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7" r:id="rId2"/>
    <p:sldId id="318" r:id="rId3"/>
    <p:sldId id="340" r:id="rId4"/>
    <p:sldId id="341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 autoAdjust="0"/>
    <p:restoredTop sz="95249" autoAdjust="0"/>
  </p:normalViewPr>
  <p:slideViewPr>
    <p:cSldViewPr snapToGrid="0">
      <p:cViewPr varScale="1">
        <p:scale>
          <a:sx n="77" d="100"/>
          <a:sy n="77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rk Mervis" userId="197c8981-22eb-4dca-b603-0aa0f7d3451e" providerId="ADAL" clId="{2432B79E-5200-467E-8A7B-7268344CD3BD}"/>
    <pc:docChg chg="modSld">
      <pc:chgData name="Dirk Mervis" userId="197c8981-22eb-4dca-b603-0aa0f7d3451e" providerId="ADAL" clId="{2432B79E-5200-467E-8A7B-7268344CD3BD}" dt="2020-08-31T08:47:52.444" v="3" actId="20577"/>
      <pc:docMkLst>
        <pc:docMk/>
      </pc:docMkLst>
      <pc:sldChg chg="modSp mod">
        <pc:chgData name="Dirk Mervis" userId="197c8981-22eb-4dca-b603-0aa0f7d3451e" providerId="ADAL" clId="{2432B79E-5200-467E-8A7B-7268344CD3BD}" dt="2020-08-31T08:47:52.444" v="3" actId="20577"/>
        <pc:sldMkLst>
          <pc:docMk/>
          <pc:sldMk cId="3651078787" sldId="329"/>
        </pc:sldMkLst>
        <pc:spChg chg="mod">
          <ac:chgData name="Dirk Mervis" userId="197c8981-22eb-4dca-b603-0aa0f7d3451e" providerId="ADAL" clId="{2432B79E-5200-467E-8A7B-7268344CD3BD}" dt="2020-08-31T08:47:52.444" v="3" actId="20577"/>
          <ac:spMkLst>
            <pc:docMk/>
            <pc:sldMk cId="3651078787" sldId="329"/>
            <ac:spMk id="6" creationId="{00000000-0000-0000-0000-000000000000}"/>
          </ac:spMkLst>
        </pc:spChg>
      </pc:sldChg>
    </pc:docChg>
  </pc:docChgLst>
  <pc:docChgLst>
    <pc:chgData name="Christel Maes" userId="7e61469a-7c21-464c-bace-a1bda262211a" providerId="ADAL" clId="{30AFBFEE-12B9-4D9D-943B-7268AC6E34AD}"/>
    <pc:docChg chg="modSld">
      <pc:chgData name="Christel Maes" userId="7e61469a-7c21-464c-bace-a1bda262211a" providerId="ADAL" clId="{30AFBFEE-12B9-4D9D-943B-7268AC6E34AD}" dt="2020-09-29T06:08:37.890" v="1" actId="20577"/>
      <pc:docMkLst>
        <pc:docMk/>
      </pc:docMkLst>
      <pc:sldChg chg="modSp mod">
        <pc:chgData name="Christel Maes" userId="7e61469a-7c21-464c-bace-a1bda262211a" providerId="ADAL" clId="{30AFBFEE-12B9-4D9D-943B-7268AC6E34AD}" dt="2020-09-29T06:08:37.890" v="1" actId="20577"/>
        <pc:sldMkLst>
          <pc:docMk/>
          <pc:sldMk cId="144764828" sldId="334"/>
        </pc:sldMkLst>
        <pc:spChg chg="mod">
          <ac:chgData name="Christel Maes" userId="7e61469a-7c21-464c-bace-a1bda262211a" providerId="ADAL" clId="{30AFBFEE-12B9-4D9D-943B-7268AC6E34AD}" dt="2020-09-29T06:08:37.890" v="1" actId="20577"/>
          <ac:spMkLst>
            <pc:docMk/>
            <pc:sldMk cId="144764828" sldId="334"/>
            <ac:spMk id="3" creationId="{00000000-0000-0000-0000-000000000000}"/>
          </ac:spMkLst>
        </pc:spChg>
      </pc:sldChg>
    </pc:docChg>
  </pc:docChgLst>
  <pc:docChgLst>
    <pc:chgData name="Ellen Torfs" userId="c6aa1e10-4a12-4511-8c7c-135720d4f277" providerId="ADAL" clId="{F2C90D6E-6BC5-4661-8AE0-8350096EFB87}"/>
    <pc:docChg chg="addSld delSld modSld">
      <pc:chgData name="Ellen Torfs" userId="c6aa1e10-4a12-4511-8c7c-135720d4f277" providerId="ADAL" clId="{F2C90D6E-6BC5-4661-8AE0-8350096EFB87}" dt="2020-06-18T14:11:58.830" v="23" actId="6549"/>
      <pc:docMkLst>
        <pc:docMk/>
      </pc:docMkLst>
      <pc:sldChg chg="del">
        <pc:chgData name="Ellen Torfs" userId="c6aa1e10-4a12-4511-8c7c-135720d4f277" providerId="ADAL" clId="{F2C90D6E-6BC5-4661-8AE0-8350096EFB87}" dt="2020-06-18T14:10:58.196" v="2" actId="2696"/>
        <pc:sldMkLst>
          <pc:docMk/>
          <pc:sldMk cId="947904471" sldId="319"/>
        </pc:sldMkLst>
      </pc:sldChg>
      <pc:sldChg chg="del">
        <pc:chgData name="Ellen Torfs" userId="c6aa1e10-4a12-4511-8c7c-135720d4f277" providerId="ADAL" clId="{F2C90D6E-6BC5-4661-8AE0-8350096EFB87}" dt="2020-06-18T14:10:58.194" v="1" actId="2696"/>
        <pc:sldMkLst>
          <pc:docMk/>
          <pc:sldMk cId="562100808" sldId="320"/>
        </pc:sldMkLst>
      </pc:sldChg>
      <pc:sldChg chg="modSp add">
        <pc:chgData name="Ellen Torfs" userId="c6aa1e10-4a12-4511-8c7c-135720d4f277" providerId="ADAL" clId="{F2C90D6E-6BC5-4661-8AE0-8350096EFB87}" dt="2020-06-18T14:11:58.830" v="23" actId="6549"/>
        <pc:sldMkLst>
          <pc:docMk/>
          <pc:sldMk cId="1543302064" sldId="340"/>
        </pc:sldMkLst>
        <pc:spChg chg="mod">
          <ac:chgData name="Ellen Torfs" userId="c6aa1e10-4a12-4511-8c7c-135720d4f277" providerId="ADAL" clId="{F2C90D6E-6BC5-4661-8AE0-8350096EFB87}" dt="2020-06-18T14:11:58.830" v="23" actId="6549"/>
          <ac:spMkLst>
            <pc:docMk/>
            <pc:sldMk cId="1543302064" sldId="340"/>
            <ac:spMk id="3" creationId="{00000000-0000-0000-0000-000000000000}"/>
          </ac:spMkLst>
        </pc:spChg>
      </pc:sldChg>
      <pc:sldChg chg="modSp add">
        <pc:chgData name="Ellen Torfs" userId="c6aa1e10-4a12-4511-8c7c-135720d4f277" providerId="ADAL" clId="{F2C90D6E-6BC5-4661-8AE0-8350096EFB87}" dt="2020-06-18T14:11:56.018" v="22" actId="20577"/>
        <pc:sldMkLst>
          <pc:docMk/>
          <pc:sldMk cId="3669195357" sldId="341"/>
        </pc:sldMkLst>
        <pc:spChg chg="mod">
          <ac:chgData name="Ellen Torfs" userId="c6aa1e10-4a12-4511-8c7c-135720d4f277" providerId="ADAL" clId="{F2C90D6E-6BC5-4661-8AE0-8350096EFB87}" dt="2020-06-18T14:11:56.018" v="22" actId="20577"/>
          <ac:spMkLst>
            <pc:docMk/>
            <pc:sldMk cId="3669195357" sldId="341"/>
            <ac:spMk id="3" creationId="{00000000-0000-0000-0000-000000000000}"/>
          </ac:spMkLst>
        </pc:spChg>
      </pc:sldChg>
    </pc:docChg>
  </pc:docChgLst>
  <pc:docChgLst>
    <pc:chgData name="Christel Maes" userId="7e61469a-7c21-464c-bace-a1bda262211a" providerId="ADAL" clId="{918AAB73-C84D-4299-9B31-37E4289FEAB6}"/>
    <pc:docChg chg="modSld">
      <pc:chgData name="Christel Maes" userId="7e61469a-7c21-464c-bace-a1bda262211a" providerId="ADAL" clId="{918AAB73-C84D-4299-9B31-37E4289FEAB6}" dt="2020-03-05T14:41:34.120" v="5" actId="20577"/>
      <pc:docMkLst>
        <pc:docMk/>
      </pc:docMkLst>
      <pc:sldChg chg="modSp">
        <pc:chgData name="Christel Maes" userId="7e61469a-7c21-464c-bace-a1bda262211a" providerId="ADAL" clId="{918AAB73-C84D-4299-9B31-37E4289FEAB6}" dt="2020-03-05T14:41:34.120" v="5" actId="20577"/>
        <pc:sldMkLst>
          <pc:docMk/>
          <pc:sldMk cId="4032910288" sldId="339"/>
        </pc:sldMkLst>
        <pc:spChg chg="mod">
          <ac:chgData name="Christel Maes" userId="7e61469a-7c21-464c-bace-a1bda262211a" providerId="ADAL" clId="{918AAB73-C84D-4299-9B31-37E4289FEAB6}" dt="2020-03-05T14:41:34.120" v="5" actId="20577"/>
          <ac:spMkLst>
            <pc:docMk/>
            <pc:sldMk cId="4032910288" sldId="339"/>
            <ac:spMk id="3" creationId="{00000000-0000-0000-0000-000000000000}"/>
          </ac:spMkLst>
        </pc:spChg>
      </pc:sldChg>
    </pc:docChg>
  </pc:docChgLst>
  <pc:docChgLst>
    <pc:chgData name="Tom Van den Broeck" userId="6d115d7d-dd3f-4b24-8fcb-ca0f3eff2f1d" providerId="ADAL" clId="{AA3AFEE9-2243-0A42-8287-D2F2DFFF8D42}"/>
    <pc:docChg chg="undo custSel modSld">
      <pc:chgData name="Tom Van den Broeck" userId="6d115d7d-dd3f-4b24-8fcb-ca0f3eff2f1d" providerId="ADAL" clId="{AA3AFEE9-2243-0A42-8287-D2F2DFFF8D42}" dt="2020-04-16T09:27:51.595" v="9" actId="478"/>
      <pc:docMkLst>
        <pc:docMk/>
      </pc:docMkLst>
      <pc:sldChg chg="modSp">
        <pc:chgData name="Tom Van den Broeck" userId="6d115d7d-dd3f-4b24-8fcb-ca0f3eff2f1d" providerId="ADAL" clId="{AA3AFEE9-2243-0A42-8287-D2F2DFFF8D42}" dt="2020-04-16T09:22:49.461" v="0" actId="20577"/>
        <pc:sldMkLst>
          <pc:docMk/>
          <pc:sldMk cId="3182756895" sldId="318"/>
        </pc:sldMkLst>
        <pc:spChg chg="mod">
          <ac:chgData name="Tom Van den Broeck" userId="6d115d7d-dd3f-4b24-8fcb-ca0f3eff2f1d" providerId="ADAL" clId="{AA3AFEE9-2243-0A42-8287-D2F2DFFF8D42}" dt="2020-04-16T09:22:49.461" v="0" actId="20577"/>
          <ac:spMkLst>
            <pc:docMk/>
            <pc:sldMk cId="3182756895" sldId="318"/>
            <ac:spMk id="3" creationId="{00000000-0000-0000-0000-000000000000}"/>
          </ac:spMkLst>
        </pc:spChg>
      </pc:sldChg>
      <pc:sldChg chg="modSp">
        <pc:chgData name="Tom Van den Broeck" userId="6d115d7d-dd3f-4b24-8fcb-ca0f3eff2f1d" providerId="ADAL" clId="{AA3AFEE9-2243-0A42-8287-D2F2DFFF8D42}" dt="2020-04-16T09:23:16.893" v="2" actId="20577"/>
        <pc:sldMkLst>
          <pc:docMk/>
          <pc:sldMk cId="3808164008" sldId="322"/>
        </pc:sldMkLst>
        <pc:spChg chg="mod">
          <ac:chgData name="Tom Van den Broeck" userId="6d115d7d-dd3f-4b24-8fcb-ca0f3eff2f1d" providerId="ADAL" clId="{AA3AFEE9-2243-0A42-8287-D2F2DFFF8D42}" dt="2020-04-16T09:23:16.893" v="2" actId="20577"/>
          <ac:spMkLst>
            <pc:docMk/>
            <pc:sldMk cId="3808164008" sldId="322"/>
            <ac:spMk id="7" creationId="{00000000-0000-0000-0000-000000000000}"/>
          </ac:spMkLst>
        </pc:spChg>
      </pc:sldChg>
      <pc:sldChg chg="delSp">
        <pc:chgData name="Tom Van den Broeck" userId="6d115d7d-dd3f-4b24-8fcb-ca0f3eff2f1d" providerId="ADAL" clId="{AA3AFEE9-2243-0A42-8287-D2F2DFFF8D42}" dt="2020-04-16T09:27:51.595" v="9" actId="478"/>
        <pc:sldMkLst>
          <pc:docMk/>
          <pc:sldMk cId="2142414191" sldId="325"/>
        </pc:sldMkLst>
        <pc:spChg chg="del">
          <ac:chgData name="Tom Van den Broeck" userId="6d115d7d-dd3f-4b24-8fcb-ca0f3eff2f1d" providerId="ADAL" clId="{AA3AFEE9-2243-0A42-8287-D2F2DFFF8D42}" dt="2020-04-16T09:27:51.595" v="9" actId="478"/>
          <ac:spMkLst>
            <pc:docMk/>
            <pc:sldMk cId="2142414191" sldId="325"/>
            <ac:spMk id="6" creationId="{BE9DB627-C67B-4975-BBC1-4D056262979B}"/>
          </ac:spMkLst>
        </pc:spChg>
      </pc:sldChg>
      <pc:sldChg chg="delSp">
        <pc:chgData name="Tom Van den Broeck" userId="6d115d7d-dd3f-4b24-8fcb-ca0f3eff2f1d" providerId="ADAL" clId="{AA3AFEE9-2243-0A42-8287-D2F2DFFF8D42}" dt="2020-04-16T09:25:08.375" v="3" actId="478"/>
        <pc:sldMkLst>
          <pc:docMk/>
          <pc:sldMk cId="1934378523" sldId="330"/>
        </pc:sldMkLst>
        <pc:spChg chg="del">
          <ac:chgData name="Tom Van den Broeck" userId="6d115d7d-dd3f-4b24-8fcb-ca0f3eff2f1d" providerId="ADAL" clId="{AA3AFEE9-2243-0A42-8287-D2F2DFFF8D42}" dt="2020-04-16T09:25:08.375" v="3" actId="478"/>
          <ac:spMkLst>
            <pc:docMk/>
            <pc:sldMk cId="1934378523" sldId="330"/>
            <ac:spMk id="9" creationId="{EDD78EF5-0D24-42F9-BC5A-27F6D64B8126}"/>
          </ac:spMkLst>
        </pc:spChg>
      </pc:sldChg>
      <pc:sldChg chg="delSp modSp">
        <pc:chgData name="Tom Van den Broeck" userId="6d115d7d-dd3f-4b24-8fcb-ca0f3eff2f1d" providerId="ADAL" clId="{AA3AFEE9-2243-0A42-8287-D2F2DFFF8D42}" dt="2020-04-16T09:25:42.914" v="7" actId="478"/>
        <pc:sldMkLst>
          <pc:docMk/>
          <pc:sldMk cId="1064636568" sldId="331"/>
        </pc:sldMkLst>
        <pc:spChg chg="del mod">
          <ac:chgData name="Tom Van den Broeck" userId="6d115d7d-dd3f-4b24-8fcb-ca0f3eff2f1d" providerId="ADAL" clId="{AA3AFEE9-2243-0A42-8287-D2F2DFFF8D42}" dt="2020-04-16T09:25:42.914" v="7" actId="478"/>
          <ac:spMkLst>
            <pc:docMk/>
            <pc:sldMk cId="1064636568" sldId="331"/>
            <ac:spMk id="5" creationId="{766F86B6-C877-497A-BFF1-3E85AD1B7E8C}"/>
          </ac:spMkLst>
        </pc:spChg>
      </pc:sldChg>
      <pc:sldChg chg="delSp">
        <pc:chgData name="Tom Van den Broeck" userId="6d115d7d-dd3f-4b24-8fcb-ca0f3eff2f1d" providerId="ADAL" clId="{AA3AFEE9-2243-0A42-8287-D2F2DFFF8D42}" dt="2020-04-16T09:26:34.849" v="8" actId="478"/>
        <pc:sldMkLst>
          <pc:docMk/>
          <pc:sldMk cId="656598503" sldId="336"/>
        </pc:sldMkLst>
        <pc:spChg chg="del">
          <ac:chgData name="Tom Van den Broeck" userId="6d115d7d-dd3f-4b24-8fcb-ca0f3eff2f1d" providerId="ADAL" clId="{AA3AFEE9-2243-0A42-8287-D2F2DFFF8D42}" dt="2020-04-16T09:26:34.849" v="8" actId="478"/>
          <ac:spMkLst>
            <pc:docMk/>
            <pc:sldMk cId="656598503" sldId="336"/>
            <ac:spMk id="5" creationId="{9FEF1D50-0A5F-400A-AB9A-D9E102F3B494}"/>
          </ac:spMkLst>
        </pc:spChg>
      </pc:sldChg>
    </pc:docChg>
  </pc:docChgLst>
  <pc:docChgLst>
    <pc:chgData name="Christel Maes" userId="7e61469a-7c21-464c-bace-a1bda262211a" providerId="ADAL" clId="{92465CF8-7B0D-4C46-B4FD-5A72ECECC12F}"/>
    <pc:docChg chg="undo custSel delSld modSld">
      <pc:chgData name="Christel Maes" userId="7e61469a-7c21-464c-bace-a1bda262211a" providerId="ADAL" clId="{92465CF8-7B0D-4C46-B4FD-5A72ECECC12F}" dt="2020-03-02T14:51:15.947" v="716" actId="20577"/>
      <pc:docMkLst>
        <pc:docMk/>
      </pc:docMkLst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12707644" sldId="26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667205004" sldId="26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718411288" sldId="27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23898943" sldId="27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48105480" sldId="27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42765326" sldId="27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505779418" sldId="27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99813621" sldId="27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708364635" sldId="27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937416680" sldId="27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42208220" sldId="27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473159973" sldId="27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707028608" sldId="28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97475297" sldId="28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80256068" sldId="28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167317431" sldId="28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76180516" sldId="28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9728421" sldId="28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200910606" sldId="28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09331374" sldId="28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3088005" sldId="28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22641883" sldId="28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294783759" sldId="29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6789815" sldId="29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595008463" sldId="29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22728465" sldId="29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357875275" sldId="29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904059153" sldId="29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956145419" sldId="29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613200239" sldId="29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876857091" sldId="29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167334292" sldId="29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17549591" sldId="30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86174628" sldId="30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24085819" sldId="30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011064558" sldId="30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814101728" sldId="30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88796419" sldId="30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208920561" sldId="30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911337620" sldId="30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6570853" sldId="30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531460558" sldId="30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374308686" sldId="31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88015683" sldId="31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517140393" sldId="31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48209516" sldId="31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024926684" sldId="31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78311508" sldId="31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803311581" sldId="316"/>
        </pc:sldMkLst>
      </pc:sldChg>
      <pc:sldChg chg="modSp">
        <pc:chgData name="Christel Maes" userId="7e61469a-7c21-464c-bace-a1bda262211a" providerId="ADAL" clId="{92465CF8-7B0D-4C46-B4FD-5A72ECECC12F}" dt="2020-03-01T15:24:44.695" v="12" actId="20577"/>
        <pc:sldMkLst>
          <pc:docMk/>
          <pc:sldMk cId="562100808" sldId="320"/>
        </pc:sldMkLst>
        <pc:spChg chg="mod">
          <ac:chgData name="Christel Maes" userId="7e61469a-7c21-464c-bace-a1bda262211a" providerId="ADAL" clId="{92465CF8-7B0D-4C46-B4FD-5A72ECECC12F}" dt="2020-03-01T15:24:44.695" v="12" actId="20577"/>
          <ac:spMkLst>
            <pc:docMk/>
            <pc:sldMk cId="562100808" sldId="320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1T15:59:07.168" v="290" actId="108"/>
        <pc:sldMkLst>
          <pc:docMk/>
          <pc:sldMk cId="1156503486" sldId="321"/>
        </pc:sldMkLst>
        <pc:spChg chg="mod">
          <ac:chgData name="Christel Maes" userId="7e61469a-7c21-464c-bace-a1bda262211a" providerId="ADAL" clId="{92465CF8-7B0D-4C46-B4FD-5A72ECECC12F}" dt="2020-03-01T15:28:04.696" v="21" actId="20577"/>
          <ac:spMkLst>
            <pc:docMk/>
            <pc:sldMk cId="1156503486" sldId="321"/>
            <ac:spMk id="2" creationId="{00000000-0000-0000-0000-000000000000}"/>
          </ac:spMkLst>
        </pc:spChg>
        <pc:spChg chg="mod">
          <ac:chgData name="Christel Maes" userId="7e61469a-7c21-464c-bace-a1bda262211a" providerId="ADAL" clId="{92465CF8-7B0D-4C46-B4FD-5A72ECECC12F}" dt="2020-03-01T15:59:07.168" v="290" actId="108"/>
          <ac:spMkLst>
            <pc:docMk/>
            <pc:sldMk cId="1156503486" sldId="321"/>
            <ac:spMk id="3" creationId="{00000000-0000-0000-0000-000000000000}"/>
          </ac:spMkLst>
        </pc:spChg>
      </pc:sldChg>
      <pc:sldChg chg="addSp modSp">
        <pc:chgData name="Christel Maes" userId="7e61469a-7c21-464c-bace-a1bda262211a" providerId="ADAL" clId="{92465CF8-7B0D-4C46-B4FD-5A72ECECC12F}" dt="2020-03-01T15:32:19.075" v="69" actId="12"/>
        <pc:sldMkLst>
          <pc:docMk/>
          <pc:sldMk cId="3808164008" sldId="322"/>
        </pc:sldMkLst>
        <pc:spChg chg="add mod">
          <ac:chgData name="Christel Maes" userId="7e61469a-7c21-464c-bace-a1bda262211a" providerId="ADAL" clId="{92465CF8-7B0D-4C46-B4FD-5A72ECECC12F}" dt="2020-03-01T15:32:15.526" v="68" actId="12"/>
          <ac:spMkLst>
            <pc:docMk/>
            <pc:sldMk cId="3808164008" sldId="322"/>
            <ac:spMk id="5" creationId="{918FD1F4-8511-464A-9FC8-088B763B0B1B}"/>
          </ac:spMkLst>
        </pc:spChg>
        <pc:spChg chg="mod">
          <ac:chgData name="Christel Maes" userId="7e61469a-7c21-464c-bace-a1bda262211a" providerId="ADAL" clId="{92465CF8-7B0D-4C46-B4FD-5A72ECECC12F}" dt="2020-03-01T15:32:19.075" v="69" actId="12"/>
          <ac:spMkLst>
            <pc:docMk/>
            <pc:sldMk cId="3808164008" sldId="322"/>
            <ac:spMk id="7" creationId="{00000000-0000-0000-0000-000000000000}"/>
          </ac:spMkLst>
        </pc:spChg>
        <pc:picChg chg="add mod">
          <ac:chgData name="Christel Maes" userId="7e61469a-7c21-464c-bace-a1bda262211a" providerId="ADAL" clId="{92465CF8-7B0D-4C46-B4FD-5A72ECECC12F}" dt="2020-03-01T15:32:09.324" v="66" actId="208"/>
          <ac:picMkLst>
            <pc:docMk/>
            <pc:sldMk cId="3808164008" sldId="322"/>
            <ac:picMk id="4" creationId="{0D057F3B-5879-4226-A6D3-1D33CDCD19EE}"/>
          </ac:picMkLst>
        </pc:picChg>
      </pc:sldChg>
      <pc:sldChg chg="addSp delSp modSp">
        <pc:chgData name="Christel Maes" userId="7e61469a-7c21-464c-bace-a1bda262211a" providerId="ADAL" clId="{92465CF8-7B0D-4C46-B4FD-5A72ECECC12F}" dt="2020-03-01T15:58:51.813" v="288" actId="113"/>
        <pc:sldMkLst>
          <pc:docMk/>
          <pc:sldMk cId="3783347161" sldId="324"/>
        </pc:sldMkLst>
        <pc:spChg chg="mod">
          <ac:chgData name="Christel Maes" userId="7e61469a-7c21-464c-bace-a1bda262211a" providerId="ADAL" clId="{92465CF8-7B0D-4C46-B4FD-5A72ECECC12F}" dt="2020-03-01T15:58:51.813" v="288" actId="113"/>
          <ac:spMkLst>
            <pc:docMk/>
            <pc:sldMk cId="3783347161" sldId="324"/>
            <ac:spMk id="3" creationId="{00000000-0000-0000-0000-000000000000}"/>
          </ac:spMkLst>
        </pc:spChg>
        <pc:picChg chg="del">
          <ac:chgData name="Christel Maes" userId="7e61469a-7c21-464c-bace-a1bda262211a" providerId="ADAL" clId="{92465CF8-7B0D-4C46-B4FD-5A72ECECC12F}" dt="2020-03-01T15:34:44.229" v="87" actId="478"/>
          <ac:picMkLst>
            <pc:docMk/>
            <pc:sldMk cId="3783347161" sldId="324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1T15:34:50.841" v="91" actId="14100"/>
          <ac:picMkLst>
            <pc:docMk/>
            <pc:sldMk cId="3783347161" sldId="324"/>
            <ac:picMk id="7" creationId="{79E37319-BCE4-48D6-B65C-5179C33A3DC1}"/>
          </ac:picMkLst>
        </pc:picChg>
      </pc:sldChg>
      <pc:sldChg chg="addSp modSp">
        <pc:chgData name="Christel Maes" userId="7e61469a-7c21-464c-bace-a1bda262211a" providerId="ADAL" clId="{92465CF8-7B0D-4C46-B4FD-5A72ECECC12F}" dt="2020-03-01T15:49:35.967" v="220" actId="27636"/>
        <pc:sldMkLst>
          <pc:docMk/>
          <pc:sldMk cId="2142414191" sldId="325"/>
        </pc:sldMkLst>
        <pc:spChg chg="add mod">
          <ac:chgData name="Christel Maes" userId="7e61469a-7c21-464c-bace-a1bda262211a" providerId="ADAL" clId="{92465CF8-7B0D-4C46-B4FD-5A72ECECC12F}" dt="2020-03-01T15:49:10.039" v="212" actId="21"/>
          <ac:spMkLst>
            <pc:docMk/>
            <pc:sldMk cId="2142414191" sldId="325"/>
            <ac:spMk id="6" creationId="{BE9DB627-C67B-4975-BBC1-4D056262979B}"/>
          </ac:spMkLst>
        </pc:spChg>
        <pc:spChg chg="mod">
          <ac:chgData name="Christel Maes" userId="7e61469a-7c21-464c-bace-a1bda262211a" providerId="ADAL" clId="{92465CF8-7B0D-4C46-B4FD-5A72ECECC12F}" dt="2020-03-01T15:49:35.967" v="220" actId="27636"/>
          <ac:spMkLst>
            <pc:docMk/>
            <pc:sldMk cId="2142414191" sldId="325"/>
            <ac:spMk id="7" creationId="{00000000-0000-0000-0000-000000000000}"/>
          </ac:spMkLst>
        </pc:spChg>
        <pc:graphicFrameChg chg="mod modGraphic">
          <ac:chgData name="Christel Maes" userId="7e61469a-7c21-464c-bace-a1bda262211a" providerId="ADAL" clId="{92465CF8-7B0D-4C46-B4FD-5A72ECECC12F}" dt="2020-03-01T15:43:29.024" v="187" actId="122"/>
          <ac:graphicFrameMkLst>
            <pc:docMk/>
            <pc:sldMk cId="2142414191" sldId="325"/>
            <ac:graphicFrameMk id="4" creationId="{00000000-0000-0000-0000-000000000000}"/>
          </ac:graphicFrameMkLst>
        </pc:graphicFrameChg>
      </pc:sldChg>
      <pc:sldChg chg="addSp delSp modSp">
        <pc:chgData name="Christel Maes" userId="7e61469a-7c21-464c-bace-a1bda262211a" providerId="ADAL" clId="{92465CF8-7B0D-4C46-B4FD-5A72ECECC12F}" dt="2020-03-01T15:41:50.976" v="183" actId="478"/>
        <pc:sldMkLst>
          <pc:docMk/>
          <pc:sldMk cId="1117753684" sldId="326"/>
        </pc:sldMkLst>
        <pc:spChg chg="add del mod">
          <ac:chgData name="Christel Maes" userId="7e61469a-7c21-464c-bace-a1bda262211a" providerId="ADAL" clId="{92465CF8-7B0D-4C46-B4FD-5A72ECECC12F}" dt="2020-03-01T15:41:50.976" v="183" actId="478"/>
          <ac:spMkLst>
            <pc:docMk/>
            <pc:sldMk cId="1117753684" sldId="326"/>
            <ac:spMk id="4" creationId="{5EDF215B-2102-4936-ACAC-F04EA688AEEF}"/>
          </ac:spMkLst>
        </pc:spChg>
        <pc:spChg chg="add del mod">
          <ac:chgData name="Christel Maes" userId="7e61469a-7c21-464c-bace-a1bda262211a" providerId="ADAL" clId="{92465CF8-7B0D-4C46-B4FD-5A72ECECC12F}" dt="2020-03-01T15:41:49.173" v="182" actId="478"/>
          <ac:spMkLst>
            <pc:docMk/>
            <pc:sldMk cId="1117753684" sldId="326"/>
            <ac:spMk id="5" creationId="{56BD2651-67C3-4B30-87B6-8512F951C55B}"/>
          </ac:spMkLst>
        </pc:spChg>
        <pc:spChg chg="mod">
          <ac:chgData name="Christel Maes" userId="7e61469a-7c21-464c-bace-a1bda262211a" providerId="ADAL" clId="{92465CF8-7B0D-4C46-B4FD-5A72ECECC12F}" dt="2020-03-01T15:41:43.579" v="181" actId="6549"/>
          <ac:spMkLst>
            <pc:docMk/>
            <pc:sldMk cId="1117753684" sldId="326"/>
            <ac:spMk id="6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1T16:01:23.624" v="308" actId="20577"/>
        <pc:sldMkLst>
          <pc:docMk/>
          <pc:sldMk cId="1429437477" sldId="327"/>
        </pc:sldMkLst>
        <pc:spChg chg="del">
          <ac:chgData name="Christel Maes" userId="7e61469a-7c21-464c-bace-a1bda262211a" providerId="ADAL" clId="{92465CF8-7B0D-4C46-B4FD-5A72ECECC12F}" dt="2020-03-01T15:59:35.648" v="291" actId="478"/>
          <ac:spMkLst>
            <pc:docMk/>
            <pc:sldMk cId="1429437477" sldId="327"/>
            <ac:spMk id="3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1T15:45:59.226" v="200" actId="478"/>
          <ac:spMkLst>
            <pc:docMk/>
            <pc:sldMk cId="1429437477" sldId="327"/>
            <ac:spMk id="6" creationId="{F375D022-7591-47C5-A305-B2F9D4CEA15F}"/>
          </ac:spMkLst>
        </pc:spChg>
        <pc:spChg chg="mod">
          <ac:chgData name="Christel Maes" userId="7e61469a-7c21-464c-bace-a1bda262211a" providerId="ADAL" clId="{92465CF8-7B0D-4C46-B4FD-5A72ECECC12F}" dt="2020-03-01T16:01:23.624" v="308" actId="20577"/>
          <ac:spMkLst>
            <pc:docMk/>
            <pc:sldMk cId="1429437477" sldId="327"/>
            <ac:spMk id="7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1T15:47:48.115" v="206" actId="478"/>
          <ac:spMkLst>
            <pc:docMk/>
            <pc:sldMk cId="1429437477" sldId="327"/>
            <ac:spMk id="8" creationId="{87B5D13E-983F-417E-9870-2BBC0A02F71A}"/>
          </ac:spMkLst>
        </pc:spChg>
        <pc:spChg chg="add del mod">
          <ac:chgData name="Christel Maes" userId="7e61469a-7c21-464c-bace-a1bda262211a" providerId="ADAL" clId="{92465CF8-7B0D-4C46-B4FD-5A72ECECC12F}" dt="2020-03-01T15:59:49.695" v="293" actId="478"/>
          <ac:spMkLst>
            <pc:docMk/>
            <pc:sldMk cId="1429437477" sldId="327"/>
            <ac:spMk id="10" creationId="{0B031EB5-3B0B-492D-A400-A01E1C7632B2}"/>
          </ac:spMkLst>
        </pc:spChg>
        <pc:graphicFrameChg chg="mod modGraphic">
          <ac:chgData name="Christel Maes" userId="7e61469a-7c21-464c-bace-a1bda262211a" providerId="ADAL" clId="{92465CF8-7B0D-4C46-B4FD-5A72ECECC12F}" dt="2020-03-01T15:48:08.220" v="210" actId="14100"/>
          <ac:graphicFrameMkLst>
            <pc:docMk/>
            <pc:sldMk cId="1429437477" sldId="327"/>
            <ac:graphicFrameMk id="4" creationId="{00000000-0000-0000-0000-000000000000}"/>
          </ac:graphicFrameMkLst>
        </pc:graphicFrameChg>
      </pc:sldChg>
      <pc:sldChg chg="addSp delSp modSp">
        <pc:chgData name="Christel Maes" userId="7e61469a-7c21-464c-bace-a1bda262211a" providerId="ADAL" clId="{92465CF8-7B0D-4C46-B4FD-5A72ECECC12F}" dt="2020-03-01T15:55:39.353" v="248" actId="478"/>
        <pc:sldMkLst>
          <pc:docMk/>
          <pc:sldMk cId="3413869346" sldId="328"/>
        </pc:sldMkLst>
        <pc:spChg chg="add del mod">
          <ac:chgData name="Christel Maes" userId="7e61469a-7c21-464c-bace-a1bda262211a" providerId="ADAL" clId="{92465CF8-7B0D-4C46-B4FD-5A72ECECC12F}" dt="2020-03-01T15:55:39.353" v="248" actId="478"/>
          <ac:spMkLst>
            <pc:docMk/>
            <pc:sldMk cId="3413869346" sldId="328"/>
            <ac:spMk id="4" creationId="{E87A0681-2EF5-455E-9BA8-B24A19760B34}"/>
          </ac:spMkLst>
        </pc:spChg>
        <pc:spChg chg="mod">
          <ac:chgData name="Christel Maes" userId="7e61469a-7c21-464c-bace-a1bda262211a" providerId="ADAL" clId="{92465CF8-7B0D-4C46-B4FD-5A72ECECC12F}" dt="2020-03-01T15:52:50.977" v="242" actId="15"/>
          <ac:spMkLst>
            <pc:docMk/>
            <pc:sldMk cId="3413869346" sldId="328"/>
            <ac:spMk id="6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1T15:56:29.158" v="271" actId="207"/>
        <pc:sldMkLst>
          <pc:docMk/>
          <pc:sldMk cId="3651078787" sldId="329"/>
        </pc:sldMkLst>
        <pc:spChg chg="add del mod">
          <ac:chgData name="Christel Maes" userId="7e61469a-7c21-464c-bace-a1bda262211a" providerId="ADAL" clId="{92465CF8-7B0D-4C46-B4FD-5A72ECECC12F}" dt="2020-03-01T15:55:36.495" v="247" actId="478"/>
          <ac:spMkLst>
            <pc:docMk/>
            <pc:sldMk cId="3651078787" sldId="329"/>
            <ac:spMk id="4" creationId="{BE862B9C-B67C-4D4F-B219-2CF71D9FA886}"/>
          </ac:spMkLst>
        </pc:spChg>
        <pc:spChg chg="mod">
          <ac:chgData name="Christel Maes" userId="7e61469a-7c21-464c-bace-a1bda262211a" providerId="ADAL" clId="{92465CF8-7B0D-4C46-B4FD-5A72ECECC12F}" dt="2020-03-01T15:56:29.158" v="271" actId="207"/>
          <ac:spMkLst>
            <pc:docMk/>
            <pc:sldMk cId="3651078787" sldId="329"/>
            <ac:spMk id="6" creationId="{00000000-0000-0000-0000-000000000000}"/>
          </ac:spMkLst>
        </pc:spChg>
      </pc:sldChg>
      <pc:sldChg chg="addSp modSp">
        <pc:chgData name="Christel Maes" userId="7e61469a-7c21-464c-bace-a1bda262211a" providerId="ADAL" clId="{92465CF8-7B0D-4C46-B4FD-5A72ECECC12F}" dt="2020-03-02T13:51:42.455" v="352" actId="255"/>
        <pc:sldMkLst>
          <pc:docMk/>
          <pc:sldMk cId="1934378523" sldId="330"/>
        </pc:sldMkLst>
        <pc:spChg chg="mod">
          <ac:chgData name="Christel Maes" userId="7e61469a-7c21-464c-bace-a1bda262211a" providerId="ADAL" clId="{92465CF8-7B0D-4C46-B4FD-5A72ECECC12F}" dt="2020-03-02T13:51:24.730" v="350" actId="20577"/>
          <ac:spMkLst>
            <pc:docMk/>
            <pc:sldMk cId="1934378523" sldId="330"/>
            <ac:spMk id="2" creationId="{00000000-0000-0000-0000-000000000000}"/>
          </ac:spMkLst>
        </pc:spChg>
        <pc:spChg chg="mod">
          <ac:chgData name="Christel Maes" userId="7e61469a-7c21-464c-bace-a1bda262211a" providerId="ADAL" clId="{92465CF8-7B0D-4C46-B4FD-5A72ECECC12F}" dt="2020-03-02T13:51:42.455" v="352" actId="255"/>
          <ac:spMkLst>
            <pc:docMk/>
            <pc:sldMk cId="1934378523" sldId="330"/>
            <ac:spMk id="3" creationId="{00000000-0000-0000-0000-000000000000}"/>
          </ac:spMkLst>
        </pc:spChg>
        <pc:spChg chg="add mod">
          <ac:chgData name="Christel Maes" userId="7e61469a-7c21-464c-bace-a1bda262211a" providerId="ADAL" clId="{92465CF8-7B0D-4C46-B4FD-5A72ECECC12F}" dt="2020-03-02T13:50:47.873" v="337" actId="21"/>
          <ac:spMkLst>
            <pc:docMk/>
            <pc:sldMk cId="1934378523" sldId="330"/>
            <ac:spMk id="9" creationId="{EDD78EF5-0D24-42F9-BC5A-27F6D64B8126}"/>
          </ac:spMkLst>
        </pc:spChg>
      </pc:sldChg>
      <pc:sldChg chg="addSp delSp modSp">
        <pc:chgData name="Christel Maes" userId="7e61469a-7c21-464c-bace-a1bda262211a" providerId="ADAL" clId="{92465CF8-7B0D-4C46-B4FD-5A72ECECC12F}" dt="2020-03-02T13:59:29.044" v="392" actId="6549"/>
        <pc:sldMkLst>
          <pc:docMk/>
          <pc:sldMk cId="1064636568" sldId="331"/>
        </pc:sldMkLst>
        <pc:spChg chg="mod">
          <ac:chgData name="Christel Maes" userId="7e61469a-7c21-464c-bace-a1bda262211a" providerId="ADAL" clId="{92465CF8-7B0D-4C46-B4FD-5A72ECECC12F}" dt="2020-03-02T13:59:29.044" v="392" actId="6549"/>
          <ac:spMkLst>
            <pc:docMk/>
            <pc:sldMk cId="1064636568" sldId="331"/>
            <ac:spMk id="3" creationId="{00000000-0000-0000-0000-000000000000}"/>
          </ac:spMkLst>
        </pc:spChg>
        <pc:spChg chg="add">
          <ac:chgData name="Christel Maes" userId="7e61469a-7c21-464c-bace-a1bda262211a" providerId="ADAL" clId="{92465CF8-7B0D-4C46-B4FD-5A72ECECC12F}" dt="2020-03-02T13:53:42.058" v="355" actId="6549"/>
          <ac:spMkLst>
            <pc:docMk/>
            <pc:sldMk cId="1064636568" sldId="331"/>
            <ac:spMk id="5" creationId="{766F86B6-C877-497A-BFF1-3E85AD1B7E8C}"/>
          </ac:spMkLst>
        </pc:spChg>
        <pc:picChg chg="del">
          <ac:chgData name="Christel Maes" userId="7e61469a-7c21-464c-bace-a1bda262211a" providerId="ADAL" clId="{92465CF8-7B0D-4C46-B4FD-5A72ECECC12F}" dt="2020-03-02T13:58:26.155" v="364" actId="478"/>
          <ac:picMkLst>
            <pc:docMk/>
            <pc:sldMk cId="1064636568" sldId="331"/>
            <ac:picMk id="6" creationId="{00000000-0000-0000-0000-000000000000}"/>
          </ac:picMkLst>
        </pc:picChg>
        <pc:picChg chg="del">
          <ac:chgData name="Christel Maes" userId="7e61469a-7c21-464c-bace-a1bda262211a" providerId="ADAL" clId="{92465CF8-7B0D-4C46-B4FD-5A72ECECC12F}" dt="2020-03-02T13:59:03.671" v="370" actId="478"/>
          <ac:picMkLst>
            <pc:docMk/>
            <pc:sldMk cId="1064636568" sldId="331"/>
            <ac:picMk id="7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2T13:58:41.103" v="369" actId="14100"/>
          <ac:picMkLst>
            <pc:docMk/>
            <pc:sldMk cId="1064636568" sldId="331"/>
            <ac:picMk id="8" creationId="{E29A3C94-AB7B-47AA-973D-5B21886F4C65}"/>
          </ac:picMkLst>
        </pc:picChg>
        <pc:picChg chg="add mod">
          <ac:chgData name="Christel Maes" userId="7e61469a-7c21-464c-bace-a1bda262211a" providerId="ADAL" clId="{92465CF8-7B0D-4C46-B4FD-5A72ECECC12F}" dt="2020-03-02T13:59:18.453" v="391" actId="1036"/>
          <ac:picMkLst>
            <pc:docMk/>
            <pc:sldMk cId="1064636568" sldId="331"/>
            <ac:picMk id="9" creationId="{6C8A73A0-449F-46A2-8280-6E0B7B97541A}"/>
          </ac:picMkLst>
        </pc:picChg>
      </pc:sldChg>
      <pc:sldChg chg="addSp delSp modSp">
        <pc:chgData name="Christel Maes" userId="7e61469a-7c21-464c-bace-a1bda262211a" providerId="ADAL" clId="{92465CF8-7B0D-4C46-B4FD-5A72ECECC12F}" dt="2020-03-02T14:30:47.304" v="430" actId="313"/>
        <pc:sldMkLst>
          <pc:docMk/>
          <pc:sldMk cId="1592028612" sldId="332"/>
        </pc:sldMkLst>
        <pc:spChg chg="mod">
          <ac:chgData name="Christel Maes" userId="7e61469a-7c21-464c-bace-a1bda262211a" providerId="ADAL" clId="{92465CF8-7B0D-4C46-B4FD-5A72ECECC12F}" dt="2020-03-02T14:30:47.304" v="430" actId="313"/>
          <ac:spMkLst>
            <pc:docMk/>
            <pc:sldMk cId="1592028612" sldId="332"/>
            <ac:spMk id="3" creationId="{00000000-0000-0000-0000-000000000000}"/>
          </ac:spMkLst>
        </pc:spChg>
        <pc:spChg chg="add del">
          <ac:chgData name="Christel Maes" userId="7e61469a-7c21-464c-bace-a1bda262211a" providerId="ADAL" clId="{92465CF8-7B0D-4C46-B4FD-5A72ECECC12F}" dt="2020-03-02T14:28:39.516" v="405" actId="478"/>
          <ac:spMkLst>
            <pc:docMk/>
            <pc:sldMk cId="1592028612" sldId="332"/>
            <ac:spMk id="7" creationId="{59B9CFE3-C6A7-4A45-9667-3F34F33C9390}"/>
          </ac:spMkLst>
        </pc:spChg>
        <pc:picChg chg="del">
          <ac:chgData name="Christel Maes" userId="7e61469a-7c21-464c-bace-a1bda262211a" providerId="ADAL" clId="{92465CF8-7B0D-4C46-B4FD-5A72ECECC12F}" dt="2020-03-02T14:19:09.783" v="394" actId="478"/>
          <ac:picMkLst>
            <pc:docMk/>
            <pc:sldMk cId="1592028612" sldId="332"/>
            <ac:picMk id="4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2T14:28:48.509" v="408" actId="14100"/>
          <ac:picMkLst>
            <pc:docMk/>
            <pc:sldMk cId="1592028612" sldId="332"/>
            <ac:picMk id="6" creationId="{3D0CB67B-C60D-4742-BBEC-811D0341A4F2}"/>
          </ac:picMkLst>
        </pc:picChg>
      </pc:sldChg>
      <pc:sldChg chg="modSp">
        <pc:chgData name="Christel Maes" userId="7e61469a-7c21-464c-bace-a1bda262211a" providerId="ADAL" clId="{92465CF8-7B0D-4C46-B4FD-5A72ECECC12F}" dt="2020-03-02T14:29:01.569" v="413" actId="20577"/>
        <pc:sldMkLst>
          <pc:docMk/>
          <pc:sldMk cId="1100755747" sldId="333"/>
        </pc:sldMkLst>
        <pc:spChg chg="mod">
          <ac:chgData name="Christel Maes" userId="7e61469a-7c21-464c-bace-a1bda262211a" providerId="ADAL" clId="{92465CF8-7B0D-4C46-B4FD-5A72ECECC12F}" dt="2020-03-02T14:29:01.569" v="413" actId="20577"/>
          <ac:spMkLst>
            <pc:docMk/>
            <pc:sldMk cId="1100755747" sldId="333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2T14:29:33.749" v="421" actId="5793"/>
        <pc:sldMkLst>
          <pc:docMk/>
          <pc:sldMk cId="144764828" sldId="334"/>
        </pc:sldMkLst>
        <pc:spChg chg="mod">
          <ac:chgData name="Christel Maes" userId="7e61469a-7c21-464c-bace-a1bda262211a" providerId="ADAL" clId="{92465CF8-7B0D-4C46-B4FD-5A72ECECC12F}" dt="2020-03-02T14:29:33.749" v="421" actId="5793"/>
          <ac:spMkLst>
            <pc:docMk/>
            <pc:sldMk cId="144764828" sldId="334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2T14:33:36.947" v="437" actId="20577"/>
        <pc:sldMkLst>
          <pc:docMk/>
          <pc:sldMk cId="3016154555" sldId="335"/>
        </pc:sldMkLst>
        <pc:spChg chg="mod">
          <ac:chgData name="Christel Maes" userId="7e61469a-7c21-464c-bace-a1bda262211a" providerId="ADAL" clId="{92465CF8-7B0D-4C46-B4FD-5A72ECECC12F}" dt="2020-03-02T14:33:36.947" v="437" actId="20577"/>
          <ac:spMkLst>
            <pc:docMk/>
            <pc:sldMk cId="3016154555" sldId="335"/>
            <ac:spMk id="4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2T14:33:34.944" v="436" actId="478"/>
          <ac:spMkLst>
            <pc:docMk/>
            <pc:sldMk cId="3016154555" sldId="335"/>
            <ac:spMk id="5" creationId="{69C140A5-F554-452F-848C-7E9FACEC67BF}"/>
          </ac:spMkLst>
        </pc:spChg>
      </pc:sldChg>
      <pc:sldChg chg="addSp modSp">
        <pc:chgData name="Christel Maes" userId="7e61469a-7c21-464c-bace-a1bda262211a" providerId="ADAL" clId="{92465CF8-7B0D-4C46-B4FD-5A72ECECC12F}" dt="2020-03-02T14:40:32.539" v="580" actId="13926"/>
        <pc:sldMkLst>
          <pc:docMk/>
          <pc:sldMk cId="656598503" sldId="336"/>
        </pc:sldMkLst>
        <pc:spChg chg="mod">
          <ac:chgData name="Christel Maes" userId="7e61469a-7c21-464c-bace-a1bda262211a" providerId="ADAL" clId="{92465CF8-7B0D-4C46-B4FD-5A72ECECC12F}" dt="2020-03-02T14:40:32.539" v="580" actId="13926"/>
          <ac:spMkLst>
            <pc:docMk/>
            <pc:sldMk cId="656598503" sldId="336"/>
            <ac:spMk id="3" creationId="{00000000-0000-0000-0000-000000000000}"/>
          </ac:spMkLst>
        </pc:spChg>
        <pc:spChg chg="add mod">
          <ac:chgData name="Christel Maes" userId="7e61469a-7c21-464c-bace-a1bda262211a" providerId="ADAL" clId="{92465CF8-7B0D-4C46-B4FD-5A72ECECC12F}" dt="2020-03-02T14:34:44.508" v="441" actId="21"/>
          <ac:spMkLst>
            <pc:docMk/>
            <pc:sldMk cId="656598503" sldId="336"/>
            <ac:spMk id="5" creationId="{9FEF1D50-0A5F-400A-AB9A-D9E102F3B494}"/>
          </ac:spMkLst>
        </pc:spChg>
      </pc:sldChg>
      <pc:sldChg chg="modSp">
        <pc:chgData name="Christel Maes" userId="7e61469a-7c21-464c-bace-a1bda262211a" providerId="ADAL" clId="{92465CF8-7B0D-4C46-B4FD-5A72ECECC12F}" dt="2020-03-02T14:35:16.189" v="446" actId="20577"/>
        <pc:sldMkLst>
          <pc:docMk/>
          <pc:sldMk cId="1246612953" sldId="337"/>
        </pc:sldMkLst>
        <pc:spChg chg="mod">
          <ac:chgData name="Christel Maes" userId="7e61469a-7c21-464c-bace-a1bda262211a" providerId="ADAL" clId="{92465CF8-7B0D-4C46-B4FD-5A72ECECC12F}" dt="2020-03-02T14:35:16.189" v="446" actId="20577"/>
          <ac:spMkLst>
            <pc:docMk/>
            <pc:sldMk cId="1246612953" sldId="337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2T14:51:15.947" v="716" actId="20577"/>
        <pc:sldMkLst>
          <pc:docMk/>
          <pc:sldMk cId="1602889662" sldId="338"/>
        </pc:sldMkLst>
        <pc:spChg chg="mod">
          <ac:chgData name="Christel Maes" userId="7e61469a-7c21-464c-bace-a1bda262211a" providerId="ADAL" clId="{92465CF8-7B0D-4C46-B4FD-5A72ECECC12F}" dt="2020-03-02T14:51:15.947" v="716" actId="20577"/>
          <ac:spMkLst>
            <pc:docMk/>
            <pc:sldMk cId="1602889662" sldId="338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1T16:02:17.581" v="333" actId="20577"/>
        <pc:sldMkLst>
          <pc:docMk/>
          <pc:sldMk cId="4032910288" sldId="339"/>
        </pc:sldMkLst>
        <pc:spChg chg="mod">
          <ac:chgData name="Christel Maes" userId="7e61469a-7c21-464c-bace-a1bda262211a" providerId="ADAL" clId="{92465CF8-7B0D-4C46-B4FD-5A72ECECC12F}" dt="2020-03-01T16:02:17.581" v="333" actId="20577"/>
          <ac:spMkLst>
            <pc:docMk/>
            <pc:sldMk cId="4032910288" sldId="339"/>
            <ac:spMk id="3" creationId="{00000000-0000-0000-0000-000000000000}"/>
          </ac:spMkLst>
        </pc:spChg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723926041" sldId="34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64027270" sldId="34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43302064" sldId="34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69195357" sldId="34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27847359" sldId="34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545147380" sldId="34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83722418" sldId="34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077165117" sldId="34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17669945" sldId="34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218130536" sldId="35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02877074" sldId="35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43037631" sldId="35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28618666" sldId="35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506921208" sldId="35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02674860" sldId="35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681611279" sldId="35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36785010" sldId="35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45094231" sldId="35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82809745" sldId="39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21931466" sldId="39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03592390" sldId="39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20751144" sldId="39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23403007" sldId="39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725756798" sldId="39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10206391" sldId="39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72634776" sldId="39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95146199" sldId="39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6358061" sldId="39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82579784" sldId="40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0046510" sldId="40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456187511" sldId="40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026055494" sldId="40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82296062" sldId="40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242255682" sldId="40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81192279" sldId="40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08991994" sldId="40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15343629" sldId="40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49228038" sldId="40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41263431" sldId="41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49740050" sldId="41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20487891" sldId="41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854847980" sldId="41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80970570" sldId="41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6390062" sldId="41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982574100" sldId="41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05006182" sldId="41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67971348" sldId="41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378511427" sldId="41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6737167" sldId="42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5761461" sldId="42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380650295" sldId="42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74993830" sldId="42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777295993" sldId="42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29/09/2020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29/09/2020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29/09/2020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29/09/2020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29/09/2020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29/09/2020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29/09/2020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29/09/2020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29/09/2020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hyperlink" Target="http://legacy.python.org/dev/peps/pep-0020" TargetMode="External"/><Relationship Id="rId4" Type="http://schemas.openxmlformats.org/officeDocument/2006/relationships/hyperlink" Target="http://legacy.python.org/dev/peps/pep-0008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2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90564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/>
          <a:lstStyle/>
          <a:p>
            <a:r>
              <a:rPr lang="nl-BE" altLang="nl-BE" dirty="0"/>
              <a:t>Examples: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125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100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140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pay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€29 at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checkout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’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nl-BE" altLang="nl-BE" dirty="0"/>
              <a:t>In Python, </a:t>
            </a:r>
            <a:r>
              <a:rPr lang="nl-BE" altLang="nl-BE" dirty="0" err="1"/>
              <a:t>the</a:t>
            </a:r>
            <a:r>
              <a:rPr lang="nl-BE" altLang="nl-BE" dirty="0"/>
              <a:t> test can also be </a:t>
            </a:r>
            <a:r>
              <a:rPr lang="nl-BE" altLang="nl-BE" dirty="0" err="1"/>
              <a:t>done</a:t>
            </a:r>
            <a:r>
              <a:rPr lang="nl-BE" altLang="nl-BE" dirty="0"/>
              <a:t> as follows: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125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100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&lt;=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140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pay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€29 at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checkout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56ACD9-4E09-4683-A6FB-C6F913173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50"/>
    </mc:Choice>
    <mc:Fallback xmlns="">
      <p:transition spd="slow" advTm="99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" x="1260475" y="3676650"/>
          <p14:tracePt t="403" x="1260475" y="3668713"/>
          <p14:tracePt t="581" x="1252538" y="3668713"/>
          <p14:tracePt t="2451" x="1252538" y="3660775"/>
          <p14:tracePt t="2462" x="1244600" y="3660775"/>
          <p14:tracePt t="2466" x="1244600" y="3652838"/>
          <p14:tracePt t="2474" x="1244600" y="3644900"/>
          <p14:tracePt t="2478" x="1236663" y="3644900"/>
          <p14:tracePt t="2486" x="1236663" y="3636963"/>
          <p14:tracePt t="2492" x="1228725" y="3629025"/>
          <p14:tracePt t="2499" x="1228725" y="3621088"/>
          <p14:tracePt t="2504" x="1220788" y="3621088"/>
          <p14:tracePt t="2506" x="1220788" y="3613150"/>
          <p14:tracePt t="2518" x="1220788" y="3605213"/>
          <p14:tracePt t="2520" x="1211263" y="3605213"/>
          <p14:tracePt t="2536" x="1211263" y="3595688"/>
          <p14:tracePt t="2546" x="1203325" y="3595688"/>
          <p14:tracePt t="2603" x="1203325" y="3587750"/>
          <p14:tracePt t="2626" x="1195388" y="3587750"/>
          <p14:tracePt t="2656" x="1195388" y="3579813"/>
          <p14:tracePt t="2660" x="1187450" y="3579813"/>
          <p14:tracePt t="2674" x="1187450" y="3571875"/>
          <p14:tracePt t="2683" x="1179513" y="3571875"/>
          <p14:tracePt t="2690" x="1179513" y="3563938"/>
          <p14:tracePt t="2704" x="1171575" y="3563938"/>
          <p14:tracePt t="2706" x="1171575" y="3556000"/>
          <p14:tracePt t="2730" x="1171575" y="3548063"/>
          <p14:tracePt t="2742" x="1163638" y="3548063"/>
          <p14:tracePt t="2954" x="1171575" y="3548063"/>
          <p14:tracePt t="2972" x="1171575" y="3556000"/>
          <p14:tracePt t="3002" x="1179513" y="3563938"/>
          <p14:tracePt t="3021" x="1187450" y="3563938"/>
          <p14:tracePt t="3024" x="1187450" y="3571875"/>
          <p14:tracePt t="3052" x="1195388" y="3571875"/>
          <p14:tracePt t="3126" x="1203325" y="3571875"/>
          <p14:tracePt t="3136" x="1211263" y="3571875"/>
          <p14:tracePt t="3140" x="1211263" y="3563938"/>
          <p14:tracePt t="3143" x="1220788" y="3563938"/>
          <p14:tracePt t="3144" x="1220788" y="3556000"/>
          <p14:tracePt t="3146" x="1228725" y="3548063"/>
          <p14:tracePt t="3151" x="1236663" y="3540125"/>
          <p14:tracePt t="3152" x="1244600" y="3532188"/>
          <p14:tracePt t="3154" x="1244600" y="3524250"/>
          <p14:tracePt t="3156" x="1252538" y="3516313"/>
          <p14:tracePt t="3158" x="1260475" y="3516313"/>
          <p14:tracePt t="3160" x="1260475" y="3508375"/>
          <p14:tracePt t="3162" x="1268413" y="3500438"/>
          <p14:tracePt t="3164" x="1276350" y="3484563"/>
          <p14:tracePt t="3167" x="1284288" y="3476625"/>
          <p14:tracePt t="3169" x="1284288" y="3468688"/>
          <p14:tracePt t="3171" x="1292225" y="3460750"/>
          <p14:tracePt t="3172" x="1300163" y="3452813"/>
          <p14:tracePt t="3175" x="1308100" y="3444875"/>
          <p14:tracePt t="3176" x="1316038" y="3429000"/>
          <p14:tracePt t="3178" x="1323975" y="3421063"/>
          <p14:tracePt t="3180" x="1331913" y="3413125"/>
          <p14:tracePt t="3183" x="1339850" y="3397250"/>
          <p14:tracePt t="3184" x="1347788" y="3389313"/>
          <p14:tracePt t="3189" x="1363663" y="3365500"/>
          <p14:tracePt t="3191" x="1363663" y="3357563"/>
          <p14:tracePt t="3192" x="1371600" y="3341688"/>
          <p14:tracePt t="3203" x="1411288" y="3286125"/>
          <p14:tracePt t="3204" x="1419225" y="3278188"/>
          <p14:tracePt t="3209" x="1435100" y="3252788"/>
          <p14:tracePt t="3210" x="1443038" y="3236913"/>
          <p14:tracePt t="3213" x="1458913" y="3228975"/>
          <p14:tracePt t="3215" x="1466850" y="3221038"/>
          <p14:tracePt t="3218" x="1474788" y="3213100"/>
          <p14:tracePt t="3219" x="1482725" y="3197225"/>
          <p14:tracePt t="3223" x="1498600" y="3173413"/>
          <p14:tracePt t="3224" x="1506538" y="3165475"/>
          <p14:tracePt t="3226" x="1514475" y="3157538"/>
          <p14:tracePt t="3228" x="1522413" y="3141663"/>
          <p14:tracePt t="3230" x="1530350" y="3133725"/>
          <p14:tracePt t="3233" x="1538288" y="3125788"/>
          <p14:tracePt t="3234" x="1546225" y="3109913"/>
          <p14:tracePt t="3239" x="1571625" y="3086100"/>
          <p14:tracePt t="3241" x="1579563" y="3078163"/>
          <p14:tracePt t="3242" x="1587500" y="3070225"/>
          <p14:tracePt t="3245" x="1595438" y="3054350"/>
          <p14:tracePt t="3246" x="1603375" y="3046413"/>
          <p14:tracePt t="3249" x="1611313" y="3038475"/>
          <p14:tracePt t="3250" x="1619250" y="3022600"/>
          <p14:tracePt t="3255" x="1635125" y="2998788"/>
          <p14:tracePt t="3257" x="1635125" y="2990850"/>
          <p14:tracePt t="3260" x="1651000" y="2974975"/>
          <p14:tracePt t="3262" x="1658938" y="2959100"/>
          <p14:tracePt t="3264" x="1666875" y="2951163"/>
          <p14:tracePt t="3267" x="1674813" y="2943225"/>
          <p14:tracePt t="3268" x="1682750" y="2935288"/>
          <p14:tracePt t="3273" x="1690688" y="2919413"/>
          <p14:tracePt t="3275" x="1698625" y="2909888"/>
          <p14:tracePt t="3278" x="1706563" y="2901950"/>
          <p14:tracePt t="3279" x="1706563" y="2894013"/>
          <p14:tracePt t="3280" x="1714500" y="2886075"/>
          <p14:tracePt t="3283" x="1714500" y="2878138"/>
          <p14:tracePt t="3284" x="1722438" y="2878138"/>
          <p14:tracePt t="3286" x="1722438" y="2870200"/>
          <p14:tracePt t="3290" x="1730375" y="2862263"/>
          <p14:tracePt t="3294" x="1738313" y="2854325"/>
          <p14:tracePt t="3300" x="1738313" y="2846388"/>
          <p14:tracePt t="3304" x="1746250" y="2846388"/>
          <p14:tracePt t="3585" x="1746250" y="2838450"/>
          <p14:tracePt t="3589" x="1754188" y="2838450"/>
          <p14:tracePt t="3594" x="1762125" y="2838450"/>
          <p14:tracePt t="3596" x="1762125" y="2830513"/>
          <p14:tracePt t="3600" x="1770063" y="2830513"/>
          <p14:tracePt t="3798" x="1770063" y="2822575"/>
          <p14:tracePt t="3831" x="1770063" y="2830513"/>
          <p14:tracePt t="3833" x="1778000" y="2830513"/>
          <p14:tracePt t="3856" x="1770063" y="2830513"/>
          <p14:tracePt t="3864" x="1762125" y="2830513"/>
          <p14:tracePt t="3867" x="1762125" y="2838450"/>
          <p14:tracePt t="3871" x="1746250" y="2838450"/>
          <p14:tracePt t="3872" x="1738313" y="2838450"/>
          <p14:tracePt t="3874" x="1730375" y="2838450"/>
          <p14:tracePt t="3876" x="1722438" y="2838450"/>
          <p14:tracePt t="3878" x="1714500" y="2838450"/>
          <p14:tracePt t="3880" x="1706563" y="2846388"/>
          <p14:tracePt t="3883" x="1698625" y="2846388"/>
          <p14:tracePt t="3886" x="1682750" y="2846388"/>
          <p14:tracePt t="3888" x="1674813" y="2846388"/>
          <p14:tracePt t="3890" x="1666875" y="2854325"/>
          <p14:tracePt t="3892" x="1658938" y="2854325"/>
          <p14:tracePt t="3894" x="1651000" y="2854325"/>
          <p14:tracePt t="3896" x="1643063" y="2854325"/>
          <p14:tracePt t="3903" x="1619250" y="2854325"/>
          <p14:tracePt t="3905" x="1611313" y="2862263"/>
          <p14:tracePt t="3906" x="1603375" y="2862263"/>
          <p14:tracePt t="3908" x="1587500" y="2862263"/>
          <p14:tracePt t="3912" x="1579563" y="2862263"/>
          <p14:tracePt t="3914" x="1571625" y="2862263"/>
          <p14:tracePt t="3919" x="1562100" y="2862263"/>
          <p14:tracePt t="3920" x="1554163" y="2862263"/>
          <p14:tracePt t="3922" x="1554163" y="2870200"/>
          <p14:tracePt t="3924" x="1546225" y="2870200"/>
          <p14:tracePt t="3926" x="1538288" y="2870200"/>
          <p14:tracePt t="3928" x="1530350" y="2870200"/>
          <p14:tracePt t="3935" x="1522413" y="2870200"/>
          <p14:tracePt t="3936" x="1514475" y="2870200"/>
          <p14:tracePt t="3938" x="1506538" y="2878138"/>
          <p14:tracePt t="3942" x="1498600" y="2878138"/>
          <p14:tracePt t="3946" x="1490663" y="2878138"/>
          <p14:tracePt t="3950" x="1482725" y="2878138"/>
          <p14:tracePt t="3952" x="1474788" y="2878138"/>
          <p14:tracePt t="3956" x="1466850" y="2878138"/>
          <p14:tracePt t="3958" x="1458913" y="2878138"/>
          <p14:tracePt t="3962" x="1450975" y="2878138"/>
          <p14:tracePt t="3967" x="1443038" y="2886075"/>
          <p14:tracePt t="3968" x="1435100" y="2886075"/>
          <p14:tracePt t="3972" x="1427163" y="2886075"/>
          <p14:tracePt t="3974" x="1419225" y="2878138"/>
          <p14:tracePt t="3978" x="1411288" y="2878138"/>
          <p14:tracePt t="3983" x="1403350" y="2878138"/>
          <p14:tracePt t="3986" x="1395413" y="2878138"/>
          <p14:tracePt t="3990" x="1387475" y="2878138"/>
          <p14:tracePt t="3996" x="1379538" y="2878138"/>
          <p14:tracePt t="4001" x="1371600" y="2878138"/>
          <p14:tracePt t="4004" x="1363663" y="2878138"/>
          <p14:tracePt t="4008" x="1347788" y="2878138"/>
          <p14:tracePt t="4012" x="1339850" y="2886075"/>
          <p14:tracePt t="4014" x="1331913" y="2886075"/>
          <p14:tracePt t="4017" x="1323975" y="2886075"/>
          <p14:tracePt t="4019" x="1308100" y="2886075"/>
          <p14:tracePt t="4020" x="1300163" y="2886075"/>
          <p14:tracePt t="4022" x="1292225" y="2886075"/>
          <p14:tracePt t="4025" x="1284288" y="2886075"/>
          <p14:tracePt t="4030" x="1260475" y="2886075"/>
          <p14:tracePt t="4033" x="1244600" y="2886075"/>
          <p14:tracePt t="4035" x="1236663" y="2886075"/>
          <p14:tracePt t="4037" x="1228725" y="2886075"/>
          <p14:tracePt t="4038" x="1211263" y="2894013"/>
          <p14:tracePt t="4040" x="1203325" y="2894013"/>
          <p14:tracePt t="4042" x="1195388" y="2894013"/>
          <p14:tracePt t="4044" x="1187450" y="2894013"/>
          <p14:tracePt t="4046" x="1171575" y="2894013"/>
          <p14:tracePt t="4049" x="1163638" y="2894013"/>
          <p14:tracePt t="4051" x="1155700" y="2894013"/>
          <p14:tracePt t="4052" x="1147763" y="2894013"/>
          <p14:tracePt t="4054" x="1131888" y="2894013"/>
          <p14:tracePt t="4056" x="1123950" y="2901950"/>
          <p14:tracePt t="4058" x="1116013" y="2901950"/>
          <p14:tracePt t="4060" x="1108075" y="2901950"/>
          <p14:tracePt t="4062" x="1100138" y="2901950"/>
          <p14:tracePt t="4064" x="1084263" y="2901950"/>
          <p14:tracePt t="4067" x="1076325" y="2909888"/>
          <p14:tracePt t="4069" x="1068388" y="2909888"/>
          <p14:tracePt t="4070" x="1060450" y="2909888"/>
          <p14:tracePt t="4072" x="1052513" y="2909888"/>
          <p14:tracePt t="4074" x="1036638" y="2909888"/>
          <p14:tracePt t="4076" x="1028700" y="2909888"/>
          <p14:tracePt t="4078" x="1012825" y="2919413"/>
          <p14:tracePt t="4083" x="1004888" y="2919413"/>
          <p14:tracePt t="4085" x="989013" y="2919413"/>
          <p14:tracePt t="4088" x="973138" y="2919413"/>
          <p14:tracePt t="4090" x="965200" y="2927350"/>
          <p14:tracePt t="4092" x="957263" y="2927350"/>
          <p14:tracePt t="4094" x="949325" y="2927350"/>
          <p14:tracePt t="4099" x="941388" y="2927350"/>
          <p14:tracePt t="4102" x="933450" y="2927350"/>
          <p14:tracePt t="4104" x="917575" y="2935288"/>
          <p14:tracePt t="4108" x="909638" y="2935288"/>
          <p14:tracePt t="4110" x="901700" y="2935288"/>
          <p14:tracePt t="4112" x="893763" y="2935288"/>
          <p14:tracePt t="4116" x="885825" y="2943225"/>
          <p14:tracePt t="4119" x="877888" y="2943225"/>
          <p14:tracePt t="4124" x="868363" y="2943225"/>
          <p14:tracePt t="4128" x="860425" y="2943225"/>
          <p14:tracePt t="4135" x="852488" y="2943225"/>
          <p14:tracePt t="4138" x="852488" y="2951163"/>
          <p14:tracePt t="4140" x="844550" y="2951163"/>
          <p14:tracePt t="4149" x="836613" y="2951163"/>
          <p14:tracePt t="4160" x="828675" y="2951163"/>
          <p14:tracePt t="4232" x="828675" y="2943225"/>
          <p14:tracePt t="4240" x="828675" y="2935288"/>
          <p14:tracePt t="4243" x="820738" y="2935288"/>
          <p14:tracePt t="4246" x="820738" y="2927350"/>
          <p14:tracePt t="4249" x="820738" y="2919413"/>
          <p14:tracePt t="4254" x="820738" y="2909888"/>
          <p14:tracePt t="4256" x="820738" y="2901950"/>
          <p14:tracePt t="4260" x="820738" y="2894013"/>
          <p14:tracePt t="4264" x="820738" y="2886075"/>
          <p14:tracePt t="4270" x="820738" y="2878138"/>
          <p14:tracePt t="4274" x="812800" y="2870200"/>
          <p14:tracePt t="4278" x="812800" y="2862263"/>
          <p14:tracePt t="4285" x="812800" y="2854325"/>
          <p14:tracePt t="4288" x="812800" y="2846388"/>
          <p14:tracePt t="4290" x="804863" y="2846388"/>
          <p14:tracePt t="4293" x="804863" y="2838450"/>
          <p14:tracePt t="4296" x="804863" y="2830513"/>
          <p14:tracePt t="4299" x="804863" y="2822575"/>
          <p14:tracePt t="4302" x="804863" y="2814638"/>
          <p14:tracePt t="4306" x="804863" y="2806700"/>
          <p14:tracePt t="4308" x="804863" y="2798763"/>
          <p14:tracePt t="4310" x="804863" y="2790825"/>
          <p14:tracePt t="4314" x="804863" y="2782888"/>
          <p14:tracePt t="4317" x="804863" y="2774950"/>
          <p14:tracePt t="4319" x="804863" y="2759075"/>
          <p14:tracePt t="4322" x="804863" y="2751138"/>
          <p14:tracePt t="4325" x="804863" y="2743200"/>
          <p14:tracePt t="4326" x="804863" y="2735263"/>
          <p14:tracePt t="4328" x="812800" y="2719388"/>
          <p14:tracePt t="4333" x="812800" y="2703513"/>
          <p14:tracePt t="4335" x="820738" y="2695575"/>
          <p14:tracePt t="4336" x="820738" y="2687638"/>
          <p14:tracePt t="4338" x="820738" y="2671763"/>
          <p14:tracePt t="4340" x="828675" y="2663825"/>
          <p14:tracePt t="4342" x="828675" y="2655888"/>
          <p14:tracePt t="4344" x="828675" y="2640013"/>
          <p14:tracePt t="4346" x="836613" y="2632075"/>
          <p14:tracePt t="4349" x="836613" y="2616200"/>
          <p14:tracePt t="4350" x="844550" y="2608263"/>
          <p14:tracePt t="4353" x="844550" y="2592388"/>
          <p14:tracePt t="4355" x="852488" y="2584450"/>
          <p14:tracePt t="4356" x="852488" y="2576513"/>
          <p14:tracePt t="4358" x="860425" y="2559050"/>
          <p14:tracePt t="4360" x="860425" y="2551113"/>
          <p14:tracePt t="4362" x="860425" y="2535238"/>
          <p14:tracePt t="4365" x="868363" y="2527300"/>
          <p14:tracePt t="4367" x="868363" y="2511425"/>
          <p14:tracePt t="4369" x="877888" y="2495550"/>
          <p14:tracePt t="4373" x="885825" y="2479675"/>
          <p14:tracePt t="4375" x="885825" y="2471738"/>
          <p14:tracePt t="4376" x="893763" y="2455863"/>
          <p14:tracePt t="4378" x="893763" y="2447925"/>
          <p14:tracePt t="4380" x="893763" y="2439988"/>
          <p14:tracePt t="4383" x="901700" y="2432050"/>
          <p14:tracePt t="4389" x="909638" y="2408238"/>
          <p14:tracePt t="4390" x="909638" y="2400300"/>
          <p14:tracePt t="4394" x="909638" y="2392363"/>
          <p14:tracePt t="4396" x="917575" y="2384425"/>
          <p14:tracePt t="4400" x="917575" y="2376488"/>
          <p14:tracePt t="4406" x="925513" y="2360613"/>
          <p14:tracePt t="4408" x="925513" y="2352675"/>
          <p14:tracePt t="4410" x="933450" y="2344738"/>
          <p14:tracePt t="4414" x="933450" y="2336800"/>
          <p14:tracePt t="4419" x="941388" y="2328863"/>
          <p14:tracePt t="4422" x="941388" y="2320925"/>
          <p14:tracePt t="4424" x="949325" y="2320925"/>
          <p14:tracePt t="4426" x="949325" y="2312988"/>
          <p14:tracePt t="4428" x="949325" y="2305050"/>
          <p14:tracePt t="4433" x="957263" y="2305050"/>
          <p14:tracePt t="4436" x="957263" y="2297113"/>
          <p14:tracePt t="4438" x="965200" y="2289175"/>
          <p14:tracePt t="4444" x="965200" y="2281238"/>
          <p14:tracePt t="4450" x="973138" y="2273300"/>
          <p14:tracePt t="4456" x="973138" y="2265363"/>
          <p14:tracePt t="4468" x="981075" y="2265363"/>
          <p14:tracePt t="4652" x="981075" y="2273300"/>
          <p14:tracePt t="4654" x="989013" y="2273300"/>
          <p14:tracePt t="4658" x="996950" y="2281238"/>
          <p14:tracePt t="4664" x="1004888" y="2289175"/>
          <p14:tracePt t="4669" x="1012825" y="2289175"/>
          <p14:tracePt t="4672" x="1012825" y="2297113"/>
          <p14:tracePt t="4678" x="1020763" y="2297113"/>
          <p14:tracePt t="4683" x="1020763" y="2305050"/>
          <p14:tracePt t="4688" x="1028700" y="2305050"/>
          <p14:tracePt t="4701" x="1028700" y="2312988"/>
          <p14:tracePt t="5324" x="1036638" y="2312988"/>
          <p14:tracePt t="5354" x="1044575" y="2312988"/>
          <p14:tracePt t="5368" x="1052513" y="2312988"/>
          <p14:tracePt t="5376" x="1060450" y="2312988"/>
          <p14:tracePt t="5382" x="1068388" y="2312988"/>
          <p14:tracePt t="5389" x="1076325" y="2312988"/>
          <p14:tracePt t="5394" x="1084263" y="2312988"/>
          <p14:tracePt t="5402" x="1092200" y="2312988"/>
          <p14:tracePt t="5733" x="1092200" y="2320925"/>
          <p14:tracePt t="5754" x="1084263" y="2320925"/>
          <p14:tracePt t="5889" x="1076325" y="2320925"/>
          <p14:tracePt t="6109" x="1076325" y="2328863"/>
          <p14:tracePt t="6288" x="1068388" y="2328863"/>
          <p14:tracePt t="6292" x="1068388" y="2336800"/>
          <p14:tracePt t="6295" x="1060450" y="2336800"/>
          <p14:tracePt t="6302" x="1052513" y="2336800"/>
          <p14:tracePt t="6304" x="1052513" y="2344738"/>
          <p14:tracePt t="6312" x="1044575" y="2344738"/>
          <p14:tracePt t="6318" x="1044575" y="2352675"/>
          <p14:tracePt t="6405" x="1044575" y="2360613"/>
          <p14:tracePt t="6412" x="1052513" y="2360613"/>
          <p14:tracePt t="6420" x="1060450" y="2360613"/>
          <p14:tracePt t="6423" x="1060450" y="2368550"/>
          <p14:tracePt t="6424" x="1068388" y="2368550"/>
          <p14:tracePt t="6428" x="1076325" y="2368550"/>
          <p14:tracePt t="6434" x="1092200" y="2376488"/>
          <p14:tracePt t="6438" x="1100138" y="2376488"/>
          <p14:tracePt t="6440" x="1108075" y="2376488"/>
          <p14:tracePt t="6442" x="1116013" y="2376488"/>
          <p14:tracePt t="6444" x="1116013" y="2384425"/>
          <p14:tracePt t="6446" x="1123950" y="2384425"/>
          <p14:tracePt t="6449" x="1131888" y="2384425"/>
          <p14:tracePt t="6452" x="1139825" y="2384425"/>
          <p14:tracePt t="6454" x="1147763" y="2384425"/>
          <p14:tracePt t="6456" x="1155700" y="2384425"/>
          <p14:tracePt t="6458" x="1163638" y="2392363"/>
          <p14:tracePt t="6460" x="1171575" y="2392363"/>
          <p14:tracePt t="6465" x="1179513" y="2392363"/>
          <p14:tracePt t="6467" x="1187450" y="2392363"/>
          <p14:tracePt t="6469" x="1195388" y="2400300"/>
          <p14:tracePt t="6470" x="1203325" y="2400300"/>
          <p14:tracePt t="6472" x="1220788" y="2400300"/>
          <p14:tracePt t="6474" x="1228725" y="2408238"/>
          <p14:tracePt t="6476" x="1244600" y="2408238"/>
          <p14:tracePt t="6478" x="1260475" y="2408238"/>
          <p14:tracePt t="6480" x="1276350" y="2416175"/>
          <p14:tracePt t="6483" x="1292225" y="2416175"/>
          <p14:tracePt t="6486" x="1323975" y="2424113"/>
          <p14:tracePt t="6488" x="1339850" y="2424113"/>
          <p14:tracePt t="6490" x="1355725" y="2432050"/>
          <p14:tracePt t="6492" x="1371600" y="2432050"/>
          <p14:tracePt t="6494" x="1395413" y="2439988"/>
          <p14:tracePt t="6496" x="1411288" y="2439988"/>
          <p14:tracePt t="6499" x="1427163" y="2439988"/>
          <p14:tracePt t="6501" x="1450975" y="2447925"/>
          <p14:tracePt t="6504" x="1466850" y="2447925"/>
          <p14:tracePt t="6505" x="1482725" y="2455863"/>
          <p14:tracePt t="6506" x="1506538" y="2455863"/>
          <p14:tracePt t="6508" x="1522413" y="2463800"/>
          <p14:tracePt t="6511" x="1538288" y="2463800"/>
          <p14:tracePt t="6512" x="1562100" y="2471738"/>
          <p14:tracePt t="6514" x="1579563" y="2471738"/>
          <p14:tracePt t="6516" x="1603375" y="2471738"/>
          <p14:tracePt t="6522" x="1643063" y="2479675"/>
          <p14:tracePt t="6523" x="1658938" y="2479675"/>
          <p14:tracePt t="6524" x="1682750" y="2487613"/>
          <p14:tracePt t="6526" x="1698625" y="2487613"/>
          <p14:tracePt t="6528" x="1722438" y="2487613"/>
          <p14:tracePt t="6530" x="1738313" y="2495550"/>
          <p14:tracePt t="6533" x="1754188" y="2495550"/>
          <p14:tracePt t="6534" x="1778000" y="2495550"/>
          <p14:tracePt t="6537" x="1793875" y="2503488"/>
          <p14:tracePt t="6538" x="1809750" y="2503488"/>
          <p14:tracePt t="6540" x="1833563" y="2503488"/>
          <p14:tracePt t="6543" x="1849438" y="2511425"/>
          <p14:tracePt t="6544" x="1873250" y="2511425"/>
          <p14:tracePt t="6546" x="1889125" y="2511425"/>
          <p14:tracePt t="6550" x="1930400" y="2519363"/>
          <p14:tracePt t="6553" x="1954213" y="2519363"/>
          <p14:tracePt t="6555" x="1962150" y="2519363"/>
          <p14:tracePt t="6557" x="1978025" y="2527300"/>
          <p14:tracePt t="6558" x="2001838" y="2527300"/>
          <p14:tracePt t="6560" x="2017713" y="2527300"/>
          <p14:tracePt t="6562" x="2033588" y="2527300"/>
          <p14:tracePt t="6564" x="2049463" y="2535238"/>
          <p14:tracePt t="6567" x="2065338" y="2535238"/>
          <p14:tracePt t="6570" x="2089150" y="2535238"/>
          <p14:tracePt t="6573" x="2105025" y="2535238"/>
          <p14:tracePt t="6574" x="2120900" y="2543175"/>
          <p14:tracePt t="6576" x="2128838" y="2543175"/>
          <p14:tracePt t="6578" x="2144713" y="2543175"/>
          <p14:tracePt t="6580" x="2152650" y="2543175"/>
          <p14:tracePt t="6583" x="2168525" y="2543175"/>
          <p14:tracePt t="6585" x="2176463" y="2543175"/>
          <p14:tracePt t="6587" x="2192338" y="2551113"/>
          <p14:tracePt t="6590" x="2200275" y="2551113"/>
          <p14:tracePt t="6592" x="2208213" y="2551113"/>
          <p14:tracePt t="6594" x="2216150" y="2551113"/>
          <p14:tracePt t="6596" x="2224088" y="2551113"/>
          <p14:tracePt t="6601" x="2239963" y="2551113"/>
          <p14:tracePt t="6604" x="2247900" y="2551113"/>
          <p14:tracePt t="6606" x="2255838" y="2551113"/>
          <p14:tracePt t="6610" x="2265363" y="2551113"/>
          <p14:tracePt t="6614" x="2273300" y="2559050"/>
          <p14:tracePt t="6621" x="2281238" y="2559050"/>
          <p14:tracePt t="6627" x="2289175" y="2559050"/>
          <p14:tracePt t="6635" x="2297113" y="2559050"/>
          <p14:tracePt t="6691" x="2305050" y="2559050"/>
          <p14:tracePt t="6703" x="2312988" y="2551113"/>
          <p14:tracePt t="6709" x="2320925" y="2551113"/>
          <p14:tracePt t="6717" x="2328863" y="2551113"/>
          <p14:tracePt t="6723" x="2336800" y="2551113"/>
          <p14:tracePt t="6729" x="2344738" y="2551113"/>
          <p14:tracePt t="6768" x="2352675" y="2551113"/>
          <p14:tracePt t="6796" x="2360613" y="2551113"/>
          <p14:tracePt t="6801" x="2368550" y="2551113"/>
          <p14:tracePt t="6806" x="2376488" y="2551113"/>
          <p14:tracePt t="6812" x="2384425" y="2551113"/>
          <p14:tracePt t="6816" x="2392363" y="2551113"/>
          <p14:tracePt t="6818" x="2400300" y="2551113"/>
          <p14:tracePt t="6822" x="2408238" y="2551113"/>
          <p14:tracePt t="6825" x="2416175" y="2551113"/>
          <p14:tracePt t="6829" x="2424113" y="2551113"/>
          <p14:tracePt t="6833" x="2432050" y="2551113"/>
          <p14:tracePt t="6835" x="2439988" y="2551113"/>
          <p14:tracePt t="6839" x="2447925" y="2551113"/>
          <p14:tracePt t="6842" x="2455863" y="2551113"/>
          <p14:tracePt t="6844" x="2455863" y="2543175"/>
          <p14:tracePt t="6850" x="2463800" y="2543175"/>
          <p14:tracePt t="6854" x="2471738" y="2543175"/>
          <p14:tracePt t="6862" x="2479675" y="2543175"/>
          <p14:tracePt t="6874" x="2487613" y="2543175"/>
          <p14:tracePt t="6890" x="2495550" y="2543175"/>
          <p14:tracePt t="6985" x="2503488" y="2543175"/>
          <p14:tracePt t="6997" x="2511425" y="2543175"/>
          <p14:tracePt t="7014" x="2519363" y="2543175"/>
          <p14:tracePt t="7145" x="2527300" y="2543175"/>
          <p14:tracePt t="7155" x="2527300" y="2551113"/>
          <p14:tracePt t="7175" x="2535238" y="2551113"/>
          <p14:tracePt t="7184" x="2543175" y="2551113"/>
          <p14:tracePt t="7187" x="2551113" y="2543175"/>
          <p14:tracePt t="7191" x="2559050" y="2543175"/>
          <p14:tracePt t="7204" x="2606675" y="2543175"/>
          <p14:tracePt t="7206" x="2616200" y="2543175"/>
          <p14:tracePt t="7208" x="2624138" y="2551113"/>
          <p14:tracePt t="7210" x="2632075" y="2551113"/>
          <p14:tracePt t="7213" x="2640013" y="2551113"/>
          <p14:tracePt t="7214" x="2647950" y="2551113"/>
          <p14:tracePt t="7217" x="2655888" y="2551113"/>
          <p14:tracePt t="7219" x="2663825" y="2551113"/>
          <p14:tracePt t="7222" x="2671763" y="2551113"/>
          <p14:tracePt t="7224" x="2679700" y="2551113"/>
          <p14:tracePt t="7226" x="2687638" y="2551113"/>
          <p14:tracePt t="7228" x="2695575" y="2551113"/>
          <p14:tracePt t="7230" x="2703513" y="2551113"/>
          <p14:tracePt t="7233" x="2711450" y="2551113"/>
          <p14:tracePt t="7236" x="2719388" y="2551113"/>
          <p14:tracePt t="7238" x="2727325" y="2551113"/>
          <p14:tracePt t="7242" x="2735263" y="2551113"/>
          <p14:tracePt t="7244" x="2743200" y="2551113"/>
          <p14:tracePt t="7251" x="2759075" y="2551113"/>
          <p14:tracePt t="7252" x="2767013" y="2551113"/>
          <p14:tracePt t="7254" x="2774950" y="2551113"/>
          <p14:tracePt t="7256" x="2782888" y="2551113"/>
          <p14:tracePt t="7258" x="2790825" y="2551113"/>
          <p14:tracePt t="7260" x="2798763" y="2559050"/>
          <p14:tracePt t="7262" x="2806700" y="2559050"/>
          <p14:tracePt t="7264" x="2814638" y="2559050"/>
          <p14:tracePt t="7268" x="2830513" y="2559050"/>
          <p14:tracePt t="7269" x="2838450" y="2559050"/>
          <p14:tracePt t="7271" x="2854325" y="2559050"/>
          <p14:tracePt t="7273" x="2862263" y="2559050"/>
          <p14:tracePt t="7275" x="2870200" y="2559050"/>
          <p14:tracePt t="7277" x="2878138" y="2566988"/>
          <p14:tracePt t="7279" x="2886075" y="2566988"/>
          <p14:tracePt t="7283" x="2894013" y="2566988"/>
          <p14:tracePt t="7285" x="2901950" y="2566988"/>
          <p14:tracePt t="7286" x="2909888" y="2566988"/>
          <p14:tracePt t="7288" x="2917825" y="2566988"/>
          <p14:tracePt t="7290" x="2925763" y="2566988"/>
          <p14:tracePt t="7294" x="2933700" y="2566988"/>
          <p14:tracePt t="7300" x="2941638" y="2566988"/>
          <p14:tracePt t="7302" x="2949575" y="2566988"/>
          <p14:tracePt t="7305" x="2957513" y="2566988"/>
          <p14:tracePt t="7309" x="2957513" y="2576513"/>
          <p14:tracePt t="7311" x="2967038" y="2576513"/>
          <p14:tracePt t="7313" x="2967038" y="2566988"/>
          <p14:tracePt t="7317" x="2974975" y="2566988"/>
          <p14:tracePt t="7325" x="2982913" y="2566988"/>
          <p14:tracePt t="7335" x="2990850" y="2566988"/>
          <p14:tracePt t="7407" x="2982913" y="2566988"/>
          <p14:tracePt t="7425" x="2974975" y="2566988"/>
          <p14:tracePt t="7435" x="2967038" y="2566988"/>
          <p14:tracePt t="7443" x="2957513" y="2566988"/>
          <p14:tracePt t="7447" x="2949575" y="2566988"/>
          <p14:tracePt t="7452" x="2933700" y="2576513"/>
          <p14:tracePt t="7453" x="2925763" y="2576513"/>
          <p14:tracePt t="7457" x="2909888" y="2576513"/>
          <p14:tracePt t="7459" x="2901950" y="2584450"/>
          <p14:tracePt t="7461" x="2894013" y="2584450"/>
          <p14:tracePt t="7463" x="2886075" y="2584450"/>
          <p14:tracePt t="7466" x="2870200" y="2584450"/>
          <p14:tracePt t="7468" x="2854325" y="2592388"/>
          <p14:tracePt t="7469" x="2846388" y="2592388"/>
          <p14:tracePt t="7471" x="2830513" y="2592388"/>
          <p14:tracePt t="7473" x="2814638" y="2600325"/>
          <p14:tracePt t="7475" x="2798763" y="2600325"/>
          <p14:tracePt t="7477" x="2782888" y="2600325"/>
          <p14:tracePt t="7479" x="2767013" y="2600325"/>
          <p14:tracePt t="7483" x="2735263" y="2608263"/>
          <p14:tracePt t="7486" x="2719388" y="2616200"/>
          <p14:tracePt t="7488" x="2695575" y="2616200"/>
          <p14:tracePt t="7490" x="2679700" y="2624138"/>
          <p14:tracePt t="7492" x="2663825" y="2624138"/>
          <p14:tracePt t="7494" x="2647950" y="2632075"/>
          <p14:tracePt t="7496" x="2632075" y="2632075"/>
          <p14:tracePt t="7500" x="2598738" y="2640013"/>
          <p14:tracePt t="7503" x="2574925" y="2647950"/>
          <p14:tracePt t="7505" x="2551113" y="2655888"/>
          <p14:tracePt t="7507" x="2535238" y="2655888"/>
          <p14:tracePt t="7509" x="2519363" y="2663825"/>
          <p14:tracePt t="7511" x="2503488" y="2671763"/>
          <p14:tracePt t="7513" x="2487613" y="2671763"/>
          <p14:tracePt t="7516" x="2471738" y="2679700"/>
          <p14:tracePt t="7517" x="2455863" y="2679700"/>
          <p14:tracePt t="7520" x="2439988" y="2687638"/>
          <p14:tracePt t="7522" x="2416175" y="2687638"/>
          <p14:tracePt t="7524" x="2400300" y="2695575"/>
          <p14:tracePt t="7526" x="2384425" y="2695575"/>
          <p14:tracePt t="7528" x="2368550" y="2703513"/>
          <p14:tracePt t="7530" x="2352675" y="2703513"/>
          <p14:tracePt t="7533" x="2344738" y="2703513"/>
          <p14:tracePt t="7535" x="2328863" y="2711450"/>
          <p14:tracePt t="7538" x="2320925" y="2711450"/>
          <p14:tracePt t="7539" x="2305050" y="2711450"/>
          <p14:tracePt t="7542" x="2297113" y="2719388"/>
          <p14:tracePt t="7543" x="2281238" y="2719388"/>
          <p14:tracePt t="7545" x="2273300" y="2719388"/>
          <p14:tracePt t="7547" x="2265363" y="2719388"/>
          <p14:tracePt t="7550" x="2255838" y="2727325"/>
          <p14:tracePt t="7553" x="2239963" y="2727325"/>
          <p14:tracePt t="7554" x="2232025" y="2727325"/>
          <p14:tracePt t="7556" x="2224088" y="2727325"/>
          <p14:tracePt t="7558" x="2216150" y="2727325"/>
          <p14:tracePt t="7560" x="2208213" y="2735263"/>
          <p14:tracePt t="7562" x="2200275" y="2735263"/>
          <p14:tracePt t="7564" x="2192338" y="2735263"/>
          <p14:tracePt t="7567" x="2184400" y="2735263"/>
          <p14:tracePt t="7569" x="2176463" y="2735263"/>
          <p14:tracePt t="7571" x="2168525" y="2735263"/>
          <p14:tracePt t="7573" x="2160588" y="2735263"/>
          <p14:tracePt t="7575" x="2152650" y="2743200"/>
          <p14:tracePt t="7579" x="2144713" y="2743200"/>
          <p14:tracePt t="7581" x="2136775" y="2743200"/>
          <p14:tracePt t="7584" x="2128838" y="2743200"/>
          <p14:tracePt t="7586" x="2120900" y="2743200"/>
          <p14:tracePt t="7590" x="2105025" y="2743200"/>
          <p14:tracePt t="7594" x="2097088" y="2743200"/>
          <p14:tracePt t="7596" x="2089150" y="2751138"/>
          <p14:tracePt t="7600" x="2073275" y="2751138"/>
          <p14:tracePt t="7604" x="2065338" y="2751138"/>
          <p14:tracePt t="7607" x="2057400" y="2751138"/>
          <p14:tracePt t="7609" x="2049463" y="2751138"/>
          <p14:tracePt t="7611" x="2049463" y="2759075"/>
          <p14:tracePt t="7613" x="2041525" y="2759075"/>
          <p14:tracePt t="7616" x="2033588" y="2759075"/>
          <p14:tracePt t="7620" x="2025650" y="2759075"/>
          <p14:tracePt t="7621" x="2017713" y="2759075"/>
          <p14:tracePt t="7624" x="2009775" y="2767013"/>
          <p14:tracePt t="7626" x="2001838" y="2767013"/>
          <p14:tracePt t="7630" x="1993900" y="2767013"/>
          <p14:tracePt t="7633" x="1985963" y="2767013"/>
          <p14:tracePt t="7637" x="1970088" y="2774950"/>
          <p14:tracePt t="7639" x="1962150" y="2774950"/>
          <p14:tracePt t="7641" x="1954213" y="2774950"/>
          <p14:tracePt t="7643" x="1946275" y="2774950"/>
          <p14:tracePt t="7645" x="1938338" y="2774950"/>
          <p14:tracePt t="7647" x="1930400" y="2774950"/>
          <p14:tracePt t="7650" x="1922463" y="2782888"/>
          <p14:tracePt t="7653" x="1905000" y="2782888"/>
          <p14:tracePt t="7655" x="1897063" y="2782888"/>
          <p14:tracePt t="7657" x="1881188" y="2790825"/>
          <p14:tracePt t="7659" x="1873250" y="2790825"/>
          <p14:tracePt t="7661" x="1865313" y="2790825"/>
          <p14:tracePt t="7663" x="1857375" y="2790825"/>
          <p14:tracePt t="7668" x="1833563" y="2798763"/>
          <p14:tracePt t="7670" x="1825625" y="2798763"/>
          <p14:tracePt t="7671" x="1817688" y="2798763"/>
          <p14:tracePt t="7673" x="1801813" y="2798763"/>
          <p14:tracePt t="7675" x="1793875" y="2806700"/>
          <p14:tracePt t="7677" x="1785938" y="2806700"/>
          <p14:tracePt t="7679" x="1770063" y="2806700"/>
          <p14:tracePt t="7683" x="1754188" y="2806700"/>
          <p14:tracePt t="7686" x="1738313" y="2814638"/>
          <p14:tracePt t="7687" x="1730375" y="2814638"/>
          <p14:tracePt t="7689" x="1722438" y="2814638"/>
          <p14:tracePt t="7692" x="1706563" y="2814638"/>
          <p14:tracePt t="7694" x="1690688" y="2814638"/>
          <p14:tracePt t="7696" x="1682750" y="2814638"/>
          <p14:tracePt t="7700" x="1666875" y="2814638"/>
          <p14:tracePt t="7702" x="1658938" y="2814638"/>
          <p14:tracePt t="7704" x="1643063" y="2814638"/>
          <p14:tracePt t="7706" x="1635125" y="2814638"/>
          <p14:tracePt t="7708" x="1627188" y="2822575"/>
          <p14:tracePt t="7710" x="1619250" y="2822575"/>
          <p14:tracePt t="7712" x="1611313" y="2822575"/>
          <p14:tracePt t="7714" x="1603375" y="2822575"/>
          <p14:tracePt t="7716" x="1595438" y="2822575"/>
          <p14:tracePt t="7718" x="1587500" y="2822575"/>
          <p14:tracePt t="7720" x="1579563" y="2822575"/>
          <p14:tracePt t="7722" x="1571625" y="2822575"/>
          <p14:tracePt t="7724" x="1562100" y="2822575"/>
          <p14:tracePt t="7726" x="1554163" y="2822575"/>
          <p14:tracePt t="7729" x="1546225" y="2822575"/>
          <p14:tracePt t="7730" x="1538288" y="2822575"/>
          <p14:tracePt t="7733" x="1530350" y="2830513"/>
          <p14:tracePt t="7735" x="1522413" y="2830513"/>
          <p14:tracePt t="7738" x="1514475" y="2830513"/>
          <p14:tracePt t="7740" x="1506538" y="2830513"/>
          <p14:tracePt t="7742" x="1498600" y="2830513"/>
          <p14:tracePt t="7744" x="1490663" y="2830513"/>
          <p14:tracePt t="7746" x="1482725" y="2830513"/>
          <p14:tracePt t="7751" x="1474788" y="2830513"/>
          <p14:tracePt t="7752" x="1466850" y="2838450"/>
          <p14:tracePt t="7754" x="1458913" y="2838450"/>
          <p14:tracePt t="7758" x="1450975" y="2838450"/>
          <p14:tracePt t="7762" x="1443038" y="2838450"/>
          <p14:tracePt t="7765" x="1435100" y="2838450"/>
          <p14:tracePt t="7768" x="1435100" y="2846388"/>
          <p14:tracePt t="7770" x="1427163" y="2846388"/>
          <p14:tracePt t="7774" x="1419225" y="2846388"/>
          <p14:tracePt t="7779" x="1411288" y="2854325"/>
          <p14:tracePt t="7783" x="1403350" y="2854325"/>
          <p14:tracePt t="7787" x="1395413" y="2854325"/>
          <p14:tracePt t="7789" x="1395413" y="2862263"/>
          <p14:tracePt t="7791" x="1387475" y="2862263"/>
          <p14:tracePt t="7796" x="1379538" y="2862263"/>
          <p14:tracePt t="7799" x="1379538" y="2870200"/>
          <p14:tracePt t="7802" x="1371600" y="2870200"/>
          <p14:tracePt t="7804" x="1363663" y="2870200"/>
          <p14:tracePt t="7806" x="1363663" y="2878138"/>
          <p14:tracePt t="7808" x="1355725" y="2878138"/>
          <p14:tracePt t="7813" x="1347788" y="2886075"/>
          <p14:tracePt t="7819" x="1339850" y="2886075"/>
          <p14:tracePt t="7823" x="1331913" y="2894013"/>
          <p14:tracePt t="7827" x="1323975" y="2894013"/>
          <p14:tracePt t="7835" x="1316038" y="2894013"/>
          <p14:tracePt t="7838" x="1316038" y="2901950"/>
          <p14:tracePt t="7847" x="1308100" y="2901950"/>
          <p14:tracePt t="7857" x="1308100" y="2909888"/>
          <p14:tracePt t="7859" x="1300163" y="2909888"/>
          <p14:tracePt t="7870" x="1292225" y="2909888"/>
          <p14:tracePt t="7873" x="1292225" y="2919413"/>
          <p14:tracePt t="7876" x="1284288" y="2919413"/>
          <p14:tracePt t="7885" x="1276350" y="2927350"/>
          <p14:tracePt t="7893" x="1268413" y="2927350"/>
          <p14:tracePt t="7901" x="1260475" y="2935288"/>
          <p14:tracePt t="7908" x="1252538" y="2935288"/>
          <p14:tracePt t="7910" x="1252538" y="2943225"/>
          <p14:tracePt t="7917" x="1244600" y="2943225"/>
          <p14:tracePt t="7919" x="1244600" y="2951163"/>
          <p14:tracePt t="7923" x="1236663" y="2951163"/>
          <p14:tracePt t="7927" x="1236663" y="2959100"/>
          <p14:tracePt t="7929" x="1228725" y="2959100"/>
          <p14:tracePt t="7934" x="1228725" y="2967038"/>
          <p14:tracePt t="7936" x="1220788" y="2967038"/>
          <p14:tracePt t="7939" x="1211263" y="2974975"/>
          <p14:tracePt t="7943" x="1211263" y="2982913"/>
          <p14:tracePt t="7945" x="1203325" y="2982913"/>
          <p14:tracePt t="7948" x="1195388" y="2982913"/>
          <p14:tracePt t="7950" x="1195388" y="2990850"/>
          <p14:tracePt t="7952" x="1187450" y="2990850"/>
          <p14:tracePt t="7954" x="1187450" y="2998788"/>
          <p14:tracePt t="7955" x="1179513" y="2998788"/>
          <p14:tracePt t="7959" x="1171575" y="3006725"/>
          <p14:tracePt t="7961" x="1163638" y="3006725"/>
          <p14:tracePt t="7963" x="1163638" y="3014663"/>
          <p14:tracePt t="7966" x="1155700" y="3014663"/>
          <p14:tracePt t="7969" x="1147763" y="3022600"/>
          <p14:tracePt t="7971" x="1139825" y="3030538"/>
          <p14:tracePt t="7973" x="1131888" y="3030538"/>
          <p14:tracePt t="7975" x="1123950" y="3038475"/>
          <p14:tracePt t="7979" x="1116013" y="3046413"/>
          <p14:tracePt t="7982" x="1108075" y="3046413"/>
          <p14:tracePt t="7984" x="1108075" y="3054350"/>
          <p14:tracePt t="7986" x="1100138" y="3054350"/>
          <p14:tracePt t="7988" x="1092200" y="3062288"/>
          <p14:tracePt t="7991" x="1084263" y="3070225"/>
          <p14:tracePt t="7993" x="1076325" y="3070225"/>
          <p14:tracePt t="7995" x="1076325" y="3078163"/>
          <p14:tracePt t="8000" x="1068388" y="3086100"/>
          <p14:tracePt t="8005" x="1060450" y="3094038"/>
          <p14:tracePt t="8006" x="1052513" y="3094038"/>
          <p14:tracePt t="8011" x="1044575" y="3101975"/>
          <p14:tracePt t="8016" x="1036638" y="3101975"/>
          <p14:tracePt t="8018" x="1036638" y="3109913"/>
          <p14:tracePt t="8021" x="1028700" y="3109913"/>
          <p14:tracePt t="8023" x="1028700" y="3117850"/>
          <p14:tracePt t="8032" x="1020763" y="3125788"/>
          <p14:tracePt t="8049" x="1020763" y="3133725"/>
          <p14:tracePt t="8243" x="1020763" y="3125788"/>
          <p14:tracePt t="8262" x="1020763" y="3117850"/>
          <p14:tracePt t="8268" x="1020763" y="3109913"/>
          <p14:tracePt t="8271" x="1028700" y="3109913"/>
          <p14:tracePt t="8273" x="1028700" y="3101975"/>
          <p14:tracePt t="8274" x="1028700" y="3094038"/>
          <p14:tracePt t="8278" x="1036638" y="3086100"/>
          <p14:tracePt t="8280" x="1036638" y="3078163"/>
          <p14:tracePt t="8285" x="1044575" y="3070225"/>
          <p14:tracePt t="8287" x="1044575" y="3062288"/>
          <p14:tracePt t="8289" x="1052513" y="3054350"/>
          <p14:tracePt t="8292" x="1052513" y="3046413"/>
          <p14:tracePt t="8295" x="1060450" y="3038475"/>
          <p14:tracePt t="8297" x="1060450" y="3030538"/>
          <p14:tracePt t="8299" x="1068388" y="3030538"/>
          <p14:tracePt t="8303" x="1068388" y="3022600"/>
          <p14:tracePt t="8304" x="1076325" y="3014663"/>
          <p14:tracePt t="8308" x="1076325" y="3006725"/>
          <p14:tracePt t="8310" x="1084263" y="3006725"/>
          <p14:tracePt t="8312" x="1084263" y="2998788"/>
          <p14:tracePt t="8316" x="1092200" y="2990850"/>
          <p14:tracePt t="8321" x="1092200" y="2982913"/>
          <p14:tracePt t="8323" x="1100138" y="2982913"/>
          <p14:tracePt t="8325" x="1100138" y="2974975"/>
          <p14:tracePt t="8332" x="1100138" y="2967038"/>
          <p14:tracePt t="8334" x="1108075" y="2967038"/>
          <p14:tracePt t="8340" x="1108075" y="2959100"/>
          <p14:tracePt t="8350" x="1108075" y="2951163"/>
          <p14:tracePt t="8361" x="1108075" y="2943225"/>
          <p14:tracePt t="8363" x="1116013" y="2943225"/>
          <p14:tracePt t="8389" x="1116013" y="2935288"/>
          <p14:tracePt t="8564" x="1108075" y="2935288"/>
          <p14:tracePt t="8581" x="1100138" y="2935288"/>
          <p14:tracePt t="8591" x="1092200" y="2935288"/>
          <p14:tracePt t="8599" x="1084263" y="2927350"/>
          <p14:tracePt t="8604" x="1076325" y="2927350"/>
          <p14:tracePt t="8608" x="1068388" y="2919413"/>
          <p14:tracePt t="8614" x="1060450" y="2909888"/>
          <p14:tracePt t="8620" x="1052513" y="2909888"/>
          <p14:tracePt t="8622" x="1052513" y="2901950"/>
          <p14:tracePt t="8626" x="1044575" y="2901950"/>
          <p14:tracePt t="8628" x="1044575" y="2894013"/>
          <p14:tracePt t="8633" x="1036638" y="2894013"/>
          <p14:tracePt t="8636" x="1036638" y="2886075"/>
          <p14:tracePt t="8639" x="1028700" y="2886075"/>
          <p14:tracePt t="8640" x="1028700" y="2878138"/>
          <p14:tracePt t="8646" x="1020763" y="2870200"/>
          <p14:tracePt t="8652" x="1012825" y="2862263"/>
          <p14:tracePt t="8656" x="1012825" y="2854325"/>
          <p14:tracePt t="8658" x="1004888" y="2854325"/>
          <p14:tracePt t="8661" x="1004888" y="2846388"/>
          <p14:tracePt t="8663" x="1004888" y="2838450"/>
          <p14:tracePt t="8668" x="996950" y="2830513"/>
          <p14:tracePt t="8671" x="989013" y="2822575"/>
          <p14:tracePt t="8675" x="989013" y="2814638"/>
          <p14:tracePt t="8678" x="981075" y="2806700"/>
          <p14:tracePt t="8684" x="973138" y="2790825"/>
          <p14:tracePt t="8688" x="973138" y="2782888"/>
          <p14:tracePt t="8690" x="965200" y="2782888"/>
          <p14:tracePt t="8692" x="965200" y="2774950"/>
          <p14:tracePt t="8695" x="957263" y="2767013"/>
          <p14:tracePt t="8702" x="957263" y="2759075"/>
          <p14:tracePt t="8703" x="949325" y="2759075"/>
          <p14:tracePt t="8705" x="949325" y="2751138"/>
          <p14:tracePt t="8709" x="949325" y="2743200"/>
          <p14:tracePt t="8711" x="941388" y="2743200"/>
          <p14:tracePt t="8716" x="941388" y="2735263"/>
          <p14:tracePt t="8721" x="933450" y="2727325"/>
          <p14:tracePt t="8727" x="933450" y="2719388"/>
          <p14:tracePt t="8735" x="925513" y="2719388"/>
          <p14:tracePt t="8737" x="925513" y="2711450"/>
          <p14:tracePt t="8751" x="925513" y="2703513"/>
          <p14:tracePt t="8882" x="917575" y="2703513"/>
          <p14:tracePt t="8901" x="917575" y="2711450"/>
          <p14:tracePt t="8923" x="917575" y="2719388"/>
          <p14:tracePt t="8941" x="917575" y="2727325"/>
          <p14:tracePt t="8965" x="917575" y="2735263"/>
          <p14:tracePt t="8984" x="917575" y="2743200"/>
          <p14:tracePt t="9200" x="925513" y="2743200"/>
          <p14:tracePt t="9218" x="925513" y="2735263"/>
          <p14:tracePt t="9230" x="925513" y="2727325"/>
          <p14:tracePt t="9241" x="925513" y="2719388"/>
          <p14:tracePt t="9245" x="933450" y="2719388"/>
          <p14:tracePt t="9250" x="933450" y="2711450"/>
          <p14:tracePt t="9256" x="933450" y="2703513"/>
          <p14:tracePt t="9260" x="933450" y="2695575"/>
          <p14:tracePt t="9264" x="933450" y="2687638"/>
          <p14:tracePt t="9270" x="941388" y="2679700"/>
          <p14:tracePt t="9274" x="941388" y="2671763"/>
          <p14:tracePt t="9280" x="941388" y="2663825"/>
          <p14:tracePt t="9288" x="941388" y="2655888"/>
          <p14:tracePt t="9290" x="949325" y="2655888"/>
          <p14:tracePt t="9296" x="949325" y="2647950"/>
          <p14:tracePt t="9308" x="957263" y="2647950"/>
          <p14:tracePt t="9311" x="957263" y="2640013"/>
          <p14:tracePt t="9509" x="957263" y="2647950"/>
          <p14:tracePt t="9566" x="957263" y="2655888"/>
          <p14:tracePt t="9589" x="957263" y="2663825"/>
          <p14:tracePt t="9602" x="957263" y="2671763"/>
          <p14:tracePt t="9613" x="957263" y="2679700"/>
          <p14:tracePt t="9625" x="957263" y="2687638"/>
          <p14:tracePt t="9640" x="957263" y="2695575"/>
          <p14:tracePt t="9661" x="957263" y="2703513"/>
          <p14:tracePt t="10123" x="965200" y="2703513"/>
          <p14:tracePt t="10127" x="965200" y="2711450"/>
          <p14:tracePt t="10140" x="965200" y="2719388"/>
          <p14:tracePt t="10160" x="973138" y="2719388"/>
          <p14:tracePt t="10162" x="973138" y="2727325"/>
          <p14:tracePt t="10376" x="973138" y="2735263"/>
          <p14:tracePt t="10383" x="973138" y="2743200"/>
          <p14:tracePt t="10389" x="981075" y="2751138"/>
          <p14:tracePt t="10393" x="981075" y="2759075"/>
          <p14:tracePt t="10400" x="981075" y="2767013"/>
          <p14:tracePt t="10406" x="981075" y="2774950"/>
          <p14:tracePt t="10410" x="989013" y="2774950"/>
          <p14:tracePt t="10418" x="989013" y="2782888"/>
          <p14:tracePt t="10435" x="989013" y="2790825"/>
          <p14:tracePt t="10470" x="989013" y="2798763"/>
          <p14:tracePt t="10490" x="996950" y="2798763"/>
          <p14:tracePt t="10522" x="996950" y="2806700"/>
          <p14:tracePt t="10540" x="1004888" y="2806700"/>
          <p14:tracePt t="10549" x="1004888" y="2814638"/>
          <p14:tracePt t="10566" x="1012825" y="2814638"/>
          <p14:tracePt t="10572" x="1012825" y="2822575"/>
          <p14:tracePt t="10582" x="1020763" y="2822575"/>
          <p14:tracePt t="10589" x="1020763" y="2830513"/>
          <p14:tracePt t="10591" x="1028700" y="2830513"/>
          <p14:tracePt t="10600" x="1036638" y="2830513"/>
          <p14:tracePt t="10603" x="1036638" y="2838450"/>
          <p14:tracePt t="10605" x="1044575" y="2838450"/>
          <p14:tracePt t="10613" x="1052513" y="2838450"/>
          <p14:tracePt t="10617" x="1052513" y="2846388"/>
          <p14:tracePt t="10619" x="1060450" y="2846388"/>
          <p14:tracePt t="10625" x="1068388" y="2846388"/>
          <p14:tracePt t="10631" x="1076325" y="2846388"/>
          <p14:tracePt t="10637" x="1084263" y="2854325"/>
          <p14:tracePt t="10643" x="1092200" y="2854325"/>
          <p14:tracePt t="10650" x="1100138" y="2854325"/>
          <p14:tracePt t="10653" x="1108075" y="2854325"/>
          <p14:tracePt t="10657" x="1116013" y="2854325"/>
          <p14:tracePt t="10661" x="1123950" y="2862263"/>
          <p14:tracePt t="10668" x="1131888" y="2862263"/>
          <p14:tracePt t="10670" x="1139825" y="2862263"/>
          <p14:tracePt t="10674" x="1147763" y="2862263"/>
          <p14:tracePt t="10676" x="1155700" y="2862263"/>
          <p14:tracePt t="10680" x="1163638" y="2862263"/>
          <p14:tracePt t="10684" x="1171575" y="2862263"/>
          <p14:tracePt t="10686" x="1179513" y="2862263"/>
          <p14:tracePt t="10690" x="1187450" y="2870200"/>
          <p14:tracePt t="10694" x="1195388" y="2870200"/>
          <p14:tracePt t="10696" x="1203325" y="2870200"/>
          <p14:tracePt t="10701" x="1211263" y="2870200"/>
          <p14:tracePt t="10705" x="1220788" y="2870200"/>
          <p14:tracePt t="10708" x="1228725" y="2870200"/>
          <p14:tracePt t="10710" x="1236663" y="2870200"/>
          <p14:tracePt t="10714" x="1244600" y="2870200"/>
          <p14:tracePt t="10716" x="1252538" y="2870200"/>
          <p14:tracePt t="10719" x="1260475" y="2878138"/>
          <p14:tracePt t="10723" x="1268413" y="2878138"/>
          <p14:tracePt t="10727" x="1276350" y="2878138"/>
          <p14:tracePt t="10732" x="1284288" y="2878138"/>
          <p14:tracePt t="10734" x="1292225" y="2878138"/>
          <p14:tracePt t="10738" x="1300163" y="2878138"/>
          <p14:tracePt t="10742" x="1308100" y="2878138"/>
          <p14:tracePt t="10746" x="1316038" y="2878138"/>
          <p14:tracePt t="10751" x="1323975" y="2878138"/>
          <p14:tracePt t="10757" x="1331913" y="2878138"/>
          <p14:tracePt t="10763" x="1339850" y="2870200"/>
          <p14:tracePt t="10769" x="1347788" y="2870200"/>
          <p14:tracePt t="10780" x="1355725" y="2870200"/>
          <p14:tracePt t="10821" x="1363663" y="2870200"/>
          <p14:tracePt t="10868" x="1371600" y="2870200"/>
          <p14:tracePt t="10892" x="1371600" y="2862263"/>
          <p14:tracePt t="10895" x="1379538" y="2862263"/>
          <p14:tracePt t="10938" x="1387475" y="2862263"/>
          <p14:tracePt t="10962" x="1395413" y="2862263"/>
          <p14:tracePt t="10978" x="1403350" y="2862263"/>
          <p14:tracePt t="10989" x="1411288" y="2862263"/>
          <p14:tracePt t="11001" x="1419225" y="2862263"/>
          <p14:tracePt t="11016" x="1427163" y="2862263"/>
          <p14:tracePt t="11032" x="1435100" y="2862263"/>
          <p14:tracePt t="11515" x="1443038" y="2862263"/>
          <p14:tracePt t="11537" x="1443038" y="2870200"/>
          <p14:tracePt t="11589" x="1443038" y="2878138"/>
          <p14:tracePt t="11653" x="1450975" y="2878138"/>
          <p14:tracePt t="11700" x="1458913" y="2886075"/>
          <p14:tracePt t="11710" x="1466850" y="2886075"/>
          <p14:tracePt t="11717" x="1474788" y="2894013"/>
          <p14:tracePt t="11723" x="1482725" y="2894013"/>
          <p14:tracePt t="11729" x="1490663" y="2894013"/>
          <p14:tracePt t="11731" x="1490663" y="2901950"/>
          <p14:tracePt t="11735" x="1498600" y="2901950"/>
          <p14:tracePt t="11739" x="1506538" y="2901950"/>
          <p14:tracePt t="11745" x="1514475" y="2909888"/>
          <p14:tracePt t="11749" x="1522413" y="2909888"/>
          <p14:tracePt t="11755" x="1530350" y="2909888"/>
          <p14:tracePt t="11759" x="1530350" y="2919413"/>
          <p14:tracePt t="11763" x="1538288" y="2919413"/>
          <p14:tracePt t="11771" x="1546225" y="2919413"/>
          <p14:tracePt t="11782" x="1554163" y="2919413"/>
          <p14:tracePt t="11787" x="1554163" y="2927350"/>
          <p14:tracePt t="11793" x="1562100" y="2927350"/>
          <p14:tracePt t="11799" x="1571625" y="2927350"/>
          <p14:tracePt t="11804" x="1579563" y="2927350"/>
          <p14:tracePt t="11810" x="1587500" y="2927350"/>
          <p14:tracePt t="11811" x="1587500" y="2935288"/>
          <p14:tracePt t="11813" x="1595438" y="2935288"/>
          <p14:tracePt t="11819" x="1603375" y="2935288"/>
          <p14:tracePt t="11823" x="1611313" y="2935288"/>
          <p14:tracePt t="11829" x="1619250" y="2935288"/>
          <p14:tracePt t="11950" x="1619250" y="2943225"/>
          <p14:tracePt t="11955" x="1627188" y="2943225"/>
          <p14:tracePt t="11998" x="1627188" y="2935288"/>
          <p14:tracePt t="12050" x="1635125" y="2935288"/>
          <p14:tracePt t="12054" x="1635125" y="2927350"/>
          <p14:tracePt t="12058" x="1643063" y="2927350"/>
          <p14:tracePt t="12065" x="1651000" y="2927350"/>
          <p14:tracePt t="12070" x="1658938" y="2927350"/>
          <p14:tracePt t="12075" x="1658938" y="2919413"/>
          <p14:tracePt t="12077" x="1666875" y="2919413"/>
          <p14:tracePt t="12243" x="1674813" y="2919413"/>
          <p14:tracePt t="12976" x="1682750" y="2919413"/>
          <p14:tracePt t="12991" x="1682750" y="2927350"/>
          <p14:tracePt t="12995" x="1690688" y="2927350"/>
          <p14:tracePt t="12999" x="1698625" y="2927350"/>
          <p14:tracePt t="13003" x="1706563" y="2927350"/>
          <p14:tracePt t="13007" x="1714500" y="2935288"/>
          <p14:tracePt t="13010" x="1722438" y="2935288"/>
          <p14:tracePt t="13014" x="1730375" y="2935288"/>
          <p14:tracePt t="13016" x="1738313" y="2935288"/>
          <p14:tracePt t="13019" x="1746250" y="2935288"/>
          <p14:tracePt t="13020" x="1754188" y="2943225"/>
          <p14:tracePt t="13024" x="1762125" y="2943225"/>
          <p14:tracePt t="13027" x="1770063" y="2943225"/>
          <p14:tracePt t="13028" x="1778000" y="2951163"/>
          <p14:tracePt t="13033" x="1785938" y="2951163"/>
          <p14:tracePt t="13036" x="1793875" y="2951163"/>
          <p14:tracePt t="13038" x="1801813" y="2951163"/>
          <p14:tracePt t="13042" x="1809750" y="2959100"/>
          <p14:tracePt t="13046" x="1817688" y="2959100"/>
          <p14:tracePt t="13052" x="1825625" y="2959100"/>
          <p14:tracePt t="13054" x="1833563" y="2959100"/>
          <p14:tracePt t="13060" x="1841500" y="2959100"/>
          <p14:tracePt t="13062" x="1841500" y="2967038"/>
          <p14:tracePt t="13067" x="1849438" y="2967038"/>
          <p14:tracePt t="13076" x="1857375" y="2967038"/>
          <p14:tracePt t="13165" x="1865313" y="2967038"/>
          <p14:tracePt t="13175" x="1873250" y="2967038"/>
          <p14:tracePt t="13178" x="1873250" y="2974975"/>
          <p14:tracePt t="13183" x="1881188" y="2974975"/>
          <p14:tracePt t="13185" x="1889125" y="2974975"/>
          <p14:tracePt t="13189" x="1897063" y="2974975"/>
          <p14:tracePt t="13203" x="1922463" y="2982913"/>
          <p14:tracePt t="13208" x="1930400" y="2982913"/>
          <p14:tracePt t="13220" x="1938338" y="2982913"/>
          <p14:tracePt t="13238" x="1946275" y="2982913"/>
          <p14:tracePt t="13596" x="1954213" y="2982913"/>
          <p14:tracePt t="13599" x="1962150" y="2982913"/>
          <p14:tracePt t="13605" x="1970088" y="2982913"/>
          <p14:tracePt t="13607" x="1978025" y="2982913"/>
          <p14:tracePt t="13610" x="1985963" y="2990850"/>
          <p14:tracePt t="13612" x="1993900" y="2990850"/>
          <p14:tracePt t="13614" x="2001838" y="2990850"/>
          <p14:tracePt t="13617" x="2009775" y="2990850"/>
          <p14:tracePt t="13618" x="2017713" y="2990850"/>
          <p14:tracePt t="13621" x="2025650" y="2990850"/>
          <p14:tracePt t="13623" x="2041525" y="2990850"/>
          <p14:tracePt t="13624" x="2049463" y="2990850"/>
          <p14:tracePt t="13626" x="2057400" y="2990850"/>
          <p14:tracePt t="13629" x="2073275" y="2998788"/>
          <p14:tracePt t="13631" x="2089150" y="2998788"/>
          <p14:tracePt t="13634" x="2097088" y="2998788"/>
          <p14:tracePt t="13638" x="2120900" y="2998788"/>
          <p14:tracePt t="13639" x="2136775" y="3006725"/>
          <p14:tracePt t="13641" x="2144713" y="3006725"/>
          <p14:tracePt t="13643" x="2160588" y="3006725"/>
          <p14:tracePt t="13645" x="2168525" y="3006725"/>
          <p14:tracePt t="13647" x="2184400" y="3014663"/>
          <p14:tracePt t="13650" x="2192338" y="3014663"/>
          <p14:tracePt t="13654" x="2216150" y="3014663"/>
          <p14:tracePt t="13656" x="2224088" y="3022600"/>
          <p14:tracePt t="13657" x="2239963" y="3022600"/>
          <p14:tracePt t="13659" x="2247900" y="3022600"/>
          <p14:tracePt t="13661" x="2265363" y="3022600"/>
          <p14:tracePt t="13663" x="2273300" y="3022600"/>
          <p14:tracePt t="13668" x="2297113" y="3022600"/>
          <p14:tracePt t="13669" x="2305050" y="3030538"/>
          <p14:tracePt t="13671" x="2320925" y="3030538"/>
          <p14:tracePt t="13673" x="2328863" y="3030538"/>
          <p14:tracePt t="13675" x="2336800" y="3030538"/>
          <p14:tracePt t="13677" x="2352675" y="3030538"/>
          <p14:tracePt t="13679" x="2360613" y="3030538"/>
          <p14:tracePt t="13682" x="2368550" y="3038475"/>
          <p14:tracePt t="13684" x="2376488" y="3038475"/>
          <p14:tracePt t="13686" x="2392363" y="3038475"/>
          <p14:tracePt t="13687" x="2400300" y="3038475"/>
          <p14:tracePt t="13689" x="2408238" y="3038475"/>
          <p14:tracePt t="13691" x="2416175" y="3038475"/>
          <p14:tracePt t="13693" x="2424113" y="3038475"/>
          <p14:tracePt t="13695" x="2432050" y="3046413"/>
          <p14:tracePt t="13698" x="2439988" y="3046413"/>
          <p14:tracePt t="13700" x="2447925" y="3046413"/>
          <p14:tracePt t="13703" x="2455863" y="3046413"/>
          <p14:tracePt t="13704" x="2463800" y="3046413"/>
          <p14:tracePt t="13705" x="2471738" y="3046413"/>
          <p14:tracePt t="13707" x="2479675" y="3046413"/>
          <p14:tracePt t="13711" x="2487613" y="3046413"/>
          <p14:tracePt t="13713" x="2495550" y="3046413"/>
          <p14:tracePt t="13717" x="2503488" y="3046413"/>
          <p14:tracePt t="13719" x="2511425" y="3046413"/>
          <p14:tracePt t="13723" x="2519363" y="3046413"/>
          <p14:tracePt t="13729" x="2527300" y="3046413"/>
          <p14:tracePt t="13736" x="2535238" y="3046413"/>
          <p14:tracePt t="13738" x="2535238" y="3038475"/>
          <p14:tracePt t="13810" x="2535238" y="3030538"/>
          <p14:tracePt t="13814" x="2543175" y="3030538"/>
          <p14:tracePt t="13820" x="2551113" y="3022600"/>
          <p14:tracePt t="13826" x="2559050" y="3022600"/>
          <p14:tracePt t="13828" x="2559050" y="3014663"/>
          <p14:tracePt t="13834" x="2566988" y="3014663"/>
          <p14:tracePt t="13836" x="2566988" y="3006725"/>
          <p14:tracePt t="13839" x="2574925" y="3006725"/>
          <p14:tracePt t="13843" x="2574925" y="2998788"/>
          <p14:tracePt t="13845" x="2582863" y="2998788"/>
          <p14:tracePt t="13850" x="2582863" y="2990850"/>
          <p14:tracePt t="13852" x="2590800" y="2990850"/>
          <p14:tracePt t="13857" x="2598738" y="2982913"/>
          <p14:tracePt t="13863" x="2598738" y="2974975"/>
          <p14:tracePt t="13866" x="2606675" y="2974975"/>
          <p14:tracePt t="13869" x="2606675" y="2967038"/>
          <p14:tracePt t="13872" x="2616200" y="2967038"/>
          <p14:tracePt t="13877" x="2624138" y="2959100"/>
          <p14:tracePt t="13885" x="2632075" y="2951163"/>
          <p14:tracePt t="13888" x="2640013" y="2951163"/>
          <p14:tracePt t="13890" x="2640013" y="2943225"/>
          <p14:tracePt t="13894" x="2647950" y="2943225"/>
          <p14:tracePt t="13896" x="2647950" y="2935288"/>
          <p14:tracePt t="13903" x="2655888" y="2927350"/>
          <p14:tracePt t="13906" x="2663825" y="2919413"/>
          <p14:tracePt t="13910" x="2671763" y="2909888"/>
          <p14:tracePt t="13914" x="2671763" y="2901950"/>
          <p14:tracePt t="13917" x="2679700" y="2901950"/>
          <p14:tracePt t="13920" x="2687638" y="2894013"/>
          <p14:tracePt t="13924" x="2687638" y="2886075"/>
          <p14:tracePt t="13926" x="2695575" y="2886075"/>
          <p14:tracePt t="13929" x="2695575" y="2878138"/>
          <p14:tracePt t="13932" x="2703513" y="2870200"/>
          <p14:tracePt t="13935" x="2711450" y="2862263"/>
          <p14:tracePt t="13939" x="2719388" y="2854325"/>
          <p14:tracePt t="13943" x="2727325" y="2846388"/>
          <p14:tracePt t="13947" x="2727325" y="2838450"/>
          <p14:tracePt t="13952" x="2735263" y="2830513"/>
          <p14:tracePt t="13955" x="2743200" y="2830513"/>
          <p14:tracePt t="13957" x="2743200" y="2822575"/>
          <p14:tracePt t="13961" x="2751138" y="2822575"/>
          <p14:tracePt t="13964" x="2751138" y="2814638"/>
          <p14:tracePt t="13971" x="2759075" y="2806700"/>
          <p14:tracePt t="13978" x="2759075" y="2798763"/>
          <p14:tracePt t="13983" x="2767013" y="2798763"/>
          <p14:tracePt t="13988" x="2767013" y="2790825"/>
          <p14:tracePt t="14001" x="2774950" y="2782888"/>
          <p14:tracePt t="14009" x="2774950" y="2774950"/>
          <p14:tracePt t="14018" x="2774950" y="2767013"/>
          <p14:tracePt t="14029" x="2782888" y="2759075"/>
          <p14:tracePt t="14044" x="2782888" y="2751138"/>
          <p14:tracePt t="14056" x="2774950" y="2743200"/>
          <p14:tracePt t="14064" x="2774950" y="2735263"/>
          <p14:tracePt t="14070" x="2774950" y="2727325"/>
          <p14:tracePt t="14074" x="2767013" y="2719388"/>
          <p14:tracePt t="14079" x="2767013" y="2711450"/>
          <p14:tracePt t="14085" x="2759075" y="2703513"/>
          <p14:tracePt t="14089" x="2759075" y="2695575"/>
          <p14:tracePt t="14094" x="2751138" y="2687638"/>
          <p14:tracePt t="14101" x="2751138" y="2679700"/>
          <p14:tracePt t="14106" x="2743200" y="2679700"/>
          <p14:tracePt t="14109" x="2743200" y="2671763"/>
          <p14:tracePt t="14118" x="2743200" y="2663825"/>
          <p14:tracePt t="14120" x="2735263" y="2663825"/>
          <p14:tracePt t="14126" x="2735263" y="2655888"/>
          <p14:tracePt t="14133" x="2727325" y="2647950"/>
          <p14:tracePt t="14138" x="2727325" y="2640013"/>
          <p14:tracePt t="14140" x="2719388" y="2640013"/>
          <p14:tracePt t="14144" x="2719388" y="2632075"/>
          <p14:tracePt t="14149" x="2711450" y="2632075"/>
          <p14:tracePt t="14153" x="2711450" y="2624138"/>
          <p14:tracePt t="14154" x="2711450" y="2616200"/>
          <p14:tracePt t="14156" x="2703513" y="2616200"/>
          <p14:tracePt t="14158" x="2703513" y="2608263"/>
          <p14:tracePt t="14162" x="2703513" y="2600325"/>
          <p14:tracePt t="14164" x="2695575" y="2600325"/>
          <p14:tracePt t="14167" x="2695575" y="2592388"/>
          <p14:tracePt t="14171" x="2687638" y="2584450"/>
          <p14:tracePt t="14173" x="2687638" y="2576513"/>
          <p14:tracePt t="14177" x="2687638" y="2566988"/>
          <p14:tracePt t="14179" x="2679700" y="2566988"/>
          <p14:tracePt t="14182" x="2679700" y="2559050"/>
          <p14:tracePt t="14185" x="2679700" y="2551113"/>
          <p14:tracePt t="14187" x="2671763" y="2551113"/>
          <p14:tracePt t="14189" x="2671763" y="2543175"/>
          <p14:tracePt t="14193" x="2671763" y="2535238"/>
          <p14:tracePt t="14204" x="2655888" y="2519363"/>
          <p14:tracePt t="14209" x="2647950" y="2511425"/>
          <p14:tracePt t="14213" x="2647950" y="2503488"/>
          <p14:tracePt t="14217" x="2640013" y="2503488"/>
          <p14:tracePt t="14219" x="2640013" y="2495550"/>
          <p14:tracePt t="14225" x="2632075" y="2495550"/>
          <p14:tracePt t="14233" x="2632075" y="2487613"/>
          <p14:tracePt t="14235" x="2624138" y="2487613"/>
          <p14:tracePt t="14247" x="2616200" y="2487613"/>
          <p14:tracePt t="14255" x="2606675" y="2487613"/>
          <p14:tracePt t="14257" x="2606675" y="2479675"/>
          <p14:tracePt t="14261" x="2598738" y="2479675"/>
          <p14:tracePt t="14266" x="2590800" y="2479675"/>
          <p14:tracePt t="14269" x="2582863" y="2479675"/>
          <p14:tracePt t="14271" x="2574925" y="2479675"/>
          <p14:tracePt t="14275" x="2566988" y="2479675"/>
          <p14:tracePt t="14279" x="2559050" y="2479675"/>
          <p14:tracePt t="14284" x="2551113" y="2479675"/>
          <p14:tracePt t="14287" x="2543175" y="2479675"/>
          <p14:tracePt t="14289" x="2535238" y="2479675"/>
          <p14:tracePt t="14293" x="2527300" y="2479675"/>
          <p14:tracePt t="14295" x="2519363" y="2487613"/>
          <p14:tracePt t="14300" x="2511425" y="2487613"/>
          <p14:tracePt t="14302" x="2503488" y="2487613"/>
          <p14:tracePt t="14303" x="2495550" y="2487613"/>
          <p14:tracePt t="14307" x="2487613" y="2487613"/>
          <p14:tracePt t="14309" x="2479675" y="2487613"/>
          <p14:tracePt t="14311" x="2471738" y="2487613"/>
          <p14:tracePt t="14313" x="2463800" y="2487613"/>
          <p14:tracePt t="14317" x="2455863" y="2487613"/>
          <p14:tracePt t="14319" x="2447925" y="2487613"/>
          <p14:tracePt t="14321" x="2439988" y="2487613"/>
          <p14:tracePt t="14323" x="2432050" y="2487613"/>
          <p14:tracePt t="14327" x="2424113" y="2487613"/>
          <p14:tracePt t="14329" x="2416175" y="2487613"/>
          <p14:tracePt t="14334" x="2408238" y="2487613"/>
          <p14:tracePt t="14335" x="2400300" y="2487613"/>
          <p14:tracePt t="14339" x="2392363" y="2487613"/>
          <p14:tracePt t="14343" x="2384425" y="2495550"/>
          <p14:tracePt t="14345" x="2376488" y="2495550"/>
          <p14:tracePt t="14350" x="2368550" y="2495550"/>
          <p14:tracePt t="14353" x="2360613" y="2495550"/>
          <p14:tracePt t="14357" x="2352675" y="2495550"/>
          <p14:tracePt t="14359" x="2344738" y="2495550"/>
          <p14:tracePt t="14363" x="2336800" y="2495550"/>
          <p14:tracePt t="14367" x="2328863" y="2495550"/>
          <p14:tracePt t="14369" x="2328863" y="2503488"/>
          <p14:tracePt t="14373" x="2320925" y="2503488"/>
          <p14:tracePt t="14377" x="2312988" y="2503488"/>
          <p14:tracePt t="14385" x="2305050" y="2503488"/>
          <p14:tracePt t="14397" x="2297113" y="2511425"/>
          <p14:tracePt t="14445" x="2297113" y="2519363"/>
          <p14:tracePt t="14450" x="2289175" y="2519363"/>
          <p14:tracePt t="14652" x="2297113" y="2519363"/>
          <p14:tracePt t="14697" x="2305050" y="2519363"/>
          <p14:tracePt t="14715" x="2312988" y="2519363"/>
          <p14:tracePt t="14723" x="2320925" y="2519363"/>
          <p14:tracePt t="14727" x="2328863" y="2519363"/>
          <p14:tracePt t="14731" x="2336800" y="2519363"/>
          <p14:tracePt t="14735" x="2344738" y="2519363"/>
          <p14:tracePt t="14740" x="2352675" y="2519363"/>
          <p14:tracePt t="14743" x="2360613" y="2519363"/>
          <p14:tracePt t="14747" x="2368550" y="2519363"/>
          <p14:tracePt t="14750" x="2376488" y="2519363"/>
          <p14:tracePt t="14753" x="2384425" y="2519363"/>
          <p14:tracePt t="14757" x="2392363" y="2527300"/>
          <p14:tracePt t="14760" x="2400300" y="2527300"/>
          <p14:tracePt t="14763" x="2408238" y="2527300"/>
          <p14:tracePt t="14767" x="2416175" y="2527300"/>
          <p14:tracePt t="14769" x="2424113" y="2527300"/>
          <p14:tracePt t="14773" x="2432050" y="2527300"/>
          <p14:tracePt t="14777" x="2439988" y="2527300"/>
          <p14:tracePt t="14779" x="2447925" y="2527300"/>
          <p14:tracePt t="14782" x="2455863" y="2527300"/>
          <p14:tracePt t="14785" x="2463800" y="2527300"/>
          <p14:tracePt t="14787" x="2471738" y="2527300"/>
          <p14:tracePt t="14791" x="2479675" y="2527300"/>
          <p14:tracePt t="14794" x="2487613" y="2519363"/>
          <p14:tracePt t="14797" x="2495550" y="2519363"/>
          <p14:tracePt t="14800" x="2503488" y="2519363"/>
          <p14:tracePt t="14803" x="2511425" y="2519363"/>
          <p14:tracePt t="14805" x="2519363" y="2527300"/>
          <p14:tracePt t="14809" x="2527300" y="2527300"/>
          <p14:tracePt t="14811" x="2535238" y="2527300"/>
          <p14:tracePt t="14816" x="2543175" y="2527300"/>
          <p14:tracePt t="14819" x="2551113" y="2527300"/>
          <p14:tracePt t="14823" x="2559050" y="2527300"/>
          <p14:tracePt t="14826" x="2566988" y="2527300"/>
          <p14:tracePt t="14829" x="2574925" y="2527300"/>
          <p14:tracePt t="14834" x="2582863" y="2535238"/>
          <p14:tracePt t="14837" x="2590800" y="2535238"/>
          <p14:tracePt t="14841" x="2598738" y="2535238"/>
          <p14:tracePt t="14845" x="2606675" y="2535238"/>
          <p14:tracePt t="14847" x="2606675" y="2543175"/>
          <p14:tracePt t="14851" x="2616200" y="2543175"/>
          <p14:tracePt t="14855" x="2624138" y="2543175"/>
          <p14:tracePt t="14861" x="2624138" y="2551113"/>
          <p14:tracePt t="14863" x="2632075" y="2551113"/>
          <p14:tracePt t="14869" x="2640013" y="2551113"/>
          <p14:tracePt t="14877" x="2647950" y="2559050"/>
          <p14:tracePt t="14883" x="2655888" y="2559050"/>
          <p14:tracePt t="14891" x="2663825" y="2559050"/>
          <p14:tracePt t="14893" x="2663825" y="2566988"/>
          <p14:tracePt t="14897" x="2671763" y="2566988"/>
          <p14:tracePt t="14905" x="2679700" y="2566988"/>
          <p14:tracePt t="14907" x="2679700" y="2576513"/>
          <p14:tracePt t="14913" x="2687638" y="2576513"/>
          <p14:tracePt t="14925" x="2695575" y="2576513"/>
          <p14:tracePt t="14935" x="2695575" y="2584450"/>
          <p14:tracePt t="14945" x="2703513" y="2584450"/>
          <p14:tracePt t="14957" x="2703513" y="2592388"/>
          <p14:tracePt t="14969" x="2711450" y="2600325"/>
          <p14:tracePt t="14979" x="2711450" y="2608263"/>
          <p14:tracePt t="14987" x="2711450" y="2616200"/>
          <p14:tracePt t="14993" x="2719388" y="2624138"/>
          <p14:tracePt t="14997" x="2719388" y="2632075"/>
          <p14:tracePt t="15003" x="2719388" y="2640013"/>
          <p14:tracePt t="15005" x="2719388" y="2647950"/>
          <p14:tracePt t="15009" x="2727325" y="2655888"/>
          <p14:tracePt t="15013" x="2727325" y="2663825"/>
          <p14:tracePt t="15017" x="2727325" y="2671763"/>
          <p14:tracePt t="15019" x="2727325" y="2679700"/>
          <p14:tracePt t="15023" x="2727325" y="2687638"/>
          <p14:tracePt t="15025" x="2727325" y="2695575"/>
          <p14:tracePt t="15029" x="2727325" y="2703513"/>
          <p14:tracePt t="15030" x="2727325" y="2711450"/>
          <p14:tracePt t="15033" x="2727325" y="2719388"/>
          <p14:tracePt t="15036" x="2727325" y="2727325"/>
          <p14:tracePt t="15039" x="2727325" y="2735263"/>
          <p14:tracePt t="15043" x="2727325" y="2743200"/>
          <p14:tracePt t="15046" x="2727325" y="2751138"/>
          <p14:tracePt t="15051" x="2727325" y="2759075"/>
          <p14:tracePt t="15056" x="2719388" y="2767013"/>
          <p14:tracePt t="15060" x="2719388" y="2774950"/>
          <p14:tracePt t="15062" x="2719388" y="2782888"/>
          <p14:tracePt t="15067" x="2719388" y="2790825"/>
          <p14:tracePt t="15069" x="2719388" y="2798763"/>
          <p14:tracePt t="15073" x="2719388" y="2806700"/>
          <p14:tracePt t="15079" x="2719388" y="2814638"/>
          <p14:tracePt t="15085" x="2719388" y="2822575"/>
          <p14:tracePt t="15091" x="2719388" y="2830513"/>
          <p14:tracePt t="15097" x="2719388" y="2838450"/>
          <p14:tracePt t="15103" x="2719388" y="2846388"/>
          <p14:tracePt t="15109" x="2719388" y="2854325"/>
          <p14:tracePt t="15117" x="2719388" y="2862263"/>
          <p14:tracePt t="15121" x="2727325" y="2862263"/>
          <p14:tracePt t="15123" x="2727325" y="2870200"/>
          <p14:tracePt t="15135" x="2727325" y="2878138"/>
          <p14:tracePt t="15167" x="2727325" y="2886075"/>
          <p14:tracePt t="15284" x="2735263" y="2886075"/>
          <p14:tracePt t="15291" x="2743200" y="2886075"/>
          <p14:tracePt t="15297" x="2751138" y="2886075"/>
          <p14:tracePt t="15303" x="2759075" y="2886075"/>
          <p14:tracePt t="15309" x="2767013" y="2886075"/>
          <p14:tracePt t="15318" x="2774950" y="2886075"/>
          <p14:tracePt t="15323" x="2782888" y="2886075"/>
          <p14:tracePt t="15331" x="2790825" y="2886075"/>
          <p14:tracePt t="15339" x="2798763" y="2886075"/>
          <p14:tracePt t="15345" x="2806700" y="2886075"/>
          <p14:tracePt t="15350" x="2814638" y="2886075"/>
          <p14:tracePt t="15353" x="2822575" y="2886075"/>
          <p14:tracePt t="15357" x="2830513" y="2886075"/>
          <p14:tracePt t="15361" x="2838450" y="2886075"/>
          <p14:tracePt t="15366" x="2846388" y="2886075"/>
          <p14:tracePt t="15368" x="2854325" y="2886075"/>
          <p14:tracePt t="15371" x="2862263" y="2878138"/>
          <p14:tracePt t="15373" x="2870200" y="2878138"/>
          <p14:tracePt t="15377" x="2878138" y="2878138"/>
          <p14:tracePt t="15379" x="2886075" y="2878138"/>
          <p14:tracePt t="15383" x="2894013" y="2878138"/>
          <p14:tracePt t="15386" x="2901950" y="2878138"/>
          <p14:tracePt t="15389" x="2909888" y="2878138"/>
          <p14:tracePt t="15391" x="2917825" y="2878138"/>
          <p14:tracePt t="15395" x="2925763" y="2878138"/>
          <p14:tracePt t="15397" x="2933700" y="2878138"/>
          <p14:tracePt t="15401" x="2941638" y="2878138"/>
          <p14:tracePt t="15403" x="2949575" y="2878138"/>
          <p14:tracePt t="15407" x="2957513" y="2878138"/>
          <p14:tracePt t="15409" x="2967038" y="2878138"/>
          <p14:tracePt t="15413" x="2974975" y="2878138"/>
          <p14:tracePt t="15417" x="2982913" y="2878138"/>
          <p14:tracePt t="15419" x="2990850" y="2878138"/>
          <p14:tracePt t="15423" x="2998788" y="2878138"/>
          <p14:tracePt t="15425" x="3006725" y="2878138"/>
          <p14:tracePt t="15429" x="3014663" y="2878138"/>
          <p14:tracePt t="15434" x="3022600" y="2878138"/>
          <p14:tracePt t="15437" x="3030538" y="2878138"/>
          <p14:tracePt t="15441" x="3038475" y="2878138"/>
          <p14:tracePt t="15447" x="3046413" y="2878138"/>
          <p14:tracePt t="15451" x="3046413" y="2870200"/>
          <p14:tracePt t="15453" x="3054350" y="2870200"/>
          <p14:tracePt t="15468" x="3062288" y="2870200"/>
          <p14:tracePt t="15538" x="3070225" y="2870200"/>
          <p14:tracePt t="15542" x="3070225" y="2878138"/>
          <p14:tracePt t="15549" x="3078163" y="2878138"/>
          <p14:tracePt t="15559" x="3086100" y="2878138"/>
          <p14:tracePt t="15784" x="3094038" y="2878138"/>
          <p14:tracePt t="15789" x="3101975" y="2870200"/>
          <p14:tracePt t="15793" x="3109913" y="2870200"/>
          <p14:tracePt t="15797" x="3117850" y="2870200"/>
          <p14:tracePt t="15800" x="3125788" y="2870200"/>
          <p14:tracePt t="15803" x="3133725" y="2870200"/>
          <p14:tracePt t="15807" x="3141663" y="2870200"/>
          <p14:tracePt t="15809" x="3149600" y="2862263"/>
          <p14:tracePt t="15813" x="3157538" y="2862263"/>
          <p14:tracePt t="15818" x="3165475" y="2862263"/>
          <p14:tracePt t="15821" x="3173413" y="2862263"/>
          <p14:tracePt t="15825" x="3181350" y="2862263"/>
          <p14:tracePt t="15827" x="3189288" y="2862263"/>
          <p14:tracePt t="15832" x="3197225" y="2862263"/>
          <p14:tracePt t="15834" x="3205163" y="2862263"/>
          <p14:tracePt t="15837" x="3213100" y="2862263"/>
          <p14:tracePt t="15839" x="3221038" y="2862263"/>
          <p14:tracePt t="15843" x="3228975" y="2862263"/>
          <p14:tracePt t="15845" x="3236913" y="2862263"/>
          <p14:tracePt t="15850" x="3244850" y="2862263"/>
          <p14:tracePt t="15851" x="3252788" y="2862263"/>
          <p14:tracePt t="15855" x="3260725" y="2862263"/>
          <p14:tracePt t="15857" x="3268663" y="2862263"/>
          <p14:tracePt t="15861" x="3276600" y="2862263"/>
          <p14:tracePt t="15866" x="3284538" y="2862263"/>
          <p14:tracePt t="15868" x="3292475" y="2862263"/>
          <p14:tracePt t="15871" x="3300413" y="2854325"/>
          <p14:tracePt t="15875" x="3308350" y="2854325"/>
          <p14:tracePt t="15879" x="3317875" y="2854325"/>
          <p14:tracePt t="15885" x="3325813" y="2854325"/>
          <p14:tracePt t="15891" x="3325813" y="2862263"/>
          <p14:tracePt t="15895" x="3333750" y="2862263"/>
          <p14:tracePt t="15905" x="3341688" y="2862263"/>
          <p14:tracePt t="15997" x="3349625" y="2862263"/>
          <p14:tracePt t="16013" x="3357563" y="2862263"/>
          <p14:tracePt t="16017" x="3357563" y="2870200"/>
          <p14:tracePt t="16023" x="3365500" y="2870200"/>
          <p14:tracePt t="16037" x="3373438" y="2870200"/>
          <p14:tracePt t="16039" x="3373438" y="2878138"/>
          <p14:tracePt t="16309" x="3381375" y="2886075"/>
          <p14:tracePt t="16328" x="3381375" y="2894013"/>
          <p14:tracePt t="16338" x="3389313" y="2894013"/>
          <p14:tracePt t="16357" x="3389313" y="2901950"/>
          <p14:tracePt t="16614" x="3397250" y="2901950"/>
          <p14:tracePt t="16653" x="3397250" y="2909888"/>
          <p14:tracePt t="16657" x="3405188" y="2909888"/>
          <p14:tracePt t="16667" x="3413125" y="2909888"/>
          <p14:tracePt t="16673" x="3421063" y="2919413"/>
          <p14:tracePt t="16677" x="3429000" y="2919413"/>
          <p14:tracePt t="16681" x="3436938" y="2919413"/>
          <p14:tracePt t="16685" x="3444875" y="2919413"/>
          <p14:tracePt t="16689" x="3452813" y="2919413"/>
          <p14:tracePt t="16693" x="3460750" y="2927350"/>
          <p14:tracePt t="16697" x="3468688" y="2927350"/>
          <p14:tracePt t="16702" x="3476625" y="2927350"/>
          <p14:tracePt t="16705" x="3484563" y="2927350"/>
          <p14:tracePt t="16711" x="3492500" y="2927350"/>
          <p14:tracePt t="16714" x="3500438" y="2927350"/>
          <p14:tracePt t="16718" x="3508375" y="2927350"/>
          <p14:tracePt t="16721" x="3516313" y="2927350"/>
          <p14:tracePt t="16723" x="3524250" y="2927350"/>
          <p14:tracePt t="16725" x="3532188" y="2927350"/>
          <p14:tracePt t="16730" x="3540125" y="2927350"/>
          <p14:tracePt t="16732" x="3548063" y="2927350"/>
          <p14:tracePt t="16736" x="3563938" y="2927350"/>
          <p14:tracePt t="16737" x="3571875" y="2927350"/>
          <p14:tracePt t="16739" x="3579813" y="2927350"/>
          <p14:tracePt t="16741" x="3587750" y="2927350"/>
          <p14:tracePt t="16743" x="3595688" y="2927350"/>
          <p14:tracePt t="16746" x="3603625" y="2927350"/>
          <p14:tracePt t="16747" x="3619500" y="2927350"/>
          <p14:tracePt t="16750" x="3627438" y="2927350"/>
          <p14:tracePt t="16751" x="3635375" y="2927350"/>
          <p14:tracePt t="16753" x="3643313" y="2927350"/>
          <p14:tracePt t="16755" x="3651250" y="2927350"/>
          <p14:tracePt t="16757" x="3660775" y="2927350"/>
          <p14:tracePt t="16759" x="3676650" y="2927350"/>
          <p14:tracePt t="16761" x="3684588" y="2927350"/>
          <p14:tracePt t="16763" x="3692525" y="2927350"/>
          <p14:tracePt t="16767" x="3708400" y="2935288"/>
          <p14:tracePt t="16769" x="3716338" y="2935288"/>
          <p14:tracePt t="16771" x="3724275" y="2935288"/>
          <p14:tracePt t="16773" x="3732213" y="2935288"/>
          <p14:tracePt t="16775" x="3740150" y="2935288"/>
          <p14:tracePt t="16777" x="3748088" y="2943225"/>
          <p14:tracePt t="16779" x="3763963" y="2943225"/>
          <p14:tracePt t="16781" x="3771900" y="2943225"/>
          <p14:tracePt t="16784" x="3779838" y="2943225"/>
          <p14:tracePt t="16786" x="3787775" y="2943225"/>
          <p14:tracePt t="16787" x="3795713" y="2943225"/>
          <p14:tracePt t="16789" x="3811588" y="2943225"/>
          <p14:tracePt t="16791" x="3819525" y="2943225"/>
          <p14:tracePt t="16793" x="3827463" y="2943225"/>
          <p14:tracePt t="16795" x="3835400" y="2943225"/>
          <p14:tracePt t="16797" x="3843338" y="2943225"/>
          <p14:tracePt t="16800" x="3851275" y="2943225"/>
          <p14:tracePt t="16802" x="3859213" y="2951163"/>
          <p14:tracePt t="16803" x="3867150" y="2951163"/>
          <p14:tracePt t="16805" x="3875088" y="2951163"/>
          <p14:tracePt t="16807" x="3883025" y="2951163"/>
          <p14:tracePt t="16809" x="3890963" y="2951163"/>
          <p14:tracePt t="16811" x="3898900" y="2951163"/>
          <p14:tracePt t="16813" x="3906838" y="2951163"/>
          <p14:tracePt t="16816" x="3914775" y="2951163"/>
          <p14:tracePt t="16819" x="3922713" y="2951163"/>
          <p14:tracePt t="16823" x="3938588" y="2951163"/>
          <p14:tracePt t="16825" x="3946525" y="2951163"/>
          <p14:tracePt t="16829" x="3954463" y="2951163"/>
          <p14:tracePt t="16831" x="3962400" y="2951163"/>
          <p14:tracePt t="16835" x="3970338" y="2951163"/>
          <p14:tracePt t="16839" x="3978275" y="2951163"/>
          <p14:tracePt t="16845" x="3986213" y="2951163"/>
          <p14:tracePt t="17301" x="3994150" y="2951163"/>
          <p14:tracePt t="17311" x="4002088" y="2951163"/>
          <p14:tracePt t="17317" x="4011613" y="2951163"/>
          <p14:tracePt t="17320" x="4019550" y="2951163"/>
          <p14:tracePt t="17323" x="4027488" y="2951163"/>
          <p14:tracePt t="17325" x="4035425" y="2943225"/>
          <p14:tracePt t="17327" x="4043363" y="2943225"/>
          <p14:tracePt t="17329" x="4051300" y="2943225"/>
          <p14:tracePt t="17331" x="4059238" y="2943225"/>
          <p14:tracePt t="17334" x="4067175" y="2943225"/>
          <p14:tracePt t="17336" x="4075113" y="2943225"/>
          <p14:tracePt t="17339" x="4098925" y="2943225"/>
          <p14:tracePt t="17341" x="4106863" y="2943225"/>
          <p14:tracePt t="17343" x="4114800" y="2943225"/>
          <p14:tracePt t="17345" x="4130675" y="2951163"/>
          <p14:tracePt t="17347" x="4138613" y="2951163"/>
          <p14:tracePt t="17350" x="4154488" y="2951163"/>
          <p14:tracePt t="17353" x="4162425" y="2951163"/>
          <p14:tracePt t="17356" x="4186238" y="2951163"/>
          <p14:tracePt t="17357" x="4202113" y="2959100"/>
          <p14:tracePt t="17359" x="4217988" y="2959100"/>
          <p14:tracePt t="17361" x="4233863" y="2959100"/>
          <p14:tracePt t="17363" x="4249738" y="2959100"/>
          <p14:tracePt t="17367" x="4281488" y="2959100"/>
          <p14:tracePt t="17371" x="4297363" y="2959100"/>
          <p14:tracePt t="17372" x="4313238" y="2967038"/>
          <p14:tracePt t="17373" x="4329113" y="2967038"/>
          <p14:tracePt t="17375" x="4344988" y="2967038"/>
          <p14:tracePt t="17377" x="4362450" y="2967038"/>
          <p14:tracePt t="17379" x="4386263" y="2967038"/>
          <p14:tracePt t="17381" x="4394200" y="2974975"/>
          <p14:tracePt t="17384" x="4410075" y="2974975"/>
          <p14:tracePt t="17389" x="4465638" y="2982913"/>
          <p14:tracePt t="17391" x="4473575" y="2982913"/>
          <p14:tracePt t="17393" x="4489450" y="2990850"/>
          <p14:tracePt t="17395" x="4505325" y="2990850"/>
          <p14:tracePt t="17397" x="4521200" y="2990850"/>
          <p14:tracePt t="17400" x="4545013" y="2998788"/>
          <p14:tracePt t="17405" x="4592638" y="2998788"/>
          <p14:tracePt t="17407" x="4608513" y="3006725"/>
          <p14:tracePt t="17409" x="4624388" y="3006725"/>
          <p14:tracePt t="17411" x="4640263" y="3014663"/>
          <p14:tracePt t="17413" x="4656138" y="3014663"/>
          <p14:tracePt t="17417" x="4687888" y="3022600"/>
          <p14:tracePt t="17420" x="4705350" y="3022600"/>
          <p14:tracePt t="17421" x="4721225" y="3022600"/>
          <p14:tracePt t="17423" x="4729163" y="3022600"/>
          <p14:tracePt t="17425" x="4745038" y="3022600"/>
          <p14:tracePt t="17427" x="4760913" y="3030538"/>
          <p14:tracePt t="17429" x="4776788" y="3030538"/>
          <p14:tracePt t="17431" x="4784725" y="3030538"/>
          <p14:tracePt t="17434" x="4800600" y="3030538"/>
          <p14:tracePt t="17437" x="4832350" y="3038475"/>
          <p14:tracePt t="17439" x="4848225" y="3038475"/>
          <p14:tracePt t="17441" x="4856163" y="3038475"/>
          <p14:tracePt t="17443" x="4872038" y="3046413"/>
          <p14:tracePt t="17445" x="4879975" y="3046413"/>
          <p14:tracePt t="17448" x="4895850" y="3046413"/>
          <p14:tracePt t="17450" x="4911725" y="3046413"/>
          <p14:tracePt t="17454" x="4927600" y="3054350"/>
          <p14:tracePt t="17455" x="4943475" y="3054350"/>
          <p14:tracePt t="17457" x="4951413" y="3054350"/>
          <p14:tracePt t="17459" x="4967288" y="3062288"/>
          <p14:tracePt t="17461" x="4975225" y="3062288"/>
          <p14:tracePt t="17463" x="4983163" y="3062288"/>
          <p14:tracePt t="17467" x="4999038" y="3062288"/>
          <p14:tracePt t="17469" x="5014913" y="3070225"/>
          <p14:tracePt t="17471" x="5022850" y="3070225"/>
          <p14:tracePt t="17473" x="5030788" y="3070225"/>
          <p14:tracePt t="17475" x="5038725" y="3070225"/>
          <p14:tracePt t="17477" x="5046663" y="3070225"/>
          <p14:tracePt t="17480" x="5056188" y="3078163"/>
          <p14:tracePt t="17481" x="5064125" y="3078163"/>
          <p14:tracePt t="17483" x="5072063" y="3078163"/>
          <p14:tracePt t="17485" x="5080000" y="3078163"/>
          <p14:tracePt t="17489" x="5095875" y="3078163"/>
          <p14:tracePt t="17491" x="5095875" y="3086100"/>
          <p14:tracePt t="17493" x="5103813" y="3086100"/>
          <p14:tracePt t="17495" x="5111750" y="3086100"/>
          <p14:tracePt t="17499" x="5119688" y="3086100"/>
          <p14:tracePt t="17501" x="5127625" y="3086100"/>
          <p14:tracePt t="17505" x="5135563" y="3086100"/>
          <p14:tracePt t="17509" x="5143500" y="3086100"/>
          <p14:tracePt t="17516" x="5151438" y="3086100"/>
          <p14:tracePt t="17521" x="5159375" y="3086100"/>
          <p14:tracePt t="17577" x="5159375" y="3078163"/>
          <p14:tracePt t="17583" x="5151438" y="3078163"/>
          <p14:tracePt t="17615" x="5159375" y="3078163"/>
          <p14:tracePt t="17651" x="5167313" y="3078163"/>
          <p14:tracePt t="17679" x="5175250" y="3078163"/>
          <p14:tracePt t="17695" x="5175250" y="3070225"/>
          <p14:tracePt t="17783" x="5183188" y="3070225"/>
          <p14:tracePt t="17817" x="5183188" y="3062288"/>
          <p14:tracePt t="17823" x="5191125" y="3062288"/>
          <p14:tracePt t="17841" x="5191125" y="3054350"/>
          <p14:tracePt t="17845" x="5199063" y="3054350"/>
          <p14:tracePt t="17867" x="5199063" y="3046413"/>
          <p14:tracePt t="17933" x="5199063" y="3038475"/>
          <p14:tracePt t="17939" x="5207000" y="3038475"/>
          <p14:tracePt t="17951" x="5207000" y="3030538"/>
          <p14:tracePt t="17969" x="5207000" y="3022600"/>
          <p14:tracePt t="17999" x="5207000" y="3014663"/>
          <p14:tracePt t="18181" x="5214938" y="3014663"/>
          <p14:tracePt t="18189" x="5222875" y="3014663"/>
          <p14:tracePt t="18202" x="5238750" y="3006725"/>
          <p14:tracePt t="18203" x="5246688" y="3006725"/>
          <p14:tracePt t="18207" x="5254625" y="3006725"/>
          <p14:tracePt t="18209" x="5262563" y="2998788"/>
          <p14:tracePt t="18213" x="5270500" y="2998788"/>
          <p14:tracePt t="18218" x="5286375" y="2998788"/>
          <p14:tracePt t="18220" x="5294313" y="2998788"/>
          <p14:tracePt t="18223" x="5302250" y="2998788"/>
          <p14:tracePt t="18225" x="5310188" y="2998788"/>
          <p14:tracePt t="18227" x="5318125" y="2998788"/>
          <p14:tracePt t="18230" x="5326063" y="2998788"/>
          <p14:tracePt t="18231" x="5334000" y="2998788"/>
          <p14:tracePt t="18234" x="5341938" y="2998788"/>
          <p14:tracePt t="18236" x="5349875" y="2998788"/>
          <p14:tracePt t="18237" x="5357813" y="2998788"/>
          <p14:tracePt t="18239" x="5365750" y="2998788"/>
          <p14:tracePt t="18241" x="5373688" y="2998788"/>
          <p14:tracePt t="18243" x="5381625" y="2990850"/>
          <p14:tracePt t="18246" x="5389563" y="2990850"/>
          <p14:tracePt t="18247" x="5397500" y="2990850"/>
          <p14:tracePt t="18251" x="5407025" y="2990850"/>
          <p14:tracePt t="18253" x="5414963" y="2990850"/>
          <p14:tracePt t="18254" x="5422900" y="2990850"/>
          <p14:tracePt t="18255" x="5430838" y="2998788"/>
          <p14:tracePt t="18257" x="5446713" y="2998788"/>
          <p14:tracePt t="18259" x="5454650" y="2998788"/>
          <p14:tracePt t="18261" x="5462588" y="2998788"/>
          <p14:tracePt t="18263" x="5470525" y="2998788"/>
          <p14:tracePt t="18267" x="5486400" y="2998788"/>
          <p14:tracePt t="18270" x="5502275" y="2998788"/>
          <p14:tracePt t="18273" x="5510213" y="2998788"/>
          <p14:tracePt t="18275" x="5518150" y="2998788"/>
          <p14:tracePt t="18277" x="5534025" y="3006725"/>
          <p14:tracePt t="18279" x="5541963" y="3006725"/>
          <p14:tracePt t="18281" x="5549900" y="3006725"/>
          <p14:tracePt t="18284" x="5557838" y="3006725"/>
          <p14:tracePt t="18286" x="5573713" y="3006725"/>
          <p14:tracePt t="18287" x="5581650" y="3006725"/>
          <p14:tracePt t="18289" x="5589588" y="3006725"/>
          <p14:tracePt t="18291" x="5597525" y="3006725"/>
          <p14:tracePt t="18293" x="5613400" y="3006725"/>
          <p14:tracePt t="18295" x="5621338" y="3006725"/>
          <p14:tracePt t="18297" x="5629275" y="3006725"/>
          <p14:tracePt t="18300" x="5637213" y="3006725"/>
          <p14:tracePt t="18302" x="5645150" y="3006725"/>
          <p14:tracePt t="18303" x="5653088" y="3006725"/>
          <p14:tracePt t="18305" x="5668963" y="3006725"/>
          <p14:tracePt t="18307" x="5676900" y="3006725"/>
          <p14:tracePt t="18309" x="5684838" y="3014663"/>
          <p14:tracePt t="18313" x="5692775" y="3014663"/>
          <p14:tracePt t="18317" x="5708650" y="3014663"/>
          <p14:tracePt t="18319" x="5716588" y="3014663"/>
          <p14:tracePt t="18321" x="5724525" y="3014663"/>
          <p14:tracePt t="18323" x="5732463" y="3014663"/>
          <p14:tracePt t="18325" x="5740400" y="3014663"/>
          <p14:tracePt t="18329" x="5749925" y="3014663"/>
          <p14:tracePt t="18331" x="5757863" y="3014663"/>
          <p14:tracePt t="18334" x="5765800" y="3014663"/>
          <p14:tracePt t="18337" x="5773738" y="3014663"/>
          <p14:tracePt t="18339" x="5781675" y="3014663"/>
          <p14:tracePt t="18343" x="5789613" y="3014663"/>
          <p14:tracePt t="18347" x="5797550" y="3014663"/>
          <p14:tracePt t="18350" x="5805488" y="3014663"/>
          <p14:tracePt t="18355" x="5813425" y="3014663"/>
          <p14:tracePt t="18359" x="5813425" y="3022600"/>
          <p14:tracePt t="18361" x="5821363" y="3022600"/>
          <p14:tracePt t="18368" x="5829300" y="3022600"/>
          <p14:tracePt t="18377" x="5837238" y="3022600"/>
          <p14:tracePt t="18409" x="5845175" y="3022600"/>
          <p14:tracePt t="18482" x="5845175" y="3014663"/>
          <p14:tracePt t="18493" x="5853113" y="3014663"/>
          <p14:tracePt t="18499" x="5853113" y="3006725"/>
          <p14:tracePt t="18519" x="5853113" y="2998788"/>
          <p14:tracePt t="18677" x="5861050" y="2998788"/>
          <p14:tracePt t="18693" x="5861050" y="2990850"/>
          <p14:tracePt t="18707" x="5868988" y="2990850"/>
          <p14:tracePt t="18710" x="5868988" y="2982913"/>
          <p14:tracePt t="18725" x="5876925" y="2974975"/>
          <p14:tracePt t="18761" x="5876925" y="2967038"/>
          <p14:tracePt t="18829" x="5884863" y="2967038"/>
          <p14:tracePt t="18855" x="5884863" y="2959100"/>
          <p14:tracePt t="18877" x="5892800" y="2959100"/>
          <p14:tracePt t="19072" x="5892800" y="2951163"/>
          <p14:tracePt t="19214" x="5900738" y="2951163"/>
          <p14:tracePt t="19560" x="5908675" y="2943225"/>
          <p14:tracePt t="19566" x="5916613" y="2943225"/>
          <p14:tracePt t="19570" x="5924550" y="2935288"/>
          <p14:tracePt t="19573" x="5932488" y="2935288"/>
          <p14:tracePt t="19575" x="5940425" y="2935288"/>
          <p14:tracePt t="19577" x="5948363" y="2935288"/>
          <p14:tracePt t="19579" x="5956300" y="2935288"/>
          <p14:tracePt t="19582" x="5964238" y="2935288"/>
          <p14:tracePt t="19584" x="5972175" y="2935288"/>
          <p14:tracePt t="19586" x="5980113" y="2935288"/>
          <p14:tracePt t="19588" x="5988050" y="2927350"/>
          <p14:tracePt t="19590" x="5995988" y="2927350"/>
          <p14:tracePt t="19591" x="6003925" y="2927350"/>
          <p14:tracePt t="19593" x="6011863" y="2927350"/>
          <p14:tracePt t="19595" x="6019800" y="2927350"/>
          <p14:tracePt t="19597" x="6035675" y="2927350"/>
          <p14:tracePt t="19600" x="6043613" y="2927350"/>
          <p14:tracePt t="19602" x="6051550" y="2927350"/>
          <p14:tracePt t="19605" x="6059488" y="2927350"/>
          <p14:tracePt t="19606" x="6067425" y="2927350"/>
          <p14:tracePt t="19607" x="6075363" y="2927350"/>
          <p14:tracePt t="19609" x="6091238" y="2927350"/>
          <p14:tracePt t="19611" x="6100763" y="2927350"/>
          <p14:tracePt t="19613" x="6108700" y="2935288"/>
          <p14:tracePt t="19617" x="6132513" y="2935288"/>
          <p14:tracePt t="19620" x="6140450" y="2935288"/>
          <p14:tracePt t="19622" x="6156325" y="2935288"/>
          <p14:tracePt t="19624" x="6164263" y="2935288"/>
          <p14:tracePt t="19625" x="6172200" y="2935288"/>
          <p14:tracePt t="19627" x="6188075" y="2935288"/>
          <p14:tracePt t="19629" x="6203950" y="2935288"/>
          <p14:tracePt t="19632" x="6211888" y="2935288"/>
          <p14:tracePt t="19634" x="6227763" y="2935288"/>
          <p14:tracePt t="19638" x="6243638" y="2935288"/>
          <p14:tracePt t="19640" x="6259513" y="2943225"/>
          <p14:tracePt t="19641" x="6267450" y="2943225"/>
          <p14:tracePt t="19643" x="6283325" y="2943225"/>
          <p14:tracePt t="19645" x="6291263" y="2943225"/>
          <p14:tracePt t="19647" x="6299200" y="2943225"/>
          <p14:tracePt t="19650" x="6315075" y="2943225"/>
          <p14:tracePt t="19654" x="6330950" y="2943225"/>
          <p14:tracePt t="19656" x="6338888" y="2951163"/>
          <p14:tracePt t="19657" x="6346825" y="2951163"/>
          <p14:tracePt t="19659" x="6362700" y="2951163"/>
          <p14:tracePt t="19661" x="6370638" y="2951163"/>
          <p14:tracePt t="19663" x="6378575" y="2951163"/>
          <p14:tracePt t="19668" x="6394450" y="2951163"/>
          <p14:tracePt t="19669" x="6402388" y="2959100"/>
          <p14:tracePt t="19671" x="6410325" y="2959100"/>
          <p14:tracePt t="19673" x="6418263" y="2959100"/>
          <p14:tracePt t="19675" x="6426200" y="2959100"/>
          <p14:tracePt t="19677" x="6434138" y="2959100"/>
          <p14:tracePt t="19679" x="6442075" y="2959100"/>
          <p14:tracePt t="19683" x="6451600" y="2959100"/>
          <p14:tracePt t="19686" x="6459538" y="2959100"/>
          <p14:tracePt t="19687" x="6467475" y="2959100"/>
          <p14:tracePt t="19689" x="6475413" y="2959100"/>
          <p14:tracePt t="19693" x="6483350" y="2959100"/>
          <p14:tracePt t="19695" x="6491288" y="2959100"/>
          <p14:tracePt t="19700" x="6499225" y="2959100"/>
          <p14:tracePt t="19702" x="6507163" y="2959100"/>
          <p14:tracePt t="19705" x="6515100" y="2959100"/>
          <p14:tracePt t="19709" x="6523038" y="2959100"/>
          <p14:tracePt t="19713" x="6530975" y="2959100"/>
          <p14:tracePt t="19718" x="6538913" y="2959100"/>
          <p14:tracePt t="19721" x="6546850" y="2959100"/>
          <p14:tracePt t="19725" x="6554788" y="2959100"/>
          <p14:tracePt t="19729" x="6554788" y="2951163"/>
          <p14:tracePt t="19733" x="6562725" y="2951163"/>
          <p14:tracePt t="19747" x="6570663" y="2951163"/>
          <p14:tracePt t="19829" x="6578600" y="2951163"/>
          <p14:tracePt t="19839" x="6578600" y="2943225"/>
          <p14:tracePt t="19842" x="6586538" y="2943225"/>
          <p14:tracePt t="19853" x="6594475" y="2943225"/>
          <p14:tracePt t="19859" x="6594475" y="2935288"/>
          <p14:tracePt t="19867" x="6602413" y="2935288"/>
          <p14:tracePt t="19877" x="6610350" y="2935288"/>
          <p14:tracePt t="19884" x="6610350" y="2927350"/>
          <p14:tracePt t="19895" x="6618288" y="2927350"/>
          <p14:tracePt t="20403" x="6618288" y="2935288"/>
          <p14:tracePt t="20416" x="6618288" y="2943225"/>
          <p14:tracePt t="20419" x="6602413" y="2951163"/>
          <p14:tracePt t="20422" x="6602413" y="2959100"/>
          <p14:tracePt t="20424" x="6594475" y="2959100"/>
          <p14:tracePt t="20425" x="6586538" y="2967038"/>
          <p14:tracePt t="20427" x="6578600" y="2974975"/>
          <p14:tracePt t="20429" x="6570663" y="2982913"/>
          <p14:tracePt t="20431" x="6562725" y="2982913"/>
          <p14:tracePt t="20434" x="6554788" y="2990850"/>
          <p14:tracePt t="20436" x="6546850" y="2998788"/>
          <p14:tracePt t="20438" x="6538913" y="3006725"/>
          <p14:tracePt t="20439" x="6523038" y="3014663"/>
          <p14:tracePt t="20441" x="6515100" y="3014663"/>
          <p14:tracePt t="20443" x="6499225" y="3022600"/>
          <p14:tracePt t="20445" x="6483350" y="3030538"/>
          <p14:tracePt t="20448" x="6467475" y="3046413"/>
          <p14:tracePt t="20450" x="6442075" y="3054350"/>
          <p14:tracePt t="20451" x="6426200" y="3062288"/>
          <p14:tracePt t="20455" x="6410325" y="3070225"/>
          <p14:tracePt t="20456" x="6394450" y="3086100"/>
          <p14:tracePt t="20457" x="6370638" y="3094038"/>
          <p14:tracePt t="20459" x="6354763" y="3109913"/>
          <p14:tracePt t="20461" x="6330950" y="3117850"/>
          <p14:tracePt t="20463" x="6307138" y="3133725"/>
          <p14:tracePt t="20467" x="6259513" y="3157538"/>
          <p14:tracePt t="20469" x="6227763" y="3173413"/>
          <p14:tracePt t="20474" x="6180138" y="3197225"/>
          <p14:tracePt t="20475" x="6156325" y="3213100"/>
          <p14:tracePt t="20477" x="6124575" y="3228975"/>
          <p14:tracePt t="20479" x="6100763" y="3244850"/>
          <p14:tracePt t="20481" x="6067425" y="3262313"/>
          <p14:tracePt t="20484" x="6043613" y="3270250"/>
          <p14:tracePt t="20485" x="6011863" y="3286125"/>
          <p14:tracePt t="20489" x="5988050" y="3294063"/>
          <p14:tracePt t="20492" x="5924550" y="3317875"/>
          <p14:tracePt t="20494" x="5892800" y="3333750"/>
          <p14:tracePt t="20497" x="5837238" y="3357563"/>
          <p14:tracePt t="20500" x="5805488" y="3365500"/>
          <p14:tracePt t="20501" x="5781675" y="3381375"/>
          <p14:tracePt t="20504" x="5749925" y="3389313"/>
          <p14:tracePt t="20508" x="5692775" y="3405188"/>
          <p14:tracePt t="20510" x="5661025" y="3421063"/>
          <p14:tracePt t="20512" x="5637213" y="3429000"/>
          <p14:tracePt t="20513" x="5613400" y="3436938"/>
          <p14:tracePt t="20517" x="5565775" y="3452813"/>
          <p14:tracePt t="20519" x="5541963" y="3460750"/>
          <p14:tracePt t="20524" x="5494338" y="3476625"/>
          <p14:tracePt t="20528" x="5446713" y="3484563"/>
          <p14:tracePt t="20529" x="5422900" y="3500438"/>
          <p14:tracePt t="20532" x="5407025" y="3500438"/>
          <p14:tracePt t="20534" x="5389563" y="3508375"/>
          <p14:tracePt t="20535" x="5365750" y="3508375"/>
          <p14:tracePt t="20539" x="5349875" y="3516313"/>
          <p14:tracePt t="20542" x="5318125" y="3524250"/>
          <p14:tracePt t="20544" x="5302250" y="3532188"/>
          <p14:tracePt t="20546" x="5286375" y="3540125"/>
          <p14:tracePt t="20548" x="5262563" y="3540125"/>
          <p14:tracePt t="20550" x="5246688" y="3548063"/>
          <p14:tracePt t="20551" x="5230813" y="3548063"/>
          <p14:tracePt t="20554" x="5214938" y="3556000"/>
          <p14:tracePt t="20557" x="5183188" y="3563938"/>
          <p14:tracePt t="20559" x="5167313" y="3563938"/>
          <p14:tracePt t="20561" x="5151438" y="3571875"/>
          <p14:tracePt t="20563" x="5135563" y="3571875"/>
          <p14:tracePt t="20567" x="5111750" y="3579813"/>
          <p14:tracePt t="20572" x="5080000" y="3587750"/>
          <p14:tracePt t="20574" x="5064125" y="3595688"/>
          <p14:tracePt t="20576" x="5056188" y="3595688"/>
          <p14:tracePt t="20577" x="5038725" y="3605213"/>
          <p14:tracePt t="20579" x="5022850" y="3605213"/>
          <p14:tracePt t="20581" x="5006975" y="3613150"/>
          <p14:tracePt t="20584" x="4999038" y="3613150"/>
          <p14:tracePt t="20585" x="4983163" y="3613150"/>
          <p14:tracePt t="20591" x="4951413" y="3621088"/>
          <p14:tracePt t="20592" x="4943475" y="3621088"/>
          <p14:tracePt t="20593" x="4935538" y="3629025"/>
          <p14:tracePt t="20595" x="4919663" y="3629025"/>
          <p14:tracePt t="20597" x="4911725" y="3629025"/>
          <p14:tracePt t="20600" x="4895850" y="3636963"/>
          <p14:tracePt t="20602" x="4879975" y="3636963"/>
          <p14:tracePt t="20606" x="4856163" y="3644900"/>
          <p14:tracePt t="20608" x="4848225" y="3644900"/>
          <p14:tracePt t="20609" x="4832350" y="3644900"/>
          <p14:tracePt t="20611" x="4816475" y="3652838"/>
          <p14:tracePt t="20613" x="4808538" y="3652838"/>
          <p14:tracePt t="20617" x="4784725" y="3652838"/>
          <p14:tracePt t="20622" x="4752975" y="3660775"/>
          <p14:tracePt t="20623" x="4745038" y="3660775"/>
          <p14:tracePt t="20625" x="4729163" y="3660775"/>
          <p14:tracePt t="20627" x="4713288" y="3660775"/>
          <p14:tracePt t="20629" x="4695825" y="3668713"/>
          <p14:tracePt t="20631" x="4679950" y="3668713"/>
          <p14:tracePt t="20634" x="4664075" y="3668713"/>
          <p14:tracePt t="20638" x="4632325" y="3668713"/>
          <p14:tracePt t="20640" x="4608513" y="3676650"/>
          <p14:tracePt t="20641" x="4592638" y="3676650"/>
          <p14:tracePt t="20643" x="4576763" y="3676650"/>
          <p14:tracePt t="20645" x="4560888" y="3676650"/>
          <p14:tracePt t="20647" x="4537075" y="3676650"/>
          <p14:tracePt t="20650" x="4521200" y="3676650"/>
          <p14:tracePt t="20652" x="4497388" y="3676650"/>
          <p14:tracePt t="20654" x="4481513" y="3676650"/>
          <p14:tracePt t="20655" x="4457700" y="3676650"/>
          <p14:tracePt t="20657" x="4441825" y="3676650"/>
          <p14:tracePt t="20659" x="4418013" y="3676650"/>
          <p14:tracePt t="20661" x="4402138" y="3676650"/>
          <p14:tracePt t="20663" x="4386263" y="3676650"/>
          <p14:tracePt t="20668" x="4344988" y="3676650"/>
          <p14:tracePt t="20670" x="4321175" y="3676650"/>
          <p14:tracePt t="20671" x="4305300" y="3676650"/>
          <p14:tracePt t="20673" x="4281488" y="3676650"/>
          <p14:tracePt t="20675" x="4265613" y="3676650"/>
          <p14:tracePt t="20677" x="4241800" y="3676650"/>
          <p14:tracePt t="20679" x="4217988" y="3676650"/>
          <p14:tracePt t="20683" x="4186238" y="3668713"/>
          <p14:tracePt t="20686" x="4170363" y="3668713"/>
          <p14:tracePt t="20688" x="4146550" y="3668713"/>
          <p14:tracePt t="20689" x="4130675" y="3668713"/>
          <p14:tracePt t="20691" x="4114800" y="3660775"/>
          <p14:tracePt t="20693" x="4090988" y="3660775"/>
          <p14:tracePt t="20695" x="4075113" y="3660775"/>
          <p14:tracePt t="20698" x="4059238" y="3652838"/>
          <p14:tracePt t="20700" x="4027488" y="3652838"/>
          <p14:tracePt t="20702" x="4019550" y="3644900"/>
          <p14:tracePt t="20703" x="3994150" y="3644900"/>
          <p14:tracePt t="20705" x="3978275" y="3644900"/>
          <p14:tracePt t="20707" x="3954463" y="3636963"/>
          <p14:tracePt t="20709" x="3930650" y="3636963"/>
          <p14:tracePt t="20711" x="3914775" y="3629025"/>
          <p14:tracePt t="20713" x="3890963" y="3629025"/>
          <p14:tracePt t="20716" x="3875088" y="3621088"/>
          <p14:tracePt t="20717" x="3851275" y="3613150"/>
          <p14:tracePt t="20720" x="3827463" y="3613150"/>
          <p14:tracePt t="20721" x="3811588" y="3605213"/>
          <p14:tracePt t="20723" x="3787775" y="3605213"/>
          <p14:tracePt t="20725" x="3771900" y="3595688"/>
          <p14:tracePt t="20727" x="3748088" y="3595688"/>
          <p14:tracePt t="20730" x="3724275" y="3587750"/>
          <p14:tracePt t="20731" x="3700463" y="3579813"/>
          <p14:tracePt t="20734" x="3676650" y="3579813"/>
          <p14:tracePt t="20735" x="3651250" y="3571875"/>
          <p14:tracePt t="20740" x="3603625" y="3556000"/>
          <p14:tracePt t="20741" x="3579813" y="3556000"/>
          <p14:tracePt t="20743" x="3556000" y="3548063"/>
          <p14:tracePt t="20746" x="3532188" y="3540125"/>
          <p14:tracePt t="20747" x="3508375" y="3540125"/>
          <p14:tracePt t="20750" x="3484563" y="3532188"/>
          <p14:tracePt t="20751" x="3468688" y="3524250"/>
          <p14:tracePt t="20755" x="3421063" y="3508375"/>
          <p14:tracePt t="20757" x="3397250" y="3508375"/>
          <p14:tracePt t="20759" x="3365500" y="3500438"/>
          <p14:tracePt t="20761" x="3349625" y="3492500"/>
          <p14:tracePt t="20763" x="3333750" y="3492500"/>
          <p14:tracePt t="20766" x="3308350" y="3484563"/>
          <p14:tracePt t="20768" x="3284538" y="3476625"/>
          <p14:tracePt t="20771" x="3244850" y="3468688"/>
          <p14:tracePt t="20773" x="3228975" y="3460750"/>
          <p14:tracePt t="20775" x="3213100" y="3452813"/>
          <p14:tracePt t="20777" x="3197225" y="3452813"/>
          <p14:tracePt t="20779" x="3173413" y="3444875"/>
          <p14:tracePt t="20781" x="3165475" y="3444875"/>
          <p14:tracePt t="20783" x="3149600" y="3436938"/>
          <p14:tracePt t="20785" x="3133725" y="3429000"/>
          <p14:tracePt t="20790" x="3101975" y="3421063"/>
          <p14:tracePt t="20792" x="3094038" y="3413125"/>
          <p14:tracePt t="20794" x="3078163" y="3413125"/>
          <p14:tracePt t="20795" x="3070225" y="3405188"/>
          <p14:tracePt t="20797" x="3054350" y="3405188"/>
          <p14:tracePt t="20800" x="3046413" y="3397250"/>
          <p14:tracePt t="20802" x="3038475" y="3389313"/>
          <p14:tracePt t="20806" x="3014663" y="3381375"/>
          <p14:tracePt t="20808" x="3006725" y="3381375"/>
          <p14:tracePt t="20810" x="2998788" y="3373438"/>
          <p14:tracePt t="20811" x="2990850" y="3373438"/>
          <p14:tracePt t="20813" x="2982913" y="3365500"/>
          <p14:tracePt t="20817" x="2967038" y="3357563"/>
          <p14:tracePt t="20820" x="2957513" y="3357563"/>
          <p14:tracePt t="20825" x="2933700" y="3341688"/>
          <p14:tracePt t="20827" x="2925763" y="3341688"/>
          <p14:tracePt t="20829" x="2917825" y="3341688"/>
          <p14:tracePt t="20831" x="2909888" y="3333750"/>
          <p14:tracePt t="20833" x="2901950" y="3333750"/>
          <p14:tracePt t="20837" x="2894013" y="3325813"/>
          <p14:tracePt t="20840" x="2870200" y="3317875"/>
          <p14:tracePt t="20842" x="2862263" y="3317875"/>
          <p14:tracePt t="20843" x="2854325" y="3309938"/>
          <p14:tracePt t="20845" x="2846388" y="3309938"/>
          <p14:tracePt t="20847" x="2838450" y="3302000"/>
          <p14:tracePt t="20850" x="2830513" y="3294063"/>
          <p14:tracePt t="20852" x="2814638" y="3294063"/>
          <p14:tracePt t="20856" x="2798763" y="3286125"/>
          <p14:tracePt t="20857" x="2790825" y="3286125"/>
          <p14:tracePt t="20859" x="2774950" y="3278188"/>
          <p14:tracePt t="20861" x="2767013" y="3278188"/>
          <p14:tracePt t="20863" x="2759075" y="3270250"/>
          <p14:tracePt t="20867" x="2735263" y="3262313"/>
          <p14:tracePt t="20874" x="2695575" y="3252788"/>
          <p14:tracePt t="20875" x="2687638" y="3244850"/>
          <p14:tracePt t="20877" x="2671763" y="3244850"/>
          <p14:tracePt t="20879" x="2655888" y="3236913"/>
          <p14:tracePt t="20881" x="2647950" y="3236913"/>
          <p14:tracePt t="20884" x="2640013" y="3228975"/>
          <p14:tracePt t="20890" x="2598738" y="3228975"/>
          <p14:tracePt t="20891" x="2590800" y="3221038"/>
          <p14:tracePt t="20893" x="2574925" y="3221038"/>
          <p14:tracePt t="20895" x="2566988" y="3221038"/>
          <p14:tracePt t="20897" x="2551113" y="3213100"/>
          <p14:tracePt t="20900" x="2543175" y="3213100"/>
          <p14:tracePt t="20906" x="2511425" y="3205163"/>
          <p14:tracePt t="20907" x="2503488" y="3205163"/>
          <p14:tracePt t="20909" x="2487613" y="3205163"/>
          <p14:tracePt t="20911" x="2479675" y="3197225"/>
          <p14:tracePt t="20913" x="2471738" y="3197225"/>
          <p14:tracePt t="20917" x="2447925" y="3197225"/>
          <p14:tracePt t="20920" x="2439988" y="3197225"/>
          <p14:tracePt t="20921" x="2432050" y="3197225"/>
          <p14:tracePt t="20923" x="2424113" y="3189288"/>
          <p14:tracePt t="20925" x="2408238" y="3189288"/>
          <p14:tracePt t="20927" x="2400300" y="3189288"/>
          <p14:tracePt t="20929" x="2392363" y="3189288"/>
          <p14:tracePt t="20932" x="2384425" y="3189288"/>
          <p14:tracePt t="20935" x="2376488" y="3189288"/>
          <p14:tracePt t="20937" x="2352675" y="3189288"/>
          <p14:tracePt t="20939" x="2344738" y="3189288"/>
          <p14:tracePt t="20941" x="2336800" y="3189288"/>
          <p14:tracePt t="20943" x="2328863" y="3189288"/>
          <p14:tracePt t="20945" x="2320925" y="3189288"/>
          <p14:tracePt t="20947" x="2312988" y="3189288"/>
          <p14:tracePt t="20950" x="2297113" y="3189288"/>
          <p14:tracePt t="20951" x="2289175" y="3189288"/>
          <p14:tracePt t="20953" x="2281238" y="3189288"/>
          <p14:tracePt t="20955" x="2265363" y="3189288"/>
          <p14:tracePt t="20957" x="2255838" y="3189288"/>
          <p14:tracePt t="20959" x="2239963" y="3189288"/>
          <p14:tracePt t="20961" x="2232025" y="3189288"/>
          <p14:tracePt t="20964" x="2224088" y="3189288"/>
          <p14:tracePt t="20967" x="2200275" y="3189288"/>
          <p14:tracePt t="20969" x="2192338" y="3189288"/>
          <p14:tracePt t="20971" x="2176463" y="3189288"/>
          <p14:tracePt t="20973" x="2168525" y="3181350"/>
          <p14:tracePt t="20975" x="2152650" y="3181350"/>
          <p14:tracePt t="20977" x="2144713" y="3181350"/>
          <p14:tracePt t="20979" x="2128838" y="3173413"/>
          <p14:tracePt t="20981" x="2112963" y="3173413"/>
          <p14:tracePt t="20984" x="2105025" y="3173413"/>
          <p14:tracePt t="20985" x="2089150" y="3173413"/>
          <p14:tracePt t="20988" x="2081213" y="3165475"/>
          <p14:tracePt t="20989" x="2065338" y="3165475"/>
          <p14:tracePt t="20991" x="2057400" y="3165475"/>
          <p14:tracePt t="20993" x="2041525" y="3157538"/>
          <p14:tracePt t="20996" x="2033588" y="3157538"/>
          <p14:tracePt t="20997" x="2017713" y="3157538"/>
          <p14:tracePt t="21000" x="2001838" y="3149600"/>
          <p14:tracePt t="21002" x="1993900" y="3149600"/>
          <p14:tracePt t="21004" x="1978025" y="3149600"/>
          <p14:tracePt t="21005" x="1970088" y="3149600"/>
          <p14:tracePt t="21007" x="1954213" y="3141663"/>
          <p14:tracePt t="21009" x="1946275" y="3141663"/>
          <p14:tracePt t="21011" x="1930400" y="3133725"/>
          <p14:tracePt t="21013" x="1912938" y="3133725"/>
          <p14:tracePt t="21017" x="1889125" y="3125788"/>
          <p14:tracePt t="21020" x="1873250" y="3117850"/>
          <p14:tracePt t="21021" x="1865313" y="3117850"/>
          <p14:tracePt t="21023" x="1857375" y="3109913"/>
          <p14:tracePt t="21026" x="1841500" y="3109913"/>
          <p14:tracePt t="21027" x="1833563" y="3101975"/>
          <p14:tracePt t="21029" x="1817688" y="3101975"/>
          <p14:tracePt t="21031" x="1809750" y="3094038"/>
          <p14:tracePt t="21034" x="1793875" y="3094038"/>
          <p14:tracePt t="21035" x="1785938" y="3086100"/>
          <p14:tracePt t="21038" x="1778000" y="3086100"/>
          <p14:tracePt t="21039" x="1762125" y="3078163"/>
          <p14:tracePt t="21041" x="1754188" y="3078163"/>
          <p14:tracePt t="21043" x="1746250" y="3070225"/>
          <p14:tracePt t="21045" x="1738313" y="3070225"/>
          <p14:tracePt t="21047" x="1730375" y="3070225"/>
          <p14:tracePt t="21050" x="1722438" y="3062288"/>
          <p14:tracePt t="21052" x="1714500" y="3062288"/>
          <p14:tracePt t="21055" x="1690688" y="3054350"/>
          <p14:tracePt t="21058" x="1682750" y="3054350"/>
          <p14:tracePt t="21059" x="1674813" y="3046413"/>
          <p14:tracePt t="21063" x="1666875" y="3038475"/>
          <p14:tracePt t="21067" x="1651000" y="3030538"/>
          <p14:tracePt t="21072" x="1643063" y="3022600"/>
          <p14:tracePt t="21076" x="1635125" y="3014663"/>
          <p14:tracePt t="21079" x="1619250" y="3006725"/>
          <p14:tracePt t="21087" x="1611313" y="2998788"/>
          <p14:tracePt t="21090" x="1611313" y="2990850"/>
          <p14:tracePt t="21093" x="1603375" y="2990850"/>
          <p14:tracePt t="21095" x="1603375" y="2982913"/>
          <p14:tracePt t="21103" x="1603375" y="2974975"/>
          <p14:tracePt t="21111" x="1603375" y="2967038"/>
          <p14:tracePt t="21113" x="1611313" y="2967038"/>
          <p14:tracePt t="21119" x="1611313" y="2959100"/>
          <p14:tracePt t="21121" x="1619250" y="2959100"/>
          <p14:tracePt t="21129" x="1627188" y="2951163"/>
          <p14:tracePt t="21142" x="1635125" y="2943225"/>
          <p14:tracePt t="21213" x="1643063" y="2943225"/>
          <p14:tracePt t="21227" x="1651000" y="2943225"/>
          <p14:tracePt t="21231" x="1651000" y="2935288"/>
          <p14:tracePt t="21243" x="1658938" y="2935288"/>
          <p14:tracePt t="21255" x="1658938" y="2927350"/>
          <p14:tracePt t="21379" x="1658938" y="2935288"/>
          <p14:tracePt t="21400" x="1658938" y="2943225"/>
          <p14:tracePt t="21419" x="1666875" y="2943225"/>
          <p14:tracePt t="21437" x="1666875" y="2951163"/>
          <p14:tracePt t="21445" x="1674813" y="2951163"/>
          <p14:tracePt t="21455" x="1682750" y="2951163"/>
          <p14:tracePt t="21463" x="1690688" y="2951163"/>
          <p14:tracePt t="21467" x="1698625" y="2951163"/>
          <p14:tracePt t="21473" x="1706563" y="2951163"/>
          <p14:tracePt t="21479" x="1714500" y="2951163"/>
          <p14:tracePt t="21487" x="1722438" y="2951163"/>
          <p14:tracePt t="21495" x="1730375" y="2951163"/>
          <p14:tracePt t="21504" x="1738313" y="2951163"/>
          <p14:tracePt t="21509" x="1746250" y="2951163"/>
          <p14:tracePt t="21516" x="1754188" y="2951163"/>
          <p14:tracePt t="21523" x="1762125" y="2951163"/>
          <p14:tracePt t="21531" x="1770063" y="2951163"/>
          <p14:tracePt t="21541" x="1778000" y="2951163"/>
          <p14:tracePt t="21543" x="1778000" y="2943225"/>
          <p14:tracePt t="21553" x="1785938" y="2943225"/>
          <p14:tracePt t="21667" x="1778000" y="2951163"/>
          <p14:tracePt t="21689" x="1778000" y="2959100"/>
          <p14:tracePt t="21693" x="1770063" y="2959100"/>
          <p14:tracePt t="21700" x="1770063" y="2967038"/>
          <p14:tracePt t="21705" x="1770063" y="2974975"/>
          <p14:tracePt t="21711" x="1762125" y="2982913"/>
          <p14:tracePt t="21716" x="1762125" y="2990850"/>
          <p14:tracePt t="21718" x="1762125" y="2998788"/>
          <p14:tracePt t="21721" x="1762125" y="3006725"/>
          <p14:tracePt t="21723" x="1762125" y="3014663"/>
          <p14:tracePt t="21727" x="1770063" y="3022600"/>
          <p14:tracePt t="21729" x="1770063" y="3030538"/>
          <p14:tracePt t="21731" x="1770063" y="3038475"/>
          <p14:tracePt t="21735" x="1770063" y="3046413"/>
          <p14:tracePt t="21737" x="1770063" y="3054350"/>
          <p14:tracePt t="21739" x="1778000" y="3062288"/>
          <p14:tracePt t="21743" x="1778000" y="3070225"/>
          <p14:tracePt t="21746" x="1778000" y="3078163"/>
          <p14:tracePt t="21747" x="1778000" y="3086100"/>
          <p14:tracePt t="21750" x="1785938" y="3086100"/>
          <p14:tracePt t="21752" x="1785938" y="3094038"/>
          <p14:tracePt t="21753" x="1785938" y="3101975"/>
          <p14:tracePt t="21755" x="1793875" y="3101975"/>
          <p14:tracePt t="21757" x="1793875" y="3109913"/>
          <p14:tracePt t="21759" x="1793875" y="3117850"/>
          <p14:tracePt t="21761" x="1801813" y="3125788"/>
          <p14:tracePt t="21763" x="1801813" y="3133725"/>
          <p14:tracePt t="21768" x="1809750" y="3141663"/>
          <p14:tracePt t="21770" x="1809750" y="3149600"/>
          <p14:tracePt t="21771" x="1817688" y="3149600"/>
          <p14:tracePt t="21773" x="1817688" y="3157538"/>
          <p14:tracePt t="21775" x="1817688" y="3165475"/>
          <p14:tracePt t="21777" x="1825625" y="3165475"/>
          <p14:tracePt t="21779" x="1825625" y="3173413"/>
          <p14:tracePt t="21781" x="1833563" y="3181350"/>
          <p14:tracePt t="21786" x="1833563" y="3189288"/>
          <p14:tracePt t="21788" x="1841500" y="3197225"/>
          <p14:tracePt t="21789" x="1841500" y="3205163"/>
          <p14:tracePt t="21792" x="1849438" y="3205163"/>
          <p14:tracePt t="21793" x="1849438" y="3213100"/>
          <p14:tracePt t="21795" x="1857375" y="3213100"/>
          <p14:tracePt t="21797" x="1857375" y="3221038"/>
          <p14:tracePt t="21802" x="1865313" y="3228975"/>
          <p14:tracePt t="21805" x="1873250" y="3236913"/>
          <p14:tracePt t="21809" x="1873250" y="3244850"/>
          <p14:tracePt t="21811" x="1881188" y="3252788"/>
          <p14:tracePt t="21817" x="1889125" y="3262313"/>
          <p14:tracePt t="21820" x="1889125" y="3270250"/>
          <p14:tracePt t="21823" x="1897063" y="3270250"/>
          <p14:tracePt t="21825" x="1897063" y="3278188"/>
          <p14:tracePt t="21829" x="1897063" y="3286125"/>
          <p14:tracePt t="21831" x="1905000" y="3286125"/>
          <p14:tracePt t="21836" x="1905000" y="3294063"/>
          <p14:tracePt t="21839" x="1912938" y="3294063"/>
          <p14:tracePt t="21841" x="1912938" y="3302000"/>
          <p14:tracePt t="21847" x="1912938" y="3309938"/>
          <p14:tracePt t="21853" x="1922463" y="3309938"/>
          <p14:tracePt t="21856" x="1922463" y="3317875"/>
          <p14:tracePt t="21867" x="1922463" y="3325813"/>
          <p14:tracePt t="22121" x="1912938" y="3325813"/>
          <p14:tracePt t="22124" x="1905000" y="3333750"/>
          <p14:tracePt t="22129" x="1897063" y="3333750"/>
          <p14:tracePt t="22131" x="1889125" y="3333750"/>
          <p14:tracePt t="22135" x="1881188" y="3333750"/>
          <p14:tracePt t="22137" x="1881188" y="3341688"/>
          <p14:tracePt t="22139" x="1873250" y="3341688"/>
          <p14:tracePt t="22141" x="1865313" y="3341688"/>
          <p14:tracePt t="22145" x="1857375" y="3341688"/>
          <p14:tracePt t="22147" x="1849438" y="3341688"/>
          <p14:tracePt t="22150" x="1841500" y="3341688"/>
          <p14:tracePt t="22153" x="1833563" y="3349625"/>
          <p14:tracePt t="22157" x="1825625" y="3349625"/>
          <p14:tracePt t="22159" x="1817688" y="3349625"/>
          <p14:tracePt t="22168" x="1801813" y="3349625"/>
          <p14:tracePt t="22171" x="1793875" y="3357563"/>
          <p14:tracePt t="22175" x="1785938" y="3357563"/>
          <p14:tracePt t="22181" x="1778000" y="3357563"/>
          <p14:tracePt t="22203" x="1762125" y="3365500"/>
          <p14:tracePt t="22204" x="1762125" y="3373438"/>
          <p14:tracePt t="22213" x="1754188" y="3381375"/>
          <p14:tracePt t="22221" x="1754188" y="3389313"/>
          <p14:tracePt t="22231" x="1746250" y="3397250"/>
          <p14:tracePt t="22515" x="1754188" y="3397250"/>
          <p14:tracePt t="22521" x="1754188" y="3389313"/>
          <p14:tracePt t="22532" x="1754188" y="3381375"/>
          <p14:tracePt t="22539" x="1754188" y="3373438"/>
          <p14:tracePt t="22545" x="1762125" y="3373438"/>
          <p14:tracePt t="22547" x="1762125" y="3365500"/>
          <p14:tracePt t="22553" x="1762125" y="3357563"/>
          <p14:tracePt t="22559" x="1762125" y="3349625"/>
          <p14:tracePt t="22562" x="1770063" y="3349625"/>
          <p14:tracePt t="22567" x="1770063" y="3341688"/>
          <p14:tracePt t="22569" x="1770063" y="3333750"/>
          <p14:tracePt t="22575" x="1770063" y="3325813"/>
          <p14:tracePt t="22577" x="1778000" y="3325813"/>
          <p14:tracePt t="22579" x="1778000" y="3317875"/>
          <p14:tracePt t="22584" x="1778000" y="3309938"/>
          <p14:tracePt t="22589" x="1778000" y="3302000"/>
          <p14:tracePt t="22591" x="1785938" y="3302000"/>
          <p14:tracePt t="22593" x="1785938" y="3294063"/>
          <p14:tracePt t="22597" x="1785938" y="3286125"/>
          <p14:tracePt t="22602" x="1785938" y="3278188"/>
          <p14:tracePt t="22605" x="1793875" y="3270250"/>
          <p14:tracePt t="22609" x="1793875" y="3262313"/>
          <p14:tracePt t="22613" x="1793875" y="3252788"/>
          <p14:tracePt t="22617" x="1801813" y="3252788"/>
          <p14:tracePt t="22620" x="1801813" y="3244850"/>
          <p14:tracePt t="22623" x="1801813" y="3236913"/>
          <p14:tracePt t="22627" x="1801813" y="3228975"/>
          <p14:tracePt t="22629" x="1809750" y="3228975"/>
          <p14:tracePt t="22633" x="1809750" y="3221038"/>
          <p14:tracePt t="22639" x="1809750" y="3213100"/>
          <p14:tracePt t="22645" x="1809750" y="3205163"/>
          <p14:tracePt t="22653" x="1809750" y="3197225"/>
          <p14:tracePt t="22923" x="1809750" y="3189288"/>
          <p14:tracePt t="22929" x="1801813" y="3181350"/>
          <p14:tracePt t="22933" x="1801813" y="3173413"/>
          <p14:tracePt t="22936" x="1801813" y="3165475"/>
          <p14:tracePt t="22939" x="1793875" y="3157538"/>
          <p14:tracePt t="22943" x="1793875" y="3149600"/>
          <p14:tracePt t="22947" x="1793875" y="3141663"/>
          <p14:tracePt t="22951" x="1785938" y="3141663"/>
          <p14:tracePt t="22952" x="1785938" y="3133725"/>
          <p14:tracePt t="22959" x="1785938" y="3125788"/>
          <p14:tracePt t="23193" x="1785938" y="3133725"/>
          <p14:tracePt t="23211" x="1785938" y="3141663"/>
          <p14:tracePt t="23216" x="1785938" y="3157538"/>
          <p14:tracePt t="23217" x="1785938" y="3165475"/>
          <p14:tracePt t="23220" x="1785938" y="3173413"/>
          <p14:tracePt t="23221" x="1785938" y="3189288"/>
          <p14:tracePt t="23223" x="1785938" y="3197225"/>
          <p14:tracePt t="23225" x="1793875" y="3205163"/>
          <p14:tracePt t="23227" x="1793875" y="3213100"/>
          <p14:tracePt t="23229" x="1793875" y="3228975"/>
          <p14:tracePt t="23231" x="1793875" y="3236913"/>
          <p14:tracePt t="23234" x="1801813" y="3244850"/>
          <p14:tracePt t="23235" x="1801813" y="3252788"/>
          <p14:tracePt t="23237" x="1801813" y="3270250"/>
          <p14:tracePt t="23239" x="1809750" y="3278188"/>
          <p14:tracePt t="23241" x="1809750" y="3286125"/>
          <p14:tracePt t="23243" x="1817688" y="3294063"/>
          <p14:tracePt t="23246" x="1817688" y="3302000"/>
          <p14:tracePt t="23247" x="1825625" y="3309938"/>
          <p14:tracePt t="23251" x="1833563" y="3317875"/>
          <p14:tracePt t="23254" x="1841500" y="3333750"/>
          <p14:tracePt t="23255" x="1849438" y="3341688"/>
          <p14:tracePt t="23257" x="1849438" y="3349625"/>
          <p14:tracePt t="23260" x="1857375" y="3357563"/>
          <p14:tracePt t="23261" x="1865313" y="3365500"/>
          <p14:tracePt t="23263" x="1873250" y="3373438"/>
          <p14:tracePt t="23267" x="1881188" y="3381375"/>
          <p14:tracePt t="23272" x="1897063" y="3397250"/>
          <p14:tracePt t="23273" x="1905000" y="3397250"/>
          <p14:tracePt t="23276" x="1912938" y="3405188"/>
          <p14:tracePt t="23277" x="1922463" y="3413125"/>
          <p14:tracePt t="23279" x="1930400" y="3413125"/>
          <p14:tracePt t="23281" x="1938338" y="3421063"/>
          <p14:tracePt t="23284" x="1946275" y="3429000"/>
          <p14:tracePt t="23285" x="1962150" y="3429000"/>
          <p14:tracePt t="23288" x="1970088" y="3436938"/>
          <p14:tracePt t="23292" x="1993900" y="3444875"/>
          <p14:tracePt t="23294" x="2001838" y="3452813"/>
          <p14:tracePt t="23296" x="2009775" y="3460750"/>
          <p14:tracePt t="23297" x="2025650" y="3460750"/>
          <p14:tracePt t="23300" x="2033588" y="3468688"/>
          <p14:tracePt t="23301" x="2049463" y="3468688"/>
          <p14:tracePt t="23305" x="2073275" y="3476625"/>
          <p14:tracePt t="23308" x="2081213" y="3484563"/>
          <p14:tracePt t="23309" x="2097088" y="3492500"/>
          <p14:tracePt t="23311" x="2112963" y="3492500"/>
          <p14:tracePt t="23313" x="2120900" y="3500438"/>
          <p14:tracePt t="23317" x="2152650" y="3508375"/>
          <p14:tracePt t="23319" x="2160588" y="3508375"/>
          <p14:tracePt t="23322" x="2176463" y="3508375"/>
          <p14:tracePt t="23324" x="2192338" y="3516313"/>
          <p14:tracePt t="23326" x="2208213" y="3516313"/>
          <p14:tracePt t="23327" x="2224088" y="3524250"/>
          <p14:tracePt t="23329" x="2239963" y="3524250"/>
          <p14:tracePt t="23331" x="2255838" y="3532188"/>
          <p14:tracePt t="23333" x="2273300" y="3532188"/>
          <p14:tracePt t="23336" x="2289175" y="3532188"/>
          <p14:tracePt t="23341" x="2320925" y="3540125"/>
          <p14:tracePt t="23342" x="2336800" y="3540125"/>
          <p14:tracePt t="23343" x="2352675" y="3548063"/>
          <p14:tracePt t="23345" x="2368550" y="3548063"/>
          <p14:tracePt t="23347" x="2384425" y="3556000"/>
          <p14:tracePt t="23350" x="2408238" y="3556000"/>
          <p14:tracePt t="23351" x="2416175" y="3563938"/>
          <p14:tracePt t="23356" x="2455863" y="3563938"/>
          <p14:tracePt t="23358" x="2471738" y="3571875"/>
          <p14:tracePt t="23359" x="2487613" y="3571875"/>
          <p14:tracePt t="23361" x="2503488" y="3579813"/>
          <p14:tracePt t="23363" x="2519363" y="3579813"/>
          <p14:tracePt t="23366" x="2535238" y="3587750"/>
          <p14:tracePt t="23368" x="2559050" y="3587750"/>
          <p14:tracePt t="23372" x="2590800" y="3595688"/>
          <p14:tracePt t="23373" x="2606675" y="3595688"/>
          <p14:tracePt t="23375" x="2624138" y="3605213"/>
          <p14:tracePt t="23377" x="2640013" y="3605213"/>
          <p14:tracePt t="23379" x="2655888" y="3613150"/>
          <p14:tracePt t="23381" x="2671763" y="3613150"/>
          <p14:tracePt t="23383" x="2695575" y="3621088"/>
          <p14:tracePt t="23387" x="2703513" y="3621088"/>
          <p14:tracePt t="23389" x="2727325" y="3629025"/>
          <p14:tracePt t="23390" x="2743200" y="3629025"/>
          <p14:tracePt t="23391" x="2759075" y="3636963"/>
          <p14:tracePt t="23393" x="2774950" y="3636963"/>
          <p14:tracePt t="23395" x="2790825" y="3644900"/>
          <p14:tracePt t="23397" x="2806700" y="3644900"/>
          <p14:tracePt t="23400" x="2822575" y="3652838"/>
          <p14:tracePt t="23406" x="2870200" y="3660775"/>
          <p14:tracePt t="23408" x="2886075" y="3668713"/>
          <p14:tracePt t="23409" x="2901950" y="3676650"/>
          <p14:tracePt t="23411" x="2917825" y="3676650"/>
          <p14:tracePt t="23413" x="2933700" y="3684588"/>
          <p14:tracePt t="23416" x="2941638" y="3684588"/>
          <p14:tracePt t="23418" x="2967038" y="3692525"/>
          <p14:tracePt t="23421" x="2974975" y="3692525"/>
          <p14:tracePt t="23423" x="3006725" y="3700463"/>
          <p14:tracePt t="23425" x="3022600" y="3708400"/>
          <p14:tracePt t="23428" x="3038475" y="3716338"/>
          <p14:tracePt t="23430" x="3046413" y="3716338"/>
          <p14:tracePt t="23431" x="3062288" y="3724275"/>
          <p14:tracePt t="23433" x="3078163" y="3732213"/>
          <p14:tracePt t="23435" x="3094038" y="3740150"/>
          <p14:tracePt t="23438" x="3109913" y="3748088"/>
          <p14:tracePt t="23442" x="3133725" y="3756025"/>
          <p14:tracePt t="23443" x="3149600" y="3756025"/>
          <p14:tracePt t="23445" x="3165475" y="3763963"/>
          <p14:tracePt t="23447" x="3181350" y="3771900"/>
          <p14:tracePt t="23450" x="3189288" y="3779838"/>
          <p14:tracePt t="23451" x="3213100" y="3779838"/>
          <p14:tracePt t="23455" x="3236913" y="3787775"/>
          <p14:tracePt t="23457" x="3252788" y="3795713"/>
          <p14:tracePt t="23459" x="3268663" y="3803650"/>
          <p14:tracePt t="23461" x="3276600" y="3803650"/>
          <p14:tracePt t="23464" x="3292475" y="3811588"/>
          <p14:tracePt t="23467" x="3325813" y="3819525"/>
          <p14:tracePt t="23469" x="3341688" y="3819525"/>
          <p14:tracePt t="23474" x="3373438" y="3827463"/>
          <p14:tracePt t="23475" x="3389313" y="3835400"/>
          <p14:tracePt t="23477" x="3405188" y="3835400"/>
          <p14:tracePt t="23480" x="3421063" y="3843338"/>
          <p14:tracePt t="23481" x="3436938" y="3843338"/>
          <p14:tracePt t="23484" x="3452813" y="3851275"/>
          <p14:tracePt t="23485" x="3476625" y="3859213"/>
          <p14:tracePt t="23488" x="3484563" y="3859213"/>
          <p14:tracePt t="23489" x="3508375" y="3859213"/>
          <p14:tracePt t="23491" x="3524250" y="3867150"/>
          <p14:tracePt t="23493" x="3540125" y="3867150"/>
          <p14:tracePt t="23495" x="3563938" y="3875088"/>
          <p14:tracePt t="23497" x="3587750" y="3875088"/>
          <p14:tracePt t="23500" x="3603625" y="3875088"/>
          <p14:tracePt t="23503" x="3627438" y="3883025"/>
          <p14:tracePt t="23505" x="3684588" y="3890963"/>
          <p14:tracePt t="23507" x="3708400" y="3890963"/>
          <p14:tracePt t="23510" x="3732213" y="3890963"/>
          <p14:tracePt t="23511" x="3763963" y="3898900"/>
          <p14:tracePt t="23513" x="3787775" y="3898900"/>
          <p14:tracePt t="23517" x="3819525" y="3898900"/>
          <p14:tracePt t="23518" x="3843338" y="3906838"/>
          <p14:tracePt t="23521" x="3906838" y="3906838"/>
          <p14:tracePt t="23523" x="3930650" y="3914775"/>
          <p14:tracePt t="23525" x="3962400" y="3914775"/>
          <p14:tracePt t="23527" x="3994150" y="3922713"/>
          <p14:tracePt t="23529" x="4019550" y="3922713"/>
          <p14:tracePt t="23531" x="4051300" y="3922713"/>
          <p14:tracePt t="23533" x="4083050" y="3930650"/>
          <p14:tracePt t="23536" x="4114800" y="3930650"/>
          <p14:tracePt t="23538" x="4146550" y="3938588"/>
          <p14:tracePt t="23539" x="4178300" y="3938588"/>
          <p14:tracePt t="23542" x="4202113" y="3948113"/>
          <p14:tracePt t="23543" x="4233863" y="3948113"/>
          <p14:tracePt t="23545" x="4265613" y="3956050"/>
          <p14:tracePt t="23547" x="4289425" y="3956050"/>
          <p14:tracePt t="23550" x="4321175" y="3956050"/>
          <p14:tracePt t="23552" x="4352925" y="3963988"/>
          <p14:tracePt t="23555" x="4394200" y="3971925"/>
          <p14:tracePt t="23558" x="4441825" y="3979863"/>
          <p14:tracePt t="23559" x="4465638" y="3979863"/>
          <p14:tracePt t="23561" x="4497388" y="3987800"/>
          <p14:tracePt t="23563" x="4521200" y="3987800"/>
          <p14:tracePt t="23567" x="4576763" y="3995738"/>
          <p14:tracePt t="23572" x="4632325" y="4003675"/>
          <p14:tracePt t="23574" x="4656138" y="4011613"/>
          <p14:tracePt t="23575" x="4687888" y="4011613"/>
          <p14:tracePt t="23577" x="4713288" y="4011613"/>
          <p14:tracePt t="23579" x="4737100" y="4019550"/>
          <p14:tracePt t="23581" x="4768850" y="4019550"/>
          <p14:tracePt t="23583" x="4792663" y="4019550"/>
          <p14:tracePt t="23585" x="4816475" y="4019550"/>
          <p14:tracePt t="23587" x="4856163" y="4027488"/>
          <p14:tracePt t="23589" x="4872038" y="4027488"/>
          <p14:tracePt t="23591" x="4895850" y="4027488"/>
          <p14:tracePt t="23593" x="4919663" y="4035425"/>
          <p14:tracePt t="23595" x="4943475" y="4035425"/>
          <p14:tracePt t="23597" x="4967288" y="4035425"/>
          <p14:tracePt t="23599" x="4991100" y="4035425"/>
          <p14:tracePt t="23601" x="5014913" y="4035425"/>
          <p14:tracePt t="23603" x="5038725" y="4043363"/>
          <p14:tracePt t="23605" x="5064125" y="4043363"/>
          <p14:tracePt t="23607" x="5087938" y="4043363"/>
          <p14:tracePt t="23609" x="5111750" y="4043363"/>
          <p14:tracePt t="23611" x="5135563" y="4043363"/>
          <p14:tracePt t="23613" x="5151438" y="4043363"/>
          <p14:tracePt t="23616" x="5175250" y="4043363"/>
          <p14:tracePt t="23619" x="5214938" y="4043363"/>
          <p14:tracePt t="23622" x="5238750" y="4043363"/>
          <p14:tracePt t="23623" x="5254625" y="4043363"/>
          <p14:tracePt t="23625" x="5270500" y="4043363"/>
          <p14:tracePt t="23627" x="5286375" y="4043363"/>
          <p14:tracePt t="23629" x="5302250" y="4043363"/>
          <p14:tracePt t="23631" x="5318125" y="4043363"/>
          <p14:tracePt t="23634" x="5334000" y="4043363"/>
          <p14:tracePt t="23638" x="5365750" y="4043363"/>
          <p14:tracePt t="23639" x="5381625" y="4043363"/>
          <p14:tracePt t="23641" x="5397500" y="4043363"/>
          <p14:tracePt t="23643" x="5407025" y="4043363"/>
          <p14:tracePt t="23645" x="5414963" y="4043363"/>
          <p14:tracePt t="23647" x="5430838" y="4043363"/>
          <p14:tracePt t="23650" x="5438775" y="4043363"/>
          <p14:tracePt t="23654" x="5454650" y="4035425"/>
          <p14:tracePt t="23655" x="5462588" y="4035425"/>
          <p14:tracePt t="23659" x="5470525" y="4035425"/>
          <p14:tracePt t="23661" x="5478463" y="4035425"/>
          <p14:tracePt t="23663" x="5478463" y="4027488"/>
          <p14:tracePt t="23668" x="5494338" y="4027488"/>
          <p14:tracePt t="23671" x="5494338" y="4019550"/>
          <p14:tracePt t="23675" x="5494338" y="4011613"/>
          <p14:tracePt t="23677" x="5486400" y="4011613"/>
          <p14:tracePt t="23679" x="5486400" y="4003675"/>
          <p14:tracePt t="23681" x="5478463" y="4003675"/>
          <p14:tracePt t="23684" x="5470525" y="3995738"/>
          <p14:tracePt t="23686" x="5462588" y="3987800"/>
          <p14:tracePt t="23687" x="5454650" y="3979863"/>
          <p14:tracePt t="23689" x="5446713" y="3971925"/>
          <p14:tracePt t="23691" x="5438775" y="3963988"/>
          <p14:tracePt t="23693" x="5430838" y="3956050"/>
          <p14:tracePt t="23695" x="5422900" y="3948113"/>
          <p14:tracePt t="23698" x="5407025" y="3938588"/>
          <p14:tracePt t="23700" x="5397500" y="3930650"/>
          <p14:tracePt t="23701" x="5381625" y="3922713"/>
          <p14:tracePt t="23704" x="5373688" y="3914775"/>
          <p14:tracePt t="23706" x="5357813" y="3898900"/>
          <p14:tracePt t="23707" x="5349875" y="3890963"/>
          <p14:tracePt t="23709" x="5334000" y="3875088"/>
          <p14:tracePt t="23711" x="5318125" y="3867150"/>
          <p14:tracePt t="23713" x="5302250" y="3859213"/>
          <p14:tracePt t="23717" x="5270500" y="3835400"/>
          <p14:tracePt t="23719" x="5254625" y="3819525"/>
          <p14:tracePt t="23724" x="5222875" y="3795713"/>
          <p14:tracePt t="23725" x="5207000" y="3787775"/>
          <p14:tracePt t="23727" x="5199063" y="3779838"/>
          <p14:tracePt t="23729" x="5183188" y="3771900"/>
          <p14:tracePt t="23731" x="5167313" y="3763963"/>
          <p14:tracePt t="23733" x="5151438" y="3756025"/>
          <p14:tracePt t="23735" x="5135563" y="3748088"/>
          <p14:tracePt t="23738" x="5119688" y="3740150"/>
          <p14:tracePt t="23742" x="5095875" y="3732213"/>
          <p14:tracePt t="23744" x="5087938" y="3724275"/>
          <p14:tracePt t="23746" x="5072063" y="3716338"/>
          <p14:tracePt t="23747" x="5064125" y="3716338"/>
          <p14:tracePt t="23750" x="5046663" y="3708400"/>
          <p14:tracePt t="23751" x="5038725" y="3708400"/>
          <p14:tracePt t="23756" x="5014913" y="3700463"/>
          <p14:tracePt t="23758" x="4999038" y="3700463"/>
          <p14:tracePt t="23759" x="4991100" y="3692525"/>
          <p14:tracePt t="23763" x="4975225" y="3692525"/>
          <p14:tracePt t="23764" x="4967288" y="3692525"/>
          <p14:tracePt t="23767" x="4935538" y="3684588"/>
          <p14:tracePt t="23772" x="4911725" y="3684588"/>
          <p14:tracePt t="23774" x="4895850" y="3684588"/>
          <p14:tracePt t="23777" x="4872038" y="3684588"/>
          <p14:tracePt t="23779" x="4856163" y="3684588"/>
          <p14:tracePt t="23781" x="4848225" y="3684588"/>
          <p14:tracePt t="23783" x="4832350" y="3684588"/>
          <p14:tracePt t="23787" x="4800600" y="3684588"/>
          <p14:tracePt t="23789" x="4792663" y="3684588"/>
          <p14:tracePt t="23791" x="4768850" y="3692525"/>
          <p14:tracePt t="23793" x="4760913" y="3692525"/>
          <p14:tracePt t="23795" x="4752975" y="3692525"/>
          <p14:tracePt t="23797" x="4737100" y="3692525"/>
          <p14:tracePt t="23800" x="4721225" y="3700463"/>
          <p14:tracePt t="23802" x="4705350" y="3700463"/>
          <p14:tracePt t="23803" x="4695825" y="3700463"/>
          <p14:tracePt t="23805" x="4679950" y="3700463"/>
          <p14:tracePt t="23807" x="4664075" y="3700463"/>
          <p14:tracePt t="23809" x="4648200" y="3700463"/>
          <p14:tracePt t="23811" x="4640263" y="3708400"/>
          <p14:tracePt t="23813" x="4624388" y="3708400"/>
          <p14:tracePt t="23817" x="4592638" y="3708400"/>
          <p14:tracePt t="23819" x="4576763" y="3708400"/>
          <p14:tracePt t="23821" x="4560888" y="3716338"/>
          <p14:tracePt t="23823" x="4545013" y="3716338"/>
          <p14:tracePt t="23825" x="4529138" y="3716338"/>
          <p14:tracePt t="23827" x="4521200" y="3724275"/>
          <p14:tracePt t="23829" x="4505325" y="3724275"/>
          <p14:tracePt t="23831" x="4489450" y="3724275"/>
          <p14:tracePt t="23833" x="4473575" y="3724275"/>
          <p14:tracePt t="23837" x="4465638" y="3724275"/>
          <p14:tracePt t="23840" x="4433888" y="3732213"/>
          <p14:tracePt t="23841" x="4425950" y="3732213"/>
          <p14:tracePt t="23843" x="4410075" y="3732213"/>
          <p14:tracePt t="23845" x="4394200" y="3732213"/>
          <p14:tracePt t="23847" x="4386263" y="3732213"/>
          <p14:tracePt t="23850" x="4370388" y="3732213"/>
          <p14:tracePt t="23852" x="4362450" y="3732213"/>
          <p14:tracePt t="23855" x="4344988" y="3732213"/>
          <p14:tracePt t="23856" x="4337050" y="3740150"/>
          <p14:tracePt t="23857" x="4321175" y="3740150"/>
          <p14:tracePt t="23859" x="4313238" y="3740150"/>
          <p14:tracePt t="23861" x="4305300" y="3740150"/>
          <p14:tracePt t="23863" x="4289425" y="3740150"/>
          <p14:tracePt t="23866" x="4281488" y="3740150"/>
          <p14:tracePt t="23870" x="4257675" y="3740150"/>
          <p14:tracePt t="23872" x="4249738" y="3740150"/>
          <p14:tracePt t="23873" x="4241800" y="3740150"/>
          <p14:tracePt t="23875" x="4233863" y="3740150"/>
          <p14:tracePt t="23877" x="4225925" y="3740150"/>
          <p14:tracePt t="23879" x="4217988" y="3740150"/>
          <p14:tracePt t="23881" x="4210050" y="3740150"/>
          <p14:tracePt t="23884" x="4202113" y="3740150"/>
          <p14:tracePt t="23888" x="4186238" y="3740150"/>
          <p14:tracePt t="23890" x="4178300" y="3740150"/>
          <p14:tracePt t="23891" x="4170363" y="3740150"/>
          <p14:tracePt t="23895" x="4162425" y="3740150"/>
          <p14:tracePt t="23897" x="4154488" y="3740150"/>
          <p14:tracePt t="23900" x="4146550" y="3740150"/>
          <p14:tracePt t="23903" x="4138613" y="3748088"/>
          <p14:tracePt t="23905" x="4130675" y="3748088"/>
          <p14:tracePt t="23909" x="4122738" y="3748088"/>
          <p14:tracePt t="23913" x="4114800" y="3748088"/>
          <p14:tracePt t="23917" x="4106863" y="3748088"/>
          <p14:tracePt t="23919" x="4098925" y="3748088"/>
          <p14:tracePt t="23923" x="4090988" y="3748088"/>
          <p14:tracePt t="23927" x="4083050" y="3748088"/>
          <p14:tracePt t="23931" x="4075113" y="3748088"/>
          <p14:tracePt t="23937" x="4067175" y="3748088"/>
          <p14:tracePt t="23941" x="4067175" y="3756025"/>
          <p14:tracePt t="23943" x="4059238" y="3756025"/>
          <p14:tracePt t="23951" x="4051300" y="3756025"/>
          <p14:tracePt t="23955" x="4043363" y="3756025"/>
          <p14:tracePt t="23961" x="4035425" y="3763963"/>
          <p14:tracePt t="23968" x="4027488" y="3763963"/>
          <p14:tracePt t="23975" x="4019550" y="3763963"/>
          <p14:tracePt t="24015" x="4011613" y="3763963"/>
          <p14:tracePt t="24045" x="4002088" y="3763963"/>
          <p14:tracePt t="24055" x="3994150" y="3763963"/>
          <p14:tracePt t="24059" x="3994150" y="3756025"/>
          <p14:tracePt t="24063" x="3986213" y="3756025"/>
          <p14:tracePt t="24067" x="3978275" y="3756025"/>
          <p14:tracePt t="24069" x="3978275" y="3748088"/>
          <p14:tracePt t="24071" x="3970338" y="3748088"/>
          <p14:tracePt t="24075" x="3962400" y="3748088"/>
          <p14:tracePt t="24079" x="3954463" y="3748088"/>
          <p14:tracePt t="24084" x="3946525" y="3740150"/>
          <p14:tracePt t="24087" x="3938588" y="3740150"/>
          <p14:tracePt t="24091" x="3930650" y="3740150"/>
          <p14:tracePt t="24095" x="3922713" y="3732213"/>
          <p14:tracePt t="24100" x="3914775" y="3732213"/>
          <p14:tracePt t="24103" x="3906838" y="3732213"/>
          <p14:tracePt t="24107" x="3906838" y="3724275"/>
          <p14:tracePt t="24109" x="3898900" y="3724275"/>
          <p14:tracePt t="24113" x="3890963" y="3724275"/>
          <p14:tracePt t="24119" x="3883025" y="3716338"/>
          <p14:tracePt t="24121" x="3875088" y="3716338"/>
          <p14:tracePt t="24127" x="3867150" y="3708400"/>
          <p14:tracePt t="24131" x="3859213" y="3708400"/>
          <p14:tracePt t="24137" x="3859213" y="3700463"/>
          <p14:tracePt t="24139" x="3851275" y="3700463"/>
          <p14:tracePt t="24147" x="3843338" y="3700463"/>
          <p14:tracePt t="24152" x="3843338" y="3692525"/>
          <p14:tracePt t="24155" x="3835400" y="3692525"/>
          <p14:tracePt t="24161" x="3827463" y="3692525"/>
          <p14:tracePt t="24168" x="3819525" y="3684588"/>
          <p14:tracePt t="24171" x="3811588" y="3684588"/>
          <p14:tracePt t="24175" x="3803650" y="3676650"/>
          <p14:tracePt t="24179" x="3795713" y="3676650"/>
          <p14:tracePt t="24182" x="3787775" y="3676650"/>
          <p14:tracePt t="24184" x="3787775" y="3668713"/>
          <p14:tracePt t="24204" x="3724275" y="3629025"/>
          <p14:tracePt t="24205" x="3716338" y="3621088"/>
          <p14:tracePt t="24207" x="3708400" y="3613150"/>
          <p14:tracePt t="24209" x="3700463" y="3605213"/>
          <p14:tracePt t="24212" x="3692525" y="3595688"/>
          <p14:tracePt t="24213" x="3684588" y="3587750"/>
          <p14:tracePt t="24217" x="3668713" y="3571875"/>
          <p14:tracePt t="24220" x="3660775" y="3563938"/>
          <p14:tracePt t="24222" x="3651250" y="3556000"/>
          <p14:tracePt t="24223" x="3643313" y="3548063"/>
          <p14:tracePt t="24225" x="3627438" y="3532188"/>
          <p14:tracePt t="24227" x="3619500" y="3524250"/>
          <p14:tracePt t="24229" x="3611563" y="3516313"/>
          <p14:tracePt t="24231" x="3595688" y="3500438"/>
          <p14:tracePt t="24234" x="3587750" y="3492500"/>
          <p14:tracePt t="24235" x="3571875" y="3484563"/>
          <p14:tracePt t="24240" x="3548063" y="3460750"/>
          <p14:tracePt t="24242" x="3532188" y="3444875"/>
          <p14:tracePt t="24245" x="3524250" y="3429000"/>
          <p14:tracePt t="24246" x="3508375" y="3421063"/>
          <p14:tracePt t="24247" x="3492500" y="3405188"/>
          <p14:tracePt t="24250" x="3484563" y="3389313"/>
          <p14:tracePt t="24251" x="3468688" y="3381375"/>
          <p14:tracePt t="24253" x="3452813" y="3365500"/>
          <p14:tracePt t="24258" x="3429000" y="3333750"/>
          <p14:tracePt t="24262" x="3397250" y="3309938"/>
          <p14:tracePt t="24264" x="3381375" y="3294063"/>
          <p14:tracePt t="24267" x="3365500" y="3278188"/>
          <p14:tracePt t="24268" x="3349625" y="3262313"/>
          <p14:tracePt t="24269" x="3341688" y="3244850"/>
          <p14:tracePt t="24274" x="3317875" y="3213100"/>
          <p14:tracePt t="24278" x="3292475" y="3181350"/>
          <p14:tracePt t="24279" x="3276600" y="3165475"/>
          <p14:tracePt t="24281" x="3260725" y="3149600"/>
          <p14:tracePt t="24284" x="3252788" y="3133725"/>
          <p14:tracePt t="24286" x="3236913" y="3117850"/>
          <p14:tracePt t="24290" x="3213100" y="3086100"/>
          <p14:tracePt t="24294" x="3189288" y="3054350"/>
          <p14:tracePt t="24295" x="3181350" y="3046413"/>
          <p14:tracePt t="24297" x="3173413" y="3030538"/>
          <p14:tracePt t="24300" x="3165475" y="3014663"/>
          <p14:tracePt t="24301" x="3149600" y="2990850"/>
          <p14:tracePt t="24305" x="3141663" y="2974975"/>
          <p14:tracePt t="24309" x="3125788" y="2943225"/>
          <p14:tracePt t="24311" x="3125788" y="2935288"/>
          <p14:tracePt t="24313" x="3117850" y="2919413"/>
          <p14:tracePt t="24317" x="3109913" y="2894013"/>
          <p14:tracePt t="24322" x="3101975" y="2870200"/>
          <p14:tracePt t="24324" x="3094038" y="2854325"/>
          <p14:tracePt t="24326" x="3094038" y="2838450"/>
          <p14:tracePt t="24327" x="3094038" y="2830513"/>
          <p14:tracePt t="24329" x="3086100" y="2814638"/>
          <p14:tracePt t="24331" x="3086100" y="2806700"/>
          <p14:tracePt t="24334" x="3086100" y="2798763"/>
          <p14:tracePt t="24335" x="3086100" y="2782888"/>
          <p14:tracePt t="24339" x="3086100" y="2774950"/>
          <p14:tracePt t="24341" x="3078163" y="2751138"/>
          <p14:tracePt t="24343" x="3078163" y="2743200"/>
          <p14:tracePt t="24345" x="3078163" y="2727325"/>
          <p14:tracePt t="24347" x="3078163" y="2719388"/>
          <p14:tracePt t="24350" x="3078163" y="2711450"/>
          <p14:tracePt t="24352" x="3078163" y="2695575"/>
          <p14:tracePt t="24356" x="3078163" y="2679700"/>
          <p14:tracePt t="24357" x="3078163" y="2663825"/>
          <p14:tracePt t="24359" x="3078163" y="2655888"/>
          <p14:tracePt t="24361" x="3078163" y="2640013"/>
          <p14:tracePt t="24363" x="3078163" y="2632075"/>
          <p14:tracePt t="24367" x="3078163" y="2608263"/>
          <p14:tracePt t="24371" x="3070225" y="2584450"/>
          <p14:tracePt t="24373" x="3070225" y="2576513"/>
          <p14:tracePt t="24375" x="3062288" y="2566988"/>
          <p14:tracePt t="24377" x="3062288" y="2559050"/>
          <p14:tracePt t="24379" x="3062288" y="2551113"/>
          <p14:tracePt t="24381" x="3054350" y="2535238"/>
          <p14:tracePt t="24383" x="3054350" y="2527300"/>
          <p14:tracePt t="24388" x="3046413" y="2511425"/>
          <p14:tracePt t="24390" x="3038475" y="2503488"/>
          <p14:tracePt t="24393" x="3030538" y="2495550"/>
          <p14:tracePt t="24395" x="3022600" y="2487613"/>
          <p14:tracePt t="24397" x="3022600" y="2479675"/>
          <p14:tracePt t="24400" x="3014663" y="2471738"/>
          <p14:tracePt t="24404" x="3006725" y="2463800"/>
          <p14:tracePt t="24405" x="2998788" y="2455863"/>
          <p14:tracePt t="24407" x="2998788" y="2447925"/>
          <p14:tracePt t="24409" x="2990850" y="2447925"/>
          <p14:tracePt t="24411" x="2982913" y="2439988"/>
          <p14:tracePt t="24418" x="2967038" y="2424113"/>
          <p14:tracePt t="24421" x="2957513" y="2424113"/>
          <p14:tracePt t="24423" x="2949575" y="2416175"/>
          <p14:tracePt t="24425" x="2941638" y="2416175"/>
          <p14:tracePt t="24427" x="2941638" y="2408238"/>
          <p14:tracePt t="24429" x="2933700" y="2408238"/>
          <p14:tracePt t="24431" x="2925763" y="2400300"/>
          <p14:tracePt t="24434" x="2917825" y="2400300"/>
          <p14:tracePt t="24435" x="2909888" y="2400300"/>
          <p14:tracePt t="24438" x="2901950" y="2392363"/>
          <p14:tracePt t="24441" x="2894013" y="2392363"/>
          <p14:tracePt t="24443" x="2886075" y="2392363"/>
          <p14:tracePt t="24445" x="2878138" y="2392363"/>
          <p14:tracePt t="24448" x="2870200" y="2384425"/>
          <p14:tracePt t="24450" x="2862263" y="2384425"/>
          <p14:tracePt t="24453" x="2854325" y="2376488"/>
          <p14:tracePt t="24455" x="2846388" y="2376488"/>
          <p14:tracePt t="24457" x="2838450" y="2376488"/>
          <p14:tracePt t="24461" x="2830513" y="2376488"/>
          <p14:tracePt t="24463" x="2822575" y="2368550"/>
          <p14:tracePt t="24468" x="2814638" y="2368550"/>
          <p14:tracePt t="24471" x="2806700" y="2368550"/>
          <p14:tracePt t="24473" x="2798763" y="2368550"/>
          <p14:tracePt t="24479" x="2790825" y="2368550"/>
          <p14:tracePt t="24482" x="2790825" y="2360613"/>
          <p14:tracePt t="24486" x="2782888" y="2360613"/>
          <p14:tracePt t="24531" x="2782888" y="2368550"/>
          <p14:tracePt t="24545" x="2790825" y="2368550"/>
          <p14:tracePt t="24547" x="2790825" y="2376488"/>
          <p14:tracePt t="24559" x="2790825" y="2384425"/>
          <p14:tracePt t="24572" x="2790825" y="2392363"/>
          <p14:tracePt t="24584" x="2790825" y="2400300"/>
          <p14:tracePt t="24592" x="2790825" y="2408238"/>
          <p14:tracePt t="24597" x="2790825" y="2416175"/>
          <p14:tracePt t="24603" x="2790825" y="2424113"/>
          <p14:tracePt t="24609" x="2790825" y="2432050"/>
          <p14:tracePt t="24617" x="2790825" y="2439988"/>
          <p14:tracePt t="24624" x="2790825" y="2447925"/>
          <p14:tracePt t="24635" x="2790825" y="2455863"/>
          <p14:tracePt t="24641" x="2790825" y="2463800"/>
          <p14:tracePt t="24652" x="2790825" y="2471738"/>
          <p14:tracePt t="24701" x="2790825" y="2479675"/>
          <p14:tracePt t="24719" x="2790825" y="2487613"/>
          <p14:tracePt t="24767" x="2790825" y="2495550"/>
          <p14:tracePt t="25011" x="2798763" y="2495550"/>
          <p14:tracePt t="25039" x="2806700" y="2495550"/>
          <p14:tracePt t="25047" x="2806700" y="2503488"/>
          <p14:tracePt t="25057" x="2814638" y="2503488"/>
          <p14:tracePt t="25067" x="2822575" y="2503488"/>
          <p14:tracePt t="25070" x="2822575" y="2511425"/>
          <p14:tracePt t="25075" x="2830513" y="2511425"/>
          <p14:tracePt t="25083" x="2838450" y="2511425"/>
          <p14:tracePt t="25085" x="2838450" y="2519363"/>
          <p14:tracePt t="25091" x="2846388" y="2519363"/>
          <p14:tracePt t="25100" x="2854325" y="2519363"/>
          <p14:tracePt t="25107" x="2862263" y="2527300"/>
          <p14:tracePt t="25117" x="2870200" y="2527300"/>
          <p14:tracePt t="25129" x="2878138" y="2527300"/>
          <p14:tracePt t="25139" x="2886075" y="2527300"/>
          <p14:tracePt t="25150" x="2894013" y="2527300"/>
          <p14:tracePt t="25161" x="2901950" y="2527300"/>
          <p14:tracePt t="25182" x="2909888" y="2527300"/>
          <p14:tracePt t="25225" x="2917825" y="2527300"/>
          <p14:tracePt t="25237" x="2925763" y="2527300"/>
          <p14:tracePt t="25245" x="2933700" y="2527300"/>
          <p14:tracePt t="25247" x="2933700" y="2535238"/>
          <p14:tracePt t="25253" x="2941638" y="2535238"/>
          <p14:tracePt t="25265" x="2949575" y="2535238"/>
          <p14:tracePt t="25281" x="2957513" y="2535238"/>
          <p14:tracePt t="25295" x="2967038" y="2535238"/>
          <p14:tracePt t="25305" x="2974975" y="2535238"/>
          <p14:tracePt t="25313" x="2982913" y="2535238"/>
          <p14:tracePt t="25321" x="2990850" y="2535238"/>
          <p14:tracePt t="25324" x="2990850" y="2543175"/>
          <p14:tracePt t="25329" x="2998788" y="2543175"/>
          <p14:tracePt t="25337" x="3006725" y="2543175"/>
          <p14:tracePt t="25343" x="3014663" y="2543175"/>
          <p14:tracePt t="25350" x="3022600" y="2543175"/>
          <p14:tracePt t="25353" x="3022600" y="2551113"/>
          <p14:tracePt t="25356" x="3030538" y="2551113"/>
          <p14:tracePt t="25361" x="3038475" y="2551113"/>
          <p14:tracePt t="25368" x="3046413" y="2551113"/>
          <p14:tracePt t="25375" x="3054350" y="2551113"/>
          <p14:tracePt t="25381" x="3062288" y="2551113"/>
          <p14:tracePt t="25387" x="3070225" y="2551113"/>
          <p14:tracePt t="25395" x="3078163" y="2551113"/>
          <p14:tracePt t="25402" x="3086100" y="2551113"/>
          <p14:tracePt t="25407" x="3094038" y="2551113"/>
          <p14:tracePt t="25413" x="3101975" y="2551113"/>
          <p14:tracePt t="25418" x="3101975" y="2543175"/>
          <p14:tracePt t="25423" x="3109913" y="2543175"/>
          <p14:tracePt t="25491" x="3109913" y="2551113"/>
          <p14:tracePt t="25509" x="3101975" y="2551113"/>
          <p14:tracePt t="25516" x="3101975" y="2559050"/>
          <p14:tracePt t="25525" x="3094038" y="2566988"/>
          <p14:tracePt t="25537" x="3086100" y="2576513"/>
          <p14:tracePt t="25545" x="3086100" y="2584450"/>
          <p14:tracePt t="25548" x="3078163" y="2584450"/>
          <p14:tracePt t="25557" x="3070225" y="2592388"/>
          <p14:tracePt t="25579" x="3062288" y="2600325"/>
          <p14:tracePt t="25643" x="3054350" y="2600325"/>
          <p14:tracePt t="25972" x="3054350" y="2592388"/>
          <p14:tracePt t="25981" x="3046413" y="2592388"/>
          <p14:tracePt t="25985" x="3046413" y="2584450"/>
          <p14:tracePt t="26000" x="3038475" y="2584450"/>
          <p14:tracePt t="26034" x="3030538" y="2584450"/>
          <p14:tracePt t="26044" x="3022600" y="2592388"/>
          <p14:tracePt t="26049" x="3014663" y="2592388"/>
          <p14:tracePt t="26053" x="3006725" y="2592388"/>
          <p14:tracePt t="26055" x="3006725" y="2600325"/>
          <p14:tracePt t="26059" x="2998788" y="2600325"/>
          <p14:tracePt t="26067" x="2990850" y="2600325"/>
          <p14:tracePt t="26157" x="2990850" y="2608263"/>
          <p14:tracePt t="26163" x="2982913" y="2608263"/>
          <p14:tracePt t="26168" x="2982913" y="2616200"/>
          <p14:tracePt t="26172" x="2974975" y="2616200"/>
          <p14:tracePt t="26175" x="2974975" y="2624138"/>
          <p14:tracePt t="26179" x="2967038" y="2624138"/>
          <p14:tracePt t="26185" x="2967038" y="2632075"/>
          <p14:tracePt t="26187" x="2957513" y="2632075"/>
          <p14:tracePt t="26193" x="2957513" y="2640013"/>
          <p14:tracePt t="26195" x="2949575" y="2640013"/>
          <p14:tracePt t="26202" x="2949575" y="2647950"/>
          <p14:tracePt t="26203" x="2941638" y="2647950"/>
          <p14:tracePt t="26209" x="2941638" y="2655888"/>
          <p14:tracePt t="26211" x="2933700" y="2655888"/>
          <p14:tracePt t="26218" x="2925763" y="2655888"/>
          <p14:tracePt t="26220" x="2925763" y="2663825"/>
          <p14:tracePt t="26235" x="2909888" y="2671763"/>
          <p14:tracePt t="26325" x="2909888" y="2679700"/>
          <p14:tracePt t="26349" x="2901950" y="2679700"/>
          <p14:tracePt t="26375" x="2909888" y="2679700"/>
          <p14:tracePt t="26483" x="2917825" y="2679700"/>
          <p14:tracePt t="26491" x="2925763" y="2679700"/>
          <p14:tracePt t="26497" x="2933700" y="2671763"/>
          <p14:tracePt t="26503" x="2941638" y="2671763"/>
          <p14:tracePt t="26507" x="2949575" y="2671763"/>
          <p14:tracePt t="26510" x="2949575" y="2663825"/>
          <p14:tracePt t="26511" x="2957513" y="2663825"/>
          <p14:tracePt t="26517" x="2974975" y="2663825"/>
          <p14:tracePt t="26519" x="2974975" y="2655888"/>
          <p14:tracePt t="26521" x="2982913" y="2655888"/>
          <p14:tracePt t="26523" x="2990850" y="2655888"/>
          <p14:tracePt t="26526" x="2998788" y="2647950"/>
          <p14:tracePt t="26527" x="3006725" y="2647950"/>
          <p14:tracePt t="26529" x="3014663" y="2647950"/>
          <p14:tracePt t="26531" x="3022600" y="2640013"/>
          <p14:tracePt t="26534" x="3030538" y="2640013"/>
          <p14:tracePt t="26536" x="3038475" y="2640013"/>
          <p14:tracePt t="26538" x="3046413" y="2632075"/>
          <p14:tracePt t="26539" x="3054350" y="2632075"/>
          <p14:tracePt t="26542" x="3070225" y="2632075"/>
          <p14:tracePt t="26543" x="3078163" y="2624138"/>
          <p14:tracePt t="26545" x="3094038" y="2624138"/>
          <p14:tracePt t="26550" x="3109913" y="2616200"/>
          <p14:tracePt t="26551" x="3117850" y="2616200"/>
          <p14:tracePt t="26553" x="3125788" y="2616200"/>
          <p14:tracePt t="26555" x="3141663" y="2608263"/>
          <p14:tracePt t="26557" x="3149600" y="2608263"/>
          <p14:tracePt t="26559" x="3157538" y="2608263"/>
          <p14:tracePt t="26561" x="3165475" y="2608263"/>
          <p14:tracePt t="26563" x="3181350" y="2600325"/>
          <p14:tracePt t="26567" x="3197225" y="2600325"/>
          <p14:tracePt t="26571" x="3205163" y="2592388"/>
          <p14:tracePt t="26573" x="3228975" y="2592388"/>
          <p14:tracePt t="26575" x="3236913" y="2584450"/>
          <p14:tracePt t="26577" x="3244850" y="2584450"/>
          <p14:tracePt t="26579" x="3260725" y="2584450"/>
          <p14:tracePt t="26581" x="3268663" y="2576513"/>
          <p14:tracePt t="26584" x="3276600" y="2576513"/>
          <p14:tracePt t="26587" x="3284538" y="2576513"/>
          <p14:tracePt t="26590" x="3300413" y="2576513"/>
          <p14:tracePt t="26592" x="3308350" y="2576513"/>
          <p14:tracePt t="26593" x="3317875" y="2576513"/>
          <p14:tracePt t="26595" x="3317875" y="2566988"/>
          <p14:tracePt t="26597" x="3325813" y="2566988"/>
          <p14:tracePt t="26600" x="3333750" y="2566988"/>
          <p14:tracePt t="26603" x="3341688" y="2566988"/>
          <p14:tracePt t="26606" x="3349625" y="2566988"/>
          <p14:tracePt t="26609" x="3357563" y="2566988"/>
          <p14:tracePt t="26617" x="3365500" y="2566988"/>
          <p14:tracePt t="26625" x="3373438" y="2566988"/>
          <p14:tracePt t="26725" x="3381375" y="2566988"/>
          <p14:tracePt t="26843" x="3389313" y="2566988"/>
          <p14:tracePt t="26859" x="3397250" y="2566988"/>
          <p14:tracePt t="27323" x="3405188" y="2566988"/>
          <p14:tracePt t="27331" x="3413125" y="2566988"/>
          <p14:tracePt t="27339" x="3421063" y="2559050"/>
          <p14:tracePt t="27343" x="3429000" y="2559050"/>
          <p14:tracePt t="27345" x="3436938" y="2559050"/>
          <p14:tracePt t="27347" x="3444875" y="2559050"/>
          <p14:tracePt t="27350" x="3452813" y="2559050"/>
          <p14:tracePt t="27352" x="3460750" y="2559050"/>
          <p14:tracePt t="27354" x="3468688" y="2559050"/>
          <p14:tracePt t="27356" x="3476625" y="2559050"/>
          <p14:tracePt t="27357" x="3484563" y="2551113"/>
          <p14:tracePt t="27359" x="3500438" y="2551113"/>
          <p14:tracePt t="27361" x="3508375" y="2551113"/>
          <p14:tracePt t="27363" x="3516313" y="2551113"/>
          <p14:tracePt t="27367" x="3540125" y="2551113"/>
          <p14:tracePt t="27370" x="3548063" y="2543175"/>
          <p14:tracePt t="27372" x="3563938" y="2543175"/>
          <p14:tracePt t="27373" x="3571875" y="2543175"/>
          <p14:tracePt t="27375" x="3579813" y="2543175"/>
          <p14:tracePt t="27377" x="3595688" y="2543175"/>
          <p14:tracePt t="27379" x="3611563" y="2535238"/>
          <p14:tracePt t="27381" x="3619500" y="2535238"/>
          <p14:tracePt t="27383" x="3635375" y="2535238"/>
          <p14:tracePt t="27386" x="3643313" y="2535238"/>
          <p14:tracePt t="27387" x="3660775" y="2535238"/>
          <p14:tracePt t="27389" x="3676650" y="2535238"/>
          <p14:tracePt t="27391" x="3692525" y="2527300"/>
          <p14:tracePt t="27393" x="3708400" y="2527300"/>
          <p14:tracePt t="27395" x="3732213" y="2527300"/>
          <p14:tracePt t="27397" x="3740150" y="2527300"/>
          <p14:tracePt t="27399" x="3756025" y="2527300"/>
          <p14:tracePt t="27401" x="3771900" y="2527300"/>
          <p14:tracePt t="27403" x="3787775" y="2519363"/>
          <p14:tracePt t="27405" x="3811588" y="2519363"/>
          <p14:tracePt t="27407" x="3827463" y="2519363"/>
          <p14:tracePt t="27409" x="3843338" y="2527300"/>
          <p14:tracePt t="27411" x="3867150" y="2527300"/>
          <p14:tracePt t="27413" x="3883025" y="2527300"/>
          <p14:tracePt t="27416" x="3906838" y="2527300"/>
          <p14:tracePt t="27417" x="3930650" y="2527300"/>
          <p14:tracePt t="27419" x="3946525" y="2527300"/>
          <p14:tracePt t="27421" x="3970338" y="2519363"/>
          <p14:tracePt t="27423" x="3994150" y="2519363"/>
          <p14:tracePt t="27425" x="4019550" y="2519363"/>
          <p14:tracePt t="27427" x="4043363" y="2519363"/>
          <p14:tracePt t="27430" x="4075113" y="2519363"/>
          <p14:tracePt t="27431" x="4090988" y="2519363"/>
          <p14:tracePt t="27433" x="4106863" y="2519363"/>
          <p14:tracePt t="27435" x="4130675" y="2519363"/>
          <p14:tracePt t="27437" x="4154488" y="2519363"/>
          <p14:tracePt t="27439" x="4178300" y="2527300"/>
          <p14:tracePt t="27441" x="4202113" y="2527300"/>
          <p14:tracePt t="27443" x="4225925" y="2527300"/>
          <p14:tracePt t="27445" x="4241800" y="2527300"/>
          <p14:tracePt t="27447" x="4265613" y="2527300"/>
          <p14:tracePt t="27449" x="4297363" y="2535238"/>
          <p14:tracePt t="27451" x="4305300" y="2535238"/>
          <p14:tracePt t="27453" x="4321175" y="2535238"/>
          <p14:tracePt t="27455" x="4344988" y="2535238"/>
          <p14:tracePt t="27457" x="4362450" y="2535238"/>
          <p14:tracePt t="27459" x="4378325" y="2535238"/>
          <p14:tracePt t="27461" x="4402138" y="2543175"/>
          <p14:tracePt t="27463" x="4418013" y="2543175"/>
          <p14:tracePt t="27465" x="4433888" y="2543175"/>
          <p14:tracePt t="27467" x="4449763" y="2543175"/>
          <p14:tracePt t="27470" x="4473575" y="2543175"/>
          <p14:tracePt t="27471" x="4481513" y="2543175"/>
          <p14:tracePt t="27473" x="4497388" y="2543175"/>
          <p14:tracePt t="27475" x="4513263" y="2551113"/>
          <p14:tracePt t="27477" x="4529138" y="2551113"/>
          <p14:tracePt t="27479" x="4537075" y="2551113"/>
          <p14:tracePt t="27481" x="4552950" y="2551113"/>
          <p14:tracePt t="27483" x="4568825" y="2551113"/>
          <p14:tracePt t="27485" x="4576763" y="2551113"/>
          <p14:tracePt t="27487" x="4592638" y="2551113"/>
          <p14:tracePt t="27489" x="4608513" y="2551113"/>
          <p14:tracePt t="27491" x="4608513" y="2559050"/>
          <p14:tracePt t="27493" x="4624388" y="2559050"/>
          <p14:tracePt t="27495" x="4632325" y="2559050"/>
          <p14:tracePt t="27497" x="4640263" y="2559050"/>
          <p14:tracePt t="27499" x="4648200" y="2559050"/>
          <p14:tracePt t="27501" x="4656138" y="2559050"/>
          <p14:tracePt t="27505" x="4664075" y="2559050"/>
          <p14:tracePt t="27507" x="4672013" y="2559050"/>
          <p14:tracePt t="27510" x="4679950" y="2559050"/>
          <p14:tracePt t="27511" x="4687888" y="2559050"/>
          <p14:tracePt t="27516" x="4695825" y="2559050"/>
          <p14:tracePt t="27523" x="4705350" y="2559050"/>
          <p14:tracePt t="27589" x="4713288" y="2559050"/>
          <p14:tracePt t="27597" x="4721225" y="2559050"/>
          <p14:tracePt t="27601" x="4729163" y="2559050"/>
          <p14:tracePt t="27605" x="4737100" y="2559050"/>
          <p14:tracePt t="27610" x="4752975" y="2559050"/>
          <p14:tracePt t="27611" x="4752975" y="2551113"/>
          <p14:tracePt t="27613" x="4760913" y="2551113"/>
          <p14:tracePt t="27617" x="4776788" y="2551113"/>
          <p14:tracePt t="27621" x="4784725" y="2551113"/>
          <p14:tracePt t="27623" x="4792663" y="2551113"/>
          <p14:tracePt t="27624" x="4800600" y="2551113"/>
          <p14:tracePt t="27625" x="4808538" y="2551113"/>
          <p14:tracePt t="27627" x="4824413" y="2551113"/>
          <p14:tracePt t="27629" x="4832350" y="2551113"/>
          <p14:tracePt t="27631" x="4840288" y="2551113"/>
          <p14:tracePt t="27634" x="4848225" y="2551113"/>
          <p14:tracePt t="27637" x="4872038" y="2551113"/>
          <p14:tracePt t="27639" x="4879975" y="2551113"/>
          <p14:tracePt t="27641" x="4887913" y="2551113"/>
          <p14:tracePt t="27643" x="4903788" y="2559050"/>
          <p14:tracePt t="27645" x="4911725" y="2559050"/>
          <p14:tracePt t="27647" x="4927600" y="2559050"/>
          <p14:tracePt t="27650" x="4951413" y="2559050"/>
          <p14:tracePt t="27654" x="4967288" y="2559050"/>
          <p14:tracePt t="27655" x="4983163" y="2559050"/>
          <p14:tracePt t="27657" x="4999038" y="2559050"/>
          <p14:tracePt t="27659" x="5014913" y="2566988"/>
          <p14:tracePt t="27661" x="5030788" y="2566988"/>
          <p14:tracePt t="27663" x="5046663" y="2566988"/>
          <p14:tracePt t="27667" x="5080000" y="2566988"/>
          <p14:tracePt t="27669" x="5103813" y="2576513"/>
          <p14:tracePt t="27671" x="5111750" y="2576513"/>
          <p14:tracePt t="27673" x="5135563" y="2576513"/>
          <p14:tracePt t="27675" x="5151438" y="2576513"/>
          <p14:tracePt t="27678" x="5167313" y="2576513"/>
          <p14:tracePt t="27681" x="5199063" y="2584450"/>
          <p14:tracePt t="27684" x="5222875" y="2584450"/>
          <p14:tracePt t="27686" x="5238750" y="2584450"/>
          <p14:tracePt t="27687" x="5254625" y="2592388"/>
          <p14:tracePt t="27690" x="5286375" y="2592388"/>
          <p14:tracePt t="27691" x="5294313" y="2592388"/>
          <p14:tracePt t="27693" x="5318125" y="2592388"/>
          <p14:tracePt t="27695" x="5334000" y="2592388"/>
          <p14:tracePt t="27697" x="5357813" y="2592388"/>
          <p14:tracePt t="27700" x="5373688" y="2600325"/>
          <p14:tracePt t="27702" x="5397500" y="2600325"/>
          <p14:tracePt t="27703" x="5422900" y="2600325"/>
          <p14:tracePt t="27705" x="5438775" y="2600325"/>
          <p14:tracePt t="27707" x="5462588" y="2600325"/>
          <p14:tracePt t="27709" x="5486400" y="2608263"/>
          <p14:tracePt t="27711" x="5502275" y="2608263"/>
          <p14:tracePt t="27713" x="5526088" y="2608263"/>
          <p14:tracePt t="27716" x="5549900" y="2608263"/>
          <p14:tracePt t="27718" x="5573713" y="2608263"/>
          <p14:tracePt t="27720" x="5597525" y="2616200"/>
          <p14:tracePt t="27721" x="5613400" y="2616200"/>
          <p14:tracePt t="27723" x="5637213" y="2616200"/>
          <p14:tracePt t="27725" x="5661025" y="2616200"/>
          <p14:tracePt t="27727" x="5684838" y="2616200"/>
          <p14:tracePt t="27730" x="5716588" y="2624138"/>
          <p14:tracePt t="27732" x="5732463" y="2624138"/>
          <p14:tracePt t="27735" x="5781675" y="2624138"/>
          <p14:tracePt t="27738" x="5797550" y="2624138"/>
          <p14:tracePt t="27739" x="5821363" y="2624138"/>
          <p14:tracePt t="27741" x="5845175" y="2624138"/>
          <p14:tracePt t="27743" x="5868988" y="2624138"/>
          <p14:tracePt t="27746" x="5884863" y="2624138"/>
          <p14:tracePt t="27747" x="5908675" y="2632075"/>
          <p14:tracePt t="27750" x="5940425" y="2632075"/>
          <p14:tracePt t="27752" x="5948363" y="2632075"/>
          <p14:tracePt t="27753" x="5964238" y="2632075"/>
          <p14:tracePt t="27755" x="5980113" y="2640013"/>
          <p14:tracePt t="27757" x="6003925" y="2640013"/>
          <p14:tracePt t="27760" x="6019800" y="2640013"/>
          <p14:tracePt t="27761" x="6035675" y="2640013"/>
          <p14:tracePt t="27763" x="6051550" y="2640013"/>
          <p14:tracePt t="27767" x="6067425" y="2640013"/>
          <p14:tracePt t="27768" x="6083300" y="2640013"/>
          <p14:tracePt t="27770" x="6100763" y="2640013"/>
          <p14:tracePt t="27772" x="6108700" y="2640013"/>
          <p14:tracePt t="27773" x="6124575" y="2640013"/>
          <p14:tracePt t="27776" x="6132513" y="2640013"/>
          <p14:tracePt t="27777" x="6148388" y="2647950"/>
          <p14:tracePt t="27779" x="6156325" y="2647950"/>
          <p14:tracePt t="27781" x="6172200" y="2647950"/>
          <p14:tracePt t="27784" x="6180138" y="2647950"/>
          <p14:tracePt t="27785" x="6188075" y="2647950"/>
          <p14:tracePt t="27787" x="6203950" y="2647950"/>
          <p14:tracePt t="27789" x="6211888" y="2647950"/>
          <p14:tracePt t="27791" x="6219825" y="2647950"/>
          <p14:tracePt t="27793" x="6227763" y="2647950"/>
          <p14:tracePt t="27795" x="6235700" y="2647950"/>
          <p14:tracePt t="27797" x="6243638" y="2647950"/>
          <p14:tracePt t="27801" x="6251575" y="2647950"/>
          <p14:tracePt t="27803" x="6259513" y="2647950"/>
          <p14:tracePt t="27805" x="6267450" y="2647950"/>
          <p14:tracePt t="27809" x="6275388" y="2647950"/>
          <p14:tracePt t="27813" x="6283325" y="2647950"/>
          <p14:tracePt t="27819" x="6291263" y="2647950"/>
          <p14:tracePt t="27933" x="6299200" y="2647950"/>
          <p14:tracePt t="27950" x="6307138" y="2647950"/>
          <p14:tracePt t="27957" x="6315075" y="2647950"/>
          <p14:tracePt t="27959" x="6315075" y="2640013"/>
          <p14:tracePt t="27961" x="6323013" y="2640013"/>
          <p14:tracePt t="27967" x="6330950" y="2640013"/>
          <p14:tracePt t="27970" x="6338888" y="2640013"/>
          <p14:tracePt t="27971" x="6346825" y="2640013"/>
          <p14:tracePt t="27973" x="6354763" y="2640013"/>
          <p14:tracePt t="27975" x="6362700" y="2640013"/>
          <p14:tracePt t="27977" x="6370638" y="2640013"/>
          <p14:tracePt t="27980" x="6378575" y="2640013"/>
          <p14:tracePt t="27981" x="6386513" y="2640013"/>
          <p14:tracePt t="27984" x="6394450" y="2640013"/>
          <p14:tracePt t="27985" x="6402388" y="2640013"/>
          <p14:tracePt t="27987" x="6410325" y="2640013"/>
          <p14:tracePt t="27989" x="6418263" y="2640013"/>
          <p14:tracePt t="27991" x="6426200" y="2640013"/>
          <p14:tracePt t="27993" x="6434138" y="2640013"/>
          <p14:tracePt t="27996" x="6442075" y="2640013"/>
          <p14:tracePt t="27997" x="6451600" y="2640013"/>
          <p14:tracePt t="28000" x="6459538" y="2640013"/>
          <p14:tracePt t="28002" x="6467475" y="2640013"/>
          <p14:tracePt t="28003" x="6475413" y="2640013"/>
          <p14:tracePt t="28007" x="6483350" y="2640013"/>
          <p14:tracePt t="28010" x="6491288" y="2640013"/>
          <p14:tracePt t="28011" x="6499225" y="2640013"/>
          <p14:tracePt t="28017" x="6507163" y="2640013"/>
          <p14:tracePt t="28018" x="6515100" y="2640013"/>
          <p14:tracePt t="28021" x="6523038" y="2640013"/>
          <p14:tracePt t="28025" x="6530975" y="2640013"/>
          <p14:tracePt t="28029" x="6538913" y="2640013"/>
          <p14:tracePt t="28039" x="6546850" y="2640013"/>
          <p14:tracePt t="28053" x="6538913" y="2640013"/>
          <p14:tracePt t="28063" x="6538913" y="2632075"/>
          <p14:tracePt t="28067" x="6530975" y="2632075"/>
          <p14:tracePt t="28073" x="6523038" y="2632075"/>
          <p14:tracePt t="28079" x="6515100" y="2632075"/>
          <p14:tracePt t="28085" x="6507163" y="2632075"/>
          <p14:tracePt t="28089" x="6499225" y="2632075"/>
          <p14:tracePt t="28091" x="6499225" y="2640013"/>
          <p14:tracePt t="28094" x="6491288" y="2640013"/>
          <p14:tracePt t="28097" x="6483350" y="2640013"/>
          <p14:tracePt t="28101" x="6475413" y="2640013"/>
          <p14:tracePt t="28105" x="6467475" y="2640013"/>
          <p14:tracePt t="28109" x="6459538" y="2640013"/>
          <p14:tracePt t="28118" x="6467475" y="2640013"/>
          <p14:tracePt t="28127" x="6459538" y="2640013"/>
          <p14:tracePt t="28216" x="6459538" y="2647950"/>
          <p14:tracePt t="28218" x="6451600" y="2647950"/>
          <p14:tracePt t="28225" x="6442075" y="2647950"/>
          <p14:tracePt t="28231" x="6434138" y="2647950"/>
          <p14:tracePt t="28239" x="6426200" y="2647950"/>
          <p14:tracePt t="28247" x="6418263" y="2647950"/>
          <p14:tracePt t="28255" x="6410325" y="2647950"/>
          <p14:tracePt t="28270" x="6402388" y="2647950"/>
          <p14:tracePt t="28280" x="6402388" y="2655888"/>
          <p14:tracePt t="28284" x="6394450" y="2655888"/>
          <p14:tracePt t="28297" x="6386513" y="2655888"/>
          <p14:tracePt t="28307" x="6378575" y="2655888"/>
          <p14:tracePt t="28318" x="6370638" y="2655888"/>
          <p14:tracePt t="28335" x="6362700" y="2655888"/>
          <p14:tracePt t="28353" x="6354763" y="2655888"/>
          <p14:tracePt t="28363" x="6346825" y="2655888"/>
          <p14:tracePt t="28375" x="6338888" y="2655888"/>
          <p14:tracePt t="28440" x="6346825" y="2655888"/>
          <p14:tracePt t="28459" x="6354763" y="2655888"/>
          <p14:tracePt t="28467" x="6354763" y="2647950"/>
          <p14:tracePt t="28471" x="6362700" y="2647950"/>
          <p14:tracePt t="28477" x="6370638" y="2647950"/>
          <p14:tracePt t="28484" x="6378575" y="2647950"/>
          <p14:tracePt t="28487" x="6386513" y="2647950"/>
          <p14:tracePt t="28493" x="6394450" y="2647950"/>
          <p14:tracePt t="28497" x="6402388" y="2647950"/>
          <p14:tracePt t="28501" x="6410325" y="2647950"/>
          <p14:tracePt t="28507" x="6418263" y="2647950"/>
          <p14:tracePt t="28511" x="6426200" y="2647950"/>
          <p14:tracePt t="28516" x="6434138" y="2647950"/>
          <p14:tracePt t="28521" x="6442075" y="2647950"/>
          <p14:tracePt t="28525" x="6451600" y="2647950"/>
          <p14:tracePt t="28531" x="6459538" y="2647950"/>
          <p14:tracePt t="28537" x="6467475" y="2647950"/>
          <p14:tracePt t="28545" x="6475413" y="2647950"/>
          <p14:tracePt t="28590" x="6467475" y="2647950"/>
          <p14:tracePt t="28594" x="6467475" y="2655888"/>
          <p14:tracePt t="28601" x="6459538" y="2655888"/>
          <p14:tracePt t="28605" x="6451600" y="2663825"/>
          <p14:tracePt t="28610" x="6442075" y="2663825"/>
          <p14:tracePt t="28613" x="6434138" y="2663825"/>
          <p14:tracePt t="28616" x="6426200" y="2663825"/>
          <p14:tracePt t="28620" x="6410325" y="2671763"/>
          <p14:tracePt t="28622" x="6402388" y="2671763"/>
          <p14:tracePt t="28623" x="6394450" y="2671763"/>
          <p14:tracePt t="28625" x="6386513" y="2671763"/>
          <p14:tracePt t="28627" x="6378575" y="2671763"/>
          <p14:tracePt t="28630" x="6362700" y="2671763"/>
          <p14:tracePt t="28633" x="6354763" y="2679700"/>
          <p14:tracePt t="28637" x="6338888" y="2679700"/>
          <p14:tracePt t="28639" x="6323013" y="2679700"/>
          <p14:tracePt t="28641" x="6307138" y="2679700"/>
          <p14:tracePt t="28643" x="6299200" y="2679700"/>
          <p14:tracePt t="28645" x="6291263" y="2679700"/>
          <p14:tracePt t="28647" x="6275388" y="2679700"/>
          <p14:tracePt t="28652" x="6251575" y="2679700"/>
          <p14:tracePt t="28653" x="6243638" y="2679700"/>
          <p14:tracePt t="28655" x="6227763" y="2679700"/>
          <p14:tracePt t="28657" x="6211888" y="2679700"/>
          <p14:tracePt t="28659" x="6203950" y="2679700"/>
          <p14:tracePt t="28661" x="6188075" y="2679700"/>
          <p14:tracePt t="28663" x="6172200" y="2679700"/>
          <p14:tracePt t="28668" x="6148388" y="2671763"/>
          <p14:tracePt t="28670" x="6124575" y="2671763"/>
          <p14:tracePt t="28671" x="6116638" y="2671763"/>
          <p14:tracePt t="28673" x="6100763" y="2671763"/>
          <p14:tracePt t="28675" x="6083300" y="2663825"/>
          <p14:tracePt t="28677" x="6067425" y="2663825"/>
          <p14:tracePt t="28679" x="6051550" y="2663825"/>
          <p14:tracePt t="28682" x="6035675" y="2663825"/>
          <p14:tracePt t="28684" x="6019800" y="2655888"/>
          <p14:tracePt t="28686" x="6003925" y="2655888"/>
          <p14:tracePt t="28687" x="5988050" y="2655888"/>
          <p14:tracePt t="28690" x="5964238" y="2655888"/>
          <p14:tracePt t="28691" x="5956300" y="2655888"/>
          <p14:tracePt t="28693" x="5940425" y="2647950"/>
          <p14:tracePt t="28695" x="5924550" y="2647950"/>
          <p14:tracePt t="28697" x="5908675" y="2647950"/>
          <p14:tracePt t="28700" x="5892800" y="2647950"/>
          <p14:tracePt t="28701" x="5876925" y="2640013"/>
          <p14:tracePt t="28703" x="5861050" y="2640013"/>
          <p14:tracePt t="28705" x="5845175" y="2640013"/>
          <p14:tracePt t="28707" x="5829300" y="2632075"/>
          <p14:tracePt t="28709" x="5813425" y="2632075"/>
          <p14:tracePt t="28711" x="5805488" y="2632075"/>
          <p14:tracePt t="28714" x="5789613" y="2632075"/>
          <p14:tracePt t="28717" x="5773738" y="2632075"/>
          <p14:tracePt t="28717" x="5765800" y="2624138"/>
          <p14:tracePt t="28720" x="5749925" y="2624138"/>
          <p14:tracePt t="28721" x="5732463" y="2624138"/>
          <p14:tracePt t="28723" x="5724525" y="2616200"/>
          <p14:tracePt t="28725" x="5708650" y="2616200"/>
          <p14:tracePt t="28727" x="5700713" y="2616200"/>
          <p14:tracePt t="28730" x="5684838" y="2616200"/>
          <p14:tracePt t="28731" x="5676900" y="2616200"/>
          <p14:tracePt t="28733" x="5661025" y="2616200"/>
          <p14:tracePt t="28735" x="5653088" y="2608263"/>
          <p14:tracePt t="28737" x="5645150" y="2608263"/>
          <p14:tracePt t="28739" x="5637213" y="2608263"/>
          <p14:tracePt t="28741" x="5629275" y="2608263"/>
          <p14:tracePt t="28743" x="5621338" y="2608263"/>
          <p14:tracePt t="28746" x="5613400" y="2608263"/>
          <p14:tracePt t="28747" x="5605463" y="2608263"/>
          <p14:tracePt t="28750" x="5597525" y="2608263"/>
          <p14:tracePt t="28753" x="5589588" y="2608263"/>
          <p14:tracePt t="28757" x="5581650" y="2608263"/>
          <p14:tracePt t="28759" x="5573713" y="2608263"/>
          <p14:tracePt t="28763" x="5565775" y="2600325"/>
          <p14:tracePt t="28768" x="5557838" y="2600325"/>
          <p14:tracePt t="28773" x="5549900" y="2600325"/>
          <p14:tracePt t="28779" x="5541963" y="2600325"/>
          <p14:tracePt t="28790" x="5534025" y="2600325"/>
          <p14:tracePt t="28822" x="5526088" y="2600325"/>
          <p14:tracePt t="28833" x="5518150" y="2592388"/>
          <p14:tracePt t="28839" x="5510213" y="2592388"/>
          <p14:tracePt t="28843" x="5502275" y="2592388"/>
          <p14:tracePt t="28845" x="5494338" y="2592388"/>
          <p14:tracePt t="28847" x="5486400" y="2592388"/>
          <p14:tracePt t="28850" x="5478463" y="2584450"/>
          <p14:tracePt t="28854" x="5462588" y="2584450"/>
          <p14:tracePt t="28855" x="5454650" y="2584450"/>
          <p14:tracePt t="28857" x="5438775" y="2584450"/>
          <p14:tracePt t="28859" x="5430838" y="2576513"/>
          <p14:tracePt t="28861" x="5422900" y="2576513"/>
          <p14:tracePt t="28863" x="5414963" y="2576513"/>
          <p14:tracePt t="28867" x="5389563" y="2566988"/>
          <p14:tracePt t="28870" x="5373688" y="2566988"/>
          <p14:tracePt t="28871" x="5365750" y="2566988"/>
          <p14:tracePt t="28873" x="5357813" y="2566988"/>
          <p14:tracePt t="28875" x="5341938" y="2559050"/>
          <p14:tracePt t="28877" x="5334000" y="2559050"/>
          <p14:tracePt t="28879" x="5318125" y="2559050"/>
          <p14:tracePt t="28881" x="5310188" y="2551113"/>
          <p14:tracePt t="28883" x="5302250" y="2551113"/>
          <p14:tracePt t="28888" x="5278438" y="2551113"/>
          <p14:tracePt t="28890" x="5254625" y="2543175"/>
          <p14:tracePt t="28893" x="5238750" y="2543175"/>
          <p14:tracePt t="28895" x="5230813" y="2535238"/>
          <p14:tracePt t="28897" x="5214938" y="2535238"/>
          <p14:tracePt t="28900" x="5207000" y="2535238"/>
          <p14:tracePt t="28901" x="5191125" y="2535238"/>
          <p14:tracePt t="28904" x="5183188" y="2527300"/>
          <p14:tracePt t="28905" x="5175250" y="2527300"/>
          <p14:tracePt t="28907" x="5159375" y="2527300"/>
          <p14:tracePt t="28910" x="5143500" y="2519363"/>
          <p14:tracePt t="28911" x="5135563" y="2519363"/>
          <p14:tracePt t="28913" x="5127625" y="2519363"/>
          <p14:tracePt t="28917" x="5103813" y="2511425"/>
          <p14:tracePt t="28919" x="5095875" y="2511425"/>
          <p14:tracePt t="28921" x="5087938" y="2511425"/>
          <p14:tracePt t="28923" x="5072063" y="2511425"/>
          <p14:tracePt t="28925" x="5064125" y="2503488"/>
          <p14:tracePt t="28927" x="5056188" y="2503488"/>
          <p14:tracePt t="28930" x="5038725" y="2503488"/>
          <p14:tracePt t="28934" x="5022850" y="2503488"/>
          <p14:tracePt t="28936" x="5014913" y="2495550"/>
          <p14:tracePt t="28939" x="4999038" y="2495550"/>
          <p14:tracePt t="28940" x="4991100" y="2495550"/>
          <p14:tracePt t="28941" x="4983163" y="2495550"/>
          <p14:tracePt t="28943" x="4975225" y="2495550"/>
          <p14:tracePt t="28945" x="4967288" y="2495550"/>
          <p14:tracePt t="28947" x="4959350" y="2487613"/>
          <p14:tracePt t="28951" x="4943475" y="2487613"/>
          <p14:tracePt t="28953" x="4935538" y="2487613"/>
          <p14:tracePt t="28955" x="4927600" y="2487613"/>
          <p14:tracePt t="28957" x="4919663" y="2487613"/>
          <p14:tracePt t="28959" x="4911725" y="2487613"/>
          <p14:tracePt t="28963" x="4903788" y="2487613"/>
          <p14:tracePt t="28966" x="4895850" y="2487613"/>
          <p14:tracePt t="28968" x="4887913" y="2487613"/>
          <p14:tracePt t="28970" x="4879975" y="2479675"/>
          <p14:tracePt t="28974" x="4872038" y="2479675"/>
          <p14:tracePt t="28976" x="4864100" y="2479675"/>
          <p14:tracePt t="28980" x="4856163" y="2479675"/>
          <p14:tracePt t="28983" x="4848225" y="2479675"/>
          <p14:tracePt t="28986" x="4840288" y="2479675"/>
          <p14:tracePt t="28988" x="4832350" y="2471738"/>
          <p14:tracePt t="28992" x="4824413" y="2471738"/>
          <p14:tracePt t="28994" x="4816475" y="2471738"/>
          <p14:tracePt t="28998" x="4808538" y="2463800"/>
          <p14:tracePt t="29001" x="4800600" y="2463800"/>
          <p14:tracePt t="29003" x="4792663" y="2463800"/>
          <p14:tracePt t="29006" x="4784725" y="2463800"/>
          <p14:tracePt t="29008" x="4776788" y="2455863"/>
          <p14:tracePt t="29012" x="4768850" y="2455863"/>
          <p14:tracePt t="29014" x="4760913" y="2447925"/>
          <p14:tracePt t="29017" x="4752975" y="2447925"/>
          <p14:tracePt t="29020" x="4745038" y="2439988"/>
          <p14:tracePt t="29022" x="4737100" y="2439988"/>
          <p14:tracePt t="29026" x="4729163" y="2439988"/>
          <p14:tracePt t="29028" x="4721225" y="2432050"/>
          <p14:tracePt t="29033" x="4713288" y="2432050"/>
          <p14:tracePt t="29034" x="4705350" y="2432050"/>
          <p14:tracePt t="29037" x="4705350" y="2424113"/>
          <p14:tracePt t="29038" x="4695825" y="2424113"/>
          <p14:tracePt t="29040" x="4687888" y="2424113"/>
          <p14:tracePt t="29044" x="4679950" y="2416175"/>
          <p14:tracePt t="29046" x="4672013" y="2416175"/>
          <p14:tracePt t="29050" x="4664075" y="2416175"/>
          <p14:tracePt t="29054" x="4656138" y="2408238"/>
          <p14:tracePt t="29056" x="4648200" y="2408238"/>
          <p14:tracePt t="29060" x="4640263" y="2408238"/>
          <p14:tracePt t="29064" x="4640263" y="2400300"/>
          <p14:tracePt t="29067" x="4632325" y="2400300"/>
          <p14:tracePt t="29070" x="4624388" y="2400300"/>
          <p14:tracePt t="29076" x="4616450" y="2400300"/>
          <p14:tracePt t="29080" x="4608513" y="2392363"/>
          <p14:tracePt t="29085" x="4600575" y="2392363"/>
          <p14:tracePt t="29088" x="4592638" y="2392363"/>
          <p14:tracePt t="29090" x="4584700" y="2392363"/>
          <p14:tracePt t="29094" x="4576763" y="2392363"/>
          <p14:tracePt t="29100" x="4568825" y="2392363"/>
          <p14:tracePt t="29102" x="4560888" y="2392363"/>
          <p14:tracePt t="29104" x="4552950" y="2384425"/>
          <p14:tracePt t="29108" x="4545013" y="2384425"/>
          <p14:tracePt t="29112" x="4537075" y="2384425"/>
          <p14:tracePt t="29114" x="4529138" y="2384425"/>
          <p14:tracePt t="29118" x="4521200" y="2384425"/>
          <p14:tracePt t="29121" x="4513263" y="2384425"/>
          <p14:tracePt t="29124" x="4505325" y="2384425"/>
          <p14:tracePt t="29126" x="4497388" y="2384425"/>
          <p14:tracePt t="29128" x="4489450" y="2384425"/>
          <p14:tracePt t="29133" x="4481513" y="2376488"/>
          <p14:tracePt t="29135" x="4473575" y="2376488"/>
          <p14:tracePt t="29136" x="4465638" y="2376488"/>
          <p14:tracePt t="29138" x="4457700" y="2376488"/>
          <p14:tracePt t="29142" x="4449763" y="2376488"/>
          <p14:tracePt t="29144" x="4441825" y="2376488"/>
          <p14:tracePt t="29146" x="4433888" y="2376488"/>
          <p14:tracePt t="29149" x="4433888" y="2368550"/>
          <p14:tracePt t="29153" x="4418013" y="2368550"/>
          <p14:tracePt t="29154" x="4410075" y="2368550"/>
          <p14:tracePt t="29158" x="4402138" y="2368550"/>
          <p14:tracePt t="29162" x="4394200" y="2360613"/>
          <p14:tracePt t="29164" x="4386263" y="2360613"/>
          <p14:tracePt t="29169" x="4378325" y="2360613"/>
          <p14:tracePt t="29172" x="4370388" y="2360613"/>
          <p14:tracePt t="29178" x="4362450" y="2360613"/>
          <p14:tracePt t="29184" x="4352925" y="2360613"/>
          <p14:tracePt t="29542" x="4344988" y="2360613"/>
          <p14:tracePt t="29546" x="4337050" y="2360613"/>
          <p14:tracePt t="29548" x="4337050" y="2368550"/>
          <p14:tracePt t="29552" x="4329113" y="2368550"/>
          <p14:tracePt t="29554" x="4321175" y="2376488"/>
          <p14:tracePt t="29557" x="4321175" y="2384425"/>
          <p14:tracePt t="29558" x="4313238" y="2392363"/>
          <p14:tracePt t="29560" x="4305300" y="2400300"/>
          <p14:tracePt t="29562" x="4297363" y="2408238"/>
          <p14:tracePt t="29564" x="4289425" y="2416175"/>
          <p14:tracePt t="29567" x="4273550" y="2424113"/>
          <p14:tracePt t="29570" x="4265613" y="2432050"/>
          <p14:tracePt t="29571" x="4257675" y="2439988"/>
          <p14:tracePt t="29574" x="4233863" y="2463800"/>
          <p14:tracePt t="29576" x="4225925" y="2471738"/>
          <p14:tracePt t="29578" x="4210050" y="2479675"/>
          <p14:tracePt t="29580" x="4202113" y="2495550"/>
          <p14:tracePt t="29585" x="4170363" y="2519363"/>
          <p14:tracePt t="29591" x="4122738" y="2559050"/>
          <p14:tracePt t="29593" x="4106863" y="2566988"/>
          <p14:tracePt t="29594" x="4090988" y="2584450"/>
          <p14:tracePt t="29596" x="4075113" y="2600325"/>
          <p14:tracePt t="29598" x="4051300" y="2608263"/>
          <p14:tracePt t="29601" x="4035425" y="2624138"/>
          <p14:tracePt t="29604" x="4019550" y="2640013"/>
          <p14:tracePt t="29607" x="3970338" y="2663825"/>
          <p14:tracePt t="29609" x="3954463" y="2679700"/>
          <p14:tracePt t="29610" x="3930650" y="2687638"/>
          <p14:tracePt t="29612" x="3914775" y="2703513"/>
          <p14:tracePt t="29614" x="3890963" y="2711450"/>
          <p14:tracePt t="29617" x="3875088" y="2719388"/>
          <p14:tracePt t="29618" x="3851275" y="2735263"/>
          <p14:tracePt t="29624" x="3811588" y="2751138"/>
          <p14:tracePt t="29625" x="3795713" y="2759075"/>
          <p14:tracePt t="29627" x="3771900" y="2767013"/>
          <p14:tracePt t="29628" x="3756025" y="2774950"/>
          <p14:tracePt t="29630" x="3740150" y="2782888"/>
          <p14:tracePt t="29634" x="3708400" y="2798763"/>
          <p14:tracePt t="29637" x="3692525" y="2806700"/>
          <p14:tracePt t="29641" x="3668713" y="2822575"/>
          <p14:tracePt t="29644" x="3643313" y="2830513"/>
          <p14:tracePt t="29646" x="3635375" y="2830513"/>
          <p14:tracePt t="29648" x="3627438" y="2838450"/>
          <p14:tracePt t="29651" x="3619500" y="2838450"/>
          <p14:tracePt t="29652" x="3611563" y="2846388"/>
          <p14:tracePt t="29656" x="3595688" y="2846388"/>
          <p14:tracePt t="29658" x="3587750" y="2846388"/>
          <p14:tracePt t="29663" x="3587750" y="2854325"/>
          <p14:tracePt t="29664" x="3579813" y="2854325"/>
          <p14:tracePt t="29674" x="3571875" y="2854325"/>
          <p14:tracePt t="29692" x="3579813" y="2854325"/>
          <p14:tracePt t="29758" x="3571875" y="2854325"/>
          <p14:tracePt t="29770" x="3563938" y="2854325"/>
          <p14:tracePt t="29776" x="3556000" y="2862263"/>
          <p14:tracePt t="29780" x="3548063" y="2862263"/>
          <p14:tracePt t="29783" x="3548063" y="2870200"/>
          <p14:tracePt t="29785" x="3540125" y="2870200"/>
          <p14:tracePt t="29786" x="3540125" y="2878138"/>
          <p14:tracePt t="29788" x="3532188" y="2878138"/>
          <p14:tracePt t="29790" x="3532188" y="2886075"/>
          <p14:tracePt t="29793" x="3524250" y="2886075"/>
          <p14:tracePt t="29794" x="3516313" y="2894013"/>
          <p14:tracePt t="29798" x="3508375" y="2901950"/>
          <p14:tracePt t="29801" x="3500438" y="2901950"/>
          <p14:tracePt t="29804" x="3492500" y="2919413"/>
          <p14:tracePt t="29807" x="3484563" y="2919413"/>
          <p14:tracePt t="29809" x="3476625" y="2927350"/>
          <p14:tracePt t="29810" x="3468688" y="2935288"/>
          <p14:tracePt t="29812" x="3460750" y="2943225"/>
          <p14:tracePt t="29814" x="3452813" y="2943225"/>
          <p14:tracePt t="29817" x="3444875" y="2951163"/>
          <p14:tracePt t="29818" x="3436938" y="2959100"/>
          <p14:tracePt t="29821" x="3429000" y="2967038"/>
          <p14:tracePt t="29824" x="3413125" y="2974975"/>
          <p14:tracePt t="29826" x="3405188" y="2982913"/>
          <p14:tracePt t="29828" x="3397250" y="2990850"/>
          <p14:tracePt t="29830" x="3389313" y="2998788"/>
          <p14:tracePt t="29834" x="3381375" y="3006725"/>
          <p14:tracePt t="29837" x="3373438" y="3014663"/>
          <p14:tracePt t="29843" x="3349625" y="3030538"/>
          <p14:tracePt t="29844" x="3341688" y="3038475"/>
          <p14:tracePt t="29848" x="3333750" y="3046413"/>
          <p14:tracePt t="29851" x="3325813" y="3054350"/>
          <p14:tracePt t="29852" x="3317875" y="3054350"/>
          <p14:tracePt t="29857" x="3308350" y="3062288"/>
          <p14:tracePt t="29858" x="3300413" y="3070225"/>
          <p14:tracePt t="29862" x="3292475" y="3078163"/>
          <p14:tracePt t="29864" x="3284538" y="3078163"/>
          <p14:tracePt t="29869" x="3276600" y="3086100"/>
          <p14:tracePt t="29874" x="3268663" y="3094038"/>
          <p14:tracePt t="29876" x="3260725" y="3094038"/>
          <p14:tracePt t="29878" x="3260725" y="3101975"/>
          <p14:tracePt t="29880" x="3252788" y="3101975"/>
          <p14:tracePt t="29886" x="3244850" y="3109913"/>
          <p14:tracePt t="30068" x="3236913" y="3109913"/>
          <p14:tracePt t="30074" x="3228975" y="3109913"/>
          <p14:tracePt t="30077" x="3221038" y="3109913"/>
          <p14:tracePt t="30078" x="3213100" y="3101975"/>
          <p14:tracePt t="30080" x="3205163" y="3101975"/>
          <p14:tracePt t="30084" x="3189288" y="3101975"/>
          <p14:tracePt t="30088" x="3173413" y="3101975"/>
          <p14:tracePt t="30089" x="3165475" y="3094038"/>
          <p14:tracePt t="30090" x="3157538" y="3094038"/>
          <p14:tracePt t="30092" x="3149600" y="3094038"/>
          <p14:tracePt t="30094" x="3133725" y="3094038"/>
          <p14:tracePt t="30096" x="3125788" y="3086100"/>
          <p14:tracePt t="30100" x="3117850" y="3086100"/>
          <p14:tracePt t="30102" x="3094038" y="3078163"/>
          <p14:tracePt t="30106" x="3078163" y="3078163"/>
          <p14:tracePt t="30108" x="3062288" y="3070225"/>
          <p14:tracePt t="30110" x="3054350" y="3070225"/>
          <p14:tracePt t="30112" x="3046413" y="3070225"/>
          <p14:tracePt t="30114" x="3030538" y="3070225"/>
          <p14:tracePt t="30117" x="3022600" y="3070225"/>
          <p14:tracePt t="30122" x="2990850" y="3062288"/>
          <p14:tracePt t="30124" x="2982913" y="3062288"/>
          <p14:tracePt t="30126" x="2967038" y="3062288"/>
          <p14:tracePt t="30128" x="2957513" y="3062288"/>
          <p14:tracePt t="30130" x="2941638" y="3054350"/>
          <p14:tracePt t="30133" x="2933700" y="3054350"/>
          <p14:tracePt t="30137" x="2909888" y="3054350"/>
          <p14:tracePt t="30139" x="2901950" y="3046413"/>
          <p14:tracePt t="30140" x="2886075" y="3046413"/>
          <p14:tracePt t="30142" x="2878138" y="3046413"/>
          <p14:tracePt t="30144" x="2862263" y="3046413"/>
          <p14:tracePt t="30146" x="2854325" y="3046413"/>
          <p14:tracePt t="30148" x="2838450" y="3046413"/>
          <p14:tracePt t="30151" x="2830513" y="3038475"/>
          <p14:tracePt t="30154" x="2814638" y="3038475"/>
          <p14:tracePt t="30155" x="2798763" y="3038475"/>
          <p14:tracePt t="30156" x="2790825" y="3038475"/>
          <p14:tracePt t="30158" x="2774950" y="3038475"/>
          <p14:tracePt t="30160" x="2767013" y="3038475"/>
          <p14:tracePt t="30162" x="2751138" y="3038475"/>
          <p14:tracePt t="30164" x="2743200" y="3038475"/>
          <p14:tracePt t="30167" x="2727325" y="3038475"/>
          <p14:tracePt t="30169" x="2719388" y="3038475"/>
          <p14:tracePt t="30170" x="2703513" y="3038475"/>
          <p14:tracePt t="30172" x="2695575" y="3038475"/>
          <p14:tracePt t="30174" x="2679700" y="3030538"/>
          <p14:tracePt t="30176" x="2671763" y="3030538"/>
          <p14:tracePt t="30178" x="2655888" y="3030538"/>
          <p14:tracePt t="30180" x="2647950" y="3030538"/>
          <p14:tracePt t="30184" x="2624138" y="3030538"/>
          <p14:tracePt t="30186" x="2616200" y="3030538"/>
          <p14:tracePt t="30202" x="2527300" y="3022600"/>
          <p14:tracePt t="30205" x="2519363" y="3022600"/>
          <p14:tracePt t="30207" x="2511425" y="3022600"/>
          <p14:tracePt t="30208" x="2495550" y="3014663"/>
          <p14:tracePt t="30210" x="2487613" y="3014663"/>
          <p14:tracePt t="30213" x="2471738" y="3014663"/>
          <p14:tracePt t="30214" x="2463800" y="3014663"/>
          <p14:tracePt t="30217" x="2455863" y="3014663"/>
          <p14:tracePt t="30220" x="2432050" y="3006725"/>
          <p14:tracePt t="30222" x="2424113" y="3006725"/>
          <p14:tracePt t="30224" x="2408238" y="3006725"/>
          <p14:tracePt t="30226" x="2400300" y="3006725"/>
          <p14:tracePt t="30229" x="2392363" y="3006725"/>
          <p14:tracePt t="30230" x="2376488" y="3006725"/>
          <p14:tracePt t="30234" x="2360613" y="2998788"/>
          <p14:tracePt t="30236" x="2344738" y="2998788"/>
          <p14:tracePt t="30238" x="2336800" y="2998788"/>
          <p14:tracePt t="30240" x="2328863" y="2990850"/>
          <p14:tracePt t="30242" x="2320925" y="2990850"/>
          <p14:tracePt t="30244" x="2305050" y="2990850"/>
          <p14:tracePt t="30246" x="2297113" y="2990850"/>
          <p14:tracePt t="30248" x="2289175" y="2982913"/>
          <p14:tracePt t="30250" x="2281238" y="2982913"/>
          <p14:tracePt t="30252" x="2273300" y="2982913"/>
          <p14:tracePt t="30254" x="2265363" y="2982913"/>
          <p14:tracePt t="30256" x="2255838" y="2982913"/>
          <p14:tracePt t="30258" x="2247900" y="2974975"/>
          <p14:tracePt t="30260" x="2239963" y="2974975"/>
          <p14:tracePt t="30262" x="2232025" y="2974975"/>
          <p14:tracePt t="30264" x="2224088" y="2974975"/>
          <p14:tracePt t="30266" x="2216150" y="2974975"/>
          <p14:tracePt t="30268" x="2216150" y="2967038"/>
          <p14:tracePt t="30270" x="2208213" y="2967038"/>
          <p14:tracePt t="30272" x="2200275" y="2967038"/>
          <p14:tracePt t="30274" x="2192338" y="2967038"/>
          <p14:tracePt t="30278" x="2184400" y="2959100"/>
          <p14:tracePt t="30280" x="2176463" y="2959100"/>
          <p14:tracePt t="30284" x="2168525" y="2959100"/>
          <p14:tracePt t="30288" x="2160588" y="2959100"/>
          <p14:tracePt t="30294" x="2152650" y="2959100"/>
          <p14:tracePt t="30300" x="2144713" y="2951163"/>
          <p14:tracePt t="30368" x="2136775" y="2951163"/>
          <p14:tracePt t="30398" x="2128838" y="2951163"/>
          <p14:tracePt t="30408" x="2120900" y="2951163"/>
          <p14:tracePt t="30414" x="2112963" y="2951163"/>
          <p14:tracePt t="30420" x="2105025" y="2951163"/>
          <p14:tracePt t="30426" x="2097088" y="2951163"/>
          <p14:tracePt t="30430" x="2089150" y="2951163"/>
          <p14:tracePt t="30436" x="2081213" y="2951163"/>
          <p14:tracePt t="30442" x="2073275" y="2951163"/>
          <p14:tracePt t="30448" x="2065338" y="2943225"/>
          <p14:tracePt t="30452" x="2057400" y="2943225"/>
          <p14:tracePt t="30458" x="2049463" y="2943225"/>
          <p14:tracePt t="30462" x="2041525" y="2943225"/>
          <p14:tracePt t="30468" x="2033588" y="2943225"/>
          <p14:tracePt t="30472" x="2025650" y="2943225"/>
          <p14:tracePt t="30476" x="2017713" y="2943225"/>
          <p14:tracePt t="30480" x="2009775" y="2943225"/>
          <p14:tracePt t="30484" x="2001838" y="2943225"/>
          <p14:tracePt t="30488" x="1993900" y="2943225"/>
          <p14:tracePt t="30492" x="1985963" y="2943225"/>
          <p14:tracePt t="30496" x="1978025" y="2943225"/>
          <p14:tracePt t="30498" x="1970088" y="2943225"/>
          <p14:tracePt t="30502" x="1962150" y="2943225"/>
          <p14:tracePt t="30506" x="1954213" y="2943225"/>
          <p14:tracePt t="30510" x="1946275" y="2943225"/>
          <p14:tracePt t="30514" x="1938338" y="2943225"/>
          <p14:tracePt t="30518" x="1930400" y="2943225"/>
          <p14:tracePt t="30524" x="1922463" y="2951163"/>
          <p14:tracePt t="30528" x="1912938" y="2951163"/>
          <p14:tracePt t="30533" x="1905000" y="2951163"/>
          <p14:tracePt t="30538" x="1897063" y="2951163"/>
          <p14:tracePt t="30544" x="1889125" y="2951163"/>
          <p14:tracePt t="30562" x="1881188" y="2951163"/>
          <p14:tracePt t="30564" x="1881188" y="2959100"/>
          <p14:tracePt t="30596" x="1881188" y="2967038"/>
          <p14:tracePt t="30662" x="1873250" y="2967038"/>
          <p14:tracePt t="30710" x="1865313" y="2967038"/>
          <p14:tracePt t="30726" x="1857375" y="2967038"/>
          <p14:tracePt t="30734" x="1857375" y="2974975"/>
          <p14:tracePt t="30740" x="1849438" y="2974975"/>
          <p14:tracePt t="30752" x="1841500" y="2974975"/>
          <p14:tracePt t="30762" x="1833563" y="2974975"/>
          <p14:tracePt t="30770" x="1825625" y="2974975"/>
          <p14:tracePt t="30776" x="1817688" y="2974975"/>
          <p14:tracePt t="30784" x="1809750" y="2974975"/>
          <p14:tracePt t="30790" x="1801813" y="2974975"/>
          <p14:tracePt t="30799" x="1793875" y="2974975"/>
          <p14:tracePt t="30808" x="1785938" y="2974975"/>
          <p14:tracePt t="30818" x="1778000" y="2974975"/>
          <p14:tracePt t="30834" x="1770063" y="2974975"/>
          <p14:tracePt t="30844" x="1762125" y="2974975"/>
          <p14:tracePt t="30850" x="1754188" y="2974975"/>
          <p14:tracePt t="30852" x="1754188" y="2967038"/>
          <p14:tracePt t="30856" x="1746250" y="2967038"/>
          <p14:tracePt t="30862" x="1738313" y="2967038"/>
          <p14:tracePt t="30867" x="1730375" y="2967038"/>
          <p14:tracePt t="30871" x="1722438" y="2959100"/>
          <p14:tracePt t="30874" x="1714500" y="2959100"/>
          <p14:tracePt t="30878" x="1706563" y="2959100"/>
          <p14:tracePt t="30880" x="1698625" y="2951163"/>
          <p14:tracePt t="30886" x="1690688" y="2951163"/>
          <p14:tracePt t="30888" x="1682750" y="2943225"/>
          <p14:tracePt t="30892" x="1674813" y="2943225"/>
          <p14:tracePt t="30894" x="1666875" y="2935288"/>
          <p14:tracePt t="30898" x="1658938" y="2935288"/>
          <p14:tracePt t="30903" x="1651000" y="2927350"/>
          <p14:tracePt t="30906" x="1643063" y="2927350"/>
          <p14:tracePt t="30910" x="1635125" y="2927350"/>
          <p14:tracePt t="30912" x="1635125" y="2919413"/>
          <p14:tracePt t="30920" x="1627188" y="2919413"/>
          <p14:tracePt t="30922" x="1627188" y="2909888"/>
          <p14:tracePt t="30930" x="1619250" y="2909888"/>
          <p14:tracePt t="30936" x="1619250" y="2901950"/>
          <p14:tracePt t="30944" x="1611313" y="2901950"/>
          <p14:tracePt t="30948" x="1611313" y="2894013"/>
          <p14:tracePt t="30960" x="1611313" y="2886075"/>
          <p14:tracePt t="30972" x="1611313" y="2878138"/>
          <p14:tracePt t="30984" x="1619250" y="2870200"/>
          <p14:tracePt t="30994" x="1619250" y="2862263"/>
          <p14:tracePt t="31226" x="1627188" y="2862263"/>
          <p14:tracePt t="31240" x="1635125" y="2862263"/>
          <p14:tracePt t="31250" x="1643063" y="2862263"/>
          <p14:tracePt t="31260" x="1651000" y="2862263"/>
          <p14:tracePt t="31268" x="1658938" y="2862263"/>
          <p14:tracePt t="31278" x="1666875" y="2862263"/>
          <p14:tracePt t="31285" x="1674813" y="2862263"/>
          <p14:tracePt t="31286" x="1674813" y="2870200"/>
          <p14:tracePt t="31290" x="1682750" y="2870200"/>
          <p14:tracePt t="31297" x="1690688" y="2870200"/>
          <p14:tracePt t="31301" x="1698625" y="2870200"/>
          <p14:tracePt t="31304" x="1706563" y="2870200"/>
          <p14:tracePt t="31307" x="1714500" y="2870200"/>
          <p14:tracePt t="31310" x="1722438" y="2870200"/>
          <p14:tracePt t="31312" x="1730375" y="2870200"/>
          <p14:tracePt t="31317" x="1738313" y="2878138"/>
          <p14:tracePt t="31318" x="1746250" y="2878138"/>
          <p14:tracePt t="31320" x="1754188" y="2878138"/>
          <p14:tracePt t="31322" x="1762125" y="2878138"/>
          <p14:tracePt t="31324" x="1770063" y="2878138"/>
          <p14:tracePt t="31326" x="1770063" y="2886075"/>
          <p14:tracePt t="31328" x="1778000" y="2886075"/>
          <p14:tracePt t="31330" x="1785938" y="2886075"/>
          <p14:tracePt t="31335" x="1793875" y="2886075"/>
          <p14:tracePt t="31337" x="1809750" y="2894013"/>
          <p14:tracePt t="31339" x="1817688" y="2894013"/>
          <p14:tracePt t="31340" x="1825625" y="2894013"/>
          <p14:tracePt t="31342" x="1841500" y="2894013"/>
          <p14:tracePt t="31344" x="1849438" y="2894013"/>
          <p14:tracePt t="31346" x="1857375" y="2894013"/>
          <p14:tracePt t="31348" x="1865313" y="2894013"/>
          <p14:tracePt t="31351" x="1881188" y="2894013"/>
          <p14:tracePt t="31353" x="1889125" y="2894013"/>
          <p14:tracePt t="31356" x="1905000" y="2901950"/>
          <p14:tracePt t="31358" x="1922463" y="2901950"/>
          <p14:tracePt t="31360" x="1930400" y="2901950"/>
          <p14:tracePt t="31362" x="1946275" y="2901950"/>
          <p14:tracePt t="31364" x="1954213" y="2901950"/>
          <p14:tracePt t="31367" x="1962150" y="2901950"/>
          <p14:tracePt t="31369" x="1978025" y="2901950"/>
          <p14:tracePt t="31371" x="1985963" y="2901950"/>
          <p14:tracePt t="31373" x="2001838" y="2901950"/>
          <p14:tracePt t="31374" x="2009775" y="2901950"/>
          <p14:tracePt t="31376" x="2025650" y="2901950"/>
          <p14:tracePt t="31378" x="2033588" y="2901950"/>
          <p14:tracePt t="31380" x="2041525" y="2901950"/>
          <p14:tracePt t="31385" x="2065338" y="2909888"/>
          <p14:tracePt t="31387" x="2081213" y="2909888"/>
          <p14:tracePt t="31389" x="2089150" y="2909888"/>
          <p14:tracePt t="31390" x="2097088" y="2909888"/>
          <p14:tracePt t="31392" x="2112963" y="2909888"/>
          <p14:tracePt t="31394" x="2120900" y="2909888"/>
          <p14:tracePt t="31396" x="2128838" y="2909888"/>
          <p14:tracePt t="31398" x="2144713" y="2909888"/>
          <p14:tracePt t="31401" x="2152650" y="2909888"/>
          <p14:tracePt t="31403" x="2160588" y="2909888"/>
          <p14:tracePt t="31404" x="2168525" y="2909888"/>
          <p14:tracePt t="31406" x="2176463" y="2909888"/>
          <p14:tracePt t="31408" x="2184400" y="2909888"/>
          <p14:tracePt t="31410" x="2192338" y="2909888"/>
          <p14:tracePt t="31412" x="2200275" y="2909888"/>
          <p14:tracePt t="31418" x="2216150" y="2909888"/>
          <p14:tracePt t="31420" x="2224088" y="2909888"/>
          <p14:tracePt t="31422" x="2232025" y="2909888"/>
          <p14:tracePt t="31424" x="2239963" y="2901950"/>
          <p14:tracePt t="31428" x="2247900" y="2901950"/>
          <p14:tracePt t="31430" x="2255838" y="2901950"/>
          <p14:tracePt t="31433" x="2265363" y="2901950"/>
          <p14:tracePt t="31436" x="2273300" y="2901950"/>
          <p14:tracePt t="31438" x="2281238" y="2901950"/>
          <p14:tracePt t="31442" x="2289175" y="2901950"/>
          <p14:tracePt t="31446" x="2297113" y="2901950"/>
          <p14:tracePt t="31449" x="2305050" y="2894013"/>
          <p14:tracePt t="31454" x="2312988" y="2894013"/>
          <p14:tracePt t="31460" x="2320925" y="2894013"/>
          <p14:tracePt t="31510" x="2328863" y="2894013"/>
          <p14:tracePt t="31536" x="2336800" y="2894013"/>
          <p14:tracePt t="31688" x="2328863" y="2894013"/>
          <p14:tracePt t="31704" x="2320925" y="2894013"/>
          <p14:tracePt t="31712" x="2312988" y="2894013"/>
          <p14:tracePt t="31720" x="2305050" y="2894013"/>
          <p14:tracePt t="31726" x="2297113" y="2894013"/>
          <p14:tracePt t="31729" x="2297113" y="2901950"/>
          <p14:tracePt t="31730" x="2289175" y="2901950"/>
          <p14:tracePt t="31734" x="2273300" y="2901950"/>
          <p14:tracePt t="31736" x="2265363" y="2901950"/>
          <p14:tracePt t="31738" x="2255838" y="2901950"/>
          <p14:tracePt t="31740" x="2247900" y="2901950"/>
          <p14:tracePt t="31742" x="2239963" y="2901950"/>
          <p14:tracePt t="31744" x="2232025" y="2909888"/>
          <p14:tracePt t="31746" x="2216150" y="2909888"/>
          <p14:tracePt t="31748" x="2208213" y="2909888"/>
          <p14:tracePt t="31751" x="2200275" y="2909888"/>
          <p14:tracePt t="31753" x="2192338" y="2909888"/>
          <p14:tracePt t="31754" x="2176463" y="2909888"/>
          <p14:tracePt t="31756" x="2168525" y="2909888"/>
          <p14:tracePt t="31758" x="2160588" y="2909888"/>
          <p14:tracePt t="31760" x="2152650" y="2909888"/>
          <p14:tracePt t="31762" x="2144713" y="2909888"/>
          <p14:tracePt t="31764" x="2136775" y="2909888"/>
          <p14:tracePt t="31767" x="2128838" y="2909888"/>
          <p14:tracePt t="31769" x="2120900" y="2909888"/>
          <p14:tracePt t="31770" x="2112963" y="2919413"/>
          <p14:tracePt t="31772" x="2105025" y="2919413"/>
          <p14:tracePt t="31774" x="2097088" y="2919413"/>
          <p14:tracePt t="31777" x="2089150" y="2919413"/>
          <p14:tracePt t="31778" x="2081213" y="2919413"/>
          <p14:tracePt t="31780" x="2073275" y="2919413"/>
          <p14:tracePt t="31785" x="2065338" y="2919413"/>
          <p14:tracePt t="31786" x="2057400" y="2919413"/>
          <p14:tracePt t="31790" x="2049463" y="2919413"/>
          <p14:tracePt t="31792" x="2041525" y="2919413"/>
          <p14:tracePt t="31796" x="2033588" y="2919413"/>
          <p14:tracePt t="31802" x="2025650" y="2919413"/>
          <p14:tracePt t="31806" x="2017713" y="2919413"/>
          <p14:tracePt t="31812" x="2009775" y="2919413"/>
          <p14:tracePt t="31820" x="2001838" y="2919413"/>
          <p14:tracePt t="31823" x="2001838" y="2927350"/>
          <p14:tracePt t="31830" x="1993900" y="2927350"/>
          <p14:tracePt t="31843" x="1985963" y="2927350"/>
          <p14:tracePt t="31854" x="1978025" y="2927350"/>
          <p14:tracePt t="31858" x="1970088" y="2927350"/>
          <p14:tracePt t="31862" x="1962150" y="2927350"/>
          <p14:tracePt t="31867" x="1954213" y="2927350"/>
          <p14:tracePt t="31870" x="1946275" y="2927350"/>
          <p14:tracePt t="31872" x="1938338" y="2927350"/>
          <p14:tracePt t="31876" x="1930400" y="2935288"/>
          <p14:tracePt t="31880" x="1922463" y="2935288"/>
          <p14:tracePt t="31884" x="1912938" y="2935288"/>
          <p14:tracePt t="31887" x="1905000" y="2935288"/>
          <p14:tracePt t="31890" x="1897063" y="2935288"/>
          <p14:tracePt t="31894" x="1889125" y="2935288"/>
          <p14:tracePt t="31901" x="1881188" y="2935288"/>
          <p14:tracePt t="31906" x="1881188" y="2943225"/>
          <p14:tracePt t="31908" x="1873250" y="2943225"/>
          <p14:tracePt t="31920" x="1865313" y="2943225"/>
          <p14:tracePt t="32199" x="1857375" y="2943225"/>
          <p14:tracePt t="32210" x="1849438" y="2943225"/>
          <p14:tracePt t="32218" x="1841500" y="2943225"/>
          <p14:tracePt t="32224" x="1833563" y="2943225"/>
          <p14:tracePt t="32230" x="1825625" y="2943225"/>
          <p14:tracePt t="32234" x="1817688" y="2943225"/>
          <p14:tracePt t="32238" x="1809750" y="2943225"/>
          <p14:tracePt t="32242" x="1801813" y="2943225"/>
          <p14:tracePt t="32246" x="1793875" y="2943225"/>
          <p14:tracePt t="32250" x="1785938" y="2943225"/>
          <p14:tracePt t="32256" x="1778000" y="2943225"/>
          <p14:tracePt t="32258" x="1778000" y="2951163"/>
          <p14:tracePt t="32264" x="1770063" y="2951163"/>
          <p14:tracePt t="32272" x="1762125" y="2951163"/>
          <p14:tracePt t="32280" x="1754188" y="2951163"/>
          <p14:tracePt t="32285" x="1746250" y="2959100"/>
          <p14:tracePt t="32290" x="1738313" y="2967038"/>
          <p14:tracePt t="32294" x="1730375" y="2967038"/>
          <p14:tracePt t="32298" x="1730375" y="2974975"/>
          <p14:tracePt t="32302" x="1722438" y="2974975"/>
          <p14:tracePt t="32304" x="1714500" y="2982913"/>
          <p14:tracePt t="32310" x="1706563" y="2982913"/>
          <p14:tracePt t="32312" x="1706563" y="2990850"/>
          <p14:tracePt t="32314" x="1698625" y="2990850"/>
          <p14:tracePt t="32320" x="1698625" y="2998788"/>
          <p14:tracePt t="32321" x="1690688" y="2998788"/>
          <p14:tracePt t="32324" x="1682750" y="3006725"/>
          <p14:tracePt t="32330" x="1674813" y="3014663"/>
          <p14:tracePt t="32336" x="1666875" y="3014663"/>
          <p14:tracePt t="32338" x="1666875" y="3022600"/>
          <p14:tracePt t="32340" x="1658938" y="3022600"/>
          <p14:tracePt t="32342" x="1658938" y="3030538"/>
          <p14:tracePt t="32346" x="1651000" y="3038475"/>
          <p14:tracePt t="32353" x="1643063" y="3046413"/>
          <p14:tracePt t="32356" x="1643063" y="3054350"/>
          <p14:tracePt t="32360" x="1635125" y="3062288"/>
          <p14:tracePt t="32364" x="1635125" y="3070225"/>
          <p14:tracePt t="32367" x="1627188" y="3070225"/>
          <p14:tracePt t="32369" x="1627188" y="3078163"/>
          <p14:tracePt t="32372" x="1619250" y="3086100"/>
          <p14:tracePt t="32376" x="1619250" y="3094038"/>
          <p14:tracePt t="32380" x="1619250" y="3101975"/>
          <p14:tracePt t="32384" x="1611313" y="3101975"/>
          <p14:tracePt t="32388" x="1611313" y="3109913"/>
          <p14:tracePt t="32390" x="1611313" y="3117850"/>
          <p14:tracePt t="32392" x="1603375" y="3117850"/>
          <p14:tracePt t="32396" x="1603375" y="3125788"/>
          <p14:tracePt t="32400" x="1603375" y="3133725"/>
          <p14:tracePt t="32404" x="1595438" y="3141663"/>
          <p14:tracePt t="32408" x="1595438" y="3149600"/>
          <p14:tracePt t="32412" x="1595438" y="3157538"/>
          <p14:tracePt t="32414" x="1587500" y="3165475"/>
          <p14:tracePt t="32419" x="1587500" y="3173413"/>
          <p14:tracePt t="32422" x="1579563" y="3181350"/>
          <p14:tracePt t="32424" x="1579563" y="3189288"/>
          <p14:tracePt t="32428" x="1579563" y="3197225"/>
          <p14:tracePt t="32434" x="1571625" y="3205163"/>
          <p14:tracePt t="32436" x="1571625" y="3213100"/>
          <p14:tracePt t="32440" x="1571625" y="3221038"/>
          <p14:tracePt t="32442" x="1562100" y="3221038"/>
          <p14:tracePt t="32444" x="1562100" y="3228975"/>
          <p14:tracePt t="32446" x="1562100" y="3236913"/>
          <p14:tracePt t="32451" x="1562100" y="3244850"/>
          <p14:tracePt t="32453" x="1554163" y="3244850"/>
          <p14:tracePt t="32454" x="1554163" y="3252788"/>
          <p14:tracePt t="32456" x="1554163" y="3262313"/>
          <p14:tracePt t="32460" x="1554163" y="3270250"/>
          <p14:tracePt t="32464" x="1554163" y="3278188"/>
          <p14:tracePt t="32467" x="1546225" y="3278188"/>
          <p14:tracePt t="32469" x="1546225" y="3286125"/>
          <p14:tracePt t="32472" x="1546225" y="3294063"/>
          <p14:tracePt t="32476" x="1546225" y="3302000"/>
          <p14:tracePt t="32480" x="1546225" y="3309938"/>
          <p14:tracePt t="32485" x="1546225" y="3317875"/>
          <p14:tracePt t="32488" x="1546225" y="3325813"/>
          <p14:tracePt t="32492" x="1546225" y="3333750"/>
          <p14:tracePt t="32496" x="1546225" y="3341688"/>
          <p14:tracePt t="32502" x="1546225" y="3349625"/>
          <p14:tracePt t="32504" x="1554163" y="3349625"/>
          <p14:tracePt t="32508" x="1554163" y="3357563"/>
          <p14:tracePt t="32517" x="1554163" y="3365500"/>
          <p14:tracePt t="32526" x="1554163" y="3373438"/>
          <p14:tracePt t="32530" x="1562100" y="3373438"/>
          <p14:tracePt t="32538" x="1562100" y="3381375"/>
          <p14:tracePt t="32552" x="1571625" y="3389313"/>
          <p14:tracePt t="32568" x="1579563" y="3397250"/>
          <p14:tracePt t="32581" x="1587500" y="3405188"/>
          <p14:tracePt t="32588" x="1595438" y="3405188"/>
          <p14:tracePt t="32594" x="1595438" y="3413125"/>
          <p14:tracePt t="32596" x="1603375" y="3413125"/>
          <p14:tracePt t="32604" x="1611313" y="3413125"/>
          <p14:tracePt t="32608" x="1611313" y="3421063"/>
          <p14:tracePt t="32610" x="1619250" y="3421063"/>
          <p14:tracePt t="32617" x="1627188" y="3421063"/>
          <p14:tracePt t="32620" x="1635125" y="3429000"/>
          <p14:tracePt t="32624" x="1643063" y="3429000"/>
          <p14:tracePt t="32626" x="1651000" y="3429000"/>
          <p14:tracePt t="32630" x="1658938" y="3429000"/>
          <p14:tracePt t="32634" x="1666875" y="3436938"/>
          <p14:tracePt t="32637" x="1674813" y="3436938"/>
          <p14:tracePt t="32638" x="1682750" y="3436938"/>
          <p14:tracePt t="32640" x="1690688" y="3436938"/>
          <p14:tracePt t="32642" x="1690688" y="3444875"/>
          <p14:tracePt t="32644" x="1698625" y="3444875"/>
          <p14:tracePt t="32646" x="1706563" y="3444875"/>
          <p14:tracePt t="32648" x="1714500" y="3444875"/>
          <p14:tracePt t="32652" x="1722438" y="3452813"/>
          <p14:tracePt t="32654" x="1730375" y="3452813"/>
          <p14:tracePt t="32658" x="1738313" y="3452813"/>
          <p14:tracePt t="32660" x="1746250" y="3452813"/>
          <p14:tracePt t="32665" x="1754188" y="3460750"/>
          <p14:tracePt t="32668" x="1762125" y="3460750"/>
          <p14:tracePt t="32671" x="1770063" y="3460750"/>
          <p14:tracePt t="32674" x="1778000" y="3460750"/>
          <p14:tracePt t="32678" x="1785938" y="3460750"/>
          <p14:tracePt t="32685" x="1793875" y="3468688"/>
          <p14:tracePt t="32688" x="1801813" y="3468688"/>
          <p14:tracePt t="32696" x="1809750" y="3468688"/>
          <p14:tracePt t="32718" x="1817688" y="3468688"/>
          <p14:tracePt t="33686" x="1809750" y="3468688"/>
          <p14:tracePt t="33694" x="1809750" y="3460750"/>
          <p14:tracePt t="33700" x="1809750" y="3452813"/>
          <p14:tracePt t="33704" x="1801813" y="3444875"/>
          <p14:tracePt t="33706" x="1801813" y="3436938"/>
          <p14:tracePt t="33708" x="1801813" y="3429000"/>
          <p14:tracePt t="33710" x="1801813" y="3421063"/>
          <p14:tracePt t="33713" x="1801813" y="3413125"/>
          <p14:tracePt t="33714" x="1793875" y="3397250"/>
          <p14:tracePt t="33717" x="1793875" y="3389313"/>
          <p14:tracePt t="33719" x="1785938" y="3381375"/>
          <p14:tracePt t="33720" x="1785938" y="3365500"/>
          <p14:tracePt t="33722" x="1778000" y="3357563"/>
          <p14:tracePt t="33724" x="1778000" y="3349625"/>
          <p14:tracePt t="33726" x="1778000" y="3333750"/>
          <p14:tracePt t="33728" x="1770063" y="3325813"/>
          <p14:tracePt t="33730" x="1770063" y="3309938"/>
          <p14:tracePt t="33734" x="1762125" y="3294063"/>
          <p14:tracePt t="33737" x="1762125" y="3278188"/>
          <p14:tracePt t="33739" x="1754188" y="3270250"/>
          <p14:tracePt t="33740" x="1754188" y="3252788"/>
          <p14:tracePt t="33742" x="1746250" y="3244850"/>
          <p14:tracePt t="33745" x="1746250" y="3236913"/>
          <p14:tracePt t="33746" x="1738313" y="3228975"/>
          <p14:tracePt t="33748" x="1738313" y="3213100"/>
          <p14:tracePt t="33750" x="1730375" y="3205163"/>
          <p14:tracePt t="33755" x="1722438" y="3181350"/>
          <p14:tracePt t="33756" x="1722438" y="3173413"/>
          <p14:tracePt t="33758" x="1714500" y="3165475"/>
          <p14:tracePt t="33761" x="1706563" y="3157538"/>
          <p14:tracePt t="33762" x="1706563" y="3149600"/>
          <p14:tracePt t="33765" x="1698625" y="3141663"/>
          <p14:tracePt t="33768" x="1682750" y="3133725"/>
          <p14:tracePt t="33771" x="1682750" y="3125788"/>
          <p14:tracePt t="33774" x="1666875" y="3109913"/>
          <p14:tracePt t="33777" x="1658938" y="3101975"/>
          <p14:tracePt t="33780" x="1651000" y="3094038"/>
          <p14:tracePt t="33783" x="1643063" y="3086100"/>
          <p14:tracePt t="33785" x="1635125" y="3086100"/>
          <p14:tracePt t="33788" x="1627188" y="3078163"/>
          <p14:tracePt t="33790" x="1619250" y="3070225"/>
          <p14:tracePt t="33792" x="1611313" y="3070225"/>
          <p14:tracePt t="33796" x="1603375" y="3070225"/>
          <p14:tracePt t="33798" x="1603375" y="3062288"/>
          <p14:tracePt t="33801" x="1595438" y="3062288"/>
          <p14:tracePt t="33805" x="1587500" y="3062288"/>
          <p14:tracePt t="33812" x="1579563" y="3062288"/>
          <p14:tracePt t="33904" x="1579563" y="3070225"/>
          <p14:tracePt t="33908" x="1571625" y="3070225"/>
          <p14:tracePt t="33911" x="1571625" y="3078163"/>
          <p14:tracePt t="33918" x="1562100" y="3086100"/>
          <p14:tracePt t="33922" x="1562100" y="3094038"/>
          <p14:tracePt t="33928" x="1562100" y="3101975"/>
          <p14:tracePt t="33935" x="1554163" y="3101975"/>
          <p14:tracePt t="33937" x="1554163" y="3109913"/>
          <p14:tracePt t="33948" x="1554163" y="3117850"/>
          <p14:tracePt t="34020" x="1546225" y="3117850"/>
          <p14:tracePt t="34026" x="1538288" y="3117850"/>
          <p14:tracePt t="34030" x="1530350" y="3117850"/>
          <p14:tracePt t="34034" x="1522413" y="3117850"/>
          <p14:tracePt t="34038" x="1514475" y="3117850"/>
          <p14:tracePt t="34040" x="1506538" y="3117850"/>
          <p14:tracePt t="34044" x="1498600" y="3117850"/>
          <p14:tracePt t="34046" x="1490663" y="3117850"/>
          <p14:tracePt t="34048" x="1482725" y="3117850"/>
          <p14:tracePt t="34052" x="1474788" y="3117850"/>
          <p14:tracePt t="34054" x="1458913" y="3117850"/>
          <p14:tracePt t="34056" x="1450975" y="3117850"/>
          <p14:tracePt t="34058" x="1443038" y="3117850"/>
          <p14:tracePt t="34060" x="1435100" y="3117850"/>
          <p14:tracePt t="34062" x="1419225" y="3117850"/>
          <p14:tracePt t="34064" x="1411288" y="3117850"/>
          <p14:tracePt t="34067" x="1395413" y="3117850"/>
          <p14:tracePt t="34068" x="1387475" y="3117850"/>
          <p14:tracePt t="34070" x="1371600" y="3117850"/>
          <p14:tracePt t="34072" x="1355725" y="3125788"/>
          <p14:tracePt t="34074" x="1347788" y="3125788"/>
          <p14:tracePt t="34076" x="1331913" y="3125788"/>
          <p14:tracePt t="34078" x="1323975" y="3125788"/>
          <p14:tracePt t="34080" x="1308100" y="3133725"/>
          <p14:tracePt t="34084" x="1284288" y="3133725"/>
          <p14:tracePt t="34086" x="1268413" y="3133725"/>
          <p14:tracePt t="34089" x="1260475" y="3141663"/>
          <p14:tracePt t="34091" x="1244600" y="3141663"/>
          <p14:tracePt t="34092" x="1236663" y="3141663"/>
          <p14:tracePt t="34094" x="1228725" y="3149600"/>
          <p14:tracePt t="34096" x="1220788" y="3149600"/>
          <p14:tracePt t="34098" x="1211263" y="3157538"/>
          <p14:tracePt t="34101" x="1195388" y="3157538"/>
          <p14:tracePt t="34103" x="1187450" y="3157538"/>
          <p14:tracePt t="34107" x="1171575" y="3165475"/>
          <p14:tracePt t="34111" x="1163638" y="3173413"/>
          <p14:tracePt t="34112" x="1155700" y="3173413"/>
          <p14:tracePt t="34114" x="1147763" y="3181350"/>
          <p14:tracePt t="34117" x="1139825" y="3181350"/>
          <p14:tracePt t="34119" x="1131888" y="3189288"/>
          <p14:tracePt t="34123" x="1116013" y="3205163"/>
          <p14:tracePt t="34124" x="1108075" y="3213100"/>
          <p14:tracePt t="34126" x="1100138" y="3213100"/>
          <p14:tracePt t="34128" x="1092200" y="3221038"/>
          <p14:tracePt t="34130" x="1084263" y="3228975"/>
          <p14:tracePt t="34134" x="1068388" y="3244850"/>
          <p14:tracePt t="34139" x="1060450" y="3252788"/>
          <p14:tracePt t="34141" x="1052513" y="3262313"/>
          <p14:tracePt t="34144" x="1052513" y="3270250"/>
          <p14:tracePt t="34146" x="1044575" y="3278188"/>
          <p14:tracePt t="34150" x="1044575" y="3286125"/>
          <p14:tracePt t="34156" x="1036638" y="3294063"/>
          <p14:tracePt t="34157" x="1036638" y="3302000"/>
          <p14:tracePt t="34160" x="1036638" y="3309938"/>
          <p14:tracePt t="34162" x="1036638" y="3317875"/>
          <p14:tracePt t="34167" x="1036638" y="3325813"/>
          <p14:tracePt t="34170" x="1036638" y="3333750"/>
          <p14:tracePt t="34172" x="1028700" y="3341688"/>
          <p14:tracePt t="34174" x="1028700" y="3349625"/>
          <p14:tracePt t="34179" x="1028700" y="3357563"/>
          <p14:tracePt t="34184" x="1028700" y="3373438"/>
          <p14:tracePt t="34188" x="1028700" y="3381375"/>
          <p14:tracePt t="34203" x="1020763" y="3421063"/>
          <p14:tracePt t="34206" x="1020763" y="3429000"/>
          <p14:tracePt t="34208" x="1020763" y="3436938"/>
          <p14:tracePt t="34210" x="1020763" y="3444875"/>
          <p14:tracePt t="34214" x="1020763" y="3452813"/>
          <p14:tracePt t="34217" x="1020763" y="3460750"/>
          <p14:tracePt t="34219" x="1020763" y="3468688"/>
          <p14:tracePt t="34220" x="1020763" y="3476625"/>
          <p14:tracePt t="34222" x="1012825" y="3476625"/>
          <p14:tracePt t="34224" x="1012825" y="3484563"/>
          <p14:tracePt t="34226" x="1012825" y="3492500"/>
          <p14:tracePt t="34228" x="1012825" y="3500438"/>
          <p14:tracePt t="34233" x="1012825" y="3508375"/>
          <p14:tracePt t="34236" x="1012825" y="3516313"/>
          <p14:tracePt t="34238" x="1012825" y="3524250"/>
          <p14:tracePt t="34244" x="1012825" y="3532188"/>
          <p14:tracePt t="34250" x="1012825" y="3540125"/>
          <p14:tracePt t="34254" x="1020763" y="3540125"/>
          <p14:tracePt t="34256" x="1020763" y="3548063"/>
          <p14:tracePt t="34262" x="1020763" y="3556000"/>
          <p14:tracePt t="34268" x="1020763" y="3563938"/>
          <p14:tracePt t="34274" x="1020763" y="3571875"/>
          <p14:tracePt t="34280" x="1028700" y="3579813"/>
          <p14:tracePt t="34285" x="1028700" y="3587750"/>
          <p14:tracePt t="34290" x="1028700" y="3595688"/>
          <p14:tracePt t="34296" x="1028700" y="3605213"/>
          <p14:tracePt t="34299" x="1036638" y="3605213"/>
          <p14:tracePt t="34302" x="1036638" y="3613150"/>
          <p14:tracePt t="34309" x="1036638" y="3621088"/>
          <p14:tracePt t="34314" x="1044575" y="3621088"/>
          <p14:tracePt t="34317" x="1044575" y="3629025"/>
          <p14:tracePt t="34322" x="1044575" y="3636963"/>
          <p14:tracePt t="34334" x="1044575" y="3644900"/>
          <p14:tracePt t="34336" x="1052513" y="3644900"/>
          <p14:tracePt t="34350" x="1052513" y="3652838"/>
          <p14:tracePt t="34367" x="1052513" y="3660775"/>
          <p14:tracePt t="34376" x="1060450" y="3660775"/>
          <p14:tracePt t="34390" x="1060450" y="3668713"/>
          <p14:tracePt t="34654" x="1060450" y="3660775"/>
          <p14:tracePt t="35222" x="1068388" y="3660775"/>
          <p14:tracePt t="35450" x="1076325" y="3652838"/>
          <p14:tracePt t="35454" x="1084263" y="3644900"/>
          <p14:tracePt t="35458" x="1092200" y="3636963"/>
          <p14:tracePt t="35460" x="1100138" y="3636963"/>
          <p14:tracePt t="35462" x="1108075" y="3629025"/>
          <p14:tracePt t="35465" x="1108075" y="3621088"/>
          <p14:tracePt t="35467" x="1116013" y="3613150"/>
          <p14:tracePt t="35469" x="1123950" y="3605213"/>
          <p14:tracePt t="35471" x="1131888" y="3595688"/>
          <p14:tracePt t="35472" x="1139825" y="3587750"/>
          <p14:tracePt t="35474" x="1147763" y="3579813"/>
          <p14:tracePt t="35476" x="1155700" y="3571875"/>
          <p14:tracePt t="35478" x="1163638" y="3563938"/>
          <p14:tracePt t="35480" x="1171575" y="3556000"/>
          <p14:tracePt t="35485" x="1187450" y="3540125"/>
          <p14:tracePt t="35487" x="1195388" y="3532188"/>
          <p14:tracePt t="35491" x="1220788" y="3508375"/>
          <p14:tracePt t="35492" x="1228725" y="3500438"/>
          <p14:tracePt t="35495" x="1236663" y="3484563"/>
          <p14:tracePt t="35496" x="1244600" y="3476625"/>
          <p14:tracePt t="35498" x="1260475" y="3468688"/>
          <p14:tracePt t="35500" x="1268413" y="3452813"/>
          <p14:tracePt t="35502" x="1276350" y="3444875"/>
          <p14:tracePt t="35507" x="1308100" y="3413125"/>
          <p14:tracePt t="35509" x="1316038" y="3405188"/>
          <p14:tracePt t="35512" x="1331913" y="3389313"/>
          <p14:tracePt t="35513" x="1347788" y="3373438"/>
          <p14:tracePt t="35514" x="1363663" y="3357563"/>
          <p14:tracePt t="35517" x="1379538" y="3341688"/>
          <p14:tracePt t="35518" x="1403350" y="3325813"/>
          <p14:tracePt t="35521" x="1419225" y="3309938"/>
          <p14:tracePt t="35525" x="1458913" y="3270250"/>
          <p14:tracePt t="35529" x="1506538" y="3236913"/>
          <p14:tracePt t="35531" x="1530350" y="3221038"/>
          <p14:tracePt t="35534" x="1579563" y="3181350"/>
          <p14:tracePt t="35536" x="1603375" y="3165475"/>
          <p14:tracePt t="35541" x="1658938" y="3133725"/>
          <p14:tracePt t="35543" x="1682750" y="3117850"/>
          <p14:tracePt t="35544" x="1714500" y="3101975"/>
          <p14:tracePt t="35546" x="1738313" y="3086100"/>
          <p14:tracePt t="35548" x="1770063" y="3070225"/>
          <p14:tracePt t="35550" x="1801813" y="3054350"/>
          <p14:tracePt t="35552" x="1825625" y="3038475"/>
          <p14:tracePt t="35557" x="1889125" y="3006725"/>
          <p14:tracePt t="35561" x="1946275" y="2974975"/>
          <p14:tracePt t="35562" x="1978025" y="2959100"/>
          <p14:tracePt t="35565" x="2009775" y="2943225"/>
          <p14:tracePt t="35568" x="2065338" y="2909888"/>
          <p14:tracePt t="35570" x="2097088" y="2894013"/>
          <p14:tracePt t="35577" x="2184400" y="2854325"/>
          <p14:tracePt t="35578" x="2216150" y="2838450"/>
          <p14:tracePt t="35580" x="2247900" y="2822575"/>
          <p14:tracePt t="35583" x="2281238" y="2806700"/>
          <p14:tracePt t="35585" x="2312988" y="2798763"/>
          <p14:tracePt t="35589" x="2368550" y="2774950"/>
          <p14:tracePt t="35592" x="2408238" y="2759075"/>
          <p14:tracePt t="35593" x="2432050" y="2743200"/>
          <p14:tracePt t="35594" x="2463800" y="2735263"/>
          <p14:tracePt t="35596" x="2487613" y="2719388"/>
          <p14:tracePt t="35598" x="2519363" y="2703513"/>
          <p14:tracePt t="35600" x="2543175" y="2687638"/>
          <p14:tracePt t="35602" x="2574925" y="2679700"/>
          <p14:tracePt t="35610" x="2655888" y="2647950"/>
          <p14:tracePt t="35611" x="2679700" y="2640013"/>
          <p14:tracePt t="35612" x="2711450" y="2632075"/>
          <p14:tracePt t="35614" x="2735263" y="2616200"/>
          <p14:tracePt t="35617" x="2759075" y="2608263"/>
          <p14:tracePt t="35618" x="2782888" y="2600325"/>
          <p14:tracePt t="35625" x="2854325" y="2566988"/>
          <p14:tracePt t="35627" x="2878138" y="2559050"/>
          <p14:tracePt t="35628" x="2901950" y="2543175"/>
          <p14:tracePt t="35630" x="2917825" y="2535238"/>
          <p14:tracePt t="35634" x="2941638" y="2527300"/>
          <p14:tracePt t="35638" x="2982913" y="2503488"/>
          <p14:tracePt t="35641" x="3014663" y="2487613"/>
          <p14:tracePt t="35643" x="3038475" y="2479675"/>
          <p14:tracePt t="35644" x="3054350" y="2471738"/>
          <p14:tracePt t="35646" x="3070225" y="2463800"/>
          <p14:tracePt t="35648" x="3086100" y="2455863"/>
          <p14:tracePt t="35651" x="3101975" y="2447925"/>
          <p14:tracePt t="35653" x="3117850" y="2439988"/>
          <p14:tracePt t="35654" x="3125788" y="2432050"/>
          <p14:tracePt t="35658" x="3157538" y="2416175"/>
          <p14:tracePt t="35660" x="3165475" y="2408238"/>
          <p14:tracePt t="35662" x="3181350" y="2400300"/>
          <p14:tracePt t="35664" x="3189288" y="2400300"/>
          <p14:tracePt t="35668" x="3197225" y="2392363"/>
          <p14:tracePt t="35669" x="3205163" y="2384425"/>
          <p14:tracePt t="35672" x="3221038" y="2384425"/>
          <p14:tracePt t="35675" x="3228975" y="2368550"/>
          <p14:tracePt t="35676" x="3236913" y="2368550"/>
          <p14:tracePt t="35678" x="3244850" y="2360613"/>
          <p14:tracePt t="35680" x="3252788" y="2360613"/>
          <p14:tracePt t="35684" x="3260725" y="2360613"/>
          <p14:tracePt t="35688" x="3268663" y="2352675"/>
          <p14:tracePt t="35692" x="3276600" y="2352675"/>
          <p14:tracePt t="35698" x="3276600" y="2344738"/>
          <p14:tracePt t="35701" x="3284538" y="2344738"/>
          <p14:tracePt t="35740" x="3284538" y="2352675"/>
          <p14:tracePt t="35746" x="3292475" y="2352675"/>
          <p14:tracePt t="35758" x="3292475" y="2344738"/>
          <p14:tracePt t="35798" x="3292475" y="2336800"/>
          <p14:tracePt t="35828" x="3292475" y="2328863"/>
          <p14:tracePt t="35833" x="3284538" y="2328863"/>
          <p14:tracePt t="35840" x="3284538" y="2320925"/>
          <p14:tracePt t="35842" x="3276600" y="2320925"/>
          <p14:tracePt t="35848" x="3268663" y="2320925"/>
          <p14:tracePt t="35851" x="3268663" y="2312988"/>
          <p14:tracePt t="35853" x="3260725" y="2312988"/>
          <p14:tracePt t="35856" x="3252788" y="2312988"/>
          <p14:tracePt t="35860" x="3244850" y="2312988"/>
          <p14:tracePt t="35862" x="3236913" y="2305050"/>
          <p14:tracePt t="35864" x="3228975" y="2305050"/>
          <p14:tracePt t="35868" x="3221038" y="2305050"/>
          <p14:tracePt t="35870" x="3213100" y="2305050"/>
          <p14:tracePt t="35874" x="3205163" y="2297113"/>
          <p14:tracePt t="35876" x="3197225" y="2297113"/>
          <p14:tracePt t="35878" x="3189288" y="2297113"/>
          <p14:tracePt t="35884" x="3173413" y="2297113"/>
          <p14:tracePt t="35888" x="3165475" y="2289175"/>
          <p14:tracePt t="35892" x="3157538" y="2289175"/>
          <p14:tracePt t="35894" x="3149600" y="2289175"/>
          <p14:tracePt t="35898" x="3141663" y="2289175"/>
          <p14:tracePt t="35902" x="3133725" y="2281238"/>
          <p14:tracePt t="35906" x="3125788" y="2281238"/>
          <p14:tracePt t="35910" x="3117850" y="2281238"/>
          <p14:tracePt t="35915" x="3109913" y="2281238"/>
          <p14:tracePt t="35919" x="3101975" y="2281238"/>
          <p14:tracePt t="35924" x="3101975" y="2273300"/>
          <p14:tracePt t="36028" x="3094038" y="2273300"/>
          <p14:tracePt t="36230" x="3094038" y="2265363"/>
          <p14:tracePt t="36330" x="3094038" y="2273300"/>
          <p14:tracePt t="36340" x="3094038" y="2265363"/>
          <p14:tracePt t="36777" x="3094038" y="2257425"/>
          <p14:tracePt t="36917" x="3086100" y="2257425"/>
          <p14:tracePt t="36933" x="3086100" y="2249488"/>
          <p14:tracePt t="36944" x="3086100" y="2241550"/>
          <p14:tracePt t="36948" x="3086100" y="2233613"/>
          <p14:tracePt t="36952" x="3086100" y="2224088"/>
          <p14:tracePt t="36958" x="3086100" y="2216150"/>
          <p14:tracePt t="36962" x="3078163" y="2216150"/>
          <p14:tracePt t="36965" x="3078163" y="2208213"/>
          <p14:tracePt t="36969" x="3078163" y="2200275"/>
          <p14:tracePt t="36976" x="3078163" y="2192338"/>
          <p14:tracePt t="36986" x="3078163" y="2184400"/>
          <p14:tracePt t="36992" x="3078163" y="2176463"/>
          <p14:tracePt t="36996" x="3086100" y="2176463"/>
          <p14:tracePt t="37001" x="3086100" y="2168525"/>
          <p14:tracePt t="37004" x="3086100" y="2160588"/>
          <p14:tracePt t="37010" x="3086100" y="2152650"/>
          <p14:tracePt t="37018" x="3086100" y="2144713"/>
          <p14:tracePt t="37020" x="3094038" y="2144713"/>
          <p14:tracePt t="37024" x="3094038" y="2136775"/>
          <p14:tracePt t="37033" x="3094038" y="2128838"/>
          <p14:tracePt t="37038" x="3094038" y="2120900"/>
          <p14:tracePt t="37047" x="3094038" y="2112963"/>
          <p14:tracePt t="37050" x="3101975" y="2112963"/>
          <p14:tracePt t="37054" x="3101975" y="2105025"/>
          <p14:tracePt t="37069" x="3101975" y="2097088"/>
          <p14:tracePt t="37080" x="3101975" y="2089150"/>
          <p14:tracePt t="37088" x="3101975" y="2081213"/>
          <p14:tracePt t="37092" x="3101975" y="2073275"/>
          <p14:tracePt t="37096" x="3101975" y="2065338"/>
          <p14:tracePt t="37100" x="3101975" y="2057400"/>
          <p14:tracePt t="37102" x="3094038" y="2057400"/>
          <p14:tracePt t="37106" x="3094038" y="2049463"/>
          <p14:tracePt t="37112" x="3094038" y="2041525"/>
          <p14:tracePt t="37120" x="3094038" y="2033588"/>
          <p14:tracePt t="37448" x="3094038" y="2041525"/>
          <p14:tracePt t="37476" x="3086100" y="2041525"/>
          <p14:tracePt t="37480" x="3078163" y="2049463"/>
          <p14:tracePt t="37483" x="3070225" y="2057400"/>
          <p14:tracePt t="37487" x="3062288" y="2065338"/>
          <p14:tracePt t="37488" x="3054350" y="2065338"/>
          <p14:tracePt t="37490" x="3046413" y="2073275"/>
          <p14:tracePt t="37492" x="3038475" y="2073275"/>
          <p14:tracePt t="37494" x="3030538" y="2081213"/>
          <p14:tracePt t="37496" x="3022600" y="2081213"/>
          <p14:tracePt t="37498" x="3014663" y="2089150"/>
          <p14:tracePt t="37500" x="3006725" y="2089150"/>
          <p14:tracePt t="37503" x="2998788" y="2097088"/>
          <p14:tracePt t="37505" x="2990850" y="2097088"/>
          <p14:tracePt t="37506" x="2982913" y="2105025"/>
          <p14:tracePt t="37508" x="2974975" y="2105025"/>
          <p14:tracePt t="37511" x="2967038" y="2112963"/>
          <p14:tracePt t="37512" x="2957513" y="2112963"/>
          <p14:tracePt t="37514" x="2949575" y="2120900"/>
          <p14:tracePt t="37519" x="2941638" y="2128838"/>
          <p14:tracePt t="37523" x="2925763" y="2128838"/>
          <p14:tracePt t="37524" x="2925763" y="2136775"/>
          <p14:tracePt t="37527" x="2917825" y="2136775"/>
          <p14:tracePt t="37530" x="2909888" y="2136775"/>
          <p14:tracePt t="37534" x="2909888" y="2144713"/>
          <p14:tracePt t="37535" x="2901950" y="2144713"/>
          <p14:tracePt t="37540" x="2894013" y="2144713"/>
          <p14:tracePt t="37546" x="2894013" y="2152650"/>
          <p14:tracePt t="37548" x="2886075" y="2152650"/>
          <p14:tracePt t="37678" x="2878138" y="2152650"/>
          <p14:tracePt t="37744" x="2870200" y="2152650"/>
          <p14:tracePt t="37756" x="2862263" y="2152650"/>
          <p14:tracePt t="37762" x="2854325" y="2152650"/>
          <p14:tracePt t="37770" x="2846388" y="2152650"/>
          <p14:tracePt t="37781" x="2838450" y="2152650"/>
          <p14:tracePt t="37798" x="2830513" y="2152650"/>
          <p14:tracePt t="37808" x="2822575" y="2152650"/>
          <p14:tracePt t="37814" x="2814638" y="2152650"/>
          <p14:tracePt t="37822" x="2806700" y="2152650"/>
          <p14:tracePt t="37826" x="2798763" y="2152650"/>
          <p14:tracePt t="37834" x="2790825" y="2152650"/>
          <p14:tracePt t="37836" x="2782888" y="2152650"/>
          <p14:tracePt t="37842" x="2774950" y="2152650"/>
          <p14:tracePt t="37844" x="2774950" y="2144713"/>
          <p14:tracePt t="37851" x="2767013" y="2144713"/>
          <p14:tracePt t="37906" x="2759075" y="2144713"/>
          <p14:tracePt t="37918" x="2751138" y="2144713"/>
          <p14:tracePt t="37928" x="2743200" y="2144713"/>
          <p14:tracePt t="37934" x="2735263" y="2144713"/>
          <p14:tracePt t="37938" x="2727325" y="2144713"/>
          <p14:tracePt t="37942" x="2719388" y="2144713"/>
          <p14:tracePt t="37946" x="2711450" y="2136775"/>
          <p14:tracePt t="37950" x="2703513" y="2136775"/>
          <p14:tracePt t="37952" x="2695575" y="2136775"/>
          <p14:tracePt t="37956" x="2687638" y="2136775"/>
          <p14:tracePt t="37958" x="2679700" y="2136775"/>
          <p14:tracePt t="37963" x="2671763" y="2136775"/>
          <p14:tracePt t="37965" x="2663825" y="2136775"/>
          <p14:tracePt t="37968" x="2655888" y="2136775"/>
          <p14:tracePt t="37972" x="2647950" y="2136775"/>
          <p14:tracePt t="37976" x="2640013" y="2136775"/>
          <p14:tracePt t="37980" x="2632075" y="2136775"/>
          <p14:tracePt t="37985" x="2624138" y="2136775"/>
          <p14:tracePt t="37992" x="2616200" y="2144713"/>
          <p14:tracePt t="38058" x="2616200" y="2152650"/>
          <p14:tracePt t="38072" x="2616200" y="2160588"/>
          <p14:tracePt t="38086" x="2616200" y="2168525"/>
          <p14:tracePt t="38102" x="2616200" y="2176463"/>
          <p14:tracePt t="38119" x="2616200" y="2184400"/>
          <p14:tracePt t="38135" x="2616200" y="2192338"/>
          <p14:tracePt t="38154" x="2616200" y="2200275"/>
          <p14:tracePt t="38176" x="2616200" y="2208213"/>
          <p14:tracePt t="38191" x="2624138" y="2208213"/>
          <p14:tracePt t="38198" x="2624138" y="2216150"/>
          <p14:tracePt t="38222" x="2624138" y="2224088"/>
          <p14:tracePt t="38242" x="2624138" y="2233613"/>
          <p14:tracePt t="38254" x="2616200" y="2241550"/>
          <p14:tracePt t="38266" x="2616200" y="2249488"/>
          <p14:tracePt t="38276" x="2616200" y="2257425"/>
          <p14:tracePt t="38283" x="2616200" y="2265363"/>
          <p14:tracePt t="38286" x="2606675" y="2265363"/>
          <p14:tracePt t="38292" x="2606675" y="2273300"/>
          <p14:tracePt t="38310" x="2606675" y="2281238"/>
          <p14:tracePt t="38320" x="2598738" y="2281238"/>
          <p14:tracePt t="38376" x="2598738" y="2289175"/>
          <p14:tracePt t="38386" x="2598738" y="2297113"/>
          <p14:tracePt t="38389" x="2590800" y="2297113"/>
          <p14:tracePt t="38396" x="2590800" y="2305050"/>
          <p14:tracePt t="38404" x="2590800" y="2312988"/>
          <p14:tracePt t="38412" x="2590800" y="2320925"/>
          <p14:tracePt t="38424" x="2590800" y="2328863"/>
          <p14:tracePt t="38436" x="2590800" y="2336800"/>
          <p14:tracePt t="38438" x="2598738" y="2336800"/>
          <p14:tracePt t="38452" x="2598738" y="2344738"/>
          <p14:tracePt t="38462" x="2598738" y="2352675"/>
          <p14:tracePt t="38474" x="2598738" y="2360613"/>
          <p14:tracePt t="38485" x="2606675" y="2360613"/>
          <p14:tracePt t="38488" x="2606675" y="2368550"/>
          <p14:tracePt t="38502" x="2606675" y="2376488"/>
          <p14:tracePt t="38512" x="2606675" y="2384425"/>
          <p14:tracePt t="38514" x="2616200" y="2384425"/>
          <p14:tracePt t="38520" x="2616200" y="2392363"/>
          <p14:tracePt t="38528" x="2616200" y="2400300"/>
          <p14:tracePt t="38535" x="2624138" y="2400300"/>
          <p14:tracePt t="38536" x="2624138" y="2408238"/>
          <p14:tracePt t="38542" x="2624138" y="2416175"/>
          <p14:tracePt t="38551" x="2632075" y="2424113"/>
          <p14:tracePt t="38558" x="2632075" y="2432050"/>
          <p14:tracePt t="38567" x="2632075" y="2439988"/>
          <p14:tracePt t="38569" x="2640013" y="2439988"/>
          <p14:tracePt t="38574" x="2640013" y="2447925"/>
          <p14:tracePt t="38584" x="2647950" y="2455863"/>
          <p14:tracePt t="38590" x="2647950" y="2463800"/>
          <p14:tracePt t="38601" x="2655888" y="2471738"/>
          <p14:tracePt t="38612" x="2655888" y="2479675"/>
          <p14:tracePt t="38620" x="2663825" y="2479675"/>
          <p14:tracePt t="38622" x="2663825" y="2487613"/>
          <p14:tracePt t="38640" x="2671763" y="2495550"/>
          <p14:tracePt t="38668" x="2679700" y="2495550"/>
          <p14:tracePt t="38670" x="2679700" y="2503488"/>
          <p14:tracePt t="38678" x="2687638" y="2503488"/>
          <p14:tracePt t="38685" x="2687638" y="2511425"/>
          <p14:tracePt t="38686" x="2695575" y="2511425"/>
          <p14:tracePt t="38690" x="2695575" y="2519363"/>
          <p14:tracePt t="38692" x="2703513" y="2519363"/>
          <p14:tracePt t="38698" x="2711450" y="2527300"/>
          <p14:tracePt t="38704" x="2719388" y="2535238"/>
          <p14:tracePt t="38708" x="2727325" y="2535238"/>
          <p14:tracePt t="38710" x="2727325" y="2543175"/>
          <p14:tracePt t="38713" x="2735263" y="2543175"/>
          <p14:tracePt t="38717" x="2735263" y="2551113"/>
          <p14:tracePt t="38719" x="2743200" y="2551113"/>
          <p14:tracePt t="38721" x="2751138" y="2551113"/>
          <p14:tracePt t="38722" x="2751138" y="2559050"/>
          <p14:tracePt t="38724" x="2759075" y="2559050"/>
          <p14:tracePt t="38728" x="2767013" y="2566988"/>
          <p14:tracePt t="38733" x="2774950" y="2566988"/>
          <p14:tracePt t="38736" x="2782888" y="2576513"/>
          <p14:tracePt t="38742" x="2790825" y="2576513"/>
          <p14:tracePt t="38745" x="2790825" y="2584450"/>
          <p14:tracePt t="38746" x="2798763" y="2584450"/>
          <p14:tracePt t="38750" x="2806700" y="2584450"/>
          <p14:tracePt t="38756" x="2814638" y="2592388"/>
          <p14:tracePt t="38762" x="2822575" y="2592388"/>
          <p14:tracePt t="38769" x="2830513" y="2592388"/>
          <p14:tracePt t="38774" x="2838450" y="2592388"/>
          <p14:tracePt t="38777" x="2838450" y="2600325"/>
          <p14:tracePt t="38780" x="2846388" y="2600325"/>
          <p14:tracePt t="38788" x="2854325" y="2600325"/>
          <p14:tracePt t="38801" x="2862263" y="2600325"/>
          <p14:tracePt t="38820" x="2870200" y="2600325"/>
          <p14:tracePt t="38833" x="2878138" y="2600325"/>
          <p14:tracePt t="38843" x="2886075" y="2600325"/>
          <p14:tracePt t="38854" x="2894013" y="2600325"/>
          <p14:tracePt t="38864" x="2901950" y="2600325"/>
          <p14:tracePt t="38872" x="2909888" y="2600325"/>
          <p14:tracePt t="38875" x="2909888" y="2592388"/>
          <p14:tracePt t="38878" x="2917825" y="2592388"/>
          <p14:tracePt t="38885" x="2925763" y="2592388"/>
          <p14:tracePt t="38888" x="2933700" y="2592388"/>
          <p14:tracePt t="38894" x="2941638" y="2584450"/>
          <p14:tracePt t="38898" x="2949575" y="2584450"/>
          <p14:tracePt t="38903" x="2957513" y="2584450"/>
          <p14:tracePt t="38908" x="2967038" y="2584450"/>
          <p14:tracePt t="38912" x="2974975" y="2584450"/>
          <p14:tracePt t="38914" x="2974975" y="2576513"/>
          <p14:tracePt t="38917" x="2982913" y="2576513"/>
          <p14:tracePt t="38922" x="2990850" y="2576513"/>
          <p14:tracePt t="38926" x="2998788" y="2576513"/>
          <p14:tracePt t="38930" x="2998788" y="2566988"/>
          <p14:tracePt t="38934" x="3006725" y="2566988"/>
          <p14:tracePt t="38936" x="3014663" y="2566988"/>
          <p14:tracePt t="38942" x="3022600" y="2566988"/>
          <p14:tracePt t="38948" x="3022600" y="2559050"/>
          <p14:tracePt t="38951" x="3030538" y="2559050"/>
          <p14:tracePt t="38958" x="3038475" y="2559050"/>
          <p14:tracePt t="38969" x="3038475" y="2551113"/>
          <p14:tracePt t="38970" x="3046413" y="2551113"/>
          <p14:tracePt t="38980" x="3054350" y="2551113"/>
          <p14:tracePt t="38985" x="3054350" y="2543175"/>
          <p14:tracePt t="38990" x="3062288" y="2543175"/>
          <p14:tracePt t="38997" x="3062288" y="2535238"/>
          <p14:tracePt t="39000" x="3070225" y="2535238"/>
          <p14:tracePt t="39006" x="3070225" y="2527300"/>
          <p14:tracePt t="39008" x="3078163" y="2527300"/>
          <p14:tracePt t="39014" x="3086100" y="2527300"/>
          <p14:tracePt t="39017" x="3086100" y="2519363"/>
          <p14:tracePt t="39022" x="3094038" y="2519363"/>
          <p14:tracePt t="39024" x="3094038" y="2511425"/>
          <p14:tracePt t="39030" x="3101975" y="2511425"/>
          <p14:tracePt t="39035" x="3101975" y="2503488"/>
          <p14:tracePt t="39038" x="3109913" y="2503488"/>
          <p14:tracePt t="39044" x="3109913" y="2495550"/>
          <p14:tracePt t="39046" x="3117850" y="2495550"/>
          <p14:tracePt t="39054" x="3117850" y="2487613"/>
          <p14:tracePt t="39058" x="3125788" y="2487613"/>
          <p14:tracePt t="39064" x="3125788" y="2479675"/>
          <p14:tracePt t="39070" x="3133725" y="2479675"/>
          <p14:tracePt t="39076" x="3133725" y="2471738"/>
          <p14:tracePt t="39086" x="3141663" y="2471738"/>
          <p14:tracePt t="39090" x="3141663" y="2463800"/>
          <p14:tracePt t="39104" x="3149600" y="2455863"/>
          <p14:tracePt t="39117" x="3149600" y="2447925"/>
          <p14:tracePt t="39123" x="3157538" y="2447925"/>
          <p14:tracePt t="39130" x="3157538" y="2439988"/>
          <p14:tracePt t="39154" x="3165475" y="2432050"/>
          <p14:tracePt t="39174" x="3165475" y="2424113"/>
          <p14:tracePt t="39196" x="3173413" y="2424113"/>
          <p14:tracePt t="39216" x="3173413" y="2416175"/>
          <p14:tracePt t="39252" x="3173413" y="2408238"/>
          <p14:tracePt t="39262" x="3181350" y="2408238"/>
          <p14:tracePt t="39267" x="3181350" y="2400300"/>
          <p14:tracePt t="39276" x="3181350" y="2392363"/>
          <p14:tracePt t="39284" x="3181350" y="2384425"/>
          <p14:tracePt t="39288" x="3181350" y="2376488"/>
          <p14:tracePt t="39290" x="3189288" y="2376488"/>
          <p14:tracePt t="39293" x="3189288" y="2368550"/>
          <p14:tracePt t="39298" x="3189288" y="2360613"/>
          <p14:tracePt t="39302" x="3189288" y="2352675"/>
          <p14:tracePt t="39306" x="3189288" y="2344738"/>
          <p14:tracePt t="39314" x="3189288" y="2336800"/>
          <p14:tracePt t="39320" x="3189288" y="2328863"/>
          <p14:tracePt t="39326" x="3181350" y="2328863"/>
          <p14:tracePt t="39330" x="3181350" y="2320925"/>
          <p14:tracePt t="39394" x="3181350" y="2312988"/>
          <p14:tracePt t="39402" x="3173413" y="2305050"/>
          <p14:tracePt t="39408" x="3173413" y="2297113"/>
          <p14:tracePt t="39418" x="3165475" y="2289175"/>
          <p14:tracePt t="39426" x="3165475" y="2281238"/>
          <p14:tracePt t="39440" x="3165475" y="2273300"/>
          <p14:tracePt t="39451" x="3157538" y="2273300"/>
          <p14:tracePt t="39456" x="3157538" y="2265363"/>
          <p14:tracePt t="39595" x="3165475" y="2265363"/>
          <p14:tracePt t="39602" x="3165475" y="2273300"/>
          <p14:tracePt t="39634" x="3165475" y="2281238"/>
          <p14:tracePt t="39640" x="3173413" y="2281238"/>
          <p14:tracePt t="39646" x="3173413" y="2289175"/>
          <p14:tracePt t="39656" x="3181350" y="2297113"/>
          <p14:tracePt t="39669" x="3181350" y="2305050"/>
          <p14:tracePt t="39672" x="3189288" y="2305050"/>
          <p14:tracePt t="39676" x="3197225" y="2312988"/>
          <p14:tracePt t="39678" x="3205163" y="2312988"/>
          <p14:tracePt t="39680" x="3213100" y="2312988"/>
          <p14:tracePt t="39684" x="3228975" y="2320925"/>
          <p14:tracePt t="39687" x="3244850" y="2328863"/>
          <p14:tracePt t="39688" x="3252788" y="2328863"/>
          <p14:tracePt t="39690" x="3268663" y="2328863"/>
          <p14:tracePt t="39692" x="3276600" y="2336800"/>
          <p14:tracePt t="39694" x="3292475" y="2336800"/>
          <p14:tracePt t="39696" x="3308350" y="2336800"/>
          <p14:tracePt t="39699" x="3325813" y="2344738"/>
          <p14:tracePt t="39701" x="3341688" y="2344738"/>
          <p14:tracePt t="39704" x="3357563" y="2344738"/>
          <p14:tracePt t="39705" x="3373438" y="2352675"/>
          <p14:tracePt t="39706" x="3389313" y="2352675"/>
          <p14:tracePt t="39708" x="3405188" y="2352675"/>
          <p14:tracePt t="39710" x="3429000" y="2352675"/>
          <p14:tracePt t="39712" x="3444875" y="2360613"/>
          <p14:tracePt t="39714" x="3468688" y="2360613"/>
          <p14:tracePt t="39717" x="3484563" y="2360613"/>
          <p14:tracePt t="39719" x="3508375" y="2360613"/>
          <p14:tracePt t="39721" x="3532188" y="2368550"/>
          <p14:tracePt t="39722" x="3556000" y="2368550"/>
          <p14:tracePt t="39724" x="3571875" y="2368550"/>
          <p14:tracePt t="39726" x="3595688" y="2376488"/>
          <p14:tracePt t="39729" x="3619500" y="2376488"/>
          <p14:tracePt t="39730" x="3643313" y="2376488"/>
          <p14:tracePt t="39734" x="3692525" y="2384425"/>
          <p14:tracePt t="39737" x="3716338" y="2384425"/>
          <p14:tracePt t="39738" x="3748088" y="2384425"/>
          <p14:tracePt t="39740" x="3763963" y="2384425"/>
          <p14:tracePt t="39742" x="3787775" y="2392363"/>
          <p14:tracePt t="39745" x="3811588" y="2392363"/>
          <p14:tracePt t="39746" x="3843338" y="2392363"/>
          <p14:tracePt t="39748" x="3867150" y="2392363"/>
          <p14:tracePt t="39751" x="3890963" y="2392363"/>
          <p14:tracePt t="39753" x="3914775" y="2392363"/>
          <p14:tracePt t="39755" x="3946525" y="2392363"/>
          <p14:tracePt t="39756" x="3970338" y="2392363"/>
          <p14:tracePt t="39758" x="3994150" y="2400300"/>
          <p14:tracePt t="39761" x="4027488" y="2400300"/>
          <p14:tracePt t="39762" x="4051300" y="2400300"/>
          <p14:tracePt t="39764" x="4075113" y="2408238"/>
          <p14:tracePt t="39767" x="4098925" y="2408238"/>
          <p14:tracePt t="39769" x="4130675" y="2408238"/>
          <p14:tracePt t="39771" x="4154488" y="2408238"/>
          <p14:tracePt t="39772" x="4186238" y="2416175"/>
          <p14:tracePt t="39774" x="4210050" y="2416175"/>
          <p14:tracePt t="39776" x="4233863" y="2416175"/>
          <p14:tracePt t="39778" x="4257675" y="2424113"/>
          <p14:tracePt t="39780" x="4289425" y="2424113"/>
          <p14:tracePt t="39783" x="4313238" y="2424113"/>
          <p14:tracePt t="39785" x="4337050" y="2424113"/>
          <p14:tracePt t="39787" x="4370388" y="2432050"/>
          <p14:tracePt t="39789" x="4394200" y="2432050"/>
          <p14:tracePt t="39791" x="4425950" y="2432050"/>
          <p14:tracePt t="39792" x="4449763" y="2439988"/>
          <p14:tracePt t="39794" x="4473575" y="2439988"/>
          <p14:tracePt t="39796" x="4505325" y="2439988"/>
          <p14:tracePt t="39798" x="4529138" y="2447925"/>
          <p14:tracePt t="39801" x="4552950" y="2447925"/>
          <p14:tracePt t="39804" x="4584700" y="2455863"/>
          <p14:tracePt t="39805" x="4608513" y="2455863"/>
          <p14:tracePt t="39807" x="4640263" y="2463800"/>
          <p14:tracePt t="39809" x="4664075" y="2463800"/>
          <p14:tracePt t="39810" x="4687888" y="2463800"/>
          <p14:tracePt t="39812" x="4713288" y="2463800"/>
          <p14:tracePt t="39814" x="4737100" y="2463800"/>
          <p14:tracePt t="39817" x="4768850" y="2471738"/>
          <p14:tracePt t="39819" x="4792663" y="2471738"/>
          <p14:tracePt t="39821" x="4816475" y="2471738"/>
          <p14:tracePt t="39823" x="4840288" y="2471738"/>
          <p14:tracePt t="39824" x="4864100" y="2471738"/>
          <p14:tracePt t="39826" x="4887913" y="2479675"/>
          <p14:tracePt t="39828" x="4911725" y="2479675"/>
          <p14:tracePt t="39830" x="4935538" y="2479675"/>
          <p14:tracePt t="39835" x="4983163" y="2479675"/>
          <p14:tracePt t="39838" x="5006975" y="2479675"/>
          <p14:tracePt t="39840" x="5056188" y="2479675"/>
          <p14:tracePt t="39842" x="5080000" y="2479675"/>
          <p14:tracePt t="39844" x="5103813" y="2479675"/>
          <p14:tracePt t="39846" x="5119688" y="2487613"/>
          <p14:tracePt t="39848" x="5143500" y="2487613"/>
          <p14:tracePt t="39851" x="5167313" y="2487613"/>
          <p14:tracePt t="39853" x="5191125" y="2487613"/>
          <p14:tracePt t="39855" x="5214938" y="2487613"/>
          <p14:tracePt t="39856" x="5238750" y="2487613"/>
          <p14:tracePt t="39858" x="5262563" y="2495550"/>
          <p14:tracePt t="39860" x="5286375" y="2495550"/>
          <p14:tracePt t="39862" x="5310188" y="2495550"/>
          <p14:tracePt t="39864" x="5334000" y="2495550"/>
          <p14:tracePt t="39867" x="5357813" y="2495550"/>
          <p14:tracePt t="39869" x="5381625" y="2495550"/>
          <p14:tracePt t="39872" x="5407025" y="2495550"/>
          <p14:tracePt t="39873" x="5438775" y="2495550"/>
          <p14:tracePt t="39874" x="5462588" y="2495550"/>
          <p14:tracePt t="39876" x="5486400" y="2495550"/>
          <p14:tracePt t="39878" x="5510213" y="2503488"/>
          <p14:tracePt t="39880" x="5534025" y="2503488"/>
          <p14:tracePt t="39884" x="5565775" y="2503488"/>
          <p14:tracePt t="39887" x="5613400" y="2503488"/>
          <p14:tracePt t="39889" x="5637213" y="2503488"/>
          <p14:tracePt t="39890" x="5661025" y="2503488"/>
          <p14:tracePt t="39892" x="5684838" y="2503488"/>
          <p14:tracePt t="39894" x="5708650" y="2503488"/>
          <p14:tracePt t="39896" x="5732463" y="2503488"/>
          <p14:tracePt t="39898" x="5757863" y="2503488"/>
          <p14:tracePt t="39901" x="5781675" y="2495550"/>
          <p14:tracePt t="39904" x="5829300" y="2495550"/>
          <p14:tracePt t="39906" x="5853113" y="2495550"/>
          <p14:tracePt t="39908" x="5876925" y="2495550"/>
          <p14:tracePt t="39910" x="5892800" y="2487613"/>
          <p14:tracePt t="39912" x="5916613" y="2487613"/>
          <p14:tracePt t="39914" x="5940425" y="2487613"/>
          <p14:tracePt t="39918" x="5956300" y="2479675"/>
          <p14:tracePt t="39920" x="5995988" y="2479675"/>
          <p14:tracePt t="39922" x="6019800" y="2471738"/>
          <p14:tracePt t="39924" x="6043613" y="2471738"/>
          <p14:tracePt t="39926" x="6059488" y="2463800"/>
          <p14:tracePt t="39928" x="6083300" y="2463800"/>
          <p14:tracePt t="39930" x="6100763" y="2455863"/>
          <p14:tracePt t="39934" x="6140450" y="2455863"/>
          <p14:tracePt t="39937" x="6156325" y="2447925"/>
          <p14:tracePt t="39939" x="6180138" y="2447925"/>
          <p14:tracePt t="39940" x="6196013" y="2447925"/>
          <p14:tracePt t="39942" x="6227763" y="2439988"/>
          <p14:tracePt t="39944" x="6243638" y="2439988"/>
          <p14:tracePt t="39946" x="6259513" y="2439988"/>
          <p14:tracePt t="39948" x="6283325" y="2432050"/>
          <p14:tracePt t="39951" x="6299200" y="2432050"/>
          <p14:tracePt t="39953" x="6323013" y="2432050"/>
          <p14:tracePt t="39955" x="6346825" y="2424113"/>
          <p14:tracePt t="39957" x="6370638" y="2424113"/>
          <p14:tracePt t="39958" x="6394450" y="2424113"/>
          <p14:tracePt t="39960" x="6410325" y="2424113"/>
          <p14:tracePt t="39963" x="6434138" y="2424113"/>
          <p14:tracePt t="39964" x="6459538" y="2424113"/>
          <p14:tracePt t="39967" x="6483350" y="2424113"/>
          <p14:tracePt t="39970" x="6530975" y="2424113"/>
          <p14:tracePt t="39972" x="6554788" y="2424113"/>
          <p14:tracePt t="39974" x="6570663" y="2424113"/>
          <p14:tracePt t="39976" x="6602413" y="2432050"/>
          <p14:tracePt t="39979" x="6618288" y="2432050"/>
          <p14:tracePt t="39980" x="6634163" y="2432050"/>
          <p14:tracePt t="39984" x="6681788" y="2432050"/>
          <p14:tracePt t="39986" x="6697663" y="2439988"/>
          <p14:tracePt t="39988" x="6721475" y="2439988"/>
          <p14:tracePt t="39990" x="6737350" y="2439988"/>
          <p14:tracePt t="39992" x="6753225" y="2439988"/>
          <p14:tracePt t="39994" x="6769100" y="2439988"/>
          <p14:tracePt t="39996" x="6794500" y="2439988"/>
          <p14:tracePt t="39998" x="6802438" y="2439988"/>
          <p14:tracePt t="40001" x="6818313" y="2439988"/>
          <p14:tracePt t="40003" x="6834188" y="2439988"/>
          <p14:tracePt t="40004" x="6842125" y="2439988"/>
          <p14:tracePt t="40006" x="6858000" y="2439988"/>
          <p14:tracePt t="40008" x="6865938" y="2432050"/>
          <p14:tracePt t="40011" x="6881813" y="2432050"/>
          <p14:tracePt t="40012" x="6889750" y="2432050"/>
          <p14:tracePt t="40014" x="6897688" y="2432050"/>
          <p14:tracePt t="40017" x="6905625" y="2432050"/>
          <p14:tracePt t="40019" x="6905625" y="2424113"/>
          <p14:tracePt t="40020" x="6913563" y="2424113"/>
          <p14:tracePt t="40022" x="6921500" y="2424113"/>
          <p14:tracePt t="40024" x="6921500" y="2416175"/>
          <p14:tracePt t="40026" x="6929438" y="2416175"/>
          <p14:tracePt t="40030" x="6929438" y="2408238"/>
          <p14:tracePt t="40033" x="6937375" y="2408238"/>
          <p14:tracePt t="40036" x="6937375" y="2400300"/>
          <p14:tracePt t="40040" x="6937375" y="2392363"/>
          <p14:tracePt t="40046" x="6937375" y="2384425"/>
          <p14:tracePt t="40048" x="6929438" y="2384425"/>
          <p14:tracePt t="40056" x="6921500" y="2376488"/>
          <p14:tracePt t="40090" x="6913563" y="2376488"/>
          <p14:tracePt t="40107" x="6913563" y="2368550"/>
          <p14:tracePt t="40283" x="6905625" y="2376488"/>
          <p14:tracePt t="40766" x="6897688" y="2376488"/>
          <p14:tracePt t="40769" x="6897688" y="2384425"/>
          <p14:tracePt t="40774" x="6889750" y="2392363"/>
          <p14:tracePt t="40777" x="6881813" y="2392363"/>
          <p14:tracePt t="40778" x="6881813" y="2400300"/>
          <p14:tracePt t="40780" x="6873875" y="2400300"/>
          <p14:tracePt t="40785" x="6858000" y="2408238"/>
          <p14:tracePt t="40786" x="6850063" y="2416175"/>
          <p14:tracePt t="40788" x="6834188" y="2416175"/>
          <p14:tracePt t="40790" x="6826250" y="2424113"/>
          <p14:tracePt t="40792" x="6810375" y="2432050"/>
          <p14:tracePt t="40794" x="6802438" y="2432050"/>
          <p14:tracePt t="40796" x="6784975" y="2432050"/>
          <p14:tracePt t="40798" x="6769100" y="2439988"/>
          <p14:tracePt t="40801" x="6753225" y="2439988"/>
          <p14:tracePt t="40803" x="6737350" y="2447925"/>
          <p14:tracePt t="40805" x="6713538" y="2447925"/>
          <p14:tracePt t="40808" x="6689725" y="2455863"/>
          <p14:tracePt t="40809" x="6665913" y="2455863"/>
          <p14:tracePt t="40810" x="6634163" y="2463800"/>
          <p14:tracePt t="40812" x="6610350" y="2463800"/>
          <p14:tracePt t="40814" x="6578600" y="2463800"/>
          <p14:tracePt t="40818" x="6515100" y="2471738"/>
          <p14:tracePt t="40821" x="6475413" y="2471738"/>
          <p14:tracePt t="40826" x="6362700" y="2463800"/>
          <p14:tracePt t="40828" x="6338888" y="2463800"/>
          <p14:tracePt t="40830" x="6299200" y="2463800"/>
          <p14:tracePt t="40834" x="6219825" y="2455863"/>
          <p14:tracePt t="40838" x="6140450" y="2455863"/>
          <p14:tracePt t="40841" x="6091238" y="2455863"/>
          <p14:tracePt t="40842" x="6051550" y="2455863"/>
          <p14:tracePt t="40844" x="6011863" y="2455863"/>
          <p14:tracePt t="40846" x="5964238" y="2447925"/>
          <p14:tracePt t="40848" x="5924550" y="2447925"/>
          <p14:tracePt t="40851" x="5884863" y="2447925"/>
          <p14:tracePt t="40853" x="5837238" y="2447925"/>
          <p14:tracePt t="40855" x="5797550" y="2447925"/>
          <p14:tracePt t="40857" x="5757863" y="2447925"/>
          <p14:tracePt t="40858" x="5716588" y="2447925"/>
          <p14:tracePt t="40860" x="5668963" y="2447925"/>
          <p14:tracePt t="40862" x="5645150" y="2447925"/>
          <p14:tracePt t="40864" x="5605463" y="2447925"/>
          <p14:tracePt t="40867" x="5565775" y="2447925"/>
          <p14:tracePt t="40871" x="5502275" y="2455863"/>
          <p14:tracePt t="40873" x="5470525" y="2455863"/>
          <p14:tracePt t="40874" x="5430838" y="2455863"/>
          <p14:tracePt t="40876" x="5397500" y="2455863"/>
          <p14:tracePt t="40878" x="5373688" y="2455863"/>
          <p14:tracePt t="40880" x="5341938" y="2463800"/>
          <p14:tracePt t="40884" x="5286375" y="2463800"/>
          <p14:tracePt t="40887" x="5254625" y="2471738"/>
          <p14:tracePt t="40888" x="5230813" y="2471738"/>
          <p14:tracePt t="40890" x="5207000" y="2471738"/>
          <p14:tracePt t="40892" x="5183188" y="2471738"/>
          <p14:tracePt t="40894" x="5151438" y="2479675"/>
          <p14:tracePt t="40896" x="5135563" y="2479675"/>
          <p14:tracePt t="40898" x="5111750" y="2479675"/>
          <p14:tracePt t="40902" x="5072063" y="2487613"/>
          <p14:tracePt t="40905" x="5056188" y="2487613"/>
          <p14:tracePt t="40906" x="5038725" y="2487613"/>
          <p14:tracePt t="40908" x="5014913" y="2487613"/>
          <p14:tracePt t="40910" x="4999038" y="2487613"/>
          <p14:tracePt t="40912" x="4983163" y="2487613"/>
          <p14:tracePt t="40914" x="4967288" y="2487613"/>
          <p14:tracePt t="40917" x="4951413" y="2487613"/>
          <p14:tracePt t="40919" x="4935538" y="2487613"/>
          <p14:tracePt t="40920" x="4919663" y="2487613"/>
          <p14:tracePt t="40922" x="4903788" y="2487613"/>
          <p14:tracePt t="40924" x="4895850" y="2487613"/>
          <p14:tracePt t="40926" x="4879975" y="2487613"/>
          <p14:tracePt t="40928" x="4864100" y="2487613"/>
          <p14:tracePt t="40930" x="4848225" y="2479675"/>
          <p14:tracePt t="40935" x="4824413" y="2479675"/>
          <p14:tracePt t="40936" x="4816475" y="2471738"/>
          <p14:tracePt t="40938" x="4800600" y="2471738"/>
          <p14:tracePt t="40940" x="4784725" y="2471738"/>
          <p14:tracePt t="40942" x="4776788" y="2463800"/>
          <p14:tracePt t="40944" x="4760913" y="2463800"/>
          <p14:tracePt t="40946" x="4752975" y="2463800"/>
          <p14:tracePt t="40949" x="4737100" y="2463800"/>
          <p14:tracePt t="40951" x="4729163" y="2455863"/>
          <p14:tracePt t="40953" x="4721225" y="2455863"/>
          <p14:tracePt t="40954" x="4713288" y="2455863"/>
          <p14:tracePt t="40958" x="4705350" y="2455863"/>
          <p14:tracePt t="40980" x="4695825" y="2455863"/>
          <p14:tracePt t="40985" x="4695825" y="2463800"/>
          <p14:tracePt t="40986" x="4687888" y="2463800"/>
          <p14:tracePt t="40990" x="4679950" y="2471738"/>
          <p14:tracePt t="40992" x="4672013" y="2471738"/>
          <p14:tracePt t="40995" x="4664075" y="2479675"/>
          <p14:tracePt t="40996" x="4648200" y="2479675"/>
          <p14:tracePt t="40998" x="4640263" y="2487613"/>
          <p14:tracePt t="41000" x="4632325" y="2487613"/>
          <p14:tracePt t="41002" x="4616450" y="2495550"/>
          <p14:tracePt t="41004" x="4600575" y="2495550"/>
          <p14:tracePt t="41006" x="4592638" y="2503488"/>
          <p14:tracePt t="41008" x="4576763" y="2503488"/>
          <p14:tracePt t="41011" x="4560888" y="2511425"/>
          <p14:tracePt t="41012" x="4545013" y="2511425"/>
          <p14:tracePt t="41014" x="4529138" y="2519363"/>
          <p14:tracePt t="41017" x="4505325" y="2527300"/>
          <p14:tracePt t="41018" x="4489450" y="2527300"/>
          <p14:tracePt t="41021" x="4473575" y="2535238"/>
          <p14:tracePt t="41022" x="4457700" y="2535238"/>
          <p14:tracePt t="41024" x="4433888" y="2543175"/>
          <p14:tracePt t="41026" x="4418013" y="2543175"/>
          <p14:tracePt t="41028" x="4394200" y="2551113"/>
          <p14:tracePt t="41030" x="4370388" y="2551113"/>
          <p14:tracePt t="41033" x="4362450" y="2551113"/>
          <p14:tracePt t="41035" x="4337050" y="2559050"/>
          <p14:tracePt t="41039" x="4305300" y="2566988"/>
          <p14:tracePt t="41042" x="4281488" y="2566988"/>
          <p14:tracePt t="41043" x="4265613" y="2566988"/>
          <p14:tracePt t="41044" x="4241800" y="2576513"/>
          <p14:tracePt t="41046" x="4225925" y="2576513"/>
          <p14:tracePt t="41048" x="4210050" y="2584450"/>
          <p14:tracePt t="41051" x="4186238" y="2584450"/>
          <p14:tracePt t="41053" x="4170363" y="2584450"/>
          <p14:tracePt t="41055" x="4154488" y="2584450"/>
          <p14:tracePt t="41057" x="4138613" y="2592388"/>
          <p14:tracePt t="41059" x="4114800" y="2592388"/>
          <p14:tracePt t="41060" x="4098925" y="2592388"/>
          <p14:tracePt t="41062" x="4083050" y="2592388"/>
          <p14:tracePt t="41064" x="4067175" y="2600325"/>
          <p14:tracePt t="41067" x="4051300" y="2600325"/>
          <p14:tracePt t="41069" x="4035425" y="2600325"/>
          <p14:tracePt t="41071" x="4019550" y="2600325"/>
          <p14:tracePt t="41073" x="4002088" y="2600325"/>
          <p14:tracePt t="41075" x="3978275" y="2600325"/>
          <p14:tracePt t="41076" x="3962400" y="2600325"/>
          <p14:tracePt t="41078" x="3946525" y="2600325"/>
          <p14:tracePt t="41080" x="3922713" y="2600325"/>
          <p14:tracePt t="41084" x="3890963" y="2608263"/>
          <p14:tracePt t="41088" x="3875088" y="2608263"/>
          <p14:tracePt t="41090" x="3851275" y="2608263"/>
          <p14:tracePt t="41090" x="3835400" y="2608263"/>
          <p14:tracePt t="41092" x="3819525" y="2608263"/>
          <p14:tracePt t="41094" x="3803650" y="2608263"/>
          <p14:tracePt t="41096" x="3779838" y="2608263"/>
          <p14:tracePt t="41098" x="3763963" y="2608263"/>
          <p14:tracePt t="41101" x="3748088" y="2608263"/>
          <p14:tracePt t="41103" x="3732213" y="2608263"/>
          <p14:tracePt t="41105" x="3716338" y="2608263"/>
          <p14:tracePt t="41106" x="3700463" y="2608263"/>
          <p14:tracePt t="41108" x="3684588" y="2608263"/>
          <p14:tracePt t="41110" x="3676650" y="2608263"/>
          <p14:tracePt t="41112" x="3660775" y="2608263"/>
          <p14:tracePt t="41114" x="3651250" y="2608263"/>
          <p14:tracePt t="41117" x="3635375" y="2608263"/>
          <p14:tracePt t="41118" x="3627438" y="2608263"/>
          <p14:tracePt t="41121" x="3619500" y="2608263"/>
          <p14:tracePt t="41122" x="3603625" y="2608263"/>
          <p14:tracePt t="41124" x="3595688" y="2608263"/>
          <p14:tracePt t="41126" x="3587750" y="2608263"/>
          <p14:tracePt t="41129" x="3579813" y="2608263"/>
          <p14:tracePt t="41131" x="3571875" y="2608263"/>
          <p14:tracePt t="41135" x="3556000" y="2600325"/>
          <p14:tracePt t="41137" x="3548063" y="2600325"/>
          <p14:tracePt t="41140" x="3540125" y="2600325"/>
          <p14:tracePt t="41144" x="3532188" y="2600325"/>
          <p14:tracePt t="41146" x="3524250" y="2600325"/>
          <p14:tracePt t="41151" x="3516313" y="2600325"/>
          <p14:tracePt t="41156" x="3508375" y="2600325"/>
          <p14:tracePt t="41160" x="3500438" y="2600325"/>
          <p14:tracePt t="41168" x="3492500" y="2600325"/>
          <p14:tracePt t="41172" x="3484563" y="2600325"/>
          <p14:tracePt t="41176" x="3476625" y="2600325"/>
          <p14:tracePt t="41180" x="3468688" y="2592388"/>
          <p14:tracePt t="41184" x="3460750" y="2592388"/>
          <p14:tracePt t="41188" x="3452813" y="2592388"/>
          <p14:tracePt t="41190" x="3444875" y="2592388"/>
          <p14:tracePt t="41203" x="3405188" y="2576513"/>
          <p14:tracePt t="41204" x="3389313" y="2566988"/>
          <p14:tracePt t="41206" x="3381375" y="2566988"/>
          <p14:tracePt t="41208" x="3373438" y="2559050"/>
          <p14:tracePt t="41210" x="3365500" y="2559050"/>
          <p14:tracePt t="41212" x="3357563" y="2551113"/>
          <p14:tracePt t="41214" x="3349625" y="2551113"/>
          <p14:tracePt t="41217" x="3341688" y="2543175"/>
          <p14:tracePt t="41219" x="3333750" y="2543175"/>
          <p14:tracePt t="41221" x="3317875" y="2535238"/>
          <p14:tracePt t="41222" x="3308350" y="2535238"/>
          <p14:tracePt t="41224" x="3300413" y="2535238"/>
          <p14:tracePt t="41226" x="3292475" y="2527300"/>
          <p14:tracePt t="41229" x="3284538" y="2527300"/>
          <p14:tracePt t="41230" x="3276600" y="2519363"/>
          <p14:tracePt t="41234" x="3260725" y="2511425"/>
          <p14:tracePt t="41238" x="3252788" y="2511425"/>
          <p14:tracePt t="41240" x="3244850" y="2503488"/>
          <p14:tracePt t="41242" x="3236913" y="2503488"/>
          <p14:tracePt t="41244" x="3228975" y="2503488"/>
          <p14:tracePt t="41246" x="3228975" y="2495550"/>
          <p14:tracePt t="41248" x="3221038" y="2495550"/>
          <p14:tracePt t="41250" x="3213100" y="2495550"/>
          <p14:tracePt t="41254" x="3213100" y="2487613"/>
          <p14:tracePt t="41255" x="3205163" y="2487613"/>
          <p14:tracePt t="41256" x="3197225" y="2487613"/>
          <p14:tracePt t="41260" x="3189288" y="2479675"/>
          <p14:tracePt t="41262" x="3181350" y="2479675"/>
          <p14:tracePt t="41267" x="3173413" y="2479675"/>
          <p14:tracePt t="41269" x="3173413" y="2471738"/>
          <p14:tracePt t="41271" x="3165475" y="2471738"/>
          <p14:tracePt t="41275" x="3157538" y="2471738"/>
          <p14:tracePt t="41276" x="3149600" y="2471738"/>
          <p14:tracePt t="41278" x="3149600" y="2463800"/>
          <p14:tracePt t="41280" x="3141663" y="2463800"/>
          <p14:tracePt t="41284" x="3133725" y="2455863"/>
          <p14:tracePt t="41288" x="3125788" y="2455863"/>
          <p14:tracePt t="41290" x="3117850" y="2447925"/>
          <p14:tracePt t="41296" x="3109913" y="2447925"/>
          <p14:tracePt t="41298" x="3109913" y="2439988"/>
          <p14:tracePt t="41301" x="3101975" y="2439988"/>
          <p14:tracePt t="41304" x="3094038" y="2439988"/>
          <p14:tracePt t="41307" x="3094038" y="2432050"/>
          <p14:tracePt t="41310" x="3086100" y="2432050"/>
          <p14:tracePt t="41314" x="3086100" y="2424113"/>
          <p14:tracePt t="41317" x="3078163" y="2424113"/>
          <p14:tracePt t="41324" x="3070225" y="2424113"/>
          <p14:tracePt t="41327" x="3070225" y="2416175"/>
          <p14:tracePt t="41334" x="3062288" y="2416175"/>
          <p14:tracePt t="41337" x="3062288" y="2408238"/>
          <p14:tracePt t="41344" x="3062288" y="2400300"/>
          <p14:tracePt t="41350" x="3062288" y="2392363"/>
          <p14:tracePt t="41356" x="3062288" y="2384425"/>
          <p14:tracePt t="41360" x="3062288" y="2376488"/>
          <p14:tracePt t="41362" x="3070225" y="2376488"/>
          <p14:tracePt t="41364" x="3070225" y="2368550"/>
          <p14:tracePt t="41368" x="3070225" y="2360613"/>
          <p14:tracePt t="41372" x="3070225" y="2352675"/>
          <p14:tracePt t="41376" x="3078163" y="2344738"/>
          <p14:tracePt t="41380" x="3078163" y="2336800"/>
          <p14:tracePt t="41386" x="3078163" y="2328863"/>
          <p14:tracePt t="41388" x="3086100" y="2320925"/>
          <p14:tracePt t="41392" x="3086100" y="2312988"/>
          <p14:tracePt t="41396" x="3086100" y="2305050"/>
          <p14:tracePt t="41398" x="3086100" y="2297113"/>
          <p14:tracePt t="41403" x="3086100" y="2289175"/>
          <p14:tracePt t="41406" x="3086100" y="2281238"/>
          <p14:tracePt t="41410" x="3086100" y="2273300"/>
          <p14:tracePt t="41412" x="3094038" y="2265363"/>
          <p14:tracePt t="41418" x="3094038" y="2249488"/>
          <p14:tracePt t="41420" x="3086100" y="2249488"/>
          <p14:tracePt t="41422" x="3086100" y="2241550"/>
          <p14:tracePt t="41424" x="3086100" y="2233613"/>
          <p14:tracePt t="41428" x="3086100" y="2224088"/>
          <p14:tracePt t="41430" x="3086100" y="2216150"/>
          <p14:tracePt t="41434" x="3086100" y="2208213"/>
          <p14:tracePt t="41438" x="3086100" y="2200275"/>
          <p14:tracePt t="41440" x="3078163" y="2200275"/>
          <p14:tracePt t="41442" x="3078163" y="2192338"/>
          <p14:tracePt t="41446" x="3078163" y="2184400"/>
          <p14:tracePt t="41448" x="3070225" y="2184400"/>
          <p14:tracePt t="41451" x="3070225" y="2176463"/>
          <p14:tracePt t="41452" x="3070225" y="2168525"/>
          <p14:tracePt t="41456" x="3062288" y="2160588"/>
          <p14:tracePt t="41460" x="3054350" y="2152650"/>
          <p14:tracePt t="41462" x="3054350" y="2144713"/>
          <p14:tracePt t="41467" x="3046413" y="2136775"/>
          <p14:tracePt t="41470" x="3038475" y="2128838"/>
          <p14:tracePt t="41476" x="3030538" y="2120900"/>
          <p14:tracePt t="41480" x="3022600" y="2120900"/>
          <p14:tracePt t="41484" x="3022600" y="2112963"/>
          <p14:tracePt t="41486" x="3014663" y="2112963"/>
          <p14:tracePt t="41490" x="3006725" y="2112963"/>
          <p14:tracePt t="41492" x="3006725" y="2105025"/>
          <p14:tracePt t="41496" x="2998788" y="2105025"/>
          <p14:tracePt t="41500" x="2990850" y="2105025"/>
          <p14:tracePt t="41506" x="2982913" y="2105025"/>
          <p14:tracePt t="41512" x="2974975" y="2105025"/>
          <p14:tracePt t="41519" x="2967038" y="2105025"/>
          <p14:tracePt t="41520" x="2957513" y="2105025"/>
          <p14:tracePt t="41525" x="2949575" y="2105025"/>
          <p14:tracePt t="41528" x="2941638" y="2105025"/>
          <p14:tracePt t="41530" x="2933700" y="2105025"/>
          <p14:tracePt t="41535" x="2925763" y="2105025"/>
          <p14:tracePt t="41536" x="2917825" y="2112963"/>
          <p14:tracePt t="41540" x="2909888" y="2112963"/>
          <p14:tracePt t="41542" x="2901950" y="2112963"/>
          <p14:tracePt t="41544" x="2894013" y="2112963"/>
          <p14:tracePt t="41546" x="2886075" y="2120900"/>
          <p14:tracePt t="41548" x="2878138" y="2120900"/>
          <p14:tracePt t="41551" x="2870200" y="2120900"/>
          <p14:tracePt t="41554" x="2862263" y="2120900"/>
          <p14:tracePt t="41556" x="2854325" y="2128838"/>
          <p14:tracePt t="41558" x="2846388" y="2128838"/>
          <p14:tracePt t="41560" x="2838450" y="2128838"/>
          <p14:tracePt t="41562" x="2830513" y="2128838"/>
          <p14:tracePt t="41564" x="2822575" y="2128838"/>
          <p14:tracePt t="41567" x="2822575" y="2136775"/>
          <p14:tracePt t="41569" x="2814638" y="2136775"/>
          <p14:tracePt t="41570" x="2806700" y="2136775"/>
          <p14:tracePt t="41573" x="2798763" y="2136775"/>
          <p14:tracePt t="41576" x="2790825" y="2136775"/>
          <p14:tracePt t="41578" x="2782888" y="2136775"/>
          <p14:tracePt t="41580" x="2774950" y="2144713"/>
          <p14:tracePt t="41585" x="2767013" y="2144713"/>
          <p14:tracePt t="41586" x="2759075" y="2144713"/>
          <p14:tracePt t="41590" x="2751138" y="2152650"/>
          <p14:tracePt t="41594" x="2743200" y="2152650"/>
          <p14:tracePt t="41598" x="2735263" y="2152650"/>
          <p14:tracePt t="41601" x="2735263" y="2160588"/>
          <p14:tracePt t="41604" x="2727325" y="2160588"/>
          <p14:tracePt t="41610" x="2727325" y="2168525"/>
          <p14:tracePt t="41612" x="2719388" y="2168525"/>
          <p14:tracePt t="41618" x="2719388" y="2176463"/>
          <p14:tracePt t="41624" x="2711450" y="2176463"/>
          <p14:tracePt t="41626" x="2711450" y="2184400"/>
          <p14:tracePt t="41630" x="2711450" y="2192338"/>
          <p14:tracePt t="41637" x="2703513" y="2200275"/>
          <p14:tracePt t="41640" x="2703513" y="2208213"/>
          <p14:tracePt t="41644" x="2703513" y="2216150"/>
          <p14:tracePt t="41648" x="2695575" y="2224088"/>
          <p14:tracePt t="41651" x="2695575" y="2233613"/>
          <p14:tracePt t="41656" x="2695575" y="2241550"/>
          <p14:tracePt t="41660" x="2695575" y="2249488"/>
          <p14:tracePt t="41662" x="2695575" y="2257425"/>
          <p14:tracePt t="41669" x="2695575" y="2265363"/>
          <p14:tracePt t="41670" x="2695575" y="2273300"/>
          <p14:tracePt t="41674" x="2687638" y="2281238"/>
          <p14:tracePt t="41680" x="2687638" y="2289175"/>
          <p14:tracePt t="41685" x="2687638" y="2297113"/>
          <p14:tracePt t="41686" x="2695575" y="2297113"/>
          <p14:tracePt t="41688" x="2695575" y="2305050"/>
          <p14:tracePt t="41694" x="2695575" y="2312988"/>
          <p14:tracePt t="41701" x="2695575" y="2320925"/>
          <p14:tracePt t="41706" x="2695575" y="2328863"/>
          <p14:tracePt t="41714" x="2703513" y="2336800"/>
          <p14:tracePt t="41724" x="2703513" y="2344738"/>
          <p14:tracePt t="41740" x="2703513" y="2352675"/>
          <p14:tracePt t="41768" x="2711450" y="2352675"/>
          <p14:tracePt t="41784" x="2711450" y="2360613"/>
          <p14:tracePt t="41799" x="2711450" y="2368550"/>
          <p14:tracePt t="41806" x="2711450" y="2376488"/>
          <p14:tracePt t="41814" x="2711450" y="2384425"/>
          <p14:tracePt t="41822" x="2711450" y="2392363"/>
          <p14:tracePt t="41830" x="2711450" y="2400300"/>
          <p14:tracePt t="41836" x="2703513" y="2400300"/>
          <p14:tracePt t="41840" x="2703513" y="2408238"/>
          <p14:tracePt t="41848" x="2703513" y="2416175"/>
          <p14:tracePt t="41854" x="2703513" y="2424113"/>
          <p14:tracePt t="41858" x="2703513" y="2432050"/>
          <p14:tracePt t="41860" x="2703513" y="2439988"/>
          <p14:tracePt t="41867" x="2695575" y="2447925"/>
          <p14:tracePt t="41870" x="2695575" y="2455863"/>
          <p14:tracePt t="41872" x="2695575" y="2463800"/>
          <p14:tracePt t="41876" x="2695575" y="2471738"/>
          <p14:tracePt t="41880" x="2687638" y="2479675"/>
          <p14:tracePt t="41886" x="2687638" y="2487613"/>
          <p14:tracePt t="41888" x="2687638" y="2495550"/>
          <p14:tracePt t="41890" x="2679700" y="2503488"/>
          <p14:tracePt t="41894" x="2679700" y="2511425"/>
          <p14:tracePt t="41896" x="2671763" y="2511425"/>
          <p14:tracePt t="41898" x="2671763" y="2519363"/>
          <p14:tracePt t="41902" x="2671763" y="2527300"/>
          <p14:tracePt t="41904" x="2663825" y="2527300"/>
          <p14:tracePt t="41906" x="2663825" y="2535238"/>
          <p14:tracePt t="41910" x="2655888" y="2543175"/>
          <p14:tracePt t="41912" x="2655888" y="2551113"/>
          <p14:tracePt t="41915" x="2647950" y="2551113"/>
          <p14:tracePt t="41918" x="2647950" y="2559050"/>
          <p14:tracePt t="41921" x="2640013" y="2566988"/>
          <p14:tracePt t="41922" x="2640013" y="2576513"/>
          <p14:tracePt t="41924" x="2632075" y="2584450"/>
          <p14:tracePt t="41928" x="2632075" y="2592388"/>
          <p14:tracePt t="41930" x="2624138" y="2600325"/>
          <p14:tracePt t="41934" x="2616200" y="2608263"/>
          <p14:tracePt t="41938" x="2616200" y="2624138"/>
          <p14:tracePt t="41940" x="2606675" y="2632075"/>
          <p14:tracePt t="41944" x="2606675" y="2640013"/>
          <p14:tracePt t="41946" x="2598738" y="2647950"/>
          <p14:tracePt t="41948" x="2598738" y="2655888"/>
          <p14:tracePt t="41951" x="2590800" y="2655888"/>
          <p14:tracePt t="41953" x="2590800" y="2663825"/>
          <p14:tracePt t="41955" x="2582863" y="2671763"/>
          <p14:tracePt t="41958" x="2582863" y="2679700"/>
          <p14:tracePt t="41960" x="2574925" y="2687638"/>
          <p14:tracePt t="41964" x="2574925" y="2695575"/>
          <p14:tracePt t="41969" x="2566988" y="2703513"/>
          <p14:tracePt t="41976" x="2566988" y="2711450"/>
          <p14:tracePt t="41984" x="2559050" y="2719388"/>
          <p14:tracePt t="42000" x="2559050" y="2727325"/>
          <p14:tracePt t="42040" x="2559050" y="2735263"/>
          <p14:tracePt t="42058" x="2559050" y="2743200"/>
          <p14:tracePt t="42070" x="2559050" y="2751138"/>
          <p14:tracePt t="42074" x="2551113" y="2751138"/>
          <p14:tracePt t="42080" x="2551113" y="2759075"/>
          <p14:tracePt t="42096" x="2551113" y="2767013"/>
          <p14:tracePt t="42154" x="2559050" y="2767013"/>
          <p14:tracePt t="42172" x="2566988" y="2767013"/>
          <p14:tracePt t="42180" x="2574925" y="2767013"/>
          <p14:tracePt t="42186" x="2582863" y="2767013"/>
          <p14:tracePt t="42202" x="2598738" y="2759075"/>
          <p14:tracePt t="42205" x="2606675" y="2759075"/>
          <p14:tracePt t="42210" x="2616200" y="2759075"/>
          <p14:tracePt t="42214" x="2624138" y="2759075"/>
          <p14:tracePt t="42220" x="2632075" y="2759075"/>
          <p14:tracePt t="42226" x="2640013" y="2759075"/>
          <p14:tracePt t="42235" x="2647950" y="2759075"/>
          <p14:tracePt t="42240" x="2655888" y="2751138"/>
          <p14:tracePt t="42251" x="2663825" y="2751138"/>
          <p14:tracePt t="42260" x="2671763" y="2751138"/>
          <p14:tracePt t="42270" x="2679700" y="2751138"/>
          <p14:tracePt t="42290" x="2687638" y="2751138"/>
          <p14:tracePt t="42335" x="2679700" y="2751138"/>
          <p14:tracePt t="42390" x="2679700" y="2759075"/>
          <p14:tracePt t="42398" x="2687638" y="2759075"/>
          <p14:tracePt t="42420" x="2695575" y="2759075"/>
          <p14:tracePt t="42423" x="2695575" y="2767013"/>
          <p14:tracePt t="42425" x="2703513" y="2767013"/>
          <p14:tracePt t="42428" x="2711450" y="2767013"/>
          <p14:tracePt t="42430" x="2719388" y="2767013"/>
          <p14:tracePt t="42434" x="2727325" y="2774950"/>
          <p14:tracePt t="42436" x="2743200" y="2774950"/>
          <p14:tracePt t="42438" x="2751138" y="2774950"/>
          <p14:tracePt t="42440" x="2767013" y="2774950"/>
          <p14:tracePt t="42442" x="2782888" y="2774950"/>
          <p14:tracePt t="42444" x="2798763" y="2782888"/>
          <p14:tracePt t="42446" x="2822575" y="2782888"/>
          <p14:tracePt t="42448" x="2846388" y="2782888"/>
          <p14:tracePt t="42450" x="2878138" y="2782888"/>
          <p14:tracePt t="42452" x="2894013" y="2782888"/>
          <p14:tracePt t="42454" x="2925763" y="2782888"/>
          <p14:tracePt t="42456" x="2949575" y="2790825"/>
          <p14:tracePt t="42458" x="2982913" y="2790825"/>
          <p14:tracePt t="42460" x="3022600" y="2798763"/>
          <p14:tracePt t="42462" x="3054350" y="2798763"/>
          <p14:tracePt t="42464" x="3094038" y="2806700"/>
          <p14:tracePt t="42467" x="3133725" y="2806700"/>
          <p14:tracePt t="42469" x="3173413" y="2806700"/>
          <p14:tracePt t="42471" x="3228975" y="2814638"/>
          <p14:tracePt t="42472" x="3260725" y="2814638"/>
          <p14:tracePt t="42474" x="3308350" y="2822575"/>
          <p14:tracePt t="42476" x="3349625" y="2822575"/>
          <p14:tracePt t="42479" x="3397250" y="2830513"/>
          <p14:tracePt t="42480" x="3452813" y="2830513"/>
          <p14:tracePt t="42484" x="3548063" y="2838450"/>
          <p14:tracePt t="42487" x="3595688" y="2838450"/>
          <p14:tracePt t="42488" x="3651250" y="2846388"/>
          <p14:tracePt t="42490" x="3716338" y="2846388"/>
          <p14:tracePt t="42492" x="3756025" y="2846388"/>
          <p14:tracePt t="42495" x="3811588" y="2846388"/>
          <p14:tracePt t="42496" x="3859213" y="2846388"/>
          <p14:tracePt t="42498" x="3914775" y="2846388"/>
          <p14:tracePt t="42501" x="3970338" y="2846388"/>
          <p14:tracePt t="42505" x="4075113" y="2846388"/>
          <p14:tracePt t="42506" x="4130675" y="2846388"/>
          <p14:tracePt t="42508" x="4186238" y="2854325"/>
          <p14:tracePt t="42510" x="4249738" y="2854325"/>
          <p14:tracePt t="42512" x="4289425" y="2854325"/>
          <p14:tracePt t="42514" x="4337050" y="2846388"/>
          <p14:tracePt t="42517" x="4394200" y="2846388"/>
          <p14:tracePt t="42519" x="4441825" y="2846388"/>
          <p14:tracePt t="42521" x="4489450" y="2846388"/>
          <p14:tracePt t="42522" x="4537075" y="2838450"/>
          <p14:tracePt t="42524" x="4584700" y="2838450"/>
          <p14:tracePt t="42526" x="4632325" y="2838450"/>
          <p14:tracePt t="42528" x="4679950" y="2838450"/>
          <p14:tracePt t="42530" x="4737100" y="2838450"/>
          <p14:tracePt t="42534" x="4760913" y="2838450"/>
          <p14:tracePt t="42536" x="4848225" y="2830513"/>
          <p14:tracePt t="42538" x="4879975" y="2830513"/>
          <p14:tracePt t="42540" x="4919663" y="2830513"/>
          <p14:tracePt t="42542" x="4951413" y="2830513"/>
          <p14:tracePt t="42544" x="4991100" y="2830513"/>
          <p14:tracePt t="42546" x="5022850" y="2830513"/>
          <p14:tracePt t="42548" x="5056188" y="2830513"/>
          <p14:tracePt t="42550" x="5095875" y="2822575"/>
          <p14:tracePt t="42552" x="5119688" y="2822575"/>
          <p14:tracePt t="42554" x="5143500" y="2822575"/>
          <p14:tracePt t="42556" x="5175250" y="2822575"/>
          <p14:tracePt t="42558" x="5199063" y="2830513"/>
          <p14:tracePt t="42560" x="5222875" y="2830513"/>
          <p14:tracePt t="42562" x="5246688" y="2830513"/>
          <p14:tracePt t="42564" x="5270500" y="2830513"/>
          <p14:tracePt t="42567" x="5294313" y="2830513"/>
          <p14:tracePt t="42569" x="5318125" y="2838450"/>
          <p14:tracePt t="42570" x="5341938" y="2838450"/>
          <p14:tracePt t="42573" x="5349875" y="2838450"/>
          <p14:tracePt t="42574" x="5365750" y="2838450"/>
          <p14:tracePt t="42576" x="5381625" y="2846388"/>
          <p14:tracePt t="42578" x="5397500" y="2846388"/>
          <p14:tracePt t="42580" x="5407025" y="2846388"/>
          <p14:tracePt t="42584" x="5414963" y="2846388"/>
          <p14:tracePt t="42585" x="5422900" y="2846388"/>
          <p14:tracePt t="42587" x="5430838" y="2854325"/>
          <p14:tracePt t="42590" x="5438775" y="2854325"/>
          <p14:tracePt t="42594" x="5438775" y="2862263"/>
          <p14:tracePt t="42597" x="5446713" y="2862263"/>
          <p14:tracePt t="42602" x="5438775" y="2862263"/>
          <p14:tracePt t="42608" x="5430838" y="2862263"/>
          <p14:tracePt t="42610" x="5414963" y="2854325"/>
          <p14:tracePt t="42612" x="5407025" y="2854325"/>
          <p14:tracePt t="42614" x="5397500" y="2846388"/>
          <p14:tracePt t="42618" x="5389563" y="2846388"/>
          <p14:tracePt t="42621" x="5349875" y="2830513"/>
          <p14:tracePt t="42623" x="5334000" y="2830513"/>
          <p14:tracePt t="42624" x="5318125" y="2822575"/>
          <p14:tracePt t="42626" x="5302250" y="2814638"/>
          <p14:tracePt t="42628" x="5278438" y="2806700"/>
          <p14:tracePt t="42630" x="5254625" y="2806700"/>
          <p14:tracePt t="42634" x="5214938" y="2790825"/>
          <p14:tracePt t="42639" x="5183188" y="2782888"/>
          <p14:tracePt t="42640" x="5159375" y="2774950"/>
          <p14:tracePt t="42642" x="5143500" y="2774950"/>
          <p14:tracePt t="42644" x="5127625" y="2774950"/>
          <p14:tracePt t="42646" x="5111750" y="2767013"/>
          <p14:tracePt t="42648" x="5095875" y="2767013"/>
          <p14:tracePt t="42651" x="5087938" y="2767013"/>
          <p14:tracePt t="42652" x="5072063" y="2759075"/>
          <p14:tracePt t="42655" x="5064125" y="2759075"/>
          <p14:tracePt t="42656" x="5056188" y="2759075"/>
          <p14:tracePt t="42658" x="5046663" y="2759075"/>
          <p14:tracePt t="42660" x="5030788" y="2759075"/>
          <p14:tracePt t="42662" x="5022850" y="2751138"/>
          <p14:tracePt t="42664" x="5014913" y="2751138"/>
          <p14:tracePt t="42669" x="5006975" y="2751138"/>
          <p14:tracePt t="42672" x="4999038" y="2751138"/>
          <p14:tracePt t="42676" x="4991100" y="2751138"/>
          <p14:tracePt t="42684" x="4983163" y="2751138"/>
          <p14:tracePt t="42690" x="4983163" y="2743200"/>
          <p14:tracePt t="42710" x="4991100" y="2743200"/>
          <p14:tracePt t="42718" x="4999038" y="2743200"/>
          <p14:tracePt t="42726" x="5006975" y="2743200"/>
          <p14:tracePt t="42730" x="5006975" y="2735263"/>
          <p14:tracePt t="42734" x="5014913" y="2735263"/>
          <p14:tracePt t="42736" x="5022850" y="2735263"/>
          <p14:tracePt t="42740" x="5030788" y="2735263"/>
          <p14:tracePt t="42746" x="5038725" y="2735263"/>
          <p14:tracePt t="42748" x="5038725" y="2727325"/>
          <p14:tracePt t="42751" x="5046663" y="2727325"/>
          <p14:tracePt t="42754" x="5056188" y="2727325"/>
          <p14:tracePt t="42756" x="5064125" y="2727325"/>
          <p14:tracePt t="42759" x="5064125" y="2719388"/>
          <p14:tracePt t="42760" x="5072063" y="2719388"/>
          <p14:tracePt t="42762" x="5080000" y="2719388"/>
          <p14:tracePt t="42767" x="5087938" y="2719388"/>
          <p14:tracePt t="42769" x="5095875" y="2711450"/>
          <p14:tracePt t="42770" x="5111750" y="2711450"/>
          <p14:tracePt t="42774" x="5127625" y="2711450"/>
          <p14:tracePt t="42777" x="5135563" y="2711450"/>
          <p14:tracePt t="42778" x="5151438" y="2703513"/>
          <p14:tracePt t="42780" x="5167313" y="2703513"/>
          <p14:tracePt t="42784" x="5191125" y="2703513"/>
          <p14:tracePt t="42786" x="5207000" y="2703513"/>
          <p14:tracePt t="42788" x="5222875" y="2695575"/>
          <p14:tracePt t="42790" x="5246688" y="2695575"/>
          <p14:tracePt t="42792" x="5262563" y="2695575"/>
          <p14:tracePt t="42794" x="5286375" y="2695575"/>
          <p14:tracePt t="42796" x="5302250" y="2695575"/>
          <p14:tracePt t="42798" x="5326063" y="2695575"/>
          <p14:tracePt t="42800" x="5349875" y="2695575"/>
          <p14:tracePt t="42802" x="5373688" y="2695575"/>
          <p14:tracePt t="42804" x="5397500" y="2687638"/>
          <p14:tracePt t="42806" x="5422900" y="2687638"/>
          <p14:tracePt t="42808" x="5446713" y="2687638"/>
          <p14:tracePt t="42810" x="5478463" y="2687638"/>
          <p14:tracePt t="42812" x="5494338" y="2687638"/>
          <p14:tracePt t="42814" x="5518150" y="2687638"/>
          <p14:tracePt t="42817" x="5541963" y="2687638"/>
          <p14:tracePt t="42819" x="5573713" y="2687638"/>
          <p14:tracePt t="42820" x="5597525" y="2679700"/>
          <p14:tracePt t="42822" x="5621338" y="2679700"/>
          <p14:tracePt t="42824" x="5645150" y="2679700"/>
          <p14:tracePt t="42826" x="5668963" y="2671763"/>
          <p14:tracePt t="42828" x="5692775" y="2671763"/>
          <p14:tracePt t="42830" x="5724525" y="2663825"/>
          <p14:tracePt t="42834" x="5765800" y="2663825"/>
          <p14:tracePt t="42839" x="5813425" y="2655888"/>
          <p14:tracePt t="42840" x="5837238" y="2655888"/>
          <p14:tracePt t="42842" x="5853113" y="2655888"/>
          <p14:tracePt t="42844" x="5876925" y="2647950"/>
          <p14:tracePt t="42847" x="5900738" y="2647950"/>
          <p14:tracePt t="42848" x="5916613" y="2647950"/>
          <p14:tracePt t="42851" x="5948363" y="2640013"/>
          <p14:tracePt t="42853" x="5956300" y="2640013"/>
          <p14:tracePt t="42857" x="5995988" y="2632075"/>
          <p14:tracePt t="42858" x="6019800" y="2632075"/>
          <p14:tracePt t="42860" x="6035675" y="2632075"/>
          <p14:tracePt t="42862" x="6059488" y="2624138"/>
          <p14:tracePt t="42864" x="6075363" y="2624138"/>
          <p14:tracePt t="42866" x="6091238" y="2624138"/>
          <p14:tracePt t="42868" x="6108700" y="2624138"/>
          <p14:tracePt t="42870" x="6132513" y="2616200"/>
          <p14:tracePt t="42872" x="6148388" y="2616200"/>
          <p14:tracePt t="42874" x="6164263" y="2616200"/>
          <p14:tracePt t="42876" x="6180138" y="2616200"/>
          <p14:tracePt t="42878" x="6196013" y="2616200"/>
          <p14:tracePt t="42880" x="6211888" y="2608263"/>
          <p14:tracePt t="42882" x="6227763" y="2608263"/>
          <p14:tracePt t="42884" x="6243638" y="2608263"/>
          <p14:tracePt t="42886" x="6259513" y="2608263"/>
          <p14:tracePt t="42888" x="6267450" y="2600325"/>
          <p14:tracePt t="42890" x="6291263" y="2600325"/>
          <p14:tracePt t="42892" x="6299200" y="2600325"/>
          <p14:tracePt t="42894" x="6307138" y="2600325"/>
          <p14:tracePt t="42896" x="6323013" y="2600325"/>
          <p14:tracePt t="42898" x="6330950" y="2592388"/>
          <p14:tracePt t="42903" x="6354763" y="2592388"/>
          <p14:tracePt t="42905" x="6362700" y="2584450"/>
          <p14:tracePt t="42906" x="6370638" y="2584450"/>
          <p14:tracePt t="42908" x="6378575" y="2584450"/>
          <p14:tracePt t="42910" x="6378575" y="2576513"/>
          <p14:tracePt t="42912" x="6386513" y="2576513"/>
          <p14:tracePt t="42917" x="6394450" y="2576513"/>
          <p14:tracePt t="42920" x="6402388" y="2576513"/>
          <p14:tracePt t="42922" x="6402388" y="2566988"/>
          <p14:tracePt t="42924" x="6410325" y="2566988"/>
          <p14:tracePt t="42938" x="6410325" y="2559050"/>
          <p14:tracePt t="42946" x="6402388" y="2559050"/>
          <p14:tracePt t="42951" x="6402388" y="2551113"/>
          <p14:tracePt t="42956" x="6394450" y="2551113"/>
          <p14:tracePt t="42958" x="6394450" y="2543175"/>
          <p14:tracePt t="42964" x="6386513" y="2543175"/>
          <p14:tracePt t="42967" x="6386513" y="2535238"/>
          <p14:tracePt t="42970" x="6378575" y="2535238"/>
          <p14:tracePt t="42974" x="6378575" y="2527300"/>
          <p14:tracePt t="42978" x="6370638" y="2527300"/>
          <p14:tracePt t="42984" x="6362700" y="2519363"/>
          <p14:tracePt t="42988" x="6354763" y="2519363"/>
          <p14:tracePt t="42990" x="6354763" y="2511425"/>
          <p14:tracePt t="42994" x="6346825" y="2511425"/>
          <p14:tracePt t="42998" x="6338888" y="2511425"/>
          <p14:tracePt t="43001" x="6338888" y="2503488"/>
          <p14:tracePt t="43002" x="6330950" y="2503488"/>
          <p14:tracePt t="43008" x="6323013" y="2503488"/>
          <p14:tracePt t="43017" x="6315075" y="2495550"/>
          <p14:tracePt t="43074" x="6307138" y="2495550"/>
          <p14:tracePt t="43083" x="6299200" y="2495550"/>
          <p14:tracePt t="43086" x="6299200" y="2487613"/>
          <p14:tracePt t="43089" x="6291263" y="2487613"/>
          <p14:tracePt t="43092" x="6283325" y="2487613"/>
          <p14:tracePt t="43096" x="6275388" y="2487613"/>
          <p14:tracePt t="43101" x="6267450" y="2479675"/>
          <p14:tracePt t="43104" x="6259513" y="2479675"/>
          <p14:tracePt t="43108" x="6251575" y="2479675"/>
          <p14:tracePt t="43112" x="6243638" y="2479675"/>
          <p14:tracePt t="43117" x="6235700" y="2479675"/>
          <p14:tracePt t="43120" x="6235700" y="2471738"/>
          <p14:tracePt t="43122" x="6227763" y="2471738"/>
          <p14:tracePt t="43126" x="6219825" y="2471738"/>
          <p14:tracePt t="43130" x="6211888" y="2471738"/>
          <p14:tracePt t="43137" x="6203950" y="2471738"/>
          <p14:tracePt t="43140" x="6196013" y="2471738"/>
          <p14:tracePt t="43146" x="6188075" y="2463800"/>
          <p14:tracePt t="43152" x="6180138" y="2463800"/>
          <p14:tracePt t="43154" x="6172200" y="2463800"/>
          <p14:tracePt t="43158" x="6164263" y="2463800"/>
          <p14:tracePt t="43167" x="6156325" y="2463800"/>
          <p14:tracePt t="43174" x="6148388" y="2463800"/>
          <p14:tracePt t="43212" x="6140450" y="2463800"/>
          <p14:tracePt t="43235" x="6132513" y="2463800"/>
          <p14:tracePt t="43245" x="6124575" y="2463800"/>
          <p14:tracePt t="43248" x="6124575" y="2471738"/>
          <p14:tracePt t="43252" x="6116638" y="2471738"/>
          <p14:tracePt t="43260" x="6108700" y="2471738"/>
          <p14:tracePt t="43267" x="6108700" y="2479675"/>
          <p14:tracePt t="43269" x="6100763" y="2479675"/>
          <p14:tracePt t="43274" x="6091238" y="2479675"/>
          <p14:tracePt t="43280" x="6083300" y="2487613"/>
          <p14:tracePt t="43288" x="6075363" y="2487613"/>
          <p14:tracePt t="43290" x="6075363" y="2495550"/>
          <p14:tracePt t="43294" x="6067425" y="2495550"/>
          <p14:tracePt t="43300" x="6067425" y="2503488"/>
          <p14:tracePt t="43303" x="6059488" y="2503488"/>
          <p14:tracePt t="43306" x="6059488" y="2511425"/>
          <p14:tracePt t="43310" x="6051550" y="2511425"/>
          <p14:tracePt t="43312" x="6051550" y="2519363"/>
          <p14:tracePt t="43317" x="6051550" y="2527300"/>
          <p14:tracePt t="43322" x="6051550" y="2535238"/>
          <p14:tracePt t="43328" x="6043613" y="2543175"/>
          <p14:tracePt t="43333" x="6043613" y="2551113"/>
          <p14:tracePt t="43338" x="6043613" y="2559050"/>
          <p14:tracePt t="43344" x="6043613" y="2566988"/>
          <p14:tracePt t="43349" x="6043613" y="2576513"/>
          <p14:tracePt t="43355" x="6051550" y="2584450"/>
          <p14:tracePt t="43358" x="6051550" y="2592388"/>
          <p14:tracePt t="43362" x="6051550" y="2600325"/>
          <p14:tracePt t="43368" x="6051550" y="2608263"/>
          <p14:tracePt t="43370" x="6051550" y="2616200"/>
          <p14:tracePt t="43376" x="6059488" y="2624138"/>
          <p14:tracePt t="43380" x="6059488" y="2632075"/>
          <p14:tracePt t="43385" x="6059488" y="2640013"/>
          <p14:tracePt t="43387" x="6059488" y="2647950"/>
          <p14:tracePt t="43390" x="6059488" y="2655888"/>
          <p14:tracePt t="43394" x="6067425" y="2663825"/>
          <p14:tracePt t="43398" x="6067425" y="2671763"/>
          <p14:tracePt t="43402" x="6067425" y="2679700"/>
          <p14:tracePt t="43406" x="6067425" y="2687638"/>
          <p14:tracePt t="43410" x="6075363" y="2695575"/>
          <p14:tracePt t="43412" x="6075363" y="2703513"/>
          <p14:tracePt t="43418" x="6075363" y="2711450"/>
          <p14:tracePt t="43420" x="6075363" y="2719388"/>
          <p14:tracePt t="43422" x="6083300" y="2719388"/>
          <p14:tracePt t="43424" x="6083300" y="2727325"/>
          <p14:tracePt t="43426" x="6083300" y="2735263"/>
          <p14:tracePt t="43430" x="6083300" y="2743200"/>
          <p14:tracePt t="43435" x="6091238" y="2751138"/>
          <p14:tracePt t="43436" x="6091238" y="2759075"/>
          <p14:tracePt t="43440" x="6100763" y="2767013"/>
          <p14:tracePt t="43444" x="6100763" y="2774950"/>
          <p14:tracePt t="43448" x="6108700" y="2782888"/>
          <p14:tracePt t="43451" x="6108700" y="2790825"/>
          <p14:tracePt t="43454" x="6116638" y="2798763"/>
          <p14:tracePt t="43456" x="6124575" y="2806700"/>
          <p14:tracePt t="43460" x="6132513" y="2814638"/>
          <p14:tracePt t="43462" x="6132513" y="2822575"/>
          <p14:tracePt t="43464" x="6140450" y="2830513"/>
          <p14:tracePt t="43467" x="6148388" y="2830513"/>
          <p14:tracePt t="43468" x="6148388" y="2838450"/>
          <p14:tracePt t="43470" x="6156325" y="2846388"/>
          <p14:tracePt t="43472" x="6164263" y="2854325"/>
          <p14:tracePt t="43474" x="6172200" y="2854325"/>
          <p14:tracePt t="43476" x="6172200" y="2862263"/>
          <p14:tracePt t="43479" x="6180138" y="2870200"/>
          <p14:tracePt t="43480" x="6188075" y="2878138"/>
          <p14:tracePt t="43484" x="6203950" y="2886075"/>
          <p14:tracePt t="43489" x="6219825" y="2894013"/>
          <p14:tracePt t="43490" x="6235700" y="2901950"/>
          <p14:tracePt t="43494" x="6251575" y="2909888"/>
          <p14:tracePt t="43496" x="6259513" y="2909888"/>
          <p14:tracePt t="43498" x="6267450" y="2919413"/>
          <p14:tracePt t="43501" x="6275388" y="2927350"/>
          <p14:tracePt t="43502" x="6283325" y="2927350"/>
          <p14:tracePt t="43505" x="6291263" y="2935288"/>
          <p14:tracePt t="43506" x="6299200" y="2935288"/>
          <p14:tracePt t="43508" x="6307138" y="2935288"/>
          <p14:tracePt t="43511" x="6323013" y="2943225"/>
          <p14:tracePt t="43512" x="6330950" y="2943225"/>
          <p14:tracePt t="43514" x="6338888" y="2951163"/>
          <p14:tracePt t="43517" x="6346825" y="2951163"/>
          <p14:tracePt t="43518" x="6354763" y="2959100"/>
          <p14:tracePt t="43521" x="6370638" y="2959100"/>
          <p14:tracePt t="43524" x="6378575" y="2967038"/>
          <p14:tracePt t="43527" x="6386513" y="2967038"/>
          <p14:tracePt t="43528" x="6402388" y="2974975"/>
          <p14:tracePt t="43530" x="6410325" y="2974975"/>
          <p14:tracePt t="43534" x="6426200" y="2982913"/>
          <p14:tracePt t="43539" x="6442075" y="2982913"/>
          <p14:tracePt t="43540" x="6451600" y="2990850"/>
          <p14:tracePt t="43542" x="6459538" y="2990850"/>
          <p14:tracePt t="43544" x="6467475" y="2990850"/>
          <p14:tracePt t="43546" x="6475413" y="2998788"/>
          <p14:tracePt t="43548" x="6483350" y="2998788"/>
          <p14:tracePt t="43551" x="6491288" y="2998788"/>
          <p14:tracePt t="43554" x="6499225" y="2998788"/>
          <p14:tracePt t="43556" x="6507163" y="3006725"/>
          <p14:tracePt t="43558" x="6515100" y="3006725"/>
          <p14:tracePt t="43560" x="6523038" y="3006725"/>
          <p14:tracePt t="43562" x="6530975" y="3006725"/>
          <p14:tracePt t="43564" x="6538913" y="3006725"/>
          <p14:tracePt t="43567" x="6546850" y="3006725"/>
          <p14:tracePt t="43570" x="6554788" y="3014663"/>
          <p14:tracePt t="43573" x="6562725" y="3014663"/>
          <p14:tracePt t="43576" x="6570663" y="3014663"/>
          <p14:tracePt t="43580" x="6578600" y="3014663"/>
          <p14:tracePt t="43585" x="6586538" y="3014663"/>
          <p14:tracePt t="43588" x="6594475" y="3014663"/>
          <p14:tracePt t="43594" x="6602413" y="3014663"/>
          <p14:tracePt t="43601" x="6610350" y="3014663"/>
          <p14:tracePt t="43608" x="6618288" y="3014663"/>
          <p14:tracePt t="43622" x="6626225" y="3006725"/>
          <p14:tracePt t="43638" x="6634163" y="3006725"/>
          <p14:tracePt t="43644" x="6634163" y="2998788"/>
          <p14:tracePt t="43652" x="6642100" y="2998788"/>
          <p14:tracePt t="43654" x="6642100" y="2990850"/>
          <p14:tracePt t="43658" x="6650038" y="2990850"/>
          <p14:tracePt t="43660" x="6650038" y="2982913"/>
          <p14:tracePt t="43664" x="6657975" y="2982913"/>
          <p14:tracePt t="43669" x="6657975" y="2974975"/>
          <p14:tracePt t="43670" x="6665913" y="2974975"/>
          <p14:tracePt t="43674" x="6665913" y="2967038"/>
          <p14:tracePt t="43676" x="6673850" y="2967038"/>
          <p14:tracePt t="43680" x="6673850" y="2959100"/>
          <p14:tracePt t="43684" x="6681788" y="2959100"/>
          <p14:tracePt t="43686" x="6689725" y="2951163"/>
          <p14:tracePt t="43690" x="6697663" y="2951163"/>
          <p14:tracePt t="43692" x="6697663" y="2943225"/>
          <p14:tracePt t="43696" x="6705600" y="2943225"/>
          <p14:tracePt t="43698" x="6705600" y="2935288"/>
          <p14:tracePt t="43701" x="6713538" y="2935288"/>
          <p14:tracePt t="43704" x="6713538" y="2927350"/>
          <p14:tracePt t="43706" x="6721475" y="2927350"/>
          <p14:tracePt t="43708" x="6721475" y="2919413"/>
          <p14:tracePt t="43710" x="6729413" y="2919413"/>
          <p14:tracePt t="43714" x="6737350" y="2909888"/>
          <p14:tracePt t="43718" x="6737350" y="2901950"/>
          <p14:tracePt t="43721" x="6745288" y="2901950"/>
          <p14:tracePt t="43722" x="6745288" y="2894013"/>
          <p14:tracePt t="43726" x="6753225" y="2894013"/>
          <p14:tracePt t="43729" x="6753225" y="2886075"/>
          <p14:tracePt t="43730" x="6761163" y="2886075"/>
          <p14:tracePt t="43733" x="6761163" y="2878138"/>
          <p14:tracePt t="43736" x="6761163" y="2870200"/>
          <p14:tracePt t="43738" x="6769100" y="2870200"/>
          <p14:tracePt t="43742" x="6769100" y="2862263"/>
          <p14:tracePt t="43744" x="6777038" y="2862263"/>
          <p14:tracePt t="43746" x="6777038" y="2854325"/>
          <p14:tracePt t="43751" x="6784975" y="2846388"/>
          <p14:tracePt t="43754" x="6784975" y="2838450"/>
          <p14:tracePt t="43756" x="6794500" y="2830513"/>
          <p14:tracePt t="43760" x="6794500" y="2822575"/>
          <p14:tracePt t="43764" x="6802438" y="2814638"/>
          <p14:tracePt t="43770" x="6802438" y="2806700"/>
          <p14:tracePt t="43772" x="6810375" y="2798763"/>
          <p14:tracePt t="43774" x="6810375" y="2790825"/>
          <p14:tracePt t="43778" x="6810375" y="2782888"/>
          <p14:tracePt t="43780" x="6818313" y="2782888"/>
          <p14:tracePt t="43784" x="6818313" y="2767013"/>
          <p14:tracePt t="43787" x="6818313" y="2759075"/>
          <p14:tracePt t="43788" x="6826250" y="2759075"/>
          <p14:tracePt t="43790" x="6826250" y="2751138"/>
          <p14:tracePt t="43792" x="6826250" y="2743200"/>
          <p14:tracePt t="43796" x="6826250" y="2735263"/>
          <p14:tracePt t="43798" x="6834188" y="2735263"/>
          <p14:tracePt t="43800" x="6834188" y="2727325"/>
          <p14:tracePt t="43804" x="6834188" y="2719388"/>
          <p14:tracePt t="43808" x="6834188" y="2711450"/>
          <p14:tracePt t="43810" x="6842125" y="2711450"/>
          <p14:tracePt t="43812" x="6842125" y="2703513"/>
          <p14:tracePt t="43817" x="6842125" y="2695575"/>
          <p14:tracePt t="43819" x="6842125" y="2687638"/>
          <p14:tracePt t="43822" x="6842125" y="2679700"/>
          <p14:tracePt t="43824" x="6850063" y="2679700"/>
          <p14:tracePt t="43826" x="6850063" y="2671763"/>
          <p14:tracePt t="43830" x="6850063" y="2663825"/>
          <p14:tracePt t="43836" x="6850063" y="2655888"/>
          <p14:tracePt t="43840" x="6858000" y="2655888"/>
          <p14:tracePt t="43842" x="6858000" y="2647950"/>
          <p14:tracePt t="43851" x="6858000" y="2640013"/>
          <p14:tracePt t="43872" x="6858000" y="2632075"/>
          <p14:tracePt t="43919" x="6850063" y="2632075"/>
          <p14:tracePt t="43921" x="6850063" y="2624138"/>
          <p14:tracePt t="43926" x="6850063" y="2616200"/>
          <p14:tracePt t="43931" x="6842125" y="2608263"/>
          <p14:tracePt t="43936" x="6834188" y="2600325"/>
          <p14:tracePt t="43940" x="6834188" y="2592388"/>
          <p14:tracePt t="43942" x="6826250" y="2584450"/>
          <p14:tracePt t="43946" x="6826250" y="2576513"/>
          <p14:tracePt t="43949" x="6818313" y="2576513"/>
          <p14:tracePt t="43951" x="6818313" y="2566988"/>
          <p14:tracePt t="43954" x="6810375" y="2559050"/>
          <p14:tracePt t="43958" x="6802438" y="2551113"/>
          <p14:tracePt t="43962" x="6794500" y="2543175"/>
          <p14:tracePt t="43967" x="6784975" y="2535238"/>
          <p14:tracePt t="43970" x="6777038" y="2527300"/>
          <p14:tracePt t="43974" x="6769100" y="2519363"/>
          <p14:tracePt t="43978" x="6761163" y="2511425"/>
          <p14:tracePt t="43981" x="6753225" y="2511425"/>
          <p14:tracePt t="43983" x="6745288" y="2503488"/>
          <p14:tracePt t="43986" x="6737350" y="2495550"/>
          <p14:tracePt t="43988" x="6729413" y="2495550"/>
          <p14:tracePt t="43990" x="6721475" y="2487613"/>
          <p14:tracePt t="43992" x="6713538" y="2487613"/>
          <p14:tracePt t="43994" x="6705600" y="2479675"/>
          <p14:tracePt t="43998" x="6697663" y="2479675"/>
          <p14:tracePt t="44001" x="6689725" y="2471738"/>
          <p14:tracePt t="44002" x="6681788" y="2471738"/>
          <p14:tracePt t="44005" x="6673850" y="2471738"/>
          <p14:tracePt t="44006" x="6673850" y="2463800"/>
          <p14:tracePt t="44008" x="6665913" y="2463800"/>
          <p14:tracePt t="44010" x="6657975" y="2463800"/>
          <p14:tracePt t="44012" x="6650038" y="2463800"/>
          <p14:tracePt t="44014" x="6642100" y="2463800"/>
          <p14:tracePt t="44017" x="6634163" y="2455863"/>
          <p14:tracePt t="44019" x="6626225" y="2455863"/>
          <p14:tracePt t="44021" x="6618288" y="2455863"/>
          <p14:tracePt t="44022" x="6610350" y="2455863"/>
          <p14:tracePt t="44026" x="6602413" y="2455863"/>
          <p14:tracePt t="44028" x="6594475" y="2447925"/>
          <p14:tracePt t="44030" x="6586538" y="2447925"/>
          <p14:tracePt t="44034" x="6578600" y="2447925"/>
          <p14:tracePt t="44035" x="6570663" y="2447925"/>
          <p14:tracePt t="44037" x="6562725" y="2447925"/>
          <p14:tracePt t="44038" x="6554788" y="2447925"/>
          <p14:tracePt t="44040" x="6546850" y="2447925"/>
          <p14:tracePt t="44042" x="6538913" y="2439988"/>
          <p14:tracePt t="44044" x="6530975" y="2439988"/>
          <p14:tracePt t="44048" x="6523038" y="2439988"/>
          <p14:tracePt t="44051" x="6515100" y="2439988"/>
          <p14:tracePt t="44052" x="6507163" y="2447925"/>
          <p14:tracePt t="44054" x="6499225" y="2447925"/>
          <p14:tracePt t="44056" x="6491288" y="2447925"/>
          <p14:tracePt t="44058" x="6483350" y="2447925"/>
          <p14:tracePt t="44060" x="6475413" y="2447925"/>
          <p14:tracePt t="44064" x="6467475" y="2447925"/>
          <p14:tracePt t="44067" x="6459538" y="2447925"/>
          <p14:tracePt t="44068" x="6451600" y="2447925"/>
          <p14:tracePt t="44072" x="6442075" y="2447925"/>
          <p14:tracePt t="44076" x="6434138" y="2455863"/>
          <p14:tracePt t="44078" x="6426200" y="2455863"/>
          <p14:tracePt t="44084" x="6418263" y="2455863"/>
          <p14:tracePt t="44086" x="6410325" y="2455863"/>
          <p14:tracePt t="44090" x="6402388" y="2455863"/>
          <p14:tracePt t="44096" x="6394450" y="2455863"/>
          <p14:tracePt t="44101" x="6394450" y="2463800"/>
          <p14:tracePt t="44102" x="6386513" y="2463800"/>
          <p14:tracePt t="44108" x="6378575" y="2463800"/>
          <p14:tracePt t="44114" x="6378575" y="2471738"/>
          <p14:tracePt t="44117" x="6370638" y="2471738"/>
          <p14:tracePt t="44124" x="6362700" y="2471738"/>
          <p14:tracePt t="44130" x="6362700" y="2479675"/>
          <p14:tracePt t="44134" x="6354763" y="2479675"/>
          <p14:tracePt t="44144" x="6346825" y="2487613"/>
          <p14:tracePt t="44158" x="6338888" y="2487613"/>
          <p14:tracePt t="44160" x="6338888" y="2495550"/>
          <p14:tracePt t="44170" x="6338888" y="2503488"/>
          <p14:tracePt t="44174" x="6330950" y="2503488"/>
          <p14:tracePt t="44178" x="6330950" y="2511425"/>
          <p14:tracePt t="44186" x="6330950" y="2519363"/>
          <p14:tracePt t="44203" x="6323013" y="2551113"/>
          <p14:tracePt t="44205" x="6323013" y="2559050"/>
          <p14:tracePt t="44207" x="6315075" y="2559050"/>
          <p14:tracePt t="44208" x="6315075" y="2566988"/>
          <p14:tracePt t="44212" x="6315075" y="2576513"/>
          <p14:tracePt t="44217" x="6315075" y="2584450"/>
          <p14:tracePt t="44220" x="6315075" y="2592388"/>
          <p14:tracePt t="44224" x="6315075" y="2600325"/>
          <p14:tracePt t="44230" x="6315075" y="2608263"/>
          <p14:tracePt t="44235" x="6315075" y="2616200"/>
          <p14:tracePt t="44240" x="6315075" y="2624138"/>
          <p14:tracePt t="44244" x="6315075" y="2632075"/>
          <p14:tracePt t="44251" x="6315075" y="2640013"/>
          <p14:tracePt t="44254" x="6315075" y="2647950"/>
          <p14:tracePt t="44260" x="6315075" y="2655888"/>
          <p14:tracePt t="44264" x="6315075" y="2663825"/>
          <p14:tracePt t="44270" x="6315075" y="2671763"/>
          <p14:tracePt t="44274" x="6315075" y="2679700"/>
          <p14:tracePt t="44280" x="6315075" y="2687638"/>
          <p14:tracePt t="44286" x="6315075" y="2695575"/>
          <p14:tracePt t="44292" x="6315075" y="2703513"/>
          <p14:tracePt t="44298" x="6323013" y="2703513"/>
          <p14:tracePt t="44301" x="6323013" y="2711450"/>
          <p14:tracePt t="44308" x="6323013" y="2719388"/>
          <p14:tracePt t="44318" x="6323013" y="2727325"/>
          <p14:tracePt t="44334" x="6323013" y="2735263"/>
          <p14:tracePt t="44351" x="6323013" y="2743200"/>
          <p14:tracePt t="44370" x="6323013" y="2751138"/>
          <p14:tracePt t="44380" x="6323013" y="2759075"/>
          <p14:tracePt t="44386" x="6330950" y="2759075"/>
          <p14:tracePt t="44390" x="6330950" y="2767013"/>
          <p14:tracePt t="44401" x="6330950" y="2774950"/>
          <p14:tracePt t="44418" x="6330950" y="2782888"/>
          <p14:tracePt t="44424" x="6338888" y="2782888"/>
          <p14:tracePt t="44456" x="6338888" y="2790825"/>
          <p14:tracePt t="44497" x="6346825" y="2790825"/>
          <p14:tracePt t="44502" x="6346825" y="2798763"/>
          <p14:tracePt t="44533" x="6354763" y="2798763"/>
          <p14:tracePt t="44544" x="6354763" y="2806700"/>
          <p14:tracePt t="44548" x="6362700" y="2806700"/>
          <p14:tracePt t="44558" x="6370638" y="2806700"/>
          <p14:tracePt t="44567" x="6378575" y="2806700"/>
          <p14:tracePt t="44569" x="6378575" y="2814638"/>
          <p14:tracePt t="44574" x="6386513" y="2814638"/>
          <p14:tracePt t="44585" x="6394450" y="2814638"/>
          <p14:tracePt t="44588" x="6394450" y="2822575"/>
          <p14:tracePt t="44594" x="6402388" y="2822575"/>
          <p14:tracePt t="44608" x="6410325" y="2822575"/>
          <p14:tracePt t="44614" x="6410325" y="2830513"/>
          <p14:tracePt t="44624" x="6418263" y="2830513"/>
          <p14:tracePt t="44634" x="6426200" y="2838450"/>
          <p14:tracePt t="44640" x="6434138" y="2838450"/>
          <p14:tracePt t="44646" x="6442075" y="2838450"/>
          <p14:tracePt t="44651" x="6451600" y="2846388"/>
          <p14:tracePt t="44654" x="6459538" y="2846388"/>
          <p14:tracePt t="44658" x="6467475" y="2846388"/>
          <p14:tracePt t="44662" x="6475413" y="2846388"/>
          <p14:tracePt t="44667" x="6475413" y="2854325"/>
          <p14:tracePt t="44669" x="6483350" y="2854325"/>
          <p14:tracePt t="44672" x="6491288" y="2854325"/>
          <p14:tracePt t="44674" x="6499225" y="2854325"/>
          <p14:tracePt t="44678" x="6507163" y="2862263"/>
          <p14:tracePt t="44686" x="6523038" y="2862263"/>
          <p14:tracePt t="44688" x="6530975" y="2862263"/>
          <p14:tracePt t="44690" x="6538913" y="2862263"/>
          <p14:tracePt t="44692" x="6538913" y="2870200"/>
          <p14:tracePt t="44694" x="6546850" y="2870200"/>
          <p14:tracePt t="44696" x="6554788" y="2870200"/>
          <p14:tracePt t="44700" x="6562725" y="2870200"/>
          <p14:tracePt t="44702" x="6570663" y="2870200"/>
          <p14:tracePt t="44719" x="6578600" y="2870200"/>
          <p14:tracePt t="44726" x="6586538" y="2870200"/>
          <p14:tracePt t="44752" x="6594475" y="2870200"/>
          <p14:tracePt t="44830" x="6594475" y="2878138"/>
          <p14:tracePt t="44853" x="6586538" y="2878138"/>
          <p14:tracePt t="44855" x="6578600" y="2878138"/>
          <p14:tracePt t="44859" x="6554788" y="2878138"/>
          <p14:tracePt t="44861" x="6546850" y="2878138"/>
          <p14:tracePt t="44862" x="6538913" y="2878138"/>
          <p14:tracePt t="44864" x="6523038" y="2870200"/>
          <p14:tracePt t="44867" x="6515100" y="2870200"/>
          <p14:tracePt t="44870" x="6491288" y="2870200"/>
          <p14:tracePt t="44872" x="6475413" y="2870200"/>
          <p14:tracePt t="44874" x="6467475" y="2862263"/>
          <p14:tracePt t="44876" x="6451600" y="2862263"/>
          <p14:tracePt t="44878" x="6434138" y="2862263"/>
          <p14:tracePt t="44880" x="6426200" y="2862263"/>
          <p14:tracePt t="44882" x="6410325" y="2862263"/>
          <p14:tracePt t="44884" x="6402388" y="2854325"/>
          <p14:tracePt t="44886" x="6386513" y="2854325"/>
          <p14:tracePt t="44888" x="6378575" y="2854325"/>
          <p14:tracePt t="44890" x="6362700" y="2846388"/>
          <p14:tracePt t="44892" x="6354763" y="2846388"/>
          <p14:tracePt t="44894" x="6346825" y="2838450"/>
          <p14:tracePt t="44896" x="6330950" y="2838450"/>
          <p14:tracePt t="44898" x="6323013" y="2838450"/>
          <p14:tracePt t="44901" x="6307138" y="2830513"/>
          <p14:tracePt t="44902" x="6299200" y="2830513"/>
          <p14:tracePt t="44904" x="6291263" y="2822575"/>
          <p14:tracePt t="44906" x="6275388" y="2814638"/>
          <p14:tracePt t="44908" x="6267450" y="2814638"/>
          <p14:tracePt t="44910" x="6259513" y="2814638"/>
          <p14:tracePt t="44912" x="6251575" y="2806700"/>
          <p14:tracePt t="44914" x="6235700" y="2798763"/>
          <p14:tracePt t="44916" x="6227763" y="2798763"/>
          <p14:tracePt t="44918" x="6219825" y="2790825"/>
          <p14:tracePt t="44920" x="6211888" y="2782888"/>
          <p14:tracePt t="44922" x="6196013" y="2782888"/>
          <p14:tracePt t="44924" x="6188075" y="2774950"/>
          <p14:tracePt t="44926" x="6180138" y="2767013"/>
          <p14:tracePt t="44928" x="6172200" y="2767013"/>
          <p14:tracePt t="44930" x="6164263" y="2759075"/>
          <p14:tracePt t="44932" x="6156325" y="2759075"/>
          <p14:tracePt t="44935" x="6148388" y="2751138"/>
          <p14:tracePt t="44938" x="6132513" y="2743200"/>
          <p14:tracePt t="44940" x="6124575" y="2743200"/>
          <p14:tracePt t="44942" x="6124575" y="2735263"/>
          <p14:tracePt t="44944" x="6116638" y="2735263"/>
          <p14:tracePt t="44946" x="6108700" y="2727325"/>
          <p14:tracePt t="44948" x="6100763" y="2727325"/>
          <p14:tracePt t="44951" x="6100763" y="2719388"/>
          <p14:tracePt t="44952" x="6091238" y="2719388"/>
          <p14:tracePt t="44956" x="6083300" y="2711450"/>
          <p14:tracePt t="44958" x="6075363" y="2711450"/>
          <p14:tracePt t="44962" x="6067425" y="2711450"/>
          <p14:tracePt t="44964" x="6067425" y="2703513"/>
          <p14:tracePt t="44970" x="6059488" y="2703513"/>
          <p14:tracePt t="44972" x="6059488" y="2695575"/>
          <p14:tracePt t="45006" x="6067425" y="2695575"/>
          <p14:tracePt t="45022" x="6075363" y="2695575"/>
          <p14:tracePt t="45030" x="6075363" y="2703513"/>
          <p14:tracePt t="45040" x="6083300" y="2703513"/>
          <p14:tracePt t="45056" x="6083300" y="2695575"/>
          <p14:tracePt t="45058" x="6075363" y="2695575"/>
          <p14:tracePt t="45069" x="6075363" y="2687638"/>
          <p14:tracePt t="45076" x="6075363" y="2679700"/>
          <p14:tracePt t="45085" x="6075363" y="2671763"/>
          <p14:tracePt t="45092" x="6075363" y="2663825"/>
          <p14:tracePt t="45184" x="6075363" y="2655888"/>
          <p14:tracePt t="45212" x="6083300" y="2647950"/>
          <p14:tracePt t="45288" x="6075363" y="2647950"/>
          <p14:tracePt t="45298" x="6067425" y="2647950"/>
          <p14:tracePt t="45304" x="6059488" y="2647950"/>
          <p14:tracePt t="45308" x="6051550" y="2640013"/>
          <p14:tracePt t="45312" x="6043613" y="2640013"/>
          <p14:tracePt t="45314" x="6035675" y="2640013"/>
          <p14:tracePt t="45318" x="6035675" y="2632075"/>
          <p14:tracePt t="45319" x="6027738" y="2632075"/>
          <p14:tracePt t="45320" x="6019800" y="2632075"/>
          <p14:tracePt t="45324" x="6011863" y="2624138"/>
          <p14:tracePt t="45326" x="6003925" y="2624138"/>
          <p14:tracePt t="45328" x="5995988" y="2624138"/>
          <p14:tracePt t="45330" x="5988050" y="2616200"/>
          <p14:tracePt t="45334" x="5980113" y="2616200"/>
          <p14:tracePt t="45336" x="5972175" y="2616200"/>
          <p14:tracePt t="45339" x="5964238" y="2608263"/>
          <p14:tracePt t="45340" x="5956300" y="2608263"/>
          <p14:tracePt t="45344" x="5948363" y="2600325"/>
          <p14:tracePt t="45346" x="5940425" y="2600325"/>
          <p14:tracePt t="45348" x="5932488" y="2592388"/>
          <p14:tracePt t="45351" x="5924550" y="2592388"/>
          <p14:tracePt t="45354" x="5916613" y="2592388"/>
          <p14:tracePt t="45357" x="5900738" y="2584450"/>
          <p14:tracePt t="45358" x="5892800" y="2584450"/>
          <p14:tracePt t="45360" x="5884863" y="2576513"/>
          <p14:tracePt t="45364" x="5876925" y="2576513"/>
          <p14:tracePt t="45367" x="5868988" y="2576513"/>
          <p14:tracePt t="45368" x="5861050" y="2566988"/>
          <p14:tracePt t="45372" x="5845175" y="2566988"/>
          <p14:tracePt t="45374" x="5837238" y="2566988"/>
          <p14:tracePt t="45376" x="5837238" y="2559050"/>
          <p14:tracePt t="45378" x="5829300" y="2559050"/>
          <p14:tracePt t="45380" x="5821363" y="2559050"/>
          <p14:tracePt t="45384" x="5813425" y="2559050"/>
          <p14:tracePt t="45388" x="5797550" y="2551113"/>
          <p14:tracePt t="45392" x="5789613" y="2551113"/>
          <p14:tracePt t="45394" x="5781675" y="2551113"/>
          <p14:tracePt t="45398" x="5773738" y="2543175"/>
          <p14:tracePt t="45401" x="5765800" y="2543175"/>
          <p14:tracePt t="45404" x="5757863" y="2543175"/>
          <p14:tracePt t="45408" x="5749925" y="2543175"/>
          <p14:tracePt t="45410" x="5749925" y="2535238"/>
          <p14:tracePt t="45414" x="5740400" y="2535238"/>
          <p14:tracePt t="45419" x="5732463" y="2535238"/>
          <p14:tracePt t="45424" x="5724525" y="2535238"/>
          <p14:tracePt t="45435" x="5716588" y="2527300"/>
          <p14:tracePt t="45472" x="5708650" y="2527300"/>
          <p14:tracePt t="45502" x="5708650" y="2535238"/>
          <p14:tracePt t="45533" x="5716588" y="2535238"/>
          <p14:tracePt t="45536" x="5716588" y="2543175"/>
          <p14:tracePt t="45560" x="5724525" y="2551113"/>
          <p14:tracePt t="45572" x="5732463" y="2551113"/>
          <p14:tracePt t="45576" x="5732463" y="2559050"/>
          <p14:tracePt t="45578" x="5740400" y="2559050"/>
          <p14:tracePt t="45585" x="5749925" y="2559050"/>
          <p14:tracePt t="45590" x="5757863" y="2566988"/>
          <p14:tracePt t="45596" x="5765800" y="2566988"/>
          <p14:tracePt t="45600" x="5773738" y="2566988"/>
          <p14:tracePt t="45602" x="5773738" y="2576513"/>
          <p14:tracePt t="45605" x="5781675" y="2576513"/>
          <p14:tracePt t="45608" x="5789613" y="2576513"/>
          <p14:tracePt t="45612" x="5797550" y="2584450"/>
          <p14:tracePt t="45614" x="5805488" y="2584450"/>
          <p14:tracePt t="45621" x="5821363" y="2592388"/>
          <p14:tracePt t="45624" x="5829300" y="2592388"/>
          <p14:tracePt t="45626" x="5837238" y="2592388"/>
          <p14:tracePt t="45630" x="5845175" y="2600325"/>
          <p14:tracePt t="45633" x="5853113" y="2600325"/>
          <p14:tracePt t="45638" x="5861050" y="2600325"/>
          <p14:tracePt t="45639" x="5868988" y="2600325"/>
          <p14:tracePt t="45642" x="5876925" y="2600325"/>
          <p14:tracePt t="45644" x="5884863" y="2608263"/>
          <p14:tracePt t="45648" x="5892800" y="2608263"/>
          <p14:tracePt t="45651" x="5900738" y="2608263"/>
          <p14:tracePt t="45654" x="5908675" y="2616200"/>
          <p14:tracePt t="45658" x="5916613" y="2616200"/>
          <p14:tracePt t="45660" x="5924550" y="2616200"/>
          <p14:tracePt t="45664" x="5932488" y="2616200"/>
          <p14:tracePt t="45668" x="5940425" y="2624138"/>
          <p14:tracePt t="45672" x="5948363" y="2624138"/>
          <p14:tracePt t="45678" x="5956300" y="2624138"/>
          <p14:tracePt t="45680" x="5956300" y="2632075"/>
          <p14:tracePt t="45684" x="5964238" y="2632075"/>
          <p14:tracePt t="45688" x="5972175" y="2632075"/>
          <p14:tracePt t="45694" x="5980113" y="2640013"/>
          <p14:tracePt t="45702" x="5988050" y="2640013"/>
          <p14:tracePt t="45710" x="5988050" y="2647950"/>
          <p14:tracePt t="45713" x="5995988" y="2647950"/>
          <p14:tracePt t="45766" x="5995988" y="2640013"/>
          <p14:tracePt t="45786" x="6003925" y="2640013"/>
          <p14:tracePt t="45790" x="6003925" y="2632075"/>
          <p14:tracePt t="45846" x="6003925" y="2624138"/>
          <p14:tracePt t="45858" x="5995988" y="2624138"/>
          <p14:tracePt t="45884" x="5988050" y="2624138"/>
          <p14:tracePt t="45896" x="5980113" y="2624138"/>
          <p14:tracePt t="45902" x="5972175" y="2624138"/>
          <p14:tracePt t="45910" x="5964238" y="2624138"/>
          <p14:tracePt t="45912" x="5964238" y="2632075"/>
          <p14:tracePt t="45924" x="5956300" y="2632075"/>
          <p14:tracePt t="45947" x="5948363" y="2632075"/>
          <p14:tracePt t="45954" x="5948363" y="2640013"/>
          <p14:tracePt t="45969" x="5940425" y="2640013"/>
          <p14:tracePt t="45972" x="5940425" y="2647950"/>
          <p14:tracePt t="45980" x="5940425" y="2655888"/>
          <p14:tracePt t="45988" x="5932488" y="2663825"/>
          <p14:tracePt t="45994" x="5932488" y="2671763"/>
          <p14:tracePt t="46001" x="5932488" y="2679700"/>
          <p14:tracePt t="46006" x="5932488" y="2687638"/>
          <p14:tracePt t="46010" x="5924550" y="2687638"/>
          <p14:tracePt t="46013" x="5924550" y="2695575"/>
          <p14:tracePt t="46017" x="5924550" y="2703513"/>
          <p14:tracePt t="46022" x="5924550" y="2711450"/>
          <p14:tracePt t="46028" x="5924550" y="2719388"/>
          <p14:tracePt t="46034" x="5924550" y="2727325"/>
          <p14:tracePt t="46041" x="5924550" y="2735263"/>
          <p14:tracePt t="46048" x="5924550" y="2743200"/>
          <p14:tracePt t="46058" x="5924550" y="2751138"/>
          <p14:tracePt t="46070" x="5924550" y="2759075"/>
          <p14:tracePt t="46080" x="5924550" y="2767013"/>
          <p14:tracePt t="46084" x="5932488" y="2767013"/>
          <p14:tracePt t="46090" x="5932488" y="2774950"/>
          <p14:tracePt t="46094" x="5940425" y="2774950"/>
          <p14:tracePt t="46098" x="5940425" y="2782888"/>
          <p14:tracePt t="46102" x="5948363" y="2782888"/>
          <p14:tracePt t="46105" x="5948363" y="2790825"/>
          <p14:tracePt t="46108" x="5956300" y="2790825"/>
          <p14:tracePt t="46112" x="5956300" y="2798763"/>
          <p14:tracePt t="46115" x="5964238" y="2798763"/>
          <p14:tracePt t="46119" x="5964238" y="2806700"/>
          <p14:tracePt t="46122" x="5972175" y="2806700"/>
          <p14:tracePt t="46124" x="5972175" y="2814638"/>
          <p14:tracePt t="46126" x="5980113" y="2814638"/>
          <p14:tracePt t="46130" x="5988050" y="2822575"/>
          <p14:tracePt t="46138" x="6003925" y="2830513"/>
          <p14:tracePt t="46140" x="6011863" y="2830513"/>
          <p14:tracePt t="46143" x="6011863" y="2838450"/>
          <p14:tracePt t="46145" x="6019800" y="2838450"/>
          <p14:tracePt t="46148" x="6027738" y="2838450"/>
          <p14:tracePt t="46153" x="6035675" y="2846388"/>
          <p14:tracePt t="46154" x="6043613" y="2846388"/>
          <p14:tracePt t="46158" x="6051550" y="2846388"/>
          <p14:tracePt t="46160" x="6059488" y="2846388"/>
          <p14:tracePt t="46164" x="6067425" y="2846388"/>
          <p14:tracePt t="46168" x="6083300" y="2846388"/>
          <p14:tracePt t="46171" x="6083300" y="2854325"/>
          <p14:tracePt t="46172" x="6091238" y="2854325"/>
          <p14:tracePt t="46175" x="6100763" y="2854325"/>
          <p14:tracePt t="46176" x="6108700" y="2854325"/>
          <p14:tracePt t="46178" x="6116638" y="2854325"/>
          <p14:tracePt t="46186" x="6132513" y="2854325"/>
          <p14:tracePt t="46187" x="6140450" y="2854325"/>
          <p14:tracePt t="46188" x="6148388" y="2854325"/>
          <p14:tracePt t="46204" x="6219825" y="2862263"/>
          <p14:tracePt t="46206" x="6227763" y="2862263"/>
          <p14:tracePt t="46208" x="6235700" y="2862263"/>
          <p14:tracePt t="46210" x="6243638" y="2862263"/>
          <p14:tracePt t="46212" x="6251575" y="2862263"/>
          <p14:tracePt t="46215" x="6267450" y="2862263"/>
          <p14:tracePt t="46217" x="6275388" y="2870200"/>
          <p14:tracePt t="46219" x="6283325" y="2870200"/>
          <p14:tracePt t="46220" x="6291263" y="2870200"/>
          <p14:tracePt t="46222" x="6299200" y="2870200"/>
          <p14:tracePt t="46224" x="6307138" y="2870200"/>
          <p14:tracePt t="46226" x="6315075" y="2870200"/>
          <p14:tracePt t="46229" x="6323013" y="2870200"/>
          <p14:tracePt t="46230" x="6330950" y="2870200"/>
          <p14:tracePt t="46233" x="6338888" y="2870200"/>
          <p14:tracePt t="46235" x="6346825" y="2870200"/>
          <p14:tracePt t="46237" x="6354763" y="2870200"/>
          <p14:tracePt t="46240" x="6362700" y="2870200"/>
          <p14:tracePt t="46242" x="6370638" y="2870200"/>
          <p14:tracePt t="46245" x="6378575" y="2870200"/>
          <p14:tracePt t="46248" x="6386513" y="2870200"/>
          <p14:tracePt t="46252" x="6394450" y="2870200"/>
          <p14:tracePt t="46254" x="6402388" y="2870200"/>
          <p14:tracePt t="46258" x="6410325" y="2870200"/>
          <p14:tracePt t="46264" x="6418263" y="2870200"/>
          <p14:tracePt t="46268" x="6426200" y="2870200"/>
          <p14:tracePt t="46272" x="6434138" y="2870200"/>
          <p14:tracePt t="46278" x="6442075" y="2862263"/>
          <p14:tracePt t="46286" x="6451600" y="2862263"/>
          <p14:tracePt t="46312" x="6459538" y="2862263"/>
          <p14:tracePt t="46334" x="6459538" y="2854325"/>
          <p14:tracePt t="46398" x="6467475" y="2854325"/>
          <p14:tracePt t="46418" x="6467475" y="2846388"/>
          <p14:tracePt t="46568" x="6467475" y="2854325"/>
          <p14:tracePt t="46583" x="6459538" y="2854325"/>
          <p14:tracePt t="46586" x="6451600" y="2854325"/>
          <p14:tracePt t="46589" x="6451600" y="2862263"/>
          <p14:tracePt t="46590" x="6442075" y="2862263"/>
          <p14:tracePt t="46594" x="6434138" y="2862263"/>
          <p14:tracePt t="46598" x="6426200" y="2862263"/>
          <p14:tracePt t="46602" x="6418263" y="2870200"/>
          <p14:tracePt t="46606" x="6410325" y="2870200"/>
          <p14:tracePt t="46610" x="6402388" y="2870200"/>
          <p14:tracePt t="46612" x="6394450" y="2870200"/>
          <p14:tracePt t="46614" x="6386513" y="2870200"/>
          <p14:tracePt t="46617" x="6378575" y="2862263"/>
          <p14:tracePt t="46620" x="6370638" y="2862263"/>
          <p14:tracePt t="46622" x="6362700" y="2862263"/>
          <p14:tracePt t="46624" x="6354763" y="2862263"/>
          <p14:tracePt t="46626" x="6346825" y="2862263"/>
          <p14:tracePt t="46628" x="6338888" y="2862263"/>
          <p14:tracePt t="46633" x="6330950" y="2862263"/>
          <p14:tracePt t="46636" x="6323013" y="2862263"/>
          <p14:tracePt t="46637" x="6315075" y="2862263"/>
          <p14:tracePt t="46640" x="6307138" y="2862263"/>
          <p14:tracePt t="46642" x="6299200" y="2862263"/>
          <p14:tracePt t="46644" x="6299200" y="2854325"/>
          <p14:tracePt t="46646" x="6291263" y="2854325"/>
          <p14:tracePt t="46648" x="6283325" y="2854325"/>
          <p14:tracePt t="46653" x="6275388" y="2854325"/>
          <p14:tracePt t="46654" x="6267450" y="2854325"/>
          <p14:tracePt t="46658" x="6259513" y="2854325"/>
          <p14:tracePt t="46660" x="6251575" y="2854325"/>
          <p14:tracePt t="46664" x="6243638" y="2854325"/>
          <p14:tracePt t="46667" x="6235700" y="2854325"/>
          <p14:tracePt t="46670" x="6227763" y="2854325"/>
          <p14:tracePt t="46672" x="6219825" y="2854325"/>
          <p14:tracePt t="46674" x="6211888" y="2854325"/>
          <p14:tracePt t="46676" x="6203950" y="2854325"/>
          <p14:tracePt t="46678" x="6196013" y="2854325"/>
          <p14:tracePt t="46684" x="6172200" y="2854325"/>
          <p14:tracePt t="46687" x="6164263" y="2854325"/>
          <p14:tracePt t="46689" x="6156325" y="2854325"/>
          <p14:tracePt t="46690" x="6148388" y="2854325"/>
          <p14:tracePt t="46692" x="6140450" y="2854325"/>
          <p14:tracePt t="46694" x="6124575" y="2854325"/>
          <p14:tracePt t="46696" x="6116638" y="2854325"/>
          <p14:tracePt t="46698" x="6108700" y="2854325"/>
          <p14:tracePt t="46701" x="6091238" y="2854325"/>
          <p14:tracePt t="46702" x="6075363" y="2854325"/>
          <p14:tracePt t="46704" x="6059488" y="2854325"/>
          <p14:tracePt t="46706" x="6043613" y="2854325"/>
          <p14:tracePt t="46708" x="6027738" y="2854325"/>
          <p14:tracePt t="46710" x="6011863" y="2854325"/>
          <p14:tracePt t="46712" x="5995988" y="2854325"/>
          <p14:tracePt t="46715" x="5972175" y="2854325"/>
          <p14:tracePt t="46717" x="5956300" y="2854325"/>
          <p14:tracePt t="46718" x="5932488" y="2854325"/>
          <p14:tracePt t="46720" x="5908675" y="2846388"/>
          <p14:tracePt t="46722" x="5876925" y="2846388"/>
          <p14:tracePt t="46724" x="5853113" y="2846388"/>
          <p14:tracePt t="46726" x="5821363" y="2838450"/>
          <p14:tracePt t="46728" x="5797550" y="2838450"/>
          <p14:tracePt t="46730" x="5765800" y="2838450"/>
          <p14:tracePt t="46732" x="5732463" y="2830513"/>
          <p14:tracePt t="46735" x="5692775" y="2830513"/>
          <p14:tracePt t="46737" x="5661025" y="2822575"/>
          <p14:tracePt t="46739" x="5629275" y="2822575"/>
          <p14:tracePt t="46740" x="5589588" y="2822575"/>
          <p14:tracePt t="46742" x="5541963" y="2814638"/>
          <p14:tracePt t="46745" x="5518150" y="2814638"/>
          <p14:tracePt t="46746" x="5478463" y="2814638"/>
          <p14:tracePt t="46748" x="5438775" y="2806700"/>
          <p14:tracePt t="46751" x="5407025" y="2806700"/>
          <p14:tracePt t="46752" x="5365750" y="2798763"/>
          <p14:tracePt t="46755" x="5334000" y="2798763"/>
          <p14:tracePt t="46756" x="5294313" y="2798763"/>
          <p14:tracePt t="46758" x="5262563" y="2798763"/>
          <p14:tracePt t="46761" x="5230813" y="2798763"/>
          <p14:tracePt t="46762" x="5191125" y="2798763"/>
          <p14:tracePt t="46764" x="5159375" y="2790825"/>
          <p14:tracePt t="46767" x="5127625" y="2790825"/>
          <p14:tracePt t="46768" x="5095875" y="2790825"/>
          <p14:tracePt t="46770" x="5056188" y="2782888"/>
          <p14:tracePt t="46772" x="5022850" y="2782888"/>
          <p14:tracePt t="46774" x="4991100" y="2782888"/>
          <p14:tracePt t="46776" x="4951413" y="2782888"/>
          <p14:tracePt t="46778" x="4919663" y="2782888"/>
          <p14:tracePt t="46780" x="4887913" y="2782888"/>
          <p14:tracePt t="46784" x="4824413" y="2774950"/>
          <p14:tracePt t="46787" x="4792663" y="2774950"/>
          <p14:tracePt t="46788" x="4760913" y="2774950"/>
          <p14:tracePt t="46790" x="4737100" y="2774950"/>
          <p14:tracePt t="46792" x="4705350" y="2774950"/>
          <p14:tracePt t="46794" x="4672013" y="2774950"/>
          <p14:tracePt t="46796" x="4640263" y="2774950"/>
          <p14:tracePt t="46798" x="4616450" y="2774950"/>
          <p14:tracePt t="46800" x="4584700" y="2774950"/>
          <p14:tracePt t="46803" x="4560888" y="2774950"/>
          <p14:tracePt t="46804" x="4529138" y="2774950"/>
          <p14:tracePt t="46806" x="4505325" y="2782888"/>
          <p14:tracePt t="46808" x="4481513" y="2782888"/>
          <p14:tracePt t="46810" x="4449763" y="2782888"/>
          <p14:tracePt t="46812" x="4433888" y="2782888"/>
          <p14:tracePt t="46814" x="4410075" y="2782888"/>
          <p14:tracePt t="46817" x="4386263" y="2782888"/>
          <p14:tracePt t="46819" x="4362450" y="2790825"/>
          <p14:tracePt t="46820" x="4337050" y="2790825"/>
          <p14:tracePt t="46822" x="4321175" y="2790825"/>
          <p14:tracePt t="46824" x="4297363" y="2790825"/>
          <p14:tracePt t="46826" x="4281488" y="2790825"/>
          <p14:tracePt t="46828" x="4257675" y="2790825"/>
          <p14:tracePt t="46830" x="4241800" y="2790825"/>
          <p14:tracePt t="46833" x="4225925" y="2790825"/>
          <p14:tracePt t="46835" x="4210050" y="2790825"/>
          <p14:tracePt t="46837" x="4186238" y="2790825"/>
          <p14:tracePt t="46839" x="4170363" y="2790825"/>
          <p14:tracePt t="46841" x="4154488" y="2790825"/>
          <p14:tracePt t="46842" x="4138613" y="2790825"/>
          <p14:tracePt t="46844" x="4106863" y="2790825"/>
          <p14:tracePt t="46846" x="4098925" y="2790825"/>
          <p14:tracePt t="46848" x="4075113" y="2790825"/>
          <p14:tracePt t="46851" x="4051300" y="2790825"/>
          <p14:tracePt t="46854" x="4002088" y="2782888"/>
          <p14:tracePt t="46856" x="3978275" y="2782888"/>
          <p14:tracePt t="46858" x="3954463" y="2782888"/>
          <p14:tracePt t="46860" x="3930650" y="2790825"/>
          <p14:tracePt t="46862" x="3906838" y="2790825"/>
          <p14:tracePt t="46864" x="3883025" y="2790825"/>
          <p14:tracePt t="46867" x="3851275" y="2790825"/>
          <p14:tracePt t="46871" x="3803650" y="2790825"/>
          <p14:tracePt t="46872" x="3779838" y="2790825"/>
          <p14:tracePt t="46874" x="3748088" y="2790825"/>
          <p14:tracePt t="46876" x="3724275" y="2782888"/>
          <p14:tracePt t="46878" x="3692525" y="2782888"/>
          <p14:tracePt t="46880" x="3676650" y="2782888"/>
          <p14:tracePt t="46882" x="3643313" y="2782888"/>
          <p14:tracePt t="46885" x="3619500" y="2782888"/>
          <p14:tracePt t="46887" x="3595688" y="2782888"/>
          <p14:tracePt t="46888" x="3571875" y="2774950"/>
          <p14:tracePt t="46890" x="3548063" y="2774950"/>
          <p14:tracePt t="46892" x="3524250" y="2774950"/>
          <p14:tracePt t="46894" x="3500438" y="2774950"/>
          <p14:tracePt t="46896" x="3476625" y="2774950"/>
          <p14:tracePt t="46898" x="3452813" y="2774950"/>
          <p14:tracePt t="46902" x="3413125" y="2774950"/>
          <p14:tracePt t="46904" x="3389313" y="2774950"/>
          <p14:tracePt t="46906" x="3373438" y="2774950"/>
          <p14:tracePt t="46908" x="3349625" y="2774950"/>
          <p14:tracePt t="46910" x="3333750" y="2774950"/>
          <p14:tracePt t="46912" x="3308350" y="2774950"/>
          <p14:tracePt t="46914" x="3300413" y="2774950"/>
          <p14:tracePt t="46917" x="3284538" y="2774950"/>
          <p14:tracePt t="46919" x="3276600" y="2774950"/>
          <p14:tracePt t="46920" x="3260725" y="2774950"/>
          <p14:tracePt t="46922" x="3244850" y="2774950"/>
          <p14:tracePt t="46924" x="3236913" y="2774950"/>
          <p14:tracePt t="46926" x="3221038" y="2774950"/>
          <p14:tracePt t="46928" x="3213100" y="2774950"/>
          <p14:tracePt t="46930" x="3205163" y="2774950"/>
          <p14:tracePt t="46935" x="3189288" y="2774950"/>
          <p14:tracePt t="46936" x="3181350" y="2774950"/>
          <p14:tracePt t="46938" x="3173413" y="2774950"/>
          <p14:tracePt t="46940" x="3165475" y="2774950"/>
          <p14:tracePt t="46942" x="3157538" y="2774950"/>
          <p14:tracePt t="46944" x="3149600" y="2767013"/>
          <p14:tracePt t="46946" x="3141663" y="2767013"/>
          <p14:tracePt t="46949" x="3133725" y="2767013"/>
          <p14:tracePt t="46952" x="3125788" y="2767013"/>
          <p14:tracePt t="46954" x="3117850" y="2767013"/>
          <p14:tracePt t="46958" x="3109913" y="2767013"/>
          <p14:tracePt t="46964" x="3101975" y="2767013"/>
          <p14:tracePt t="46970" x="3094038" y="2759075"/>
          <p14:tracePt t="47036" x="3086100" y="2759075"/>
          <p14:tracePt t="47116" x="3078163" y="2759075"/>
          <p14:tracePt t="47122" x="3078163" y="2751138"/>
          <p14:tracePt t="47144" x="3070225" y="2751138"/>
          <p14:tracePt t="47150" x="3070225" y="2743200"/>
          <p14:tracePt t="47156" x="3062288" y="2743200"/>
          <p14:tracePt t="47162" x="3062288" y="2735263"/>
          <p14:tracePt t="47168" x="3054350" y="2735263"/>
          <p14:tracePt t="47184" x="3054350" y="2727325"/>
          <p14:tracePt t="47186" x="3046413" y="2727325"/>
          <p14:tracePt t="47206" x="3046413" y="2719388"/>
          <p14:tracePt t="47208" x="3038475" y="2719388"/>
          <p14:tracePt t="47226" x="3038475" y="2711450"/>
          <p14:tracePt t="47229" x="3030538" y="2711450"/>
          <p14:tracePt t="47242" x="3022600" y="2703513"/>
          <p14:tracePt t="47254" x="3014663" y="2703513"/>
          <p14:tracePt t="47260" x="3014663" y="2695575"/>
          <p14:tracePt t="47267" x="3006725" y="2695575"/>
          <p14:tracePt t="47276" x="2998788" y="2687638"/>
          <p14:tracePt t="47286" x="2990850" y="2687638"/>
          <p14:tracePt t="47292" x="2990850" y="2679700"/>
          <p14:tracePt t="47298" x="2982913" y="2679700"/>
          <p14:tracePt t="47308" x="2974975" y="2679700"/>
          <p14:tracePt t="47311" x="2974975" y="2671763"/>
          <p14:tracePt t="47318" x="2967038" y="2671763"/>
          <p14:tracePt t="47326" x="2967038" y="2663825"/>
          <p14:tracePt t="47328" x="2957513" y="2663825"/>
          <p14:tracePt t="47336" x="2949575" y="2663825"/>
          <p14:tracePt t="47344" x="2941638" y="2655888"/>
          <p14:tracePt t="47354" x="2933700" y="2655888"/>
          <p14:tracePt t="47362" x="2933700" y="2647950"/>
          <p14:tracePt t="47367" x="2925763" y="2647950"/>
          <p14:tracePt t="47376" x="2917825" y="2647950"/>
          <p14:tracePt t="47380" x="2917825" y="2640013"/>
          <p14:tracePt t="47386" x="2909888" y="2640013"/>
          <p14:tracePt t="47394" x="2901950" y="2640013"/>
          <p14:tracePt t="47401" x="2901950" y="2632075"/>
          <p14:tracePt t="47403" x="2894013" y="2632075"/>
          <p14:tracePt t="47414" x="2886075" y="2632075"/>
          <p14:tracePt t="47422" x="2886075" y="2624138"/>
          <p14:tracePt t="47424" x="2878138" y="2624138"/>
          <p14:tracePt t="47668" x="2886075" y="2624138"/>
          <p14:tracePt t="47671" x="2886075" y="2632075"/>
          <p14:tracePt t="47674" x="2894013" y="2632075"/>
          <p14:tracePt t="47678" x="2901950" y="2632075"/>
          <p14:tracePt t="47685" x="2909888" y="2640013"/>
          <p14:tracePt t="47687" x="2917825" y="2640013"/>
          <p14:tracePt t="47690" x="2925763" y="2640013"/>
          <p14:tracePt t="47694" x="2933700" y="2647950"/>
          <p14:tracePt t="47698" x="2941638" y="2647950"/>
          <p14:tracePt t="47702" x="2949575" y="2647950"/>
          <p14:tracePt t="47706" x="2957513" y="2655888"/>
          <p14:tracePt t="47710" x="2967038" y="2655888"/>
          <p14:tracePt t="47714" x="2974975" y="2655888"/>
          <p14:tracePt t="47720" x="2982913" y="2663825"/>
          <p14:tracePt t="47724" x="2990850" y="2663825"/>
          <p14:tracePt t="47726" x="2998788" y="2663825"/>
          <p14:tracePt t="47730" x="3006725" y="2663825"/>
          <p14:tracePt t="47732" x="3006725" y="2671763"/>
          <p14:tracePt t="47735" x="3014663" y="2671763"/>
          <p14:tracePt t="47738" x="3022600" y="2671763"/>
          <p14:tracePt t="47742" x="3030538" y="2679700"/>
          <p14:tracePt t="47746" x="3038475" y="2679700"/>
          <p14:tracePt t="47753" x="3046413" y="2679700"/>
          <p14:tracePt t="47758" x="3054350" y="2679700"/>
          <p14:tracePt t="47760" x="3054350" y="2687638"/>
          <p14:tracePt t="47769" x="3062288" y="2687638"/>
          <p14:tracePt t="47906" x="3070225" y="2687638"/>
          <p14:tracePt t="47944" x="3070225" y="2695575"/>
          <p14:tracePt t="47986" x="3070225" y="2703513"/>
          <p14:tracePt t="48004" x="3070225" y="2711450"/>
          <p14:tracePt t="48008" x="3062288" y="2711450"/>
          <p14:tracePt t="48014" x="3062288" y="2719388"/>
          <p14:tracePt t="48024" x="3054350" y="2727325"/>
          <p14:tracePt t="48035" x="3046413" y="2735263"/>
          <p14:tracePt t="48042" x="3046413" y="2743200"/>
          <p14:tracePt t="48044" x="3038475" y="2743200"/>
          <p14:tracePt t="48052" x="3038475" y="2751138"/>
          <p14:tracePt t="48056" x="3030538" y="2751138"/>
          <p14:tracePt t="48062" x="3030538" y="2759075"/>
          <p14:tracePt t="48067" x="3022600" y="2759075"/>
          <p14:tracePt t="48070" x="3022600" y="2767013"/>
          <p14:tracePt t="48076" x="3014663" y="2767013"/>
          <p14:tracePt t="48082" x="3014663" y="2774950"/>
          <p14:tracePt t="48085" x="3006725" y="2774950"/>
          <p14:tracePt t="48093" x="3006725" y="2782888"/>
          <p14:tracePt t="48094" x="2998788" y="2782888"/>
          <p14:tracePt t="48100" x="2990850" y="2790825"/>
          <p14:tracePt t="48108" x="2982913" y="2798763"/>
          <p14:tracePt t="48114" x="2974975" y="2798763"/>
          <p14:tracePt t="48117" x="2974975" y="2806700"/>
          <p14:tracePt t="48120" x="2967038" y="2806700"/>
          <p14:tracePt t="48126" x="2957513" y="2814638"/>
          <p14:tracePt t="48132" x="2949575" y="2814638"/>
          <p14:tracePt t="48137" x="2949575" y="2822575"/>
          <p14:tracePt t="48138" x="2941638" y="2822575"/>
          <p14:tracePt t="48146" x="2933700" y="2822575"/>
          <p14:tracePt t="48153" x="2933700" y="2830513"/>
          <p14:tracePt t="48181" x="2925763" y="2830513"/>
          <p14:tracePt t="48208" x="2925763" y="2838450"/>
          <p14:tracePt t="48250" x="2925763" y="2846388"/>
          <p14:tracePt t="48258" x="2917825" y="2846388"/>
          <p14:tracePt t="48420" x="2925763" y="2846388"/>
          <p14:tracePt t="48430" x="2933700" y="2846388"/>
          <p14:tracePt t="48436" x="2933700" y="2838450"/>
          <p14:tracePt t="48439" x="2941638" y="2838450"/>
          <p14:tracePt t="48442" x="2949575" y="2838450"/>
          <p14:tracePt t="48444" x="2949575" y="2830513"/>
          <p14:tracePt t="48446" x="2957513" y="2830513"/>
          <p14:tracePt t="48450" x="2967038" y="2830513"/>
          <p14:tracePt t="48453" x="2967038" y="2822575"/>
          <p14:tracePt t="48454" x="2974975" y="2822575"/>
          <p14:tracePt t="48456" x="2982913" y="2822575"/>
          <p14:tracePt t="48460" x="2990850" y="2814638"/>
          <p14:tracePt t="48462" x="2998788" y="2814638"/>
          <p14:tracePt t="48467" x="3006725" y="2814638"/>
          <p14:tracePt t="48469" x="3014663" y="2806700"/>
          <p14:tracePt t="48470" x="3022600" y="2806700"/>
          <p14:tracePt t="48472" x="3030538" y="2806700"/>
          <p14:tracePt t="48474" x="3038475" y="2806700"/>
          <p14:tracePt t="48478" x="3046413" y="2798763"/>
          <p14:tracePt t="48481" x="3054350" y="2798763"/>
          <p14:tracePt t="48482" x="3062288" y="2798763"/>
          <p14:tracePt t="48485" x="3070225" y="2798763"/>
          <p14:tracePt t="48488" x="3078163" y="2790825"/>
          <p14:tracePt t="48489" x="3086100" y="2790825"/>
          <p14:tracePt t="48490" x="3094038" y="2790825"/>
          <p14:tracePt t="48494" x="3101975" y="2782888"/>
          <p14:tracePt t="48497" x="3109913" y="2782888"/>
          <p14:tracePt t="48498" x="3117850" y="2782888"/>
          <p14:tracePt t="48503" x="3125788" y="2774950"/>
          <p14:tracePt t="48504" x="3133725" y="2774950"/>
          <p14:tracePt t="48508" x="3141663" y="2774950"/>
          <p14:tracePt t="48512" x="3149600" y="2767013"/>
          <p14:tracePt t="48520" x="3157538" y="2767013"/>
          <p14:tracePt t="48526" x="3157538" y="2759075"/>
          <p14:tracePt t="48594" x="3149600" y="2759075"/>
          <p14:tracePt t="48600" x="3141663" y="2759075"/>
          <p14:tracePt t="48605" x="3133725" y="2759075"/>
          <p14:tracePt t="48607" x="3125788" y="2759075"/>
          <p14:tracePt t="48608" x="3117850" y="2759075"/>
          <p14:tracePt t="48610" x="3109913" y="2759075"/>
          <p14:tracePt t="48612" x="3101975" y="2759075"/>
          <p14:tracePt t="48614" x="3094038" y="2759075"/>
          <p14:tracePt t="48617" x="3086100" y="2759075"/>
          <p14:tracePt t="48620" x="3078163" y="2759075"/>
          <p14:tracePt t="48621" x="3070225" y="2759075"/>
          <p14:tracePt t="48624" x="3062288" y="2759075"/>
          <p14:tracePt t="48626" x="3054350" y="2759075"/>
          <p14:tracePt t="48628" x="3046413" y="2759075"/>
          <p14:tracePt t="48630" x="3038475" y="2759075"/>
          <p14:tracePt t="48633" x="3030538" y="2759075"/>
          <p14:tracePt t="48636" x="3014663" y="2759075"/>
          <p14:tracePt t="48639" x="3006725" y="2759075"/>
          <p14:tracePt t="48641" x="2998788" y="2767013"/>
          <p14:tracePt t="48643" x="2990850" y="2767013"/>
          <p14:tracePt t="48646" x="2982913" y="2767013"/>
          <p14:tracePt t="48648" x="2974975" y="2767013"/>
          <p14:tracePt t="48653" x="2957513" y="2767013"/>
          <p14:tracePt t="48655" x="2949575" y="2774950"/>
          <p14:tracePt t="48656" x="2941638" y="2774950"/>
          <p14:tracePt t="48658" x="2933700" y="2774950"/>
          <p14:tracePt t="48660" x="2925763" y="2774950"/>
          <p14:tracePt t="48662" x="2917825" y="2782888"/>
          <p14:tracePt t="48664" x="2909888" y="2782888"/>
          <p14:tracePt t="48668" x="2894013" y="2782888"/>
          <p14:tracePt t="48671" x="2886075" y="2782888"/>
          <p14:tracePt t="48672" x="2878138" y="2782888"/>
          <p14:tracePt t="48674" x="2870200" y="2782888"/>
          <p14:tracePt t="48676" x="2862263" y="2790825"/>
          <p14:tracePt t="48678" x="2854325" y="2790825"/>
          <p14:tracePt t="48681" x="2846388" y="2790825"/>
          <p14:tracePt t="48684" x="2830513" y="2790825"/>
          <p14:tracePt t="48686" x="2822575" y="2798763"/>
          <p14:tracePt t="48690" x="2814638" y="2798763"/>
          <p14:tracePt t="48692" x="2806700" y="2798763"/>
          <p14:tracePt t="48694" x="2798763" y="2798763"/>
          <p14:tracePt t="48696" x="2790825" y="2806700"/>
          <p14:tracePt t="48700" x="2782888" y="2806700"/>
          <p14:tracePt t="48704" x="2774950" y="2814638"/>
          <p14:tracePt t="48708" x="2767013" y="2814638"/>
          <p14:tracePt t="48712" x="2759075" y="2814638"/>
          <p14:tracePt t="48713" x="2759075" y="2822575"/>
          <p14:tracePt t="48717" x="2751138" y="2822575"/>
          <p14:tracePt t="48723" x="2743200" y="2830513"/>
          <p14:tracePt t="48729" x="2735263" y="2830513"/>
          <p14:tracePt t="48731" x="2735263" y="2838450"/>
          <p14:tracePt t="48737" x="2727325" y="2838450"/>
          <p14:tracePt t="48739" x="2727325" y="2846388"/>
          <p14:tracePt t="48743" x="2719388" y="2846388"/>
          <p14:tracePt t="48748" x="2719388" y="2854325"/>
          <p14:tracePt t="48752" x="2711450" y="2854325"/>
          <p14:tracePt t="48756" x="2711450" y="2862263"/>
          <p14:tracePt t="48758" x="2703513" y="2862263"/>
          <p14:tracePt t="48764" x="2695575" y="2862263"/>
          <p14:tracePt t="48767" x="2695575" y="2870200"/>
          <p14:tracePt t="48770" x="2687638" y="2870200"/>
          <p14:tracePt t="48774" x="2687638" y="2878138"/>
          <p14:tracePt t="48776" x="2679700" y="2878138"/>
          <p14:tracePt t="48780" x="2671763" y="2878138"/>
          <p14:tracePt t="48785" x="2671763" y="2886075"/>
          <p14:tracePt t="48786" x="2663825" y="2886075"/>
          <p14:tracePt t="48788" x="2655888" y="2886075"/>
          <p14:tracePt t="48794" x="2647950" y="2894013"/>
          <p14:tracePt t="48798" x="2640013" y="2894013"/>
          <p14:tracePt t="48802" x="2632075" y="2894013"/>
          <p14:tracePt t="48804" x="2632075" y="2901950"/>
          <p14:tracePt t="48806" x="2624138" y="2901950"/>
          <p14:tracePt t="48811" x="2616200" y="2901950"/>
          <p14:tracePt t="48814" x="2616200" y="2909888"/>
          <p14:tracePt t="48818" x="2606675" y="2909888"/>
          <p14:tracePt t="48820" x="2598738" y="2909888"/>
          <p14:tracePt t="48826" x="2590800" y="2919413"/>
          <p14:tracePt t="48830" x="2582863" y="2919413"/>
          <p14:tracePt t="48838" x="2574925" y="2919413"/>
          <p14:tracePt t="48841" x="2574925" y="2927350"/>
          <p14:tracePt t="48854" x="2566988" y="2927350"/>
          <p14:tracePt t="48862" x="2566988" y="2935288"/>
          <p14:tracePt t="48912" x="2566988" y="2927350"/>
          <p14:tracePt t="48916" x="2559050" y="2927350"/>
          <p14:tracePt t="48921" x="2551113" y="2919413"/>
          <p14:tracePt t="48924" x="2543175" y="2909888"/>
          <p14:tracePt t="48928" x="2535238" y="2901950"/>
          <p14:tracePt t="48935" x="2527300" y="2886075"/>
          <p14:tracePt t="48937" x="2519363" y="2878138"/>
          <p14:tracePt t="48939" x="2511425" y="2878138"/>
          <p14:tracePt t="48941" x="2503488" y="2862263"/>
          <p14:tracePt t="48944" x="2495550" y="2854325"/>
          <p14:tracePt t="48946" x="2487613" y="2846388"/>
          <p14:tracePt t="48948" x="2479675" y="2838450"/>
          <p14:tracePt t="48951" x="2471738" y="2830513"/>
          <p14:tracePt t="48953" x="2463800" y="2822575"/>
          <p14:tracePt t="48956" x="2447925" y="2806700"/>
          <p14:tracePt t="48958" x="2439988" y="2790825"/>
          <p14:tracePt t="48960" x="2432050" y="2790825"/>
          <p14:tracePt t="48962" x="2424113" y="2782888"/>
          <p14:tracePt t="48964" x="2424113" y="2774950"/>
          <p14:tracePt t="48967" x="2416175" y="2767013"/>
          <p14:tracePt t="48972" x="2408238" y="2767013"/>
          <p14:tracePt t="48983" x="2408238" y="2759075"/>
          <p14:tracePt t="48996" x="2416175" y="2759075"/>
          <p14:tracePt t="49004" x="2416175" y="2751138"/>
          <p14:tracePt t="49006" x="2424113" y="2751138"/>
          <p14:tracePt t="49014" x="2432050" y="2751138"/>
          <p14:tracePt t="49030" x="2439988" y="2751138"/>
          <p14:tracePt t="49062" x="2439988" y="2743200"/>
          <p14:tracePt t="49064" x="2447925" y="2743200"/>
          <p14:tracePt t="49078" x="2455863" y="2743200"/>
          <p14:tracePt t="49083" x="2463800" y="2743200"/>
          <p14:tracePt t="49085" x="2471738" y="2743200"/>
          <p14:tracePt t="49088" x="2479675" y="2743200"/>
          <p14:tracePt t="49091" x="2487613" y="2743200"/>
          <p14:tracePt t="49092" x="2495550" y="2743200"/>
          <p14:tracePt t="49094" x="2503488" y="2743200"/>
          <p14:tracePt t="49096" x="2519363" y="2743200"/>
          <p14:tracePt t="49098" x="2527300" y="2743200"/>
          <p14:tracePt t="49101" x="2543175" y="2743200"/>
          <p14:tracePt t="49103" x="2551113" y="2743200"/>
          <p14:tracePt t="49104" x="2566988" y="2743200"/>
          <p14:tracePt t="49106" x="2574925" y="2743200"/>
          <p14:tracePt t="49108" x="2590800" y="2743200"/>
          <p14:tracePt t="49110" x="2606675" y="2743200"/>
          <p14:tracePt t="49112" x="2624138" y="2743200"/>
          <p14:tracePt t="49114" x="2640013" y="2751138"/>
          <p14:tracePt t="49117" x="2655888" y="2751138"/>
          <p14:tracePt t="49120" x="2695575" y="2751138"/>
          <p14:tracePt t="49122" x="2703513" y="2751138"/>
          <p14:tracePt t="49124" x="2719388" y="2743200"/>
          <p14:tracePt t="49126" x="2735263" y="2743200"/>
          <p14:tracePt t="49129" x="2759075" y="2743200"/>
          <p14:tracePt t="49130" x="2774950" y="2743200"/>
          <p14:tracePt t="49132" x="2798763" y="2743200"/>
          <p14:tracePt t="49135" x="2814638" y="2743200"/>
          <p14:tracePt t="49137" x="2838450" y="2743200"/>
          <p14:tracePt t="49138" x="2854325" y="2743200"/>
          <p14:tracePt t="49140" x="2878138" y="2743200"/>
          <p14:tracePt t="49142" x="2894013" y="2743200"/>
          <p14:tracePt t="49144" x="2909888" y="2743200"/>
          <p14:tracePt t="49146" x="2933700" y="2735263"/>
          <p14:tracePt t="49148" x="2949575" y="2735263"/>
          <p14:tracePt t="49151" x="2982913" y="2735263"/>
          <p14:tracePt t="49153" x="2990850" y="2735263"/>
          <p14:tracePt t="49154" x="3014663" y="2735263"/>
          <p14:tracePt t="49157" x="3030538" y="2735263"/>
          <p14:tracePt t="49158" x="3046413" y="2735263"/>
          <p14:tracePt t="49160" x="3070225" y="2727325"/>
          <p14:tracePt t="49162" x="3094038" y="2727325"/>
          <p14:tracePt t="49164" x="3109913" y="2727325"/>
          <p14:tracePt t="49169" x="3157538" y="2719388"/>
          <p14:tracePt t="49170" x="3173413" y="2719388"/>
          <p14:tracePt t="49172" x="3197225" y="2719388"/>
          <p14:tracePt t="49174" x="3221038" y="2711450"/>
          <p14:tracePt t="49176" x="3236913" y="2711450"/>
          <p14:tracePt t="49178" x="3260725" y="2703513"/>
          <p14:tracePt t="49180" x="3292475" y="2703513"/>
          <p14:tracePt t="49182" x="3300413" y="2695575"/>
          <p14:tracePt t="49185" x="3325813" y="2695575"/>
          <p14:tracePt t="49203" x="3532188" y="2671763"/>
          <p14:tracePt t="49206" x="3571875" y="2663825"/>
          <p14:tracePt t="49208" x="3595688" y="2663825"/>
          <p14:tracePt t="49210" x="3627438" y="2663825"/>
          <p14:tracePt t="49212" x="3635375" y="2655888"/>
          <p14:tracePt t="49214" x="3651250" y="2655888"/>
          <p14:tracePt t="49217" x="3676650" y="2655888"/>
          <p14:tracePt t="49220" x="3708400" y="2647950"/>
          <p14:tracePt t="49222" x="3724275" y="2647950"/>
          <p14:tracePt t="49224" x="3740150" y="2640013"/>
          <p14:tracePt t="49226" x="3763963" y="2640013"/>
          <p14:tracePt t="49229" x="3779838" y="2640013"/>
          <p14:tracePt t="49230" x="3795713" y="2640013"/>
          <p14:tracePt t="49232" x="3811588" y="2632075"/>
          <p14:tracePt t="49235" x="3827463" y="2632075"/>
          <p14:tracePt t="49238" x="3843338" y="2632075"/>
          <p14:tracePt t="49239" x="3859213" y="2632075"/>
          <p14:tracePt t="49240" x="3883025" y="2624138"/>
          <p14:tracePt t="49242" x="3890963" y="2624138"/>
          <p14:tracePt t="49244" x="3906838" y="2624138"/>
          <p14:tracePt t="49246" x="3922713" y="2616200"/>
          <p14:tracePt t="49248" x="3938588" y="2616200"/>
          <p14:tracePt t="49251" x="3954463" y="2616200"/>
          <p14:tracePt t="49252" x="3970338" y="2616200"/>
          <p14:tracePt t="49255" x="3986213" y="2608263"/>
          <p14:tracePt t="49256" x="3994150" y="2608263"/>
          <p14:tracePt t="49258" x="4011613" y="2608263"/>
          <p14:tracePt t="49260" x="4027488" y="2600325"/>
          <p14:tracePt t="49262" x="4043363" y="2600325"/>
          <p14:tracePt t="49264" x="4051300" y="2600325"/>
          <p14:tracePt t="49267" x="4067175" y="2600325"/>
          <p14:tracePt t="49270" x="4083050" y="2600325"/>
          <p14:tracePt t="49271" x="4098925" y="2592388"/>
          <p14:tracePt t="49272" x="4106863" y="2592388"/>
          <p14:tracePt t="49274" x="4114800" y="2592388"/>
          <p14:tracePt t="49276" x="4122738" y="2592388"/>
          <p14:tracePt t="49278" x="4138613" y="2592388"/>
          <p14:tracePt t="49280" x="4146550" y="2584450"/>
          <p14:tracePt t="49283" x="4154488" y="2584450"/>
          <p14:tracePt t="49285" x="4170363" y="2584450"/>
          <p14:tracePt t="49288" x="4178300" y="2584450"/>
          <p14:tracePt t="49289" x="4186238" y="2584450"/>
          <p14:tracePt t="49290" x="4194175" y="2584450"/>
          <p14:tracePt t="49292" x="4210050" y="2584450"/>
          <p14:tracePt t="49294" x="4217988" y="2584450"/>
          <p14:tracePt t="49296" x="4225925" y="2584450"/>
          <p14:tracePt t="49298" x="4233863" y="2584450"/>
          <p14:tracePt t="49301" x="4241800" y="2576513"/>
          <p14:tracePt t="49303" x="4249738" y="2576513"/>
          <p14:tracePt t="49306" x="4257675" y="2576513"/>
          <p14:tracePt t="49308" x="4265613" y="2576513"/>
          <p14:tracePt t="49310" x="4273550" y="2576513"/>
          <p14:tracePt t="49314" x="4281488" y="2576513"/>
          <p14:tracePt t="49317" x="4289425" y="2576513"/>
          <p14:tracePt t="49320" x="4297363" y="2576513"/>
          <p14:tracePt t="49326" x="4305300" y="2576513"/>
          <p14:tracePt t="49330" x="4313238" y="2576513"/>
          <p14:tracePt t="49340" x="4321175" y="2576513"/>
          <p14:tracePt t="49358" x="4329113" y="2576513"/>
          <p14:tracePt t="49369" x="4337050" y="2576513"/>
          <p14:tracePt t="49374" x="4344988" y="2584450"/>
          <p14:tracePt t="49378" x="4352925" y="2584450"/>
          <p14:tracePt t="49383" x="4362450" y="2584450"/>
          <p14:tracePt t="49385" x="4370388" y="2584450"/>
          <p14:tracePt t="49388" x="4378325" y="2584450"/>
          <p14:tracePt t="49390" x="4386263" y="2584450"/>
          <p14:tracePt t="49392" x="4394200" y="2584450"/>
          <p14:tracePt t="49394" x="4402138" y="2584450"/>
          <p14:tracePt t="49398" x="4410075" y="2584450"/>
          <p14:tracePt t="49401" x="4418013" y="2584450"/>
          <p14:tracePt t="49403" x="4425950" y="2584450"/>
          <p14:tracePt t="49404" x="4433888" y="2584450"/>
          <p14:tracePt t="49406" x="4441825" y="2584450"/>
          <p14:tracePt t="49408" x="4449763" y="2584450"/>
          <p14:tracePt t="49410" x="4457700" y="2592388"/>
          <p14:tracePt t="49414" x="4465638" y="2592388"/>
          <p14:tracePt t="49419" x="4481513" y="2592388"/>
          <p14:tracePt t="49420" x="4497388" y="2592388"/>
          <p14:tracePt t="49424" x="4505325" y="2592388"/>
          <p14:tracePt t="49426" x="4513263" y="2600325"/>
          <p14:tracePt t="49428" x="4521200" y="2600325"/>
          <p14:tracePt t="49430" x="4529138" y="2600325"/>
          <p14:tracePt t="49435" x="4545013" y="2600325"/>
          <p14:tracePt t="49436" x="4560888" y="2600325"/>
          <p14:tracePt t="49438" x="4568825" y="2600325"/>
          <p14:tracePt t="49440" x="4576763" y="2608263"/>
          <p14:tracePt t="49442" x="4584700" y="2608263"/>
          <p14:tracePt t="49446" x="4592638" y="2608263"/>
          <p14:tracePt t="49448" x="4600575" y="2608263"/>
          <p14:tracePt t="49451" x="4616450" y="2616200"/>
          <p14:tracePt t="49454" x="4624388" y="2616200"/>
          <p14:tracePt t="49456" x="4632325" y="2616200"/>
          <p14:tracePt t="49458" x="4640263" y="2616200"/>
          <p14:tracePt t="49462" x="4648200" y="2624138"/>
          <p14:tracePt t="49464" x="4656138" y="2624138"/>
          <p14:tracePt t="49469" x="4664075" y="2624138"/>
          <p14:tracePt t="49472" x="4664075" y="2632075"/>
          <p14:tracePt t="49474" x="4672013" y="2632075"/>
          <p14:tracePt t="49480" x="4679950" y="2632075"/>
          <p14:tracePt t="49484" x="4679950" y="2640013"/>
          <p14:tracePt t="49492" x="4687888" y="2640013"/>
          <p14:tracePt t="49504" x="4687888" y="2647950"/>
          <p14:tracePt t="49530" x="4687888" y="2655888"/>
          <p14:tracePt t="49540" x="4695825" y="2663825"/>
          <p14:tracePt t="49738" x="4687888" y="2663825"/>
          <p14:tracePt t="49741" x="4687888" y="2655888"/>
          <p14:tracePt t="49743" x="4695825" y="2655888"/>
          <p14:tracePt t="49748" x="4687888" y="2647950"/>
          <p14:tracePt t="49751" x="4679950" y="2640013"/>
          <p14:tracePt t="49754" x="4672013" y="2632075"/>
          <p14:tracePt t="49756" x="4664075" y="2632075"/>
          <p14:tracePt t="49758" x="4656138" y="2624138"/>
          <p14:tracePt t="49760" x="4648200" y="2616200"/>
          <p14:tracePt t="49762" x="4640263" y="2608263"/>
          <p14:tracePt t="49764" x="4632325" y="2608263"/>
          <p14:tracePt t="49768" x="4616450" y="2592388"/>
          <p14:tracePt t="49772" x="4608513" y="2584450"/>
          <p14:tracePt t="49773" x="4600575" y="2576513"/>
          <p14:tracePt t="49774" x="4584700" y="2576513"/>
          <p14:tracePt t="49776" x="4576763" y="2566988"/>
          <p14:tracePt t="49778" x="4568825" y="2559050"/>
          <p14:tracePt t="49780" x="4560888" y="2559050"/>
          <p14:tracePt t="49782" x="4545013" y="2551113"/>
          <p14:tracePt t="49785" x="4537075" y="2543175"/>
          <p14:tracePt t="49786" x="4529138" y="2543175"/>
          <p14:tracePt t="49790" x="4505325" y="2527300"/>
          <p14:tracePt t="49793" x="4489450" y="2519363"/>
          <p14:tracePt t="49794" x="4481513" y="2519363"/>
          <p14:tracePt t="49796" x="4465638" y="2511425"/>
          <p14:tracePt t="49798" x="4457700" y="2503488"/>
          <p14:tracePt t="49801" x="4441825" y="2503488"/>
          <p14:tracePt t="49802" x="4433888" y="2495550"/>
          <p14:tracePt t="49807" x="4402138" y="2487613"/>
          <p14:tracePt t="49809" x="4386263" y="2479675"/>
          <p14:tracePt t="49811" x="4370388" y="2479675"/>
          <p14:tracePt t="49812" x="4362450" y="2471738"/>
          <p14:tracePt t="49814" x="4344988" y="2471738"/>
          <p14:tracePt t="49817" x="4329113" y="2463800"/>
          <p14:tracePt t="49818" x="4313238" y="2455863"/>
          <p14:tracePt t="49822" x="4281488" y="2455863"/>
          <p14:tracePt t="49825" x="4265613" y="2447925"/>
          <p14:tracePt t="49826" x="4249738" y="2447925"/>
          <p14:tracePt t="49828" x="4241800" y="2439988"/>
          <p14:tracePt t="49830" x="4225925" y="2439988"/>
          <p14:tracePt t="49832" x="4210050" y="2432050"/>
          <p14:tracePt t="49835" x="4194175" y="2432050"/>
          <p14:tracePt t="49836" x="4178300" y="2424113"/>
          <p14:tracePt t="49842" x="4130675" y="2416175"/>
          <p14:tracePt t="49844" x="4114800" y="2416175"/>
          <p14:tracePt t="49846" x="4098925" y="2416175"/>
          <p14:tracePt t="49848" x="4090988" y="2416175"/>
          <p14:tracePt t="49851" x="4075113" y="2408238"/>
          <p14:tracePt t="49853" x="4059238" y="2408238"/>
          <p14:tracePt t="49857" x="4035425" y="2408238"/>
          <p14:tracePt t="49858" x="4019550" y="2408238"/>
          <p14:tracePt t="49860" x="4002088" y="2408238"/>
          <p14:tracePt t="49862" x="3994150" y="2408238"/>
          <p14:tracePt t="49864" x="3978275" y="2400300"/>
          <p14:tracePt t="49867" x="3962400" y="2400300"/>
          <p14:tracePt t="49872" x="3938588" y="2400300"/>
          <p14:tracePt t="49873" x="3930650" y="2400300"/>
          <p14:tracePt t="49874" x="3914775" y="2400300"/>
          <p14:tracePt t="49876" x="3906838" y="2400300"/>
          <p14:tracePt t="49878" x="3898900" y="2400300"/>
          <p14:tracePt t="49880" x="3890963" y="2408238"/>
          <p14:tracePt t="49885" x="3867150" y="2408238"/>
          <p14:tracePt t="49887" x="3859213" y="2408238"/>
          <p14:tracePt t="49889" x="3851275" y="2408238"/>
          <p14:tracePt t="49890" x="3843338" y="2408238"/>
          <p14:tracePt t="49892" x="3835400" y="2416175"/>
          <p14:tracePt t="49894" x="3827463" y="2416175"/>
          <p14:tracePt t="49896" x="3819525" y="2416175"/>
          <p14:tracePt t="49898" x="3811588" y="2416175"/>
          <p14:tracePt t="49901" x="3803650" y="2416175"/>
          <p14:tracePt t="49903" x="3795713" y="2416175"/>
          <p14:tracePt t="49904" x="3795713" y="2424113"/>
          <p14:tracePt t="49906" x="3787775" y="2424113"/>
          <p14:tracePt t="49908" x="3779838" y="2424113"/>
          <p14:tracePt t="49910" x="3771900" y="2424113"/>
          <p14:tracePt t="49912" x="3763963" y="2432050"/>
          <p14:tracePt t="49914" x="3756025" y="2432050"/>
          <p14:tracePt t="49917" x="3748088" y="2432050"/>
          <p14:tracePt t="49920" x="3740150" y="2439988"/>
          <p14:tracePt t="49922" x="3732213" y="2439988"/>
          <p14:tracePt t="49926" x="3724275" y="2439988"/>
          <p14:tracePt t="49928" x="3716338" y="2447925"/>
          <p14:tracePt t="49930" x="3708400" y="2447925"/>
          <p14:tracePt t="49935" x="3700463" y="2447925"/>
          <p14:tracePt t="49937" x="3700463" y="2455863"/>
          <p14:tracePt t="49938" x="3692525" y="2455863"/>
          <p14:tracePt t="49940" x="3684588" y="2455863"/>
          <p14:tracePt t="49942" x="3684588" y="2463800"/>
          <p14:tracePt t="49944" x="3676650" y="2463800"/>
          <p14:tracePt t="49948" x="3668713" y="2471738"/>
          <p14:tracePt t="49951" x="3660775" y="2471738"/>
          <p14:tracePt t="49954" x="3651250" y="2471738"/>
          <p14:tracePt t="49956" x="3651250" y="2479675"/>
          <p14:tracePt t="49958" x="3643313" y="2479675"/>
          <p14:tracePt t="49962" x="3635375" y="2487613"/>
          <p14:tracePt t="49967" x="3627438" y="2487613"/>
          <p14:tracePt t="49970" x="3627438" y="2495550"/>
          <p14:tracePt t="49972" x="3619500" y="2495550"/>
          <p14:tracePt t="49978" x="3611563" y="2495550"/>
          <p14:tracePt t="49981" x="3611563" y="2503488"/>
          <p14:tracePt t="49984" x="3603625" y="2503488"/>
          <p14:tracePt t="49988" x="3603625" y="2511425"/>
          <p14:tracePt t="49990" x="3595688" y="2511425"/>
          <p14:tracePt t="49996" x="3587750" y="2519363"/>
          <p14:tracePt t="50004" x="3579813" y="2519363"/>
          <p14:tracePt t="50006" x="3579813" y="2527300"/>
          <p14:tracePt t="50012" x="3571875" y="2527300"/>
          <p14:tracePt t="50019" x="3571875" y="2535238"/>
          <p14:tracePt t="50022" x="3563938" y="2535238"/>
          <p14:tracePt t="50026" x="3563938" y="2543175"/>
          <p14:tracePt t="50032" x="3556000" y="2543175"/>
          <p14:tracePt t="50036" x="3556000" y="2551113"/>
          <p14:tracePt t="50040" x="3548063" y="2551113"/>
          <p14:tracePt t="50042" x="3548063" y="2559050"/>
          <p14:tracePt t="50048" x="3540125" y="2559050"/>
          <p14:tracePt t="50051" x="3540125" y="2566988"/>
          <p14:tracePt t="50056" x="3532188" y="2566988"/>
          <p14:tracePt t="50062" x="3532188" y="2576513"/>
          <p14:tracePt t="50069" x="3524250" y="2576513"/>
          <p14:tracePt t="50079" x="3524250" y="2584450"/>
          <p14:tracePt t="50178" x="3524250" y="2576513"/>
          <p14:tracePt t="50184" x="3532188" y="2576513"/>
          <p14:tracePt t="50196" x="3540125" y="2576513"/>
          <p14:tracePt t="50199" x="3540125" y="2566988"/>
          <p14:tracePt t="50202" x="3548063" y="2566988"/>
          <p14:tracePt t="50208" x="3556000" y="2559050"/>
          <p14:tracePt t="50212" x="3563938" y="2559050"/>
          <p14:tracePt t="50217" x="3571875" y="2551113"/>
          <p14:tracePt t="50219" x="3579813" y="2551113"/>
          <p14:tracePt t="50222" x="3587750" y="2543175"/>
          <p14:tracePt t="50224" x="3595688" y="2543175"/>
          <p14:tracePt t="50226" x="3603625" y="2543175"/>
          <p14:tracePt t="50228" x="3611563" y="2535238"/>
          <p14:tracePt t="50230" x="3619500" y="2535238"/>
          <p14:tracePt t="50232" x="3627438" y="2535238"/>
          <p14:tracePt t="50235" x="3635375" y="2527300"/>
          <p14:tracePt t="50237" x="3643313" y="2527300"/>
          <p14:tracePt t="50239" x="3651250" y="2519363"/>
          <p14:tracePt t="50240" x="3660775" y="2519363"/>
          <p14:tracePt t="50242" x="3668713" y="2519363"/>
          <p14:tracePt t="50245" x="3676650" y="2511425"/>
          <p14:tracePt t="50246" x="3684588" y="2511425"/>
          <p14:tracePt t="50248" x="3692525" y="2511425"/>
          <p14:tracePt t="50251" x="3708400" y="2503488"/>
          <p14:tracePt t="50253" x="3716338" y="2503488"/>
          <p14:tracePt t="50255" x="3724275" y="2503488"/>
          <p14:tracePt t="50256" x="3732213" y="2495550"/>
          <p14:tracePt t="50258" x="3748088" y="2495550"/>
          <p14:tracePt t="50260" x="3756025" y="2495550"/>
          <p14:tracePt t="50262" x="3763963" y="2487613"/>
          <p14:tracePt t="50264" x="3779838" y="2487613"/>
          <p14:tracePt t="50267" x="3787775" y="2487613"/>
          <p14:tracePt t="50268" x="3803650" y="2479675"/>
          <p14:tracePt t="50271" x="3811588" y="2479675"/>
          <p14:tracePt t="50272" x="3819525" y="2479675"/>
          <p14:tracePt t="50274" x="3835400" y="2479675"/>
          <p14:tracePt t="50276" x="3843338" y="2479675"/>
          <p14:tracePt t="50278" x="3859213" y="2471738"/>
          <p14:tracePt t="50280" x="3867150" y="2471738"/>
          <p14:tracePt t="50283" x="3883025" y="2471738"/>
          <p14:tracePt t="50285" x="3890963" y="2463800"/>
          <p14:tracePt t="50287" x="3906838" y="2463800"/>
          <p14:tracePt t="50289" x="3914775" y="2463800"/>
          <p14:tracePt t="50290" x="3930650" y="2463800"/>
          <p14:tracePt t="50292" x="3938588" y="2463800"/>
          <p14:tracePt t="50294" x="3954463" y="2455863"/>
          <p14:tracePt t="50296" x="3962400" y="2455863"/>
          <p14:tracePt t="50298" x="3978275" y="2455863"/>
          <p14:tracePt t="50301" x="3986213" y="2455863"/>
          <p14:tracePt t="50304" x="4019550" y="2447925"/>
          <p14:tracePt t="50307" x="4027488" y="2447925"/>
          <p14:tracePt t="50308" x="4035425" y="2447925"/>
          <p14:tracePt t="50310" x="4051300" y="2447925"/>
          <p14:tracePt t="50312" x="4059238" y="2447925"/>
          <p14:tracePt t="50314" x="4075113" y="2447925"/>
          <p14:tracePt t="50318" x="4083050" y="2447925"/>
          <p14:tracePt t="50320" x="4106863" y="2447925"/>
          <p14:tracePt t="50323" x="4114800" y="2447925"/>
          <p14:tracePt t="50324" x="4122738" y="2447925"/>
          <p14:tracePt t="50326" x="4130675" y="2447925"/>
          <p14:tracePt t="50328" x="4138613" y="2447925"/>
          <p14:tracePt t="50330" x="4146550" y="2447925"/>
          <p14:tracePt t="50332" x="4154488" y="2447925"/>
          <p14:tracePt t="50335" x="4170363" y="2447925"/>
          <p14:tracePt t="50336" x="4178300" y="2447925"/>
          <p14:tracePt t="50339" x="4186238" y="2447925"/>
          <p14:tracePt t="50342" x="4194175" y="2447925"/>
          <p14:tracePt t="50344" x="4202113" y="2447925"/>
          <p14:tracePt t="50346" x="4210050" y="2447925"/>
          <p14:tracePt t="50348" x="4217988" y="2447925"/>
          <p14:tracePt t="50351" x="4225925" y="2447925"/>
          <p14:tracePt t="50355" x="4233863" y="2455863"/>
          <p14:tracePt t="50356" x="4241800" y="2455863"/>
          <p14:tracePt t="50360" x="4249738" y="2455863"/>
          <p14:tracePt t="50362" x="4257675" y="2455863"/>
          <p14:tracePt t="50367" x="4265613" y="2455863"/>
          <p14:tracePt t="50370" x="4273550" y="2455863"/>
          <p14:tracePt t="50372" x="4281488" y="2455863"/>
          <p14:tracePt t="50374" x="4281488" y="2463800"/>
          <p14:tracePt t="50376" x="4289425" y="2463800"/>
          <p14:tracePt t="50380" x="4297363" y="2463800"/>
          <p14:tracePt t="50382" x="4305300" y="2463800"/>
          <p14:tracePt t="50387" x="4313238" y="2463800"/>
          <p14:tracePt t="50388" x="4321175" y="2463800"/>
          <p14:tracePt t="50392" x="4329113" y="2463800"/>
          <p14:tracePt t="50394" x="4337050" y="2463800"/>
          <p14:tracePt t="50396" x="4337050" y="2471738"/>
          <p14:tracePt t="50398" x="4344988" y="2471738"/>
          <p14:tracePt t="50401" x="4352925" y="2471738"/>
          <p14:tracePt t="50404" x="4362450" y="2471738"/>
          <p14:tracePt t="50406" x="4370388" y="2471738"/>
          <p14:tracePt t="50408" x="4378325" y="2471738"/>
          <p14:tracePt t="50410" x="4386263" y="2471738"/>
          <p14:tracePt t="50414" x="4394200" y="2471738"/>
          <p14:tracePt t="50418" x="4410075" y="2479675"/>
          <p14:tracePt t="50420" x="4418013" y="2479675"/>
          <p14:tracePt t="50422" x="4425950" y="2479675"/>
          <p14:tracePt t="50424" x="4433888" y="2479675"/>
          <p14:tracePt t="50426" x="4441825" y="2479675"/>
          <p14:tracePt t="50428" x="4449763" y="2479675"/>
          <p14:tracePt t="50430" x="4465638" y="2479675"/>
          <p14:tracePt t="50435" x="4481513" y="2487613"/>
          <p14:tracePt t="50436" x="4489450" y="2487613"/>
          <p14:tracePt t="50438" x="4497388" y="2487613"/>
          <p14:tracePt t="50440" x="4505325" y="2487613"/>
          <p14:tracePt t="50442" x="4513263" y="2487613"/>
          <p14:tracePt t="50444" x="4521200" y="2487613"/>
          <p14:tracePt t="50446" x="4529138" y="2487613"/>
          <p14:tracePt t="50449" x="4537075" y="2487613"/>
          <p14:tracePt t="50453" x="4552950" y="2495550"/>
          <p14:tracePt t="50454" x="4568825" y="2495550"/>
          <p14:tracePt t="50456" x="4576763" y="2495550"/>
          <p14:tracePt t="50458" x="4584700" y="2495550"/>
          <p14:tracePt t="50460" x="4592638" y="2495550"/>
          <p14:tracePt t="50462" x="4600575" y="2495550"/>
          <p14:tracePt t="50464" x="4608513" y="2503488"/>
          <p14:tracePt t="50466" x="4624388" y="2503488"/>
          <p14:tracePt t="50468" x="4632325" y="2503488"/>
          <p14:tracePt t="50471" x="4640263" y="2503488"/>
          <p14:tracePt t="50472" x="4648200" y="2511425"/>
          <p14:tracePt t="50474" x="4656138" y="2511425"/>
          <p14:tracePt t="50476" x="4664075" y="2511425"/>
          <p14:tracePt t="50478" x="4672013" y="2511425"/>
          <p14:tracePt t="50480" x="4679950" y="2519363"/>
          <p14:tracePt t="50482" x="4687888" y="2519363"/>
          <p14:tracePt t="50486" x="4695825" y="2527300"/>
          <p14:tracePt t="50488" x="4705350" y="2527300"/>
          <p14:tracePt t="50490" x="4713288" y="2527300"/>
          <p14:tracePt t="50492" x="4721225" y="2527300"/>
          <p14:tracePt t="50496" x="4729163" y="2535238"/>
          <p14:tracePt t="50498" x="4737100" y="2535238"/>
          <p14:tracePt t="50501" x="4745038" y="2535238"/>
          <p14:tracePt t="50502" x="4745038" y="2543175"/>
          <p14:tracePt t="50506" x="4752975" y="2543175"/>
          <p14:tracePt t="50510" x="4752975" y="2551113"/>
          <p14:tracePt t="50512" x="4760913" y="2551113"/>
          <p14:tracePt t="50516" x="4760913" y="2559050"/>
          <p14:tracePt t="50522" x="4768850" y="2559050"/>
          <p14:tracePt t="50526" x="4768850" y="2566988"/>
          <p14:tracePt t="50787" x="4768850" y="2576513"/>
          <p14:tracePt t="50791" x="4760913" y="2576513"/>
          <p14:tracePt t="50794" x="4752975" y="2576513"/>
          <p14:tracePt t="50796" x="4745038" y="2576513"/>
          <p14:tracePt t="50798" x="4745038" y="2584450"/>
          <p14:tracePt t="50801" x="4737100" y="2584450"/>
          <p14:tracePt t="50803" x="4729163" y="2584450"/>
          <p14:tracePt t="50804" x="4721225" y="2584450"/>
          <p14:tracePt t="50808" x="4713288" y="2592388"/>
          <p14:tracePt t="50810" x="4705350" y="2592388"/>
          <p14:tracePt t="50812" x="4695825" y="2592388"/>
          <p14:tracePt t="50814" x="4687888" y="2600325"/>
          <p14:tracePt t="50817" x="4679950" y="2600325"/>
          <p14:tracePt t="50820" x="4664075" y="2600325"/>
          <p14:tracePt t="50823" x="4656138" y="2608263"/>
          <p14:tracePt t="50824" x="4648200" y="2608263"/>
          <p14:tracePt t="50826" x="4640263" y="2608263"/>
          <p14:tracePt t="50828" x="4632325" y="2608263"/>
          <p14:tracePt t="50831" x="4616450" y="2616200"/>
          <p14:tracePt t="50834" x="4608513" y="2616200"/>
          <p14:tracePt t="50837" x="4592638" y="2624138"/>
          <p14:tracePt t="50838" x="4584700" y="2624138"/>
          <p14:tracePt t="50840" x="4576763" y="2624138"/>
          <p14:tracePt t="50842" x="4568825" y="2632075"/>
          <p14:tracePt t="50844" x="4552950" y="2632075"/>
          <p14:tracePt t="50846" x="4545013" y="2632075"/>
          <p14:tracePt t="50848" x="4537075" y="2640013"/>
          <p14:tracePt t="50851" x="4529138" y="2647950"/>
          <p14:tracePt t="50853" x="4513263" y="2647950"/>
          <p14:tracePt t="50856" x="4497388" y="2655888"/>
          <p14:tracePt t="50858" x="4481513" y="2663825"/>
          <p14:tracePt t="50861" x="4465638" y="2671763"/>
          <p14:tracePt t="50864" x="4449763" y="2679700"/>
          <p14:tracePt t="50867" x="4441825" y="2687638"/>
          <p14:tracePt t="50868" x="4425950" y="2687638"/>
          <p14:tracePt t="50874" x="4386263" y="2711450"/>
          <p14:tracePt t="50876" x="4378325" y="2719388"/>
          <p14:tracePt t="50878" x="4362450" y="2735263"/>
          <p14:tracePt t="50880" x="4344988" y="2743200"/>
          <p14:tracePt t="50882" x="4329113" y="2751138"/>
          <p14:tracePt t="50886" x="4297363" y="2774950"/>
          <p14:tracePt t="50890" x="4281488" y="2782888"/>
          <p14:tracePt t="50893" x="4249738" y="2806700"/>
          <p14:tracePt t="50894" x="4225925" y="2822575"/>
          <p14:tracePt t="50896" x="4210050" y="2830513"/>
          <p14:tracePt t="50898" x="4194175" y="2838450"/>
          <p14:tracePt t="50903" x="4162425" y="2862263"/>
          <p14:tracePt t="50904" x="4146550" y="2870200"/>
          <p14:tracePt t="50907" x="4122738" y="2878138"/>
          <p14:tracePt t="50909" x="4106863" y="2886075"/>
          <p14:tracePt t="50910" x="4090988" y="2894013"/>
          <p14:tracePt t="50912" x="4075113" y="2909888"/>
          <p14:tracePt t="50914" x="4059238" y="2919413"/>
          <p14:tracePt t="50918" x="4027488" y="2927350"/>
          <p14:tracePt t="50920" x="4002088" y="2943225"/>
          <p14:tracePt t="50925" x="3978275" y="2951163"/>
          <p14:tracePt t="50927" x="3962400" y="2959100"/>
          <p14:tracePt t="50929" x="3946525" y="2959100"/>
          <p14:tracePt t="50930" x="3930650" y="2967038"/>
          <p14:tracePt t="50934" x="3906838" y="2974975"/>
          <p14:tracePt t="50936" x="3898900" y="2982913"/>
          <p14:tracePt t="50938" x="3883025" y="2982913"/>
          <p14:tracePt t="50940" x="3875088" y="2990850"/>
          <p14:tracePt t="50942" x="3867150" y="2990850"/>
          <p14:tracePt t="50944" x="3859213" y="2990850"/>
          <p14:tracePt t="50946" x="3851275" y="2998788"/>
          <p14:tracePt t="50948" x="3843338" y="2998788"/>
          <p14:tracePt t="50951" x="3827463" y="2998788"/>
          <p14:tracePt t="50954" x="3819525" y="2998788"/>
          <p14:tracePt t="50956" x="3811588" y="2998788"/>
          <p14:tracePt t="50960" x="3803650" y="2998788"/>
          <p14:tracePt t="50962" x="3795713" y="2998788"/>
          <p14:tracePt t="50968" x="3787775" y="3006725"/>
          <p14:tracePt t="50978" x="3787775" y="2998788"/>
          <p14:tracePt t="50981" x="3779838" y="2998788"/>
          <p14:tracePt t="51016" x="3771900" y="2998788"/>
          <p14:tracePt t="51024" x="3763963" y="3006725"/>
          <p14:tracePt t="51028" x="3756025" y="3006725"/>
          <p14:tracePt t="51033" x="3748088" y="3006725"/>
          <p14:tracePt t="51038" x="3740150" y="3006725"/>
          <p14:tracePt t="51041" x="3732213" y="3006725"/>
          <p14:tracePt t="51044" x="3724275" y="3006725"/>
          <p14:tracePt t="51046" x="3716338" y="3006725"/>
          <p14:tracePt t="51051" x="3708400" y="3014663"/>
          <p14:tracePt t="51052" x="3700463" y="3014663"/>
          <p14:tracePt t="51056" x="3692525" y="3014663"/>
          <p14:tracePt t="51058" x="3684588" y="3014663"/>
          <p14:tracePt t="51060" x="3676650" y="3014663"/>
          <p14:tracePt t="51062" x="3668713" y="3022600"/>
          <p14:tracePt t="51067" x="3660775" y="3022600"/>
          <p14:tracePt t="51069" x="3651250" y="3022600"/>
          <p14:tracePt t="51071" x="3635375" y="3022600"/>
          <p14:tracePt t="51074" x="3627438" y="3022600"/>
          <p14:tracePt t="51076" x="3619500" y="3022600"/>
          <p14:tracePt t="51078" x="3611563" y="3030538"/>
          <p14:tracePt t="51080" x="3603625" y="3030538"/>
          <p14:tracePt t="51082" x="3595688" y="3030538"/>
          <p14:tracePt t="51085" x="3587750" y="3030538"/>
          <p14:tracePt t="51087" x="3579813" y="3030538"/>
          <p14:tracePt t="51089" x="3571875" y="3030538"/>
          <p14:tracePt t="51091" x="3563938" y="3030538"/>
          <p14:tracePt t="51092" x="3556000" y="3030538"/>
          <p14:tracePt t="51094" x="3548063" y="3030538"/>
          <p14:tracePt t="51096" x="3540125" y="3030538"/>
          <p14:tracePt t="51098" x="3532188" y="3030538"/>
          <p14:tracePt t="51103" x="3516313" y="3038475"/>
          <p14:tracePt t="51105" x="3508375" y="3038475"/>
          <p14:tracePt t="51106" x="3500438" y="3038475"/>
          <p14:tracePt t="51108" x="3492500" y="3038475"/>
          <p14:tracePt t="51112" x="3484563" y="3038475"/>
          <p14:tracePt t="51114" x="3476625" y="3038475"/>
          <p14:tracePt t="51117" x="3468688" y="3038475"/>
          <p14:tracePt t="51121" x="3452813" y="3038475"/>
          <p14:tracePt t="51124" x="3444875" y="3038475"/>
          <p14:tracePt t="51126" x="3436938" y="3038475"/>
          <p14:tracePt t="51128" x="3429000" y="3038475"/>
          <p14:tracePt t="51131" x="3421063" y="3038475"/>
          <p14:tracePt t="51135" x="3413125" y="3038475"/>
          <p14:tracePt t="51139" x="3397250" y="3038475"/>
          <p14:tracePt t="51140" x="3389313" y="3038475"/>
          <p14:tracePt t="51142" x="3381375" y="3038475"/>
          <p14:tracePt t="51144" x="3373438" y="3038475"/>
          <p14:tracePt t="51146" x="3365500" y="3038475"/>
          <p14:tracePt t="51148" x="3349625" y="3038475"/>
          <p14:tracePt t="51152" x="3333750" y="3038475"/>
          <p14:tracePt t="51154" x="3325813" y="3046413"/>
          <p14:tracePt t="51156" x="3317875" y="3046413"/>
          <p14:tracePt t="51158" x="3308350" y="3046413"/>
          <p14:tracePt t="51161" x="3292475" y="3046413"/>
          <p14:tracePt t="51162" x="3284538" y="3046413"/>
          <p14:tracePt t="51164" x="3276600" y="3046413"/>
          <p14:tracePt t="51168" x="3252788" y="3054350"/>
          <p14:tracePt t="51170" x="3236913" y="3054350"/>
          <p14:tracePt t="51172" x="3221038" y="3054350"/>
          <p14:tracePt t="51174" x="3213100" y="3054350"/>
          <p14:tracePt t="51176" x="3197225" y="3062288"/>
          <p14:tracePt t="51178" x="3181350" y="3062288"/>
          <p14:tracePt t="51180" x="3173413" y="3062288"/>
          <p14:tracePt t="51183" x="3157538" y="3070225"/>
          <p14:tracePt t="51185" x="3141663" y="3070225"/>
          <p14:tracePt t="51187" x="3125788" y="3070225"/>
          <p14:tracePt t="51189" x="3109913" y="3070225"/>
          <p14:tracePt t="51191" x="3094038" y="3070225"/>
          <p14:tracePt t="51192" x="3086100" y="3078163"/>
          <p14:tracePt t="51194" x="3070225" y="3078163"/>
          <p14:tracePt t="51203" x="3006725" y="3078163"/>
          <p14:tracePt t="51206" x="2982913" y="3078163"/>
          <p14:tracePt t="51208" x="2967038" y="3078163"/>
          <p14:tracePt t="51210" x="2957513" y="3078163"/>
          <p14:tracePt t="51212" x="2941638" y="3078163"/>
          <p14:tracePt t="51214" x="2925763" y="3078163"/>
          <p14:tracePt t="51217" x="2917825" y="3078163"/>
          <p14:tracePt t="51219" x="2901950" y="3086100"/>
          <p14:tracePt t="51221" x="2886075" y="3086100"/>
          <p14:tracePt t="51222" x="2878138" y="3086100"/>
          <p14:tracePt t="51224" x="2862263" y="3086100"/>
          <p14:tracePt t="51226" x="2854325" y="3086100"/>
          <p14:tracePt t="51229" x="2838450" y="3094038"/>
          <p14:tracePt t="51230" x="2830513" y="3094038"/>
          <p14:tracePt t="51232" x="2814638" y="3094038"/>
          <p14:tracePt t="51235" x="2806700" y="3094038"/>
          <p14:tracePt t="51237" x="2798763" y="3094038"/>
          <p14:tracePt t="51238" x="2782888" y="3094038"/>
          <p14:tracePt t="51240" x="2774950" y="3094038"/>
          <p14:tracePt t="51242" x="2759075" y="3101975"/>
          <p14:tracePt t="51245" x="2751138" y="3101975"/>
          <p14:tracePt t="51246" x="2743200" y="3101975"/>
          <p14:tracePt t="51248" x="2727325" y="3101975"/>
          <p14:tracePt t="51253" x="2703513" y="3109913"/>
          <p14:tracePt t="51254" x="2695575" y="3109913"/>
          <p14:tracePt t="51256" x="2679700" y="3109913"/>
          <p14:tracePt t="51258" x="2671763" y="3109913"/>
          <p14:tracePt t="51261" x="2655888" y="3109913"/>
          <p14:tracePt t="51262" x="2647950" y="3109913"/>
          <p14:tracePt t="51264" x="2632075" y="3109913"/>
          <p14:tracePt t="51267" x="2624138" y="3117850"/>
          <p14:tracePt t="51269" x="2606675" y="3117850"/>
          <p14:tracePt t="51270" x="2598738" y="3117850"/>
          <p14:tracePt t="51272" x="2582863" y="3117850"/>
          <p14:tracePt t="51274" x="2574925" y="3117850"/>
          <p14:tracePt t="51277" x="2559050" y="3117850"/>
          <p14:tracePt t="51278" x="2551113" y="3125788"/>
          <p14:tracePt t="51281" x="2535238" y="3125788"/>
          <p14:tracePt t="51284" x="2519363" y="3125788"/>
          <p14:tracePt t="51286" x="2511425" y="3125788"/>
          <p14:tracePt t="51288" x="2495550" y="3125788"/>
          <p14:tracePt t="51292" x="2487613" y="3125788"/>
          <p14:tracePt t="51293" x="2471738" y="3125788"/>
          <p14:tracePt t="51294" x="2463800" y="3125788"/>
          <p14:tracePt t="51296" x="2455863" y="3125788"/>
          <p14:tracePt t="51298" x="2439988" y="3125788"/>
          <p14:tracePt t="51301" x="2432050" y="3125788"/>
          <p14:tracePt t="51302" x="2424113" y="3125788"/>
          <p14:tracePt t="51304" x="2416175" y="3125788"/>
          <p14:tracePt t="51306" x="2408238" y="3125788"/>
          <p14:tracePt t="51308" x="2400300" y="3125788"/>
          <p14:tracePt t="51311" x="2392363" y="3125788"/>
          <p14:tracePt t="51312" x="2384425" y="3125788"/>
          <p14:tracePt t="51317" x="2376488" y="3125788"/>
          <p14:tracePt t="51320" x="2368550" y="3125788"/>
          <p14:tracePt t="51330" x="2360613" y="3125788"/>
          <p14:tracePt t="51333" x="2360613" y="3117850"/>
          <p14:tracePt t="51456" x="2368550" y="3117850"/>
          <p14:tracePt t="51459" x="2368550" y="3109913"/>
          <p14:tracePt t="51463" x="2368550" y="3101975"/>
          <p14:tracePt t="51465" x="2376488" y="3101975"/>
          <p14:tracePt t="51469" x="2376488" y="3094038"/>
          <p14:tracePt t="51471" x="2384425" y="3094038"/>
          <p14:tracePt t="51473" x="2384425" y="3086100"/>
          <p14:tracePt t="51476" x="2392363" y="3086100"/>
          <p14:tracePt t="51479" x="2392363" y="3078163"/>
          <p14:tracePt t="51482" x="2400300" y="3070225"/>
          <p14:tracePt t="51487" x="2400300" y="3062288"/>
          <p14:tracePt t="51488" x="2408238" y="3062288"/>
          <p14:tracePt t="51491" x="2408238" y="3054350"/>
          <p14:tracePt t="51493" x="2408238" y="3046413"/>
          <p14:tracePt t="51495" x="2416175" y="3046413"/>
          <p14:tracePt t="51497" x="2416175" y="3038475"/>
          <p14:tracePt t="51502" x="2424113" y="3030538"/>
          <p14:tracePt t="51506" x="2432050" y="3022600"/>
          <p14:tracePt t="51508" x="2432050" y="3014663"/>
          <p14:tracePt t="51512" x="2432050" y="3006725"/>
          <p14:tracePt t="51514" x="2439988" y="3006725"/>
          <p14:tracePt t="51517" x="2439988" y="2998788"/>
          <p14:tracePt t="51521" x="2447925" y="2990850"/>
          <p14:tracePt t="51523" x="2447925" y="2982913"/>
          <p14:tracePt t="51527" x="2455863" y="2974975"/>
          <p14:tracePt t="51529" x="2455863" y="2967038"/>
          <p14:tracePt t="51535" x="2463800" y="2959100"/>
          <p14:tracePt t="51538" x="2463800" y="2951163"/>
          <p14:tracePt t="51540" x="2471738" y="2951163"/>
          <p14:tracePt t="51543" x="2471738" y="2943225"/>
          <p14:tracePt t="51548" x="2479675" y="2935288"/>
          <p14:tracePt t="51556" x="2479675" y="2927350"/>
          <p14:tracePt t="51564" x="2487613" y="2919413"/>
          <p14:tracePt t="51572" x="2487613" y="2909888"/>
          <p14:tracePt t="51581" x="2487613" y="2901950"/>
          <p14:tracePt t="51587" x="2495550" y="2901950"/>
          <p14:tracePt t="51591" x="2495550" y="2894013"/>
          <p14:tracePt t="51602" x="2495550" y="2886075"/>
          <p14:tracePt t="51605" x="2503488" y="2886075"/>
          <p14:tracePt t="51613" x="2503488" y="2878138"/>
          <p14:tracePt t="51617" x="2511425" y="2878138"/>
          <p14:tracePt t="51626" x="2511425" y="2870200"/>
          <p14:tracePt t="51629" x="2519363" y="2870200"/>
          <p14:tracePt t="51647" x="2519363" y="2862263"/>
          <p14:tracePt t="51757" x="2519363" y="2870200"/>
          <p14:tracePt t="51762" x="2511425" y="2870200"/>
          <p14:tracePt t="51773" x="2503488" y="2870200"/>
          <p14:tracePt t="51777" x="2503488" y="2878138"/>
          <p14:tracePt t="51783" x="2495550" y="2886075"/>
          <p14:tracePt t="51786" x="2487613" y="2894013"/>
          <p14:tracePt t="51788" x="2487613" y="2901950"/>
          <p14:tracePt t="51791" x="2479675" y="2909888"/>
          <p14:tracePt t="51794" x="2479675" y="2919413"/>
          <p14:tracePt t="51795" x="2471738" y="2927350"/>
          <p14:tracePt t="51797" x="2471738" y="2935288"/>
          <p14:tracePt t="51801" x="2463800" y="2943225"/>
          <p14:tracePt t="51803" x="2455863" y="2951163"/>
          <p14:tracePt t="51808" x="2447925" y="2967038"/>
          <p14:tracePt t="51809" x="2439988" y="2974975"/>
          <p14:tracePt t="51811" x="2439988" y="2982913"/>
          <p14:tracePt t="51813" x="2432050" y="2990850"/>
          <p14:tracePt t="51815" x="2424113" y="2990850"/>
          <p14:tracePt t="51818" x="2424113" y="2998788"/>
          <p14:tracePt t="51819" x="2416175" y="3006725"/>
          <p14:tracePt t="51823" x="2408238" y="3014663"/>
          <p14:tracePt t="51825" x="2400300" y="3030538"/>
          <p14:tracePt t="51827" x="2392363" y="3038475"/>
          <p14:tracePt t="51831" x="2384425" y="3046413"/>
          <p14:tracePt t="51834" x="2376488" y="3054350"/>
          <p14:tracePt t="51842" x="2360613" y="3070225"/>
          <p14:tracePt t="51844" x="2360613" y="3078163"/>
          <p14:tracePt t="51847" x="2352675" y="3078163"/>
          <p14:tracePt t="51850" x="2352675" y="3086100"/>
          <p14:tracePt t="51856" x="2344738" y="3094038"/>
          <p14:tracePt t="51858" x="2336800" y="3094038"/>
          <p14:tracePt t="51861" x="2336800" y="3101975"/>
          <p14:tracePt t="51863" x="2328863" y="3101975"/>
          <p14:tracePt t="51868" x="2328863" y="3109913"/>
          <p14:tracePt t="51872" x="2320925" y="3109913"/>
          <p14:tracePt t="51873" x="2320925" y="3117850"/>
          <p14:tracePt t="51875" x="2312988" y="3117850"/>
          <p14:tracePt t="51877" x="2312988" y="3125788"/>
          <p14:tracePt t="51881" x="2305050" y="3125788"/>
          <p14:tracePt t="51884" x="2305050" y="3133725"/>
          <p14:tracePt t="51887" x="2297113" y="3141663"/>
          <p14:tracePt t="51893" x="2297113" y="3149600"/>
          <p14:tracePt t="51896" x="2289175" y="3149600"/>
          <p14:tracePt t="51902" x="2281238" y="3157538"/>
          <p14:tracePt t="51905" x="2281238" y="3165475"/>
          <p14:tracePt t="51907" x="2273300" y="3165475"/>
          <p14:tracePt t="51911" x="2273300" y="3173413"/>
          <p14:tracePt t="51913" x="2265363" y="3173413"/>
          <p14:tracePt t="51917" x="2265363" y="3181350"/>
          <p14:tracePt t="51919" x="2255838" y="3181350"/>
          <p14:tracePt t="51923" x="2255838" y="3189288"/>
          <p14:tracePt t="51927" x="2247900" y="3189288"/>
          <p14:tracePt t="51931" x="2247900" y="3197225"/>
          <p14:tracePt t="51937" x="2239963" y="3197225"/>
          <p14:tracePt t="51939" x="2239963" y="3205163"/>
          <p14:tracePt t="51943" x="2232025" y="3205163"/>
          <p14:tracePt t="51947" x="2232025" y="3213100"/>
          <p14:tracePt t="51953" x="2224088" y="3213100"/>
          <p14:tracePt t="51957" x="2224088" y="3221038"/>
          <p14:tracePt t="51963" x="2216150" y="3221038"/>
          <p14:tracePt t="51971" x="2216150" y="3228975"/>
          <p14:tracePt t="51985" x="2208213" y="3228975"/>
          <p14:tracePt t="52001" x="2208213" y="3236913"/>
          <p14:tracePt t="52023" x="2208213" y="3244850"/>
          <p14:tracePt t="52025" x="2200275" y="3244850"/>
          <p14:tracePt t="52139" x="2200275" y="3236913"/>
          <p14:tracePt t="52147" x="2208213" y="3236913"/>
          <p14:tracePt t="52155" x="2208213" y="3228975"/>
          <p14:tracePt t="52158" x="2208213" y="3221038"/>
          <p14:tracePt t="52159" x="2208213" y="3213100"/>
          <p14:tracePt t="52162" x="2208213" y="3205163"/>
          <p14:tracePt t="52164" x="2208213" y="3197225"/>
          <p14:tracePt t="52172" x="2216150" y="3173413"/>
          <p14:tracePt t="52173" x="2216150" y="3165475"/>
          <p14:tracePt t="52175" x="2216150" y="3157538"/>
          <p14:tracePt t="52177" x="2216150" y="3149600"/>
          <p14:tracePt t="52179" x="2216150" y="3141663"/>
          <p14:tracePt t="52181" x="2216150" y="3133725"/>
          <p14:tracePt t="52188" x="2216150" y="3117850"/>
          <p14:tracePt t="52189" x="2216150" y="3109913"/>
          <p14:tracePt t="52191" x="2216150" y="3101975"/>
          <p14:tracePt t="52193" x="2216150" y="3094038"/>
          <p14:tracePt t="52197" x="2216150" y="3086100"/>
          <p14:tracePt t="52202" x="2216150" y="3070225"/>
          <p14:tracePt t="52203" x="2216150" y="3062288"/>
          <p14:tracePt t="52207" x="2216150" y="3054350"/>
          <p14:tracePt t="52209" x="2216150" y="3046413"/>
          <p14:tracePt t="52211" x="2216150" y="3038475"/>
          <p14:tracePt t="52214" x="2224088" y="3038475"/>
          <p14:tracePt t="52215" x="2224088" y="3030538"/>
          <p14:tracePt t="52218" x="2224088" y="3022600"/>
          <p14:tracePt t="52221" x="2224088" y="3014663"/>
          <p14:tracePt t="52225" x="2224088" y="3006725"/>
          <p14:tracePt t="52229" x="2224088" y="2998788"/>
          <p14:tracePt t="52231" x="2216150" y="2998788"/>
          <p14:tracePt t="52236" x="2216150" y="2990850"/>
          <p14:tracePt t="52241" x="2216150" y="2982913"/>
          <p14:tracePt t="52252" x="2216150" y="2974975"/>
          <p14:tracePt t="52257" x="2216150" y="2967038"/>
          <p14:tracePt t="52263" x="2224088" y="2967038"/>
          <p14:tracePt t="52265" x="2224088" y="2959100"/>
          <p14:tracePt t="52271" x="2216150" y="2959100"/>
          <p14:tracePt t="52273" x="2216150" y="2951163"/>
          <p14:tracePt t="52279" x="2216150" y="2943225"/>
          <p14:tracePt t="52285" x="2216150" y="2935288"/>
          <p14:tracePt t="52291" x="2216150" y="2927350"/>
          <p14:tracePt t="52297" x="2216150" y="2919413"/>
          <p14:tracePt t="52301" x="2224088" y="2919413"/>
          <p14:tracePt t="52305" x="2224088" y="2909888"/>
          <p14:tracePt t="52313" x="2224088" y="2901950"/>
          <p14:tracePt t="52326" x="2224088" y="2894013"/>
          <p14:tracePt t="52441" x="2232025" y="2894013"/>
          <p14:tracePt t="52444" x="2232025" y="2901950"/>
          <p14:tracePt t="52451" x="2232025" y="2909888"/>
          <p14:tracePt t="52454" x="2239963" y="2909888"/>
          <p14:tracePt t="52459" x="2239963" y="2919413"/>
          <p14:tracePt t="52461" x="2247900" y="2919413"/>
          <p14:tracePt t="52465" x="2247900" y="2927350"/>
          <p14:tracePt t="52469" x="2255838" y="2927350"/>
          <p14:tracePt t="52473" x="2255838" y="2935288"/>
          <p14:tracePt t="52475" x="2265363" y="2935288"/>
          <p14:tracePt t="52479" x="2265363" y="2943225"/>
          <p14:tracePt t="52484" x="2273300" y="2943225"/>
          <p14:tracePt t="52486" x="2273300" y="2951163"/>
          <p14:tracePt t="52493" x="2281238" y="2959100"/>
          <p14:tracePt t="52500" x="2281238" y="2967038"/>
          <p14:tracePt t="52503" x="2289175" y="2967038"/>
          <p14:tracePt t="52505" x="2289175" y="2974975"/>
          <p14:tracePt t="52511" x="2297113" y="2982913"/>
          <p14:tracePt t="52517" x="2305050" y="2990850"/>
          <p14:tracePt t="52521" x="2305050" y="2998788"/>
          <p14:tracePt t="52525" x="2312988" y="3006725"/>
          <p14:tracePt t="52531" x="2320925" y="3014663"/>
          <p14:tracePt t="52537" x="2328863" y="3022600"/>
          <p14:tracePt t="52543" x="2336800" y="3030538"/>
          <p14:tracePt t="52551" x="2344738" y="3038475"/>
          <p14:tracePt t="52557" x="2352675" y="3046413"/>
          <p14:tracePt t="52563" x="2360613" y="3054350"/>
          <p14:tracePt t="52571" x="2368550" y="3062288"/>
          <p14:tracePt t="52579" x="2376488" y="3062288"/>
          <p14:tracePt t="52581" x="2376488" y="3070225"/>
          <p14:tracePt t="52587" x="2384425" y="3070225"/>
          <p14:tracePt t="52589" x="2384425" y="3078163"/>
          <p14:tracePt t="52597" x="2392363" y="3078163"/>
          <p14:tracePt t="52602" x="2392363" y="3086100"/>
          <p14:tracePt t="52607" x="2400300" y="3086100"/>
          <p14:tracePt t="52609" x="2400300" y="3094038"/>
          <p14:tracePt t="52615" x="2408238" y="3094038"/>
          <p14:tracePt t="52618" x="2408238" y="3101975"/>
          <p14:tracePt t="52621" x="2416175" y="3101975"/>
          <p14:tracePt t="52623" x="2416175" y="3109913"/>
          <p14:tracePt t="52625" x="2424113" y="3109913"/>
          <p14:tracePt t="52629" x="2424113" y="3117850"/>
          <p14:tracePt t="52631" x="2432050" y="3117850"/>
          <p14:tracePt t="52637" x="2439988" y="3125788"/>
          <p14:tracePt t="52641" x="2447925" y="3133725"/>
          <p14:tracePt t="52647" x="2455863" y="3141663"/>
          <p14:tracePt t="52651" x="2455863" y="3149600"/>
          <p14:tracePt t="52654" x="2463800" y="3149600"/>
          <p14:tracePt t="52657" x="2463800" y="3157538"/>
          <p14:tracePt t="52659" x="2471738" y="3157538"/>
          <p14:tracePt t="52661" x="2471738" y="3165475"/>
          <p14:tracePt t="52663" x="2479675" y="3165475"/>
          <p14:tracePt t="52665" x="2479675" y="3173413"/>
          <p14:tracePt t="52670" x="2487613" y="3173413"/>
          <p14:tracePt t="52672" x="2487613" y="3181350"/>
          <p14:tracePt t="52673" x="2495550" y="3181350"/>
          <p14:tracePt t="52675" x="2495550" y="3189288"/>
          <p14:tracePt t="52679" x="2503488" y="3197225"/>
          <p14:tracePt t="52684" x="2511425" y="3197225"/>
          <p14:tracePt t="52686" x="2511425" y="3205163"/>
          <p14:tracePt t="52689" x="2519363" y="3213100"/>
          <p14:tracePt t="52695" x="2527300" y="3221038"/>
          <p14:tracePt t="52703" x="2535238" y="3228975"/>
          <p14:tracePt t="52709" x="2543175" y="3236913"/>
          <p14:tracePt t="52715" x="2543175" y="3244850"/>
          <p14:tracePt t="52718" x="2551113" y="3244850"/>
          <p14:tracePt t="52723" x="2551113" y="3252788"/>
          <p14:tracePt t="52729" x="2559050" y="3252788"/>
          <p14:tracePt t="52734" x="2559050" y="3262313"/>
          <p14:tracePt t="52741" x="2566988" y="3262313"/>
          <p14:tracePt t="52747" x="2566988" y="3270250"/>
          <p14:tracePt t="52755" x="2574925" y="3270250"/>
          <p14:tracePt t="52759" x="2574925" y="3278188"/>
          <p14:tracePt t="52773" x="2582863" y="3278188"/>
          <p14:tracePt t="53586" x="2582863" y="3286125"/>
          <p14:tracePt t="53683" x="2582863" y="3278188"/>
          <p14:tracePt t="54223" x="2582863" y="3286125"/>
          <p14:tracePt t="54239" x="2590800" y="3286125"/>
          <p14:tracePt t="54250" x="2590800" y="3294063"/>
          <p14:tracePt t="54331" x="2582863" y="3286125"/>
          <p14:tracePt t="54335" x="2574925" y="3286125"/>
          <p14:tracePt t="54340" x="2559050" y="3278188"/>
          <p14:tracePt t="54341" x="2551113" y="3278188"/>
          <p14:tracePt t="54343" x="2543175" y="3278188"/>
          <p14:tracePt t="54345" x="2535238" y="3270250"/>
          <p14:tracePt t="54347" x="2527300" y="3270250"/>
          <p14:tracePt t="54352" x="2503488" y="3262313"/>
          <p14:tracePt t="54354" x="2495550" y="3252788"/>
          <p14:tracePt t="54356" x="2479675" y="3252788"/>
          <p14:tracePt t="54357" x="2471738" y="3244850"/>
          <p14:tracePt t="54359" x="2455863" y="3236913"/>
          <p14:tracePt t="54361" x="2447925" y="3236913"/>
          <p14:tracePt t="54363" x="2432050" y="3228975"/>
          <p14:tracePt t="54365" x="2416175" y="3228975"/>
          <p14:tracePt t="54367" x="2408238" y="3221038"/>
          <p14:tracePt t="54370" x="2392363" y="3221038"/>
          <p14:tracePt t="54373" x="2384425" y="3213100"/>
          <p14:tracePt t="54374" x="2368550" y="3213100"/>
          <p14:tracePt t="54375" x="2352675" y="3205163"/>
          <p14:tracePt t="54377" x="2344738" y="3197225"/>
          <p14:tracePt t="54379" x="2328863" y="3197225"/>
          <p14:tracePt t="54381" x="2320925" y="3189288"/>
          <p14:tracePt t="54384" x="2305050" y="3181350"/>
          <p14:tracePt t="54388" x="2281238" y="3173413"/>
          <p14:tracePt t="54391" x="2247900" y="3165475"/>
          <p14:tracePt t="54393" x="2239963" y="3157538"/>
          <p14:tracePt t="54395" x="2224088" y="3149600"/>
          <p14:tracePt t="54397" x="2208213" y="3149600"/>
          <p14:tracePt t="54402" x="2184400" y="3133725"/>
          <p14:tracePt t="54403" x="2176463" y="3133725"/>
          <p14:tracePt t="54407" x="2152650" y="3117850"/>
          <p14:tracePt t="54409" x="2144713" y="3117850"/>
          <p14:tracePt t="54411" x="2136775" y="3109913"/>
          <p14:tracePt t="54413" x="2128838" y="3109913"/>
          <p14:tracePt t="54415" x="2120900" y="3101975"/>
          <p14:tracePt t="54419" x="2105025" y="3094038"/>
          <p14:tracePt t="54424" x="2089150" y="3086100"/>
          <p14:tracePt t="54425" x="2081213" y="3078163"/>
          <p14:tracePt t="54427" x="2073275" y="3078163"/>
          <p14:tracePt t="54429" x="2065338" y="3070225"/>
          <p14:tracePt t="54432" x="2057400" y="3070225"/>
          <p14:tracePt t="54434" x="2049463" y="3062288"/>
          <p14:tracePt t="54435" x="2041525" y="3054350"/>
          <p14:tracePt t="54438" x="2033588" y="3054350"/>
          <p14:tracePt t="54439" x="2025650" y="3046413"/>
          <p14:tracePt t="54441" x="2017713" y="3046413"/>
          <p14:tracePt t="54443" x="2009775" y="3038475"/>
          <p14:tracePt t="54445" x="2001838" y="3038475"/>
          <p14:tracePt t="54447" x="1993900" y="3030538"/>
          <p14:tracePt t="54451" x="1978025" y="3022600"/>
          <p14:tracePt t="54454" x="1978025" y="3014663"/>
          <p14:tracePt t="54457" x="1962150" y="3006725"/>
          <p14:tracePt t="54459" x="1954213" y="3006725"/>
          <p14:tracePt t="54461" x="1946275" y="2998788"/>
          <p14:tracePt t="54464" x="1938338" y="2998788"/>
          <p14:tracePt t="54465" x="1930400" y="2990850"/>
          <p14:tracePt t="54468" x="1922463" y="2990850"/>
          <p14:tracePt t="54470" x="1912938" y="2982913"/>
          <p14:tracePt t="54474" x="1897063" y="2974975"/>
          <p14:tracePt t="54477" x="1889125" y="2967038"/>
          <p14:tracePt t="54480" x="1881188" y="2967038"/>
          <p14:tracePt t="54481" x="1873250" y="2959100"/>
          <p14:tracePt t="54484" x="1865313" y="2959100"/>
          <p14:tracePt t="54486" x="1865313" y="2951163"/>
          <p14:tracePt t="54488" x="1857375" y="2951163"/>
          <p14:tracePt t="54490" x="1849438" y="2943225"/>
          <p14:tracePt t="54491" x="1841500" y="2943225"/>
          <p14:tracePt t="54495" x="1833563" y="2935288"/>
          <p14:tracePt t="54497" x="1825625" y="2935288"/>
          <p14:tracePt t="54501" x="1817688" y="2927350"/>
          <p14:tracePt t="54504" x="1809750" y="2927350"/>
          <p14:tracePt t="54507" x="1801813" y="2919413"/>
          <p14:tracePt t="54510" x="1793875" y="2919413"/>
          <p14:tracePt t="54513" x="1785938" y="2909888"/>
          <p14:tracePt t="54515" x="1778000" y="2909888"/>
          <p14:tracePt t="54518" x="1770063" y="2909888"/>
          <p14:tracePt t="54522" x="1754188" y="2901950"/>
          <p14:tracePt t="54523" x="1746250" y="2901950"/>
          <p14:tracePt t="54526" x="1738313" y="2894013"/>
          <p14:tracePt t="54527" x="1730375" y="2894013"/>
          <p14:tracePt t="54529" x="1722438" y="2886075"/>
          <p14:tracePt t="54531" x="1714500" y="2886075"/>
          <p14:tracePt t="54534" x="1706563" y="2878138"/>
          <p14:tracePt t="54536" x="1690688" y="2878138"/>
          <p14:tracePt t="54538" x="1682750" y="2870200"/>
          <p14:tracePt t="54539" x="1674813" y="2870200"/>
          <p14:tracePt t="54541" x="1666875" y="2862263"/>
          <p14:tracePt t="54543" x="1651000" y="2862263"/>
          <p14:tracePt t="54545" x="1643063" y="2854325"/>
          <p14:tracePt t="54547" x="1635125" y="2854325"/>
          <p14:tracePt t="54551" x="1611313" y="2854325"/>
          <p14:tracePt t="54554" x="1603375" y="2846388"/>
          <p14:tracePt t="54557" x="1595438" y="2846388"/>
          <p14:tracePt t="54559" x="1587500" y="2846388"/>
          <p14:tracePt t="54561" x="1579563" y="2846388"/>
          <p14:tracePt t="54565" x="1571625" y="2846388"/>
          <p14:tracePt t="54570" x="1562100" y="2846388"/>
          <p14:tracePt t="54573" x="1554163" y="2846388"/>
          <p14:tracePt t="54581" x="1546225" y="2846388"/>
          <p14:tracePt t="54589" x="1538288" y="2846388"/>
          <p14:tracePt t="54653" x="1530350" y="2846388"/>
          <p14:tracePt t="54663" x="1530350" y="2854325"/>
          <p14:tracePt t="54668" x="1522413" y="2854325"/>
          <p14:tracePt t="54673" x="1514475" y="2854325"/>
          <p14:tracePt t="54677" x="1506538" y="2862263"/>
          <p14:tracePt t="54681" x="1498600" y="2862263"/>
          <p14:tracePt t="54687" x="1490663" y="2870200"/>
          <p14:tracePt t="54691" x="1482725" y="2870200"/>
          <p14:tracePt t="54695" x="1474788" y="2870200"/>
          <p14:tracePt t="54698" x="1474788" y="2878138"/>
          <p14:tracePt t="54700" x="1466850" y="2878138"/>
          <p14:tracePt t="54705" x="1458913" y="2878138"/>
          <p14:tracePt t="54707" x="1458913" y="2886075"/>
          <p14:tracePt t="54709" x="1450975" y="2886075"/>
          <p14:tracePt t="54715" x="1443038" y="2894013"/>
          <p14:tracePt t="54721" x="1435100" y="2894013"/>
          <p14:tracePt t="54722" x="1435100" y="2901950"/>
          <p14:tracePt t="54725" x="1427163" y="2901950"/>
          <p14:tracePt t="54730" x="1427163" y="2909888"/>
          <p14:tracePt t="54732" x="1419225" y="2909888"/>
          <p14:tracePt t="54737" x="1419225" y="2919413"/>
          <p14:tracePt t="54739" x="1411288" y="2919413"/>
          <p14:tracePt t="54743" x="1411288" y="2927350"/>
          <p14:tracePt t="54747" x="1403350" y="2935288"/>
          <p14:tracePt t="54751" x="1395413" y="2943225"/>
          <p14:tracePt t="54755" x="1395413" y="2951163"/>
          <p14:tracePt t="54757" x="1387475" y="2951163"/>
          <p14:tracePt t="54761" x="1387475" y="2959100"/>
          <p14:tracePt t="54763" x="1379538" y="2959100"/>
          <p14:tracePt t="54765" x="1379538" y="2967038"/>
          <p14:tracePt t="54770" x="1371600" y="2974975"/>
          <p14:tracePt t="54775" x="1363663" y="2982913"/>
          <p14:tracePt t="54779" x="1363663" y="2990850"/>
          <p14:tracePt t="54785" x="1363663" y="2998788"/>
          <p14:tracePt t="54787" x="1355725" y="2998788"/>
          <p14:tracePt t="54789" x="1355725" y="3006725"/>
          <p14:tracePt t="54793" x="1355725" y="3014663"/>
          <p14:tracePt t="54801" x="1347788" y="3022600"/>
          <p14:tracePt t="54803" x="1347788" y="3030538"/>
          <p14:tracePt t="54812" x="1347788" y="3038475"/>
          <p14:tracePt t="54822" x="1347788" y="3046413"/>
          <p14:tracePt t="54845" x="1347788" y="3054350"/>
          <p14:tracePt t="54853" x="1355725" y="3054350"/>
          <p14:tracePt t="54889" x="1363663" y="3054350"/>
          <p14:tracePt t="54909" x="1371600" y="3054350"/>
          <p14:tracePt t="54925" x="1379538" y="3054350"/>
          <p14:tracePt t="54989" x="1387475" y="3054350"/>
          <p14:tracePt t="55009" x="1395413" y="3054350"/>
          <p14:tracePt t="55065" x="1403350" y="3054350"/>
          <p14:tracePt t="55073" x="1403350" y="3046413"/>
          <p14:tracePt t="55083" x="1411288" y="3046413"/>
          <p14:tracePt t="55091" x="1419225" y="3046413"/>
          <p14:tracePt t="55101" x="1427163" y="3046413"/>
          <p14:tracePt t="55103" x="1435100" y="3046413"/>
          <p14:tracePt t="55107" x="1443038" y="3046413"/>
          <p14:tracePt t="55109" x="1443038" y="3038475"/>
          <p14:tracePt t="55111" x="1450975" y="3038475"/>
          <p14:tracePt t="55115" x="1458913" y="3038475"/>
          <p14:tracePt t="55119" x="1466850" y="3038475"/>
          <p14:tracePt t="55122" x="1474788" y="3038475"/>
          <p14:tracePt t="55125" x="1482725" y="3038475"/>
          <p14:tracePt t="55129" x="1490663" y="3038475"/>
          <p14:tracePt t="55134" x="1498600" y="3038475"/>
          <p14:tracePt t="55137" x="1506538" y="3038475"/>
          <p14:tracePt t="55141" x="1514475" y="3038475"/>
          <p14:tracePt t="55145" x="1522413" y="3038475"/>
          <p14:tracePt t="55153" x="1530350" y="3038475"/>
          <p14:tracePt t="55161" x="1538288" y="3038475"/>
          <p14:tracePt t="55333" x="1546225" y="3038475"/>
          <p14:tracePt t="55363" x="1546225" y="3030538"/>
          <p14:tracePt t="55381" x="1554163" y="3030538"/>
          <p14:tracePt t="55385" x="1554163" y="3022600"/>
          <p14:tracePt t="55391" x="1562100" y="3022600"/>
          <p14:tracePt t="55395" x="1562100" y="3014663"/>
          <p14:tracePt t="55402" x="1571625" y="3014663"/>
          <p14:tracePt t="55411" x="1571625" y="3006725"/>
          <p14:tracePt t="55413" x="1579563" y="3006725"/>
          <p14:tracePt t="55421" x="1587500" y="3006725"/>
          <p14:tracePt t="55425" x="1587500" y="2998788"/>
          <p14:tracePt t="55427" x="1595438" y="2998788"/>
          <p14:tracePt t="55436" x="1603375" y="2998788"/>
          <p14:tracePt t="55438" x="1603375" y="2990850"/>
          <p14:tracePt t="55439" x="1611313" y="2990850"/>
          <p14:tracePt t="55447" x="1619250" y="2990850"/>
          <p14:tracePt t="55453" x="1627188" y="2990850"/>
          <p14:tracePt t="55461" x="1627188" y="2982913"/>
          <p14:tracePt t="55464" x="1635125" y="2982913"/>
          <p14:tracePt t="55578" x="1643063" y="2982913"/>
          <p14:tracePt t="55601" x="1643063" y="2990850"/>
          <p14:tracePt t="55606" x="1651000" y="2990850"/>
          <p14:tracePt t="55811" x="1658938" y="2990850"/>
          <p14:tracePt t="55814" x="1658938" y="2982913"/>
          <p14:tracePt t="55833" x="1666875" y="2982913"/>
          <p14:tracePt t="56042" x="1674813" y="2982913"/>
          <p14:tracePt t="56250" x="1674813" y="2990850"/>
          <p14:tracePt t="56261" x="1682750" y="2990850"/>
          <p14:tracePt t="56695" x="1690688" y="2990850"/>
          <p14:tracePt t="56713" x="1698625" y="2990850"/>
          <p14:tracePt t="56725" x="1706563" y="2990850"/>
          <p14:tracePt t="57141" x="1714500" y="2990850"/>
          <p14:tracePt t="57147" x="1722438" y="2990850"/>
          <p14:tracePt t="57152" x="1730375" y="2982913"/>
          <p14:tracePt t="57153" x="1738313" y="2982913"/>
          <p14:tracePt t="57157" x="1746250" y="2982913"/>
          <p14:tracePt t="57159" x="1746250" y="2974975"/>
          <p14:tracePt t="57161" x="1754188" y="2974975"/>
          <p14:tracePt t="57164" x="1762125" y="2974975"/>
          <p14:tracePt t="57165" x="1762125" y="2967038"/>
          <p14:tracePt t="57168" x="1770063" y="2967038"/>
          <p14:tracePt t="57170" x="1770063" y="2959100"/>
          <p14:tracePt t="57171" x="1778000" y="2959100"/>
          <p14:tracePt t="57176" x="1778000" y="2951163"/>
          <p14:tracePt t="57178" x="1785938" y="2951163"/>
          <p14:tracePt t="57180" x="1785938" y="2943225"/>
          <p14:tracePt t="57185" x="1793875" y="2935288"/>
          <p14:tracePt t="57189" x="1793875" y="2927350"/>
          <p14:tracePt t="57205" x="1793875" y="2919413"/>
          <p14:tracePt t="57217" x="1793875" y="2909888"/>
          <p14:tracePt t="57229" x="1793875" y="2901950"/>
          <p14:tracePt t="57237" x="1793875" y="2894013"/>
          <p14:tracePt t="57239" x="1785938" y="2894013"/>
          <p14:tracePt t="57243" x="1785938" y="2886075"/>
          <p14:tracePt t="57247" x="1785938" y="2878138"/>
          <p14:tracePt t="57252" x="1785938" y="2870200"/>
          <p14:tracePt t="57257" x="1785938" y="2862263"/>
          <p14:tracePt t="57263" x="1778000" y="2854325"/>
          <p14:tracePt t="57273" x="1778000" y="2846388"/>
          <p14:tracePt t="57289" x="1778000" y="2838450"/>
          <p14:tracePt t="57305" x="1770063" y="2830513"/>
          <p14:tracePt t="57319" x="1770063" y="2822575"/>
          <p14:tracePt t="57327" x="1770063" y="2814638"/>
          <p14:tracePt t="57331" x="1770063" y="2806700"/>
          <p14:tracePt t="57338" x="1770063" y="2798763"/>
          <p14:tracePt t="57341" x="1770063" y="2790825"/>
          <p14:tracePt t="57345" x="1770063" y="2782888"/>
          <p14:tracePt t="57351" x="1770063" y="2774950"/>
          <p14:tracePt t="57353" x="1770063" y="2767013"/>
          <p14:tracePt t="57359" x="1770063" y="2759075"/>
          <p14:tracePt t="57361" x="1762125" y="2759075"/>
          <p14:tracePt t="57363" x="1762125" y="2751138"/>
          <p14:tracePt t="57368" x="1762125" y="2743200"/>
          <p14:tracePt t="57371" x="1762125" y="2735263"/>
          <p14:tracePt t="57373" x="1754188" y="2735263"/>
          <p14:tracePt t="57375" x="1754188" y="2727325"/>
          <p14:tracePt t="57379" x="1754188" y="2719388"/>
          <p14:tracePt t="57381" x="1746250" y="2719388"/>
          <p14:tracePt t="57389" x="1738313" y="2711450"/>
          <p14:tracePt t="57395" x="1730375" y="2711450"/>
          <p14:tracePt t="57402" x="1722438" y="2703513"/>
          <p14:tracePt t="57409" x="1714500" y="2703513"/>
          <p14:tracePt t="57417" x="1706563" y="2703513"/>
          <p14:tracePt t="57421" x="1706563" y="2695575"/>
          <p14:tracePt t="57423" x="1698625" y="2695575"/>
          <p14:tracePt t="57429" x="1690688" y="2695575"/>
          <p14:tracePt t="57436" x="1682750" y="2695575"/>
          <p14:tracePt t="57439" x="1674813" y="2695575"/>
          <p14:tracePt t="57443" x="1666875" y="2695575"/>
          <p14:tracePt t="57452" x="1658938" y="2695575"/>
          <p14:tracePt t="57519" x="1658938" y="2687638"/>
          <p14:tracePt t="57534" x="1658938" y="2679700"/>
          <p14:tracePt t="57541" x="1658938" y="2671763"/>
          <p14:tracePt t="57550" x="1658938" y="2663825"/>
          <p14:tracePt t="57554" x="1666875" y="2663825"/>
          <p14:tracePt t="57557" x="1666875" y="2655888"/>
          <p14:tracePt t="57563" x="1666875" y="2647950"/>
          <p14:tracePt t="57567" x="1666875" y="2640013"/>
          <p14:tracePt t="57571" x="1674813" y="2640013"/>
          <p14:tracePt t="57573" x="1674813" y="2632075"/>
          <p14:tracePt t="57579" x="1674813" y="2624138"/>
          <p14:tracePt t="57583" x="1682750" y="2616200"/>
          <p14:tracePt t="57589" x="1682750" y="2608263"/>
          <p14:tracePt t="57593" x="1682750" y="2600325"/>
          <p14:tracePt t="57595" x="1690688" y="2600325"/>
          <p14:tracePt t="57600" x="1690688" y="2592388"/>
          <p14:tracePt t="57605" x="1698625" y="2592388"/>
          <p14:tracePt t="57607" x="1698625" y="2584450"/>
          <p14:tracePt t="57613" x="1698625" y="2576513"/>
          <p14:tracePt t="57618" x="1706563" y="2576513"/>
          <p14:tracePt t="57621" x="1706563" y="2566988"/>
          <p14:tracePt t="57627" x="1714500" y="2559050"/>
          <p14:tracePt t="57637" x="1722438" y="2551113"/>
          <p14:tracePt t="57645" x="1730375" y="2551113"/>
          <p14:tracePt t="57652" x="1730375" y="2543175"/>
          <p14:tracePt t="57657" x="1738313" y="2543175"/>
          <p14:tracePt t="57771" x="1730375" y="2543175"/>
          <p14:tracePt t="57783" x="1722438" y="2543175"/>
          <p14:tracePt t="57791" x="1714500" y="2543175"/>
          <p14:tracePt t="57797" x="1706563" y="2543175"/>
          <p14:tracePt t="57803" x="1698625" y="2543175"/>
          <p14:tracePt t="57809" x="1690688" y="2543175"/>
          <p14:tracePt t="57815" x="1682750" y="2551113"/>
          <p14:tracePt t="57823" x="1674813" y="2551113"/>
          <p14:tracePt t="57846" x="1666875" y="2551113"/>
          <p14:tracePt t="57891" x="1658938" y="2551113"/>
          <p14:tracePt t="57903" x="1651000" y="2551113"/>
          <p14:tracePt t="57909" x="1643063" y="2551113"/>
          <p14:tracePt t="57913" x="1635125" y="2551113"/>
          <p14:tracePt t="57916" x="1635125" y="2559050"/>
          <p14:tracePt t="57919" x="1627188" y="2559050"/>
          <p14:tracePt t="57923" x="1619250" y="2559050"/>
          <p14:tracePt t="57925" x="1619250" y="2566988"/>
          <p14:tracePt t="57927" x="1611313" y="2566988"/>
          <p14:tracePt t="57936" x="1603375" y="2576513"/>
          <p14:tracePt t="57941" x="1595438" y="2576513"/>
          <p14:tracePt t="57947" x="1595438" y="2584450"/>
          <p14:tracePt t="57957" x="1587500" y="2584450"/>
          <p14:tracePt t="57965" x="1587500" y="2592388"/>
          <p14:tracePt t="57977" x="1587500" y="2600325"/>
          <p14:tracePt t="57984" x="1587500" y="2608263"/>
          <p14:tracePt t="57989" x="1587500" y="2616200"/>
          <p14:tracePt t="57993" x="1587500" y="2624138"/>
          <p14:tracePt t="57997" x="1587500" y="2632075"/>
          <p14:tracePt t="58001" x="1587500" y="2640013"/>
          <p14:tracePt t="58005" x="1587500" y="2647950"/>
          <p14:tracePt t="58009" x="1587500" y="2655888"/>
          <p14:tracePt t="58013" x="1587500" y="2663825"/>
          <p14:tracePt t="58015" x="1587500" y="2671763"/>
          <p14:tracePt t="58019" x="1587500" y="2679700"/>
          <p14:tracePt t="58023" x="1587500" y="2687638"/>
          <p14:tracePt t="58027" x="1587500" y="2695575"/>
          <p14:tracePt t="58029" x="1587500" y="2703513"/>
          <p14:tracePt t="58034" x="1587500" y="2711450"/>
          <p14:tracePt t="58037" x="1595438" y="2719388"/>
          <p14:tracePt t="58041" x="1595438" y="2727325"/>
          <p14:tracePt t="58044" x="1595438" y="2735263"/>
          <p14:tracePt t="58051" x="1595438" y="2743200"/>
          <p14:tracePt t="58053" x="1595438" y="2751138"/>
          <p14:tracePt t="58059" x="1595438" y="2759075"/>
          <p14:tracePt t="58065" x="1595438" y="2767013"/>
          <p14:tracePt t="58071" x="1595438" y="2774950"/>
          <p14:tracePt t="58077" x="1595438" y="2782888"/>
          <p14:tracePt t="58087" x="1603375" y="2790825"/>
          <p14:tracePt t="58101" x="1603375" y="2798763"/>
          <p14:tracePt t="58115" x="1603375" y="2806700"/>
          <p14:tracePt t="58129" x="1603375" y="2814638"/>
          <p14:tracePt t="58141" x="1611313" y="2814638"/>
          <p14:tracePt t="58143" x="1611313" y="2822575"/>
          <p14:tracePt t="58152" x="1611313" y="2830513"/>
          <p14:tracePt t="58159" x="1619250" y="2838450"/>
          <p14:tracePt t="58165" x="1619250" y="2846388"/>
          <p14:tracePt t="58171" x="1619250" y="2854325"/>
          <p14:tracePt t="58173" x="1627188" y="2854325"/>
          <p14:tracePt t="58177" x="1627188" y="2862263"/>
          <p14:tracePt t="58189" x="1627188" y="2870200"/>
          <p14:tracePt t="58190" x="1635125" y="2870200"/>
          <p14:tracePt t="58192" x="1635125" y="2878138"/>
          <p14:tracePt t="58204" x="1635125" y="2886075"/>
          <p14:tracePt t="58205" x="1643063" y="2886075"/>
          <p14:tracePt t="58218" x="1643063" y="2894013"/>
          <p14:tracePt t="58239" x="1651000" y="2894013"/>
          <p14:tracePt t="58285" x="1651000" y="2901950"/>
          <p14:tracePt t="58297" x="1651000" y="2909888"/>
          <p14:tracePt t="58300" x="1658938" y="2909888"/>
          <p14:tracePt t="58307" x="1658938" y="2919413"/>
          <p14:tracePt t="58311" x="1666875" y="2919413"/>
          <p14:tracePt t="58323" x="1666875" y="2927350"/>
          <p14:tracePt t="58353" x="1674813" y="2927350"/>
          <p14:tracePt t="58487" x="1666875" y="2927350"/>
          <p14:tracePt t="58490" x="1666875" y="2919413"/>
          <p14:tracePt t="58494" x="1666875" y="2909888"/>
          <p14:tracePt t="58497" x="1666875" y="2901950"/>
          <p14:tracePt t="58502" x="1658938" y="2886075"/>
          <p14:tracePt t="58505" x="1658938" y="2878138"/>
          <p14:tracePt t="58509" x="1651000" y="2870200"/>
          <p14:tracePt t="58511" x="1651000" y="2862263"/>
          <p14:tracePt t="58515" x="1651000" y="2854325"/>
          <p14:tracePt t="58518" x="1651000" y="2846388"/>
          <p14:tracePt t="58520" x="1643063" y="2846388"/>
          <p14:tracePt t="58521" x="1643063" y="2838450"/>
          <p14:tracePt t="58523" x="1643063" y="2830513"/>
          <p14:tracePt t="58525" x="1643063" y="2822575"/>
          <p14:tracePt t="58529" x="1643063" y="2814638"/>
          <p14:tracePt t="58531" x="1643063" y="2806700"/>
          <p14:tracePt t="58534" x="1635125" y="2806700"/>
          <p14:tracePt t="58536" x="1635125" y="2798763"/>
          <p14:tracePt t="58537" x="1635125" y="2790825"/>
          <p14:tracePt t="58541" x="1635125" y="2782888"/>
          <p14:tracePt t="58545" x="1635125" y="2774950"/>
          <p14:tracePt t="58550" x="1635125" y="2767013"/>
          <p14:tracePt t="58553" x="1635125" y="2759075"/>
          <p14:tracePt t="58557" x="1635125" y="2751138"/>
          <p14:tracePt t="58561" x="1627188" y="2751138"/>
          <p14:tracePt t="58563" x="1627188" y="2743200"/>
          <p14:tracePt t="58569" x="1627188" y="2735263"/>
          <p14:tracePt t="58573" x="1627188" y="2727325"/>
          <p14:tracePt t="58579" x="1627188" y="2719388"/>
          <p14:tracePt t="58584" x="1627188" y="2711450"/>
          <p14:tracePt t="58586" x="1635125" y="2711450"/>
          <p14:tracePt t="58589" x="1635125" y="2703513"/>
          <p14:tracePt t="58595" x="1627188" y="2695575"/>
          <p14:tracePt t="58601" x="1627188" y="2687638"/>
          <p14:tracePt t="58606" x="1627188" y="2679700"/>
          <p14:tracePt t="58613" x="1627188" y="2671763"/>
          <p14:tracePt t="58620" x="1627188" y="2663825"/>
          <p14:tracePt t="58627" x="1627188" y="2655888"/>
          <p14:tracePt t="58634" x="1627188" y="2647950"/>
          <p14:tracePt t="58639" x="1635125" y="2647950"/>
          <p14:tracePt t="58641" x="1635125" y="2640013"/>
          <p14:tracePt t="58647" x="1635125" y="2632075"/>
          <p14:tracePt t="58653" x="1635125" y="2624138"/>
          <p14:tracePt t="58661" x="1635125" y="2616200"/>
          <p14:tracePt t="58665" x="1643063" y="2616200"/>
          <p14:tracePt t="58672" x="1643063" y="2608263"/>
          <p14:tracePt t="58685" x="1651000" y="2608263"/>
          <p14:tracePt t="58687" x="1651000" y="2600325"/>
          <p14:tracePt t="58701" x="1658938" y="2592388"/>
          <p14:tracePt t="58709" x="1666875" y="2592388"/>
          <p14:tracePt t="58711" x="1666875" y="2584450"/>
          <p14:tracePt t="58718" x="1674813" y="2584450"/>
          <p14:tracePt t="58723" x="1682750" y="2576513"/>
          <p14:tracePt t="58729" x="1690688" y="2576513"/>
          <p14:tracePt t="58734" x="1690688" y="2566988"/>
          <p14:tracePt t="58737" x="1698625" y="2566988"/>
          <p14:tracePt t="58739" x="1706563" y="2566988"/>
          <p14:tracePt t="58745" x="1714500" y="2559050"/>
          <p14:tracePt t="58750" x="1722438" y="2559050"/>
          <p14:tracePt t="58755" x="1730375" y="2559050"/>
          <p14:tracePt t="58757" x="1730375" y="2551113"/>
          <p14:tracePt t="58761" x="1738313" y="2551113"/>
          <p14:tracePt t="58768" x="1746250" y="2551113"/>
          <p14:tracePt t="58775" x="1754188" y="2551113"/>
          <p14:tracePt t="58784" x="1762125" y="2551113"/>
          <p14:tracePt t="58863" x="1754188" y="2551113"/>
          <p14:tracePt t="58870" x="1754188" y="2559050"/>
          <p14:tracePt t="58895" x="1746250" y="2559050"/>
          <p14:tracePt t="58957" x="1738313" y="2559050"/>
          <p14:tracePt t="58960" x="1738313" y="2566988"/>
          <p14:tracePt t="58971" x="1730375" y="2566988"/>
          <p14:tracePt t="58974" x="1730375" y="2576513"/>
          <p14:tracePt t="58981" x="1722438" y="2584450"/>
          <p14:tracePt t="58987" x="1714500" y="2592388"/>
          <p14:tracePt t="58991" x="1706563" y="2592388"/>
          <p14:tracePt t="58993" x="1706563" y="2600325"/>
          <p14:tracePt t="59000" x="1698625" y="2608263"/>
          <p14:tracePt t="59003" x="1698625" y="2616200"/>
          <p14:tracePt t="59007" x="1690688" y="2616200"/>
          <p14:tracePt t="59009" x="1690688" y="2624138"/>
          <p14:tracePt t="59015" x="1682750" y="2632075"/>
          <p14:tracePt t="59020" x="1682750" y="2640013"/>
          <p14:tracePt t="59025" x="1682750" y="2647950"/>
          <p14:tracePt t="59029" x="1682750" y="2655888"/>
          <p14:tracePt t="59031" x="1674813" y="2655888"/>
          <p14:tracePt t="59037" x="1674813" y="2663825"/>
          <p14:tracePt t="59041" x="1674813" y="2671763"/>
          <p14:tracePt t="59045" x="1674813" y="2679700"/>
          <p14:tracePt t="59051" x="1674813" y="2687638"/>
          <p14:tracePt t="59057" x="1674813" y="2695575"/>
          <p14:tracePt t="59059" x="1666875" y="2695575"/>
          <p14:tracePt t="59061" x="1666875" y="2703513"/>
          <p14:tracePt t="59068" x="1666875" y="2711450"/>
          <p14:tracePt t="59071" x="1666875" y="2719388"/>
          <p14:tracePt t="59075" x="1666875" y="2727325"/>
          <p14:tracePt t="59081" x="1666875" y="2735263"/>
          <p14:tracePt t="59085" x="1666875" y="2743200"/>
          <p14:tracePt t="59089" x="1658938" y="2751138"/>
          <p14:tracePt t="59095" x="1658938" y="2759075"/>
          <p14:tracePt t="59102" x="1658938" y="2767013"/>
          <p14:tracePt t="59107" x="1658938" y="2774950"/>
          <p14:tracePt t="59113" x="1658938" y="2782888"/>
          <p14:tracePt t="59119" x="1658938" y="2790825"/>
          <p14:tracePt t="59123" x="1658938" y="2798763"/>
          <p14:tracePt t="59127" x="1658938" y="2806700"/>
          <p14:tracePt t="59131" x="1658938" y="2814638"/>
          <p14:tracePt t="59137" x="1658938" y="2822575"/>
          <p14:tracePt t="59141" x="1658938" y="2830513"/>
          <p14:tracePt t="59145" x="1658938" y="2838450"/>
          <p14:tracePt t="59152" x="1658938" y="2846388"/>
          <p14:tracePt t="59155" x="1658938" y="2854325"/>
          <p14:tracePt t="59157" x="1651000" y="2854325"/>
          <p14:tracePt t="59159" x="1651000" y="2862263"/>
          <p14:tracePt t="59163" x="1651000" y="2870200"/>
          <p14:tracePt t="59168" x="1651000" y="2878138"/>
          <p14:tracePt t="59171" x="1651000" y="2886075"/>
          <p14:tracePt t="59177" x="1651000" y="2894013"/>
          <p14:tracePt t="59181" x="1651000" y="2901950"/>
          <p14:tracePt t="59187" x="1651000" y="2909888"/>
          <p14:tracePt t="59204" x="1658938" y="2927350"/>
          <p14:tracePt t="59207" x="1658938" y="2935288"/>
          <p14:tracePt t="59215" x="1658938" y="2943225"/>
          <p14:tracePt t="59227" x="1658938" y="2951163"/>
          <p14:tracePt t="59269" x="1666875" y="2951163"/>
          <p14:tracePt t="59289" x="1666875" y="2959100"/>
          <p14:tracePt t="59316" x="1674813" y="2959100"/>
          <p14:tracePt t="59327" x="1682750" y="2959100"/>
          <p14:tracePt t="59337" x="1690688" y="2959100"/>
          <p14:tracePt t="59345" x="1698625" y="2959100"/>
          <p14:tracePt t="59352" x="1706563" y="2959100"/>
          <p14:tracePt t="59355" x="1706563" y="2951163"/>
          <p14:tracePt t="59357" x="1714500" y="2951163"/>
          <p14:tracePt t="59365" x="1722438" y="2951163"/>
          <p14:tracePt t="59372" x="1730375" y="2951163"/>
          <p14:tracePt t="59379" x="1738313" y="2951163"/>
          <p14:tracePt t="59386" x="1746250" y="2951163"/>
          <p14:tracePt t="59391" x="1754188" y="2951163"/>
          <p14:tracePt t="59395" x="1762125" y="2943225"/>
          <p14:tracePt t="59401" x="1770063" y="2943225"/>
          <p14:tracePt t="59403" x="1778000" y="2943225"/>
          <p14:tracePt t="59407" x="1785938" y="2943225"/>
          <p14:tracePt t="59411" x="1793875" y="2943225"/>
          <p14:tracePt t="59415" x="1801813" y="2943225"/>
          <p14:tracePt t="59420" x="1809750" y="2943225"/>
          <p14:tracePt t="59426" x="1817688" y="2943225"/>
          <p14:tracePt t="59429" x="1825625" y="2943225"/>
          <p14:tracePt t="59437" x="1833563" y="2943225"/>
          <p14:tracePt t="59448" x="1841500" y="2943225"/>
          <p14:tracePt t="59545" x="1849438" y="2943225"/>
          <p14:tracePt t="59579" x="1857375" y="2943225"/>
          <p14:tracePt t="59607" x="1865313" y="2943225"/>
          <p14:tracePt t="59623" x="1873250" y="2943225"/>
          <p14:tracePt t="59632" x="1881188" y="2943225"/>
          <p14:tracePt t="59636" x="1889125" y="2943225"/>
          <p14:tracePt t="59641" x="1897063" y="2943225"/>
          <p14:tracePt t="59646" x="1905000" y="2943225"/>
          <p14:tracePt t="59648" x="1912938" y="2943225"/>
          <p14:tracePt t="59650" x="1912938" y="2935288"/>
          <p14:tracePt t="59652" x="1922463" y="2935288"/>
          <p14:tracePt t="59654" x="1930400" y="2935288"/>
          <p14:tracePt t="59658" x="1938338" y="2935288"/>
          <p14:tracePt t="59662" x="1946275" y="2935288"/>
          <p14:tracePt t="59664" x="1954213" y="2935288"/>
          <p14:tracePt t="59667" x="1962150" y="2935288"/>
          <p14:tracePt t="59671" x="1970088" y="2935288"/>
          <p14:tracePt t="59673" x="1978025" y="2935288"/>
          <p14:tracePt t="59675" x="1985963" y="2935288"/>
          <p14:tracePt t="59677" x="1993900" y="2935288"/>
          <p14:tracePt t="59679" x="2001838" y="2927350"/>
          <p14:tracePt t="59681" x="2009775" y="2927350"/>
          <p14:tracePt t="59683" x="2017713" y="2927350"/>
          <p14:tracePt t="59685" x="2025650" y="2927350"/>
          <p14:tracePt t="59689" x="2033588" y="2927350"/>
          <p14:tracePt t="59691" x="2041525" y="2927350"/>
          <p14:tracePt t="59693" x="2049463" y="2927350"/>
          <p14:tracePt t="59695" x="2057400" y="2927350"/>
          <p14:tracePt t="59698" x="2065338" y="2927350"/>
          <p14:tracePt t="59702" x="2073275" y="2927350"/>
          <p14:tracePt t="59703" x="2081213" y="2927350"/>
          <p14:tracePt t="59706" x="2097088" y="2927350"/>
          <p14:tracePt t="59708" x="2105025" y="2927350"/>
          <p14:tracePt t="59711" x="2112963" y="2919413"/>
          <p14:tracePt t="59713" x="2120900" y="2919413"/>
          <p14:tracePt t="59717" x="2128838" y="2919413"/>
          <p14:tracePt t="59719" x="2136775" y="2919413"/>
          <p14:tracePt t="59721" x="2152650" y="2919413"/>
          <p14:tracePt t="59725" x="2160588" y="2919413"/>
          <p14:tracePt t="59727" x="2168525" y="2919413"/>
          <p14:tracePt t="59730" x="2176463" y="2919413"/>
          <p14:tracePt t="59731" x="2184400" y="2919413"/>
          <p14:tracePt t="59734" x="2192338" y="2919413"/>
          <p14:tracePt t="59736" x="2200275" y="2919413"/>
          <p14:tracePt t="59737" x="2208213" y="2919413"/>
          <p14:tracePt t="59739" x="2216150" y="2919413"/>
          <p14:tracePt t="59741" x="2224088" y="2919413"/>
          <p14:tracePt t="59745" x="2239963" y="2919413"/>
          <p14:tracePt t="59747" x="2239963" y="2909888"/>
          <p14:tracePt t="59749" x="2247900" y="2909888"/>
          <p14:tracePt t="59752" x="2255838" y="2909888"/>
          <p14:tracePt t="59754" x="2265363" y="2909888"/>
          <p14:tracePt t="59755" x="2273300" y="2909888"/>
          <p14:tracePt t="59759" x="2281238" y="2909888"/>
          <p14:tracePt t="59761" x="2289175" y="2909888"/>
          <p14:tracePt t="59763" x="2297113" y="2909888"/>
          <p14:tracePt t="59769" x="2305050" y="2909888"/>
          <p14:tracePt t="59770" x="2312988" y="2909888"/>
          <p14:tracePt t="59771" x="2320925" y="2909888"/>
          <p14:tracePt t="59773" x="2328863" y="2909888"/>
          <p14:tracePt t="59776" x="2328863" y="2901950"/>
          <p14:tracePt t="59777" x="2336800" y="2901950"/>
          <p14:tracePt t="59779" x="2344738" y="2901950"/>
          <p14:tracePt t="59781" x="2352675" y="2901950"/>
          <p14:tracePt t="59784" x="2360613" y="2901950"/>
          <p14:tracePt t="59785" x="2368550" y="2901950"/>
          <p14:tracePt t="59787" x="2376488" y="2901950"/>
          <p14:tracePt t="59789" x="2384425" y="2901950"/>
          <p14:tracePt t="59791" x="2392363" y="2901950"/>
          <p14:tracePt t="59793" x="2400300" y="2901950"/>
          <p14:tracePt t="59796" x="2416175" y="2894013"/>
          <p14:tracePt t="59798" x="2424113" y="2894013"/>
          <p14:tracePt t="59801" x="2432050" y="2894013"/>
          <p14:tracePt t="59803" x="2439988" y="2894013"/>
          <p14:tracePt t="59804" x="2447925" y="2894013"/>
          <p14:tracePt t="59806" x="2455863" y="2894013"/>
          <p14:tracePt t="59811" x="2471738" y="2894013"/>
          <p14:tracePt t="59813" x="2479675" y="2894013"/>
          <p14:tracePt t="59818" x="2503488" y="2894013"/>
          <p14:tracePt t="59821" x="2511425" y="2894013"/>
          <p14:tracePt t="59824" x="2519363" y="2894013"/>
          <p14:tracePt t="59826" x="2535238" y="2894013"/>
          <p14:tracePt t="59828" x="2543175" y="2894013"/>
          <p14:tracePt t="59831" x="2559050" y="2894013"/>
          <p14:tracePt t="59834" x="2566988" y="2901950"/>
          <p14:tracePt t="59836" x="2574925" y="2901950"/>
          <p14:tracePt t="59838" x="2582863" y="2901950"/>
          <p14:tracePt t="59841" x="2598738" y="2901950"/>
          <p14:tracePt t="59846" x="2616200" y="2901950"/>
          <p14:tracePt t="59851" x="2624138" y="2901950"/>
          <p14:tracePt t="59855" x="2640013" y="2901950"/>
          <p14:tracePt t="59856" x="2647950" y="2901950"/>
          <p14:tracePt t="59861" x="2655888" y="2901950"/>
          <p14:tracePt t="59863" x="2663825" y="2901950"/>
          <p14:tracePt t="59868" x="2679700" y="2901950"/>
          <p14:tracePt t="59872" x="2687638" y="2901950"/>
          <p14:tracePt t="59876" x="2695575" y="2901950"/>
          <p14:tracePt t="59878" x="2703513" y="2901950"/>
          <p14:tracePt t="59881" x="2711450" y="2901950"/>
          <p14:tracePt t="59886" x="2719388" y="2901950"/>
          <p14:tracePt t="59886" x="2727325" y="2901950"/>
          <p14:tracePt t="59888" x="2735263" y="2901950"/>
          <p14:tracePt t="59891" x="2743200" y="2901950"/>
          <p14:tracePt t="59893" x="2751138" y="2901950"/>
          <p14:tracePt t="59896" x="2759075" y="2901950"/>
          <p14:tracePt t="59898" x="2767013" y="2901950"/>
          <p14:tracePt t="59902" x="2774950" y="2901950"/>
          <p14:tracePt t="59903" x="2782888" y="2901950"/>
          <p14:tracePt t="59906" x="2790825" y="2901950"/>
          <p14:tracePt t="59908" x="2798763" y="2901950"/>
          <p14:tracePt t="59911" x="2806700" y="2909888"/>
          <p14:tracePt t="59913" x="2814638" y="2909888"/>
          <p14:tracePt t="59920" x="2830513" y="2909888"/>
          <p14:tracePt t="59921" x="2838450" y="2901950"/>
          <p14:tracePt t="59923" x="2846388" y="2901950"/>
          <p14:tracePt t="59926" x="2854325" y="2901950"/>
          <p14:tracePt t="59929" x="2862263" y="2901950"/>
          <p14:tracePt t="59931" x="2870200" y="2901950"/>
          <p14:tracePt t="59936" x="2878138" y="2901950"/>
          <p14:tracePt t="59938" x="2886075" y="2901950"/>
          <p14:tracePt t="59942" x="2894013" y="2901950"/>
          <p14:tracePt t="59948" x="2901950" y="2901950"/>
          <p14:tracePt t="59956" x="2909888" y="2901950"/>
          <p14:tracePt t="60010" x="2909888" y="2894013"/>
          <p14:tracePt t="60022" x="2909888" y="2886075"/>
          <p14:tracePt t="60026" x="2901950" y="2886075"/>
          <p14:tracePt t="60031" x="2901950" y="2878138"/>
          <p14:tracePt t="60036" x="2901950" y="2870200"/>
          <p14:tracePt t="60041" x="2901950" y="2862263"/>
          <p14:tracePt t="60045" x="2901950" y="2854325"/>
          <p14:tracePt t="60047" x="2901950" y="2846388"/>
          <p14:tracePt t="60049" x="2909888" y="2846388"/>
          <p14:tracePt t="60052" x="2909888" y="2838450"/>
          <p14:tracePt t="60056" x="2909888" y="2822575"/>
          <p14:tracePt t="60060" x="2917825" y="2814638"/>
          <p14:tracePt t="60062" x="2917825" y="2806700"/>
          <p14:tracePt t="60069" x="2917825" y="2790825"/>
          <p14:tracePt t="60072" x="2925763" y="2782888"/>
          <p14:tracePt t="60074" x="2925763" y="2774950"/>
          <p14:tracePt t="60076" x="2925763" y="2767013"/>
          <p14:tracePt t="60081" x="2925763" y="2759075"/>
          <p14:tracePt t="60084" x="2925763" y="2751138"/>
          <p14:tracePt t="60087" x="2933700" y="2743200"/>
          <p14:tracePt t="60091" x="2933700" y="2735263"/>
          <p14:tracePt t="60096" x="2933700" y="2727325"/>
          <p14:tracePt t="60101" x="2933700" y="2719388"/>
          <p14:tracePt t="60105" x="2933700" y="2711450"/>
          <p14:tracePt t="60108" x="2933700" y="2703513"/>
          <p14:tracePt t="60112" x="2933700" y="2695575"/>
          <p14:tracePt t="60120" x="2933700" y="2687638"/>
          <p14:tracePt t="60124" x="2933700" y="2679700"/>
          <p14:tracePt t="60126" x="2925763" y="2679700"/>
          <p14:tracePt t="60130" x="2925763" y="2671763"/>
          <p14:tracePt t="60136" x="2925763" y="2663825"/>
          <p14:tracePt t="60138" x="2917825" y="2663825"/>
          <p14:tracePt t="60141" x="2917825" y="2655888"/>
          <p14:tracePt t="60146" x="2917825" y="2647950"/>
          <p14:tracePt t="60148" x="2909888" y="2647950"/>
          <p14:tracePt t="60153" x="2909888" y="2640013"/>
          <p14:tracePt t="60158" x="2901950" y="2632075"/>
          <p14:tracePt t="60162" x="2901950" y="2624138"/>
          <p14:tracePt t="60169" x="2901950" y="2616200"/>
          <p14:tracePt t="60170" x="2894013" y="2616200"/>
          <p14:tracePt t="60174" x="2894013" y="2608263"/>
          <p14:tracePt t="60178" x="2894013" y="2600325"/>
          <p14:tracePt t="60182" x="2894013" y="2592388"/>
          <p14:tracePt t="60187" x="2886075" y="2584450"/>
          <p14:tracePt t="60204" x="2886075" y="2551113"/>
          <p14:tracePt t="60206" x="2886075" y="2543175"/>
          <p14:tracePt t="60210" x="2886075" y="2535238"/>
          <p14:tracePt t="60214" x="2886075" y="2527300"/>
          <p14:tracePt t="60217" x="2886075" y="2519363"/>
          <p14:tracePt t="60220" x="2894013" y="2519363"/>
          <p14:tracePt t="60221" x="2894013" y="2511425"/>
          <p14:tracePt t="60225" x="2894013" y="2503488"/>
          <p14:tracePt t="60229" x="2894013" y="2495550"/>
          <p14:tracePt t="60234" x="2894013" y="2487613"/>
          <p14:tracePt t="60237" x="2894013" y="2479675"/>
          <p14:tracePt t="60243" x="2894013" y="2471738"/>
          <p14:tracePt t="60246" x="2901950" y="2471738"/>
          <p14:tracePt t="60252" x="2901950" y="2463800"/>
          <p14:tracePt t="60260" x="2894013" y="2455863"/>
          <p14:tracePt t="60384" x="2886075" y="2455863"/>
          <p14:tracePt t="60386" x="2886075" y="2463800"/>
          <p14:tracePt t="60394" x="2886075" y="2471738"/>
          <p14:tracePt t="60397" x="2886075" y="2479675"/>
          <p14:tracePt t="60402" x="2886075" y="2487613"/>
          <p14:tracePt t="60406" x="2886075" y="2495550"/>
          <p14:tracePt t="60409" x="2886075" y="2503488"/>
          <p14:tracePt t="60414" x="2878138" y="2511425"/>
          <p14:tracePt t="60416" x="2878138" y="2519363"/>
          <p14:tracePt t="60420" x="2878138" y="2527300"/>
          <p14:tracePt t="60421" x="2878138" y="2535238"/>
          <p14:tracePt t="60426" x="2870200" y="2543175"/>
          <p14:tracePt t="60427" x="2870200" y="2551113"/>
          <p14:tracePt t="60430" x="2870200" y="2559050"/>
          <p14:tracePt t="60433" x="2862263" y="2566988"/>
          <p14:tracePt t="60434" x="2862263" y="2576513"/>
          <p14:tracePt t="60436" x="2862263" y="2584450"/>
          <p14:tracePt t="60438" x="2854325" y="2592388"/>
          <p14:tracePt t="60440" x="2854325" y="2600325"/>
          <p14:tracePt t="60442" x="2846388" y="2608263"/>
          <p14:tracePt t="60444" x="2846388" y="2624138"/>
          <p14:tracePt t="60449" x="2838450" y="2640013"/>
          <p14:tracePt t="60451" x="2830513" y="2647950"/>
          <p14:tracePt t="60452" x="2830513" y="2655888"/>
          <p14:tracePt t="60454" x="2822575" y="2663825"/>
          <p14:tracePt t="60456" x="2822575" y="2679700"/>
          <p14:tracePt t="60458" x="2814638" y="2687638"/>
          <p14:tracePt t="60460" x="2806700" y="2695575"/>
          <p14:tracePt t="60462" x="2798763" y="2703513"/>
          <p14:tracePt t="60466" x="2790825" y="2719388"/>
          <p14:tracePt t="60468" x="2782888" y="2727325"/>
          <p14:tracePt t="60469" x="2782888" y="2735263"/>
          <p14:tracePt t="60472" x="2774950" y="2743200"/>
          <p14:tracePt t="60473" x="2767013" y="2751138"/>
          <p14:tracePt t="60475" x="2767013" y="2767013"/>
          <p14:tracePt t="60477" x="2759075" y="2774950"/>
          <p14:tracePt t="60479" x="2751138" y="2782888"/>
          <p14:tracePt t="60481" x="2751138" y="2790825"/>
          <p14:tracePt t="60483" x="2743200" y="2798763"/>
          <p14:tracePt t="60485" x="2735263" y="2806700"/>
          <p14:tracePt t="60489" x="2727325" y="2814638"/>
          <p14:tracePt t="60491" x="2719388" y="2814638"/>
          <p14:tracePt t="60493" x="2719388" y="2822575"/>
          <p14:tracePt t="60495" x="2711450" y="2830513"/>
          <p14:tracePt t="60497" x="2703513" y="2830513"/>
          <p14:tracePt t="60501" x="2695575" y="2838450"/>
          <p14:tracePt t="60508" x="2687638" y="2846388"/>
          <p14:tracePt t="60514" x="2679700" y="2846388"/>
          <p14:tracePt t="60517" x="2679700" y="2854325"/>
          <p14:tracePt t="60520" x="2671763" y="2854325"/>
          <p14:tracePt t="60529" x="2663825" y="2854325"/>
          <p14:tracePt t="60531" x="2663825" y="2862263"/>
          <p14:tracePt t="60537" x="2655888" y="2862263"/>
          <p14:tracePt t="60543" x="2647950" y="2870200"/>
          <p14:tracePt t="60552" x="2640013" y="2870200"/>
          <p14:tracePt t="60557" x="2640013" y="2878138"/>
          <p14:tracePt t="60559" x="2632075" y="2878138"/>
          <p14:tracePt t="60567" x="2624138" y="2878138"/>
          <p14:tracePt t="60573" x="2616200" y="2878138"/>
          <p14:tracePt t="60575" x="2616200" y="2886075"/>
          <p14:tracePt t="60579" x="2606675" y="2886075"/>
          <p14:tracePt t="60584" x="2598738" y="2886075"/>
          <p14:tracePt t="60589" x="2590800" y="2894013"/>
          <p14:tracePt t="60593" x="2582863" y="2894013"/>
          <p14:tracePt t="60597" x="2574925" y="2894013"/>
          <p14:tracePt t="60599" x="2566988" y="2894013"/>
          <p14:tracePt t="60603" x="2559050" y="2894013"/>
          <p14:tracePt t="60607" x="2551113" y="2894013"/>
          <p14:tracePt t="60611" x="2543175" y="2894013"/>
          <p14:tracePt t="60615" x="2535238" y="2894013"/>
          <p14:tracePt t="60619" x="2527300" y="2894013"/>
          <p14:tracePt t="60621" x="2519363" y="2894013"/>
          <p14:tracePt t="60627" x="2511425" y="2894013"/>
          <p14:tracePt t="60631" x="2503488" y="2894013"/>
          <p14:tracePt t="60635" x="2495550" y="2894013"/>
          <p14:tracePt t="60641" x="2487613" y="2894013"/>
          <p14:tracePt t="60645" x="2479675" y="2894013"/>
          <p14:tracePt t="60650" x="2471738" y="2894013"/>
          <p14:tracePt t="60652" x="2471738" y="2886075"/>
          <p14:tracePt t="60653" x="2463800" y="2886075"/>
          <p14:tracePt t="60659" x="2455863" y="2886075"/>
          <p14:tracePt t="60668" x="2447925" y="2886075"/>
          <p14:tracePt t="60700" x="2455863" y="2878138"/>
          <p14:tracePt t="60713" x="2463800" y="2878138"/>
          <p14:tracePt t="60723" x="2471738" y="2878138"/>
          <p14:tracePt t="60725" x="2471738" y="2870200"/>
          <p14:tracePt t="60735" x="2479675" y="2870200"/>
          <p14:tracePt t="60745" x="2487613" y="2870200"/>
          <p14:tracePt t="60755" x="2495550" y="2870200"/>
          <p14:tracePt t="60764" x="2503488" y="2870200"/>
          <p14:tracePt t="60769" x="2511425" y="2870200"/>
          <p14:tracePt t="60773" x="2519363" y="2870200"/>
          <p14:tracePt t="60777" x="2527300" y="2870200"/>
          <p14:tracePt t="60779" x="2535238" y="2870200"/>
          <p14:tracePt t="60781" x="2543175" y="2870200"/>
          <p14:tracePt t="60785" x="2551113" y="2870200"/>
          <p14:tracePt t="60787" x="2559050" y="2870200"/>
          <p14:tracePt t="60789" x="2566988" y="2870200"/>
          <p14:tracePt t="60791" x="2574925" y="2870200"/>
          <p14:tracePt t="60793" x="2582863" y="2878138"/>
          <p14:tracePt t="60795" x="2590800" y="2878138"/>
          <p14:tracePt t="60797" x="2598738" y="2878138"/>
          <p14:tracePt t="60799" x="2606675" y="2878138"/>
          <p14:tracePt t="60802" x="2616200" y="2878138"/>
          <p14:tracePt t="60803" x="2624138" y="2886075"/>
          <p14:tracePt t="60805" x="2632075" y="2886075"/>
          <p14:tracePt t="60807" x="2640013" y="2886075"/>
          <p14:tracePt t="60809" x="2647950" y="2886075"/>
          <p14:tracePt t="60811" x="2663825" y="2886075"/>
          <p14:tracePt t="60813" x="2671763" y="2886075"/>
          <p14:tracePt t="60815" x="2679700" y="2886075"/>
          <p14:tracePt t="60818" x="2687638" y="2886075"/>
          <p14:tracePt t="60820" x="2703513" y="2894013"/>
          <p14:tracePt t="60821" x="2711450" y="2894013"/>
          <p14:tracePt t="60824" x="2719388" y="2894013"/>
          <p14:tracePt t="60825" x="2727325" y="2894013"/>
          <p14:tracePt t="60827" x="2735263" y="2894013"/>
          <p14:tracePt t="60829" x="2751138" y="2894013"/>
          <p14:tracePt t="60831" x="2759075" y="2894013"/>
          <p14:tracePt t="60834" x="2767013" y="2894013"/>
          <p14:tracePt t="60836" x="2774950" y="2894013"/>
          <p14:tracePt t="60838" x="2782888" y="2894013"/>
          <p14:tracePt t="60839" x="2798763" y="2894013"/>
          <p14:tracePt t="60841" x="2806700" y="2894013"/>
          <p14:tracePt t="60843" x="2814638" y="2894013"/>
          <p14:tracePt t="60845" x="2822575" y="2894013"/>
          <p14:tracePt t="60847" x="2838450" y="2894013"/>
          <p14:tracePt t="60850" x="2846388" y="2894013"/>
          <p14:tracePt t="60852" x="2854325" y="2894013"/>
          <p14:tracePt t="60854" x="2862263" y="2894013"/>
          <p14:tracePt t="60855" x="2870200" y="2894013"/>
          <p14:tracePt t="60857" x="2878138" y="2894013"/>
          <p14:tracePt t="60859" x="2886075" y="2894013"/>
          <p14:tracePt t="60861" x="2894013" y="2894013"/>
          <p14:tracePt t="60863" x="2901950" y="2894013"/>
          <p14:tracePt t="60865" x="2917825" y="2894013"/>
          <p14:tracePt t="60869" x="2925763" y="2894013"/>
          <p14:tracePt t="60870" x="2933700" y="2894013"/>
          <p14:tracePt t="60871" x="2941638" y="2894013"/>
          <p14:tracePt t="60873" x="2957513" y="2894013"/>
          <p14:tracePt t="60875" x="2967038" y="2894013"/>
          <p14:tracePt t="60877" x="2982913" y="2894013"/>
          <p14:tracePt t="60879" x="2990850" y="2886075"/>
          <p14:tracePt t="60881" x="3006725" y="2886075"/>
          <p14:tracePt t="60884" x="3022600" y="2886075"/>
          <p14:tracePt t="60888" x="3054350" y="2886075"/>
          <p14:tracePt t="60889" x="3062288" y="2886075"/>
          <p14:tracePt t="60891" x="3078163" y="2886075"/>
          <p14:tracePt t="60893" x="3094038" y="2886075"/>
          <p14:tracePt t="60895" x="3117850" y="2886075"/>
          <p14:tracePt t="60897" x="3133725" y="2886075"/>
          <p14:tracePt t="60901" x="3149600" y="2886075"/>
          <p14:tracePt t="60903" x="3181350" y="2886075"/>
          <p14:tracePt t="60905" x="3197225" y="2886075"/>
          <p14:tracePt t="60907" x="3221038" y="2886075"/>
          <p14:tracePt t="60909" x="3236913" y="2878138"/>
          <p14:tracePt t="60911" x="3252788" y="2886075"/>
          <p14:tracePt t="60913" x="3276600" y="2886075"/>
          <p14:tracePt t="60917" x="3308350" y="2886075"/>
          <p14:tracePt t="60919" x="3325813" y="2894013"/>
          <p14:tracePt t="60921" x="3341688" y="2894013"/>
          <p14:tracePt t="60923" x="3357563" y="2894013"/>
          <p14:tracePt t="60925" x="3373438" y="2901950"/>
          <p14:tracePt t="60927" x="3389313" y="2901950"/>
          <p14:tracePt t="60929" x="3405188" y="2901950"/>
          <p14:tracePt t="60934" x="3436938" y="2909888"/>
          <p14:tracePt t="60937" x="3468688" y="2919413"/>
          <p14:tracePt t="60940" x="3484563" y="2919413"/>
          <p14:tracePt t="60941" x="3500438" y="2927350"/>
          <p14:tracePt t="60943" x="3516313" y="2927350"/>
          <p14:tracePt t="60945" x="3532188" y="2927350"/>
          <p14:tracePt t="60947" x="3548063" y="2927350"/>
          <p14:tracePt t="60950" x="3563938" y="2927350"/>
          <p14:tracePt t="60952" x="3579813" y="2935288"/>
          <p14:tracePt t="60953" x="3595688" y="2935288"/>
          <p14:tracePt t="60955" x="3611563" y="2935288"/>
          <p14:tracePt t="60957" x="3627438" y="2943225"/>
          <p14:tracePt t="60959" x="3643313" y="2943225"/>
          <p14:tracePt t="60961" x="3660775" y="2943225"/>
          <p14:tracePt t="60963" x="3676650" y="2943225"/>
          <p14:tracePt t="60965" x="3684588" y="2951163"/>
          <p14:tracePt t="60968" x="3700463" y="2951163"/>
          <p14:tracePt t="60969" x="3716338" y="2951163"/>
          <p14:tracePt t="60971" x="3732213" y="2951163"/>
          <p14:tracePt t="60973" x="3748088" y="2959100"/>
          <p14:tracePt t="60975" x="3763963" y="2959100"/>
          <p14:tracePt t="60977" x="3771900" y="2959100"/>
          <p14:tracePt t="60979" x="3787775" y="2959100"/>
          <p14:tracePt t="60981" x="3803650" y="2967038"/>
          <p14:tracePt t="60984" x="3819525" y="2967038"/>
          <p14:tracePt t="60985" x="3827463" y="2967038"/>
          <p14:tracePt t="60988" x="3843338" y="2974975"/>
          <p14:tracePt t="60989" x="3859213" y="2974975"/>
          <p14:tracePt t="60991" x="3875088" y="2974975"/>
          <p14:tracePt t="60993" x="3890963" y="2974975"/>
          <p14:tracePt t="60996" x="3898900" y="2974975"/>
          <p14:tracePt t="60997" x="3914775" y="2982913"/>
          <p14:tracePt t="60999" x="3930650" y="2982913"/>
          <p14:tracePt t="61002" x="3938588" y="2982913"/>
          <p14:tracePt t="61004" x="3954463" y="2982913"/>
          <p14:tracePt t="61005" x="3962400" y="2982913"/>
          <p14:tracePt t="61007" x="3978275" y="2982913"/>
          <p14:tracePt t="61009" x="3986213" y="2982913"/>
          <p14:tracePt t="61011" x="4002088" y="2982913"/>
          <p14:tracePt t="61013" x="4011613" y="2990850"/>
          <p14:tracePt t="61015" x="4027488" y="2990850"/>
          <p14:tracePt t="61017" x="4035425" y="2990850"/>
          <p14:tracePt t="61020" x="4043363" y="2990850"/>
          <p14:tracePt t="61021" x="4051300" y="2990850"/>
          <p14:tracePt t="61023" x="4067175" y="2990850"/>
          <p14:tracePt t="61026" x="4075113" y="2990850"/>
          <p14:tracePt t="61027" x="4083050" y="2998788"/>
          <p14:tracePt t="61029" x="4090988" y="2998788"/>
          <p14:tracePt t="61031" x="4106863" y="2998788"/>
          <p14:tracePt t="61034" x="4114800" y="2998788"/>
          <p14:tracePt t="61037" x="4122738" y="2998788"/>
          <p14:tracePt t="61038" x="4130675" y="3006725"/>
          <p14:tracePt t="61039" x="4138613" y="3006725"/>
          <p14:tracePt t="61041" x="4154488" y="3006725"/>
          <p14:tracePt t="61043" x="4162425" y="3006725"/>
          <p14:tracePt t="61045" x="4170363" y="3006725"/>
          <p14:tracePt t="61047" x="4178300" y="3006725"/>
          <p14:tracePt t="61050" x="4186238" y="3014663"/>
          <p14:tracePt t="61052" x="4194175" y="3014663"/>
          <p14:tracePt t="61054" x="4210050" y="3014663"/>
          <p14:tracePt t="61056" x="4217988" y="3014663"/>
          <p14:tracePt t="61058" x="4225925" y="3014663"/>
          <p14:tracePt t="61059" x="4233863" y="3014663"/>
          <p14:tracePt t="61061" x="4249738" y="3022600"/>
          <p14:tracePt t="61063" x="4257675" y="3022600"/>
          <p14:tracePt t="61065" x="4265613" y="3022600"/>
          <p14:tracePt t="61068" x="4281488" y="3022600"/>
          <p14:tracePt t="61070" x="4289425" y="3030538"/>
          <p14:tracePt t="61071" x="4297363" y="3030538"/>
          <p14:tracePt t="61073" x="4313238" y="3030538"/>
          <p14:tracePt t="61075" x="4321175" y="3038475"/>
          <p14:tracePt t="61077" x="4337050" y="3038475"/>
          <p14:tracePt t="61079" x="4344988" y="3038475"/>
          <p14:tracePt t="61081" x="4352925" y="3038475"/>
          <p14:tracePt t="61084" x="4370388" y="3046413"/>
          <p14:tracePt t="61086" x="4378325" y="3046413"/>
          <p14:tracePt t="61089" x="4402138" y="3046413"/>
          <p14:tracePt t="61091" x="4418013" y="3054350"/>
          <p14:tracePt t="61093" x="4425950" y="3054350"/>
          <p14:tracePt t="61095" x="4441825" y="3054350"/>
          <p14:tracePt t="61097" x="4449763" y="3054350"/>
          <p14:tracePt t="61101" x="4473575" y="3054350"/>
          <p14:tracePt t="61106" x="4505325" y="3054350"/>
          <p14:tracePt t="61107" x="4521200" y="3054350"/>
          <p14:tracePt t="61109" x="4529138" y="3054350"/>
          <p14:tracePt t="61111" x="4545013" y="3054350"/>
          <p14:tracePt t="61113" x="4560888" y="3054350"/>
          <p14:tracePt t="61115" x="4576763" y="3054350"/>
          <p14:tracePt t="61117" x="4592638" y="3054350"/>
          <p14:tracePt t="61121" x="4624388" y="3054350"/>
          <p14:tracePt t="61123" x="4640263" y="3054350"/>
          <p14:tracePt t="61125" x="4656138" y="3054350"/>
          <p14:tracePt t="61127" x="4672013" y="3054350"/>
          <p14:tracePt t="61129" x="4687888" y="3054350"/>
          <p14:tracePt t="61131" x="4705350" y="3054350"/>
          <p14:tracePt t="61134" x="4721225" y="3054350"/>
          <p14:tracePt t="61138" x="4752975" y="3046413"/>
          <p14:tracePt t="61140" x="4768850" y="3054350"/>
          <p14:tracePt t="61141" x="4784725" y="3054350"/>
          <p14:tracePt t="61143" x="4800600" y="3054350"/>
          <p14:tracePt t="61145" x="4816475" y="3054350"/>
          <p14:tracePt t="61147" x="4832350" y="3054350"/>
          <p14:tracePt t="61151" x="4848225" y="3054350"/>
          <p14:tracePt t="61154" x="4879975" y="3054350"/>
          <p14:tracePt t="61155" x="4895850" y="3054350"/>
          <p14:tracePt t="61157" x="4911725" y="3054350"/>
          <p14:tracePt t="61159" x="4927600" y="3054350"/>
          <p14:tracePt t="61161" x="4943475" y="3046413"/>
          <p14:tracePt t="61163" x="4959350" y="3046413"/>
          <p14:tracePt t="61165" x="4967288" y="3046413"/>
          <p14:tracePt t="61169" x="4983163" y="3046413"/>
          <p14:tracePt t="61171" x="5014913" y="3046413"/>
          <p14:tracePt t="61173" x="5022850" y="3046413"/>
          <p14:tracePt t="61175" x="5038725" y="3046413"/>
          <p14:tracePt t="61177" x="5056188" y="3046413"/>
          <p14:tracePt t="61179" x="5064125" y="3046413"/>
          <p14:tracePt t="61181" x="5080000" y="3046413"/>
          <p14:tracePt t="61184" x="5087938" y="3046413"/>
          <p14:tracePt t="61187" x="5111750" y="3046413"/>
          <p14:tracePt t="61205" x="5199063" y="3030538"/>
          <p14:tracePt t="61207" x="5207000" y="3030538"/>
          <p14:tracePt t="61209" x="5214938" y="3030538"/>
          <p14:tracePt t="61211" x="5222875" y="3030538"/>
          <p14:tracePt t="61213" x="5230813" y="3030538"/>
          <p14:tracePt t="61215" x="5238750" y="3022600"/>
          <p14:tracePt t="61218" x="5246688" y="3022600"/>
          <p14:tracePt t="61220" x="5254625" y="3022600"/>
          <p14:tracePt t="61221" x="5262563" y="3022600"/>
          <p14:tracePt t="61223" x="5270500" y="3022600"/>
          <p14:tracePt t="61225" x="5278438" y="3022600"/>
          <p14:tracePt t="61227" x="5286375" y="3014663"/>
          <p14:tracePt t="61231" x="5294313" y="3014663"/>
          <p14:tracePt t="61234" x="5302250" y="3014663"/>
          <p14:tracePt t="61236" x="5310188" y="3014663"/>
          <p14:tracePt t="61238" x="5318125" y="3014663"/>
          <p14:tracePt t="61239" x="5318125" y="3006725"/>
          <p14:tracePt t="61241" x="5326063" y="3006725"/>
          <p14:tracePt t="61243" x="5334000" y="3006725"/>
          <p14:tracePt t="61246" x="5341938" y="3006725"/>
          <p14:tracePt t="61250" x="5349875" y="2998788"/>
          <p14:tracePt t="61253" x="5357813" y="2998788"/>
          <p14:tracePt t="61257" x="5365750" y="2998788"/>
          <p14:tracePt t="61261" x="5373688" y="2998788"/>
          <p14:tracePt t="61264" x="5373688" y="2990850"/>
          <p14:tracePt t="61268" x="5381625" y="2990850"/>
          <p14:tracePt t="61279" x="5389563" y="2982913"/>
          <p14:tracePt t="61325" x="5389563" y="2974975"/>
          <p14:tracePt t="61328" x="5397500" y="2974975"/>
          <p14:tracePt t="61349" x="5407025" y="2967038"/>
          <p14:tracePt t="61359" x="5414963" y="2959100"/>
          <p14:tracePt t="61367" x="5422900" y="2959100"/>
          <p14:tracePt t="61371" x="5422900" y="2951163"/>
          <p14:tracePt t="61375" x="5430838" y="2951163"/>
          <p14:tracePt t="61377" x="5430838" y="2943225"/>
          <p14:tracePt t="61387" x="5438775" y="2935288"/>
          <p14:tracePt t="61393" x="5438775" y="2927350"/>
          <p14:tracePt t="61395" x="5446713" y="2927350"/>
          <p14:tracePt t="61409" x="5446713" y="2919413"/>
          <p14:tracePt t="61423" x="5454650" y="2919413"/>
          <p14:tracePt t="61438" x="5454650" y="2909888"/>
          <p14:tracePt t="61459" x="5462588" y="2909888"/>
          <p14:tracePt t="61465" x="5462588" y="2901950"/>
          <p14:tracePt t="61509" x="5462588" y="2894013"/>
          <p14:tracePt t="61581" x="5462588" y="2901950"/>
          <p14:tracePt t="61587" x="5454650" y="2901950"/>
          <p14:tracePt t="61591" x="5454650" y="2909888"/>
          <p14:tracePt t="61593" x="5446713" y="2909888"/>
          <p14:tracePt t="61595" x="5446713" y="2919413"/>
          <p14:tracePt t="61597" x="5438775" y="2919413"/>
          <p14:tracePt t="61599" x="5430838" y="2927350"/>
          <p14:tracePt t="61602" x="5422900" y="2935288"/>
          <p14:tracePt t="61605" x="5414963" y="2943225"/>
          <p14:tracePt t="61607" x="5407025" y="2951163"/>
          <p14:tracePt t="61609" x="5397500" y="2959100"/>
          <p14:tracePt t="61611" x="5381625" y="2967038"/>
          <p14:tracePt t="61613" x="5373688" y="2974975"/>
          <p14:tracePt t="61615" x="5365750" y="2982913"/>
          <p14:tracePt t="61617" x="5357813" y="2990850"/>
          <p14:tracePt t="61624" x="5326063" y="3014663"/>
          <p14:tracePt t="61625" x="5318125" y="3022600"/>
          <p14:tracePt t="61627" x="5302250" y="3030538"/>
          <p14:tracePt t="61629" x="5286375" y="3038475"/>
          <p14:tracePt t="61631" x="5270500" y="3046413"/>
          <p14:tracePt t="61636" x="5238750" y="3070225"/>
          <p14:tracePt t="61637" x="5222875" y="3078163"/>
          <p14:tracePt t="61640" x="5207000" y="3086100"/>
          <p14:tracePt t="61644" x="5175250" y="3101975"/>
          <p14:tracePt t="61645" x="5151438" y="3109913"/>
          <p14:tracePt t="61647" x="5135563" y="3117850"/>
          <p14:tracePt t="61649" x="5111750" y="3125788"/>
          <p14:tracePt t="61652" x="5095875" y="3141663"/>
          <p14:tracePt t="61653" x="5072063" y="3149600"/>
          <p14:tracePt t="61658" x="5022850" y="3173413"/>
          <p14:tracePt t="61660" x="5006975" y="3181350"/>
          <p14:tracePt t="61661" x="4983163" y="3189288"/>
          <p14:tracePt t="61663" x="4959350" y="3197225"/>
          <p14:tracePt t="61665" x="4935538" y="3213100"/>
          <p14:tracePt t="61670" x="4879975" y="3228975"/>
          <p14:tracePt t="61671" x="4864100" y="3236913"/>
          <p14:tracePt t="61673" x="4840288" y="3244850"/>
          <p14:tracePt t="61676" x="4816475" y="3252788"/>
          <p14:tracePt t="61678" x="4784725" y="3262313"/>
          <p14:tracePt t="61679" x="4760913" y="3270250"/>
          <p14:tracePt t="61683" x="4713288" y="3294063"/>
          <p14:tracePt t="61686" x="4687888" y="3302000"/>
          <p14:tracePt t="61687" x="4664075" y="3309938"/>
          <p14:tracePt t="61692" x="4616450" y="3325813"/>
          <p14:tracePt t="61694" x="4592638" y="3333750"/>
          <p14:tracePt t="61696" x="4568825" y="3341688"/>
          <p14:tracePt t="61698" x="4552950" y="3349625"/>
          <p14:tracePt t="61701" x="4505325" y="3365500"/>
          <p14:tracePt t="61704" x="4481513" y="3381375"/>
          <p14:tracePt t="61708" x="4449763" y="3389313"/>
          <p14:tracePt t="61709" x="4425950" y="3397250"/>
          <p14:tracePt t="61711" x="4410075" y="3405188"/>
          <p14:tracePt t="61713" x="4394200" y="3413125"/>
          <p14:tracePt t="61715" x="4378325" y="3421063"/>
          <p14:tracePt t="61718" x="4352925" y="3429000"/>
          <p14:tracePt t="61719" x="4337050" y="3436938"/>
          <p14:tracePt t="61724" x="4305300" y="3452813"/>
          <p14:tracePt t="61725" x="4289425" y="3452813"/>
          <p14:tracePt t="61727" x="4273550" y="3460750"/>
          <p14:tracePt t="61730" x="4257675" y="3468688"/>
          <p14:tracePt t="61731" x="4249738" y="3468688"/>
          <p14:tracePt t="61734" x="4233863" y="3476625"/>
          <p14:tracePt t="61735" x="4217988" y="3484563"/>
          <p14:tracePt t="61738" x="4210050" y="3492500"/>
          <p14:tracePt t="61742" x="4186238" y="3500438"/>
          <p14:tracePt t="61743" x="4178300" y="3508375"/>
          <p14:tracePt t="61746" x="4170363" y="3516313"/>
          <p14:tracePt t="61747" x="4162425" y="3516313"/>
          <p14:tracePt t="61749" x="4154488" y="3524250"/>
          <p14:tracePt t="61752" x="4146550" y="3524250"/>
          <p14:tracePt t="61754" x="4138613" y="3532188"/>
          <p14:tracePt t="61758" x="4122738" y="3540125"/>
          <p14:tracePt t="61761" x="4114800" y="3540125"/>
          <p14:tracePt t="61764" x="4106863" y="3548063"/>
          <p14:tracePt t="61765" x="4098925" y="3556000"/>
          <p14:tracePt t="61769" x="4090988" y="3556000"/>
          <p14:tracePt t="61774" x="4083050" y="3563938"/>
          <p14:tracePt t="61777" x="4075113" y="3571875"/>
          <p14:tracePt t="61784" x="4067175" y="3579813"/>
          <p14:tracePt t="61787" x="4059238" y="3579813"/>
          <p14:tracePt t="61791" x="4059238" y="3587750"/>
          <p14:tracePt t="61793" x="4051300" y="3587750"/>
          <p14:tracePt t="61799" x="4043363" y="3595688"/>
          <p14:tracePt t="61804" x="4035425" y="3595688"/>
          <p14:tracePt t="61805" x="4035425" y="3605213"/>
          <p14:tracePt t="61809" x="4027488" y="3605213"/>
          <p14:tracePt t="61813" x="4019550" y="3613150"/>
          <p14:tracePt t="61819" x="4011613" y="3621088"/>
          <p14:tracePt t="61823" x="4002088" y="3629025"/>
          <p14:tracePt t="61829" x="3994150" y="3636963"/>
          <p14:tracePt t="61834" x="3986213" y="3644900"/>
          <p14:tracePt t="61837" x="3978275" y="3652838"/>
          <p14:tracePt t="61841" x="3970338" y="3660775"/>
          <p14:tracePt t="61845" x="3962400" y="3668713"/>
          <p14:tracePt t="61847" x="3954463" y="3668713"/>
          <p14:tracePt t="61849" x="3954463" y="3676650"/>
          <p14:tracePt t="61852" x="3946525" y="3676650"/>
          <p14:tracePt t="61853" x="3938588" y="3684588"/>
          <p14:tracePt t="61856" x="3938588" y="3692525"/>
          <p14:tracePt t="61857" x="3930650" y="3692525"/>
          <p14:tracePt t="61859" x="3922713" y="3700463"/>
          <p14:tracePt t="61863" x="3914775" y="3708400"/>
          <p14:tracePt t="61865" x="3906838" y="3708400"/>
          <p14:tracePt t="61867" x="3906838" y="3716338"/>
          <p14:tracePt t="61870" x="3898900" y="3716338"/>
          <p14:tracePt t="61873" x="3890963" y="3732213"/>
          <p14:tracePt t="61875" x="3883025" y="3732213"/>
          <p14:tracePt t="61877" x="3883025" y="3740150"/>
          <p14:tracePt t="61879" x="3875088" y="3740150"/>
          <p14:tracePt t="61881" x="3875088" y="3748088"/>
          <p14:tracePt t="61884" x="3867150" y="3748088"/>
          <p14:tracePt t="61888" x="3859213" y="3756025"/>
          <p14:tracePt t="61891" x="3851275" y="3763963"/>
          <p14:tracePt t="61895" x="3843338" y="3763963"/>
          <p14:tracePt t="61897" x="3843338" y="3771900"/>
          <p14:tracePt t="61901" x="3835400" y="3771900"/>
          <p14:tracePt t="61905" x="3827463" y="3779838"/>
          <p14:tracePt t="61911" x="3819525" y="3787775"/>
          <p14:tracePt t="61920" x="3811588" y="3787775"/>
          <p14:tracePt t="61929" x="3803650" y="3795713"/>
          <p14:tracePt t="61940" x="3795713" y="3795713"/>
          <p14:tracePt t="61951" x="3795713" y="3803650"/>
          <p14:tracePt t="61971" x="3787775" y="3803650"/>
          <p14:tracePt t="61989" x="3787775" y="3811588"/>
          <p14:tracePt t="62088" x="3795713" y="3811588"/>
          <p14:tracePt t="62093" x="3795713" y="3819525"/>
          <p14:tracePt t="62103" x="3803650" y="3819525"/>
          <p14:tracePt t="62107" x="3803650" y="3827463"/>
          <p14:tracePt t="62111" x="3811588" y="3827463"/>
          <p14:tracePt t="62113" x="3811588" y="3835400"/>
          <p14:tracePt t="62118" x="3819525" y="3835400"/>
          <p14:tracePt t="62122" x="3827463" y="3843338"/>
          <p14:tracePt t="62123" x="3827463" y="3851275"/>
          <p14:tracePt t="62125" x="3835400" y="3851275"/>
          <p14:tracePt t="62127" x="3843338" y="3859213"/>
          <p14:tracePt t="62129" x="3851275" y="3859213"/>
          <p14:tracePt t="62131" x="3859213" y="3867150"/>
          <p14:tracePt t="62134" x="3867150" y="3867150"/>
          <p14:tracePt t="62138" x="3883025" y="3883025"/>
          <p14:tracePt t="62140" x="3898900" y="3890963"/>
          <p14:tracePt t="62141" x="3906838" y="3898900"/>
          <p14:tracePt t="62143" x="3914775" y="3906838"/>
          <p14:tracePt t="62155" x="3922713" y="3906838"/>
          <p14:tracePt t="62165" x="3930650" y="3906838"/>
          <p14:tracePt t="62475" x="3922713" y="3898900"/>
          <p14:tracePt t="62479" x="3914775" y="3890963"/>
          <p14:tracePt t="62483" x="3914775" y="3883025"/>
          <p14:tracePt t="62486" x="3906838" y="3883025"/>
          <p14:tracePt t="62489" x="3898900" y="3875088"/>
          <p14:tracePt t="62495" x="3890963" y="3875088"/>
          <p14:tracePt t="62498" x="3890963" y="3867150"/>
          <p14:tracePt t="62503" x="3883025" y="3867150"/>
          <p14:tracePt t="62505" x="3883025" y="3859213"/>
          <p14:tracePt t="62509" x="3875088" y="3859213"/>
          <p14:tracePt t="62513" x="3867150" y="3851275"/>
          <p14:tracePt t="62518" x="3859213" y="3851275"/>
          <p14:tracePt t="62520" x="3859213" y="3843338"/>
          <p14:tracePt t="62522" x="3851275" y="3843338"/>
          <p14:tracePt t="62525" x="3843338" y="3843338"/>
          <p14:tracePt t="62527" x="3835400" y="3835400"/>
          <p14:tracePt t="62529" x="3827463" y="3835400"/>
          <p14:tracePt t="62531" x="3819525" y="3835400"/>
          <p14:tracePt t="62534" x="3811588" y="3827463"/>
          <p14:tracePt t="62536" x="3803650" y="3827463"/>
          <p14:tracePt t="62538" x="3795713" y="3819525"/>
          <p14:tracePt t="62539" x="3787775" y="3819525"/>
          <p14:tracePt t="62541" x="3779838" y="3819525"/>
          <p14:tracePt t="62543" x="3763963" y="3811588"/>
          <p14:tracePt t="62545" x="3756025" y="3811588"/>
          <p14:tracePt t="62547" x="3740150" y="3803650"/>
          <p14:tracePt t="62549" x="3724275" y="3803650"/>
          <p14:tracePt t="62552" x="3708400" y="3803650"/>
          <p14:tracePt t="62554" x="3692525" y="3795713"/>
          <p14:tracePt t="62558" x="3660775" y="3795713"/>
          <p14:tracePt t="62559" x="3635375" y="3787775"/>
          <p14:tracePt t="62561" x="3619500" y="3787775"/>
          <p14:tracePt t="62563" x="3595688" y="3787775"/>
          <p14:tracePt t="62565" x="3579813" y="3779838"/>
          <p14:tracePt t="62568" x="3556000" y="3779838"/>
          <p14:tracePt t="62569" x="3532188" y="3779838"/>
          <p14:tracePt t="62572" x="3516313" y="3779838"/>
          <p14:tracePt t="62574" x="3500438" y="3779838"/>
          <p14:tracePt t="62575" x="3492500" y="3787775"/>
          <p14:tracePt t="62577" x="3476625" y="3787775"/>
          <p14:tracePt t="62579" x="3468688" y="3795713"/>
          <p14:tracePt t="62581" x="3460750" y="3795713"/>
          <p14:tracePt t="62583" x="3452813" y="3803650"/>
          <p14:tracePt t="62585" x="3444875" y="3803650"/>
          <p14:tracePt t="62587" x="3436938" y="3811588"/>
          <p14:tracePt t="62589" x="3429000" y="3811588"/>
          <p14:tracePt t="62591" x="3413125" y="3819525"/>
          <p14:tracePt t="62593" x="3405188" y="3819525"/>
          <p14:tracePt t="62595" x="3397250" y="3827463"/>
          <p14:tracePt t="62597" x="3381375" y="3827463"/>
          <p14:tracePt t="62599" x="3373438" y="3835400"/>
          <p14:tracePt t="62601" x="3365500" y="3835400"/>
          <p14:tracePt t="62604" x="3349625" y="3843338"/>
          <p14:tracePt t="62606" x="3341688" y="3851275"/>
          <p14:tracePt t="62607" x="3333750" y="3851275"/>
          <p14:tracePt t="62609" x="3317875" y="3859213"/>
          <p14:tracePt t="62611" x="3308350" y="3859213"/>
          <p14:tracePt t="62613" x="3292475" y="3867150"/>
          <p14:tracePt t="62615" x="3284538" y="3875088"/>
          <p14:tracePt t="62617" x="3268663" y="3875088"/>
          <p14:tracePt t="62619" x="3252788" y="3883025"/>
          <p14:tracePt t="62623" x="3228975" y="3890963"/>
          <p14:tracePt t="62625" x="3221038" y="3898900"/>
          <p14:tracePt t="62627" x="3205163" y="3906838"/>
          <p14:tracePt t="62629" x="3197225" y="3906838"/>
          <p14:tracePt t="62631" x="3181350" y="3914775"/>
          <p14:tracePt t="62634" x="3165475" y="3914775"/>
          <p14:tracePt t="62639" x="3141663" y="3930650"/>
          <p14:tracePt t="62641" x="3117850" y="3938588"/>
          <p14:tracePt t="62643" x="3109913" y="3948113"/>
          <p14:tracePt t="62645" x="3094038" y="3956050"/>
          <p14:tracePt t="62647" x="3086100" y="3956050"/>
          <p14:tracePt t="62649" x="3070225" y="3963988"/>
          <p14:tracePt t="62652" x="3062288" y="3971925"/>
          <p14:tracePt t="62653" x="3046413" y="3971925"/>
          <p14:tracePt t="62658" x="3030538" y="3987800"/>
          <p14:tracePt t="62659" x="3014663" y="3987800"/>
          <p14:tracePt t="62661" x="3006725" y="3995738"/>
          <p14:tracePt t="62663" x="2998788" y="4003675"/>
          <p14:tracePt t="62666" x="2990850" y="4003675"/>
          <p14:tracePt t="62668" x="2974975" y="4011613"/>
          <p14:tracePt t="62669" x="2967038" y="4019550"/>
          <p14:tracePt t="62674" x="2949575" y="4027488"/>
          <p14:tracePt t="62675" x="2941638" y="4027488"/>
          <p14:tracePt t="62677" x="2933700" y="4035425"/>
          <p14:tracePt t="62679" x="2925763" y="4035425"/>
          <p14:tracePt t="62682" x="2917825" y="4043363"/>
          <p14:tracePt t="62685" x="2909888" y="4051300"/>
          <p14:tracePt t="62689" x="2894013" y="4051300"/>
          <p14:tracePt t="62691" x="2894013" y="4059238"/>
          <p14:tracePt t="62693" x="2886075" y="4059238"/>
          <p14:tracePt t="62697" x="2878138" y="4067175"/>
          <p14:tracePt t="62701" x="2870200" y="4067175"/>
          <p14:tracePt t="62705" x="2862263" y="4067175"/>
          <p14:tracePt t="62707" x="2862263" y="4075113"/>
          <p14:tracePt t="62713" x="2854325" y="4075113"/>
          <p14:tracePt t="64572" x="2854325" y="4083050"/>
          <p14:tracePt t="64585" x="2854325" y="4090988"/>
          <p14:tracePt t="64597" x="2854325" y="4098925"/>
          <p14:tracePt t="64608" x="2846388" y="4098925"/>
          <p14:tracePt t="64645" x="2846388" y="4106863"/>
          <p14:tracePt t="64657" x="2846388" y="4114800"/>
          <p14:tracePt t="64667" x="2846388" y="4122738"/>
          <p14:tracePt t="64677" x="2846388" y="4130675"/>
          <p14:tracePt t="64680" x="2838450" y="4130675"/>
          <p14:tracePt t="64687" x="2838450" y="4138613"/>
          <p14:tracePt t="64695" x="2838450" y="4146550"/>
          <p14:tracePt t="64697" x="2830513" y="4146550"/>
          <p14:tracePt t="64700" x="2830513" y="4154488"/>
          <p14:tracePt t="64703" x="2830513" y="4162425"/>
          <p14:tracePt t="64705" x="2822575" y="4162425"/>
          <p14:tracePt t="64707" x="2822575" y="4170363"/>
          <p14:tracePt t="64711" x="2822575" y="4178300"/>
          <p14:tracePt t="64714" x="2814638" y="4178300"/>
          <p14:tracePt t="64718" x="2814638" y="4186238"/>
          <p14:tracePt t="64721" x="2806700" y="4194175"/>
          <p14:tracePt t="64725" x="2806700" y="4202113"/>
          <p14:tracePt t="64727" x="2798763" y="4210050"/>
          <p14:tracePt t="64731" x="2798763" y="4217988"/>
          <p14:tracePt t="64734" x="2790825" y="4217988"/>
          <p14:tracePt t="64736" x="2790825" y="4225925"/>
          <p14:tracePt t="64739" x="2782888" y="4233863"/>
          <p14:tracePt t="64741" x="2782888" y="4241800"/>
          <p14:tracePt t="64745" x="2774950" y="4249738"/>
          <p14:tracePt t="64748" x="2774950" y="4257675"/>
          <p14:tracePt t="64750" x="2767013" y="4257675"/>
          <p14:tracePt t="64752" x="2767013" y="4265613"/>
          <p14:tracePt t="64753" x="2759075" y="4273550"/>
          <p14:tracePt t="64755" x="2759075" y="4281488"/>
          <p14:tracePt t="64757" x="2751138" y="4291013"/>
          <p14:tracePt t="64761" x="2743200" y="4298950"/>
          <p14:tracePt t="64763" x="2743200" y="4306888"/>
          <p14:tracePt t="64768" x="2735263" y="4314825"/>
          <p14:tracePt t="64770" x="2735263" y="4322763"/>
          <p14:tracePt t="64772" x="2727325" y="4330700"/>
          <p14:tracePt t="64775" x="2719388" y="4338638"/>
          <p14:tracePt t="64777" x="2719388" y="4346575"/>
          <p14:tracePt t="64781" x="2711450" y="4354513"/>
          <p14:tracePt t="64784" x="2711450" y="4362450"/>
          <p14:tracePt t="64785" x="2703513" y="4362450"/>
          <p14:tracePt t="64788" x="2703513" y="4370388"/>
          <p14:tracePt t="64790" x="2695575" y="4370388"/>
          <p14:tracePt t="64792" x="2695575" y="4378325"/>
          <p14:tracePt t="64793" x="2695575" y="4386263"/>
          <p14:tracePt t="64795" x="2687638" y="4386263"/>
          <p14:tracePt t="64797" x="2687638" y="4394200"/>
          <p14:tracePt t="64799" x="2679700" y="4394200"/>
          <p14:tracePt t="64802" x="2679700" y="4402138"/>
          <p14:tracePt t="64805" x="2671763" y="4410075"/>
          <p14:tracePt t="64811" x="2663825" y="4418013"/>
          <p14:tracePt t="64815" x="2655888" y="4425950"/>
          <p14:tracePt t="64821" x="2647950" y="4433888"/>
          <p14:tracePt t="64823" x="2640013" y="4441825"/>
          <p14:tracePt t="64827" x="2632075" y="4449763"/>
          <p14:tracePt t="64831" x="2624138" y="4457700"/>
          <p14:tracePt t="64836" x="2616200" y="4465638"/>
          <p14:tracePt t="64840" x="2606675" y="4473575"/>
          <p14:tracePt t="64842" x="2598738" y="4473575"/>
          <p14:tracePt t="64843" x="2590800" y="4481513"/>
          <p14:tracePt t="64845" x="2582863" y="4481513"/>
          <p14:tracePt t="64847" x="2582863" y="4489450"/>
          <p14:tracePt t="64849" x="2574925" y="4497388"/>
          <p14:tracePt t="64851" x="2566988" y="4497388"/>
          <p14:tracePt t="64856" x="2551113" y="4505325"/>
          <p14:tracePt t="64859" x="2535238" y="4513263"/>
          <p14:tracePt t="64861" x="2535238" y="4521200"/>
          <p14:tracePt t="64863" x="2527300" y="4521200"/>
          <p14:tracePt t="64865" x="2511425" y="4521200"/>
          <p14:tracePt t="64868" x="2503488" y="4529138"/>
          <p14:tracePt t="64873" x="2487613" y="4537075"/>
          <p14:tracePt t="64875" x="2479675" y="4537075"/>
          <p14:tracePt t="64877" x="2471738" y="4545013"/>
          <p14:tracePt t="64879" x="2463800" y="4545013"/>
          <p14:tracePt t="64881" x="2455863" y="4545013"/>
          <p14:tracePt t="64885" x="2439988" y="4552950"/>
          <p14:tracePt t="64887" x="2432050" y="4552950"/>
          <p14:tracePt t="64889" x="2424113" y="4560888"/>
          <p14:tracePt t="64891" x="2416175" y="4560888"/>
          <p14:tracePt t="64895" x="2408238" y="4568825"/>
          <p14:tracePt t="64897" x="2400300" y="4568825"/>
          <p14:tracePt t="64899" x="2392363" y="4568825"/>
          <p14:tracePt t="64902" x="2384425" y="4576763"/>
          <p14:tracePt t="64903" x="2376488" y="4576763"/>
          <p14:tracePt t="64906" x="2368550" y="4576763"/>
          <p14:tracePt t="64907" x="2360613" y="4584700"/>
          <p14:tracePt t="64909" x="2352675" y="4584700"/>
          <p14:tracePt t="64911" x="2344738" y="4584700"/>
          <p14:tracePt t="64913" x="2336800" y="4592638"/>
          <p14:tracePt t="64915" x="2328863" y="4592638"/>
          <p14:tracePt t="64920" x="2312988" y="4592638"/>
          <p14:tracePt t="64922" x="2297113" y="4600575"/>
          <p14:tracePt t="64923" x="2289175" y="4600575"/>
          <p14:tracePt t="64925" x="2281238" y="4600575"/>
          <p14:tracePt t="64927" x="2273300" y="4608513"/>
          <p14:tracePt t="64929" x="2265363" y="4608513"/>
          <p14:tracePt t="64931" x="2247900" y="4608513"/>
          <p14:tracePt t="64934" x="2239963" y="4616450"/>
          <p14:tracePt t="64939" x="2208213" y="4616450"/>
          <p14:tracePt t="64942" x="2200275" y="4616450"/>
          <p14:tracePt t="64943" x="2192338" y="4624388"/>
          <p14:tracePt t="64945" x="2176463" y="4624388"/>
          <p14:tracePt t="64948" x="2168525" y="4624388"/>
          <p14:tracePt t="64950" x="2152650" y="4624388"/>
          <p14:tracePt t="64952" x="2144713" y="4624388"/>
          <p14:tracePt t="64954" x="2136775" y="4624388"/>
          <p14:tracePt t="64956" x="2120900" y="4624388"/>
          <p14:tracePt t="64957" x="2112963" y="4624388"/>
          <p14:tracePt t="64959" x="2105025" y="4633913"/>
          <p14:tracePt t="64961" x="2097088" y="4633913"/>
          <p14:tracePt t="64964" x="2089150" y="4633913"/>
          <p14:tracePt t="64965" x="2073275" y="4633913"/>
          <p14:tracePt t="64968" x="2065338" y="4641850"/>
          <p14:tracePt t="64970" x="2057400" y="4641850"/>
          <p14:tracePt t="64971" x="2049463" y="4641850"/>
          <p14:tracePt t="64973" x="2033588" y="4641850"/>
          <p14:tracePt t="64975" x="2025650" y="4641850"/>
          <p14:tracePt t="64977" x="2017713" y="4641850"/>
          <p14:tracePt t="64979" x="2009775" y="4649788"/>
          <p14:tracePt t="64981" x="1993900" y="4649788"/>
          <p14:tracePt t="64983" x="1985963" y="4649788"/>
          <p14:tracePt t="64985" x="1978025" y="4649788"/>
          <p14:tracePt t="64987" x="1962150" y="4649788"/>
          <p14:tracePt t="64989" x="1954213" y="4657725"/>
          <p14:tracePt t="64991" x="1946275" y="4657725"/>
          <p14:tracePt t="64993" x="1938338" y="4657725"/>
          <p14:tracePt t="64995" x="1930400" y="4657725"/>
          <p14:tracePt t="64997" x="1922463" y="4657725"/>
          <p14:tracePt t="64999" x="1912938" y="4657725"/>
          <p14:tracePt t="65001" x="1905000" y="4657725"/>
          <p14:tracePt t="65003" x="1897063" y="4657725"/>
          <p14:tracePt t="65005" x="1889125" y="4657725"/>
          <p14:tracePt t="65007" x="1881188" y="4657725"/>
          <p14:tracePt t="65009" x="1873250" y="4665663"/>
          <p14:tracePt t="65011" x="1865313" y="4665663"/>
          <p14:tracePt t="65015" x="1857375" y="4665663"/>
          <p14:tracePt t="65018" x="1849438" y="4665663"/>
          <p14:tracePt t="65020" x="1841500" y="4665663"/>
          <p14:tracePt t="65023" x="1833563" y="4665663"/>
          <p14:tracePt t="65025" x="1825625" y="4665663"/>
          <p14:tracePt t="65029" x="1817688" y="4673600"/>
          <p14:tracePt t="65034" x="1809750" y="4673600"/>
          <p14:tracePt t="65036" x="1801813" y="4673600"/>
          <p14:tracePt t="65039" x="1793875" y="4673600"/>
          <p14:tracePt t="65043" x="1785938" y="4673600"/>
          <p14:tracePt t="65047" x="1778000" y="4673600"/>
          <p14:tracePt t="65052" x="1770063" y="4673600"/>
          <p14:tracePt t="65055" x="1762125" y="4681538"/>
          <p14:tracePt t="65057" x="1754188" y="4681538"/>
          <p14:tracePt t="65061" x="1746250" y="4681538"/>
          <p14:tracePt t="65065" x="1738313" y="4681538"/>
          <p14:tracePt t="65069" x="1730375" y="4681538"/>
          <p14:tracePt t="65071" x="1722438" y="4681538"/>
          <p14:tracePt t="65075" x="1714500" y="4681538"/>
          <p14:tracePt t="65077" x="1706563" y="4681538"/>
          <p14:tracePt t="65079" x="1698625" y="4681538"/>
          <p14:tracePt t="65081" x="1690688" y="4681538"/>
          <p14:tracePt t="65084" x="1682750" y="4681538"/>
          <p14:tracePt t="65086" x="1674813" y="4681538"/>
          <p14:tracePt t="65088" x="1666875" y="4681538"/>
          <p14:tracePt t="65090" x="1658938" y="4681538"/>
          <p14:tracePt t="65091" x="1651000" y="4681538"/>
          <p14:tracePt t="65093" x="1643063" y="4681538"/>
          <p14:tracePt t="65095" x="1635125" y="4681538"/>
          <p14:tracePt t="65101" x="1619250" y="4673600"/>
          <p14:tracePt t="65104" x="1603375" y="4673600"/>
          <p14:tracePt t="65107" x="1595438" y="4673600"/>
          <p14:tracePt t="65109" x="1587500" y="4673600"/>
          <p14:tracePt t="65111" x="1579563" y="4673600"/>
          <p14:tracePt t="65113" x="1571625" y="4673600"/>
          <p14:tracePt t="65115" x="1571625" y="4665663"/>
          <p14:tracePt t="65118" x="1562100" y="4665663"/>
          <p14:tracePt t="65121" x="1554163" y="4665663"/>
          <p14:tracePt t="65123" x="1546225" y="4665663"/>
          <p14:tracePt t="65125" x="1538288" y="4657725"/>
          <p14:tracePt t="65129" x="1530350" y="4657725"/>
          <p14:tracePt t="65134" x="1522413" y="4657725"/>
          <p14:tracePt t="65137" x="1514475" y="4649788"/>
          <p14:tracePt t="65143" x="1506538" y="4649788"/>
          <p14:tracePt t="65152" x="1498600" y="4649788"/>
          <p14:tracePt t="65197" x="1498600" y="4641850"/>
          <p14:tracePt t="65207" x="1490663" y="4641850"/>
          <p14:tracePt t="65213" x="1490663" y="4633913"/>
          <p14:tracePt t="65219" x="1482725" y="4624388"/>
          <p14:tracePt t="65225" x="1474788" y="4616450"/>
          <p14:tracePt t="65231" x="1466850" y="4608513"/>
          <p14:tracePt t="65237" x="1458913" y="4600575"/>
          <p14:tracePt t="65243" x="1450975" y="4592638"/>
          <p14:tracePt t="65249" x="1443038" y="4584700"/>
          <p14:tracePt t="65255" x="1435100" y="4576763"/>
          <p14:tracePt t="65259" x="1427163" y="4568825"/>
          <p14:tracePt t="65263" x="1419225" y="4568825"/>
          <p14:tracePt t="65265" x="1419225" y="4560888"/>
          <p14:tracePt t="65270" x="1411288" y="4560888"/>
          <p14:tracePt t="65271" x="1411288" y="4552950"/>
          <p14:tracePt t="65275" x="1403350" y="4545013"/>
          <p14:tracePt t="65282" x="1395413" y="4537075"/>
          <p14:tracePt t="65285" x="1387475" y="4537075"/>
          <p14:tracePt t="65288" x="1387475" y="4529138"/>
          <p14:tracePt t="65291" x="1379538" y="4529138"/>
          <p14:tracePt t="65293" x="1379538" y="4521200"/>
          <p14:tracePt t="65297" x="1371600" y="4521200"/>
          <p14:tracePt t="65301" x="1363663" y="4513263"/>
          <p14:tracePt t="65305" x="1355725" y="4513263"/>
          <p14:tracePt t="65307" x="1355725" y="4505325"/>
          <p14:tracePt t="65309" x="1347788" y="4505325"/>
          <p14:tracePt t="65311" x="1339850" y="4505325"/>
          <p14:tracePt t="65313" x="1339850" y="4497388"/>
          <p14:tracePt t="65315" x="1331913" y="4497388"/>
          <p14:tracePt t="65318" x="1323975" y="4497388"/>
          <p14:tracePt t="65320" x="1323975" y="4489450"/>
          <p14:tracePt t="65323" x="1308100" y="4489450"/>
          <p14:tracePt t="65325" x="1300163" y="4481513"/>
          <p14:tracePt t="65327" x="1292225" y="4481513"/>
          <p14:tracePt t="65329" x="1284288" y="4481513"/>
          <p14:tracePt t="65331" x="1276350" y="4473575"/>
          <p14:tracePt t="65336" x="1268413" y="4473575"/>
          <p14:tracePt t="65339" x="1252538" y="4473575"/>
          <p14:tracePt t="65341" x="1244600" y="4473575"/>
          <p14:tracePt t="65343" x="1236663" y="4465638"/>
          <p14:tracePt t="65347" x="1228725" y="4465638"/>
          <p14:tracePt t="65349" x="1220788" y="4465638"/>
          <p14:tracePt t="65352" x="1211263" y="4465638"/>
          <p14:tracePt t="65355" x="1203325" y="4465638"/>
          <p14:tracePt t="65357" x="1195388" y="4465638"/>
          <p14:tracePt t="65361" x="1187450" y="4465638"/>
          <p14:tracePt t="65365" x="1179513" y="4465638"/>
          <p14:tracePt t="65371" x="1171575" y="4465638"/>
          <p14:tracePt t="65377" x="1163638" y="4465638"/>
          <p14:tracePt t="65391" x="1155700" y="4465638"/>
          <p14:tracePt t="65443" x="1163638" y="4465638"/>
          <p14:tracePt t="65481" x="1155700" y="4465638"/>
          <p14:tracePt t="65515" x="1147763" y="4465638"/>
          <p14:tracePt t="65521" x="1139825" y="4465638"/>
          <p14:tracePt t="65525" x="1131888" y="4465638"/>
          <p14:tracePt t="65529" x="1123950" y="4465638"/>
          <p14:tracePt t="65531" x="1116013" y="4465638"/>
          <p14:tracePt t="65535" x="1108075" y="4465638"/>
          <p14:tracePt t="65539" x="1100138" y="4465638"/>
          <p14:tracePt t="65541" x="1092200" y="4465638"/>
          <p14:tracePt t="65543" x="1092200" y="4473575"/>
          <p14:tracePt t="65545" x="1084263" y="4473575"/>
          <p14:tracePt t="65549" x="1076325" y="4473575"/>
          <p14:tracePt t="65552" x="1068388" y="4473575"/>
          <p14:tracePt t="65555" x="1060450" y="4481513"/>
          <p14:tracePt t="65558" x="1052513" y="4481513"/>
          <p14:tracePt t="65559" x="1044575" y="4481513"/>
          <p14:tracePt t="65563" x="1036638" y="4489450"/>
          <p14:tracePt t="65565" x="1028700" y="4489450"/>
          <p14:tracePt t="65568" x="1020763" y="4489450"/>
          <p14:tracePt t="65570" x="1020763" y="4497388"/>
          <p14:tracePt t="65573" x="1004888" y="4505325"/>
          <p14:tracePt t="65575" x="996950" y="4505325"/>
          <p14:tracePt t="65577" x="989013" y="4513263"/>
          <p14:tracePt t="65581" x="981075" y="4521200"/>
          <p14:tracePt t="65584" x="973138" y="4521200"/>
          <p14:tracePt t="65585" x="965200" y="4529138"/>
          <p14:tracePt t="65591" x="957263" y="4537075"/>
          <p14:tracePt t="65592" x="941388" y="4545013"/>
          <p14:tracePt t="65595" x="933450" y="4552950"/>
          <p14:tracePt t="65597" x="925513" y="4552950"/>
          <p14:tracePt t="65599" x="917575" y="4560888"/>
          <p14:tracePt t="65602" x="917575" y="4568825"/>
          <p14:tracePt t="65608" x="901700" y="4584700"/>
          <p14:tracePt t="65610" x="893763" y="4584700"/>
          <p14:tracePt t="65611" x="885825" y="4592638"/>
          <p14:tracePt t="65613" x="885825" y="4600575"/>
          <p14:tracePt t="65615" x="877888" y="4600575"/>
          <p14:tracePt t="65618" x="868363" y="4608513"/>
          <p14:tracePt t="65622" x="860425" y="4624388"/>
          <p14:tracePt t="65625" x="852488" y="4633913"/>
          <p14:tracePt t="65627" x="852488" y="4641850"/>
          <p14:tracePt t="65629" x="844550" y="4649788"/>
          <p14:tracePt t="65631" x="844550" y="4657725"/>
          <p14:tracePt t="65636" x="836613" y="4665663"/>
          <p14:tracePt t="65639" x="828675" y="4673600"/>
          <p14:tracePt t="65641" x="828675" y="4681538"/>
          <p14:tracePt t="65643" x="828675" y="4689475"/>
          <p14:tracePt t="65645" x="820738" y="4689475"/>
          <p14:tracePt t="65647" x="820738" y="4697413"/>
          <p14:tracePt t="65649" x="820738" y="4705350"/>
          <p14:tracePt t="65653" x="812800" y="4705350"/>
          <p14:tracePt t="65654" x="812800" y="4713288"/>
          <p14:tracePt t="65657" x="804863" y="4721225"/>
          <p14:tracePt t="65659" x="804863" y="4729163"/>
          <p14:tracePt t="65661" x="796925" y="4729163"/>
          <p14:tracePt t="65663" x="796925" y="4737100"/>
          <p14:tracePt t="65668" x="788988" y="4745038"/>
          <p14:tracePt t="65670" x="788988" y="4752975"/>
          <p14:tracePt t="65673" x="781050" y="4760913"/>
          <p14:tracePt t="65677" x="781050" y="4768850"/>
          <p14:tracePt t="65679" x="781050" y="4776788"/>
          <p14:tracePt t="65684" x="773113" y="4784725"/>
          <p14:tracePt t="65687" x="773113" y="4792663"/>
          <p14:tracePt t="65691" x="773113" y="4800600"/>
          <p14:tracePt t="65695" x="765175" y="4808538"/>
          <p14:tracePt t="65701" x="765175" y="4816475"/>
          <p14:tracePt t="65706" x="765175" y="4824413"/>
          <p14:tracePt t="65711" x="765175" y="4832350"/>
          <p14:tracePt t="65715" x="757238" y="4832350"/>
          <p14:tracePt t="65718" x="757238" y="4840288"/>
          <p14:tracePt t="65721" x="757238" y="4848225"/>
          <p14:tracePt t="65727" x="757238" y="4856163"/>
          <p14:tracePt t="65731" x="757238" y="4864100"/>
          <p14:tracePt t="65735" x="757238" y="4872038"/>
          <p14:tracePt t="65739" x="757238" y="4879975"/>
          <p14:tracePt t="65743" x="757238" y="4887913"/>
          <p14:tracePt t="65747" x="757238" y="4895850"/>
          <p14:tracePt t="65752" x="757238" y="4903788"/>
          <p14:tracePt t="65753" x="749300" y="4911725"/>
          <p14:tracePt t="65757" x="749300" y="4919663"/>
          <p14:tracePt t="65759" x="749300" y="4927600"/>
          <p14:tracePt t="65763" x="749300" y="4935538"/>
          <p14:tracePt t="65768" x="749300" y="4943475"/>
          <p14:tracePt t="65770" x="749300" y="4951413"/>
          <p14:tracePt t="65773" x="749300" y="4959350"/>
          <p14:tracePt t="65777" x="749300" y="4967288"/>
          <p14:tracePt t="65781" x="749300" y="4976813"/>
          <p14:tracePt t="65786" x="749300" y="4984750"/>
          <p14:tracePt t="65787" x="749300" y="4992688"/>
          <p14:tracePt t="65791" x="749300" y="5000625"/>
          <p14:tracePt t="65795" x="749300" y="5008563"/>
          <p14:tracePt t="65800" x="749300" y="5016500"/>
          <p14:tracePt t="65803" x="749300" y="5024438"/>
          <p14:tracePt t="65807" x="749300" y="5032375"/>
          <p14:tracePt t="65811" x="749300" y="5040313"/>
          <p14:tracePt t="65818" x="749300" y="5048250"/>
          <p14:tracePt t="65821" x="749300" y="5056188"/>
          <p14:tracePt t="65825" x="749300" y="5064125"/>
          <p14:tracePt t="65831" x="749300" y="5072063"/>
          <p14:tracePt t="65839" x="757238" y="5080000"/>
          <p14:tracePt t="65847" x="757238" y="5087938"/>
          <p14:tracePt t="65855" x="757238" y="5095875"/>
          <p14:tracePt t="65863" x="757238" y="5103813"/>
          <p14:tracePt t="65869" x="757238" y="5111750"/>
          <p14:tracePt t="65873" x="757238" y="5119688"/>
          <p14:tracePt t="65877" x="765175" y="5127625"/>
          <p14:tracePt t="65881" x="765175" y="5135563"/>
          <p14:tracePt t="65886" x="765175" y="5143500"/>
          <p14:tracePt t="65889" x="765175" y="5151438"/>
          <p14:tracePt t="65891" x="773113" y="5151438"/>
          <p14:tracePt t="65893" x="773113" y="5159375"/>
          <p14:tracePt t="65897" x="773113" y="5167313"/>
          <p14:tracePt t="65902" x="773113" y="5175250"/>
          <p14:tracePt t="65905" x="781050" y="5183188"/>
          <p14:tracePt t="65909" x="781050" y="5191125"/>
          <p14:tracePt t="65913" x="781050" y="5199063"/>
          <p14:tracePt t="65918" x="788988" y="5207000"/>
          <p14:tracePt t="65921" x="788988" y="5214938"/>
          <p14:tracePt t="65925" x="788988" y="5222875"/>
          <p14:tracePt t="65927" x="796925" y="5222875"/>
          <p14:tracePt t="65929" x="796925" y="5230813"/>
          <p14:tracePt t="65931" x="796925" y="5238750"/>
          <p14:tracePt t="65937" x="804863" y="5246688"/>
          <p14:tracePt t="65939" x="804863" y="5254625"/>
          <p14:tracePt t="65943" x="804863" y="5262563"/>
          <p14:tracePt t="65949" x="812800" y="5270500"/>
          <p14:tracePt t="65954" x="812800" y="5278438"/>
          <p14:tracePt t="65957" x="812800" y="5286375"/>
          <p14:tracePt t="65959" x="820738" y="5286375"/>
          <p14:tracePt t="65963" x="820738" y="5302250"/>
          <p14:tracePt t="65968" x="820738" y="5310188"/>
          <p14:tracePt t="65969" x="820738" y="5319713"/>
          <p14:tracePt t="65971" x="828675" y="5327650"/>
          <p14:tracePt t="65975" x="828675" y="5335588"/>
          <p14:tracePt t="65979" x="828675" y="5343525"/>
          <p14:tracePt t="65982" x="836613" y="5351463"/>
          <p14:tracePt t="65984" x="836613" y="5359400"/>
          <p14:tracePt t="65987" x="836613" y="5367338"/>
          <p14:tracePt t="65989" x="836613" y="5375275"/>
          <p14:tracePt t="65991" x="844550" y="5383213"/>
          <p14:tracePt t="65995" x="844550" y="5391150"/>
          <p14:tracePt t="65997" x="844550" y="5399088"/>
          <p14:tracePt t="66001" x="844550" y="5407025"/>
          <p14:tracePt t="66004" x="844550" y="5414963"/>
          <p14:tracePt t="66005" x="844550" y="5422900"/>
          <p14:tracePt t="66007" x="844550" y="5430838"/>
          <p14:tracePt t="66010" x="852488" y="5430838"/>
          <p14:tracePt t="66011" x="852488" y="5438775"/>
          <p14:tracePt t="66013" x="852488" y="5446713"/>
          <p14:tracePt t="66015" x="852488" y="5454650"/>
          <p14:tracePt t="66018" x="852488" y="5462588"/>
          <p14:tracePt t="66021" x="852488" y="5470525"/>
          <p14:tracePt t="66023" x="852488" y="5478463"/>
          <p14:tracePt t="66025" x="852488" y="5486400"/>
          <p14:tracePt t="66027" x="852488" y="5494338"/>
          <p14:tracePt t="66031" x="852488" y="5502275"/>
          <p14:tracePt t="66034" x="852488" y="5510213"/>
          <p14:tracePt t="66037" x="852488" y="5518150"/>
          <p14:tracePt t="66039" x="852488" y="5526088"/>
          <p14:tracePt t="66043" x="852488" y="5534025"/>
          <p14:tracePt t="66047" x="852488" y="5541963"/>
          <p14:tracePt t="66051" x="852488" y="5549900"/>
          <p14:tracePt t="66055" x="852488" y="5557838"/>
          <p14:tracePt t="66059" x="852488" y="5565775"/>
          <p14:tracePt t="66065" x="852488" y="5573713"/>
          <p14:tracePt t="66071" x="852488" y="5581650"/>
          <p14:tracePt t="66079" x="860425" y="5589588"/>
          <p14:tracePt t="66089" x="860425" y="5597525"/>
          <p14:tracePt t="66097" x="860425" y="5605463"/>
          <p14:tracePt t="66103" x="868363" y="5605463"/>
          <p14:tracePt t="66105" x="868363" y="5613400"/>
          <p14:tracePt t="66109" x="868363" y="5621338"/>
          <p14:tracePt t="66115" x="877888" y="5629275"/>
          <p14:tracePt t="66120" x="877888" y="5637213"/>
          <p14:tracePt t="66123" x="877888" y="5645150"/>
          <p14:tracePt t="66127" x="877888" y="5653088"/>
          <p14:tracePt t="66129" x="885825" y="5653088"/>
          <p14:tracePt t="66131" x="885825" y="5662613"/>
          <p14:tracePt t="66137" x="885825" y="5670550"/>
          <p14:tracePt t="66143" x="885825" y="5678488"/>
          <p14:tracePt t="66147" x="885825" y="5686425"/>
          <p14:tracePt t="66152" x="893763" y="5686425"/>
          <p14:tracePt t="66154" x="893763" y="5694363"/>
          <p14:tracePt t="66157" x="893763" y="5702300"/>
          <p14:tracePt t="66163" x="893763" y="5710238"/>
          <p14:tracePt t="66169" x="901700" y="5718175"/>
          <p14:tracePt t="66175" x="901700" y="5726113"/>
          <p14:tracePt t="66179" x="909638" y="5726113"/>
          <p14:tracePt t="66184" x="909638" y="5734050"/>
          <p14:tracePt t="66202" x="925513" y="5749925"/>
          <p14:tracePt t="66205" x="933450" y="5749925"/>
          <p14:tracePt t="66208" x="941388" y="5749925"/>
          <p14:tracePt t="66209" x="941388" y="5757863"/>
          <p14:tracePt t="66214" x="949325" y="5757863"/>
          <p14:tracePt t="66218" x="957263" y="5757863"/>
          <p14:tracePt t="66221" x="965200" y="5757863"/>
          <p14:tracePt t="66223" x="965200" y="5765800"/>
          <p14:tracePt t="66225" x="973138" y="5765800"/>
          <p14:tracePt t="66229" x="981075" y="5765800"/>
          <p14:tracePt t="66231" x="989013" y="5765800"/>
          <p14:tracePt t="66235" x="996950" y="5765800"/>
          <p14:tracePt t="66239" x="1004888" y="5773738"/>
          <p14:tracePt t="66243" x="1012825" y="5773738"/>
          <p14:tracePt t="66246" x="1020763" y="5773738"/>
          <p14:tracePt t="66249" x="1028700" y="5773738"/>
          <p14:tracePt t="66253" x="1036638" y="5773738"/>
          <p14:tracePt t="66255" x="1036638" y="5781675"/>
          <p14:tracePt t="66257" x="1044575" y="5781675"/>
          <p14:tracePt t="66259" x="1052513" y="5781675"/>
          <p14:tracePt t="66263" x="1060450" y="5781675"/>
          <p14:tracePt t="66268" x="1068388" y="5789613"/>
          <p14:tracePt t="66271" x="1076325" y="5789613"/>
          <p14:tracePt t="66273" x="1084263" y="5789613"/>
          <p14:tracePt t="66277" x="1092200" y="5789613"/>
          <p14:tracePt t="66282" x="1100138" y="5797550"/>
          <p14:tracePt t="66285" x="1108075" y="5797550"/>
          <p14:tracePt t="66287" x="1116013" y="5797550"/>
          <p14:tracePt t="66289" x="1123950" y="5797550"/>
          <p14:tracePt t="66292" x="1123950" y="5805488"/>
          <p14:tracePt t="66293" x="1131888" y="5805488"/>
          <p14:tracePt t="66297" x="1139825" y="5805488"/>
          <p14:tracePt t="66299" x="1147763" y="5805488"/>
          <p14:tracePt t="66304" x="1155700" y="5805488"/>
          <p14:tracePt t="66305" x="1155700" y="5813425"/>
          <p14:tracePt t="66307" x="1163638" y="5813425"/>
          <p14:tracePt t="66311" x="1171575" y="5813425"/>
          <p14:tracePt t="66318" x="1179513" y="5813425"/>
          <p14:tracePt t="66321" x="1187450" y="5821363"/>
          <p14:tracePt t="66339" x="1195388" y="5821363"/>
          <p14:tracePt t="66383" x="1195388" y="5829300"/>
          <p14:tracePt t="66387" x="1187450" y="5829300"/>
          <p14:tracePt t="66473" x="1179513" y="5829300"/>
          <p14:tracePt t="66495" x="1171575" y="5829300"/>
          <p14:tracePt t="66503" x="1171575" y="5821363"/>
          <p14:tracePt t="66521" x="1171575" y="5813425"/>
          <p14:tracePt t="66529" x="1163638" y="5805488"/>
          <p14:tracePt t="66535" x="1163638" y="5797550"/>
          <p14:tracePt t="66541" x="1163638" y="5789613"/>
          <p14:tracePt t="66545" x="1163638" y="5781675"/>
          <p14:tracePt t="66549" x="1163638" y="5773738"/>
          <p14:tracePt t="66555" x="1155700" y="5773738"/>
          <p14:tracePt t="66559" x="1155700" y="5765800"/>
          <p14:tracePt t="66569" x="1155700" y="5757863"/>
          <p14:tracePt t="66575" x="1155700" y="5749925"/>
          <p14:tracePt t="66581" x="1155700" y="5741988"/>
          <p14:tracePt t="66586" x="1155700" y="5734050"/>
          <p14:tracePt t="66591" x="1155700" y="5726113"/>
          <p14:tracePt t="66595" x="1155700" y="5718175"/>
          <p14:tracePt t="66597" x="1163638" y="5718175"/>
          <p14:tracePt t="66599" x="1163638" y="5710238"/>
          <p14:tracePt t="66603" x="1163638" y="5702300"/>
          <p14:tracePt t="66605" x="1163638" y="5694363"/>
          <p14:tracePt t="66607" x="1163638" y="5686425"/>
          <p14:tracePt t="66611" x="1163638" y="5678488"/>
          <p14:tracePt t="66613" x="1163638" y="5670550"/>
          <p14:tracePt t="66615" x="1163638" y="5662613"/>
          <p14:tracePt t="66620" x="1163638" y="5653088"/>
          <p14:tracePt t="66621" x="1163638" y="5645150"/>
          <p14:tracePt t="66623" x="1163638" y="5637213"/>
          <p14:tracePt t="66625" x="1171575" y="5629275"/>
          <p14:tracePt t="66627" x="1171575" y="5621338"/>
          <p14:tracePt t="66629" x="1171575" y="5613400"/>
          <p14:tracePt t="66631" x="1171575" y="5605463"/>
          <p14:tracePt t="66636" x="1179513" y="5597525"/>
          <p14:tracePt t="66638" x="1179513" y="5589588"/>
          <p14:tracePt t="66639" x="1179513" y="5581650"/>
          <p14:tracePt t="66641" x="1187450" y="5581650"/>
          <p14:tracePt t="66643" x="1187450" y="5573713"/>
          <p14:tracePt t="66645" x="1187450" y="5565775"/>
          <p14:tracePt t="66647" x="1195388" y="5565775"/>
          <p14:tracePt t="66649" x="1195388" y="5557838"/>
          <p14:tracePt t="66652" x="1203325" y="5549900"/>
          <p14:tracePt t="66655" x="1203325" y="5541963"/>
          <p14:tracePt t="66657" x="1211263" y="5541963"/>
          <p14:tracePt t="66659" x="1211263" y="5534025"/>
          <p14:tracePt t="66663" x="1220788" y="5526088"/>
          <p14:tracePt t="66668" x="1220788" y="5518150"/>
          <p14:tracePt t="66670" x="1228725" y="5518150"/>
          <p14:tracePt t="66673" x="1228725" y="5510213"/>
          <p14:tracePt t="66675" x="1236663" y="5510213"/>
          <p14:tracePt t="66677" x="1236663" y="5502275"/>
          <p14:tracePt t="66679" x="1244600" y="5502275"/>
          <p14:tracePt t="66684" x="1252538" y="5494338"/>
          <p14:tracePt t="66687" x="1252538" y="5486400"/>
          <p14:tracePt t="66689" x="1260475" y="5486400"/>
          <p14:tracePt t="66691" x="1268413" y="5486400"/>
          <p14:tracePt t="66693" x="1268413" y="5478463"/>
          <p14:tracePt t="66697" x="1276350" y="5478463"/>
          <p14:tracePt t="66700" x="1276350" y="5470525"/>
          <p14:tracePt t="66702" x="1284288" y="5470525"/>
          <p14:tracePt t="66705" x="1284288" y="5462588"/>
          <p14:tracePt t="66708" x="1292225" y="5462588"/>
          <p14:tracePt t="66711" x="1300163" y="5462588"/>
          <p14:tracePt t="66714" x="1300163" y="5454650"/>
          <p14:tracePt t="66715" x="1308100" y="5454650"/>
          <p14:tracePt t="66721" x="1316038" y="5446713"/>
          <p14:tracePt t="66725" x="1323975" y="5446713"/>
          <p14:tracePt t="66729" x="1323975" y="5438775"/>
          <p14:tracePt t="66731" x="1331913" y="5438775"/>
          <p14:tracePt t="66736" x="1339850" y="5438775"/>
          <p14:tracePt t="66739" x="1339850" y="5430838"/>
          <p14:tracePt t="66743" x="1347788" y="5430838"/>
          <p14:tracePt t="66751" x="1355725" y="5422900"/>
          <p14:tracePt t="66775" x="1355725" y="5414963"/>
          <p14:tracePt t="66777" x="1363663" y="5414963"/>
          <p14:tracePt t="66791" x="1371600" y="5407025"/>
          <p14:tracePt t="66800" x="1379538" y="5407025"/>
          <p14:tracePt t="66802" x="1379538" y="5399088"/>
          <p14:tracePt t="66807" x="1387475" y="5391150"/>
          <p14:tracePt t="66813" x="1395413" y="5383213"/>
          <p14:tracePt t="66820" x="1403350" y="5383213"/>
          <p14:tracePt t="66821" x="1403350" y="5375275"/>
          <p14:tracePt t="66827" x="1411288" y="5367338"/>
          <p14:tracePt t="66834" x="1419225" y="5367338"/>
          <p14:tracePt t="66839" x="1427163" y="5359400"/>
          <p14:tracePt t="66843" x="1435100" y="5359400"/>
          <p14:tracePt t="66847" x="1443038" y="5351463"/>
          <p14:tracePt t="66851" x="1450975" y="5351463"/>
          <p14:tracePt t="66854" x="1458913" y="5351463"/>
          <p14:tracePt t="66857" x="1466850" y="5343525"/>
          <p14:tracePt t="66859" x="1474788" y="5343525"/>
          <p14:tracePt t="66863" x="1482725" y="5343525"/>
          <p14:tracePt t="66865" x="1482725" y="5335588"/>
          <p14:tracePt t="66868" x="1490663" y="5335588"/>
          <p14:tracePt t="66871" x="1498600" y="5335588"/>
          <p14:tracePt t="66873" x="1506538" y="5335588"/>
          <p14:tracePt t="66877" x="1514475" y="5335588"/>
          <p14:tracePt t="66881" x="1522413" y="5335588"/>
          <p14:tracePt t="66886" x="1530350" y="5335588"/>
          <p14:tracePt t="66889" x="1538288" y="5335588"/>
          <p14:tracePt t="66893" x="1546225" y="5335588"/>
          <p14:tracePt t="66899" x="1554163" y="5335588"/>
          <p14:tracePt t="66903" x="1562100" y="5335588"/>
          <p14:tracePt t="66911" x="1571625" y="5335588"/>
          <p14:tracePt t="66918" x="1571625" y="5343525"/>
          <p14:tracePt t="66920" x="1579563" y="5343525"/>
          <p14:tracePt t="66925" x="1587500" y="5343525"/>
          <p14:tracePt t="66927" x="1587500" y="5351463"/>
          <p14:tracePt t="66937" x="1595438" y="5359400"/>
          <p14:tracePt t="66939" x="1603375" y="5359400"/>
          <p14:tracePt t="66943" x="1603375" y="5367338"/>
          <p14:tracePt t="66945" x="1611313" y="5367338"/>
          <p14:tracePt t="66951" x="1619250" y="5375275"/>
          <p14:tracePt t="66957" x="1627188" y="5375275"/>
          <p14:tracePt t="66969" x="1627188" y="5383213"/>
          <p14:tracePt t="66985" x="1627188" y="5375275"/>
          <p14:tracePt t="67029" x="1635125" y="5375275"/>
          <p14:tracePt t="67067" x="1643063" y="5375275"/>
          <p14:tracePt t="67077" x="1651000" y="5375275"/>
          <p14:tracePt t="67083" x="1658938" y="5375275"/>
          <p14:tracePt t="67089" x="1666875" y="5375275"/>
          <p14:tracePt t="67093" x="1674813" y="5367338"/>
          <p14:tracePt t="67097" x="1682750" y="5367338"/>
          <p14:tracePt t="67103" x="1690688" y="5367338"/>
          <p14:tracePt t="67107" x="1698625" y="5367338"/>
          <p14:tracePt t="67109" x="1698625" y="5359400"/>
          <p14:tracePt t="67113" x="1706563" y="5359400"/>
          <p14:tracePt t="67123" x="1714500" y="5359400"/>
          <p14:tracePt t="67143" x="1714500" y="5351463"/>
          <p14:tracePt t="67302" x="1722438" y="5351463"/>
          <p14:tracePt t="67697" x="1730375" y="5351463"/>
          <p14:tracePt t="67737" x="1738313" y="5351463"/>
          <p14:tracePt t="67747" x="1738313" y="5359400"/>
          <p14:tracePt t="67750" x="1746250" y="5359400"/>
          <p14:tracePt t="67755" x="1754188" y="5359400"/>
          <p14:tracePt t="67759" x="1762125" y="5359400"/>
          <p14:tracePt t="67763" x="1770063" y="5359400"/>
          <p14:tracePt t="67768" x="1778000" y="5367338"/>
          <p14:tracePt t="67771" x="1785938" y="5367338"/>
          <p14:tracePt t="67775" x="1793875" y="5367338"/>
          <p14:tracePt t="67777" x="1801813" y="5367338"/>
          <p14:tracePt t="67781" x="1809750" y="5367338"/>
          <p14:tracePt t="67784" x="1817688" y="5367338"/>
          <p14:tracePt t="67787" x="1833563" y="5367338"/>
          <p14:tracePt t="67791" x="1841500" y="5367338"/>
          <p14:tracePt t="67793" x="1849438" y="5367338"/>
          <p14:tracePt t="67795" x="1857375" y="5367338"/>
          <p14:tracePt t="67797" x="1865313" y="5367338"/>
          <p14:tracePt t="67801" x="1873250" y="5367338"/>
          <p14:tracePt t="67803" x="1881188" y="5367338"/>
          <p14:tracePt t="67806" x="1889125" y="5367338"/>
          <p14:tracePt t="67808" x="1897063" y="5367338"/>
          <p14:tracePt t="67809" x="1905000" y="5367338"/>
          <p14:tracePt t="67811" x="1912938" y="5367338"/>
          <p14:tracePt t="67813" x="1922463" y="5367338"/>
          <p14:tracePt t="67815" x="1930400" y="5367338"/>
          <p14:tracePt t="67819" x="1938338" y="5367338"/>
          <p14:tracePt t="67821" x="1954213" y="5367338"/>
          <p14:tracePt t="67823" x="1962150" y="5367338"/>
          <p14:tracePt t="67825" x="1970088" y="5367338"/>
          <p14:tracePt t="67827" x="1978025" y="5367338"/>
          <p14:tracePt t="67829" x="1985963" y="5367338"/>
          <p14:tracePt t="67831" x="1993900" y="5367338"/>
          <p14:tracePt t="67836" x="2009775" y="5367338"/>
          <p14:tracePt t="67838" x="2017713" y="5367338"/>
          <p14:tracePt t="67839" x="2025650" y="5367338"/>
          <p14:tracePt t="67841" x="2033588" y="5367338"/>
          <p14:tracePt t="67843" x="2041525" y="5367338"/>
          <p14:tracePt t="67845" x="2049463" y="5367338"/>
          <p14:tracePt t="67847" x="2057400" y="5367338"/>
          <p14:tracePt t="67849" x="2065338" y="5367338"/>
          <p14:tracePt t="67852" x="2081213" y="5367338"/>
          <p14:tracePt t="67854" x="2089150" y="5367338"/>
          <p14:tracePt t="67856" x="2097088" y="5367338"/>
          <p14:tracePt t="67857" x="2105025" y="5367338"/>
          <p14:tracePt t="67859" x="2112963" y="5367338"/>
          <p14:tracePt t="67861" x="2120900" y="5367338"/>
          <p14:tracePt t="67863" x="2128838" y="5367338"/>
          <p14:tracePt t="67865" x="2136775" y="5367338"/>
          <p14:tracePt t="67868" x="2144713" y="5367338"/>
          <p14:tracePt t="67871" x="2152650" y="5367338"/>
          <p14:tracePt t="67872" x="2168525" y="5367338"/>
          <p14:tracePt t="67875" x="2176463" y="5367338"/>
          <p14:tracePt t="67877" x="2184400" y="5367338"/>
          <p14:tracePt t="67879" x="2192338" y="5367338"/>
          <p14:tracePt t="67881" x="2200275" y="5375275"/>
          <p14:tracePt t="67885" x="2208213" y="5375275"/>
          <p14:tracePt t="67888" x="2224088" y="5375275"/>
          <p14:tracePt t="67889" x="2232025" y="5375275"/>
          <p14:tracePt t="67891" x="2239963" y="5375275"/>
          <p14:tracePt t="67893" x="2247900" y="5375275"/>
          <p14:tracePt t="67895" x="2255838" y="5375275"/>
          <p14:tracePt t="67897" x="2265363" y="5375275"/>
          <p14:tracePt t="67899" x="2273300" y="5375275"/>
          <p14:tracePt t="67902" x="2281238" y="5375275"/>
          <p14:tracePt t="67903" x="2289175" y="5383213"/>
          <p14:tracePt t="67905" x="2297113" y="5383213"/>
          <p14:tracePt t="67907" x="2305050" y="5383213"/>
          <p14:tracePt t="67909" x="2312988" y="5383213"/>
          <p14:tracePt t="67911" x="2328863" y="5383213"/>
          <p14:tracePt t="67915" x="2336800" y="5383213"/>
          <p14:tracePt t="67919" x="2352675" y="5383213"/>
          <p14:tracePt t="67921" x="2368550" y="5383213"/>
          <p14:tracePt t="67923" x="2376488" y="5383213"/>
          <p14:tracePt t="67925" x="2384425" y="5383213"/>
          <p14:tracePt t="67927" x="2392363" y="5383213"/>
          <p14:tracePt t="67929" x="2400300" y="5391150"/>
          <p14:tracePt t="67931" x="2408238" y="5391150"/>
          <p14:tracePt t="67934" x="2416175" y="5391150"/>
          <p14:tracePt t="67936" x="2424113" y="5391150"/>
          <p14:tracePt t="67938" x="2432050" y="5391150"/>
          <p14:tracePt t="67941" x="2439988" y="5391150"/>
          <p14:tracePt t="67943" x="2447925" y="5391150"/>
          <p14:tracePt t="67945" x="2455863" y="5391150"/>
          <p14:tracePt t="67947" x="2455863" y="5383213"/>
          <p14:tracePt t="67949" x="2463800" y="5383213"/>
          <p14:tracePt t="67952" x="2471738" y="5383213"/>
          <p14:tracePt t="67955" x="2479675" y="5383213"/>
          <p14:tracePt t="67957" x="2487613" y="5383213"/>
          <p14:tracePt t="67962" x="2495550" y="5383213"/>
          <p14:tracePt t="67965" x="2503488" y="5383213"/>
          <p14:tracePt t="67968" x="2503488" y="5375275"/>
          <p14:tracePt t="67970" x="2511425" y="5375275"/>
          <p14:tracePt t="67973" x="2519363" y="5375275"/>
          <p14:tracePt t="67977" x="2527300" y="5375275"/>
          <p14:tracePt t="67984" x="2535238" y="5375275"/>
          <p14:tracePt t="67986" x="2535238" y="5367338"/>
          <p14:tracePt t="67989" x="2543175" y="5367338"/>
          <p14:tracePt t="67997" x="2551113" y="5367338"/>
          <p14:tracePt t="68000" x="2551113" y="5359400"/>
          <p14:tracePt t="68119" x="2551113" y="5351463"/>
          <p14:tracePt t="68131" x="2559050" y="5351463"/>
          <p14:tracePt t="68147" x="2559050" y="5343525"/>
          <p14:tracePt t="68157" x="2566988" y="5343525"/>
          <p14:tracePt t="68168" x="2566988" y="5335588"/>
          <p14:tracePt t="68191" x="2574925" y="5335588"/>
          <p14:tracePt t="68195" x="2574925" y="5327650"/>
          <p14:tracePt t="68209" x="2582863" y="5319713"/>
          <p14:tracePt t="68222" x="2582863" y="5310188"/>
          <p14:tracePt t="68225" x="2590800" y="5310188"/>
          <p14:tracePt t="68235" x="2590800" y="5302250"/>
          <p14:tracePt t="68244" x="2598738" y="5302250"/>
          <p14:tracePt t="68246" x="2598738" y="5294313"/>
          <p14:tracePt t="68259" x="2598738" y="5286375"/>
          <p14:tracePt t="68268" x="2598738" y="5278438"/>
          <p14:tracePt t="68273" x="2606675" y="5278438"/>
          <p14:tracePt t="68277" x="2606675" y="5270500"/>
          <p14:tracePt t="68285" x="2606675" y="5262563"/>
          <p14:tracePt t="68289" x="2606675" y="5254625"/>
          <p14:tracePt t="68291" x="2616200" y="5254625"/>
          <p14:tracePt t="68295" x="2616200" y="5246688"/>
          <p14:tracePt t="68301" x="2616200" y="5238750"/>
          <p14:tracePt t="68307" x="2624138" y="5230813"/>
          <p14:tracePt t="68313" x="2624138" y="5222875"/>
          <p14:tracePt t="68322" x="2624138" y="5214938"/>
          <p14:tracePt t="68565" x="2624138" y="5222875"/>
          <p14:tracePt t="68583" x="2616200" y="5222875"/>
          <p14:tracePt t="68591" x="2616200" y="5230813"/>
          <p14:tracePt t="68603" x="2606675" y="5238750"/>
          <p14:tracePt t="68613" x="2606675" y="5246688"/>
          <p14:tracePt t="68623" x="2598738" y="5254625"/>
          <p14:tracePt t="68635" x="2598738" y="5262563"/>
          <p14:tracePt t="68639" x="2590800" y="5262563"/>
          <p14:tracePt t="68643" x="2590800" y="5270500"/>
          <p14:tracePt t="68657" x="2582863" y="5278438"/>
          <p14:tracePt t="68939" x="2582863" y="5286375"/>
          <p14:tracePt t="68942" x="2574925" y="5286375"/>
          <p14:tracePt t="68950" x="2566988" y="5286375"/>
          <p14:tracePt t="68953" x="2566988" y="5278438"/>
          <p14:tracePt t="68955" x="2559050" y="5278438"/>
          <p14:tracePt t="68957" x="2551113" y="5278438"/>
          <p14:tracePt t="68961" x="2543175" y="5278438"/>
          <p14:tracePt t="68964" x="2535238" y="5278438"/>
          <p14:tracePt t="68966" x="2527300" y="5278438"/>
          <p14:tracePt t="68970" x="2511425" y="5278438"/>
          <p14:tracePt t="68971" x="2503488" y="5270500"/>
          <p14:tracePt t="68973" x="2495550" y="5270500"/>
          <p14:tracePt t="68975" x="2487613" y="5270500"/>
          <p14:tracePt t="68977" x="2479675" y="5262563"/>
          <p14:tracePt t="68980" x="2471738" y="5262563"/>
          <p14:tracePt t="68981" x="2463800" y="5262563"/>
          <p14:tracePt t="68985" x="2439988" y="5262563"/>
          <p14:tracePt t="68988" x="2432050" y="5262563"/>
          <p14:tracePt t="68989" x="2424113" y="5254625"/>
          <p14:tracePt t="68991" x="2408238" y="5254625"/>
          <p14:tracePt t="68993" x="2400300" y="5254625"/>
          <p14:tracePt t="68996" x="2392363" y="5254625"/>
          <p14:tracePt t="68997" x="2384425" y="5254625"/>
          <p14:tracePt t="68999" x="2376488" y="5246688"/>
          <p14:tracePt t="69002" x="2360613" y="5246688"/>
          <p14:tracePt t="69005" x="2352675" y="5246688"/>
          <p14:tracePt t="69006" x="2344738" y="5246688"/>
          <p14:tracePt t="69007" x="2336800" y="5246688"/>
          <p14:tracePt t="69009" x="2328863" y="5238750"/>
          <p14:tracePt t="69011" x="2312988" y="5238750"/>
          <p14:tracePt t="69013" x="2305050" y="5238750"/>
          <p14:tracePt t="69015" x="2297113" y="5238750"/>
          <p14:tracePt t="69018" x="2289175" y="5238750"/>
          <p14:tracePt t="69020" x="2281238" y="5230813"/>
          <p14:tracePt t="69021" x="2273300" y="5230813"/>
          <p14:tracePt t="69024" x="2265363" y="5230813"/>
          <p14:tracePt t="69026" x="2255838" y="5230813"/>
          <p14:tracePt t="69027" x="2247900" y="5222875"/>
          <p14:tracePt t="69029" x="2239963" y="5222875"/>
          <p14:tracePt t="69031" x="2232025" y="5222875"/>
          <p14:tracePt t="69036" x="2224088" y="5222875"/>
          <p14:tracePt t="69038" x="2216150" y="5222875"/>
          <p14:tracePt t="69039" x="2208213" y="5222875"/>
          <p14:tracePt t="69041" x="2200275" y="5214938"/>
          <p14:tracePt t="69045" x="2192338" y="5214938"/>
          <p14:tracePt t="69047" x="2184400" y="5214938"/>
          <p14:tracePt t="69051" x="2176463" y="5214938"/>
          <p14:tracePt t="69054" x="2176463" y="5207000"/>
          <p14:tracePt t="69055" x="2168525" y="5207000"/>
          <p14:tracePt t="69061" x="2160588" y="5207000"/>
          <p14:tracePt t="69068" x="2152650" y="5207000"/>
          <p14:tracePt t="69070" x="2152650" y="5199063"/>
          <p14:tracePt t="69077" x="2144713" y="5199063"/>
          <p14:tracePt t="69125" x="2136775" y="5199063"/>
          <p14:tracePt t="69131" x="2136775" y="5191125"/>
          <p14:tracePt t="69137" x="2128838" y="5191125"/>
          <p14:tracePt t="69147" x="2120900" y="5191125"/>
          <p14:tracePt t="69149" x="2120900" y="5183188"/>
          <p14:tracePt t="69155" x="2112963" y="5183188"/>
          <p14:tracePt t="69163" x="2105025" y="5183188"/>
          <p14:tracePt t="69170" x="2097088" y="5183188"/>
          <p14:tracePt t="69175" x="2089150" y="5175250"/>
          <p14:tracePt t="69179" x="2081213" y="5175250"/>
          <p14:tracePt t="69186" x="2073275" y="5175250"/>
          <p14:tracePt t="69191" x="2065338" y="5175250"/>
          <p14:tracePt t="69204" x="2057400" y="5167313"/>
          <p14:tracePt t="69205" x="2049463" y="5167313"/>
          <p14:tracePt t="69219" x="2041525" y="5167313"/>
          <p14:tracePt t="69227" x="2041525" y="5159375"/>
          <p14:tracePt t="69237" x="2033588" y="5159375"/>
          <p14:tracePt t="69347" x="2033588" y="5167313"/>
          <p14:tracePt t="69359" x="2025650" y="5167313"/>
          <p14:tracePt t="69362" x="2025650" y="5175250"/>
          <p14:tracePt t="69387" x="2025650" y="5183188"/>
          <p14:tracePt t="69400" x="2017713" y="5183188"/>
          <p14:tracePt t="69627" x="2025650" y="5183188"/>
          <p14:tracePt t="69641" x="2033588" y="5183188"/>
          <p14:tracePt t="69644" x="2033588" y="5191125"/>
          <p14:tracePt t="69649" x="2041525" y="5191125"/>
          <p14:tracePt t="69655" x="2049463" y="5191125"/>
          <p14:tracePt t="69659" x="2057400" y="5191125"/>
          <p14:tracePt t="69663" x="2065338" y="5191125"/>
          <p14:tracePt t="69665" x="2073275" y="5191125"/>
          <p14:tracePt t="69668" x="2081213" y="5191125"/>
          <p14:tracePt t="69670" x="2089150" y="5199063"/>
          <p14:tracePt t="69671" x="2097088" y="5199063"/>
          <p14:tracePt t="69673" x="2105025" y="5199063"/>
          <p14:tracePt t="69675" x="2112963" y="5199063"/>
          <p14:tracePt t="69677" x="2120900" y="5199063"/>
          <p14:tracePt t="69679" x="2128838" y="5199063"/>
          <p14:tracePt t="69681" x="2136775" y="5199063"/>
          <p14:tracePt t="69686" x="2160588" y="5207000"/>
          <p14:tracePt t="69687" x="2168525" y="5207000"/>
          <p14:tracePt t="69689" x="2176463" y="5207000"/>
          <p14:tracePt t="69691" x="2192338" y="5207000"/>
          <p14:tracePt t="69693" x="2200275" y="5207000"/>
          <p14:tracePt t="69695" x="2208213" y="5214938"/>
          <p14:tracePt t="69697" x="2216150" y="5214938"/>
          <p14:tracePt t="69699" x="2224088" y="5214938"/>
          <p14:tracePt t="69701" x="2232025" y="5214938"/>
          <p14:tracePt t="69703" x="2247900" y="5214938"/>
          <p14:tracePt t="69705" x="2255838" y="5214938"/>
          <p14:tracePt t="69707" x="2265363" y="5222875"/>
          <p14:tracePt t="69709" x="2273300" y="5222875"/>
          <p14:tracePt t="69711" x="2289175" y="5222875"/>
          <p14:tracePt t="69714" x="2297113" y="5222875"/>
          <p14:tracePt t="69717" x="2320925" y="5222875"/>
          <p14:tracePt t="69720" x="2336800" y="5222875"/>
          <p14:tracePt t="69722" x="2344738" y="5230813"/>
          <p14:tracePt t="69723" x="2360613" y="5230813"/>
          <p14:tracePt t="69725" x="2368550" y="5230813"/>
          <p14:tracePt t="69727" x="2384425" y="5230813"/>
          <p14:tracePt t="69730" x="2400300" y="5230813"/>
          <p14:tracePt t="69731" x="2416175" y="5230813"/>
          <p14:tracePt t="69734" x="2424113" y="5230813"/>
          <p14:tracePt t="69736" x="2439988" y="5230813"/>
          <p14:tracePt t="69737" x="2455863" y="5230813"/>
          <p14:tracePt t="69739" x="2471738" y="5230813"/>
          <p14:tracePt t="69741" x="2487613" y="5230813"/>
          <p14:tracePt t="69743" x="2511425" y="5230813"/>
          <p14:tracePt t="69745" x="2527300" y="5230813"/>
          <p14:tracePt t="69747" x="2543175" y="5230813"/>
          <p14:tracePt t="69749" x="2559050" y="5230813"/>
          <p14:tracePt t="69751" x="2590800" y="5222875"/>
          <p14:tracePt t="69753" x="2598738" y="5222875"/>
          <p14:tracePt t="69755" x="2616200" y="5222875"/>
          <p14:tracePt t="69757" x="2640013" y="5222875"/>
          <p14:tracePt t="69759" x="2655888" y="5222875"/>
          <p14:tracePt t="69761" x="2671763" y="5222875"/>
          <p14:tracePt t="69763" x="2695575" y="5222875"/>
          <p14:tracePt t="69765" x="2711450" y="5222875"/>
          <p14:tracePt t="69768" x="2727325" y="5222875"/>
          <p14:tracePt t="69770" x="2751138" y="5222875"/>
          <p14:tracePt t="69771" x="2774950" y="5222875"/>
          <p14:tracePt t="69773" x="2782888" y="5222875"/>
          <p14:tracePt t="69776" x="2798763" y="5222875"/>
          <p14:tracePt t="69777" x="2822575" y="5222875"/>
          <p14:tracePt t="69779" x="2838450" y="5222875"/>
          <p14:tracePt t="69781" x="2854325" y="5222875"/>
          <p14:tracePt t="69784" x="2870200" y="5222875"/>
          <p14:tracePt t="69786" x="2886075" y="5222875"/>
          <p14:tracePt t="69787" x="2901950" y="5222875"/>
          <p14:tracePt t="69789" x="2925763" y="5214938"/>
          <p14:tracePt t="69791" x="2949575" y="5214938"/>
          <p14:tracePt t="69793" x="2957513" y="5214938"/>
          <p14:tracePt t="69795" x="2974975" y="5222875"/>
          <p14:tracePt t="69797" x="2990850" y="5222875"/>
          <p14:tracePt t="69799" x="3006725" y="5222875"/>
          <p14:tracePt t="69802" x="3022600" y="5222875"/>
          <p14:tracePt t="69803" x="3038475" y="5222875"/>
          <p14:tracePt t="69805" x="3062288" y="5222875"/>
          <p14:tracePt t="69807" x="3078163" y="5222875"/>
          <p14:tracePt t="69809" x="3094038" y="5222875"/>
          <p14:tracePt t="69811" x="3117850" y="5222875"/>
          <p14:tracePt t="69813" x="3125788" y="5222875"/>
          <p14:tracePt t="69815" x="3141663" y="5222875"/>
          <p14:tracePt t="69818" x="3157538" y="5230813"/>
          <p14:tracePt t="69819" x="3181350" y="5230813"/>
          <p14:tracePt t="69821" x="3197225" y="5230813"/>
          <p14:tracePt t="69823" x="3213100" y="5230813"/>
          <p14:tracePt t="69825" x="3228975" y="5230813"/>
          <p14:tracePt t="69827" x="3244850" y="5230813"/>
          <p14:tracePt t="69829" x="3260725" y="5238750"/>
          <p14:tracePt t="69831" x="3284538" y="5238750"/>
          <p14:tracePt t="69835" x="3317875" y="5238750"/>
          <p14:tracePt t="69839" x="3333750" y="5238750"/>
          <p14:tracePt t="69840" x="3349625" y="5238750"/>
          <p14:tracePt t="69841" x="3365500" y="5238750"/>
          <p14:tracePt t="69843" x="3389313" y="5238750"/>
          <p14:tracePt t="69845" x="3405188" y="5238750"/>
          <p14:tracePt t="69847" x="3421063" y="5238750"/>
          <p14:tracePt t="69849" x="3436938" y="5238750"/>
          <p14:tracePt t="69852" x="3460750" y="5246688"/>
          <p14:tracePt t="69856" x="3484563" y="5246688"/>
          <p14:tracePt t="69857" x="3500438" y="5238750"/>
          <p14:tracePt t="69859" x="3516313" y="5238750"/>
          <p14:tracePt t="69861" x="3532188" y="5238750"/>
          <p14:tracePt t="69863" x="3556000" y="5238750"/>
          <p14:tracePt t="69865" x="3571875" y="5238750"/>
          <p14:tracePt t="69868" x="3587750" y="5238750"/>
          <p14:tracePt t="69872" x="3627438" y="5238750"/>
          <p14:tracePt t="69873" x="3635375" y="5238750"/>
          <p14:tracePt t="69875" x="3651250" y="5230813"/>
          <p14:tracePt t="69877" x="3668713" y="5230813"/>
          <p14:tracePt t="69879" x="3676650" y="5230813"/>
          <p14:tracePt t="69881" x="3692525" y="5230813"/>
          <p14:tracePt t="69888" x="3740150" y="5222875"/>
          <p14:tracePt t="69889" x="3748088" y="5222875"/>
          <p14:tracePt t="69891" x="3763963" y="5214938"/>
          <p14:tracePt t="69893" x="3779838" y="5214938"/>
          <p14:tracePt t="69895" x="3787775" y="5214938"/>
          <p14:tracePt t="69897" x="3803650" y="5214938"/>
          <p14:tracePt t="69899" x="3819525" y="5214938"/>
          <p14:tracePt t="69902" x="3835400" y="5214938"/>
          <p14:tracePt t="69903" x="3851275" y="5214938"/>
          <p14:tracePt t="69905" x="3867150" y="5214938"/>
          <p14:tracePt t="69907" x="3883025" y="5214938"/>
          <p14:tracePt t="69909" x="3898900" y="5214938"/>
          <p14:tracePt t="69911" x="3922713" y="5214938"/>
          <p14:tracePt t="69913" x="3930650" y="5214938"/>
          <p14:tracePt t="69915" x="3946525" y="5214938"/>
          <p14:tracePt t="69919" x="3978275" y="5214938"/>
          <p14:tracePt t="69921" x="3986213" y="5214938"/>
          <p14:tracePt t="69923" x="4002088" y="5214938"/>
          <p14:tracePt t="69925" x="4019550" y="5214938"/>
          <p14:tracePt t="69927" x="4035425" y="5222875"/>
          <p14:tracePt t="69929" x="4043363" y="5222875"/>
          <p14:tracePt t="69931" x="4067175" y="5222875"/>
          <p14:tracePt t="69935" x="4083050" y="5222875"/>
          <p14:tracePt t="69937" x="4090988" y="5222875"/>
          <p14:tracePt t="69939" x="4106863" y="5222875"/>
          <p14:tracePt t="69941" x="4122738" y="5222875"/>
          <p14:tracePt t="69943" x="4130675" y="5222875"/>
          <p14:tracePt t="69945" x="4138613" y="5222875"/>
          <p14:tracePt t="69947" x="4154488" y="5222875"/>
          <p14:tracePt t="69949" x="4162425" y="5222875"/>
          <p14:tracePt t="69952" x="4178300" y="5230813"/>
          <p14:tracePt t="69954" x="4186238" y="5230813"/>
          <p14:tracePt t="69955" x="4194175" y="5230813"/>
          <p14:tracePt t="69957" x="4210050" y="5230813"/>
          <p14:tracePt t="69959" x="4217988" y="5230813"/>
          <p14:tracePt t="69961" x="4225925" y="5230813"/>
          <p14:tracePt t="69963" x="4241800" y="5230813"/>
          <p14:tracePt t="69965" x="4249738" y="5230813"/>
          <p14:tracePt t="69968" x="4257675" y="5230813"/>
          <p14:tracePt t="69970" x="4273550" y="5230813"/>
          <p14:tracePt t="69971" x="4289425" y="5230813"/>
          <p14:tracePt t="69975" x="4305300" y="5230813"/>
          <p14:tracePt t="69977" x="4313238" y="5230813"/>
          <p14:tracePt t="69980" x="4321175" y="5230813"/>
          <p14:tracePt t="69981" x="4337050" y="5230813"/>
          <p14:tracePt t="69985" x="4352925" y="5230813"/>
          <p14:tracePt t="69987" x="4370388" y="5230813"/>
          <p14:tracePt t="69989" x="4378325" y="5230813"/>
          <p14:tracePt t="69991" x="4386263" y="5230813"/>
          <p14:tracePt t="69993" x="4402138" y="5230813"/>
          <p14:tracePt t="69996" x="4410075" y="5230813"/>
          <p14:tracePt t="69997" x="4418013" y="5230813"/>
          <p14:tracePt t="70000" x="4425950" y="5222875"/>
          <p14:tracePt t="70002" x="4433888" y="5222875"/>
          <p14:tracePt t="70004" x="4449763" y="5222875"/>
          <p14:tracePt t="70005" x="4457700" y="5222875"/>
          <p14:tracePt t="70007" x="4465638" y="5222875"/>
          <p14:tracePt t="70009" x="4473575" y="5222875"/>
          <p14:tracePt t="70012" x="4481513" y="5222875"/>
          <p14:tracePt t="70013" x="4489450" y="5222875"/>
          <p14:tracePt t="70015" x="4497388" y="5222875"/>
          <p14:tracePt t="70018" x="4505325" y="5222875"/>
          <p14:tracePt t="70019" x="4521200" y="5222875"/>
          <p14:tracePt t="70023" x="4529138" y="5222875"/>
          <p14:tracePt t="70026" x="4537075" y="5222875"/>
          <p14:tracePt t="70027" x="4545013" y="5222875"/>
          <p14:tracePt t="70029" x="4552950" y="5222875"/>
          <p14:tracePt t="70031" x="4560888" y="5214938"/>
          <p14:tracePt t="70035" x="4568825" y="5214938"/>
          <p14:tracePt t="70037" x="4576763" y="5214938"/>
          <p14:tracePt t="70041" x="4584700" y="5214938"/>
          <p14:tracePt t="70045" x="4592638" y="5214938"/>
          <p14:tracePt t="70051" x="4600575" y="5214938"/>
          <p14:tracePt t="70064" x="4608513" y="5214938"/>
          <p14:tracePt t="70065" x="4608513" y="5207000"/>
          <p14:tracePt t="70093" x="4608513" y="5199063"/>
          <p14:tracePt t="70099" x="4616450" y="5199063"/>
          <p14:tracePt t="70111" x="4624388" y="5199063"/>
          <p14:tracePt t="70119" x="4632325" y="5199063"/>
          <p14:tracePt t="70127" x="4632325" y="5191125"/>
          <p14:tracePt t="70129" x="4640263" y="5191125"/>
          <p14:tracePt t="70141" x="4648200" y="5191125"/>
          <p14:tracePt t="70161" x="4656138" y="5191125"/>
          <p14:tracePt t="70169" x="4656138" y="5183188"/>
          <p14:tracePt t="70202" x="4656138" y="5175250"/>
          <p14:tracePt t="70205" x="4664075" y="5175250"/>
          <p14:tracePt t="70215" x="4672013" y="5175250"/>
          <p14:tracePt t="70218" x="4672013" y="5167313"/>
          <p14:tracePt t="70223" x="4679950" y="5167313"/>
          <p14:tracePt t="70231" x="4687888" y="5167313"/>
          <p14:tracePt t="70237" x="4695825" y="5167313"/>
          <p14:tracePt t="70245" x="4705350" y="5159375"/>
          <p14:tracePt t="70251" x="4713288" y="5159375"/>
          <p14:tracePt t="70257" x="4721225" y="5159375"/>
          <p14:tracePt t="70265" x="4729163" y="5159375"/>
          <p14:tracePt t="70280" x="4737100" y="5159375"/>
          <p14:tracePt t="70633" x="4729163" y="5159375"/>
          <p14:tracePt t="70645" x="4721225" y="5159375"/>
          <p14:tracePt t="70652" x="4721225" y="5167313"/>
          <p14:tracePt t="70657" x="4713288" y="5167313"/>
          <p14:tracePt t="70670" x="4705350" y="5167313"/>
          <p14:tracePt t="70675" x="4705350" y="5175250"/>
          <p14:tracePt t="70677" x="4695825" y="5175250"/>
          <p14:tracePt t="70686" x="4687888" y="5175250"/>
          <p14:tracePt t="70687" x="4679950" y="5175250"/>
          <p14:tracePt t="70691" x="4672013" y="5175250"/>
          <p14:tracePt t="70693" x="4664075" y="5175250"/>
          <p14:tracePt t="70695" x="4656138" y="5183188"/>
          <p14:tracePt t="70698" x="4648200" y="5183188"/>
          <p14:tracePt t="70699" x="4640263" y="5183188"/>
          <p14:tracePt t="70701" x="4624388" y="5191125"/>
          <p14:tracePt t="70704" x="4616450" y="5191125"/>
          <p14:tracePt t="70705" x="4608513" y="5191125"/>
          <p14:tracePt t="70707" x="4592638" y="5191125"/>
          <p14:tracePt t="70709" x="4576763" y="5191125"/>
          <p14:tracePt t="70711" x="4568825" y="5199063"/>
          <p14:tracePt t="70713" x="4545013" y="5199063"/>
          <p14:tracePt t="70715" x="4537075" y="5199063"/>
          <p14:tracePt t="70718" x="4521200" y="5207000"/>
          <p14:tracePt t="70720" x="4505325" y="5207000"/>
          <p14:tracePt t="70722" x="4489450" y="5207000"/>
          <p14:tracePt t="70723" x="4473575" y="5207000"/>
          <p14:tracePt t="70725" x="4457700" y="5214938"/>
          <p14:tracePt t="70727" x="4441825" y="5214938"/>
          <p14:tracePt t="70730" x="4425950" y="5214938"/>
          <p14:tracePt t="70731" x="4410075" y="5214938"/>
          <p14:tracePt t="70736" x="4370388" y="5214938"/>
          <p14:tracePt t="70738" x="4344988" y="5214938"/>
          <p14:tracePt t="70739" x="4321175" y="5214938"/>
          <p14:tracePt t="70741" x="4305300" y="5214938"/>
          <p14:tracePt t="70743" x="4281488" y="5214938"/>
          <p14:tracePt t="70746" x="4257675" y="5214938"/>
          <p14:tracePt t="70747" x="4225925" y="5214938"/>
          <p14:tracePt t="70749" x="4210050" y="5214938"/>
          <p14:tracePt t="70751" x="4186238" y="5214938"/>
          <p14:tracePt t="70753" x="4162425" y="5214938"/>
          <p14:tracePt t="70755" x="4138613" y="5214938"/>
          <p14:tracePt t="70757" x="4106863" y="5214938"/>
          <p14:tracePt t="70760" x="4083050" y="5214938"/>
          <p14:tracePt t="70761" x="4059238" y="5207000"/>
          <p14:tracePt t="70763" x="4035425" y="5207000"/>
          <p14:tracePt t="70765" x="4011613" y="5207000"/>
          <p14:tracePt t="70768" x="3978275" y="5207000"/>
          <p14:tracePt t="70770" x="3954463" y="5207000"/>
          <p14:tracePt t="70771" x="3930650" y="5207000"/>
          <p14:tracePt t="70773" x="3898900" y="5207000"/>
          <p14:tracePt t="70776" x="3875088" y="5207000"/>
          <p14:tracePt t="70777" x="3843338" y="5207000"/>
          <p14:tracePt t="70779" x="3819525" y="5199063"/>
          <p14:tracePt t="70781" x="3779838" y="5199063"/>
          <p14:tracePt t="70785" x="3740150" y="5199063"/>
          <p14:tracePt t="70787" x="3708400" y="5199063"/>
          <p14:tracePt t="70789" x="3684588" y="5191125"/>
          <p14:tracePt t="70791" x="3651250" y="5191125"/>
          <p14:tracePt t="70793" x="3627438" y="5191125"/>
          <p14:tracePt t="70795" x="3603625" y="5191125"/>
          <p14:tracePt t="70797" x="3571875" y="5183188"/>
          <p14:tracePt t="70799" x="3548063" y="5183188"/>
          <p14:tracePt t="70802" x="3524250" y="5183188"/>
          <p14:tracePt t="70804" x="3500438" y="5183188"/>
          <p14:tracePt t="70806" x="3476625" y="5175250"/>
          <p14:tracePt t="70808" x="3452813" y="5175250"/>
          <p14:tracePt t="70809" x="3436938" y="5175250"/>
          <p14:tracePt t="70811" x="3413125" y="5167313"/>
          <p14:tracePt t="70813" x="3389313" y="5167313"/>
          <p14:tracePt t="70815" x="3365500" y="5167313"/>
          <p14:tracePt t="70819" x="3333750" y="5167313"/>
          <p14:tracePt t="70822" x="3308350" y="5159375"/>
          <p14:tracePt t="70823" x="3292475" y="5159375"/>
          <p14:tracePt t="70826" x="3276600" y="5159375"/>
          <p14:tracePt t="70827" x="3252788" y="5159375"/>
          <p14:tracePt t="70829" x="3236913" y="5159375"/>
          <p14:tracePt t="70831" x="3213100" y="5159375"/>
          <p14:tracePt t="70834" x="3197225" y="5159375"/>
          <p14:tracePt t="70838" x="3157538" y="5159375"/>
          <p14:tracePt t="70840" x="3133725" y="5159375"/>
          <p14:tracePt t="70841" x="3109913" y="5159375"/>
          <p14:tracePt t="70843" x="3094038" y="5159375"/>
          <p14:tracePt t="70845" x="3070225" y="5159375"/>
          <p14:tracePt t="70847" x="3054350" y="5159375"/>
          <p14:tracePt t="70849" x="3022600" y="5159375"/>
          <p14:tracePt t="70851" x="3014663" y="5159375"/>
          <p14:tracePt t="70855" x="2974975" y="5151438"/>
          <p14:tracePt t="70857" x="2949575" y="5151438"/>
          <p14:tracePt t="70859" x="2933700" y="5151438"/>
          <p14:tracePt t="70861" x="2917825" y="5151438"/>
          <p14:tracePt t="70863" x="2894013" y="5143500"/>
          <p14:tracePt t="70865" x="2878138" y="5143500"/>
          <p14:tracePt t="70868" x="2862263" y="5143500"/>
          <p14:tracePt t="70871" x="2822575" y="5143500"/>
          <p14:tracePt t="70873" x="2806700" y="5143500"/>
          <p14:tracePt t="70875" x="2782888" y="5143500"/>
          <p14:tracePt t="70877" x="2767013" y="5143500"/>
          <p14:tracePt t="70879" x="2751138" y="5143500"/>
          <p14:tracePt t="70881" x="2735263" y="5143500"/>
          <p14:tracePt t="70884" x="2719388" y="5143500"/>
          <p14:tracePt t="70888" x="2695575" y="5143500"/>
          <p14:tracePt t="70890" x="2687638" y="5143500"/>
          <p14:tracePt t="70891" x="2671763" y="5143500"/>
          <p14:tracePt t="70893" x="2663825" y="5143500"/>
          <p14:tracePt t="70895" x="2647950" y="5143500"/>
          <p14:tracePt t="70897" x="2632075" y="5143500"/>
          <p14:tracePt t="70899" x="2624138" y="5143500"/>
          <p14:tracePt t="70903" x="2598738" y="5143500"/>
          <p14:tracePt t="70905" x="2590800" y="5143500"/>
          <p14:tracePt t="70907" x="2582863" y="5143500"/>
          <p14:tracePt t="70909" x="2566988" y="5143500"/>
          <p14:tracePt t="70911" x="2559050" y="5143500"/>
          <p14:tracePt t="70913" x="2551113" y="5143500"/>
          <p14:tracePt t="70915" x="2535238" y="5143500"/>
          <p14:tracePt t="70919" x="2519363" y="5143500"/>
          <p14:tracePt t="70921" x="2511425" y="5143500"/>
          <p14:tracePt t="70923" x="2495550" y="5143500"/>
          <p14:tracePt t="70925" x="2487613" y="5143500"/>
          <p14:tracePt t="70927" x="2479675" y="5143500"/>
          <p14:tracePt t="70929" x="2471738" y="5143500"/>
          <p14:tracePt t="70932" x="2463800" y="5143500"/>
          <p14:tracePt t="70934" x="2455863" y="5143500"/>
          <p14:tracePt t="70936" x="2447925" y="5143500"/>
          <p14:tracePt t="70937" x="2432050" y="5143500"/>
          <p14:tracePt t="70939" x="2424113" y="5143500"/>
          <p14:tracePt t="70941" x="2416175" y="5143500"/>
          <p14:tracePt t="70943" x="2408238" y="5143500"/>
          <p14:tracePt t="70945" x="2400300" y="5143500"/>
          <p14:tracePt t="70947" x="2392363" y="5143500"/>
          <p14:tracePt t="70949" x="2384425" y="5143500"/>
          <p14:tracePt t="70952" x="2368550" y="5143500"/>
          <p14:tracePt t="70953" x="2360613" y="5143500"/>
          <p14:tracePt t="70955" x="2352675" y="5151438"/>
          <p14:tracePt t="70957" x="2344738" y="5151438"/>
          <p14:tracePt t="70959" x="2336800" y="5151438"/>
          <p14:tracePt t="70961" x="2328863" y="5151438"/>
          <p14:tracePt t="70964" x="2312988" y="5151438"/>
          <p14:tracePt t="70965" x="2305050" y="5151438"/>
          <p14:tracePt t="70968" x="2297113" y="5151438"/>
          <p14:tracePt t="70970" x="2289175" y="5151438"/>
          <p14:tracePt t="70971" x="2281238" y="5151438"/>
          <p14:tracePt t="70973" x="2265363" y="5151438"/>
          <p14:tracePt t="70975" x="2255838" y="5151438"/>
          <p14:tracePt t="70977" x="2247900" y="5159375"/>
          <p14:tracePt t="70979" x="2239963" y="5159375"/>
          <p14:tracePt t="70982" x="2232025" y="5159375"/>
          <p14:tracePt t="70985" x="2216150" y="5159375"/>
          <p14:tracePt t="70987" x="2208213" y="5159375"/>
          <p14:tracePt t="70989" x="2200275" y="5159375"/>
          <p14:tracePt t="70991" x="2192338" y="5159375"/>
          <p14:tracePt t="70993" x="2184400" y="5159375"/>
          <p14:tracePt t="70996" x="2176463" y="5159375"/>
          <p14:tracePt t="70997" x="2168525" y="5159375"/>
          <p14:tracePt t="71000" x="2160588" y="5159375"/>
          <p14:tracePt t="71002" x="2152650" y="5159375"/>
          <p14:tracePt t="71004" x="2136775" y="5159375"/>
          <p14:tracePt t="71005" x="2128838" y="5159375"/>
          <p14:tracePt t="71007" x="2120900" y="5159375"/>
          <p14:tracePt t="71009" x="2112963" y="5159375"/>
          <p14:tracePt t="71011" x="2105025" y="5159375"/>
          <p14:tracePt t="71013" x="2097088" y="5159375"/>
          <p14:tracePt t="71015" x="2089150" y="5159375"/>
          <p14:tracePt t="71018" x="2081213" y="5159375"/>
          <p14:tracePt t="71019" x="2065338" y="5159375"/>
          <p14:tracePt t="71023" x="2057400" y="5159375"/>
          <p14:tracePt t="71025" x="2049463" y="5159375"/>
          <p14:tracePt t="71029" x="2041525" y="5159375"/>
          <p14:tracePt t="71031" x="2033588" y="5159375"/>
          <p14:tracePt t="71036" x="2025650" y="5159375"/>
          <p14:tracePt t="71037" x="2017713" y="5159375"/>
          <p14:tracePt t="71041" x="2009775" y="5159375"/>
          <p14:tracePt t="71045" x="2001838" y="5159375"/>
          <p14:tracePt t="71051" x="1993900" y="5159375"/>
          <p14:tracePt t="71059" x="1985963" y="5159375"/>
          <p14:tracePt t="71068" x="1985963" y="5167313"/>
          <p14:tracePt t="71069" x="1978025" y="5167313"/>
          <p14:tracePt t="71097" x="1970088" y="5167313"/>
          <p14:tracePt t="71111" x="1962150" y="5167313"/>
          <p14:tracePt t="71115" x="1962150" y="5159375"/>
          <p14:tracePt t="71123" x="1954213" y="5159375"/>
          <p14:tracePt t="71135" x="1946275" y="5159375"/>
          <p14:tracePt t="71141" x="1938338" y="5159375"/>
          <p14:tracePt t="71153" x="1930400" y="5159375"/>
          <p14:tracePt t="71169" x="1922463" y="5159375"/>
          <p14:tracePt t="71341" x="1930400" y="5159375"/>
          <p14:tracePt t="71359" x="1938338" y="5159375"/>
          <p14:tracePt t="71373" x="1946275" y="5159375"/>
          <p14:tracePt t="71383" x="1954213" y="5159375"/>
          <p14:tracePt t="71391" x="1962150" y="5159375"/>
          <p14:tracePt t="71400" x="1970088" y="5159375"/>
          <p14:tracePt t="71407" x="1978025" y="5159375"/>
          <p14:tracePt t="71413" x="1985963" y="5159375"/>
          <p14:tracePt t="71419" x="1993900" y="5159375"/>
          <p14:tracePt t="71421" x="2001838" y="5159375"/>
          <p14:tracePt t="71425" x="2009775" y="5159375"/>
          <p14:tracePt t="71427" x="2017713" y="5159375"/>
          <p14:tracePt t="71429" x="2025650" y="5159375"/>
          <p14:tracePt t="71431" x="2033588" y="5159375"/>
          <p14:tracePt t="71435" x="2041525" y="5159375"/>
          <p14:tracePt t="71436" x="2049463" y="5167313"/>
          <p14:tracePt t="71437" x="2057400" y="5167313"/>
          <p14:tracePt t="71439" x="2065338" y="5167313"/>
          <p14:tracePt t="71441" x="2073275" y="5167313"/>
          <p14:tracePt t="71443" x="2081213" y="5167313"/>
          <p14:tracePt t="71445" x="2089150" y="5167313"/>
          <p14:tracePt t="71448" x="2097088" y="5167313"/>
          <p14:tracePt t="71449" x="2112963" y="5167313"/>
          <p14:tracePt t="71451" x="2120900" y="5175250"/>
          <p14:tracePt t="71453" x="2128838" y="5175250"/>
          <p14:tracePt t="71455" x="2144713" y="5175250"/>
          <p14:tracePt t="71457" x="2152650" y="5175250"/>
          <p14:tracePt t="71459" x="2168525" y="5175250"/>
          <p14:tracePt t="71461" x="2184400" y="5183188"/>
          <p14:tracePt t="71463" x="2192338" y="5183188"/>
          <p14:tracePt t="71465" x="2200275" y="5183188"/>
          <p14:tracePt t="71469" x="2216150" y="5183188"/>
          <p14:tracePt t="71471" x="2247900" y="5183188"/>
          <p14:tracePt t="71473" x="2255838" y="5183188"/>
          <p14:tracePt t="71475" x="2273300" y="5183188"/>
          <p14:tracePt t="71477" x="2289175" y="5183188"/>
          <p14:tracePt t="71479" x="2305050" y="5183188"/>
          <p14:tracePt t="71481" x="2320925" y="5191125"/>
          <p14:tracePt t="71486" x="2344738" y="5191125"/>
          <p14:tracePt t="71488" x="2360613" y="5191125"/>
          <p14:tracePt t="71489" x="2376488" y="5191125"/>
          <p14:tracePt t="71491" x="2392363" y="5199063"/>
          <p14:tracePt t="71493" x="2408238" y="5199063"/>
          <p14:tracePt t="71495" x="2432050" y="5199063"/>
          <p14:tracePt t="71497" x="2439988" y="5199063"/>
          <p14:tracePt t="71499" x="2455863" y="5199063"/>
          <p14:tracePt t="71501" x="2471738" y="5199063"/>
          <p14:tracePt t="71504" x="2487613" y="5199063"/>
          <p14:tracePt t="71505" x="2503488" y="5207000"/>
          <p14:tracePt t="71507" x="2519363" y="5207000"/>
          <p14:tracePt t="71510" x="2535238" y="5207000"/>
          <p14:tracePt t="71511" x="2551113" y="5207000"/>
          <p14:tracePt t="71513" x="2566988" y="5207000"/>
          <p14:tracePt t="71515" x="2582863" y="5207000"/>
          <p14:tracePt t="71518" x="2598738" y="5207000"/>
          <p14:tracePt t="71520" x="2624138" y="5207000"/>
          <p14:tracePt t="71521" x="2640013" y="5207000"/>
          <p14:tracePt t="71523" x="2655888" y="5214938"/>
          <p14:tracePt t="71525" x="2671763" y="5214938"/>
          <p14:tracePt t="71527" x="2687638" y="5214938"/>
          <p14:tracePt t="71529" x="2711450" y="5214938"/>
          <p14:tracePt t="71531" x="2719388" y="5214938"/>
          <p14:tracePt t="71535" x="2751138" y="5214938"/>
          <p14:tracePt t="71537" x="2767013" y="5214938"/>
          <p14:tracePt t="71539" x="2782888" y="5214938"/>
          <p14:tracePt t="71541" x="2806700" y="5222875"/>
          <p14:tracePt t="71543" x="2822575" y="5222875"/>
          <p14:tracePt t="71545" x="2838450" y="5222875"/>
          <p14:tracePt t="71547" x="2854325" y="5222875"/>
          <p14:tracePt t="71549" x="2878138" y="5222875"/>
          <p14:tracePt t="71552" x="2894013" y="5222875"/>
          <p14:tracePt t="71554" x="2909888" y="5222875"/>
          <p14:tracePt t="71557" x="2933700" y="5222875"/>
          <p14:tracePt t="71558" x="2949575" y="5222875"/>
          <p14:tracePt t="71559" x="2967038" y="5222875"/>
          <p14:tracePt t="71561" x="2990850" y="5222875"/>
          <p14:tracePt t="71563" x="3014663" y="5222875"/>
          <p14:tracePt t="71565" x="3022600" y="5230813"/>
          <p14:tracePt t="71568" x="3046413" y="5230813"/>
          <p14:tracePt t="71570" x="3062288" y="5230813"/>
          <p14:tracePt t="71571" x="3078163" y="5230813"/>
          <p14:tracePt t="71573" x="3094038" y="5230813"/>
          <p14:tracePt t="71575" x="3109913" y="5230813"/>
          <p14:tracePt t="71577" x="3125788" y="5230813"/>
          <p14:tracePt t="71579" x="3141663" y="5230813"/>
          <p14:tracePt t="71581" x="3157538" y="5230813"/>
          <p14:tracePt t="71585" x="3189288" y="5230813"/>
          <p14:tracePt t="71588" x="3213100" y="5230813"/>
          <p14:tracePt t="71590" x="3228975" y="5230813"/>
          <p14:tracePt t="71591" x="3244850" y="5230813"/>
          <p14:tracePt t="71593" x="3260725" y="5230813"/>
          <p14:tracePt t="71595" x="3276600" y="5230813"/>
          <p14:tracePt t="71597" x="3300413" y="5230813"/>
          <p14:tracePt t="71599" x="3308350" y="5230813"/>
          <p14:tracePt t="71602" x="3325813" y="5230813"/>
          <p14:tracePt t="71605" x="3349625" y="5230813"/>
          <p14:tracePt t="71607" x="3365500" y="5230813"/>
          <p14:tracePt t="71609" x="3381375" y="5230813"/>
          <p14:tracePt t="71611" x="3397250" y="5230813"/>
          <p14:tracePt t="71613" x="3413125" y="5222875"/>
          <p14:tracePt t="71615" x="3429000" y="5222875"/>
          <p14:tracePt t="71618" x="3444875" y="5222875"/>
          <p14:tracePt t="71622" x="3468688" y="5222875"/>
          <p14:tracePt t="71623" x="3484563" y="5222875"/>
          <p14:tracePt t="71625" x="3500438" y="5222875"/>
          <p14:tracePt t="71627" x="3524250" y="5222875"/>
          <p14:tracePt t="71629" x="3540125" y="5222875"/>
          <p14:tracePt t="71631" x="3563938" y="5214938"/>
          <p14:tracePt t="71635" x="3587750" y="5214938"/>
          <p14:tracePt t="71637" x="3603625" y="5214938"/>
          <p14:tracePt t="71639" x="3627438" y="5214938"/>
          <p14:tracePt t="71641" x="3643313" y="5214938"/>
          <p14:tracePt t="71643" x="3660775" y="5207000"/>
          <p14:tracePt t="71645" x="3684588" y="5207000"/>
          <p14:tracePt t="71647" x="3700463" y="5207000"/>
          <p14:tracePt t="71649" x="3716338" y="5207000"/>
          <p14:tracePt t="71652" x="3740150" y="5207000"/>
          <p14:tracePt t="71654" x="3756025" y="5207000"/>
          <p14:tracePt t="71655" x="3779838" y="5207000"/>
          <p14:tracePt t="71657" x="3795713" y="5207000"/>
          <p14:tracePt t="71659" x="3819525" y="5207000"/>
          <p14:tracePt t="71661" x="3835400" y="5207000"/>
          <p14:tracePt t="71663" x="3851275" y="5207000"/>
          <p14:tracePt t="71665" x="3883025" y="5207000"/>
          <p14:tracePt t="71668" x="3890963" y="5207000"/>
          <p14:tracePt t="71670" x="3906838" y="5207000"/>
          <p14:tracePt t="71671" x="3930650" y="5199063"/>
          <p14:tracePt t="71673" x="3946525" y="5207000"/>
          <p14:tracePt t="71675" x="3962400" y="5207000"/>
          <p14:tracePt t="71677" x="3986213" y="5207000"/>
          <p14:tracePt t="71679" x="4002088" y="5207000"/>
          <p14:tracePt t="71682" x="4019550" y="5207000"/>
          <p14:tracePt t="71686" x="4059238" y="5207000"/>
          <p14:tracePt t="71687" x="4075113" y="5207000"/>
          <p14:tracePt t="71689" x="4090988" y="5207000"/>
          <p14:tracePt t="71691" x="4106863" y="5207000"/>
          <p14:tracePt t="71693" x="4122738" y="5207000"/>
          <p14:tracePt t="71695" x="4138613" y="5207000"/>
          <p14:tracePt t="71697" x="4154488" y="5207000"/>
          <p14:tracePt t="71699" x="4178300" y="5207000"/>
          <p14:tracePt t="71702" x="4186238" y="5207000"/>
          <p14:tracePt t="71703" x="4202113" y="5207000"/>
          <p14:tracePt t="71705" x="4217988" y="5207000"/>
          <p14:tracePt t="71707" x="4233863" y="5207000"/>
          <p14:tracePt t="71709" x="4249738" y="5207000"/>
          <p14:tracePt t="71711" x="4265613" y="5207000"/>
          <p14:tracePt t="71714" x="4281488" y="5207000"/>
          <p14:tracePt t="71715" x="4297363" y="5207000"/>
          <p14:tracePt t="71718" x="4313238" y="5207000"/>
          <p14:tracePt t="71720" x="4329113" y="5207000"/>
          <p14:tracePt t="71721" x="4344988" y="5207000"/>
          <p14:tracePt t="71723" x="4362450" y="5207000"/>
          <p14:tracePt t="71725" x="4370388" y="5207000"/>
          <p14:tracePt t="71727" x="4386263" y="5207000"/>
          <p14:tracePt t="71730" x="4402138" y="5207000"/>
          <p14:tracePt t="71731" x="4410075" y="5207000"/>
          <p14:tracePt t="71736" x="4433888" y="5214938"/>
          <p14:tracePt t="71737" x="4449763" y="5214938"/>
          <p14:tracePt t="71739" x="4457700" y="5214938"/>
          <p14:tracePt t="71741" x="4473575" y="5214938"/>
          <p14:tracePt t="71743" x="4481513" y="5214938"/>
          <p14:tracePt t="71745" x="4489450" y="5214938"/>
          <p14:tracePt t="71747" x="4505325" y="5214938"/>
          <p14:tracePt t="71749" x="4513263" y="5214938"/>
          <p14:tracePt t="71752" x="4521200" y="5214938"/>
          <p14:tracePt t="71754" x="4537075" y="5214938"/>
          <p14:tracePt t="71755" x="4545013" y="5222875"/>
          <p14:tracePt t="71757" x="4552950" y="5222875"/>
          <p14:tracePt t="71760" x="4560888" y="5222875"/>
          <p14:tracePt t="71761" x="4576763" y="5222875"/>
          <p14:tracePt t="71763" x="4584700" y="5222875"/>
          <p14:tracePt t="71765" x="4592638" y="5222875"/>
          <p14:tracePt t="71768" x="4608513" y="5222875"/>
          <p14:tracePt t="71771" x="4624388" y="5222875"/>
          <p14:tracePt t="71773" x="4632325" y="5222875"/>
          <p14:tracePt t="71775" x="4640263" y="5222875"/>
          <p14:tracePt t="71777" x="4648200" y="5222875"/>
          <p14:tracePt t="71779" x="4656138" y="5222875"/>
          <p14:tracePt t="71781" x="4664075" y="5222875"/>
          <p14:tracePt t="71785" x="4679950" y="5222875"/>
          <p14:tracePt t="71787" x="4687888" y="5222875"/>
          <p14:tracePt t="71789" x="4695825" y="5222875"/>
          <p14:tracePt t="71792" x="4705350" y="5222875"/>
          <p14:tracePt t="71793" x="4713288" y="5214938"/>
          <p14:tracePt t="71795" x="4721225" y="5214938"/>
          <p14:tracePt t="71800" x="4729163" y="5214938"/>
          <p14:tracePt t="71802" x="4737100" y="5214938"/>
          <p14:tracePt t="71805" x="4745038" y="5214938"/>
          <p14:tracePt t="71809" x="4752975" y="5214938"/>
          <p14:tracePt t="71813" x="4760913" y="5214938"/>
          <p14:tracePt t="71821" x="4768850" y="5214938"/>
          <p14:tracePt t="71831" x="4776788" y="5214938"/>
          <p14:tracePt t="71837" x="4776788" y="5207000"/>
          <p14:tracePt t="71843" x="4784725" y="5207000"/>
          <p14:tracePt t="71849" x="4792663" y="5207000"/>
          <p14:tracePt t="71855" x="4800600" y="5207000"/>
          <p14:tracePt t="71861" x="4808538" y="5207000"/>
          <p14:tracePt t="71865" x="4816475" y="5207000"/>
          <p14:tracePt t="71868" x="4816475" y="5199063"/>
          <p14:tracePt t="71870" x="4824413" y="5199063"/>
          <p14:tracePt t="71873" x="4832350" y="5199063"/>
          <p14:tracePt t="71877" x="4840288" y="5199063"/>
          <p14:tracePt t="71881" x="4848225" y="5199063"/>
          <p14:tracePt t="71886" x="4856163" y="5199063"/>
          <p14:tracePt t="71887" x="4864100" y="5191125"/>
          <p14:tracePt t="71891" x="4872038" y="5191125"/>
          <p14:tracePt t="71895" x="4879975" y="5191125"/>
          <p14:tracePt t="71897" x="4887913" y="5191125"/>
          <p14:tracePt t="71903" x="4895850" y="5191125"/>
          <p14:tracePt t="71905" x="4903788" y="5191125"/>
          <p14:tracePt t="71911" x="4911725" y="5191125"/>
          <p14:tracePt t="72123" x="4903788" y="5191125"/>
          <p14:tracePt t="72163" x="4895850" y="5191125"/>
          <p14:tracePt t="74365" x="4895850" y="5199063"/>
          <p14:tracePt t="74386" x="4895850" y="5207000"/>
          <p14:tracePt t="74392" x="4887913" y="5214938"/>
          <p14:tracePt t="74398" x="4887913" y="5222875"/>
          <p14:tracePt t="74402" x="4879975" y="5222875"/>
          <p14:tracePt t="74404" x="4879975" y="5230813"/>
          <p14:tracePt t="74406" x="4872038" y="5230813"/>
          <p14:tracePt t="74408" x="4872038" y="5238750"/>
          <p14:tracePt t="74410" x="4864100" y="5238750"/>
          <p14:tracePt t="74414" x="4856163" y="5246688"/>
          <p14:tracePt t="74417" x="4848225" y="5246688"/>
          <p14:tracePt t="74419" x="4848225" y="5254625"/>
          <p14:tracePt t="74421" x="4840288" y="5254625"/>
          <p14:tracePt t="74423" x="4832350" y="5254625"/>
          <p14:tracePt t="74424" x="4824413" y="5262563"/>
          <p14:tracePt t="74426" x="4808538" y="5262563"/>
          <p14:tracePt t="74428" x="4800600" y="5262563"/>
          <p14:tracePt t="74430" x="4792663" y="5262563"/>
          <p14:tracePt t="74432" x="4776788" y="5262563"/>
          <p14:tracePt t="74435" x="4768850" y="5262563"/>
          <p14:tracePt t="74438" x="4745038" y="5262563"/>
          <p14:tracePt t="74440" x="4737100" y="5262563"/>
          <p14:tracePt t="74442" x="4721225" y="5262563"/>
          <p14:tracePt t="74444" x="4713288" y="5262563"/>
          <p14:tracePt t="74446" x="4705350" y="5262563"/>
          <p14:tracePt t="74448" x="4687888" y="5262563"/>
          <p14:tracePt t="74451" x="4679950" y="5262563"/>
          <p14:tracePt t="74453" x="4672013" y="5262563"/>
          <p14:tracePt t="74454" x="4656138" y="5262563"/>
          <p14:tracePt t="74456" x="4648200" y="5262563"/>
          <p14:tracePt t="74458" x="4640263" y="5270500"/>
          <p14:tracePt t="74460" x="4624388" y="5270500"/>
          <p14:tracePt t="74463" x="4616450" y="5270500"/>
          <p14:tracePt t="74464" x="4600575" y="5270500"/>
          <p14:tracePt t="74466" x="4592638" y="5270500"/>
          <p14:tracePt t="74468" x="4576763" y="5270500"/>
          <p14:tracePt t="74470" x="4568825" y="5270500"/>
          <p14:tracePt t="74472" x="4552950" y="5278438"/>
          <p14:tracePt t="74474" x="4545013" y="5278438"/>
          <p14:tracePt t="74476" x="4529138" y="5278438"/>
          <p14:tracePt t="74479" x="4521200" y="5278438"/>
          <p14:tracePt t="74480" x="4505325" y="5278438"/>
          <p14:tracePt t="74482" x="4489450" y="5278438"/>
          <p14:tracePt t="74485" x="4481513" y="5278438"/>
          <p14:tracePt t="74486" x="4473575" y="5278438"/>
          <p14:tracePt t="74488" x="4465638" y="5278438"/>
          <p14:tracePt t="74490" x="4449763" y="5278438"/>
          <p14:tracePt t="74492" x="4441825" y="5278438"/>
          <p14:tracePt t="74494" x="4433888" y="5278438"/>
          <p14:tracePt t="74496" x="4418013" y="5278438"/>
          <p14:tracePt t="74498" x="4410075" y="5278438"/>
          <p14:tracePt t="74501" x="4402138" y="5278438"/>
          <p14:tracePt t="74503" x="4394200" y="5278438"/>
          <p14:tracePt t="74504" x="4386263" y="5278438"/>
          <p14:tracePt t="74506" x="4378325" y="5278438"/>
          <p14:tracePt t="74510" x="4370388" y="5278438"/>
          <p14:tracePt t="74512" x="4362450" y="5270500"/>
          <p14:tracePt t="74514" x="4352925" y="5270500"/>
          <p14:tracePt t="74519" x="4344988" y="5270500"/>
          <p14:tracePt t="74520" x="4337050" y="5270500"/>
          <p14:tracePt t="74524" x="4329113" y="5270500"/>
          <p14:tracePt t="74527" x="4321175" y="5270500"/>
          <p14:tracePt t="74530" x="4313238" y="5278438"/>
          <p14:tracePt t="74535" x="4305300" y="5278438"/>
          <p14:tracePt t="74536" x="4297363" y="5278438"/>
          <p14:tracePt t="74540" x="4289425" y="5278438"/>
          <p14:tracePt t="74544" x="4281488" y="5278438"/>
          <p14:tracePt t="74548" x="4273550" y="5278438"/>
          <p14:tracePt t="74551" x="4265613" y="5278438"/>
          <p14:tracePt t="74554" x="4257675" y="5278438"/>
          <p14:tracePt t="74558" x="4249738" y="5278438"/>
          <p14:tracePt t="74562" x="4241800" y="5278438"/>
          <p14:tracePt t="74566" x="4233863" y="5278438"/>
          <p14:tracePt t="74569" x="4233863" y="5286375"/>
          <p14:tracePt t="74570" x="4225925" y="5286375"/>
          <p14:tracePt t="74574" x="4217988" y="5286375"/>
          <p14:tracePt t="74576" x="4210050" y="5286375"/>
          <p14:tracePt t="74580" x="4202113" y="5286375"/>
          <p14:tracePt t="74582" x="4194175" y="5286375"/>
          <p14:tracePt t="74586" x="4186238" y="5286375"/>
          <p14:tracePt t="74588" x="4178300" y="5294313"/>
          <p14:tracePt t="74590" x="4170363" y="5294313"/>
          <p14:tracePt t="74592" x="4162425" y="5294313"/>
          <p14:tracePt t="74596" x="4154488" y="5294313"/>
          <p14:tracePt t="74598" x="4146550" y="5294313"/>
          <p14:tracePt t="74601" x="4138613" y="5294313"/>
          <p14:tracePt t="74605" x="4130675" y="5294313"/>
          <p14:tracePt t="74606" x="4122738" y="5294313"/>
          <p14:tracePt t="74608" x="4114800" y="5294313"/>
          <p14:tracePt t="74610" x="4106863" y="5294313"/>
          <p14:tracePt t="74612" x="4098925" y="5294313"/>
          <p14:tracePt t="74614" x="4090988" y="5294313"/>
          <p14:tracePt t="74617" x="4083050" y="5294313"/>
          <p14:tracePt t="74622" x="4067175" y="5294313"/>
          <p14:tracePt t="74624" x="4059238" y="5294313"/>
          <p14:tracePt t="74626" x="4051300" y="5294313"/>
          <p14:tracePt t="74628" x="4043363" y="5294313"/>
          <p14:tracePt t="74630" x="4035425" y="5286375"/>
          <p14:tracePt t="74632" x="4027488" y="5286375"/>
          <p14:tracePt t="74636" x="4019550" y="5286375"/>
          <p14:tracePt t="74638" x="4011613" y="5286375"/>
          <p14:tracePt t="74640" x="4002088" y="5286375"/>
          <p14:tracePt t="74642" x="3994150" y="5286375"/>
          <p14:tracePt t="74646" x="3986213" y="5286375"/>
          <p14:tracePt t="74648" x="3978275" y="5286375"/>
          <p14:tracePt t="74653" x="3962400" y="5278438"/>
          <p14:tracePt t="74656" x="3954463" y="5278438"/>
          <p14:tracePt t="74658" x="3946525" y="5278438"/>
          <p14:tracePt t="74660" x="3938588" y="5278438"/>
          <p14:tracePt t="74662" x="3930650" y="5270500"/>
          <p14:tracePt t="74664" x="3922713" y="5270500"/>
          <p14:tracePt t="74669" x="3906838" y="5270500"/>
          <p14:tracePt t="74670" x="3898900" y="5262563"/>
          <p14:tracePt t="74672" x="3890963" y="5262563"/>
          <p14:tracePt t="74674" x="3883025" y="5262563"/>
          <p14:tracePt t="74676" x="3875088" y="5262563"/>
          <p14:tracePt t="74678" x="3859213" y="5262563"/>
          <p14:tracePt t="74680" x="3851275" y="5254625"/>
          <p14:tracePt t="74683" x="3843338" y="5254625"/>
          <p14:tracePt t="74685" x="3835400" y="5254625"/>
          <p14:tracePt t="74687" x="3827463" y="5246688"/>
          <p14:tracePt t="74688" x="3811588" y="5246688"/>
          <p14:tracePt t="74690" x="3803650" y="5246688"/>
          <p14:tracePt t="74692" x="3795713" y="5238750"/>
          <p14:tracePt t="74694" x="3787775" y="5238750"/>
          <p14:tracePt t="74696" x="3779838" y="5230813"/>
          <p14:tracePt t="74699" x="3763963" y="5230813"/>
          <p14:tracePt t="74701" x="3756025" y="5222875"/>
          <p14:tracePt t="74703" x="3748088" y="5222875"/>
          <p14:tracePt t="74705" x="3740150" y="5222875"/>
          <p14:tracePt t="74706" x="3732213" y="5214938"/>
          <p14:tracePt t="74708" x="3724275" y="5214938"/>
          <p14:tracePt t="74710" x="3716338" y="5207000"/>
          <p14:tracePt t="74712" x="3708400" y="5207000"/>
          <p14:tracePt t="74715" x="3700463" y="5207000"/>
          <p14:tracePt t="74717" x="3692525" y="5199063"/>
          <p14:tracePt t="74719" x="3684588" y="5199063"/>
          <p14:tracePt t="74720" x="3684588" y="5191125"/>
          <p14:tracePt t="74723" x="3676650" y="5191125"/>
          <p14:tracePt t="74724" x="3668713" y="5191125"/>
          <p14:tracePt t="74726" x="3660775" y="5183188"/>
          <p14:tracePt t="74728" x="3651250" y="5183188"/>
          <p14:tracePt t="74730" x="3651250" y="5175250"/>
          <p14:tracePt t="74732" x="3643313" y="5175250"/>
          <p14:tracePt t="74734" x="3635375" y="5175250"/>
          <p14:tracePt t="74736" x="3635375" y="5167313"/>
          <p14:tracePt t="74738" x="3627438" y="5167313"/>
          <p14:tracePt t="74740" x="3619500" y="5167313"/>
          <p14:tracePt t="74742" x="3619500" y="5159375"/>
          <p14:tracePt t="74744" x="3611563" y="5159375"/>
          <p14:tracePt t="74748" x="3603625" y="5159375"/>
          <p14:tracePt t="74750" x="3603625" y="5151438"/>
          <p14:tracePt t="74752" x="3595688" y="5151438"/>
          <p14:tracePt t="74756" x="3587750" y="5151438"/>
          <p14:tracePt t="74758" x="3587750" y="5143500"/>
          <p14:tracePt t="74761" x="3579813" y="5143500"/>
          <p14:tracePt t="74764" x="3579813" y="5135563"/>
          <p14:tracePt t="74766" x="3571875" y="5135563"/>
          <p14:tracePt t="74771" x="3563938" y="5135563"/>
          <p14:tracePt t="74774" x="3563938" y="5127625"/>
          <p14:tracePt t="74776" x="3556000" y="5127625"/>
          <p14:tracePt t="74780" x="3548063" y="5127625"/>
          <p14:tracePt t="74782" x="3548063" y="5119688"/>
          <p14:tracePt t="74787" x="3540125" y="5119688"/>
          <p14:tracePt t="74792" x="3532188" y="5111750"/>
          <p14:tracePt t="74798" x="3524250" y="5111750"/>
          <p14:tracePt t="74802" x="3516313" y="5111750"/>
          <p14:tracePt t="74804" x="3516313" y="5103813"/>
          <p14:tracePt t="74808" x="3508375" y="5103813"/>
          <p14:tracePt t="74812" x="3508375" y="5095875"/>
          <p14:tracePt t="74814" x="3500438" y="5095875"/>
          <p14:tracePt t="74818" x="3492500" y="5095875"/>
          <p14:tracePt t="74824" x="3484563" y="5087938"/>
          <p14:tracePt t="74830" x="3476625" y="5087938"/>
          <p14:tracePt t="74835" x="3468688" y="5080000"/>
          <p14:tracePt t="74840" x="3460750" y="5080000"/>
          <p14:tracePt t="74842" x="3460750" y="5072063"/>
          <p14:tracePt t="74846" x="3452813" y="5072063"/>
          <p14:tracePt t="74853" x="3452813" y="5064125"/>
          <p14:tracePt t="74855" x="3444875" y="5064125"/>
          <p14:tracePt t="74862" x="3436938" y="5064125"/>
          <p14:tracePt t="74866" x="3436938" y="5056188"/>
          <p14:tracePt t="74878" x="3429000" y="5056188"/>
          <p14:tracePt t="74882" x="3429000" y="5048250"/>
          <p14:tracePt t="74922" x="3429000" y="5040313"/>
          <p14:tracePt t="75008" x="3436938" y="5040313"/>
          <p14:tracePt t="75012" x="3436938" y="5032375"/>
          <p14:tracePt t="75026" x="3436938" y="5024438"/>
          <p14:tracePt t="75038" x="3444875" y="5016500"/>
          <p14:tracePt t="75052" x="3444875" y="5008563"/>
          <p14:tracePt t="75056" x="3452813" y="5008563"/>
          <p14:tracePt t="75062" x="3452813" y="5000625"/>
          <p14:tracePt t="75068" x="3460750" y="5000625"/>
          <p14:tracePt t="75072" x="3460750" y="4992688"/>
          <p14:tracePt t="75076" x="3468688" y="4992688"/>
          <p14:tracePt t="75080" x="3468688" y="4984750"/>
          <p14:tracePt t="75084" x="3476625" y="4984750"/>
          <p14:tracePt t="75092" x="3484563" y="4984750"/>
          <p14:tracePt t="75101" x="3492500" y="4984750"/>
          <p14:tracePt t="75106" x="3492500" y="4976813"/>
          <p14:tracePt t="75108" x="3500438" y="4976813"/>
          <p14:tracePt t="75114" x="3500438" y="4984750"/>
          <p14:tracePt t="75116" x="3508375" y="4984750"/>
          <p14:tracePt t="75126" x="3516313" y="4984750"/>
          <p14:tracePt t="75138" x="3524250" y="4984750"/>
          <p14:tracePt t="75185" x="3532188" y="4976813"/>
          <p14:tracePt t="75198" x="3532188" y="4967288"/>
          <p14:tracePt t="75203" x="3540125" y="4967288"/>
          <p14:tracePt t="75210" x="3540125" y="4959350"/>
          <p14:tracePt t="75220" x="3540125" y="4951413"/>
          <p14:tracePt t="75230" x="3548063" y="4943475"/>
          <p14:tracePt t="75238" x="3540125" y="4943475"/>
          <p14:tracePt t="75241" x="3540125" y="4935538"/>
          <p14:tracePt t="75252" x="3540125" y="4927600"/>
          <p14:tracePt t="75261" x="3540125" y="4919663"/>
          <p14:tracePt t="75266" x="3540125" y="4911725"/>
          <p14:tracePt t="75272" x="3540125" y="4903788"/>
          <p14:tracePt t="75278" x="3532188" y="4903788"/>
          <p14:tracePt t="75280" x="3532188" y="4895850"/>
          <p14:tracePt t="75286" x="3532188" y="4887913"/>
          <p14:tracePt t="75292" x="3524250" y="4879975"/>
          <p14:tracePt t="75303" x="3524250" y="4872038"/>
          <p14:tracePt t="75306" x="3516313" y="4872038"/>
          <p14:tracePt t="75316" x="3516313" y="4864100"/>
          <p14:tracePt t="75322" x="3508375" y="4864100"/>
          <p14:tracePt t="75328" x="3508375" y="4856163"/>
          <p14:tracePt t="75334" x="3500438" y="4856163"/>
          <p14:tracePt t="75338" x="3500438" y="4848225"/>
          <p14:tracePt t="75346" x="3492500" y="4848225"/>
          <p14:tracePt t="75348" x="3492500" y="4840288"/>
          <p14:tracePt t="75358" x="3484563" y="4840288"/>
          <p14:tracePt t="75360" x="3484563" y="4832350"/>
          <p14:tracePt t="75371" x="3476625" y="4832350"/>
          <p14:tracePt t="75374" x="3476625" y="4824413"/>
          <p14:tracePt t="75380" x="3468688" y="4824413"/>
          <p14:tracePt t="75388" x="3460750" y="4816475"/>
          <p14:tracePt t="75396" x="3452813" y="4816475"/>
          <p14:tracePt t="75403" x="3444875" y="4808538"/>
          <p14:tracePt t="75408" x="3436938" y="4808538"/>
          <p14:tracePt t="75414" x="3429000" y="4800600"/>
          <p14:tracePt t="75419" x="3421063" y="4800600"/>
          <p14:tracePt t="75424" x="3413125" y="4800600"/>
          <p14:tracePt t="75428" x="3405188" y="4800600"/>
          <p14:tracePt t="75435" x="3397250" y="4792663"/>
          <p14:tracePt t="75438" x="3389313" y="4792663"/>
          <p14:tracePt t="75444" x="3381375" y="4792663"/>
          <p14:tracePt t="75448" x="3373438" y="4792663"/>
          <p14:tracePt t="75454" x="3365500" y="4792663"/>
          <p14:tracePt t="75458" x="3357563" y="4792663"/>
          <p14:tracePt t="75462" x="3349625" y="4792663"/>
          <p14:tracePt t="75466" x="3341688" y="4792663"/>
          <p14:tracePt t="75470" x="3333750" y="4792663"/>
          <p14:tracePt t="75474" x="3325813" y="4792663"/>
          <p14:tracePt t="75478" x="3317875" y="4792663"/>
          <p14:tracePt t="75480" x="3317875" y="4784725"/>
          <p14:tracePt t="75482" x="3308350" y="4784725"/>
          <p14:tracePt t="75486" x="3300413" y="4784725"/>
          <p14:tracePt t="75490" x="3292475" y="4784725"/>
          <p14:tracePt t="75492" x="3284538" y="4784725"/>
          <p14:tracePt t="75496" x="3276600" y="4784725"/>
          <p14:tracePt t="75501" x="3268663" y="4784725"/>
          <p14:tracePt t="75505" x="3260725" y="4776788"/>
          <p14:tracePt t="75508" x="3252788" y="4776788"/>
          <p14:tracePt t="75512" x="3244850" y="4776788"/>
          <p14:tracePt t="75519" x="3236913" y="4776788"/>
          <p14:tracePt t="75524" x="3228975" y="4768850"/>
          <p14:tracePt t="75530" x="3221038" y="4768850"/>
          <p14:tracePt t="75535" x="3213100" y="4768850"/>
          <p14:tracePt t="75540" x="3205163" y="4768850"/>
          <p14:tracePt t="75544" x="3197225" y="4768850"/>
          <p14:tracePt t="75551" x="3189288" y="4768850"/>
          <p14:tracePt t="75556" x="3181350" y="4768850"/>
          <p14:tracePt t="75562" x="3173413" y="4768850"/>
          <p14:tracePt t="75569" x="3165475" y="4768850"/>
          <p14:tracePt t="75574" x="3157538" y="4768850"/>
          <p14:tracePt t="75578" x="3149600" y="4768850"/>
          <p14:tracePt t="75585" x="3141663" y="4768850"/>
          <p14:tracePt t="75588" x="3141663" y="4776788"/>
          <p14:tracePt t="75590" x="3133725" y="4776788"/>
          <p14:tracePt t="75594" x="3125788" y="4776788"/>
          <p14:tracePt t="75601" x="3117850" y="4776788"/>
          <p14:tracePt t="75604" x="3109913" y="4776788"/>
          <p14:tracePt t="75606" x="3109913" y="4784725"/>
          <p14:tracePt t="75608" x="3101975" y="4784725"/>
          <p14:tracePt t="75612" x="3094038" y="4784725"/>
          <p14:tracePt t="75617" x="3086100" y="4784725"/>
          <p14:tracePt t="75622" x="3078163" y="4784725"/>
          <p14:tracePt t="75626" x="3070225" y="4784725"/>
          <p14:tracePt t="75628" x="3070225" y="4792663"/>
          <p14:tracePt t="75630" x="3062288" y="4792663"/>
          <p14:tracePt t="75634" x="3054350" y="4792663"/>
          <p14:tracePt t="75640" x="3046413" y="4792663"/>
          <p14:tracePt t="75648" x="3038475" y="4792663"/>
          <p14:tracePt t="75656" x="3030538" y="4792663"/>
          <p14:tracePt t="75704" x="3022600" y="4792663"/>
          <p14:tracePt t="75714" x="3022600" y="4800600"/>
          <p14:tracePt t="75718" x="3014663" y="4800600"/>
          <p14:tracePt t="75724" x="3006725" y="4800600"/>
          <p14:tracePt t="75726" x="3006725" y="4808538"/>
          <p14:tracePt t="75728" x="2998788" y="4808538"/>
          <p14:tracePt t="75734" x="2990850" y="4808538"/>
          <p14:tracePt t="75737" x="2990850" y="4816475"/>
          <p14:tracePt t="75742" x="2982913" y="4816475"/>
          <p14:tracePt t="75749" x="2982913" y="4824413"/>
          <p14:tracePt t="75753" x="2974975" y="4824413"/>
          <p14:tracePt t="75780" x="2967038" y="4824413"/>
          <p14:tracePt t="75784" x="2967038" y="4832350"/>
          <p14:tracePt t="75804" x="2957513" y="4832350"/>
          <p14:tracePt t="75808" x="2957513" y="4840288"/>
          <p14:tracePt t="75819" x="2949575" y="4840288"/>
          <p14:tracePt t="75824" x="2949575" y="4848225"/>
          <p14:tracePt t="75828" x="2941638" y="4848225"/>
          <p14:tracePt t="75835" x="2941638" y="4856163"/>
          <p14:tracePt t="75838" x="2933700" y="4856163"/>
          <p14:tracePt t="75842" x="2933700" y="4864100"/>
          <p14:tracePt t="75846" x="2925763" y="4864100"/>
          <p14:tracePt t="75851" x="2925763" y="4872038"/>
          <p14:tracePt t="75854" x="2917825" y="4872038"/>
          <p14:tracePt t="75858" x="2917825" y="4879975"/>
          <p14:tracePt t="75862" x="2909888" y="4879975"/>
          <p14:tracePt t="75864" x="2909888" y="4887913"/>
          <p14:tracePt t="75870" x="2901950" y="4887913"/>
          <p14:tracePt t="75872" x="2901950" y="4895850"/>
          <p14:tracePt t="75880" x="2894013" y="4903788"/>
          <p14:tracePt t="75888" x="2894013" y="4911725"/>
          <p14:tracePt t="75890" x="2886075" y="4911725"/>
          <p14:tracePt t="75896" x="2886075" y="4919663"/>
          <p14:tracePt t="75903" x="2878138" y="4919663"/>
          <p14:tracePt t="75906" x="2878138" y="4927600"/>
          <p14:tracePt t="75914" x="2870200" y="4927600"/>
          <p14:tracePt t="75918" x="2870200" y="4935538"/>
          <p14:tracePt t="75930" x="2870200" y="4943475"/>
          <p14:tracePt t="75933" x="2862263" y="4943475"/>
          <p14:tracePt t="75968" x="2862263" y="4951413"/>
          <p14:tracePt t="75988" x="2862263" y="4959350"/>
          <p14:tracePt t="76004" x="2854325" y="4959350"/>
          <p14:tracePt t="76012" x="2854325" y="4967288"/>
          <p14:tracePt t="76038" x="2854325" y="4976813"/>
          <p14:tracePt t="76056" x="2854325" y="4984750"/>
          <p14:tracePt t="76080" x="2854325" y="4992688"/>
          <p14:tracePt t="76100" x="2854325" y="5000625"/>
          <p14:tracePt t="76112" x="2854325" y="5008563"/>
          <p14:tracePt t="76120" x="2854325" y="5016500"/>
          <p14:tracePt t="76126" x="2854325" y="5024438"/>
          <p14:tracePt t="76132" x="2862263" y="5024438"/>
          <p14:tracePt t="76135" x="2862263" y="5032375"/>
          <p14:tracePt t="76140" x="2862263" y="5040313"/>
          <p14:tracePt t="76151" x="2862263" y="5048250"/>
          <p14:tracePt t="76162" x="2862263" y="5056188"/>
          <p14:tracePt t="76164" x="2870200" y="5056188"/>
          <p14:tracePt t="76178" x="2870200" y="5064125"/>
          <p14:tracePt t="76194" x="2870200" y="5072063"/>
          <p14:tracePt t="76203" x="2878138" y="5072063"/>
          <p14:tracePt t="76206" x="2878138" y="5080000"/>
          <p14:tracePt t="76218" x="2878138" y="5087938"/>
          <p14:tracePt t="76222" x="2886075" y="5087938"/>
          <p14:tracePt t="76226" x="2886075" y="5095875"/>
          <p14:tracePt t="76232" x="2886075" y="5103813"/>
          <p14:tracePt t="76236" x="2886075" y="5111750"/>
          <p14:tracePt t="76238" x="2894013" y="5111750"/>
          <p14:tracePt t="76242" x="2894013" y="5119688"/>
          <p14:tracePt t="76246" x="2894013" y="5127625"/>
          <p14:tracePt t="76251" x="2901950" y="5135563"/>
          <p14:tracePt t="76256" x="2901950" y="5143500"/>
          <p14:tracePt t="76260" x="2909888" y="5151438"/>
          <p14:tracePt t="76266" x="2909888" y="5159375"/>
          <p14:tracePt t="76272" x="2917825" y="5167313"/>
          <p14:tracePt t="76278" x="2917825" y="5175250"/>
          <p14:tracePt t="76285" x="2925763" y="5175250"/>
          <p14:tracePt t="76287" x="2925763" y="5183188"/>
          <p14:tracePt t="76296" x="2933700" y="5191125"/>
          <p14:tracePt t="76306" x="2933700" y="5199063"/>
          <p14:tracePt t="76310" x="2941638" y="5199063"/>
          <p14:tracePt t="76316" x="2941638" y="5207000"/>
          <p14:tracePt t="76322" x="2949575" y="5207000"/>
          <p14:tracePt t="76326" x="2949575" y="5214938"/>
          <p14:tracePt t="76332" x="2957513" y="5214938"/>
          <p14:tracePt t="76335" x="2957513" y="5222875"/>
          <p14:tracePt t="76340" x="2967038" y="5222875"/>
          <p14:tracePt t="76342" x="2967038" y="5230813"/>
          <p14:tracePt t="76346" x="2974975" y="5230813"/>
          <p14:tracePt t="76348" x="2974975" y="5238750"/>
          <p14:tracePt t="76353" x="2982913" y="5238750"/>
          <p14:tracePt t="76355" x="2982913" y="5246688"/>
          <p14:tracePt t="76360" x="2990850" y="5246688"/>
          <p14:tracePt t="76362" x="2990850" y="5254625"/>
          <p14:tracePt t="76367" x="2998788" y="5254625"/>
          <p14:tracePt t="76371" x="3006725" y="5254625"/>
          <p14:tracePt t="76373" x="3006725" y="5262563"/>
          <p14:tracePt t="76376" x="3014663" y="5262563"/>
          <p14:tracePt t="76380" x="3022600" y="5262563"/>
          <p14:tracePt t="76382" x="3022600" y="5270500"/>
          <p14:tracePt t="76385" x="3030538" y="5270500"/>
          <p14:tracePt t="76389" x="3038475" y="5270500"/>
          <p14:tracePt t="76392" x="3046413" y="5278438"/>
          <p14:tracePt t="76396" x="3054350" y="5278438"/>
          <p14:tracePt t="76402" x="3070225" y="5278438"/>
          <p14:tracePt t="76404" x="3070225" y="5286375"/>
          <p14:tracePt t="76406" x="3078163" y="5286375"/>
          <p14:tracePt t="76410" x="3086100" y="5286375"/>
          <p14:tracePt t="76412" x="3094038" y="5286375"/>
          <p14:tracePt t="76414" x="3094038" y="5294313"/>
          <p14:tracePt t="76417" x="3101975" y="5294313"/>
          <p14:tracePt t="76418" x="3109913" y="5294313"/>
          <p14:tracePt t="76420" x="3117850" y="5294313"/>
          <p14:tracePt t="76424" x="3125788" y="5302250"/>
          <p14:tracePt t="76426" x="3133725" y="5302250"/>
          <p14:tracePt t="76428" x="3141663" y="5302250"/>
          <p14:tracePt t="76432" x="3149600" y="5302250"/>
          <p14:tracePt t="76435" x="3157538" y="5310188"/>
          <p14:tracePt t="76438" x="3173413" y="5310188"/>
          <p14:tracePt t="76442" x="3181350" y="5310188"/>
          <p14:tracePt t="76444" x="3189288" y="5319713"/>
          <p14:tracePt t="76446" x="3197225" y="5319713"/>
          <p14:tracePt t="76451" x="3205163" y="5319713"/>
          <p14:tracePt t="76453" x="3213100" y="5327650"/>
          <p14:tracePt t="76455" x="3221038" y="5327650"/>
          <p14:tracePt t="76458" x="3228975" y="5327650"/>
          <p14:tracePt t="76460" x="3236913" y="5327650"/>
          <p14:tracePt t="76462" x="3244850" y="5327650"/>
          <p14:tracePt t="76464" x="3244850" y="5335588"/>
          <p14:tracePt t="76466" x="3252788" y="5335588"/>
          <p14:tracePt t="76468" x="3260725" y="5335588"/>
          <p14:tracePt t="76471" x="3268663" y="5335588"/>
          <p14:tracePt t="76474" x="3276600" y="5343525"/>
          <p14:tracePt t="76476" x="3284538" y="5343525"/>
          <p14:tracePt t="76478" x="3292475" y="5343525"/>
          <p14:tracePt t="76480" x="3300413" y="5343525"/>
          <p14:tracePt t="76485" x="3308350" y="5343525"/>
          <p14:tracePt t="76488" x="3325813" y="5351463"/>
          <p14:tracePt t="76492" x="3333750" y="5351463"/>
          <p14:tracePt t="76495" x="3341688" y="5351463"/>
          <p14:tracePt t="76496" x="3349625" y="5351463"/>
          <p14:tracePt t="76501" x="3357563" y="5351463"/>
          <p14:tracePt t="76504" x="3365500" y="5351463"/>
          <p14:tracePt t="76506" x="3373438" y="5359400"/>
          <p14:tracePt t="76510" x="3381375" y="5359400"/>
          <p14:tracePt t="76514" x="3389313" y="5359400"/>
          <p14:tracePt t="76517" x="3397250" y="5359400"/>
          <p14:tracePt t="76521" x="3405188" y="5359400"/>
          <p14:tracePt t="76524" x="3413125" y="5359400"/>
          <p14:tracePt t="76526" x="3421063" y="5359400"/>
          <p14:tracePt t="76530" x="3429000" y="5359400"/>
          <p14:tracePt t="76532" x="3436938" y="5359400"/>
          <p14:tracePt t="76535" x="3444875" y="5359400"/>
          <p14:tracePt t="76538" x="3452813" y="5359400"/>
          <p14:tracePt t="76540" x="3460750" y="5359400"/>
          <p14:tracePt t="76544" x="3468688" y="5359400"/>
          <p14:tracePt t="76548" x="3476625" y="5359400"/>
          <p14:tracePt t="76551" x="3484563" y="5367338"/>
          <p14:tracePt t="76554" x="3492500" y="5367338"/>
          <p14:tracePt t="76556" x="3500438" y="5367338"/>
          <p14:tracePt t="76560" x="3508375" y="5367338"/>
          <p14:tracePt t="76564" x="3516313" y="5367338"/>
          <p14:tracePt t="76566" x="3524250" y="5367338"/>
          <p14:tracePt t="76570" x="3532188" y="5367338"/>
          <p14:tracePt t="76572" x="3540125" y="5367338"/>
          <p14:tracePt t="76574" x="3548063" y="5367338"/>
          <p14:tracePt t="76578" x="3556000" y="5367338"/>
          <p14:tracePt t="76580" x="3563938" y="5375275"/>
          <p14:tracePt t="76582" x="3571875" y="5375275"/>
          <p14:tracePt t="76585" x="3579813" y="5375275"/>
          <p14:tracePt t="76588" x="3587750" y="5375275"/>
          <p14:tracePt t="76590" x="3595688" y="5375275"/>
          <p14:tracePt t="76592" x="3603625" y="5375275"/>
          <p14:tracePt t="76594" x="3611563" y="5375275"/>
          <p14:tracePt t="76598" x="3619500" y="5375275"/>
          <p14:tracePt t="76601" x="3627438" y="5383213"/>
          <p14:tracePt t="76604" x="3643313" y="5383213"/>
          <p14:tracePt t="76608" x="3651250" y="5383213"/>
          <p14:tracePt t="76612" x="3660775" y="5383213"/>
          <p14:tracePt t="76614" x="3668713" y="5383213"/>
          <p14:tracePt t="76618" x="3676650" y="5383213"/>
          <p14:tracePt t="76622" x="3684588" y="5383213"/>
          <p14:tracePt t="76626" x="3692525" y="5391150"/>
          <p14:tracePt t="76628" x="3700463" y="5391150"/>
          <p14:tracePt t="76632" x="3708400" y="5391150"/>
          <p14:tracePt t="76637" x="3716338" y="5391150"/>
          <p14:tracePt t="76640" x="3724275" y="5391150"/>
          <p14:tracePt t="76644" x="3732213" y="5383213"/>
          <p14:tracePt t="76648" x="3740150" y="5383213"/>
          <p14:tracePt t="76653" x="3748088" y="5383213"/>
          <p14:tracePt t="76656" x="3756025" y="5383213"/>
          <p14:tracePt t="76660" x="3763963" y="5383213"/>
          <p14:tracePt t="76664" x="3771900" y="5383213"/>
          <p14:tracePt t="76669" x="3771900" y="5375275"/>
          <p14:tracePt t="76670" x="3779838" y="5375275"/>
          <p14:tracePt t="76674" x="3787775" y="5375275"/>
          <p14:tracePt t="76680" x="3795713" y="5375275"/>
          <p14:tracePt t="76685" x="3803650" y="5375275"/>
          <p14:tracePt t="76688" x="3811588" y="5375275"/>
          <p14:tracePt t="76692" x="3819525" y="5367338"/>
          <p14:tracePt t="76696" x="3827463" y="5367338"/>
          <p14:tracePt t="76701" x="3835400" y="5367338"/>
          <p14:tracePt t="76704" x="3843338" y="5367338"/>
          <p14:tracePt t="76708" x="3851275" y="5367338"/>
          <p14:tracePt t="76714" x="3859213" y="5367338"/>
          <p14:tracePt t="76719" x="3867150" y="5359400"/>
          <p14:tracePt t="76724" x="3875088" y="5359400"/>
          <p14:tracePt t="76732" x="3883025" y="5359400"/>
          <p14:tracePt t="76740" x="3890963" y="5351463"/>
          <p14:tracePt t="76751" x="3898900" y="5351463"/>
          <p14:tracePt t="76754" x="3898900" y="5343525"/>
          <p14:tracePt t="76760" x="3906838" y="5343525"/>
          <p14:tracePt t="76769" x="3906838" y="5335588"/>
          <p14:tracePt t="76772" x="3914775" y="5335588"/>
          <p14:tracePt t="76780" x="3914775" y="5327650"/>
          <p14:tracePt t="76785" x="3922713" y="5327650"/>
          <p14:tracePt t="76788" x="3922713" y="5319713"/>
          <p14:tracePt t="76796" x="3930650" y="5310188"/>
          <p14:tracePt t="76803" x="3930650" y="5302250"/>
          <p14:tracePt t="76810" x="3938588" y="5294313"/>
          <p14:tracePt t="76819" x="3938588" y="5286375"/>
          <p14:tracePt t="76824" x="3938588" y="5278438"/>
          <p14:tracePt t="76826" x="3946525" y="5278438"/>
          <p14:tracePt t="76830" x="3946525" y="5270500"/>
          <p14:tracePt t="76836" x="3954463" y="5262563"/>
          <p14:tracePt t="76840" x="3954463" y="5254625"/>
          <p14:tracePt t="76846" x="3954463" y="5246688"/>
          <p14:tracePt t="76848" x="3962400" y="5246688"/>
          <p14:tracePt t="76853" x="3962400" y="5238750"/>
          <p14:tracePt t="76856" x="3962400" y="5230813"/>
          <p14:tracePt t="76860" x="3962400" y="5222875"/>
          <p14:tracePt t="76862" x="3970338" y="5222875"/>
          <p14:tracePt t="76864" x="3970338" y="5214938"/>
          <p14:tracePt t="76868" x="3970338" y="5207000"/>
          <p14:tracePt t="76872" x="3970338" y="5199063"/>
          <p14:tracePt t="76876" x="3978275" y="5199063"/>
          <p14:tracePt t="76878" x="3978275" y="5191125"/>
          <p14:tracePt t="76882" x="3978275" y="5183188"/>
          <p14:tracePt t="76887" x="3978275" y="5175250"/>
          <p14:tracePt t="76892" x="3978275" y="5167313"/>
          <p14:tracePt t="76896" x="3978275" y="5159375"/>
          <p14:tracePt t="76903" x="3978275" y="5151438"/>
          <p14:tracePt t="76904" x="3978275" y="5143500"/>
          <p14:tracePt t="76908" x="3978275" y="5135563"/>
          <p14:tracePt t="76912" x="3978275" y="5127625"/>
          <p14:tracePt t="76916" x="3978275" y="5119688"/>
          <p14:tracePt t="76919" x="3978275" y="5111750"/>
          <p14:tracePt t="76922" x="3978275" y="5103813"/>
          <p14:tracePt t="76926" x="3978275" y="5095875"/>
          <p14:tracePt t="76932" x="3978275" y="5087938"/>
          <p14:tracePt t="76936" x="3978275" y="5080000"/>
          <p14:tracePt t="76942" x="3978275" y="5072063"/>
          <p14:tracePt t="76948" x="3978275" y="5064125"/>
          <p14:tracePt t="76954" x="3978275" y="5056188"/>
          <p14:tracePt t="76958" x="3970338" y="5056188"/>
          <p14:tracePt t="76962" x="3970338" y="5048250"/>
          <p14:tracePt t="76966" x="3970338" y="5040313"/>
          <p14:tracePt t="76972" x="3970338" y="5032375"/>
          <p14:tracePt t="76974" x="3962400" y="5032375"/>
          <p14:tracePt t="76976" x="3962400" y="5024438"/>
          <p14:tracePt t="76980" x="3962400" y="5016500"/>
          <p14:tracePt t="76982" x="3954463" y="5008563"/>
          <p14:tracePt t="76986" x="3954463" y="5000625"/>
          <p14:tracePt t="76990" x="3946525" y="4992688"/>
          <p14:tracePt t="76992" x="3946525" y="4984750"/>
          <p14:tracePt t="76996" x="3938588" y="4976813"/>
          <p14:tracePt t="77001" x="3930650" y="4967288"/>
          <p14:tracePt t="77004" x="3930650" y="4959350"/>
          <p14:tracePt t="77006" x="3922713" y="4959350"/>
          <p14:tracePt t="77008" x="3922713" y="4951413"/>
          <p14:tracePt t="77012" x="3914775" y="4943475"/>
          <p14:tracePt t="77016" x="3906838" y="4935538"/>
          <p14:tracePt t="77021" x="3906838" y="4927600"/>
          <p14:tracePt t="77023" x="3898900" y="4927600"/>
          <p14:tracePt t="77024" x="3898900" y="4919663"/>
          <p14:tracePt t="77028" x="3890963" y="4919663"/>
          <p14:tracePt t="77030" x="3890963" y="4911725"/>
          <p14:tracePt t="77035" x="3883025" y="4911725"/>
          <p14:tracePt t="77037" x="3883025" y="4903788"/>
          <p14:tracePt t="77039" x="3875088" y="4903788"/>
          <p14:tracePt t="77042" x="3875088" y="4895850"/>
          <p14:tracePt t="77044" x="3867150" y="4895850"/>
          <p14:tracePt t="77046" x="3867150" y="4887913"/>
          <p14:tracePt t="77051" x="3859213" y="4887913"/>
          <p14:tracePt t="77053" x="3859213" y="4879975"/>
          <p14:tracePt t="77055" x="3851275" y="4879975"/>
          <p14:tracePt t="77058" x="3851275" y="4872038"/>
          <p14:tracePt t="77060" x="3843338" y="4872038"/>
          <p14:tracePt t="77064" x="3835400" y="4864100"/>
          <p14:tracePt t="77068" x="3827463" y="4864100"/>
          <p14:tracePt t="77072" x="3827463" y="4856163"/>
          <p14:tracePt t="77074" x="3819525" y="4856163"/>
          <p14:tracePt t="77080" x="3811588" y="4856163"/>
          <p14:tracePt t="77082" x="3811588" y="4848225"/>
          <p14:tracePt t="77086" x="3803650" y="4848225"/>
          <p14:tracePt t="77090" x="3795713" y="4848225"/>
          <p14:tracePt t="77092" x="3795713" y="4840288"/>
          <p14:tracePt t="77096" x="3787775" y="4840288"/>
          <p14:tracePt t="77098" x="3787775" y="4832350"/>
          <p14:tracePt t="77101" x="3779838" y="4832350"/>
          <p14:tracePt t="77104" x="3771900" y="4832350"/>
          <p14:tracePt t="77108" x="3763963" y="4824413"/>
          <p14:tracePt t="77112" x="3756025" y="4824413"/>
          <p14:tracePt t="77116" x="3748088" y="4824413"/>
          <p14:tracePt t="77119" x="3748088" y="4816475"/>
          <p14:tracePt t="77122" x="3740150" y="4816475"/>
          <p14:tracePt t="77124" x="3732213" y="4816475"/>
          <p14:tracePt t="77130" x="3724275" y="4816475"/>
          <p14:tracePt t="77135" x="3716338" y="4816475"/>
          <p14:tracePt t="77138" x="3716338" y="4808538"/>
          <p14:tracePt t="77140" x="3708400" y="4808538"/>
          <p14:tracePt t="77146" x="3700463" y="4808538"/>
          <p14:tracePt t="77153" x="3692525" y="4808538"/>
          <p14:tracePt t="77156" x="3684588" y="4808538"/>
          <p14:tracePt t="77160" x="3676650" y="4808538"/>
          <p14:tracePt t="77166" x="3668713" y="4808538"/>
          <p14:tracePt t="77172" x="3660775" y="4808538"/>
          <p14:tracePt t="77178" x="3651250" y="4808538"/>
          <p14:tracePt t="77187" x="3643313" y="4808538"/>
          <p14:tracePt t="77188" x="3635375" y="4808538"/>
          <p14:tracePt t="77190" x="3635375" y="4800600"/>
          <p14:tracePt t="77192" x="3627438" y="4800600"/>
          <p14:tracePt t="77196" x="3619500" y="4800600"/>
          <p14:tracePt t="77199" x="3611563" y="4800600"/>
          <p14:tracePt t="77202" x="3603625" y="4800600"/>
          <p14:tracePt t="77204" x="3603625" y="4792663"/>
          <p14:tracePt t="77206" x="3595688" y="4792663"/>
          <p14:tracePt t="77210" x="3587750" y="4792663"/>
          <p14:tracePt t="77213" x="3579813" y="4792663"/>
          <p14:tracePt t="77217" x="3571875" y="4792663"/>
          <p14:tracePt t="77219" x="3563938" y="4792663"/>
          <p14:tracePt t="77221" x="3563938" y="4784725"/>
          <p14:tracePt t="77222" x="3556000" y="4784725"/>
          <p14:tracePt t="77226" x="3548063" y="4784725"/>
          <p14:tracePt t="77228" x="3540125" y="4784725"/>
          <p14:tracePt t="77232" x="3532188" y="4784725"/>
          <p14:tracePt t="77236" x="3524250" y="4784725"/>
          <p14:tracePt t="77240" x="3516313" y="4776788"/>
          <p14:tracePt t="77244" x="3508375" y="4776788"/>
          <p14:tracePt t="77249" x="3500438" y="4776788"/>
          <p14:tracePt t="77253" x="3492500" y="4776788"/>
          <p14:tracePt t="77256" x="3484563" y="4776788"/>
          <p14:tracePt t="77260" x="3476625" y="4776788"/>
          <p14:tracePt t="77264" x="3468688" y="4776788"/>
          <p14:tracePt t="77266" x="3460750" y="4776788"/>
          <p14:tracePt t="77270" x="3452813" y="4776788"/>
          <p14:tracePt t="77274" x="3444875" y="4776788"/>
          <p14:tracePt t="77276" x="3436938" y="4776788"/>
          <p14:tracePt t="77280" x="3429000" y="4776788"/>
          <p14:tracePt t="77282" x="3429000" y="4768850"/>
          <p14:tracePt t="77285" x="3421063" y="4768850"/>
          <p14:tracePt t="77288" x="3413125" y="4768850"/>
          <p14:tracePt t="77292" x="3405188" y="4768850"/>
          <p14:tracePt t="77296" x="3397250" y="4768850"/>
          <p14:tracePt t="77301" x="3389313" y="4768850"/>
          <p14:tracePt t="77302" x="3381375" y="4768850"/>
          <p14:tracePt t="77306" x="3373438" y="4768850"/>
          <p14:tracePt t="77310" x="3365500" y="4768850"/>
          <p14:tracePt t="77314" x="3357563" y="4768850"/>
          <p14:tracePt t="77318" x="3349625" y="4768850"/>
          <p14:tracePt t="77320" x="3341688" y="4768850"/>
          <p14:tracePt t="77324" x="3333750" y="4768850"/>
          <p14:tracePt t="77328" x="3325813" y="4768850"/>
          <p14:tracePt t="77332" x="3317875" y="4768850"/>
          <p14:tracePt t="77336" x="3308350" y="4760913"/>
          <p14:tracePt t="77340" x="3300413" y="4760913"/>
          <p14:tracePt t="77344" x="3292475" y="4760913"/>
          <p14:tracePt t="77351" x="3284538" y="4760913"/>
          <p14:tracePt t="77356" x="3276600" y="4760913"/>
          <p14:tracePt t="77362" x="3268663" y="4760913"/>
          <p14:tracePt t="77370" x="3260725" y="4760913"/>
          <p14:tracePt t="77374" x="3252788" y="4760913"/>
          <p14:tracePt t="77380" x="3244850" y="4760913"/>
          <p14:tracePt t="77388" x="3236913" y="4760913"/>
          <p14:tracePt t="77394" x="3228975" y="4760913"/>
          <p14:tracePt t="77402" x="3221038" y="4760913"/>
          <p14:tracePt t="77404" x="3213100" y="4760913"/>
          <p14:tracePt t="77410" x="3205163" y="4768850"/>
          <p14:tracePt t="77412" x="3197225" y="4768850"/>
          <p14:tracePt t="77418" x="3189288" y="4768850"/>
          <p14:tracePt t="77421" x="3181350" y="4768850"/>
          <p14:tracePt t="77424" x="3173413" y="4768850"/>
          <p14:tracePt t="77428" x="3165475" y="4768850"/>
          <p14:tracePt t="77430" x="3157538" y="4776788"/>
          <p14:tracePt t="77435" x="3149600" y="4776788"/>
          <p14:tracePt t="77438" x="3141663" y="4776788"/>
          <p14:tracePt t="77440" x="3133725" y="4776788"/>
          <p14:tracePt t="77444" x="3125788" y="4776788"/>
          <p14:tracePt t="77450" x="3117850" y="4776788"/>
          <p14:tracePt t="77453" x="3109913" y="4776788"/>
          <p14:tracePt t="77456" x="3101975" y="4784725"/>
          <p14:tracePt t="77460" x="3094038" y="4784725"/>
          <p14:tracePt t="77464" x="3086100" y="4784725"/>
          <p14:tracePt t="77468" x="3078163" y="4784725"/>
          <p14:tracePt t="77472" x="3070225" y="4784725"/>
          <p14:tracePt t="77474" x="3070225" y="4792663"/>
          <p14:tracePt t="77476" x="3062288" y="4792663"/>
          <p14:tracePt t="77480" x="3054350" y="4792663"/>
          <p14:tracePt t="77486" x="3046413" y="4792663"/>
          <p14:tracePt t="77490" x="3046413" y="4800600"/>
          <p14:tracePt t="77492" x="3038475" y="4800600"/>
          <p14:tracePt t="77496" x="3030538" y="4800600"/>
          <p14:tracePt t="77504" x="3022600" y="4800600"/>
          <p14:tracePt t="77510" x="3014663" y="4800600"/>
          <p14:tracePt t="77513" x="3014663" y="4808538"/>
          <p14:tracePt t="77516" x="3006725" y="4808538"/>
          <p14:tracePt t="77524" x="2998788" y="4808538"/>
          <p14:tracePt t="77530" x="2990850" y="4808538"/>
          <p14:tracePt t="77534" x="2990850" y="4816475"/>
          <p14:tracePt t="77538" x="2982913" y="4816475"/>
          <p14:tracePt t="77544" x="2974975" y="4816475"/>
          <p14:tracePt t="77548" x="2974975" y="4824413"/>
          <p14:tracePt t="77551" x="2967038" y="4824413"/>
          <p14:tracePt t="77557" x="2957513" y="4824413"/>
          <p14:tracePt t="77562" x="2949575" y="4832350"/>
          <p14:tracePt t="77569" x="2941638" y="4832350"/>
          <p14:tracePt t="77572" x="2933700" y="4832350"/>
          <p14:tracePt t="77578" x="2925763" y="4840288"/>
          <p14:tracePt t="77585" x="2917825" y="4840288"/>
          <p14:tracePt t="77590" x="2909888" y="4840288"/>
          <p14:tracePt t="77596" x="2901950" y="4848225"/>
          <p14:tracePt t="77604" x="2894013" y="4848225"/>
          <p14:tracePt t="77612" x="2886075" y="4848225"/>
          <p14:tracePt t="77620" x="2878138" y="4856163"/>
          <p14:tracePt t="77630" x="2870200" y="4856163"/>
          <p14:tracePt t="77638" x="2862263" y="4856163"/>
          <p14:tracePt t="77644" x="2862263" y="4864100"/>
          <p14:tracePt t="77646" x="2854325" y="4864100"/>
          <p14:tracePt t="77653" x="2846388" y="4864100"/>
          <p14:tracePt t="77660" x="2838450" y="4872038"/>
          <p14:tracePt t="77664" x="2830513" y="4872038"/>
          <p14:tracePt t="77672" x="2822575" y="4879975"/>
          <p14:tracePt t="77678" x="2814638" y="4879975"/>
          <p14:tracePt t="77687" x="2806700" y="4887913"/>
          <p14:tracePt t="77692" x="2798763" y="4887913"/>
          <p14:tracePt t="77704" x="2790825" y="4895850"/>
          <p14:tracePt t="77724" x="2782888" y="4895850"/>
          <p14:tracePt t="77735" x="2782888" y="4903788"/>
          <p14:tracePt t="77759" x="2774950" y="4903788"/>
          <p14:tracePt t="77760" x="2774950" y="4911725"/>
          <p14:tracePt t="77772" x="2774950" y="4919663"/>
          <p14:tracePt t="77782" x="2774950" y="4927600"/>
          <p14:tracePt t="77792" x="2774950" y="4935538"/>
          <p14:tracePt t="77802" x="2774950" y="4943475"/>
          <p14:tracePt t="77808" x="2767013" y="4943475"/>
          <p14:tracePt t="77812" x="2767013" y="4951413"/>
          <p14:tracePt t="77820" x="2767013" y="4959350"/>
          <p14:tracePt t="77832" x="2767013" y="4967288"/>
          <p14:tracePt t="77844" x="2767013" y="4976813"/>
          <p14:tracePt t="77856" x="2774950" y="4984750"/>
          <p14:tracePt t="77914" x="2774950" y="4992688"/>
          <p14:tracePt t="77934" x="2774950" y="5000625"/>
          <p14:tracePt t="77956" x="2774950" y="5008563"/>
          <p14:tracePt t="77972" x="2774950" y="5016500"/>
          <p14:tracePt t="77982" x="2782888" y="5024438"/>
          <p14:tracePt t="77990" x="2782888" y="5032375"/>
          <p14:tracePt t="77998" x="2782888" y="5040313"/>
          <p14:tracePt t="78006" x="2782888" y="5048250"/>
          <p14:tracePt t="78012" x="2782888" y="5056188"/>
          <p14:tracePt t="78020" x="2782888" y="5064125"/>
          <p14:tracePt t="78030" x="2782888" y="5072063"/>
          <p14:tracePt t="78038" x="2782888" y="5080000"/>
          <p14:tracePt t="78051" x="2782888" y="5087938"/>
          <p14:tracePt t="78073" x="2782888" y="5095875"/>
          <p14:tracePt t="78102" x="2782888" y="5103813"/>
          <p14:tracePt t="78139" x="2782888" y="5111750"/>
          <p14:tracePt t="78158" x="2782888" y="5119688"/>
          <p14:tracePt t="78164" x="2790825" y="5119688"/>
          <p14:tracePt t="78178" x="2790825" y="5127625"/>
          <p14:tracePt t="78200" x="2790825" y="5135563"/>
          <p14:tracePt t="78278" x="2798763" y="5143500"/>
          <p14:tracePt t="78287" x="2798763" y="5151438"/>
          <p14:tracePt t="78292" x="2806700" y="5151438"/>
          <p14:tracePt t="78295" x="2806700" y="5159375"/>
          <p14:tracePt t="78302" x="2814638" y="5167313"/>
          <p14:tracePt t="78308" x="2814638" y="5175250"/>
          <p14:tracePt t="78310" x="2822575" y="5175250"/>
          <p14:tracePt t="78314" x="2822575" y="5183188"/>
          <p14:tracePt t="78319" x="2830513" y="5183188"/>
          <p14:tracePt t="78320" x="2830513" y="5191125"/>
          <p14:tracePt t="78326" x="2838450" y="5191125"/>
          <p14:tracePt t="78328" x="2838450" y="5199063"/>
          <p14:tracePt t="78334" x="2846388" y="5199063"/>
          <p14:tracePt t="78340" x="2846388" y="5207000"/>
          <p14:tracePt t="78344" x="2854325" y="5207000"/>
          <p14:tracePt t="78360" x="2862263" y="5207000"/>
          <p14:tracePt t="78690" x="2862263" y="5214938"/>
          <p14:tracePt t="78790" x="2854325" y="5207000"/>
          <p14:tracePt t="78802" x="2846388" y="5207000"/>
          <p14:tracePt t="78814" x="2838450" y="5207000"/>
          <p14:tracePt t="78830" x="2830513" y="5207000"/>
          <p14:tracePt t="78850" x="2822575" y="5207000"/>
          <p14:tracePt t="78864" x="2814638" y="5207000"/>
          <p14:tracePt t="78870" x="2814638" y="5199063"/>
          <p14:tracePt t="78874" x="2806700" y="5199063"/>
          <p14:tracePt t="78882" x="2798763" y="5199063"/>
          <p14:tracePt t="78890" x="2790825" y="5199063"/>
          <p14:tracePt t="78894" x="2790825" y="5191125"/>
          <p14:tracePt t="78896" x="2782888" y="5191125"/>
          <p14:tracePt t="78902" x="2774950" y="5191125"/>
          <p14:tracePt t="78906" x="2767013" y="5191125"/>
          <p14:tracePt t="78910" x="2767013" y="5183188"/>
          <p14:tracePt t="78912" x="2759075" y="5183188"/>
          <p14:tracePt t="78920" x="2751138" y="5183188"/>
          <p14:tracePt t="78922" x="2751138" y="5175250"/>
          <p14:tracePt t="78937" x="2743200" y="5175250"/>
          <p14:tracePt t="78956" x="2743200" y="5167313"/>
          <p14:tracePt t="78977" x="2743200" y="5159375"/>
          <p14:tracePt t="78994" x="2743200" y="5151438"/>
          <p14:tracePt t="79004" x="2735263" y="5143500"/>
          <p14:tracePt t="79012" x="2735263" y="5135563"/>
          <p14:tracePt t="79019" x="2727325" y="5135563"/>
          <p14:tracePt t="79020" x="2727325" y="5127625"/>
          <p14:tracePt t="79028" x="2719388" y="5119688"/>
          <p14:tracePt t="79036" x="2719388" y="5111750"/>
          <p14:tracePt t="79041" x="2711450" y="5111750"/>
          <p14:tracePt t="79042" x="2711450" y="5103813"/>
          <p14:tracePt t="79051" x="2711450" y="5095875"/>
          <p14:tracePt t="79053" x="2703513" y="5095875"/>
          <p14:tracePt t="79056" x="2703513" y="5087938"/>
          <p14:tracePt t="79062" x="2703513" y="5080000"/>
          <p14:tracePt t="79072" x="2703513" y="5072063"/>
          <p14:tracePt t="79074" x="2695575" y="5072063"/>
          <p14:tracePt t="79086" x="2695575" y="5064125"/>
          <p14:tracePt t="79106" x="2695575" y="5056188"/>
          <p14:tracePt t="79126" x="2695575" y="5048250"/>
          <p14:tracePt t="79140" x="2695575" y="5040313"/>
          <p14:tracePt t="79142" x="2687638" y="5040313"/>
          <p14:tracePt t="79152" x="2687638" y="5032375"/>
          <p14:tracePt t="79164" x="2687638" y="5024438"/>
          <p14:tracePt t="79172" x="2687638" y="5016500"/>
          <p14:tracePt t="79182" x="2687638" y="5008563"/>
          <p14:tracePt t="79194" x="2687638" y="5000625"/>
          <p14:tracePt t="79204" x="2679700" y="5000625"/>
          <p14:tracePt t="79214" x="2679700" y="4992688"/>
          <p14:tracePt t="79228" x="2671763" y="4992688"/>
          <p14:tracePt t="79232" x="2671763" y="4984750"/>
          <p14:tracePt t="79304" x="2671763" y="4976813"/>
          <p14:tracePt t="79324" x="2663825" y="4976813"/>
          <p14:tracePt t="79328" x="2663825" y="4967288"/>
          <p14:tracePt t="79344" x="2655888" y="4967288"/>
          <p14:tracePt t="79348" x="2655888" y="4959350"/>
          <p14:tracePt t="79355" x="2647950" y="4959350"/>
          <p14:tracePt t="79360" x="2640013" y="4959350"/>
          <p14:tracePt t="79362" x="2640013" y="4951413"/>
          <p14:tracePt t="79366" x="2632075" y="4951413"/>
          <p14:tracePt t="79372" x="2624138" y="4951413"/>
          <p14:tracePt t="79374" x="2624138" y="4943475"/>
          <p14:tracePt t="79378" x="2616200" y="4943475"/>
          <p14:tracePt t="79387" x="2606675" y="4935538"/>
          <p14:tracePt t="79392" x="2598738" y="4935538"/>
          <p14:tracePt t="79398" x="2598738" y="4927600"/>
          <p14:tracePt t="79402" x="2590800" y="4927600"/>
          <p14:tracePt t="79410" x="2582863" y="4919663"/>
          <p14:tracePt t="79426" x="2574925" y="4919663"/>
          <p14:tracePt t="79430" x="2574925" y="4911725"/>
          <p14:tracePt t="79452" x="2566988" y="4911725"/>
          <p14:tracePt t="79455" x="2566988" y="4903788"/>
          <p14:tracePt t="79469" x="2559050" y="4903788"/>
          <p14:tracePt t="79474" x="2559050" y="4895850"/>
          <p14:tracePt t="79480" x="2551113" y="4895850"/>
          <p14:tracePt t="79488" x="2543175" y="4887913"/>
          <p14:tracePt t="79496" x="2535238" y="4887913"/>
          <p14:tracePt t="79501" x="2535238" y="4879975"/>
          <p14:tracePt t="79503" x="2527300" y="4879975"/>
          <p14:tracePt t="79508" x="2519363" y="4879975"/>
          <p14:tracePt t="79514" x="2511425" y="4879975"/>
          <p14:tracePt t="79520" x="2503488" y="4872038"/>
          <p14:tracePt t="79526" x="2495550" y="4872038"/>
          <p14:tracePt t="79532" x="2487613" y="4872038"/>
          <p14:tracePt t="79536" x="2479675" y="4872038"/>
          <p14:tracePt t="79542" x="2471738" y="4872038"/>
          <p14:tracePt t="79546" x="2463800" y="4872038"/>
          <p14:tracePt t="79552" x="2455863" y="4872038"/>
          <p14:tracePt t="79558" x="2447925" y="4872038"/>
          <p14:tracePt t="79562" x="2439988" y="4872038"/>
          <p14:tracePt t="79569" x="2432050" y="4872038"/>
          <p14:tracePt t="79572" x="2424113" y="4864100"/>
          <p14:tracePt t="79576" x="2416175" y="4864100"/>
          <p14:tracePt t="79580" x="2408238" y="4864100"/>
          <p14:tracePt t="79586" x="2400300" y="4864100"/>
          <p14:tracePt t="79592" x="2392363" y="4864100"/>
          <p14:tracePt t="79598" x="2384425" y="4864100"/>
          <p14:tracePt t="79604" x="2376488" y="4864100"/>
          <p14:tracePt t="79612" x="2368550" y="4864100"/>
          <p14:tracePt t="79618" x="2360613" y="4864100"/>
          <p14:tracePt t="79624" x="2352675" y="4864100"/>
          <p14:tracePt t="79628" x="2352675" y="4872038"/>
          <p14:tracePt t="79632" x="2344738" y="4872038"/>
          <p14:tracePt t="79638" x="2336800" y="4872038"/>
          <p14:tracePt t="79646" x="2328863" y="4872038"/>
          <p14:tracePt t="79658" x="2320925" y="4872038"/>
          <p14:tracePt t="79668" x="2320925" y="4879975"/>
          <p14:tracePt t="79672" x="2312988" y="4879975"/>
          <p14:tracePt t="79682" x="2305050" y="4879975"/>
          <p14:tracePt t="79696" x="2297113" y="4879975"/>
          <p14:tracePt t="79702" x="2297113" y="4887913"/>
          <p14:tracePt t="79728" x="2289175" y="4887913"/>
          <p14:tracePt t="79746" x="2289175" y="4895850"/>
          <p14:tracePt t="79760" x="2281238" y="4895850"/>
          <p14:tracePt t="79763" x="2281238" y="4903788"/>
          <p14:tracePt t="79776" x="2281238" y="4911725"/>
          <p14:tracePt t="79788" x="2281238" y="4919663"/>
          <p14:tracePt t="79792" x="2273300" y="4919663"/>
          <p14:tracePt t="79798" x="2273300" y="4927600"/>
          <p14:tracePt t="79810" x="2273300" y="4935538"/>
          <p14:tracePt t="79822" x="2273300" y="4943475"/>
          <p14:tracePt t="79836" x="2273300" y="4951413"/>
          <p14:tracePt t="79844" x="2273300" y="4959350"/>
          <p14:tracePt t="79852" x="2281238" y="4967288"/>
          <p14:tracePt t="79858" x="2281238" y="4976813"/>
          <p14:tracePt t="79864" x="2281238" y="4984750"/>
          <p14:tracePt t="79870" x="2281238" y="4992688"/>
          <p14:tracePt t="79874" x="2281238" y="5000625"/>
          <p14:tracePt t="79876" x="2289175" y="5000625"/>
          <p14:tracePt t="79878" x="2289175" y="5008563"/>
          <p14:tracePt t="79882" x="2289175" y="5016500"/>
          <p14:tracePt t="79886" x="2289175" y="5024438"/>
          <p14:tracePt t="79890" x="2297113" y="5032375"/>
          <p14:tracePt t="79896" x="2297113" y="5040313"/>
          <p14:tracePt t="79902" x="2297113" y="5048250"/>
          <p14:tracePt t="79906" x="2297113" y="5056188"/>
          <p14:tracePt t="79908" x="2305050" y="5056188"/>
          <p14:tracePt t="79912" x="2305050" y="5064125"/>
          <p14:tracePt t="79918" x="2305050" y="5072063"/>
          <p14:tracePt t="79940" x="2305050" y="5080000"/>
          <p14:tracePt t="79976" x="2312988" y="5080000"/>
          <p14:tracePt t="79986" x="2312988" y="5087938"/>
          <p14:tracePt t="80004" x="2312988" y="5095875"/>
          <p14:tracePt t="80010" x="2320925" y="5095875"/>
          <p14:tracePt t="80019" x="2320925" y="5103813"/>
          <p14:tracePt t="80036" x="2320925" y="5111750"/>
          <p14:tracePt t="80056" x="2320925" y="5119688"/>
          <p14:tracePt t="80060" x="2328863" y="5119688"/>
          <p14:tracePt t="80104" x="2328863" y="5127625"/>
          <p14:tracePt t="80114" x="2336800" y="5127625"/>
          <p14:tracePt t="80120" x="2336800" y="5135563"/>
          <p14:tracePt t="80130" x="2344738" y="5143500"/>
          <p14:tracePt t="80138" x="2352675" y="5143500"/>
          <p14:tracePt t="80140" x="2352675" y="5151438"/>
          <p14:tracePt t="80148" x="2360613" y="5151438"/>
          <p14:tracePt t="80152" x="2360613" y="5159375"/>
          <p14:tracePt t="80154" x="2368550" y="5159375"/>
          <p14:tracePt t="80160" x="2368550" y="5167313"/>
          <p14:tracePt t="80162" x="2376488" y="5167313"/>
          <p14:tracePt t="80170" x="2376488" y="5175250"/>
          <p14:tracePt t="80172" x="2384425" y="5175250"/>
          <p14:tracePt t="80182" x="2392363" y="5183188"/>
          <p14:tracePt t="80203" x="2400300" y="5191125"/>
          <p14:tracePt t="80214" x="2408238" y="5191125"/>
          <p14:tracePt t="80220" x="2408238" y="5199063"/>
          <p14:tracePt t="80230" x="2416175" y="5199063"/>
          <p14:tracePt t="80236" x="2416175" y="5207000"/>
          <p14:tracePt t="80242" x="2424113" y="5207000"/>
          <p14:tracePt t="80251" x="2424113" y="5214938"/>
          <p14:tracePt t="80255" x="2432050" y="5214938"/>
          <p14:tracePt t="80262" x="2439988" y="5214938"/>
          <p14:tracePt t="80265" x="2439988" y="5222875"/>
          <p14:tracePt t="80269" x="2447925" y="5222875"/>
          <p14:tracePt t="80274" x="2455863" y="5222875"/>
          <p14:tracePt t="80280" x="2463800" y="5222875"/>
          <p14:tracePt t="80283" x="2463800" y="5230813"/>
          <p14:tracePt t="80288" x="2471738" y="5230813"/>
          <p14:tracePt t="80294" x="2479675" y="5230813"/>
          <p14:tracePt t="80303" x="2487613" y="5230813"/>
          <p14:tracePt t="80308" x="2495550" y="5238750"/>
          <p14:tracePt t="80317" x="2503488" y="5238750"/>
          <p14:tracePt t="80322" x="2511425" y="5238750"/>
          <p14:tracePt t="80326" x="2519363" y="5238750"/>
          <p14:tracePt t="80330" x="2519363" y="5246688"/>
          <p14:tracePt t="80332" x="2527300" y="5246688"/>
          <p14:tracePt t="80336" x="2535238" y="5246688"/>
          <p14:tracePt t="80340" x="2543175" y="5246688"/>
          <p14:tracePt t="80346" x="2551113" y="5246688"/>
          <p14:tracePt t="80351" x="2559050" y="5254625"/>
          <p14:tracePt t="80356" x="2566988" y="5254625"/>
          <p14:tracePt t="80362" x="2574925" y="5254625"/>
          <p14:tracePt t="80369" x="2582863" y="5254625"/>
          <p14:tracePt t="80374" x="2590800" y="5254625"/>
          <p14:tracePt t="80378" x="2598738" y="5254625"/>
          <p14:tracePt t="80386" x="2606675" y="5254625"/>
          <p14:tracePt t="80390" x="2616200" y="5254625"/>
          <p14:tracePt t="80396" x="2624138" y="5262563"/>
          <p14:tracePt t="80402" x="2632075" y="5262563"/>
          <p14:tracePt t="80408" x="2640013" y="5262563"/>
          <p14:tracePt t="80414" x="2647950" y="5262563"/>
          <p14:tracePt t="80422" x="2655888" y="5262563"/>
          <p14:tracePt t="80432" x="2663825" y="5262563"/>
          <p14:tracePt t="80442" x="2663825" y="5254625"/>
          <p14:tracePt t="80444" x="2671763" y="5254625"/>
          <p14:tracePt t="80458" x="2679700" y="5254625"/>
          <p14:tracePt t="80520" x="2687638" y="5254625"/>
          <p14:tracePt t="80550" x="2695575" y="5254625"/>
          <p14:tracePt t="80556" x="2695575" y="5246688"/>
          <p14:tracePt t="80582" x="2703513" y="5246688"/>
          <p14:tracePt t="80594" x="2703513" y="5238750"/>
          <p14:tracePt t="80616" x="2703513" y="5230813"/>
          <p14:tracePt t="80620" x="2711450" y="5230813"/>
          <p14:tracePt t="80642" x="2711450" y="5222875"/>
          <p14:tracePt t="80654" x="2719388" y="5222875"/>
          <p14:tracePt t="80660" x="2719388" y="5214938"/>
          <p14:tracePt t="80674" x="2719388" y="5207000"/>
          <p14:tracePt t="80686" x="2719388" y="5199063"/>
          <p14:tracePt t="80694" x="2719388" y="5191125"/>
          <p14:tracePt t="80703" x="2719388" y="5183188"/>
          <p14:tracePt t="80710" x="2719388" y="5175250"/>
          <p14:tracePt t="80718" x="2719388" y="5167313"/>
          <p14:tracePt t="80724" x="2727325" y="5167313"/>
          <p14:tracePt t="80730" x="2727325" y="5159375"/>
          <p14:tracePt t="80746" x="2727325" y="5151438"/>
          <p14:tracePt t="80763" x="2727325" y="5143500"/>
          <p14:tracePt t="80782" x="2727325" y="5135563"/>
          <p14:tracePt t="80798" x="2727325" y="5127625"/>
          <p14:tracePt t="80806" x="2727325" y="5119688"/>
          <p14:tracePt t="80814" x="2727325" y="5111750"/>
          <p14:tracePt t="80823" x="2719388" y="5103813"/>
          <p14:tracePt t="80837" x="2719388" y="5095875"/>
          <p14:tracePt t="80876" x="2719388" y="5087938"/>
          <p14:tracePt t="80890" x="2719388" y="5080000"/>
          <p14:tracePt t="81050" x="2719388" y="5072063"/>
          <p14:tracePt t="81078" x="2711450" y="5072063"/>
          <p14:tracePt t="81082" x="2711450" y="5064125"/>
          <p14:tracePt t="81098" x="2711450" y="5056188"/>
          <p14:tracePt t="81120" x="2711450" y="5048250"/>
          <p14:tracePt t="81148" x="2711450" y="5040313"/>
          <p14:tracePt t="81510" x="2719388" y="5040313"/>
          <p14:tracePt t="81545" x="2719388" y="5048250"/>
          <p14:tracePt t="81549" x="2727325" y="5048250"/>
          <p14:tracePt t="81560" x="2735263" y="5056188"/>
          <p14:tracePt t="81564" x="2743200" y="5056188"/>
          <p14:tracePt t="81569" x="2751138" y="5056188"/>
          <p14:tracePt t="81570" x="2751138" y="5064125"/>
          <p14:tracePt t="81573" x="2759075" y="5064125"/>
          <p14:tracePt t="81577" x="2767013" y="5064125"/>
          <p14:tracePt t="81581" x="2774950" y="5064125"/>
          <p14:tracePt t="81586" x="2782888" y="5072063"/>
          <p14:tracePt t="81591" x="2790825" y="5072063"/>
          <p14:tracePt t="81595" x="2798763" y="5072063"/>
          <p14:tracePt t="81597" x="2798763" y="5080000"/>
          <p14:tracePt t="81599" x="2806700" y="5080000"/>
          <p14:tracePt t="81605" x="2814638" y="5080000"/>
          <p14:tracePt t="81611" x="2822575" y="5080000"/>
          <p14:tracePt t="81615" x="2822575" y="5087938"/>
          <p14:tracePt t="81621" x="2830513" y="5087938"/>
          <p14:tracePt t="81625" x="2838450" y="5087938"/>
          <p14:tracePt t="81632" x="2838450" y="5095875"/>
          <p14:tracePt t="81635" x="2846388" y="5095875"/>
          <p14:tracePt t="81649" x="2854325" y="5095875"/>
          <p14:tracePt t="81653" x="2854325" y="5103813"/>
          <p14:tracePt t="81669" x="2862263" y="5103813"/>
          <p14:tracePt t="81670" x="2862263" y="5111750"/>
          <p14:tracePt t="81681" x="2870200" y="5111750"/>
          <p14:tracePt t="81685" x="2870200" y="5119688"/>
          <p14:tracePt t="81696" x="2878138" y="5119688"/>
          <p14:tracePt t="81702" x="2878138" y="5127625"/>
          <p14:tracePt t="81710" x="2886075" y="5127625"/>
          <p14:tracePt t="81715" x="2886075" y="5135563"/>
          <p14:tracePt t="82155" x="2878138" y="5135563"/>
          <p14:tracePt t="82159" x="2878138" y="5127625"/>
          <p14:tracePt t="82168" x="2870200" y="5127625"/>
          <p14:tracePt t="82174" x="2862263" y="5127625"/>
          <p14:tracePt t="82180" x="2854325" y="5119688"/>
          <p14:tracePt t="82203" x="2838450" y="5111750"/>
          <p14:tracePt t="82212" x="2830513" y="5111750"/>
          <p14:tracePt t="82241" x="2838450" y="5111750"/>
          <p14:tracePt t="82278" x="2830513" y="5111750"/>
          <p14:tracePt t="82312" x="2830513" y="5103813"/>
          <p14:tracePt t="82325" x="2822575" y="5103813"/>
          <p14:tracePt t="82653" x="2830513" y="5103813"/>
          <p14:tracePt t="82663" x="2830513" y="5095875"/>
          <p14:tracePt t="82675" x="2838450" y="5095875"/>
          <p14:tracePt t="82687" x="2846388" y="5095875"/>
          <p14:tracePt t="82689" x="2846388" y="5087938"/>
          <p14:tracePt t="82697" x="2854325" y="5087938"/>
          <p14:tracePt t="82703" x="2862263" y="5080000"/>
          <p14:tracePt t="82709" x="2870200" y="5080000"/>
          <p14:tracePt t="82721" x="2878138" y="5072063"/>
          <p14:tracePt t="82723" x="2886075" y="5072063"/>
          <p14:tracePt t="82731" x="2894013" y="5072063"/>
          <p14:tracePt t="82739" x="2901950" y="5072063"/>
          <p14:tracePt t="82755" x="2909888" y="5072063"/>
          <p14:tracePt t="82777" x="2917825" y="5072063"/>
          <p14:tracePt t="82791" x="2925763" y="5072063"/>
          <p14:tracePt t="82801" x="2933700" y="5072063"/>
          <p14:tracePt t="82803" x="2933700" y="5080000"/>
          <p14:tracePt t="82809" x="2941638" y="5080000"/>
          <p14:tracePt t="82820" x="2949575" y="5080000"/>
          <p14:tracePt t="82827" x="2957513" y="5080000"/>
          <p14:tracePt t="82835" x="2967038" y="5080000"/>
          <p14:tracePt t="82841" x="2974975" y="5080000"/>
          <p14:tracePt t="82847" x="2982913" y="5080000"/>
          <p14:tracePt t="82852" x="2990850" y="5080000"/>
          <p14:tracePt t="82855" x="2990850" y="5072063"/>
          <p14:tracePt t="82857" x="2998788" y="5072063"/>
          <p14:tracePt t="82861" x="3006725" y="5072063"/>
          <p14:tracePt t="82868" x="3014663" y="5072063"/>
          <p14:tracePt t="82871" x="3022600" y="5072063"/>
          <p14:tracePt t="82873" x="3022600" y="5064125"/>
          <p14:tracePt t="82875" x="3030538" y="5064125"/>
          <p14:tracePt t="82879" x="3038475" y="5064125"/>
          <p14:tracePt t="82885" x="3046413" y="5064125"/>
          <p14:tracePt t="82887" x="3054350" y="5064125"/>
          <p14:tracePt t="82891" x="3062288" y="5064125"/>
          <p14:tracePt t="82895" x="3070225" y="5064125"/>
          <p14:tracePt t="82897" x="3070225" y="5056188"/>
          <p14:tracePt t="82899" x="3078163" y="5056188"/>
          <p14:tracePt t="82904" x="3086100" y="5056188"/>
          <p14:tracePt t="82909" x="3094038" y="5056188"/>
          <p14:tracePt t="82915" x="3101975" y="5056188"/>
          <p14:tracePt t="82920" x="3101975" y="5064125"/>
          <p14:tracePt t="82925" x="3109913" y="5064125"/>
          <p14:tracePt t="82936" x="3117850" y="5064125"/>
          <p14:tracePt t="82943" x="3125788" y="5064125"/>
          <p14:tracePt t="82945" x="3125788" y="5056188"/>
          <p14:tracePt t="82951" x="3133725" y="5056188"/>
          <p14:tracePt t="82959" x="3141663" y="5056188"/>
          <p14:tracePt t="82964" x="3141663" y="5048250"/>
          <p14:tracePt t="82968" x="3149600" y="5048250"/>
          <p14:tracePt t="82973" x="3157538" y="5040313"/>
          <p14:tracePt t="82979" x="3165475" y="5040313"/>
          <p14:tracePt t="82986" x="3173413" y="5032375"/>
          <p14:tracePt t="82991" x="3181350" y="5032375"/>
          <p14:tracePt t="82995" x="3189288" y="5032375"/>
          <p14:tracePt t="83002" x="3197225" y="5024438"/>
          <p14:tracePt t="83005" x="3205163" y="5024438"/>
          <p14:tracePt t="83009" x="3213100" y="5024438"/>
          <p14:tracePt t="83011" x="3221038" y="5024438"/>
          <p14:tracePt t="83015" x="3228975" y="5024438"/>
          <p14:tracePt t="83019" x="3236913" y="5024438"/>
          <p14:tracePt t="83021" x="3244850" y="5024438"/>
          <p14:tracePt t="83025" x="3252788" y="5024438"/>
          <p14:tracePt t="83027" x="3260725" y="5016500"/>
          <p14:tracePt t="83031" x="3268663" y="5016500"/>
          <p14:tracePt t="83034" x="3276600" y="5016500"/>
          <p14:tracePt t="83037" x="3284538" y="5016500"/>
          <p14:tracePt t="83041" x="3292475" y="5016500"/>
          <p14:tracePt t="83043" x="3300413" y="5008563"/>
          <p14:tracePt t="83047" x="3308350" y="5008563"/>
          <p14:tracePt t="83051" x="3317875" y="5008563"/>
          <p14:tracePt t="83055" x="3325813" y="5008563"/>
          <p14:tracePt t="83057" x="3325813" y="5000625"/>
          <p14:tracePt t="83059" x="3333750" y="5000625"/>
          <p14:tracePt t="83063" x="3341688" y="5000625"/>
          <p14:tracePt t="83065" x="3341688" y="4992688"/>
          <p14:tracePt t="83068" x="3349625" y="4992688"/>
          <p14:tracePt t="83073" x="3357563" y="4984750"/>
          <p14:tracePt t="83075" x="3365500" y="4984750"/>
          <p14:tracePt t="83079" x="3373438" y="4984750"/>
          <p14:tracePt t="83081" x="3373438" y="4976813"/>
          <p14:tracePt t="83085" x="3381375" y="4976813"/>
          <p14:tracePt t="83089" x="3389313" y="4967288"/>
          <p14:tracePt t="83091" x="3397250" y="4967288"/>
          <p14:tracePt t="83095" x="3405188" y="4967288"/>
          <p14:tracePt t="83099" x="3413125" y="4967288"/>
          <p14:tracePt t="83102" x="3413125" y="4959350"/>
          <p14:tracePt t="83105" x="3421063" y="4959350"/>
          <p14:tracePt t="83109" x="3429000" y="4959350"/>
          <p14:tracePt t="83113" x="3436938" y="4951413"/>
          <p14:tracePt t="83118" x="3444875" y="4951413"/>
          <p14:tracePt t="83121" x="3452813" y="4951413"/>
          <p14:tracePt t="83125" x="3460750" y="4951413"/>
          <p14:tracePt t="83127" x="3460750" y="4943475"/>
          <p14:tracePt t="83129" x="3468688" y="4943475"/>
          <p14:tracePt t="83135" x="3476625" y="4943475"/>
          <p14:tracePt t="83139" x="3484563" y="4943475"/>
          <p14:tracePt t="83145" x="3492500" y="4943475"/>
          <p14:tracePt t="83149" x="3492500" y="4935538"/>
          <p14:tracePt t="83152" x="3500438" y="4935538"/>
          <p14:tracePt t="83157" x="3508375" y="4935538"/>
          <p14:tracePt t="83163" x="3516313" y="4935538"/>
          <p14:tracePt t="83169" x="3524250" y="4927600"/>
          <p14:tracePt t="83177" x="3532188" y="4927600"/>
          <p14:tracePt t="83203" x="3532188" y="4919663"/>
          <p14:tracePt t="83223" x="3532188" y="4911725"/>
          <p14:tracePt t="83235" x="3532188" y="4903788"/>
          <p14:tracePt t="83243" x="3532188" y="4895850"/>
          <p14:tracePt t="83249" x="3532188" y="4887913"/>
          <p14:tracePt t="83257" x="3532188" y="4879975"/>
          <p14:tracePt t="83268" x="3532188" y="4872038"/>
          <p14:tracePt t="83277" x="3532188" y="4864100"/>
          <p14:tracePt t="83282" x="3524250" y="4864100"/>
          <p14:tracePt t="83291" x="3524250" y="4856163"/>
          <p14:tracePt t="83314" x="3516313" y="4856163"/>
          <p14:tracePt t="83324" x="3516313" y="4848225"/>
          <p14:tracePt t="83327" x="3508375" y="4848225"/>
          <p14:tracePt t="83335" x="3500438" y="4840288"/>
          <p14:tracePt t="83341" x="3492500" y="4840288"/>
          <p14:tracePt t="83343" x="3492500" y="4832350"/>
          <p14:tracePt t="83345" x="3484563" y="4832350"/>
          <p14:tracePt t="83351" x="3476625" y="4824413"/>
          <p14:tracePt t="83355" x="3468688" y="4824413"/>
          <p14:tracePt t="83357" x="3468688" y="4816475"/>
          <p14:tracePt t="83359" x="3460750" y="4816475"/>
          <p14:tracePt t="83363" x="3452813" y="4816475"/>
          <p14:tracePt t="83365" x="3444875" y="4808538"/>
          <p14:tracePt t="83372" x="3436938" y="4800600"/>
          <p14:tracePt t="83374" x="3429000" y="4800600"/>
          <p14:tracePt t="83375" x="3421063" y="4800600"/>
          <p14:tracePt t="83377" x="3421063" y="4792663"/>
          <p14:tracePt t="83379" x="3413125" y="4792663"/>
          <p14:tracePt t="83381" x="3405188" y="4792663"/>
          <p14:tracePt t="83386" x="3397250" y="4784725"/>
          <p14:tracePt t="83389" x="3381375" y="4784725"/>
          <p14:tracePt t="83391" x="3373438" y="4776788"/>
          <p14:tracePt t="83393" x="3365500" y="4776788"/>
          <p14:tracePt t="83397" x="3357563" y="4776788"/>
          <p14:tracePt t="83399" x="3349625" y="4768850"/>
          <p14:tracePt t="83402" x="3341688" y="4768850"/>
          <p14:tracePt t="83405" x="3333750" y="4768850"/>
          <p14:tracePt t="83407" x="3325813" y="4768850"/>
          <p14:tracePt t="83409" x="3317875" y="4768850"/>
          <p14:tracePt t="83411" x="3308350" y="4760913"/>
          <p14:tracePt t="83413" x="3300413" y="4760913"/>
          <p14:tracePt t="83419" x="3284538" y="4760913"/>
          <p14:tracePt t="83423" x="3276600" y="4760913"/>
          <p14:tracePt t="83425" x="3268663" y="4760913"/>
          <p14:tracePt t="83427" x="3260725" y="4752975"/>
          <p14:tracePt t="83429" x="3252788" y="4752975"/>
          <p14:tracePt t="83431" x="3244850" y="4752975"/>
          <p14:tracePt t="83435" x="3236913" y="4752975"/>
          <p14:tracePt t="83437" x="3228975" y="4752975"/>
          <p14:tracePt t="83439" x="3221038" y="4752975"/>
          <p14:tracePt t="83443" x="3213100" y="4752975"/>
          <p14:tracePt t="83447" x="3205163" y="4752975"/>
          <p14:tracePt t="83449" x="3197225" y="4752975"/>
          <p14:tracePt t="83453" x="3189288" y="4752975"/>
          <p14:tracePt t="83457" x="3181350" y="4760913"/>
          <p14:tracePt t="83461" x="3173413" y="4760913"/>
          <p14:tracePt t="83468" x="3165475" y="4760913"/>
          <p14:tracePt t="83471" x="3157538" y="4760913"/>
          <p14:tracePt t="83475" x="3149600" y="4760913"/>
          <p14:tracePt t="83477" x="3149600" y="4768850"/>
          <p14:tracePt t="83479" x="3141663" y="4768850"/>
          <p14:tracePt t="83486" x="3133725" y="4768850"/>
          <p14:tracePt t="83489" x="3125788" y="4768850"/>
          <p14:tracePt t="83495" x="3117850" y="4768850"/>
          <p14:tracePt t="83501" x="3109913" y="4768850"/>
          <p14:tracePt t="83507" x="3101975" y="4768850"/>
          <p14:tracePt t="83515" x="3094038" y="4768850"/>
          <p14:tracePt t="83521" x="3086100" y="4768850"/>
          <p14:tracePt t="83527" x="3078163" y="4768850"/>
          <p14:tracePt t="83531" x="3070225" y="4768850"/>
          <p14:tracePt t="83535" x="3070225" y="4776788"/>
          <p14:tracePt t="83537" x="3062288" y="4776788"/>
          <p14:tracePt t="83541" x="3054350" y="4776788"/>
          <p14:tracePt t="83545" x="3046413" y="4776788"/>
          <p14:tracePt t="83549" x="3038475" y="4776788"/>
          <p14:tracePt t="83551" x="3030538" y="4776788"/>
          <p14:tracePt t="83555" x="3022600" y="4784725"/>
          <p14:tracePt t="83559" x="3014663" y="4784725"/>
          <p14:tracePt t="83561" x="3006725" y="4784725"/>
          <p14:tracePt t="83565" x="2998788" y="4784725"/>
          <p14:tracePt t="83569" x="2990850" y="4784725"/>
          <p14:tracePt t="83573" x="2982913" y="4784725"/>
          <p14:tracePt t="83577" x="2982913" y="4792663"/>
          <p14:tracePt t="83579" x="2974975" y="4792663"/>
          <p14:tracePt t="83586" x="2957513" y="4792663"/>
          <p14:tracePt t="83589" x="2949575" y="4792663"/>
          <p14:tracePt t="83593" x="2941638" y="4792663"/>
          <p14:tracePt t="83595" x="2933700" y="4792663"/>
          <p14:tracePt t="83597" x="2933700" y="4800600"/>
          <p14:tracePt t="83599" x="2925763" y="4800600"/>
          <p14:tracePt t="83602" x="2917825" y="4800600"/>
          <p14:tracePt t="83605" x="2909888" y="4800600"/>
          <p14:tracePt t="83609" x="2901950" y="4800600"/>
          <p14:tracePt t="83613" x="2894013" y="4800600"/>
          <p14:tracePt t="83615" x="2894013" y="4808538"/>
          <p14:tracePt t="83618" x="2886075" y="4808538"/>
          <p14:tracePt t="83621" x="2878138" y="4808538"/>
          <p14:tracePt t="83625" x="2870200" y="4808538"/>
          <p14:tracePt t="83629" x="2862263" y="4808538"/>
          <p14:tracePt t="83631" x="2862263" y="4816475"/>
          <p14:tracePt t="83635" x="2854325" y="4816475"/>
          <p14:tracePt t="83637" x="2846388" y="4816475"/>
          <p14:tracePt t="83643" x="2838450" y="4816475"/>
          <p14:tracePt t="83647" x="2830513" y="4816475"/>
          <p14:tracePt t="83650" x="2830513" y="4824413"/>
          <p14:tracePt t="83655" x="2822575" y="4824413"/>
          <p14:tracePt t="83669" x="2814638" y="4824413"/>
          <p14:tracePt t="83689" x="2806700" y="4824413"/>
          <p14:tracePt t="83695" x="2806700" y="4832350"/>
          <p14:tracePt t="83705" x="2798763" y="4832350"/>
          <p14:tracePt t="83714" x="2798763" y="4840288"/>
          <p14:tracePt t="83719" x="2790825" y="4840288"/>
          <p14:tracePt t="83725" x="2790825" y="4848225"/>
          <p14:tracePt t="83736" x="2782888" y="4856163"/>
          <p14:tracePt t="83741" x="2782888" y="4864100"/>
          <p14:tracePt t="83745" x="2774950" y="4864100"/>
          <p14:tracePt t="83747" x="2774950" y="4872038"/>
          <p14:tracePt t="83753" x="2774950" y="4879975"/>
          <p14:tracePt t="83759" x="2774950" y="4887913"/>
          <p14:tracePt t="83761" x="2767013" y="4887913"/>
          <p14:tracePt t="83765" x="2767013" y="4895850"/>
          <p14:tracePt t="83770" x="2767013" y="4903788"/>
          <p14:tracePt t="83775" x="2767013" y="4911725"/>
          <p14:tracePt t="83781" x="2767013" y="4919663"/>
          <p14:tracePt t="83787" x="2767013" y="4927600"/>
          <p14:tracePt t="83795" x="2767013" y="4935538"/>
          <p14:tracePt t="83803" x="2767013" y="4943475"/>
          <p14:tracePt t="83805" x="2774950" y="4943475"/>
          <p14:tracePt t="83809" x="2774950" y="4951413"/>
          <p14:tracePt t="83813" x="2774950" y="4959350"/>
          <p14:tracePt t="83819" x="2782888" y="4967288"/>
          <p14:tracePt t="83821" x="2782888" y="4976813"/>
          <p14:tracePt t="83825" x="2782888" y="4984750"/>
          <p14:tracePt t="83827" x="2790825" y="4984750"/>
          <p14:tracePt t="83831" x="2790825" y="4992688"/>
          <p14:tracePt t="83835" x="2790825" y="5000625"/>
          <p14:tracePt t="83839" x="2798763" y="5008563"/>
          <p14:tracePt t="83845" x="2798763" y="5016500"/>
          <p14:tracePt t="83849" x="2806700" y="5024438"/>
          <p14:tracePt t="83853" x="2806700" y="5032375"/>
          <p14:tracePt t="83857" x="2814638" y="5040313"/>
          <p14:tracePt t="83863" x="2822575" y="5048250"/>
          <p14:tracePt t="83868" x="2822575" y="5056188"/>
          <p14:tracePt t="83872" x="2830513" y="5064125"/>
          <p14:tracePt t="83875" x="2830513" y="5072063"/>
          <p14:tracePt t="83877" x="2838450" y="5072063"/>
          <p14:tracePt t="83879" x="2838450" y="5080000"/>
          <p14:tracePt t="83886" x="2846388" y="5087938"/>
          <p14:tracePt t="83889" x="2854325" y="5087938"/>
          <p14:tracePt t="83891" x="2854325" y="5095875"/>
          <p14:tracePt t="83895" x="2862263" y="5103813"/>
          <p14:tracePt t="83902" x="2870200" y="5111750"/>
          <p14:tracePt t="83907" x="2878138" y="5119688"/>
          <p14:tracePt t="83913" x="2886075" y="5127625"/>
          <p14:tracePt t="83919" x="2894013" y="5127625"/>
          <p14:tracePt t="83921" x="2894013" y="5135563"/>
          <p14:tracePt t="83923" x="2901950" y="5135563"/>
          <p14:tracePt t="83927" x="2909888" y="5143500"/>
          <p14:tracePt t="83935" x="2917825" y="5151438"/>
          <p14:tracePt t="83938" x="2925763" y="5151438"/>
          <p14:tracePt t="83941" x="2925763" y="5159375"/>
          <p14:tracePt t="83943" x="2933700" y="5159375"/>
          <p14:tracePt t="83947" x="2941638" y="5167313"/>
          <p14:tracePt t="83951" x="2949575" y="5167313"/>
          <p14:tracePt t="83955" x="2957513" y="5175250"/>
          <p14:tracePt t="83961" x="2967038" y="5175250"/>
          <p14:tracePt t="83965" x="2974975" y="5183188"/>
          <p14:tracePt t="83969" x="2982913" y="5183188"/>
          <p14:tracePt t="83975" x="2990850" y="5191125"/>
          <p14:tracePt t="83979" x="2998788" y="5191125"/>
          <p14:tracePt t="83985" x="3006725" y="5199063"/>
          <p14:tracePt t="83987" x="3014663" y="5199063"/>
          <p14:tracePt t="83991" x="3022600" y="5199063"/>
          <p14:tracePt t="83995" x="3030538" y="5207000"/>
          <p14:tracePt t="83999" x="3038475" y="5207000"/>
          <p14:tracePt t="84003" x="3046413" y="5207000"/>
          <p14:tracePt t="84005" x="3046413" y="5214938"/>
          <p14:tracePt t="84007" x="3054350" y="5214938"/>
          <p14:tracePt t="84011" x="3062288" y="5214938"/>
          <p14:tracePt t="84013" x="3070225" y="5222875"/>
          <p14:tracePt t="84015" x="3078163" y="5222875"/>
          <p14:tracePt t="84020" x="3086100" y="5230813"/>
          <p14:tracePt t="84021" x="3094038" y="5230813"/>
          <p14:tracePt t="84025" x="3101975" y="5238750"/>
          <p14:tracePt t="84028" x="3109913" y="5238750"/>
          <p14:tracePt t="84029" x="3117850" y="5238750"/>
          <p14:tracePt t="84035" x="3133725" y="5246688"/>
          <p14:tracePt t="84037" x="3141663" y="5246688"/>
          <p14:tracePt t="84041" x="3149600" y="5254625"/>
          <p14:tracePt t="84043" x="3157538" y="5254625"/>
          <p14:tracePt t="84045" x="3165475" y="5254625"/>
          <p14:tracePt t="84049" x="3173413" y="5262563"/>
          <p14:tracePt t="84051" x="3181350" y="5262563"/>
          <p14:tracePt t="84054" x="3189288" y="5262563"/>
          <p14:tracePt t="84057" x="3205163" y="5270500"/>
          <p14:tracePt t="84059" x="3213100" y="5270500"/>
          <p14:tracePt t="84061" x="3221038" y="5270500"/>
          <p14:tracePt t="84063" x="3228975" y="5270500"/>
          <p14:tracePt t="84065" x="3236913" y="5278438"/>
          <p14:tracePt t="84068" x="3244850" y="5278438"/>
          <p14:tracePt t="84071" x="3252788" y="5278438"/>
          <p14:tracePt t="84074" x="3268663" y="5286375"/>
          <p14:tracePt t="84075" x="3276600" y="5286375"/>
          <p14:tracePt t="84077" x="3284538" y="5286375"/>
          <p14:tracePt t="84079" x="3292475" y="5286375"/>
          <p14:tracePt t="84081" x="3300413" y="5286375"/>
          <p14:tracePt t="84085" x="3308350" y="5294313"/>
          <p14:tracePt t="84087" x="3317875" y="5294313"/>
          <p14:tracePt t="84090" x="3325813" y="5294313"/>
          <p14:tracePt t="84092" x="3333750" y="5294313"/>
          <p14:tracePt t="84095" x="3341688" y="5294313"/>
          <p14:tracePt t="84097" x="3349625" y="5294313"/>
          <p14:tracePt t="84102" x="3357563" y="5294313"/>
          <p14:tracePt t="84105" x="3365500" y="5302250"/>
          <p14:tracePt t="84107" x="3373438" y="5302250"/>
          <p14:tracePt t="84111" x="3381375" y="5302250"/>
          <p14:tracePt t="84113" x="3389313" y="5302250"/>
          <p14:tracePt t="84115" x="3397250" y="5302250"/>
          <p14:tracePt t="84121" x="3413125" y="5302250"/>
          <p14:tracePt t="84123" x="3421063" y="5302250"/>
          <p14:tracePt t="84127" x="3429000" y="5302250"/>
          <p14:tracePt t="84129" x="3436938" y="5302250"/>
          <p14:tracePt t="84136" x="3444875" y="5302250"/>
          <p14:tracePt t="84137" x="3452813" y="5302250"/>
          <p14:tracePt t="84139" x="3460750" y="5302250"/>
          <p14:tracePt t="84143" x="3468688" y="5302250"/>
          <p14:tracePt t="84147" x="3476625" y="5302250"/>
          <p14:tracePt t="84152" x="3484563" y="5294313"/>
          <p14:tracePt t="84157" x="3492500" y="5294313"/>
          <p14:tracePt t="84161" x="3500438" y="5294313"/>
          <p14:tracePt t="84165" x="3508375" y="5294313"/>
          <p14:tracePt t="84169" x="3516313" y="5294313"/>
          <p14:tracePt t="84171" x="3524250" y="5294313"/>
          <p14:tracePt t="84175" x="3532188" y="5286375"/>
          <p14:tracePt t="84179" x="3540125" y="5286375"/>
          <p14:tracePt t="84184" x="3548063" y="5286375"/>
          <p14:tracePt t="84187" x="3556000" y="5286375"/>
          <p14:tracePt t="84205" x="3587750" y="5278438"/>
          <p14:tracePt t="84207" x="3595688" y="5278438"/>
          <p14:tracePt t="84209" x="3595688" y="5270500"/>
          <p14:tracePt t="84211" x="3603625" y="5270500"/>
          <p14:tracePt t="84215" x="3611563" y="5270500"/>
          <p14:tracePt t="84218" x="3611563" y="5262563"/>
          <p14:tracePt t="84220" x="3619500" y="5262563"/>
          <p14:tracePt t="84223" x="3627438" y="5262563"/>
          <p14:tracePt t="84225" x="3635375" y="5262563"/>
          <p14:tracePt t="84228" x="3635375" y="5254625"/>
          <p14:tracePt t="84230" x="3643313" y="5254625"/>
          <p14:tracePt t="84235" x="3660775" y="5246688"/>
          <p14:tracePt t="84239" x="3668713" y="5246688"/>
          <p14:tracePt t="84241" x="3676650" y="5238750"/>
          <p14:tracePt t="84245" x="3684588" y="5238750"/>
          <p14:tracePt t="84247" x="3692525" y="5230813"/>
          <p14:tracePt t="84249" x="3700463" y="5230813"/>
          <p14:tracePt t="84252" x="3708400" y="5222875"/>
          <p14:tracePt t="84255" x="3716338" y="5222875"/>
          <p14:tracePt t="84256" x="3716338" y="5214938"/>
          <p14:tracePt t="84257" x="3724275" y="5214938"/>
          <p14:tracePt t="84259" x="3732213" y="5214938"/>
          <p14:tracePt t="84261" x="3740150" y="5207000"/>
          <p14:tracePt t="84264" x="3748088" y="5207000"/>
          <p14:tracePt t="84268" x="3756025" y="5199063"/>
          <p14:tracePt t="84271" x="3763963" y="5199063"/>
          <p14:tracePt t="84275" x="3771900" y="5191125"/>
          <p14:tracePt t="84281" x="3779838" y="5191125"/>
          <p14:tracePt t="84285" x="3779838" y="5183188"/>
          <p14:tracePt t="84287" x="3787775" y="5183188"/>
          <p14:tracePt t="84297" x="3795713" y="5183188"/>
          <p14:tracePt t="84299" x="3795713" y="5175250"/>
          <p14:tracePt t="84307" x="3803650" y="5175250"/>
          <p14:tracePt t="84318" x="3803650" y="5167313"/>
          <p14:tracePt t="84355" x="3803650" y="5159375"/>
          <p14:tracePt t="84365" x="3803650" y="5151438"/>
          <p14:tracePt t="84369" x="3795713" y="5151438"/>
          <p14:tracePt t="84372" x="3787775" y="5143500"/>
          <p14:tracePt t="84374" x="3779838" y="5135563"/>
          <p14:tracePt t="84375" x="3771900" y="5135563"/>
          <p14:tracePt t="84377" x="3763963" y="5127625"/>
          <p14:tracePt t="84379" x="3756025" y="5127625"/>
          <p14:tracePt t="84381" x="3748088" y="5119688"/>
          <p14:tracePt t="84384" x="3732213" y="5119688"/>
          <p14:tracePt t="84385" x="3724275" y="5111750"/>
          <p14:tracePt t="84387" x="3708400" y="5111750"/>
          <p14:tracePt t="84388" x="3692525" y="5111750"/>
          <p14:tracePt t="84390" x="3676650" y="5103813"/>
          <p14:tracePt t="84393" x="3660775" y="5103813"/>
          <p14:tracePt t="84394" x="3643313" y="5095875"/>
          <p14:tracePt t="84396" x="3627438" y="5095875"/>
          <p14:tracePt t="84398" x="3603625" y="5087938"/>
          <p14:tracePt t="84401" x="3595688" y="5087938"/>
          <p14:tracePt t="84403" x="3571875" y="5080000"/>
          <p14:tracePt t="84404" x="3556000" y="5080000"/>
          <p14:tracePt t="84407" x="3532188" y="5080000"/>
          <p14:tracePt t="84409" x="3516313" y="5072063"/>
          <p14:tracePt t="84411" x="3492500" y="5072063"/>
          <p14:tracePt t="84412" x="3476625" y="5072063"/>
          <p14:tracePt t="84415" x="3460750" y="5072063"/>
          <p14:tracePt t="84418" x="3436938" y="5064125"/>
          <p14:tracePt t="84420" x="3421063" y="5064125"/>
          <p14:tracePt t="84422" x="3405188" y="5064125"/>
          <p14:tracePt t="84423" x="3381375" y="5064125"/>
          <p14:tracePt t="84425" x="3365500" y="5064125"/>
          <p14:tracePt t="84427" x="3349625" y="5056188"/>
          <p14:tracePt t="84429" x="3325813" y="5056188"/>
          <p14:tracePt t="84432" x="3308350" y="5056188"/>
          <p14:tracePt t="84435" x="3284538" y="5056188"/>
          <p14:tracePt t="84437" x="3268663" y="5056188"/>
          <p14:tracePt t="84438" x="3252788" y="5048250"/>
          <p14:tracePt t="84439" x="3236913" y="5048250"/>
          <p14:tracePt t="84441" x="3213100" y="5048250"/>
          <p14:tracePt t="84443" x="3197225" y="5040313"/>
          <p14:tracePt t="84445" x="3181350" y="5040313"/>
          <p14:tracePt t="84447" x="3157538" y="5040313"/>
          <p14:tracePt t="84449" x="3141663" y="5040313"/>
          <p14:tracePt t="84452" x="3125788" y="5032375"/>
          <p14:tracePt t="84455" x="3109913" y="5032375"/>
          <p14:tracePt t="84456" x="3094038" y="5032375"/>
          <p14:tracePt t="84457" x="3078163" y="5032375"/>
          <p14:tracePt t="84459" x="3070225" y="5032375"/>
          <p14:tracePt t="84461" x="3054350" y="5032375"/>
          <p14:tracePt t="84463" x="3038475" y="5024438"/>
          <p14:tracePt t="84465" x="3030538" y="5024438"/>
          <p14:tracePt t="84468" x="3014663" y="5024438"/>
          <p14:tracePt t="84470" x="3006725" y="5024438"/>
          <p14:tracePt t="84472" x="2998788" y="5024438"/>
          <p14:tracePt t="84473" x="2982913" y="5024438"/>
          <p14:tracePt t="84475" x="2974975" y="5024438"/>
          <p14:tracePt t="84477" x="2967038" y="5024438"/>
          <p14:tracePt t="84479" x="2957513" y="5024438"/>
          <p14:tracePt t="84481" x="2949575" y="5016500"/>
          <p14:tracePt t="84485" x="2933700" y="5016500"/>
          <p14:tracePt t="84489" x="2925763" y="5016500"/>
          <p14:tracePt t="84491" x="2917825" y="5016500"/>
          <p14:tracePt t="84495" x="2909888" y="5016500"/>
          <p14:tracePt t="84499" x="2901950" y="5016500"/>
          <p14:tracePt t="84503" x="2894013" y="5016500"/>
          <p14:tracePt t="84509" x="2886075" y="5016500"/>
          <p14:tracePt t="84537" x="2878138" y="5016500"/>
          <p14:tracePt t="84547" x="2870200" y="5016500"/>
          <p14:tracePt t="84555" x="2862263" y="5016500"/>
          <p14:tracePt t="84559" x="2854325" y="5016500"/>
          <p14:tracePt t="84563" x="2846388" y="5016500"/>
          <p14:tracePt t="84568" x="2846388" y="5024438"/>
          <p14:tracePt t="84569" x="2838450" y="5024438"/>
          <p14:tracePt t="84573" x="2830513" y="5024438"/>
          <p14:tracePt t="84579" x="2822575" y="5024438"/>
          <p14:tracePt t="84585" x="2814638" y="5024438"/>
          <p14:tracePt t="84587" x="2806700" y="5032375"/>
          <p14:tracePt t="84591" x="2798763" y="5032375"/>
          <p14:tracePt t="84595" x="2790825" y="5032375"/>
          <p14:tracePt t="84599" x="2782888" y="5032375"/>
          <p14:tracePt t="84605" x="2774950" y="5032375"/>
          <p14:tracePt t="84607" x="2767013" y="5032375"/>
          <p14:tracePt t="84613" x="2759075" y="5032375"/>
          <p14:tracePt t="84618" x="2751138" y="5032375"/>
          <p14:tracePt t="84621" x="2743200" y="5032375"/>
          <p14:tracePt t="84623" x="2743200" y="5040313"/>
          <p14:tracePt t="84627" x="2735263" y="5032375"/>
          <p14:tracePt t="84631" x="2727325" y="5032375"/>
          <p14:tracePt t="84637" x="2719388" y="5032375"/>
          <p14:tracePt t="84643" x="2711450" y="5032375"/>
          <p14:tracePt t="84649" x="2703513" y="5032375"/>
          <p14:tracePt t="84655" x="2695575" y="5032375"/>
          <p14:tracePt t="84663" x="2687638" y="5032375"/>
          <p14:tracePt t="84671" x="2679700" y="5032375"/>
          <p14:tracePt t="84681" x="2671763" y="5032375"/>
          <p14:tracePt t="84691" x="2663825" y="5032375"/>
          <p14:tracePt t="84699" x="2655888" y="5032375"/>
          <p14:tracePt t="84703" x="2655888" y="5024438"/>
          <p14:tracePt t="84709" x="2647950" y="5024438"/>
          <p14:tracePt t="84725" x="2647950" y="5016500"/>
          <p14:tracePt t="84735" x="2640013" y="5016500"/>
          <p14:tracePt t="84757" x="2632075" y="5016500"/>
          <p14:tracePt t="84763" x="2632075" y="5008563"/>
          <p14:tracePt t="84768" x="2624138" y="5008563"/>
          <p14:tracePt t="84773" x="2616200" y="5008563"/>
          <p14:tracePt t="84777" x="2606675" y="5008563"/>
          <p14:tracePt t="84781" x="2598738" y="5008563"/>
          <p14:tracePt t="84785" x="2590800" y="5008563"/>
          <p14:tracePt t="84787" x="2582863" y="5008563"/>
          <p14:tracePt t="84791" x="2574925" y="5008563"/>
          <p14:tracePt t="84795" x="2566988" y="5008563"/>
          <p14:tracePt t="84797" x="2559050" y="5000625"/>
          <p14:tracePt t="84801" x="2551113" y="5000625"/>
          <p14:tracePt t="84805" x="2543175" y="5000625"/>
          <p14:tracePt t="84809" x="2535238" y="5000625"/>
          <p14:tracePt t="84813" x="2535238" y="4992688"/>
          <p14:tracePt t="84815" x="2527300" y="4992688"/>
          <p14:tracePt t="84821" x="2519363" y="4992688"/>
          <p14:tracePt t="84829" x="2511425" y="4992688"/>
          <p14:tracePt t="84835" x="2511425" y="4984750"/>
          <p14:tracePt t="84839" x="2503488" y="4984750"/>
          <p14:tracePt t="84849" x="2495550" y="4984750"/>
          <p14:tracePt t="84854" x="2495550" y="4976813"/>
          <p14:tracePt t="84868" x="2487613" y="4976813"/>
          <p14:tracePt t="84877" x="2487613" y="4967288"/>
          <p14:tracePt t="84923" x="2479675" y="4967288"/>
          <p14:tracePt t="84945" x="2471738" y="4967288"/>
          <p14:tracePt t="84959" x="2463800" y="4967288"/>
          <p14:tracePt t="84962" x="2463800" y="4959350"/>
          <p14:tracePt t="84969" x="2455863" y="4959350"/>
          <p14:tracePt t="84977" x="2447925" y="4959350"/>
          <p14:tracePt t="84981" x="2439988" y="4959350"/>
          <p14:tracePt t="84985" x="2439988" y="4951413"/>
          <p14:tracePt t="84987" x="2432050" y="4951413"/>
          <p14:tracePt t="84991" x="2424113" y="4951413"/>
          <p14:tracePt t="84993" x="2416175" y="4951413"/>
          <p14:tracePt t="84997" x="2408238" y="4951413"/>
          <p14:tracePt t="84999" x="2408238" y="4943475"/>
          <p14:tracePt t="85002" x="2400300" y="4943475"/>
          <p14:tracePt t="85005" x="2392363" y="4943475"/>
          <p14:tracePt t="85009" x="2384425" y="4943475"/>
          <p14:tracePt t="85013" x="2376488" y="4943475"/>
          <p14:tracePt t="85019" x="2368550" y="4943475"/>
          <p14:tracePt t="85023" x="2360613" y="4935538"/>
          <p14:tracePt t="85027" x="2352675" y="4935538"/>
          <p14:tracePt t="85031" x="2344738" y="4935538"/>
          <p14:tracePt t="85037" x="2336800" y="4935538"/>
          <p14:tracePt t="85041" x="2328863" y="4935538"/>
          <p14:tracePt t="85043" x="2328863" y="4943475"/>
          <p14:tracePt t="85045" x="2320925" y="4943475"/>
          <p14:tracePt t="85052" x="2312988" y="4943475"/>
          <p14:tracePt t="85055" x="2305050" y="4943475"/>
          <p14:tracePt t="85061" x="2297113" y="4943475"/>
          <p14:tracePt t="85068" x="2297113" y="4951413"/>
          <p14:tracePt t="85070" x="2289175" y="4951413"/>
          <p14:tracePt t="85075" x="2281238" y="4951413"/>
          <p14:tracePt t="85084" x="2273300" y="4951413"/>
          <p14:tracePt t="85093" x="2265363" y="4951413"/>
          <p14:tracePt t="85107" x="2255838" y="4951413"/>
          <p14:tracePt t="85159" x="2255838" y="4959350"/>
          <p14:tracePt t="85165" x="2247900" y="4959350"/>
          <p14:tracePt t="85184" x="2239963" y="4967288"/>
          <p14:tracePt t="85201" x="2232025" y="4976813"/>
          <p14:tracePt t="85218" x="2232025" y="4984750"/>
          <p14:tracePt t="85227" x="2232025" y="4992688"/>
          <p14:tracePt t="85233" x="2232025" y="5000625"/>
          <p14:tracePt t="85237" x="2239963" y="5000625"/>
          <p14:tracePt t="85238" x="2239963" y="5008563"/>
          <p14:tracePt t="85245" x="2239963" y="5016500"/>
          <p14:tracePt t="85249" x="2247900" y="5024438"/>
          <p14:tracePt t="85255" x="2247900" y="5032375"/>
          <p14:tracePt t="85259" x="2255838" y="5032375"/>
          <p14:tracePt t="85260" x="2255838" y="5040313"/>
          <p14:tracePt t="85266" x="2255838" y="5048250"/>
          <p14:tracePt t="85268" x="2265363" y="5048250"/>
          <p14:tracePt t="85272" x="2265363" y="5056188"/>
          <p14:tracePt t="85276" x="2265363" y="5064125"/>
          <p14:tracePt t="85278" x="2273300" y="5064125"/>
          <p14:tracePt t="85282" x="2273300" y="5072063"/>
          <p14:tracePt t="85287" x="2281238" y="5072063"/>
          <p14:tracePt t="85291" x="2281238" y="5080000"/>
          <p14:tracePt t="85295" x="2289175" y="5080000"/>
          <p14:tracePt t="85297" x="2289175" y="5087938"/>
          <p14:tracePt t="85303" x="2297113" y="5087938"/>
          <p14:tracePt t="85305" x="2297113" y="5095875"/>
          <p14:tracePt t="85313" x="2305050" y="5095875"/>
          <p14:tracePt t="85315" x="2305050" y="5103813"/>
          <p14:tracePt t="85327" x="2312988" y="5103813"/>
          <p14:tracePt t="85329" x="2312988" y="5111750"/>
          <p14:tracePt t="85338" x="2320925" y="5111750"/>
          <p14:tracePt t="85345" x="2328863" y="5119688"/>
          <p14:tracePt t="85353" x="2336800" y="5119688"/>
          <p14:tracePt t="85357" x="2336800" y="5127625"/>
          <p14:tracePt t="85359" x="2344738" y="5127625"/>
          <p14:tracePt t="85365" x="2352675" y="5127625"/>
          <p14:tracePt t="85368" x="2352675" y="5135563"/>
          <p14:tracePt t="85371" x="2360613" y="5135563"/>
          <p14:tracePt t="85373" x="2368550" y="5143500"/>
          <p14:tracePt t="85377" x="2376488" y="5143500"/>
          <p14:tracePt t="85381" x="2384425" y="5151438"/>
          <p14:tracePt t="85386" x="2392363" y="5151438"/>
          <p14:tracePt t="85388" x="2392363" y="5159375"/>
          <p14:tracePt t="85389" x="2400300" y="5159375"/>
          <p14:tracePt t="85391" x="2408238" y="5159375"/>
          <p14:tracePt t="85395" x="2416175" y="5159375"/>
          <p14:tracePt t="85397" x="2416175" y="5167313"/>
          <p14:tracePt t="85399" x="2424113" y="5167313"/>
          <p14:tracePt t="85402" x="2432050" y="5167313"/>
          <p14:tracePt t="85405" x="2439988" y="5175250"/>
          <p14:tracePt t="85407" x="2447925" y="5175250"/>
          <p14:tracePt t="85411" x="2455863" y="5175250"/>
          <p14:tracePt t="85413" x="2463800" y="5183188"/>
          <p14:tracePt t="85419" x="2479675" y="5183188"/>
          <p14:tracePt t="85421" x="2479675" y="5191125"/>
          <p14:tracePt t="85423" x="2487613" y="5191125"/>
          <p14:tracePt t="85425" x="2495550" y="5191125"/>
          <p14:tracePt t="85429" x="2503488" y="5199063"/>
          <p14:tracePt t="85431" x="2511425" y="5199063"/>
          <p14:tracePt t="85436" x="2519363" y="5199063"/>
          <p14:tracePt t="85438" x="2527300" y="5199063"/>
          <p14:tracePt t="85441" x="2535238" y="5207000"/>
          <p14:tracePt t="85445" x="2543175" y="5207000"/>
          <p14:tracePt t="85449" x="2551113" y="5207000"/>
          <p14:tracePt t="85453" x="2559050" y="5207000"/>
          <p14:tracePt t="85457" x="2566988" y="5207000"/>
          <p14:tracePt t="85461" x="2574925" y="5207000"/>
          <p14:tracePt t="85468" x="2582863" y="5207000"/>
          <p14:tracePt t="85475" x="2590800" y="5207000"/>
          <p14:tracePt t="85486" x="2598738" y="5207000"/>
          <p14:tracePt t="85499" x="2606675" y="5207000"/>
          <p14:tracePt t="85525" x="2616200" y="5207000"/>
          <p14:tracePt t="85547" x="2624138" y="5207000"/>
          <p14:tracePt t="85554" x="2624138" y="5199063"/>
          <p14:tracePt t="85561" x="2632075" y="5199063"/>
          <p14:tracePt t="85573" x="2640013" y="5199063"/>
          <p14:tracePt t="85589" x="2647950" y="5191125"/>
          <p14:tracePt t="85649" x="2655888" y="5191125"/>
          <p14:tracePt t="85654" x="2655888" y="5183188"/>
          <p14:tracePt t="85669" x="2655888" y="5175250"/>
          <p14:tracePt t="85673" x="2647950" y="5175250"/>
          <p14:tracePt t="85675" x="2647950" y="5167313"/>
          <p14:tracePt t="85685" x="2647950" y="5159375"/>
          <p14:tracePt t="85687" x="2640013" y="5159375"/>
          <p14:tracePt t="85691" x="2640013" y="5151438"/>
          <p14:tracePt t="85693" x="2632075" y="5151438"/>
          <p14:tracePt t="85699" x="2624138" y="5143500"/>
          <p14:tracePt t="85704" x="2616200" y="5143500"/>
          <p14:tracePt t="85707" x="2606675" y="5135563"/>
          <p14:tracePt t="85711" x="2598738" y="5135563"/>
          <p14:tracePt t="85715" x="2590800" y="5135563"/>
          <p14:tracePt t="85720" x="2582863" y="5135563"/>
          <p14:tracePt t="85723" x="2574925" y="5135563"/>
          <p14:tracePt t="85725" x="2566988" y="5135563"/>
          <p14:tracePt t="85729" x="2559050" y="5127625"/>
          <p14:tracePt t="85731" x="2551113" y="5127625"/>
          <p14:tracePt t="85735" x="2543175" y="5127625"/>
          <p14:tracePt t="85737" x="2535238" y="5127625"/>
          <p14:tracePt t="85739" x="2527300" y="5127625"/>
          <p14:tracePt t="85741" x="2519363" y="5127625"/>
          <p14:tracePt t="85745" x="2511425" y="5127625"/>
          <p14:tracePt t="85747" x="2503488" y="5127625"/>
          <p14:tracePt t="85749" x="2495550" y="5119688"/>
          <p14:tracePt t="85752" x="2487613" y="5119688"/>
          <p14:tracePt t="85754" x="2479675" y="5119688"/>
          <p14:tracePt t="85755" x="2471738" y="5119688"/>
          <p14:tracePt t="85759" x="2463800" y="5119688"/>
          <p14:tracePt t="85761" x="2455863" y="5119688"/>
          <p14:tracePt t="85763" x="2447925" y="5119688"/>
          <p14:tracePt t="85765" x="2439988" y="5119688"/>
          <p14:tracePt t="85769" x="2432050" y="5111750"/>
          <p14:tracePt t="85771" x="2424113" y="5111750"/>
          <p14:tracePt t="85773" x="2416175" y="5111750"/>
          <p14:tracePt t="85776" x="2408238" y="5111750"/>
          <p14:tracePt t="85779" x="2400300" y="5111750"/>
          <p14:tracePt t="85781" x="2392363" y="5111750"/>
          <p14:tracePt t="85786" x="2384425" y="5111750"/>
          <p14:tracePt t="85787" x="2376488" y="5103813"/>
          <p14:tracePt t="85791" x="2368550" y="5103813"/>
          <p14:tracePt t="85793" x="2360613" y="5103813"/>
          <p14:tracePt t="85797" x="2352675" y="5103813"/>
          <p14:tracePt t="85801" x="2344738" y="5103813"/>
          <p14:tracePt t="85807" x="2336800" y="5103813"/>
          <p14:tracePt t="85809" x="2336800" y="5095875"/>
          <p14:tracePt t="85811" x="2328863" y="5095875"/>
          <p14:tracePt t="85818" x="2320925" y="5095875"/>
          <p14:tracePt t="85823" x="2312988" y="5095875"/>
          <p14:tracePt t="85831" x="2305050" y="5103813"/>
          <p14:tracePt t="85839" x="2297113" y="5103813"/>
          <p14:tracePt t="85848" x="2289175" y="5103813"/>
          <p14:tracePt t="85854" x="2281238" y="5103813"/>
          <p14:tracePt t="85861" x="2273300" y="5103813"/>
          <p14:tracePt t="85865" x="2265363" y="5103813"/>
          <p14:tracePt t="85873" x="2255838" y="5103813"/>
          <p14:tracePt t="85883" x="2247900" y="5103813"/>
          <p14:tracePt t="85895" x="2247900" y="5095875"/>
          <p14:tracePt t="85902" x="2239963" y="5095875"/>
          <p14:tracePt t="85935" x="2232025" y="5095875"/>
          <p14:tracePt t="85939" x="2232025" y="5103813"/>
          <p14:tracePt t="85947" x="2224088" y="5103813"/>
          <p14:tracePt t="85973" x="2224088" y="5095875"/>
          <p14:tracePt t="85987" x="2216150" y="5095875"/>
          <p14:tracePt t="86155" x="2216150" y="5103813"/>
          <p14:tracePt t="86161" x="2208213" y="5103813"/>
          <p14:tracePt t="86171" x="2200275" y="5103813"/>
          <p14:tracePt t="86181" x="2192338" y="5103813"/>
          <p14:tracePt t="86203" x="2184400" y="5103813"/>
          <p14:tracePt t="86281" x="2184400" y="5111750"/>
          <p14:tracePt t="86289" x="2176463" y="5111750"/>
          <p14:tracePt t="86303" x="2168525" y="5111750"/>
          <p14:tracePt t="86547" x="2176463" y="5111750"/>
          <p14:tracePt t="86557" x="2176463" y="5103813"/>
          <p14:tracePt t="86575" x="2184400" y="5103813"/>
          <p14:tracePt t="86588" x="2184400" y="5095875"/>
          <p14:tracePt t="86601" x="2192338" y="5095875"/>
          <p14:tracePt t="86607" x="2192338" y="5087938"/>
          <p14:tracePt t="86623" x="2192338" y="5080000"/>
          <p14:tracePt t="86635" x="2192338" y="5072063"/>
          <p14:tracePt t="86637" x="2200275" y="5072063"/>
          <p14:tracePt t="86641" x="2200275" y="5064125"/>
          <p14:tracePt t="86647" x="2200275" y="5056188"/>
          <p14:tracePt t="86652" x="2208213" y="5056188"/>
          <p14:tracePt t="86654" x="2208213" y="5048250"/>
          <p14:tracePt t="86659" x="2208213" y="5040313"/>
          <p14:tracePt t="86665" x="2208213" y="5032375"/>
          <p14:tracePt t="86673" x="2208213" y="5024438"/>
          <p14:tracePt t="86679" x="2208213" y="5016500"/>
          <p14:tracePt t="86686" x="2208213" y="5008563"/>
          <p14:tracePt t="86691" x="2200275" y="5008563"/>
          <p14:tracePt t="86693" x="2200275" y="5000625"/>
          <p14:tracePt t="86703" x="2192338" y="4992688"/>
          <p14:tracePt t="86709" x="2184400" y="4984750"/>
          <p14:tracePt t="86720" x="2176463" y="4976813"/>
          <p14:tracePt t="86725" x="2168525" y="4976813"/>
          <p14:tracePt t="86731" x="2168525" y="4967288"/>
          <p14:tracePt t="86737" x="2160588" y="4967288"/>
          <p14:tracePt t="86741" x="2160588" y="4959350"/>
          <p14:tracePt t="86747" x="2152650" y="4959350"/>
          <p14:tracePt t="86750" x="2152650" y="4951413"/>
          <p14:tracePt t="86754" x="2144713" y="4951413"/>
          <p14:tracePt t="86757" x="2144713" y="4943475"/>
          <p14:tracePt t="86759" x="2136775" y="4943475"/>
          <p14:tracePt t="86763" x="2136775" y="4935538"/>
          <p14:tracePt t="86765" x="2128838" y="4935538"/>
          <p14:tracePt t="86770" x="2120900" y="4935538"/>
          <p14:tracePt t="86772" x="2120900" y="4927600"/>
          <p14:tracePt t="86773" x="2112963" y="4927600"/>
          <p14:tracePt t="86777" x="2105025" y="4927600"/>
          <p14:tracePt t="86779" x="2105025" y="4919663"/>
          <p14:tracePt t="86781" x="2097088" y="4919663"/>
          <p14:tracePt t="86785" x="2089150" y="4911725"/>
          <p14:tracePt t="86787" x="2081213" y="4911725"/>
          <p14:tracePt t="86793" x="2073275" y="4911725"/>
          <p14:tracePt t="86795" x="2073275" y="4903788"/>
          <p14:tracePt t="86797" x="2065338" y="4903788"/>
          <p14:tracePt t="86799" x="2057400" y="4903788"/>
          <p14:tracePt t="86804" x="2049463" y="4903788"/>
          <p14:tracePt t="86807" x="2041525" y="4895850"/>
          <p14:tracePt t="86811" x="2033588" y="4895850"/>
          <p14:tracePt t="86813" x="2025650" y="4895850"/>
          <p14:tracePt t="86818" x="2017713" y="4895850"/>
          <p14:tracePt t="86820" x="2009775" y="4887913"/>
          <p14:tracePt t="86822" x="2001838" y="4887913"/>
          <p14:tracePt t="86823" x="1993900" y="4887913"/>
          <p14:tracePt t="86825" x="1985963" y="4887913"/>
          <p14:tracePt t="86829" x="1978025" y="4887913"/>
          <p14:tracePt t="86831" x="1970088" y="4887913"/>
          <p14:tracePt t="86836" x="1962150" y="4887913"/>
          <p14:tracePt t="86839" x="1946275" y="4887913"/>
          <p14:tracePt t="86843" x="1938338" y="4887913"/>
          <p14:tracePt t="86847" x="1930400" y="4887913"/>
          <p14:tracePt t="86849" x="1922463" y="4887913"/>
          <p14:tracePt t="86853" x="1912938" y="4887913"/>
          <p14:tracePt t="86856" x="1905000" y="4895850"/>
          <p14:tracePt t="86859" x="1897063" y="4895850"/>
          <p14:tracePt t="86861" x="1889125" y="4895850"/>
          <p14:tracePt t="86863" x="1881188" y="4895850"/>
          <p14:tracePt t="86868" x="1873250" y="4895850"/>
          <p14:tracePt t="86871" x="1857375" y="4895850"/>
          <p14:tracePt t="86875" x="1849438" y="4895850"/>
          <p14:tracePt t="86877" x="1841500" y="4903788"/>
          <p14:tracePt t="86879" x="1833563" y="4903788"/>
          <p14:tracePt t="86881" x="1825625" y="4903788"/>
          <p14:tracePt t="86885" x="1817688" y="4903788"/>
          <p14:tracePt t="86888" x="1809750" y="4903788"/>
          <p14:tracePt t="86889" x="1801813" y="4911725"/>
          <p14:tracePt t="86891" x="1793875" y="4911725"/>
          <p14:tracePt t="86895" x="1785938" y="4911725"/>
          <p14:tracePt t="86897" x="1778000" y="4919663"/>
          <p14:tracePt t="86904" x="1762125" y="4919663"/>
          <p14:tracePt t="86905" x="1762125" y="4927600"/>
          <p14:tracePt t="86907" x="1754188" y="4927600"/>
          <p14:tracePt t="86909" x="1746250" y="4927600"/>
          <p14:tracePt t="86911" x="1746250" y="4935538"/>
          <p14:tracePt t="86913" x="1738313" y="4935538"/>
          <p14:tracePt t="86921" x="1722438" y="4943475"/>
          <p14:tracePt t="86922" x="1722438" y="4951413"/>
          <p14:tracePt t="86923" x="1714500" y="4951413"/>
          <p14:tracePt t="86927" x="1706563" y="4959350"/>
          <p14:tracePt t="86933" x="1698625" y="4967288"/>
          <p14:tracePt t="86938" x="1690688" y="4967288"/>
          <p14:tracePt t="86939" x="1690688" y="4976813"/>
          <p14:tracePt t="86947" x="1690688" y="4984750"/>
          <p14:tracePt t="86955" x="1682750" y="4992688"/>
          <p14:tracePt t="86965" x="1682750" y="5000625"/>
          <p14:tracePt t="86971" x="1674813" y="5000625"/>
          <p14:tracePt t="86973" x="1674813" y="5008563"/>
          <p14:tracePt t="86979" x="1674813" y="5016500"/>
          <p14:tracePt t="86983" x="1666875" y="5016500"/>
          <p14:tracePt t="86987" x="1666875" y="5024438"/>
          <p14:tracePt t="86995" x="1666875" y="5032375"/>
          <p14:tracePt t="87001" x="1666875" y="5040313"/>
          <p14:tracePt t="87007" x="1666875" y="5048250"/>
          <p14:tracePt t="87011" x="1666875" y="5056188"/>
          <p14:tracePt t="87015" x="1666875" y="5064125"/>
          <p14:tracePt t="87019" x="1666875" y="5072063"/>
          <p14:tracePt t="87023" x="1674813" y="5080000"/>
          <p14:tracePt t="87027" x="1674813" y="5087938"/>
          <p14:tracePt t="87029" x="1682750" y="5095875"/>
          <p14:tracePt t="87033" x="1682750" y="5103813"/>
          <p14:tracePt t="87037" x="1690688" y="5111750"/>
          <p14:tracePt t="87039" x="1690688" y="5119688"/>
          <p14:tracePt t="87043" x="1698625" y="5127625"/>
          <p14:tracePt t="87045" x="1698625" y="5135563"/>
          <p14:tracePt t="87049" x="1706563" y="5143500"/>
          <p14:tracePt t="87054" x="1714500" y="5151438"/>
          <p14:tracePt t="87055" x="1714500" y="5159375"/>
          <p14:tracePt t="87057" x="1722438" y="5159375"/>
          <p14:tracePt t="87059" x="1722438" y="5167313"/>
          <p14:tracePt t="87061" x="1730375" y="5167313"/>
          <p14:tracePt t="87063" x="1730375" y="5175250"/>
          <p14:tracePt t="87065" x="1738313" y="5175250"/>
          <p14:tracePt t="87068" x="1738313" y="5183188"/>
          <p14:tracePt t="87070" x="1746250" y="5183188"/>
          <p14:tracePt t="87072" x="1754188" y="5191125"/>
          <p14:tracePt t="87075" x="1762125" y="5199063"/>
          <p14:tracePt t="87077" x="1770063" y="5207000"/>
          <p14:tracePt t="87081" x="1778000" y="5214938"/>
          <p14:tracePt t="87083" x="1785938" y="5214938"/>
          <p14:tracePt t="87086" x="1793875" y="5222875"/>
          <p14:tracePt t="87092" x="1809750" y="5230813"/>
          <p14:tracePt t="87093" x="1817688" y="5238750"/>
          <p14:tracePt t="87097" x="1825625" y="5238750"/>
          <p14:tracePt t="87099" x="1833563" y="5246688"/>
          <p14:tracePt t="87101" x="1841500" y="5246688"/>
          <p14:tracePt t="87105" x="1849438" y="5254625"/>
          <p14:tracePt t="87107" x="1857375" y="5254625"/>
          <p14:tracePt t="87111" x="1865313" y="5262563"/>
          <p14:tracePt t="87113" x="1873250" y="5262563"/>
          <p14:tracePt t="87115" x="1881188" y="5262563"/>
          <p14:tracePt t="87118" x="1889125" y="5270500"/>
          <p14:tracePt t="87123" x="1905000" y="5270500"/>
          <p14:tracePt t="87125" x="1912938" y="5278438"/>
          <p14:tracePt t="87127" x="1922463" y="5278438"/>
          <p14:tracePt t="87129" x="1930400" y="5278438"/>
          <p14:tracePt t="87131" x="1938338" y="5278438"/>
          <p14:tracePt t="87134" x="1946275" y="5278438"/>
          <p14:tracePt t="87136" x="1962150" y="5286375"/>
          <p14:tracePt t="87138" x="1970088" y="5286375"/>
          <p14:tracePt t="87140" x="1978025" y="5286375"/>
          <p14:tracePt t="87141" x="1985963" y="5286375"/>
          <p14:tracePt t="87143" x="1993900" y="5286375"/>
          <p14:tracePt t="87145" x="2009775" y="5286375"/>
          <p14:tracePt t="87147" x="2017713" y="5294313"/>
          <p14:tracePt t="87149" x="2025650" y="5294313"/>
          <p14:tracePt t="87152" x="2041525" y="5294313"/>
          <p14:tracePt t="87154" x="2049463" y="5294313"/>
          <p14:tracePt t="87156" x="2065338" y="5294313"/>
          <p14:tracePt t="87157" x="2073275" y="5294313"/>
          <p14:tracePt t="87159" x="2089150" y="5302250"/>
          <p14:tracePt t="87161" x="2097088" y="5302250"/>
          <p14:tracePt t="87163" x="2112963" y="5302250"/>
          <p14:tracePt t="87165" x="2128838" y="5302250"/>
          <p14:tracePt t="87168" x="2136775" y="5302250"/>
          <p14:tracePt t="87170" x="2152650" y="5310188"/>
          <p14:tracePt t="87172" x="2168525" y="5310188"/>
          <p14:tracePt t="87173" x="2184400" y="5310188"/>
          <p14:tracePt t="87175" x="2200275" y="5310188"/>
          <p14:tracePt t="87177" x="2208213" y="5310188"/>
          <p14:tracePt t="87179" x="2224088" y="5310188"/>
          <p14:tracePt t="87181" x="2239963" y="5319713"/>
          <p14:tracePt t="87183" x="2255838" y="5319713"/>
          <p14:tracePt t="87187" x="2289175" y="5319713"/>
          <p14:tracePt t="87190" x="2305050" y="5319713"/>
          <p14:tracePt t="87191" x="2320925" y="5319713"/>
          <p14:tracePt t="87195" x="2336800" y="5319713"/>
          <p14:tracePt t="87196" x="2360613" y="5319713"/>
          <p14:tracePt t="87205" x="2447925" y="5310188"/>
          <p14:tracePt t="87207" x="2463800" y="5310188"/>
          <p14:tracePt t="87209" x="2479675" y="5310188"/>
          <p14:tracePt t="87211" x="2495550" y="5310188"/>
          <p14:tracePt t="87213" x="2519363" y="5302250"/>
          <p14:tracePt t="87215" x="2535238" y="5302250"/>
          <p14:tracePt t="87217" x="2559050" y="5302250"/>
          <p14:tracePt t="87219" x="2582863" y="5294313"/>
          <p14:tracePt t="87220" x="2598738" y="5294313"/>
          <p14:tracePt t="87222" x="2624138" y="5294313"/>
          <p14:tracePt t="87224" x="2647950" y="5286375"/>
          <p14:tracePt t="87226" x="2671763" y="5286375"/>
          <p14:tracePt t="87228" x="2703513" y="5278438"/>
          <p14:tracePt t="87230" x="2727325" y="5278438"/>
          <p14:tracePt t="87233" x="2751138" y="5270500"/>
          <p14:tracePt t="87234" x="2782888" y="5270500"/>
          <p14:tracePt t="87236" x="2814638" y="5262563"/>
          <p14:tracePt t="87238" x="2838450" y="5262563"/>
          <p14:tracePt t="87240" x="2862263" y="5262563"/>
          <p14:tracePt t="87242" x="2894013" y="5254625"/>
          <p14:tracePt t="87244" x="2917825" y="5254625"/>
          <p14:tracePt t="87246" x="2949575" y="5254625"/>
          <p14:tracePt t="87248" x="2982913" y="5254625"/>
          <p14:tracePt t="87250" x="3006725" y="5246688"/>
          <p14:tracePt t="87252" x="3038475" y="5246688"/>
          <p14:tracePt t="87254" x="3070225" y="5246688"/>
          <p14:tracePt t="87256" x="3101975" y="5246688"/>
          <p14:tracePt t="87258" x="3125788" y="5238750"/>
          <p14:tracePt t="87260" x="3157538" y="5238750"/>
          <p14:tracePt t="87262" x="3189288" y="5238750"/>
          <p14:tracePt t="87264" x="3213100" y="5238750"/>
          <p14:tracePt t="87267" x="3244850" y="5238750"/>
          <p14:tracePt t="87269" x="3268663" y="5238750"/>
          <p14:tracePt t="87271" x="3292475" y="5246688"/>
          <p14:tracePt t="87273" x="3325813" y="5246688"/>
          <p14:tracePt t="87275" x="3349625" y="5246688"/>
          <p14:tracePt t="87277" x="3373438" y="5246688"/>
          <p14:tracePt t="87279" x="3397250" y="5246688"/>
          <p14:tracePt t="87281" x="3429000" y="5246688"/>
          <p14:tracePt t="87283" x="3452813" y="5246688"/>
          <p14:tracePt t="87285" x="3476625" y="5246688"/>
          <p14:tracePt t="87287" x="3492500" y="5246688"/>
          <p14:tracePt t="87289" x="3516313" y="5246688"/>
          <p14:tracePt t="87291" x="3532188" y="5246688"/>
          <p14:tracePt t="87293" x="3556000" y="5246688"/>
          <p14:tracePt t="87295" x="3571875" y="5246688"/>
          <p14:tracePt t="87297" x="3595688" y="5254625"/>
          <p14:tracePt t="87299" x="3611563" y="5254625"/>
          <p14:tracePt t="87301" x="3627438" y="5254625"/>
          <p14:tracePt t="87303" x="3643313" y="5254625"/>
          <p14:tracePt t="87305" x="3660775" y="5254625"/>
          <p14:tracePt t="87307" x="3676650" y="5254625"/>
          <p14:tracePt t="87309" x="3692525" y="5254625"/>
          <p14:tracePt t="87311" x="3700463" y="5254625"/>
          <p14:tracePt t="87313" x="3716338" y="5254625"/>
          <p14:tracePt t="87315" x="3724275" y="5262563"/>
          <p14:tracePt t="87317" x="3732213" y="5262563"/>
          <p14:tracePt t="87319" x="3748088" y="5262563"/>
          <p14:tracePt t="87321" x="3756025" y="5262563"/>
          <p14:tracePt t="87323" x="3763963" y="5262563"/>
          <p14:tracePt t="87325" x="3771900" y="5262563"/>
          <p14:tracePt t="87327" x="3779838" y="5254625"/>
          <p14:tracePt t="87331" x="3787775" y="5254625"/>
          <p14:tracePt t="87333" x="3795713" y="5254625"/>
          <p14:tracePt t="87337" x="3803650" y="5254625"/>
          <p14:tracePt t="87339" x="3811588" y="5254625"/>
          <p14:tracePt t="87343" x="3819525" y="5254625"/>
          <p14:tracePt t="87345" x="3819525" y="5246688"/>
          <p14:tracePt t="87347" x="3827463" y="5246688"/>
          <p14:tracePt t="87353" x="3835400" y="5246688"/>
          <p14:tracePt t="87355" x="3835400" y="5238750"/>
          <p14:tracePt t="87357" x="3843338" y="5238750"/>
          <p14:tracePt t="87361" x="3851275" y="5238750"/>
          <p14:tracePt t="87363" x="3851275" y="5230813"/>
          <p14:tracePt t="87365" x="3859213" y="5230813"/>
          <p14:tracePt t="87369" x="3867150" y="5222875"/>
          <p14:tracePt t="87375" x="3875088" y="5222875"/>
          <p14:tracePt t="87377" x="3875088" y="5214938"/>
          <p14:tracePt t="87379" x="3883025" y="5214938"/>
          <p14:tracePt t="87383" x="3890963" y="5207000"/>
          <p14:tracePt t="87389" x="3890963" y="5199063"/>
          <p14:tracePt t="87391" x="3898900" y="5199063"/>
          <p14:tracePt t="87397" x="3898900" y="5191125"/>
          <p14:tracePt t="87399" x="3906838" y="5191125"/>
          <p14:tracePt t="87403" x="3906838" y="5183188"/>
          <p14:tracePt t="87411" x="3914775" y="5183188"/>
          <p14:tracePt t="87413" x="3914775" y="5175250"/>
          <p14:tracePt t="87421" x="3922713" y="5175250"/>
          <p14:tracePt t="87423" x="3922713" y="5167313"/>
          <p14:tracePt t="87435" x="3930650" y="5167313"/>
          <p14:tracePt t="87437" x="3930650" y="5159375"/>
          <p14:tracePt t="87452" x="3930650" y="5151438"/>
          <p14:tracePt t="87479" x="3938588" y="5151438"/>
          <p14:tracePt t="87495" x="3938588" y="5143500"/>
          <p14:tracePt t="87507" x="3938588" y="5135563"/>
          <p14:tracePt t="87513" x="3946525" y="5127625"/>
          <p14:tracePt t="87519" x="3946525" y="5119688"/>
          <p14:tracePt t="87525" x="3954463" y="5119688"/>
          <p14:tracePt t="87527" x="3954463" y="5111750"/>
          <p14:tracePt t="87533" x="3962400" y="5103813"/>
          <p14:tracePt t="87539" x="3962400" y="5095875"/>
          <p14:tracePt t="87543" x="3970338" y="5095875"/>
          <p14:tracePt t="87545" x="3970338" y="5087938"/>
          <p14:tracePt t="87551" x="3978275" y="5080000"/>
          <p14:tracePt t="87555" x="3978275" y="5072063"/>
          <p14:tracePt t="87559" x="3986213" y="5072063"/>
          <p14:tracePt t="87561" x="3986213" y="5064125"/>
          <p14:tracePt t="87565" x="3986213" y="5056188"/>
          <p14:tracePt t="87569" x="3994150" y="5056188"/>
          <p14:tracePt t="87571" x="3994150" y="5048250"/>
          <p14:tracePt t="87575" x="3994150" y="5040313"/>
          <p14:tracePt t="87579" x="4002088" y="5040313"/>
          <p14:tracePt t="87581" x="4002088" y="5032375"/>
          <p14:tracePt t="87585" x="4002088" y="5024438"/>
          <p14:tracePt t="87587" x="4002088" y="5016500"/>
          <p14:tracePt t="87589" x="4011613" y="5016500"/>
          <p14:tracePt t="87591" x="4011613" y="5008563"/>
          <p14:tracePt t="87595" x="4011613" y="5000625"/>
          <p14:tracePt t="87597" x="4019550" y="5000625"/>
          <p14:tracePt t="87599" x="4019550" y="4992688"/>
          <p14:tracePt t="87605" x="4027488" y="4984750"/>
          <p14:tracePt t="87609" x="4027488" y="4976813"/>
          <p14:tracePt t="87613" x="4035425" y="4976813"/>
          <p14:tracePt t="87615" x="4035425" y="4967288"/>
          <p14:tracePt t="87622" x="4043363" y="4959350"/>
          <p14:tracePt t="87625" x="4043363" y="4951413"/>
          <p14:tracePt t="87633" x="4043363" y="4943475"/>
          <p14:tracePt t="87636" x="4051300" y="4943475"/>
          <p14:tracePt t="87653" x="4051300" y="4935538"/>
          <p14:tracePt t="87687" x="4051300" y="4927600"/>
          <p14:tracePt t="87697" x="4051300" y="4919663"/>
          <p14:tracePt t="87713" x="4051300" y="4911725"/>
          <p14:tracePt t="87718" x="4059238" y="4911725"/>
          <p14:tracePt t="87737" x="4059238" y="4903788"/>
          <p14:tracePt t="87889" x="4051300" y="4903788"/>
          <p14:tracePt t="87897" x="4051300" y="4911725"/>
          <p14:tracePt t="87903" x="4043363" y="4911725"/>
          <p14:tracePt t="87907" x="4035425" y="4911725"/>
          <p14:tracePt t="87909" x="4027488" y="4911725"/>
          <p14:tracePt t="87911" x="4027488" y="4919663"/>
          <p14:tracePt t="87913" x="4019550" y="4919663"/>
          <p14:tracePt t="87915" x="4011613" y="4919663"/>
          <p14:tracePt t="87919" x="4002088" y="4919663"/>
          <p14:tracePt t="87920" x="3994150" y="4919663"/>
          <p14:tracePt t="87921" x="3986213" y="4919663"/>
          <p14:tracePt t="87923" x="3978275" y="4927600"/>
          <p14:tracePt t="87925" x="3970338" y="4927600"/>
          <p14:tracePt t="87927" x="3962400" y="4927600"/>
          <p14:tracePt t="87931" x="3954463" y="4927600"/>
          <p14:tracePt t="87936" x="3946525" y="4927600"/>
          <p14:tracePt t="87937" x="3938588" y="4927600"/>
          <p14:tracePt t="87939" x="3938588" y="4935538"/>
          <p14:tracePt t="87941" x="3930650" y="4935538"/>
          <p14:tracePt t="87943" x="3922713" y="4935538"/>
          <p14:tracePt t="87947" x="3914775" y="4935538"/>
          <p14:tracePt t="87952" x="3906838" y="4943475"/>
          <p14:tracePt t="87957" x="3898900" y="4943475"/>
          <p14:tracePt t="87963" x="3890963" y="4943475"/>
          <p14:tracePt t="87968" x="3890963" y="4951413"/>
          <p14:tracePt t="87971" x="3883025" y="4951413"/>
          <p14:tracePt t="87991" x="3883025" y="4959350"/>
          <p14:tracePt t="87993" x="3875088" y="4959350"/>
          <p14:tracePt t="88041" x="3875088" y="4967288"/>
          <p14:tracePt t="88053" x="3875088" y="4976813"/>
          <p14:tracePt t="88061" x="3875088" y="4984750"/>
          <p14:tracePt t="88069" x="3875088" y="4992688"/>
          <p14:tracePt t="88075" x="3875088" y="5000625"/>
          <p14:tracePt t="88084" x="3883025" y="5008563"/>
          <p14:tracePt t="88091" x="3883025" y="5016500"/>
          <p14:tracePt t="88099" x="3883025" y="5024438"/>
          <p14:tracePt t="88109" x="3883025" y="5032375"/>
          <p14:tracePt t="88120" x="3883025" y="5040313"/>
          <p14:tracePt t="88139" x="3890963" y="5040313"/>
          <p14:tracePt t="88141" x="3890963" y="5048250"/>
          <p14:tracePt t="88175" x="3890963" y="5056188"/>
          <p14:tracePt t="88181" x="3898900" y="5056188"/>
          <p14:tracePt t="88186" x="3898900" y="5064125"/>
          <p14:tracePt t="88204" x="3906838" y="5072063"/>
          <p14:tracePt t="88205" x="3906838" y="5080000"/>
          <p14:tracePt t="88211" x="3914775" y="5080000"/>
          <p14:tracePt t="88220" x="3914775" y="5087938"/>
          <p14:tracePt t="88229" x="3922713" y="5087938"/>
          <p14:tracePt t="88231" x="3922713" y="5095875"/>
          <p14:tracePt t="88243" x="3922713" y="5103813"/>
          <p14:tracePt t="88247" x="3930650" y="5103813"/>
          <p14:tracePt t="88257" x="3930650" y="5111750"/>
          <p14:tracePt t="88263" x="3938588" y="5111750"/>
          <p14:tracePt t="88271" x="3938588" y="5119688"/>
          <p14:tracePt t="88276" x="3946525" y="5119688"/>
          <p14:tracePt t="88283" x="3946525" y="5127625"/>
          <p14:tracePt t="88286" x="3954463" y="5127625"/>
          <p14:tracePt t="88296" x="3954463" y="5135563"/>
          <p14:tracePt t="88299" x="3962400" y="5135563"/>
          <p14:tracePt t="88321" x="3970338" y="5135563"/>
          <p14:tracePt t="88325" x="3970338" y="5143500"/>
          <p14:tracePt t="88347" x="3978275" y="5143500"/>
          <p14:tracePt t="88361" x="3978275" y="5151438"/>
          <p14:tracePt t="88369" x="3986213" y="5151438"/>
          <p14:tracePt t="88381" x="3994150" y="5151438"/>
          <p14:tracePt t="88386" x="3994150" y="5159375"/>
          <p14:tracePt t="88391" x="4002088" y="5159375"/>
          <p14:tracePt t="88397" x="4011613" y="5159375"/>
          <p14:tracePt t="88401" x="4011613" y="5167313"/>
          <p14:tracePt t="88403" x="4019550" y="5167313"/>
          <p14:tracePt t="88411" x="4027488" y="5175250"/>
          <p14:tracePt t="88415" x="4035425" y="5175250"/>
          <p14:tracePt t="88421" x="4043363" y="5175250"/>
          <p14:tracePt t="88423" x="4043363" y="5183188"/>
          <p14:tracePt t="88427" x="4051300" y="5183188"/>
          <p14:tracePt t="88431" x="4059238" y="5183188"/>
          <p14:tracePt t="88437" x="4067175" y="5183188"/>
          <p14:tracePt t="88439" x="4067175" y="5191125"/>
          <p14:tracePt t="88443" x="4075113" y="5191125"/>
          <p14:tracePt t="88453" x="4083050" y="5191125"/>
          <p14:tracePt t="88457" x="4090988" y="5191125"/>
          <p14:tracePt t="88465" x="4098925" y="5199063"/>
          <p14:tracePt t="88473" x="4106863" y="5199063"/>
          <p14:tracePt t="88479" x="4114800" y="5199063"/>
          <p14:tracePt t="88486" x="4122738" y="5199063"/>
          <p14:tracePt t="88489" x="4130675" y="5199063"/>
          <p14:tracePt t="88495" x="4138613" y="5199063"/>
          <p14:tracePt t="88499" x="4146550" y="5199063"/>
          <p14:tracePt t="88505" x="4154488" y="5199063"/>
          <p14:tracePt t="88511" x="4162425" y="5199063"/>
          <p14:tracePt t="88518" x="4170363" y="5199063"/>
          <p14:tracePt t="88525" x="4178300" y="5199063"/>
          <p14:tracePt t="88535" x="4186238" y="5199063"/>
          <p14:tracePt t="88548" x="4194175" y="5199063"/>
          <p14:tracePt t="88555" x="4202113" y="5199063"/>
          <p14:tracePt t="88563" x="4210050" y="5199063"/>
          <p14:tracePt t="88569" x="4210050" y="5191125"/>
          <p14:tracePt t="88571" x="4217988" y="5191125"/>
          <p14:tracePt t="88586" x="4225925" y="5191125"/>
          <p14:tracePt t="88602" x="4233863" y="5191125"/>
          <p14:tracePt t="88611" x="4241800" y="5191125"/>
          <p14:tracePt t="88613" x="4241800" y="5183188"/>
          <p14:tracePt t="88620" x="4249738" y="5183188"/>
          <p14:tracePt t="88627" x="4257675" y="5183188"/>
          <p14:tracePt t="88636" x="4265613" y="5183188"/>
          <p14:tracePt t="88641" x="4273550" y="5183188"/>
          <p14:tracePt t="88643" x="4273550" y="5175250"/>
          <p14:tracePt t="88647" x="4281488" y="5175250"/>
          <p14:tracePt t="88653" x="4289425" y="5175250"/>
          <p14:tracePt t="88657" x="4297363" y="5167313"/>
          <p14:tracePt t="88663" x="4305300" y="5167313"/>
          <p14:tracePt t="88669" x="4313238" y="5159375"/>
          <p14:tracePt t="88671" x="4321175" y="5159375"/>
          <p14:tracePt t="88675" x="4329113" y="5151438"/>
          <p14:tracePt t="88681" x="4337050" y="5151438"/>
          <p14:tracePt t="88686" x="4344988" y="5143500"/>
          <p14:tracePt t="88691" x="4352925" y="5143500"/>
          <p14:tracePt t="88693" x="4352925" y="5135563"/>
          <p14:tracePt t="88697" x="4362450" y="5135563"/>
          <p14:tracePt t="88703" x="4362450" y="5127625"/>
          <p14:tracePt t="88705" x="4370388" y="5127625"/>
          <p14:tracePt t="88715" x="4370388" y="5119688"/>
          <p14:tracePt t="88719" x="4378325" y="5119688"/>
          <p14:tracePt t="88729" x="4378325" y="5111750"/>
          <p14:tracePt t="88732" x="4386263" y="5111750"/>
          <p14:tracePt t="88749" x="4386263" y="5103813"/>
          <p14:tracePt t="88759" x="4394200" y="5103813"/>
          <p14:tracePt t="88775" x="4394200" y="5095875"/>
          <p14:tracePt t="88787" x="4394200" y="5087938"/>
          <p14:tracePt t="88799" x="4394200" y="5080000"/>
          <p14:tracePt t="88805" x="4394200" y="5072063"/>
          <p14:tracePt t="88811" x="4394200" y="5064125"/>
          <p14:tracePt t="88818" x="4394200" y="5056188"/>
          <p14:tracePt t="88821" x="4394200" y="5048250"/>
          <p14:tracePt t="88827" x="4394200" y="5040313"/>
          <p14:tracePt t="88833" x="4394200" y="5032375"/>
          <p14:tracePt t="88838" x="4394200" y="5024438"/>
          <p14:tracePt t="88841" x="4386263" y="5024438"/>
          <p14:tracePt t="88843" x="4386263" y="5016500"/>
          <p14:tracePt t="88849" x="4386263" y="5008563"/>
          <p14:tracePt t="88857" x="4386263" y="5000625"/>
          <p14:tracePt t="88861" x="4378325" y="5000625"/>
          <p14:tracePt t="88865" x="4378325" y="4992688"/>
          <p14:tracePt t="88879" x="4370388" y="4992688"/>
          <p14:tracePt t="88881" x="4370388" y="4984750"/>
          <p14:tracePt t="88899" x="4362450" y="4984750"/>
          <p14:tracePt t="88903" x="4362450" y="4976813"/>
          <p14:tracePt t="88913" x="4352925" y="4976813"/>
          <p14:tracePt t="88917" x="4352925" y="4967288"/>
          <p14:tracePt t="88921" x="4344988" y="4967288"/>
          <p14:tracePt t="88927" x="4344988" y="4959350"/>
          <p14:tracePt t="88929" x="4337050" y="4959350"/>
          <p14:tracePt t="88937" x="4329113" y="4959350"/>
          <p14:tracePt t="88939" x="4329113" y="4951413"/>
          <p14:tracePt t="88949" x="4321175" y="4951413"/>
          <p14:tracePt t="88961" x="4321175" y="4943475"/>
          <p14:tracePt t="88964" x="4313238" y="4943475"/>
          <p14:tracePt t="88973" x="4305300" y="4943475"/>
          <p14:tracePt t="88981" x="4297363" y="4943475"/>
          <p14:tracePt t="88989" x="4289425" y="4943475"/>
          <p14:tracePt t="89081" x="4297363" y="4943475"/>
          <p14:tracePt t="89119" x="4305300" y="4943475"/>
          <p14:tracePt t="89122" x="4305300" y="4951413"/>
          <p14:tracePt t="89135" x="4313238" y="4951413"/>
          <p14:tracePt t="89139" x="4321175" y="4951413"/>
          <p14:tracePt t="89143" x="4329113" y="4951413"/>
          <p14:tracePt t="89145" x="4337050" y="4951413"/>
          <p14:tracePt t="89149" x="4344988" y="4951413"/>
          <p14:tracePt t="89153" x="4352925" y="4951413"/>
          <p14:tracePt t="89157" x="4362450" y="4951413"/>
          <p14:tracePt t="89159" x="4370388" y="4951413"/>
          <p14:tracePt t="89163" x="4378325" y="4951413"/>
          <p14:tracePt t="89165" x="4386263" y="4951413"/>
          <p14:tracePt t="89169" x="4394200" y="4951413"/>
          <p14:tracePt t="89171" x="4402138" y="4951413"/>
          <p14:tracePt t="89173" x="4410075" y="4951413"/>
          <p14:tracePt t="89175" x="4418013" y="4959350"/>
          <p14:tracePt t="89177" x="4425950" y="4959350"/>
          <p14:tracePt t="89179" x="4433888" y="4959350"/>
          <p14:tracePt t="89181" x="4441825" y="4959350"/>
          <p14:tracePt t="89183" x="4449763" y="4959350"/>
          <p14:tracePt t="89186" x="4457700" y="4959350"/>
          <p14:tracePt t="89188" x="4473575" y="4959350"/>
          <p14:tracePt t="89205" x="4552950" y="4967288"/>
          <p14:tracePt t="89207" x="4560888" y="4967288"/>
          <p14:tracePt t="89209" x="4568825" y="4967288"/>
          <p14:tracePt t="89211" x="4576763" y="4967288"/>
          <p14:tracePt t="89215" x="4584700" y="4967288"/>
          <p14:tracePt t="89218" x="4592638" y="4967288"/>
          <p14:tracePt t="89220" x="4600575" y="4967288"/>
          <p14:tracePt t="89221" x="4608513" y="4967288"/>
          <p14:tracePt t="89225" x="4616450" y="4967288"/>
          <p14:tracePt t="89227" x="4624388" y="4967288"/>
          <p14:tracePt t="89231" x="4632325" y="4967288"/>
          <p14:tracePt t="89233" x="4640263" y="4967288"/>
          <p14:tracePt t="89237" x="4648200" y="4967288"/>
          <p14:tracePt t="89241" x="4656138" y="4967288"/>
          <p14:tracePt t="89243" x="4664075" y="4967288"/>
          <p14:tracePt t="89247" x="4672013" y="4967288"/>
          <p14:tracePt t="89251" x="4679950" y="4967288"/>
          <p14:tracePt t="89257" x="4687888" y="4967288"/>
          <p14:tracePt t="89263" x="4695825" y="4959350"/>
          <p14:tracePt t="89273" x="4705350" y="4959350"/>
          <p14:tracePt t="89296" x="4713288" y="4959350"/>
          <p14:tracePt t="89305" x="4721225" y="4959350"/>
          <p14:tracePt t="89311" x="4721225" y="4951413"/>
          <p14:tracePt t="89313" x="4729163" y="4951413"/>
          <p14:tracePt t="89319" x="4737100" y="4951413"/>
          <p14:tracePt t="89327" x="4745038" y="4951413"/>
          <p14:tracePt t="89337" x="4745038" y="4959350"/>
          <p14:tracePt t="89341" x="4752975" y="4959350"/>
          <p14:tracePt t="89357" x="4745038" y="4959350"/>
          <p14:tracePt t="89377" x="4745038" y="4951413"/>
          <p14:tracePt t="89381" x="4737100" y="4951413"/>
          <p14:tracePt t="89402" x="4729163" y="4951413"/>
          <p14:tracePt t="89409" x="4721225" y="4951413"/>
          <p14:tracePt t="89420" x="4713288" y="4951413"/>
          <p14:tracePt t="89421" x="4705350" y="4951413"/>
          <p14:tracePt t="89427" x="4695825" y="4951413"/>
          <p14:tracePt t="89431" x="4687888" y="4951413"/>
          <p14:tracePt t="89436" x="4679950" y="4951413"/>
          <p14:tracePt t="89439" x="4672013" y="4951413"/>
          <p14:tracePt t="89443" x="4664075" y="4951413"/>
          <p14:tracePt t="89447" x="4656138" y="4951413"/>
          <p14:tracePt t="89449" x="4656138" y="4959350"/>
          <p14:tracePt t="89452" x="4648200" y="4959350"/>
          <p14:tracePt t="89454" x="4640263" y="4959350"/>
          <p14:tracePt t="89457" x="4632325" y="4959350"/>
          <p14:tracePt t="89459" x="4624388" y="4959350"/>
          <p14:tracePt t="89463" x="4616450" y="4959350"/>
          <p14:tracePt t="89465" x="4608513" y="4959350"/>
          <p14:tracePt t="89468" x="4600575" y="4959350"/>
          <p14:tracePt t="89471" x="4592638" y="4959350"/>
          <p14:tracePt t="89473" x="4584700" y="4959350"/>
          <p14:tracePt t="89477" x="4576763" y="4967288"/>
          <p14:tracePt t="89479" x="4568825" y="4967288"/>
          <p14:tracePt t="89481" x="4560888" y="4967288"/>
          <p14:tracePt t="89483" x="4552950" y="4967288"/>
          <p14:tracePt t="89487" x="4545013" y="4967288"/>
          <p14:tracePt t="89489" x="4537075" y="4967288"/>
          <p14:tracePt t="89491" x="4529138" y="4967288"/>
          <p14:tracePt t="89495" x="4521200" y="4967288"/>
          <p14:tracePt t="89497" x="4513263" y="4967288"/>
          <p14:tracePt t="89501" x="4505325" y="4967288"/>
          <p14:tracePt t="89505" x="4497388" y="4967288"/>
          <p14:tracePt t="89509" x="4489450" y="4967288"/>
          <p14:tracePt t="89513" x="4481513" y="4967288"/>
          <p14:tracePt t="89518" x="4481513" y="4976813"/>
          <p14:tracePt t="89519" x="4473575" y="4976813"/>
          <p14:tracePt t="89523" x="4465638" y="4976813"/>
          <p14:tracePt t="89531" x="4457700" y="4976813"/>
          <p14:tracePt t="89536" x="4457700" y="4984750"/>
          <p14:tracePt t="89537" x="4449763" y="4984750"/>
          <p14:tracePt t="89545" x="4441825" y="4984750"/>
          <p14:tracePt t="89554" x="4433888" y="4992688"/>
          <p14:tracePt t="89561" x="4425950" y="4992688"/>
          <p14:tracePt t="89565" x="4425950" y="5000625"/>
          <p14:tracePt t="89570" x="4418013" y="5000625"/>
          <p14:tracePt t="89575" x="4418013" y="5008563"/>
          <p14:tracePt t="89577" x="4410075" y="5008563"/>
          <p14:tracePt t="89585" x="4410075" y="5016500"/>
          <p14:tracePt t="89593" x="4410075" y="5024438"/>
          <p14:tracePt t="89599" x="4410075" y="5032375"/>
          <p14:tracePt t="89607" x="4410075" y="5040313"/>
          <p14:tracePt t="89613" x="4410075" y="5048250"/>
          <p14:tracePt t="89618" x="4418013" y="5048250"/>
          <p14:tracePt t="89621" x="4418013" y="5056188"/>
          <p14:tracePt t="89625" x="4418013" y="5064125"/>
          <p14:tracePt t="89629" x="4418013" y="5072063"/>
          <p14:tracePt t="89631" x="4425950" y="5072063"/>
          <p14:tracePt t="89635" x="4425950" y="5080000"/>
          <p14:tracePt t="89641" x="4425950" y="5087938"/>
          <p14:tracePt t="89645" x="4433888" y="5087938"/>
          <p14:tracePt t="89647" x="4433888" y="5095875"/>
          <p14:tracePt t="89655" x="4433888" y="5103813"/>
          <p14:tracePt t="89663" x="4441825" y="5111750"/>
          <p14:tracePt t="89671" x="4441825" y="5119688"/>
          <p14:tracePt t="89677" x="4449763" y="5119688"/>
          <p14:tracePt t="89679" x="4449763" y="5127625"/>
          <p14:tracePt t="89687" x="4449763" y="5135563"/>
          <p14:tracePt t="89689" x="4457700" y="5135563"/>
          <p14:tracePt t="89693" x="4457700" y="5143500"/>
          <p14:tracePt t="89697" x="4465638" y="5143500"/>
          <p14:tracePt t="89699" x="4465638" y="5151438"/>
          <p14:tracePt t="89705" x="4473575" y="5151438"/>
          <p14:tracePt t="89707" x="4473575" y="5159375"/>
          <p14:tracePt t="89713" x="4473575" y="5167313"/>
          <p14:tracePt t="89716" x="4481513" y="5167313"/>
          <p14:tracePt t="89721" x="4481513" y="5175250"/>
          <p14:tracePt t="89723" x="4489450" y="5175250"/>
          <p14:tracePt t="89729" x="4497388" y="5183188"/>
          <p14:tracePt t="89737" x="4505325" y="5191125"/>
          <p14:tracePt t="89741" x="4505325" y="5199063"/>
          <p14:tracePt t="89743" x="4513263" y="5199063"/>
          <p14:tracePt t="89745" x="4521200" y="5199063"/>
          <p14:tracePt t="89747" x="4521200" y="5207000"/>
          <p14:tracePt t="89749" x="4529138" y="5207000"/>
          <p14:tracePt t="89752" x="4529138" y="5214938"/>
          <p14:tracePt t="89754" x="4537075" y="5214938"/>
          <p14:tracePt t="89756" x="4545013" y="5214938"/>
          <p14:tracePt t="89757" x="4545013" y="5222875"/>
          <p14:tracePt t="89759" x="4552950" y="5222875"/>
          <p14:tracePt t="89761" x="4560888" y="5222875"/>
          <p14:tracePt t="89763" x="4560888" y="5230813"/>
          <p14:tracePt t="89765" x="4568825" y="5230813"/>
          <p14:tracePt t="89768" x="4576763" y="5230813"/>
          <p14:tracePt t="89769" x="4584700" y="5230813"/>
          <p14:tracePt t="89771" x="4584700" y="5238750"/>
          <p14:tracePt t="89773" x="4592638" y="5238750"/>
          <p14:tracePt t="89775" x="4600575" y="5238750"/>
          <p14:tracePt t="89777" x="4608513" y="5238750"/>
          <p14:tracePt t="89779" x="4608513" y="5246688"/>
          <p14:tracePt t="89781" x="4616450" y="5246688"/>
          <p14:tracePt t="89783" x="4624388" y="5246688"/>
          <p14:tracePt t="89786" x="4632325" y="5246688"/>
          <p14:tracePt t="89788" x="4640263" y="5246688"/>
          <p14:tracePt t="89790" x="4648200" y="5254625"/>
          <p14:tracePt t="89793" x="4656138" y="5254625"/>
          <p14:tracePt t="89795" x="4664075" y="5254625"/>
          <p14:tracePt t="89797" x="4672013" y="5254625"/>
          <p14:tracePt t="89799" x="4679950" y="5262563"/>
          <p14:tracePt t="89805" x="4695825" y="5262563"/>
          <p14:tracePt t="89808" x="4705350" y="5262563"/>
          <p14:tracePt t="89811" x="4713288" y="5262563"/>
          <p14:tracePt t="89813" x="4721225" y="5270500"/>
          <p14:tracePt t="89819" x="4737100" y="5270500"/>
          <p14:tracePt t="89823" x="4745038" y="5270500"/>
          <p14:tracePt t="89825" x="4752975" y="5270500"/>
          <p14:tracePt t="89829" x="4760913" y="5270500"/>
          <p14:tracePt t="89831" x="4768850" y="5270500"/>
          <p14:tracePt t="89835" x="4776788" y="5278438"/>
          <p14:tracePt t="89838" x="4784725" y="5278438"/>
          <p14:tracePt t="89841" x="4792663" y="5278438"/>
          <p14:tracePt t="89843" x="4800600" y="5278438"/>
          <p14:tracePt t="89847" x="4808538" y="5278438"/>
          <p14:tracePt t="89849" x="4816475" y="5278438"/>
          <p14:tracePt t="89853" x="4824413" y="5278438"/>
          <p14:tracePt t="89855" x="4832350" y="5278438"/>
          <p14:tracePt t="89857" x="4840288" y="5278438"/>
          <p14:tracePt t="89859" x="4848225" y="5278438"/>
          <p14:tracePt t="89863" x="4856163" y="5278438"/>
          <p14:tracePt t="89865" x="4864100" y="5278438"/>
          <p14:tracePt t="89868" x="4872038" y="5278438"/>
          <p14:tracePt t="89872" x="4887913" y="5278438"/>
          <p14:tracePt t="89875" x="4895850" y="5278438"/>
          <p14:tracePt t="89877" x="4903788" y="5278438"/>
          <p14:tracePt t="89879" x="4911725" y="5278438"/>
          <p14:tracePt t="89881" x="4919663" y="5270500"/>
          <p14:tracePt t="89885" x="4927600" y="5270500"/>
          <p14:tracePt t="89887" x="4935538" y="5270500"/>
          <p14:tracePt t="89889" x="4943475" y="5270500"/>
          <p14:tracePt t="89891" x="4951413" y="5270500"/>
          <p14:tracePt t="89895" x="4959350" y="5270500"/>
          <p14:tracePt t="89897" x="4967288" y="5270500"/>
          <p14:tracePt t="89903" x="4983163" y="5270500"/>
          <p14:tracePt t="89907" x="4991100" y="5270500"/>
          <p14:tracePt t="89909" x="4991100" y="5262563"/>
          <p14:tracePt t="89911" x="4999038" y="5262563"/>
          <p14:tracePt t="89913" x="5006975" y="5262563"/>
          <p14:tracePt t="89919" x="5014913" y="5262563"/>
          <p14:tracePt t="89923" x="5022850" y="5254625"/>
          <p14:tracePt t="89929" x="5030788" y="5254625"/>
          <p14:tracePt t="89937" x="5038725" y="5246688"/>
          <p14:tracePt t="89943" x="5046663" y="5246688"/>
          <p14:tracePt t="89948" x="5046663" y="5238750"/>
          <p14:tracePt t="89951" x="5056188" y="5238750"/>
          <p14:tracePt t="89957" x="5056188" y="5230813"/>
          <p14:tracePt t="89959" x="5064125" y="5230813"/>
          <p14:tracePt t="89965" x="5064125" y="5222875"/>
          <p14:tracePt t="89968" x="5072063" y="5222875"/>
          <p14:tracePt t="89973" x="5072063" y="5214938"/>
          <p14:tracePt t="89975" x="5080000" y="5214938"/>
          <p14:tracePt t="89979" x="5080000" y="5207000"/>
          <p14:tracePt t="89987" x="5087938" y="5199063"/>
          <p14:tracePt t="89995" x="5087938" y="5191125"/>
          <p14:tracePt t="89999" x="5095875" y="5191125"/>
          <p14:tracePt t="90003" x="5095875" y="5183188"/>
          <p14:tracePt t="90009" x="5095875" y="5175250"/>
          <p14:tracePt t="90015" x="5103813" y="5167313"/>
          <p14:tracePt t="90021" x="5103813" y="5159375"/>
          <p14:tracePt t="90027" x="5103813" y="5151438"/>
          <p14:tracePt t="90031" x="5103813" y="5143500"/>
          <p14:tracePt t="90037" x="5111750" y="5135563"/>
          <p14:tracePt t="90041" x="5111750" y="5127625"/>
          <p14:tracePt t="90047" x="5111750" y="5119688"/>
          <p14:tracePt t="90051" x="5111750" y="5111750"/>
          <p14:tracePt t="90057" x="5111750" y="5103813"/>
          <p14:tracePt t="90063" x="5111750" y="5095875"/>
          <p14:tracePt t="90070" x="5111750" y="5087938"/>
          <p14:tracePt t="90073" x="5111750" y="5080000"/>
          <p14:tracePt t="90079" x="5111750" y="5072063"/>
          <p14:tracePt t="90086" x="5111750" y="5064125"/>
          <p14:tracePt t="90093" x="5111750" y="5056188"/>
          <p14:tracePt t="90099" x="5111750" y="5048250"/>
          <p14:tracePt t="90107" x="5111750" y="5040313"/>
          <p14:tracePt t="90109" x="5103813" y="5040313"/>
          <p14:tracePt t="90113" x="5103813" y="5032375"/>
          <p14:tracePt t="90121" x="5103813" y="5024438"/>
          <p14:tracePt t="90131" x="5103813" y="5016500"/>
          <p14:tracePt t="90137" x="5095875" y="5016500"/>
          <p14:tracePt t="90145" x="5095875" y="5008563"/>
          <p14:tracePt t="90456" x="5087938" y="5016500"/>
          <p14:tracePt t="90461" x="5080000" y="5024438"/>
          <p14:tracePt t="90467" x="5072063" y="5032375"/>
          <p14:tracePt t="90471" x="5064125" y="5040313"/>
          <p14:tracePt t="90475" x="5056188" y="5048250"/>
          <p14:tracePt t="90479" x="5046663" y="5056188"/>
          <p14:tracePt t="90481" x="5046663" y="5064125"/>
          <p14:tracePt t="90485" x="5030788" y="5072063"/>
          <p14:tracePt t="90488" x="5030788" y="5080000"/>
          <p14:tracePt t="90490" x="5022850" y="5087938"/>
          <p14:tracePt t="90491" x="5014913" y="5095875"/>
          <p14:tracePt t="90493" x="5014913" y="5103813"/>
          <p14:tracePt t="90496" x="5006975" y="5111750"/>
          <p14:tracePt t="90497" x="4999038" y="5119688"/>
          <p14:tracePt t="90499" x="4991100" y="5127625"/>
          <p14:tracePt t="90502" x="4991100" y="5135563"/>
          <p14:tracePt t="90504" x="4983163" y="5151438"/>
          <p14:tracePt t="90508" x="4967288" y="5175250"/>
          <p14:tracePt t="90511" x="4951413" y="5199063"/>
          <p14:tracePt t="90513" x="4943475" y="5207000"/>
          <p14:tracePt t="90515" x="4935538" y="5222875"/>
          <p14:tracePt t="90519" x="4919663" y="5246688"/>
          <p14:tracePt t="90521" x="4911725" y="5254625"/>
          <p14:tracePt t="90525" x="4895850" y="5270500"/>
          <p14:tracePt t="90528" x="4879975" y="5294313"/>
          <p14:tracePt t="90529" x="4872038" y="5302250"/>
          <p14:tracePt t="90531" x="4856163" y="5310188"/>
          <p14:tracePt t="90533" x="4848225" y="5327650"/>
          <p14:tracePt t="90535" x="4840288" y="5335588"/>
          <p14:tracePt t="90537" x="4832350" y="5343525"/>
          <p14:tracePt t="90539" x="4816475" y="5359400"/>
          <p14:tracePt t="90541" x="4808538" y="5367338"/>
          <p14:tracePt t="90543" x="4800600" y="5375275"/>
          <p14:tracePt t="90545" x="4792663" y="5383213"/>
          <p14:tracePt t="90546" x="4784725" y="5399088"/>
          <p14:tracePt t="90549" x="4776788" y="5407025"/>
          <p14:tracePt t="90551" x="4768850" y="5414963"/>
          <p14:tracePt t="90553" x="4760913" y="5422900"/>
          <p14:tracePt t="90557" x="4752975" y="5430838"/>
          <p14:tracePt t="90559" x="4745038" y="5438775"/>
          <p14:tracePt t="90561" x="4745038" y="5446713"/>
          <p14:tracePt t="90562" x="4737100" y="5454650"/>
          <p14:tracePt t="90565" x="4729163" y="5454650"/>
          <p14:tracePt t="90567" x="4729163" y="5462588"/>
          <p14:tracePt t="90569" x="4721225" y="5462588"/>
          <p14:tracePt t="90571" x="4721225" y="5470525"/>
          <p14:tracePt t="90575" x="4713288" y="5470525"/>
          <p14:tracePt t="90577" x="4713288" y="5478463"/>
          <p14:tracePt t="90583" x="4705350" y="5486400"/>
          <p14:tracePt t="90589" x="4705350" y="5494338"/>
          <p14:tracePt t="90593" x="4695825" y="5494338"/>
          <p14:tracePt t="90601" x="4695825" y="5502275"/>
          <p14:tracePt t="90638" x="4687888" y="5494338"/>
          <p14:tracePt t="90648" x="4679950" y="5494338"/>
          <p14:tracePt t="90650" x="4679950" y="5486400"/>
          <p14:tracePt t="90657" x="4672013" y="5486400"/>
          <p14:tracePt t="90679" x="4664075" y="5486400"/>
          <p14:tracePt t="90689" x="4656138" y="5486400"/>
          <p14:tracePt t="90693" x="4648200" y="5486400"/>
          <p14:tracePt t="90697" x="4640263" y="5486400"/>
          <p14:tracePt t="90699" x="4632325" y="5486400"/>
          <p14:tracePt t="90702" x="4624388" y="5486400"/>
          <p14:tracePt t="90703" x="4616450" y="5478463"/>
          <p14:tracePt t="90705" x="4608513" y="5478463"/>
          <p14:tracePt t="90707" x="4600575" y="5478463"/>
          <p14:tracePt t="90709" x="4592638" y="5478463"/>
          <p14:tracePt t="90711" x="4584700" y="5478463"/>
          <p14:tracePt t="90713" x="4576763" y="5478463"/>
          <p14:tracePt t="90715" x="4568825" y="5470525"/>
          <p14:tracePt t="90718" x="4560888" y="5470525"/>
          <p14:tracePt t="90721" x="4552950" y="5470525"/>
          <p14:tracePt t="90722" x="4545013" y="5470525"/>
          <p14:tracePt t="90723" x="4537075" y="5470525"/>
          <p14:tracePt t="90725" x="4529138" y="5470525"/>
          <p14:tracePt t="90727" x="4521200" y="5470525"/>
          <p14:tracePt t="90730" x="4513263" y="5470525"/>
          <p14:tracePt t="90734" x="4505325" y="5462588"/>
          <p14:tracePt t="90736" x="4497388" y="5462588"/>
          <p14:tracePt t="90738" x="4489450" y="5462588"/>
          <p14:tracePt t="90740" x="4481513" y="5462588"/>
          <p14:tracePt t="90741" x="4473575" y="5462588"/>
          <p14:tracePt t="90743" x="4465638" y="5462588"/>
          <p14:tracePt t="90745" x="4457700" y="5454650"/>
          <p14:tracePt t="90747" x="4449763" y="5454650"/>
          <p14:tracePt t="90749" x="4441825" y="5454650"/>
          <p14:tracePt t="90752" x="4433888" y="5454650"/>
          <p14:tracePt t="90755" x="4425950" y="5454650"/>
          <p14:tracePt t="90757" x="4418013" y="5454650"/>
          <p14:tracePt t="90759" x="4410075" y="5454650"/>
          <p14:tracePt t="90761" x="4402138" y="5454650"/>
          <p14:tracePt t="90763" x="4386263" y="5454650"/>
          <p14:tracePt t="90765" x="4378325" y="5446713"/>
          <p14:tracePt t="90768" x="4370388" y="5446713"/>
          <p14:tracePt t="90770" x="4362450" y="5446713"/>
          <p14:tracePt t="90771" x="4352925" y="5446713"/>
          <p14:tracePt t="90775" x="4337050" y="5446713"/>
          <p14:tracePt t="90777" x="4329113" y="5446713"/>
          <p14:tracePt t="90779" x="4321175" y="5438775"/>
          <p14:tracePt t="90781" x="4313238" y="5438775"/>
          <p14:tracePt t="90783" x="4305300" y="5438775"/>
          <p14:tracePt t="90785" x="4297363" y="5438775"/>
          <p14:tracePt t="90788" x="4289425" y="5438775"/>
          <p14:tracePt t="90789" x="4273550" y="5438775"/>
          <p14:tracePt t="90791" x="4265613" y="5430838"/>
          <p14:tracePt t="90793" x="4249738" y="5430838"/>
          <p14:tracePt t="90795" x="4241800" y="5430838"/>
          <p14:tracePt t="90797" x="4225925" y="5430838"/>
          <p14:tracePt t="90799" x="4217988" y="5422900"/>
          <p14:tracePt t="90802" x="4202113" y="5422900"/>
          <p14:tracePt t="90804" x="4186238" y="5422900"/>
          <p14:tracePt t="90805" x="4170363" y="5422900"/>
          <p14:tracePt t="90807" x="4154488" y="5422900"/>
          <p14:tracePt t="90809" x="4138613" y="5414963"/>
          <p14:tracePt t="90811" x="4122738" y="5414963"/>
          <p14:tracePt t="90813" x="4106863" y="5414963"/>
          <p14:tracePt t="90815" x="4090988" y="5414963"/>
          <p14:tracePt t="90818" x="4067175" y="5414963"/>
          <p14:tracePt t="90821" x="4051300" y="5414963"/>
          <p14:tracePt t="90823" x="4019550" y="5407025"/>
          <p14:tracePt t="90825" x="3994150" y="5407025"/>
          <p14:tracePt t="90827" x="3978275" y="5399088"/>
          <p14:tracePt t="90829" x="3954463" y="5399088"/>
          <p14:tracePt t="90831" x="3930650" y="5399088"/>
          <p14:tracePt t="90833" x="3914775" y="5399088"/>
          <p14:tracePt t="90836" x="3890963" y="5391150"/>
          <p14:tracePt t="90838" x="3867150" y="5391150"/>
          <p14:tracePt t="90840" x="3843338" y="5391150"/>
          <p14:tracePt t="90842" x="3819525" y="5391150"/>
          <p14:tracePt t="90843" x="3795713" y="5383213"/>
          <p14:tracePt t="90845" x="3771900" y="5383213"/>
          <p14:tracePt t="90847" x="3748088" y="5383213"/>
          <p14:tracePt t="90849" x="3724275" y="5383213"/>
          <p14:tracePt t="90852" x="3708400" y="5383213"/>
          <p14:tracePt t="90856" x="3660775" y="5375275"/>
          <p14:tracePt t="90857" x="3635375" y="5375275"/>
          <p14:tracePt t="90859" x="3619500" y="5375275"/>
          <p14:tracePt t="90861" x="3595688" y="5375275"/>
          <p14:tracePt t="90863" x="3579813" y="5375275"/>
          <p14:tracePt t="90865" x="3556000" y="5375275"/>
          <p14:tracePt t="90868" x="3540125" y="5375275"/>
          <p14:tracePt t="90872" x="3500438" y="5375275"/>
          <p14:tracePt t="90873" x="3484563" y="5375275"/>
          <p14:tracePt t="90875" x="3468688" y="5375275"/>
          <p14:tracePt t="90877" x="3460750" y="5375275"/>
          <p14:tracePt t="90879" x="3444875" y="5375275"/>
          <p14:tracePt t="90881" x="3429000" y="5375275"/>
          <p14:tracePt t="90884" x="3421063" y="5375275"/>
          <p14:tracePt t="90888" x="3389313" y="5375275"/>
          <p14:tracePt t="90890" x="3381375" y="5375275"/>
          <p14:tracePt t="90891" x="3365500" y="5375275"/>
          <p14:tracePt t="90893" x="3357563" y="5375275"/>
          <p14:tracePt t="90895" x="3341688" y="5375275"/>
          <p14:tracePt t="90897" x="3333750" y="5375275"/>
          <p14:tracePt t="90899" x="3317875" y="5375275"/>
          <p14:tracePt t="90904" x="3300413" y="5375275"/>
          <p14:tracePt t="90905" x="3284538" y="5375275"/>
          <p14:tracePt t="90907" x="3276600" y="5375275"/>
          <p14:tracePt t="90909" x="3268663" y="5375275"/>
          <p14:tracePt t="90911" x="3260725" y="5383213"/>
          <p14:tracePt t="90913" x="3252788" y="5383213"/>
          <p14:tracePt t="90915" x="3244850" y="5383213"/>
          <p14:tracePt t="90920" x="3221038" y="5383213"/>
          <p14:tracePt t="90921" x="3213100" y="5383213"/>
          <p14:tracePt t="90923" x="3205163" y="5383213"/>
          <p14:tracePt t="90925" x="3189288" y="5383213"/>
          <p14:tracePt t="90927" x="3181350" y="5383213"/>
          <p14:tracePt t="90929" x="3165475" y="5383213"/>
          <p14:tracePt t="90932" x="3157538" y="5383213"/>
          <p14:tracePt t="90934" x="3141663" y="5383213"/>
          <p14:tracePt t="90936" x="3133725" y="5383213"/>
          <p14:tracePt t="90937" x="3125788" y="5375275"/>
          <p14:tracePt t="90939" x="3109913" y="5375275"/>
          <p14:tracePt t="90941" x="3101975" y="5375275"/>
          <p14:tracePt t="90943" x="3094038" y="5375275"/>
          <p14:tracePt t="90945" x="3078163" y="5375275"/>
          <p14:tracePt t="90948" x="3070225" y="5375275"/>
          <p14:tracePt t="90949" x="3062288" y="5375275"/>
          <p14:tracePt t="90952" x="3046413" y="5375275"/>
          <p14:tracePt t="90953" x="3038475" y="5367338"/>
          <p14:tracePt t="90955" x="3022600" y="5367338"/>
          <p14:tracePt t="90957" x="3014663" y="5367338"/>
          <p14:tracePt t="90959" x="2998788" y="5367338"/>
          <p14:tracePt t="90961" x="2982913" y="5367338"/>
          <p14:tracePt t="90963" x="2974975" y="5367338"/>
          <p14:tracePt t="90965" x="2957513" y="5359400"/>
          <p14:tracePt t="90968" x="2941638" y="5359400"/>
          <p14:tracePt t="90970" x="2933700" y="5359400"/>
          <p14:tracePt t="90971" x="2917825" y="5359400"/>
          <p14:tracePt t="90973" x="2901950" y="5351463"/>
          <p14:tracePt t="90975" x="2886075" y="5351463"/>
          <p14:tracePt t="90978" x="2870200" y="5351463"/>
          <p14:tracePt t="90980" x="2854325" y="5351463"/>
          <p14:tracePt t="90981" x="2846388" y="5351463"/>
          <p14:tracePt t="90985" x="2814638" y="5343525"/>
          <p14:tracePt t="90987" x="2798763" y="5343525"/>
          <p14:tracePt t="90989" x="2782888" y="5343525"/>
          <p14:tracePt t="90991" x="2767013" y="5343525"/>
          <p14:tracePt t="90993" x="2751138" y="5335588"/>
          <p14:tracePt t="90995" x="2735263" y="5335588"/>
          <p14:tracePt t="90997" x="2719388" y="5335588"/>
          <p14:tracePt t="90999" x="2703513" y="5335588"/>
          <p14:tracePt t="91002" x="2687638" y="5335588"/>
          <p14:tracePt t="91004" x="2671763" y="5335588"/>
          <p14:tracePt t="91005" x="2655888" y="5327650"/>
          <p14:tracePt t="91007" x="2640013" y="5327650"/>
          <p14:tracePt t="91010" x="2632075" y="5327650"/>
          <p14:tracePt t="91011" x="2616200" y="5327650"/>
          <p14:tracePt t="91013" x="2598738" y="5327650"/>
          <p14:tracePt t="91015" x="2582863" y="5319713"/>
          <p14:tracePt t="91018" x="2574925" y="5319713"/>
          <p14:tracePt t="91020" x="2559050" y="5319713"/>
          <p14:tracePt t="91022" x="2543175" y="5319713"/>
          <p14:tracePt t="91023" x="2535238" y="5310188"/>
          <p14:tracePt t="91025" x="2519363" y="5310188"/>
          <p14:tracePt t="91027" x="2511425" y="5310188"/>
          <p14:tracePt t="91029" x="2503488" y="5310188"/>
          <p14:tracePt t="91031" x="2487613" y="5310188"/>
          <p14:tracePt t="91034" x="2479675" y="5310188"/>
          <p14:tracePt t="91036" x="2471738" y="5302250"/>
          <p14:tracePt t="91038" x="2463800" y="5302250"/>
          <p14:tracePt t="91039" x="2455863" y="5302250"/>
          <p14:tracePt t="91041" x="2447925" y="5302250"/>
          <p14:tracePt t="91045" x="2439988" y="5302250"/>
          <p14:tracePt t="91047" x="2432050" y="5302250"/>
          <p14:tracePt t="91052" x="2424113" y="5302250"/>
          <p14:tracePt t="91055" x="2416175" y="5302250"/>
          <p14:tracePt t="91059" x="2416175" y="5294313"/>
          <p14:tracePt t="91061" x="2408238" y="5294313"/>
          <p14:tracePt t="91068" x="2400300" y="5294313"/>
          <p14:tracePt t="91075" x="2392363" y="5294313"/>
          <p14:tracePt t="91086" x="2384425" y="5294313"/>
          <p14:tracePt t="91093" x="2376488" y="5294313"/>
          <p14:tracePt t="91097" x="2368550" y="5294313"/>
          <p14:tracePt t="91102" x="2360613" y="5294313"/>
          <p14:tracePt t="91104" x="2352675" y="5294313"/>
          <p14:tracePt t="91107" x="2344738" y="5302250"/>
          <p14:tracePt t="91109" x="2336800" y="5302250"/>
          <p14:tracePt t="91111" x="2328863" y="5302250"/>
          <p14:tracePt t="91113" x="2320925" y="5302250"/>
          <p14:tracePt t="91115" x="2312988" y="5302250"/>
          <p14:tracePt t="91118" x="2297113" y="5310188"/>
          <p14:tracePt t="91121" x="2281238" y="5310188"/>
          <p14:tracePt t="91123" x="2273300" y="5310188"/>
          <p14:tracePt t="91125" x="2265363" y="5310188"/>
          <p14:tracePt t="91127" x="2255838" y="5319713"/>
          <p14:tracePt t="91129" x="2239963" y="5319713"/>
          <p14:tracePt t="91131" x="2232025" y="5319713"/>
          <p14:tracePt t="91133" x="2224088" y="5319713"/>
          <p14:tracePt t="91136" x="2216150" y="5327650"/>
          <p14:tracePt t="91138" x="2208213" y="5327650"/>
          <p14:tracePt t="91139" x="2200275" y="5327650"/>
          <p14:tracePt t="91141" x="2192338" y="5327650"/>
          <p14:tracePt t="91143" x="2184400" y="5327650"/>
          <p14:tracePt t="91145" x="2176463" y="5327650"/>
          <p14:tracePt t="91147" x="2168525" y="5335588"/>
          <p14:tracePt t="91149" x="2160588" y="5335588"/>
          <p14:tracePt t="91152" x="2152650" y="5335588"/>
          <p14:tracePt t="91155" x="2136775" y="5335588"/>
          <p14:tracePt t="91157" x="2128838" y="5335588"/>
          <p14:tracePt t="91159" x="2120900" y="5335588"/>
          <p14:tracePt t="91161" x="2112963" y="5335588"/>
          <p14:tracePt t="91163" x="2105025" y="5335588"/>
          <p14:tracePt t="91165" x="2097088" y="5335588"/>
          <p14:tracePt t="91170" x="2081213" y="5335588"/>
          <p14:tracePt t="91171" x="2073275" y="5343525"/>
          <p14:tracePt t="91173" x="2065338" y="5343525"/>
          <p14:tracePt t="91175" x="2057400" y="5343525"/>
          <p14:tracePt t="91177" x="2049463" y="5343525"/>
          <p14:tracePt t="91181" x="2041525" y="5343525"/>
          <p14:tracePt t="91184" x="2033588" y="5343525"/>
          <p14:tracePt t="91186" x="2025650" y="5343525"/>
          <p14:tracePt t="91188" x="2017713" y="5343525"/>
          <p14:tracePt t="91191" x="2009775" y="5343525"/>
          <p14:tracePt t="91205" x="1978025" y="5343525"/>
          <p14:tracePt t="91207" x="1970088" y="5343525"/>
          <p14:tracePt t="91212" x="1962150" y="5343525"/>
          <p14:tracePt t="91219" x="1954213" y="5343525"/>
          <p14:tracePt t="91221" x="1946275" y="5343525"/>
          <p14:tracePt t="91227" x="1938338" y="5343525"/>
          <p14:tracePt t="91231" x="1938338" y="5351463"/>
          <p14:tracePt t="91234" x="1930400" y="5351463"/>
          <p14:tracePt t="91237" x="1922463" y="5351463"/>
          <p14:tracePt t="91243" x="1912938" y="5351463"/>
          <p14:tracePt t="91247" x="1905000" y="5351463"/>
          <p14:tracePt t="91252" x="1897063" y="5351463"/>
          <p14:tracePt t="91253" x="1897063" y="5359400"/>
          <p14:tracePt t="91255" x="1889125" y="5359400"/>
          <p14:tracePt t="91259" x="1881188" y="5359400"/>
          <p14:tracePt t="91263" x="1873250" y="5359400"/>
          <p14:tracePt t="91268" x="1865313" y="5367338"/>
          <p14:tracePt t="91270" x="1857375" y="5367338"/>
          <p14:tracePt t="91274" x="1849438" y="5367338"/>
          <p14:tracePt t="91278" x="1841500" y="5367338"/>
          <p14:tracePt t="91281" x="1833563" y="5367338"/>
          <p14:tracePt t="91284" x="1825625" y="5367338"/>
          <p14:tracePt t="91286" x="1825625" y="5375275"/>
          <p14:tracePt t="91288" x="1817688" y="5375275"/>
          <p14:tracePt t="91291" x="1809750" y="5375275"/>
          <p14:tracePt t="91293" x="1801813" y="5375275"/>
          <p14:tracePt t="91297" x="1793875" y="5375275"/>
          <p14:tracePt t="91301" x="1785938" y="5383213"/>
          <p14:tracePt t="91305" x="1778000" y="5383213"/>
          <p14:tracePt t="91307" x="1770063" y="5383213"/>
          <p14:tracePt t="91311" x="1762125" y="5383213"/>
          <p14:tracePt t="91315" x="1754188" y="5383213"/>
          <p14:tracePt t="91318" x="1746250" y="5383213"/>
          <p14:tracePt t="91320" x="1746250" y="5391150"/>
          <p14:tracePt t="91322" x="1738313" y="5391150"/>
          <p14:tracePt t="91325" x="1730375" y="5391150"/>
          <p14:tracePt t="91329" x="1722438" y="5391150"/>
          <p14:tracePt t="91333" x="1714500" y="5391150"/>
          <p14:tracePt t="91336" x="1714500" y="5399088"/>
          <p14:tracePt t="91339" x="1706563" y="5399088"/>
          <p14:tracePt t="91341" x="1698625" y="5399088"/>
          <p14:tracePt t="91345" x="1690688" y="5399088"/>
          <p14:tracePt t="91347" x="1690688" y="5407025"/>
          <p14:tracePt t="91349" x="1682750" y="5407025"/>
          <p14:tracePt t="91354" x="1674813" y="5407025"/>
          <p14:tracePt t="91357" x="1666875" y="5414963"/>
          <p14:tracePt t="91361" x="1658938" y="5414963"/>
          <p14:tracePt t="91365" x="1658938" y="5422900"/>
          <p14:tracePt t="91369" x="1651000" y="5422900"/>
          <p14:tracePt t="91372" x="1643063" y="5422900"/>
          <p14:tracePt t="91373" x="1643063" y="5430838"/>
          <p14:tracePt t="91377" x="1635125" y="5430838"/>
          <p14:tracePt t="91381" x="1635125" y="5438775"/>
          <p14:tracePt t="91383" x="1627188" y="5438775"/>
          <p14:tracePt t="91387" x="1627188" y="5446713"/>
          <p14:tracePt t="91389" x="1619250" y="5446713"/>
          <p14:tracePt t="91395" x="1619250" y="5454650"/>
          <p14:tracePt t="91397" x="1611313" y="5454650"/>
          <p14:tracePt t="91404" x="1611313" y="5462588"/>
          <p14:tracePt t="91407" x="1603375" y="5462588"/>
          <p14:tracePt t="91411" x="1603375" y="5470525"/>
          <p14:tracePt t="91421" x="1603375" y="5478463"/>
          <p14:tracePt t="91429" x="1603375" y="5486400"/>
          <p14:tracePt t="91439" x="1603375" y="5494338"/>
          <p14:tracePt t="91454" x="1603375" y="5502275"/>
          <p14:tracePt t="91463" x="1611313" y="5510213"/>
          <p14:tracePt t="91471" x="1611313" y="5518150"/>
          <p14:tracePt t="91478" x="1611313" y="5526088"/>
          <p14:tracePt t="91480" x="1619250" y="5526088"/>
          <p14:tracePt t="91485" x="1619250" y="5534025"/>
          <p14:tracePt t="91489" x="1627188" y="5541963"/>
          <p14:tracePt t="91496" x="1627188" y="5549900"/>
          <p14:tracePt t="91498" x="1635125" y="5549900"/>
          <p14:tracePt t="91499" x="1635125" y="5557838"/>
          <p14:tracePt t="91503" x="1643063" y="5557838"/>
          <p14:tracePt t="91505" x="1643063" y="5565775"/>
          <p14:tracePt t="91507" x="1651000" y="5565775"/>
          <p14:tracePt t="91509" x="1651000" y="5573713"/>
          <p14:tracePt t="91511" x="1658938" y="5573713"/>
          <p14:tracePt t="91513" x="1658938" y="5581650"/>
          <p14:tracePt t="91515" x="1666875" y="5589588"/>
          <p14:tracePt t="91518" x="1674813" y="5589588"/>
          <p14:tracePt t="91520" x="1674813" y="5597525"/>
          <p14:tracePt t="91522" x="1682750" y="5597525"/>
          <p14:tracePt t="91523" x="1690688" y="5605463"/>
          <p14:tracePt t="91526" x="1698625" y="5605463"/>
          <p14:tracePt t="91527" x="1706563" y="5613400"/>
          <p14:tracePt t="91529" x="1714500" y="5613400"/>
          <p14:tracePt t="91531" x="1714500" y="5621338"/>
          <p14:tracePt t="91534" x="1722438" y="5621338"/>
          <p14:tracePt t="91536" x="1738313" y="5629275"/>
          <p14:tracePt t="91537" x="1746250" y="5629275"/>
          <p14:tracePt t="91539" x="1754188" y="5637213"/>
          <p14:tracePt t="91542" x="1762125" y="5637213"/>
          <p14:tracePt t="91543" x="1770063" y="5645150"/>
          <p14:tracePt t="91545" x="1785938" y="5645150"/>
          <p14:tracePt t="91547" x="1793875" y="5653088"/>
          <p14:tracePt t="91549" x="1809750" y="5662613"/>
          <p14:tracePt t="91552" x="1817688" y="5662613"/>
          <p14:tracePt t="91553" x="1833563" y="5670550"/>
          <p14:tracePt t="91556" x="1849438" y="5670550"/>
          <p14:tracePt t="91558" x="1857375" y="5678488"/>
          <p14:tracePt t="91559" x="1873250" y="5686425"/>
          <p14:tracePt t="91561" x="1889125" y="5686425"/>
          <p14:tracePt t="91563" x="1905000" y="5694363"/>
          <p14:tracePt t="91565" x="1930400" y="5702300"/>
          <p14:tracePt t="91568" x="1946275" y="5710238"/>
          <p14:tracePt t="91569" x="1962150" y="5710238"/>
          <p14:tracePt t="91573" x="1993900" y="5726113"/>
          <p14:tracePt t="91576" x="2017713" y="5726113"/>
          <p14:tracePt t="91577" x="2033588" y="5734050"/>
          <p14:tracePt t="91579" x="2049463" y="5741988"/>
          <p14:tracePt t="91582" x="2073275" y="5749925"/>
          <p14:tracePt t="91583" x="2089150" y="5749925"/>
          <p14:tracePt t="91586" x="2105025" y="5757863"/>
          <p14:tracePt t="91590" x="2144713" y="5773738"/>
          <p14:tracePt t="91592" x="2168525" y="5773738"/>
          <p14:tracePt t="91593" x="2184400" y="5781675"/>
          <p14:tracePt t="91595" x="2208213" y="5789613"/>
          <p14:tracePt t="91597" x="2224088" y="5789613"/>
          <p14:tracePt t="91599" x="2247900" y="5797550"/>
          <p14:tracePt t="91602" x="2265363" y="5805488"/>
          <p14:tracePt t="91606" x="2312988" y="5813425"/>
          <p14:tracePt t="91609" x="2352675" y="5821363"/>
          <p14:tracePt t="91611" x="2376488" y="5821363"/>
          <p14:tracePt t="91613" x="2400300" y="5829300"/>
          <p14:tracePt t="91615" x="2424113" y="5829300"/>
          <p14:tracePt t="91618" x="2439988" y="5837238"/>
          <p14:tracePt t="91624" x="2511425" y="5845175"/>
          <p14:tracePt t="91625" x="2535238" y="5853113"/>
          <p14:tracePt t="91627" x="2559050" y="5853113"/>
          <p14:tracePt t="91629" x="2582863" y="5861050"/>
          <p14:tracePt t="91631" x="2606675" y="5861050"/>
          <p14:tracePt t="91633" x="2632075" y="5868988"/>
          <p14:tracePt t="91636" x="2655888" y="5868988"/>
          <p14:tracePt t="91637" x="2679700" y="5876925"/>
          <p14:tracePt t="91641" x="2727325" y="5876925"/>
          <p14:tracePt t="91643" x="2751138" y="5876925"/>
          <p14:tracePt t="91645" x="2774950" y="5884863"/>
          <p14:tracePt t="91647" x="2798763" y="5884863"/>
          <p14:tracePt t="91649" x="2822575" y="5892800"/>
          <p14:tracePt t="91652" x="2846388" y="5892800"/>
          <p14:tracePt t="91653" x="2870200" y="5892800"/>
          <p14:tracePt t="91656" x="2894013" y="5892800"/>
          <p14:tracePt t="91658" x="2909888" y="5900738"/>
          <p14:tracePt t="91659" x="2933700" y="5900738"/>
          <p14:tracePt t="91661" x="2957513" y="5900738"/>
          <p14:tracePt t="91663" x="2982913" y="5908675"/>
          <p14:tracePt t="91665" x="2998788" y="5908675"/>
          <p14:tracePt t="91669" x="3046413" y="5916613"/>
          <p14:tracePt t="91671" x="3070225" y="5916613"/>
          <p14:tracePt t="91673" x="3086100" y="5916613"/>
          <p14:tracePt t="91675" x="3109913" y="5916613"/>
          <p14:tracePt t="91677" x="3133725" y="5916613"/>
          <p14:tracePt t="91679" x="3149600" y="5916613"/>
          <p14:tracePt t="91682" x="3173413" y="5924550"/>
          <p14:tracePt t="91683" x="3197225" y="5924550"/>
          <p14:tracePt t="91685" x="3213100" y="5924550"/>
          <p14:tracePt t="91688" x="3236913" y="5924550"/>
          <p14:tracePt t="91689" x="3252788" y="5932488"/>
          <p14:tracePt t="91691" x="3276600" y="5932488"/>
          <p14:tracePt t="91693" x="3300413" y="5932488"/>
          <p14:tracePt t="91695" x="3317875" y="5932488"/>
          <p14:tracePt t="91698" x="3341688" y="5932488"/>
          <p14:tracePt t="91699" x="3357563" y="5932488"/>
          <p14:tracePt t="91702" x="3381375" y="5940425"/>
          <p14:tracePt t="91705" x="3397250" y="5940425"/>
          <p14:tracePt t="91706" x="3421063" y="5940425"/>
          <p14:tracePt t="91707" x="3436938" y="5940425"/>
          <p14:tracePt t="91709" x="3460750" y="5940425"/>
          <p14:tracePt t="91711" x="3476625" y="5940425"/>
          <p14:tracePt t="91713" x="3492500" y="5940425"/>
          <p14:tracePt t="91715" x="3516313" y="5940425"/>
          <p14:tracePt t="91718" x="3532188" y="5940425"/>
          <p14:tracePt t="91720" x="3548063" y="5940425"/>
          <p14:tracePt t="91721" x="3563938" y="5940425"/>
          <p14:tracePt t="91723" x="3587750" y="5948363"/>
          <p14:tracePt t="91725" x="3603625" y="5948363"/>
          <p14:tracePt t="91727" x="3619500" y="5948363"/>
          <p14:tracePt t="91729" x="3643313" y="5948363"/>
          <p14:tracePt t="91731" x="3660775" y="5948363"/>
          <p14:tracePt t="91733" x="3676650" y="5948363"/>
          <p14:tracePt t="91736" x="3692525" y="5948363"/>
          <p14:tracePt t="91738" x="3716338" y="5956300"/>
          <p14:tracePt t="91739" x="3732213" y="5956300"/>
          <p14:tracePt t="91741" x="3748088" y="5956300"/>
          <p14:tracePt t="91743" x="3771900" y="5956300"/>
          <p14:tracePt t="91745" x="3787775" y="5956300"/>
          <p14:tracePt t="91747" x="3803650" y="5956300"/>
          <p14:tracePt t="91749" x="3827463" y="5964238"/>
          <p14:tracePt t="91752" x="3843338" y="5964238"/>
          <p14:tracePt t="91754" x="3859213" y="5964238"/>
          <p14:tracePt t="91755" x="3875088" y="5964238"/>
          <p14:tracePt t="91757" x="3898900" y="5964238"/>
          <p14:tracePt t="91759" x="3914775" y="5964238"/>
          <p14:tracePt t="91761" x="3930650" y="5964238"/>
          <p14:tracePt t="91763" x="3954463" y="5972175"/>
          <p14:tracePt t="91765" x="3970338" y="5972175"/>
          <p14:tracePt t="91768" x="3994150" y="5972175"/>
          <p14:tracePt t="91770" x="4011613" y="5972175"/>
          <p14:tracePt t="91772" x="4035425" y="5972175"/>
          <p14:tracePt t="91773" x="4051300" y="5972175"/>
          <p14:tracePt t="91776" x="4067175" y="5972175"/>
          <p14:tracePt t="91777" x="4090988" y="5972175"/>
          <p14:tracePt t="91779" x="4106863" y="5972175"/>
          <p14:tracePt t="91781" x="4130675" y="5972175"/>
          <p14:tracePt t="91785" x="4170363" y="5972175"/>
          <p14:tracePt t="91787" x="4194175" y="5972175"/>
          <p14:tracePt t="91789" x="4210050" y="5972175"/>
          <p14:tracePt t="91791" x="4233863" y="5972175"/>
          <p14:tracePt t="91793" x="4249738" y="5972175"/>
          <p14:tracePt t="91795" x="4273550" y="5972175"/>
          <p14:tracePt t="91797" x="4297363" y="5972175"/>
          <p14:tracePt t="91799" x="4313238" y="5972175"/>
          <p14:tracePt t="91802" x="4337050" y="5964238"/>
          <p14:tracePt t="91803" x="4362450" y="5964238"/>
          <p14:tracePt t="91805" x="4386263" y="5972175"/>
          <p14:tracePt t="91807" x="4410075" y="5972175"/>
          <p14:tracePt t="91809" x="4433888" y="5972175"/>
          <p14:tracePt t="91811" x="4457700" y="5972175"/>
          <p14:tracePt t="91813" x="4481513" y="5972175"/>
          <p14:tracePt t="91815" x="4505325" y="5972175"/>
          <p14:tracePt t="91818" x="4529138" y="5972175"/>
          <p14:tracePt t="91820" x="4552950" y="5972175"/>
          <p14:tracePt t="91822" x="4576763" y="5972175"/>
          <p14:tracePt t="91824" x="4608513" y="5980113"/>
          <p14:tracePt t="91825" x="4632325" y="5980113"/>
          <p14:tracePt t="91827" x="4656138" y="5980113"/>
          <p14:tracePt t="91829" x="4679950" y="5980113"/>
          <p14:tracePt t="91831" x="4713288" y="5980113"/>
          <p14:tracePt t="91835" x="4760913" y="5988050"/>
          <p14:tracePt t="91839" x="4816475" y="5988050"/>
          <p14:tracePt t="91841" x="4840288" y="5995988"/>
          <p14:tracePt t="91843" x="4864100" y="5995988"/>
          <p14:tracePt t="91845" x="4887913" y="5995988"/>
          <p14:tracePt t="91847" x="4919663" y="5995988"/>
          <p14:tracePt t="91849" x="4943475" y="5995988"/>
          <p14:tracePt t="91852" x="4967288" y="6005513"/>
          <p14:tracePt t="91856" x="5014913" y="6005513"/>
          <p14:tracePt t="91857" x="5038725" y="6005513"/>
          <p14:tracePt t="91859" x="5072063" y="6005513"/>
          <p14:tracePt t="91861" x="5095875" y="6013450"/>
          <p14:tracePt t="91863" x="5119688" y="6013450"/>
          <p14:tracePt t="91865" x="5143500" y="6013450"/>
          <p14:tracePt t="91868" x="5167313" y="6013450"/>
          <p14:tracePt t="91872" x="5214938" y="6013450"/>
          <p14:tracePt t="91874" x="5238750" y="6013450"/>
          <p14:tracePt t="91875" x="5262563" y="6013450"/>
          <p14:tracePt t="91877" x="5286375" y="6013450"/>
          <p14:tracePt t="91879" x="5310188" y="6013450"/>
          <p14:tracePt t="91881" x="5334000" y="6013450"/>
          <p14:tracePt t="91886" x="5381625" y="6013450"/>
          <p14:tracePt t="91888" x="5407025" y="6013450"/>
          <p14:tracePt t="91889" x="5430838" y="6013450"/>
          <p14:tracePt t="91891" x="5454650" y="6013450"/>
          <p14:tracePt t="91893" x="5478463" y="6013450"/>
          <p14:tracePt t="91895" x="5502275" y="6013450"/>
          <p14:tracePt t="91897" x="5534025" y="6013450"/>
          <p14:tracePt t="91899" x="5557838" y="6013450"/>
          <p14:tracePt t="91902" x="5581650" y="6005513"/>
          <p14:tracePt t="91904" x="5605463" y="6005513"/>
          <p14:tracePt t="91905" x="5629275" y="6005513"/>
          <p14:tracePt t="91907" x="5653088" y="6005513"/>
          <p14:tracePt t="91909" x="5684838" y="6005513"/>
          <p14:tracePt t="91911" x="5708650" y="6005513"/>
          <p14:tracePt t="91913" x="5732463" y="6005513"/>
          <p14:tracePt t="91915" x="5757863" y="5995988"/>
          <p14:tracePt t="91920" x="5813425" y="5995988"/>
          <p14:tracePt t="91921" x="5837238" y="5995988"/>
          <p14:tracePt t="91923" x="5861050" y="5995988"/>
          <p14:tracePt t="91925" x="5884863" y="5995988"/>
          <p14:tracePt t="91927" x="5908675" y="5995988"/>
          <p14:tracePt t="91929" x="5932488" y="5995988"/>
          <p14:tracePt t="91932" x="5956300" y="5995988"/>
          <p14:tracePt t="91935" x="6011863" y="5995988"/>
          <p14:tracePt t="91937" x="6035675" y="5995988"/>
          <p14:tracePt t="91939" x="6059488" y="5995988"/>
          <p14:tracePt t="91941" x="6083300" y="5995988"/>
          <p14:tracePt t="91943" x="6108700" y="5995988"/>
          <p14:tracePt t="91945" x="6132513" y="5995988"/>
          <p14:tracePt t="91948" x="6156325" y="5995988"/>
          <p14:tracePt t="91949" x="6180138" y="6005513"/>
          <p14:tracePt t="91952" x="6203950" y="6005513"/>
          <p14:tracePt t="91953" x="6227763" y="6005513"/>
          <p14:tracePt t="91955" x="6243638" y="6005513"/>
          <p14:tracePt t="91957" x="6267450" y="6005513"/>
          <p14:tracePt t="91959" x="6291263" y="6005513"/>
          <p14:tracePt t="91961" x="6315075" y="6005513"/>
          <p14:tracePt t="91963" x="6338888" y="6005513"/>
          <p14:tracePt t="91965" x="6362700" y="6005513"/>
          <p14:tracePt t="91968" x="6378575" y="6005513"/>
          <p14:tracePt t="91970" x="6402388" y="6013450"/>
          <p14:tracePt t="91971" x="6426200" y="6013450"/>
          <p14:tracePt t="91973" x="6451600" y="6013450"/>
          <p14:tracePt t="91975" x="6467475" y="6013450"/>
          <p14:tracePt t="91977" x="6491288" y="6013450"/>
          <p14:tracePt t="91979" x="6515100" y="6013450"/>
          <p14:tracePt t="91981" x="6538913" y="6013450"/>
          <p14:tracePt t="91985" x="6586538" y="6013450"/>
          <p14:tracePt t="91987" x="6610350" y="6013450"/>
          <p14:tracePt t="91989" x="6626225" y="6021388"/>
          <p14:tracePt t="91991" x="6650038" y="6021388"/>
          <p14:tracePt t="91993" x="6673850" y="6021388"/>
          <p14:tracePt t="91996" x="6697663" y="6021388"/>
          <p14:tracePt t="91997" x="6729413" y="6013450"/>
          <p14:tracePt t="91999" x="6753225" y="6013450"/>
          <p14:tracePt t="92002" x="6777038" y="6013450"/>
          <p14:tracePt t="92004" x="6802438" y="6013450"/>
          <p14:tracePt t="92005" x="6826250" y="6013450"/>
          <p14:tracePt t="92007" x="6850063" y="6013450"/>
          <p14:tracePt t="92010" x="6873875" y="6013450"/>
          <p14:tracePt t="92011" x="6905625" y="6013450"/>
          <p14:tracePt t="92013" x="6929438" y="6005513"/>
          <p14:tracePt t="92015" x="6953250" y="6005513"/>
          <p14:tracePt t="92018" x="6977063" y="6005513"/>
          <p14:tracePt t="92020" x="7000875" y="5995988"/>
          <p14:tracePt t="92022" x="7024688" y="5995988"/>
          <p14:tracePt t="92023" x="7056438" y="5995988"/>
          <p14:tracePt t="92026" x="7080250" y="5988050"/>
          <p14:tracePt t="92027" x="7104063" y="5988050"/>
          <p14:tracePt t="92029" x="7127875" y="5980113"/>
          <p14:tracePt t="92031" x="7161213" y="5972175"/>
          <p14:tracePt t="92035" x="7208838" y="5964238"/>
          <p14:tracePt t="92037" x="7232650" y="5956300"/>
          <p14:tracePt t="92039" x="7264400" y="5956300"/>
          <p14:tracePt t="92042" x="7288213" y="5948363"/>
          <p14:tracePt t="92043" x="7312025" y="5940425"/>
          <p14:tracePt t="92045" x="7343775" y="5940425"/>
          <p14:tracePt t="92047" x="7367588" y="5932488"/>
          <p14:tracePt t="92049" x="7391400" y="5924550"/>
          <p14:tracePt t="92052" x="7423150" y="5924550"/>
          <p14:tracePt t="92054" x="7446963" y="5916613"/>
          <p14:tracePt t="92058" x="7504113" y="5908675"/>
          <p14:tracePt t="92061" x="7551738" y="5892800"/>
          <p14:tracePt t="92063" x="7583488" y="5892800"/>
          <p14:tracePt t="92065" x="7607300" y="5884863"/>
          <p14:tracePt t="92068" x="7639050" y="5884863"/>
          <p14:tracePt t="92069" x="7662863" y="5876925"/>
          <p14:tracePt t="92071" x="7686675" y="5876925"/>
          <p14:tracePt t="92073" x="7710488" y="5868988"/>
          <p14:tracePt t="92075" x="7742238" y="5868988"/>
          <p14:tracePt t="92077" x="7766050" y="5861050"/>
          <p14:tracePt t="92079" x="7789863" y="5861050"/>
          <p14:tracePt t="92081" x="7813675" y="5853113"/>
          <p14:tracePt t="92083" x="7839075" y="5853113"/>
          <p14:tracePt t="92085" x="7862888" y="5845175"/>
          <p14:tracePt t="92087" x="7886700" y="5845175"/>
          <p14:tracePt t="92089" x="7910513" y="5837238"/>
          <p14:tracePt t="92091" x="7934325" y="5837238"/>
          <p14:tracePt t="92093" x="7958138" y="5829300"/>
          <p14:tracePt t="92095" x="7974013" y="5829300"/>
          <p14:tracePt t="92097" x="7997825" y="5829300"/>
          <p14:tracePt t="92099" x="8021638" y="5821363"/>
          <p14:tracePt t="92101" x="8045450" y="5821363"/>
          <p14:tracePt t="92104" x="8061325" y="5821363"/>
          <p14:tracePt t="92105" x="8085138" y="5813425"/>
          <p14:tracePt t="92107" x="8101013" y="5813425"/>
          <p14:tracePt t="92109" x="8124825" y="5813425"/>
          <p14:tracePt t="92111" x="8140700" y="5805488"/>
          <p14:tracePt t="92113" x="8164513" y="5805488"/>
          <p14:tracePt t="92115" x="8180388" y="5797550"/>
          <p14:tracePt t="92117" x="8197850" y="5797550"/>
          <p14:tracePt t="92120" x="8213725" y="5789613"/>
          <p14:tracePt t="92121" x="8229600" y="5789613"/>
          <p14:tracePt t="92123" x="8245475" y="5789613"/>
          <p14:tracePt t="92125" x="8261350" y="5781675"/>
          <p14:tracePt t="92127" x="8277225" y="5781675"/>
          <p14:tracePt t="92129" x="8293100" y="5781675"/>
          <p14:tracePt t="92131" x="8308975" y="5773738"/>
          <p14:tracePt t="92133" x="8324850" y="5773738"/>
          <p14:tracePt t="92135" x="8340725" y="5765800"/>
          <p14:tracePt t="92137" x="8356600" y="5765800"/>
          <p14:tracePt t="92139" x="8372475" y="5765800"/>
          <p14:tracePt t="92141" x="8388350" y="5757863"/>
          <p14:tracePt t="92143" x="8404225" y="5757863"/>
          <p14:tracePt t="92145" x="8412163" y="5757863"/>
          <p14:tracePt t="92147" x="8428038" y="5749925"/>
          <p14:tracePt t="92149" x="8443913" y="5749925"/>
          <p14:tracePt t="92151" x="8459788" y="5741988"/>
          <p14:tracePt t="92153" x="8475663" y="5741988"/>
          <p14:tracePt t="92155" x="8491538" y="5734050"/>
          <p14:tracePt t="92157" x="8507413" y="5734050"/>
          <p14:tracePt t="92159" x="8515350" y="5726113"/>
          <p14:tracePt t="92161" x="8531225" y="5718175"/>
          <p14:tracePt t="92163" x="8548688" y="5718175"/>
          <p14:tracePt t="92165" x="8564563" y="5710238"/>
          <p14:tracePt t="92167" x="8572500" y="5702300"/>
          <p14:tracePt t="92170" x="8588375" y="5702300"/>
          <p14:tracePt t="92171" x="8596313" y="5694363"/>
          <p14:tracePt t="92173" x="8612188" y="5686425"/>
          <p14:tracePt t="92175" x="8628063" y="5686425"/>
          <p14:tracePt t="92177" x="8636000" y="5678488"/>
          <p14:tracePt t="92179" x="8643938" y="5670550"/>
          <p14:tracePt t="92181" x="8659813" y="5662613"/>
          <p14:tracePt t="92183" x="8667750" y="5653088"/>
          <p14:tracePt t="92187" x="8691563" y="5645150"/>
          <p14:tracePt t="92189" x="8699500" y="5637213"/>
          <p14:tracePt t="92191" x="8707438" y="5629275"/>
          <p14:tracePt t="92193" x="8715375" y="5629275"/>
          <p14:tracePt t="92195" x="8723313" y="5621338"/>
          <p14:tracePt t="92197" x="8731250" y="5613400"/>
          <p14:tracePt t="92199" x="8739188" y="5605463"/>
          <p14:tracePt t="92201" x="8747125" y="5605463"/>
          <p14:tracePt t="92203" x="8755063" y="5597525"/>
          <p14:tracePt t="92205" x="8755063" y="5589588"/>
          <p14:tracePt t="92207" x="8763000" y="5589588"/>
          <p14:tracePt t="92209" x="8763000" y="5581650"/>
          <p14:tracePt t="92211" x="8770938" y="5581650"/>
          <p14:tracePt t="92213" x="8770938" y="5573713"/>
          <p14:tracePt t="92215" x="8778875" y="5565775"/>
          <p14:tracePt t="92220" x="8778875" y="5557838"/>
          <p14:tracePt t="92221" x="8786813" y="5557838"/>
          <p14:tracePt t="92225" x="8786813" y="5549900"/>
          <p14:tracePt t="92229" x="8794750" y="5541963"/>
          <p14:tracePt t="92233" x="8794750" y="5534025"/>
          <p14:tracePt t="92237" x="8794750" y="5526088"/>
          <p14:tracePt t="92241" x="8802688" y="5526088"/>
          <p14:tracePt t="92243" x="8802688" y="5518150"/>
          <p14:tracePt t="92247" x="8802688" y="5510213"/>
          <p14:tracePt t="92251" x="8802688" y="5502275"/>
          <p14:tracePt t="92253" x="8810625" y="5502275"/>
          <p14:tracePt t="92255" x="8810625" y="5494338"/>
          <p14:tracePt t="92259" x="8810625" y="5486400"/>
          <p14:tracePt t="92263" x="8810625" y="5478463"/>
          <p14:tracePt t="92265" x="8818563" y="5478463"/>
          <p14:tracePt t="92268" x="8818563" y="5470525"/>
          <p14:tracePt t="92271" x="8818563" y="5462588"/>
          <p14:tracePt t="92277" x="8818563" y="5454650"/>
          <p14:tracePt t="92282" x="8818563" y="5446713"/>
          <p14:tracePt t="92285" x="8818563" y="5438775"/>
          <p14:tracePt t="92287" x="8826500" y="5430838"/>
          <p14:tracePt t="92291" x="8826500" y="5422900"/>
          <p14:tracePt t="92295" x="8826500" y="5414963"/>
          <p14:tracePt t="92297" x="8826500" y="5407025"/>
          <p14:tracePt t="92302" x="8826500" y="5399088"/>
          <p14:tracePt t="92304" x="8826500" y="5391150"/>
          <p14:tracePt t="92307" x="8826500" y="5383213"/>
          <p14:tracePt t="92310" x="8818563" y="5375275"/>
          <p14:tracePt t="92311" x="8818563" y="5367338"/>
          <p14:tracePt t="92315" x="8818563" y="5359400"/>
          <p14:tracePt t="92318" x="8810625" y="5351463"/>
          <p14:tracePt t="92319" x="8810625" y="5343525"/>
          <p14:tracePt t="92323" x="8802688" y="5335588"/>
          <p14:tracePt t="92325" x="8802688" y="5327650"/>
          <p14:tracePt t="92327" x="8794750" y="5319713"/>
          <p14:tracePt t="92329" x="8794750" y="5310188"/>
          <p14:tracePt t="92331" x="8786813" y="5302250"/>
          <p14:tracePt t="92335" x="8778875" y="5294313"/>
          <p14:tracePt t="92339" x="8763000" y="5278438"/>
          <p14:tracePt t="92341" x="8755063" y="5278438"/>
          <p14:tracePt t="92343" x="8755063" y="5270500"/>
          <p14:tracePt t="92345" x="8747125" y="5262563"/>
          <p14:tracePt t="92347" x="8739188" y="5262563"/>
          <p14:tracePt t="92349" x="8731250" y="5254625"/>
          <p14:tracePt t="92352" x="8723313" y="5246688"/>
          <p14:tracePt t="92358" x="8699500" y="5230813"/>
          <p14:tracePt t="92359" x="8691563" y="5222875"/>
          <p14:tracePt t="92361" x="8683625" y="5222875"/>
          <p14:tracePt t="92363" x="8675688" y="5214938"/>
          <p14:tracePt t="92365" x="8667750" y="5214938"/>
          <p14:tracePt t="92368" x="8659813" y="5207000"/>
          <p14:tracePt t="92372" x="8643938" y="5199063"/>
          <p14:tracePt t="92375" x="8628063" y="5191125"/>
          <p14:tracePt t="92377" x="8620125" y="5183188"/>
          <p14:tracePt t="92379" x="8612188" y="5183188"/>
          <p14:tracePt t="92381" x="8604250" y="5175250"/>
          <p14:tracePt t="92383" x="8596313" y="5175250"/>
          <p14:tracePt t="92388" x="8572500" y="5167313"/>
          <p14:tracePt t="92391" x="8556625" y="5159375"/>
          <p14:tracePt t="92393" x="8540750" y="5151438"/>
          <p14:tracePt t="92395" x="8531225" y="5151438"/>
          <p14:tracePt t="92397" x="8515350" y="5151438"/>
          <p14:tracePt t="92399" x="8507413" y="5143500"/>
          <p14:tracePt t="92402" x="8491538" y="5143500"/>
          <p14:tracePt t="92403" x="8475663" y="5143500"/>
          <p14:tracePt t="92406" x="8459788" y="5143500"/>
          <p14:tracePt t="92407" x="8443913" y="5135563"/>
          <p14:tracePt t="92409" x="8435975" y="5135563"/>
          <p14:tracePt t="92411" x="8420100" y="5135563"/>
          <p14:tracePt t="92413" x="8404225" y="5127625"/>
          <p14:tracePt t="92415" x="8388350" y="5127625"/>
          <p14:tracePt t="92419" x="8372475" y="5127625"/>
          <p14:tracePt t="92422" x="8340725" y="5119688"/>
          <p14:tracePt t="92423" x="8324850" y="5119688"/>
          <p14:tracePt t="92425" x="8308975" y="5111750"/>
          <p14:tracePt t="92427" x="8293100" y="5111750"/>
          <p14:tracePt t="92429" x="8277225" y="5111750"/>
          <p14:tracePt t="92431" x="8269288" y="5111750"/>
          <p14:tracePt t="92433" x="8253413" y="5111750"/>
          <p14:tracePt t="92436" x="8237538" y="5111750"/>
          <p14:tracePt t="92437" x="8229600" y="5103813"/>
          <p14:tracePt t="92440" x="8213725" y="5103813"/>
          <p14:tracePt t="92441" x="8197850" y="5103813"/>
          <p14:tracePt t="92443" x="8189913" y="5103813"/>
          <p14:tracePt t="92445" x="8172450" y="5103813"/>
          <p14:tracePt t="92448" x="8156575" y="5103813"/>
          <p14:tracePt t="92449" x="8148638" y="5103813"/>
          <p14:tracePt t="92452" x="8132763" y="5095875"/>
          <p14:tracePt t="92454" x="8116888" y="5095875"/>
          <p14:tracePt t="92455" x="8101013" y="5095875"/>
          <p14:tracePt t="92457" x="8085138" y="5095875"/>
          <p14:tracePt t="92459" x="8069263" y="5095875"/>
          <p14:tracePt t="92461" x="8053388" y="5095875"/>
          <p14:tracePt t="92463" x="8037513" y="5103813"/>
          <p14:tracePt t="92465" x="8029575" y="5103813"/>
          <p14:tracePt t="92468" x="8013700" y="5103813"/>
          <p14:tracePt t="92471" x="7989888" y="5103813"/>
          <p14:tracePt t="92473" x="7974013" y="5103813"/>
          <p14:tracePt t="92475" x="7958138" y="5103813"/>
          <p14:tracePt t="92477" x="7950200" y="5103813"/>
          <p14:tracePt t="92479" x="7934325" y="5103813"/>
          <p14:tracePt t="92481" x="7918450" y="5103813"/>
          <p14:tracePt t="92483" x="7902575" y="5111750"/>
          <p14:tracePt t="92486" x="7886700" y="5111750"/>
          <p14:tracePt t="92487" x="7870825" y="5111750"/>
          <p14:tracePt t="92489" x="7854950" y="5111750"/>
          <p14:tracePt t="92491" x="7839075" y="5111750"/>
          <p14:tracePt t="92493" x="7829550" y="5111750"/>
          <p14:tracePt t="92496" x="7813675" y="5111750"/>
          <p14:tracePt t="92497" x="7797800" y="5111750"/>
          <p14:tracePt t="92499" x="7789863" y="5111750"/>
          <p14:tracePt t="92502" x="7773988" y="5111750"/>
          <p14:tracePt t="92503" x="7758113" y="5111750"/>
          <p14:tracePt t="92505" x="7750175" y="5111750"/>
          <p14:tracePt t="92507" x="7734300" y="5111750"/>
          <p14:tracePt t="92509" x="7726363" y="5111750"/>
          <p14:tracePt t="92511" x="7710488" y="5111750"/>
          <p14:tracePt t="92513" x="7694613" y="5111750"/>
          <p14:tracePt t="92515" x="7678738" y="5111750"/>
          <p14:tracePt t="92518" x="7670800" y="5111750"/>
          <p14:tracePt t="92520" x="7654925" y="5111750"/>
          <p14:tracePt t="92521" x="7639050" y="5111750"/>
          <p14:tracePt t="92523" x="7631113" y="5111750"/>
          <p14:tracePt t="92526" x="7615238" y="5111750"/>
          <p14:tracePt t="92527" x="7599363" y="5119688"/>
          <p14:tracePt t="92529" x="7591425" y="5119688"/>
          <p14:tracePt t="92531" x="7583488" y="5119688"/>
          <p14:tracePt t="92533" x="7567613" y="5119688"/>
          <p14:tracePt t="92536" x="7559675" y="5119688"/>
          <p14:tracePt t="92537" x="7551738" y="5119688"/>
          <p14:tracePt t="92539" x="7543800" y="5119688"/>
          <p14:tracePt t="92541" x="7527925" y="5119688"/>
          <p14:tracePt t="92543" x="7519988" y="5119688"/>
          <p14:tracePt t="92545" x="7512050" y="5119688"/>
          <p14:tracePt t="92547" x="7504113" y="5119688"/>
          <p14:tracePt t="92549" x="7496175" y="5127625"/>
          <p14:tracePt t="92552" x="7486650" y="5127625"/>
          <p14:tracePt t="92554" x="7478713" y="5127625"/>
          <p14:tracePt t="92555" x="7470775" y="5127625"/>
          <p14:tracePt t="92557" x="7462838" y="5127625"/>
          <p14:tracePt t="92559" x="7454900" y="5127625"/>
          <p14:tracePt t="92561" x="7446963" y="5127625"/>
          <p14:tracePt t="92563" x="7439025" y="5135563"/>
          <p14:tracePt t="92565" x="7431088" y="5135563"/>
          <p14:tracePt t="92568" x="7423150" y="5135563"/>
          <p14:tracePt t="92571" x="7407275" y="5135563"/>
          <p14:tracePt t="92573" x="7399338" y="5135563"/>
          <p14:tracePt t="92575" x="7391400" y="5143500"/>
          <p14:tracePt t="92577" x="7383463" y="5143500"/>
          <p14:tracePt t="92579" x="7367588" y="5143500"/>
          <p14:tracePt t="92581" x="7359650" y="5143500"/>
          <p14:tracePt t="92583" x="7351713" y="5143500"/>
          <p14:tracePt t="92586" x="7343775" y="5151438"/>
          <p14:tracePt t="92588" x="7335838" y="5151438"/>
          <p14:tracePt t="92591" x="7319963" y="5151438"/>
          <p14:tracePt t="92593" x="7312025" y="5151438"/>
          <p14:tracePt t="92595" x="7304088" y="5159375"/>
          <p14:tracePt t="92597" x="7296150" y="5159375"/>
          <p14:tracePt t="92599" x="7288213" y="5159375"/>
          <p14:tracePt t="92602" x="7280275" y="5167313"/>
          <p14:tracePt t="92606" x="7256463" y="5167313"/>
          <p14:tracePt t="92607" x="7248525" y="5175250"/>
          <p14:tracePt t="92609" x="7240588" y="5175250"/>
          <p14:tracePt t="92611" x="7232650" y="5175250"/>
          <p14:tracePt t="92613" x="7224713" y="5183188"/>
          <p14:tracePt t="92615" x="7208838" y="5183188"/>
          <p14:tracePt t="92618" x="7200900" y="5183188"/>
          <p14:tracePt t="92622" x="7177088" y="5183188"/>
          <p14:tracePt t="92623" x="7169150" y="5191125"/>
          <p14:tracePt t="92625" x="7153275" y="5191125"/>
          <p14:tracePt t="92627" x="7145338" y="5191125"/>
          <p14:tracePt t="92629" x="7127875" y="5191125"/>
          <p14:tracePt t="92631" x="7119938" y="5191125"/>
          <p14:tracePt t="92636" x="7096125" y="5199063"/>
          <p14:tracePt t="92638" x="7080250" y="5199063"/>
          <p14:tracePt t="92640" x="7064375" y="5199063"/>
          <p14:tracePt t="92642" x="7056438" y="5199063"/>
          <p14:tracePt t="92643" x="7040563" y="5199063"/>
          <p14:tracePt t="92645" x="7024688" y="5199063"/>
          <p14:tracePt t="92647" x="7016750" y="5199063"/>
          <p14:tracePt t="92649" x="7000875" y="5199063"/>
          <p14:tracePt t="92652" x="6992938" y="5199063"/>
          <p14:tracePt t="92654" x="6977063" y="5199063"/>
          <p14:tracePt t="92655" x="6961188" y="5207000"/>
          <p14:tracePt t="92657" x="6945313" y="5207000"/>
          <p14:tracePt t="92659" x="6937375" y="5207000"/>
          <p14:tracePt t="92661" x="6921500" y="5207000"/>
          <p14:tracePt t="92663" x="6905625" y="5207000"/>
          <p14:tracePt t="92665" x="6889750" y="5207000"/>
          <p14:tracePt t="92669" x="6865938" y="5207000"/>
          <p14:tracePt t="92671" x="6850063" y="5207000"/>
          <p14:tracePt t="92673" x="6834188" y="5214938"/>
          <p14:tracePt t="92675" x="6818313" y="5214938"/>
          <p14:tracePt t="92677" x="6802438" y="5207000"/>
          <p14:tracePt t="92679" x="6784975" y="5207000"/>
          <p14:tracePt t="92682" x="6769100" y="5207000"/>
          <p14:tracePt t="92685" x="6737350" y="5207000"/>
          <p14:tracePt t="92687" x="6721475" y="5214938"/>
          <p14:tracePt t="92689" x="6713538" y="5214938"/>
          <p14:tracePt t="92691" x="6697663" y="5214938"/>
          <p14:tracePt t="92693" x="6681788" y="5214938"/>
          <p14:tracePt t="92695" x="6665913" y="5214938"/>
          <p14:tracePt t="92697" x="6650038" y="5214938"/>
          <p14:tracePt t="92699" x="6634163" y="5214938"/>
          <p14:tracePt t="92701" x="6618288" y="5214938"/>
          <p14:tracePt t="92703" x="6602413" y="5214938"/>
          <p14:tracePt t="92705" x="6586538" y="5214938"/>
          <p14:tracePt t="92707" x="6570663" y="5214938"/>
          <p14:tracePt t="92709" x="6554788" y="5207000"/>
          <p14:tracePt t="92711" x="6538913" y="5207000"/>
          <p14:tracePt t="92713" x="6523038" y="5207000"/>
          <p14:tracePt t="92715" x="6507163" y="5207000"/>
          <p14:tracePt t="92718" x="6491288" y="5214938"/>
          <p14:tracePt t="92720" x="6475413" y="5214938"/>
          <p14:tracePt t="92721" x="6459538" y="5214938"/>
          <p14:tracePt t="92723" x="6451600" y="5214938"/>
          <p14:tracePt t="92725" x="6434138" y="5214938"/>
          <p14:tracePt t="92727" x="6418263" y="5214938"/>
          <p14:tracePt t="92729" x="6402388" y="5214938"/>
          <p14:tracePt t="92731" x="6386513" y="5214938"/>
          <p14:tracePt t="92733" x="6370638" y="5214938"/>
          <p14:tracePt t="92736" x="6362700" y="5214938"/>
          <p14:tracePt t="92737" x="6346825" y="5214938"/>
          <p14:tracePt t="92739" x="6330950" y="5214938"/>
          <p14:tracePt t="92741" x="6315075" y="5214938"/>
          <p14:tracePt t="92743" x="6307138" y="5214938"/>
          <p14:tracePt t="92746" x="6291263" y="5214938"/>
          <p14:tracePt t="92747" x="6275388" y="5214938"/>
          <p14:tracePt t="92749" x="6267450" y="5214938"/>
          <p14:tracePt t="92751" x="6251575" y="5214938"/>
          <p14:tracePt t="92754" x="6235700" y="5214938"/>
          <p14:tracePt t="92755" x="6219825" y="5214938"/>
          <p14:tracePt t="92757" x="6211888" y="5214938"/>
          <p14:tracePt t="92759" x="6196013" y="5214938"/>
          <p14:tracePt t="92761" x="6180138" y="5222875"/>
          <p14:tracePt t="92763" x="6164263" y="5222875"/>
          <p14:tracePt t="92765" x="6156325" y="5222875"/>
          <p14:tracePt t="92768" x="6140450" y="5222875"/>
          <p14:tracePt t="92770" x="6124575" y="5222875"/>
          <p14:tracePt t="92771" x="6116638" y="5222875"/>
          <p14:tracePt t="92774" x="6100763" y="5222875"/>
          <p14:tracePt t="92775" x="6083300" y="5222875"/>
          <p14:tracePt t="92778" x="6075363" y="5222875"/>
          <p14:tracePt t="92779" x="6059488" y="5222875"/>
          <p14:tracePt t="92781" x="6043613" y="5222875"/>
          <p14:tracePt t="92786" x="6019800" y="5222875"/>
          <p14:tracePt t="92788" x="6011863" y="5222875"/>
          <p14:tracePt t="92789" x="5995988" y="5222875"/>
          <p14:tracePt t="92791" x="5980113" y="5222875"/>
          <p14:tracePt t="92794" x="5964238" y="5222875"/>
          <p14:tracePt t="92796" x="5956300" y="5222875"/>
          <p14:tracePt t="92798" x="5940425" y="5222875"/>
          <p14:tracePt t="92799" x="5924550" y="5222875"/>
          <p14:tracePt t="92802" x="5916613" y="5222875"/>
          <p14:tracePt t="92804" x="5900738" y="5222875"/>
          <p14:tracePt t="92805" x="5884863" y="5222875"/>
          <p14:tracePt t="92808" x="5868988" y="5222875"/>
          <p14:tracePt t="92809" x="5853113" y="5222875"/>
          <p14:tracePt t="92811" x="5845175" y="5230813"/>
          <p14:tracePt t="92813" x="5829300" y="5230813"/>
          <p14:tracePt t="92814" x="5813425" y="5230813"/>
          <p14:tracePt t="92817" x="5805488" y="5230813"/>
          <p14:tracePt t="92819" x="5789613" y="5230813"/>
          <p14:tracePt t="92821" x="5781675" y="5230813"/>
          <p14:tracePt t="92823" x="5773738" y="5230813"/>
          <p14:tracePt t="92824" x="5757863" y="5238750"/>
          <p14:tracePt t="92827" x="5749925" y="5238750"/>
          <p14:tracePt t="92829" x="5732463" y="5238750"/>
          <p14:tracePt t="92831" x="5724525" y="5238750"/>
          <p14:tracePt t="92833" x="5716588" y="5238750"/>
          <p14:tracePt t="92835" x="5700713" y="5238750"/>
          <p14:tracePt t="92837" x="5692775" y="5246688"/>
          <p14:tracePt t="92839" x="5684838" y="5246688"/>
          <p14:tracePt t="92841" x="5668963" y="5246688"/>
          <p14:tracePt t="92842" x="5661025" y="5246688"/>
          <p14:tracePt t="92845" x="5653088" y="5246688"/>
          <p14:tracePt t="92846" x="5645150" y="5246688"/>
          <p14:tracePt t="92848" x="5629275" y="5254625"/>
          <p14:tracePt t="92851" x="5621338" y="5254625"/>
          <p14:tracePt t="92853" x="5605463" y="5254625"/>
          <p14:tracePt t="92854" x="5597525" y="5254625"/>
          <p14:tracePt t="92857" x="5589588" y="5254625"/>
          <p14:tracePt t="92859" x="5573713" y="5254625"/>
          <p14:tracePt t="92861" x="5565775" y="5262563"/>
          <p14:tracePt t="92863" x="5549900" y="5262563"/>
          <p14:tracePt t="92865" x="5541963" y="5262563"/>
          <p14:tracePt t="92867" x="5526088" y="5262563"/>
          <p14:tracePt t="92869" x="5518150" y="5262563"/>
          <p14:tracePt t="92871" x="5502275" y="5262563"/>
          <p14:tracePt t="92873" x="5494338" y="5262563"/>
          <p14:tracePt t="92875" x="5486400" y="5262563"/>
          <p14:tracePt t="92877" x="5470525" y="5262563"/>
          <p14:tracePt t="92879" x="5462588" y="5262563"/>
          <p14:tracePt t="92881" x="5446713" y="5262563"/>
          <p14:tracePt t="92883" x="5438775" y="5262563"/>
          <p14:tracePt t="92885" x="5422900" y="5262563"/>
          <p14:tracePt t="92887" x="5414963" y="5270500"/>
          <p14:tracePt t="92889" x="5397500" y="5270500"/>
          <p14:tracePt t="92891" x="5381625" y="5270500"/>
          <p14:tracePt t="92893" x="5373688" y="5270500"/>
          <p14:tracePt t="92894" x="5357813" y="5270500"/>
          <p14:tracePt t="92896" x="5341938" y="5270500"/>
          <p14:tracePt t="92899" x="5326063" y="5270500"/>
          <p14:tracePt t="92901" x="5318125" y="5270500"/>
          <p14:tracePt t="92903" x="5302250" y="5270500"/>
          <p14:tracePt t="92905" x="5286375" y="5270500"/>
          <p14:tracePt t="92907" x="5270500" y="5270500"/>
          <p14:tracePt t="92909" x="5262563" y="5270500"/>
          <p14:tracePt t="92911" x="5246688" y="5270500"/>
          <p14:tracePt t="92912" x="5230813" y="5262563"/>
          <p14:tracePt t="92915" x="5214938" y="5262563"/>
          <p14:tracePt t="92917" x="5207000" y="5262563"/>
          <p14:tracePt t="92919" x="5191125" y="5262563"/>
          <p14:tracePt t="92921" x="5175250" y="5262563"/>
          <p14:tracePt t="92923" x="5167313" y="5262563"/>
          <p14:tracePt t="92925" x="5151438" y="5262563"/>
          <p14:tracePt t="92926" x="5135563" y="5270500"/>
          <p14:tracePt t="92929" x="5127625" y="5270500"/>
          <p14:tracePt t="92931" x="5111750" y="5270500"/>
          <p14:tracePt t="92933" x="5095875" y="5270500"/>
          <p14:tracePt t="92935" x="5080000" y="5270500"/>
          <p14:tracePt t="92937" x="5064125" y="5270500"/>
          <p14:tracePt t="92939" x="5056188" y="5270500"/>
          <p14:tracePt t="92941" x="5038725" y="5270500"/>
          <p14:tracePt t="92943" x="5022850" y="5278438"/>
          <p14:tracePt t="92945" x="5014913" y="5278438"/>
          <p14:tracePt t="92948" x="4999038" y="5278438"/>
          <p14:tracePt t="92949" x="4991100" y="5278438"/>
          <p14:tracePt t="92951" x="4975225" y="5278438"/>
          <p14:tracePt t="92953" x="4967288" y="5278438"/>
          <p14:tracePt t="92955" x="4951413" y="5278438"/>
          <p14:tracePt t="92957" x="4943475" y="5278438"/>
          <p14:tracePt t="92959" x="4927600" y="5278438"/>
          <p14:tracePt t="92961" x="4919663" y="5278438"/>
          <p14:tracePt t="92964" x="4903788" y="5278438"/>
          <p14:tracePt t="92965" x="4887913" y="5286375"/>
          <p14:tracePt t="92968" x="4872038" y="5286375"/>
          <p14:tracePt t="92970" x="4856163" y="5286375"/>
          <p14:tracePt t="92971" x="4840288" y="5286375"/>
          <p14:tracePt t="92973" x="4824413" y="5286375"/>
          <p14:tracePt t="92975" x="4808538" y="5286375"/>
          <p14:tracePt t="92977" x="4792663" y="5286375"/>
          <p14:tracePt t="92979" x="4776788" y="5286375"/>
          <p14:tracePt t="92981" x="4760913" y="5286375"/>
          <p14:tracePt t="92983" x="4737100" y="5286375"/>
          <p14:tracePt t="92986" x="4721225" y="5286375"/>
          <p14:tracePt t="92988" x="4705350" y="5286375"/>
          <p14:tracePt t="92989" x="4687888" y="5286375"/>
          <p14:tracePt t="92991" x="4672013" y="5278438"/>
          <p14:tracePt t="92993" x="4648200" y="5278438"/>
          <p14:tracePt t="92996" x="4632325" y="5278438"/>
          <p14:tracePt t="92997" x="4616450" y="5278438"/>
          <p14:tracePt t="92999" x="4592638" y="5278438"/>
          <p14:tracePt t="93002" x="4576763" y="5278438"/>
          <p14:tracePt t="93003" x="4560888" y="5270500"/>
          <p14:tracePt t="93005" x="4545013" y="5270500"/>
          <p14:tracePt t="93007" x="4529138" y="5270500"/>
          <p14:tracePt t="93009" x="4513263" y="5270500"/>
          <p14:tracePt t="93011" x="4497388" y="5270500"/>
          <p14:tracePt t="93013" x="4481513" y="5270500"/>
          <p14:tracePt t="93015" x="4465638" y="5270500"/>
          <p14:tracePt t="93018" x="4441825" y="5262563"/>
          <p14:tracePt t="93020" x="4425950" y="5262563"/>
          <p14:tracePt t="93021" x="4410075" y="5262563"/>
          <p14:tracePt t="93023" x="4394200" y="5262563"/>
          <p14:tracePt t="93025" x="4378325" y="5254625"/>
          <p14:tracePt t="93027" x="4362450" y="5254625"/>
          <p14:tracePt t="93029" x="4344988" y="5254625"/>
          <p14:tracePt t="93031" x="4337050" y="5254625"/>
          <p14:tracePt t="93033" x="4321175" y="5254625"/>
          <p14:tracePt t="93036" x="4313238" y="5254625"/>
          <p14:tracePt t="93038" x="4297363" y="5246688"/>
          <p14:tracePt t="93039" x="4289425" y="5246688"/>
          <p14:tracePt t="93041" x="4273550" y="5246688"/>
          <p14:tracePt t="93043" x="4265613" y="5246688"/>
          <p14:tracePt t="93045" x="4249738" y="5246688"/>
          <p14:tracePt t="93047" x="4241800" y="5246688"/>
          <p14:tracePt t="93049" x="4233863" y="5246688"/>
          <p14:tracePt t="93052" x="4217988" y="5246688"/>
          <p14:tracePt t="93055" x="4210050" y="5246688"/>
          <p14:tracePt t="93057" x="4186238" y="5246688"/>
          <p14:tracePt t="93059" x="4170363" y="5246688"/>
          <p14:tracePt t="93061" x="4162425" y="5246688"/>
          <p14:tracePt t="93063" x="4154488" y="5246688"/>
          <p14:tracePt t="93065" x="4138613" y="5246688"/>
          <p14:tracePt t="93068" x="4130675" y="5246688"/>
          <p14:tracePt t="93070" x="4114800" y="5246688"/>
          <p14:tracePt t="93073" x="4106863" y="5246688"/>
          <p14:tracePt t="93074" x="4090988" y="5246688"/>
          <p14:tracePt t="93075" x="4075113" y="5246688"/>
          <p14:tracePt t="93077" x="4059238" y="5246688"/>
          <p14:tracePt t="93079" x="4051300" y="5246688"/>
          <p14:tracePt t="93081" x="4035425" y="5246688"/>
          <p14:tracePt t="93083" x="4019550" y="5254625"/>
          <p14:tracePt t="93086" x="4002088" y="5254625"/>
          <p14:tracePt t="93090" x="3970338" y="5254625"/>
          <p14:tracePt t="93091" x="3954463" y="5254625"/>
          <p14:tracePt t="93093" x="3946525" y="5254625"/>
          <p14:tracePt t="93095" x="3930650" y="5254625"/>
          <p14:tracePt t="93097" x="3914775" y="5254625"/>
          <p14:tracePt t="93099" x="3898900" y="5262563"/>
          <p14:tracePt t="93102" x="3883025" y="5262563"/>
          <p14:tracePt t="93105" x="3851275" y="5262563"/>
          <p14:tracePt t="93107" x="3843338" y="5262563"/>
          <p14:tracePt t="93109" x="3827463" y="5262563"/>
          <p14:tracePt t="93111" x="3811588" y="5270500"/>
          <p14:tracePt t="93113" x="3795713" y="5270500"/>
          <p14:tracePt t="93115" x="3779838" y="5270500"/>
          <p14:tracePt t="93118" x="3763963" y="5270500"/>
          <p14:tracePt t="93122" x="3740150" y="5270500"/>
          <p14:tracePt t="93124" x="3724275" y="5270500"/>
          <p14:tracePt t="93125" x="3708400" y="5270500"/>
          <p14:tracePt t="93127" x="3700463" y="5270500"/>
          <p14:tracePt t="93129" x="3684588" y="5270500"/>
          <p14:tracePt t="93131" x="3668713" y="5270500"/>
          <p14:tracePt t="93135" x="3660775" y="5270500"/>
          <p14:tracePt t="93137" x="3627438" y="5262563"/>
          <p14:tracePt t="93139" x="3619500" y="5262563"/>
          <p14:tracePt t="93141" x="3603625" y="5262563"/>
          <p14:tracePt t="93143" x="3587750" y="5262563"/>
          <p14:tracePt t="93145" x="3579813" y="5262563"/>
          <p14:tracePt t="93147" x="3563938" y="5262563"/>
          <p14:tracePt t="93149" x="3548063" y="5262563"/>
          <p14:tracePt t="93153" x="3524250" y="5262563"/>
          <p14:tracePt t="93155" x="3508375" y="5262563"/>
          <p14:tracePt t="93157" x="3492500" y="5262563"/>
          <p14:tracePt t="93159" x="3476625" y="5262563"/>
          <p14:tracePt t="93161" x="3460750" y="5262563"/>
          <p14:tracePt t="93163" x="3444875" y="5262563"/>
          <p14:tracePt t="93165" x="3429000" y="5262563"/>
          <p14:tracePt t="93170" x="3397250" y="5254625"/>
          <p14:tracePt t="93171" x="3381375" y="5254625"/>
          <p14:tracePt t="93173" x="3357563" y="5254625"/>
          <p14:tracePt t="93175" x="3341688" y="5254625"/>
          <p14:tracePt t="93177" x="3325813" y="5254625"/>
          <p14:tracePt t="93179" x="3308350" y="5246688"/>
          <p14:tracePt t="93181" x="3284538" y="5246688"/>
          <p14:tracePt t="93185" x="3244850" y="5246688"/>
          <p14:tracePt t="93204" x="3078163" y="5222875"/>
          <p14:tracePt t="93205" x="3054350" y="5222875"/>
          <p14:tracePt t="93208" x="3038475" y="5214938"/>
          <p14:tracePt t="93210" x="3022600" y="5214938"/>
          <p14:tracePt t="93211" x="3006725" y="5214938"/>
          <p14:tracePt t="93213" x="2982913" y="5207000"/>
          <p14:tracePt t="93215" x="2967038" y="5207000"/>
          <p14:tracePt t="93218" x="2949575" y="5207000"/>
          <p14:tracePt t="93221" x="2909888" y="5207000"/>
          <p14:tracePt t="93223" x="2886075" y="5207000"/>
          <p14:tracePt t="93225" x="2870200" y="5207000"/>
          <p14:tracePt t="93227" x="2854325" y="5207000"/>
          <p14:tracePt t="93229" x="2838450" y="5207000"/>
          <p14:tracePt t="93231" x="2814638" y="5199063"/>
          <p14:tracePt t="93235" x="2782888" y="5199063"/>
          <p14:tracePt t="93238" x="2774950" y="5199063"/>
          <p14:tracePt t="93239" x="2759075" y="5199063"/>
          <p14:tracePt t="93241" x="2743200" y="5199063"/>
          <p14:tracePt t="93243" x="2727325" y="5199063"/>
          <p14:tracePt t="93245" x="2711450" y="5199063"/>
          <p14:tracePt t="93247" x="2695575" y="5199063"/>
          <p14:tracePt t="93249" x="2687638" y="5199063"/>
          <p14:tracePt t="93252" x="2671763" y="5199063"/>
          <p14:tracePt t="93254" x="2655888" y="5191125"/>
          <p14:tracePt t="93255" x="2640013" y="5191125"/>
          <p14:tracePt t="93257" x="2632075" y="5191125"/>
          <p14:tracePt t="93259" x="2616200" y="5191125"/>
          <p14:tracePt t="93261" x="2598738" y="5191125"/>
          <p14:tracePt t="93263" x="2582863" y="5191125"/>
          <p14:tracePt t="93265" x="2574925" y="5191125"/>
          <p14:tracePt t="93268" x="2559050" y="5191125"/>
          <p14:tracePt t="93270" x="2543175" y="5183188"/>
          <p14:tracePt t="93271" x="2527300" y="5183188"/>
          <p14:tracePt t="93273" x="2511425" y="5183188"/>
          <p14:tracePt t="93276" x="2503488" y="5183188"/>
          <p14:tracePt t="93277" x="2487613" y="5183188"/>
          <p14:tracePt t="93279" x="2471738" y="5183188"/>
          <p14:tracePt t="93281" x="2455863" y="5183188"/>
          <p14:tracePt t="93284" x="2447925" y="5183188"/>
          <p14:tracePt t="93287" x="2424113" y="5183188"/>
          <p14:tracePt t="93289" x="2408238" y="5183188"/>
          <p14:tracePt t="93291" x="2400300" y="5183188"/>
          <p14:tracePt t="93293" x="2384425" y="5183188"/>
          <p14:tracePt t="93295" x="2376488" y="5183188"/>
          <p14:tracePt t="93297" x="2368550" y="5183188"/>
          <p14:tracePt t="93299" x="2352675" y="5183188"/>
          <p14:tracePt t="93302" x="2344738" y="5175250"/>
          <p14:tracePt t="93304" x="2336800" y="5175250"/>
          <p14:tracePt t="93305" x="2328863" y="5175250"/>
          <p14:tracePt t="93307" x="2320925" y="5175250"/>
          <p14:tracePt t="93309" x="2312988" y="5175250"/>
          <p14:tracePt t="93311" x="2305050" y="5175250"/>
          <p14:tracePt t="93313" x="2297113" y="5175250"/>
          <p14:tracePt t="93315" x="2289175" y="5175250"/>
          <p14:tracePt t="93318" x="2281238" y="5175250"/>
          <p14:tracePt t="93320" x="2273300" y="5175250"/>
          <p14:tracePt t="93321" x="2265363" y="5175250"/>
          <p14:tracePt t="93325" x="2255838" y="5175250"/>
          <p14:tracePt t="93327" x="2247900" y="5175250"/>
          <p14:tracePt t="93333" x="2239963" y="5175250"/>
          <p14:tracePt t="93337" x="2232025" y="5175250"/>
          <p14:tracePt t="93345" x="2224088" y="5175250"/>
          <p14:tracePt t="93349" x="2224088" y="5183188"/>
          <p14:tracePt t="93355" x="2216150" y="5183188"/>
          <p14:tracePt t="93387" x="2208213" y="5183188"/>
          <p14:tracePt t="93411" x="2200275" y="5183188"/>
          <p14:tracePt t="93419" x="2200275" y="5175250"/>
          <p14:tracePt t="93765" x="2208213" y="5175250"/>
          <p14:tracePt t="93811" x="2216150" y="5175250"/>
          <p14:tracePt t="93819" x="2216150" y="5167313"/>
          <p14:tracePt t="93823" x="2208213" y="5167313"/>
          <p14:tracePt t="93831" x="2208213" y="5159375"/>
          <p14:tracePt t="93833" x="2200275" y="5159375"/>
          <p14:tracePt t="93837" x="2192338" y="5159375"/>
          <p14:tracePt t="93839" x="2192338" y="5151438"/>
          <p14:tracePt t="93841" x="2184400" y="5151438"/>
          <p14:tracePt t="93844" x="2176463" y="5143500"/>
          <p14:tracePt t="93845" x="2168525" y="5143500"/>
          <p14:tracePt t="93847" x="2168525" y="5135563"/>
          <p14:tracePt t="93849" x="2160588" y="5135563"/>
          <p14:tracePt t="93852" x="2152650" y="5127625"/>
          <p14:tracePt t="93856" x="2136775" y="5127625"/>
          <p14:tracePt t="93857" x="2128838" y="5119688"/>
          <p14:tracePt t="93859" x="2120900" y="5119688"/>
          <p14:tracePt t="93861" x="2112963" y="5111750"/>
          <p14:tracePt t="93863" x="2105025" y="5103813"/>
          <p14:tracePt t="93865" x="2097088" y="5103813"/>
          <p14:tracePt t="93868" x="2089150" y="5095875"/>
          <p14:tracePt t="93872" x="2081213" y="5080000"/>
          <p14:tracePt t="93874" x="2073275" y="5072063"/>
          <p14:tracePt t="93877" x="2065338" y="5064125"/>
          <p14:tracePt t="93879" x="2065338" y="5056188"/>
          <p14:tracePt t="93881" x="2057400" y="5048250"/>
          <p14:tracePt t="93883" x="2049463" y="5040313"/>
          <p14:tracePt t="93886" x="2049463" y="5024438"/>
          <p14:tracePt t="93887" x="2041525" y="5016500"/>
          <p14:tracePt t="93891" x="2025650" y="5000625"/>
          <p14:tracePt t="93893" x="2017713" y="4984750"/>
          <p14:tracePt t="93895" x="2009775" y="4976813"/>
          <p14:tracePt t="93897" x="2009775" y="4959350"/>
          <p14:tracePt t="93899" x="2001838" y="4943475"/>
          <p14:tracePt t="93902" x="1993900" y="4935538"/>
          <p14:tracePt t="93903" x="1985963" y="4919663"/>
          <p14:tracePt t="93908" x="1962150" y="4887913"/>
          <p14:tracePt t="93909" x="1954213" y="4864100"/>
          <p14:tracePt t="93911" x="1946275" y="4848225"/>
          <p14:tracePt t="93913" x="1930400" y="4832350"/>
          <p14:tracePt t="93915" x="1922463" y="4808538"/>
          <p14:tracePt t="93919" x="1889125" y="4768850"/>
          <p14:tracePt t="93922" x="1881188" y="4745038"/>
          <p14:tracePt t="93926" x="1849438" y="4705350"/>
          <p14:tracePt t="93927" x="1833563" y="4681538"/>
          <p14:tracePt t="93929" x="1817688" y="4665663"/>
          <p14:tracePt t="93932" x="1793875" y="4649788"/>
          <p14:tracePt t="93933" x="1778000" y="4624388"/>
          <p14:tracePt t="93936" x="1762125" y="4608513"/>
          <p14:tracePt t="93937" x="1746250" y="4592638"/>
          <p14:tracePt t="93940" x="1730375" y="4576763"/>
          <p14:tracePt t="93944" x="1690688" y="4545013"/>
          <p14:tracePt t="93946" x="1674813" y="4529138"/>
          <p14:tracePt t="93948" x="1666875" y="4513263"/>
          <p14:tracePt t="93950" x="1651000" y="4497388"/>
          <p14:tracePt t="93952" x="1635125" y="4481513"/>
          <p14:tracePt t="93953" x="1619250" y="4473575"/>
          <p14:tracePt t="93957" x="1587500" y="4441825"/>
          <p14:tracePt t="93960" x="1571625" y="4433888"/>
          <p14:tracePt t="93961" x="1562100" y="4418013"/>
          <p14:tracePt t="93964" x="1546225" y="4402138"/>
          <p14:tracePt t="93965" x="1530350" y="4386263"/>
          <p14:tracePt t="93968" x="1514475" y="4370388"/>
          <p14:tracePt t="93969" x="1506538" y="4354513"/>
          <p14:tracePt t="93972" x="1490663" y="4338638"/>
          <p14:tracePt t="93976" x="1466850" y="4298950"/>
          <p14:tracePt t="93977" x="1450975" y="4281488"/>
          <p14:tracePt t="93980" x="1435100" y="4265613"/>
          <p14:tracePt t="93982" x="1427163" y="4249738"/>
          <p14:tracePt t="93983" x="1419225" y="4233863"/>
          <p14:tracePt t="93985" x="1403350" y="4217988"/>
          <p14:tracePt t="93987" x="1395413" y="4194175"/>
          <p14:tracePt t="93991" x="1371600" y="4162425"/>
          <p14:tracePt t="93994" x="1355725" y="4138613"/>
          <p14:tracePt t="93997" x="1339850" y="4106863"/>
          <p14:tracePt t="93999" x="1331913" y="4090988"/>
          <p14:tracePt t="94001" x="1323975" y="4067175"/>
          <p14:tracePt t="94003" x="1308100" y="4051300"/>
          <p14:tracePt t="94005" x="1300163" y="4035425"/>
          <p14:tracePt t="94010" x="1284288" y="3995738"/>
          <p14:tracePt t="94014" x="1268413" y="3963988"/>
          <p14:tracePt t="94015" x="1260475" y="3948113"/>
          <p14:tracePt t="94018" x="1252538" y="3930650"/>
          <p14:tracePt t="94019" x="1244600" y="3914775"/>
          <p14:tracePt t="94024" x="1228725" y="3875088"/>
          <p14:tracePt t="94027" x="1220788" y="3843338"/>
          <p14:tracePt t="94029" x="1211263" y="3827463"/>
          <p14:tracePt t="94031" x="1203325" y="3811588"/>
          <p14:tracePt t="94033" x="1203325" y="3795713"/>
          <p14:tracePt t="94036" x="1195388" y="3779838"/>
          <p14:tracePt t="94037" x="1195388" y="3763963"/>
          <p14:tracePt t="94040" x="1187450" y="3740150"/>
          <p14:tracePt t="94043" x="1179513" y="3708400"/>
          <p14:tracePt t="94045" x="1179513" y="3692525"/>
          <p14:tracePt t="94047" x="1179513" y="3676650"/>
          <p14:tracePt t="94049" x="1171575" y="3652838"/>
          <p14:tracePt t="94052" x="1171575" y="3636963"/>
          <p14:tracePt t="94053" x="1171575" y="3621088"/>
          <p14:tracePt t="94056" x="1171575" y="3605213"/>
          <p14:tracePt t="94059" x="1163638" y="3579813"/>
          <p14:tracePt t="94061" x="1163638" y="3563938"/>
          <p14:tracePt t="94063" x="1163638" y="3548063"/>
          <p14:tracePt t="94065" x="1163638" y="3540125"/>
          <p14:tracePt t="94068" x="1163638" y="3532188"/>
          <p14:tracePt t="94070" x="1163638" y="3516313"/>
          <p14:tracePt t="94072" x="1163638" y="3508375"/>
          <p14:tracePt t="94074" x="1155700" y="3500438"/>
          <p14:tracePt t="94076" x="1155700" y="3492500"/>
          <p14:tracePt t="94077" x="1155700" y="3476625"/>
          <p14:tracePt t="94079" x="1155700" y="3468688"/>
          <p14:tracePt t="94081" x="1155700" y="3460750"/>
          <p14:tracePt t="94084" x="1155700" y="3452813"/>
          <p14:tracePt t="94086" x="1155700" y="3444875"/>
          <p14:tracePt t="94089" x="1155700" y="3429000"/>
          <p14:tracePt t="94091" x="1155700" y="3421063"/>
          <p14:tracePt t="94093" x="1155700" y="3413125"/>
          <p14:tracePt t="94095" x="1155700" y="3405188"/>
          <p14:tracePt t="94097" x="1155700" y="3389313"/>
          <p14:tracePt t="94099" x="1155700" y="3381375"/>
          <p14:tracePt t="94102" x="1155700" y="3373438"/>
          <p14:tracePt t="94105" x="1155700" y="3357563"/>
          <p14:tracePt t="94107" x="1155700" y="3349625"/>
          <p14:tracePt t="94109" x="1155700" y="3341688"/>
          <p14:tracePt t="94111" x="1155700" y="3333750"/>
          <p14:tracePt t="94113" x="1155700" y="3317875"/>
          <p14:tracePt t="94115" x="1155700" y="3309938"/>
          <p14:tracePt t="94118" x="1155700" y="3302000"/>
          <p14:tracePt t="94121" x="1163638" y="3294063"/>
          <p14:tracePt t="94123" x="1163638" y="3286125"/>
          <p14:tracePt t="94125" x="1163638" y="3278188"/>
          <p14:tracePt t="94127" x="1163638" y="3270250"/>
          <p14:tracePt t="94129" x="1163638" y="3262313"/>
          <p14:tracePt t="94131" x="1163638" y="3252788"/>
          <p14:tracePt t="94136" x="1171575" y="3244850"/>
          <p14:tracePt t="94138" x="1171575" y="3236913"/>
          <p14:tracePt t="94139" x="1171575" y="3228975"/>
          <p14:tracePt t="94141" x="1171575" y="3221038"/>
          <p14:tracePt t="94143" x="1171575" y="3213100"/>
          <p14:tracePt t="94145" x="1179513" y="3213100"/>
          <p14:tracePt t="94147" x="1179513" y="3205163"/>
          <p14:tracePt t="94149" x="1179513" y="3197225"/>
          <p14:tracePt t="94152" x="1179513" y="3189288"/>
          <p14:tracePt t="94154" x="1179513" y="3181350"/>
          <p14:tracePt t="94155" x="1187450" y="3181350"/>
          <p14:tracePt t="94157" x="1187450" y="3173413"/>
          <p14:tracePt t="94159" x="1187450" y="3165475"/>
          <p14:tracePt t="94163" x="1187450" y="3157538"/>
          <p14:tracePt t="94165" x="1195388" y="3149600"/>
          <p14:tracePt t="94170" x="1195388" y="3141663"/>
          <p14:tracePt t="94173" x="1195388" y="3133725"/>
          <p14:tracePt t="94175" x="1203325" y="3125788"/>
          <p14:tracePt t="94179" x="1203325" y="3117850"/>
          <p14:tracePt t="94188" x="1211263" y="3101975"/>
          <p14:tracePt t="94191" x="1220788" y="3094038"/>
          <p14:tracePt t="94195" x="1220788" y="3086100"/>
          <p14:tracePt t="94199" x="1228725" y="3078163"/>
          <p14:tracePt t="94205" x="1236663" y="3070225"/>
          <p14:tracePt t="94209" x="1236663" y="3062288"/>
          <p14:tracePt t="94213" x="1244600" y="3062288"/>
          <p14:tracePt t="94215" x="1244600" y="3054350"/>
          <p14:tracePt t="94221" x="1252538" y="3046413"/>
          <p14:tracePt t="94229" x="1252538" y="3038475"/>
          <p14:tracePt t="94231" x="1260475" y="3038475"/>
          <p14:tracePt t="94237" x="1260475" y="3030538"/>
          <p14:tracePt t="94243" x="1268413" y="3022600"/>
          <p14:tracePt t="94249" x="1268413" y="3014663"/>
          <p14:tracePt t="94253" x="1268413" y="3006725"/>
          <p14:tracePt t="94259" x="1276350" y="2998788"/>
          <p14:tracePt t="94263" x="1276350" y="2990850"/>
          <p14:tracePt t="94265" x="1276350" y="2982913"/>
          <p14:tracePt t="94270" x="1276350" y="2974975"/>
          <p14:tracePt t="94273" x="1276350" y="2967038"/>
          <p14:tracePt t="94277" x="1276350" y="2959100"/>
          <p14:tracePt t="94279" x="1276350" y="2951163"/>
          <p14:tracePt t="94283" x="1276350" y="2943225"/>
          <p14:tracePt t="94286" x="1284288" y="2935288"/>
          <p14:tracePt t="94289" x="1284288" y="2927350"/>
          <p14:tracePt t="94293" x="1284288" y="2919413"/>
          <p14:tracePt t="94295" x="1284288" y="2909888"/>
          <p14:tracePt t="94299" x="1284288" y="2901950"/>
          <p14:tracePt t="94303" x="1284288" y="2894013"/>
          <p14:tracePt t="94307" x="1284288" y="2886075"/>
          <p14:tracePt t="94313" x="1284288" y="2878138"/>
          <p14:tracePt t="94318" x="1284288" y="2870200"/>
          <p14:tracePt t="94321" x="1284288" y="2862263"/>
          <p14:tracePt t="94328" x="1284288" y="2854325"/>
          <p14:tracePt t="94329" x="1276350" y="2854325"/>
          <p14:tracePt t="94333" x="1276350" y="2846388"/>
          <p14:tracePt t="94339" x="1276350" y="2838450"/>
          <p14:tracePt t="94347" x="1276350" y="2830513"/>
          <p14:tracePt t="94355" x="1276350" y="2822575"/>
          <p14:tracePt t="94357" x="1268413" y="2822575"/>
          <p14:tracePt t="94359" x="1268413" y="2814638"/>
          <p14:tracePt t="94363" x="1268413" y="2806700"/>
          <p14:tracePt t="94371" x="1268413" y="2790825"/>
          <p14:tracePt t="94375" x="1268413" y="2782888"/>
          <p14:tracePt t="94381" x="1268413" y="2774950"/>
          <p14:tracePt t="94384" x="1260475" y="2774950"/>
          <p14:tracePt t="94388" x="1260475" y="2767013"/>
          <p14:tracePt t="94391" x="1260475" y="2759075"/>
          <p14:tracePt t="94397" x="1260475" y="2751138"/>
          <p14:tracePt t="94402" x="1260475" y="2743200"/>
          <p14:tracePt t="94405" x="1252538" y="2743200"/>
          <p14:tracePt t="94407" x="1252538" y="2735263"/>
          <p14:tracePt t="94413" x="1252538" y="2727325"/>
          <p14:tracePt t="94419" x="1252538" y="2719388"/>
          <p14:tracePt t="94421" x="1244600" y="2719388"/>
          <p14:tracePt t="94423" x="1244600" y="2711450"/>
          <p14:tracePt t="94429" x="1244600" y="2703513"/>
          <p14:tracePt t="94435" x="1244600" y="2695575"/>
          <p14:tracePt t="94437" x="1236663" y="2695575"/>
          <p14:tracePt t="94441" x="1236663" y="2687638"/>
          <p14:tracePt t="94447" x="1236663" y="2679700"/>
          <p14:tracePt t="94453" x="1236663" y="2671763"/>
          <p14:tracePt t="94457" x="1228725" y="2663825"/>
          <p14:tracePt t="94463" x="1228725" y="2655888"/>
          <p14:tracePt t="94469" x="1228725" y="2647950"/>
          <p14:tracePt t="94473" x="1228725" y="2640013"/>
          <p14:tracePt t="94475" x="1220788" y="2640013"/>
          <p14:tracePt t="94479" x="1220788" y="2632075"/>
          <p14:tracePt t="94487" x="1220788" y="2624138"/>
          <p14:tracePt t="94493" x="1211263" y="2616200"/>
          <p14:tracePt t="94499" x="1211263" y="2608263"/>
          <p14:tracePt t="94505" x="1211263" y="2600325"/>
          <p14:tracePt t="94507" x="1203325" y="2600325"/>
          <p14:tracePt t="94513" x="1203325" y="2592388"/>
          <p14:tracePt t="94520" x="1195388" y="2584450"/>
          <p14:tracePt t="94527" x="1195388" y="2576513"/>
          <p14:tracePt t="94529" x="1187450" y="2576513"/>
          <p14:tracePt t="94536" x="1187450" y="2566988"/>
          <p14:tracePt t="94539" x="1179513" y="2566988"/>
          <p14:tracePt t="94545" x="1179513" y="2559050"/>
          <p14:tracePt t="94553" x="1171575" y="2559050"/>
          <p14:tracePt t="94555" x="1171575" y="2551113"/>
          <p14:tracePt t="94569" x="1163638" y="2551113"/>
          <p14:tracePt t="94578" x="1163638" y="2543175"/>
          <p14:tracePt t="94633" x="1155700" y="2543175"/>
          <p14:tracePt t="94637" x="1155700" y="2535238"/>
          <p14:tracePt t="94643" x="1147763" y="2535238"/>
          <p14:tracePt t="94649" x="1139825" y="2527300"/>
          <p14:tracePt t="94653" x="1131888" y="2527300"/>
          <p14:tracePt t="94657" x="1123950" y="2519363"/>
          <p14:tracePt t="94661" x="1116013" y="2519363"/>
          <p14:tracePt t="94670" x="1108075" y="2511425"/>
          <p14:tracePt t="94673" x="1100138" y="2511425"/>
          <p14:tracePt t="94679" x="1092200" y="2511425"/>
          <p14:tracePt t="94949" x="1084263" y="2511425"/>
          <p14:tracePt t="94952" x="1084263" y="2519363"/>
          <p14:tracePt t="94955" x="1076325" y="2519363"/>
          <p14:tracePt t="94957" x="1076325" y="2527300"/>
          <p14:tracePt t="94959" x="1068388" y="2527300"/>
          <p14:tracePt t="94961" x="1068388" y="2535238"/>
          <p14:tracePt t="94963" x="1060450" y="2535238"/>
          <p14:tracePt t="94965" x="1060450" y="2543175"/>
          <p14:tracePt t="94968" x="1052513" y="2551113"/>
          <p14:tracePt t="94971" x="1044575" y="2559050"/>
          <p14:tracePt t="94973" x="1044575" y="2566988"/>
          <p14:tracePt t="94975" x="1036638" y="2576513"/>
          <p14:tracePt t="94977" x="1036638" y="2584450"/>
          <p14:tracePt t="94979" x="1028700" y="2592388"/>
          <p14:tracePt t="94981" x="1020763" y="2600325"/>
          <p14:tracePt t="94983" x="1020763" y="2608263"/>
          <p14:tracePt t="94986" x="1012825" y="2616200"/>
          <p14:tracePt t="94987" x="1004888" y="2624138"/>
          <p14:tracePt t="94990" x="996950" y="2632075"/>
          <p14:tracePt t="94991" x="996950" y="2640013"/>
          <p14:tracePt t="94993" x="989013" y="2640013"/>
          <p14:tracePt t="94995" x="989013" y="2647950"/>
          <p14:tracePt t="94997" x="981075" y="2655888"/>
          <p14:tracePt t="94999" x="973138" y="2663825"/>
          <p14:tracePt t="95002" x="973138" y="2671763"/>
          <p14:tracePt t="95003" x="965200" y="2679700"/>
          <p14:tracePt t="95007" x="957263" y="2687638"/>
          <p14:tracePt t="95011" x="949325" y="2695575"/>
          <p14:tracePt t="95012" x="949325" y="2703513"/>
          <p14:tracePt t="95013" x="941388" y="2703513"/>
          <p14:tracePt t="95015" x="941388" y="2711450"/>
          <p14:tracePt t="95019" x="933450" y="2719388"/>
          <p14:tracePt t="95023" x="933450" y="2727325"/>
          <p14:tracePt t="95025" x="925513" y="2735263"/>
          <p14:tracePt t="95027" x="925513" y="2743200"/>
          <p14:tracePt t="95031" x="925513" y="2751138"/>
          <p14:tracePt t="95035" x="917575" y="2759075"/>
          <p14:tracePt t="95038" x="917575" y="2767013"/>
          <p14:tracePt t="95041" x="917575" y="2774950"/>
          <p14:tracePt t="95045" x="917575" y="2782888"/>
          <p14:tracePt t="95049" x="917575" y="2790825"/>
          <p14:tracePt t="95053" x="917575" y="2798763"/>
          <p14:tracePt t="95057" x="917575" y="2806700"/>
          <p14:tracePt t="95059" x="917575" y="2814638"/>
          <p14:tracePt t="95063" x="917575" y="2822575"/>
          <p14:tracePt t="95068" x="917575" y="2830513"/>
          <p14:tracePt t="95071" x="917575" y="2838450"/>
          <p14:tracePt t="95073" x="917575" y="2846388"/>
          <p14:tracePt t="95075" x="909638" y="2846388"/>
          <p14:tracePt t="95077" x="909638" y="2854325"/>
          <p14:tracePt t="95081" x="909638" y="2862263"/>
          <p14:tracePt t="95083" x="909638" y="2870200"/>
          <p14:tracePt t="95087" x="909638" y="2878138"/>
          <p14:tracePt t="95089" x="909638" y="2886075"/>
          <p14:tracePt t="95091" x="909638" y="2894013"/>
          <p14:tracePt t="95095" x="901700" y="2901950"/>
          <p14:tracePt t="95097" x="901700" y="2909888"/>
          <p14:tracePt t="95099" x="901700" y="2919413"/>
          <p14:tracePt t="95105" x="893763" y="2935288"/>
          <p14:tracePt t="95107" x="893763" y="2943225"/>
          <p14:tracePt t="95109" x="885825" y="2951163"/>
          <p14:tracePt t="95111" x="885825" y="2959100"/>
          <p14:tracePt t="95113" x="885825" y="2967038"/>
          <p14:tracePt t="95119" x="877888" y="2982913"/>
          <p14:tracePt t="95122" x="877888" y="2990850"/>
          <p14:tracePt t="95124" x="868363" y="2998788"/>
          <p14:tracePt t="95125" x="868363" y="3006725"/>
          <p14:tracePt t="95127" x="868363" y="3014663"/>
          <p14:tracePt t="95129" x="860425" y="3014663"/>
          <p14:tracePt t="95131" x="860425" y="3022600"/>
          <p14:tracePt t="95133" x="860425" y="3030538"/>
          <p14:tracePt t="95136" x="852488" y="3038475"/>
          <p14:tracePt t="95139" x="852488" y="3046413"/>
          <p14:tracePt t="95141" x="852488" y="3054350"/>
          <p14:tracePt t="95143" x="844550" y="3062288"/>
          <p14:tracePt t="95147" x="844550" y="3070225"/>
          <p14:tracePt t="95149" x="836613" y="3078163"/>
          <p14:tracePt t="95154" x="836613" y="3086100"/>
          <p14:tracePt t="95156" x="836613" y="3094038"/>
          <p14:tracePt t="95157" x="828675" y="3094038"/>
          <p14:tracePt t="95159" x="828675" y="3101975"/>
          <p14:tracePt t="95161" x="828675" y="3109913"/>
          <p14:tracePt t="95165" x="828675" y="3117850"/>
          <p14:tracePt t="95170" x="820738" y="3125788"/>
          <p14:tracePt t="95175" x="820738" y="3133725"/>
          <p14:tracePt t="95179" x="820738" y="3141663"/>
          <p14:tracePt t="95185" x="820738" y="3149600"/>
          <p14:tracePt t="95189" x="812800" y="3149600"/>
          <p14:tracePt t="95204" x="812800" y="3157538"/>
          <p14:tracePt t="95205" x="812800" y="3165475"/>
          <p14:tracePt t="95301" x="812800" y="3173413"/>
          <p14:tracePt t="95305" x="812800" y="3165475"/>
          <p14:tracePt t="95311" x="812800" y="3157538"/>
          <p14:tracePt t="95315" x="812800" y="3149600"/>
          <p14:tracePt t="95320" x="812800" y="3141663"/>
          <p14:tracePt t="95323" x="812800" y="3133725"/>
          <p14:tracePt t="95325" x="812800" y="3125788"/>
          <p14:tracePt t="95327" x="812800" y="3117850"/>
          <p14:tracePt t="95329" x="820738" y="3109913"/>
          <p14:tracePt t="95332" x="820738" y="3101975"/>
          <p14:tracePt t="95333" x="820738" y="3094038"/>
          <p14:tracePt t="95336" x="820738" y="3086100"/>
          <p14:tracePt t="95340" x="820738" y="3070225"/>
          <p14:tracePt t="95343" x="820738" y="3062288"/>
          <p14:tracePt t="95345" x="820738" y="3054350"/>
          <p14:tracePt t="95347" x="828675" y="3046413"/>
          <p14:tracePt t="95352" x="828675" y="3038475"/>
          <p14:tracePt t="95355" x="828675" y="3022600"/>
          <p14:tracePt t="95359" x="828675" y="3014663"/>
          <p14:tracePt t="95361" x="828675" y="3006725"/>
          <p14:tracePt t="95363" x="836613" y="2998788"/>
          <p14:tracePt t="95368" x="836613" y="2990850"/>
          <p14:tracePt t="95371" x="836613" y="2982913"/>
          <p14:tracePt t="95373" x="836613" y="2974975"/>
          <p14:tracePt t="95375" x="836613" y="2967038"/>
          <p14:tracePt t="95379" x="844550" y="2959100"/>
          <p14:tracePt t="95381" x="844550" y="2951163"/>
          <p14:tracePt t="95383" x="844550" y="2943225"/>
          <p14:tracePt t="95386" x="844550" y="2935288"/>
          <p14:tracePt t="95388" x="844550" y="2927350"/>
          <p14:tracePt t="95391" x="844550" y="2919413"/>
          <p14:tracePt t="95393" x="852488" y="2909888"/>
          <p14:tracePt t="95397" x="852488" y="2901950"/>
          <p14:tracePt t="95399" x="852488" y="2894013"/>
          <p14:tracePt t="95404" x="852488" y="2886075"/>
          <p14:tracePt t="95407" x="852488" y="2878138"/>
          <p14:tracePt t="95411" x="860425" y="2870200"/>
          <p14:tracePt t="95415" x="860425" y="2862263"/>
          <p14:tracePt t="95420" x="860425" y="2854325"/>
          <p14:tracePt t="95423" x="860425" y="2846388"/>
          <p14:tracePt t="95429" x="860425" y="2838450"/>
          <p14:tracePt t="95435" x="860425" y="2830513"/>
          <p14:tracePt t="95443" x="860425" y="2822575"/>
          <p14:tracePt t="95452" x="868363" y="2822575"/>
          <p14:tracePt t="95455" x="868363" y="2814638"/>
          <p14:tracePt t="95470" x="868363" y="2806700"/>
          <p14:tracePt t="95499" x="868363" y="2798763"/>
          <p14:tracePt t="95518" x="868363" y="2790825"/>
          <p14:tracePt t="95527" x="868363" y="2782888"/>
          <p14:tracePt t="95530" x="877888" y="2782888"/>
          <p14:tracePt t="95535" x="877888" y="2774950"/>
          <p14:tracePt t="95541" x="877888" y="2767013"/>
          <p14:tracePt t="95547" x="877888" y="2759075"/>
          <p14:tracePt t="95555" x="877888" y="2751138"/>
          <p14:tracePt t="95563" x="877888" y="2743200"/>
          <p14:tracePt t="95573" x="877888" y="2735263"/>
          <p14:tracePt t="95583" x="877888" y="2727325"/>
          <p14:tracePt t="95589" x="877888" y="2719388"/>
          <p14:tracePt t="95595" x="877888" y="2711450"/>
          <p14:tracePt t="95605" x="877888" y="2703513"/>
          <p14:tracePt t="95615" x="877888" y="2695575"/>
          <p14:tracePt t="95663" x="868363" y="2695575"/>
          <p14:tracePt t="95687" x="868363" y="2687638"/>
          <p14:tracePt t="95703" x="868363" y="2679700"/>
          <p14:tracePt t="96433" x="860425" y="2679700"/>
          <p14:tracePt t="96436" x="860425" y="2687638"/>
          <p14:tracePt t="96439" x="860425" y="2695575"/>
          <p14:tracePt t="96441" x="860425" y="2703513"/>
          <p14:tracePt t="96443" x="852488" y="2719388"/>
          <p14:tracePt t="96445" x="852488" y="2727325"/>
          <p14:tracePt t="96448" x="852488" y="2743200"/>
          <p14:tracePt t="96449" x="852488" y="2751138"/>
          <p14:tracePt t="96452" x="844550" y="2767013"/>
          <p14:tracePt t="96454" x="844550" y="2782888"/>
          <p14:tracePt t="96455" x="844550" y="2798763"/>
          <p14:tracePt t="96457" x="836613" y="2814638"/>
          <p14:tracePt t="96459" x="836613" y="2838450"/>
          <p14:tracePt t="96461" x="828675" y="2854325"/>
          <p14:tracePt t="96463" x="828675" y="2878138"/>
          <p14:tracePt t="96465" x="820738" y="2901950"/>
          <p14:tracePt t="96469" x="812800" y="2959100"/>
          <p14:tracePt t="96473" x="804863" y="2982913"/>
          <p14:tracePt t="96474" x="804863" y="3014663"/>
          <p14:tracePt t="96475" x="796925" y="3046413"/>
          <p14:tracePt t="96477" x="796925" y="3078163"/>
          <p14:tracePt t="96480" x="788988" y="3109913"/>
          <p14:tracePt t="96481" x="788988" y="3141663"/>
          <p14:tracePt t="96483" x="781050" y="3173413"/>
          <p14:tracePt t="96486" x="781050" y="3213100"/>
          <p14:tracePt t="96487" x="773113" y="3252788"/>
          <p14:tracePt t="96491" x="773113" y="3294063"/>
          <p14:tracePt t="96492" x="773113" y="3325813"/>
          <p14:tracePt t="96493" x="765175" y="3373438"/>
          <p14:tracePt t="96496" x="765175" y="3413125"/>
          <p14:tracePt t="96497" x="765175" y="3452813"/>
          <p14:tracePt t="96500" x="765175" y="3492500"/>
          <p14:tracePt t="96504" x="765175" y="3571875"/>
          <p14:tracePt t="96508" x="765175" y="3660775"/>
          <p14:tracePt t="96511" x="765175" y="3740150"/>
          <p14:tracePt t="96513" x="765175" y="3779838"/>
          <p14:tracePt t="96515" x="765175" y="3811588"/>
          <p14:tracePt t="96519" x="765175" y="3890963"/>
          <p14:tracePt t="96521" x="765175" y="3922713"/>
          <p14:tracePt t="96523" x="765175" y="3963988"/>
          <p14:tracePt t="96525" x="765175" y="3995738"/>
          <p14:tracePt t="96527" x="765175" y="4027488"/>
          <p14:tracePt t="96529" x="765175" y="4059238"/>
          <p14:tracePt t="96531" x="765175" y="4090988"/>
          <p14:tracePt t="96533" x="765175" y="4114800"/>
          <p14:tracePt t="96535" x="765175" y="4138613"/>
          <p14:tracePt t="96537" x="765175" y="4162425"/>
          <p14:tracePt t="96539" x="773113" y="4186238"/>
          <p14:tracePt t="96541" x="773113" y="4210050"/>
          <p14:tracePt t="96543" x="773113" y="4233863"/>
          <p14:tracePt t="96545" x="773113" y="4257675"/>
          <p14:tracePt t="96547" x="773113" y="4273550"/>
          <p14:tracePt t="96549" x="773113" y="4291013"/>
          <p14:tracePt t="96551" x="773113" y="4314825"/>
          <p14:tracePt t="96553" x="781050" y="4330700"/>
          <p14:tracePt t="96555" x="781050" y="4346575"/>
          <p14:tracePt t="96557" x="781050" y="4362450"/>
          <p14:tracePt t="96559" x="781050" y="4378325"/>
          <p14:tracePt t="96561" x="781050" y="4394200"/>
          <p14:tracePt t="96563" x="788988" y="4410075"/>
          <p14:tracePt t="96565" x="788988" y="4425950"/>
          <p14:tracePt t="96568" x="788988" y="4441825"/>
          <p14:tracePt t="96569" x="788988" y="4457700"/>
          <p14:tracePt t="96571" x="796925" y="4473575"/>
          <p14:tracePt t="96574" x="796925" y="4489450"/>
          <p14:tracePt t="96575" x="796925" y="4505325"/>
          <p14:tracePt t="96577" x="796925" y="4521200"/>
          <p14:tracePt t="96579" x="804863" y="4537075"/>
          <p14:tracePt t="96581" x="804863" y="4552950"/>
          <p14:tracePt t="96583" x="804863" y="4568825"/>
          <p14:tracePt t="96586" x="812800" y="4584700"/>
          <p14:tracePt t="96590" x="812800" y="4616450"/>
          <p14:tracePt t="96592" x="820738" y="4624388"/>
          <p14:tracePt t="96593" x="820738" y="4641850"/>
          <p14:tracePt t="96595" x="820738" y="4657725"/>
          <p14:tracePt t="96597" x="828675" y="4673600"/>
          <p14:tracePt t="96599" x="828675" y="4689475"/>
          <p14:tracePt t="96602" x="836613" y="4697413"/>
          <p14:tracePt t="96606" x="836613" y="4721225"/>
          <p14:tracePt t="96608" x="844550" y="4737100"/>
          <p14:tracePt t="96609" x="844550" y="4745038"/>
          <p14:tracePt t="96611" x="844550" y="4760913"/>
          <p14:tracePt t="96613" x="852488" y="4768850"/>
          <p14:tracePt t="96615" x="852488" y="4776788"/>
          <p14:tracePt t="96619" x="860425" y="4800600"/>
          <p14:tracePt t="96624" x="877888" y="4832350"/>
          <p14:tracePt t="96626" x="877888" y="4840288"/>
          <p14:tracePt t="96627" x="885825" y="4856163"/>
          <p14:tracePt t="96629" x="885825" y="4864100"/>
          <p14:tracePt t="96631" x="893763" y="4879975"/>
          <p14:tracePt t="96633" x="893763" y="4887913"/>
          <p14:tracePt t="96636" x="901700" y="4903788"/>
          <p14:tracePt t="96638" x="901700" y="4911725"/>
          <p14:tracePt t="96640" x="909638" y="4919663"/>
          <p14:tracePt t="96641" x="917575" y="4927600"/>
          <p14:tracePt t="96643" x="917575" y="4943475"/>
          <p14:tracePt t="96645" x="925513" y="4951413"/>
          <p14:tracePt t="96647" x="933450" y="4959350"/>
          <p14:tracePt t="96649" x="933450" y="4976813"/>
          <p14:tracePt t="96652" x="941388" y="4984750"/>
          <p14:tracePt t="96653" x="949325" y="4992688"/>
          <p14:tracePt t="96656" x="949325" y="5000625"/>
          <p14:tracePt t="96657" x="957263" y="5008563"/>
          <p14:tracePt t="96659" x="957263" y="5024438"/>
          <p14:tracePt t="96661" x="965200" y="5032375"/>
          <p14:tracePt t="96663" x="973138" y="5040313"/>
          <p14:tracePt t="96665" x="973138" y="5048250"/>
          <p14:tracePt t="96669" x="981075" y="5056188"/>
          <p14:tracePt t="96674" x="989013" y="5072063"/>
          <p14:tracePt t="96677" x="996950" y="5080000"/>
          <p14:tracePt t="96679" x="996950" y="5087938"/>
          <p14:tracePt t="96682" x="1004888" y="5087938"/>
          <p14:tracePt t="96683" x="1004888" y="5095875"/>
          <p14:tracePt t="96687" x="1012825" y="5103813"/>
          <p14:tracePt t="96690" x="1012825" y="5111750"/>
          <p14:tracePt t="96693" x="1020763" y="5119688"/>
          <p14:tracePt t="96695" x="1020763" y="5127625"/>
          <p14:tracePt t="96697" x="1020763" y="5135563"/>
          <p14:tracePt t="96699" x="1028700" y="5143500"/>
          <p14:tracePt t="96702" x="1028700" y="5151438"/>
          <p14:tracePt t="96704" x="1036638" y="5151438"/>
          <p14:tracePt t="96706" x="1036638" y="5159375"/>
          <p14:tracePt t="96707" x="1036638" y="5167313"/>
          <p14:tracePt t="96709" x="1044575" y="5175250"/>
          <p14:tracePt t="96711" x="1044575" y="5183188"/>
          <p14:tracePt t="96714" x="1052513" y="5191125"/>
          <p14:tracePt t="96715" x="1052513" y="5199063"/>
          <p14:tracePt t="96719" x="1060450" y="5214938"/>
          <p14:tracePt t="96722" x="1068388" y="5222875"/>
          <p14:tracePt t="96724" x="1068388" y="5230813"/>
          <p14:tracePt t="96725" x="1076325" y="5238750"/>
          <p14:tracePt t="96727" x="1076325" y="5254625"/>
          <p14:tracePt t="96729" x="1084263" y="5262563"/>
          <p14:tracePt t="96731" x="1084263" y="5270500"/>
          <p14:tracePt t="96734" x="1092200" y="5278438"/>
          <p14:tracePt t="96736" x="1092200" y="5286375"/>
          <p14:tracePt t="96737" x="1092200" y="5294313"/>
          <p14:tracePt t="96740" x="1100138" y="5302250"/>
          <p14:tracePt t="96741" x="1100138" y="5319713"/>
          <p14:tracePt t="96743" x="1108075" y="5327650"/>
          <p14:tracePt t="96746" x="1108075" y="5335588"/>
          <p14:tracePt t="96747" x="1116013" y="5343525"/>
          <p14:tracePt t="96749" x="1116013" y="5359400"/>
          <p14:tracePt t="96752" x="1123950" y="5367338"/>
          <p14:tracePt t="96753" x="1123950" y="5375275"/>
          <p14:tracePt t="96756" x="1131888" y="5391150"/>
          <p14:tracePt t="96757" x="1131888" y="5399088"/>
          <p14:tracePt t="96760" x="1139825" y="5407025"/>
          <p14:tracePt t="96761" x="1139825" y="5414963"/>
          <p14:tracePt t="96763" x="1147763" y="5422900"/>
          <p14:tracePt t="96765" x="1147763" y="5430838"/>
          <p14:tracePt t="96768" x="1155700" y="5430838"/>
          <p14:tracePt t="96770" x="1155700" y="5438775"/>
          <p14:tracePt t="96772" x="1163638" y="5446713"/>
          <p14:tracePt t="96775" x="1171575" y="5454650"/>
          <p14:tracePt t="96777" x="1171575" y="5462588"/>
          <p14:tracePt t="96779" x="1179513" y="5462588"/>
          <p14:tracePt t="96784" x="1179513" y="5470525"/>
          <p14:tracePt t="96786" x="1187450" y="5470525"/>
          <p14:tracePt t="96789" x="1187450" y="5478463"/>
          <p14:tracePt t="96795" x="1195388" y="5478463"/>
          <p14:tracePt t="96797" x="1195388" y="5486400"/>
          <p14:tracePt t="96807" x="1203325" y="5486400"/>
          <p14:tracePt t="96809" x="1203325" y="5494338"/>
          <p14:tracePt t="96893" x="1211263" y="5494338"/>
          <p14:tracePt t="96896" x="1211263" y="5486400"/>
          <p14:tracePt t="96903" x="1211263" y="5478463"/>
          <p14:tracePt t="96906" x="1220788" y="5478463"/>
          <p14:tracePt t="96909" x="1220788" y="5470525"/>
          <p14:tracePt t="96915" x="1228725" y="5462588"/>
          <p14:tracePt t="96920" x="1228725" y="5454650"/>
          <p14:tracePt t="96921" x="1236663" y="5454650"/>
          <p14:tracePt t="96923" x="1236663" y="5446713"/>
          <p14:tracePt t="96925" x="1236663" y="5438775"/>
          <p14:tracePt t="96929" x="1236663" y="5430838"/>
          <p14:tracePt t="96932" x="1244600" y="5430838"/>
          <p14:tracePt t="96933" x="1244600" y="5422900"/>
          <p14:tracePt t="96936" x="1244600" y="5414963"/>
          <p14:tracePt t="96939" x="1244600" y="5407025"/>
          <p14:tracePt t="96941" x="1252538" y="5399088"/>
          <p14:tracePt t="96943" x="1252538" y="5391150"/>
          <p14:tracePt t="96948" x="1252538" y="5383213"/>
          <p14:tracePt t="96950" x="1252538" y="5375275"/>
          <p14:tracePt t="96954" x="1260475" y="5367338"/>
          <p14:tracePt t="96955" x="1260475" y="5359400"/>
          <p14:tracePt t="96959" x="1260475" y="5351463"/>
          <p14:tracePt t="96961" x="1260475" y="5343525"/>
          <p14:tracePt t="96965" x="1260475" y="5335588"/>
          <p14:tracePt t="96970" x="1260475" y="5327650"/>
          <p14:tracePt t="96973" x="1260475" y="5319713"/>
          <p14:tracePt t="96979" x="1260475" y="5310188"/>
          <p14:tracePt t="96983" x="1260475" y="5302250"/>
          <p14:tracePt t="96987" x="1260475" y="5294313"/>
          <p14:tracePt t="96991" x="1260475" y="5286375"/>
          <p14:tracePt t="96993" x="1260475" y="5278438"/>
          <p14:tracePt t="96996" x="1252538" y="5278438"/>
          <p14:tracePt t="96997" x="1252538" y="5270500"/>
          <p14:tracePt t="96999" x="1252538" y="5262563"/>
          <p14:tracePt t="97003" x="1252538" y="5254625"/>
          <p14:tracePt t="97005" x="1252538" y="5246688"/>
          <p14:tracePt t="97007" x="1244600" y="5246688"/>
          <p14:tracePt t="97009" x="1244600" y="5238750"/>
          <p14:tracePt t="97011" x="1244600" y="5230813"/>
          <p14:tracePt t="97013" x="1244600" y="5222875"/>
          <p14:tracePt t="97019" x="1236663" y="5207000"/>
          <p14:tracePt t="97021" x="1236663" y="5199063"/>
          <p14:tracePt t="97025" x="1236663" y="5191125"/>
          <p14:tracePt t="97027" x="1228725" y="5183188"/>
          <p14:tracePt t="97029" x="1228725" y="5175250"/>
          <p14:tracePt t="97031" x="1228725" y="5167313"/>
          <p14:tracePt t="97033" x="1228725" y="5159375"/>
          <p14:tracePt t="97036" x="1220788" y="5159375"/>
          <p14:tracePt t="97038" x="1220788" y="5151438"/>
          <p14:tracePt t="97039" x="1220788" y="5143500"/>
          <p14:tracePt t="97042" x="1211263" y="5135563"/>
          <p14:tracePt t="97043" x="1211263" y="5127625"/>
          <p14:tracePt t="97045" x="1211263" y="5119688"/>
          <p14:tracePt t="97047" x="1203325" y="5119688"/>
          <p14:tracePt t="97049" x="1203325" y="5111750"/>
          <p14:tracePt t="97052" x="1203325" y="5103813"/>
          <p14:tracePt t="97054" x="1195388" y="5095875"/>
          <p14:tracePt t="97057" x="1195388" y="5087938"/>
          <p14:tracePt t="97061" x="1187450" y="5080000"/>
          <p14:tracePt t="97065" x="1187450" y="5072063"/>
          <p14:tracePt t="97070" x="1187450" y="5064125"/>
          <p14:tracePt t="97073" x="1179513" y="5064125"/>
          <p14:tracePt t="97075" x="1179513" y="5056188"/>
          <p14:tracePt t="97081" x="1179513" y="5048250"/>
          <p14:tracePt t="97092" x="1179513" y="5040313"/>
          <p14:tracePt t="97093" x="1171575" y="5040313"/>
          <p14:tracePt t="97104" x="1171575" y="5032375"/>
          <p14:tracePt t="97123" x="1171575" y="5024438"/>
          <p14:tracePt t="97143" x="1163638" y="5024438"/>
          <p14:tracePt t="97169" x="1163638" y="5016500"/>
          <p14:tracePt t="97177" x="1155700" y="5016500"/>
          <p14:tracePt t="97179" x="1155700" y="5008563"/>
          <p14:tracePt t="97183" x="1147763" y="5008563"/>
          <p14:tracePt t="97186" x="1139825" y="5000625"/>
          <p14:tracePt t="97189" x="1131888" y="5000625"/>
          <p14:tracePt t="97191" x="1123950" y="4992688"/>
          <p14:tracePt t="97195" x="1116013" y="4992688"/>
          <p14:tracePt t="97198" x="1108075" y="4984750"/>
          <p14:tracePt t="97204" x="1092200" y="4976813"/>
          <p14:tracePt t="97206" x="1084263" y="4976813"/>
          <p14:tracePt t="97207" x="1084263" y="4967288"/>
          <p14:tracePt t="97209" x="1076325" y="4967288"/>
          <p14:tracePt t="97211" x="1068388" y="4959350"/>
          <p14:tracePt t="97215" x="1060450" y="4959350"/>
          <p14:tracePt t="97219" x="1044575" y="4951413"/>
          <p14:tracePt t="97223" x="1036638" y="4943475"/>
          <p14:tracePt t="97225" x="1028700" y="4943475"/>
          <p14:tracePt t="97229" x="1020763" y="4935538"/>
          <p14:tracePt t="97232" x="1012825" y="4935538"/>
          <p14:tracePt t="97233" x="1012825" y="4927600"/>
          <p14:tracePt t="97235" x="1004888" y="4927600"/>
          <p14:tracePt t="97239" x="996950" y="4919663"/>
          <p14:tracePt t="97241" x="989013" y="4919663"/>
          <p14:tracePt t="97245" x="981075" y="4911725"/>
          <p14:tracePt t="97249" x="973138" y="4911725"/>
          <p14:tracePt t="97252" x="973138" y="4903788"/>
          <p14:tracePt t="97254" x="965200" y="4903788"/>
          <p14:tracePt t="97257" x="965200" y="4895850"/>
          <p14:tracePt t="97259" x="957263" y="4895850"/>
          <p14:tracePt t="97263" x="949325" y="4895850"/>
          <p14:tracePt t="97265" x="949325" y="4887913"/>
          <p14:tracePt t="97280" x="941388" y="4887913"/>
          <p14:tracePt t="97333" x="933450" y="4887913"/>
          <p14:tracePt t="97345" x="925513" y="4887913"/>
          <p14:tracePt t="97355" x="917575" y="4887913"/>
          <p14:tracePt t="97363" x="909638" y="4887913"/>
          <p14:tracePt t="97369" x="909638" y="4895850"/>
          <p14:tracePt t="97373" x="901700" y="4895850"/>
          <p14:tracePt t="97385" x="893763" y="4895850"/>
          <p14:tracePt t="97388" x="893763" y="4903788"/>
          <p14:tracePt t="97403" x="885825" y="4903788"/>
          <p14:tracePt t="97810" x="885825" y="4911725"/>
          <p14:tracePt t="97850" x="885825" y="4919663"/>
          <p14:tracePt t="97863" x="885825" y="4927600"/>
          <p14:tracePt t="97878" x="885825" y="4935538"/>
          <p14:tracePt t="97996" x="885825" y="4943475"/>
          <p14:tracePt t="98008" x="885825" y="4951413"/>
          <p14:tracePt t="98443" x="893763" y="4943475"/>
          <p14:tracePt t="98448" x="901700" y="4927600"/>
          <p14:tracePt t="98449" x="909638" y="4919663"/>
          <p14:tracePt t="98452" x="917575" y="4911725"/>
          <p14:tracePt t="98454" x="925513" y="4895850"/>
          <p14:tracePt t="98456" x="933450" y="4887913"/>
          <p14:tracePt t="98458" x="941388" y="4872038"/>
          <p14:tracePt t="98460" x="949325" y="4856163"/>
          <p14:tracePt t="98461" x="957263" y="4840288"/>
          <p14:tracePt t="98464" x="965200" y="4816475"/>
          <p14:tracePt t="98465" x="973138" y="4800600"/>
          <p14:tracePt t="98468" x="981075" y="4768850"/>
          <p14:tracePt t="98469" x="989013" y="4752975"/>
          <p14:tracePt t="98473" x="1012825" y="4705350"/>
          <p14:tracePt t="98475" x="1020763" y="4673600"/>
          <p14:tracePt t="98478" x="1036638" y="4633913"/>
          <p14:tracePt t="98480" x="1044575" y="4600575"/>
          <p14:tracePt t="98483" x="1052513" y="4552950"/>
          <p14:tracePt t="98485" x="1060450" y="4529138"/>
          <p14:tracePt t="98486" x="1068388" y="4489450"/>
          <p14:tracePt t="98491" x="1092200" y="4410075"/>
          <p14:tracePt t="98496" x="1108075" y="4298950"/>
          <p14:tracePt t="98497" x="1123950" y="4233863"/>
          <p14:tracePt t="98499" x="1123950" y="4202113"/>
          <p14:tracePt t="98502" x="1131888" y="4154488"/>
          <p14:tracePt t="98503" x="1139825" y="4098925"/>
          <p14:tracePt t="98508" x="1163638" y="3995738"/>
          <p14:tracePt t="98510" x="1163638" y="3956050"/>
          <p14:tracePt t="98512" x="1171575" y="3906838"/>
          <p14:tracePt t="98513" x="1179513" y="3851275"/>
          <p14:tracePt t="98515" x="1179513" y="3811588"/>
          <p14:tracePt t="98518" x="1187450" y="3748088"/>
          <p14:tracePt t="98519" x="1187450" y="3708400"/>
          <p14:tracePt t="98521" x="1187450" y="3660775"/>
          <p14:tracePt t="98523" x="1187450" y="3613150"/>
          <p14:tracePt t="98525" x="1187450" y="3556000"/>
          <p14:tracePt t="98527" x="1187450" y="3500438"/>
          <p14:tracePt t="98529" x="1187450" y="3468688"/>
          <p14:tracePt t="98531" x="1179513" y="3421063"/>
          <p14:tracePt t="98533" x="1179513" y="3373438"/>
          <p14:tracePt t="98535" x="1179513" y="3325813"/>
          <p14:tracePt t="98537" x="1171575" y="3262313"/>
          <p14:tracePt t="98539" x="1163638" y="3228975"/>
          <p14:tracePt t="98541" x="1163638" y="3181350"/>
          <p14:tracePt t="98543" x="1155700" y="3133725"/>
          <p14:tracePt t="98545" x="1147763" y="3094038"/>
          <p14:tracePt t="98547" x="1131888" y="3038475"/>
          <p14:tracePt t="98549" x="1123950" y="3006725"/>
          <p14:tracePt t="98551" x="1116013" y="2959100"/>
          <p14:tracePt t="98554" x="1108075" y="2909888"/>
          <p14:tracePt t="98555" x="1100138" y="2870200"/>
          <p14:tracePt t="98557" x="1076325" y="2814638"/>
          <p14:tracePt t="98559" x="1068388" y="2774950"/>
          <p14:tracePt t="98561" x="1052513" y="2727325"/>
          <p14:tracePt t="98563" x="1036638" y="2679700"/>
          <p14:tracePt t="98565" x="1028700" y="2632075"/>
          <p14:tracePt t="98568" x="1004888" y="2566988"/>
          <p14:tracePt t="98569" x="996950" y="2535238"/>
          <p14:tracePt t="98572" x="981075" y="2487613"/>
          <p14:tracePt t="98573" x="965200" y="2432050"/>
          <p14:tracePt t="98575" x="949325" y="2384425"/>
          <p14:tracePt t="98577" x="933450" y="2312988"/>
          <p14:tracePt t="98579" x="917575" y="2273300"/>
          <p14:tracePt t="98581" x="901700" y="2208213"/>
          <p14:tracePt t="98583" x="885825" y="2152650"/>
          <p14:tracePt t="98585" x="868363" y="2089150"/>
          <p14:tracePt t="98587" x="852488" y="2033588"/>
          <p14:tracePt t="98592" x="828675" y="1906588"/>
          <p14:tracePt t="98593" x="812800" y="1841500"/>
          <p14:tracePt t="98595" x="796925" y="1785938"/>
          <p14:tracePt t="98597" x="781050" y="1722438"/>
          <p14:tracePt t="98599" x="773113" y="1666875"/>
          <p14:tracePt t="98601" x="757238" y="1611313"/>
          <p14:tracePt t="98603" x="741363" y="1547813"/>
          <p14:tracePt t="98605" x="733425" y="1490663"/>
          <p14:tracePt t="98607" x="717550" y="1435100"/>
          <p14:tracePt t="98609" x="701675" y="1379538"/>
          <p14:tracePt t="98612" x="685800" y="1292225"/>
          <p14:tracePt t="98614" x="669925" y="1236663"/>
          <p14:tracePt t="98616" x="661988" y="1179513"/>
          <p14:tracePt t="98618" x="646113" y="1123950"/>
          <p14:tracePt t="98620" x="638175" y="1068388"/>
          <p14:tracePt t="98622" x="622300" y="1020763"/>
          <p14:tracePt t="98624" x="614363" y="965200"/>
          <p14:tracePt t="98626" x="598488" y="917575"/>
          <p14:tracePt t="98628" x="590550" y="852488"/>
          <p14:tracePt t="98630" x="582613" y="820738"/>
          <p14:tracePt t="98632" x="566738" y="773113"/>
          <p14:tracePt t="98635" x="558800" y="725488"/>
          <p14:tracePt t="98636" x="550863" y="677863"/>
          <p14:tracePt t="98639" x="542925" y="638175"/>
          <p14:tracePt t="98643" x="527050" y="550863"/>
          <p14:tracePt t="98645" x="527050" y="509588"/>
          <p14:tracePt t="98646" x="517525" y="469900"/>
          <p14:tracePt t="98648" x="509588" y="430213"/>
          <p14:tracePt t="98653" x="501650" y="350838"/>
          <p14:tracePt t="98654" x="493713" y="311150"/>
          <p14:tracePt t="98659" x="477838" y="239713"/>
          <p14:tracePt t="98660" x="477838" y="207963"/>
          <p14:tracePt t="98663" x="469900" y="150813"/>
          <p14:tracePt t="98665" x="461963" y="119063"/>
          <p14:tracePt t="98669" x="446088" y="63500"/>
          <p14:tracePt t="98671" x="446088" y="31750"/>
          <p14:tracePt t="98675" x="438150" y="79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223997"/>
              </p:ext>
            </p:extLst>
          </p:nvPr>
        </p:nvGraphicFramePr>
        <p:xfrm>
          <a:off x="2536723" y="1507274"/>
          <a:ext cx="761016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413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1933271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  <a:gridCol w="3726483">
                  <a:extLst>
                    <a:ext uri="{9D8B030D-6E8A-4147-A177-3AD203B41FA5}">
                      <a16:colId xmlns:a16="http://schemas.microsoft.com/office/drawing/2014/main" val="3606260544"/>
                    </a:ext>
                  </a:extLst>
                </a:gridCol>
              </a:tblGrid>
              <a:tr h="42427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 1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aseline="0" dirty="0"/>
                        <a:t>condition 2</a:t>
                      </a:r>
                      <a:endParaRPr lang="nl-BE" sz="2400" dirty="0"/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</a:t>
                      </a:r>
                      <a:r>
                        <a:rPr lang="nl-BE" sz="2400" baseline="0" dirty="0"/>
                        <a:t> 1 </a:t>
                      </a:r>
                      <a:r>
                        <a:rPr lang="nl-BE" sz="2800" baseline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r>
                        <a:rPr lang="nl-BE" sz="2400" baseline="0" dirty="0"/>
                        <a:t> condition 2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635015770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390514433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35105" y="4227871"/>
            <a:ext cx="11138648" cy="2630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4678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5AD42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altLang="nl-BE" sz="4000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b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 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or 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weekend:</a:t>
            </a:r>
            <a:b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35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'We are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going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 out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dinner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35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3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4000" dirty="0">
                <a:solidFill>
                  <a:srgbClr val="FF0000"/>
                </a:solidFill>
              </a:rPr>
              <a:t>Do not write</a:t>
            </a:r>
            <a:r>
              <a:rPr lang="nl-BE" altLang="nl-BE" sz="4000" dirty="0"/>
              <a:t>:  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 or 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 ==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nl-BE" altLang="nl-BE" sz="3500" dirty="0">
              <a:latin typeface="Arial" panose="020B0604020202020204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0D5FA3C-DBF8-455E-8A36-CC4D8C706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9"/>
    </mc:Choice>
    <mc:Fallback xmlns="">
      <p:transition spd="slow" advTm="114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192" x="279400" y="7938"/>
          <p14:tracePt t="24194" x="303213" y="15875"/>
          <p14:tracePt t="24195" x="327025" y="23813"/>
          <p14:tracePt t="24197" x="366713" y="39688"/>
          <p14:tracePt t="24199" x="382588" y="39688"/>
          <p14:tracePt t="24201" x="406400" y="47625"/>
          <p14:tracePt t="24204" x="430213" y="55563"/>
          <p14:tracePt t="24205" x="461963" y="63500"/>
          <p14:tracePt t="24207" x="485775" y="71438"/>
          <p14:tracePt t="24209" x="509588" y="79375"/>
          <p14:tracePt t="24211" x="534988" y="87313"/>
          <p14:tracePt t="24213" x="558800" y="87313"/>
          <p14:tracePt t="24215" x="590550" y="95250"/>
          <p14:tracePt t="24218" x="622300" y="111125"/>
          <p14:tracePt t="24220" x="638175" y="111125"/>
          <p14:tracePt t="24237" x="844550" y="184150"/>
          <p14:tracePt t="24237" x="877888" y="192088"/>
          <p14:tracePt t="24239" x="893763" y="200025"/>
          <p14:tracePt t="24241" x="917575" y="207963"/>
          <p14:tracePt t="24243" x="949325" y="223838"/>
          <p14:tracePt t="24245" x="973138" y="231775"/>
          <p14:tracePt t="24247" x="996950" y="239713"/>
          <p14:tracePt t="24249" x="1020763" y="247650"/>
          <p14:tracePt t="24252" x="1044575" y="263525"/>
          <p14:tracePt t="24253" x="1068388" y="271463"/>
          <p14:tracePt t="24255" x="1092200" y="287338"/>
          <p14:tracePt t="24257" x="1116013" y="295275"/>
          <p14:tracePt t="24259" x="1131888" y="303213"/>
          <p14:tracePt t="24261" x="1155700" y="319088"/>
          <p14:tracePt t="24263" x="1179513" y="327025"/>
          <p14:tracePt t="24265" x="1195388" y="342900"/>
          <p14:tracePt t="24267" x="1220788" y="350838"/>
          <p14:tracePt t="24269" x="1236663" y="358775"/>
          <p14:tracePt t="24272" x="1260475" y="374650"/>
          <p14:tracePt t="24273" x="1276350" y="390525"/>
          <p14:tracePt t="24275" x="1292225" y="398463"/>
          <p14:tracePt t="24277" x="1323975" y="422275"/>
          <p14:tracePt t="24279" x="1331913" y="430213"/>
          <p14:tracePt t="24281" x="1347788" y="438150"/>
          <p14:tracePt t="24284" x="1363663" y="454025"/>
          <p14:tracePt t="24285" x="1379538" y="469900"/>
          <p14:tracePt t="24287" x="1395413" y="485775"/>
          <p14:tracePt t="24290" x="1411288" y="493713"/>
          <p14:tracePt t="24291" x="1427163" y="509588"/>
          <p14:tracePt t="24293" x="1443038" y="519113"/>
          <p14:tracePt t="24295" x="1458913" y="534988"/>
          <p14:tracePt t="24297" x="1474788" y="550863"/>
          <p14:tracePt t="24299" x="1490663" y="566738"/>
          <p14:tracePt t="24301" x="1498600" y="574675"/>
          <p14:tracePt t="24303" x="1514475" y="590550"/>
          <p14:tracePt t="24306" x="1530350" y="606425"/>
          <p14:tracePt t="24308" x="1546225" y="622300"/>
          <p14:tracePt t="24310" x="1562100" y="638175"/>
          <p14:tracePt t="24311" x="1579563" y="646113"/>
          <p14:tracePt t="24313" x="1595438" y="661988"/>
          <p14:tracePt t="24315" x="1611313" y="677863"/>
          <p14:tracePt t="24318" x="1635125" y="693738"/>
          <p14:tracePt t="24319" x="1643063" y="709613"/>
          <p14:tracePt t="24322" x="1658938" y="725488"/>
          <p14:tracePt t="24324" x="1682750" y="733425"/>
          <p14:tracePt t="24325" x="1698625" y="749300"/>
          <p14:tracePt t="24327" x="1714500" y="773113"/>
          <p14:tracePt t="24329" x="1730375" y="781050"/>
          <p14:tracePt t="24331" x="1746250" y="796925"/>
          <p14:tracePt t="24334" x="1754188" y="812800"/>
          <p14:tracePt t="24335" x="1770063" y="828675"/>
          <p14:tracePt t="24338" x="1793875" y="852488"/>
          <p14:tracePt t="24340" x="1801813" y="862013"/>
          <p14:tracePt t="24342" x="1817688" y="877888"/>
          <p14:tracePt t="24343" x="1833563" y="885825"/>
          <p14:tracePt t="24345" x="1849438" y="901700"/>
          <p14:tracePt t="24347" x="1865313" y="917575"/>
          <p14:tracePt t="24349" x="1881188" y="925513"/>
          <p14:tracePt t="24351" x="1889125" y="941388"/>
          <p14:tracePt t="24353" x="1905000" y="957263"/>
          <p14:tracePt t="24356" x="1922463" y="965200"/>
          <p14:tracePt t="24360" x="1938338" y="996950"/>
          <p14:tracePt t="24361" x="1954213" y="1012825"/>
          <p14:tracePt t="24363" x="1970088" y="1020763"/>
          <p14:tracePt t="24365" x="1978025" y="1036638"/>
          <p14:tracePt t="24368" x="1985963" y="1052513"/>
          <p14:tracePt t="24370" x="2001838" y="1068388"/>
          <p14:tracePt t="24372" x="2009775" y="1076325"/>
          <p14:tracePt t="24376" x="2033588" y="1100138"/>
          <p14:tracePt t="24377" x="2049463" y="1116013"/>
          <p14:tracePt t="24379" x="2057400" y="1123950"/>
          <p14:tracePt t="24381" x="2065338" y="1139825"/>
          <p14:tracePt t="24385" x="2081213" y="1147763"/>
          <p14:tracePt t="24385" x="2089150" y="1155700"/>
          <p14:tracePt t="24389" x="2105025" y="1171575"/>
          <p14:tracePt t="24392" x="2120900" y="1195388"/>
          <p14:tracePt t="24393" x="2136775" y="1204913"/>
          <p14:tracePt t="24395" x="2144713" y="1212850"/>
          <p14:tracePt t="24397" x="2160588" y="1228725"/>
          <p14:tracePt t="24399" x="2168525" y="1236663"/>
          <p14:tracePt t="24401" x="2184400" y="1252538"/>
          <p14:tracePt t="24403" x="2200275" y="1260475"/>
          <p14:tracePt t="24406" x="2208213" y="1276350"/>
          <p14:tracePt t="24410" x="2232025" y="1300163"/>
          <p14:tracePt t="24411" x="2247900" y="1308100"/>
          <p14:tracePt t="24413" x="2265363" y="1323975"/>
          <p14:tracePt t="24415" x="2273300" y="1331913"/>
          <p14:tracePt t="24418" x="2297113" y="1347788"/>
          <p14:tracePt t="24419" x="2305050" y="1355725"/>
          <p14:tracePt t="24423" x="2320925" y="1371600"/>
          <p14:tracePt t="24424" x="2336800" y="1379538"/>
          <p14:tracePt t="24425" x="2352675" y="1387475"/>
          <p14:tracePt t="24427" x="2376488" y="1403350"/>
          <p14:tracePt t="24429" x="2392363" y="1411288"/>
          <p14:tracePt t="24431" x="2408238" y="1427163"/>
          <p14:tracePt t="24434" x="2424113" y="1435100"/>
          <p14:tracePt t="24435" x="2439988" y="1443038"/>
          <p14:tracePt t="24439" x="2463800" y="1458913"/>
          <p14:tracePt t="24441" x="2471738" y="1466850"/>
          <p14:tracePt t="24442" x="2487613" y="1474788"/>
          <p14:tracePt t="24444" x="2503488" y="1482725"/>
          <p14:tracePt t="24445" x="2519363" y="1490663"/>
          <p14:tracePt t="24447" x="2543175" y="1498600"/>
          <p14:tracePt t="24449" x="2551113" y="1506538"/>
          <p14:tracePt t="24451" x="2566988" y="1514475"/>
          <p14:tracePt t="24453" x="2582863" y="1522413"/>
          <p14:tracePt t="24456" x="2598738" y="1530350"/>
          <p14:tracePt t="24458" x="2616200" y="1538288"/>
          <p14:tracePt t="24459" x="2632075" y="1547813"/>
          <p14:tracePt t="24461" x="2640013" y="1555750"/>
          <p14:tracePt t="24463" x="2655888" y="1563688"/>
          <p14:tracePt t="24465" x="2671763" y="1563688"/>
          <p14:tracePt t="24468" x="2679700" y="1571625"/>
          <p14:tracePt t="24469" x="2695575" y="1579563"/>
          <p14:tracePt t="24473" x="2703513" y="1587500"/>
          <p14:tracePt t="24475" x="2711450" y="1595438"/>
          <p14:tracePt t="24475" x="2727325" y="1603375"/>
          <p14:tracePt t="24477" x="2735263" y="1603375"/>
          <p14:tracePt t="24479" x="2743200" y="1611313"/>
          <p14:tracePt t="24481" x="2751138" y="1619250"/>
          <p14:tracePt t="24485" x="2759075" y="1619250"/>
          <p14:tracePt t="24485" x="2767013" y="1627188"/>
          <p14:tracePt t="24488" x="2774950" y="1627188"/>
          <p14:tracePt t="24490" x="2782888" y="1635125"/>
          <p14:tracePt t="24493" x="2790825" y="1635125"/>
          <p14:tracePt t="24495" x="2790825" y="1643063"/>
          <p14:tracePt t="24497" x="2798763" y="1643063"/>
          <p14:tracePt t="24505" x="2798763" y="1651000"/>
          <p14:tracePt t="24506" x="2806700" y="1651000"/>
          <p14:tracePt t="24550" x="2806700" y="1658938"/>
          <p14:tracePt t="24568" x="2814638" y="1658938"/>
          <p14:tracePt t="24574" x="2814638" y="1666875"/>
          <p14:tracePt t="24580" x="2806700" y="1666875"/>
          <p14:tracePt t="24582" x="2806700" y="1674813"/>
          <p14:tracePt t="24586" x="2806700" y="1682750"/>
          <p14:tracePt t="24588" x="2806700" y="1690688"/>
          <p14:tracePt t="24593" x="2806700" y="1698625"/>
          <p14:tracePt t="24594" x="2806700" y="1706563"/>
          <p14:tracePt t="24596" x="2806700" y="1714500"/>
          <p14:tracePt t="24598" x="2806700" y="1722438"/>
          <p14:tracePt t="24602" x="2806700" y="1730375"/>
          <p14:tracePt t="24604" x="2798763" y="1738313"/>
          <p14:tracePt t="24608" x="2798763" y="1746250"/>
          <p14:tracePt t="24611" x="2798763" y="1754188"/>
          <p14:tracePt t="24612" x="2798763" y="1762125"/>
          <p14:tracePt t="24616" x="2798763" y="1770063"/>
          <p14:tracePt t="24618" x="2798763" y="1778000"/>
          <p14:tracePt t="24622" x="2798763" y="1785938"/>
          <p14:tracePt t="24624" x="2798763" y="1793875"/>
          <p14:tracePt t="24628" x="2798763" y="1801813"/>
          <p14:tracePt t="24630" x="2798763" y="1809750"/>
          <p14:tracePt t="24636" x="2806700" y="1825625"/>
          <p14:tracePt t="24640" x="2806700" y="1833563"/>
          <p14:tracePt t="24642" x="2806700" y="1841500"/>
          <p14:tracePt t="24646" x="2806700" y="1849438"/>
          <p14:tracePt t="24648" x="2806700" y="1857375"/>
          <p14:tracePt t="24652" x="2806700" y="1865313"/>
          <p14:tracePt t="24656" x="2806700" y="1873250"/>
          <p14:tracePt t="24658" x="2806700" y="1881188"/>
          <p14:tracePt t="24662" x="2814638" y="1890713"/>
          <p14:tracePt t="24664" x="2814638" y="1898650"/>
          <p14:tracePt t="24669" x="2814638" y="1906588"/>
          <p14:tracePt t="24671" x="2814638" y="1914525"/>
          <p14:tracePt t="24674" x="2822575" y="1922463"/>
          <p14:tracePt t="24676" x="2822575" y="1930400"/>
          <p14:tracePt t="24678" x="2822575" y="1938338"/>
          <p14:tracePt t="24680" x="2822575" y="1946275"/>
          <p14:tracePt t="24686" x="2830513" y="1962150"/>
          <p14:tracePt t="24690" x="2830513" y="1970088"/>
          <p14:tracePt t="24692" x="2830513" y="1978025"/>
          <p14:tracePt t="24694" x="2838450" y="1985963"/>
          <p14:tracePt t="24696" x="2838450" y="1993900"/>
          <p14:tracePt t="24700" x="2838450" y="2001838"/>
          <p14:tracePt t="24705" x="2838450" y="2009775"/>
          <p14:tracePt t="24706" x="2846388" y="2017713"/>
          <p14:tracePt t="24710" x="2846388" y="2025650"/>
          <p14:tracePt t="24716" x="2846388" y="2033588"/>
          <p14:tracePt t="24721" x="2854325" y="2033588"/>
          <p14:tracePt t="24722" x="2854325" y="2041525"/>
          <p14:tracePt t="24730" x="2854325" y="2049463"/>
          <p14:tracePt t="24908" x="2854325" y="2041525"/>
          <p14:tracePt t="24918" x="2854325" y="2033588"/>
          <p14:tracePt t="24924" x="2854325" y="2025650"/>
          <p14:tracePt t="24928" x="2854325" y="2017713"/>
          <p14:tracePt t="24942" x="2846388" y="2017713"/>
          <p14:tracePt t="24944" x="2846388" y="2009775"/>
          <p14:tracePt t="24952" x="2846388" y="2001838"/>
          <p14:tracePt t="24958" x="2838450" y="2001838"/>
          <p14:tracePt t="24960" x="2838450" y="1993900"/>
          <p14:tracePt t="24969" x="2838450" y="1985963"/>
          <p14:tracePt t="24971" x="2830513" y="1985963"/>
          <p14:tracePt t="24976" x="2830513" y="1978025"/>
          <p14:tracePt t="24980" x="2822575" y="1978025"/>
          <p14:tracePt t="24986" x="2814638" y="1970088"/>
          <p14:tracePt t="24992" x="2806700" y="1970088"/>
          <p14:tracePt t="24994" x="2806700" y="1962150"/>
          <p14:tracePt t="24996" x="2798763" y="1962150"/>
          <p14:tracePt t="24998" x="2790825" y="1962150"/>
          <p14:tracePt t="25005" x="2782888" y="1954213"/>
          <p14:tracePt t="25010" x="2774950" y="1954213"/>
          <p14:tracePt t="25016" x="2767013" y="1954213"/>
          <p14:tracePt t="25022" x="2759075" y="1954213"/>
          <p14:tracePt t="25028" x="2751138" y="1954213"/>
          <p14:tracePt t="25037" x="2743200" y="1954213"/>
          <p14:tracePt t="25058" x="2735263" y="1954213"/>
          <p14:tracePt t="25132" x="2735263" y="1962150"/>
          <p14:tracePt t="25142" x="2735263" y="1970088"/>
          <p14:tracePt t="25146" x="2727325" y="1978025"/>
          <p14:tracePt t="25150" x="2727325" y="1985963"/>
          <p14:tracePt t="25155" x="2719388" y="1993900"/>
          <p14:tracePt t="25157" x="2719388" y="2001838"/>
          <p14:tracePt t="25158" x="2711450" y="2009775"/>
          <p14:tracePt t="25160" x="2711450" y="2017713"/>
          <p14:tracePt t="25162" x="2711450" y="2025650"/>
          <p14:tracePt t="25164" x="2703513" y="2033588"/>
          <p14:tracePt t="25166" x="2703513" y="2041525"/>
          <p14:tracePt t="25169" x="2703513" y="2049463"/>
          <p14:tracePt t="25172" x="2695575" y="2057400"/>
          <p14:tracePt t="25174" x="2695575" y="2073275"/>
          <p14:tracePt t="25176" x="2687638" y="2081213"/>
          <p14:tracePt t="25178" x="2687638" y="2089150"/>
          <p14:tracePt t="25180" x="2679700" y="2097088"/>
          <p14:tracePt t="25182" x="2679700" y="2105025"/>
          <p14:tracePt t="25186" x="2671763" y="2128838"/>
          <p14:tracePt t="25190" x="2671763" y="2144713"/>
          <p14:tracePt t="25192" x="2663825" y="2152650"/>
          <p14:tracePt t="25194" x="2663825" y="2168525"/>
          <p14:tracePt t="25196" x="2663825" y="2176463"/>
          <p14:tracePt t="25198" x="2655888" y="2192338"/>
          <p14:tracePt t="25200" x="2655888" y="2200275"/>
          <p14:tracePt t="25202" x="2655888" y="2208213"/>
          <p14:tracePt t="25208" x="2647950" y="2224088"/>
          <p14:tracePt t="25209" x="2647950" y="2241550"/>
          <p14:tracePt t="25210" x="2647950" y="2249488"/>
          <p14:tracePt t="25212" x="2640013" y="2257425"/>
          <p14:tracePt t="25214" x="2640013" y="2265363"/>
          <p14:tracePt t="25216" x="2640013" y="2281238"/>
          <p14:tracePt t="25220" x="2632075" y="2297113"/>
          <p14:tracePt t="25222" x="2632075" y="2305050"/>
          <p14:tracePt t="25224" x="2632075" y="2320925"/>
          <p14:tracePt t="25226" x="2632075" y="2328863"/>
          <p14:tracePt t="25228" x="2632075" y="2336800"/>
          <p14:tracePt t="25230" x="2632075" y="2344738"/>
          <p14:tracePt t="25232" x="2624138" y="2352675"/>
          <p14:tracePt t="25236" x="2624138" y="2376488"/>
          <p14:tracePt t="25240" x="2624138" y="2392363"/>
          <p14:tracePt t="25242" x="2624138" y="2400300"/>
          <p14:tracePt t="25244" x="2616200" y="2416175"/>
          <p14:tracePt t="25246" x="2616200" y="2424113"/>
          <p14:tracePt t="25248" x="2616200" y="2432050"/>
          <p14:tracePt t="25250" x="2616200" y="2439988"/>
          <p14:tracePt t="25252" x="2616200" y="2447925"/>
          <p14:tracePt t="25255" x="2616200" y="2455863"/>
          <p14:tracePt t="25256" x="2616200" y="2471738"/>
          <p14:tracePt t="25258" x="2606675" y="2479675"/>
          <p14:tracePt t="25260" x="2606675" y="2487613"/>
          <p14:tracePt t="25262" x="2606675" y="2495550"/>
          <p14:tracePt t="25264" x="2606675" y="2503488"/>
          <p14:tracePt t="25266" x="2606675" y="2519363"/>
          <p14:tracePt t="25268" x="2598738" y="2527300"/>
          <p14:tracePt t="25271" x="2598738" y="2535238"/>
          <p14:tracePt t="25272" x="2598738" y="2543175"/>
          <p14:tracePt t="25274" x="2598738" y="2551113"/>
          <p14:tracePt t="25276" x="2598738" y="2566988"/>
          <p14:tracePt t="25278" x="2598738" y="2584450"/>
          <p14:tracePt t="25282" x="2598738" y="2592388"/>
          <p14:tracePt t="25286" x="2598738" y="2616200"/>
          <p14:tracePt t="25288" x="2598738" y="2624138"/>
          <p14:tracePt t="25290" x="2598738" y="2632075"/>
          <p14:tracePt t="25292" x="2598738" y="2640013"/>
          <p14:tracePt t="25294" x="2598738" y="2647950"/>
          <p14:tracePt t="25296" x="2598738" y="2655888"/>
          <p14:tracePt t="25298" x="2598738" y="2671763"/>
          <p14:tracePt t="25300" x="2598738" y="2679700"/>
          <p14:tracePt t="25302" x="2598738" y="2687638"/>
          <p14:tracePt t="25305" x="2598738" y="2695575"/>
          <p14:tracePt t="25306" x="2598738" y="2703513"/>
          <p14:tracePt t="25308" x="2598738" y="2719388"/>
          <p14:tracePt t="25310" x="2598738" y="2727325"/>
          <p14:tracePt t="25312" x="2598738" y="2735263"/>
          <p14:tracePt t="25314" x="2598738" y="2743200"/>
          <p14:tracePt t="25316" x="2598738" y="2751138"/>
          <p14:tracePt t="25319" x="2598738" y="2767013"/>
          <p14:tracePt t="25320" x="2598738" y="2774950"/>
          <p14:tracePt t="25322" x="2598738" y="2782888"/>
          <p14:tracePt t="25324" x="2598738" y="2790825"/>
          <p14:tracePt t="25326" x="2598738" y="2806700"/>
          <p14:tracePt t="25328" x="2590800" y="2814638"/>
          <p14:tracePt t="25330" x="2590800" y="2822575"/>
          <p14:tracePt t="25332" x="2590800" y="2830513"/>
          <p14:tracePt t="25336" x="2590800" y="2846388"/>
          <p14:tracePt t="25338" x="2590800" y="2862263"/>
          <p14:tracePt t="25340" x="2590800" y="2870200"/>
          <p14:tracePt t="25342" x="2590800" y="2878138"/>
          <p14:tracePt t="25344" x="2590800" y="2886075"/>
          <p14:tracePt t="25346" x="2590800" y="2894013"/>
          <p14:tracePt t="25348" x="2590800" y="2901950"/>
          <p14:tracePt t="25350" x="2590800" y="2909888"/>
          <p14:tracePt t="25353" x="2590800" y="2919413"/>
          <p14:tracePt t="25354" x="2590800" y="2927350"/>
          <p14:tracePt t="25356" x="2590800" y="2935288"/>
          <p14:tracePt t="25358" x="2590800" y="2951163"/>
          <p14:tracePt t="25362" x="2590800" y="2959100"/>
          <p14:tracePt t="25364" x="2590800" y="2967038"/>
          <p14:tracePt t="25366" x="2590800" y="2974975"/>
          <p14:tracePt t="25369" x="2590800" y="2990850"/>
          <p14:tracePt t="25370" x="2590800" y="2998788"/>
          <p14:tracePt t="25372" x="2590800" y="3006725"/>
          <p14:tracePt t="25374" x="2590800" y="3014663"/>
          <p14:tracePt t="25376" x="2590800" y="3022600"/>
          <p14:tracePt t="25378" x="2598738" y="3030538"/>
          <p14:tracePt t="25380" x="2598738" y="3038475"/>
          <p14:tracePt t="25382" x="2598738" y="3046413"/>
          <p14:tracePt t="25386" x="2598738" y="3062288"/>
          <p14:tracePt t="25388" x="2598738" y="3078163"/>
          <p14:tracePt t="25392" x="2598738" y="3086100"/>
          <p14:tracePt t="25394" x="2598738" y="3094038"/>
          <p14:tracePt t="25396" x="2598738" y="3101975"/>
          <p14:tracePt t="25398" x="2598738" y="3117850"/>
          <p14:tracePt t="25402" x="2598738" y="3125788"/>
          <p14:tracePt t="25405" x="2598738" y="3133725"/>
          <p14:tracePt t="25407" x="2606675" y="3149600"/>
          <p14:tracePt t="25409" x="2606675" y="3157538"/>
          <p14:tracePt t="25413" x="2606675" y="3165475"/>
          <p14:tracePt t="25415" x="2606675" y="3173413"/>
          <p14:tracePt t="25418" x="2616200" y="3181350"/>
          <p14:tracePt t="25419" x="2616200" y="3189288"/>
          <p14:tracePt t="25421" x="2616200" y="3197225"/>
          <p14:tracePt t="25423" x="2616200" y="3205163"/>
          <p14:tracePt t="25425" x="2616200" y="3213100"/>
          <p14:tracePt t="25427" x="2616200" y="3221038"/>
          <p14:tracePt t="25429" x="2616200" y="3228975"/>
          <p14:tracePt t="25434" x="2616200" y="3236913"/>
          <p14:tracePt t="25435" x="2616200" y="3244850"/>
          <p14:tracePt t="25438" x="2616200" y="3262313"/>
          <p14:tracePt t="25441" x="2616200" y="3270250"/>
          <p14:tracePt t="25442" x="2616200" y="3278188"/>
          <p14:tracePt t="25444" x="2616200" y="3286125"/>
          <p14:tracePt t="25446" x="2616200" y="3302000"/>
          <p14:tracePt t="25448" x="2616200" y="3317875"/>
          <p14:tracePt t="25453" x="2616200" y="3333750"/>
          <p14:tracePt t="25456" x="2616200" y="3357563"/>
          <p14:tracePt t="25458" x="2616200" y="3373438"/>
          <p14:tracePt t="25460" x="2624138" y="3381375"/>
          <p14:tracePt t="25462" x="2624138" y="3397250"/>
          <p14:tracePt t="25464" x="2624138" y="3405188"/>
          <p14:tracePt t="25466" x="2624138" y="3421063"/>
          <p14:tracePt t="25470" x="2624138" y="3436938"/>
          <p14:tracePt t="25472" x="2624138" y="3452813"/>
          <p14:tracePt t="25474" x="2624138" y="3460750"/>
          <p14:tracePt t="25476" x="2624138" y="3468688"/>
          <p14:tracePt t="25478" x="2624138" y="3484563"/>
          <p14:tracePt t="25482" x="2624138" y="3492500"/>
          <p14:tracePt t="25486" x="2624138" y="3508375"/>
          <p14:tracePt t="25488" x="2624138" y="3524250"/>
          <p14:tracePt t="25492" x="2624138" y="3532188"/>
          <p14:tracePt t="25494" x="2624138" y="3540125"/>
          <p14:tracePt t="25496" x="2624138" y="3548063"/>
          <p14:tracePt t="25498" x="2624138" y="3563938"/>
          <p14:tracePt t="25502" x="2624138" y="3571875"/>
          <p14:tracePt t="25504" x="2624138" y="3579813"/>
          <p14:tracePt t="25506" x="2624138" y="3587750"/>
          <p14:tracePt t="25508" x="2632075" y="3595688"/>
          <p14:tracePt t="25510" x="2632075" y="3605213"/>
          <p14:tracePt t="25512" x="2632075" y="3613150"/>
          <p14:tracePt t="25516" x="2632075" y="3621088"/>
          <p14:tracePt t="25520" x="2632075" y="3636963"/>
          <p14:tracePt t="25522" x="2632075" y="3644900"/>
          <p14:tracePt t="25526" x="2640013" y="3652838"/>
          <p14:tracePt t="25528" x="2640013" y="3660775"/>
          <p14:tracePt t="25530" x="2640013" y="3668713"/>
          <p14:tracePt t="25536" x="2640013" y="3684588"/>
          <p14:tracePt t="25539" x="2640013" y="3692525"/>
          <p14:tracePt t="25542" x="2640013" y="3700463"/>
          <p14:tracePt t="25544" x="2640013" y="3708400"/>
          <p14:tracePt t="25546" x="2640013" y="3716338"/>
          <p14:tracePt t="25548" x="2640013" y="3724275"/>
          <p14:tracePt t="25550" x="2640013" y="3732213"/>
          <p14:tracePt t="25553" x="2640013" y="3740150"/>
          <p14:tracePt t="25555" x="2647950" y="3740150"/>
          <p14:tracePt t="25556" x="2647950" y="3748088"/>
          <p14:tracePt t="25558" x="2647950" y="3756025"/>
          <p14:tracePt t="25560" x="2647950" y="3763963"/>
          <p14:tracePt t="25562" x="2647950" y="3771900"/>
          <p14:tracePt t="25564" x="2647950" y="3779838"/>
          <p14:tracePt t="25566" x="2647950" y="3787775"/>
          <p14:tracePt t="25569" x="2647950" y="3795713"/>
          <p14:tracePt t="25570" x="2647950" y="3803650"/>
          <p14:tracePt t="25572" x="2647950" y="3811588"/>
          <p14:tracePt t="25574" x="2647950" y="3819525"/>
          <p14:tracePt t="25576" x="2647950" y="3827463"/>
          <p14:tracePt t="25578" x="2647950" y="3835400"/>
          <p14:tracePt t="25580" x="2655888" y="3843338"/>
          <p14:tracePt t="25582" x="2655888" y="3851275"/>
          <p14:tracePt t="25586" x="2655888" y="3867150"/>
          <p14:tracePt t="25588" x="2655888" y="3875088"/>
          <p14:tracePt t="25590" x="2655888" y="3883025"/>
          <p14:tracePt t="25592" x="2655888" y="3890963"/>
          <p14:tracePt t="25596" x="2655888" y="3898900"/>
          <p14:tracePt t="25598" x="2655888" y="3906838"/>
          <p14:tracePt t="25600" x="2655888" y="3914775"/>
          <p14:tracePt t="25604" x="2663825" y="3930650"/>
          <p14:tracePt t="25608" x="2663825" y="3938588"/>
          <p14:tracePt t="25610" x="2663825" y="3948113"/>
          <p14:tracePt t="25614" x="2663825" y="3956050"/>
          <p14:tracePt t="25618" x="2663825" y="3963988"/>
          <p14:tracePt t="25621" x="2663825" y="3971925"/>
          <p14:tracePt t="25624" x="2663825" y="3979863"/>
          <p14:tracePt t="25626" x="2663825" y="3987800"/>
          <p14:tracePt t="25630" x="2663825" y="3995738"/>
          <p14:tracePt t="25636" x="2663825" y="4011613"/>
          <p14:tracePt t="25642" x="2663825" y="4027488"/>
          <p14:tracePt t="25646" x="2655888" y="4035425"/>
          <p14:tracePt t="25648" x="2655888" y="4043363"/>
          <p14:tracePt t="25654" x="2655888" y="4051300"/>
          <p14:tracePt t="25658" x="2655888" y="4059238"/>
          <p14:tracePt t="25664" x="2655888" y="4067175"/>
          <p14:tracePt t="25672" x="2655888" y="4075113"/>
          <p14:tracePt t="25788" x="2655888" y="4067175"/>
          <p14:tracePt t="25802" x="2663825" y="4067175"/>
          <p14:tracePt t="25808" x="2671763" y="4067175"/>
          <p14:tracePt t="25810" x="2679700" y="4067175"/>
          <p14:tracePt t="25813" x="2687638" y="4067175"/>
          <p14:tracePt t="25814" x="2687638" y="4059238"/>
          <p14:tracePt t="25816" x="2695575" y="4059238"/>
          <p14:tracePt t="25818" x="2703513" y="4059238"/>
          <p14:tracePt t="25820" x="2711450" y="4059238"/>
          <p14:tracePt t="25822" x="2719388" y="4051300"/>
          <p14:tracePt t="25824" x="2727325" y="4051300"/>
          <p14:tracePt t="25826" x="2735263" y="4051300"/>
          <p14:tracePt t="25828" x="2743200" y="4051300"/>
          <p14:tracePt t="25830" x="2751138" y="4043363"/>
          <p14:tracePt t="25832" x="2759075" y="4043363"/>
          <p14:tracePt t="25837" x="2774950" y="4043363"/>
          <p14:tracePt t="25840" x="2790825" y="4035425"/>
          <p14:tracePt t="25846" x="2822575" y="4027488"/>
          <p14:tracePt t="25848" x="2830513" y="4027488"/>
          <p14:tracePt t="25853" x="2838450" y="4019550"/>
          <p14:tracePt t="25854" x="2846388" y="4019550"/>
          <p14:tracePt t="25856" x="2854325" y="4019550"/>
          <p14:tracePt t="25857" x="2862263" y="4011613"/>
          <p14:tracePt t="25859" x="2870200" y="4011613"/>
          <p14:tracePt t="25861" x="2878138" y="4003675"/>
          <p14:tracePt t="25865" x="2886075" y="4003675"/>
          <p14:tracePt t="25868" x="2894013" y="3995738"/>
          <p14:tracePt t="25870" x="2901950" y="3995738"/>
          <p14:tracePt t="25871" x="2901950" y="3987800"/>
          <p14:tracePt t="25873" x="2909888" y="3987800"/>
          <p14:tracePt t="25875" x="2917825" y="3987800"/>
          <p14:tracePt t="25877" x="2917825" y="3979863"/>
          <p14:tracePt t="25881" x="2925763" y="3979863"/>
          <p14:tracePt t="25886" x="2925763" y="3971925"/>
          <p14:tracePt t="25889" x="2933700" y="3971925"/>
          <p14:tracePt t="25891" x="2933700" y="3963988"/>
          <p14:tracePt t="25899" x="2933700" y="3956050"/>
          <p14:tracePt t="25905" x="2933700" y="3948113"/>
          <p14:tracePt t="25907" x="2941638" y="3948113"/>
          <p14:tracePt t="25909" x="2941638" y="3938588"/>
          <p14:tracePt t="25913" x="2941638" y="3930650"/>
          <p14:tracePt t="25918" x="2941638" y="3914775"/>
          <p14:tracePt t="25922" x="2941638" y="3906838"/>
          <p14:tracePt t="25925" x="2941638" y="3898900"/>
          <p14:tracePt t="25926" x="2941638" y="3890963"/>
          <p14:tracePt t="25928" x="2949575" y="3875088"/>
          <p14:tracePt t="25930" x="2949575" y="3867150"/>
          <p14:tracePt t="25932" x="2949575" y="3859213"/>
          <p14:tracePt t="25936" x="2941638" y="3835400"/>
          <p14:tracePt t="25940" x="2941638" y="3819525"/>
          <p14:tracePt t="25940" x="2941638" y="3811588"/>
          <p14:tracePt t="25942" x="2941638" y="3795713"/>
          <p14:tracePt t="25944" x="2933700" y="3779838"/>
          <p14:tracePt t="25946" x="2933700" y="3763963"/>
          <p14:tracePt t="25948" x="2933700" y="3748088"/>
          <p14:tracePt t="25950" x="2925763" y="3740150"/>
          <p14:tracePt t="25954" x="2917825" y="3708400"/>
          <p14:tracePt t="25956" x="2917825" y="3692525"/>
          <p14:tracePt t="25959" x="2909888" y="3676650"/>
          <p14:tracePt t="25960" x="2909888" y="3668713"/>
          <p14:tracePt t="25963" x="2901950" y="3652838"/>
          <p14:tracePt t="25964" x="2901950" y="3636963"/>
          <p14:tracePt t="25966" x="2894013" y="3629025"/>
          <p14:tracePt t="25970" x="2886075" y="3605213"/>
          <p14:tracePt t="25974" x="2878138" y="3579813"/>
          <p14:tracePt t="25976" x="2870200" y="3571875"/>
          <p14:tracePt t="25978" x="2870200" y="3563938"/>
          <p14:tracePt t="25980" x="2862263" y="3556000"/>
          <p14:tracePt t="25982" x="2862263" y="3540125"/>
          <p14:tracePt t="25986" x="2846388" y="3516313"/>
          <p14:tracePt t="25988" x="2838450" y="3500438"/>
          <p14:tracePt t="25991" x="2838450" y="3492500"/>
          <p14:tracePt t="25992" x="2830513" y="3484563"/>
          <p14:tracePt t="25994" x="2830513" y="3468688"/>
          <p14:tracePt t="25996" x="2822575" y="3452813"/>
          <p14:tracePt t="25998" x="2814638" y="3436938"/>
          <p14:tracePt t="26000" x="2814638" y="3429000"/>
          <p14:tracePt t="26002" x="2806700" y="3413125"/>
          <p14:tracePt t="26004" x="2806700" y="3397250"/>
          <p14:tracePt t="26006" x="2798763" y="3381375"/>
          <p14:tracePt t="26010" x="2790825" y="3349625"/>
          <p14:tracePt t="26012" x="2782888" y="3333750"/>
          <p14:tracePt t="26014" x="2782888" y="3317875"/>
          <p14:tracePt t="26016" x="2774950" y="3302000"/>
          <p14:tracePt t="26018" x="2774950" y="3278188"/>
          <p14:tracePt t="26020" x="2767013" y="3262313"/>
          <p14:tracePt t="26023" x="2767013" y="3244850"/>
          <p14:tracePt t="26026" x="2759075" y="3213100"/>
          <p14:tracePt t="26028" x="2759075" y="3181350"/>
          <p14:tracePt t="26030" x="2759075" y="3173413"/>
          <p14:tracePt t="26032" x="2759075" y="3149600"/>
          <p14:tracePt t="26036" x="2759075" y="3109913"/>
          <p14:tracePt t="26038" x="2759075" y="3086100"/>
          <p14:tracePt t="26040" x="2759075" y="3070225"/>
          <p14:tracePt t="26042" x="2759075" y="3046413"/>
          <p14:tracePt t="26044" x="2759075" y="3030538"/>
          <p14:tracePt t="26046" x="2759075" y="3014663"/>
          <p14:tracePt t="26048" x="2767013" y="2990850"/>
          <p14:tracePt t="26050" x="2767013" y="2982913"/>
          <p14:tracePt t="26052" x="2767013" y="2967038"/>
          <p14:tracePt t="26054" x="2767013" y="2943225"/>
          <p14:tracePt t="26056" x="2774950" y="2935288"/>
          <p14:tracePt t="26058" x="2774950" y="2919413"/>
          <p14:tracePt t="26060" x="2774950" y="2901950"/>
          <p14:tracePt t="26062" x="2774950" y="2886075"/>
          <p14:tracePt t="26064" x="2782888" y="2870200"/>
          <p14:tracePt t="26066" x="2782888" y="2862263"/>
          <p14:tracePt t="26068" x="2782888" y="2846388"/>
          <p14:tracePt t="26070" x="2782888" y="2838450"/>
          <p14:tracePt t="26072" x="2790825" y="2822575"/>
          <p14:tracePt t="26074" x="2790825" y="2814638"/>
          <p14:tracePt t="26076" x="2790825" y="2806700"/>
          <p14:tracePt t="26078" x="2790825" y="2798763"/>
          <p14:tracePt t="26080" x="2790825" y="2790825"/>
          <p14:tracePt t="26082" x="2798763" y="2774950"/>
          <p14:tracePt t="26086" x="2798763" y="2767013"/>
          <p14:tracePt t="26089" x="2798763" y="2751138"/>
          <p14:tracePt t="26092" x="2798763" y="2743200"/>
          <p14:tracePt t="26094" x="2806700" y="2735263"/>
          <p14:tracePt t="26098" x="2806700" y="2719388"/>
          <p14:tracePt t="26102" x="2806700" y="2711450"/>
          <p14:tracePt t="26105" x="2806700" y="2703513"/>
          <p14:tracePt t="26106" x="2806700" y="2695575"/>
          <p14:tracePt t="26108" x="2806700" y="2687638"/>
          <p14:tracePt t="26110" x="2806700" y="2679700"/>
          <p14:tracePt t="26114" x="2814638" y="2671763"/>
          <p14:tracePt t="26116" x="2814638" y="2663825"/>
          <p14:tracePt t="26119" x="2814638" y="2655888"/>
          <p14:tracePt t="26120" x="2814638" y="2647950"/>
          <p14:tracePt t="26124" x="2814638" y="2640013"/>
          <p14:tracePt t="26126" x="2814638" y="2632075"/>
          <p14:tracePt t="26139" x="2822575" y="2584450"/>
          <p14:tracePt t="26141" x="2822575" y="2576513"/>
          <p14:tracePt t="26142" x="2822575" y="2566988"/>
          <p14:tracePt t="26144" x="2822575" y="2559050"/>
          <p14:tracePt t="26146" x="2822575" y="2551113"/>
          <p14:tracePt t="26148" x="2822575" y="2535238"/>
          <p14:tracePt t="26150" x="2822575" y="2527300"/>
          <p14:tracePt t="26152" x="2830513" y="2519363"/>
          <p14:tracePt t="26154" x="2830513" y="2511425"/>
          <p14:tracePt t="26156" x="2830513" y="2495550"/>
          <p14:tracePt t="26158" x="2838450" y="2479675"/>
          <p14:tracePt t="26162" x="2838450" y="2463800"/>
          <p14:tracePt t="26164" x="2838450" y="2447925"/>
          <p14:tracePt t="26166" x="2846388" y="2439988"/>
          <p14:tracePt t="26169" x="2846388" y="2424113"/>
          <p14:tracePt t="26170" x="2846388" y="2416175"/>
          <p14:tracePt t="26174" x="2854325" y="2392363"/>
          <p14:tracePt t="26176" x="2862263" y="2376488"/>
          <p14:tracePt t="26178" x="2862263" y="2360613"/>
          <p14:tracePt t="26180" x="2870200" y="2352675"/>
          <p14:tracePt t="26182" x="2870200" y="2344738"/>
          <p14:tracePt t="26186" x="2878138" y="2320925"/>
          <p14:tracePt t="26189" x="2878138" y="2305050"/>
          <p14:tracePt t="26192" x="2886075" y="2289175"/>
          <p14:tracePt t="26194" x="2886075" y="2281238"/>
          <p14:tracePt t="26196" x="2894013" y="2273300"/>
          <p14:tracePt t="26198" x="2894013" y="2265363"/>
          <p14:tracePt t="26200" x="2894013" y="2257425"/>
          <p14:tracePt t="26203" x="2901950" y="2249488"/>
          <p14:tracePt t="26206" x="2901950" y="2241550"/>
          <p14:tracePt t="26208" x="2909888" y="2233613"/>
          <p14:tracePt t="26210" x="2909888" y="2224088"/>
          <p14:tracePt t="26214" x="2909888" y="2216150"/>
          <p14:tracePt t="26219" x="2917825" y="2208213"/>
          <p14:tracePt t="26220" x="2917825" y="2200275"/>
          <p14:tracePt t="26224" x="2917825" y="2192338"/>
          <p14:tracePt t="26226" x="2925763" y="2192338"/>
          <p14:tracePt t="26228" x="2925763" y="2184400"/>
          <p14:tracePt t="26230" x="2925763" y="2176463"/>
          <p14:tracePt t="26237" x="2933700" y="2168525"/>
          <p14:tracePt t="26239" x="2933700" y="2160588"/>
          <p14:tracePt t="26242" x="2933700" y="2152650"/>
          <p14:tracePt t="26244" x="2941638" y="2152650"/>
          <p14:tracePt t="26248" x="2941638" y="2144713"/>
          <p14:tracePt t="26252" x="2941638" y="2136775"/>
          <p14:tracePt t="26258" x="2949575" y="2136775"/>
          <p14:tracePt t="26260" x="2949575" y="2128838"/>
          <p14:tracePt t="26274" x="2949575" y="2120900"/>
          <p14:tracePt t="26286" x="2957513" y="2120900"/>
          <p14:tracePt t="26300" x="2957513" y="2112963"/>
          <p14:tracePt t="26314" x="2957513" y="2105025"/>
          <p14:tracePt t="26320" x="2957513" y="2097088"/>
          <p14:tracePt t="26326" x="2957513" y="2089150"/>
          <p14:tracePt t="26328" x="2967038" y="2089150"/>
          <p14:tracePt t="26330" x="2967038" y="2081213"/>
          <p14:tracePt t="26336" x="2967038" y="2073275"/>
          <p14:tracePt t="26340" x="2967038" y="2065338"/>
          <p14:tracePt t="26346" x="2967038" y="2057400"/>
          <p14:tracePt t="26349" x="2967038" y="2049463"/>
          <p14:tracePt t="26354" x="2967038" y="2041525"/>
          <p14:tracePt t="26362" x="2967038" y="2033588"/>
          <p14:tracePt t="26396" x="2974975" y="2033588"/>
          <p14:tracePt t="26420" x="2974975" y="2025650"/>
          <p14:tracePt t="26480" x="2974975" y="2017713"/>
          <p14:tracePt t="26492" x="2982913" y="2017713"/>
          <p14:tracePt t="26504" x="2982913" y="2009775"/>
          <p14:tracePt t="26512" x="2990850" y="2009775"/>
          <p14:tracePt t="26516" x="2990850" y="2001838"/>
          <p14:tracePt t="26524" x="2998788" y="2001838"/>
          <p14:tracePt t="26532" x="2998788" y="1993900"/>
          <p14:tracePt t="26537" x="3006725" y="1993900"/>
          <p14:tracePt t="26546" x="3014663" y="1993900"/>
          <p14:tracePt t="26548" x="3014663" y="1985963"/>
          <p14:tracePt t="26552" x="3022600" y="1985963"/>
          <p14:tracePt t="26560" x="3030538" y="1985963"/>
          <p14:tracePt t="26564" x="3030538" y="1978025"/>
          <p14:tracePt t="26566" x="3038475" y="1978025"/>
          <p14:tracePt t="26571" x="3046413" y="1978025"/>
          <p14:tracePt t="26576" x="3054350" y="1978025"/>
          <p14:tracePt t="26580" x="3062288" y="1978025"/>
          <p14:tracePt t="26582" x="3062288" y="1970088"/>
          <p14:tracePt t="26586" x="3070225" y="1970088"/>
          <p14:tracePt t="26590" x="3078163" y="1970088"/>
          <p14:tracePt t="26596" x="3086100" y="1970088"/>
          <p14:tracePt t="26598" x="3086100" y="1962150"/>
          <p14:tracePt t="26602" x="3094038" y="1962150"/>
          <p14:tracePt t="26606" x="3101975" y="1962150"/>
          <p14:tracePt t="26612" x="3109913" y="1962150"/>
          <p14:tracePt t="26618" x="3117850" y="1954213"/>
          <p14:tracePt t="26624" x="3125788" y="1954213"/>
          <p14:tracePt t="26628" x="3133725" y="1954213"/>
          <p14:tracePt t="26632" x="3133725" y="1946275"/>
          <p14:tracePt t="26636" x="3141663" y="1946275"/>
          <p14:tracePt t="26638" x="3149600" y="1946275"/>
          <p14:tracePt t="26644" x="3157538" y="1938338"/>
          <p14:tracePt t="26650" x="3165475" y="1938338"/>
          <p14:tracePt t="26656" x="3173413" y="1938338"/>
          <p14:tracePt t="26658" x="3173413" y="1930400"/>
          <p14:tracePt t="26664" x="3181350" y="1930400"/>
          <p14:tracePt t="26675" x="3189288" y="1930400"/>
          <p14:tracePt t="26678" x="3189288" y="1922463"/>
          <p14:tracePt t="26742" x="3197225" y="1922463"/>
          <p14:tracePt t="26758" x="3205163" y="1922463"/>
          <p14:tracePt t="26766" x="3213100" y="1922463"/>
          <p14:tracePt t="26769" x="3213100" y="1914525"/>
          <p14:tracePt t="26772" x="3221038" y="1914525"/>
          <p14:tracePt t="26776" x="3228975" y="1914525"/>
          <p14:tracePt t="26780" x="3236913" y="1914525"/>
          <p14:tracePt t="26785" x="3244850" y="1914525"/>
          <p14:tracePt t="26788" x="3252788" y="1914525"/>
          <p14:tracePt t="26794" x="3260725" y="1914525"/>
          <p14:tracePt t="26798" x="3268663" y="1914525"/>
          <p14:tracePt t="26800" x="3276600" y="1914525"/>
          <p14:tracePt t="26804" x="3284538" y="1914525"/>
          <p14:tracePt t="26808" x="3292475" y="1914525"/>
          <p14:tracePt t="26810" x="3300413" y="1914525"/>
          <p14:tracePt t="26814" x="3308350" y="1914525"/>
          <p14:tracePt t="26816" x="3317875" y="1914525"/>
          <p14:tracePt t="26818" x="3325813" y="1914525"/>
          <p14:tracePt t="26822" x="3333750" y="1914525"/>
          <p14:tracePt t="26824" x="3341688" y="1914525"/>
          <p14:tracePt t="26828" x="3349625" y="1914525"/>
          <p14:tracePt t="26830" x="3357563" y="1914525"/>
          <p14:tracePt t="26835" x="3365500" y="1914525"/>
          <p14:tracePt t="26838" x="3373438" y="1914525"/>
          <p14:tracePt t="26840" x="3381375" y="1914525"/>
          <p14:tracePt t="26844" x="3389313" y="1914525"/>
          <p14:tracePt t="26848" x="3397250" y="1914525"/>
          <p14:tracePt t="26852" x="3405188" y="1914525"/>
          <p14:tracePt t="26856" x="3413125" y="1914525"/>
          <p14:tracePt t="26862" x="3421063" y="1914525"/>
          <p14:tracePt t="26868" x="3429000" y="1914525"/>
          <p14:tracePt t="26876" x="3436938" y="1914525"/>
          <p14:tracePt t="26890" x="3444875" y="1914525"/>
          <p14:tracePt t="26908" x="3452813" y="1914525"/>
          <p14:tracePt t="26920" x="3460750" y="1914525"/>
          <p14:tracePt t="26928" x="3468688" y="1914525"/>
          <p14:tracePt t="26936" x="3476625" y="1914525"/>
          <p14:tracePt t="26942" x="3484563" y="1914525"/>
          <p14:tracePt t="26946" x="3492500" y="1914525"/>
          <p14:tracePt t="26954" x="3500438" y="1914525"/>
          <p14:tracePt t="26962" x="3508375" y="1914525"/>
          <p14:tracePt t="26974" x="3516313" y="1914525"/>
          <p14:tracePt t="26994" x="3524250" y="1914525"/>
          <p14:tracePt t="27012" x="3532188" y="1914525"/>
          <p14:tracePt t="27376" x="3540125" y="1914525"/>
          <p14:tracePt t="27414" x="3540125" y="1922463"/>
          <p14:tracePt t="27426" x="3548063" y="1922463"/>
          <p14:tracePt t="27430" x="3556000" y="1922463"/>
          <p14:tracePt t="27436" x="3563938" y="1922463"/>
          <p14:tracePt t="27438" x="3571875" y="1922463"/>
          <p14:tracePt t="27440" x="3579813" y="1922463"/>
          <p14:tracePt t="27442" x="3587750" y="1922463"/>
          <p14:tracePt t="27444" x="3595688" y="1922463"/>
          <p14:tracePt t="27446" x="3603625" y="1922463"/>
          <p14:tracePt t="27448" x="3611563" y="1914525"/>
          <p14:tracePt t="27450" x="3627438" y="1914525"/>
          <p14:tracePt t="27453" x="3635375" y="1914525"/>
          <p14:tracePt t="27456" x="3660775" y="1914525"/>
          <p14:tracePt t="27458" x="3668713" y="1914525"/>
          <p14:tracePt t="27460" x="3684588" y="1914525"/>
          <p14:tracePt t="27462" x="3692525" y="1914525"/>
          <p14:tracePt t="27464" x="3708400" y="1914525"/>
          <p14:tracePt t="27466" x="3724275" y="1914525"/>
          <p14:tracePt t="27470" x="3748088" y="1914525"/>
          <p14:tracePt t="27472" x="3756025" y="1914525"/>
          <p14:tracePt t="27474" x="3771900" y="1914525"/>
          <p14:tracePt t="27476" x="3787775" y="1914525"/>
          <p14:tracePt t="27478" x="3795713" y="1914525"/>
          <p14:tracePt t="27480" x="3811588" y="1906588"/>
          <p14:tracePt t="27482" x="3827463" y="1906588"/>
          <p14:tracePt t="27486" x="3851275" y="1906588"/>
          <p14:tracePt t="27488" x="3859213" y="1906588"/>
          <p14:tracePt t="27490" x="3875088" y="1906588"/>
          <p14:tracePt t="27492" x="3890963" y="1906588"/>
          <p14:tracePt t="27494" x="3898900" y="1898650"/>
          <p14:tracePt t="27496" x="3914775" y="1898650"/>
          <p14:tracePt t="27498" x="3930650" y="1898650"/>
          <p14:tracePt t="27500" x="3938588" y="1898650"/>
          <p14:tracePt t="27502" x="3954463" y="1898650"/>
          <p14:tracePt t="27504" x="3970338" y="1890713"/>
          <p14:tracePt t="27506" x="3986213" y="1890713"/>
          <p14:tracePt t="27508" x="3994150" y="1890713"/>
          <p14:tracePt t="27510" x="4011613" y="1890713"/>
          <p14:tracePt t="27512" x="4027488" y="1890713"/>
          <p14:tracePt t="27514" x="4035425" y="1881188"/>
          <p14:tracePt t="27516" x="4051300" y="1881188"/>
          <p14:tracePt t="27519" x="4067175" y="1881188"/>
          <p14:tracePt t="27520" x="4083050" y="1881188"/>
          <p14:tracePt t="27522" x="4098925" y="1873250"/>
          <p14:tracePt t="27524" x="4114800" y="1873250"/>
          <p14:tracePt t="27526" x="4122738" y="1873250"/>
          <p14:tracePt t="27528" x="4138613" y="1873250"/>
          <p14:tracePt t="27530" x="4154488" y="1865313"/>
          <p14:tracePt t="27532" x="4162425" y="1865313"/>
          <p14:tracePt t="27536" x="4194175" y="1865313"/>
          <p14:tracePt t="27539" x="4202113" y="1865313"/>
          <p14:tracePt t="27540" x="4217988" y="1857375"/>
          <p14:tracePt t="27542" x="4225925" y="1857375"/>
          <p14:tracePt t="27544" x="4241800" y="1857375"/>
          <p14:tracePt t="27546" x="4249738" y="1857375"/>
          <p14:tracePt t="27548" x="4265613" y="1857375"/>
          <p14:tracePt t="27550" x="4273550" y="1857375"/>
          <p14:tracePt t="27553" x="4281488" y="1857375"/>
          <p14:tracePt t="27555" x="4289425" y="1857375"/>
          <p14:tracePt t="27556" x="4305300" y="1857375"/>
          <p14:tracePt t="27558" x="4313238" y="1857375"/>
          <p14:tracePt t="27560" x="4321175" y="1857375"/>
          <p14:tracePt t="27562" x="4329113" y="1857375"/>
          <p14:tracePt t="27564" x="4337050" y="1857375"/>
          <p14:tracePt t="27566" x="4344988" y="1857375"/>
          <p14:tracePt t="27570" x="4362450" y="1849438"/>
          <p14:tracePt t="27572" x="4370388" y="1849438"/>
          <p14:tracePt t="27574" x="4378325" y="1849438"/>
          <p14:tracePt t="27576" x="4386263" y="1849438"/>
          <p14:tracePt t="27578" x="4394200" y="1849438"/>
          <p14:tracePt t="27580" x="4402138" y="1849438"/>
          <p14:tracePt t="27582" x="4410075" y="1849438"/>
          <p14:tracePt t="27588" x="4433888" y="1841500"/>
          <p14:tracePt t="27590" x="4441825" y="1841500"/>
          <p14:tracePt t="27593" x="4457700" y="1841500"/>
          <p14:tracePt t="27596" x="4473575" y="1841500"/>
          <p14:tracePt t="27597" x="4481513" y="1841500"/>
          <p14:tracePt t="27599" x="4489450" y="1841500"/>
          <p14:tracePt t="27602" x="4497388" y="1841500"/>
          <p14:tracePt t="27603" x="4513263" y="1841500"/>
          <p14:tracePt t="27605" x="4521200" y="1841500"/>
          <p14:tracePt t="27607" x="4529138" y="1841500"/>
          <p14:tracePt t="27609" x="4545013" y="1841500"/>
          <p14:tracePt t="27611" x="4552950" y="1833563"/>
          <p14:tracePt t="27613" x="4560888" y="1833563"/>
          <p14:tracePt t="27615" x="4576763" y="1833563"/>
          <p14:tracePt t="27618" x="4584700" y="1833563"/>
          <p14:tracePt t="27619" x="4592638" y="1825625"/>
          <p14:tracePt t="27621" x="4608513" y="1825625"/>
          <p14:tracePt t="27624" x="4616450" y="1825625"/>
          <p14:tracePt t="27625" x="4632325" y="1825625"/>
          <p14:tracePt t="27629" x="4648200" y="1817688"/>
          <p14:tracePt t="27631" x="4656138" y="1817688"/>
          <p14:tracePt t="27633" x="4664075" y="1817688"/>
          <p14:tracePt t="27635" x="4679950" y="1817688"/>
          <p14:tracePt t="27637" x="4687888" y="1809750"/>
          <p14:tracePt t="27639" x="4695825" y="1809750"/>
          <p14:tracePt t="27641" x="4705350" y="1809750"/>
          <p14:tracePt t="27643" x="4721225" y="1801813"/>
          <p14:tracePt t="27645" x="4729163" y="1801813"/>
          <p14:tracePt t="27647" x="4737100" y="1801813"/>
          <p14:tracePt t="27649" x="4745038" y="1793875"/>
          <p14:tracePt t="27651" x="4752975" y="1793875"/>
          <p14:tracePt t="27653" x="4760913" y="1793875"/>
          <p14:tracePt t="27655" x="4768850" y="1793875"/>
          <p14:tracePt t="27657" x="4776788" y="1785938"/>
          <p14:tracePt t="27659" x="4784725" y="1785938"/>
          <p14:tracePt t="27661" x="4792663" y="1785938"/>
          <p14:tracePt t="27663" x="4800600" y="1778000"/>
          <p14:tracePt t="27665" x="4808538" y="1778000"/>
          <p14:tracePt t="27667" x="4816475" y="1778000"/>
          <p14:tracePt t="27669" x="4824413" y="1778000"/>
          <p14:tracePt t="27671" x="4832350" y="1770063"/>
          <p14:tracePt t="27673" x="4840288" y="1770063"/>
          <p14:tracePt t="27675" x="4848225" y="1770063"/>
          <p14:tracePt t="27677" x="4856163" y="1770063"/>
          <p14:tracePt t="27679" x="4864100" y="1770063"/>
          <p14:tracePt t="27683" x="4872038" y="1770063"/>
          <p14:tracePt t="27685" x="4879975" y="1762125"/>
          <p14:tracePt t="27687" x="4887913" y="1762125"/>
          <p14:tracePt t="27689" x="4895850" y="1762125"/>
          <p14:tracePt t="27691" x="4903788" y="1762125"/>
          <p14:tracePt t="27693" x="4911725" y="1762125"/>
          <p14:tracePt t="27697" x="4919663" y="1762125"/>
          <p14:tracePt t="27699" x="4927600" y="1762125"/>
          <p14:tracePt t="27701" x="4935538" y="1762125"/>
          <p14:tracePt t="27704" x="4943475" y="1762125"/>
          <p14:tracePt t="27707" x="4951413" y="1762125"/>
          <p14:tracePt t="27709" x="4959350" y="1762125"/>
          <p14:tracePt t="27711" x="4967288" y="1762125"/>
          <p14:tracePt t="27713" x="4975225" y="1762125"/>
          <p14:tracePt t="27715" x="4983163" y="1762125"/>
          <p14:tracePt t="27718" x="4991100" y="1762125"/>
          <p14:tracePt t="27719" x="4991100" y="1754188"/>
          <p14:tracePt t="27721" x="4999038" y="1754188"/>
          <p14:tracePt t="27723" x="5006975" y="1754188"/>
          <p14:tracePt t="27725" x="5014913" y="1754188"/>
          <p14:tracePt t="27727" x="5022850" y="1754188"/>
          <p14:tracePt t="27731" x="5030788" y="1754188"/>
          <p14:tracePt t="27735" x="5038725" y="1754188"/>
          <p14:tracePt t="27739" x="5046663" y="1754188"/>
          <p14:tracePt t="27745" x="5056188" y="1754188"/>
          <p14:tracePt t="27753" x="5064125" y="1754188"/>
          <p14:tracePt t="27765" x="5064125" y="1746250"/>
          <p14:tracePt t="27856" x="5064125" y="1754188"/>
          <p14:tracePt t="27868" x="5072063" y="1754188"/>
          <p14:tracePt t="27876" x="5072063" y="1762125"/>
          <p14:tracePt t="27880" x="5080000" y="1762125"/>
          <p14:tracePt t="27886" x="5087938" y="1770063"/>
          <p14:tracePt t="27890" x="5087938" y="1778000"/>
          <p14:tracePt t="27892" x="5095875" y="1778000"/>
          <p14:tracePt t="27894" x="5095875" y="1785938"/>
          <p14:tracePt t="27896" x="5103813" y="1785938"/>
          <p14:tracePt t="27900" x="5103813" y="1793875"/>
          <p14:tracePt t="27902" x="5111750" y="1793875"/>
          <p14:tracePt t="27906" x="5111750" y="1801813"/>
          <p14:tracePt t="27908" x="5119688" y="1801813"/>
          <p14:tracePt t="27910" x="5119688" y="1809750"/>
          <p14:tracePt t="27912" x="5127625" y="1809750"/>
          <p14:tracePt t="27916" x="5127625" y="1817688"/>
          <p14:tracePt t="27918" x="5135563" y="1817688"/>
          <p14:tracePt t="27925" x="5143500" y="1825625"/>
          <p14:tracePt t="27926" x="5143500" y="1833563"/>
          <p14:tracePt t="27928" x="5151438" y="1833563"/>
          <p14:tracePt t="27932" x="5151438" y="1841500"/>
          <p14:tracePt t="27936" x="5159375" y="1841500"/>
          <p14:tracePt t="27939" x="5167313" y="1849438"/>
          <p14:tracePt t="27942" x="5175250" y="1857375"/>
          <p14:tracePt t="27948" x="5183188" y="1865313"/>
          <p14:tracePt t="27952" x="5191125" y="1873250"/>
          <p14:tracePt t="27956" x="5199063" y="1881188"/>
          <p14:tracePt t="27958" x="5199063" y="1890713"/>
          <p14:tracePt t="27960" x="5207000" y="1890713"/>
          <p14:tracePt t="27962" x="5207000" y="1898650"/>
          <p14:tracePt t="27964" x="5214938" y="1898650"/>
          <p14:tracePt t="27966" x="5214938" y="1906588"/>
          <p14:tracePt t="27969" x="5222875" y="1906588"/>
          <p14:tracePt t="27970" x="5222875" y="1914525"/>
          <p14:tracePt t="27974" x="5230813" y="1914525"/>
          <p14:tracePt t="27976" x="5230813" y="1922463"/>
          <p14:tracePt t="27978" x="5238750" y="1922463"/>
          <p14:tracePt t="27982" x="5238750" y="1930400"/>
          <p14:tracePt t="27986" x="5246688" y="1930400"/>
          <p14:tracePt t="27992" x="5246688" y="1938338"/>
          <p14:tracePt t="27996" x="5254625" y="1938338"/>
          <p14:tracePt t="28010" x="5254625" y="1946275"/>
          <p14:tracePt t="28169" x="5262563" y="1946275"/>
          <p14:tracePt t="28177" x="5262563" y="1954213"/>
          <p14:tracePt t="28187" x="5270500" y="1962150"/>
          <p14:tracePt t="28197" x="5270500" y="1970088"/>
          <p14:tracePt t="28203" x="5278438" y="1970088"/>
          <p14:tracePt t="28211" x="5278438" y="1978025"/>
          <p14:tracePt t="28227" x="5278438" y="1985963"/>
          <p14:tracePt t="28238" x="5286375" y="1985963"/>
          <p14:tracePt t="28245" x="5286375" y="1993900"/>
          <p14:tracePt t="29019" x="5286375" y="2001838"/>
          <p14:tracePt t="29439" x="5286375" y="1993900"/>
          <p14:tracePt t="29443" x="5294313" y="1993900"/>
          <p14:tracePt t="29448" x="5302250" y="1985963"/>
          <p14:tracePt t="29450" x="5310188" y="1978025"/>
          <p14:tracePt t="29455" x="5326063" y="1970088"/>
          <p14:tracePt t="29456" x="5341938" y="1962150"/>
          <p14:tracePt t="29458" x="5357813" y="1962150"/>
          <p14:tracePt t="29460" x="5365750" y="1954213"/>
          <p14:tracePt t="29463" x="5397500" y="1946275"/>
          <p14:tracePt t="29465" x="5414963" y="1946275"/>
          <p14:tracePt t="29469" x="5454650" y="1938338"/>
          <p14:tracePt t="29472" x="5478463" y="1938338"/>
          <p14:tracePt t="29473" x="5494338" y="1930400"/>
          <p14:tracePt t="29475" x="5518150" y="1930400"/>
          <p14:tracePt t="29478" x="5534025" y="1922463"/>
          <p14:tracePt t="29480" x="5573713" y="1922463"/>
          <p14:tracePt t="29482" x="5589588" y="1914525"/>
          <p14:tracePt t="29486" x="5637213" y="1914525"/>
          <p14:tracePt t="29488" x="5661025" y="1906588"/>
          <p14:tracePt t="29491" x="5684838" y="1906588"/>
          <p14:tracePt t="29494" x="5724525" y="1906588"/>
          <p14:tracePt t="29497" x="5765800" y="1898650"/>
          <p14:tracePt t="29499" x="5789613" y="1898650"/>
          <p14:tracePt t="29502" x="5813425" y="1898650"/>
          <p14:tracePt t="29503" x="5829300" y="1898650"/>
          <p14:tracePt t="29506" x="5853113" y="1898650"/>
          <p14:tracePt t="29507" x="5876925" y="1898650"/>
          <p14:tracePt t="29509" x="5900738" y="1898650"/>
          <p14:tracePt t="29511" x="5924550" y="1898650"/>
          <p14:tracePt t="29514" x="5964238" y="1898650"/>
          <p14:tracePt t="29516" x="5988050" y="1898650"/>
          <p14:tracePt t="29518" x="6011863" y="1898650"/>
          <p14:tracePt t="29520" x="6035675" y="1898650"/>
          <p14:tracePt t="29521" x="6059488" y="1898650"/>
          <p14:tracePt t="29523" x="6083300" y="1898650"/>
          <p14:tracePt t="29525" x="6108700" y="1898650"/>
          <p14:tracePt t="29527" x="6132513" y="1898650"/>
          <p14:tracePt t="29531" x="6172200" y="1898650"/>
          <p14:tracePt t="29532" x="6196013" y="1898650"/>
          <p14:tracePt t="29535" x="6219825" y="1898650"/>
          <p14:tracePt t="29536" x="6243638" y="1898650"/>
          <p14:tracePt t="29538" x="6267450" y="1898650"/>
          <p14:tracePt t="29540" x="6291263" y="1898650"/>
          <p14:tracePt t="29542" x="6315075" y="1906588"/>
          <p14:tracePt t="29544" x="6338888" y="1906588"/>
          <p14:tracePt t="29547" x="6370638" y="1906588"/>
          <p14:tracePt t="29550" x="6394450" y="1906588"/>
          <p14:tracePt t="29552" x="6410325" y="1906588"/>
          <p14:tracePt t="29553" x="6434138" y="1906588"/>
          <p14:tracePt t="29555" x="6459538" y="1914525"/>
          <p14:tracePt t="29557" x="6475413" y="1914525"/>
          <p14:tracePt t="29559" x="6491288" y="1914525"/>
          <p14:tracePt t="29561" x="6515100" y="1914525"/>
          <p14:tracePt t="29564" x="6538913" y="1922463"/>
          <p14:tracePt t="29566" x="6562725" y="1922463"/>
          <p14:tracePt t="29568" x="6578600" y="1922463"/>
          <p14:tracePt t="29570" x="6594475" y="1930400"/>
          <p14:tracePt t="29573" x="6618288" y="1930400"/>
          <p14:tracePt t="29574" x="6634163" y="1938338"/>
          <p14:tracePt t="29576" x="6650038" y="1938338"/>
          <p14:tracePt t="29578" x="6665913" y="1938338"/>
          <p14:tracePt t="29581" x="6697663" y="1946275"/>
          <p14:tracePt t="29585" x="6713538" y="1946275"/>
          <p14:tracePt t="29586" x="6729413" y="1954213"/>
          <p14:tracePt t="29587" x="6745288" y="1954213"/>
          <p14:tracePt t="29589" x="6761163" y="1954213"/>
          <p14:tracePt t="29591" x="6777038" y="1962150"/>
          <p14:tracePt t="29593" x="6794500" y="1962150"/>
          <p14:tracePt t="29595" x="6810375" y="1970088"/>
          <p14:tracePt t="29598" x="6834188" y="1970088"/>
          <p14:tracePt t="29599" x="6842125" y="1970088"/>
          <p14:tracePt t="29601" x="6858000" y="1978025"/>
          <p14:tracePt t="29603" x="6873875" y="1978025"/>
          <p14:tracePt t="29605" x="6889750" y="1978025"/>
          <p14:tracePt t="29607" x="6905625" y="1978025"/>
          <p14:tracePt t="29609" x="6921500" y="1985963"/>
          <p14:tracePt t="29611" x="6937375" y="1985963"/>
          <p14:tracePt t="29613" x="6945313" y="1985963"/>
          <p14:tracePt t="29615" x="6961188" y="1985963"/>
          <p14:tracePt t="29618" x="6977063" y="1993900"/>
          <p14:tracePt t="29620" x="6992938" y="1993900"/>
          <p14:tracePt t="29621" x="7000875" y="1993900"/>
          <p14:tracePt t="29623" x="7016750" y="2001838"/>
          <p14:tracePt t="29625" x="7024688" y="2001838"/>
          <p14:tracePt t="29627" x="7040563" y="2001838"/>
          <p14:tracePt t="29629" x="7048500" y="2009775"/>
          <p14:tracePt t="29632" x="7064375" y="2009775"/>
          <p14:tracePt t="29635" x="7072313" y="2009775"/>
          <p14:tracePt t="29636" x="7080250" y="2009775"/>
          <p14:tracePt t="29638" x="7088188" y="2009775"/>
          <p14:tracePt t="29640" x="7096125" y="2009775"/>
          <p14:tracePt t="29642" x="7104063" y="2009775"/>
          <p14:tracePt t="29644" x="7112000" y="2017713"/>
          <p14:tracePt t="29649" x="7127875" y="2017713"/>
          <p14:tracePt t="29652" x="7135813" y="2017713"/>
          <p14:tracePt t="29654" x="7145338" y="2009775"/>
          <p14:tracePt t="29658" x="7153275" y="2009775"/>
          <p14:tracePt t="29660" x="7161213" y="2009775"/>
          <p14:tracePt t="29664" x="7169150" y="2009775"/>
          <p14:tracePt t="29666" x="7177088" y="2009775"/>
          <p14:tracePt t="29670" x="7185025" y="2009775"/>
          <p14:tracePt t="29674" x="7192963" y="2009775"/>
          <p14:tracePt t="29676" x="7200900" y="2009775"/>
          <p14:tracePt t="29678" x="7208838" y="2009775"/>
          <p14:tracePt t="29685" x="7216775" y="2009775"/>
          <p14:tracePt t="29687" x="7224713" y="2009775"/>
          <p14:tracePt t="29687" x="7232650" y="2009775"/>
          <p14:tracePt t="29689" x="7240588" y="2009775"/>
          <p14:tracePt t="29693" x="7248525" y="2009775"/>
          <p14:tracePt t="29695" x="7256463" y="2009775"/>
          <p14:tracePt t="29697" x="7264400" y="2009775"/>
          <p14:tracePt t="29699" x="7272338" y="2009775"/>
          <p14:tracePt t="29703" x="7280275" y="2009775"/>
          <p14:tracePt t="29705" x="7288213" y="2009775"/>
          <p14:tracePt t="29707" x="7296150" y="2009775"/>
          <p14:tracePt t="29709" x="7304088" y="2009775"/>
          <p14:tracePt t="29713" x="7312025" y="2009775"/>
          <p14:tracePt t="29716" x="7319963" y="2009775"/>
          <p14:tracePt t="29718" x="7327900" y="2001838"/>
          <p14:tracePt t="29721" x="7335838" y="2001838"/>
          <p14:tracePt t="29723" x="7343775" y="2001838"/>
          <p14:tracePt t="29727" x="7351713" y="2001838"/>
          <p14:tracePt t="29731" x="7359650" y="2001838"/>
          <p14:tracePt t="29735" x="7367588" y="2001838"/>
          <p14:tracePt t="29739" x="7375525" y="1993900"/>
          <p14:tracePt t="29743" x="7383463" y="1993900"/>
          <p14:tracePt t="29747" x="7391400" y="1993900"/>
          <p14:tracePt t="29753" x="7399338" y="1985963"/>
          <p14:tracePt t="29759" x="7407275" y="1985963"/>
          <p14:tracePt t="29765" x="7415213" y="1985963"/>
          <p14:tracePt t="29771" x="7423150" y="1985963"/>
          <p14:tracePt t="29777" x="7431088" y="1985963"/>
          <p14:tracePt t="29781" x="7439025" y="1985963"/>
          <p14:tracePt t="29785" x="7439025" y="1993900"/>
          <p14:tracePt t="29786" x="7446963" y="1993900"/>
          <p14:tracePt t="29789" x="7454900" y="1993900"/>
          <p14:tracePt t="29793" x="7462838" y="1993900"/>
          <p14:tracePt t="29795" x="7470775" y="1993900"/>
          <p14:tracePt t="29799" x="7478713" y="1993900"/>
          <p14:tracePt t="29802" x="7486650" y="2001838"/>
          <p14:tracePt t="29803" x="7496175" y="2001838"/>
          <p14:tracePt t="29807" x="7504113" y="2001838"/>
          <p14:tracePt t="29811" x="7512050" y="2001838"/>
          <p14:tracePt t="29813" x="7519988" y="2001838"/>
          <p14:tracePt t="29818" x="7527925" y="2001838"/>
          <p14:tracePt t="29821" x="7535863" y="2009775"/>
          <p14:tracePt t="29827" x="7543800" y="2009775"/>
          <p14:tracePt t="29836" x="7551738" y="2009775"/>
          <p14:tracePt t="29992" x="7551738" y="2017713"/>
          <p14:tracePt t="29998" x="7551738" y="2025650"/>
          <p14:tracePt t="30002" x="7551738" y="2033588"/>
          <p14:tracePt t="30005" x="7559675" y="2041525"/>
          <p14:tracePt t="30008" x="7559675" y="2049463"/>
          <p14:tracePt t="30012" x="7559675" y="2057400"/>
          <p14:tracePt t="30016" x="7559675" y="2065338"/>
          <p14:tracePt t="30020" x="7567613" y="2073275"/>
          <p14:tracePt t="30024" x="7567613" y="2081213"/>
          <p14:tracePt t="30028" x="7567613" y="2089150"/>
          <p14:tracePt t="30030" x="7567613" y="2097088"/>
          <p14:tracePt t="30032" x="7575550" y="2097088"/>
          <p14:tracePt t="30036" x="7575550" y="2105025"/>
          <p14:tracePt t="30041" x="7575550" y="2112963"/>
          <p14:tracePt t="30043" x="7575550" y="2120900"/>
          <p14:tracePt t="30050" x="7583488" y="2128838"/>
          <p14:tracePt t="30053" x="7583488" y="2136775"/>
          <p14:tracePt t="30057" x="7583488" y="2144713"/>
          <p14:tracePt t="30063" x="7583488" y="2152650"/>
          <p14:tracePt t="30069" x="7591425" y="2152650"/>
          <p14:tracePt t="30071" x="7591425" y="2160588"/>
          <p14:tracePt t="30079" x="7591425" y="2168525"/>
          <p14:tracePt t="30166" x="7591425" y="2176463"/>
          <p14:tracePt t="30171" x="7599363" y="2176463"/>
          <p14:tracePt t="30192" x="7607300" y="2176463"/>
          <p14:tracePt t="30236" x="7615238" y="2176463"/>
          <p14:tracePt t="30249" x="7615238" y="2168525"/>
          <p14:tracePt t="30259" x="7623175" y="2168525"/>
          <p14:tracePt t="30269" x="7623175" y="2160588"/>
          <p14:tracePt t="30289" x="7631113" y="2160588"/>
          <p14:tracePt t="30457" x="7623175" y="2160588"/>
          <p14:tracePt t="30468" x="7615238" y="2160588"/>
          <p14:tracePt t="30471" x="7615238" y="2168525"/>
          <p14:tracePt t="30474" x="7607300" y="2168525"/>
          <p14:tracePt t="30475" x="7599363" y="2168525"/>
          <p14:tracePt t="30477" x="7599363" y="2176463"/>
          <p14:tracePt t="30479" x="7591425" y="2176463"/>
          <p14:tracePt t="30481" x="7591425" y="2184400"/>
          <p14:tracePt t="30483" x="7583488" y="2184400"/>
          <p14:tracePt t="30486" x="7583488" y="2192338"/>
          <p14:tracePt t="30488" x="7575550" y="2192338"/>
          <p14:tracePt t="30489" x="7575550" y="2200275"/>
          <p14:tracePt t="30493" x="7567613" y="2200275"/>
          <p14:tracePt t="30495" x="7567613" y="2208213"/>
          <p14:tracePt t="30500" x="7559675" y="2216150"/>
          <p14:tracePt t="30506" x="7559675" y="2224088"/>
          <p14:tracePt t="30508" x="7551738" y="2224088"/>
          <p14:tracePt t="30510" x="7551738" y="2233613"/>
          <p14:tracePt t="30516" x="7543800" y="2241550"/>
          <p14:tracePt t="30523" x="7543800" y="2249488"/>
          <p14:tracePt t="30528" x="7535863" y="2257425"/>
          <p14:tracePt t="30536" x="7535863" y="2265363"/>
          <p14:tracePt t="30540" x="7535863" y="2273300"/>
          <p14:tracePt t="30544" x="7527925" y="2273300"/>
          <p14:tracePt t="30548" x="7527925" y="2281238"/>
          <p14:tracePt t="30555" x="7527925" y="2289175"/>
          <p14:tracePt t="30562" x="7527925" y="2297113"/>
          <p14:tracePt t="30570" x="7527925" y="2305050"/>
          <p14:tracePt t="30576" x="7527925" y="2312988"/>
          <p14:tracePt t="30585" x="7527925" y="2320925"/>
          <p14:tracePt t="30589" x="7527925" y="2328863"/>
          <p14:tracePt t="30595" x="7535863" y="2336800"/>
          <p14:tracePt t="30602" x="7535863" y="2344738"/>
          <p14:tracePt t="30607" x="7535863" y="2352675"/>
          <p14:tracePt t="30611" x="7543800" y="2360613"/>
          <p14:tracePt t="30617" x="7543800" y="2368550"/>
          <p14:tracePt t="30623" x="7551738" y="2376488"/>
          <p14:tracePt t="30629" x="7551738" y="2384425"/>
          <p14:tracePt t="30636" x="7559675" y="2392363"/>
          <p14:tracePt t="30642" x="7559675" y="2400300"/>
          <p14:tracePt t="30644" x="7567613" y="2400300"/>
          <p14:tracePt t="30648" x="7567613" y="2408238"/>
          <p14:tracePt t="30654" x="7575550" y="2408238"/>
          <p14:tracePt t="30657" x="7575550" y="2416175"/>
          <p14:tracePt t="30664" x="7583488" y="2424113"/>
          <p14:tracePt t="30672" x="7583488" y="2432050"/>
          <p14:tracePt t="30676" x="7591425" y="2432050"/>
          <p14:tracePt t="30686" x="7591425" y="2439988"/>
          <p14:tracePt t="30689" x="7599363" y="2439988"/>
          <p14:tracePt t="30696" x="7599363" y="2447925"/>
          <p14:tracePt t="30698" x="7607300" y="2447925"/>
          <p14:tracePt t="30706" x="7607300" y="2455863"/>
          <p14:tracePt t="30708" x="7615238" y="2455863"/>
          <p14:tracePt t="30719" x="7623175" y="2463800"/>
          <p14:tracePt t="30727" x="7631113" y="2463800"/>
          <p14:tracePt t="30733" x="7631113" y="2471738"/>
          <p14:tracePt t="30741" x="7639050" y="2471738"/>
          <p14:tracePt t="30753" x="7639050" y="2479675"/>
          <p14:tracePt t="30755" x="7646988" y="2479675"/>
          <p14:tracePt t="30772" x="7654925" y="2479675"/>
          <p14:tracePt t="30786" x="7654925" y="2487613"/>
          <p14:tracePt t="31111" x="7654925" y="2479675"/>
          <p14:tracePt t="31117" x="7646988" y="2479675"/>
          <p14:tracePt t="31120" x="7646988" y="2471738"/>
          <p14:tracePt t="31125" x="7639050" y="2463800"/>
          <p14:tracePt t="31128" x="7639050" y="2455863"/>
          <p14:tracePt t="31130" x="7639050" y="2447925"/>
          <p14:tracePt t="31132" x="7631113" y="2447925"/>
          <p14:tracePt t="31135" x="7631113" y="2439988"/>
          <p14:tracePt t="31152" x="7623175" y="2416175"/>
          <p14:tracePt t="31162" x="7623175" y="2408238"/>
          <p14:tracePt t="31172" x="7623175" y="2400300"/>
          <p14:tracePt t="31178" x="7623175" y="2392363"/>
          <p14:tracePt t="31182" x="7623175" y="2384425"/>
          <p14:tracePt t="31186" x="7623175" y="2376488"/>
          <p14:tracePt t="31190" x="7623175" y="2368550"/>
          <p14:tracePt t="31194" x="7623175" y="2360613"/>
          <p14:tracePt t="31199" x="7623175" y="2352675"/>
          <p14:tracePt t="31204" x="7623175" y="2344738"/>
          <p14:tracePt t="31207" x="7623175" y="2336800"/>
          <p14:tracePt t="31211" x="7623175" y="2328863"/>
          <p14:tracePt t="31218" x="7623175" y="2320925"/>
          <p14:tracePt t="31223" x="7623175" y="2312988"/>
          <p14:tracePt t="31227" x="7631113" y="2312988"/>
          <p14:tracePt t="31229" x="7631113" y="2305050"/>
          <p14:tracePt t="31233" x="7631113" y="2297113"/>
          <p14:tracePt t="31239" x="7631113" y="2289175"/>
          <p14:tracePt t="31244" x="7631113" y="2281238"/>
          <p14:tracePt t="31248" x="7631113" y="2273300"/>
          <p14:tracePt t="31254" x="7631113" y="2265363"/>
          <p14:tracePt t="31259" x="7631113" y="2257425"/>
          <p14:tracePt t="31261" x="7639050" y="2257425"/>
          <p14:tracePt t="31263" x="7639050" y="2249488"/>
          <p14:tracePt t="31477" x="7639050" y="2241550"/>
          <p14:tracePt t="31486" x="7646988" y="2241550"/>
          <p14:tracePt t="31488" x="7646988" y="2233613"/>
          <p14:tracePt t="31496" x="7654925" y="2233613"/>
          <p14:tracePt t="31499" x="7654925" y="2224088"/>
          <p14:tracePt t="31507" x="7654925" y="2216150"/>
          <p14:tracePt t="31511" x="7662863" y="2216150"/>
          <p14:tracePt t="31520" x="7662863" y="2208213"/>
          <p14:tracePt t="31529" x="7670800" y="2208213"/>
          <p14:tracePt t="31531" x="7670800" y="2200275"/>
          <p14:tracePt t="31546" x="7670800" y="2192338"/>
          <p14:tracePt t="31549" x="7678738" y="2192338"/>
          <p14:tracePt t="31565" x="7678738" y="2184400"/>
          <p14:tracePt t="31578" x="7686675" y="2184400"/>
          <p14:tracePt t="31990" x="7678738" y="2192338"/>
          <p14:tracePt t="31996" x="7670800" y="2200275"/>
          <p14:tracePt t="32002" x="7662863" y="2208213"/>
          <p14:tracePt t="32006" x="7654925" y="2208213"/>
          <p14:tracePt t="32011" x="7646988" y="2216150"/>
          <p14:tracePt t="32019" x="7639050" y="2216150"/>
          <p14:tracePt t="32021" x="7639050" y="2224088"/>
          <p14:tracePt t="32027" x="7631113" y="2224088"/>
          <p14:tracePt t="32033" x="7631113" y="2233613"/>
          <p14:tracePt t="32036" x="7623175" y="2233613"/>
          <p14:tracePt t="32043" x="7615238" y="2233613"/>
          <p14:tracePt t="32049" x="7615238" y="2241550"/>
          <p14:tracePt t="32052" x="7607300" y="2241550"/>
          <p14:tracePt t="32059" x="7599363" y="2241550"/>
          <p14:tracePt t="32061" x="7599363" y="2249488"/>
          <p14:tracePt t="32065" x="7591425" y="2249488"/>
          <p14:tracePt t="32069" x="7591425" y="2257425"/>
          <p14:tracePt t="32071" x="7583488" y="2257425"/>
          <p14:tracePt t="32075" x="7575550" y="2257425"/>
          <p14:tracePt t="32079" x="7575550" y="2265363"/>
          <p14:tracePt t="32081" x="7567613" y="2265363"/>
          <p14:tracePt t="32088" x="7559675" y="2265363"/>
          <p14:tracePt t="32090" x="7559675" y="2273300"/>
          <p14:tracePt t="32099" x="7551738" y="2273300"/>
          <p14:tracePt t="32105" x="7551738" y="2281238"/>
          <p14:tracePt t="32214" x="7543800" y="2281238"/>
          <p14:tracePt t="32229" x="7535863" y="2289175"/>
          <p14:tracePt t="32239" x="7527925" y="2289175"/>
          <p14:tracePt t="32245" x="7527925" y="2297113"/>
          <p14:tracePt t="32249" x="7519988" y="2297113"/>
          <p14:tracePt t="32257" x="7512050" y="2305050"/>
          <p14:tracePt t="32261" x="7504113" y="2305050"/>
          <p14:tracePt t="32264" x="7504113" y="2312988"/>
          <p14:tracePt t="32266" x="7496175" y="2312988"/>
          <p14:tracePt t="32269" x="7486650" y="2312988"/>
          <p14:tracePt t="32270" x="7486650" y="2320925"/>
          <p14:tracePt t="32272" x="7478713" y="2320925"/>
          <p14:tracePt t="32274" x="7470775" y="2320925"/>
          <p14:tracePt t="32276" x="7462838" y="2328863"/>
          <p14:tracePt t="32278" x="7454900" y="2328863"/>
          <p14:tracePt t="32280" x="7454900" y="2336800"/>
          <p14:tracePt t="32282" x="7446963" y="2336800"/>
          <p14:tracePt t="32286" x="7431088" y="2344738"/>
          <p14:tracePt t="32290" x="7415213" y="2344738"/>
          <p14:tracePt t="32290" x="7407275" y="2352675"/>
          <p14:tracePt t="32292" x="7391400" y="2352675"/>
          <p14:tracePt t="32294" x="7375525" y="2360613"/>
          <p14:tracePt t="32296" x="7359650" y="2360613"/>
          <p14:tracePt t="32298" x="7343775" y="2368550"/>
          <p14:tracePt t="32300" x="7327900" y="2368550"/>
          <p14:tracePt t="32302" x="7312025" y="2376488"/>
          <p14:tracePt t="32304" x="7296150" y="2376488"/>
          <p14:tracePt t="32307" x="7280275" y="2384425"/>
          <p14:tracePt t="32309" x="7256463" y="2392363"/>
          <p14:tracePt t="32311" x="7240588" y="2392363"/>
          <p14:tracePt t="32313" x="7224713" y="2400300"/>
          <p14:tracePt t="32315" x="7208838" y="2400300"/>
          <p14:tracePt t="32317" x="7192963" y="2408238"/>
          <p14:tracePt t="32320" x="7177088" y="2408238"/>
          <p14:tracePt t="32321" x="7161213" y="2416175"/>
          <p14:tracePt t="32324" x="7135813" y="2424113"/>
          <p14:tracePt t="32326" x="7119938" y="2424113"/>
          <p14:tracePt t="32328" x="7104063" y="2432050"/>
          <p14:tracePt t="32330" x="7088188" y="2432050"/>
          <p14:tracePt t="32332" x="7072313" y="2439988"/>
          <p14:tracePt t="32336" x="7032625" y="2447925"/>
          <p14:tracePt t="32341" x="6992938" y="2463800"/>
          <p14:tracePt t="32343" x="6977063" y="2463800"/>
          <p14:tracePt t="32346" x="6961188" y="2463800"/>
          <p14:tracePt t="32347" x="6945313" y="2471738"/>
          <p14:tracePt t="32349" x="6929438" y="2471738"/>
          <p14:tracePt t="32352" x="6913563" y="2479675"/>
          <p14:tracePt t="32354" x="6881813" y="2487613"/>
          <p14:tracePt t="32356" x="6865938" y="2487613"/>
          <p14:tracePt t="32358" x="6850063" y="2495550"/>
          <p14:tracePt t="32360" x="6834188" y="2503488"/>
          <p14:tracePt t="32362" x="6818313" y="2503488"/>
          <p14:tracePt t="32364" x="6802438" y="2503488"/>
          <p14:tracePt t="32366" x="6784975" y="2511425"/>
          <p14:tracePt t="32369" x="6761163" y="2511425"/>
          <p14:tracePt t="32370" x="6753225" y="2519363"/>
          <p14:tracePt t="32374" x="6737350" y="2519363"/>
          <p14:tracePt t="32376" x="6705600" y="2527300"/>
          <p14:tracePt t="32378" x="6689725" y="2527300"/>
          <p14:tracePt t="32380" x="6673850" y="2535238"/>
          <p14:tracePt t="32382" x="6665913" y="2535238"/>
          <p14:tracePt t="32386" x="6642100" y="2535238"/>
          <p14:tracePt t="32388" x="6626225" y="2535238"/>
          <p14:tracePt t="32394" x="6602413" y="2543175"/>
          <p14:tracePt t="32395" x="6594475" y="2543175"/>
          <p14:tracePt t="32396" x="6586538" y="2543175"/>
          <p14:tracePt t="32399" x="6570663" y="2543175"/>
          <p14:tracePt t="32402" x="6562725" y="2543175"/>
          <p14:tracePt t="32405" x="6554788" y="2543175"/>
          <p14:tracePt t="32407" x="6546850" y="2543175"/>
          <p14:tracePt t="32411" x="6538913" y="2543175"/>
          <p14:tracePt t="32482" x="6530975" y="2543175"/>
          <p14:tracePt t="32486" x="6530975" y="2551113"/>
          <p14:tracePt t="32489" x="6523038" y="2551113"/>
          <p14:tracePt t="32493" x="6515100" y="2551113"/>
          <p14:tracePt t="32497" x="6507163" y="2551113"/>
          <p14:tracePt t="32501" x="6499225" y="2559050"/>
          <p14:tracePt t="32504" x="6483350" y="2559050"/>
          <p14:tracePt t="32508" x="6475413" y="2559050"/>
          <p14:tracePt t="32510" x="6467475" y="2566988"/>
          <p14:tracePt t="32512" x="6459538" y="2566988"/>
          <p14:tracePt t="32516" x="6451600" y="2566988"/>
          <p14:tracePt t="32519" x="6442075" y="2566988"/>
          <p14:tracePt t="32521" x="6434138" y="2576513"/>
          <p14:tracePt t="32523" x="6426200" y="2576513"/>
          <p14:tracePt t="32525" x="6418263" y="2576513"/>
          <p14:tracePt t="32527" x="6410325" y="2576513"/>
          <p14:tracePt t="32531" x="6402388" y="2576513"/>
          <p14:tracePt t="32533" x="6394450" y="2584450"/>
          <p14:tracePt t="32536" x="6386513" y="2584450"/>
          <p14:tracePt t="32538" x="6378575" y="2584450"/>
          <p14:tracePt t="32541" x="6370638" y="2584450"/>
          <p14:tracePt t="32543" x="6362700" y="2584450"/>
          <p14:tracePt t="32547" x="6354763" y="2584450"/>
          <p14:tracePt t="32549" x="6346825" y="2584450"/>
          <p14:tracePt t="32554" x="6338888" y="2584450"/>
          <p14:tracePt t="32555" x="6330950" y="2584450"/>
          <p14:tracePt t="32559" x="6323013" y="2584450"/>
          <p14:tracePt t="32564" x="6315075" y="2592388"/>
          <p14:tracePt t="32566" x="6307138" y="2592388"/>
          <p14:tracePt t="32570" x="6299200" y="2592388"/>
          <p14:tracePt t="32572" x="6291263" y="2592388"/>
          <p14:tracePt t="32576" x="6283325" y="2592388"/>
          <p14:tracePt t="32581" x="6275388" y="2592388"/>
          <p14:tracePt t="32587" x="6267450" y="2592388"/>
          <p14:tracePt t="32591" x="6259513" y="2592388"/>
          <p14:tracePt t="32597" x="6251575" y="2592388"/>
          <p14:tracePt t="32602" x="6243638" y="2592388"/>
          <p14:tracePt t="32607" x="6235700" y="2592388"/>
          <p14:tracePt t="32613" x="6227763" y="2592388"/>
          <p14:tracePt t="32621" x="6219825" y="2592388"/>
          <p14:tracePt t="32629" x="6211888" y="2592388"/>
          <p14:tracePt t="32636" x="6203950" y="2592388"/>
          <p14:tracePt t="32643" x="6196013" y="2592388"/>
          <p14:tracePt t="32653" x="6188075" y="2584450"/>
          <p14:tracePt t="32655" x="6180138" y="2584450"/>
          <p14:tracePt t="32661" x="6172200" y="2584450"/>
          <p14:tracePt t="32665" x="6164263" y="2576513"/>
          <p14:tracePt t="32667" x="6156325" y="2576513"/>
          <p14:tracePt t="32671" x="6148388" y="2576513"/>
          <p14:tracePt t="32675" x="6140450" y="2566988"/>
          <p14:tracePt t="32679" x="6132513" y="2566988"/>
          <p14:tracePt t="32681" x="6124575" y="2566988"/>
          <p14:tracePt t="32686" x="6116638" y="2559050"/>
          <p14:tracePt t="32690" x="6108700" y="2559050"/>
          <p14:tracePt t="32692" x="6100763" y="2559050"/>
          <p14:tracePt t="32696" x="6091238" y="2551113"/>
          <p14:tracePt t="32703" x="6083300" y="2551113"/>
          <p14:tracePt t="32707" x="6075363" y="2551113"/>
          <p14:tracePt t="32714" x="6067425" y="2551113"/>
          <p14:tracePt t="32716" x="6067425" y="2543175"/>
          <p14:tracePt t="32722" x="6059488" y="2543175"/>
          <p14:tracePt t="32767" x="6051550" y="2543175"/>
          <p14:tracePt t="32780" x="6051550" y="2535238"/>
          <p14:tracePt t="32996" x="6051550" y="2527300"/>
          <p14:tracePt t="33002" x="6043613" y="2527300"/>
          <p14:tracePt t="33006" x="6043613" y="2519363"/>
          <p14:tracePt t="33010" x="6043613" y="2511425"/>
          <p14:tracePt t="33023" x="6035675" y="2503488"/>
          <p14:tracePt t="33074" x="6035675" y="2495550"/>
          <p14:tracePt t="33801" x="6027738" y="2495550"/>
          <p14:tracePt t="33804" x="6019800" y="2495550"/>
          <p14:tracePt t="33807" x="6011863" y="2495550"/>
          <p14:tracePt t="33809" x="6003925" y="2487613"/>
          <p14:tracePt t="33811" x="5995988" y="2487613"/>
          <p14:tracePt t="33813" x="5988050" y="2487613"/>
          <p14:tracePt t="33815" x="5980113" y="2487613"/>
          <p14:tracePt t="33817" x="5972175" y="2487613"/>
          <p14:tracePt t="33821" x="5948363" y="2487613"/>
          <p14:tracePt t="33823" x="5940425" y="2487613"/>
          <p14:tracePt t="33825" x="5932488" y="2487613"/>
          <p14:tracePt t="33827" x="5924550" y="2487613"/>
          <p14:tracePt t="33830" x="5916613" y="2487613"/>
          <p14:tracePt t="33831" x="5908675" y="2487613"/>
          <p14:tracePt t="33833" x="5892800" y="2487613"/>
          <p14:tracePt t="33837" x="5876925" y="2479675"/>
          <p14:tracePt t="33839" x="5861050" y="2479675"/>
          <p14:tracePt t="33841" x="5853113" y="2479675"/>
          <p14:tracePt t="33843" x="5837238" y="2479675"/>
          <p14:tracePt t="33845" x="5821363" y="2479675"/>
          <p14:tracePt t="33847" x="5813425" y="2479675"/>
          <p14:tracePt t="33849" x="5797550" y="2479675"/>
          <p14:tracePt t="33852" x="5781675" y="2479675"/>
          <p14:tracePt t="33856" x="5757863" y="2479675"/>
          <p14:tracePt t="33860" x="5724525" y="2479675"/>
          <p14:tracePt t="33862" x="5708650" y="2479675"/>
          <p14:tracePt t="33864" x="5692775" y="2479675"/>
          <p14:tracePt t="33866" x="5684838" y="2479675"/>
          <p14:tracePt t="33867" x="5668963" y="2479675"/>
          <p14:tracePt t="33870" x="5653088" y="2479675"/>
          <p14:tracePt t="33871" x="5645150" y="2479675"/>
          <p14:tracePt t="33873" x="5629275" y="2479675"/>
          <p14:tracePt t="33875" x="5621338" y="2471738"/>
          <p14:tracePt t="33877" x="5605463" y="2471738"/>
          <p14:tracePt t="33879" x="5597525" y="2471738"/>
          <p14:tracePt t="33881" x="5589588" y="2471738"/>
          <p14:tracePt t="33883" x="5573713" y="2471738"/>
          <p14:tracePt t="33885" x="5565775" y="2471738"/>
          <p14:tracePt t="33887" x="5549900" y="2471738"/>
          <p14:tracePt t="33889" x="5541963" y="2463800"/>
          <p14:tracePt t="33892" x="5534025" y="2463800"/>
          <p14:tracePt t="33893" x="5518150" y="2463800"/>
          <p14:tracePt t="33895" x="5510213" y="2463800"/>
          <p14:tracePt t="33897" x="5502275" y="2463800"/>
          <p14:tracePt t="33899" x="5494338" y="2463800"/>
          <p14:tracePt t="33902" x="5486400" y="2463800"/>
          <p14:tracePt t="33903" x="5478463" y="2463800"/>
          <p14:tracePt t="33906" x="5462588" y="2463800"/>
          <p14:tracePt t="33907" x="5454650" y="2463800"/>
          <p14:tracePt t="33909" x="5446713" y="2463800"/>
          <p14:tracePt t="33911" x="5438775" y="2463800"/>
          <p14:tracePt t="33913" x="5430838" y="2463800"/>
          <p14:tracePt t="33915" x="5422900" y="2463800"/>
          <p14:tracePt t="33917" x="5414963" y="2463800"/>
          <p14:tracePt t="33919" x="5407025" y="2463800"/>
          <p14:tracePt t="33921" x="5397500" y="2463800"/>
          <p14:tracePt t="33924" x="5389563" y="2455863"/>
          <p14:tracePt t="33926" x="5381625" y="2455863"/>
          <p14:tracePt t="33930" x="5373688" y="2455863"/>
          <p14:tracePt t="33935" x="5365750" y="2455863"/>
          <p14:tracePt t="33938" x="5357813" y="2455863"/>
          <p14:tracePt t="33945" x="5349875" y="2455863"/>
          <p14:tracePt t="33988" x="5341938" y="2455863"/>
          <p14:tracePt t="33997" x="5334000" y="2455863"/>
          <p14:tracePt t="34003" x="5326063" y="2455863"/>
          <p14:tracePt t="34006" x="5318125" y="2455863"/>
          <p14:tracePt t="34007" x="5310188" y="2455863"/>
          <p14:tracePt t="34009" x="5310188" y="2447925"/>
          <p14:tracePt t="34011" x="5302250" y="2447925"/>
          <p14:tracePt t="34013" x="5294313" y="2447925"/>
          <p14:tracePt t="34015" x="5286375" y="2447925"/>
          <p14:tracePt t="34017" x="5278438" y="2447925"/>
          <p14:tracePt t="34021" x="5262563" y="2447925"/>
          <p14:tracePt t="34023" x="5254625" y="2447925"/>
          <p14:tracePt t="34027" x="5246688" y="2447925"/>
          <p14:tracePt t="34029" x="5238750" y="2447925"/>
          <p14:tracePt t="34031" x="5230813" y="2447925"/>
          <p14:tracePt t="34036" x="5214938" y="2447925"/>
          <p14:tracePt t="34038" x="5207000" y="2447925"/>
          <p14:tracePt t="34040" x="5199063" y="2447925"/>
          <p14:tracePt t="34044" x="5191125" y="2447925"/>
          <p14:tracePt t="34046" x="5183188" y="2447925"/>
          <p14:tracePt t="34048" x="5175250" y="2447925"/>
          <p14:tracePt t="34050" x="5167313" y="2447925"/>
          <p14:tracePt t="34052" x="5159375" y="2447925"/>
          <p14:tracePt t="34054" x="5151438" y="2447925"/>
          <p14:tracePt t="34056" x="5143500" y="2447925"/>
          <p14:tracePt t="34058" x="5135563" y="2447925"/>
          <p14:tracePt t="34060" x="5127625" y="2447925"/>
          <p14:tracePt t="34064" x="5119688" y="2447925"/>
          <p14:tracePt t="34066" x="5111750" y="2447925"/>
          <p14:tracePt t="34069" x="5103813" y="2447925"/>
          <p14:tracePt t="34072" x="5095875" y="2447925"/>
          <p14:tracePt t="34074" x="5087938" y="2447925"/>
          <p14:tracePt t="34076" x="5080000" y="2447925"/>
          <p14:tracePt t="34079" x="5072063" y="2447925"/>
          <p14:tracePt t="34083" x="5064125" y="2447925"/>
          <p14:tracePt t="34087" x="5056188" y="2447925"/>
          <p14:tracePt t="34091" x="5046663" y="2447925"/>
          <p14:tracePt t="34099" x="5038725" y="2447925"/>
          <p14:tracePt t="34105" x="5030788" y="2447925"/>
          <p14:tracePt t="34115" x="5022850" y="2447925"/>
          <p14:tracePt t="34124" x="5014913" y="2447925"/>
          <p14:tracePt t="34130" x="5006975" y="2447925"/>
          <p14:tracePt t="34136" x="4999038" y="2447925"/>
          <p14:tracePt t="34155" x="4951413" y="2447925"/>
          <p14:tracePt t="34158" x="4943475" y="2455863"/>
          <p14:tracePt t="34160" x="4935538" y="2455863"/>
          <p14:tracePt t="34162" x="4927600" y="2455863"/>
          <p14:tracePt t="34164" x="4919663" y="2455863"/>
          <p14:tracePt t="34169" x="4911725" y="2455863"/>
          <p14:tracePt t="34172" x="4895850" y="2455863"/>
          <p14:tracePt t="34175" x="4887913" y="2455863"/>
          <p14:tracePt t="34176" x="4879975" y="2455863"/>
          <p14:tracePt t="34178" x="4872038" y="2455863"/>
          <p14:tracePt t="34180" x="4864100" y="2455863"/>
          <p14:tracePt t="34182" x="4856163" y="2455863"/>
          <p14:tracePt t="34187" x="4840288" y="2455863"/>
          <p14:tracePt t="34190" x="4824413" y="2455863"/>
          <p14:tracePt t="34192" x="4816475" y="2463800"/>
          <p14:tracePt t="34194" x="4808538" y="2463800"/>
          <p14:tracePt t="34196" x="4800600" y="2463800"/>
          <p14:tracePt t="34197" x="4784725" y="2463800"/>
          <p14:tracePt t="34199" x="4776788" y="2463800"/>
          <p14:tracePt t="34202" x="4768850" y="2463800"/>
          <p14:tracePt t="34203" x="4760913" y="2463800"/>
          <p14:tracePt t="34205" x="4745038" y="2463800"/>
          <p14:tracePt t="34207" x="4737100" y="2463800"/>
          <p14:tracePt t="34209" x="4721225" y="2463800"/>
          <p14:tracePt t="34211" x="4713288" y="2463800"/>
          <p14:tracePt t="34213" x="4705350" y="2463800"/>
          <p14:tracePt t="34215" x="4687888" y="2463800"/>
          <p14:tracePt t="34218" x="4679950" y="2471738"/>
          <p14:tracePt t="34219" x="4672013" y="2471738"/>
          <p14:tracePt t="34221" x="4656138" y="2471738"/>
          <p14:tracePt t="34223" x="4648200" y="2471738"/>
          <p14:tracePt t="34225" x="4640263" y="2479675"/>
          <p14:tracePt t="34227" x="4624388" y="2479675"/>
          <p14:tracePt t="34231" x="4608513" y="2479675"/>
          <p14:tracePt t="34234" x="4600575" y="2479675"/>
          <p14:tracePt t="34235" x="4592638" y="2487613"/>
          <p14:tracePt t="34237" x="4584700" y="2487613"/>
          <p14:tracePt t="34239" x="4576763" y="2487613"/>
          <p14:tracePt t="34241" x="4568825" y="2495550"/>
          <p14:tracePt t="34243" x="4560888" y="2495550"/>
          <p14:tracePt t="34245" x="4552950" y="2495550"/>
          <p14:tracePt t="34247" x="4545013" y="2495550"/>
          <p14:tracePt t="34249" x="4537075" y="2503488"/>
          <p14:tracePt t="34251" x="4529138" y="2503488"/>
          <p14:tracePt t="34253" x="4521200" y="2503488"/>
          <p14:tracePt t="34255" x="4513263" y="2503488"/>
          <p14:tracePt t="34257" x="4505325" y="2503488"/>
          <p14:tracePt t="34261" x="4497388" y="2511425"/>
          <p14:tracePt t="34263" x="4489450" y="2511425"/>
          <p14:tracePt t="34265" x="4481513" y="2511425"/>
          <p14:tracePt t="34269" x="4473575" y="2511425"/>
          <p14:tracePt t="34271" x="4465638" y="2511425"/>
          <p14:tracePt t="34275" x="4457700" y="2511425"/>
          <p14:tracePt t="34279" x="4449763" y="2519363"/>
          <p14:tracePt t="34285" x="4441825" y="2519363"/>
          <p14:tracePt t="34293" x="4433888" y="2519363"/>
          <p14:tracePt t="34306" x="4425950" y="2519363"/>
          <p14:tracePt t="34316" x="4418013" y="2519363"/>
          <p14:tracePt t="34322" x="4410075" y="2519363"/>
          <p14:tracePt t="34324" x="4410075" y="2527300"/>
          <p14:tracePt t="34328" x="4402138" y="2527300"/>
          <p14:tracePt t="34335" x="4394200" y="2527300"/>
          <p14:tracePt t="34340" x="4386263" y="2527300"/>
          <p14:tracePt t="34344" x="4378325" y="2527300"/>
          <p14:tracePt t="34346" x="4370388" y="2535238"/>
          <p14:tracePt t="34350" x="4362450" y="2535238"/>
          <p14:tracePt t="34354" x="4352925" y="2535238"/>
          <p14:tracePt t="34356" x="4344988" y="2535238"/>
          <p14:tracePt t="34358" x="4344988" y="2543175"/>
          <p14:tracePt t="34360" x="4337050" y="2543175"/>
          <p14:tracePt t="34362" x="4329113" y="2543175"/>
          <p14:tracePt t="34364" x="4321175" y="2543175"/>
          <p14:tracePt t="34369" x="4313238" y="2543175"/>
          <p14:tracePt t="34370" x="4305300" y="2543175"/>
          <p14:tracePt t="34372" x="4305300" y="2551113"/>
          <p14:tracePt t="34374" x="4297363" y="2551113"/>
          <p14:tracePt t="34376" x="4289425" y="2551113"/>
          <p14:tracePt t="34379" x="4281488" y="2551113"/>
          <p14:tracePt t="34383" x="4273550" y="2551113"/>
          <p14:tracePt t="34386" x="4265613" y="2559050"/>
          <p14:tracePt t="34387" x="4257675" y="2559050"/>
          <p14:tracePt t="34391" x="4249738" y="2559050"/>
          <p14:tracePt t="34394" x="4241800" y="2559050"/>
          <p14:tracePt t="34396" x="4233863" y="2566988"/>
          <p14:tracePt t="34400" x="4225925" y="2566988"/>
          <p14:tracePt t="34405" x="4217988" y="2566988"/>
          <p14:tracePt t="34408" x="4210050" y="2566988"/>
          <p14:tracePt t="34410" x="4202113" y="2566988"/>
          <p14:tracePt t="34412" x="4202113" y="2576513"/>
          <p14:tracePt t="34414" x="4194175" y="2576513"/>
          <p14:tracePt t="34419" x="4186238" y="2576513"/>
          <p14:tracePt t="34422" x="4178300" y="2576513"/>
          <p14:tracePt t="34430" x="4170363" y="2576513"/>
          <p14:tracePt t="34583" x="4170363" y="2566988"/>
          <p14:tracePt t="34591" x="4162425" y="2566988"/>
          <p14:tracePt t="34783" x="4162425" y="2559050"/>
          <p14:tracePt t="35286" x="4170363" y="2559050"/>
          <p14:tracePt t="35295" x="4178300" y="2559050"/>
          <p14:tracePt t="35301" x="4186238" y="2559050"/>
          <p14:tracePt t="35309" x="4194175" y="2559050"/>
          <p14:tracePt t="35317" x="4202113" y="2559050"/>
          <p14:tracePt t="35327" x="4210050" y="2559050"/>
          <p14:tracePt t="35335" x="4217988" y="2559050"/>
          <p14:tracePt t="35337" x="4217988" y="2566988"/>
          <p14:tracePt t="35341" x="4225925" y="2566988"/>
          <p14:tracePt t="35347" x="4233863" y="2566988"/>
          <p14:tracePt t="35355" x="4241800" y="2566988"/>
          <p14:tracePt t="35363" x="4249738" y="2566988"/>
          <p14:tracePt t="35371" x="4257675" y="2566988"/>
          <p14:tracePt t="35379" x="4265613" y="2566988"/>
          <p14:tracePt t="35385" x="4273550" y="2566988"/>
          <p14:tracePt t="35389" x="4281488" y="2566988"/>
          <p14:tracePt t="35395" x="4289425" y="2566988"/>
          <p14:tracePt t="35399" x="4297363" y="2566988"/>
          <p14:tracePt t="35403" x="4305300" y="2566988"/>
          <p14:tracePt t="35405" x="4313238" y="2566988"/>
          <p14:tracePt t="35407" x="4321175" y="2566988"/>
          <p14:tracePt t="35409" x="4329113" y="2576513"/>
          <p14:tracePt t="35411" x="4337050" y="2576513"/>
          <p14:tracePt t="35413" x="4344988" y="2576513"/>
          <p14:tracePt t="35415" x="4352925" y="2576513"/>
          <p14:tracePt t="35417" x="4362450" y="2576513"/>
          <p14:tracePt t="35420" x="4370388" y="2576513"/>
          <p14:tracePt t="35423" x="4394200" y="2576513"/>
          <p14:tracePt t="35425" x="4402138" y="2576513"/>
          <p14:tracePt t="35427" x="4410075" y="2576513"/>
          <p14:tracePt t="35429" x="4418013" y="2576513"/>
          <p14:tracePt t="35431" x="4433888" y="2576513"/>
          <p14:tracePt t="35433" x="4441825" y="2584450"/>
          <p14:tracePt t="35436" x="4449763" y="2584450"/>
          <p14:tracePt t="35441" x="4473575" y="2584450"/>
          <p14:tracePt t="35443" x="4481513" y="2584450"/>
          <p14:tracePt t="35445" x="4489450" y="2584450"/>
          <p14:tracePt t="35447" x="4497388" y="2584450"/>
          <p14:tracePt t="35449" x="4505325" y="2584450"/>
          <p14:tracePt t="35452" x="4513263" y="2584450"/>
          <p14:tracePt t="35456" x="4529138" y="2584450"/>
          <p14:tracePt t="35457" x="4537075" y="2584450"/>
          <p14:tracePt t="35459" x="4545013" y="2584450"/>
          <p14:tracePt t="35461" x="4552950" y="2584450"/>
          <p14:tracePt t="35463" x="4560888" y="2584450"/>
          <p14:tracePt t="35465" x="4568825" y="2584450"/>
          <p14:tracePt t="35469" x="4576763" y="2584450"/>
          <p14:tracePt t="35471" x="4584700" y="2584450"/>
          <p14:tracePt t="35473" x="4592638" y="2584450"/>
          <p14:tracePt t="35475" x="4600575" y="2584450"/>
          <p14:tracePt t="35477" x="4608513" y="2584450"/>
          <p14:tracePt t="35479" x="4616450" y="2584450"/>
          <p14:tracePt t="35481" x="4624388" y="2584450"/>
          <p14:tracePt t="35486" x="4632325" y="2584450"/>
          <p14:tracePt t="35487" x="4640263" y="2584450"/>
          <p14:tracePt t="35489" x="4648200" y="2584450"/>
          <p14:tracePt t="35493" x="4656138" y="2584450"/>
          <p14:tracePt t="35497" x="4664075" y="2584450"/>
          <p14:tracePt t="35499" x="4672013" y="2584450"/>
          <p14:tracePt t="35505" x="4679950" y="2584450"/>
          <p14:tracePt t="35511" x="4679950" y="2576513"/>
          <p14:tracePt t="35513" x="4687888" y="2576513"/>
          <p14:tracePt t="35561" x="4695825" y="2576513"/>
          <p14:tracePt t="35564" x="4695825" y="2566988"/>
          <p14:tracePt t="35595" x="4705350" y="2566988"/>
          <p14:tracePt t="35609" x="4705350" y="2559050"/>
          <p14:tracePt t="35807" x="4695825" y="2566988"/>
          <p14:tracePt t="35815" x="4687888" y="2576513"/>
          <p14:tracePt t="35818" x="4679950" y="2584450"/>
          <p14:tracePt t="35822" x="4679950" y="2592388"/>
          <p14:tracePt t="35824" x="4672013" y="2592388"/>
          <p14:tracePt t="35826" x="4672013" y="2600325"/>
          <p14:tracePt t="35828" x="4664075" y="2600325"/>
          <p14:tracePt t="35830" x="4664075" y="2608263"/>
          <p14:tracePt t="35832" x="4656138" y="2616200"/>
          <p14:tracePt t="35836" x="4648200" y="2624138"/>
          <p14:tracePt t="35838" x="4648200" y="2632075"/>
          <p14:tracePt t="35842" x="4640263" y="2640013"/>
          <p14:tracePt t="35846" x="4640263" y="2647950"/>
          <p14:tracePt t="35848" x="4632325" y="2655888"/>
          <p14:tracePt t="35851" x="4632325" y="2663825"/>
          <p14:tracePt t="35854" x="4624388" y="2671763"/>
          <p14:tracePt t="35856" x="4624388" y="2679700"/>
          <p14:tracePt t="35858" x="4624388" y="2687638"/>
          <p14:tracePt t="35860" x="4616450" y="2687638"/>
          <p14:tracePt t="35862" x="4616450" y="2695575"/>
          <p14:tracePt t="35864" x="4616450" y="2703513"/>
          <p14:tracePt t="35866" x="4616450" y="2711450"/>
          <p14:tracePt t="35869" x="4608513" y="2711450"/>
          <p14:tracePt t="35870" x="4608513" y="2719388"/>
          <p14:tracePt t="35874" x="4608513" y="2727325"/>
          <p14:tracePt t="35876" x="4600575" y="2735263"/>
          <p14:tracePt t="35880" x="4600575" y="2743200"/>
          <p14:tracePt t="35884" x="4600575" y="2751138"/>
          <p14:tracePt t="35886" x="4592638" y="2759075"/>
          <p14:tracePt t="35890" x="4584700" y="2767013"/>
          <p14:tracePt t="35894" x="4576763" y="2774950"/>
          <p14:tracePt t="35898" x="4568825" y="2782888"/>
          <p14:tracePt t="35902" x="4560888" y="2790825"/>
          <p14:tracePt t="35904" x="4560888" y="2798763"/>
          <p14:tracePt t="35907" x="4552950" y="2798763"/>
          <p14:tracePt t="35909" x="4552950" y="2806700"/>
          <p14:tracePt t="35913" x="4545013" y="2814638"/>
          <p14:tracePt t="35917" x="4537075" y="2822575"/>
          <p14:tracePt t="35924" x="4529138" y="2830513"/>
          <p14:tracePt t="35927" x="4529138" y="2838450"/>
          <p14:tracePt t="35929" x="4521200" y="2838450"/>
          <p14:tracePt t="35933" x="4521200" y="2846388"/>
          <p14:tracePt t="35935" x="4513263" y="2846388"/>
          <p14:tracePt t="35939" x="4513263" y="2854325"/>
          <p14:tracePt t="35941" x="4505325" y="2854325"/>
          <p14:tracePt t="35945" x="4505325" y="2862263"/>
          <p14:tracePt t="35947" x="4497388" y="2862263"/>
          <p14:tracePt t="35955" x="4489450" y="2870200"/>
          <p14:tracePt t="35959" x="4481513" y="2878138"/>
          <p14:tracePt t="35965" x="4473575" y="2886075"/>
          <p14:tracePt t="35971" x="4465638" y="2894013"/>
          <p14:tracePt t="35975" x="4457700" y="2894013"/>
          <p14:tracePt t="35977" x="4457700" y="2901950"/>
          <p14:tracePt t="35979" x="4449763" y="2901950"/>
          <p14:tracePt t="35981" x="4449763" y="2909888"/>
          <p14:tracePt t="35983" x="4441825" y="2909888"/>
          <p14:tracePt t="35987" x="4441825" y="2919413"/>
          <p14:tracePt t="35989" x="4433888" y="2919413"/>
          <p14:tracePt t="35993" x="4425950" y="2927350"/>
          <p14:tracePt t="35997" x="4418013" y="2927350"/>
          <p14:tracePt t="35999" x="4418013" y="2935288"/>
          <p14:tracePt t="36004" x="4410075" y="2935288"/>
          <p14:tracePt t="36005" x="4410075" y="2943225"/>
          <p14:tracePt t="36008" x="4402138" y="2943225"/>
          <p14:tracePt t="36011" x="4394200" y="2951163"/>
          <p14:tracePt t="36019" x="4386263" y="2959100"/>
          <p14:tracePt t="36025" x="4378325" y="2959100"/>
          <p14:tracePt t="36026" x="4378325" y="2967038"/>
          <p14:tracePt t="36032" x="4370388" y="2967038"/>
          <p14:tracePt t="36035" x="4370388" y="2974975"/>
          <p14:tracePt t="36038" x="4362450" y="2974975"/>
          <p14:tracePt t="36042" x="4362450" y="2982913"/>
          <p14:tracePt t="36044" x="4352925" y="2982913"/>
          <p14:tracePt t="36048" x="4352925" y="2990850"/>
          <p14:tracePt t="36051" x="4344988" y="2990850"/>
          <p14:tracePt t="36054" x="4344988" y="2998788"/>
          <p14:tracePt t="36057" x="4337050" y="2998788"/>
          <p14:tracePt t="36059" x="4337050" y="3006725"/>
          <p14:tracePt t="36063" x="4329113" y="3006725"/>
          <p14:tracePt t="36065" x="4329113" y="3014663"/>
          <p14:tracePt t="36069" x="4321175" y="3022600"/>
          <p14:tracePt t="36073" x="4321175" y="3030538"/>
          <p14:tracePt t="36075" x="4313238" y="3030538"/>
          <p14:tracePt t="36077" x="4313238" y="3038475"/>
          <p14:tracePt t="36081" x="4305300" y="3046413"/>
          <p14:tracePt t="36085" x="4305300" y="3054350"/>
          <p14:tracePt t="36087" x="4297363" y="3062288"/>
          <p14:tracePt t="36091" x="4297363" y="3070225"/>
          <p14:tracePt t="36093" x="4289425" y="3070225"/>
          <p14:tracePt t="36095" x="4289425" y="3078163"/>
          <p14:tracePt t="36099" x="4281488" y="3086100"/>
          <p14:tracePt t="36103" x="4273550" y="3094038"/>
          <p14:tracePt t="36105" x="4273550" y="3101975"/>
          <p14:tracePt t="36109" x="4265613" y="3109913"/>
          <p14:tracePt t="36113" x="4265613" y="3117850"/>
          <p14:tracePt t="36117" x="4257675" y="3125788"/>
          <p14:tracePt t="36123" x="4257675" y="3133725"/>
          <p14:tracePt t="36129" x="4249738" y="3141663"/>
          <p14:tracePt t="36138" x="4249738" y="3149600"/>
          <p14:tracePt t="36141" x="4249738" y="3157538"/>
          <p14:tracePt t="36145" x="4249738" y="3165475"/>
          <p14:tracePt t="36159" x="4249738" y="3173413"/>
          <p14:tracePt t="36177" x="4249738" y="3181350"/>
          <p14:tracePt t="36189" x="4249738" y="3189288"/>
          <p14:tracePt t="36339" x="4257675" y="3189288"/>
          <p14:tracePt t="36345" x="4257675" y="3181350"/>
          <p14:tracePt t="36351" x="4265613" y="3181350"/>
          <p14:tracePt t="36353" x="4265613" y="3173413"/>
          <p14:tracePt t="36357" x="4273550" y="3173413"/>
          <p14:tracePt t="36359" x="4281488" y="3165475"/>
          <p14:tracePt t="36363" x="4289425" y="3157538"/>
          <p14:tracePt t="36367" x="4297363" y="3149600"/>
          <p14:tracePt t="36370" x="4305300" y="3149600"/>
          <p14:tracePt t="36372" x="4305300" y="3141663"/>
          <p14:tracePt t="36373" x="4313238" y="3141663"/>
          <p14:tracePt t="36376" x="4321175" y="3133725"/>
          <p14:tracePt t="36377" x="4329113" y="3133725"/>
          <p14:tracePt t="36379" x="4329113" y="3125788"/>
          <p14:tracePt t="36381" x="4337050" y="3125788"/>
          <p14:tracePt t="36383" x="4344988" y="3117850"/>
          <p14:tracePt t="36385" x="4352925" y="3117850"/>
          <p14:tracePt t="36387" x="4352925" y="3109913"/>
          <p14:tracePt t="36390" x="4362450" y="3101975"/>
          <p14:tracePt t="36393" x="4378325" y="3094038"/>
          <p14:tracePt t="36395" x="4386263" y="3086100"/>
          <p14:tracePt t="36397" x="4394200" y="3086100"/>
          <p14:tracePt t="36399" x="4410075" y="3078163"/>
          <p14:tracePt t="36403" x="4425950" y="3070225"/>
          <p14:tracePt t="36405" x="4441825" y="3062288"/>
          <p14:tracePt t="36410" x="4465638" y="3054350"/>
          <p14:tracePt t="36411" x="4473575" y="3046413"/>
          <p14:tracePt t="36413" x="4481513" y="3038475"/>
          <p14:tracePt t="36415" x="4497388" y="3030538"/>
          <p14:tracePt t="36417" x="4505325" y="3030538"/>
          <p14:tracePt t="36421" x="4529138" y="3014663"/>
          <p14:tracePt t="36426" x="4552950" y="3006725"/>
          <p14:tracePt t="36427" x="4568825" y="2998788"/>
          <p14:tracePt t="36429" x="4576763" y="2990850"/>
          <p14:tracePt t="36431" x="4592638" y="2990850"/>
          <p14:tracePt t="36433" x="4600575" y="2982913"/>
          <p14:tracePt t="36435" x="4608513" y="2974975"/>
          <p14:tracePt t="36438" x="4624388" y="2974975"/>
          <p14:tracePt t="36439" x="4632325" y="2967038"/>
          <p14:tracePt t="36442" x="4640263" y="2967038"/>
          <p14:tracePt t="36445" x="4656138" y="2959100"/>
          <p14:tracePt t="36447" x="4664075" y="2951163"/>
          <p14:tracePt t="36449" x="4672013" y="2943225"/>
          <p14:tracePt t="36453" x="4687888" y="2935288"/>
          <p14:tracePt t="36457" x="4705350" y="2927350"/>
          <p14:tracePt t="36459" x="4713288" y="2919413"/>
          <p14:tracePt t="36461" x="4721225" y="2919413"/>
          <p14:tracePt t="36463" x="4729163" y="2909888"/>
          <p14:tracePt t="36467" x="4737100" y="2901950"/>
          <p14:tracePt t="36470" x="4745038" y="2901950"/>
          <p14:tracePt t="36471" x="4745038" y="2894013"/>
          <p14:tracePt t="36473" x="4752975" y="2894013"/>
          <p14:tracePt t="36476" x="4752975" y="2886075"/>
          <p14:tracePt t="36481" x="4760913" y="2878138"/>
          <p14:tracePt t="36487" x="4760913" y="2870200"/>
          <p14:tracePt t="36495" x="4768850" y="2862263"/>
          <p14:tracePt t="36505" x="4768850" y="2854325"/>
          <p14:tracePt t="36521" x="4768850" y="2846388"/>
          <p14:tracePt t="36557" x="4768850" y="2838450"/>
          <p14:tracePt t="36565" x="4776788" y="2838450"/>
          <p14:tracePt t="36569" x="4776788" y="2830513"/>
          <p14:tracePt t="36577" x="4776788" y="2822575"/>
          <p14:tracePt t="36586" x="4784725" y="2814638"/>
          <p14:tracePt t="36593" x="4784725" y="2806700"/>
          <p14:tracePt t="36602" x="4784725" y="2798763"/>
          <p14:tracePt t="36605" x="4792663" y="2798763"/>
          <p14:tracePt t="36611" x="4792663" y="2790825"/>
          <p14:tracePt t="36623" x="4792663" y="2782888"/>
          <p14:tracePt t="36631" x="4800600" y="2782888"/>
          <p14:tracePt t="36639" x="4800600" y="2774950"/>
          <p14:tracePt t="36701" x="4800600" y="2767013"/>
          <p14:tracePt t="36887" x="4800600" y="2774950"/>
          <p14:tracePt t="36899" x="4792663" y="2774950"/>
          <p14:tracePt t="36905" x="4784725" y="2774950"/>
          <p14:tracePt t="36908" x="4784725" y="2782888"/>
          <p14:tracePt t="36911" x="4776788" y="2782888"/>
          <p14:tracePt t="36915" x="4768850" y="2782888"/>
          <p14:tracePt t="36917" x="4768850" y="2790825"/>
          <p14:tracePt t="36922" x="4760913" y="2790825"/>
          <p14:tracePt t="36925" x="4752975" y="2798763"/>
          <p14:tracePt t="36931" x="4745038" y="2798763"/>
          <p14:tracePt t="36933" x="4745038" y="2806700"/>
          <p14:tracePt t="36939" x="4737100" y="2814638"/>
          <p14:tracePt t="36947" x="4729163" y="2822575"/>
          <p14:tracePt t="36955" x="4721225" y="2830513"/>
          <p14:tracePt t="36961" x="4713288" y="2838450"/>
          <p14:tracePt t="36967" x="4713288" y="2846388"/>
          <p14:tracePt t="36970" x="4705350" y="2846388"/>
          <p14:tracePt t="36973" x="4705350" y="2854325"/>
          <p14:tracePt t="36975" x="4695825" y="2854325"/>
          <p14:tracePt t="36979" x="4695825" y="2862263"/>
          <p14:tracePt t="36981" x="4687888" y="2862263"/>
          <p14:tracePt t="36986" x="4687888" y="2870200"/>
          <p14:tracePt t="36987" x="4679950" y="2870200"/>
          <p14:tracePt t="36991" x="4672013" y="2878138"/>
          <p14:tracePt t="36997" x="4664075" y="2878138"/>
          <p14:tracePt t="36999" x="4664075" y="2886075"/>
          <p14:tracePt t="37005" x="4656138" y="2894013"/>
          <p14:tracePt t="37011" x="4648200" y="2901950"/>
          <p14:tracePt t="37017" x="4640263" y="2909888"/>
          <p14:tracePt t="37023" x="4632325" y="2919413"/>
          <p14:tracePt t="37027" x="4624388" y="2927350"/>
          <p14:tracePt t="37031" x="4616450" y="2935288"/>
          <p14:tracePt t="37036" x="4608513" y="2935288"/>
          <p14:tracePt t="37037" x="4608513" y="2943225"/>
          <p14:tracePt t="37039" x="4600575" y="2943225"/>
          <p14:tracePt t="37041" x="4592638" y="2951163"/>
          <p14:tracePt t="37045" x="4584700" y="2959100"/>
          <p14:tracePt t="37047" x="4576763" y="2959100"/>
          <p14:tracePt t="37049" x="4576763" y="2967038"/>
          <p14:tracePt t="37053" x="4568825" y="2967038"/>
          <p14:tracePt t="37056" x="4560888" y="2974975"/>
          <p14:tracePt t="37059" x="4552950" y="2982913"/>
          <p14:tracePt t="37061" x="4545013" y="2982913"/>
          <p14:tracePt t="37065" x="4537075" y="2990850"/>
          <p14:tracePt t="37069" x="4529138" y="2990850"/>
          <p14:tracePt t="37071" x="4521200" y="2998788"/>
          <p14:tracePt t="37075" x="4513263" y="2998788"/>
          <p14:tracePt t="37077" x="4513263" y="3006725"/>
          <p14:tracePt t="37080" x="4505325" y="3006725"/>
          <p14:tracePt t="37081" x="4497388" y="3006725"/>
          <p14:tracePt t="37083" x="4497388" y="3014663"/>
          <p14:tracePt t="37085" x="4489450" y="3014663"/>
          <p14:tracePt t="37087" x="4481513" y="3014663"/>
          <p14:tracePt t="37091" x="4473575" y="3022600"/>
          <p14:tracePt t="37095" x="4465638" y="3022600"/>
          <p14:tracePt t="37097" x="4465638" y="3030538"/>
          <p14:tracePt t="37099" x="4457700" y="3030538"/>
          <p14:tracePt t="37105" x="4449763" y="3038475"/>
          <p14:tracePt t="37109" x="4441825" y="3038475"/>
          <p14:tracePt t="37111" x="4441825" y="3046413"/>
          <p14:tracePt t="37113" x="4433888" y="3046413"/>
          <p14:tracePt t="37119" x="4425950" y="3054350"/>
          <p14:tracePt t="37125" x="4418013" y="3054350"/>
          <p14:tracePt t="37127" x="4418013" y="3062288"/>
          <p14:tracePt t="37138" x="4402138" y="3070225"/>
          <p14:tracePt t="37142" x="4402138" y="3078163"/>
          <p14:tracePt t="37143" x="4394200" y="3078163"/>
          <p14:tracePt t="37147" x="4394200" y="3086100"/>
          <p14:tracePt t="37153" x="4386263" y="3094038"/>
          <p14:tracePt t="37159" x="4386263" y="3101975"/>
          <p14:tracePt t="37161" x="4378325" y="3101975"/>
          <p14:tracePt t="37165" x="4378325" y="3109913"/>
          <p14:tracePt t="37169" x="4370388" y="3109913"/>
          <p14:tracePt t="37172" x="4370388" y="3117850"/>
          <p14:tracePt t="37175" x="4362450" y="3117850"/>
          <p14:tracePt t="37177" x="4362450" y="3125788"/>
          <p14:tracePt t="37181" x="4352925" y="3133725"/>
          <p14:tracePt t="37185" x="4344988" y="3133725"/>
          <p14:tracePt t="37190" x="4344988" y="3141663"/>
          <p14:tracePt t="37191" x="4337050" y="3149600"/>
          <p14:tracePt t="37197" x="4329113" y="3157538"/>
          <p14:tracePt t="37203" x="4321175" y="3165475"/>
          <p14:tracePt t="37207" x="4313238" y="3173413"/>
          <p14:tracePt t="37211" x="4305300" y="3173413"/>
          <p14:tracePt t="37213" x="4305300" y="3181350"/>
          <p14:tracePt t="37215" x="4297363" y="3181350"/>
          <p14:tracePt t="37222" x="4289425" y="3189288"/>
          <p14:tracePt t="37225" x="4281488" y="3189288"/>
          <p14:tracePt t="37229" x="4281488" y="3197225"/>
          <p14:tracePt t="37233" x="4273550" y="3197225"/>
          <p14:tracePt t="37239" x="4273550" y="3205163"/>
          <p14:tracePt t="37243" x="4265613" y="3205163"/>
          <p14:tracePt t="37247" x="4265613" y="3213100"/>
          <p14:tracePt t="37255" x="4265613" y="3221038"/>
          <p14:tracePt t="37257" x="4257675" y="3221038"/>
          <p14:tracePt t="37269" x="4257675" y="3228975"/>
          <p14:tracePt t="38454" x="4257675" y="3221038"/>
          <p14:tracePt t="38461" x="4265613" y="3221038"/>
          <p14:tracePt t="38477" x="4273550" y="3221038"/>
          <p14:tracePt t="38479" x="4273550" y="3213100"/>
          <p14:tracePt t="38489" x="4281488" y="3213100"/>
          <p14:tracePt t="38495" x="4281488" y="3205163"/>
          <p14:tracePt t="38503" x="4289425" y="3205163"/>
          <p14:tracePt t="38507" x="4289425" y="3197225"/>
          <p14:tracePt t="38509" x="4297363" y="3197225"/>
          <p14:tracePt t="38515" x="4305300" y="3189288"/>
          <p14:tracePt t="38521" x="4313238" y="3189288"/>
          <p14:tracePt t="38523" x="4313238" y="3181350"/>
          <p14:tracePt t="38527" x="4321175" y="3181350"/>
          <p14:tracePt t="38529" x="4321175" y="3173413"/>
          <p14:tracePt t="38531" x="4329113" y="3173413"/>
          <p14:tracePt t="38538" x="4337050" y="3165475"/>
          <p14:tracePt t="38541" x="4344988" y="3157538"/>
          <p14:tracePt t="38545" x="4352925" y="3157538"/>
          <p14:tracePt t="38548" x="4352925" y="3149600"/>
          <p14:tracePt t="38549" x="4362450" y="3149600"/>
          <p14:tracePt t="38553" x="4378325" y="3141663"/>
          <p14:tracePt t="38556" x="4386263" y="3133725"/>
          <p14:tracePt t="38557" x="4394200" y="3133725"/>
          <p14:tracePt t="38559" x="4402138" y="3125788"/>
          <p14:tracePt t="38561" x="4410075" y="3125788"/>
          <p14:tracePt t="38563" x="4418013" y="3117850"/>
          <p14:tracePt t="38565" x="4425950" y="3117850"/>
          <p14:tracePt t="38567" x="4433888" y="3117850"/>
          <p14:tracePt t="38569" x="4441825" y="3109913"/>
          <p14:tracePt t="38571" x="4449763" y="3109913"/>
          <p14:tracePt t="38575" x="4465638" y="3094038"/>
          <p14:tracePt t="38577" x="4473575" y="3094038"/>
          <p14:tracePt t="38580" x="4481513" y="3086100"/>
          <p14:tracePt t="38581" x="4489450" y="3086100"/>
          <p14:tracePt t="38583" x="4497388" y="3078163"/>
          <p14:tracePt t="38586" x="4505325" y="3078163"/>
          <p14:tracePt t="38587" x="4513263" y="3070225"/>
          <p14:tracePt t="38591" x="4537075" y="3062288"/>
          <p14:tracePt t="38593" x="4545013" y="3054350"/>
          <p14:tracePt t="38595" x="4552950" y="3054350"/>
          <p14:tracePt t="38597" x="4560888" y="3054350"/>
          <p14:tracePt t="38599" x="4568825" y="3046413"/>
          <p14:tracePt t="38603" x="4584700" y="3038475"/>
          <p14:tracePt t="38605" x="4592638" y="3038475"/>
          <p14:tracePt t="38609" x="4608513" y="3030538"/>
          <p14:tracePt t="38611" x="4616450" y="3022600"/>
          <p14:tracePt t="38613" x="4624388" y="3022600"/>
          <p14:tracePt t="38615" x="4632325" y="3022600"/>
          <p14:tracePt t="38617" x="4640263" y="3014663"/>
          <p14:tracePt t="38619" x="4648200" y="3014663"/>
          <p14:tracePt t="38621" x="4656138" y="3006725"/>
          <p14:tracePt t="38624" x="4664075" y="3006725"/>
          <p14:tracePt t="38627" x="4679950" y="2990850"/>
          <p14:tracePt t="38629" x="4687888" y="2990850"/>
          <p14:tracePt t="38631" x="4695825" y="2982913"/>
          <p14:tracePt t="38633" x="4705350" y="2982913"/>
          <p14:tracePt t="38635" x="4713288" y="2974975"/>
          <p14:tracePt t="38639" x="4721225" y="2967038"/>
          <p14:tracePt t="38641" x="4729163" y="2967038"/>
          <p14:tracePt t="38643" x="4737100" y="2959100"/>
          <p14:tracePt t="38645" x="4745038" y="2959100"/>
          <p14:tracePt t="38647" x="4752975" y="2951163"/>
          <p14:tracePt t="38649" x="4760913" y="2951163"/>
          <p14:tracePt t="38653" x="4768850" y="2943225"/>
          <p14:tracePt t="38655" x="4776788" y="2943225"/>
          <p14:tracePt t="38660" x="4792663" y="2935288"/>
          <p14:tracePt t="38661" x="4800600" y="2935288"/>
          <p14:tracePt t="38663" x="4808538" y="2935288"/>
          <p14:tracePt t="38665" x="4816475" y="2927350"/>
          <p14:tracePt t="38667" x="4824413" y="2927350"/>
          <p14:tracePt t="38669" x="4832350" y="2927350"/>
          <p14:tracePt t="38674" x="4848225" y="2919413"/>
          <p14:tracePt t="38675" x="4864100" y="2919413"/>
          <p14:tracePt t="38677" x="4872038" y="2919413"/>
          <p14:tracePt t="38679" x="4879975" y="2919413"/>
          <p14:tracePt t="38681" x="4887913" y="2919413"/>
          <p14:tracePt t="38683" x="4895850" y="2919413"/>
          <p14:tracePt t="38685" x="4903788" y="2909888"/>
          <p14:tracePt t="38690" x="4927600" y="2909888"/>
          <p14:tracePt t="38691" x="4935538" y="2909888"/>
          <p14:tracePt t="38693" x="4943475" y="2909888"/>
          <p14:tracePt t="38695" x="4951413" y="2909888"/>
          <p14:tracePt t="38697" x="4959350" y="2909888"/>
          <p14:tracePt t="38699" x="4967288" y="2909888"/>
          <p14:tracePt t="38703" x="4991100" y="2901950"/>
          <p14:tracePt t="38708" x="5006975" y="2901950"/>
          <p14:tracePt t="38709" x="5014913" y="2901950"/>
          <p14:tracePt t="38711" x="5022850" y="2901950"/>
          <p14:tracePt t="38713" x="5030788" y="2901950"/>
          <p14:tracePt t="38715" x="5038725" y="2901950"/>
          <p14:tracePt t="38717" x="5046663" y="2894013"/>
          <p14:tracePt t="38721" x="5072063" y="2894013"/>
          <p14:tracePt t="38723" x="5080000" y="2894013"/>
          <p14:tracePt t="38725" x="5087938" y="2894013"/>
          <p14:tracePt t="38727" x="5095875" y="2894013"/>
          <p14:tracePt t="38729" x="5111750" y="2894013"/>
          <p14:tracePt t="38731" x="5119688" y="2894013"/>
          <p14:tracePt t="38733" x="5127625" y="2894013"/>
          <p14:tracePt t="38736" x="5135563" y="2894013"/>
          <p14:tracePt t="38738" x="5151438" y="2886075"/>
          <p14:tracePt t="38739" x="5159375" y="2886075"/>
          <p14:tracePt t="38741" x="5167313" y="2886075"/>
          <p14:tracePt t="38743" x="5183188" y="2886075"/>
          <p14:tracePt t="38745" x="5191125" y="2886075"/>
          <p14:tracePt t="38747" x="5199063" y="2886075"/>
          <p14:tracePt t="38749" x="5214938" y="2886075"/>
          <p14:tracePt t="38753" x="5230813" y="2886075"/>
          <p14:tracePt t="38755" x="5238750" y="2886075"/>
          <p14:tracePt t="38757" x="5254625" y="2886075"/>
          <p14:tracePt t="38759" x="5262563" y="2886075"/>
          <p14:tracePt t="38761" x="5270500" y="2886075"/>
          <p14:tracePt t="38763" x="5278438" y="2886075"/>
          <p14:tracePt t="38765" x="5286375" y="2886075"/>
          <p14:tracePt t="38767" x="5302250" y="2886075"/>
          <p14:tracePt t="38769" x="5310188" y="2886075"/>
          <p14:tracePt t="38771" x="5318125" y="2886075"/>
          <p14:tracePt t="38773" x="5326063" y="2886075"/>
          <p14:tracePt t="38775" x="5341938" y="2886075"/>
          <p14:tracePt t="38777" x="5349875" y="2886075"/>
          <p14:tracePt t="38779" x="5357813" y="2886075"/>
          <p14:tracePt t="38781" x="5365750" y="2886075"/>
          <p14:tracePt t="38783" x="5373688" y="2886075"/>
          <p14:tracePt t="38785" x="5381625" y="2886075"/>
          <p14:tracePt t="38787" x="5389563" y="2886075"/>
          <p14:tracePt t="38789" x="5397500" y="2886075"/>
          <p14:tracePt t="38791" x="5407025" y="2886075"/>
          <p14:tracePt t="38793" x="5414963" y="2886075"/>
          <p14:tracePt t="38795" x="5422900" y="2886075"/>
          <p14:tracePt t="38797" x="5430838" y="2886075"/>
          <p14:tracePt t="38799" x="5438775" y="2886075"/>
          <p14:tracePt t="38803" x="5454650" y="2886075"/>
          <p14:tracePt t="38805" x="5462588" y="2886075"/>
          <p14:tracePt t="38807" x="5470525" y="2886075"/>
          <p14:tracePt t="38809" x="5478463" y="2886075"/>
          <p14:tracePt t="38811" x="5486400" y="2886075"/>
          <p14:tracePt t="38813" x="5494338" y="2886075"/>
          <p14:tracePt t="38815" x="5502275" y="2886075"/>
          <p14:tracePt t="38817" x="5510213" y="2886075"/>
          <p14:tracePt t="38821" x="5526088" y="2886075"/>
          <p14:tracePt t="38823" x="5534025" y="2886075"/>
          <p14:tracePt t="38825" x="5541963" y="2886075"/>
          <p14:tracePt t="38827" x="5549900" y="2886075"/>
          <p14:tracePt t="38829" x="5565775" y="2886075"/>
          <p14:tracePt t="38831" x="5573713" y="2886075"/>
          <p14:tracePt t="38833" x="5581650" y="2886075"/>
          <p14:tracePt t="38835" x="5589588" y="2886075"/>
          <p14:tracePt t="38837" x="5597525" y="2886075"/>
          <p14:tracePt t="38839" x="5613400" y="2886075"/>
          <p14:tracePt t="38841" x="5621338" y="2886075"/>
          <p14:tracePt t="38844" x="5629275" y="2886075"/>
          <p14:tracePt t="38845" x="5637213" y="2894013"/>
          <p14:tracePt t="38847" x="5653088" y="2894013"/>
          <p14:tracePt t="38849" x="5661025" y="2894013"/>
          <p14:tracePt t="38853" x="5676900" y="2894013"/>
          <p14:tracePt t="38855" x="5692775" y="2894013"/>
          <p14:tracePt t="38857" x="5700713" y="2894013"/>
          <p14:tracePt t="38859" x="5716588" y="2901950"/>
          <p14:tracePt t="38861" x="5724525" y="2901950"/>
          <p14:tracePt t="38863" x="5732463" y="2901950"/>
          <p14:tracePt t="38865" x="5749925" y="2901950"/>
          <p14:tracePt t="38867" x="5757863" y="2901950"/>
          <p14:tracePt t="38871" x="5781675" y="2909888"/>
          <p14:tracePt t="38873" x="5797550" y="2909888"/>
          <p14:tracePt t="38876" x="5805488" y="2909888"/>
          <p14:tracePt t="38881" x="5837238" y="2919413"/>
          <p14:tracePt t="38885" x="5876925" y="2927350"/>
          <p14:tracePt t="38888" x="5884863" y="2927350"/>
          <p14:tracePt t="38889" x="5900738" y="2927350"/>
          <p14:tracePt t="38892" x="5916613" y="2927350"/>
          <p14:tracePt t="38893" x="5924550" y="2935288"/>
          <p14:tracePt t="38895" x="5940425" y="2935288"/>
          <p14:tracePt t="38897" x="5956300" y="2935288"/>
          <p14:tracePt t="38899" x="5972175" y="2943225"/>
          <p14:tracePt t="38903" x="6003925" y="2943225"/>
          <p14:tracePt t="38907" x="6035675" y="2943225"/>
          <p14:tracePt t="38909" x="6051550" y="2951163"/>
          <p14:tracePt t="38911" x="6059488" y="2951163"/>
          <p14:tracePt t="38913" x="6075363" y="2951163"/>
          <p14:tracePt t="38915" x="6091238" y="2951163"/>
          <p14:tracePt t="38917" x="6108700" y="2951163"/>
          <p14:tracePt t="38921" x="6132513" y="2959100"/>
          <p14:tracePt t="38923" x="6148388" y="2959100"/>
          <p14:tracePt t="38926" x="6164263" y="2959100"/>
          <p14:tracePt t="38927" x="6180138" y="2959100"/>
          <p14:tracePt t="38929" x="6196013" y="2959100"/>
          <p14:tracePt t="38931" x="6203950" y="2959100"/>
          <p14:tracePt t="38933" x="6219825" y="2959100"/>
          <p14:tracePt t="38935" x="6235700" y="2959100"/>
          <p14:tracePt t="38940" x="6259513" y="2959100"/>
          <p14:tracePt t="38941" x="6275388" y="2959100"/>
          <p14:tracePt t="38943" x="6283325" y="2959100"/>
          <p14:tracePt t="38945" x="6299200" y="2959100"/>
          <p14:tracePt t="38947" x="6307138" y="2959100"/>
          <p14:tracePt t="38949" x="6323013" y="2959100"/>
          <p14:tracePt t="38953" x="6346825" y="2959100"/>
          <p14:tracePt t="38955" x="6354763" y="2959100"/>
          <p14:tracePt t="38957" x="6362700" y="2959100"/>
          <p14:tracePt t="38959" x="6378575" y="2959100"/>
          <p14:tracePt t="38961" x="6386513" y="2959100"/>
          <p14:tracePt t="38963" x="6394450" y="2959100"/>
          <p14:tracePt t="38965" x="6402388" y="2959100"/>
          <p14:tracePt t="38969" x="6426200" y="2959100"/>
          <p14:tracePt t="38972" x="6434138" y="2951163"/>
          <p14:tracePt t="38973" x="6442075" y="2951163"/>
          <p14:tracePt t="38975" x="6451600" y="2951163"/>
          <p14:tracePt t="38977" x="6459538" y="2951163"/>
          <p14:tracePt t="38979" x="6467475" y="2951163"/>
          <p14:tracePt t="38981" x="6475413" y="2951163"/>
          <p14:tracePt t="38983" x="6483350" y="2943225"/>
          <p14:tracePt t="38986" x="6491288" y="2943225"/>
          <p14:tracePt t="38989" x="6507163" y="2943225"/>
          <p14:tracePt t="38993" x="6515100" y="2943225"/>
          <p14:tracePt t="38995" x="6523038" y="2943225"/>
          <p14:tracePt t="38997" x="6530975" y="2943225"/>
          <p14:tracePt t="38999" x="6538913" y="2943225"/>
          <p14:tracePt t="39003" x="6554788" y="2943225"/>
          <p14:tracePt t="39005" x="6562725" y="2943225"/>
          <p14:tracePt t="39007" x="6570663" y="2943225"/>
          <p14:tracePt t="39009" x="6578600" y="2935288"/>
          <p14:tracePt t="39013" x="6586538" y="2935288"/>
          <p14:tracePt t="39015" x="6594475" y="2935288"/>
          <p14:tracePt t="39019" x="6602413" y="2935288"/>
          <p14:tracePt t="39021" x="6610350" y="2927350"/>
          <p14:tracePt t="39025" x="6618288" y="2927350"/>
          <p14:tracePt t="39031" x="6626225" y="2927350"/>
          <p14:tracePt t="39041" x="6634163" y="2927350"/>
          <p14:tracePt t="39069" x="6642100" y="2927350"/>
          <p14:tracePt t="39081" x="6650038" y="2927350"/>
          <p14:tracePt t="39087" x="6657975" y="2927350"/>
          <p14:tracePt t="39093" x="6665913" y="2927350"/>
          <p14:tracePt t="39095" x="6673850" y="2927350"/>
          <p14:tracePt t="39099" x="6681788" y="2927350"/>
          <p14:tracePt t="39104" x="6697663" y="2927350"/>
          <p14:tracePt t="39105" x="6705600" y="2927350"/>
          <p14:tracePt t="39109" x="6713538" y="2927350"/>
          <p14:tracePt t="39111" x="6721475" y="2927350"/>
          <p14:tracePt t="39113" x="6729413" y="2927350"/>
          <p14:tracePt t="39115" x="6737350" y="2927350"/>
          <p14:tracePt t="39117" x="6745288" y="2927350"/>
          <p14:tracePt t="39120" x="6753225" y="2927350"/>
          <p14:tracePt t="39123" x="6761163" y="2927350"/>
          <p14:tracePt t="39125" x="6769100" y="2927350"/>
          <p14:tracePt t="39127" x="6777038" y="2927350"/>
          <p14:tracePt t="39129" x="6784975" y="2919413"/>
          <p14:tracePt t="39131" x="6794500" y="2919413"/>
          <p14:tracePt t="39133" x="6802438" y="2919413"/>
          <p14:tracePt t="39136" x="6810375" y="2919413"/>
          <p14:tracePt t="39153" x="6881813" y="2919413"/>
          <p14:tracePt t="39156" x="6897688" y="2919413"/>
          <p14:tracePt t="39158" x="6905625" y="2919413"/>
          <p14:tracePt t="39159" x="6913563" y="2909888"/>
          <p14:tracePt t="39161" x="6921500" y="2909888"/>
          <p14:tracePt t="39163" x="6929438" y="2909888"/>
          <p14:tracePt t="39167" x="6937375" y="2909888"/>
          <p14:tracePt t="39171" x="6953250" y="2901950"/>
          <p14:tracePt t="39175" x="6961188" y="2901950"/>
          <p14:tracePt t="39177" x="6969125" y="2894013"/>
          <p14:tracePt t="39181" x="6977063" y="2894013"/>
          <p14:tracePt t="39185" x="6985000" y="2886075"/>
          <p14:tracePt t="39189" x="6992938" y="2886075"/>
          <p14:tracePt t="39193" x="6992938" y="2878138"/>
          <p14:tracePt t="39195" x="7000875" y="2878138"/>
          <p14:tracePt t="39202" x="7008813" y="2870200"/>
          <p14:tracePt t="39207" x="7016750" y="2870200"/>
          <p14:tracePt t="39209" x="7016750" y="2862263"/>
          <p14:tracePt t="39215" x="7024688" y="2862263"/>
          <p14:tracePt t="39219" x="7024688" y="2854325"/>
          <p14:tracePt t="39221" x="7032625" y="2854325"/>
          <p14:tracePt t="39229" x="7032625" y="2846388"/>
          <p14:tracePt t="39231" x="7040563" y="2846388"/>
          <p14:tracePt t="39289" x="7048500" y="2846388"/>
          <p14:tracePt t="39299" x="7048500" y="2838450"/>
          <p14:tracePt t="39302" x="7056438" y="2838450"/>
          <p14:tracePt t="39307" x="7064375" y="2838450"/>
          <p14:tracePt t="39311" x="7072313" y="2838450"/>
          <p14:tracePt t="39313" x="7072313" y="2830513"/>
          <p14:tracePt t="39315" x="7080250" y="2830513"/>
          <p14:tracePt t="39317" x="7088188" y="2830513"/>
          <p14:tracePt t="39321" x="7096125" y="2822575"/>
          <p14:tracePt t="39323" x="7104063" y="2822575"/>
          <p14:tracePt t="39325" x="7112000" y="2822575"/>
          <p14:tracePt t="39327" x="7119938" y="2814638"/>
          <p14:tracePt t="39329" x="7127875" y="2814638"/>
          <p14:tracePt t="39331" x="7135813" y="2814638"/>
          <p14:tracePt t="39333" x="7145338" y="2806700"/>
          <p14:tracePt t="39336" x="7153275" y="2806700"/>
          <p14:tracePt t="39337" x="7161213" y="2798763"/>
          <p14:tracePt t="39339" x="7169150" y="2798763"/>
          <p14:tracePt t="39341" x="7177088" y="2790825"/>
          <p14:tracePt t="39343" x="7185025" y="2790825"/>
          <p14:tracePt t="39345" x="7192963" y="2790825"/>
          <p14:tracePt t="39347" x="7200900" y="2782888"/>
          <p14:tracePt t="39349" x="7216775" y="2782888"/>
          <p14:tracePt t="39353" x="7232650" y="2774950"/>
          <p14:tracePt t="39356" x="7240588" y="2774950"/>
          <p14:tracePt t="39359" x="7256463" y="2767013"/>
          <p14:tracePt t="39361" x="7264400" y="2767013"/>
          <p14:tracePt t="39363" x="7272338" y="2759075"/>
          <p14:tracePt t="39365" x="7280275" y="2759075"/>
          <p14:tracePt t="39367" x="7296150" y="2759075"/>
          <p14:tracePt t="39369" x="7304088" y="2751138"/>
          <p14:tracePt t="39371" x="7312025" y="2751138"/>
          <p14:tracePt t="39373" x="7319963" y="2751138"/>
          <p14:tracePt t="39375" x="7327900" y="2751138"/>
          <p14:tracePt t="39377" x="7335838" y="2743200"/>
          <p14:tracePt t="39379" x="7351713" y="2743200"/>
          <p14:tracePt t="39381" x="7359650" y="2743200"/>
          <p14:tracePt t="39383" x="7367588" y="2743200"/>
          <p14:tracePt t="39385" x="7375525" y="2743200"/>
          <p14:tracePt t="39387" x="7383463" y="2743200"/>
          <p14:tracePt t="39389" x="7399338" y="2735263"/>
          <p14:tracePt t="39391" x="7407275" y="2735263"/>
          <p14:tracePt t="39393" x="7415213" y="2735263"/>
          <p14:tracePt t="39395" x="7423150" y="2735263"/>
          <p14:tracePt t="39397" x="7431088" y="2735263"/>
          <p14:tracePt t="39399" x="7446963" y="2735263"/>
          <p14:tracePt t="39403" x="7462838" y="2727325"/>
          <p14:tracePt t="39405" x="7470775" y="2727325"/>
          <p14:tracePt t="39409" x="7486650" y="2727325"/>
          <p14:tracePt t="39411" x="7496175" y="2727325"/>
          <p14:tracePt t="39413" x="7504113" y="2727325"/>
          <p14:tracePt t="39415" x="7512050" y="2727325"/>
          <p14:tracePt t="39417" x="7519988" y="2727325"/>
          <p14:tracePt t="39419" x="7527925" y="2727325"/>
          <p14:tracePt t="39422" x="7535863" y="2727325"/>
          <p14:tracePt t="39425" x="7543800" y="2719388"/>
          <p14:tracePt t="39427" x="7551738" y="2719388"/>
          <p14:tracePt t="39429" x="7559675" y="2719388"/>
          <p14:tracePt t="39431" x="7567613" y="2719388"/>
          <p14:tracePt t="39433" x="7575550" y="2719388"/>
          <p14:tracePt t="39439" x="7591425" y="2719388"/>
          <p14:tracePt t="39443" x="7599363" y="2711450"/>
          <p14:tracePt t="39445" x="7607300" y="2711450"/>
          <p14:tracePt t="39449" x="7615238" y="2711450"/>
          <p14:tracePt t="39453" x="7623175" y="2711450"/>
          <p14:tracePt t="39457" x="7631113" y="2703513"/>
          <p14:tracePt t="39459" x="7639050" y="2703513"/>
          <p14:tracePt t="39463" x="7646988" y="2703513"/>
          <p14:tracePt t="39467" x="7654925" y="2703513"/>
          <p14:tracePt t="39470" x="7662863" y="2703513"/>
          <p14:tracePt t="39473" x="7662863" y="2695575"/>
          <p14:tracePt t="39475" x="7670800" y="2695575"/>
          <p14:tracePt t="39479" x="7678738" y="2695575"/>
          <p14:tracePt t="39485" x="7686675" y="2687638"/>
          <p14:tracePt t="39490" x="7694613" y="2687638"/>
          <p14:tracePt t="39497" x="7702550" y="2679700"/>
          <p14:tracePt t="39795" x="7694613" y="2679700"/>
          <p14:tracePt t="39801" x="7694613" y="2687638"/>
          <p14:tracePt t="39804" x="7686675" y="2687638"/>
          <p14:tracePt t="39807" x="7686675" y="2695575"/>
          <p14:tracePt t="39809" x="7678738" y="2703513"/>
          <p14:tracePt t="39813" x="7678738" y="2711450"/>
          <p14:tracePt t="39815" x="7670800" y="2711450"/>
          <p14:tracePt t="39817" x="7670800" y="2719388"/>
          <p14:tracePt t="39821" x="7662863" y="2727325"/>
          <p14:tracePt t="39825" x="7662863" y="2735263"/>
          <p14:tracePt t="39827" x="7654925" y="2743200"/>
          <p14:tracePt t="39829" x="7654925" y="2751138"/>
          <p14:tracePt t="39833" x="7646988" y="2759075"/>
          <p14:tracePt t="39837" x="7646988" y="2767013"/>
          <p14:tracePt t="39839" x="7639050" y="2774950"/>
          <p14:tracePt t="39843" x="7639050" y="2782888"/>
          <p14:tracePt t="39845" x="7631113" y="2790825"/>
          <p14:tracePt t="39847" x="7631113" y="2798763"/>
          <p14:tracePt t="39849" x="7623175" y="2798763"/>
          <p14:tracePt t="39853" x="7623175" y="2814638"/>
          <p14:tracePt t="39856" x="7615238" y="2822575"/>
          <p14:tracePt t="39859" x="7607300" y="2830513"/>
          <p14:tracePt t="39861" x="7607300" y="2838450"/>
          <p14:tracePt t="39863" x="7607300" y="2846388"/>
          <p14:tracePt t="39865" x="7599363" y="2846388"/>
          <p14:tracePt t="39867" x="7599363" y="2854325"/>
          <p14:tracePt t="39870" x="7591425" y="2862263"/>
          <p14:tracePt t="39871" x="7591425" y="2870200"/>
          <p14:tracePt t="39875" x="7591425" y="2878138"/>
          <p14:tracePt t="39877" x="7583488" y="2886075"/>
          <p14:tracePt t="39881" x="7583488" y="2894013"/>
          <p14:tracePt t="39883" x="7583488" y="2901950"/>
          <p14:tracePt t="39887" x="7583488" y="2909888"/>
          <p14:tracePt t="39889" x="7575550" y="2919413"/>
          <p14:tracePt t="39895" x="7575550" y="2927350"/>
          <p14:tracePt t="39897" x="7575550" y="2935288"/>
          <p14:tracePt t="39903" x="7567613" y="2943225"/>
          <p14:tracePt t="39905" x="7567613" y="2951163"/>
          <p14:tracePt t="39909" x="7567613" y="2959100"/>
          <p14:tracePt t="39913" x="7567613" y="2967038"/>
          <p14:tracePt t="39919" x="7559675" y="2974975"/>
          <p14:tracePt t="39923" x="7559675" y="2982913"/>
          <p14:tracePt t="39927" x="7559675" y="2990850"/>
          <p14:tracePt t="39931" x="7559675" y="2998788"/>
          <p14:tracePt t="39939" x="7551738" y="3006725"/>
          <p14:tracePt t="39941" x="7551738" y="3014663"/>
          <p14:tracePt t="39947" x="7551738" y="3022600"/>
          <p14:tracePt t="39953" x="7551738" y="3030538"/>
          <p14:tracePt t="39957" x="7551738" y="3038475"/>
          <p14:tracePt t="39959" x="7543800" y="3038475"/>
          <p14:tracePt t="39963" x="7543800" y="3046413"/>
          <p14:tracePt t="39969" x="7543800" y="3054350"/>
          <p14:tracePt t="39977" x="7543800" y="3062288"/>
          <p14:tracePt t="39983" x="7543800" y="3070225"/>
          <p14:tracePt t="39987" x="7535863" y="3070225"/>
          <p14:tracePt t="39991" x="7535863" y="3078163"/>
          <p14:tracePt t="40000" x="7535863" y="3086100"/>
          <p14:tracePt t="40005" x="7535863" y="3094038"/>
          <p14:tracePt t="40013" x="7535863" y="3101975"/>
          <p14:tracePt t="40021" x="7535863" y="3109913"/>
          <p14:tracePt t="40027" x="7535863" y="3117850"/>
          <p14:tracePt t="40033" x="7535863" y="3125788"/>
          <p14:tracePt t="40039" x="7535863" y="3133725"/>
          <p14:tracePt t="40047" x="7535863" y="3141663"/>
          <p14:tracePt t="40053" x="7535863" y="3149600"/>
          <p14:tracePt t="40057" x="7535863" y="3157538"/>
          <p14:tracePt t="40063" x="7535863" y="3165475"/>
          <p14:tracePt t="40067" x="7535863" y="3173413"/>
          <p14:tracePt t="40073" x="7535863" y="3181350"/>
          <p14:tracePt t="40079" x="7535863" y="3189288"/>
          <p14:tracePt t="40083" x="7535863" y="3197225"/>
          <p14:tracePt t="40087" x="7543800" y="3197225"/>
          <p14:tracePt t="40089" x="7543800" y="3205163"/>
          <p14:tracePt t="40093" x="7543800" y="3213100"/>
          <p14:tracePt t="40099" x="7543800" y="3221038"/>
          <p14:tracePt t="40104" x="7543800" y="3228975"/>
          <p14:tracePt t="40109" x="7543800" y="3236913"/>
          <p14:tracePt t="40113" x="7551738" y="3244850"/>
          <p14:tracePt t="40119" x="7551738" y="3252788"/>
          <p14:tracePt t="40128" x="7551738" y="3262313"/>
          <p14:tracePt t="40139" x="7559675" y="3270250"/>
          <p14:tracePt t="40147" x="7559675" y="3278188"/>
          <p14:tracePt t="40153" x="7567613" y="3278188"/>
          <p14:tracePt t="40161" x="7567613" y="3286125"/>
          <p14:tracePt t="40189" x="7575550" y="3286125"/>
          <p14:tracePt t="40203" x="7575550" y="3294063"/>
          <p14:tracePt t="41231" x="7567613" y="3294063"/>
          <p14:tracePt t="41237" x="7543800" y="3294063"/>
          <p14:tracePt t="41239" x="7535863" y="3294063"/>
          <p14:tracePt t="41242" x="7527925" y="3294063"/>
          <p14:tracePt t="41243" x="7512050" y="3294063"/>
          <p14:tracePt t="41245" x="7504113" y="3294063"/>
          <p14:tracePt t="41247" x="7486650" y="3294063"/>
          <p14:tracePt t="41249" x="7462838" y="3294063"/>
          <p14:tracePt t="41253" x="7439025" y="3294063"/>
          <p14:tracePt t="41255" x="7423150" y="3294063"/>
          <p14:tracePt t="41257" x="7407275" y="3294063"/>
          <p14:tracePt t="41259" x="7391400" y="3286125"/>
          <p14:tracePt t="41261" x="7375525" y="3286125"/>
          <p14:tracePt t="41263" x="7359650" y="3286125"/>
          <p14:tracePt t="41265" x="7351713" y="3286125"/>
          <p14:tracePt t="41268" x="7335838" y="3286125"/>
          <p14:tracePt t="41271" x="7304088" y="3286125"/>
          <p14:tracePt t="41273" x="7288213" y="3294063"/>
          <p14:tracePt t="41275" x="7272338" y="3294063"/>
          <p14:tracePt t="41277" x="7256463" y="3294063"/>
          <p14:tracePt t="41279" x="7240588" y="3294063"/>
          <p14:tracePt t="41281" x="7224713" y="3302000"/>
          <p14:tracePt t="41283" x="7208838" y="3302000"/>
          <p14:tracePt t="41285" x="7192963" y="3302000"/>
          <p14:tracePt t="41287" x="7177088" y="3302000"/>
          <p14:tracePt t="41289" x="7161213" y="3309938"/>
          <p14:tracePt t="41291" x="7145338" y="3309938"/>
          <p14:tracePt t="41293" x="7127875" y="3309938"/>
          <p14:tracePt t="41295" x="7104063" y="3309938"/>
          <p14:tracePt t="41297" x="7088188" y="3309938"/>
          <p14:tracePt t="41299" x="7064375" y="3309938"/>
          <p14:tracePt t="41303" x="7024688" y="3309938"/>
          <p14:tracePt t="41306" x="7008813" y="3309938"/>
          <p14:tracePt t="41307" x="6992938" y="3309938"/>
          <p14:tracePt t="41309" x="6969125" y="3309938"/>
          <p14:tracePt t="41311" x="6961188" y="3302000"/>
          <p14:tracePt t="41313" x="6945313" y="3302000"/>
          <p14:tracePt t="41315" x="6929438" y="3302000"/>
          <p14:tracePt t="41317" x="6913563" y="3302000"/>
          <p14:tracePt t="41319" x="6889750" y="3302000"/>
          <p14:tracePt t="41322" x="6881813" y="3294063"/>
          <p14:tracePt t="41323" x="6865938" y="3294063"/>
          <p14:tracePt t="41325" x="6858000" y="3294063"/>
          <p14:tracePt t="41327" x="6850063" y="3294063"/>
          <p14:tracePt t="41330" x="6834188" y="3294063"/>
          <p14:tracePt t="41331" x="6826250" y="3294063"/>
          <p14:tracePt t="41333" x="6818313" y="3286125"/>
          <p14:tracePt t="41336" x="6810375" y="3286125"/>
          <p14:tracePt t="41338" x="6794500" y="3286125"/>
          <p14:tracePt t="41339" x="6784975" y="3286125"/>
          <p14:tracePt t="41341" x="6777038" y="3286125"/>
          <p14:tracePt t="41343" x="6769100" y="3278188"/>
          <p14:tracePt t="41345" x="6761163" y="3278188"/>
          <p14:tracePt t="41347" x="6745288" y="3278188"/>
          <p14:tracePt t="41349" x="6737350" y="3278188"/>
          <p14:tracePt t="41353" x="6721475" y="3270250"/>
          <p14:tracePt t="41355" x="6713538" y="3270250"/>
          <p14:tracePt t="41357" x="6705600" y="3262313"/>
          <p14:tracePt t="41359" x="6697663" y="3262313"/>
          <p14:tracePt t="41361" x="6689725" y="3262313"/>
          <p14:tracePt t="41363" x="6681788" y="3252788"/>
          <p14:tracePt t="41365" x="6673850" y="3252788"/>
          <p14:tracePt t="41367" x="6665913" y="3252788"/>
          <p14:tracePt t="41369" x="6657975" y="3244850"/>
          <p14:tracePt t="41373" x="6650038" y="3244850"/>
          <p14:tracePt t="41375" x="6642100" y="3236913"/>
          <p14:tracePt t="41377" x="6634163" y="3236913"/>
          <p14:tracePt t="41379" x="6626225" y="3236913"/>
          <p14:tracePt t="41383" x="6618288" y="3228975"/>
          <p14:tracePt t="41387" x="6610350" y="3228975"/>
          <p14:tracePt t="41391" x="6602413" y="3228975"/>
          <p14:tracePt t="41395" x="6594475" y="3228975"/>
          <p14:tracePt t="41397" x="6594475" y="3221038"/>
          <p14:tracePt t="41399" x="6586538" y="3221038"/>
          <p14:tracePt t="41402" x="6578600" y="3221038"/>
          <p14:tracePt t="41405" x="6570663" y="3221038"/>
          <p14:tracePt t="41407" x="6562725" y="3221038"/>
          <p14:tracePt t="41411" x="6554788" y="3221038"/>
          <p14:tracePt t="41413" x="6546850" y="3221038"/>
          <p14:tracePt t="41415" x="6538913" y="3221038"/>
          <p14:tracePt t="41417" x="6530975" y="3213100"/>
          <p14:tracePt t="41419" x="6523038" y="3213100"/>
          <p14:tracePt t="41422" x="6515100" y="3213100"/>
          <p14:tracePt t="41425" x="6499225" y="3213100"/>
          <p14:tracePt t="41427" x="6491288" y="3213100"/>
          <p14:tracePt t="41429" x="6475413" y="3213100"/>
          <p14:tracePt t="41433" x="6459538" y="3213100"/>
          <p14:tracePt t="41435" x="6451600" y="3205163"/>
          <p14:tracePt t="41439" x="6426200" y="3205163"/>
          <p14:tracePt t="41441" x="6418263" y="3205163"/>
          <p14:tracePt t="41443" x="6410325" y="3205163"/>
          <p14:tracePt t="41445" x="6402388" y="3205163"/>
          <p14:tracePt t="41447" x="6394450" y="3205163"/>
          <p14:tracePt t="41449" x="6378575" y="3205163"/>
          <p14:tracePt t="41453" x="6362700" y="3205163"/>
          <p14:tracePt t="41457" x="6338888" y="3205163"/>
          <p14:tracePt t="41459" x="6323013" y="3197225"/>
          <p14:tracePt t="41461" x="6315075" y="3197225"/>
          <p14:tracePt t="41463" x="6307138" y="3197225"/>
          <p14:tracePt t="41465" x="6299200" y="3197225"/>
          <p14:tracePt t="41467" x="6283325" y="3197225"/>
          <p14:tracePt t="41471" x="6267450" y="3189288"/>
          <p14:tracePt t="41473" x="6251575" y="3189288"/>
          <p14:tracePt t="41475" x="6243638" y="3189288"/>
          <p14:tracePt t="41477" x="6227763" y="3181350"/>
          <p14:tracePt t="41479" x="6211888" y="3181350"/>
          <p14:tracePt t="41481" x="6203950" y="3181350"/>
          <p14:tracePt t="41483" x="6196013" y="3181350"/>
          <p14:tracePt t="41487" x="6172200" y="3173413"/>
          <p14:tracePt t="41489" x="6156325" y="3173413"/>
          <p14:tracePt t="41491" x="6148388" y="3173413"/>
          <p14:tracePt t="41493" x="6140450" y="3173413"/>
          <p14:tracePt t="41495" x="6132513" y="3173413"/>
          <p14:tracePt t="41497" x="6124575" y="3165475"/>
          <p14:tracePt t="41499" x="6108700" y="3165475"/>
          <p14:tracePt t="41503" x="6091238" y="3165475"/>
          <p14:tracePt t="41506" x="6083300" y="3165475"/>
          <p14:tracePt t="41507" x="6075363" y="3165475"/>
          <p14:tracePt t="41509" x="6067425" y="3165475"/>
          <p14:tracePt t="41511" x="6067425" y="3157538"/>
          <p14:tracePt t="41513" x="6059488" y="3157538"/>
          <p14:tracePt t="41515" x="6051550" y="3157538"/>
          <p14:tracePt t="41517" x="6043613" y="3157538"/>
          <p14:tracePt t="41520" x="6035675" y="3157538"/>
          <p14:tracePt t="41522" x="6027738" y="3157538"/>
          <p14:tracePt t="41523" x="6019800" y="3157538"/>
          <p14:tracePt t="41527" x="6011863" y="3157538"/>
          <p14:tracePt t="41529" x="6003925" y="3157538"/>
          <p14:tracePt t="41531" x="5995988" y="3149600"/>
          <p14:tracePt t="41533" x="5988050" y="3149600"/>
          <p14:tracePt t="41536" x="5980113" y="3149600"/>
          <p14:tracePt t="41537" x="5972175" y="3149600"/>
          <p14:tracePt t="41539" x="5964238" y="3149600"/>
          <p14:tracePt t="41543" x="5956300" y="3149600"/>
          <p14:tracePt t="41547" x="5948363" y="3149600"/>
          <p14:tracePt t="41549" x="5940425" y="3149600"/>
          <p14:tracePt t="41553" x="5932488" y="3141663"/>
          <p14:tracePt t="41555" x="5924550" y="3141663"/>
          <p14:tracePt t="41559" x="5916613" y="3141663"/>
          <p14:tracePt t="41563" x="5908675" y="3141663"/>
          <p14:tracePt t="41567" x="5900738" y="3141663"/>
          <p14:tracePt t="41575" x="5892800" y="3141663"/>
          <p14:tracePt t="41816" x="5892800" y="3149600"/>
          <p14:tracePt t="41955" x="5892800" y="3141663"/>
          <p14:tracePt t="41973" x="5892800" y="3133725"/>
          <p14:tracePt t="41983" x="5892800" y="3125788"/>
          <p14:tracePt t="42079" x="5892800" y="3117850"/>
          <p14:tracePt t="42089" x="5892800" y="3109913"/>
          <p14:tracePt t="42099" x="5892800" y="3101975"/>
          <p14:tracePt t="42115" x="5892800" y="3094038"/>
          <p14:tracePt t="43883" x="5900738" y="3094038"/>
          <p14:tracePt t="43886" x="5900738" y="3086100"/>
          <p14:tracePt t="43889" x="5900738" y="3078163"/>
          <p14:tracePt t="43892" x="5908675" y="3070225"/>
          <p14:tracePt t="43895" x="5916613" y="3062288"/>
          <p14:tracePt t="43897" x="5916613" y="3054350"/>
          <p14:tracePt t="43899" x="5916613" y="3046413"/>
          <p14:tracePt t="43903" x="5924550" y="3030538"/>
          <p14:tracePt t="43905" x="5932488" y="3022600"/>
          <p14:tracePt t="43909" x="5932488" y="3014663"/>
          <p14:tracePt t="43911" x="5940425" y="3006725"/>
          <p14:tracePt t="43913" x="5940425" y="2998788"/>
          <p14:tracePt t="43915" x="5940425" y="2990850"/>
          <p14:tracePt t="43917" x="5948363" y="2982913"/>
          <p14:tracePt t="43921" x="5948363" y="2974975"/>
          <p14:tracePt t="43926" x="5956300" y="2959100"/>
          <p14:tracePt t="43927" x="5964238" y="2951163"/>
          <p14:tracePt t="43929" x="5964238" y="2943225"/>
          <p14:tracePt t="43931" x="5964238" y="2935288"/>
          <p14:tracePt t="43933" x="5964238" y="2927350"/>
          <p14:tracePt t="43936" x="5972175" y="2919413"/>
          <p14:tracePt t="43939" x="5972175" y="2909888"/>
          <p14:tracePt t="43941" x="5980113" y="2901950"/>
          <p14:tracePt t="43945" x="5980113" y="2894013"/>
          <p14:tracePt t="43947" x="5988050" y="2886075"/>
          <p14:tracePt t="43953" x="5988050" y="2878138"/>
          <p14:tracePt t="43959" x="5988050" y="2870200"/>
          <p14:tracePt t="43961" x="5995988" y="2870200"/>
          <p14:tracePt t="43965" x="5995988" y="2862263"/>
          <p14:tracePt t="43973" x="5995988" y="2854325"/>
          <p14:tracePt t="43995" x="5995988" y="2846388"/>
          <p14:tracePt t="44005" x="5995988" y="2838450"/>
          <p14:tracePt t="44013" x="5995988" y="2830513"/>
          <p14:tracePt t="44019" x="5995988" y="2822575"/>
          <p14:tracePt t="44023" x="5995988" y="2814638"/>
          <p14:tracePt t="44025" x="5995988" y="2806700"/>
          <p14:tracePt t="44027" x="5995988" y="2798763"/>
          <p14:tracePt t="44031" x="5995988" y="2790825"/>
          <p14:tracePt t="44033" x="6003925" y="2782888"/>
          <p14:tracePt t="44035" x="6003925" y="2774950"/>
          <p14:tracePt t="44039" x="6003925" y="2767013"/>
          <p14:tracePt t="44041" x="6011863" y="2759075"/>
          <p14:tracePt t="44043" x="6011863" y="2751138"/>
          <p14:tracePt t="44045" x="6011863" y="2743200"/>
          <p14:tracePt t="44047" x="6019800" y="2735263"/>
          <p14:tracePt t="44053" x="6027738" y="2719388"/>
          <p14:tracePt t="44055" x="6027738" y="2711450"/>
          <p14:tracePt t="44057" x="6035675" y="2703513"/>
          <p14:tracePt t="44059" x="6035675" y="2695575"/>
          <p14:tracePt t="44061" x="6035675" y="2687638"/>
          <p14:tracePt t="44063" x="6043613" y="2679700"/>
          <p14:tracePt t="44065" x="6043613" y="2671763"/>
          <p14:tracePt t="44067" x="6051550" y="2655888"/>
          <p14:tracePt t="44069" x="6059488" y="2647950"/>
          <p14:tracePt t="44071" x="6059488" y="2640013"/>
          <p14:tracePt t="44073" x="6067425" y="2632075"/>
          <p14:tracePt t="44075" x="6067425" y="2624138"/>
          <p14:tracePt t="44077" x="6075363" y="2616200"/>
          <p14:tracePt t="44081" x="6091238" y="2600325"/>
          <p14:tracePt t="44083" x="6091238" y="2584450"/>
          <p14:tracePt t="44086" x="6100763" y="2584450"/>
          <p14:tracePt t="44087" x="6100763" y="2566988"/>
          <p14:tracePt t="44089" x="6108700" y="2559050"/>
          <p14:tracePt t="44091" x="6116638" y="2551113"/>
          <p14:tracePt t="44093" x="6116638" y="2543175"/>
          <p14:tracePt t="44095" x="6124575" y="2535238"/>
          <p14:tracePt t="44097" x="6124575" y="2527300"/>
          <p14:tracePt t="44099" x="6132513" y="2519363"/>
          <p14:tracePt t="44103" x="6140450" y="2503488"/>
          <p14:tracePt t="44109" x="6156325" y="2479675"/>
          <p14:tracePt t="44111" x="6164263" y="2471738"/>
          <p14:tracePt t="44113" x="6164263" y="2463800"/>
          <p14:tracePt t="44115" x="6172200" y="2455863"/>
          <p14:tracePt t="44117" x="6180138" y="2447925"/>
          <p14:tracePt t="44119" x="6180138" y="2439988"/>
          <p14:tracePt t="44121" x="6180138" y="2432050"/>
          <p14:tracePt t="44124" x="6188075" y="2424113"/>
          <p14:tracePt t="44138" x="6219825" y="2376488"/>
          <p14:tracePt t="44143" x="6227763" y="2360613"/>
          <p14:tracePt t="44145" x="6227763" y="2352675"/>
          <p14:tracePt t="44147" x="6235700" y="2344738"/>
          <p14:tracePt t="44149" x="6235700" y="2336800"/>
          <p14:tracePt t="44153" x="6235700" y="2320925"/>
          <p14:tracePt t="44155" x="6235700" y="2312988"/>
          <p14:tracePt t="44158" x="6243638" y="2305050"/>
          <p14:tracePt t="44161" x="6243638" y="2297113"/>
          <p14:tracePt t="44163" x="6243638" y="2289175"/>
          <p14:tracePt t="44165" x="6243638" y="2281238"/>
          <p14:tracePt t="44167" x="6243638" y="2273300"/>
          <p14:tracePt t="44171" x="6235700" y="2265363"/>
          <p14:tracePt t="44173" x="6235700" y="2257425"/>
          <p14:tracePt t="44174" x="6235700" y="2249488"/>
          <p14:tracePt t="44177" x="6235700" y="2241550"/>
          <p14:tracePt t="44179" x="6235700" y="2233613"/>
          <p14:tracePt t="44183" x="6235700" y="2224088"/>
          <p14:tracePt t="44186" x="6235700" y="2216150"/>
          <p14:tracePt t="44189" x="6235700" y="2208213"/>
          <p14:tracePt t="44191" x="6227763" y="2200275"/>
          <p14:tracePt t="44193" x="6227763" y="2192338"/>
          <p14:tracePt t="44195" x="6227763" y="2184400"/>
          <p14:tracePt t="44197" x="6227763" y="2176463"/>
          <p14:tracePt t="44199" x="6227763" y="2168525"/>
          <p14:tracePt t="44203" x="6227763" y="2152650"/>
          <p14:tracePt t="44208" x="6219825" y="2136775"/>
          <p14:tracePt t="44209" x="6219825" y="2128838"/>
          <p14:tracePt t="44211" x="6219825" y="2120900"/>
          <p14:tracePt t="44213" x="6219825" y="2112963"/>
          <p14:tracePt t="44217" x="6219825" y="2105025"/>
          <p14:tracePt t="44220" x="6211888" y="2097088"/>
          <p14:tracePt t="44221" x="6211888" y="2089150"/>
          <p14:tracePt t="44223" x="6211888" y="2081213"/>
          <p14:tracePt t="44227" x="6211888" y="2073275"/>
          <p14:tracePt t="44229" x="6203950" y="2073275"/>
          <p14:tracePt t="44231" x="6203950" y="2065338"/>
          <p14:tracePt t="44236" x="6203950" y="2057400"/>
          <p14:tracePt t="44239" x="6203950" y="2049463"/>
          <p14:tracePt t="44241" x="6196013" y="2049463"/>
          <p14:tracePt t="44243" x="6196013" y="2041525"/>
          <p14:tracePt t="44253" x="6196013" y="2033588"/>
          <p14:tracePt t="44255" x="6188075" y="2033588"/>
          <p14:tracePt t="44257" x="6188075" y="2025650"/>
          <p14:tracePt t="44265" x="6188075" y="2017713"/>
          <p14:tracePt t="44273" x="6188075" y="2009775"/>
          <p14:tracePt t="44277" x="6180138" y="2009775"/>
          <p14:tracePt t="44279" x="6180138" y="2001838"/>
          <p14:tracePt t="44286" x="6180138" y="1993900"/>
          <p14:tracePt t="44291" x="6172200" y="1985963"/>
          <p14:tracePt t="44297" x="6172200" y="1978025"/>
          <p14:tracePt t="44302" x="6164263" y="1970088"/>
          <p14:tracePt t="44307" x="6164263" y="1962150"/>
          <p14:tracePt t="44309" x="6156325" y="1962150"/>
          <p14:tracePt t="44311" x="6156325" y="1954213"/>
          <p14:tracePt t="44317" x="6148388" y="1946275"/>
          <p14:tracePt t="44323" x="6140450" y="1938338"/>
          <p14:tracePt t="44325" x="6140450" y="1930400"/>
          <p14:tracePt t="44329" x="6132513" y="1930400"/>
          <p14:tracePt t="44331" x="6132513" y="1922463"/>
          <p14:tracePt t="44336" x="6124575" y="1922463"/>
          <p14:tracePt t="44337" x="6124575" y="1914525"/>
          <p14:tracePt t="44341" x="6116638" y="1906588"/>
          <p14:tracePt t="44347" x="6108700" y="1898650"/>
          <p14:tracePt t="44352" x="6100763" y="1898650"/>
          <p14:tracePt t="44356" x="6091238" y="1890713"/>
          <p14:tracePt t="44360" x="6083300" y="1890713"/>
          <p14:tracePt t="44363" x="6075363" y="1881188"/>
          <p14:tracePt t="44367" x="6067425" y="1881188"/>
          <p14:tracePt t="44371" x="6059488" y="1881188"/>
          <p14:tracePt t="44375" x="6051550" y="1881188"/>
          <p14:tracePt t="44377" x="6043613" y="1873250"/>
          <p14:tracePt t="44381" x="6035675" y="1873250"/>
          <p14:tracePt t="44383" x="6027738" y="1873250"/>
          <p14:tracePt t="44388" x="6019800" y="1873250"/>
          <p14:tracePt t="44390" x="6011863" y="1873250"/>
          <p14:tracePt t="44393" x="6003925" y="1873250"/>
          <p14:tracePt t="44395" x="5995988" y="1881188"/>
          <p14:tracePt t="44399" x="5988050" y="1881188"/>
          <p14:tracePt t="44403" x="5972175" y="1881188"/>
          <p14:tracePt t="44405" x="5964238" y="1881188"/>
          <p14:tracePt t="44407" x="5956300" y="1881188"/>
          <p14:tracePt t="44409" x="5948363" y="1881188"/>
          <p14:tracePt t="44411" x="5940425" y="1881188"/>
          <p14:tracePt t="44413" x="5932488" y="1881188"/>
          <p14:tracePt t="44415" x="5924550" y="1881188"/>
          <p14:tracePt t="44417" x="5916613" y="1881188"/>
          <p14:tracePt t="44419" x="5908675" y="1881188"/>
          <p14:tracePt t="44421" x="5900738" y="1881188"/>
          <p14:tracePt t="44424" x="5892800" y="1881188"/>
          <p14:tracePt t="44425" x="5884863" y="1881188"/>
          <p14:tracePt t="44427" x="5876925" y="1881188"/>
          <p14:tracePt t="44429" x="5868988" y="1881188"/>
          <p14:tracePt t="44431" x="5861050" y="1890713"/>
          <p14:tracePt t="44433" x="5853113" y="1890713"/>
          <p14:tracePt t="44436" x="5845175" y="1890713"/>
          <p14:tracePt t="44439" x="5829300" y="1890713"/>
          <p14:tracePt t="44441" x="5821363" y="1890713"/>
          <p14:tracePt t="44443" x="5813425" y="1890713"/>
          <p14:tracePt t="44445" x="5805488" y="1890713"/>
          <p14:tracePt t="44447" x="5797550" y="1890713"/>
          <p14:tracePt t="44453" x="5781675" y="1890713"/>
          <p14:tracePt t="44457" x="5773738" y="1890713"/>
          <p14:tracePt t="44459" x="5765800" y="1890713"/>
          <p14:tracePt t="44463" x="5757863" y="1898650"/>
          <p14:tracePt t="44465" x="5749925" y="1898650"/>
          <p14:tracePt t="44469" x="5740400" y="1898650"/>
          <p14:tracePt t="44471" x="5732463" y="1898650"/>
          <p14:tracePt t="44475" x="5724525" y="1898650"/>
          <p14:tracePt t="44477" x="5716588" y="1898650"/>
          <p14:tracePt t="44481" x="5708650" y="1898650"/>
          <p14:tracePt t="44483" x="5700713" y="1898650"/>
          <p14:tracePt t="44487" x="5692775" y="1898650"/>
          <p14:tracePt t="44491" x="5684838" y="1898650"/>
          <p14:tracePt t="44495" x="5676900" y="1898650"/>
          <p14:tracePt t="44499" x="5668963" y="1898650"/>
          <p14:tracePt t="44503" x="5661025" y="1898650"/>
          <p14:tracePt t="44507" x="5653088" y="1906588"/>
          <p14:tracePt t="44513" x="5645150" y="1906588"/>
          <p14:tracePt t="44519" x="5637213" y="1906588"/>
          <p14:tracePt t="44525" x="5629275" y="1906588"/>
          <p14:tracePt t="44533" x="5621338" y="1914525"/>
          <p14:tracePt t="44538" x="5613400" y="1914525"/>
          <p14:tracePt t="44541" x="5605463" y="1922463"/>
          <p14:tracePt t="44543" x="5597525" y="1922463"/>
          <p14:tracePt t="44547" x="5589588" y="1922463"/>
          <p14:tracePt t="44549" x="5581650" y="1922463"/>
          <p14:tracePt t="44553" x="5565775" y="1930400"/>
          <p14:tracePt t="44555" x="5557838" y="1930400"/>
          <p14:tracePt t="44557" x="5549900" y="1930400"/>
          <p14:tracePt t="44559" x="5549900" y="1938338"/>
          <p14:tracePt t="44561" x="5541963" y="1938338"/>
          <p14:tracePt t="44563" x="5534025" y="1938338"/>
          <p14:tracePt t="44565" x="5526088" y="1938338"/>
          <p14:tracePt t="44567" x="5518150" y="1938338"/>
          <p14:tracePt t="44569" x="5510213" y="1938338"/>
          <p14:tracePt t="44572" x="5510213" y="1946275"/>
          <p14:tracePt t="44573" x="5502275" y="1946275"/>
          <p14:tracePt t="44575" x="5494338" y="1946275"/>
          <p14:tracePt t="44577" x="5486400" y="1946275"/>
          <p14:tracePt t="44580" x="5478463" y="1946275"/>
          <p14:tracePt t="44583" x="5470525" y="1946275"/>
          <p14:tracePt t="44586" x="5462588" y="1946275"/>
          <p14:tracePt t="44587" x="5462588" y="1954213"/>
          <p14:tracePt t="44589" x="5454650" y="1954213"/>
          <p14:tracePt t="44593" x="5446713" y="1954213"/>
          <p14:tracePt t="44597" x="5438775" y="1954213"/>
          <p14:tracePt t="44599" x="5430838" y="1954213"/>
          <p14:tracePt t="44603" x="5422900" y="1954213"/>
          <p14:tracePt t="44607" x="5414963" y="1954213"/>
          <p14:tracePt t="44611" x="5407025" y="1954213"/>
          <p14:tracePt t="44615" x="5397500" y="1954213"/>
          <p14:tracePt t="44618" x="5389563" y="1954213"/>
          <p14:tracePt t="44621" x="5381625" y="1962150"/>
          <p14:tracePt t="44623" x="5373688" y="1962150"/>
          <p14:tracePt t="44626" x="5365750" y="1962150"/>
          <p14:tracePt t="44627" x="5357813" y="1962150"/>
          <p14:tracePt t="44631" x="5349875" y="1962150"/>
          <p14:tracePt t="44633" x="5341938" y="1962150"/>
          <p14:tracePt t="44636" x="5334000" y="1962150"/>
          <p14:tracePt t="44639" x="5326063" y="1970088"/>
          <p14:tracePt t="44642" x="5318125" y="1970088"/>
          <p14:tracePt t="44643" x="5310188" y="1970088"/>
          <p14:tracePt t="44647" x="5302250" y="1970088"/>
          <p14:tracePt t="44649" x="5294313" y="1970088"/>
          <p14:tracePt t="44653" x="5286375" y="1978025"/>
          <p14:tracePt t="44657" x="5278438" y="1978025"/>
          <p14:tracePt t="44661" x="5270500" y="1978025"/>
          <p14:tracePt t="44667" x="5270500" y="1985963"/>
          <p14:tracePt t="44669" x="5262563" y="1985963"/>
          <p14:tracePt t="44675" x="5254625" y="1985963"/>
          <p14:tracePt t="44679" x="5246688" y="1985963"/>
          <p14:tracePt t="44681" x="5246688" y="1993900"/>
          <p14:tracePt t="44689" x="5230813" y="1993900"/>
          <p14:tracePt t="44691" x="5222875" y="1993900"/>
          <p14:tracePt t="44693" x="5214938" y="1993900"/>
          <p14:tracePt t="44695" x="5214938" y="2001838"/>
          <p14:tracePt t="44697" x="5207000" y="2001838"/>
          <p14:tracePt t="44699" x="5199063" y="2001838"/>
          <p14:tracePt t="44703" x="5183188" y="2001838"/>
          <p14:tracePt t="44707" x="5167313" y="2001838"/>
          <p14:tracePt t="44709" x="5159375" y="2001838"/>
          <p14:tracePt t="44711" x="5151438" y="2001838"/>
          <p14:tracePt t="44713" x="5143500" y="2009775"/>
          <p14:tracePt t="44715" x="5135563" y="2009775"/>
          <p14:tracePt t="44717" x="5127625" y="2009775"/>
          <p14:tracePt t="44719" x="5119688" y="2009775"/>
          <p14:tracePt t="44722" x="5111750" y="2009775"/>
          <p14:tracePt t="44723" x="5103813" y="2009775"/>
          <p14:tracePt t="44727" x="5095875" y="2009775"/>
          <p14:tracePt t="44729" x="5087938" y="2009775"/>
          <p14:tracePt t="44731" x="5080000" y="2009775"/>
          <p14:tracePt t="44737" x="5064125" y="2017713"/>
          <p14:tracePt t="44741" x="5056188" y="2017713"/>
          <p14:tracePt t="44743" x="5046663" y="2017713"/>
          <p14:tracePt t="44745" x="5038725" y="2017713"/>
          <p14:tracePt t="44749" x="5030788" y="2017713"/>
          <p14:tracePt t="44754" x="5014913" y="2017713"/>
          <p14:tracePt t="44755" x="5006975" y="2017713"/>
          <p14:tracePt t="44757" x="4999038" y="2017713"/>
          <p14:tracePt t="44759" x="4991100" y="2017713"/>
          <p14:tracePt t="44761" x="4983163" y="2017713"/>
          <p14:tracePt t="44763" x="4975225" y="2017713"/>
          <p14:tracePt t="44765" x="4967288" y="2017713"/>
          <p14:tracePt t="44767" x="4959350" y="2017713"/>
          <p14:tracePt t="44769" x="4951413" y="2017713"/>
          <p14:tracePt t="44771" x="4943475" y="2017713"/>
          <p14:tracePt t="44773" x="4935538" y="2017713"/>
          <p14:tracePt t="44775" x="4927600" y="2017713"/>
          <p14:tracePt t="44779" x="4919663" y="2017713"/>
          <p14:tracePt t="44781" x="4911725" y="2017713"/>
          <p14:tracePt t="44783" x="4903788" y="2017713"/>
          <p14:tracePt t="44786" x="4895850" y="2017713"/>
          <p14:tracePt t="44787" x="4887913" y="2017713"/>
          <p14:tracePt t="44789" x="4879975" y="2017713"/>
          <p14:tracePt t="44791" x="4872038" y="2017713"/>
          <p14:tracePt t="44795" x="4864100" y="2017713"/>
          <p14:tracePt t="44797" x="4856163" y="2017713"/>
          <p14:tracePt t="44799" x="4848225" y="2017713"/>
          <p14:tracePt t="44803" x="4840288" y="2017713"/>
          <p14:tracePt t="44805" x="4832350" y="2017713"/>
          <p14:tracePt t="44807" x="4824413" y="2017713"/>
          <p14:tracePt t="44811" x="4816475" y="2017713"/>
          <p14:tracePt t="44813" x="4808538" y="2017713"/>
          <p14:tracePt t="44815" x="4800600" y="2017713"/>
          <p14:tracePt t="44817" x="4792663" y="2017713"/>
          <p14:tracePt t="44819" x="4784725" y="2017713"/>
          <p14:tracePt t="44821" x="4776788" y="2017713"/>
          <p14:tracePt t="44825" x="4768850" y="2017713"/>
          <p14:tracePt t="44827" x="4760913" y="2009775"/>
          <p14:tracePt t="44829" x="4752975" y="2009775"/>
          <p14:tracePt t="44831" x="4737100" y="2009775"/>
          <p14:tracePt t="44836" x="4729163" y="2009775"/>
          <p14:tracePt t="44837" x="4721225" y="2009775"/>
          <p14:tracePt t="44839" x="4713288" y="2009775"/>
          <p14:tracePt t="44841" x="4705350" y="2009775"/>
          <p14:tracePt t="44843" x="4695825" y="2009775"/>
          <p14:tracePt t="44845" x="4687888" y="2001838"/>
          <p14:tracePt t="44849" x="4679950" y="2001838"/>
          <p14:tracePt t="44853" x="4672013" y="2001838"/>
          <p14:tracePt t="44857" x="4664075" y="2001838"/>
          <p14:tracePt t="44863" x="4656138" y="2001838"/>
          <p14:tracePt t="44869" x="4648200" y="2001838"/>
          <p14:tracePt t="44877" x="4640263" y="1993900"/>
          <p14:tracePt t="44883" x="4632325" y="1993900"/>
          <p14:tracePt t="44887" x="4624388" y="1993900"/>
          <p14:tracePt t="44891" x="4616450" y="1993900"/>
          <p14:tracePt t="44895" x="4608513" y="1993900"/>
          <p14:tracePt t="44899" x="4600575" y="1993900"/>
          <p14:tracePt t="44903" x="4592638" y="1985963"/>
          <p14:tracePt t="44908" x="4584700" y="1985963"/>
          <p14:tracePt t="44909" x="4576763" y="1985963"/>
          <p14:tracePt t="44911" x="4568825" y="1985963"/>
          <p14:tracePt t="44913" x="4568825" y="1978025"/>
          <p14:tracePt t="44915" x="4560888" y="1978025"/>
          <p14:tracePt t="44917" x="4552950" y="1978025"/>
          <p14:tracePt t="44921" x="4545013" y="1970088"/>
          <p14:tracePt t="44924" x="4537075" y="1970088"/>
          <p14:tracePt t="44925" x="4529138" y="1970088"/>
          <p14:tracePt t="44927" x="4521200" y="1970088"/>
          <p14:tracePt t="44929" x="4513263" y="1970088"/>
          <p14:tracePt t="44931" x="4513263" y="1962150"/>
          <p14:tracePt t="44933" x="4497388" y="1962150"/>
          <p14:tracePt t="44939" x="4481513" y="1962150"/>
          <p14:tracePt t="44941" x="4473575" y="1962150"/>
          <p14:tracePt t="44943" x="4465638" y="1962150"/>
          <p14:tracePt t="44945" x="4457700" y="1962150"/>
          <p14:tracePt t="44947" x="4449763" y="1954213"/>
          <p14:tracePt t="44949" x="4441825" y="1954213"/>
          <p14:tracePt t="44953" x="4425950" y="1954213"/>
          <p14:tracePt t="44957" x="4410075" y="1954213"/>
          <p14:tracePt t="44959" x="4402138" y="1954213"/>
          <p14:tracePt t="44961" x="4394200" y="1954213"/>
          <p14:tracePt t="44963" x="4386263" y="1946275"/>
          <p14:tracePt t="44965" x="4378325" y="1946275"/>
          <p14:tracePt t="44967" x="4362450" y="1946275"/>
          <p14:tracePt t="44972" x="4352925" y="1946275"/>
          <p14:tracePt t="44973" x="4337050" y="1946275"/>
          <p14:tracePt t="44975" x="4329113" y="1946275"/>
          <p14:tracePt t="44977" x="4321175" y="1938338"/>
          <p14:tracePt t="44979" x="4313238" y="1938338"/>
          <p14:tracePt t="44981" x="4305300" y="1938338"/>
          <p14:tracePt t="44983" x="4297363" y="1938338"/>
          <p14:tracePt t="44987" x="4289425" y="1938338"/>
          <p14:tracePt t="44989" x="4281488" y="1938338"/>
          <p14:tracePt t="44991" x="4273550" y="1938338"/>
          <p14:tracePt t="44993" x="4265613" y="1938338"/>
          <p14:tracePt t="44995" x="4257675" y="1938338"/>
          <p14:tracePt t="44997" x="4249738" y="1938338"/>
          <p14:tracePt t="44999" x="4241800" y="1938338"/>
          <p14:tracePt t="45003" x="4233863" y="1938338"/>
          <p14:tracePt t="45005" x="4225925" y="1938338"/>
          <p14:tracePt t="45009" x="4217988" y="1938338"/>
          <p14:tracePt t="45011" x="4210050" y="1938338"/>
          <p14:tracePt t="45015" x="4202113" y="1938338"/>
          <p14:tracePt t="45020" x="4194175" y="1938338"/>
          <p14:tracePt t="45021" x="4186238" y="1938338"/>
          <p14:tracePt t="45027" x="4178300" y="1938338"/>
          <p14:tracePt t="45031" x="4170363" y="1938338"/>
          <p14:tracePt t="45037" x="4162425" y="1938338"/>
          <p14:tracePt t="45047" x="4154488" y="1938338"/>
          <p14:tracePt t="45157" x="4162425" y="1938338"/>
          <p14:tracePt t="45169" x="4170363" y="1938338"/>
          <p14:tracePt t="45177" x="4178300" y="1938338"/>
          <p14:tracePt t="45185" x="4186238" y="1938338"/>
          <p14:tracePt t="45190" x="4194175" y="1946275"/>
          <p14:tracePt t="45193" x="4202113" y="1946275"/>
          <p14:tracePt t="45195" x="4210050" y="1946275"/>
          <p14:tracePt t="45197" x="4217988" y="1946275"/>
          <p14:tracePt t="45203" x="4233863" y="1946275"/>
          <p14:tracePt t="45206" x="4249738" y="1946275"/>
          <p14:tracePt t="45209" x="4257675" y="1946275"/>
          <p14:tracePt t="45211" x="4265613" y="1946275"/>
          <p14:tracePt t="45213" x="4273550" y="1946275"/>
          <p14:tracePt t="45215" x="4281488" y="1946275"/>
          <p14:tracePt t="45217" x="4289425" y="1946275"/>
          <p14:tracePt t="45220" x="4297363" y="1946275"/>
          <p14:tracePt t="45222" x="4305300" y="1954213"/>
          <p14:tracePt t="45223" x="4313238" y="1954213"/>
          <p14:tracePt t="45225" x="4321175" y="1954213"/>
          <p14:tracePt t="45227" x="4329113" y="1954213"/>
          <p14:tracePt t="45229" x="4337050" y="1954213"/>
          <p14:tracePt t="45231" x="4344988" y="1954213"/>
          <p14:tracePt t="45233" x="4352925" y="1954213"/>
          <p14:tracePt t="45237" x="4370388" y="1954213"/>
          <p14:tracePt t="45239" x="4378325" y="1954213"/>
          <p14:tracePt t="45241" x="4386263" y="1954213"/>
          <p14:tracePt t="45243" x="4394200" y="1954213"/>
          <p14:tracePt t="45245" x="4402138" y="1954213"/>
          <p14:tracePt t="45247" x="4418013" y="1954213"/>
          <p14:tracePt t="45249" x="4425950" y="1954213"/>
          <p14:tracePt t="45253" x="4441825" y="1954213"/>
          <p14:tracePt t="45255" x="4457700" y="1954213"/>
          <p14:tracePt t="45257" x="4465638" y="1954213"/>
          <p14:tracePt t="45259" x="4481513" y="1954213"/>
          <p14:tracePt t="45261" x="4489450" y="1954213"/>
          <p14:tracePt t="45263" x="4505325" y="1954213"/>
          <p14:tracePt t="45265" x="4513263" y="1954213"/>
          <p14:tracePt t="45267" x="4529138" y="1954213"/>
          <p14:tracePt t="45269" x="4537075" y="1954213"/>
          <p14:tracePt t="45271" x="4552950" y="1954213"/>
          <p14:tracePt t="45273" x="4568825" y="1954213"/>
          <p14:tracePt t="45275" x="4576763" y="1954213"/>
          <p14:tracePt t="45277" x="4592638" y="1954213"/>
          <p14:tracePt t="45279" x="4608513" y="1954213"/>
          <p14:tracePt t="45281" x="4624388" y="1954213"/>
          <p14:tracePt t="45283" x="4632325" y="1954213"/>
          <p14:tracePt t="45286" x="4648200" y="1954213"/>
          <p14:tracePt t="45287" x="4664075" y="1954213"/>
          <p14:tracePt t="45289" x="4672013" y="1954213"/>
          <p14:tracePt t="45291" x="4687888" y="1954213"/>
          <p14:tracePt t="45293" x="4705350" y="1954213"/>
          <p14:tracePt t="45295" x="4721225" y="1954213"/>
          <p14:tracePt t="45297" x="4729163" y="1954213"/>
          <p14:tracePt t="45299" x="4745038" y="1954213"/>
          <p14:tracePt t="45303" x="4776788" y="1954213"/>
          <p14:tracePt t="45305" x="4784725" y="1954213"/>
          <p14:tracePt t="45307" x="4808538" y="1954213"/>
          <p14:tracePt t="45309" x="4816475" y="1954213"/>
          <p14:tracePt t="45311" x="4832350" y="1954213"/>
          <p14:tracePt t="45313" x="4840288" y="1954213"/>
          <p14:tracePt t="45315" x="4856163" y="1954213"/>
          <p14:tracePt t="45317" x="4872038" y="1954213"/>
          <p14:tracePt t="45319" x="4887913" y="1954213"/>
          <p14:tracePt t="45321" x="4895850" y="1954213"/>
          <p14:tracePt t="45323" x="4911725" y="1954213"/>
          <p14:tracePt t="45325" x="4927600" y="1954213"/>
          <p14:tracePt t="45327" x="4943475" y="1954213"/>
          <p14:tracePt t="45329" x="4951413" y="1954213"/>
          <p14:tracePt t="45331" x="4967288" y="1954213"/>
          <p14:tracePt t="45333" x="4983163" y="1954213"/>
          <p14:tracePt t="45336" x="4991100" y="1954213"/>
          <p14:tracePt t="45337" x="5006975" y="1954213"/>
          <p14:tracePt t="45339" x="5014913" y="1954213"/>
          <p14:tracePt t="45341" x="5030788" y="1954213"/>
          <p14:tracePt t="45344" x="5038725" y="1954213"/>
          <p14:tracePt t="45345" x="5056188" y="1954213"/>
          <p14:tracePt t="45347" x="5064125" y="1954213"/>
          <p14:tracePt t="45349" x="5072063" y="1954213"/>
          <p14:tracePt t="45353" x="5095875" y="1962150"/>
          <p14:tracePt t="45355" x="5103813" y="1962150"/>
          <p14:tracePt t="45357" x="5111750" y="1962150"/>
          <p14:tracePt t="45359" x="5127625" y="1962150"/>
          <p14:tracePt t="45361" x="5135563" y="1962150"/>
          <p14:tracePt t="45363" x="5143500" y="1962150"/>
          <p14:tracePt t="45365" x="5151438" y="1962150"/>
          <p14:tracePt t="45367" x="5159375" y="1962150"/>
          <p14:tracePt t="45369" x="5167313" y="1962150"/>
          <p14:tracePt t="45371" x="5175250" y="1962150"/>
          <p14:tracePt t="45373" x="5183188" y="1962150"/>
          <p14:tracePt t="45375" x="5199063" y="1962150"/>
          <p14:tracePt t="45379" x="5207000" y="1962150"/>
          <p14:tracePt t="45381" x="5214938" y="1962150"/>
          <p14:tracePt t="45383" x="5222875" y="1962150"/>
          <p14:tracePt t="45387" x="5246688" y="1962150"/>
          <p14:tracePt t="45389" x="5254625" y="1962150"/>
          <p14:tracePt t="45392" x="5262563" y="1962150"/>
          <p14:tracePt t="45393" x="5270500" y="1962150"/>
          <p14:tracePt t="45395" x="5278438" y="1962150"/>
          <p14:tracePt t="45397" x="5286375" y="1962150"/>
          <p14:tracePt t="45399" x="5294313" y="1962150"/>
          <p14:tracePt t="45403" x="5318125" y="1962150"/>
          <p14:tracePt t="45405" x="5326063" y="1962150"/>
          <p14:tracePt t="45407" x="5334000" y="1962150"/>
          <p14:tracePt t="45409" x="5341938" y="1962150"/>
          <p14:tracePt t="45411" x="5349875" y="1962150"/>
          <p14:tracePt t="45413" x="5357813" y="1962150"/>
          <p14:tracePt t="45415" x="5365750" y="1962150"/>
          <p14:tracePt t="45417" x="5373688" y="1962150"/>
          <p14:tracePt t="45420" x="5381625" y="1962150"/>
          <p14:tracePt t="45423" x="5407025" y="1962150"/>
          <p14:tracePt t="45425" x="5414963" y="1962150"/>
          <p14:tracePt t="45427" x="5422900" y="1962150"/>
          <p14:tracePt t="45429" x="5430838" y="1962150"/>
          <p14:tracePt t="45431" x="5438775" y="1970088"/>
          <p14:tracePt t="45433" x="5454650" y="1970088"/>
          <p14:tracePt t="45436" x="5462588" y="1970088"/>
          <p14:tracePt t="45439" x="5478463" y="1970088"/>
          <p14:tracePt t="45441" x="5494338" y="1970088"/>
          <p14:tracePt t="45443" x="5502275" y="1970088"/>
          <p14:tracePt t="45445" x="5510213" y="1970088"/>
          <p14:tracePt t="45447" x="5526088" y="1970088"/>
          <p14:tracePt t="45449" x="5534025" y="1970088"/>
          <p14:tracePt t="45453" x="5557838" y="1970088"/>
          <p14:tracePt t="45456" x="5565775" y="1970088"/>
          <p14:tracePt t="45457" x="5573713" y="1970088"/>
          <p14:tracePt t="45459" x="5589588" y="1970088"/>
          <p14:tracePt t="45461" x="5597525" y="1970088"/>
          <p14:tracePt t="45463" x="5613400" y="1970088"/>
          <p14:tracePt t="45465" x="5621338" y="1970088"/>
          <p14:tracePt t="45467" x="5637213" y="1970088"/>
          <p14:tracePt t="45471" x="5661025" y="1970088"/>
          <p14:tracePt t="45473" x="5676900" y="1970088"/>
          <p14:tracePt t="45475" x="5684838" y="1970088"/>
          <p14:tracePt t="45477" x="5700713" y="1970088"/>
          <p14:tracePt t="45479" x="5708650" y="1970088"/>
          <p14:tracePt t="45481" x="5724525" y="1970088"/>
          <p14:tracePt t="45483" x="5732463" y="1970088"/>
          <p14:tracePt t="45487" x="5740400" y="1970088"/>
          <p14:tracePt t="45487" x="5757863" y="1970088"/>
          <p14:tracePt t="45489" x="5765800" y="1978025"/>
          <p14:tracePt t="45491" x="5781675" y="1978025"/>
          <p14:tracePt t="45493" x="5789613" y="1978025"/>
          <p14:tracePt t="45495" x="5797550" y="1978025"/>
          <p14:tracePt t="45497" x="5813425" y="1978025"/>
          <p14:tracePt t="45499" x="5821363" y="1978025"/>
          <p14:tracePt t="45503" x="5845175" y="1978025"/>
          <p14:tracePt t="45505" x="5853113" y="1978025"/>
          <p14:tracePt t="45507" x="5868988" y="1985963"/>
          <p14:tracePt t="45509" x="5876925" y="1985963"/>
          <p14:tracePt t="45511" x="5892800" y="1985963"/>
          <p14:tracePt t="45513" x="5900738" y="1985963"/>
          <p14:tracePt t="45515" x="5916613" y="1985963"/>
          <p14:tracePt t="45517" x="5924550" y="1985963"/>
          <p14:tracePt t="45519" x="5932488" y="1985963"/>
          <p14:tracePt t="45522" x="5948363" y="1985963"/>
          <p14:tracePt t="45523" x="5956300" y="1985963"/>
          <p14:tracePt t="45525" x="5964238" y="1985963"/>
          <p14:tracePt t="45527" x="5980113" y="1985963"/>
          <p14:tracePt t="45529" x="5988050" y="1993900"/>
          <p14:tracePt t="45531" x="5995988" y="1993900"/>
          <p14:tracePt t="45533" x="6003925" y="1993900"/>
          <p14:tracePt t="45536" x="6011863" y="1993900"/>
          <p14:tracePt t="45538" x="6027738" y="1993900"/>
          <p14:tracePt t="45539" x="6035675" y="1993900"/>
          <p14:tracePt t="45541" x="6043613" y="1993900"/>
          <p14:tracePt t="45543" x="6051550" y="1993900"/>
          <p14:tracePt t="45545" x="6059488" y="1993900"/>
          <p14:tracePt t="45549" x="6067425" y="1993900"/>
          <p14:tracePt t="45553" x="6083300" y="2001838"/>
          <p14:tracePt t="45555" x="6091238" y="2001838"/>
          <p14:tracePt t="45559" x="6100763" y="2001838"/>
          <p14:tracePt t="45561" x="6108700" y="2001838"/>
          <p14:tracePt t="45565" x="6116638" y="2001838"/>
          <p14:tracePt t="45569" x="6124575" y="2001838"/>
          <p14:tracePt t="45573" x="6132513" y="2001838"/>
          <p14:tracePt t="45581" x="6140450" y="2001838"/>
          <p14:tracePt t="46752" x="6140450" y="2009775"/>
          <p14:tracePt t="46785" x="6148388" y="2009775"/>
          <p14:tracePt t="46795" x="6148388" y="2017713"/>
          <p14:tracePt t="46801" x="6156325" y="2025650"/>
          <p14:tracePt t="46803" x="6156325" y="2033588"/>
          <p14:tracePt t="46809" x="6156325" y="2041525"/>
          <p14:tracePt t="46815" x="6164263" y="2041525"/>
          <p14:tracePt t="46817" x="6164263" y="2049463"/>
          <p14:tracePt t="46831" x="6164263" y="2057400"/>
          <p14:tracePt t="46837" x="6172200" y="2057400"/>
          <p14:tracePt t="46843" x="6172200" y="2065338"/>
          <p14:tracePt t="46855" x="6172200" y="2073275"/>
          <p14:tracePt t="46857" x="6180138" y="2073275"/>
          <p14:tracePt t="46865" x="6180138" y="2081213"/>
          <p14:tracePt t="46875" x="6188075" y="2089150"/>
          <p14:tracePt t="46881" x="6188075" y="2097088"/>
          <p14:tracePt t="46887" x="6196013" y="2105025"/>
          <p14:tracePt t="46891" x="6196013" y="2112963"/>
          <p14:tracePt t="46895" x="6203950" y="2120900"/>
          <p14:tracePt t="46897" x="6203950" y="2128838"/>
          <p14:tracePt t="46903" x="6211888" y="2144713"/>
          <p14:tracePt t="46907" x="6211888" y="2152650"/>
          <p14:tracePt t="46910" x="6219825" y="2160588"/>
          <p14:tracePt t="46913" x="6219825" y="2168525"/>
          <p14:tracePt t="46915" x="6219825" y="2176463"/>
          <p14:tracePt t="46917" x="6227763" y="2176463"/>
          <p14:tracePt t="46919" x="6227763" y="2184400"/>
          <p14:tracePt t="46921" x="6227763" y="2192338"/>
          <p14:tracePt t="46926" x="6235700" y="2208213"/>
          <p14:tracePt t="46927" x="6235700" y="2216150"/>
          <p14:tracePt t="46929" x="6243638" y="2224088"/>
          <p14:tracePt t="46931" x="6243638" y="2233613"/>
          <p14:tracePt t="46933" x="6251575" y="2233613"/>
          <p14:tracePt t="46936" x="6251575" y="2249488"/>
          <p14:tracePt t="46941" x="6259513" y="2273300"/>
          <p14:tracePt t="46943" x="6259513" y="2281238"/>
          <p14:tracePt t="46945" x="6267450" y="2289175"/>
          <p14:tracePt t="46947" x="6267450" y="2297113"/>
          <p14:tracePt t="46949" x="6275388" y="2305050"/>
          <p14:tracePt t="46953" x="6275388" y="2328863"/>
          <p14:tracePt t="46957" x="6283325" y="2344738"/>
          <p14:tracePt t="46959" x="6291263" y="2352675"/>
          <p14:tracePt t="46961" x="6291263" y="2360613"/>
          <p14:tracePt t="46963" x="6291263" y="2368550"/>
          <p14:tracePt t="46965" x="6299200" y="2376488"/>
          <p14:tracePt t="46967" x="6299200" y="2384425"/>
          <p14:tracePt t="46969" x="6299200" y="2392363"/>
          <p14:tracePt t="46971" x="6299200" y="2400300"/>
          <p14:tracePt t="46973" x="6299200" y="2408238"/>
          <p14:tracePt t="46975" x="6299200" y="2416175"/>
          <p14:tracePt t="46977" x="6299200" y="2424113"/>
          <p14:tracePt t="46979" x="6307138" y="2432050"/>
          <p14:tracePt t="46981" x="6307138" y="2439988"/>
          <p14:tracePt t="46983" x="6307138" y="2447925"/>
          <p14:tracePt t="46987" x="6315075" y="2463800"/>
          <p14:tracePt t="46989" x="6315075" y="2471738"/>
          <p14:tracePt t="46991" x="6315075" y="2479675"/>
          <p14:tracePt t="46993" x="6315075" y="2495550"/>
          <p14:tracePt t="46995" x="6323013" y="2503488"/>
          <p14:tracePt t="46997" x="6323013" y="2511425"/>
          <p14:tracePt t="46999" x="6323013" y="2519363"/>
          <p14:tracePt t="47003" x="6330950" y="2543175"/>
          <p14:tracePt t="47005" x="6330950" y="2551113"/>
          <p14:tracePt t="47007" x="6330950" y="2566988"/>
          <p14:tracePt t="47009" x="6330950" y="2576513"/>
          <p14:tracePt t="47011" x="6338888" y="2592388"/>
          <p14:tracePt t="47013" x="6338888" y="2600325"/>
          <p14:tracePt t="47015" x="6338888" y="2616200"/>
          <p14:tracePt t="47017" x="6338888" y="2624138"/>
          <p14:tracePt t="47019" x="6338888" y="2640013"/>
          <p14:tracePt t="47022" x="6346825" y="2647950"/>
          <p14:tracePt t="47023" x="6346825" y="2663825"/>
          <p14:tracePt t="47025" x="6346825" y="2671763"/>
          <p14:tracePt t="47027" x="6354763" y="2687638"/>
          <p14:tracePt t="47029" x="6354763" y="2703513"/>
          <p14:tracePt t="47031" x="6354763" y="2711450"/>
          <p14:tracePt t="47033" x="6354763" y="2727325"/>
          <p14:tracePt t="47036" x="6362700" y="2743200"/>
          <p14:tracePt t="47038" x="6362700" y="2751138"/>
          <p14:tracePt t="47040" x="6362700" y="2767013"/>
          <p14:tracePt t="47041" x="6370638" y="2790825"/>
          <p14:tracePt t="47043" x="6370638" y="2798763"/>
          <p14:tracePt t="47045" x="6370638" y="2814638"/>
          <p14:tracePt t="47047" x="6370638" y="2830513"/>
          <p14:tracePt t="47049" x="6378575" y="2846388"/>
          <p14:tracePt t="47053" x="6378575" y="2878138"/>
          <p14:tracePt t="47056" x="6378575" y="2894013"/>
          <p14:tracePt t="47057" x="6386513" y="2909888"/>
          <p14:tracePt t="47059" x="6386513" y="2927350"/>
          <p14:tracePt t="47061" x="6386513" y="2943225"/>
          <p14:tracePt t="47063" x="6386513" y="2959100"/>
          <p14:tracePt t="47065" x="6386513" y="2974975"/>
          <p14:tracePt t="47067" x="6394450" y="2990850"/>
          <p14:tracePt t="47069" x="6394450" y="3006725"/>
          <p14:tracePt t="47072" x="6394450" y="3022600"/>
          <p14:tracePt t="47073" x="6394450" y="3038475"/>
          <p14:tracePt t="47075" x="6394450" y="3062288"/>
          <p14:tracePt t="47077" x="6402388" y="3070225"/>
          <p14:tracePt t="47080" x="6402388" y="3086100"/>
          <p14:tracePt t="47081" x="6402388" y="3101975"/>
          <p14:tracePt t="47083" x="6402388" y="3117850"/>
          <p14:tracePt t="47086" x="6410325" y="3133725"/>
          <p14:tracePt t="47088" x="6410325" y="3149600"/>
          <p14:tracePt t="47089" x="6410325" y="3165475"/>
          <p14:tracePt t="47091" x="6418263" y="3173413"/>
          <p14:tracePt t="47093" x="6418263" y="3189288"/>
          <p14:tracePt t="47095" x="6418263" y="3205163"/>
          <p14:tracePt t="47097" x="6418263" y="3221038"/>
          <p14:tracePt t="47099" x="6426200" y="3228975"/>
          <p14:tracePt t="47103" x="6426200" y="3262313"/>
          <p14:tracePt t="47106" x="6426200" y="3278188"/>
          <p14:tracePt t="47107" x="6434138" y="3286125"/>
          <p14:tracePt t="47109" x="6434138" y="3302000"/>
          <p14:tracePt t="47111" x="6434138" y="3309938"/>
          <p14:tracePt t="47113" x="6434138" y="3325813"/>
          <p14:tracePt t="47115" x="6434138" y="3341688"/>
          <p14:tracePt t="47117" x="6442075" y="3349625"/>
          <p14:tracePt t="47119" x="6442075" y="3365500"/>
          <p14:tracePt t="47122" x="6442075" y="3373438"/>
          <p14:tracePt t="47123" x="6451600" y="3389313"/>
          <p14:tracePt t="47127" x="6451600" y="3413125"/>
          <p14:tracePt t="47129" x="6451600" y="3421063"/>
          <p14:tracePt t="47139" x="6442075" y="3476625"/>
          <p14:tracePt t="47141" x="6442075" y="3484563"/>
          <p14:tracePt t="47143" x="6442075" y="3500438"/>
          <p14:tracePt t="47145" x="6442075" y="3508375"/>
          <p14:tracePt t="47147" x="6442075" y="3516313"/>
          <p14:tracePt t="47149" x="6442075" y="3524250"/>
          <p14:tracePt t="47153" x="6442075" y="3540125"/>
          <p14:tracePt t="47157" x="6434138" y="3556000"/>
          <p14:tracePt t="47159" x="6434138" y="3563938"/>
          <p14:tracePt t="47163" x="6434138" y="3571875"/>
          <p14:tracePt t="47165" x="6434138" y="3579813"/>
          <p14:tracePt t="47167" x="6426200" y="3587750"/>
          <p14:tracePt t="47169" x="6426200" y="3595688"/>
          <p14:tracePt t="47173" x="6426200" y="3605213"/>
          <p14:tracePt t="47175" x="6426200" y="3613150"/>
          <p14:tracePt t="47177" x="6426200" y="3621088"/>
          <p14:tracePt t="47179" x="6418263" y="3621088"/>
          <p14:tracePt t="47181" x="6418263" y="3629025"/>
          <p14:tracePt t="47183" x="6418263" y="3636963"/>
          <p14:tracePt t="47190" x="6410325" y="3652838"/>
          <p14:tracePt t="47193" x="6410325" y="3660775"/>
          <p14:tracePt t="47197" x="6402388" y="3668713"/>
          <p14:tracePt t="47203" x="6402388" y="3676650"/>
          <p14:tracePt t="47205" x="6402388" y="3684588"/>
          <p14:tracePt t="47207" x="6394450" y="3684588"/>
          <p14:tracePt t="47209" x="6394450" y="3692525"/>
          <p14:tracePt t="47215" x="6394450" y="3700463"/>
          <p14:tracePt t="47219" x="6386513" y="3700463"/>
          <p14:tracePt t="47222" x="6386513" y="3708400"/>
          <p14:tracePt t="47227" x="6386513" y="3716338"/>
          <p14:tracePt t="47233" x="6378575" y="3716338"/>
          <p14:tracePt t="47237" x="6378575" y="3724275"/>
          <p14:tracePt t="47245" x="6378575" y="3732213"/>
          <p14:tracePt t="47253" x="6370638" y="3740150"/>
          <p14:tracePt t="47257" x="6370638" y="3748088"/>
          <p14:tracePt t="47261" x="6362700" y="3756025"/>
          <p14:tracePt t="47266" x="6362700" y="3763963"/>
          <p14:tracePt t="47270" x="6354763" y="3771900"/>
          <p14:tracePt t="47272" x="6354763" y="3779838"/>
          <p14:tracePt t="47275" x="6346825" y="3787775"/>
          <p14:tracePt t="47279" x="6346825" y="3795713"/>
          <p14:tracePt t="47281" x="6338888" y="3803650"/>
          <p14:tracePt t="47286" x="6338888" y="3811588"/>
          <p14:tracePt t="47289" x="6330950" y="3819525"/>
          <p14:tracePt t="47291" x="6330950" y="3827463"/>
          <p14:tracePt t="47293" x="6323013" y="3827463"/>
          <p14:tracePt t="47295" x="6323013" y="3835400"/>
          <p14:tracePt t="47299" x="6315075" y="3843338"/>
          <p14:tracePt t="47303" x="6307138" y="3851275"/>
          <p14:tracePt t="47306" x="6307138" y="3859213"/>
          <p14:tracePt t="47309" x="6299200" y="3859213"/>
          <p14:tracePt t="47311" x="6299200" y="3867150"/>
          <p14:tracePt t="47313" x="6291263" y="3867150"/>
          <p14:tracePt t="47315" x="6291263" y="3875088"/>
          <p14:tracePt t="47322" x="6283325" y="3883025"/>
          <p14:tracePt t="47333" x="6275388" y="3890963"/>
          <p14:tracePt t="47391" x="6275388" y="3883025"/>
          <p14:tracePt t="47395" x="6267450" y="3883025"/>
          <p14:tracePt t="47403" x="6259513" y="3875088"/>
          <p14:tracePt t="47409" x="6251575" y="3875088"/>
          <p14:tracePt t="47411" x="6251575" y="3867150"/>
          <p14:tracePt t="47415" x="6243638" y="3867150"/>
          <p14:tracePt t="47419" x="6243638" y="3859213"/>
          <p14:tracePt t="47422" x="6235700" y="3859213"/>
          <p14:tracePt t="47427" x="6227763" y="3851275"/>
          <p14:tracePt t="47433" x="6219825" y="3851275"/>
          <p14:tracePt t="47439" x="6211888" y="3843338"/>
          <p14:tracePt t="47443" x="6203950" y="3843338"/>
          <p14:tracePt t="47447" x="6196013" y="3843338"/>
          <p14:tracePt t="47449" x="6188075" y="3835400"/>
          <p14:tracePt t="47456" x="6180138" y="3835400"/>
          <p14:tracePt t="47459" x="6172200" y="3835400"/>
          <p14:tracePt t="47461" x="6172200" y="3827463"/>
          <p14:tracePt t="47463" x="6164263" y="3827463"/>
          <p14:tracePt t="47467" x="6156325" y="3827463"/>
          <p14:tracePt t="47471" x="6156325" y="3819525"/>
          <p14:tracePt t="47473" x="6148388" y="3819525"/>
          <p14:tracePt t="47477" x="6140450" y="3819525"/>
          <p14:tracePt t="47481" x="6132513" y="3819525"/>
          <p14:tracePt t="47483" x="6132513" y="3811588"/>
          <p14:tracePt t="47487" x="6124575" y="3811588"/>
          <p14:tracePt t="47493" x="6116638" y="3811588"/>
          <p14:tracePt t="47499" x="6116638" y="3803650"/>
          <p14:tracePt t="47503" x="6108700" y="3803650"/>
          <p14:tracePt t="47521" x="6100763" y="3803650"/>
          <p14:tracePt t="47683" x="6091238" y="3803650"/>
          <p14:tracePt t="47688" x="6083300" y="3811588"/>
          <p14:tracePt t="47691" x="6075363" y="3811588"/>
          <p14:tracePt t="47695" x="6067425" y="3819525"/>
          <p14:tracePt t="47697" x="6059488" y="3819525"/>
          <p14:tracePt t="47703" x="6043613" y="3827463"/>
          <p14:tracePt t="47707" x="6035675" y="3827463"/>
          <p14:tracePt t="47709" x="6027738" y="3827463"/>
          <p14:tracePt t="47711" x="6019800" y="3827463"/>
          <p14:tracePt t="47713" x="6019800" y="3835400"/>
          <p14:tracePt t="47715" x="6011863" y="3835400"/>
          <p14:tracePt t="47717" x="6003925" y="3835400"/>
          <p14:tracePt t="47721" x="5988050" y="3843338"/>
          <p14:tracePt t="47725" x="5980113" y="3843338"/>
          <p14:tracePt t="47727" x="5972175" y="3843338"/>
          <p14:tracePt t="47729" x="5964238" y="3851275"/>
          <p14:tracePt t="47731" x="5956300" y="3851275"/>
          <p14:tracePt t="47733" x="5948363" y="3851275"/>
          <p14:tracePt t="47737" x="5940425" y="3859213"/>
          <p14:tracePt t="47739" x="5932488" y="3859213"/>
          <p14:tracePt t="47741" x="5924550" y="3859213"/>
          <p14:tracePt t="47743" x="5916613" y="3867150"/>
          <p14:tracePt t="47745" x="5908675" y="3867150"/>
          <p14:tracePt t="47747" x="5900738" y="3875088"/>
          <p14:tracePt t="47749" x="5892800" y="3875088"/>
          <p14:tracePt t="47754" x="5876925" y="3883025"/>
          <p14:tracePt t="47755" x="5868988" y="3883025"/>
          <p14:tracePt t="47758" x="5861050" y="3890963"/>
          <p14:tracePt t="47759" x="5853113" y="3890963"/>
          <p14:tracePt t="47761" x="5845175" y="3890963"/>
          <p14:tracePt t="47763" x="5837238" y="3898900"/>
          <p14:tracePt t="47766" x="5829300" y="3898900"/>
          <p14:tracePt t="47767" x="5821363" y="3906838"/>
          <p14:tracePt t="47770" x="5813425" y="3914775"/>
          <p14:tracePt t="47771" x="5805488" y="3914775"/>
          <p14:tracePt t="47775" x="5781675" y="3922713"/>
          <p14:tracePt t="47777" x="5773738" y="3930650"/>
          <p14:tracePt t="47779" x="5757863" y="3930650"/>
          <p14:tracePt t="47782" x="5749925" y="3938588"/>
          <p14:tracePt t="47783" x="5740400" y="3938588"/>
          <p14:tracePt t="47786" x="5724525" y="3938588"/>
          <p14:tracePt t="47787" x="5716588" y="3948113"/>
          <p14:tracePt t="47790" x="5692775" y="3956050"/>
          <p14:tracePt t="47792" x="5684838" y="3956050"/>
          <p14:tracePt t="47793" x="5676900" y="3956050"/>
          <p14:tracePt t="47795" x="5661025" y="3963988"/>
          <p14:tracePt t="47797" x="5653088" y="3963988"/>
          <p14:tracePt t="47799" x="5637213" y="3971925"/>
          <p14:tracePt t="47803" x="5605463" y="3979863"/>
          <p14:tracePt t="47805" x="5589588" y="3979863"/>
          <p14:tracePt t="47807" x="5573713" y="3987800"/>
          <p14:tracePt t="47809" x="5557838" y="3987800"/>
          <p14:tracePt t="47811" x="5541963" y="3987800"/>
          <p14:tracePt t="47813" x="5526088" y="3995738"/>
          <p14:tracePt t="47815" x="5510213" y="3995738"/>
          <p14:tracePt t="47817" x="5494338" y="4003675"/>
          <p14:tracePt t="47819" x="5478463" y="4003675"/>
          <p14:tracePt t="47821" x="5454650" y="4003675"/>
          <p14:tracePt t="47824" x="5438775" y="4003675"/>
          <p14:tracePt t="47825" x="5414963" y="4011613"/>
          <p14:tracePt t="47827" x="5397500" y="4011613"/>
          <p14:tracePt t="47830" x="5365750" y="4019550"/>
          <p14:tracePt t="47831" x="5349875" y="4019550"/>
          <p14:tracePt t="47833" x="5334000" y="4019550"/>
          <p14:tracePt t="47836" x="5310188" y="4027488"/>
          <p14:tracePt t="47837" x="5286375" y="4027488"/>
          <p14:tracePt t="47840" x="5270500" y="4027488"/>
          <p14:tracePt t="47841" x="5246688" y="4035425"/>
          <p14:tracePt t="47843" x="5222875" y="4035425"/>
          <p14:tracePt t="47845" x="5207000" y="4035425"/>
          <p14:tracePt t="47847" x="5183188" y="4035425"/>
          <p14:tracePt t="47849" x="5151438" y="4043363"/>
          <p14:tracePt t="47853" x="5119688" y="4043363"/>
          <p14:tracePt t="47857" x="5087938" y="4043363"/>
          <p14:tracePt t="47860" x="5064125" y="4043363"/>
          <p14:tracePt t="47861" x="5046663" y="4043363"/>
          <p14:tracePt t="47863" x="5022850" y="4043363"/>
          <p14:tracePt t="47865" x="5006975" y="4051300"/>
          <p14:tracePt t="47867" x="4991100" y="4051300"/>
          <p14:tracePt t="47870" x="4959350" y="4051300"/>
          <p14:tracePt t="47873" x="4935538" y="4051300"/>
          <p14:tracePt t="47875" x="4911725" y="4051300"/>
          <p14:tracePt t="47877" x="4895850" y="4051300"/>
          <p14:tracePt t="47879" x="4879975" y="4051300"/>
          <p14:tracePt t="47881" x="4856163" y="4051300"/>
          <p14:tracePt t="47883" x="4840288" y="4051300"/>
          <p14:tracePt t="47886" x="4824413" y="4051300"/>
          <p14:tracePt t="47888" x="4808538" y="4051300"/>
          <p14:tracePt t="47889" x="4784725" y="4043363"/>
          <p14:tracePt t="47891" x="4776788" y="4043363"/>
          <p14:tracePt t="47893" x="4760913" y="4043363"/>
          <p14:tracePt t="47895" x="4745038" y="4043363"/>
          <p14:tracePt t="47897" x="4729163" y="4043363"/>
          <p14:tracePt t="47899" x="4713288" y="4043363"/>
          <p14:tracePt t="47904" x="4687888" y="4043363"/>
          <p14:tracePt t="47907" x="4656138" y="4043363"/>
          <p14:tracePt t="47909" x="4640263" y="4035425"/>
          <p14:tracePt t="47911" x="4632325" y="4035425"/>
          <p14:tracePt t="47913" x="4616450" y="4035425"/>
          <p14:tracePt t="47915" x="4608513" y="4035425"/>
          <p14:tracePt t="47917" x="4592638" y="4035425"/>
          <p14:tracePt t="47921" x="4576763" y="4027488"/>
          <p14:tracePt t="47923" x="4560888" y="4027488"/>
          <p14:tracePt t="47925" x="4552950" y="4027488"/>
          <p14:tracePt t="47927" x="4537075" y="4027488"/>
          <p14:tracePt t="47929" x="4521200" y="4019550"/>
          <p14:tracePt t="47933" x="4505325" y="4019550"/>
          <p14:tracePt t="47936" x="4497388" y="4019550"/>
          <p14:tracePt t="47940" x="4473575" y="4019550"/>
          <p14:tracePt t="47941" x="4465638" y="4019550"/>
          <p14:tracePt t="47943" x="4457700" y="4011613"/>
          <p14:tracePt t="47945" x="4449763" y="4011613"/>
          <p14:tracePt t="47947" x="4433888" y="4011613"/>
          <p14:tracePt t="47949" x="4425950" y="4003675"/>
          <p14:tracePt t="47953" x="4410075" y="4003675"/>
          <p14:tracePt t="47957" x="4386263" y="3995738"/>
          <p14:tracePt t="47959" x="4378325" y="3995738"/>
          <p14:tracePt t="47961" x="4370388" y="3995738"/>
          <p14:tracePt t="47963" x="4362450" y="3987800"/>
          <p14:tracePt t="47965" x="4352925" y="3987800"/>
          <p14:tracePt t="47967" x="4344988" y="3987800"/>
          <p14:tracePt t="47970" x="4337050" y="3979863"/>
          <p14:tracePt t="47971" x="4329113" y="3979863"/>
          <p14:tracePt t="47974" x="4321175" y="3979863"/>
          <p14:tracePt t="47975" x="4313238" y="3971925"/>
          <p14:tracePt t="47977" x="4305300" y="3963988"/>
          <p14:tracePt t="47979" x="4297363" y="3963988"/>
          <p14:tracePt t="47981" x="4297363" y="3956050"/>
          <p14:tracePt t="47983" x="4289425" y="3956050"/>
          <p14:tracePt t="47986" x="4281488" y="3948113"/>
          <p14:tracePt t="47987" x="4273550" y="3948113"/>
          <p14:tracePt t="47991" x="4257675" y="3938588"/>
          <p14:tracePt t="47993" x="4249738" y="3930650"/>
          <p14:tracePt t="47995" x="4241800" y="3930650"/>
          <p14:tracePt t="47997" x="4241800" y="3922713"/>
          <p14:tracePt t="47999" x="4233863" y="3922713"/>
          <p14:tracePt t="48003" x="4217988" y="3914775"/>
          <p14:tracePt t="48007" x="4210050" y="3906838"/>
          <p14:tracePt t="48009" x="4202113" y="3906838"/>
          <p14:tracePt t="48011" x="4202113" y="3898900"/>
          <p14:tracePt t="48013" x="4194175" y="3898900"/>
          <p14:tracePt t="48015" x="4186238" y="3898900"/>
          <p14:tracePt t="48019" x="4178300" y="3890963"/>
          <p14:tracePt t="48023" x="4170363" y="3890963"/>
          <p14:tracePt t="48025" x="4170363" y="3883025"/>
          <p14:tracePt t="48027" x="4162425" y="3883025"/>
          <p14:tracePt t="48029" x="4154488" y="3883025"/>
          <p14:tracePt t="48033" x="4154488" y="3875088"/>
          <p14:tracePt t="48036" x="4146550" y="3875088"/>
          <p14:tracePt t="48039" x="4138613" y="3867150"/>
          <p14:tracePt t="48043" x="4130675" y="3867150"/>
          <p14:tracePt t="48045" x="4130675" y="3859213"/>
          <p14:tracePt t="48049" x="4122738" y="3859213"/>
          <p14:tracePt t="48053" x="4122738" y="3851275"/>
          <p14:tracePt t="48055" x="4114800" y="3851275"/>
          <p14:tracePt t="48057" x="4114800" y="3843338"/>
          <p14:tracePt t="48063" x="4106863" y="3835400"/>
          <p14:tracePt t="48069" x="4098925" y="3827463"/>
          <p14:tracePt t="48073" x="4098925" y="3819525"/>
          <p14:tracePt t="48077" x="4090988" y="3819525"/>
          <p14:tracePt t="48079" x="4090988" y="3811588"/>
          <p14:tracePt t="48081" x="4090988" y="3803650"/>
          <p14:tracePt t="48083" x="4083050" y="3803650"/>
          <p14:tracePt t="48086" x="4083050" y="3795713"/>
          <p14:tracePt t="48089" x="4075113" y="3787775"/>
          <p14:tracePt t="48091" x="4075113" y="3779838"/>
          <p14:tracePt t="48093" x="4067175" y="3779838"/>
          <p14:tracePt t="48095" x="4067175" y="3771900"/>
          <p14:tracePt t="48097" x="4059238" y="3763963"/>
          <p14:tracePt t="48103" x="4051300" y="3748088"/>
          <p14:tracePt t="48106" x="4043363" y="3740150"/>
          <p14:tracePt t="48109" x="4043363" y="3732213"/>
          <p14:tracePt t="48111" x="4035425" y="3732213"/>
          <p14:tracePt t="48113" x="4035425" y="3724275"/>
          <p14:tracePt t="48115" x="4027488" y="3724275"/>
          <p14:tracePt t="48117" x="4027488" y="3716338"/>
          <p14:tracePt t="48121" x="4019550" y="3708400"/>
          <p14:tracePt t="48125" x="4019550" y="3700463"/>
          <p14:tracePt t="48129" x="4011613" y="3692525"/>
          <p14:tracePt t="48139" x="4011613" y="3684588"/>
          <p14:tracePt t="48143" x="4002088" y="3684588"/>
          <p14:tracePt t="48149" x="4002088" y="3676650"/>
          <p14:tracePt t="48291" x="4002088" y="3684588"/>
          <p14:tracePt t="48298" x="4011613" y="3684588"/>
          <p14:tracePt t="48303" x="4019550" y="3692525"/>
          <p14:tracePt t="48309" x="4027488" y="3692525"/>
          <p14:tracePt t="48311" x="4027488" y="3700463"/>
          <p14:tracePt t="48315" x="4035425" y="3700463"/>
          <p14:tracePt t="48321" x="4043363" y="3708400"/>
          <p14:tracePt t="48325" x="4051300" y="3708400"/>
          <p14:tracePt t="48329" x="4059238" y="3716338"/>
          <p14:tracePt t="48333" x="4067175" y="3716338"/>
          <p14:tracePt t="48336" x="4067175" y="3724275"/>
          <p14:tracePt t="48338" x="4075113" y="3724275"/>
          <p14:tracePt t="48339" x="4083050" y="3724275"/>
          <p14:tracePt t="48343" x="4090988" y="3732213"/>
          <p14:tracePt t="48345" x="4098925" y="3732213"/>
          <p14:tracePt t="48349" x="4106863" y="3740150"/>
          <p14:tracePt t="48352" x="4114800" y="3740150"/>
          <p14:tracePt t="48356" x="4122738" y="3740150"/>
          <p14:tracePt t="48357" x="4130675" y="3748088"/>
          <p14:tracePt t="48360" x="4138613" y="3748088"/>
          <p14:tracePt t="48363" x="4146550" y="3748088"/>
          <p14:tracePt t="48365" x="4154488" y="3748088"/>
          <p14:tracePt t="48367" x="4162425" y="3756025"/>
          <p14:tracePt t="48370" x="4170363" y="3756025"/>
          <p14:tracePt t="48371" x="4178300" y="3756025"/>
          <p14:tracePt t="48375" x="4186238" y="3763963"/>
          <p14:tracePt t="48377" x="4194175" y="3763963"/>
          <p14:tracePt t="48379" x="4202113" y="3763963"/>
          <p14:tracePt t="48381" x="4210050" y="3763963"/>
          <p14:tracePt t="48383" x="4217988" y="3763963"/>
          <p14:tracePt t="48386" x="4217988" y="3771900"/>
          <p14:tracePt t="48388" x="4225925" y="3771900"/>
          <p14:tracePt t="48391" x="4241800" y="3771900"/>
          <p14:tracePt t="48393" x="4249738" y="3771900"/>
          <p14:tracePt t="48395" x="4249738" y="3779838"/>
          <p14:tracePt t="48397" x="4257675" y="3779838"/>
          <p14:tracePt t="48399" x="4265613" y="3779838"/>
          <p14:tracePt t="48403" x="4281488" y="3779838"/>
          <p14:tracePt t="48407" x="4289425" y="3787775"/>
          <p14:tracePt t="48409" x="4297363" y="3787775"/>
          <p14:tracePt t="48411" x="4305300" y="3787775"/>
          <p14:tracePt t="48413" x="4313238" y="3787775"/>
          <p14:tracePt t="48415" x="4321175" y="3787775"/>
          <p14:tracePt t="48417" x="4321175" y="3795713"/>
          <p14:tracePt t="48419" x="4329113" y="3795713"/>
          <p14:tracePt t="48421" x="4337050" y="3795713"/>
          <p14:tracePt t="48424" x="4344988" y="3795713"/>
          <p14:tracePt t="48427" x="4352925" y="3803650"/>
          <p14:tracePt t="48429" x="4362450" y="3803650"/>
          <p14:tracePt t="48433" x="4370388" y="3803650"/>
          <p14:tracePt t="48436" x="4378325" y="3803650"/>
          <p14:tracePt t="48440" x="4386263" y="3811588"/>
          <p14:tracePt t="48441" x="4394200" y="3811588"/>
          <p14:tracePt t="48443" x="4402138" y="3811588"/>
          <p14:tracePt t="48447" x="4410075" y="3811588"/>
          <p14:tracePt t="48449" x="4418013" y="3819525"/>
          <p14:tracePt t="48453" x="4425950" y="3819525"/>
          <p14:tracePt t="48457" x="4433888" y="3819525"/>
          <p14:tracePt t="48459" x="4441825" y="3819525"/>
          <p14:tracePt t="48461" x="4449763" y="3819525"/>
          <p14:tracePt t="48465" x="4457700" y="3827463"/>
          <p14:tracePt t="48467" x="4465638" y="3827463"/>
          <p14:tracePt t="48471" x="4481513" y="3827463"/>
          <p14:tracePt t="48473" x="4489450" y="3827463"/>
          <p14:tracePt t="48477" x="4497388" y="3827463"/>
          <p14:tracePt t="48479" x="4505325" y="3835400"/>
          <p14:tracePt t="48481" x="4513263" y="3835400"/>
          <p14:tracePt t="48483" x="4529138" y="3835400"/>
          <p14:tracePt t="48487" x="4545013" y="3835400"/>
          <p14:tracePt t="48489" x="4552950" y="3843338"/>
          <p14:tracePt t="48491" x="4560888" y="3843338"/>
          <p14:tracePt t="48493" x="4568825" y="3843338"/>
          <p14:tracePt t="48495" x="4576763" y="3843338"/>
          <p14:tracePt t="48499" x="4592638" y="3843338"/>
          <p14:tracePt t="48503" x="4608513" y="3851275"/>
          <p14:tracePt t="48505" x="4616450" y="3851275"/>
          <p14:tracePt t="48507" x="4624388" y="3851275"/>
          <p14:tracePt t="48509" x="4640263" y="3851275"/>
          <p14:tracePt t="48511" x="4648200" y="3851275"/>
          <p14:tracePt t="48513" x="4656138" y="3851275"/>
          <p14:tracePt t="48515" x="4664075" y="3851275"/>
          <p14:tracePt t="48517" x="4672013" y="3851275"/>
          <p14:tracePt t="48519" x="4679950" y="3851275"/>
          <p14:tracePt t="48521" x="4687888" y="3851275"/>
          <p14:tracePt t="48523" x="4695825" y="3851275"/>
          <p14:tracePt t="48525" x="4705350" y="3851275"/>
          <p14:tracePt t="48527" x="4713288" y="3851275"/>
          <p14:tracePt t="48529" x="4721225" y="3851275"/>
          <p14:tracePt t="48531" x="4729163" y="3851275"/>
          <p14:tracePt t="48536" x="4737100" y="3851275"/>
          <p14:tracePt t="48538" x="4745038" y="3851275"/>
          <p14:tracePt t="48539" x="4752975" y="3851275"/>
          <p14:tracePt t="48541" x="4760913" y="3851275"/>
          <p14:tracePt t="48543" x="4768850" y="3851275"/>
          <p14:tracePt t="48545" x="4776788" y="3851275"/>
          <p14:tracePt t="48547" x="4784725" y="3851275"/>
          <p14:tracePt t="48549" x="4792663" y="3843338"/>
          <p14:tracePt t="48553" x="4800600" y="3843338"/>
          <p14:tracePt t="48555" x="4808538" y="3843338"/>
          <p14:tracePt t="48557" x="4816475" y="3843338"/>
          <p14:tracePt t="48559" x="4824413" y="3835400"/>
          <p14:tracePt t="48561" x="4832350" y="3835400"/>
          <p14:tracePt t="48563" x="4840288" y="3835400"/>
          <p14:tracePt t="48565" x="4848225" y="3835400"/>
          <p14:tracePt t="48567" x="4856163" y="3835400"/>
          <p14:tracePt t="48569" x="4864100" y="3827463"/>
          <p14:tracePt t="48573" x="4872038" y="3827463"/>
          <p14:tracePt t="48575" x="4879975" y="3819525"/>
          <p14:tracePt t="48579" x="4887913" y="3819525"/>
          <p14:tracePt t="48581" x="4895850" y="3811588"/>
          <p14:tracePt t="48586" x="4903788" y="3811588"/>
          <p14:tracePt t="48587" x="4903788" y="3803650"/>
          <p14:tracePt t="48589" x="4911725" y="3803650"/>
          <p14:tracePt t="48593" x="4919663" y="3795713"/>
          <p14:tracePt t="48599" x="4927600" y="3787775"/>
          <p14:tracePt t="48603" x="4927600" y="3779838"/>
          <p14:tracePt t="48606" x="4935538" y="3779838"/>
          <p14:tracePt t="48609" x="4935538" y="3771900"/>
          <p14:tracePt t="48611" x="4943475" y="3771900"/>
          <p14:tracePt t="48615" x="4943475" y="3763963"/>
          <p14:tracePt t="48619" x="4951413" y="3763963"/>
          <p14:tracePt t="48621" x="4951413" y="3756025"/>
          <p14:tracePt t="48629" x="4959350" y="3748088"/>
          <p14:tracePt t="48636" x="4959350" y="3740150"/>
          <p14:tracePt t="48641" x="4959350" y="3732213"/>
          <p14:tracePt t="48643" x="4967288" y="3732213"/>
          <p14:tracePt t="48649" x="4967288" y="3724275"/>
          <p14:tracePt t="48655" x="4967288" y="3716338"/>
          <p14:tracePt t="48657" x="4975225" y="3716338"/>
          <p14:tracePt t="48661" x="4975225" y="3708400"/>
          <p14:tracePt t="48667" x="4975225" y="3700463"/>
          <p14:tracePt t="48673" x="4983163" y="3692525"/>
          <p14:tracePt t="48677" x="4983163" y="3684588"/>
          <p14:tracePt t="48681" x="4983163" y="3676650"/>
          <p14:tracePt t="48683" x="4991100" y="3676650"/>
          <p14:tracePt t="48686" x="4991100" y="3668713"/>
          <p14:tracePt t="48689" x="4991100" y="3660775"/>
          <p14:tracePt t="48691" x="4999038" y="3652838"/>
          <p14:tracePt t="48695" x="4999038" y="3644900"/>
          <p14:tracePt t="48699" x="5006975" y="3636963"/>
          <p14:tracePt t="48702" x="5006975" y="3629025"/>
          <p14:tracePt t="48706" x="5006975" y="3621088"/>
          <p14:tracePt t="48709" x="5006975" y="3613150"/>
          <p14:tracePt t="48711" x="5014913" y="3613150"/>
          <p14:tracePt t="48715" x="5014913" y="3605213"/>
          <p14:tracePt t="48720" x="5014913" y="3595688"/>
          <p14:tracePt t="48725" x="5014913" y="3587750"/>
          <p14:tracePt t="48727" x="5022850" y="3587750"/>
          <p14:tracePt t="48736" x="5022850" y="3579813"/>
          <p14:tracePt t="48883" x="5014913" y="3587750"/>
          <p14:tracePt t="48892" x="5014913" y="3595688"/>
          <p14:tracePt t="48894" x="5006975" y="3595688"/>
          <p14:tracePt t="48897" x="5006975" y="3605213"/>
          <p14:tracePt t="48899" x="4999038" y="3605213"/>
          <p14:tracePt t="48903" x="4999038" y="3613150"/>
          <p14:tracePt t="48906" x="4991100" y="3613150"/>
          <p14:tracePt t="48911" x="4983163" y="3629025"/>
          <p14:tracePt t="48914" x="4975225" y="3629025"/>
          <p14:tracePt t="48916" x="4975225" y="3636963"/>
          <p14:tracePt t="48917" x="4967288" y="3636963"/>
          <p14:tracePt t="48920" x="4967288" y="3644900"/>
          <p14:tracePt t="48924" x="4959350" y="3652838"/>
          <p14:tracePt t="48925" x="4951413" y="3652838"/>
          <p14:tracePt t="48927" x="4943475" y="3660775"/>
          <p14:tracePt t="48928" x="4935538" y="3668713"/>
          <p14:tracePt t="48932" x="4927600" y="3676650"/>
          <p14:tracePt t="48936" x="4919663" y="3684588"/>
          <p14:tracePt t="48939" x="4911725" y="3684588"/>
          <p14:tracePt t="48940" x="4911725" y="3692525"/>
          <p14:tracePt t="48942" x="4903788" y="3700463"/>
          <p14:tracePt t="48944" x="4895850" y="3700463"/>
          <p14:tracePt t="48946" x="4887913" y="3708400"/>
          <p14:tracePt t="48948" x="4879975" y="3716338"/>
          <p14:tracePt t="48952" x="4872038" y="3724275"/>
          <p14:tracePt t="48954" x="4864100" y="3724275"/>
          <p14:tracePt t="48956" x="4856163" y="3732213"/>
          <p14:tracePt t="48958" x="4848225" y="3740150"/>
          <p14:tracePt t="48960" x="4840288" y="3740150"/>
          <p14:tracePt t="48962" x="4840288" y="3748088"/>
          <p14:tracePt t="48964" x="4832350" y="3748088"/>
          <p14:tracePt t="48966" x="4824413" y="3756025"/>
          <p14:tracePt t="48968" x="4816475" y="3756025"/>
          <p14:tracePt t="48971" x="4808538" y="3756025"/>
          <p14:tracePt t="48972" x="4808538" y="3763963"/>
          <p14:tracePt t="48974" x="4800600" y="3763963"/>
          <p14:tracePt t="48976" x="4792663" y="3771900"/>
          <p14:tracePt t="48980" x="4784725" y="3771900"/>
          <p14:tracePt t="48985" x="4776788" y="3779838"/>
          <p14:tracePt t="48989" x="4768850" y="3779838"/>
          <p14:tracePt t="48991" x="4768850" y="3787775"/>
          <p14:tracePt t="48993" x="4760913" y="3787775"/>
          <p14:tracePt t="48999" x="4752975" y="3787775"/>
          <p14:tracePt t="49003" x="4752975" y="3795713"/>
          <p14:tracePt t="49005" x="4745038" y="3795713"/>
          <p14:tracePt t="49017" x="4737100" y="3803650"/>
          <p14:tracePt t="49055" x="4729163" y="3803650"/>
          <p14:tracePt t="49065" x="4729163" y="3811588"/>
          <p14:tracePt t="49067" x="4721225" y="3811588"/>
          <p14:tracePt t="49073" x="4713288" y="3811588"/>
          <p14:tracePt t="49079" x="4705350" y="3811588"/>
          <p14:tracePt t="49083" x="4695825" y="3811588"/>
          <p14:tracePt t="49087" x="4687888" y="3811588"/>
          <p14:tracePt t="49089" x="4679950" y="3811588"/>
          <p14:tracePt t="49093" x="4679950" y="3819525"/>
          <p14:tracePt t="49095" x="4672013" y="3819525"/>
          <p14:tracePt t="49099" x="4664075" y="3819525"/>
          <p14:tracePt t="49102" x="4656138" y="3819525"/>
          <p14:tracePt t="49105" x="4648200" y="3819525"/>
          <p14:tracePt t="49109" x="4640263" y="3819525"/>
          <p14:tracePt t="49111" x="4632325" y="3819525"/>
          <p14:tracePt t="49115" x="4624388" y="3819525"/>
          <p14:tracePt t="49119" x="4616450" y="3819525"/>
          <p14:tracePt t="49121" x="4608513" y="3819525"/>
          <p14:tracePt t="49125" x="4600575" y="3819525"/>
          <p14:tracePt t="49139" x="4568825" y="3811588"/>
          <p14:tracePt t="49143" x="4560888" y="3811588"/>
          <p14:tracePt t="49145" x="4552950" y="3811588"/>
          <p14:tracePt t="49149" x="4545013" y="3811588"/>
          <p14:tracePt t="49154" x="4537075" y="3811588"/>
          <p14:tracePt t="49157" x="4529138" y="3803650"/>
          <p14:tracePt t="49161" x="4521200" y="3803650"/>
          <p14:tracePt t="49165" x="4513263" y="3803650"/>
          <p14:tracePt t="49167" x="4513263" y="3795713"/>
          <p14:tracePt t="49169" x="4505325" y="3795713"/>
          <p14:tracePt t="49173" x="4497388" y="3795713"/>
          <p14:tracePt t="49177" x="4489450" y="3795713"/>
          <p14:tracePt t="49179" x="4489450" y="3787775"/>
          <p14:tracePt t="49183" x="4481513" y="3787775"/>
          <p14:tracePt t="49190" x="4465638" y="3779838"/>
          <p14:tracePt t="49193" x="4457700" y="3779838"/>
          <p14:tracePt t="49195" x="4457700" y="3771900"/>
          <p14:tracePt t="49197" x="4449763" y="3771900"/>
          <p14:tracePt t="49203" x="4441825" y="3771900"/>
          <p14:tracePt t="49207" x="4433888" y="3763963"/>
          <p14:tracePt t="49213" x="4425950" y="3763963"/>
          <p14:tracePt t="49221" x="4418013" y="3763963"/>
          <p14:tracePt t="49227" x="4418013" y="3756025"/>
          <p14:tracePt t="49231" x="4410075" y="3756025"/>
          <p14:tracePt t="49247" x="4410075" y="3748088"/>
          <p14:tracePt t="49257" x="4402138" y="3748088"/>
          <p14:tracePt t="49456" x="4402138" y="3740150"/>
          <p14:tracePt t="49477" x="4402138" y="3732213"/>
          <p14:tracePt t="49493" x="4394200" y="3732213"/>
          <p14:tracePt t="49849" x="4394200" y="3740150"/>
          <p14:tracePt t="49855" x="4386263" y="3740150"/>
          <p14:tracePt t="49862" x="4386263" y="3748088"/>
          <p14:tracePt t="49865" x="4378325" y="3748088"/>
          <p14:tracePt t="49877" x="4378325" y="3756025"/>
          <p14:tracePt t="49880" x="4370388" y="3756025"/>
          <p14:tracePt t="49889" x="4362450" y="3756025"/>
          <p14:tracePt t="49895" x="4352925" y="3756025"/>
          <p14:tracePt t="49897" x="4352925" y="3763963"/>
          <p14:tracePt t="49903" x="4344988" y="3763963"/>
          <p14:tracePt t="49909" x="4337050" y="3763963"/>
          <p14:tracePt t="50718" x="4344988" y="3763963"/>
          <p14:tracePt t="50725" x="4344988" y="3771900"/>
          <p14:tracePt t="50970" x="4352925" y="3763963"/>
          <p14:tracePt t="50985" x="4362450" y="3756025"/>
          <p14:tracePt t="50999" x="4362450" y="3748088"/>
          <p14:tracePt t="51002" x="4370388" y="3748088"/>
          <p14:tracePt t="51011" x="4370388" y="3740150"/>
          <p14:tracePt t="51015" x="4378325" y="3740150"/>
          <p14:tracePt t="51020" x="4378325" y="3732213"/>
          <p14:tracePt t="51027" x="4386263" y="3732213"/>
          <p14:tracePt t="51030" x="4386263" y="3724275"/>
          <p14:tracePt t="51037" x="4394200" y="3716338"/>
          <p14:tracePt t="51045" x="4394200" y="3708400"/>
          <p14:tracePt t="51047" x="4402138" y="3708400"/>
          <p14:tracePt t="51053" x="4402138" y="3700463"/>
          <p14:tracePt t="51059" x="4410075" y="3700463"/>
          <p14:tracePt t="51061" x="4410075" y="3692525"/>
          <p14:tracePt t="51067" x="4410075" y="3684588"/>
          <p14:tracePt t="51073" x="4410075" y="3676650"/>
          <p14:tracePt t="51081" x="4410075" y="3668713"/>
          <p14:tracePt t="51087" x="4410075" y="3660775"/>
          <p14:tracePt t="51095" x="4418013" y="3652838"/>
          <p14:tracePt t="51103" x="4418013" y="3644900"/>
          <p14:tracePt t="51236" x="4418013" y="3652838"/>
          <p14:tracePt t="51241" x="4418013" y="3660775"/>
          <p14:tracePt t="51243" x="4425950" y="3660775"/>
          <p14:tracePt t="51245" x="4425950" y="3668713"/>
          <p14:tracePt t="51250" x="4433888" y="3676650"/>
          <p14:tracePt t="51253" x="4433888" y="3684588"/>
          <p14:tracePt t="51255" x="4441825" y="3684588"/>
          <p14:tracePt t="51257" x="4441825" y="3692525"/>
          <p14:tracePt t="51259" x="4449763" y="3700463"/>
          <p14:tracePt t="51263" x="4449763" y="3708400"/>
          <p14:tracePt t="51265" x="4457700" y="3708400"/>
          <p14:tracePt t="51267" x="4457700" y="3716338"/>
          <p14:tracePt t="51270" x="4465638" y="3724275"/>
          <p14:tracePt t="51273" x="4473575" y="3732213"/>
          <p14:tracePt t="51277" x="4481513" y="3740150"/>
          <p14:tracePt t="51279" x="4481513" y="3748088"/>
          <p14:tracePt t="51281" x="4489450" y="3748088"/>
          <p14:tracePt t="51283" x="4497388" y="3756025"/>
          <p14:tracePt t="51286" x="4497388" y="3763963"/>
          <p14:tracePt t="51287" x="4505325" y="3763963"/>
          <p14:tracePt t="51290" x="4513263" y="3771900"/>
          <p14:tracePt t="51293" x="4521200" y="3779838"/>
          <p14:tracePt t="51295" x="4521200" y="3787775"/>
          <p14:tracePt t="51297" x="4529138" y="3787775"/>
          <p14:tracePt t="51299" x="4537075" y="3795713"/>
          <p14:tracePt t="51303" x="4552950" y="3811588"/>
          <p14:tracePt t="51308" x="4560888" y="3819525"/>
          <p14:tracePt t="51310" x="4576763" y="3827463"/>
          <p14:tracePt t="51313" x="4584700" y="3835400"/>
          <p14:tracePt t="51315" x="4592638" y="3843338"/>
          <p14:tracePt t="51317" x="4600575" y="3843338"/>
          <p14:tracePt t="51319" x="4616450" y="3851275"/>
          <p14:tracePt t="51321" x="4624388" y="3859213"/>
          <p14:tracePt t="51324" x="4632325" y="3867150"/>
          <p14:tracePt t="51325" x="4640263" y="3867150"/>
          <p14:tracePt t="51328" x="4648200" y="3875088"/>
          <p14:tracePt t="51330" x="4664075" y="3883025"/>
          <p14:tracePt t="51331" x="4672013" y="3883025"/>
          <p14:tracePt t="51333" x="4679950" y="3890963"/>
          <p14:tracePt t="51336" x="4687888" y="3890963"/>
          <p14:tracePt t="51337" x="4695825" y="3898900"/>
          <p14:tracePt t="51339" x="4713288" y="3898900"/>
          <p14:tracePt t="51342" x="4721225" y="3906838"/>
          <p14:tracePt t="51343" x="4729163" y="3906838"/>
          <p14:tracePt t="51345" x="4737100" y="3914775"/>
          <p14:tracePt t="51347" x="4752975" y="3914775"/>
          <p14:tracePt t="51350" x="4768850" y="3922713"/>
          <p14:tracePt t="51353" x="4784725" y="3922713"/>
          <p14:tracePt t="51355" x="4800600" y="3930650"/>
          <p14:tracePt t="51361" x="4832350" y="3938588"/>
          <p14:tracePt t="51363" x="4848225" y="3938588"/>
          <p14:tracePt t="51365" x="4856163" y="3948113"/>
          <p14:tracePt t="51367" x="4872038" y="3948113"/>
          <p14:tracePt t="51371" x="4903788" y="3956050"/>
          <p14:tracePt t="51375" x="4927600" y="3963988"/>
          <p14:tracePt t="51377" x="4943475" y="3963988"/>
          <p14:tracePt t="51379" x="4959350" y="3963988"/>
          <p14:tracePt t="51381" x="4975225" y="3971925"/>
          <p14:tracePt t="51383" x="4983163" y="3971925"/>
          <p14:tracePt t="51386" x="4999038" y="3971925"/>
          <p14:tracePt t="51387" x="5014913" y="3979863"/>
          <p14:tracePt t="51391" x="5046663" y="3979863"/>
          <p14:tracePt t="51393" x="5064125" y="3987800"/>
          <p14:tracePt t="51395" x="5080000" y="3987800"/>
          <p14:tracePt t="51397" x="5095875" y="3987800"/>
          <p14:tracePt t="51399" x="5111750" y="3987800"/>
          <p14:tracePt t="51403" x="5151438" y="3995738"/>
          <p14:tracePt t="51407" x="5183188" y="4003675"/>
          <p14:tracePt t="51411" x="5214938" y="4011613"/>
          <p14:tracePt t="51413" x="5230813" y="4011613"/>
          <p14:tracePt t="51415" x="5254625" y="4011613"/>
          <p14:tracePt t="51417" x="5270500" y="4011613"/>
          <p14:tracePt t="51419" x="5286375" y="4019550"/>
          <p14:tracePt t="51421" x="5302250" y="4019550"/>
          <p14:tracePt t="51425" x="5341938" y="4019550"/>
          <p14:tracePt t="51427" x="5357813" y="4019550"/>
          <p14:tracePt t="51430" x="5381625" y="4027488"/>
          <p14:tracePt t="51431" x="5389563" y="4027488"/>
          <p14:tracePt t="51433" x="5407025" y="4027488"/>
          <p14:tracePt t="51436" x="5430838" y="4027488"/>
          <p14:tracePt t="51441" x="5478463" y="4027488"/>
          <p14:tracePt t="51443" x="5502275" y="4027488"/>
          <p14:tracePt t="51445" x="5518150" y="4027488"/>
          <p14:tracePt t="51447" x="5534025" y="4035425"/>
          <p14:tracePt t="51450" x="5565775" y="4035425"/>
          <p14:tracePt t="51453" x="5589588" y="4035425"/>
          <p14:tracePt t="51457" x="5629275" y="4035425"/>
          <p14:tracePt t="51459" x="5645150" y="4035425"/>
          <p14:tracePt t="51461" x="5668963" y="4035425"/>
          <p14:tracePt t="51463" x="5684838" y="4035425"/>
          <p14:tracePt t="51465" x="5700713" y="4035425"/>
          <p14:tracePt t="51467" x="5724525" y="4043363"/>
          <p14:tracePt t="51471" x="5757863" y="4043363"/>
          <p14:tracePt t="51473" x="5773738" y="4043363"/>
          <p14:tracePt t="51475" x="5797550" y="4043363"/>
          <p14:tracePt t="51477" x="5813425" y="4043363"/>
          <p14:tracePt t="51479" x="5829300" y="4043363"/>
          <p14:tracePt t="51481" x="5853113" y="4043363"/>
          <p14:tracePt t="51483" x="5868988" y="4043363"/>
          <p14:tracePt t="51487" x="5900738" y="4043363"/>
          <p14:tracePt t="51490" x="5932488" y="4043363"/>
          <p14:tracePt t="51491" x="5940425" y="4043363"/>
          <p14:tracePt t="51493" x="5956300" y="4035425"/>
          <p14:tracePt t="51495" x="5980113" y="4035425"/>
          <p14:tracePt t="51497" x="5995988" y="4035425"/>
          <p14:tracePt t="51499" x="6011863" y="4035425"/>
          <p14:tracePt t="51503" x="6051550" y="4027488"/>
          <p14:tracePt t="51505" x="6067425" y="4027488"/>
          <p14:tracePt t="51507" x="6083300" y="4027488"/>
          <p14:tracePt t="51510" x="6108700" y="4027488"/>
          <p14:tracePt t="51511" x="6124575" y="4027488"/>
          <p14:tracePt t="51513" x="6140450" y="4027488"/>
          <p14:tracePt t="51515" x="6156325" y="4019550"/>
          <p14:tracePt t="51517" x="6172200" y="4019550"/>
          <p14:tracePt t="51521" x="6203950" y="4011613"/>
          <p14:tracePt t="51523" x="6219825" y="4011613"/>
          <p14:tracePt t="51525" x="6235700" y="4011613"/>
          <p14:tracePt t="51527" x="6251575" y="4003675"/>
          <p14:tracePt t="51530" x="6275388" y="4003675"/>
          <p14:tracePt t="51533" x="6299200" y="3995738"/>
          <p14:tracePt t="51536" x="6315075" y="3995738"/>
          <p14:tracePt t="51537" x="6338888" y="3995738"/>
          <p14:tracePt t="51540" x="6354763" y="3995738"/>
          <p14:tracePt t="51541" x="6370638" y="3987800"/>
          <p14:tracePt t="51543" x="6386513" y="3987800"/>
          <p14:tracePt t="51545" x="6402388" y="3987800"/>
          <p14:tracePt t="51547" x="6418263" y="3979863"/>
          <p14:tracePt t="51550" x="6442075" y="3971925"/>
          <p14:tracePt t="51552" x="6459538" y="3971925"/>
          <p14:tracePt t="51554" x="6475413" y="3971925"/>
          <p14:tracePt t="51558" x="6507163" y="3963988"/>
          <p14:tracePt t="51559" x="6523038" y="3956050"/>
          <p14:tracePt t="51562" x="6538913" y="3956050"/>
          <p14:tracePt t="51564" x="6554788" y="3956050"/>
          <p14:tracePt t="51566" x="6562725" y="3948113"/>
          <p14:tracePt t="51570" x="6594475" y="3948113"/>
          <p14:tracePt t="51573" x="6610350" y="3938588"/>
          <p14:tracePt t="51575" x="6626225" y="3938588"/>
          <p14:tracePt t="51576" x="6642100" y="3930650"/>
          <p14:tracePt t="51578" x="6657975" y="3930650"/>
          <p14:tracePt t="51580" x="6673850" y="3922713"/>
          <p14:tracePt t="51582" x="6689725" y="3922713"/>
          <p14:tracePt t="51584" x="6705600" y="3914775"/>
          <p14:tracePt t="51588" x="6729413" y="3914775"/>
          <p14:tracePt t="51591" x="6745288" y="3906838"/>
          <p14:tracePt t="51593" x="6761163" y="3906838"/>
          <p14:tracePt t="51594" x="6769100" y="3898900"/>
          <p14:tracePt t="51596" x="6784975" y="3898900"/>
          <p14:tracePt t="51598" x="6794500" y="3890963"/>
          <p14:tracePt t="51600" x="6810375" y="3890963"/>
          <p14:tracePt t="51602" x="6826250" y="3883025"/>
          <p14:tracePt t="51604" x="6834188" y="3883025"/>
          <p14:tracePt t="51607" x="6850063" y="3883025"/>
          <p14:tracePt t="51609" x="6865938" y="3875088"/>
          <p14:tracePt t="51610" x="6873875" y="3875088"/>
          <p14:tracePt t="51612" x="6889750" y="3867150"/>
          <p14:tracePt t="51614" x="6897688" y="3867150"/>
          <p14:tracePt t="51616" x="6913563" y="3859213"/>
          <p14:tracePt t="51620" x="6937375" y="3859213"/>
          <p14:tracePt t="51623" x="6945313" y="3851275"/>
          <p14:tracePt t="51627" x="6969125" y="3843338"/>
          <p14:tracePt t="51628" x="6977063" y="3843338"/>
          <p14:tracePt t="51630" x="6992938" y="3835400"/>
          <p14:tracePt t="51632" x="7000875" y="3835400"/>
          <p14:tracePt t="51634" x="7016750" y="3827463"/>
          <p14:tracePt t="51638" x="7032625" y="3827463"/>
          <p14:tracePt t="51643" x="7056438" y="3819525"/>
          <p14:tracePt t="51644" x="7064375" y="3819525"/>
          <p14:tracePt t="51646" x="7072313" y="3811588"/>
          <p14:tracePt t="51648" x="7080250" y="3811588"/>
          <p14:tracePt t="51650" x="7088188" y="3803650"/>
          <p14:tracePt t="51653" x="7096125" y="3803650"/>
          <p14:tracePt t="51657" x="7112000" y="3795713"/>
          <p14:tracePt t="51660" x="7127875" y="3787775"/>
          <p14:tracePt t="51664" x="7135813" y="3787775"/>
          <p14:tracePt t="51666" x="7135813" y="3779838"/>
          <p14:tracePt t="51670" x="7153275" y="3779838"/>
          <p14:tracePt t="51674" x="7153275" y="3771900"/>
          <p14:tracePt t="51676" x="7161213" y="3771900"/>
          <p14:tracePt t="51678" x="7161213" y="3763963"/>
          <p14:tracePt t="51680" x="7169150" y="3763963"/>
          <p14:tracePt t="51686" x="7169150" y="3756025"/>
          <p14:tracePt t="51690" x="7177088" y="3756025"/>
          <p14:tracePt t="51696" x="7185025" y="3748088"/>
          <p14:tracePt t="51708" x="7192963" y="3740150"/>
          <p14:tracePt t="51722" x="7200900" y="3732213"/>
          <p14:tracePt t="51737" x="7200900" y="3724275"/>
          <p14:tracePt t="51738" x="7208838" y="3724275"/>
          <p14:tracePt t="51753" x="7208838" y="3716338"/>
          <p14:tracePt t="51756" x="7216775" y="3716338"/>
          <p14:tracePt t="51766" x="7216775" y="3708400"/>
          <p14:tracePt t="51776" x="7224713" y="3708400"/>
          <p14:tracePt t="51788" x="7224713" y="3700463"/>
          <p14:tracePt t="51822" x="7232650" y="3700463"/>
          <p14:tracePt t="51842" x="7232650" y="3692525"/>
          <p14:tracePt t="51848" x="7240588" y="3692525"/>
          <p14:tracePt t="51858" x="7240588" y="3684588"/>
          <p14:tracePt t="51862" x="7248525" y="3684588"/>
          <p14:tracePt t="51874" x="7248525" y="3676650"/>
          <p14:tracePt t="51876" x="7256463" y="3676650"/>
          <p14:tracePt t="51886" x="7264400" y="3668713"/>
          <p14:tracePt t="51898" x="7272338" y="3668713"/>
          <p14:tracePt t="51900" x="7272338" y="3660775"/>
          <p14:tracePt t="51908" x="7280275" y="3660775"/>
          <p14:tracePt t="51912" x="7280275" y="3652838"/>
          <p14:tracePt t="51916" x="7288213" y="3652838"/>
          <p14:tracePt t="51922" x="7296150" y="3652838"/>
          <p14:tracePt t="51924" x="7296150" y="3644900"/>
          <p14:tracePt t="51930" x="7304088" y="3644900"/>
          <p14:tracePt t="51936" x="7312025" y="3644900"/>
          <p14:tracePt t="51939" x="7312025" y="3636963"/>
          <p14:tracePt t="51944" x="7319963" y="3636963"/>
          <p14:tracePt t="51950" x="7327900" y="3629025"/>
          <p14:tracePt t="51958" x="7335838" y="3629025"/>
          <p14:tracePt t="51964" x="7343775" y="3621088"/>
          <p14:tracePt t="51972" x="7351713" y="3621088"/>
          <p14:tracePt t="51974" x="7351713" y="3613150"/>
          <p14:tracePt t="51978" x="7359650" y="3613150"/>
          <p14:tracePt t="51982" x="7367588" y="3605213"/>
          <p14:tracePt t="51988" x="7375525" y="3605213"/>
          <p14:tracePt t="51990" x="7375525" y="3595688"/>
          <p14:tracePt t="51994" x="7383463" y="3595688"/>
          <p14:tracePt t="51998" x="7383463" y="3587750"/>
          <p14:tracePt t="52000" x="7391400" y="3587750"/>
          <p14:tracePt t="52006" x="7391400" y="3579813"/>
          <p14:tracePt t="52008" x="7399338" y="3579813"/>
          <p14:tracePt t="52016" x="7407275" y="3571875"/>
          <p14:tracePt t="52024" x="7415213" y="3571875"/>
          <p14:tracePt t="52026" x="7415213" y="3563938"/>
          <p14:tracePt t="52036" x="7423150" y="3563938"/>
          <p14:tracePt t="52039" x="7423150" y="3556000"/>
          <p14:tracePt t="52054" x="7423150" y="3548063"/>
          <p14:tracePt t="52058" x="7431088" y="3548063"/>
          <p14:tracePt t="52110" x="7431088" y="3540125"/>
          <p14:tracePt t="52166" x="7423150" y="3540125"/>
          <p14:tracePt t="52168" x="7423150" y="3548063"/>
          <p14:tracePt t="52182" x="7415213" y="3556000"/>
          <p14:tracePt t="52186" x="7407275" y="3556000"/>
          <p14:tracePt t="52190" x="7399338" y="3563938"/>
          <p14:tracePt t="52192" x="7391400" y="3571875"/>
          <p14:tracePt t="52194" x="7383463" y="3571875"/>
          <p14:tracePt t="52196" x="7383463" y="3579813"/>
          <p14:tracePt t="52198" x="7375525" y="3579813"/>
          <p14:tracePt t="52200" x="7367588" y="3587750"/>
          <p14:tracePt t="52202" x="7367588" y="3595688"/>
          <p14:tracePt t="52207" x="7351713" y="3605213"/>
          <p14:tracePt t="52209" x="7343775" y="3613150"/>
          <p14:tracePt t="52210" x="7335838" y="3621088"/>
          <p14:tracePt t="52212" x="7335838" y="3629025"/>
          <p14:tracePt t="52214" x="7327900" y="3629025"/>
          <p14:tracePt t="52216" x="7319963" y="3636963"/>
          <p14:tracePt t="52220" x="7312025" y="3652838"/>
          <p14:tracePt t="52222" x="7312025" y="3660775"/>
          <p14:tracePt t="52225" x="7304088" y="3668713"/>
          <p14:tracePt t="52226" x="7296150" y="3668713"/>
          <p14:tracePt t="52228" x="7296150" y="3676650"/>
          <p14:tracePt t="52230" x="7296150" y="3684588"/>
          <p14:tracePt t="52232" x="7288213" y="3684588"/>
          <p14:tracePt t="52234" x="7288213" y="3692525"/>
          <p14:tracePt t="52238" x="7288213" y="3700463"/>
          <p14:tracePt t="52242" x="7280275" y="3708400"/>
          <p14:tracePt t="52246" x="7280275" y="3716338"/>
          <p14:tracePt t="52250" x="7280275" y="3724275"/>
          <p14:tracePt t="52256" x="7280275" y="3732213"/>
          <p14:tracePt t="52260" x="7280275" y="3740150"/>
          <p14:tracePt t="52265" x="7280275" y="3748088"/>
          <p14:tracePt t="52266" x="7280275" y="3756025"/>
          <p14:tracePt t="52270" x="7280275" y="3763963"/>
          <p14:tracePt t="52272" x="7288213" y="3763963"/>
          <p14:tracePt t="52274" x="7288213" y="3771900"/>
          <p14:tracePt t="52276" x="7288213" y="3779838"/>
          <p14:tracePt t="52278" x="7296150" y="3779838"/>
          <p14:tracePt t="52280" x="7296150" y="3787775"/>
          <p14:tracePt t="52282" x="7296150" y="3795713"/>
          <p14:tracePt t="52284" x="7304088" y="3803650"/>
          <p14:tracePt t="52289" x="7312025" y="3811588"/>
          <p14:tracePt t="52290" x="7312025" y="3819525"/>
          <p14:tracePt t="52292" x="7319963" y="3827463"/>
          <p14:tracePt t="52294" x="7327900" y="3827463"/>
          <p14:tracePt t="52296" x="7327900" y="3835400"/>
          <p14:tracePt t="52298" x="7335838" y="3843338"/>
          <p14:tracePt t="52300" x="7343775" y="3843338"/>
          <p14:tracePt t="52302" x="7343775" y="3851275"/>
          <p14:tracePt t="52304" x="7351713" y="3859213"/>
          <p14:tracePt t="52307" x="7359650" y="3859213"/>
          <p14:tracePt t="52308" x="7367588" y="3867150"/>
          <p14:tracePt t="52310" x="7375525" y="3867150"/>
          <p14:tracePt t="52312" x="7375525" y="3875088"/>
          <p14:tracePt t="52314" x="7383463" y="3875088"/>
          <p14:tracePt t="52316" x="7391400" y="3883025"/>
          <p14:tracePt t="52320" x="7399338" y="3890963"/>
          <p14:tracePt t="52322" x="7407275" y="3890963"/>
          <p14:tracePt t="52324" x="7415213" y="3898900"/>
          <p14:tracePt t="52326" x="7423150" y="3898900"/>
          <p14:tracePt t="52328" x="7423150" y="3906838"/>
          <p14:tracePt t="52330" x="7431088" y="3906838"/>
          <p14:tracePt t="52332" x="7439025" y="3906838"/>
          <p14:tracePt t="52334" x="7446963" y="3914775"/>
          <p14:tracePt t="52338" x="7454900" y="3922713"/>
          <p14:tracePt t="52341" x="7462838" y="3922713"/>
          <p14:tracePt t="52344" x="7478713" y="3930650"/>
          <p14:tracePt t="52348" x="7486650" y="3930650"/>
          <p14:tracePt t="52350" x="7496175" y="3938588"/>
          <p14:tracePt t="52352" x="7504113" y="3938588"/>
          <p14:tracePt t="52354" x="7512050" y="3938588"/>
          <p14:tracePt t="52358" x="7527925" y="3948113"/>
          <p14:tracePt t="52360" x="7535863" y="3948113"/>
          <p14:tracePt t="52362" x="7543800" y="3948113"/>
          <p14:tracePt t="52364" x="7551738" y="3956050"/>
          <p14:tracePt t="52366" x="7559675" y="3956050"/>
          <p14:tracePt t="52370" x="7575550" y="3963988"/>
          <p14:tracePt t="52373" x="7583488" y="3963988"/>
          <p14:tracePt t="52375" x="7591425" y="3963988"/>
          <p14:tracePt t="52376" x="7607300" y="3963988"/>
          <p14:tracePt t="52378" x="7615238" y="3971925"/>
          <p14:tracePt t="52380" x="7623175" y="3971925"/>
          <p14:tracePt t="52382" x="7631113" y="3971925"/>
          <p14:tracePt t="52384" x="7639050" y="3971925"/>
          <p14:tracePt t="52386" x="7646988" y="3971925"/>
          <p14:tracePt t="52388" x="7654925" y="3979863"/>
          <p14:tracePt t="52392" x="7670800" y="3979863"/>
          <p14:tracePt t="52394" x="7678738" y="3979863"/>
          <p14:tracePt t="52396" x="7686675" y="3979863"/>
          <p14:tracePt t="52398" x="7694613" y="3979863"/>
          <p14:tracePt t="52400" x="7710488" y="3979863"/>
          <p14:tracePt t="52403" x="7718425" y="3979863"/>
          <p14:tracePt t="52405" x="7726363" y="3987800"/>
          <p14:tracePt t="52408" x="7742238" y="3987800"/>
          <p14:tracePt t="52410" x="7750175" y="3987800"/>
          <p14:tracePt t="52412" x="7758113" y="3987800"/>
          <p14:tracePt t="52414" x="7766050" y="3987800"/>
          <p14:tracePt t="52416" x="7773988" y="3987800"/>
          <p14:tracePt t="52420" x="7789863" y="3987800"/>
          <p14:tracePt t="52424" x="7805738" y="3995738"/>
          <p14:tracePt t="52426" x="7813675" y="3995738"/>
          <p14:tracePt t="52428" x="7821613" y="3995738"/>
          <p14:tracePt t="52430" x="7839075" y="3995738"/>
          <p14:tracePt t="52432" x="7847013" y="3995738"/>
          <p14:tracePt t="52434" x="7854950" y="3995738"/>
          <p14:tracePt t="52437" x="7862888" y="3995738"/>
          <p14:tracePt t="52441" x="7886700" y="3995738"/>
          <p14:tracePt t="52442" x="7894638" y="3995738"/>
          <p14:tracePt t="52444" x="7902575" y="3995738"/>
          <p14:tracePt t="52446" x="7910513" y="4003675"/>
          <p14:tracePt t="52448" x="7926388" y="4003675"/>
          <p14:tracePt t="52450" x="7934325" y="4003675"/>
          <p14:tracePt t="52454" x="7958138" y="4003675"/>
          <p14:tracePt t="52456" x="7966075" y="4003675"/>
          <p14:tracePt t="52458" x="7981950" y="4003675"/>
          <p14:tracePt t="52460" x="7989888" y="4003675"/>
          <p14:tracePt t="52462" x="8005763" y="4003675"/>
          <p14:tracePt t="52464" x="8013700" y="4003675"/>
          <p14:tracePt t="52466" x="8029575" y="4003675"/>
          <p14:tracePt t="52468" x="8037513" y="4003675"/>
          <p14:tracePt t="52469" x="8045450" y="4003675"/>
          <p14:tracePt t="52471" x="8061325" y="4011613"/>
          <p14:tracePt t="52473" x="8069263" y="4011613"/>
          <p14:tracePt t="52475" x="8085138" y="4011613"/>
          <p14:tracePt t="52477" x="8093075" y="4011613"/>
          <p14:tracePt t="52479" x="8108950" y="4011613"/>
          <p14:tracePt t="52481" x="8124825" y="4011613"/>
          <p14:tracePt t="52483" x="8132763" y="4011613"/>
          <p14:tracePt t="52486" x="8148638" y="4011613"/>
          <p14:tracePt t="52487" x="8164513" y="4011613"/>
          <p14:tracePt t="52489" x="8172450" y="4011613"/>
          <p14:tracePt t="52491" x="8189913" y="4011613"/>
          <p14:tracePt t="52493" x="8205788" y="4011613"/>
          <p14:tracePt t="52495" x="8213725" y="4011613"/>
          <p14:tracePt t="52498" x="8229600" y="4011613"/>
          <p14:tracePt t="52500" x="8245475" y="4011613"/>
          <p14:tracePt t="52503" x="8261350" y="4011613"/>
          <p14:tracePt t="52505" x="8277225" y="4011613"/>
          <p14:tracePt t="52506" x="8285163" y="4011613"/>
          <p14:tracePt t="52508" x="8301038" y="4011613"/>
          <p14:tracePt t="52510" x="8316913" y="4011613"/>
          <p14:tracePt t="52512" x="8332788" y="4011613"/>
          <p14:tracePt t="52514" x="8340725" y="4011613"/>
          <p14:tracePt t="52516" x="8356600" y="4011613"/>
          <p14:tracePt t="52520" x="8388350" y="4011613"/>
          <p14:tracePt t="52522" x="8404225" y="4011613"/>
          <p14:tracePt t="52524" x="8420100" y="4011613"/>
          <p14:tracePt t="52526" x="8428038" y="4011613"/>
          <p14:tracePt t="52528" x="8443913" y="4003675"/>
          <p14:tracePt t="52530" x="8459788" y="4003675"/>
          <p14:tracePt t="52532" x="8475663" y="4003675"/>
          <p14:tracePt t="52534" x="8491538" y="4003675"/>
          <p14:tracePt t="52538" x="8515350" y="3995738"/>
          <p14:tracePt t="52540" x="8531225" y="3995738"/>
          <p14:tracePt t="52542" x="8540750" y="3995738"/>
          <p14:tracePt t="52544" x="8556625" y="3995738"/>
          <p14:tracePt t="52546" x="8572500" y="3995738"/>
          <p14:tracePt t="52548" x="8580438" y="3995738"/>
          <p14:tracePt t="52550" x="8596313" y="3987800"/>
          <p14:tracePt t="52552" x="8604250" y="3987800"/>
          <p14:tracePt t="52555" x="8620125" y="3987800"/>
          <p14:tracePt t="52556" x="8628063" y="3987800"/>
          <p14:tracePt t="52558" x="8643938" y="3987800"/>
          <p14:tracePt t="52560" x="8651875" y="3987800"/>
          <p14:tracePt t="52562" x="8667750" y="3987800"/>
          <p14:tracePt t="52564" x="8675688" y="3979863"/>
          <p14:tracePt t="52566" x="8683625" y="3979863"/>
          <p14:tracePt t="52570" x="8707438" y="3971925"/>
          <p14:tracePt t="52572" x="8715375" y="3971925"/>
          <p14:tracePt t="52574" x="8723313" y="3963988"/>
          <p14:tracePt t="52576" x="8731250" y="3963988"/>
          <p14:tracePt t="52578" x="8747125" y="3963988"/>
          <p14:tracePt t="52580" x="8755063" y="3956050"/>
          <p14:tracePt t="52582" x="8763000" y="3956050"/>
          <p14:tracePt t="52584" x="8770938" y="3948113"/>
          <p14:tracePt t="52588" x="8786813" y="3948113"/>
          <p14:tracePt t="52591" x="8794750" y="3938588"/>
          <p14:tracePt t="52594" x="8802688" y="3930650"/>
          <p14:tracePt t="52596" x="8810625" y="3930650"/>
          <p14:tracePt t="52598" x="8818563" y="3922713"/>
          <p14:tracePt t="52600" x="8826500" y="3922713"/>
          <p14:tracePt t="52602" x="8826500" y="3914775"/>
          <p14:tracePt t="52604" x="8834438" y="3906838"/>
          <p14:tracePt t="52608" x="8842375" y="3898900"/>
          <p14:tracePt t="52611" x="8850313" y="3898900"/>
          <p14:tracePt t="52612" x="8850313" y="3890963"/>
          <p14:tracePt t="52614" x="8858250" y="3883025"/>
          <p14:tracePt t="52619" x="8866188" y="3875088"/>
          <p14:tracePt t="52623" x="8874125" y="3867150"/>
          <p14:tracePt t="52626" x="8874125" y="3859213"/>
          <p14:tracePt t="52628" x="8883650" y="3851275"/>
          <p14:tracePt t="52632" x="8891588" y="3843338"/>
          <p14:tracePt t="52634" x="8891588" y="3835400"/>
          <p14:tracePt t="52637" x="8899525" y="3827463"/>
          <p14:tracePt t="52642" x="8907463" y="3811588"/>
          <p14:tracePt t="52646" x="8907463" y="3803650"/>
          <p14:tracePt t="52648" x="8915400" y="3795713"/>
          <p14:tracePt t="52653" x="8923338" y="3787775"/>
          <p14:tracePt t="52655" x="8923338" y="3779838"/>
          <p14:tracePt t="52659" x="8931275" y="3771900"/>
          <p14:tracePt t="52660" x="8931275" y="3763963"/>
          <p14:tracePt t="52662" x="8939213" y="3763963"/>
          <p14:tracePt t="52664" x="8939213" y="3756025"/>
          <p14:tracePt t="52670" x="8947150" y="3740150"/>
          <p14:tracePt t="52674" x="8947150" y="3732213"/>
          <p14:tracePt t="52676" x="8955088" y="3732213"/>
          <p14:tracePt t="52678" x="8955088" y="3724275"/>
          <p14:tracePt t="52682" x="8963025" y="3716338"/>
          <p14:tracePt t="52686" x="8963025" y="3708400"/>
          <p14:tracePt t="52692" x="8970963" y="3700463"/>
          <p14:tracePt t="52698" x="8970963" y="3692525"/>
          <p14:tracePt t="52705" x="8970963" y="3684588"/>
          <p14:tracePt t="52710" x="8978900" y="3684588"/>
          <p14:tracePt t="52714" x="8978900" y="3676650"/>
          <p14:tracePt t="52740" x="8978900" y="3668713"/>
          <p14:tracePt t="52746" x="8970963" y="3668713"/>
          <p14:tracePt t="52748" x="8970963" y="3660775"/>
          <p14:tracePt t="52754" x="8970963" y="3652838"/>
          <p14:tracePt t="52756" x="8970963" y="3644900"/>
          <p14:tracePt t="52758" x="8963025" y="3644900"/>
          <p14:tracePt t="52760" x="8963025" y="3636963"/>
          <p14:tracePt t="52762" x="8963025" y="3629025"/>
          <p14:tracePt t="52764" x="8955088" y="3629025"/>
          <p14:tracePt t="52766" x="8955088" y="3621088"/>
          <p14:tracePt t="52770" x="8939213" y="3613150"/>
          <p14:tracePt t="52772" x="8939213" y="3605213"/>
          <p14:tracePt t="52774" x="8931275" y="3595688"/>
          <p14:tracePt t="52776" x="8923338" y="3595688"/>
          <p14:tracePt t="52778" x="8923338" y="3587750"/>
          <p14:tracePt t="52781" x="8915400" y="3579813"/>
          <p14:tracePt t="52782" x="8907463" y="3579813"/>
          <p14:tracePt t="52784" x="8899525" y="3571875"/>
          <p14:tracePt t="52786" x="8891588" y="3571875"/>
          <p14:tracePt t="52788" x="8891588" y="3563938"/>
          <p14:tracePt t="52792" x="8874125" y="3556000"/>
          <p14:tracePt t="52794" x="8874125" y="3548063"/>
          <p14:tracePt t="52796" x="8866188" y="3548063"/>
          <p14:tracePt t="52798" x="8858250" y="3540125"/>
          <p14:tracePt t="52800" x="8850313" y="3540125"/>
          <p14:tracePt t="52802" x="8850313" y="3532188"/>
          <p14:tracePt t="52804" x="8842375" y="3532188"/>
          <p14:tracePt t="52806" x="8834438" y="3532188"/>
          <p14:tracePt t="52808" x="8826500" y="3524250"/>
          <p14:tracePt t="52810" x="8818563" y="3524250"/>
          <p14:tracePt t="52812" x="8810625" y="3516313"/>
          <p14:tracePt t="52814" x="8802688" y="3516313"/>
          <p14:tracePt t="52816" x="8786813" y="3516313"/>
          <p14:tracePt t="52820" x="8770938" y="3508375"/>
          <p14:tracePt t="52823" x="8763000" y="3500438"/>
          <p14:tracePt t="52824" x="8755063" y="3500438"/>
          <p14:tracePt t="52826" x="8739188" y="3500438"/>
          <p14:tracePt t="52828" x="8731250" y="3492500"/>
          <p14:tracePt t="52830" x="8723313" y="3492500"/>
          <p14:tracePt t="52832" x="8715375" y="3492500"/>
          <p14:tracePt t="52834" x="8699500" y="3492500"/>
          <p14:tracePt t="52837" x="8691563" y="3484563"/>
          <p14:tracePt t="52838" x="8675688" y="3484563"/>
          <p14:tracePt t="52840" x="8667750" y="3484563"/>
          <p14:tracePt t="52842" x="8651875" y="3484563"/>
          <p14:tracePt t="52844" x="8636000" y="3476625"/>
          <p14:tracePt t="52846" x="8628063" y="3476625"/>
          <p14:tracePt t="52848" x="8612188" y="3476625"/>
          <p14:tracePt t="52850" x="8604250" y="3476625"/>
          <p14:tracePt t="52854" x="8580438" y="3476625"/>
          <p14:tracePt t="52856" x="8564563" y="3476625"/>
          <p14:tracePt t="52858" x="8556625" y="3476625"/>
          <p14:tracePt t="52860" x="8540750" y="3476625"/>
          <p14:tracePt t="52862" x="8531225" y="3476625"/>
          <p14:tracePt t="52864" x="8515350" y="3476625"/>
          <p14:tracePt t="52866" x="8507413" y="3476625"/>
          <p14:tracePt t="52870" x="8483600" y="3476625"/>
          <p14:tracePt t="52872" x="8475663" y="3476625"/>
          <p14:tracePt t="52874" x="8467725" y="3476625"/>
          <p14:tracePt t="52876" x="8451850" y="3476625"/>
          <p14:tracePt t="52878" x="8443913" y="3476625"/>
          <p14:tracePt t="52880" x="8428038" y="3476625"/>
          <p14:tracePt t="52882" x="8420100" y="3476625"/>
          <p14:tracePt t="52884" x="8404225" y="3476625"/>
          <p14:tracePt t="52888" x="8388350" y="3476625"/>
          <p14:tracePt t="52890" x="8372475" y="3484563"/>
          <p14:tracePt t="52892" x="8364538" y="3484563"/>
          <p14:tracePt t="52894" x="8348663" y="3484563"/>
          <p14:tracePt t="52896" x="8340725" y="3484563"/>
          <p14:tracePt t="52898" x="8324850" y="3484563"/>
          <p14:tracePt t="52900" x="8316913" y="3484563"/>
          <p14:tracePt t="52902" x="8301038" y="3484563"/>
          <p14:tracePt t="52904" x="8293100" y="3484563"/>
          <p14:tracePt t="52906" x="8285163" y="3484563"/>
          <p14:tracePt t="52908" x="8269288" y="3484563"/>
          <p14:tracePt t="52910" x="8261350" y="3476625"/>
          <p14:tracePt t="52912" x="8245475" y="3476625"/>
          <p14:tracePt t="52914" x="8237538" y="3476625"/>
          <p14:tracePt t="52916" x="8229600" y="3476625"/>
          <p14:tracePt t="52920" x="8213725" y="3476625"/>
          <p14:tracePt t="52925" x="8189913" y="3476625"/>
          <p14:tracePt t="52928" x="8172450" y="3476625"/>
          <p14:tracePt t="52930" x="8164513" y="3476625"/>
          <p14:tracePt t="52932" x="8156575" y="3476625"/>
          <p14:tracePt t="52934" x="8148638" y="3476625"/>
          <p14:tracePt t="52936" x="8140700" y="3476625"/>
          <p14:tracePt t="52940" x="8124825" y="3476625"/>
          <p14:tracePt t="52942" x="8116888" y="3476625"/>
          <p14:tracePt t="52944" x="8108950" y="3476625"/>
          <p14:tracePt t="52946" x="8101013" y="3476625"/>
          <p14:tracePt t="52948" x="8093075" y="3476625"/>
          <p14:tracePt t="52950" x="8085138" y="3476625"/>
          <p14:tracePt t="52953" x="8077200" y="3476625"/>
          <p14:tracePt t="52954" x="8069263" y="3476625"/>
          <p14:tracePt t="52956" x="8061325" y="3484563"/>
          <p14:tracePt t="52958" x="8053388" y="3484563"/>
          <p14:tracePt t="52960" x="8045450" y="3484563"/>
          <p14:tracePt t="52962" x="8037513" y="3484563"/>
          <p14:tracePt t="52964" x="8029575" y="3484563"/>
          <p14:tracePt t="52966" x="8021638" y="3484563"/>
          <p14:tracePt t="52970" x="8005763" y="3484563"/>
          <p14:tracePt t="52972" x="8005763" y="3492500"/>
          <p14:tracePt t="52974" x="7997825" y="3492500"/>
          <p14:tracePt t="52976" x="7989888" y="3492500"/>
          <p14:tracePt t="52978" x="7981950" y="3492500"/>
          <p14:tracePt t="52980" x="7974013" y="3492500"/>
          <p14:tracePt t="52982" x="7966075" y="3492500"/>
          <p14:tracePt t="52984" x="7958138" y="3492500"/>
          <p14:tracePt t="52988" x="7942263" y="3500438"/>
          <p14:tracePt t="52990" x="7934325" y="3500438"/>
          <p14:tracePt t="52992" x="7926388" y="3500438"/>
          <p14:tracePt t="52994" x="7918450" y="3500438"/>
          <p14:tracePt t="52996" x="7910513" y="3508375"/>
          <p14:tracePt t="52998" x="7902575" y="3508375"/>
          <p14:tracePt t="53000" x="7894638" y="3508375"/>
          <p14:tracePt t="53002" x="7886700" y="3508375"/>
          <p14:tracePt t="53004" x="7878763" y="3516313"/>
          <p14:tracePt t="53006" x="7870825" y="3516313"/>
          <p14:tracePt t="53008" x="7862888" y="3516313"/>
          <p14:tracePt t="53010" x="7854950" y="3516313"/>
          <p14:tracePt t="53012" x="7854950" y="3524250"/>
          <p14:tracePt t="53014" x="7847013" y="3524250"/>
          <p14:tracePt t="53016" x="7839075" y="3524250"/>
          <p14:tracePt t="53020" x="7821613" y="3532188"/>
          <p14:tracePt t="53023" x="7805738" y="3532188"/>
          <p14:tracePt t="53024" x="7797800" y="3540125"/>
          <p14:tracePt t="53026" x="7789863" y="3540125"/>
          <p14:tracePt t="53028" x="7781925" y="3540125"/>
          <p14:tracePt t="53030" x="7773988" y="3548063"/>
          <p14:tracePt t="53032" x="7766050" y="3548063"/>
          <p14:tracePt t="53034" x="7758113" y="3548063"/>
          <p14:tracePt t="53038" x="7742238" y="3556000"/>
          <p14:tracePt t="53041" x="7734300" y="3556000"/>
          <p14:tracePt t="53042" x="7726363" y="3563938"/>
          <p14:tracePt t="53044" x="7718425" y="3563938"/>
          <p14:tracePt t="53046" x="7710488" y="3563938"/>
          <p14:tracePt t="53048" x="7702550" y="3563938"/>
          <p14:tracePt t="53050" x="7694613" y="3571875"/>
          <p14:tracePt t="53052" x="7686675" y="3571875"/>
          <p14:tracePt t="53054" x="7678738" y="3571875"/>
          <p14:tracePt t="53057" x="7670800" y="3579813"/>
          <p14:tracePt t="53058" x="7662863" y="3579813"/>
          <p14:tracePt t="53062" x="7654925" y="3579813"/>
          <p14:tracePt t="53064" x="7646988" y="3587750"/>
          <p14:tracePt t="53066" x="7639050" y="3587750"/>
          <p14:tracePt t="53070" x="7623175" y="3587750"/>
          <p14:tracePt t="53074" x="7615238" y="3595688"/>
          <p14:tracePt t="53076" x="7607300" y="3595688"/>
          <p14:tracePt t="53078" x="7599363" y="3595688"/>
          <p14:tracePt t="53080" x="7591425" y="3595688"/>
          <p14:tracePt t="53082" x="7591425" y="3605213"/>
          <p14:tracePt t="53084" x="7583488" y="3605213"/>
          <p14:tracePt t="53087" x="7575550" y="3605213"/>
          <p14:tracePt t="53088" x="7567613" y="3605213"/>
          <p14:tracePt t="53090" x="7559675" y="3605213"/>
          <p14:tracePt t="53092" x="7559675" y="3613150"/>
          <p14:tracePt t="53094" x="7551738" y="3613150"/>
          <p14:tracePt t="53096" x="7543800" y="3613150"/>
          <p14:tracePt t="53100" x="7535863" y="3613150"/>
          <p14:tracePt t="53105" x="7527925" y="3621088"/>
          <p14:tracePt t="53108" x="7519988" y="3621088"/>
          <p14:tracePt t="53112" x="7512050" y="3621088"/>
          <p14:tracePt t="53116" x="7504113" y="3621088"/>
          <p14:tracePt t="53120" x="7504113" y="3629025"/>
          <p14:tracePt t="53122" x="7496175" y="3629025"/>
          <p14:tracePt t="53126" x="7486650" y="3629025"/>
          <p14:tracePt t="53130" x="7478713" y="3636963"/>
          <p14:tracePt t="53136" x="7470775" y="3636963"/>
          <p14:tracePt t="53157" x="7439025" y="3660775"/>
          <p14:tracePt t="53160" x="7431088" y="3668713"/>
          <p14:tracePt t="53166" x="7423150" y="3676650"/>
          <p14:tracePt t="53172" x="7415213" y="3684588"/>
          <p14:tracePt t="53180" x="7407275" y="3684588"/>
          <p14:tracePt t="53182" x="7407275" y="3692525"/>
          <p14:tracePt t="53196" x="7407275" y="3700463"/>
          <p14:tracePt t="53200" x="7399338" y="3700463"/>
          <p14:tracePt t="54480" x="7407275" y="3700463"/>
          <p14:tracePt t="54666" x="7407275" y="3692525"/>
          <p14:tracePt t="54690" x="7399338" y="3692525"/>
          <p14:tracePt t="54700" x="7391400" y="3692525"/>
          <p14:tracePt t="54706" x="7383463" y="3700463"/>
          <p14:tracePt t="54707" x="7375525" y="3700463"/>
          <p14:tracePt t="54710" x="7359650" y="3708400"/>
          <p14:tracePt t="54712" x="7351713" y="3716338"/>
          <p14:tracePt t="54714" x="7335838" y="3716338"/>
          <p14:tracePt t="54716" x="7319963" y="3724275"/>
          <p14:tracePt t="54720" x="7288213" y="3732213"/>
          <p14:tracePt t="54723" x="7264400" y="3740150"/>
          <p14:tracePt t="54724" x="7240588" y="3748088"/>
          <p14:tracePt t="54726" x="7216775" y="3756025"/>
          <p14:tracePt t="54728" x="7192963" y="3756025"/>
          <p14:tracePt t="54730" x="7169150" y="3763963"/>
          <p14:tracePt t="54732" x="7145338" y="3771900"/>
          <p14:tracePt t="54734" x="7119938" y="3779838"/>
          <p14:tracePt t="54737" x="7088188" y="3787775"/>
          <p14:tracePt t="54738" x="7056438" y="3803650"/>
          <p14:tracePt t="54742" x="6992938" y="3819525"/>
          <p14:tracePt t="54744" x="6961188" y="3827463"/>
          <p14:tracePt t="54746" x="6921500" y="3843338"/>
          <p14:tracePt t="54748" x="6881813" y="3851275"/>
          <p14:tracePt t="54750" x="6842125" y="3859213"/>
          <p14:tracePt t="54753" x="6802438" y="3867150"/>
          <p14:tracePt t="54754" x="6753225" y="3883025"/>
          <p14:tracePt t="54756" x="6713538" y="3890963"/>
          <p14:tracePt t="54760" x="6618288" y="3914775"/>
          <p14:tracePt t="54762" x="6570663" y="3922713"/>
          <p14:tracePt t="54764" x="6523038" y="3938588"/>
          <p14:tracePt t="54766" x="6475413" y="3948113"/>
          <p14:tracePt t="54770" x="6370638" y="3971925"/>
          <p14:tracePt t="54772" x="6315075" y="3979863"/>
          <p14:tracePt t="54774" x="6259513" y="3995738"/>
          <p14:tracePt t="54778" x="6148388" y="4011613"/>
          <p14:tracePt t="54781" x="6091238" y="4019550"/>
          <p14:tracePt t="54782" x="6027738" y="4027488"/>
          <p14:tracePt t="54786" x="5964238" y="4035425"/>
          <p14:tracePt t="54788" x="5837238" y="4059238"/>
          <p14:tracePt t="54790" x="5773738" y="4067175"/>
          <p14:tracePt t="54792" x="5708650" y="4075113"/>
          <p14:tracePt t="54796" x="5565775" y="4090988"/>
          <p14:tracePt t="54799" x="5494338" y="4090988"/>
          <p14:tracePt t="54800" x="5414963" y="4098925"/>
          <p14:tracePt t="54803" x="5341938" y="4106863"/>
          <p14:tracePt t="54804" x="5262563" y="4106863"/>
          <p14:tracePt t="54806" x="5191125" y="4114800"/>
          <p14:tracePt t="54810" x="5022850" y="4122738"/>
          <p14:tracePt t="54813" x="4943475" y="4130675"/>
          <p14:tracePt t="54814" x="4864100" y="4130675"/>
          <p14:tracePt t="54816" x="4776788" y="4138613"/>
          <p14:tracePt t="54820" x="4600575" y="4146550"/>
          <p14:tracePt t="54822" x="4513263" y="4154488"/>
          <p14:tracePt t="54827" x="4337050" y="4162425"/>
          <p14:tracePt t="54830" x="4162425" y="4170363"/>
          <p14:tracePt t="54832" x="4075113" y="4170363"/>
          <p14:tracePt t="54834" x="3986213" y="4178300"/>
          <p14:tracePt t="54837" x="3890963" y="4178300"/>
          <p14:tracePt t="54838" x="3803650" y="4186238"/>
          <p14:tracePt t="54842" x="3716338" y="4186238"/>
          <p14:tracePt t="54846" x="3460750" y="4194175"/>
          <p14:tracePt t="54848" x="3381375" y="4202113"/>
          <p14:tracePt t="54850" x="3300413" y="4202113"/>
          <p14:tracePt t="54853" x="3221038" y="4210050"/>
          <p14:tracePt t="54854" x="3141663" y="4210050"/>
          <p14:tracePt t="54856" x="3070225" y="4210050"/>
          <p14:tracePt t="54859" x="2990850" y="4210050"/>
          <p14:tracePt t="54862" x="2846388" y="4217988"/>
          <p14:tracePt t="54864" x="2782888" y="4217988"/>
          <p14:tracePt t="54866" x="2719388" y="4217988"/>
          <p14:tracePt t="54870" x="2590800" y="4217988"/>
          <p14:tracePt t="54874" x="2479675" y="4217988"/>
          <p14:tracePt t="54877" x="2424113" y="4217988"/>
          <p14:tracePt t="54878" x="2368550" y="4217988"/>
          <p14:tracePt t="54880" x="2320925" y="4217988"/>
          <p14:tracePt t="54882" x="2273300" y="4217988"/>
          <p14:tracePt t="54884" x="2224088" y="4210050"/>
          <p14:tracePt t="54888" x="2136775" y="4210050"/>
          <p14:tracePt t="54890" x="2097088" y="4202113"/>
          <p14:tracePt t="54892" x="2057400" y="4202113"/>
          <p14:tracePt t="54894" x="2025650" y="4194175"/>
          <p14:tracePt t="54896" x="1985963" y="4194175"/>
          <p14:tracePt t="54898" x="1962150" y="4194175"/>
          <p14:tracePt t="54900" x="1930400" y="4186238"/>
          <p14:tracePt t="54904" x="1873250" y="4178300"/>
          <p14:tracePt t="54906" x="1849438" y="4178300"/>
          <p14:tracePt t="54909" x="1833563" y="4170363"/>
          <p14:tracePt t="54910" x="1809750" y="4170363"/>
          <p14:tracePt t="54912" x="1793875" y="4170363"/>
          <p14:tracePt t="54914" x="1778000" y="4162425"/>
          <p14:tracePt t="54916" x="1770063" y="4162425"/>
          <p14:tracePt t="54920" x="1746250" y="4154488"/>
          <p14:tracePt t="54924" x="1730375" y="4154488"/>
          <p14:tracePt t="54926" x="1730375" y="4146550"/>
          <p14:tracePt t="54928" x="1722438" y="4146550"/>
          <p14:tracePt t="54934" x="1714500" y="4146550"/>
          <p14:tracePt t="54940" x="1714500" y="4138613"/>
          <p14:tracePt t="54952" x="1706563" y="4138613"/>
          <p14:tracePt t="54960" x="1706563" y="4130675"/>
          <p14:tracePt t="55037" x="1706563" y="4138613"/>
          <p14:tracePt t="55040" x="1714500" y="4138613"/>
          <p14:tracePt t="55048" x="1714500" y="4146550"/>
          <p14:tracePt t="55052" x="1722438" y="4146550"/>
          <p14:tracePt t="55054" x="1722438" y="4154488"/>
          <p14:tracePt t="55058" x="1722438" y="4162425"/>
          <p14:tracePt t="55060" x="1730375" y="4162425"/>
          <p14:tracePt t="55064" x="1730375" y="4170363"/>
          <p14:tracePt t="55066" x="1738313" y="4170363"/>
          <p14:tracePt t="55070" x="1738313" y="4178300"/>
          <p14:tracePt t="55072" x="1746250" y="4186238"/>
          <p14:tracePt t="55074" x="1746250" y="4194175"/>
          <p14:tracePt t="55078" x="1754188" y="4202113"/>
          <p14:tracePt t="55082" x="1754188" y="4210050"/>
          <p14:tracePt t="55084" x="1762125" y="4210050"/>
          <p14:tracePt t="55086" x="1762125" y="4217988"/>
          <p14:tracePt t="55090" x="1770063" y="4225925"/>
          <p14:tracePt t="55094" x="1770063" y="4233863"/>
          <p14:tracePt t="55096" x="1778000" y="4241800"/>
          <p14:tracePt t="55100" x="1778000" y="4249738"/>
          <p14:tracePt t="55102" x="1785938" y="4249738"/>
          <p14:tracePt t="55104" x="1785938" y="4257675"/>
          <p14:tracePt t="55108" x="1785938" y="4265613"/>
          <p14:tracePt t="55110" x="1793875" y="4265613"/>
          <p14:tracePt t="55112" x="1793875" y="4273550"/>
          <p14:tracePt t="55114" x="1793875" y="4281488"/>
          <p14:tracePt t="55120" x="1801813" y="4291013"/>
          <p14:tracePt t="55122" x="1801813" y="4298950"/>
          <p14:tracePt t="55126" x="1801813" y="4306888"/>
          <p14:tracePt t="55138" x="1801813" y="4322763"/>
          <p14:tracePt t="55142" x="1801813" y="4330700"/>
          <p14:tracePt t="55148" x="1793875" y="4338638"/>
          <p14:tracePt t="55153" x="1793875" y="4346575"/>
          <p14:tracePt t="55158" x="1793875" y="4354513"/>
          <p14:tracePt t="55162" x="1785938" y="4354513"/>
          <p14:tracePt t="55166" x="1785938" y="4362450"/>
          <p14:tracePt t="55174" x="1778000" y="4362450"/>
          <p14:tracePt t="55176" x="1778000" y="4370388"/>
          <p14:tracePt t="55184" x="1770063" y="4370388"/>
          <p14:tracePt t="55190" x="1770063" y="4378325"/>
          <p14:tracePt t="55196" x="1762125" y="4378325"/>
          <p14:tracePt t="55322" x="1762125" y="4370388"/>
          <p14:tracePt t="55324" x="1738313" y="4370388"/>
          <p14:tracePt t="55330" x="1730375" y="4362450"/>
          <p14:tracePt t="55334" x="1730375" y="4354513"/>
          <p14:tracePt t="55336" x="1722438" y="4354513"/>
          <p14:tracePt t="55338" x="1722438" y="4346575"/>
          <p14:tracePt t="55340" x="1722438" y="4338638"/>
          <p14:tracePt t="55342" x="1714500" y="4338638"/>
          <p14:tracePt t="55344" x="1714500" y="4330700"/>
          <p14:tracePt t="55346" x="1714500" y="4322763"/>
          <p14:tracePt t="55348" x="1706563" y="4322763"/>
          <p14:tracePt t="55350" x="1706563" y="4314825"/>
          <p14:tracePt t="55353" x="1698625" y="4306888"/>
          <p14:tracePt t="55356" x="1690688" y="4298950"/>
          <p14:tracePt t="55358" x="1690688" y="4291013"/>
          <p14:tracePt t="55360" x="1682750" y="4291013"/>
          <p14:tracePt t="55362" x="1682750" y="4281488"/>
          <p14:tracePt t="55364" x="1674813" y="4273550"/>
          <p14:tracePt t="55366" x="1674813" y="4265613"/>
          <p14:tracePt t="55370" x="1666875" y="4249738"/>
          <p14:tracePt t="55373" x="1666875" y="4241800"/>
          <p14:tracePt t="55376" x="1658938" y="4233863"/>
          <p14:tracePt t="55378" x="1658938" y="4225925"/>
          <p14:tracePt t="55380" x="1658938" y="4217988"/>
          <p14:tracePt t="55382" x="1658938" y="4210050"/>
          <p14:tracePt t="55384" x="1651000" y="4202113"/>
          <p14:tracePt t="55387" x="1651000" y="4194175"/>
          <p14:tracePt t="55388" x="1651000" y="4186238"/>
          <p14:tracePt t="55393" x="1658938" y="4178300"/>
          <p14:tracePt t="55394" x="1658938" y="4170363"/>
          <p14:tracePt t="55398" x="1666875" y="4162425"/>
          <p14:tracePt t="55400" x="1666875" y="4154488"/>
          <p14:tracePt t="55404" x="1674813" y="4146550"/>
          <p14:tracePt t="55408" x="1682750" y="4138613"/>
          <p14:tracePt t="55412" x="1690688" y="4130675"/>
          <p14:tracePt t="55414" x="1690688" y="4122738"/>
          <p14:tracePt t="55416" x="1698625" y="4122738"/>
          <p14:tracePt t="55420" x="1706563" y="4114800"/>
          <p14:tracePt t="55424" x="1722438" y="4106863"/>
          <p14:tracePt t="55426" x="1730375" y="4106863"/>
          <p14:tracePt t="55428" x="1738313" y="4106863"/>
          <p14:tracePt t="55430" x="1738313" y="4098925"/>
          <p14:tracePt t="55432" x="1746250" y="4098925"/>
          <p14:tracePt t="55434" x="1754188" y="4098925"/>
          <p14:tracePt t="55437" x="1762125" y="4090988"/>
          <p14:tracePt t="55441" x="1778000" y="4090988"/>
          <p14:tracePt t="55443" x="1793875" y="4083050"/>
          <p14:tracePt t="55446" x="1801813" y="4083050"/>
          <p14:tracePt t="55448" x="1809750" y="4075113"/>
          <p14:tracePt t="55765" x="1801813" y="4067175"/>
          <p14:tracePt t="55768" x="1778000" y="4051300"/>
          <p14:tracePt t="55771" x="1770063" y="4043363"/>
          <p14:tracePt t="55772" x="1754188" y="4035425"/>
          <p14:tracePt t="55774" x="1746250" y="4027488"/>
          <p14:tracePt t="55777" x="1738313" y="4019550"/>
          <p14:tracePt t="55778" x="1730375" y="4019550"/>
          <p14:tracePt t="55780" x="1722438" y="4019550"/>
          <p14:tracePt t="55782" x="1714500" y="4011613"/>
          <p14:tracePt t="55790" x="1706563" y="4011613"/>
          <p14:tracePt t="55816" x="1706563" y="4003675"/>
          <p14:tracePt t="55820" x="1698625" y="4003675"/>
          <p14:tracePt t="55856" x="1690688" y="4003675"/>
          <p14:tracePt t="55866" x="1690688" y="3995738"/>
          <p14:tracePt t="56106" x="1690688" y="4003675"/>
          <p14:tracePt t="56122" x="1682750" y="4003675"/>
          <p14:tracePt t="56130" x="1674813" y="4011613"/>
          <p14:tracePt t="56135" x="1666875" y="4019550"/>
          <p14:tracePt t="56136" x="1666875" y="4027488"/>
          <p14:tracePt t="56138" x="1658938" y="4035425"/>
          <p14:tracePt t="56142" x="1651000" y="4043363"/>
          <p14:tracePt t="56144" x="1643063" y="4067175"/>
          <p14:tracePt t="56146" x="1635125" y="4075113"/>
          <p14:tracePt t="56148" x="1627188" y="4090988"/>
          <p14:tracePt t="56150" x="1619250" y="4098925"/>
          <p14:tracePt t="56152" x="1611313" y="4114800"/>
          <p14:tracePt t="56154" x="1595438" y="4130675"/>
          <p14:tracePt t="56158" x="1579563" y="4162425"/>
          <p14:tracePt t="56160" x="1571625" y="4178300"/>
          <p14:tracePt t="56162" x="1554163" y="4194175"/>
          <p14:tracePt t="56164" x="1546225" y="4210050"/>
          <p14:tracePt t="56166" x="1530350" y="4225925"/>
          <p14:tracePt t="56170" x="1506538" y="4257675"/>
          <p14:tracePt t="56172" x="1498600" y="4273550"/>
          <p14:tracePt t="56176" x="1474788" y="4306888"/>
          <p14:tracePt t="56178" x="1466850" y="4330700"/>
          <p14:tracePt t="56180" x="1450975" y="4346575"/>
          <p14:tracePt t="56182" x="1435100" y="4362450"/>
          <p14:tracePt t="56184" x="1427163" y="4378325"/>
          <p14:tracePt t="56186" x="1411288" y="4394200"/>
          <p14:tracePt t="56189" x="1395413" y="4410075"/>
          <p14:tracePt t="56190" x="1387475" y="4425950"/>
          <p14:tracePt t="56194" x="1363663" y="4457700"/>
          <p14:tracePt t="56196" x="1347788" y="4473575"/>
          <p14:tracePt t="56198" x="1339850" y="4489450"/>
          <p14:tracePt t="56200" x="1323975" y="4505325"/>
          <p14:tracePt t="56202" x="1308100" y="4521200"/>
          <p14:tracePt t="56206" x="1284288" y="4552950"/>
          <p14:tracePt t="56208" x="1268413" y="4568825"/>
          <p14:tracePt t="56211" x="1252538" y="4584700"/>
          <p14:tracePt t="56213" x="1236663" y="4600575"/>
          <p14:tracePt t="56214" x="1228725" y="4624388"/>
          <p14:tracePt t="56216" x="1211263" y="4641850"/>
          <p14:tracePt t="56219" x="1195388" y="4657725"/>
          <p14:tracePt t="56220" x="1179513" y="4673600"/>
          <p14:tracePt t="56222" x="1155700" y="4689475"/>
          <p14:tracePt t="56224" x="1147763" y="4705350"/>
          <p14:tracePt t="56226" x="1123950" y="4721225"/>
          <p14:tracePt t="56227" x="1108075" y="4737100"/>
          <p14:tracePt t="56229" x="1092200" y="4752975"/>
          <p14:tracePt t="56231" x="1068388" y="4776788"/>
          <p14:tracePt t="56233" x="1052513" y="4792663"/>
          <p14:tracePt t="56236" x="1028700" y="4808538"/>
          <p14:tracePt t="56237" x="1012825" y="4824413"/>
          <p14:tracePt t="56240" x="989013" y="4840288"/>
          <p14:tracePt t="56242" x="973138" y="4856163"/>
          <p14:tracePt t="56243" x="949325" y="4879975"/>
          <p14:tracePt t="56245" x="933450" y="4895850"/>
          <p14:tracePt t="56247" x="909638" y="4911725"/>
          <p14:tracePt t="56249" x="893763" y="4927600"/>
          <p14:tracePt t="56252" x="868363" y="4943475"/>
          <p14:tracePt t="56253" x="852488" y="4959350"/>
          <p14:tracePt t="56256" x="828675" y="4984750"/>
          <p14:tracePt t="56258" x="812800" y="4992688"/>
          <p14:tracePt t="56259" x="788988" y="5008563"/>
          <p14:tracePt t="56261" x="773113" y="5024438"/>
          <p14:tracePt t="56263" x="749300" y="5040313"/>
          <p14:tracePt t="56265" x="733425" y="5056188"/>
          <p14:tracePt t="56269" x="717550" y="5072063"/>
          <p14:tracePt t="56270" x="693738" y="5080000"/>
          <p14:tracePt t="56272" x="677863" y="5095875"/>
          <p14:tracePt t="56274" x="661988" y="5111750"/>
          <p14:tracePt t="56275" x="646113" y="5119688"/>
          <p14:tracePt t="56277" x="630238" y="5127625"/>
          <p14:tracePt t="56280" x="614363" y="5143500"/>
          <p14:tracePt t="56281" x="598488" y="5151438"/>
          <p14:tracePt t="56283" x="582613" y="5159375"/>
          <p14:tracePt t="56286" x="574675" y="5167313"/>
          <p14:tracePt t="56287" x="558800" y="5175250"/>
          <p14:tracePt t="56291" x="542925" y="5183188"/>
          <p14:tracePt t="56293" x="534988" y="5183188"/>
          <p14:tracePt t="56293" x="527050" y="5191125"/>
          <p14:tracePt t="56295" x="509588" y="5191125"/>
          <p14:tracePt t="56297" x="501650" y="5199063"/>
          <p14:tracePt t="56299" x="493713" y="5199063"/>
          <p14:tracePt t="56302" x="485775" y="5199063"/>
          <p14:tracePt t="56303" x="477838" y="5207000"/>
          <p14:tracePt t="56305" x="469900" y="5207000"/>
          <p14:tracePt t="56308" x="461963" y="5207000"/>
          <p14:tracePt t="56311" x="454025" y="5214938"/>
          <p14:tracePt t="56313" x="446088" y="5214938"/>
          <p14:tracePt t="56319" x="438150" y="5214938"/>
          <p14:tracePt t="56323" x="430213" y="5214938"/>
          <p14:tracePt t="56526" x="438150" y="5214938"/>
          <p14:tracePt t="56529" x="438150" y="5207000"/>
          <p14:tracePt t="56532" x="438150" y="5199063"/>
          <p14:tracePt t="56534" x="446088" y="5199063"/>
          <p14:tracePt t="56536" x="446088" y="5191125"/>
          <p14:tracePt t="56538" x="454025" y="5183188"/>
          <p14:tracePt t="56540" x="461963" y="5175250"/>
          <p14:tracePt t="56542" x="461963" y="5167313"/>
          <p14:tracePt t="56544" x="469900" y="5159375"/>
          <p14:tracePt t="56546" x="469900" y="5151438"/>
          <p14:tracePt t="56548" x="477838" y="5143500"/>
          <p14:tracePt t="56550" x="485775" y="5135563"/>
          <p14:tracePt t="56553" x="493713" y="5127625"/>
          <p14:tracePt t="56554" x="493713" y="5119688"/>
          <p14:tracePt t="56556" x="501650" y="5111750"/>
          <p14:tracePt t="56558" x="509588" y="5095875"/>
          <p14:tracePt t="56560" x="509588" y="5087938"/>
          <p14:tracePt t="56563" x="517525" y="5080000"/>
          <p14:tracePt t="56564" x="527050" y="5072063"/>
          <p14:tracePt t="56566" x="534988" y="5064125"/>
          <p14:tracePt t="56570" x="550863" y="5048250"/>
          <p14:tracePt t="56572" x="558800" y="5032375"/>
          <p14:tracePt t="56575" x="566738" y="5024438"/>
          <p14:tracePt t="56576" x="574675" y="5016500"/>
          <p14:tracePt t="56578" x="582613" y="5008563"/>
          <p14:tracePt t="56580" x="590550" y="4992688"/>
          <p14:tracePt t="56582" x="598488" y="4984750"/>
          <p14:tracePt t="56584" x="614363" y="4976813"/>
          <p14:tracePt t="56586" x="622300" y="4959350"/>
          <p14:tracePt t="56588" x="630238" y="4951413"/>
          <p14:tracePt t="56590" x="646113" y="4935538"/>
          <p14:tracePt t="56594" x="669925" y="4911725"/>
          <p14:tracePt t="56597" x="677863" y="4903788"/>
          <p14:tracePt t="56598" x="693738" y="4895850"/>
          <p14:tracePt t="56600" x="701675" y="4879975"/>
          <p14:tracePt t="56602" x="717550" y="4872038"/>
          <p14:tracePt t="56604" x="725488" y="4864100"/>
          <p14:tracePt t="56606" x="741363" y="4848225"/>
          <p14:tracePt t="56610" x="757238" y="4832350"/>
          <p14:tracePt t="56613" x="773113" y="4816475"/>
          <p14:tracePt t="56614" x="781050" y="4808538"/>
          <p14:tracePt t="56616" x="796925" y="4800600"/>
          <p14:tracePt t="56620" x="812800" y="4776788"/>
          <p14:tracePt t="56622" x="828675" y="4768850"/>
          <p14:tracePt t="56626" x="836613" y="4760913"/>
          <p14:tracePt t="56631" x="868363" y="4737100"/>
          <p14:tracePt t="56632" x="877888" y="4729163"/>
          <p14:tracePt t="56634" x="885825" y="4721225"/>
          <p14:tracePt t="56636" x="885825" y="4713288"/>
          <p14:tracePt t="56638" x="893763" y="4713288"/>
          <p14:tracePt t="56640" x="901700" y="4705350"/>
          <p14:tracePt t="56644" x="909638" y="4697413"/>
          <p14:tracePt t="56646" x="917575" y="4697413"/>
          <p14:tracePt t="56648" x="917575" y="4689475"/>
          <p14:tracePt t="56653" x="925513" y="4689475"/>
          <p14:tracePt t="56654" x="925513" y="4681538"/>
          <p14:tracePt t="56660" x="933450" y="4673600"/>
          <p14:tracePt t="56672" x="933450" y="4665663"/>
          <p14:tracePt t="56930" x="925513" y="4665663"/>
          <p14:tracePt t="56944" x="917575" y="4665663"/>
          <p14:tracePt t="56952" x="909638" y="4665663"/>
          <p14:tracePt t="56954" x="901700" y="4665663"/>
          <p14:tracePt t="56956" x="901700" y="4673600"/>
          <p14:tracePt t="56958" x="893763" y="4673600"/>
          <p14:tracePt t="56962" x="885825" y="4673600"/>
          <p14:tracePt t="56964" x="877888" y="4673600"/>
          <p14:tracePt t="56966" x="868363" y="4673600"/>
          <p14:tracePt t="56970" x="860425" y="4665663"/>
          <p14:tracePt t="56972" x="852488" y="4665663"/>
          <p14:tracePt t="56974" x="844550" y="4665663"/>
          <p14:tracePt t="56978" x="836613" y="4665663"/>
          <p14:tracePt t="56980" x="828675" y="4665663"/>
          <p14:tracePt t="56982" x="820738" y="4665663"/>
          <p14:tracePt t="56986" x="812800" y="4665663"/>
          <p14:tracePt t="56988" x="804863" y="4665663"/>
          <p14:tracePt t="56992" x="796925" y="4665663"/>
          <p14:tracePt t="56994" x="788988" y="4665663"/>
          <p14:tracePt t="56998" x="781050" y="4657725"/>
          <p14:tracePt t="57000" x="773113" y="4657725"/>
          <p14:tracePt t="57005" x="765175" y="4657725"/>
          <p14:tracePt t="57008" x="757238" y="4657725"/>
          <p14:tracePt t="57010" x="749300" y="4657725"/>
          <p14:tracePt t="57014" x="741363" y="4657725"/>
          <p14:tracePt t="57016" x="733425" y="4657725"/>
          <p14:tracePt t="57020" x="725488" y="4649788"/>
          <p14:tracePt t="57024" x="717550" y="4649788"/>
          <p14:tracePt t="57028" x="709613" y="4649788"/>
          <p14:tracePt t="57032" x="701675" y="4649788"/>
          <p14:tracePt t="57040" x="693738" y="4649788"/>
          <p14:tracePt t="57053" x="685800" y="4649788"/>
          <p14:tracePt t="57146" x="677863" y="4649788"/>
          <p14:tracePt t="57154" x="669925" y="4649788"/>
          <p14:tracePt t="57158" x="669925" y="4641850"/>
          <p14:tracePt t="57161" x="661988" y="4641850"/>
          <p14:tracePt t="57164" x="654050" y="4641850"/>
          <p14:tracePt t="57171" x="638175" y="4641850"/>
          <p14:tracePt t="57174" x="630238" y="4641850"/>
          <p14:tracePt t="57178" x="622300" y="4641850"/>
          <p14:tracePt t="57180" x="614363" y="4641850"/>
          <p14:tracePt t="57184" x="606425" y="4649788"/>
          <p14:tracePt t="57190" x="598488" y="4649788"/>
          <p14:tracePt t="57202" x="590550" y="4649788"/>
          <p14:tracePt t="57379" x="598488" y="4649788"/>
          <p14:tracePt t="57408" x="606425" y="4649788"/>
          <p14:tracePt t="57410" x="606425" y="4657725"/>
          <p14:tracePt t="57414" x="614363" y="4657725"/>
          <p14:tracePt t="57419" x="622300" y="4657725"/>
          <p14:tracePt t="57424" x="630238" y="4665663"/>
          <p14:tracePt t="57428" x="638175" y="4665663"/>
          <p14:tracePt t="57434" x="646113" y="4665663"/>
          <p14:tracePt t="57440" x="654050" y="4665663"/>
          <p14:tracePt t="57448" x="661988" y="4665663"/>
          <p14:tracePt t="57455" x="661988" y="4673600"/>
          <p14:tracePt t="57462" x="669925" y="4673600"/>
          <p14:tracePt t="57670" x="677863" y="4673600"/>
          <p14:tracePt t="57694" x="685800" y="4673600"/>
          <p14:tracePt t="58676" x="693738" y="4673600"/>
          <p14:tracePt t="58680" x="693738" y="4681538"/>
          <p14:tracePt t="58687" x="693738" y="4689475"/>
          <p14:tracePt t="58692" x="693738" y="4697413"/>
          <p14:tracePt t="58696" x="701675" y="4705350"/>
          <p14:tracePt t="58703" x="701675" y="4713288"/>
          <p14:tracePt t="58708" x="701675" y="4721225"/>
          <p14:tracePt t="58714" x="709613" y="4729163"/>
          <p14:tracePt t="58722" x="709613" y="4737100"/>
          <p14:tracePt t="58726" x="709613" y="4745038"/>
          <p14:tracePt t="58730" x="709613" y="4752975"/>
          <p14:tracePt t="58734" x="717550" y="4752975"/>
          <p14:tracePt t="58736" x="717550" y="4760913"/>
          <p14:tracePt t="58740" x="717550" y="4768850"/>
          <p14:tracePt t="58746" x="717550" y="4776788"/>
          <p14:tracePt t="58750" x="717550" y="4784725"/>
          <p14:tracePt t="58755" x="725488" y="4784725"/>
          <p14:tracePt t="58758" x="725488" y="4792663"/>
          <p14:tracePt t="58764" x="725488" y="4800600"/>
          <p14:tracePt t="58770" x="725488" y="4808538"/>
          <p14:tracePt t="58776" x="725488" y="4816475"/>
          <p14:tracePt t="58780" x="725488" y="4824413"/>
          <p14:tracePt t="58787" x="725488" y="4832350"/>
          <p14:tracePt t="58788" x="733425" y="4832350"/>
          <p14:tracePt t="58792" x="733425" y="4840288"/>
          <p14:tracePt t="58800" x="733425" y="4848225"/>
          <p14:tracePt t="58806" x="733425" y="4856163"/>
          <p14:tracePt t="58814" x="733425" y="4864100"/>
          <p14:tracePt t="58816" x="741363" y="4864100"/>
          <p14:tracePt t="58822" x="741363" y="4872038"/>
          <p14:tracePt t="58830" x="741363" y="4879975"/>
          <p14:tracePt t="58846" x="741363" y="4887913"/>
          <p14:tracePt t="58942" x="741363" y="4895850"/>
          <p14:tracePt t="58948" x="741363" y="4903788"/>
          <p14:tracePt t="58950" x="733425" y="4903788"/>
          <p14:tracePt t="58954" x="733425" y="4911725"/>
          <p14:tracePt t="58958" x="733425" y="4919663"/>
          <p14:tracePt t="58962" x="725488" y="4927600"/>
          <p14:tracePt t="58970" x="725488" y="4935538"/>
          <p14:tracePt t="58972" x="717550" y="4935538"/>
          <p14:tracePt t="58974" x="717550" y="4943475"/>
          <p14:tracePt t="58987" x="717550" y="4951413"/>
          <p14:tracePt t="58996" x="709613" y="4951413"/>
          <p14:tracePt t="59084" x="709613" y="4959350"/>
          <p14:tracePt t="59098" x="701675" y="4959350"/>
          <p14:tracePt t="59102" x="701675" y="4967288"/>
          <p14:tracePt t="59676" x="701675" y="4959350"/>
          <p14:tracePt t="59680" x="709613" y="4959350"/>
          <p14:tracePt t="59688" x="709613" y="4951413"/>
          <p14:tracePt t="59692" x="717550" y="4951413"/>
          <p14:tracePt t="59694" x="717550" y="4943475"/>
          <p14:tracePt t="59698" x="725488" y="4943475"/>
          <p14:tracePt t="59700" x="725488" y="4935538"/>
          <p14:tracePt t="59706" x="733425" y="4927600"/>
          <p14:tracePt t="59708" x="741363" y="4927600"/>
          <p14:tracePt t="59710" x="741363" y="4919663"/>
          <p14:tracePt t="59712" x="749300" y="4919663"/>
          <p14:tracePt t="59716" x="757238" y="4911725"/>
          <p14:tracePt t="59720" x="765175" y="4903788"/>
          <p14:tracePt t="59724" x="773113" y="4895850"/>
          <p14:tracePt t="59726" x="781050" y="4895850"/>
          <p14:tracePt t="59728" x="788988" y="4887913"/>
          <p14:tracePt t="59730" x="796925" y="4879975"/>
          <p14:tracePt t="59732" x="804863" y="4879975"/>
          <p14:tracePt t="59734" x="812800" y="4872038"/>
          <p14:tracePt t="59736" x="820738" y="4864100"/>
          <p14:tracePt t="59738" x="828675" y="4856163"/>
          <p14:tracePt t="59740" x="844550" y="4856163"/>
          <p14:tracePt t="59742" x="852488" y="4848225"/>
          <p14:tracePt t="59744" x="860425" y="4840288"/>
          <p14:tracePt t="59746" x="877888" y="4832350"/>
          <p14:tracePt t="59748" x="885825" y="4832350"/>
          <p14:tracePt t="59750" x="901700" y="4824413"/>
          <p14:tracePt t="59754" x="933450" y="4808538"/>
          <p14:tracePt t="59756" x="941388" y="4800600"/>
          <p14:tracePt t="59760" x="973138" y="4784725"/>
          <p14:tracePt t="59762" x="981075" y="4776788"/>
          <p14:tracePt t="59764" x="996950" y="4768850"/>
          <p14:tracePt t="59766" x="1012825" y="4760913"/>
          <p14:tracePt t="59770" x="1036638" y="4745038"/>
          <p14:tracePt t="59772" x="1052513" y="4737100"/>
          <p14:tracePt t="59776" x="1084263" y="4721225"/>
          <p14:tracePt t="59778" x="1100138" y="4713288"/>
          <p14:tracePt t="59780" x="1123950" y="4705350"/>
          <p14:tracePt t="59782" x="1139825" y="4697413"/>
          <p14:tracePt t="59784" x="1155700" y="4689475"/>
          <p14:tracePt t="59786" x="1171575" y="4681538"/>
          <p14:tracePt t="59788" x="1187450" y="4673600"/>
          <p14:tracePt t="59790" x="1211263" y="4665663"/>
          <p14:tracePt t="59794" x="1244600" y="4649788"/>
          <p14:tracePt t="59796" x="1260475" y="4641850"/>
          <p14:tracePt t="59798" x="1284288" y="4633913"/>
          <p14:tracePt t="59800" x="1300163" y="4624388"/>
          <p14:tracePt t="59803" x="1316038" y="4616450"/>
          <p14:tracePt t="59804" x="1331913" y="4608513"/>
          <p14:tracePt t="59806" x="1355725" y="4608513"/>
          <p14:tracePt t="59810" x="1395413" y="4592638"/>
          <p14:tracePt t="59813" x="1411288" y="4584700"/>
          <p14:tracePt t="59814" x="1435100" y="4576763"/>
          <p14:tracePt t="59816" x="1450975" y="4576763"/>
          <p14:tracePt t="59820" x="1490663" y="4560888"/>
          <p14:tracePt t="59822" x="1514475" y="4552950"/>
          <p14:tracePt t="59826" x="1554163" y="4545013"/>
          <p14:tracePt t="59829" x="1571625" y="4537075"/>
          <p14:tracePt t="59830" x="1595438" y="4529138"/>
          <p14:tracePt t="59832" x="1619250" y="4521200"/>
          <p14:tracePt t="59834" x="1635125" y="4513263"/>
          <p14:tracePt t="59836" x="1658938" y="4513263"/>
          <p14:tracePt t="59838" x="1682750" y="4505325"/>
          <p14:tracePt t="59841" x="1706563" y="4497388"/>
          <p14:tracePt t="59847" x="1770063" y="4481513"/>
          <p14:tracePt t="59848" x="1793875" y="4481513"/>
          <p14:tracePt t="59850" x="1817688" y="4473575"/>
          <p14:tracePt t="59853" x="1833563" y="4465638"/>
          <p14:tracePt t="59854" x="1857375" y="4465638"/>
          <p14:tracePt t="59856" x="1881188" y="4457700"/>
          <p14:tracePt t="59860" x="1922463" y="4449763"/>
          <p14:tracePt t="59863" x="1946275" y="4449763"/>
          <p14:tracePt t="59864" x="1962150" y="4441825"/>
          <p14:tracePt t="59866" x="1985963" y="4441825"/>
          <p14:tracePt t="59870" x="2033588" y="4433888"/>
          <p14:tracePt t="59872" x="2057400" y="4425950"/>
          <p14:tracePt t="59874" x="2081213" y="4425950"/>
          <p14:tracePt t="59877" x="2105025" y="4418013"/>
          <p14:tracePt t="59878" x="2128838" y="4418013"/>
          <p14:tracePt t="59880" x="2144713" y="4418013"/>
          <p14:tracePt t="59882" x="2168525" y="4410075"/>
          <p14:tracePt t="59884" x="2192338" y="4410075"/>
          <p14:tracePt t="59887" x="2216150" y="4402138"/>
          <p14:tracePt t="59888" x="2232025" y="4402138"/>
          <p14:tracePt t="59892" x="2255838" y="4394200"/>
          <p14:tracePt t="59896" x="2328863" y="4394200"/>
          <p14:tracePt t="59898" x="2352675" y="4386263"/>
          <p14:tracePt t="59900" x="2376488" y="4386263"/>
          <p14:tracePt t="59903" x="2400300" y="4386263"/>
          <p14:tracePt t="59904" x="2424113" y="4386263"/>
          <p14:tracePt t="59906" x="2447925" y="4386263"/>
          <p14:tracePt t="59908" x="2463800" y="4378325"/>
          <p14:tracePt t="59910" x="2487613" y="4378325"/>
          <p14:tracePt t="59912" x="2511425" y="4378325"/>
          <p14:tracePt t="59914" x="2535238" y="4370388"/>
          <p14:tracePt t="59916" x="2559050" y="4370388"/>
          <p14:tracePt t="59920" x="2606675" y="4362450"/>
          <p14:tracePt t="59924" x="2647950" y="4362450"/>
          <p14:tracePt t="59926" x="2671763" y="4362450"/>
          <p14:tracePt t="59928" x="2687638" y="4362450"/>
          <p14:tracePt t="59930" x="2711450" y="4354513"/>
          <p14:tracePt t="59932" x="2727325" y="4354513"/>
          <p14:tracePt t="59934" x="2751138" y="4354513"/>
          <p14:tracePt t="59936" x="2767013" y="4354513"/>
          <p14:tracePt t="59939" x="2790825" y="4354513"/>
          <p14:tracePt t="59941" x="2806700" y="4354513"/>
          <p14:tracePt t="59943" x="2822575" y="4354513"/>
          <p14:tracePt t="59945" x="2846388" y="4354513"/>
          <p14:tracePt t="59947" x="2862263" y="4354513"/>
          <p14:tracePt t="59949" x="2886075" y="4354513"/>
          <p14:tracePt t="59950" x="2901950" y="4354513"/>
          <p14:tracePt t="59954" x="2933700" y="4354513"/>
          <p14:tracePt t="59957" x="2957513" y="4354513"/>
          <p14:tracePt t="59958" x="2974975" y="4354513"/>
          <p14:tracePt t="59960" x="2990850" y="4354513"/>
          <p14:tracePt t="59962" x="3006725" y="4354513"/>
          <p14:tracePt t="59964" x="3022600" y="4354513"/>
          <p14:tracePt t="59966" x="3038475" y="4354513"/>
          <p14:tracePt t="59970" x="3070225" y="4354513"/>
          <p14:tracePt t="59972" x="3086100" y="4354513"/>
          <p14:tracePt t="59974" x="3101975" y="4354513"/>
          <p14:tracePt t="59976" x="3117850" y="4354513"/>
          <p14:tracePt t="59978" x="3133725" y="4362450"/>
          <p14:tracePt t="59980" x="3149600" y="4362450"/>
          <p14:tracePt t="59982" x="3157538" y="4362450"/>
          <p14:tracePt t="59984" x="3173413" y="4362450"/>
          <p14:tracePt t="59986" x="3189288" y="4362450"/>
          <p14:tracePt t="59988" x="3197225" y="4362450"/>
          <p14:tracePt t="59990" x="3213100" y="4370388"/>
          <p14:tracePt t="59992" x="3221038" y="4370388"/>
          <p14:tracePt t="59994" x="3236913" y="4370388"/>
          <p14:tracePt t="59996" x="3252788" y="4370388"/>
          <p14:tracePt t="59998" x="3260725" y="4370388"/>
          <p14:tracePt t="60000" x="3268663" y="4378325"/>
          <p14:tracePt t="60003" x="3276600" y="4378325"/>
          <p14:tracePt t="60004" x="3292475" y="4378325"/>
          <p14:tracePt t="60006" x="3300413" y="4378325"/>
          <p14:tracePt t="60008" x="3308350" y="4386263"/>
          <p14:tracePt t="60010" x="3317875" y="4386263"/>
          <p14:tracePt t="60012" x="3325813" y="4386263"/>
          <p14:tracePt t="60014" x="3333750" y="4386263"/>
          <p14:tracePt t="60016" x="3341688" y="4386263"/>
          <p14:tracePt t="60020" x="3357563" y="4386263"/>
          <p14:tracePt t="60023" x="3357563" y="4394200"/>
          <p14:tracePt t="60024" x="3365500" y="4394200"/>
          <p14:tracePt t="60026" x="3373438" y="4394200"/>
          <p14:tracePt t="60027" x="3381375" y="4394200"/>
          <p14:tracePt t="60031" x="3389313" y="4394200"/>
          <p14:tracePt t="60033" x="3397250" y="4402138"/>
          <p14:tracePt t="60037" x="3405188" y="4402138"/>
          <p14:tracePt t="60039" x="3413125" y="4402138"/>
          <p14:tracePt t="60043" x="3421063" y="4402138"/>
          <p14:tracePt t="60045" x="3429000" y="4402138"/>
          <p14:tracePt t="60047" x="3429000" y="4410075"/>
          <p14:tracePt t="60049" x="3436938" y="4410075"/>
          <p14:tracePt t="60051" x="3444875" y="4410075"/>
          <p14:tracePt t="60055" x="3452813" y="4410075"/>
          <p14:tracePt t="60059" x="3460750" y="4418013"/>
          <p14:tracePt t="60061" x="3468688" y="4418013"/>
          <p14:tracePt t="60065" x="3476625" y="4418013"/>
          <p14:tracePt t="60069" x="3484563" y="4418013"/>
          <p14:tracePt t="60073" x="3492500" y="4418013"/>
          <p14:tracePt t="60075" x="3492500" y="4425950"/>
          <p14:tracePt t="60079" x="3500438" y="4425950"/>
          <p14:tracePt t="60085" x="3508375" y="4425950"/>
          <p14:tracePt t="60088" x="3508375" y="4433888"/>
          <p14:tracePt t="60094" x="3516313" y="4433888"/>
          <p14:tracePt t="60100" x="3516313" y="4441825"/>
          <p14:tracePt t="60103" x="3524250" y="4441825"/>
          <p14:tracePt t="60108" x="3532188" y="4449763"/>
          <p14:tracePt t="60114" x="3540125" y="4457700"/>
          <p14:tracePt t="60120" x="3548063" y="4465638"/>
          <p14:tracePt t="60124" x="3548063" y="4473575"/>
          <p14:tracePt t="60126" x="3556000" y="4473575"/>
          <p14:tracePt t="60128" x="3556000" y="4481513"/>
          <p14:tracePt t="60139" x="3571875" y="4497388"/>
          <p14:tracePt t="60142" x="3571875" y="4505325"/>
          <p14:tracePt t="60146" x="3579813" y="4505325"/>
          <p14:tracePt t="60148" x="3579813" y="4513263"/>
          <p14:tracePt t="60153" x="3587750" y="4513263"/>
          <p14:tracePt t="60155" x="3587750" y="4521200"/>
          <p14:tracePt t="60158" x="3595688" y="4521200"/>
          <p14:tracePt t="60160" x="3595688" y="4529138"/>
          <p14:tracePt t="60164" x="3603625" y="4529138"/>
          <p14:tracePt t="60166" x="3603625" y="4537075"/>
          <p14:tracePt t="60172" x="3611563" y="4537075"/>
          <p14:tracePt t="60175" x="3611563" y="4545013"/>
          <p14:tracePt t="60178" x="3619500" y="4545013"/>
          <p14:tracePt t="60188" x="3627438" y="4552950"/>
          <p14:tracePt t="60252" x="3627438" y="4560888"/>
          <p14:tracePt t="60264" x="3619500" y="4560888"/>
          <p14:tracePt t="60266" x="3619500" y="4568825"/>
          <p14:tracePt t="60274" x="3619500" y="4576763"/>
          <p14:tracePt t="60280" x="3611563" y="4576763"/>
          <p14:tracePt t="60282" x="3611563" y="4584700"/>
          <p14:tracePt t="60290" x="3603625" y="4592638"/>
          <p14:tracePt t="60296" x="3603625" y="4600575"/>
          <p14:tracePt t="60297" x="3595688" y="4600575"/>
          <p14:tracePt t="60303" x="3595688" y="4608513"/>
          <p14:tracePt t="60307" x="3587750" y="4608513"/>
          <p14:tracePt t="60309" x="3587750" y="4616450"/>
          <p14:tracePt t="60319" x="3579813" y="4624388"/>
          <p14:tracePt t="60325" x="3579813" y="4633913"/>
          <p14:tracePt t="60329" x="3571875" y="4633913"/>
          <p14:tracePt t="60334" x="3571875" y="4641850"/>
          <p14:tracePt t="60338" x="3563938" y="4641850"/>
          <p14:tracePt t="60355" x="3563938" y="4649788"/>
          <p14:tracePt t="60356" x="3556000" y="4649788"/>
          <p14:tracePt t="60378" x="3548063" y="4649788"/>
          <p14:tracePt t="60408" x="3548063" y="4657725"/>
          <p14:tracePt t="60424" x="3540125" y="4657725"/>
          <p14:tracePt t="60430" x="3540125" y="4665663"/>
          <p14:tracePt t="60440" x="3532188" y="4665663"/>
          <p14:tracePt t="60446" x="3532188" y="4673600"/>
          <p14:tracePt t="60453" x="3524250" y="4673600"/>
          <p14:tracePt t="60470" x="3524250" y="4681538"/>
          <p14:tracePt t="60472" x="3516313" y="4681538"/>
          <p14:tracePt t="60548" x="3508375" y="4681538"/>
          <p14:tracePt t="60556" x="3500438" y="4681538"/>
          <p14:tracePt t="60566" x="3492500" y="4681538"/>
          <p14:tracePt t="60580" x="3484563" y="4681538"/>
          <p14:tracePt t="60618" x="3476625" y="4681538"/>
          <p14:tracePt t="60626" x="3476625" y="4673600"/>
          <p14:tracePt t="60632" x="3468688" y="4673600"/>
          <p14:tracePt t="60640" x="3460750" y="4673600"/>
          <p14:tracePt t="60644" x="3452813" y="4673600"/>
          <p14:tracePt t="60650" x="3444875" y="4673600"/>
          <p14:tracePt t="60654" x="3436938" y="4673600"/>
          <p14:tracePt t="60658" x="3429000" y="4673600"/>
          <p14:tracePt t="60664" x="3421063" y="4673600"/>
          <p14:tracePt t="60670" x="3413125" y="4673600"/>
          <p14:tracePt t="60676" x="3405188" y="4673600"/>
          <p14:tracePt t="60687" x="3397250" y="4673600"/>
          <p14:tracePt t="60690" x="3397250" y="4665663"/>
          <p14:tracePt t="60698" x="3389313" y="4665663"/>
          <p14:tracePt t="60714" x="3381375" y="4665663"/>
          <p14:tracePt t="60862" x="3373438" y="4673600"/>
          <p14:tracePt t="60875" x="3365500" y="4673600"/>
          <p14:tracePt t="60882" x="3357563" y="4673600"/>
          <p14:tracePt t="60886" x="3357563" y="4681538"/>
          <p14:tracePt t="60890" x="3349625" y="4681538"/>
          <p14:tracePt t="60896" x="3341688" y="4681538"/>
          <p14:tracePt t="60906" x="3333750" y="4681538"/>
          <p14:tracePt t="61838" x="3333750" y="4689475"/>
          <p14:tracePt t="61844" x="3333750" y="4697413"/>
          <p14:tracePt t="61848" x="3325813" y="4697413"/>
          <p14:tracePt t="61850" x="3325813" y="4705350"/>
          <p14:tracePt t="61856" x="3325813" y="4713288"/>
          <p14:tracePt t="61864" x="3325813" y="4721225"/>
          <p14:tracePt t="61872" x="3325813" y="4729163"/>
          <p14:tracePt t="61880" x="3325813" y="4737100"/>
          <p14:tracePt t="61888" x="3325813" y="4745038"/>
          <p14:tracePt t="61895" x="3325813" y="4752975"/>
          <p14:tracePt t="61900" x="3325813" y="4760913"/>
          <p14:tracePt t="61904" x="3325813" y="4768850"/>
          <p14:tracePt t="61908" x="3317875" y="4776788"/>
          <p14:tracePt t="61912" x="3317875" y="4784725"/>
          <p14:tracePt t="61920" x="3317875" y="4792663"/>
          <p14:tracePt t="61926" x="3317875" y="4800600"/>
          <p14:tracePt t="61934" x="3317875" y="4808538"/>
          <p14:tracePt t="61944" x="3317875" y="4816475"/>
          <p14:tracePt t="61960" x="3317875" y="4824413"/>
          <p14:tracePt t="61972" x="3317875" y="4832350"/>
          <p14:tracePt t="61984" x="3317875" y="4840288"/>
          <p14:tracePt t="62030" x="3317875" y="4848225"/>
          <p14:tracePt t="62042" x="3308350" y="4848225"/>
          <p14:tracePt t="62060" x="3308350" y="4856163"/>
          <p14:tracePt t="62084" x="3300413" y="4856163"/>
          <p14:tracePt t="62088" x="3300413" y="4864100"/>
          <p14:tracePt t="62102" x="3300413" y="4872038"/>
          <p14:tracePt t="62106" x="3292475" y="4872038"/>
          <p14:tracePt t="62112" x="3292475" y="4879975"/>
          <p14:tracePt t="62120" x="3284538" y="4887913"/>
          <p14:tracePt t="62126" x="3276600" y="4887913"/>
          <p14:tracePt t="62130" x="3276600" y="4895850"/>
          <p14:tracePt t="62134" x="3268663" y="4895850"/>
          <p14:tracePt t="62156" x="3236913" y="4911725"/>
          <p14:tracePt t="62162" x="3228975" y="4911725"/>
          <p14:tracePt t="62166" x="3228975" y="4919663"/>
          <p14:tracePt t="62169" x="3221038" y="4919663"/>
          <p14:tracePt t="62174" x="3213100" y="4919663"/>
          <p14:tracePt t="62180" x="3205163" y="4919663"/>
          <p14:tracePt t="62182" x="3205163" y="4927600"/>
          <p14:tracePt t="62184" x="3197225" y="4927600"/>
          <p14:tracePt t="62190" x="3189288" y="4927600"/>
          <p14:tracePt t="62198" x="3181350" y="4935538"/>
          <p14:tracePt t="62206" x="3173413" y="4935538"/>
          <p14:tracePt t="62216" x="3165475" y="4935538"/>
          <p14:tracePt t="62220" x="3165475" y="4943475"/>
          <p14:tracePt t="62237" x="3157538" y="4943475"/>
          <p14:tracePt t="62254" x="3149600" y="4943475"/>
          <p14:tracePt t="62256" x="3149600" y="4951413"/>
          <p14:tracePt t="62270" x="3141663" y="4951413"/>
          <p14:tracePt t="62280" x="3133725" y="4951413"/>
          <p14:tracePt t="62288" x="3125788" y="4951413"/>
          <p14:tracePt t="62296" x="3117850" y="4951413"/>
          <p14:tracePt t="62310" x="3109913" y="4951413"/>
          <p14:tracePt t="63560" x="3117850" y="4951413"/>
          <p14:tracePt t="63576" x="3125788" y="4951413"/>
          <p14:tracePt t="63588" x="3133725" y="4951413"/>
          <p14:tracePt t="63598" x="3141663" y="4951413"/>
          <p14:tracePt t="63602" x="3149600" y="4951413"/>
          <p14:tracePt t="63606" x="3157538" y="4951413"/>
          <p14:tracePt t="63608" x="3165475" y="4951413"/>
          <p14:tracePt t="63610" x="3173413" y="4943475"/>
          <p14:tracePt t="63612" x="3181350" y="4943475"/>
          <p14:tracePt t="63614" x="3189288" y="4943475"/>
          <p14:tracePt t="63616" x="3197225" y="4943475"/>
          <p14:tracePt t="63620" x="3221038" y="4943475"/>
          <p14:tracePt t="63622" x="3228975" y="4943475"/>
          <p14:tracePt t="63624" x="3244850" y="4943475"/>
          <p14:tracePt t="63626" x="3260725" y="4943475"/>
          <p14:tracePt t="63627" x="3268663" y="4943475"/>
          <p14:tracePt t="63629" x="3284538" y="4935538"/>
          <p14:tracePt t="63631" x="3292475" y="4935538"/>
          <p14:tracePt t="63633" x="3308350" y="4935538"/>
          <p14:tracePt t="63635" x="3325813" y="4935538"/>
          <p14:tracePt t="63637" x="3333750" y="4935538"/>
          <p14:tracePt t="63639" x="3349625" y="4935538"/>
          <p14:tracePt t="63641" x="3357563" y="4935538"/>
          <p14:tracePt t="63643" x="3373438" y="4935538"/>
          <p14:tracePt t="63645" x="3381375" y="4935538"/>
          <p14:tracePt t="63647" x="3397250" y="4927600"/>
          <p14:tracePt t="63649" x="3413125" y="4927600"/>
          <p14:tracePt t="63652" x="3421063" y="4927600"/>
          <p14:tracePt t="63653" x="3436938" y="4927600"/>
          <p14:tracePt t="63655" x="3444875" y="4927600"/>
          <p14:tracePt t="63657" x="3460750" y="4927600"/>
          <p14:tracePt t="63659" x="3476625" y="4927600"/>
          <p14:tracePt t="63661" x="3484563" y="4927600"/>
          <p14:tracePt t="63663" x="3500438" y="4927600"/>
          <p14:tracePt t="63665" x="3516313" y="4927600"/>
          <p14:tracePt t="63668" x="3532188" y="4927600"/>
          <p14:tracePt t="63669" x="3548063" y="4919663"/>
          <p14:tracePt t="63671" x="3556000" y="4927600"/>
          <p14:tracePt t="63673" x="3571875" y="4927600"/>
          <p14:tracePt t="63675" x="3587750" y="4927600"/>
          <p14:tracePt t="63677" x="3603625" y="4927600"/>
          <p14:tracePt t="63679" x="3627438" y="4927600"/>
          <p14:tracePt t="63681" x="3635375" y="4927600"/>
          <p14:tracePt t="63683" x="3651250" y="4927600"/>
          <p14:tracePt t="63686" x="3668713" y="4927600"/>
          <p14:tracePt t="63687" x="3684588" y="4927600"/>
          <p14:tracePt t="63689" x="3700463" y="4927600"/>
          <p14:tracePt t="63691" x="3708400" y="4927600"/>
          <p14:tracePt t="63693" x="3724275" y="4927600"/>
          <p14:tracePt t="63695" x="3740150" y="4927600"/>
          <p14:tracePt t="63697" x="3756025" y="4927600"/>
          <p14:tracePt t="63699" x="3771900" y="4927600"/>
          <p14:tracePt t="63702" x="3779838" y="4927600"/>
          <p14:tracePt t="63703" x="3795713" y="4927600"/>
          <p14:tracePt t="63705" x="3803650" y="4927600"/>
          <p14:tracePt t="63707" x="3819525" y="4927600"/>
          <p14:tracePt t="63709" x="3835400" y="4927600"/>
          <p14:tracePt t="63711" x="3843338" y="4927600"/>
          <p14:tracePt t="63713" x="3851275" y="4927600"/>
          <p14:tracePt t="63715" x="3867150" y="4927600"/>
          <p14:tracePt t="63719" x="3875088" y="4927600"/>
          <p14:tracePt t="63720" x="3890963" y="4927600"/>
          <p14:tracePt t="63721" x="3898900" y="4927600"/>
          <p14:tracePt t="63723" x="3906838" y="4927600"/>
          <p14:tracePt t="63725" x="3922713" y="4927600"/>
          <p14:tracePt t="63727" x="3930650" y="4927600"/>
          <p14:tracePt t="63729" x="3938588" y="4927600"/>
          <p14:tracePt t="63731" x="3946525" y="4927600"/>
          <p14:tracePt t="63733" x="3954463" y="4927600"/>
          <p14:tracePt t="63735" x="3962400" y="4927600"/>
          <p14:tracePt t="63737" x="3970338" y="4927600"/>
          <p14:tracePt t="63739" x="3986213" y="4927600"/>
          <p14:tracePt t="63743" x="3994150" y="4927600"/>
          <p14:tracePt t="63745" x="4002088" y="4927600"/>
          <p14:tracePt t="63747" x="4011613" y="4927600"/>
          <p14:tracePt t="63749" x="4019550" y="4927600"/>
          <p14:tracePt t="63752" x="4027488" y="4927600"/>
          <p14:tracePt t="63753" x="4035425" y="4927600"/>
          <p14:tracePt t="63757" x="4043363" y="4927600"/>
          <p14:tracePt t="63759" x="4051300" y="4927600"/>
          <p14:tracePt t="63761" x="4059238" y="4919663"/>
          <p14:tracePt t="63763" x="4067175" y="4919663"/>
          <p14:tracePt t="63765" x="4075113" y="4919663"/>
          <p14:tracePt t="63769" x="4083050" y="4919663"/>
          <p14:tracePt t="63771" x="4090988" y="4919663"/>
          <p14:tracePt t="63775" x="4098925" y="4919663"/>
          <p14:tracePt t="63777" x="4106863" y="4919663"/>
          <p14:tracePt t="63779" x="4114800" y="4919663"/>
          <p14:tracePt t="63783" x="4122738" y="4919663"/>
          <p14:tracePt t="63785" x="4130675" y="4919663"/>
          <p14:tracePt t="63787" x="4138613" y="4919663"/>
          <p14:tracePt t="63789" x="4146550" y="4919663"/>
          <p14:tracePt t="63793" x="4154488" y="4919663"/>
          <p14:tracePt t="63795" x="4162425" y="4919663"/>
          <p14:tracePt t="63797" x="4170363" y="4919663"/>
          <p14:tracePt t="63799" x="4178300" y="4927600"/>
          <p14:tracePt t="63803" x="4186238" y="4927600"/>
          <p14:tracePt t="63805" x="4194175" y="4927600"/>
          <p14:tracePt t="63807" x="4202113" y="4927600"/>
          <p14:tracePt t="63809" x="4210050" y="4927600"/>
          <p14:tracePt t="63813" x="4217988" y="4927600"/>
          <p14:tracePt t="63815" x="4225925" y="4927600"/>
          <p14:tracePt t="63818" x="4233863" y="4935538"/>
          <p14:tracePt t="63819" x="4241800" y="4935538"/>
          <p14:tracePt t="63821" x="4249738" y="4935538"/>
          <p14:tracePt t="63823" x="4257675" y="4935538"/>
          <p14:tracePt t="63825" x="4265613" y="4935538"/>
          <p14:tracePt t="63827" x="4273550" y="4935538"/>
          <p14:tracePt t="63829" x="4281488" y="4943475"/>
          <p14:tracePt t="63831" x="4289425" y="4943475"/>
          <p14:tracePt t="63833" x="4297363" y="4943475"/>
          <p14:tracePt t="63835" x="4305300" y="4943475"/>
          <p14:tracePt t="63837" x="4313238" y="4943475"/>
          <p14:tracePt t="63839" x="4329113" y="4943475"/>
          <p14:tracePt t="63843" x="4344988" y="4951413"/>
          <p14:tracePt t="63845" x="4352925" y="4951413"/>
          <p14:tracePt t="63847" x="4362450" y="4951413"/>
          <p14:tracePt t="63849" x="4370388" y="4951413"/>
          <p14:tracePt t="63852" x="4378325" y="4959350"/>
          <p14:tracePt t="63853" x="4386263" y="4959350"/>
          <p14:tracePt t="63855" x="4402138" y="4959350"/>
          <p14:tracePt t="63857" x="4410075" y="4959350"/>
          <p14:tracePt t="63859" x="4418013" y="4967288"/>
          <p14:tracePt t="63861" x="4425950" y="4967288"/>
          <p14:tracePt t="63863" x="4433888" y="4967288"/>
          <p14:tracePt t="63865" x="4441825" y="4967288"/>
          <p14:tracePt t="63868" x="4457700" y="4967288"/>
          <p14:tracePt t="63870" x="4465638" y="4976813"/>
          <p14:tracePt t="63871" x="4473575" y="4976813"/>
          <p14:tracePt t="63873" x="4481513" y="4976813"/>
          <p14:tracePt t="63875" x="4489450" y="4976813"/>
          <p14:tracePt t="63877" x="4497388" y="4976813"/>
          <p14:tracePt t="63879" x="4505325" y="4984750"/>
          <p14:tracePt t="63881" x="4513263" y="4984750"/>
          <p14:tracePt t="63883" x="4521200" y="4984750"/>
          <p14:tracePt t="63885" x="4529138" y="4984750"/>
          <p14:tracePt t="63887" x="4537075" y="4984750"/>
          <p14:tracePt t="63889" x="4545013" y="4984750"/>
          <p14:tracePt t="63891" x="4552950" y="4984750"/>
          <p14:tracePt t="63895" x="4560888" y="4984750"/>
          <p14:tracePt t="63897" x="4568825" y="4984750"/>
          <p14:tracePt t="63899" x="4576763" y="4984750"/>
          <p14:tracePt t="63903" x="4584700" y="4984750"/>
          <p14:tracePt t="63905" x="4592638" y="4984750"/>
          <p14:tracePt t="63909" x="4600575" y="4984750"/>
          <p14:tracePt t="63911" x="4608513" y="4984750"/>
          <p14:tracePt t="63915" x="4616450" y="4984750"/>
          <p14:tracePt t="63918" x="4624388" y="4984750"/>
          <p14:tracePt t="63921" x="4632325" y="4984750"/>
          <p14:tracePt t="63925" x="4640263" y="4984750"/>
          <p14:tracePt t="63929" x="4648200" y="4976813"/>
          <p14:tracePt t="63935" x="4656138" y="4976813"/>
          <p14:tracePt t="63941" x="4664075" y="4976813"/>
          <p14:tracePt t="63943" x="4664075" y="4967288"/>
          <p14:tracePt t="63947" x="4672013" y="4967288"/>
          <p14:tracePt t="63955" x="4679950" y="4967288"/>
          <p14:tracePt t="63957" x="4679950" y="4959350"/>
          <p14:tracePt t="63965" x="4687888" y="4959350"/>
          <p14:tracePt t="63968" x="4687888" y="4951413"/>
          <p14:tracePt t="63977" x="4687888" y="4943475"/>
          <p14:tracePt t="63981" x="4695825" y="4943475"/>
          <p14:tracePt t="63987" x="4695825" y="4935538"/>
          <p14:tracePt t="63993" x="4705350" y="4935538"/>
          <p14:tracePt t="63995" x="4705350" y="4927600"/>
          <p14:tracePt t="64003" x="4713288" y="4927600"/>
          <p14:tracePt t="64007" x="4713288" y="4919663"/>
          <p14:tracePt t="64011" x="4721225" y="4919663"/>
          <p14:tracePt t="64121" x="4721225" y="4911725"/>
          <p14:tracePt t="64196" x="4721225" y="4903788"/>
          <p14:tracePt t="64206" x="4713288" y="4895850"/>
          <p14:tracePt t="64214" x="4713288" y="4887913"/>
          <p14:tracePt t="64220" x="4705350" y="4887913"/>
          <p14:tracePt t="64222" x="4705350" y="4879975"/>
          <p14:tracePt t="64226" x="4695825" y="4872038"/>
          <p14:tracePt t="64230" x="4695825" y="4864100"/>
          <p14:tracePt t="64232" x="4687888" y="4864100"/>
          <p14:tracePt t="64234" x="4687888" y="4856163"/>
          <p14:tracePt t="64238" x="4679950" y="4848225"/>
          <p14:tracePt t="64244" x="4672013" y="4840288"/>
          <p14:tracePt t="64248" x="4664075" y="4832350"/>
          <p14:tracePt t="64253" x="4656138" y="4824413"/>
          <p14:tracePt t="64254" x="4656138" y="4816475"/>
          <p14:tracePt t="64256" x="4648200" y="4816475"/>
          <p14:tracePt t="64258" x="4648200" y="4808538"/>
          <p14:tracePt t="64260" x="4640263" y="4800600"/>
          <p14:tracePt t="64262" x="4640263" y="4792663"/>
          <p14:tracePt t="64264" x="4632325" y="4792663"/>
          <p14:tracePt t="64266" x="4632325" y="4784725"/>
          <p14:tracePt t="64270" x="4624388" y="4768850"/>
          <p14:tracePt t="64272" x="4616450" y="4760913"/>
          <p14:tracePt t="64276" x="4608513" y="4752975"/>
          <p14:tracePt t="64278" x="4608513" y="4745038"/>
          <p14:tracePt t="64280" x="4600575" y="4737100"/>
          <p14:tracePt t="64282" x="4600575" y="4729163"/>
          <p14:tracePt t="64284" x="4592638" y="4721225"/>
          <p14:tracePt t="64288" x="4584700" y="4713288"/>
          <p14:tracePt t="64292" x="4584700" y="4705350"/>
          <p14:tracePt t="64294" x="4576763" y="4689475"/>
          <p14:tracePt t="64296" x="4568825" y="4681538"/>
          <p14:tracePt t="64298" x="4568825" y="4673600"/>
          <p14:tracePt t="64300" x="4560888" y="4665663"/>
          <p14:tracePt t="64304" x="4552950" y="4649788"/>
          <p14:tracePt t="64306" x="4552950" y="4641850"/>
          <p14:tracePt t="64310" x="4537075" y="4624388"/>
          <p14:tracePt t="64312" x="4537075" y="4616450"/>
          <p14:tracePt t="64314" x="4529138" y="4608513"/>
          <p14:tracePt t="64316" x="4529138" y="4600575"/>
          <p14:tracePt t="64320" x="4521200" y="4592638"/>
          <p14:tracePt t="64323" x="4513263" y="4584700"/>
          <p14:tracePt t="64325" x="4513263" y="4576763"/>
          <p14:tracePt t="64326" x="4505325" y="4568825"/>
          <p14:tracePt t="64329" x="4505325" y="4560888"/>
          <p14:tracePt t="64330" x="4505325" y="4545013"/>
          <p14:tracePt t="64332" x="4497388" y="4537075"/>
          <p14:tracePt t="64334" x="4497388" y="4529138"/>
          <p14:tracePt t="64338" x="4489450" y="4513263"/>
          <p14:tracePt t="64340" x="4489450" y="4505325"/>
          <p14:tracePt t="64342" x="4489450" y="4497388"/>
          <p14:tracePt t="64345" x="4481513" y="4489450"/>
          <p14:tracePt t="64346" x="4481513" y="4481513"/>
          <p14:tracePt t="64347" x="4481513" y="4465638"/>
          <p14:tracePt t="64349" x="4481513" y="4457700"/>
          <p14:tracePt t="64352" x="4473575" y="4449763"/>
          <p14:tracePt t="64355" x="4473575" y="4441825"/>
          <p14:tracePt t="64356" x="4473575" y="4425950"/>
          <p14:tracePt t="64357" x="4465638" y="4418013"/>
          <p14:tracePt t="64359" x="4465638" y="4410075"/>
          <p14:tracePt t="64361" x="4465638" y="4402138"/>
          <p14:tracePt t="64363" x="4457700" y="4386263"/>
          <p14:tracePt t="64365" x="4457700" y="4378325"/>
          <p14:tracePt t="64369" x="4449763" y="4362450"/>
          <p14:tracePt t="64371" x="4449763" y="4354513"/>
          <p14:tracePt t="64373" x="4441825" y="4346575"/>
          <p14:tracePt t="64375" x="4441825" y="4338638"/>
          <p14:tracePt t="64377" x="4433888" y="4322763"/>
          <p14:tracePt t="64379" x="4433888" y="4314825"/>
          <p14:tracePt t="64381" x="4425950" y="4306888"/>
          <p14:tracePt t="64384" x="4425950" y="4298950"/>
          <p14:tracePt t="64386" x="4418013" y="4291013"/>
          <p14:tracePt t="64388" x="4410075" y="4281488"/>
          <p14:tracePt t="64390" x="4410075" y="4273550"/>
          <p14:tracePt t="64391" x="4402138" y="4257675"/>
          <p14:tracePt t="64393" x="4394200" y="4249738"/>
          <p14:tracePt t="64395" x="4386263" y="4241800"/>
          <p14:tracePt t="64397" x="4386263" y="4233863"/>
          <p14:tracePt t="64399" x="4378325" y="4225925"/>
          <p14:tracePt t="64402" x="4370388" y="4210050"/>
          <p14:tracePt t="64403" x="4362450" y="4202113"/>
          <p14:tracePt t="64405" x="4352925" y="4194175"/>
          <p14:tracePt t="64407" x="4344988" y="4186238"/>
          <p14:tracePt t="64409" x="4337050" y="4178300"/>
          <p14:tracePt t="64411" x="4329113" y="4170363"/>
          <p14:tracePt t="64413" x="4321175" y="4162425"/>
          <p14:tracePt t="64415" x="4313238" y="4154488"/>
          <p14:tracePt t="64418" x="4305300" y="4146550"/>
          <p14:tracePt t="64419" x="4297363" y="4138613"/>
          <p14:tracePt t="64422" x="4289425" y="4130675"/>
          <p14:tracePt t="64426" x="4273550" y="4114800"/>
          <p14:tracePt t="64427" x="4265613" y="4106863"/>
          <p14:tracePt t="64429" x="4257675" y="4106863"/>
          <p14:tracePt t="64431" x="4241800" y="4098925"/>
          <p14:tracePt t="64433" x="4233863" y="4090988"/>
          <p14:tracePt t="64435" x="4225925" y="4083050"/>
          <p14:tracePt t="64437" x="4217988" y="4075113"/>
          <p14:tracePt t="64440" x="4210050" y="4075113"/>
          <p14:tracePt t="64442" x="4202113" y="4067175"/>
          <p14:tracePt t="64443" x="4194175" y="4059238"/>
          <p14:tracePt t="64445" x="4178300" y="4059238"/>
          <p14:tracePt t="64447" x="4170363" y="4051300"/>
          <p14:tracePt t="64449" x="4162425" y="4043363"/>
          <p14:tracePt t="64452" x="4154488" y="4043363"/>
          <p14:tracePt t="64453" x="4146550" y="4035425"/>
          <p14:tracePt t="64456" x="4138613" y="4027488"/>
          <p14:tracePt t="64458" x="4122738" y="4027488"/>
          <p14:tracePt t="64459" x="4114800" y="4019550"/>
          <p14:tracePt t="64461" x="4106863" y="4011613"/>
          <p14:tracePt t="64463" x="4090988" y="4011613"/>
          <p14:tracePt t="64465" x="4083050" y="4003675"/>
          <p14:tracePt t="64469" x="4059238" y="3995738"/>
          <p14:tracePt t="64472" x="4051300" y="3987800"/>
          <p14:tracePt t="64474" x="4043363" y="3987800"/>
          <p14:tracePt t="64475" x="4027488" y="3979863"/>
          <p14:tracePt t="64477" x="4019550" y="3979863"/>
          <p14:tracePt t="64479" x="4002088" y="3979863"/>
          <p14:tracePt t="64481" x="3994150" y="3979863"/>
          <p14:tracePt t="64483" x="3978275" y="3971925"/>
          <p14:tracePt t="64486" x="3970338" y="3971925"/>
          <p14:tracePt t="64487" x="3954463" y="3963988"/>
          <p14:tracePt t="64489" x="3938588" y="3956050"/>
          <p14:tracePt t="64491" x="3922713" y="3956050"/>
          <p14:tracePt t="64493" x="3906838" y="3948113"/>
          <p14:tracePt t="64495" x="3890963" y="3938588"/>
          <p14:tracePt t="64497" x="3875088" y="3938588"/>
          <p14:tracePt t="64499" x="3859213" y="3930650"/>
          <p14:tracePt t="64502" x="3835400" y="3930650"/>
          <p14:tracePt t="64503" x="3819525" y="3922713"/>
          <p14:tracePt t="64505" x="3795713" y="3914775"/>
          <p14:tracePt t="64507" x="3779838" y="3914775"/>
          <p14:tracePt t="64509" x="3756025" y="3906838"/>
          <p14:tracePt t="64511" x="3732213" y="3906838"/>
          <p14:tracePt t="64513" x="3716338" y="3898900"/>
          <p14:tracePt t="64515" x="3692525" y="3890963"/>
          <p14:tracePt t="64519" x="3660775" y="3890963"/>
          <p14:tracePt t="64520" x="3643313" y="3883025"/>
          <p14:tracePt t="64522" x="3619500" y="3883025"/>
          <p14:tracePt t="64523" x="3595688" y="3875088"/>
          <p14:tracePt t="64525" x="3571875" y="3867150"/>
          <p14:tracePt t="64527" x="3540125" y="3867150"/>
          <p14:tracePt t="64529" x="3516313" y="3867150"/>
          <p14:tracePt t="64531" x="3492500" y="3859213"/>
          <p14:tracePt t="64533" x="3468688" y="3859213"/>
          <p14:tracePt t="64535" x="3444875" y="3859213"/>
          <p14:tracePt t="64538" x="3421063" y="3851275"/>
          <p14:tracePt t="64539" x="3397250" y="3851275"/>
          <p14:tracePt t="64541" x="3373438" y="3851275"/>
          <p14:tracePt t="64543" x="3349625" y="3843338"/>
          <p14:tracePt t="64545" x="3325813" y="3843338"/>
          <p14:tracePt t="64547" x="3292475" y="3843338"/>
          <p14:tracePt t="64549" x="3268663" y="3843338"/>
          <p14:tracePt t="64552" x="3244850" y="3843338"/>
          <p14:tracePt t="64554" x="3221038" y="3843338"/>
          <p14:tracePt t="64555" x="3205163" y="3843338"/>
          <p14:tracePt t="64557" x="3173413" y="3835400"/>
          <p14:tracePt t="64559" x="3149600" y="3835400"/>
          <p14:tracePt t="64561" x="3125788" y="3835400"/>
          <p14:tracePt t="64563" x="3101975" y="3835400"/>
          <p14:tracePt t="64565" x="3078163" y="3827463"/>
          <p14:tracePt t="64568" x="3054350" y="3827463"/>
          <p14:tracePt t="64570" x="3030538" y="3827463"/>
          <p14:tracePt t="64571" x="3006725" y="3827463"/>
          <p14:tracePt t="64573" x="2982913" y="3827463"/>
          <p14:tracePt t="64575" x="2957513" y="3827463"/>
          <p14:tracePt t="64577" x="2933700" y="3827463"/>
          <p14:tracePt t="64579" x="2901950" y="3827463"/>
          <p14:tracePt t="64581" x="2878138" y="3827463"/>
          <p14:tracePt t="64584" x="2854325" y="3835400"/>
          <p14:tracePt t="64586" x="2822575" y="3835400"/>
          <p14:tracePt t="64587" x="2798763" y="3835400"/>
          <p14:tracePt t="64589" x="2774950" y="3835400"/>
          <p14:tracePt t="64591" x="2751138" y="3835400"/>
          <p14:tracePt t="64593" x="2719388" y="3843338"/>
          <p14:tracePt t="64595" x="2695575" y="3843338"/>
          <p14:tracePt t="64597" x="2663825" y="3851275"/>
          <p14:tracePt t="64599" x="2640013" y="3851275"/>
          <p14:tracePt t="64602" x="2606675" y="3851275"/>
          <p14:tracePt t="64604" x="2582863" y="3859213"/>
          <p14:tracePt t="64605" x="2551113" y="3859213"/>
          <p14:tracePt t="64608" x="2527300" y="3867150"/>
          <p14:tracePt t="64609" x="2495550" y="3867150"/>
          <p14:tracePt t="64611" x="2471738" y="3875088"/>
          <p14:tracePt t="64613" x="2447925" y="3875088"/>
          <p14:tracePt t="64616" x="2416175" y="3875088"/>
          <p14:tracePt t="64619" x="2392363" y="3883025"/>
          <p14:tracePt t="64619" x="2360613" y="3883025"/>
          <p14:tracePt t="64621" x="2336800" y="3883025"/>
          <p14:tracePt t="64624" x="2312988" y="3890963"/>
          <p14:tracePt t="64625" x="2281238" y="3890963"/>
          <p14:tracePt t="64627" x="2255838" y="3890963"/>
          <p14:tracePt t="64629" x="2232025" y="3898900"/>
          <p14:tracePt t="64631" x="2208213" y="3898900"/>
          <p14:tracePt t="64633" x="2176463" y="3906838"/>
          <p14:tracePt t="64635" x="2152650" y="3914775"/>
          <p14:tracePt t="64638" x="2128838" y="3914775"/>
          <p14:tracePt t="64641" x="2105025" y="3922713"/>
          <p14:tracePt t="64641" x="2081213" y="3930650"/>
          <p14:tracePt t="64643" x="2057400" y="3938588"/>
          <p14:tracePt t="64645" x="2033588" y="3938588"/>
          <p14:tracePt t="64647" x="2017713" y="3948113"/>
          <p14:tracePt t="64649" x="1993900" y="3948113"/>
          <p14:tracePt t="64652" x="1970088" y="3948113"/>
          <p14:tracePt t="64653" x="1946275" y="3956050"/>
          <p14:tracePt t="64655" x="1930400" y="3956050"/>
          <p14:tracePt t="64657" x="1905000" y="3963988"/>
          <p14:tracePt t="64659" x="1889125" y="3963988"/>
          <p14:tracePt t="64661" x="1865313" y="3971925"/>
          <p14:tracePt t="64663" x="1849438" y="3971925"/>
          <p14:tracePt t="64665" x="1825625" y="3979863"/>
          <p14:tracePt t="64669" x="1809750" y="3979863"/>
          <p14:tracePt t="64669" x="1793875" y="3987800"/>
          <p14:tracePt t="64671" x="1770063" y="3987800"/>
          <p14:tracePt t="64673" x="1754188" y="3995738"/>
          <p14:tracePt t="64675" x="1738313" y="3995738"/>
          <p14:tracePt t="64677" x="1722438" y="3995738"/>
          <p14:tracePt t="64679" x="1706563" y="4003675"/>
          <p14:tracePt t="64681" x="1690688" y="4003675"/>
          <p14:tracePt t="64683" x="1682750" y="4003675"/>
          <p14:tracePt t="64685" x="1666875" y="4011613"/>
          <p14:tracePt t="64688" x="1651000" y="4011613"/>
          <p14:tracePt t="64690" x="1643063" y="4011613"/>
          <p14:tracePt t="64691" x="1627188" y="4019550"/>
          <p14:tracePt t="64693" x="1619250" y="4019550"/>
          <p14:tracePt t="64695" x="1603375" y="4019550"/>
          <p14:tracePt t="64697" x="1595438" y="4019550"/>
          <p14:tracePt t="64699" x="1587500" y="4027488"/>
          <p14:tracePt t="64702" x="1571625" y="4027488"/>
          <p14:tracePt t="64704" x="1562100" y="4027488"/>
          <p14:tracePt t="64705" x="1554163" y="4027488"/>
          <p14:tracePt t="64707" x="1546225" y="4027488"/>
          <p14:tracePt t="64709" x="1538288" y="4027488"/>
          <p14:tracePt t="64711" x="1530350" y="4027488"/>
          <p14:tracePt t="64713" x="1522413" y="4035425"/>
          <p14:tracePt t="64715" x="1514475" y="4035425"/>
          <p14:tracePt t="64719" x="1506538" y="4035425"/>
          <p14:tracePt t="64721" x="1498600" y="4035425"/>
          <p14:tracePt t="64723" x="1490663" y="4035425"/>
          <p14:tracePt t="64725" x="1482725" y="4043363"/>
          <p14:tracePt t="64727" x="1474788" y="4043363"/>
          <p14:tracePt t="64731" x="1466850" y="4043363"/>
          <p14:tracePt t="64733" x="1458913" y="4043363"/>
          <p14:tracePt t="64737" x="1450975" y="4043363"/>
          <p14:tracePt t="64739" x="1443038" y="4043363"/>
          <p14:tracePt t="64743" x="1435100" y="4043363"/>
          <p14:tracePt t="64745" x="1427163" y="4051300"/>
          <p14:tracePt t="64749" x="1419225" y="4051300"/>
          <p14:tracePt t="64753" x="1411288" y="4051300"/>
          <p14:tracePt t="64755" x="1403350" y="4051300"/>
          <p14:tracePt t="64759" x="1395413" y="4051300"/>
          <p14:tracePt t="64763" x="1387475" y="4051300"/>
          <p14:tracePt t="64765" x="1379538" y="4059238"/>
          <p14:tracePt t="64769" x="1371600" y="4059238"/>
          <p14:tracePt t="64771" x="1363663" y="4059238"/>
          <p14:tracePt t="64775" x="1355725" y="4059238"/>
          <p14:tracePt t="64777" x="1347788" y="4059238"/>
          <p14:tracePt t="64781" x="1339850" y="4059238"/>
          <p14:tracePt t="64783" x="1331913" y="4059238"/>
          <p14:tracePt t="64785" x="1323975" y="4059238"/>
          <p14:tracePt t="64787" x="1316038" y="4059238"/>
          <p14:tracePt t="64789" x="1308100" y="4059238"/>
          <p14:tracePt t="64793" x="1300163" y="4059238"/>
          <p14:tracePt t="64795" x="1292225" y="4059238"/>
          <p14:tracePt t="64797" x="1284288" y="4059238"/>
          <p14:tracePt t="64799" x="1276350" y="4059238"/>
          <p14:tracePt t="64802" x="1268413" y="4059238"/>
          <p14:tracePt t="64803" x="1268413" y="4067175"/>
          <p14:tracePt t="64805" x="1260475" y="4067175"/>
          <p14:tracePt t="64807" x="1252538" y="4067175"/>
          <p14:tracePt t="64809" x="1244600" y="4067175"/>
          <p14:tracePt t="64811" x="1236663" y="4067175"/>
          <p14:tracePt t="64813" x="1228725" y="4067175"/>
          <p14:tracePt t="64815" x="1220788" y="4067175"/>
          <p14:tracePt t="64818" x="1211263" y="4067175"/>
          <p14:tracePt t="64819" x="1203325" y="4067175"/>
          <p14:tracePt t="64821" x="1195388" y="4067175"/>
          <p14:tracePt t="64823" x="1187450" y="4067175"/>
          <p14:tracePt t="64825" x="1179513" y="4067175"/>
          <p14:tracePt t="64827" x="1171575" y="4067175"/>
          <p14:tracePt t="64831" x="1163638" y="4067175"/>
          <p14:tracePt t="64833" x="1155700" y="4067175"/>
          <p14:tracePt t="64835" x="1147763" y="4067175"/>
          <p14:tracePt t="64837" x="1139825" y="4075113"/>
          <p14:tracePt t="64839" x="1131888" y="4075113"/>
          <p14:tracePt t="64841" x="1123950" y="4075113"/>
          <p14:tracePt t="64843" x="1116013" y="4075113"/>
          <p14:tracePt t="64847" x="1108075" y="4075113"/>
          <p14:tracePt t="64849" x="1100138" y="4075113"/>
          <p14:tracePt t="64851" x="1092200" y="4083050"/>
          <p14:tracePt t="64853" x="1084263" y="4083050"/>
          <p14:tracePt t="64855" x="1076325" y="4083050"/>
          <p14:tracePt t="64857" x="1068388" y="4083050"/>
          <p14:tracePt t="64861" x="1060450" y="4090988"/>
          <p14:tracePt t="64863" x="1052513" y="4090988"/>
          <p14:tracePt t="64869" x="1036638" y="4098925"/>
          <p14:tracePt t="64873" x="1028700" y="4098925"/>
          <p14:tracePt t="64875" x="1020763" y="4106863"/>
          <p14:tracePt t="64879" x="1012825" y="4106863"/>
          <p14:tracePt t="64881" x="1012825" y="4114800"/>
          <p14:tracePt t="64883" x="1004888" y="4114800"/>
          <p14:tracePt t="64885" x="1004888" y="4122738"/>
          <p14:tracePt t="64888" x="996950" y="4122738"/>
          <p14:tracePt t="64890" x="996950" y="4130675"/>
          <p14:tracePt t="64892" x="989013" y="4138613"/>
          <p14:tracePt t="64894" x="981075" y="4138613"/>
          <p14:tracePt t="64896" x="981075" y="4146550"/>
          <p14:tracePt t="64898" x="973138" y="4146550"/>
          <p14:tracePt t="64900" x="973138" y="4154488"/>
          <p14:tracePt t="64903" x="965200" y="4162425"/>
          <p14:tracePt t="64904" x="965200" y="4170363"/>
          <p14:tracePt t="64908" x="957263" y="4178300"/>
          <p14:tracePt t="64910" x="949325" y="4186238"/>
          <p14:tracePt t="64912" x="949325" y="4194175"/>
          <p14:tracePt t="64914" x="941388" y="4202113"/>
          <p14:tracePt t="64916" x="941388" y="4210050"/>
          <p14:tracePt t="64920" x="925513" y="4217988"/>
          <p14:tracePt t="64925" x="917575" y="4233863"/>
          <p14:tracePt t="64926" x="917575" y="4241800"/>
          <p14:tracePt t="64928" x="909638" y="4249738"/>
          <p14:tracePt t="64930" x="901700" y="4257675"/>
          <p14:tracePt t="64932" x="901700" y="4265613"/>
          <p14:tracePt t="64934" x="893763" y="4265613"/>
          <p14:tracePt t="64936" x="885825" y="4273550"/>
          <p14:tracePt t="64942" x="868363" y="4298950"/>
          <p14:tracePt t="64944" x="860425" y="4306888"/>
          <p14:tracePt t="64948" x="852488" y="4314825"/>
          <p14:tracePt t="64950" x="844550" y="4322763"/>
          <p14:tracePt t="64953" x="844550" y="4330700"/>
          <p14:tracePt t="64958" x="828675" y="4338638"/>
          <p14:tracePt t="64962" x="812800" y="4354513"/>
          <p14:tracePt t="64965" x="804863" y="4354513"/>
          <p14:tracePt t="64966" x="796925" y="4362450"/>
          <p14:tracePt t="64970" x="788988" y="4370388"/>
          <p14:tracePt t="64972" x="781050" y="4370388"/>
          <p14:tracePt t="64974" x="773113" y="4378325"/>
          <p14:tracePt t="64978" x="765175" y="4386263"/>
          <p14:tracePt t="64980" x="757238" y="4386263"/>
          <p14:tracePt t="64982" x="749300" y="4394200"/>
          <p14:tracePt t="64986" x="741363" y="4394200"/>
          <p14:tracePt t="64988" x="733425" y="4402138"/>
          <p14:tracePt t="64992" x="725488" y="4410075"/>
          <p14:tracePt t="64994" x="717550" y="4410075"/>
          <p14:tracePt t="64998" x="709613" y="4418013"/>
          <p14:tracePt t="65003" x="701675" y="4418013"/>
          <p14:tracePt t="65004" x="701675" y="4425950"/>
          <p14:tracePt t="65007" x="693738" y="4425950"/>
          <p14:tracePt t="65008" x="685800" y="4425950"/>
          <p14:tracePt t="65010" x="685800" y="4433888"/>
          <p14:tracePt t="65012" x="677863" y="4433888"/>
          <p14:tracePt t="65014" x="677863" y="4441825"/>
          <p14:tracePt t="65016" x="669925" y="4441825"/>
          <p14:tracePt t="65020" x="661988" y="4449763"/>
          <p14:tracePt t="65022" x="654050" y="4449763"/>
          <p14:tracePt t="65024" x="654050" y="4457700"/>
          <p14:tracePt t="65026" x="646113" y="4457700"/>
          <p14:tracePt t="65028" x="638175" y="4465638"/>
          <p14:tracePt t="65034" x="630238" y="4473575"/>
          <p14:tracePt t="65038" x="622300" y="4473575"/>
          <p14:tracePt t="65040" x="622300" y="4481513"/>
          <p14:tracePt t="65042" x="614363" y="4481513"/>
          <p14:tracePt t="65046" x="614363" y="4489450"/>
          <p14:tracePt t="65048" x="606425" y="4489450"/>
          <p14:tracePt t="65053" x="598488" y="4489450"/>
          <p14:tracePt t="65054" x="598488" y="4497388"/>
          <p14:tracePt t="65058" x="590550" y="4497388"/>
          <p14:tracePt t="65060" x="590550" y="4505325"/>
          <p14:tracePt t="65064" x="582613" y="4505325"/>
          <p14:tracePt t="65070" x="574675" y="4513263"/>
          <p14:tracePt t="65074" x="574675" y="4521200"/>
          <p14:tracePt t="65076" x="566738" y="4521200"/>
          <p14:tracePt t="65078" x="566738" y="4529138"/>
          <p14:tracePt t="65082" x="558800" y="4529138"/>
          <p14:tracePt t="65084" x="558800" y="4537075"/>
          <p14:tracePt t="65089" x="550863" y="4545013"/>
          <p14:tracePt t="65092" x="542925" y="4552950"/>
          <p14:tracePt t="65096" x="534988" y="4560888"/>
          <p14:tracePt t="65100" x="534988" y="4568825"/>
          <p14:tracePt t="65103" x="527050" y="4568825"/>
          <p14:tracePt t="65104" x="527050" y="4576763"/>
          <p14:tracePt t="65106" x="517525" y="4576763"/>
          <p14:tracePt t="65108" x="517525" y="4584700"/>
          <p14:tracePt t="65110" x="509588" y="4584700"/>
          <p14:tracePt t="65112" x="509588" y="4592638"/>
          <p14:tracePt t="65114" x="501650" y="4600575"/>
          <p14:tracePt t="65120" x="493713" y="4616450"/>
          <p14:tracePt t="65124" x="485775" y="4624388"/>
          <p14:tracePt t="65126" x="485775" y="4633913"/>
          <p14:tracePt t="65128" x="477838" y="4633913"/>
          <p14:tracePt t="65130" x="477838" y="4641850"/>
          <p14:tracePt t="65132" x="469900" y="4641850"/>
          <p14:tracePt t="65134" x="469900" y="4649788"/>
          <p14:tracePt t="65136" x="461963" y="4657725"/>
          <p14:tracePt t="65156" x="430213" y="4705350"/>
          <p14:tracePt t="65160" x="422275" y="4721225"/>
          <p14:tracePt t="65162" x="414338" y="4721225"/>
          <p14:tracePt t="65164" x="414338" y="4729163"/>
          <p14:tracePt t="65166" x="406400" y="4737100"/>
          <p14:tracePt t="65170" x="406400" y="4745038"/>
          <p14:tracePt t="65174" x="398463" y="4752975"/>
          <p14:tracePt t="65176" x="398463" y="4760913"/>
          <p14:tracePt t="65178" x="390525" y="4768850"/>
          <p14:tracePt t="65182" x="390525" y="4776788"/>
          <p14:tracePt t="65184" x="390525" y="4784725"/>
          <p14:tracePt t="65186" x="382588" y="4792663"/>
          <p14:tracePt t="65191" x="382588" y="4800600"/>
          <p14:tracePt t="65192" x="382588" y="4808538"/>
          <p14:tracePt t="65194" x="382588" y="4816475"/>
          <p14:tracePt t="65196" x="382588" y="4824413"/>
          <p14:tracePt t="65198" x="374650" y="4832350"/>
          <p14:tracePt t="65200" x="374650" y="4840288"/>
          <p14:tracePt t="65203" x="374650" y="4848225"/>
          <p14:tracePt t="65207" x="374650" y="4856163"/>
          <p14:tracePt t="65208" x="374650" y="4864100"/>
          <p14:tracePt t="65210" x="374650" y="4872038"/>
          <p14:tracePt t="65212" x="374650" y="4879975"/>
          <p14:tracePt t="65214" x="374650" y="4887913"/>
          <p14:tracePt t="65216" x="374650" y="4895850"/>
          <p14:tracePt t="65220" x="374650" y="4911725"/>
          <p14:tracePt t="65222" x="382588" y="4919663"/>
          <p14:tracePt t="65224" x="382588" y="4927600"/>
          <p14:tracePt t="65226" x="382588" y="4935538"/>
          <p14:tracePt t="65228" x="382588" y="4943475"/>
          <p14:tracePt t="65230" x="390525" y="4951413"/>
          <p14:tracePt t="65232" x="390525" y="4959350"/>
          <p14:tracePt t="65234" x="390525" y="4967288"/>
          <p14:tracePt t="65239" x="390525" y="4976813"/>
          <p14:tracePt t="65240" x="398463" y="4984750"/>
          <p14:tracePt t="65242" x="398463" y="4992688"/>
          <p14:tracePt t="65244" x="398463" y="5000625"/>
          <p14:tracePt t="65246" x="398463" y="5008563"/>
          <p14:tracePt t="65248" x="398463" y="5016500"/>
          <p14:tracePt t="65250" x="406400" y="5024438"/>
          <p14:tracePt t="65254" x="406400" y="5032375"/>
          <p14:tracePt t="65256" x="406400" y="5040313"/>
          <p14:tracePt t="65258" x="414338" y="5048250"/>
          <p14:tracePt t="65260" x="414338" y="5056188"/>
          <p14:tracePt t="65264" x="414338" y="5064125"/>
          <p14:tracePt t="65266" x="422275" y="5072063"/>
          <p14:tracePt t="65270" x="422275" y="5080000"/>
          <p14:tracePt t="65274" x="422275" y="5087938"/>
          <p14:tracePt t="65276" x="430213" y="5095875"/>
          <p14:tracePt t="65282" x="430213" y="5103813"/>
          <p14:tracePt t="65284" x="438150" y="5103813"/>
          <p14:tracePt t="65287" x="438150" y="5111750"/>
          <p14:tracePt t="65290" x="446088" y="5111750"/>
          <p14:tracePt t="65292" x="446088" y="5119688"/>
          <p14:tracePt t="65296" x="454025" y="5119688"/>
          <p14:tracePt t="65300" x="454025" y="5127625"/>
          <p14:tracePt t="65303" x="461963" y="5127625"/>
          <p14:tracePt t="65306" x="461963" y="5135563"/>
          <p14:tracePt t="65308" x="469900" y="5135563"/>
          <p14:tracePt t="65314" x="477838" y="5143500"/>
          <p14:tracePt t="65320" x="485775" y="5143500"/>
          <p14:tracePt t="65324" x="493713" y="5151438"/>
          <p14:tracePt t="65330" x="501650" y="5151438"/>
          <p14:tracePt t="65334" x="509588" y="5159375"/>
          <p14:tracePt t="65342" x="517525" y="5159375"/>
          <p14:tracePt t="65344" x="517525" y="5167313"/>
          <p14:tracePt t="65346" x="527050" y="5167313"/>
          <p14:tracePt t="65350" x="527050" y="5175250"/>
          <p14:tracePt t="65353" x="534988" y="5175250"/>
          <p14:tracePt t="65356" x="534988" y="5183188"/>
          <p14:tracePt t="65358" x="542925" y="5183188"/>
          <p14:tracePt t="65362" x="550863" y="5191125"/>
          <p14:tracePt t="65370" x="558800" y="5199063"/>
          <p14:tracePt t="65374" x="566738" y="5207000"/>
          <p14:tracePt t="65380" x="566738" y="5214938"/>
          <p14:tracePt t="65384" x="574675" y="5214938"/>
          <p14:tracePt t="65387" x="574675" y="5222875"/>
          <p14:tracePt t="65392" x="574675" y="5230813"/>
          <p14:tracePt t="65394" x="582613" y="5230813"/>
          <p14:tracePt t="65398" x="582613" y="5238750"/>
          <p14:tracePt t="65404" x="582613" y="5246688"/>
          <p14:tracePt t="65408" x="590550" y="5246688"/>
          <p14:tracePt t="65410" x="590550" y="5254625"/>
          <p14:tracePt t="65416" x="598488" y="5262563"/>
          <p14:tracePt t="65420" x="598488" y="5270500"/>
          <p14:tracePt t="65426" x="598488" y="5278438"/>
          <p14:tracePt t="65432" x="606425" y="5286375"/>
          <p14:tracePt t="65437" x="606425" y="5294313"/>
          <p14:tracePt t="65442" x="606425" y="5302250"/>
          <p14:tracePt t="65448" x="606425" y="5310188"/>
          <p14:tracePt t="65453" x="606425" y="5319713"/>
          <p14:tracePt t="65458" x="614363" y="5327650"/>
          <p14:tracePt t="65462" x="614363" y="5335588"/>
          <p14:tracePt t="65466" x="614363" y="5343525"/>
          <p14:tracePt t="65472" x="614363" y="5351463"/>
          <p14:tracePt t="65476" x="614363" y="5359400"/>
          <p14:tracePt t="65482" x="614363" y="5367338"/>
          <p14:tracePt t="65488" x="614363" y="5375275"/>
          <p14:tracePt t="65490" x="622300" y="5375275"/>
          <p14:tracePt t="65492" x="622300" y="5383213"/>
          <p14:tracePt t="65498" x="622300" y="5391150"/>
          <p14:tracePt t="65504" x="622300" y="5399088"/>
          <p14:tracePt t="65508" x="630238" y="5407025"/>
          <p14:tracePt t="65512" x="630238" y="5414963"/>
          <p14:tracePt t="65520" x="638175" y="5422900"/>
          <p14:tracePt t="65522" x="638175" y="5430838"/>
          <p14:tracePt t="65528" x="638175" y="5438775"/>
          <p14:tracePt t="65530" x="646113" y="5438775"/>
          <p14:tracePt t="65532" x="646113" y="5446713"/>
          <p14:tracePt t="65538" x="654050" y="5454650"/>
          <p14:tracePt t="65544" x="654050" y="5462588"/>
          <p14:tracePt t="65546" x="661988" y="5462588"/>
          <p14:tracePt t="65550" x="661988" y="5470525"/>
          <p14:tracePt t="65555" x="669925" y="5470525"/>
          <p14:tracePt t="65556" x="669925" y="5478463"/>
          <p14:tracePt t="65562" x="677863" y="5478463"/>
          <p14:tracePt t="65564" x="677863" y="5486400"/>
          <p14:tracePt t="65574" x="685800" y="5494338"/>
          <p14:tracePt t="65586" x="685800" y="5502275"/>
          <p14:tracePt t="65606" x="693738" y="5502275"/>
          <p14:tracePt t="65610" x="693738" y="5510213"/>
          <p14:tracePt t="65657" x="701675" y="5510213"/>
          <p14:tracePt t="65659" x="701675" y="5518150"/>
          <p14:tracePt t="65672" x="709613" y="5518150"/>
          <p14:tracePt t="65682" x="709613" y="5526088"/>
          <p14:tracePt t="65684" x="717550" y="5526088"/>
          <p14:tracePt t="65696" x="725488" y="5526088"/>
          <p14:tracePt t="65712" x="733425" y="5526088"/>
          <p14:tracePt t="65720" x="733425" y="5534025"/>
          <p14:tracePt t="65758" x="741363" y="5534025"/>
          <p14:tracePt t="65784" x="749300" y="5534025"/>
          <p14:tracePt t="65788" x="749300" y="5526088"/>
          <p14:tracePt t="65798" x="757238" y="5526088"/>
          <p14:tracePt t="65808" x="765175" y="5526088"/>
          <p14:tracePt t="65814" x="773113" y="5526088"/>
          <p14:tracePt t="65820" x="781050" y="5526088"/>
          <p14:tracePt t="65824" x="788988" y="5526088"/>
          <p14:tracePt t="65828" x="796925" y="5526088"/>
          <p14:tracePt t="65832" x="804863" y="5526088"/>
          <p14:tracePt t="65838" x="812800" y="5526088"/>
          <p14:tracePt t="65844" x="820738" y="5526088"/>
          <p14:tracePt t="65850" x="828675" y="5526088"/>
          <p14:tracePt t="65856" x="836613" y="5526088"/>
          <p14:tracePt t="65862" x="844550" y="5526088"/>
          <p14:tracePt t="65870" x="852488" y="5518150"/>
          <p14:tracePt t="65872" x="860425" y="5518150"/>
          <p14:tracePt t="65878" x="868363" y="5518150"/>
          <p14:tracePt t="65882" x="877888" y="5518150"/>
          <p14:tracePt t="65889" x="885825" y="5518150"/>
          <p14:tracePt t="65896" x="893763" y="5518150"/>
          <p14:tracePt t="65903" x="901700" y="5518150"/>
          <p14:tracePt t="65906" x="901700" y="5510213"/>
          <p14:tracePt t="65910" x="909638" y="5510213"/>
          <p14:tracePt t="65920" x="917575" y="5510213"/>
          <p14:tracePt t="65926" x="917575" y="5502275"/>
          <p14:tracePt t="65928" x="925513" y="5502275"/>
          <p14:tracePt t="65936" x="933450" y="5502275"/>
          <p14:tracePt t="65946" x="941388" y="5502275"/>
          <p14:tracePt t="65950" x="941388" y="5494338"/>
          <p14:tracePt t="65955" x="949325" y="5494338"/>
          <p14:tracePt t="65970" x="957263" y="5494338"/>
          <p14:tracePt t="66024" x="965200" y="5494338"/>
          <p14:tracePt t="66072" x="973138" y="5494338"/>
          <p14:tracePt t="66115" x="981075" y="5494338"/>
          <p14:tracePt t="66152" x="989013" y="5494338"/>
          <p14:tracePt t="66157" x="989013" y="5486400"/>
          <p14:tracePt t="66186" x="996950" y="5486400"/>
          <p14:tracePt t="66192" x="996950" y="5478463"/>
          <p14:tracePt t="66322" x="1004888" y="5478463"/>
          <p14:tracePt t="66348" x="1012825" y="5478463"/>
          <p14:tracePt t="66374" x="1020763" y="5478463"/>
          <p14:tracePt t="66434" x="1020763" y="5486400"/>
          <p14:tracePt t="66444" x="1028700" y="5486400"/>
          <p14:tracePt t="66522" x="1036638" y="5486400"/>
          <p14:tracePt t="66600" x="1028700" y="5486400"/>
          <p14:tracePt t="66604" x="1028700" y="5494338"/>
          <p14:tracePt t="66614" x="1036638" y="5494338"/>
          <p14:tracePt t="66658" x="1028700" y="5494338"/>
          <p14:tracePt t="66678" x="1036638" y="5494338"/>
          <p14:tracePt t="66762" x="1044575" y="5494338"/>
          <p14:tracePt t="66768" x="1052513" y="5494338"/>
          <p14:tracePt t="66774" x="1060450" y="5494338"/>
          <p14:tracePt t="66780" x="1068388" y="5494338"/>
          <p14:tracePt t="66784" x="1076325" y="5494338"/>
          <p14:tracePt t="66790" x="1084263" y="5494338"/>
          <p14:tracePt t="66794" x="1092200" y="5494338"/>
          <p14:tracePt t="66796" x="1100138" y="5494338"/>
          <p14:tracePt t="66803" x="1108075" y="5494338"/>
          <p14:tracePt t="66804" x="1108075" y="5486400"/>
          <p14:tracePt t="66806" x="1116013" y="5486400"/>
          <p14:tracePt t="66810" x="1123950" y="5486400"/>
          <p14:tracePt t="66814" x="1131888" y="5486400"/>
          <p14:tracePt t="66820" x="1139825" y="5486400"/>
          <p14:tracePt t="66822" x="1147763" y="5486400"/>
          <p14:tracePt t="66826" x="1155700" y="5486400"/>
          <p14:tracePt t="66828" x="1155700" y="5478463"/>
          <p14:tracePt t="66830" x="1163638" y="5478463"/>
          <p14:tracePt t="66836" x="1171575" y="5478463"/>
          <p14:tracePt t="66840" x="1179513" y="5478463"/>
          <p14:tracePt t="66842" x="1179513" y="5470525"/>
          <p14:tracePt t="66844" x="1187450" y="5470525"/>
          <p14:tracePt t="66850" x="1195388" y="5470525"/>
          <p14:tracePt t="66853" x="1195388" y="5462588"/>
          <p14:tracePt t="66860" x="1203325" y="5462588"/>
          <p14:tracePt t="66862" x="1203325" y="5454650"/>
          <p14:tracePt t="66870" x="1203325" y="5446713"/>
          <p14:tracePt t="66876" x="1211263" y="5438775"/>
          <p14:tracePt t="66882" x="1211263" y="5430838"/>
          <p14:tracePt t="66888" x="1211263" y="5422900"/>
          <p14:tracePt t="66896" x="1211263" y="5414963"/>
          <p14:tracePt t="66914" x="1220788" y="5414963"/>
          <p14:tracePt t="67117" x="1220788" y="5407025"/>
          <p14:tracePt t="67125" x="1228725" y="5407025"/>
          <p14:tracePt t="67137" x="1228725" y="5399088"/>
          <p14:tracePt t="67143" x="1236663" y="5399088"/>
          <p14:tracePt t="67155" x="1236663" y="5391150"/>
          <p14:tracePt t="67400" x="1236663" y="5399088"/>
          <p14:tracePt t="67436" x="1244600" y="5399088"/>
          <p14:tracePt t="67452" x="1244600" y="5407025"/>
          <p14:tracePt t="67478" x="1252538" y="5407025"/>
          <p14:tracePt t="67578" x="1260475" y="5407025"/>
          <p14:tracePt t="67584" x="1260475" y="5414963"/>
          <p14:tracePt t="67596" x="1268413" y="5414963"/>
          <p14:tracePt t="67606" x="1268413" y="5422900"/>
          <p14:tracePt t="67610" x="1276350" y="5422900"/>
          <p14:tracePt t="67650" x="1276350" y="5414963"/>
          <p14:tracePt t="67653" x="1268413" y="5414963"/>
          <p14:tracePt t="67662" x="1260475" y="5407025"/>
          <p14:tracePt t="67670" x="1252538" y="5407025"/>
          <p14:tracePt t="67673" x="1252538" y="5399088"/>
          <p14:tracePt t="67676" x="1244600" y="5399088"/>
          <p14:tracePt t="67682" x="1244600" y="5391150"/>
          <p14:tracePt t="67686" x="1236663" y="5391150"/>
          <p14:tracePt t="67724" x="1244600" y="5399088"/>
          <p14:tracePt t="67734" x="1252538" y="5399088"/>
          <p14:tracePt t="67738" x="1252538" y="5407025"/>
          <p14:tracePt t="67744" x="1260475" y="5407025"/>
          <p14:tracePt t="67746" x="1260475" y="5414963"/>
          <p14:tracePt t="67756" x="1268413" y="5422900"/>
          <p14:tracePt t="67778" x="1268413" y="5430838"/>
          <p14:tracePt t="67796" x="1268413" y="5422900"/>
          <p14:tracePt t="67800" x="1260475" y="5422900"/>
          <p14:tracePt t="67808" x="1252538" y="5422900"/>
          <p14:tracePt t="67814" x="1252538" y="5414963"/>
          <p14:tracePt t="67816" x="1244600" y="5414963"/>
          <p14:tracePt t="67822" x="1236663" y="5414963"/>
          <p14:tracePt t="67824" x="1236663" y="5407025"/>
          <p14:tracePt t="67826" x="1228725" y="5407025"/>
          <p14:tracePt t="67830" x="1220788" y="5407025"/>
          <p14:tracePt t="67834" x="1220788" y="5399088"/>
          <p14:tracePt t="67837" x="1211263" y="5399088"/>
          <p14:tracePt t="67840" x="1203325" y="5399088"/>
          <p14:tracePt t="67842" x="1203325" y="5391150"/>
          <p14:tracePt t="67844" x="1195388" y="5391150"/>
          <p14:tracePt t="67850" x="1187450" y="5383213"/>
          <p14:tracePt t="67860" x="1179513" y="5383213"/>
          <p14:tracePt t="67940" x="1179513" y="5375275"/>
          <p14:tracePt t="67972" x="1187450" y="5375275"/>
          <p14:tracePt t="67980" x="1187450" y="5367338"/>
          <p14:tracePt t="67984" x="1195388" y="5367338"/>
          <p14:tracePt t="67990" x="1203325" y="5367338"/>
          <p14:tracePt t="67996" x="1211263" y="5359400"/>
          <p14:tracePt t="68003" x="1220788" y="5359400"/>
          <p14:tracePt t="68006" x="1228725" y="5359400"/>
          <p14:tracePt t="68008" x="1228725" y="5351463"/>
          <p14:tracePt t="68010" x="1236663" y="5351463"/>
          <p14:tracePt t="68014" x="1244600" y="5351463"/>
          <p14:tracePt t="68018" x="1252538" y="5343525"/>
          <p14:tracePt t="68020" x="1260475" y="5343525"/>
          <p14:tracePt t="68024" x="1268413" y="5343525"/>
          <p14:tracePt t="68026" x="1276350" y="5343525"/>
          <p14:tracePt t="68028" x="1284288" y="5335588"/>
          <p14:tracePt t="68032" x="1292225" y="5335588"/>
          <p14:tracePt t="68034" x="1300163" y="5335588"/>
          <p14:tracePt t="68036" x="1308100" y="5335588"/>
          <p14:tracePt t="68039" x="1316038" y="5335588"/>
          <p14:tracePt t="68040" x="1323975" y="5335588"/>
          <p14:tracePt t="68042" x="1331913" y="5335588"/>
          <p14:tracePt t="68044" x="1339850" y="5335588"/>
          <p14:tracePt t="68046" x="1355725" y="5335588"/>
          <p14:tracePt t="68048" x="1363663" y="5335588"/>
          <p14:tracePt t="68050" x="1371600" y="5335588"/>
          <p14:tracePt t="68054" x="1387475" y="5335588"/>
          <p14:tracePt t="68056" x="1395413" y="5335588"/>
          <p14:tracePt t="68059" x="1403350" y="5335588"/>
          <p14:tracePt t="68060" x="1411288" y="5335588"/>
          <p14:tracePt t="68064" x="1435100" y="5335588"/>
          <p14:tracePt t="68066" x="1443038" y="5335588"/>
          <p14:tracePt t="68067" x="1450975" y="5335588"/>
          <p14:tracePt t="68069" x="1458913" y="5327650"/>
          <p14:tracePt t="68071" x="1466850" y="5327650"/>
          <p14:tracePt t="68073" x="1482725" y="5327650"/>
          <p14:tracePt t="68075" x="1490663" y="5327650"/>
          <p14:tracePt t="68077" x="1498600" y="5327650"/>
          <p14:tracePt t="68079" x="1514475" y="5327650"/>
          <p14:tracePt t="68081" x="1522413" y="5327650"/>
          <p14:tracePt t="68083" x="1538288" y="5327650"/>
          <p14:tracePt t="68085" x="1546225" y="5327650"/>
          <p14:tracePt t="68087" x="1571625" y="5327650"/>
          <p14:tracePt t="68089" x="1579563" y="5327650"/>
          <p14:tracePt t="68091" x="1587500" y="5327650"/>
          <p14:tracePt t="68093" x="1603375" y="5319713"/>
          <p14:tracePt t="68095" x="1619250" y="5319713"/>
          <p14:tracePt t="68097" x="1627188" y="5319713"/>
          <p14:tracePt t="68099" x="1643063" y="5319713"/>
          <p14:tracePt t="68101" x="1658938" y="5319713"/>
          <p14:tracePt t="68103" x="1666875" y="5319713"/>
          <p14:tracePt t="68105" x="1682750" y="5319713"/>
          <p14:tracePt t="68107" x="1690688" y="5319713"/>
          <p14:tracePt t="68109" x="1706563" y="5319713"/>
          <p14:tracePt t="68111" x="1722438" y="5327650"/>
          <p14:tracePt t="68113" x="1730375" y="5327650"/>
          <p14:tracePt t="68115" x="1746250" y="5327650"/>
          <p14:tracePt t="68117" x="1754188" y="5327650"/>
          <p14:tracePt t="68120" x="1770063" y="5327650"/>
          <p14:tracePt t="68121" x="1785938" y="5327650"/>
          <p14:tracePt t="68124" x="1793875" y="5327650"/>
          <p14:tracePt t="68125" x="1801813" y="5327650"/>
          <p14:tracePt t="68137" x="1873250" y="5327650"/>
          <p14:tracePt t="68139" x="1881188" y="5327650"/>
          <p14:tracePt t="68141" x="1889125" y="5335588"/>
          <p14:tracePt t="68143" x="1905000" y="5335588"/>
          <p14:tracePt t="68145" x="1912938" y="5335588"/>
          <p14:tracePt t="68147" x="1922463" y="5335588"/>
          <p14:tracePt t="68149" x="1930400" y="5335588"/>
          <p14:tracePt t="68152" x="1938338" y="5335588"/>
          <p14:tracePt t="68153" x="1946275" y="5335588"/>
          <p14:tracePt t="68155" x="1954213" y="5335588"/>
          <p14:tracePt t="68157" x="1962150" y="5335588"/>
          <p14:tracePt t="68159" x="1970088" y="5335588"/>
          <p14:tracePt t="68163" x="1978025" y="5335588"/>
          <p14:tracePt t="68165" x="1985963" y="5335588"/>
          <p14:tracePt t="68167" x="1993900" y="5335588"/>
          <p14:tracePt t="68171" x="2001838" y="5335588"/>
          <p14:tracePt t="68175" x="2009775" y="5335588"/>
          <p14:tracePt t="68177" x="2017713" y="5335588"/>
          <p14:tracePt t="68181" x="2025650" y="5335588"/>
          <p14:tracePt t="68185" x="2033588" y="5335588"/>
          <p14:tracePt t="68189" x="2041525" y="5327650"/>
          <p14:tracePt t="68193" x="2049463" y="5327650"/>
          <p14:tracePt t="68197" x="2057400" y="5327650"/>
          <p14:tracePt t="68199" x="2065338" y="5327650"/>
          <p14:tracePt t="68203" x="2073275" y="5327650"/>
          <p14:tracePt t="68207" x="2081213" y="5327650"/>
          <p14:tracePt t="68211" x="2089150" y="5327650"/>
          <p14:tracePt t="68215" x="2097088" y="5327650"/>
          <p14:tracePt t="68220" x="2105025" y="5327650"/>
          <p14:tracePt t="68221" x="2112963" y="5327650"/>
          <p14:tracePt t="68225" x="2120900" y="5327650"/>
          <p14:tracePt t="68229" x="2128838" y="5327650"/>
          <p14:tracePt t="68231" x="2136775" y="5327650"/>
          <p14:tracePt t="68235" x="2144713" y="5319713"/>
          <p14:tracePt t="68241" x="2152650" y="5319713"/>
          <p14:tracePt t="68245" x="2160588" y="5319713"/>
          <p14:tracePt t="68249" x="2160588" y="5310188"/>
          <p14:tracePt t="68252" x="2168525" y="5310188"/>
          <p14:tracePt t="68255" x="2176463" y="5310188"/>
          <p14:tracePt t="68263" x="2184400" y="5302250"/>
          <p14:tracePt t="68273" x="2192338" y="5302250"/>
          <p14:tracePt t="68288" x="2192338" y="5294313"/>
          <p14:tracePt t="68292" x="2200275" y="5294313"/>
          <p14:tracePt t="68308" x="2208213" y="5294313"/>
          <p14:tracePt t="68366" x="2216150" y="5294313"/>
          <p14:tracePt t="68380" x="2224088" y="5302250"/>
          <p14:tracePt t="68390" x="2232025" y="5302250"/>
          <p14:tracePt t="68398" x="2239963" y="5302250"/>
          <p14:tracePt t="68403" x="2239963" y="5310188"/>
          <p14:tracePt t="68404" x="2247900" y="5310188"/>
          <p14:tracePt t="68410" x="2255838" y="5310188"/>
          <p14:tracePt t="68414" x="2265363" y="5310188"/>
          <p14:tracePt t="68420" x="2273300" y="5310188"/>
          <p14:tracePt t="68423" x="2281238" y="5319713"/>
          <p14:tracePt t="68426" x="2289175" y="5319713"/>
          <p14:tracePt t="68430" x="2297113" y="5319713"/>
          <p14:tracePt t="68432" x="2305050" y="5319713"/>
          <p14:tracePt t="68434" x="2312988" y="5319713"/>
          <p14:tracePt t="68440" x="2328863" y="5319713"/>
          <p14:tracePt t="68442" x="2336800" y="5319713"/>
          <p14:tracePt t="68444" x="2344738" y="5319713"/>
          <p14:tracePt t="68446" x="2352675" y="5319713"/>
          <p14:tracePt t="68448" x="2360613" y="5319713"/>
          <p14:tracePt t="68454" x="2376488" y="5319713"/>
          <p14:tracePt t="68456" x="2384425" y="5319713"/>
          <p14:tracePt t="68458" x="2392363" y="5319713"/>
          <p14:tracePt t="68460" x="2400300" y="5319713"/>
          <p14:tracePt t="68464" x="2408238" y="5319713"/>
          <p14:tracePt t="68466" x="2416175" y="5319713"/>
          <p14:tracePt t="68468" x="2424113" y="5310188"/>
          <p14:tracePt t="68470" x="2432050" y="5310188"/>
          <p14:tracePt t="68474" x="2439988" y="5310188"/>
          <p14:tracePt t="68476" x="2447925" y="5310188"/>
          <p14:tracePt t="68478" x="2455863" y="5310188"/>
          <p14:tracePt t="68482" x="2463800" y="5310188"/>
          <p14:tracePt t="68484" x="2471738" y="5310188"/>
          <p14:tracePt t="68487" x="2479675" y="5310188"/>
          <p14:tracePt t="68490" x="2495550" y="5302250"/>
          <p14:tracePt t="68494" x="2503488" y="5302250"/>
          <p14:tracePt t="68496" x="2511425" y="5302250"/>
          <p14:tracePt t="68498" x="2519363" y="5302250"/>
          <p14:tracePt t="68503" x="2527300" y="5302250"/>
          <p14:tracePt t="68505" x="2535238" y="5294313"/>
          <p14:tracePt t="68506" x="2543175" y="5294313"/>
          <p14:tracePt t="68510" x="2551113" y="5294313"/>
          <p14:tracePt t="68512" x="2559050" y="5294313"/>
          <p14:tracePt t="68514" x="2566988" y="5294313"/>
          <p14:tracePt t="68518" x="2574925" y="5294313"/>
          <p14:tracePt t="68520" x="2582863" y="5286375"/>
          <p14:tracePt t="68524" x="2590800" y="5286375"/>
          <p14:tracePt t="68528" x="2598738" y="5286375"/>
          <p14:tracePt t="68532" x="2606675" y="5286375"/>
          <p14:tracePt t="68535" x="2616200" y="5286375"/>
          <p14:tracePt t="68540" x="2624138" y="5286375"/>
          <p14:tracePt t="68544" x="2632075" y="5286375"/>
          <p14:tracePt t="68548" x="2640013" y="5286375"/>
          <p14:tracePt t="68554" x="2647950" y="5294313"/>
          <p14:tracePt t="68560" x="2655888" y="5294313"/>
          <p14:tracePt t="68570" x="2663825" y="5294313"/>
          <p14:tracePt t="68576" x="2663825" y="5302250"/>
          <p14:tracePt t="68580" x="2671763" y="5302250"/>
          <p14:tracePt t="68604" x="2671763" y="5294313"/>
          <p14:tracePt t="68609" x="2663825" y="5294313"/>
          <p14:tracePt t="68631" x="2663825" y="5286375"/>
          <p14:tracePt t="68633" x="2655888" y="5286375"/>
          <p14:tracePt t="68678" x="2655888" y="5294313"/>
          <p14:tracePt t="68754" x="2663825" y="5294313"/>
          <p14:tracePt t="68800" x="2663825" y="5302250"/>
          <p14:tracePt t="68804" x="2671763" y="5302250"/>
          <p14:tracePt t="68814" x="2671763" y="5310188"/>
          <p14:tracePt t="68816" x="2679700" y="5310188"/>
          <p14:tracePt t="68826" x="2679700" y="5319713"/>
          <p14:tracePt t="68828" x="2687638" y="5319713"/>
          <p14:tracePt t="68840" x="2695575" y="5319713"/>
          <p14:tracePt t="68848" x="2695575" y="5327650"/>
          <p14:tracePt t="68876" x="2703513" y="5327650"/>
          <p14:tracePt t="68886" x="2703513" y="5319713"/>
          <p14:tracePt t="68910" x="2711450" y="5319713"/>
          <p14:tracePt t="68960" x="2703513" y="5319713"/>
          <p14:tracePt t="68970" x="2703513" y="5310188"/>
          <p14:tracePt t="68974" x="2695575" y="5310188"/>
          <p14:tracePt t="68982" x="2687638" y="5310188"/>
          <p14:tracePt t="68985" x="2687638" y="5302250"/>
          <p14:tracePt t="68992" x="2679700" y="5302250"/>
          <p14:tracePt t="68994" x="2679700" y="5294313"/>
          <p14:tracePt t="69000" x="2671763" y="5294313"/>
          <p14:tracePt t="69284" x="2663825" y="5294313"/>
          <p14:tracePt t="69316" x="2655888" y="5294313"/>
          <p14:tracePt t="69328" x="2647950" y="5294313"/>
          <p14:tracePt t="69331" x="2647950" y="5302250"/>
          <p14:tracePt t="69334" x="2640013" y="5302250"/>
          <p14:tracePt t="69338" x="2632075" y="5302250"/>
          <p14:tracePt t="69340" x="2624138" y="5302250"/>
          <p14:tracePt t="69342" x="2624138" y="5310188"/>
          <p14:tracePt t="69344" x="2616200" y="5310188"/>
          <p14:tracePt t="69346" x="2606675" y="5310188"/>
          <p14:tracePt t="69348" x="2598738" y="5310188"/>
          <p14:tracePt t="69350" x="2590800" y="5319713"/>
          <p14:tracePt t="69353" x="2582863" y="5319713"/>
          <p14:tracePt t="69354" x="2574925" y="5319713"/>
          <p14:tracePt t="69356" x="2566988" y="5319713"/>
          <p14:tracePt t="69358" x="2559050" y="5319713"/>
          <p14:tracePt t="69360" x="2551113" y="5327650"/>
          <p14:tracePt t="69362" x="2543175" y="5327650"/>
          <p14:tracePt t="69364" x="2535238" y="5327650"/>
          <p14:tracePt t="69366" x="2527300" y="5327650"/>
          <p14:tracePt t="69368" x="2519363" y="5327650"/>
          <p14:tracePt t="69370" x="2511425" y="5327650"/>
          <p14:tracePt t="69374" x="2503488" y="5327650"/>
          <p14:tracePt t="69376" x="2495550" y="5327650"/>
          <p14:tracePt t="69378" x="2487613" y="5327650"/>
          <p14:tracePt t="69380" x="2479675" y="5327650"/>
          <p14:tracePt t="69382" x="2471738" y="5327650"/>
          <p14:tracePt t="69384" x="2463800" y="5327650"/>
          <p14:tracePt t="69387" x="2455863" y="5327650"/>
          <p14:tracePt t="69388" x="2447925" y="5327650"/>
          <p14:tracePt t="69389" x="2432050" y="5327650"/>
          <p14:tracePt t="69393" x="2416175" y="5327650"/>
          <p14:tracePt t="69395" x="2408238" y="5327650"/>
          <p14:tracePt t="69397" x="2400300" y="5327650"/>
          <p14:tracePt t="69399" x="2392363" y="5327650"/>
          <p14:tracePt t="69402" x="2384425" y="5327650"/>
          <p14:tracePt t="69403" x="2376488" y="5327650"/>
          <p14:tracePt t="69405" x="2368550" y="5327650"/>
          <p14:tracePt t="69407" x="2352675" y="5327650"/>
          <p14:tracePt t="69409" x="2344738" y="5327650"/>
          <p14:tracePt t="69413" x="2336800" y="5327650"/>
          <p14:tracePt t="69415" x="2328863" y="5327650"/>
          <p14:tracePt t="69417" x="2320925" y="5327650"/>
          <p14:tracePt t="69420" x="2312988" y="5327650"/>
          <p14:tracePt t="69424" x="2305050" y="5327650"/>
          <p14:tracePt t="69426" x="2297113" y="5327650"/>
          <p14:tracePt t="69432" x="2289175" y="5327650"/>
          <p14:tracePt t="69437" x="2281238" y="5327650"/>
          <p14:tracePt t="69440" x="2273300" y="5327650"/>
          <p14:tracePt t="69446" x="2265363" y="5327650"/>
          <p14:tracePt t="69450" x="2255838" y="5327650"/>
          <p14:tracePt t="69455" x="2247900" y="5327650"/>
          <p14:tracePt t="69458" x="2239963" y="5327650"/>
          <p14:tracePt t="69462" x="2232025" y="5327650"/>
          <p14:tracePt t="69466" x="2224088" y="5327650"/>
          <p14:tracePt t="69470" x="2216150" y="5327650"/>
          <p14:tracePt t="69472" x="2208213" y="5327650"/>
          <p14:tracePt t="69478" x="2200275" y="5327650"/>
          <p14:tracePt t="69480" x="2192338" y="5319713"/>
          <p14:tracePt t="69485" x="2184400" y="5319713"/>
          <p14:tracePt t="69488" x="2176463" y="5319713"/>
          <p14:tracePt t="69492" x="2168525" y="5319713"/>
          <p14:tracePt t="69494" x="2160588" y="5319713"/>
          <p14:tracePt t="69498" x="2152650" y="5319713"/>
          <p14:tracePt t="69503" x="2144713" y="5319713"/>
          <p14:tracePt t="69505" x="2136775" y="5319713"/>
          <p14:tracePt t="69506" x="2128838" y="5319713"/>
          <p14:tracePt t="69510" x="2120900" y="5319713"/>
          <p14:tracePt t="69512" x="2112963" y="5319713"/>
          <p14:tracePt t="69516" x="2105025" y="5319713"/>
          <p14:tracePt t="69518" x="2097088" y="5319713"/>
          <p14:tracePt t="69521" x="2089150" y="5319713"/>
          <p14:tracePt t="69522" x="2081213" y="5319713"/>
          <p14:tracePt t="69524" x="2073275" y="5319713"/>
          <p14:tracePt t="69526" x="2065338" y="5319713"/>
          <p14:tracePt t="69528" x="2065338" y="5310188"/>
          <p14:tracePt t="69530" x="2057400" y="5310188"/>
          <p14:tracePt t="69532" x="2049463" y="5310188"/>
          <p14:tracePt t="69534" x="2041525" y="5310188"/>
          <p14:tracePt t="69536" x="2033588" y="5310188"/>
          <p14:tracePt t="69538" x="2025650" y="5302250"/>
          <p14:tracePt t="69540" x="2017713" y="5302250"/>
          <p14:tracePt t="69544" x="2009775" y="5302250"/>
          <p14:tracePt t="69546" x="2001838" y="5302250"/>
          <p14:tracePt t="69548" x="1993900" y="5302250"/>
          <p14:tracePt t="69550" x="1985963" y="5302250"/>
          <p14:tracePt t="69553" x="1978025" y="5294313"/>
          <p14:tracePt t="69555" x="1970088" y="5294313"/>
          <p14:tracePt t="69556" x="1962150" y="5294313"/>
          <p14:tracePt t="69558" x="1954213" y="5294313"/>
          <p14:tracePt t="69560" x="1938338" y="5294313"/>
          <p14:tracePt t="69562" x="1930400" y="5294313"/>
          <p14:tracePt t="69566" x="1922463" y="5294313"/>
          <p14:tracePt t="69568" x="1912938" y="5294313"/>
          <p14:tracePt t="69571" x="1905000" y="5294313"/>
          <p14:tracePt t="69573" x="1897063" y="5294313"/>
          <p14:tracePt t="69576" x="1889125" y="5294313"/>
          <p14:tracePt t="69578" x="1881188" y="5286375"/>
          <p14:tracePt t="69582" x="1873250" y="5286375"/>
          <p14:tracePt t="69588" x="1865313" y="5286375"/>
          <p14:tracePt t="69600" x="1857375" y="5294313"/>
          <p14:tracePt t="69618" x="1849438" y="5294313"/>
          <p14:tracePt t="69638" x="1841500" y="5294313"/>
          <p14:tracePt t="69650" x="1833563" y="5294313"/>
          <p14:tracePt t="69661" x="1825625" y="5294313"/>
          <p14:tracePt t="69666" x="1817688" y="5294313"/>
          <p14:tracePt t="69674" x="1809750" y="5294313"/>
          <p14:tracePt t="69678" x="1801813" y="5294313"/>
          <p14:tracePt t="69684" x="1793875" y="5294313"/>
          <p14:tracePt t="69688" x="1785938" y="5294313"/>
          <p14:tracePt t="69690" x="1778000" y="5294313"/>
          <p14:tracePt t="69696" x="1770063" y="5294313"/>
          <p14:tracePt t="69706" x="1762125" y="5294313"/>
          <p14:tracePt t="69714" x="1754188" y="5294313"/>
          <p14:tracePt t="69716" x="1754188" y="5302250"/>
          <p14:tracePt t="69720" x="1746250" y="5302250"/>
          <p14:tracePt t="69726" x="1738313" y="5302250"/>
          <p14:tracePt t="69730" x="1730375" y="5302250"/>
          <p14:tracePt t="69737" x="1730375" y="5310188"/>
          <p14:tracePt t="69739" x="1722438" y="5310188"/>
          <p14:tracePt t="69744" x="1714500" y="5310188"/>
          <p14:tracePt t="69754" x="1706563" y="5310188"/>
          <p14:tracePt t="69772" x="1698625" y="5310188"/>
          <p14:tracePt t="69930" x="1706563" y="5310188"/>
          <p14:tracePt t="69958" x="1714500" y="5310188"/>
          <p14:tracePt t="69972" x="1722438" y="5310188"/>
          <p14:tracePt t="69980" x="1730375" y="5310188"/>
          <p14:tracePt t="69984" x="1738313" y="5310188"/>
          <p14:tracePt t="69988" x="1746250" y="5310188"/>
          <p14:tracePt t="69992" x="1754188" y="5310188"/>
          <p14:tracePt t="69996" x="1762125" y="5310188"/>
          <p14:tracePt t="69998" x="1770063" y="5310188"/>
          <p14:tracePt t="70003" x="1778000" y="5310188"/>
          <p14:tracePt t="70004" x="1785938" y="5310188"/>
          <p14:tracePt t="70006" x="1793875" y="5310188"/>
          <p14:tracePt t="70008" x="1801813" y="5310188"/>
          <p14:tracePt t="70010" x="1809750" y="5319713"/>
          <p14:tracePt t="70012" x="1817688" y="5319713"/>
          <p14:tracePt t="70014" x="1825625" y="5319713"/>
          <p14:tracePt t="70016" x="1841500" y="5310188"/>
          <p14:tracePt t="70018" x="1849438" y="5310188"/>
          <p14:tracePt t="70020" x="1857375" y="5310188"/>
          <p14:tracePt t="70022" x="1865313" y="5310188"/>
          <p14:tracePt t="70024" x="1873250" y="5310188"/>
          <p14:tracePt t="70026" x="1881188" y="5310188"/>
          <p14:tracePt t="70028" x="1897063" y="5310188"/>
          <p14:tracePt t="70030" x="1905000" y="5310188"/>
          <p14:tracePt t="70032" x="1912938" y="5310188"/>
          <p14:tracePt t="70034" x="1922463" y="5310188"/>
          <p14:tracePt t="70037" x="1930400" y="5310188"/>
          <p14:tracePt t="70039" x="1946275" y="5310188"/>
          <p14:tracePt t="70040" x="1954213" y="5310188"/>
          <p14:tracePt t="70042" x="1962150" y="5310188"/>
          <p14:tracePt t="70044" x="1970088" y="5310188"/>
          <p14:tracePt t="70046" x="1985963" y="5319713"/>
          <p14:tracePt t="70048" x="1993900" y="5319713"/>
          <p14:tracePt t="70050" x="2009775" y="5319713"/>
          <p14:tracePt t="70053" x="2017713" y="5319713"/>
          <p14:tracePt t="70055" x="2025650" y="5319713"/>
          <p14:tracePt t="70056" x="2033588" y="5319713"/>
          <p14:tracePt t="70058" x="2049463" y="5319713"/>
          <p14:tracePt t="70060" x="2057400" y="5319713"/>
          <p14:tracePt t="70062" x="2065338" y="5310188"/>
          <p14:tracePt t="70064" x="2081213" y="5310188"/>
          <p14:tracePt t="70066" x="2089150" y="5310188"/>
          <p14:tracePt t="70068" x="2105025" y="5310188"/>
          <p14:tracePt t="70070" x="2112963" y="5310188"/>
          <p14:tracePt t="70073" x="2120900" y="5310188"/>
          <p14:tracePt t="70074" x="2136775" y="5310188"/>
          <p14:tracePt t="70076" x="2144713" y="5310188"/>
          <p14:tracePt t="70078" x="2152650" y="5310188"/>
          <p14:tracePt t="70080" x="2168525" y="5310188"/>
          <p14:tracePt t="70082" x="2176463" y="5310188"/>
          <p14:tracePt t="70084" x="2184400" y="5310188"/>
          <p14:tracePt t="70086" x="2192338" y="5310188"/>
          <p14:tracePt t="70089" x="2200275" y="5310188"/>
          <p14:tracePt t="70090" x="2208213" y="5310188"/>
          <p14:tracePt t="70092" x="2216150" y="5310188"/>
          <p14:tracePt t="70094" x="2224088" y="5310188"/>
          <p14:tracePt t="70096" x="2232025" y="5310188"/>
          <p14:tracePt t="70098" x="2239963" y="5310188"/>
          <p14:tracePt t="70100" x="2255838" y="5310188"/>
          <p14:tracePt t="70103" x="2265363" y="5310188"/>
          <p14:tracePt t="70105" x="2273300" y="5310188"/>
          <p14:tracePt t="70106" x="2281238" y="5310188"/>
          <p14:tracePt t="70108" x="2297113" y="5310188"/>
          <p14:tracePt t="70110" x="2305050" y="5310188"/>
          <p14:tracePt t="70112" x="2312988" y="5310188"/>
          <p14:tracePt t="70114" x="2320925" y="5310188"/>
          <p14:tracePt t="70116" x="2328863" y="5310188"/>
          <p14:tracePt t="70120" x="2352675" y="5310188"/>
          <p14:tracePt t="70122" x="2360613" y="5310188"/>
          <p14:tracePt t="70124" x="2368550" y="5310188"/>
          <p14:tracePt t="70126" x="2376488" y="5310188"/>
          <p14:tracePt t="70128" x="2384425" y="5310188"/>
          <p14:tracePt t="70130" x="2392363" y="5310188"/>
          <p14:tracePt t="70132" x="2400300" y="5310188"/>
          <p14:tracePt t="70134" x="2408238" y="5310188"/>
          <p14:tracePt t="70137" x="2416175" y="5310188"/>
          <p14:tracePt t="70154" x="2487613" y="5310188"/>
          <p14:tracePt t="70156" x="2495550" y="5310188"/>
          <p14:tracePt t="70161" x="2511425" y="5310188"/>
          <p14:tracePt t="70162" x="2519363" y="5310188"/>
          <p14:tracePt t="70164" x="2527300" y="5310188"/>
          <p14:tracePt t="70166" x="2535238" y="5310188"/>
          <p14:tracePt t="70168" x="2543175" y="5310188"/>
          <p14:tracePt t="70172" x="2559050" y="5310188"/>
          <p14:tracePt t="70174" x="2559050" y="5302250"/>
          <p14:tracePt t="70176" x="2566988" y="5302250"/>
          <p14:tracePt t="70178" x="2574925" y="5302250"/>
          <p14:tracePt t="70180" x="2582863" y="5302250"/>
          <p14:tracePt t="70182" x="2590800" y="5302250"/>
          <p14:tracePt t="70186" x="2598738" y="5302250"/>
          <p14:tracePt t="70189" x="2606675" y="5302250"/>
          <p14:tracePt t="70192" x="2616200" y="5302250"/>
          <p14:tracePt t="70194" x="2624138" y="5302250"/>
          <p14:tracePt t="70198" x="2632075" y="5302250"/>
          <p14:tracePt t="70200" x="2640013" y="5302250"/>
          <p14:tracePt t="70205" x="2647950" y="5302250"/>
          <p14:tracePt t="70208" x="2655888" y="5302250"/>
          <p14:tracePt t="70210" x="2663825" y="5302250"/>
          <p14:tracePt t="70214" x="2671763" y="5302250"/>
          <p14:tracePt t="70219" x="2679700" y="5302250"/>
          <p14:tracePt t="70222" x="2687638" y="5302250"/>
          <p14:tracePt t="70226" x="2695575" y="5302250"/>
          <p14:tracePt t="70230" x="2703513" y="5302250"/>
          <p14:tracePt t="70232" x="2711450" y="5302250"/>
          <p14:tracePt t="70237" x="2719388" y="5302250"/>
          <p14:tracePt t="70240" x="2727325" y="5302250"/>
          <p14:tracePt t="70242" x="2735263" y="5302250"/>
          <p14:tracePt t="70246" x="2743200" y="5302250"/>
          <p14:tracePt t="70250" x="2751138" y="5302250"/>
          <p14:tracePt t="70254" x="2759075" y="5302250"/>
          <p14:tracePt t="70260" x="2767013" y="5302250"/>
          <p14:tracePt t="70266" x="2774950" y="5302250"/>
          <p14:tracePt t="70272" x="2782888" y="5302250"/>
          <p14:tracePt t="70282" x="2790825" y="5302250"/>
          <p14:tracePt t="70288" x="2790825" y="5310188"/>
          <p14:tracePt t="70296" x="2798763" y="5310188"/>
          <p14:tracePt t="70316" x="2806700" y="5310188"/>
          <p14:tracePt t="70332" x="2814638" y="5310188"/>
          <p14:tracePt t="70340" x="2822575" y="5310188"/>
          <p14:tracePt t="70346" x="2822575" y="5319713"/>
          <p14:tracePt t="70350" x="2830513" y="5319713"/>
          <p14:tracePt t="70360" x="2838450" y="5319713"/>
          <p14:tracePt t="70370" x="2846388" y="5319713"/>
          <p14:tracePt t="70380" x="2854325" y="5319713"/>
          <p14:tracePt t="70388" x="2862263" y="5310188"/>
          <p14:tracePt t="70396" x="2870200" y="5310188"/>
          <p14:tracePt t="70408" x="2878138" y="5310188"/>
          <p14:tracePt t="70440" x="2886075" y="5310188"/>
          <p14:tracePt t="70822" x="2878138" y="5310188"/>
          <p14:tracePt t="70842" x="2870200" y="5319713"/>
          <p14:tracePt t="70852" x="2862263" y="5319713"/>
          <p14:tracePt t="70860" x="2854325" y="5319713"/>
          <p14:tracePt t="70864" x="2846388" y="5327650"/>
          <p14:tracePt t="70868" x="2838450" y="5327650"/>
          <p14:tracePt t="70870" x="2830513" y="5327650"/>
          <p14:tracePt t="70874" x="2822575" y="5327650"/>
          <p14:tracePt t="70876" x="2806700" y="5335588"/>
          <p14:tracePt t="70878" x="2798763" y="5335588"/>
          <p14:tracePt t="70880" x="2790825" y="5335588"/>
          <p14:tracePt t="70882" x="2774950" y="5335588"/>
          <p14:tracePt t="70884" x="2767013" y="5335588"/>
          <p14:tracePt t="70886" x="2751138" y="5335588"/>
          <p14:tracePt t="70890" x="2735263" y="5335588"/>
          <p14:tracePt t="70891" x="2719388" y="5335588"/>
          <p14:tracePt t="70892" x="2711450" y="5343525"/>
          <p14:tracePt t="70894" x="2695575" y="5343525"/>
          <p14:tracePt t="70896" x="2679700" y="5343525"/>
          <p14:tracePt t="70898" x="2663825" y="5343525"/>
          <p14:tracePt t="70900" x="2655888" y="5343525"/>
          <p14:tracePt t="70904" x="2632075" y="5343525"/>
          <p14:tracePt t="70906" x="2616200" y="5343525"/>
          <p14:tracePt t="70908" x="2598738" y="5343525"/>
          <p14:tracePt t="70910" x="2590800" y="5343525"/>
          <p14:tracePt t="70912" x="2574925" y="5343525"/>
          <p14:tracePt t="70914" x="2559050" y="5343525"/>
          <p14:tracePt t="70916" x="2551113" y="5343525"/>
          <p14:tracePt t="70918" x="2535238" y="5343525"/>
          <p14:tracePt t="70921" x="2519363" y="5343525"/>
          <p14:tracePt t="70922" x="2511425" y="5343525"/>
          <p14:tracePt t="70924" x="2495550" y="5351463"/>
          <p14:tracePt t="70926" x="2479675" y="5351463"/>
          <p14:tracePt t="70928" x="2471738" y="5351463"/>
          <p14:tracePt t="70930" x="2455863" y="5351463"/>
          <p14:tracePt t="70932" x="2439988" y="5351463"/>
          <p14:tracePt t="70934" x="2432050" y="5351463"/>
          <p14:tracePt t="70937" x="2416175" y="5351463"/>
          <p14:tracePt t="70940" x="2392363" y="5359400"/>
          <p14:tracePt t="70942" x="2384425" y="5359400"/>
          <p14:tracePt t="70944" x="2368550" y="5359400"/>
          <p14:tracePt t="70946" x="2352675" y="5359400"/>
          <p14:tracePt t="70948" x="2344738" y="5367338"/>
          <p14:tracePt t="70950" x="2328863" y="5367338"/>
          <p14:tracePt t="70953" x="2320925" y="5367338"/>
          <p14:tracePt t="70957" x="2297113" y="5375275"/>
          <p14:tracePt t="70958" x="2281238" y="5375275"/>
          <p14:tracePt t="70960" x="2273300" y="5375275"/>
          <p14:tracePt t="70962" x="2255838" y="5375275"/>
          <p14:tracePt t="70964" x="2247900" y="5375275"/>
          <p14:tracePt t="70966" x="2232025" y="5383213"/>
          <p14:tracePt t="70968" x="2224088" y="5383213"/>
          <p14:tracePt t="70972" x="2200275" y="5383213"/>
          <p14:tracePt t="70974" x="2192338" y="5383213"/>
          <p14:tracePt t="70976" x="2176463" y="5391150"/>
          <p14:tracePt t="70979" x="2168525" y="5391150"/>
          <p14:tracePt t="70981" x="2152650" y="5391150"/>
          <p14:tracePt t="70984" x="2136775" y="5391150"/>
          <p14:tracePt t="70988" x="2120900" y="5391150"/>
          <p14:tracePt t="70990" x="2112963" y="5391150"/>
          <p14:tracePt t="70992" x="2105025" y="5399088"/>
          <p14:tracePt t="70994" x="2097088" y="5399088"/>
          <p14:tracePt t="70996" x="2089150" y="5399088"/>
          <p14:tracePt t="70998" x="2081213" y="5399088"/>
          <p14:tracePt t="71000" x="2073275" y="5399088"/>
          <p14:tracePt t="71003" x="2065338" y="5399088"/>
          <p14:tracePt t="71004" x="2057400" y="5399088"/>
          <p14:tracePt t="71006" x="2049463" y="5399088"/>
          <p14:tracePt t="71008" x="2041525" y="5399088"/>
          <p14:tracePt t="71010" x="2033588" y="5407025"/>
          <p14:tracePt t="71012" x="2025650" y="5407025"/>
          <p14:tracePt t="71014" x="2017713" y="5407025"/>
          <p14:tracePt t="71016" x="2009775" y="5407025"/>
          <p14:tracePt t="71018" x="2001838" y="5407025"/>
          <p14:tracePt t="71021" x="1993900" y="5407025"/>
          <p14:tracePt t="71024" x="1985963" y="5407025"/>
          <p14:tracePt t="71026" x="1978025" y="5407025"/>
          <p14:tracePt t="71028" x="1970088" y="5407025"/>
          <p14:tracePt t="71030" x="1962150" y="5407025"/>
          <p14:tracePt t="71034" x="1954213" y="5407025"/>
          <p14:tracePt t="71036" x="1946275" y="5407025"/>
          <p14:tracePt t="71038" x="1938338" y="5407025"/>
          <p14:tracePt t="71040" x="1930400" y="5414963"/>
          <p14:tracePt t="71044" x="1922463" y="5414963"/>
          <p14:tracePt t="71046" x="1912938" y="5414963"/>
          <p14:tracePt t="71050" x="1905000" y="5414963"/>
          <p14:tracePt t="71053" x="1897063" y="5414963"/>
          <p14:tracePt t="71056" x="1881188" y="5414963"/>
          <p14:tracePt t="71060" x="1873250" y="5414963"/>
          <p14:tracePt t="71062" x="1865313" y="5422900"/>
          <p14:tracePt t="71066" x="1857375" y="5422900"/>
          <p14:tracePt t="71068" x="1849438" y="5422900"/>
          <p14:tracePt t="71071" x="1841500" y="5422900"/>
          <p14:tracePt t="71074" x="1833563" y="5422900"/>
          <p14:tracePt t="71078" x="1825625" y="5422900"/>
          <p14:tracePt t="71080" x="1817688" y="5422900"/>
          <p14:tracePt t="71084" x="1809750" y="5422900"/>
          <p14:tracePt t="71088" x="1801813" y="5422900"/>
          <p14:tracePt t="71090" x="1793875" y="5422900"/>
          <p14:tracePt t="71094" x="1785938" y="5422900"/>
          <p14:tracePt t="71096" x="1785938" y="5430838"/>
          <p14:tracePt t="71098" x="1778000" y="5430838"/>
          <p14:tracePt t="71100" x="1770063" y="5430838"/>
          <p14:tracePt t="71104" x="1762125" y="5430838"/>
          <p14:tracePt t="71108" x="1754188" y="5430838"/>
          <p14:tracePt t="71112" x="1746250" y="5430838"/>
          <p14:tracePt t="71116" x="1738313" y="5430838"/>
          <p14:tracePt t="71120" x="1730375" y="5430838"/>
          <p14:tracePt t="71122" x="1722438" y="5430838"/>
          <p14:tracePt t="71126" x="1714500" y="5430838"/>
          <p14:tracePt t="71130" x="1706563" y="5430838"/>
          <p14:tracePt t="71134" x="1698625" y="5430838"/>
          <p14:tracePt t="71157" x="1658938" y="5430838"/>
          <p14:tracePt t="71159" x="1658938" y="5422900"/>
          <p14:tracePt t="71160" x="1651000" y="5422900"/>
          <p14:tracePt t="71164" x="1643063" y="5422900"/>
          <p14:tracePt t="71171" x="1635125" y="5422900"/>
          <p14:tracePt t="71176" x="1627188" y="5422900"/>
          <p14:tracePt t="71184" x="1619250" y="5422900"/>
          <p14:tracePt t="71196" x="1611313" y="5414963"/>
          <p14:tracePt t="71204" x="1611313" y="5422900"/>
          <p14:tracePt t="71220" x="1603375" y="5422900"/>
          <p14:tracePt t="71234" x="1595438" y="5422900"/>
          <p14:tracePt t="71236" x="1595438" y="5414963"/>
          <p14:tracePt t="71246" x="1587500" y="5414963"/>
          <p14:tracePt t="71255" x="1579563" y="5414963"/>
          <p14:tracePt t="71260" x="1579563" y="5407025"/>
          <p14:tracePt t="71264" x="1571625" y="5407025"/>
          <p14:tracePt t="71276" x="1562100" y="5407025"/>
          <p14:tracePt t="71370" x="1562100" y="5399088"/>
          <p14:tracePt t="71402" x="1562100" y="5391150"/>
          <p14:tracePt t="71410" x="1554163" y="5391150"/>
          <p14:tracePt t="71420" x="1554163" y="5383213"/>
          <p14:tracePt t="71440" x="1554163" y="5375275"/>
          <p14:tracePt t="71454" x="1546225" y="5367338"/>
          <p14:tracePt t="71470" x="1546225" y="5359400"/>
          <p14:tracePt t="71470" x="1538288" y="5359400"/>
          <p14:tracePt t="71482" x="1530350" y="5351463"/>
          <p14:tracePt t="71496" x="1522413" y="5351463"/>
          <p14:tracePt t="71510" x="1514475" y="5351463"/>
          <p14:tracePt t="71520" x="1506538" y="5351463"/>
          <p14:tracePt t="71524" x="1506538" y="5343525"/>
          <p14:tracePt t="71528" x="1498600" y="5343525"/>
          <p14:tracePt t="71537" x="1490663" y="5343525"/>
          <p14:tracePt t="71542" x="1482725" y="5343525"/>
          <p14:tracePt t="71550" x="1474788" y="5343525"/>
          <p14:tracePt t="71556" x="1466850" y="5351463"/>
          <p14:tracePt t="71560" x="1458913" y="5351463"/>
          <p14:tracePt t="71564" x="1450975" y="5351463"/>
          <p14:tracePt t="71568" x="1443038" y="5351463"/>
          <p14:tracePt t="71574" x="1435100" y="5359400"/>
          <p14:tracePt t="71578" x="1427163" y="5359400"/>
          <p14:tracePt t="71582" x="1419225" y="5359400"/>
          <p14:tracePt t="71586" x="1411288" y="5359400"/>
          <p14:tracePt t="71590" x="1411288" y="5367338"/>
          <p14:tracePt t="71592" x="1403350" y="5367338"/>
          <p14:tracePt t="71596" x="1395413" y="5367338"/>
          <p14:tracePt t="71600" x="1387475" y="5367338"/>
          <p14:tracePt t="71605" x="1387475" y="5375275"/>
          <p14:tracePt t="71606" x="1379538" y="5375275"/>
          <p14:tracePt t="71610" x="1371600" y="5375275"/>
          <p14:tracePt t="71614" x="1363663" y="5375275"/>
          <p14:tracePt t="71620" x="1355725" y="5383213"/>
          <p14:tracePt t="71624" x="1347788" y="5383213"/>
          <p14:tracePt t="71630" x="1339850" y="5383213"/>
          <p14:tracePt t="71640" x="1331913" y="5383213"/>
          <p14:tracePt t="71642" x="1331913" y="5391150"/>
          <p14:tracePt t="71650" x="1323975" y="5391150"/>
          <p14:tracePt t="71666" x="1316038" y="5391150"/>
          <p14:tracePt t="71668" x="1316038" y="5399088"/>
          <p14:tracePt t="71682" x="1316038" y="5407025"/>
          <p14:tracePt t="71692" x="1316038" y="5414963"/>
          <p14:tracePt t="71700" x="1316038" y="5422900"/>
          <p14:tracePt t="71710" x="1316038" y="5430838"/>
          <p14:tracePt t="71719" x="1316038" y="5438775"/>
          <p14:tracePt t="71724" x="1316038" y="5446713"/>
          <p14:tracePt t="71730" x="1316038" y="5454650"/>
          <p14:tracePt t="71732" x="1323975" y="5454650"/>
          <p14:tracePt t="71736" x="1323975" y="5462588"/>
          <p14:tracePt t="71742" x="1323975" y="5470525"/>
          <p14:tracePt t="71748" x="1323975" y="5478463"/>
          <p14:tracePt t="71750" x="1331913" y="5478463"/>
          <p14:tracePt t="71753" x="1331913" y="5486400"/>
          <p14:tracePt t="71758" x="1331913" y="5494338"/>
          <p14:tracePt t="71764" x="1331913" y="5502275"/>
          <p14:tracePt t="71766" x="1339850" y="5502275"/>
          <p14:tracePt t="71770" x="1339850" y="5510213"/>
          <p14:tracePt t="71776" x="1339850" y="5518150"/>
          <p14:tracePt t="71782" x="1339850" y="5526088"/>
          <p14:tracePt t="71788" x="1339850" y="5534025"/>
          <p14:tracePt t="71790" x="1347788" y="5534025"/>
          <p14:tracePt t="71796" x="1347788" y="5541963"/>
          <p14:tracePt t="71804" x="1347788" y="5549900"/>
          <p14:tracePt t="71814" x="1347788" y="5557838"/>
          <p14:tracePt t="71822" x="1347788" y="5565775"/>
          <p14:tracePt t="71828" x="1355725" y="5565775"/>
          <p14:tracePt t="71830" x="1355725" y="5573713"/>
          <p14:tracePt t="71838" x="1355725" y="5581650"/>
          <p14:tracePt t="71844" x="1355725" y="5589588"/>
          <p14:tracePt t="71850" x="1355725" y="5597525"/>
          <p14:tracePt t="71858" x="1355725" y="5605463"/>
          <p14:tracePt t="71864" x="1355725" y="5613400"/>
          <p14:tracePt t="71875" x="1355725" y="5621338"/>
          <p14:tracePt t="71882" x="1355725" y="5629275"/>
          <p14:tracePt t="71884" x="1363663" y="5629275"/>
          <p14:tracePt t="71890" x="1363663" y="5637213"/>
          <p14:tracePt t="71900" x="1363663" y="5645150"/>
          <p14:tracePt t="71940" x="1363663" y="5653088"/>
          <p14:tracePt t="71944" x="1371600" y="5653088"/>
          <p14:tracePt t="71960" x="1371600" y="5662613"/>
          <p14:tracePt t="71974" x="1379538" y="5662613"/>
          <p14:tracePt t="71988" x="1379538" y="5670550"/>
          <p14:tracePt t="72004" x="1387475" y="5670550"/>
          <p14:tracePt t="72014" x="1387475" y="5678488"/>
          <p14:tracePt t="72018" x="1395413" y="5678488"/>
          <p14:tracePt t="72028" x="1403350" y="5678488"/>
          <p14:tracePt t="72030" x="1403350" y="5686425"/>
          <p14:tracePt t="72034" x="1411288" y="5686425"/>
          <p14:tracePt t="72038" x="1419225" y="5686425"/>
          <p14:tracePt t="72040" x="1419225" y="5694363"/>
          <p14:tracePt t="72042" x="1427163" y="5694363"/>
          <p14:tracePt t="72044" x="1435100" y="5694363"/>
          <p14:tracePt t="72048" x="1443038" y="5702300"/>
          <p14:tracePt t="72050" x="1450975" y="5702300"/>
          <p14:tracePt t="72053" x="1458913" y="5702300"/>
          <p14:tracePt t="72056" x="1466850" y="5702300"/>
          <p14:tracePt t="72058" x="1474788" y="5710238"/>
          <p14:tracePt t="72060" x="1482725" y="5710238"/>
          <p14:tracePt t="72062" x="1490663" y="5710238"/>
          <p14:tracePt t="72064" x="1498600" y="5710238"/>
          <p14:tracePt t="72066" x="1506538" y="5718175"/>
          <p14:tracePt t="72068" x="1514475" y="5718175"/>
          <p14:tracePt t="72073" x="1522413" y="5718175"/>
          <p14:tracePt t="72074" x="1530350" y="5718175"/>
          <p14:tracePt t="72076" x="1538288" y="5718175"/>
          <p14:tracePt t="72080" x="1546225" y="5726113"/>
          <p14:tracePt t="72082" x="1554163" y="5726113"/>
          <p14:tracePt t="72087" x="1562100" y="5726113"/>
          <p14:tracePt t="72090" x="1579563" y="5726113"/>
          <p14:tracePt t="72092" x="1579563" y="5734050"/>
          <p14:tracePt t="72094" x="1587500" y="5734050"/>
          <p14:tracePt t="72096" x="1595438" y="5734050"/>
          <p14:tracePt t="72098" x="1603375" y="5734050"/>
          <p14:tracePt t="72103" x="1611313" y="5734050"/>
          <p14:tracePt t="72105" x="1619250" y="5734050"/>
          <p14:tracePt t="72106" x="1627188" y="5734050"/>
          <p14:tracePt t="72108" x="1635125" y="5734050"/>
          <p14:tracePt t="72110" x="1643063" y="5734050"/>
          <p14:tracePt t="72112" x="1651000" y="5734050"/>
          <p14:tracePt t="72116" x="1658938" y="5734050"/>
          <p14:tracePt t="72118" x="1666875" y="5734050"/>
          <p14:tracePt t="72120" x="1674813" y="5734050"/>
          <p14:tracePt t="72126" x="1690688" y="5734050"/>
          <p14:tracePt t="72139" x="1722438" y="5734050"/>
          <p14:tracePt t="72142" x="1730375" y="5734050"/>
          <p14:tracePt t="72144" x="1738313" y="5734050"/>
          <p14:tracePt t="72146" x="1746250" y="5734050"/>
          <p14:tracePt t="72150" x="1754188" y="5734050"/>
          <p14:tracePt t="72153" x="1762125" y="5734050"/>
          <p14:tracePt t="72154" x="1770063" y="5734050"/>
          <p14:tracePt t="72158" x="1778000" y="5734050"/>
          <p14:tracePt t="72162" x="1785938" y="5734050"/>
          <p14:tracePt t="72164" x="1793875" y="5734050"/>
          <p14:tracePt t="72168" x="1801813" y="5741988"/>
          <p14:tracePt t="72173" x="1809750" y="5741988"/>
          <p14:tracePt t="72176" x="1817688" y="5741988"/>
          <p14:tracePt t="72180" x="1825625" y="5741988"/>
          <p14:tracePt t="72184" x="1833563" y="5741988"/>
          <p14:tracePt t="72189" x="1841500" y="5741988"/>
          <p14:tracePt t="72192" x="1849438" y="5741988"/>
          <p14:tracePt t="72196" x="1857375" y="5734050"/>
          <p14:tracePt t="72200" x="1865313" y="5734050"/>
          <p14:tracePt t="72204" x="1873250" y="5734050"/>
          <p14:tracePt t="72208" x="1881188" y="5734050"/>
          <p14:tracePt t="72214" x="1889125" y="5734050"/>
          <p14:tracePt t="72216" x="1889125" y="5726113"/>
          <p14:tracePt t="72220" x="1897063" y="5726113"/>
          <p14:tracePt t="72230" x="1905000" y="5726113"/>
          <p14:tracePt t="72237" x="1905000" y="5718175"/>
          <p14:tracePt t="72248" x="1912938" y="5718175"/>
          <p14:tracePt t="72262" x="1912938" y="5710238"/>
          <p14:tracePt t="72266" x="1922463" y="5710238"/>
          <p14:tracePt t="72288" x="1930400" y="5710238"/>
          <p14:tracePt t="72448" x="1922463" y="5710238"/>
          <p14:tracePt t="72478" x="1912938" y="5710238"/>
          <p14:tracePt t="74043" x="1905000" y="5710238"/>
          <p14:tracePt t="74057" x="1905000" y="5718175"/>
          <p14:tracePt t="74071" x="1897063" y="5718175"/>
          <p14:tracePt t="74105" x="1889125" y="5718175"/>
          <p14:tracePt t="74117" x="1881188" y="5718175"/>
          <p14:tracePt t="74120" x="1881188" y="5726113"/>
          <p14:tracePt t="74137" x="1873250" y="5726113"/>
          <p14:tracePt t="74149" x="1865313" y="5726113"/>
          <p14:tracePt t="74157" x="1857375" y="5726113"/>
          <p14:tracePt t="74163" x="1849438" y="5726113"/>
          <p14:tracePt t="74167" x="1841500" y="5726113"/>
          <p14:tracePt t="74172" x="1833563" y="5726113"/>
          <p14:tracePt t="74175" x="1825625" y="5734050"/>
          <p14:tracePt t="74179" x="1817688" y="5734050"/>
          <p14:tracePt t="74183" x="1809750" y="5734050"/>
          <p14:tracePt t="74187" x="1801813" y="5734050"/>
          <p14:tracePt t="74191" x="1785938" y="5734050"/>
          <p14:tracePt t="74195" x="1778000" y="5734050"/>
          <p14:tracePt t="74197" x="1770063" y="5734050"/>
          <p14:tracePt t="74199" x="1762125" y="5741988"/>
          <p14:tracePt t="74201" x="1754188" y="5741988"/>
          <p14:tracePt t="74206" x="1746250" y="5741988"/>
          <p14:tracePt t="74207" x="1738313" y="5741988"/>
          <p14:tracePt t="74209" x="1730375" y="5741988"/>
          <p14:tracePt t="74211" x="1722438" y="5741988"/>
          <p14:tracePt t="74213" x="1714500" y="5741988"/>
          <p14:tracePt t="74215" x="1706563" y="5741988"/>
          <p14:tracePt t="74221" x="1690688" y="5741988"/>
          <p14:tracePt t="74223" x="1682750" y="5749925"/>
          <p14:tracePt t="74227" x="1674813" y="5749925"/>
          <p14:tracePt t="74229" x="1666875" y="5749925"/>
          <p14:tracePt t="74233" x="1658938" y="5749925"/>
          <p14:tracePt t="74237" x="1651000" y="5749925"/>
          <p14:tracePt t="74239" x="1643063" y="5757863"/>
          <p14:tracePt t="74241" x="1635125" y="5757863"/>
          <p14:tracePt t="74245" x="1627188" y="5757863"/>
          <p14:tracePt t="74247" x="1619250" y="5757863"/>
          <p14:tracePt t="74249" x="1611313" y="5757863"/>
          <p14:tracePt t="74251" x="1603375" y="5757863"/>
          <p14:tracePt t="74253" x="1603375" y="5765800"/>
          <p14:tracePt t="74255" x="1595438" y="5765800"/>
          <p14:tracePt t="74257" x="1587500" y="5765800"/>
          <p14:tracePt t="74259" x="1579563" y="5765800"/>
          <p14:tracePt t="74261" x="1571625" y="5765800"/>
          <p14:tracePt t="74265" x="1562100" y="5765800"/>
          <p14:tracePt t="74267" x="1554163" y="5765800"/>
          <p14:tracePt t="74272" x="1546225" y="5765800"/>
          <p14:tracePt t="74275" x="1538288" y="5765800"/>
          <p14:tracePt t="74279" x="1530350" y="5765800"/>
          <p14:tracePt t="74283" x="1522413" y="5765800"/>
          <p14:tracePt t="74291" x="1514475" y="5765800"/>
          <p14:tracePt t="74299" x="1506538" y="5765800"/>
          <p14:tracePt t="74313" x="1498600" y="5765800"/>
          <p14:tracePt t="74320" x="1498600" y="5773738"/>
          <p14:tracePt t="74321" x="1490663" y="5773738"/>
          <p14:tracePt t="74329" x="1482725" y="5773738"/>
          <p14:tracePt t="74333" x="1474788" y="5765800"/>
          <p14:tracePt t="74339" x="1466850" y="5765800"/>
          <p14:tracePt t="74343" x="1458913" y="5765800"/>
          <p14:tracePt t="74349" x="1450975" y="5765800"/>
          <p14:tracePt t="74353" x="1443038" y="5765800"/>
          <p14:tracePt t="74357" x="1435100" y="5765800"/>
          <p14:tracePt t="74359" x="1435100" y="5757863"/>
          <p14:tracePt t="74363" x="1427163" y="5757863"/>
          <p14:tracePt t="74370" x="1419225" y="5757863"/>
          <p14:tracePt t="74375" x="1411288" y="5757863"/>
          <p14:tracePt t="74381" x="1403350" y="5757863"/>
          <p14:tracePt t="74387" x="1395413" y="5757863"/>
          <p14:tracePt t="74389" x="1395413" y="5749925"/>
          <p14:tracePt t="74391" x="1387475" y="5749925"/>
          <p14:tracePt t="74397" x="1379538" y="5749925"/>
          <p14:tracePt t="74403" x="1371600" y="5749925"/>
          <p14:tracePt t="74409" x="1363663" y="5749925"/>
          <p14:tracePt t="74417" x="1355725" y="5749925"/>
          <p14:tracePt t="74420" x="1355725" y="5741988"/>
          <p14:tracePt t="74423" x="1347788" y="5741988"/>
          <p14:tracePt t="74433" x="1339850" y="5741988"/>
          <p14:tracePt t="74449" x="1339850" y="5734050"/>
          <p14:tracePt t="74451" x="1331913" y="5734050"/>
          <p14:tracePt t="74481" x="1323975" y="5726113"/>
          <p14:tracePt t="74493" x="1316038" y="5726113"/>
          <p14:tracePt t="74495" x="1316038" y="5718175"/>
          <p14:tracePt t="74505" x="1308100" y="5718175"/>
          <p14:tracePt t="74509" x="1308100" y="5710238"/>
          <p14:tracePt t="74520" x="1300163" y="5710238"/>
          <p14:tracePt t="74531" x="1300163" y="5702300"/>
          <p14:tracePt t="74537" x="1292225" y="5702300"/>
          <p14:tracePt t="74566" x="1284288" y="5702300"/>
          <p14:tracePt t="74570" x="1284288" y="5694363"/>
          <p14:tracePt t="74635" x="1292225" y="5694363"/>
          <p14:tracePt t="74669" x="1300163" y="5694363"/>
          <p14:tracePt t="74697" x="1300163" y="5686425"/>
          <p14:tracePt t="74709" x="1300163" y="5678488"/>
          <p14:tracePt t="74723" x="1300163" y="5670550"/>
          <p14:tracePt t="74747" x="1300163" y="5662613"/>
          <p14:tracePt t="74757" x="1300163" y="5653088"/>
          <p14:tracePt t="74761" x="1292225" y="5653088"/>
          <p14:tracePt t="74765" x="1292225" y="5645150"/>
          <p14:tracePt t="74771" x="1292225" y="5637213"/>
          <p14:tracePt t="74777" x="1292225" y="5629275"/>
          <p14:tracePt t="74783" x="1292225" y="5621338"/>
          <p14:tracePt t="74791" x="1292225" y="5613400"/>
          <p14:tracePt t="74799" x="1292225" y="5605463"/>
          <p14:tracePt t="74807" x="1292225" y="5597525"/>
          <p14:tracePt t="74809" x="1284288" y="5597525"/>
          <p14:tracePt t="74815" x="1284288" y="5589588"/>
          <p14:tracePt t="74821" x="1284288" y="5581650"/>
          <p14:tracePt t="74825" x="1284288" y="5573713"/>
          <p14:tracePt t="74829" x="1284288" y="5565775"/>
          <p14:tracePt t="74833" x="1284288" y="5557838"/>
          <p14:tracePt t="74837" x="1284288" y="5549900"/>
          <p14:tracePt t="74841" x="1284288" y="5541963"/>
          <p14:tracePt t="74843" x="1276350" y="5534025"/>
          <p14:tracePt t="74849" x="1276350" y="5526088"/>
          <p14:tracePt t="74859" x="1276350" y="5518150"/>
          <p14:tracePt t="74865" x="1268413" y="5518150"/>
          <p14:tracePt t="74875" x="1268413" y="5510213"/>
          <p14:tracePt t="74913" x="1268413" y="5502275"/>
          <p14:tracePt t="74935" x="1260475" y="5494338"/>
          <p14:tracePt t="74945" x="1260475" y="5486400"/>
          <p14:tracePt t="74952" x="1260475" y="5478463"/>
          <p14:tracePt t="74957" x="1260475" y="5470525"/>
          <p14:tracePt t="74961" x="1260475" y="5462588"/>
          <p14:tracePt t="74967" x="1252538" y="5454650"/>
          <p14:tracePt t="74971" x="1252538" y="5446713"/>
          <p14:tracePt t="74973" x="1252538" y="5438775"/>
          <p14:tracePt t="74977" x="1252538" y="5430838"/>
          <p14:tracePt t="74981" x="1252538" y="5422900"/>
          <p14:tracePt t="74983" x="1252538" y="5414963"/>
          <p14:tracePt t="74987" x="1260475" y="5407025"/>
          <p14:tracePt t="74989" x="1260475" y="5399088"/>
          <p14:tracePt t="74991" x="1260475" y="5391150"/>
          <p14:tracePt t="74993" x="1260475" y="5383213"/>
          <p14:tracePt t="74995" x="1260475" y="5375275"/>
          <p14:tracePt t="74997" x="1260475" y="5367338"/>
          <p14:tracePt t="74999" x="1268413" y="5359400"/>
          <p14:tracePt t="75002" x="1268413" y="5351463"/>
          <p14:tracePt t="75004" x="1268413" y="5343525"/>
          <p14:tracePt t="75006" x="1268413" y="5335588"/>
          <p14:tracePt t="75007" x="1276350" y="5327650"/>
          <p14:tracePt t="75009" x="1276350" y="5319713"/>
          <p14:tracePt t="75011" x="1276350" y="5310188"/>
          <p14:tracePt t="75013" x="1276350" y="5302250"/>
          <p14:tracePt t="75015" x="1276350" y="5294313"/>
          <p14:tracePt t="75017" x="1276350" y="5286375"/>
          <p14:tracePt t="75020" x="1284288" y="5278438"/>
          <p14:tracePt t="75021" x="1284288" y="5270500"/>
          <p14:tracePt t="75023" x="1284288" y="5262563"/>
          <p14:tracePt t="75025" x="1284288" y="5254625"/>
          <p14:tracePt t="75027" x="1292225" y="5246688"/>
          <p14:tracePt t="75029" x="1292225" y="5238750"/>
          <p14:tracePt t="75033" x="1292225" y="5230813"/>
          <p14:tracePt t="75037" x="1292225" y="5214938"/>
          <p14:tracePt t="75039" x="1292225" y="5207000"/>
          <p14:tracePt t="75041" x="1292225" y="5199063"/>
          <p14:tracePt t="75043" x="1292225" y="5191125"/>
          <p14:tracePt t="75045" x="1292225" y="5183188"/>
          <p14:tracePt t="75047" x="1300163" y="5175250"/>
          <p14:tracePt t="75049" x="1300163" y="5167313"/>
          <p14:tracePt t="75051" x="1300163" y="5159375"/>
          <p14:tracePt t="75054" x="1300163" y="5151438"/>
          <p14:tracePt t="75057" x="1300163" y="5135563"/>
          <p14:tracePt t="75059" x="1300163" y="5119688"/>
          <p14:tracePt t="75061" x="1300163" y="5111750"/>
          <p14:tracePt t="75063" x="1300163" y="5103813"/>
          <p14:tracePt t="75065" x="1300163" y="5095875"/>
          <p14:tracePt t="75067" x="1300163" y="5087938"/>
          <p14:tracePt t="75069" x="1300163" y="5072063"/>
          <p14:tracePt t="75071" x="1300163" y="5064125"/>
          <p14:tracePt t="75073" x="1300163" y="5056188"/>
          <p14:tracePt t="75075" x="1300163" y="5048250"/>
          <p14:tracePt t="75078" x="1300163" y="5040313"/>
          <p14:tracePt t="75081" x="1300163" y="5024438"/>
          <p14:tracePt t="75083" x="1300163" y="5016500"/>
          <p14:tracePt t="75087" x="1308100" y="5000625"/>
          <p14:tracePt t="75089" x="1308100" y="4992688"/>
          <p14:tracePt t="75091" x="1308100" y="4984750"/>
          <p14:tracePt t="75093" x="1308100" y="4976813"/>
          <p14:tracePt t="75095" x="1308100" y="4967288"/>
          <p14:tracePt t="75099" x="1308100" y="4959350"/>
          <p14:tracePt t="75101" x="1308100" y="4951413"/>
          <p14:tracePt t="75103" x="1308100" y="4943475"/>
          <p14:tracePt t="75105" x="1308100" y="4935538"/>
          <p14:tracePt t="75107" x="1308100" y="4927600"/>
          <p14:tracePt t="75109" x="1308100" y="4919663"/>
          <p14:tracePt t="75111" x="1308100" y="4911725"/>
          <p14:tracePt t="75113" x="1316038" y="4903788"/>
          <p14:tracePt t="75115" x="1316038" y="4895850"/>
          <p14:tracePt t="75117" x="1316038" y="4887913"/>
          <p14:tracePt t="75120" x="1316038" y="4879975"/>
          <p14:tracePt t="75122" x="1316038" y="4872038"/>
          <p14:tracePt t="75125" x="1316038" y="4864100"/>
          <p14:tracePt t="75127" x="1323975" y="4856163"/>
          <p14:tracePt t="75129" x="1323975" y="4848225"/>
          <p14:tracePt t="75140" x="1323975" y="4816475"/>
          <p14:tracePt t="75143" x="1323975" y="4808538"/>
          <p14:tracePt t="75145" x="1323975" y="4800600"/>
          <p14:tracePt t="75147" x="1331913" y="4800600"/>
          <p14:tracePt t="75149" x="1331913" y="4792663"/>
          <p14:tracePt t="75151" x="1331913" y="4784725"/>
          <p14:tracePt t="75155" x="1331913" y="4776788"/>
          <p14:tracePt t="75159" x="1331913" y="4768850"/>
          <p14:tracePt t="75163" x="1331913" y="4760913"/>
          <p14:tracePt t="75167" x="1339850" y="4752975"/>
          <p14:tracePt t="75173" x="1339850" y="4745038"/>
          <p14:tracePt t="75177" x="1339850" y="4737100"/>
          <p14:tracePt t="75183" x="1339850" y="4729163"/>
          <p14:tracePt t="75187" x="1347788" y="4729163"/>
          <p14:tracePt t="75189" x="1347788" y="4721225"/>
          <p14:tracePt t="75197" x="1347788" y="4713288"/>
          <p14:tracePt t="75201" x="1355725" y="4713288"/>
          <p14:tracePt t="75207" x="1355725" y="4705350"/>
          <p14:tracePt t="75217" x="1355725" y="4697413"/>
          <p14:tracePt t="75221" x="1363663" y="4697413"/>
          <p14:tracePt t="75231" x="1363663" y="4689475"/>
          <p14:tracePt t="75253" x="1363663" y="4681538"/>
          <p14:tracePt t="75585" x="1363663" y="4689475"/>
          <p14:tracePt t="75591" x="1355725" y="4689475"/>
          <p14:tracePt t="75597" x="1355725" y="4697413"/>
          <p14:tracePt t="75599" x="1347788" y="4697413"/>
          <p14:tracePt t="75603" x="1347788" y="4705350"/>
          <p14:tracePt t="75605" x="1339850" y="4705350"/>
          <p14:tracePt t="75607" x="1339850" y="4713288"/>
          <p14:tracePt t="75609" x="1339850" y="4721225"/>
          <p14:tracePt t="75611" x="1331913" y="4729163"/>
          <p14:tracePt t="75615" x="1323975" y="4737100"/>
          <p14:tracePt t="75617" x="1323975" y="4752975"/>
          <p14:tracePt t="75620" x="1316038" y="4760913"/>
          <p14:tracePt t="75621" x="1316038" y="4776788"/>
          <p14:tracePt t="75623" x="1308100" y="4784725"/>
          <p14:tracePt t="75625" x="1308100" y="4792663"/>
          <p14:tracePt t="75627" x="1300163" y="4808538"/>
          <p14:tracePt t="75629" x="1300163" y="4816475"/>
          <p14:tracePt t="75631" x="1292225" y="4832350"/>
          <p14:tracePt t="75633" x="1284288" y="4840288"/>
          <p14:tracePt t="75637" x="1276350" y="4872038"/>
          <p14:tracePt t="75639" x="1268413" y="4887913"/>
          <p14:tracePt t="75645" x="1252538" y="4935538"/>
          <p14:tracePt t="75647" x="1244600" y="4951413"/>
          <p14:tracePt t="75649" x="1244600" y="4959350"/>
          <p14:tracePt t="75651" x="1236663" y="4976813"/>
          <p14:tracePt t="75653" x="1236663" y="4992688"/>
          <p14:tracePt t="75655" x="1228725" y="5000625"/>
          <p14:tracePt t="75659" x="1228725" y="5024438"/>
          <p14:tracePt t="75661" x="1220788" y="5040313"/>
          <p14:tracePt t="75663" x="1220788" y="5056188"/>
          <p14:tracePt t="75665" x="1220788" y="5064125"/>
          <p14:tracePt t="75667" x="1211263" y="5080000"/>
          <p14:tracePt t="75670" x="1211263" y="5087938"/>
          <p14:tracePt t="75675" x="1211263" y="5127625"/>
          <p14:tracePt t="75677" x="1203325" y="5143500"/>
          <p14:tracePt t="75679" x="1203325" y="5151438"/>
          <p14:tracePt t="75681" x="1203325" y="5159375"/>
          <p14:tracePt t="75683" x="1203325" y="5175250"/>
          <p14:tracePt t="75687" x="1203325" y="5191125"/>
          <p14:tracePt t="75691" x="1203325" y="5214938"/>
          <p14:tracePt t="75693" x="1203325" y="5222875"/>
          <p14:tracePt t="75695" x="1203325" y="5230813"/>
          <p14:tracePt t="75697" x="1203325" y="5238750"/>
          <p14:tracePt t="75699" x="1203325" y="5246688"/>
          <p14:tracePt t="75701" x="1203325" y="5254625"/>
          <p14:tracePt t="75703" x="1211263" y="5254625"/>
          <p14:tracePt t="75705" x="1211263" y="5262563"/>
          <p14:tracePt t="75707" x="1211263" y="5270500"/>
          <p14:tracePt t="75709" x="1211263" y="5278438"/>
          <p14:tracePt t="75713" x="1211263" y="5286375"/>
          <p14:tracePt t="75715" x="1220788" y="5286375"/>
          <p14:tracePt t="75717" x="1220788" y="5294313"/>
          <p14:tracePt t="75721" x="1220788" y="5302250"/>
          <p14:tracePt t="75725" x="1220788" y="5310188"/>
          <p14:tracePt t="75727" x="1228725" y="5310188"/>
          <p14:tracePt t="75729" x="1228725" y="5319713"/>
          <p14:tracePt t="75743" x="1228725" y="5327650"/>
          <p14:tracePt t="75847" x="1236663" y="5327650"/>
          <p14:tracePt t="75899" x="1244600" y="5327650"/>
          <p14:tracePt t="76073" x="1252538" y="5327650"/>
          <p14:tracePt t="76215" x="1260475" y="5327650"/>
          <p14:tracePt t="76227" x="1260475" y="5319713"/>
          <p14:tracePt t="76229" x="1268413" y="5319713"/>
          <p14:tracePt t="76237" x="1276350" y="5319713"/>
          <p14:tracePt t="76239" x="1284288" y="5319713"/>
          <p14:tracePt t="76243" x="1292225" y="5327650"/>
          <p14:tracePt t="76245" x="1300163" y="5327650"/>
          <p14:tracePt t="76247" x="1308100" y="5327650"/>
          <p14:tracePt t="76249" x="1316038" y="5327650"/>
          <p14:tracePt t="76251" x="1323975" y="5327650"/>
          <p14:tracePt t="76255" x="1331913" y="5327650"/>
          <p14:tracePt t="76257" x="1339850" y="5327650"/>
          <p14:tracePt t="76259" x="1347788" y="5327650"/>
          <p14:tracePt t="76263" x="1355725" y="5327650"/>
          <p14:tracePt t="76265" x="1363663" y="5327650"/>
          <p14:tracePt t="76270" x="1371600" y="5327650"/>
          <p14:tracePt t="76271" x="1379538" y="5327650"/>
          <p14:tracePt t="76273" x="1387475" y="5327650"/>
          <p14:tracePt t="76275" x="1395413" y="5327650"/>
          <p14:tracePt t="76277" x="1403350" y="5327650"/>
          <p14:tracePt t="76279" x="1411288" y="5327650"/>
          <p14:tracePt t="76281" x="1419225" y="5327650"/>
          <p14:tracePt t="76283" x="1427163" y="5327650"/>
          <p14:tracePt t="76287" x="1443038" y="5327650"/>
          <p14:tracePt t="76289" x="1458913" y="5327650"/>
          <p14:tracePt t="76291" x="1466850" y="5327650"/>
          <p14:tracePt t="76293" x="1482725" y="5327650"/>
          <p14:tracePt t="76295" x="1498600" y="5327650"/>
          <p14:tracePt t="76297" x="1506538" y="5327650"/>
          <p14:tracePt t="76299" x="1522413" y="5327650"/>
          <p14:tracePt t="76301" x="1546225" y="5335588"/>
          <p14:tracePt t="76303" x="1562100" y="5335588"/>
          <p14:tracePt t="76305" x="1579563" y="5335588"/>
          <p14:tracePt t="76307" x="1595438" y="5327650"/>
          <p14:tracePt t="76309" x="1611313" y="5327650"/>
          <p14:tracePt t="76311" x="1627188" y="5327650"/>
          <p14:tracePt t="76313" x="1635125" y="5327650"/>
          <p14:tracePt t="76315" x="1651000" y="5327650"/>
          <p14:tracePt t="76317" x="1666875" y="5335588"/>
          <p14:tracePt t="76320" x="1682750" y="5335588"/>
          <p14:tracePt t="76322" x="1698625" y="5335588"/>
          <p14:tracePt t="76323" x="1714500" y="5335588"/>
          <p14:tracePt t="76325" x="1730375" y="5343525"/>
          <p14:tracePt t="76327" x="1746250" y="5343525"/>
          <p14:tracePt t="76329" x="1762125" y="5343525"/>
          <p14:tracePt t="76331" x="1778000" y="5343525"/>
          <p14:tracePt t="76333" x="1793875" y="5343525"/>
          <p14:tracePt t="76337" x="1817688" y="5351463"/>
          <p14:tracePt t="76340" x="1833563" y="5351463"/>
          <p14:tracePt t="76341" x="1841500" y="5351463"/>
          <p14:tracePt t="76343" x="1857375" y="5351463"/>
          <p14:tracePt t="76345" x="1865313" y="5351463"/>
          <p14:tracePt t="76346" x="1873250" y="5351463"/>
          <p14:tracePt t="76348" x="1881188" y="5351463"/>
          <p14:tracePt t="76350" x="1889125" y="5351463"/>
          <p14:tracePt t="76352" x="1897063" y="5351463"/>
          <p14:tracePt t="76354" x="1905000" y="5351463"/>
          <p14:tracePt t="76356" x="1912938" y="5359400"/>
          <p14:tracePt t="76358" x="1922463" y="5359400"/>
          <p14:tracePt t="76360" x="1930400" y="5359400"/>
          <p14:tracePt t="76362" x="1938338" y="5359400"/>
          <p14:tracePt t="76364" x="1946275" y="5359400"/>
          <p14:tracePt t="76366" x="1954213" y="5359400"/>
          <p14:tracePt t="76368" x="1962150" y="5359400"/>
          <p14:tracePt t="76372" x="1970088" y="5359400"/>
          <p14:tracePt t="76375" x="1978025" y="5359400"/>
          <p14:tracePt t="76378" x="1985963" y="5359400"/>
          <p14:tracePt t="76382" x="1993900" y="5359400"/>
          <p14:tracePt t="76386" x="2001838" y="5359400"/>
          <p14:tracePt t="76597" x="2009775" y="5359400"/>
          <p14:tracePt t="76600" x="2009775" y="5367338"/>
          <p14:tracePt t="76614" x="2017713" y="5367338"/>
          <p14:tracePt t="76619" x="2017713" y="5375275"/>
          <p14:tracePt t="76625" x="2025650" y="5375275"/>
          <p14:tracePt t="76637" x="2033588" y="5383213"/>
          <p14:tracePt t="76645" x="2041525" y="5383213"/>
          <p14:tracePt t="76653" x="2049463" y="5383213"/>
          <p14:tracePt t="76656" x="2049463" y="5391150"/>
          <p14:tracePt t="76661" x="2057400" y="5391150"/>
          <p14:tracePt t="76670" x="2065338" y="5391150"/>
          <p14:tracePt t="76677" x="2073275" y="5391150"/>
          <p14:tracePt t="76683" x="2081213" y="5391150"/>
          <p14:tracePt t="76689" x="2089150" y="5391150"/>
          <p14:tracePt t="76691" x="2089150" y="5399088"/>
          <p14:tracePt t="76693" x="2097088" y="5399088"/>
          <p14:tracePt t="76697" x="2105025" y="5399088"/>
          <p14:tracePt t="76701" x="2112963" y="5399088"/>
          <p14:tracePt t="76704" x="2120900" y="5399088"/>
          <p14:tracePt t="76707" x="2128838" y="5407025"/>
          <p14:tracePt t="76709" x="2136775" y="5407025"/>
          <p14:tracePt t="76711" x="2144713" y="5407025"/>
          <p14:tracePt t="76713" x="2152650" y="5407025"/>
          <p14:tracePt t="76715" x="2160588" y="5407025"/>
          <p14:tracePt t="76717" x="2168525" y="5407025"/>
          <p14:tracePt t="76720" x="2176463" y="5407025"/>
          <p14:tracePt t="76722" x="2184400" y="5407025"/>
          <p14:tracePt t="76723" x="2192338" y="5407025"/>
          <p14:tracePt t="76725" x="2200275" y="5414963"/>
          <p14:tracePt t="76727" x="2208213" y="5414963"/>
          <p14:tracePt t="76729" x="2216150" y="5414963"/>
          <p14:tracePt t="76731" x="2224088" y="5414963"/>
          <p14:tracePt t="76733" x="2232025" y="5414963"/>
          <p14:tracePt t="76737" x="2247900" y="5422900"/>
          <p14:tracePt t="76739" x="2255838" y="5422900"/>
          <p14:tracePt t="76741" x="2265363" y="5422900"/>
          <p14:tracePt t="76743" x="2273300" y="5422900"/>
          <p14:tracePt t="76745" x="2281238" y="5422900"/>
          <p14:tracePt t="76747" x="2297113" y="5422900"/>
          <p14:tracePt t="76749" x="2305050" y="5430838"/>
          <p14:tracePt t="76752" x="2312988" y="5430838"/>
          <p14:tracePt t="76755" x="2328863" y="5430838"/>
          <p14:tracePt t="76758" x="2336800" y="5430838"/>
          <p14:tracePt t="76759" x="2344738" y="5430838"/>
          <p14:tracePt t="76761" x="2360613" y="5438775"/>
          <p14:tracePt t="76763" x="2368550" y="5438775"/>
          <p14:tracePt t="76765" x="2376488" y="5438775"/>
          <p14:tracePt t="76771" x="2392363" y="5446713"/>
          <p14:tracePt t="76773" x="2400300" y="5446713"/>
          <p14:tracePt t="76777" x="2408238" y="5446713"/>
          <p14:tracePt t="76781" x="2416175" y="5446713"/>
          <p14:tracePt t="76783" x="2416175" y="5454650"/>
          <p14:tracePt t="76787" x="2424113" y="5454650"/>
          <p14:tracePt t="76791" x="2432050" y="5454650"/>
          <p14:tracePt t="76807" x="2439988" y="5454650"/>
          <p14:tracePt t="76811" x="2432050" y="5454650"/>
          <p14:tracePt t="76843" x="2432050" y="5446713"/>
          <p14:tracePt t="76849" x="2424113" y="5446713"/>
          <p14:tracePt t="76861" x="2424113" y="5438775"/>
          <p14:tracePt t="76881" x="2432050" y="5430838"/>
          <p14:tracePt t="76893" x="2439988" y="5430838"/>
          <p14:tracePt t="76903" x="2447925" y="5430838"/>
          <p14:tracePt t="76909" x="2455863" y="5430838"/>
          <p14:tracePt t="76913" x="2463800" y="5430838"/>
          <p14:tracePt t="76917" x="2471738" y="5430838"/>
          <p14:tracePt t="76922" x="2479675" y="5430838"/>
          <p14:tracePt t="76925" x="2487613" y="5430838"/>
          <p14:tracePt t="76929" x="2495550" y="5430838"/>
          <p14:tracePt t="76933" x="2503488" y="5430838"/>
          <p14:tracePt t="76937" x="2511425" y="5430838"/>
          <p14:tracePt t="76941" x="2519363" y="5430838"/>
          <p14:tracePt t="76945" x="2527300" y="5430838"/>
          <p14:tracePt t="76947" x="2535238" y="5422900"/>
          <p14:tracePt t="76951" x="2543175" y="5422900"/>
          <p14:tracePt t="76954" x="2551113" y="5422900"/>
          <p14:tracePt t="76957" x="2559050" y="5414963"/>
          <p14:tracePt t="76959" x="2566988" y="5414963"/>
          <p14:tracePt t="76963" x="2574925" y="5414963"/>
          <p14:tracePt t="76965" x="2582863" y="5407025"/>
          <p14:tracePt t="76971" x="2598738" y="5399088"/>
          <p14:tracePt t="76975" x="2606675" y="5391150"/>
          <p14:tracePt t="76976" x="2616200" y="5391150"/>
          <p14:tracePt t="76978" x="2616200" y="5383213"/>
          <p14:tracePt t="76980" x="2624138" y="5383213"/>
          <p14:tracePt t="76982" x="2632075" y="5383213"/>
          <p14:tracePt t="76985" x="2632075" y="5375275"/>
          <p14:tracePt t="76987" x="2640013" y="5375275"/>
          <p14:tracePt t="76988" x="2640013" y="5367338"/>
          <p14:tracePt t="76991" x="2647950" y="5367338"/>
          <p14:tracePt t="76992" x="2655888" y="5367338"/>
          <p14:tracePt t="76994" x="2655888" y="5359400"/>
          <p14:tracePt t="76996" x="2663825" y="5359400"/>
          <p14:tracePt t="76998" x="2663825" y="5351463"/>
          <p14:tracePt t="77001" x="2671763" y="5351463"/>
          <p14:tracePt t="77002" x="2671763" y="5343525"/>
          <p14:tracePt t="77004" x="2679700" y="5343525"/>
          <p14:tracePt t="77006" x="2679700" y="5335588"/>
          <p14:tracePt t="77009" x="2687638" y="5335588"/>
          <p14:tracePt t="77011" x="2687638" y="5327650"/>
          <p14:tracePt t="77013" x="2695575" y="5327650"/>
          <p14:tracePt t="77017" x="2703513" y="5319713"/>
          <p14:tracePt t="77021" x="2711450" y="5310188"/>
          <p14:tracePt t="77025" x="2711450" y="5302250"/>
          <p14:tracePt t="77027" x="2719388" y="5302250"/>
          <p14:tracePt t="77031" x="2719388" y="5294313"/>
          <p14:tracePt t="77033" x="2727325" y="5294313"/>
          <p14:tracePt t="77037" x="2727325" y="5286375"/>
          <p14:tracePt t="77040" x="2735263" y="5286375"/>
          <p14:tracePt t="77045" x="2743200" y="5286375"/>
          <p14:tracePt t="77047" x="2743200" y="5278438"/>
          <p14:tracePt t="77051" x="2751138" y="5278438"/>
          <p14:tracePt t="77057" x="2759075" y="5278438"/>
          <p14:tracePt t="77059" x="2759075" y="5270500"/>
          <p14:tracePt t="77063" x="2767013" y="5270500"/>
          <p14:tracePt t="77071" x="2774950" y="5262563"/>
          <p14:tracePt t="77079" x="2782888" y="5262563"/>
          <p14:tracePt t="77087" x="2782888" y="5254625"/>
          <p14:tracePt t="77091" x="2790825" y="5254625"/>
          <p14:tracePt t="77103" x="2798763" y="5246688"/>
          <p14:tracePt t="77111" x="2806700" y="5246688"/>
          <p14:tracePt t="77115" x="2806700" y="5238750"/>
          <p14:tracePt t="77120" x="2814638" y="5238750"/>
          <p14:tracePt t="77129" x="2822575" y="5238750"/>
          <p14:tracePt t="77215" x="2822575" y="5246688"/>
          <p14:tracePt t="77255" x="2822575" y="5254625"/>
          <p14:tracePt t="77261" x="2830513" y="5254625"/>
          <p14:tracePt t="77267" x="2830513" y="5262563"/>
          <p14:tracePt t="77275" x="2838450" y="5262563"/>
          <p14:tracePt t="77277" x="2838450" y="5270500"/>
          <p14:tracePt t="77287" x="2846388" y="5278438"/>
          <p14:tracePt t="77293" x="2846388" y="5286375"/>
          <p14:tracePt t="77297" x="2854325" y="5286375"/>
          <p14:tracePt t="77299" x="2854325" y="5294313"/>
          <p14:tracePt t="77307" x="2854325" y="5302250"/>
          <p14:tracePt t="77309" x="2862263" y="5302250"/>
          <p14:tracePt t="77315" x="2862263" y="5310188"/>
          <p14:tracePt t="77320" x="2870200" y="5310188"/>
          <p14:tracePt t="77323" x="2870200" y="5319713"/>
          <p14:tracePt t="77329" x="2878138" y="5327650"/>
          <p14:tracePt t="77337" x="2878138" y="5335588"/>
          <p14:tracePt t="77341" x="2886075" y="5335588"/>
          <p14:tracePt t="77345" x="2886075" y="5343525"/>
          <p14:tracePt t="77351" x="2894013" y="5343525"/>
          <p14:tracePt t="77357" x="2894013" y="5351463"/>
          <p14:tracePt t="77361" x="2901950" y="5351463"/>
          <p14:tracePt t="77375" x="2909888" y="5359400"/>
          <p14:tracePt t="77391" x="2917825" y="5359400"/>
          <p14:tracePt t="77407" x="2925763" y="5359400"/>
          <p14:tracePt t="77417" x="2933700" y="5359400"/>
          <p14:tracePt t="77421" x="2941638" y="5351463"/>
          <p14:tracePt t="77425" x="2949575" y="5351463"/>
          <p14:tracePt t="77429" x="2957513" y="5351463"/>
          <p14:tracePt t="77431" x="2967038" y="5351463"/>
          <p14:tracePt t="77437" x="2974975" y="5351463"/>
          <p14:tracePt t="77441" x="2990850" y="5351463"/>
          <p14:tracePt t="77443" x="2998788" y="5351463"/>
          <p14:tracePt t="77445" x="3006725" y="5351463"/>
          <p14:tracePt t="77447" x="3014663" y="5351463"/>
          <p14:tracePt t="77451" x="3030538" y="5359400"/>
          <p14:tracePt t="77455" x="3038475" y="5359400"/>
          <p14:tracePt t="77457" x="3046413" y="5359400"/>
          <p14:tracePt t="77459" x="3062288" y="5359400"/>
          <p14:tracePt t="77461" x="3070225" y="5367338"/>
          <p14:tracePt t="77463" x="3078163" y="5367338"/>
          <p14:tracePt t="77465" x="3086100" y="5367338"/>
          <p14:tracePt t="77467" x="3094038" y="5367338"/>
          <p14:tracePt t="77470" x="3101975" y="5367338"/>
          <p14:tracePt t="77472" x="3109913" y="5375275"/>
          <p14:tracePt t="77473" x="3117850" y="5375275"/>
          <p14:tracePt t="77475" x="3125788" y="5375275"/>
          <p14:tracePt t="77477" x="3133725" y="5375275"/>
          <p14:tracePt t="77479" x="3149600" y="5375275"/>
          <p14:tracePt t="77481" x="3157538" y="5383213"/>
          <p14:tracePt t="77483" x="3165475" y="5383213"/>
          <p14:tracePt t="77487" x="3189288" y="5383213"/>
          <p14:tracePt t="77490" x="3197225" y="5383213"/>
          <p14:tracePt t="77491" x="3205163" y="5383213"/>
          <p14:tracePt t="77493" x="3213100" y="5383213"/>
          <p14:tracePt t="77495" x="3228975" y="5383213"/>
          <p14:tracePt t="77497" x="3236913" y="5391150"/>
          <p14:tracePt t="77499" x="3244850" y="5391150"/>
          <p14:tracePt t="77503" x="3268663" y="5391150"/>
          <p14:tracePt t="77507" x="3284538" y="5391150"/>
          <p14:tracePt t="77511" x="3308350" y="5383213"/>
          <p14:tracePt t="77513" x="3317875" y="5383213"/>
          <p14:tracePt t="77515" x="3325813" y="5383213"/>
          <p14:tracePt t="77517" x="3333750" y="5383213"/>
          <p14:tracePt t="77521" x="3357563" y="5383213"/>
          <p14:tracePt t="77524" x="3365500" y="5383213"/>
          <p14:tracePt t="77525" x="3373438" y="5383213"/>
          <p14:tracePt t="77527" x="3381375" y="5383213"/>
          <p14:tracePt t="77529" x="3389313" y="5383213"/>
          <p14:tracePt t="77531" x="3397250" y="5383213"/>
          <p14:tracePt t="77533" x="3405188" y="5383213"/>
          <p14:tracePt t="77537" x="3421063" y="5383213"/>
          <p14:tracePt t="77539" x="3436938" y="5383213"/>
          <p14:tracePt t="77541" x="3444875" y="5383213"/>
          <p14:tracePt t="77545" x="3452813" y="5383213"/>
          <p14:tracePt t="77546" x="3460750" y="5383213"/>
          <p14:tracePt t="77548" x="3468688" y="5375275"/>
          <p14:tracePt t="77550" x="3476625" y="5375275"/>
          <p14:tracePt t="77552" x="3484563" y="5375275"/>
          <p14:tracePt t="77554" x="3492500" y="5375275"/>
          <p14:tracePt t="77556" x="3500438" y="5375275"/>
          <p14:tracePt t="77560" x="3508375" y="5375275"/>
          <p14:tracePt t="77562" x="3516313" y="5375275"/>
          <p14:tracePt t="77564" x="3524250" y="5375275"/>
          <p14:tracePt t="77566" x="3532188" y="5375275"/>
          <p14:tracePt t="77568" x="3540125" y="5375275"/>
          <p14:tracePt t="77570" x="3548063" y="5375275"/>
          <p14:tracePt t="77572" x="3548063" y="5367338"/>
          <p14:tracePt t="77574" x="3556000" y="5367338"/>
          <p14:tracePt t="77576" x="3563938" y="5367338"/>
          <p14:tracePt t="77579" x="3571875" y="5367338"/>
          <p14:tracePt t="77581" x="3579813" y="5367338"/>
          <p14:tracePt t="77587" x="3595688" y="5367338"/>
          <p14:tracePt t="77589" x="3603625" y="5367338"/>
          <p14:tracePt t="77591" x="3611563" y="5367338"/>
          <p14:tracePt t="77595" x="3619500" y="5367338"/>
          <p14:tracePt t="77598" x="3627438" y="5367338"/>
          <p14:tracePt t="77599" x="3635375" y="5367338"/>
          <p14:tracePt t="77601" x="3643313" y="5359400"/>
          <p14:tracePt t="77606" x="3651250" y="5359400"/>
          <p14:tracePt t="77607" x="3660775" y="5359400"/>
          <p14:tracePt t="77611" x="3668713" y="5359400"/>
          <p14:tracePt t="77613" x="3676650" y="5359400"/>
          <p14:tracePt t="77617" x="3684588" y="5359400"/>
          <p14:tracePt t="77620" x="3692525" y="5359400"/>
          <p14:tracePt t="77622" x="3700463" y="5359400"/>
          <p14:tracePt t="77625" x="3708400" y="5359400"/>
          <p14:tracePt t="77627" x="3716338" y="5359400"/>
          <p14:tracePt t="77629" x="3724275" y="5359400"/>
          <p14:tracePt t="77633" x="3732213" y="5359400"/>
          <p14:tracePt t="77637" x="3748088" y="5359400"/>
          <p14:tracePt t="77639" x="3756025" y="5359400"/>
          <p14:tracePt t="77641" x="3763963" y="5359400"/>
          <p14:tracePt t="77643" x="3771900" y="5351463"/>
          <p14:tracePt t="77645" x="3779838" y="5351463"/>
          <p14:tracePt t="77647" x="3787775" y="5351463"/>
          <p14:tracePt t="77649" x="3795713" y="5351463"/>
          <p14:tracePt t="77651" x="3803650" y="5351463"/>
          <p14:tracePt t="77653" x="3811588" y="5351463"/>
          <p14:tracePt t="77657" x="3819525" y="5351463"/>
          <p14:tracePt t="77659" x="3827463" y="5351463"/>
          <p14:tracePt t="77661" x="3835400" y="5351463"/>
          <p14:tracePt t="77663" x="3843338" y="5343525"/>
          <p14:tracePt t="77665" x="3851275" y="5343525"/>
          <p14:tracePt t="77667" x="3859213" y="5343525"/>
          <p14:tracePt t="77670" x="3867150" y="5343525"/>
          <p14:tracePt t="77673" x="3875088" y="5343525"/>
          <p14:tracePt t="77675" x="3883025" y="5343525"/>
          <p14:tracePt t="77677" x="3890963" y="5343525"/>
          <p14:tracePt t="77681" x="3898900" y="5343525"/>
          <p14:tracePt t="77683" x="3906838" y="5343525"/>
          <p14:tracePt t="77686" x="3914775" y="5343525"/>
          <p14:tracePt t="77690" x="3922713" y="5343525"/>
          <p14:tracePt t="77691" x="3930650" y="5343525"/>
          <p14:tracePt t="77693" x="3938588" y="5335588"/>
          <p14:tracePt t="77697" x="3946525" y="5335588"/>
          <p14:tracePt t="77699" x="3954463" y="5335588"/>
          <p14:tracePt t="77701" x="3962400" y="5335588"/>
          <p14:tracePt t="77704" x="3970338" y="5335588"/>
          <p14:tracePt t="77707" x="3978275" y="5335588"/>
          <p14:tracePt t="77709" x="3986213" y="5327650"/>
          <p14:tracePt t="77711" x="3994150" y="5327650"/>
          <p14:tracePt t="77715" x="4002088" y="5327650"/>
          <p14:tracePt t="77717" x="4011613" y="5327650"/>
          <p14:tracePt t="77721" x="4019550" y="5319713"/>
          <p14:tracePt t="77723" x="4027488" y="5319713"/>
          <p14:tracePt t="77725" x="4035425" y="5319713"/>
          <p14:tracePt t="77729" x="4043363" y="5319713"/>
          <p14:tracePt t="77733" x="4051300" y="5310188"/>
          <p14:tracePt t="77736" x="4059238" y="5310188"/>
          <p14:tracePt t="77741" x="4067175" y="5310188"/>
          <p14:tracePt t="77745" x="4075113" y="5310188"/>
          <p14:tracePt t="77749" x="4075113" y="5302250"/>
          <p14:tracePt t="77753" x="4083050" y="5302250"/>
          <p14:tracePt t="77763" x="4090988" y="5302250"/>
          <p14:tracePt t="77771" x="4090988" y="5294313"/>
          <p14:tracePt t="78323" x="4090988" y="5302250"/>
          <p14:tracePt t="78331" x="4083050" y="5302250"/>
          <p14:tracePt t="78343" x="4083050" y="5310188"/>
          <p14:tracePt t="78346" x="4075113" y="5310188"/>
          <p14:tracePt t="78353" x="4067175" y="5310188"/>
          <p14:tracePt t="78357" x="4067175" y="5319713"/>
          <p14:tracePt t="78359" x="4059238" y="5319713"/>
          <p14:tracePt t="78361" x="4051300" y="5319713"/>
          <p14:tracePt t="78363" x="4051300" y="5327650"/>
          <p14:tracePt t="78365" x="4043363" y="5327650"/>
          <p14:tracePt t="78367" x="4035425" y="5327650"/>
          <p14:tracePt t="78370" x="4035425" y="5335588"/>
          <p14:tracePt t="78371" x="4027488" y="5335588"/>
          <p14:tracePt t="78373" x="4019550" y="5343525"/>
          <p14:tracePt t="78375" x="4011613" y="5343525"/>
          <p14:tracePt t="78377" x="4002088" y="5351463"/>
          <p14:tracePt t="78379" x="3994150" y="5351463"/>
          <p14:tracePt t="78381" x="3986213" y="5359400"/>
          <p14:tracePt t="78383" x="3978275" y="5359400"/>
          <p14:tracePt t="78387" x="3954463" y="5375275"/>
          <p14:tracePt t="78389" x="3946525" y="5375275"/>
          <p14:tracePt t="78394" x="3922713" y="5383213"/>
          <p14:tracePt t="78395" x="3914775" y="5391150"/>
          <p14:tracePt t="78397" x="3898900" y="5391150"/>
          <p14:tracePt t="78399" x="3883025" y="5399088"/>
          <p14:tracePt t="78401" x="3867150" y="5399088"/>
          <p14:tracePt t="78403" x="3859213" y="5407025"/>
          <p14:tracePt t="78405" x="3843338" y="5407025"/>
          <p14:tracePt t="78409" x="3811588" y="5414963"/>
          <p14:tracePt t="78411" x="3795713" y="5414963"/>
          <p14:tracePt t="78413" x="3779838" y="5422900"/>
          <p14:tracePt t="78415" x="3763963" y="5422900"/>
          <p14:tracePt t="78417" x="3740150" y="5422900"/>
          <p14:tracePt t="78420" x="3724275" y="5430838"/>
          <p14:tracePt t="78426" x="3668713" y="5430838"/>
          <p14:tracePt t="78427" x="3643313" y="5438775"/>
          <p14:tracePt t="78429" x="3627438" y="5438775"/>
          <p14:tracePt t="78431" x="3603625" y="5438775"/>
          <p14:tracePt t="78433" x="3587750" y="5438775"/>
          <p14:tracePt t="78437" x="3548063" y="5446713"/>
          <p14:tracePt t="78441" x="3508375" y="5446713"/>
          <p14:tracePt t="78443" x="3492500" y="5446713"/>
          <p14:tracePt t="78445" x="3476625" y="5446713"/>
          <p14:tracePt t="78446" x="3460750" y="5446713"/>
          <p14:tracePt t="78448" x="3436938" y="5454650"/>
          <p14:tracePt t="78450" x="3421063" y="5454650"/>
          <p14:tracePt t="78453" x="3405188" y="5454650"/>
          <p14:tracePt t="78454" x="3389313" y="5454650"/>
          <p14:tracePt t="78456" x="3365500" y="5454650"/>
          <p14:tracePt t="78458" x="3349625" y="5454650"/>
          <p14:tracePt t="78460" x="3333750" y="5454650"/>
          <p14:tracePt t="78462" x="3317875" y="5454650"/>
          <p14:tracePt t="78464" x="3300413" y="5454650"/>
          <p14:tracePt t="78466" x="3284538" y="5454650"/>
          <p14:tracePt t="78469" x="3268663" y="5454650"/>
          <p14:tracePt t="78470" x="3244850" y="5454650"/>
          <p14:tracePt t="78472" x="3236913" y="5446713"/>
          <p14:tracePt t="78474" x="3221038" y="5446713"/>
          <p14:tracePt t="78476" x="3205163" y="5446713"/>
          <p14:tracePt t="78478" x="3189288" y="5446713"/>
          <p14:tracePt t="78480" x="3173413" y="5446713"/>
          <p14:tracePt t="78482" x="3165475" y="5446713"/>
          <p14:tracePt t="78486" x="3149600" y="5446713"/>
          <p14:tracePt t="78487" x="3133725" y="5438775"/>
          <p14:tracePt t="78488" x="3125788" y="5438775"/>
          <p14:tracePt t="78490" x="3117850" y="5438775"/>
          <p14:tracePt t="78492" x="3101975" y="5438775"/>
          <p14:tracePt t="78494" x="3094038" y="5438775"/>
          <p14:tracePt t="78496" x="3086100" y="5438775"/>
          <p14:tracePt t="78498" x="3078163" y="5438775"/>
          <p14:tracePt t="78500" x="3062288" y="5438775"/>
          <p14:tracePt t="78502" x="3054350" y="5430838"/>
          <p14:tracePt t="78504" x="3046413" y="5430838"/>
          <p14:tracePt t="78506" x="3038475" y="5430838"/>
          <p14:tracePt t="78510" x="3030538" y="5430838"/>
          <p14:tracePt t="78512" x="3022600" y="5430838"/>
          <p14:tracePt t="78514" x="3014663" y="5430838"/>
          <p14:tracePt t="78516" x="3006725" y="5430838"/>
          <p14:tracePt t="78519" x="2998788" y="5430838"/>
          <p14:tracePt t="78520" x="2990850" y="5430838"/>
          <p14:tracePt t="78524" x="2982913" y="5430838"/>
          <p14:tracePt t="78526" x="2974975" y="5430838"/>
          <p14:tracePt t="78528" x="2967038" y="5430838"/>
          <p14:tracePt t="78530" x="2957513" y="5430838"/>
          <p14:tracePt t="78536" x="2949575" y="5430838"/>
          <p14:tracePt t="78537" x="2941638" y="5430838"/>
          <p14:tracePt t="78538" x="2933700" y="5430838"/>
          <p14:tracePt t="78540" x="2925763" y="5430838"/>
          <p14:tracePt t="78544" x="2917825" y="5438775"/>
          <p14:tracePt t="78546" x="2909888" y="5438775"/>
          <p14:tracePt t="78548" x="2901950" y="5438775"/>
          <p14:tracePt t="78550" x="2894013" y="5438775"/>
          <p14:tracePt t="78553" x="2886075" y="5438775"/>
          <p14:tracePt t="78554" x="2878138" y="5438775"/>
          <p14:tracePt t="78556" x="2870200" y="5438775"/>
          <p14:tracePt t="78558" x="2862263" y="5438775"/>
          <p14:tracePt t="78560" x="2854325" y="5438775"/>
          <p14:tracePt t="78562" x="2846388" y="5438775"/>
          <p14:tracePt t="78564" x="2838450" y="5446713"/>
          <p14:tracePt t="78566" x="2830513" y="5446713"/>
          <p14:tracePt t="78569" x="2822575" y="5446713"/>
          <p14:tracePt t="78570" x="2806700" y="5446713"/>
          <p14:tracePt t="78572" x="2798763" y="5446713"/>
          <p14:tracePt t="78574" x="2790825" y="5446713"/>
          <p14:tracePt t="78576" x="2782888" y="5446713"/>
          <p14:tracePt t="78578" x="2774950" y="5446713"/>
          <p14:tracePt t="78580" x="2767013" y="5446713"/>
          <p14:tracePt t="78582" x="2759075" y="5446713"/>
          <p14:tracePt t="78586" x="2751138" y="5446713"/>
          <p14:tracePt t="78587" x="2743200" y="5446713"/>
          <p14:tracePt t="78588" x="2735263" y="5438775"/>
          <p14:tracePt t="78590" x="2727325" y="5438775"/>
          <p14:tracePt t="78592" x="2719388" y="5438775"/>
          <p14:tracePt t="78594" x="2711450" y="5438775"/>
          <p14:tracePt t="78596" x="2703513" y="5438775"/>
          <p14:tracePt t="78598" x="2695575" y="5438775"/>
          <p14:tracePt t="78600" x="2687638" y="5438775"/>
          <p14:tracePt t="78602" x="2679700" y="5438775"/>
          <p14:tracePt t="78604" x="2671763" y="5438775"/>
          <p14:tracePt t="78606" x="2663825" y="5438775"/>
          <p14:tracePt t="78609" x="2655888" y="5438775"/>
          <p14:tracePt t="78610" x="2647950" y="5438775"/>
          <p14:tracePt t="78614" x="2640013" y="5438775"/>
          <p14:tracePt t="78616" x="2632075" y="5438775"/>
          <p14:tracePt t="78619" x="2624138" y="5438775"/>
          <p14:tracePt t="78620" x="2616200" y="5438775"/>
          <p14:tracePt t="78622" x="2606675" y="5438775"/>
          <p14:tracePt t="78624" x="2598738" y="5438775"/>
          <p14:tracePt t="78626" x="2590800" y="5438775"/>
          <p14:tracePt t="78628" x="2582863" y="5438775"/>
          <p14:tracePt t="78630" x="2574925" y="5438775"/>
          <p14:tracePt t="78632" x="2566988" y="5438775"/>
          <p14:tracePt t="78636" x="2559050" y="5438775"/>
          <p14:tracePt t="78638" x="2551113" y="5438775"/>
          <p14:tracePt t="78640" x="2543175" y="5438775"/>
          <p14:tracePt t="78642" x="2535238" y="5446713"/>
          <p14:tracePt t="78644" x="2527300" y="5446713"/>
          <p14:tracePt t="78646" x="2519363" y="5446713"/>
          <p14:tracePt t="78648" x="2511425" y="5446713"/>
          <p14:tracePt t="78650" x="2503488" y="5446713"/>
          <p14:tracePt t="78653" x="2495550" y="5446713"/>
          <p14:tracePt t="78657" x="2487613" y="5446713"/>
          <p14:tracePt t="78659" x="2479675" y="5446713"/>
          <p14:tracePt t="78661" x="2471738" y="5446713"/>
          <p14:tracePt t="78663" x="2463800" y="5446713"/>
          <p14:tracePt t="78665" x="2455863" y="5446713"/>
          <p14:tracePt t="78667" x="2447925" y="5446713"/>
          <p14:tracePt t="78671" x="2439988" y="5446713"/>
          <p14:tracePt t="78674" x="2432050" y="5446713"/>
          <p14:tracePt t="78675" x="2424113" y="5446713"/>
          <p14:tracePt t="78677" x="2416175" y="5446713"/>
          <p14:tracePt t="78681" x="2408238" y="5446713"/>
          <p14:tracePt t="78683" x="2400300" y="5446713"/>
          <p14:tracePt t="78687" x="2384425" y="5446713"/>
          <p14:tracePt t="78690" x="2376488" y="5446713"/>
          <p14:tracePt t="78691" x="2368550" y="5446713"/>
          <p14:tracePt t="78695" x="2360613" y="5446713"/>
          <p14:tracePt t="78697" x="2352675" y="5446713"/>
          <p14:tracePt t="78699" x="2344738" y="5454650"/>
          <p14:tracePt t="78701" x="2336800" y="5454650"/>
          <p14:tracePt t="78704" x="2328863" y="5454650"/>
          <p14:tracePt t="78705" x="2320925" y="5454650"/>
          <p14:tracePt t="78707" x="2312988" y="5454650"/>
          <p14:tracePt t="78709" x="2305050" y="5454650"/>
          <p14:tracePt t="78711" x="2297113" y="5454650"/>
          <p14:tracePt t="78713" x="2289175" y="5454650"/>
          <p14:tracePt t="78715" x="2281238" y="5454650"/>
          <p14:tracePt t="78717" x="2273300" y="5454650"/>
          <p14:tracePt t="78720" x="2265363" y="5454650"/>
          <p14:tracePt t="78721" x="2247900" y="5454650"/>
          <p14:tracePt t="78723" x="2239963" y="5454650"/>
          <p14:tracePt t="78725" x="2232025" y="5454650"/>
          <p14:tracePt t="78727" x="2224088" y="5454650"/>
          <p14:tracePt t="78729" x="2216150" y="5454650"/>
          <p14:tracePt t="78731" x="2208213" y="5454650"/>
          <p14:tracePt t="78733" x="2192338" y="5454650"/>
          <p14:tracePt t="78737" x="2176463" y="5454650"/>
          <p14:tracePt t="78739" x="2168525" y="5454650"/>
          <p14:tracePt t="78741" x="2160588" y="5454650"/>
          <p14:tracePt t="78743" x="2152650" y="5454650"/>
          <p14:tracePt t="78745" x="2144713" y="5454650"/>
          <p14:tracePt t="78747" x="2128838" y="5454650"/>
          <p14:tracePt t="78749" x="2120900" y="5454650"/>
          <p14:tracePt t="78751" x="2112963" y="5454650"/>
          <p14:tracePt t="78753" x="2097088" y="5454650"/>
          <p14:tracePt t="78755" x="2089150" y="5454650"/>
          <p14:tracePt t="78757" x="2081213" y="5454650"/>
          <p14:tracePt t="78759" x="2073275" y="5454650"/>
          <p14:tracePt t="78761" x="2057400" y="5462588"/>
          <p14:tracePt t="78763" x="2049463" y="5462588"/>
          <p14:tracePt t="78765" x="2041525" y="5462588"/>
          <p14:tracePt t="78767" x="2033588" y="5462588"/>
          <p14:tracePt t="78770" x="2017713" y="5462588"/>
          <p14:tracePt t="78772" x="2009775" y="5462588"/>
          <p14:tracePt t="78773" x="2001838" y="5462588"/>
          <p14:tracePt t="78775" x="1985963" y="5462588"/>
          <p14:tracePt t="78777" x="1978025" y="5462588"/>
          <p14:tracePt t="78779" x="1970088" y="5462588"/>
          <p14:tracePt t="78781" x="1954213" y="5462588"/>
          <p14:tracePt t="78783" x="1946275" y="5462588"/>
          <p14:tracePt t="78787" x="1930400" y="5462588"/>
          <p14:tracePt t="78789" x="1922463" y="5462588"/>
          <p14:tracePt t="78791" x="1912938" y="5462588"/>
          <p14:tracePt t="78793" x="1912938" y="5470525"/>
          <p14:tracePt t="78795" x="1905000" y="5470525"/>
          <p14:tracePt t="78797" x="1897063" y="5470525"/>
          <p14:tracePt t="78799" x="1889125" y="5470525"/>
          <p14:tracePt t="78801" x="1881188" y="5470525"/>
          <p14:tracePt t="78803" x="1873250" y="5470525"/>
          <p14:tracePt t="78807" x="1865313" y="5470525"/>
          <p14:tracePt t="78809" x="1857375" y="5470525"/>
          <p14:tracePt t="78811" x="1849438" y="5478463"/>
          <p14:tracePt t="78813" x="1841500" y="5478463"/>
          <p14:tracePt t="78815" x="1833563" y="5478463"/>
          <p14:tracePt t="78817" x="1825625" y="5478463"/>
          <p14:tracePt t="78821" x="1817688" y="5478463"/>
          <p14:tracePt t="78823" x="1809750" y="5478463"/>
          <p14:tracePt t="78825" x="1801813" y="5478463"/>
          <p14:tracePt t="78828" x="1793875" y="5478463"/>
          <p14:tracePt t="78831" x="1785938" y="5478463"/>
          <p14:tracePt t="78833" x="1778000" y="5478463"/>
          <p14:tracePt t="78836" x="1770063" y="5478463"/>
          <p14:tracePt t="78839" x="1762125" y="5478463"/>
          <p14:tracePt t="78841" x="1754188" y="5478463"/>
          <p14:tracePt t="78843" x="1746250" y="5478463"/>
          <p14:tracePt t="78847" x="1738313" y="5478463"/>
          <p14:tracePt t="78849" x="1730375" y="5478463"/>
          <p14:tracePt t="78853" x="1722438" y="5478463"/>
          <p14:tracePt t="78855" x="1714500" y="5478463"/>
          <p14:tracePt t="78859" x="1706563" y="5478463"/>
          <p14:tracePt t="78865" x="1698625" y="5478463"/>
          <p14:tracePt t="78870" x="1698625" y="5470525"/>
          <p14:tracePt t="78873" x="1690688" y="5470525"/>
          <p14:tracePt t="78915" x="1690688" y="5462588"/>
          <p14:tracePt t="78929" x="1690688" y="5454650"/>
          <p14:tracePt t="78943" x="1690688" y="5446713"/>
          <p14:tracePt t="78951" x="1682750" y="5446713"/>
          <p14:tracePt t="78954" x="1682750" y="5438775"/>
          <p14:tracePt t="78963" x="1674813" y="5430838"/>
          <p14:tracePt t="78971" x="1674813" y="5422900"/>
          <p14:tracePt t="78975" x="1666875" y="5422900"/>
          <p14:tracePt t="78981" x="1658938" y="5414963"/>
          <p14:tracePt t="78987" x="1651000" y="5407025"/>
          <p14:tracePt t="78994" x="1643063" y="5407025"/>
          <p14:tracePt t="78996" x="1643063" y="5399088"/>
          <p14:tracePt t="78997" x="1635125" y="5399088"/>
          <p14:tracePt t="79001" x="1627188" y="5399088"/>
          <p14:tracePt t="79006" x="1619250" y="5391150"/>
          <p14:tracePt t="79009" x="1611313" y="5391150"/>
          <p14:tracePt t="79011" x="1611313" y="5383213"/>
          <p14:tracePt t="79013" x="1603375" y="5383213"/>
          <p14:tracePt t="79017" x="1595438" y="5383213"/>
          <p14:tracePt t="79020" x="1595438" y="5375275"/>
          <p14:tracePt t="79022" x="1587500" y="5375275"/>
          <p14:tracePt t="79023" x="1579563" y="5375275"/>
          <p14:tracePt t="79027" x="1571625" y="5375275"/>
          <p14:tracePt t="79029" x="1562100" y="5367338"/>
          <p14:tracePt t="79033" x="1554163" y="5367338"/>
          <p14:tracePt t="79037" x="1546225" y="5367338"/>
          <p14:tracePt t="79039" x="1538288" y="5367338"/>
          <p14:tracePt t="79043" x="1530350" y="5367338"/>
          <p14:tracePt t="79045" x="1522413" y="5367338"/>
          <p14:tracePt t="79047" x="1522413" y="5359400"/>
          <p14:tracePt t="79049" x="1514475" y="5359400"/>
          <p14:tracePt t="79051" x="1506538" y="5359400"/>
          <p14:tracePt t="79053" x="1498600" y="5359400"/>
          <p14:tracePt t="79057" x="1490663" y="5359400"/>
          <p14:tracePt t="79059" x="1482725" y="5359400"/>
          <p14:tracePt t="79061" x="1474788" y="5359400"/>
          <p14:tracePt t="79063" x="1474788" y="5351463"/>
          <p14:tracePt t="79065" x="1466850" y="5351463"/>
          <p14:tracePt t="79067" x="1466850" y="5359400"/>
          <p14:tracePt t="79070" x="1458913" y="5359400"/>
          <p14:tracePt t="79072" x="1450975" y="5359400"/>
          <p14:tracePt t="79075" x="1443038" y="5359400"/>
          <p14:tracePt t="79077" x="1435100" y="5359400"/>
          <p14:tracePt t="79081" x="1427163" y="5359400"/>
          <p14:tracePt t="79083" x="1419225" y="5359400"/>
          <p14:tracePt t="79087" x="1411288" y="5359400"/>
          <p14:tracePt t="79091" x="1403350" y="5359400"/>
          <p14:tracePt t="79093" x="1403350" y="5367338"/>
          <p14:tracePt t="79095" x="1395413" y="5367338"/>
          <p14:tracePt t="79099" x="1387475" y="5367338"/>
          <p14:tracePt t="79105" x="1379538" y="5367338"/>
          <p14:tracePt t="79109" x="1379538" y="5375275"/>
          <p14:tracePt t="79111" x="1371600" y="5375275"/>
          <p14:tracePt t="79120" x="1363663" y="5375275"/>
          <p14:tracePt t="79123" x="1363663" y="5383213"/>
          <p14:tracePt t="79129" x="1355725" y="5383213"/>
          <p14:tracePt t="79137" x="1355725" y="5391150"/>
          <p14:tracePt t="79157" x="1347788" y="5407025"/>
          <p14:tracePt t="79165" x="1347788" y="5414963"/>
          <p14:tracePt t="79173" x="1339850" y="5422900"/>
          <p14:tracePt t="79179" x="1339850" y="5430838"/>
          <p14:tracePt t="79187" x="1339850" y="5438775"/>
          <p14:tracePt t="79193" x="1339850" y="5446713"/>
          <p14:tracePt t="79199" x="1339850" y="5454650"/>
          <p14:tracePt t="79201" x="1347788" y="5454650"/>
          <p14:tracePt t="79205" x="1347788" y="5462588"/>
          <p14:tracePt t="79211" x="1347788" y="5470525"/>
          <p14:tracePt t="79217" x="1347788" y="5478463"/>
          <p14:tracePt t="79221" x="1347788" y="5486400"/>
          <p14:tracePt t="79225" x="1347788" y="5494338"/>
          <p14:tracePt t="79229" x="1347788" y="5502275"/>
          <p14:tracePt t="79233" x="1347788" y="5510213"/>
          <p14:tracePt t="79237" x="1347788" y="5518150"/>
          <p14:tracePt t="79241" x="1347788" y="5526088"/>
          <p14:tracePt t="79245" x="1347788" y="5534025"/>
          <p14:tracePt t="79251" x="1355725" y="5541963"/>
          <p14:tracePt t="79257" x="1355725" y="5549900"/>
          <p14:tracePt t="79263" x="1355725" y="5557838"/>
          <p14:tracePt t="79267" x="1363663" y="5557838"/>
          <p14:tracePt t="79270" x="1363663" y="5565775"/>
          <p14:tracePt t="79273" x="1363663" y="5573713"/>
          <p14:tracePt t="79275" x="1371600" y="5573713"/>
          <p14:tracePt t="79279" x="1371600" y="5581650"/>
          <p14:tracePt t="79281" x="1379538" y="5581650"/>
          <p14:tracePt t="79283" x="1379538" y="5589588"/>
          <p14:tracePt t="79287" x="1387475" y="5597525"/>
          <p14:tracePt t="79290" x="1395413" y="5597525"/>
          <p14:tracePt t="79291" x="1395413" y="5605463"/>
          <p14:tracePt t="79293" x="1403350" y="5605463"/>
          <p14:tracePt t="79295" x="1411288" y="5613400"/>
          <p14:tracePt t="79299" x="1419225" y="5621338"/>
          <p14:tracePt t="79303" x="1427163" y="5629275"/>
          <p14:tracePt t="79305" x="1435100" y="5629275"/>
          <p14:tracePt t="79307" x="1435100" y="5637213"/>
          <p14:tracePt t="79309" x="1443038" y="5637213"/>
          <p14:tracePt t="79311" x="1443038" y="5645150"/>
          <p14:tracePt t="79313" x="1450975" y="5645150"/>
          <p14:tracePt t="79315" x="1450975" y="5653088"/>
          <p14:tracePt t="79317" x="1458913" y="5653088"/>
          <p14:tracePt t="79320" x="1458913" y="5662613"/>
          <p14:tracePt t="79321" x="1466850" y="5662613"/>
          <p14:tracePt t="79327" x="1474788" y="5670550"/>
          <p14:tracePt t="79331" x="1482725" y="5670550"/>
          <p14:tracePt t="79333" x="1482725" y="5678488"/>
          <p14:tracePt t="79336" x="1490663" y="5678488"/>
          <p14:tracePt t="79340" x="1498600" y="5686425"/>
          <p14:tracePt t="79344" x="1506538" y="5686425"/>
          <p14:tracePt t="79347" x="1514475" y="5694363"/>
          <p14:tracePt t="79351" x="1522413" y="5694363"/>
          <p14:tracePt t="79356" x="1522413" y="5702300"/>
          <p14:tracePt t="79357" x="1530350" y="5702300"/>
          <p14:tracePt t="79363" x="1538288" y="5710238"/>
          <p14:tracePt t="79370" x="1546225" y="5710238"/>
          <p14:tracePt t="79375" x="1554163" y="5718175"/>
          <p14:tracePt t="79383" x="1562100" y="5718175"/>
          <p14:tracePt t="79389" x="1571625" y="5718175"/>
          <p14:tracePt t="79393" x="1571625" y="5726113"/>
          <p14:tracePt t="79397" x="1579563" y="5726113"/>
          <p14:tracePt t="79403" x="1587500" y="5726113"/>
          <p14:tracePt t="79411" x="1595438" y="5726113"/>
          <p14:tracePt t="79420" x="1603375" y="5726113"/>
          <p14:tracePt t="79425" x="1611313" y="5726113"/>
          <p14:tracePt t="79429" x="1619250" y="5726113"/>
          <p14:tracePt t="79433" x="1627188" y="5726113"/>
          <p14:tracePt t="79437" x="1635125" y="5726113"/>
          <p14:tracePt t="79441" x="1643063" y="5726113"/>
          <p14:tracePt t="79443" x="1651000" y="5726113"/>
          <p14:tracePt t="79447" x="1658938" y="5726113"/>
          <p14:tracePt t="79451" x="1666875" y="5718175"/>
          <p14:tracePt t="79454" x="1674813" y="5718175"/>
          <p14:tracePt t="79457" x="1682750" y="5718175"/>
          <p14:tracePt t="79461" x="1690688" y="5718175"/>
          <p14:tracePt t="79463" x="1698625" y="5718175"/>
          <p14:tracePt t="79465" x="1706563" y="5718175"/>
          <p14:tracePt t="79467" x="1714500" y="5718175"/>
          <p14:tracePt t="79472" x="1722438" y="5710238"/>
          <p14:tracePt t="79473" x="1730375" y="5710238"/>
          <p14:tracePt t="79475" x="1738313" y="5710238"/>
          <p14:tracePt t="79477" x="1746250" y="5710238"/>
          <p14:tracePt t="79479" x="1754188" y="5710238"/>
          <p14:tracePt t="79481" x="1762125" y="5710238"/>
          <p14:tracePt t="79483" x="1770063" y="5702300"/>
          <p14:tracePt t="79487" x="1785938" y="5702300"/>
          <p14:tracePt t="79489" x="1793875" y="5702300"/>
          <p14:tracePt t="79491" x="1801813" y="5702300"/>
          <p14:tracePt t="79493" x="1809750" y="5702300"/>
          <p14:tracePt t="79495" x="1817688" y="5694363"/>
          <p14:tracePt t="79497" x="1825625" y="5694363"/>
          <p14:tracePt t="79499" x="1833563" y="5694363"/>
          <p14:tracePt t="79503" x="1841500" y="5694363"/>
          <p14:tracePt t="79507" x="1849438" y="5694363"/>
          <p14:tracePt t="79511" x="1857375" y="5686425"/>
          <p14:tracePt t="79517" x="1865313" y="5686425"/>
          <p14:tracePt t="79521" x="1873250" y="5686425"/>
          <p14:tracePt t="79523" x="1873250" y="5678488"/>
          <p14:tracePt t="79525" x="1881188" y="5678488"/>
          <p14:tracePt t="79529" x="1889125" y="5678488"/>
          <p14:tracePt t="79531" x="1889125" y="5670550"/>
          <p14:tracePt t="79533" x="1897063" y="5670550"/>
          <p14:tracePt t="79537" x="1905000" y="5670550"/>
          <p14:tracePt t="79539" x="1905000" y="5662613"/>
          <p14:tracePt t="79541" x="1912938" y="5662613"/>
          <p14:tracePt t="79547" x="1922463" y="5653088"/>
          <p14:tracePt t="79553" x="1930400" y="5653088"/>
          <p14:tracePt t="79555" x="1930400" y="5645150"/>
          <p14:tracePt t="79561" x="1938338" y="5637213"/>
          <p14:tracePt t="79567" x="1938338" y="5629275"/>
          <p14:tracePt t="79570" x="1946275" y="5629275"/>
          <p14:tracePt t="79572" x="1946275" y="5621338"/>
          <p14:tracePt t="79577" x="1946275" y="5613400"/>
          <p14:tracePt t="79581" x="1954213" y="5605463"/>
          <p14:tracePt t="79589" x="1954213" y="5597525"/>
          <p14:tracePt t="79593" x="1962150" y="5597525"/>
          <p14:tracePt t="79595" x="1962150" y="5589588"/>
          <p14:tracePt t="79604" x="1962150" y="5581650"/>
          <p14:tracePt t="79606" x="1970088" y="5581650"/>
          <p14:tracePt t="79611" x="1970088" y="5573713"/>
          <p14:tracePt t="79617" x="1978025" y="5573713"/>
          <p14:tracePt t="79621" x="1978025" y="5565775"/>
          <p14:tracePt t="79627" x="1978025" y="5557838"/>
          <p14:tracePt t="79629" x="1985963" y="5557838"/>
          <p14:tracePt t="79635" x="1985963" y="5549900"/>
          <p14:tracePt t="79641" x="1985963" y="5541963"/>
          <p14:tracePt t="79643" x="1993900" y="5541963"/>
          <p14:tracePt t="79649" x="1993900" y="5534025"/>
          <p14:tracePt t="79657" x="1993900" y="5526088"/>
          <p14:tracePt t="79659" x="2001838" y="5526088"/>
          <p14:tracePt t="79663" x="2001838" y="5518150"/>
          <p14:tracePt t="79672" x="2001838" y="5510213"/>
          <p14:tracePt t="79677" x="2009775" y="5510213"/>
          <p14:tracePt t="79683" x="2009775" y="5502275"/>
          <p14:tracePt t="79695" x="2009775" y="5494338"/>
          <p14:tracePt t="79705" x="2009775" y="5486400"/>
          <p14:tracePt t="79711" x="2009775" y="5478463"/>
          <p14:tracePt t="79717" x="2009775" y="5470525"/>
          <p14:tracePt t="79723" x="2009775" y="5462588"/>
          <p14:tracePt t="79727" x="2001838" y="5462588"/>
          <p14:tracePt t="79729" x="2001838" y="5454650"/>
          <p14:tracePt t="79733" x="2001838" y="5446713"/>
          <p14:tracePt t="79738" x="1993900" y="5438775"/>
          <p14:tracePt t="79743" x="1985963" y="5430838"/>
          <p14:tracePt t="79747" x="1985963" y="5422900"/>
          <p14:tracePt t="79749" x="1978025" y="5422900"/>
          <p14:tracePt t="79751" x="1978025" y="5414963"/>
          <p14:tracePt t="79755" x="1970088" y="5407025"/>
          <p14:tracePt t="79759" x="1970088" y="5399088"/>
          <p14:tracePt t="79761" x="1962150" y="5399088"/>
          <p14:tracePt t="79765" x="1962150" y="5391150"/>
          <p14:tracePt t="79770" x="1954213" y="5391150"/>
          <p14:tracePt t="79772" x="1954213" y="5383213"/>
          <p14:tracePt t="79775" x="1946275" y="5383213"/>
          <p14:tracePt t="79777" x="1946275" y="5375275"/>
          <p14:tracePt t="79781" x="1938338" y="5375275"/>
          <p14:tracePt t="79783" x="1938338" y="5367338"/>
          <p14:tracePt t="79787" x="1930400" y="5367338"/>
          <p14:tracePt t="79790" x="1930400" y="5359400"/>
          <p14:tracePt t="79793" x="1922463" y="5359400"/>
          <p14:tracePt t="79795" x="1922463" y="5351463"/>
          <p14:tracePt t="79799" x="1912938" y="5351463"/>
          <p14:tracePt t="79804" x="1905000" y="5351463"/>
          <p14:tracePt t="79805" x="1905000" y="5343525"/>
          <p14:tracePt t="79809" x="1897063" y="5343525"/>
          <p14:tracePt t="79813" x="1889125" y="5343525"/>
          <p14:tracePt t="79817" x="1881188" y="5343525"/>
          <p14:tracePt t="79821" x="1873250" y="5343525"/>
          <p14:tracePt t="79827" x="1865313" y="5343525"/>
          <p14:tracePt t="79831" x="1857375" y="5343525"/>
          <p14:tracePt t="79837" x="1849438" y="5343525"/>
          <p14:tracePt t="79839" x="1841500" y="5343525"/>
          <p14:tracePt t="79843" x="1833563" y="5343525"/>
          <p14:tracePt t="79845" x="1825625" y="5343525"/>
          <p14:tracePt t="79849" x="1817688" y="5343525"/>
          <p14:tracePt t="79853" x="1809750" y="5343525"/>
          <p14:tracePt t="79857" x="1801813" y="5343525"/>
          <p14:tracePt t="79861" x="1793875" y="5343525"/>
          <p14:tracePt t="79863" x="1785938" y="5343525"/>
          <p14:tracePt t="79867" x="1778000" y="5351463"/>
          <p14:tracePt t="79871" x="1770063" y="5351463"/>
          <p14:tracePt t="79875" x="1762125" y="5351463"/>
          <p14:tracePt t="79877" x="1754188" y="5351463"/>
          <p14:tracePt t="79881" x="1746250" y="5351463"/>
          <p14:tracePt t="79883" x="1738313" y="5359400"/>
          <p14:tracePt t="79885" x="1730375" y="5359400"/>
          <p14:tracePt t="79887" x="1722438" y="5359400"/>
          <p14:tracePt t="79891" x="1714500" y="5359400"/>
          <p14:tracePt t="79893" x="1706563" y="5359400"/>
          <p14:tracePt t="79895" x="1698625" y="5359400"/>
          <p14:tracePt t="79897" x="1690688" y="5367338"/>
          <p14:tracePt t="79899" x="1682750" y="5367338"/>
          <p14:tracePt t="79901" x="1674813" y="5367338"/>
          <p14:tracePt t="79903" x="1666875" y="5367338"/>
          <p14:tracePt t="79905" x="1658938" y="5367338"/>
          <p14:tracePt t="79909" x="1651000" y="5367338"/>
          <p14:tracePt t="79911" x="1643063" y="5367338"/>
          <p14:tracePt t="79913" x="1635125" y="5367338"/>
          <p14:tracePt t="79915" x="1635125" y="5375275"/>
          <p14:tracePt t="79917" x="1627188" y="5375275"/>
          <p14:tracePt t="79921" x="1619250" y="5375275"/>
          <p14:tracePt t="79926" x="1611313" y="5375275"/>
          <p14:tracePt t="79928" x="1603375" y="5375275"/>
          <p14:tracePt t="79934" x="1595438" y="5375275"/>
          <p14:tracePt t="79937" x="1595438" y="5383213"/>
          <p14:tracePt t="79939" x="1587500" y="5383213"/>
          <p14:tracePt t="79943" x="1579563" y="5383213"/>
          <p14:tracePt t="79948" x="1571625" y="5383213"/>
          <p14:tracePt t="79951" x="1571625" y="5391150"/>
          <p14:tracePt t="79954" x="1562100" y="5391150"/>
          <p14:tracePt t="79959" x="1554163" y="5391150"/>
          <p14:tracePt t="79963" x="1546225" y="5399088"/>
          <p14:tracePt t="79968" x="1538288" y="5399088"/>
          <p14:tracePt t="79973" x="1530350" y="5399088"/>
          <p14:tracePt t="79976" x="1530350" y="5407025"/>
          <p14:tracePt t="79981" x="1522413" y="5407025"/>
          <p14:tracePt t="79987" x="1514475" y="5407025"/>
          <p14:tracePt t="79990" x="1514475" y="5414963"/>
          <p14:tracePt t="79994" x="1506538" y="5414963"/>
          <p14:tracePt t="80004" x="1498600" y="5422900"/>
          <p14:tracePt t="80012" x="1490663" y="5422900"/>
          <p14:tracePt t="80018" x="1490663" y="5430838"/>
          <p14:tracePt t="80023" x="1482725" y="5430838"/>
          <p14:tracePt t="80030" x="1482725" y="5438775"/>
          <p14:tracePt t="80034" x="1474788" y="5438775"/>
          <p14:tracePt t="80042" x="1474788" y="5446713"/>
          <p14:tracePt t="80054" x="1466850" y="5446713"/>
          <p14:tracePt t="80060" x="1466850" y="5454650"/>
          <p14:tracePt t="80080" x="1466850" y="5462588"/>
          <p14:tracePt t="80096" x="1466850" y="5470525"/>
          <p14:tracePt t="80110" x="1466850" y="5478463"/>
          <p14:tracePt t="80140" x="1466850" y="5486400"/>
          <p14:tracePt t="80428" x="1466850" y="5494338"/>
          <p14:tracePt t="80432" x="1458913" y="5494338"/>
          <p14:tracePt t="80444" x="1458913" y="5502275"/>
          <p14:tracePt t="80446" x="1450975" y="5502275"/>
          <p14:tracePt t="80450" x="1450975" y="5510213"/>
          <p14:tracePt t="80454" x="1450975" y="5518150"/>
          <p14:tracePt t="80456" x="1443038" y="5518150"/>
          <p14:tracePt t="80458" x="1443038" y="5526088"/>
          <p14:tracePt t="80463" x="1435100" y="5534025"/>
          <p14:tracePt t="80466" x="1435100" y="5541963"/>
          <p14:tracePt t="80468" x="1427163" y="5541963"/>
          <p14:tracePt t="80471" x="1419225" y="5541963"/>
          <p14:tracePt t="80472" x="1411288" y="5549900"/>
          <p14:tracePt t="80474" x="1403350" y="5549900"/>
          <p14:tracePt t="80476" x="1395413" y="5549900"/>
          <p14:tracePt t="80478" x="1387475" y="5557838"/>
          <p14:tracePt t="80480" x="1379538" y="5557838"/>
          <p14:tracePt t="80482" x="1371600" y="5557838"/>
          <p14:tracePt t="80484" x="1363663" y="5557838"/>
          <p14:tracePt t="80486" x="1347788" y="5565775"/>
          <p14:tracePt t="80488" x="1339850" y="5565775"/>
          <p14:tracePt t="80491" x="1323975" y="5565775"/>
          <p14:tracePt t="80493" x="1316038" y="5565775"/>
          <p14:tracePt t="80495" x="1292225" y="5565775"/>
          <p14:tracePt t="80497" x="1284288" y="5565775"/>
          <p14:tracePt t="80499" x="1276350" y="5565775"/>
          <p14:tracePt t="80501" x="1260475" y="5557838"/>
          <p14:tracePt t="80505" x="1228725" y="5557838"/>
          <p14:tracePt t="80507" x="1211263" y="5557838"/>
          <p14:tracePt t="80509" x="1203325" y="5549900"/>
          <p14:tracePt t="80511" x="1179513" y="5549900"/>
          <p14:tracePt t="80513" x="1171575" y="5549900"/>
          <p14:tracePt t="80516" x="1139825" y="5541963"/>
          <p14:tracePt t="80518" x="1123950" y="5541963"/>
          <p14:tracePt t="80520" x="1108075" y="5534025"/>
          <p14:tracePt t="80522" x="1092200" y="5534025"/>
          <p14:tracePt t="80524" x="1076325" y="5534025"/>
          <p14:tracePt t="80526" x="1068388" y="5534025"/>
          <p14:tracePt t="80528" x="1060450" y="5541963"/>
          <p14:tracePt t="80530" x="1052513" y="5541963"/>
          <p14:tracePt t="80532" x="1044575" y="5549900"/>
          <p14:tracePt t="80537" x="1036638" y="5549900"/>
          <p14:tracePt t="80539" x="1028700" y="5557838"/>
          <p14:tracePt t="80542" x="1020763" y="5565775"/>
          <p14:tracePt t="80546" x="1012825" y="5573713"/>
          <p14:tracePt t="80551" x="1004888" y="5581650"/>
          <p14:tracePt t="80558" x="996950" y="5597525"/>
          <p14:tracePt t="80560" x="989013" y="5605463"/>
          <p14:tracePt t="80564" x="989013" y="5613400"/>
          <p14:tracePt t="80568" x="981075" y="5621338"/>
          <p14:tracePt t="80571" x="981075" y="5629275"/>
          <p14:tracePt t="80576" x="981075" y="5637213"/>
          <p14:tracePt t="80578" x="973138" y="5645150"/>
          <p14:tracePt t="80580" x="973138" y="5653088"/>
          <p14:tracePt t="80584" x="973138" y="5662613"/>
          <p14:tracePt t="80587" x="965200" y="5670550"/>
          <p14:tracePt t="80588" x="965200" y="5678488"/>
          <p14:tracePt t="80590" x="965200" y="5686425"/>
          <p14:tracePt t="80592" x="965200" y="5694363"/>
          <p14:tracePt t="80594" x="965200" y="5702300"/>
          <p14:tracePt t="80596" x="965200" y="5710238"/>
          <p14:tracePt t="80598" x="965200" y="5718175"/>
          <p14:tracePt t="80601" x="957263" y="5726113"/>
          <p14:tracePt t="80603" x="957263" y="5734050"/>
          <p14:tracePt t="80606" x="957263" y="5741988"/>
          <p14:tracePt t="80608" x="957263" y="5749925"/>
          <p14:tracePt t="80610" x="957263" y="5757863"/>
          <p14:tracePt t="80611" x="949325" y="5765800"/>
          <p14:tracePt t="80616" x="949325" y="5781675"/>
          <p14:tracePt t="80621" x="941388" y="5789613"/>
          <p14:tracePt t="80623" x="941388" y="5797550"/>
          <p14:tracePt t="80625" x="941388" y="5805488"/>
          <p14:tracePt t="80629" x="941388" y="5813425"/>
          <p14:tracePt t="80631" x="933450" y="5813425"/>
          <p14:tracePt t="80633" x="933450" y="5821363"/>
          <p14:tracePt t="80637" x="933450" y="5829300"/>
          <p14:tracePt t="80641" x="933450" y="5837238"/>
          <p14:tracePt t="80648" x="925513" y="5837238"/>
          <p14:tracePt t="80651" x="925513" y="5845175"/>
          <p14:tracePt t="80667" x="925513" y="5853113"/>
          <p14:tracePt t="81754" x="925513" y="5845175"/>
          <p14:tracePt t="81757" x="933450" y="5845175"/>
          <p14:tracePt t="81760" x="933450" y="5837238"/>
          <p14:tracePt t="81761" x="933450" y="5829300"/>
          <p14:tracePt t="81763" x="933450" y="5821363"/>
          <p14:tracePt t="81765" x="933450" y="5813425"/>
          <p14:tracePt t="81767" x="941388" y="5805488"/>
          <p14:tracePt t="81770" x="941388" y="5789613"/>
          <p14:tracePt t="81771" x="949325" y="5781675"/>
          <p14:tracePt t="81774" x="949325" y="5765800"/>
          <p14:tracePt t="81776" x="957263" y="5757863"/>
          <p14:tracePt t="81778" x="957263" y="5749925"/>
          <p14:tracePt t="81780" x="965200" y="5741988"/>
          <p14:tracePt t="81782" x="965200" y="5726113"/>
          <p14:tracePt t="81784" x="973138" y="5718175"/>
          <p14:tracePt t="81787" x="973138" y="5710238"/>
          <p14:tracePt t="81788" x="981075" y="5702300"/>
          <p14:tracePt t="81791" x="981075" y="5686425"/>
          <p14:tracePt t="81793" x="989013" y="5678488"/>
          <p14:tracePt t="81795" x="989013" y="5662613"/>
          <p14:tracePt t="81797" x="996950" y="5653088"/>
          <p14:tracePt t="81799" x="996950" y="5637213"/>
          <p14:tracePt t="81801" x="1004888" y="5629275"/>
          <p14:tracePt t="81804" x="1004888" y="5621338"/>
          <p14:tracePt t="81805" x="1004888" y="5605463"/>
          <p14:tracePt t="81807" x="1012825" y="5589588"/>
          <p14:tracePt t="81810" x="1012825" y="5581650"/>
          <p14:tracePt t="81812" x="1012825" y="5565775"/>
          <p14:tracePt t="81814" x="1012825" y="5549900"/>
          <p14:tracePt t="81815" x="1012825" y="5541963"/>
          <p14:tracePt t="81817" x="1012825" y="5526088"/>
          <p14:tracePt t="81820" x="1012825" y="5510213"/>
          <p14:tracePt t="81821" x="1012825" y="5486400"/>
          <p14:tracePt t="81824" x="1012825" y="5470525"/>
          <p14:tracePt t="81825" x="1004888" y="5454650"/>
          <p14:tracePt t="81827" x="1004888" y="5438775"/>
          <p14:tracePt t="81829" x="1004888" y="5414963"/>
          <p14:tracePt t="81831" x="1004888" y="5399088"/>
          <p14:tracePt t="81833" x="996950" y="5383213"/>
          <p14:tracePt t="81835" x="996950" y="5367338"/>
          <p14:tracePt t="81839" x="989013" y="5335588"/>
          <p14:tracePt t="81842" x="981075" y="5302250"/>
          <p14:tracePt t="81844" x="973138" y="5286375"/>
          <p14:tracePt t="81846" x="973138" y="5270500"/>
          <p14:tracePt t="81848" x="965200" y="5254625"/>
          <p14:tracePt t="81850" x="965200" y="5238750"/>
          <p14:tracePt t="81854" x="949325" y="5199063"/>
          <p14:tracePt t="81857" x="949325" y="5183188"/>
          <p14:tracePt t="81860" x="933450" y="5151438"/>
          <p14:tracePt t="81862" x="933450" y="5135563"/>
          <p14:tracePt t="81864" x="925513" y="5119688"/>
          <p14:tracePt t="81866" x="917575" y="5103813"/>
          <p14:tracePt t="81868" x="917575" y="5087938"/>
          <p14:tracePt t="81872" x="909638" y="5056188"/>
          <p14:tracePt t="81878" x="893763" y="5008563"/>
          <p14:tracePt t="81880" x="893763" y="4992688"/>
          <p14:tracePt t="81882" x="885825" y="4976813"/>
          <p14:tracePt t="81884" x="885825" y="4959350"/>
          <p14:tracePt t="81887" x="877888" y="4943475"/>
          <p14:tracePt t="81889" x="877888" y="4927600"/>
          <p14:tracePt t="81893" x="868363" y="4895850"/>
          <p14:tracePt t="81895" x="868363" y="4887913"/>
          <p14:tracePt t="81897" x="860425" y="4879975"/>
          <p14:tracePt t="81899" x="860425" y="4864100"/>
          <p14:tracePt t="81901" x="860425" y="4856163"/>
          <p14:tracePt t="81903" x="860425" y="4840288"/>
          <p14:tracePt t="81905" x="860425" y="4832350"/>
          <p14:tracePt t="81909" x="860425" y="4808538"/>
          <p14:tracePt t="81911" x="852488" y="4792663"/>
          <p14:tracePt t="81913" x="852488" y="4784725"/>
          <p14:tracePt t="81915" x="852488" y="4768850"/>
          <p14:tracePt t="81917" x="852488" y="4760913"/>
          <p14:tracePt t="81920" x="852488" y="4752975"/>
          <p14:tracePt t="81925" x="852488" y="4713288"/>
          <p14:tracePt t="81927" x="852488" y="4705350"/>
          <p14:tracePt t="81929" x="852488" y="4697413"/>
          <p14:tracePt t="81931" x="852488" y="4689475"/>
          <p14:tracePt t="81933" x="852488" y="4681538"/>
          <p14:tracePt t="81935" x="852488" y="4665663"/>
          <p14:tracePt t="81937" x="852488" y="4657725"/>
          <p14:tracePt t="81939" x="852488" y="4649788"/>
          <p14:tracePt t="81941" x="844550" y="4641850"/>
          <p14:tracePt t="81944" x="844550" y="4633913"/>
          <p14:tracePt t="81946" x="844550" y="4624388"/>
          <p14:tracePt t="81948" x="844550" y="4616450"/>
          <p14:tracePt t="81950" x="844550" y="4608513"/>
          <p14:tracePt t="81954" x="844550" y="4592638"/>
          <p14:tracePt t="81956" x="844550" y="4584700"/>
          <p14:tracePt t="81958" x="844550" y="4576763"/>
          <p14:tracePt t="81961" x="844550" y="4568825"/>
          <p14:tracePt t="81963" x="844550" y="4560888"/>
          <p14:tracePt t="81965" x="844550" y="4552950"/>
          <p14:tracePt t="81967" x="844550" y="4545013"/>
          <p14:tracePt t="81971" x="844550" y="4529138"/>
          <p14:tracePt t="81975" x="844550" y="4521200"/>
          <p14:tracePt t="81978" x="844550" y="4513263"/>
          <p14:tracePt t="81982" x="844550" y="4505325"/>
          <p14:tracePt t="81988" x="844550" y="4497388"/>
          <p14:tracePt t="81994" x="844550" y="4489450"/>
          <p14:tracePt t="81996" x="852488" y="4489450"/>
          <p14:tracePt t="82007" x="860425" y="4473575"/>
          <p14:tracePt t="82010" x="860425" y="4465638"/>
          <p14:tracePt t="82012" x="868363" y="4465638"/>
          <p14:tracePt t="82014" x="868363" y="4457700"/>
          <p14:tracePt t="82016" x="877888" y="4457700"/>
          <p14:tracePt t="82020" x="885825" y="4449763"/>
          <p14:tracePt t="82024" x="885825" y="4441825"/>
          <p14:tracePt t="82026" x="893763" y="4441825"/>
          <p14:tracePt t="82028" x="893763" y="4433888"/>
          <p14:tracePt t="82030" x="901700" y="4433888"/>
          <p14:tracePt t="82034" x="909638" y="4433888"/>
          <p14:tracePt t="82036" x="909638" y="4425950"/>
          <p14:tracePt t="82040" x="917575" y="4425950"/>
          <p14:tracePt t="82042" x="925513" y="4418013"/>
          <p14:tracePt t="82046" x="933450" y="4418013"/>
          <p14:tracePt t="82048" x="941388" y="4410075"/>
          <p14:tracePt t="82054" x="957263" y="4402138"/>
          <p14:tracePt t="82058" x="965200" y="4394200"/>
          <p14:tracePt t="82060" x="973138" y="4394200"/>
          <p14:tracePt t="82062" x="981075" y="4394200"/>
          <p14:tracePt t="82064" x="981075" y="4386263"/>
          <p14:tracePt t="82066" x="989013" y="4386263"/>
          <p14:tracePt t="82068" x="996950" y="4386263"/>
          <p14:tracePt t="82070" x="996950" y="4378325"/>
          <p14:tracePt t="82072" x="1004888" y="4378325"/>
          <p14:tracePt t="82075" x="1012825" y="4378325"/>
          <p14:tracePt t="82076" x="1020763" y="4370388"/>
          <p14:tracePt t="82078" x="1028700" y="4370388"/>
          <p14:tracePt t="82082" x="1036638" y="4362450"/>
          <p14:tracePt t="82084" x="1044575" y="4362450"/>
          <p14:tracePt t="82087" x="1052513" y="4362450"/>
          <p14:tracePt t="82091" x="1060450" y="4354513"/>
          <p14:tracePt t="82092" x="1068388" y="4354513"/>
          <p14:tracePt t="82096" x="1076325" y="4354513"/>
          <p14:tracePt t="82098" x="1084263" y="4354513"/>
          <p14:tracePt t="82100" x="1084263" y="4346575"/>
          <p14:tracePt t="82103" x="1092200" y="4346575"/>
          <p14:tracePt t="82108" x="1108075" y="4346575"/>
          <p14:tracePt t="82114" x="1116013" y="4346575"/>
          <p14:tracePt t="82120" x="1123950" y="4338638"/>
          <p14:tracePt t="82157" x="1123950" y="4346575"/>
          <p14:tracePt t="82160" x="1131888" y="4346575"/>
          <p14:tracePt t="82294" x="1131888" y="4354513"/>
          <p14:tracePt t="82298" x="1131888" y="4362450"/>
          <p14:tracePt t="82301" x="1131888" y="4370388"/>
          <p14:tracePt t="82304" x="1131888" y="4386263"/>
          <p14:tracePt t="82306" x="1131888" y="4394200"/>
          <p14:tracePt t="82310" x="1131888" y="4402138"/>
          <p14:tracePt t="82312" x="1131888" y="4410075"/>
          <p14:tracePt t="82314" x="1131888" y="4418013"/>
          <p14:tracePt t="82318" x="1131888" y="4425950"/>
          <p14:tracePt t="82320" x="1131888" y="4433888"/>
          <p14:tracePt t="82324" x="1131888" y="4441825"/>
          <p14:tracePt t="82326" x="1131888" y="4449763"/>
          <p14:tracePt t="82330" x="1131888" y="4457700"/>
          <p14:tracePt t="82332" x="1131888" y="4465638"/>
          <p14:tracePt t="82334" x="1131888" y="4473575"/>
          <p14:tracePt t="82338" x="1131888" y="4481513"/>
          <p14:tracePt t="82340" x="1131888" y="4489450"/>
          <p14:tracePt t="82342" x="1131888" y="4497388"/>
          <p14:tracePt t="82346" x="1131888" y="4505325"/>
          <p14:tracePt t="82348" x="1131888" y="4513263"/>
          <p14:tracePt t="82350" x="1131888" y="4521200"/>
          <p14:tracePt t="82354" x="1131888" y="4529138"/>
          <p14:tracePt t="82356" x="1131888" y="4537075"/>
          <p14:tracePt t="82360" x="1131888" y="4545013"/>
          <p14:tracePt t="82362" x="1131888" y="4552950"/>
          <p14:tracePt t="82366" x="1131888" y="4560888"/>
          <p14:tracePt t="82370" x="1131888" y="4568825"/>
          <p14:tracePt t="82373" x="1131888" y="4576763"/>
          <p14:tracePt t="82375" x="1139825" y="4576763"/>
          <p14:tracePt t="82379" x="1139825" y="4584700"/>
          <p14:tracePt t="82387" x="1139825" y="4592638"/>
          <p14:tracePt t="82394" x="1139825" y="4600575"/>
          <p14:tracePt t="82410" x="1139825" y="4608513"/>
          <p14:tracePt t="82481" x="1147763" y="4608513"/>
          <p14:tracePt t="82485" x="1147763" y="4616450"/>
          <p14:tracePt t="82504" x="1155700" y="4616450"/>
          <p14:tracePt t="82518" x="1163638" y="4616450"/>
          <p14:tracePt t="82539" x="1171575" y="4624388"/>
          <p14:tracePt t="82578" x="1171575" y="4633913"/>
          <p14:tracePt t="82582" x="1179513" y="4633913"/>
          <p14:tracePt t="82590" x="1179513" y="4641850"/>
          <p14:tracePt t="82594" x="1187450" y="4641850"/>
          <p14:tracePt t="82604" x="1195388" y="4649788"/>
          <p14:tracePt t="82615" x="1203325" y="4649788"/>
          <p14:tracePt t="82620" x="1203325" y="4657725"/>
          <p14:tracePt t="82736" x="1195388" y="4657725"/>
          <p14:tracePt t="82754" x="1187450" y="4657725"/>
          <p14:tracePt t="82835" x="1179513" y="4657725"/>
          <p14:tracePt t="82844" x="1171575" y="4657725"/>
          <p14:tracePt t="82850" x="1163638" y="4657725"/>
          <p14:tracePt t="82854" x="1155700" y="4665663"/>
          <p14:tracePt t="82858" x="1147763" y="4665663"/>
          <p14:tracePt t="82862" x="1139825" y="4665663"/>
          <p14:tracePt t="82864" x="1139825" y="4673600"/>
          <p14:tracePt t="82866" x="1131888" y="4673600"/>
          <p14:tracePt t="82868" x="1123950" y="4673600"/>
          <p14:tracePt t="82870" x="1116013" y="4673600"/>
          <p14:tracePt t="82874" x="1108075" y="4681538"/>
          <p14:tracePt t="82876" x="1100138" y="4681538"/>
          <p14:tracePt t="82879" x="1092200" y="4681538"/>
          <p14:tracePt t="82881" x="1084263" y="4681538"/>
          <p14:tracePt t="82883" x="1076325" y="4689475"/>
          <p14:tracePt t="82886" x="1068388" y="4689475"/>
          <p14:tracePt t="82888" x="1060450" y="4689475"/>
          <p14:tracePt t="82892" x="1052513" y="4697413"/>
          <p14:tracePt t="82896" x="1044575" y="4697413"/>
          <p14:tracePt t="82900" x="1036638" y="4697413"/>
          <p14:tracePt t="82904" x="1028700" y="4705350"/>
          <p14:tracePt t="82912" x="1020763" y="4705350"/>
          <p14:tracePt t="83167" x="1012825" y="4705350"/>
          <p14:tracePt t="83175" x="1004888" y="4705350"/>
          <p14:tracePt t="83181" x="996950" y="4705350"/>
          <p14:tracePt t="83185" x="989013" y="4705350"/>
          <p14:tracePt t="83191" x="981075" y="4705350"/>
          <p14:tracePt t="83195" x="973138" y="4705350"/>
          <p14:tracePt t="83199" x="965200" y="4705350"/>
          <p14:tracePt t="83201" x="965200" y="4713288"/>
          <p14:tracePt t="83203" x="957263" y="4713288"/>
          <p14:tracePt t="83207" x="949325" y="4713288"/>
          <p14:tracePt t="83209" x="941388" y="4713288"/>
          <p14:tracePt t="83213" x="933450" y="4721225"/>
          <p14:tracePt t="83217" x="925513" y="4721225"/>
          <p14:tracePt t="83221" x="917575" y="4721225"/>
          <p14:tracePt t="83223" x="909638" y="4729163"/>
          <p14:tracePt t="83227" x="901700" y="4729163"/>
          <p14:tracePt t="83231" x="901700" y="4737100"/>
          <p14:tracePt t="83236" x="893763" y="4737100"/>
          <p14:tracePt t="83239" x="893763" y="4745038"/>
          <p14:tracePt t="83243" x="885825" y="4745038"/>
          <p14:tracePt t="83245" x="885825" y="4752975"/>
          <p14:tracePt t="83249" x="885825" y="4760913"/>
          <p14:tracePt t="83253" x="877888" y="4760913"/>
          <p14:tracePt t="83255" x="877888" y="4768850"/>
          <p14:tracePt t="83259" x="877888" y="4776788"/>
          <p14:tracePt t="83263" x="877888" y="4784725"/>
          <p14:tracePt t="83267" x="868363" y="4792663"/>
          <p14:tracePt t="83270" x="868363" y="4800600"/>
          <p14:tracePt t="83273" x="868363" y="4808538"/>
          <p14:tracePt t="83275" x="868363" y="4816475"/>
          <p14:tracePt t="83279" x="868363" y="4824413"/>
          <p14:tracePt t="83281" x="860425" y="4832350"/>
          <p14:tracePt t="83285" x="860425" y="4840288"/>
          <p14:tracePt t="83290" x="860425" y="4848225"/>
          <p14:tracePt t="83293" x="860425" y="4856163"/>
          <p14:tracePt t="83299" x="852488" y="4856163"/>
          <p14:tracePt t="83301" x="852488" y="4864100"/>
          <p14:tracePt t="83305" x="852488" y="4872038"/>
          <p14:tracePt t="83312" x="844550" y="4879975"/>
          <p14:tracePt t="83317" x="844550" y="4887913"/>
          <p14:tracePt t="83321" x="836613" y="4895850"/>
          <p14:tracePt t="83327" x="836613" y="4903788"/>
          <p14:tracePt t="83333" x="836613" y="4911725"/>
          <p14:tracePt t="83335" x="828675" y="4911725"/>
          <p14:tracePt t="83341" x="828675" y="4919663"/>
          <p14:tracePt t="83347" x="820738" y="4919663"/>
          <p14:tracePt t="83349" x="820738" y="4927600"/>
          <p14:tracePt t="83360" x="812800" y="4935538"/>
          <p14:tracePt t="83375" x="812800" y="4943475"/>
          <p14:tracePt t="83379" x="804863" y="4943475"/>
          <p14:tracePt t="83421" x="804863" y="4951413"/>
          <p14:tracePt t="83433" x="812800" y="4951413"/>
          <p14:tracePt t="83437" x="812800" y="4959350"/>
          <p14:tracePt t="84807" x="812800" y="4967288"/>
          <p14:tracePt t="85035" x="804863" y="4967288"/>
          <p14:tracePt t="85041" x="804863" y="4959350"/>
          <p14:tracePt t="85067" x="796925" y="4959350"/>
          <p14:tracePt t="85603" x="804863" y="4959350"/>
          <p14:tracePt t="85621" x="804863" y="4967288"/>
          <p14:tracePt t="85626" x="812800" y="4967288"/>
          <p14:tracePt t="85629" x="812800" y="4976813"/>
          <p14:tracePt t="85633" x="820738" y="4976813"/>
          <p14:tracePt t="85635" x="820738" y="4984750"/>
          <p14:tracePt t="85638" x="820738" y="4992688"/>
          <p14:tracePt t="85641" x="828675" y="5000625"/>
          <p14:tracePt t="85643" x="836613" y="5008563"/>
          <p14:tracePt t="85647" x="844550" y="5016500"/>
          <p14:tracePt t="85649" x="844550" y="5024438"/>
          <p14:tracePt t="85651" x="852488" y="5032375"/>
          <p14:tracePt t="85654" x="852488" y="5040313"/>
          <p14:tracePt t="85659" x="860425" y="5056188"/>
          <p14:tracePt t="85660" x="868363" y="5064125"/>
          <p14:tracePt t="85663" x="877888" y="5072063"/>
          <p14:tracePt t="85665" x="877888" y="5080000"/>
          <p14:tracePt t="85667" x="877888" y="5087938"/>
          <p14:tracePt t="85670" x="885825" y="5095875"/>
          <p14:tracePt t="85676" x="893763" y="5111750"/>
          <p14:tracePt t="85677" x="901700" y="5119688"/>
          <p14:tracePt t="85679" x="901700" y="5127625"/>
          <p14:tracePt t="85681" x="909638" y="5135563"/>
          <p14:tracePt t="85685" x="917575" y="5143500"/>
          <p14:tracePt t="85689" x="925513" y="5151438"/>
          <p14:tracePt t="85693" x="933450" y="5167313"/>
          <p14:tracePt t="85697" x="941388" y="5175250"/>
          <p14:tracePt t="85701" x="941388" y="5183188"/>
          <p14:tracePt t="85704" x="949325" y="5183188"/>
          <p14:tracePt t="85709" x="957263" y="5191125"/>
          <p14:tracePt t="85711" x="957263" y="5199063"/>
          <p14:tracePt t="85715" x="965200" y="5199063"/>
          <p14:tracePt t="85720" x="965200" y="5207000"/>
          <p14:tracePt t="85725" x="973138" y="5207000"/>
          <p14:tracePt t="85729" x="973138" y="5214938"/>
          <p14:tracePt t="85735" x="981075" y="5214938"/>
          <p14:tracePt t="85741" x="981075" y="5222875"/>
          <p14:tracePt t="85749" x="989013" y="5222875"/>
          <p14:tracePt t="85753" x="989013" y="5230813"/>
          <p14:tracePt t="85765" x="996950" y="5238750"/>
          <p14:tracePt t="85773" x="996950" y="5246688"/>
          <p14:tracePt t="85781" x="996950" y="5254625"/>
          <p14:tracePt t="85783" x="1004888" y="5254625"/>
          <p14:tracePt t="85785" x="1004888" y="5262563"/>
          <p14:tracePt t="85791" x="1004888" y="5270500"/>
          <p14:tracePt t="85793" x="1004888" y="5278438"/>
          <p14:tracePt t="85797" x="1004888" y="5286375"/>
          <p14:tracePt t="85799" x="1012825" y="5286375"/>
          <p14:tracePt t="85801" x="1012825" y="5294313"/>
          <p14:tracePt t="85806" x="1012825" y="5302250"/>
          <p14:tracePt t="85807" x="1012825" y="5310188"/>
          <p14:tracePt t="85811" x="1012825" y="5319713"/>
          <p14:tracePt t="85815" x="1012825" y="5327650"/>
          <p14:tracePt t="85817" x="1020763" y="5335588"/>
          <p14:tracePt t="85821" x="1020763" y="5343525"/>
          <p14:tracePt t="85825" x="1020763" y="5351463"/>
          <p14:tracePt t="85827" x="1020763" y="5359400"/>
          <p14:tracePt t="85830" x="1020763" y="5367338"/>
          <p14:tracePt t="85831" x="1020763" y="5375275"/>
          <p14:tracePt t="85835" x="1020763" y="5383213"/>
          <p14:tracePt t="85838" x="1020763" y="5391150"/>
          <p14:tracePt t="85839" x="1020763" y="5399088"/>
          <p14:tracePt t="85841" x="1020763" y="5407025"/>
          <p14:tracePt t="85845" x="1020763" y="5414963"/>
          <p14:tracePt t="85847" x="1020763" y="5422900"/>
          <p14:tracePt t="85849" x="1020763" y="5430838"/>
          <p14:tracePt t="85851" x="1020763" y="5438775"/>
          <p14:tracePt t="85855" x="1020763" y="5446713"/>
          <p14:tracePt t="85857" x="1020763" y="5454650"/>
          <p14:tracePt t="85859" x="1020763" y="5462588"/>
          <p14:tracePt t="85863" x="1020763" y="5470525"/>
          <p14:tracePt t="85865" x="1012825" y="5478463"/>
          <p14:tracePt t="85867" x="1012825" y="5486400"/>
          <p14:tracePt t="85871" x="1012825" y="5502275"/>
          <p14:tracePt t="85875" x="1012825" y="5510213"/>
          <p14:tracePt t="85879" x="1012825" y="5518150"/>
          <p14:tracePt t="85881" x="1004888" y="5526088"/>
          <p14:tracePt t="85885" x="1004888" y="5534025"/>
          <p14:tracePt t="85891" x="1004888" y="5541963"/>
          <p14:tracePt t="85897" x="1004888" y="5549900"/>
          <p14:tracePt t="85959" x="1004888" y="5557838"/>
          <p14:tracePt t="85971" x="1012825" y="5557838"/>
          <p14:tracePt t="85977" x="1020763" y="5557838"/>
          <p14:tracePt t="85983" x="1028700" y="5557838"/>
          <p14:tracePt t="85987" x="1036638" y="5557838"/>
          <p14:tracePt t="85991" x="1044575" y="5557838"/>
          <p14:tracePt t="85995" x="1052513" y="5565775"/>
          <p14:tracePt t="85999" x="1060450" y="5565775"/>
          <p14:tracePt t="86003" x="1068388" y="5565775"/>
          <p14:tracePt t="86005" x="1076325" y="5565775"/>
          <p14:tracePt t="86009" x="1084263" y="5565775"/>
          <p14:tracePt t="86011" x="1092200" y="5565775"/>
          <p14:tracePt t="86013" x="1100138" y="5565775"/>
          <p14:tracePt t="86015" x="1108075" y="5565775"/>
          <p14:tracePt t="86021" x="1131888" y="5565775"/>
          <p14:tracePt t="86023" x="1139825" y="5565775"/>
          <p14:tracePt t="86025" x="1147763" y="5565775"/>
          <p14:tracePt t="86027" x="1155700" y="5565775"/>
          <p14:tracePt t="86029" x="1163638" y="5573713"/>
          <p14:tracePt t="86031" x="1179513" y="5573713"/>
          <p14:tracePt t="86033" x="1187450" y="5573713"/>
          <p14:tracePt t="86035" x="1195388" y="5573713"/>
          <p14:tracePt t="86037" x="1203325" y="5573713"/>
          <p14:tracePt t="86039" x="1220788" y="5573713"/>
          <p14:tracePt t="86041" x="1228725" y="5573713"/>
          <p14:tracePt t="86043" x="1236663" y="5573713"/>
          <p14:tracePt t="86045" x="1252538" y="5573713"/>
          <p14:tracePt t="86047" x="1260475" y="5573713"/>
          <p14:tracePt t="86049" x="1276350" y="5573713"/>
          <p14:tracePt t="86051" x="1284288" y="5573713"/>
          <p14:tracePt t="86054" x="1292225" y="5573713"/>
          <p14:tracePt t="86056" x="1300163" y="5573713"/>
          <p14:tracePt t="86057" x="1316038" y="5573713"/>
          <p14:tracePt t="86059" x="1323975" y="5573713"/>
          <p14:tracePt t="86061" x="1331913" y="5573713"/>
          <p14:tracePt t="86063" x="1339850" y="5573713"/>
          <p14:tracePt t="86065" x="1347788" y="5573713"/>
          <p14:tracePt t="86067" x="1355725" y="5573713"/>
          <p14:tracePt t="86071" x="1371600" y="5573713"/>
          <p14:tracePt t="86073" x="1379538" y="5573713"/>
          <p14:tracePt t="86075" x="1387475" y="5565775"/>
          <p14:tracePt t="86079" x="1395413" y="5565775"/>
          <p14:tracePt t="86081" x="1403350" y="5565775"/>
          <p14:tracePt t="86085" x="1411288" y="5557838"/>
          <p14:tracePt t="86091" x="1419225" y="5557838"/>
          <p14:tracePt t="86097" x="1427163" y="5549900"/>
          <p14:tracePt t="86127" x="1427163" y="5541963"/>
          <p14:tracePt t="86133" x="1435100" y="5541963"/>
          <p14:tracePt t="86143" x="1435100" y="5534025"/>
          <p14:tracePt t="86153" x="1435100" y="5526088"/>
          <p14:tracePt t="86161" x="1435100" y="5518150"/>
          <p14:tracePt t="86165" x="1443038" y="5518150"/>
          <p14:tracePt t="86172" x="1443038" y="5510213"/>
          <p14:tracePt t="86175" x="1443038" y="5502275"/>
          <p14:tracePt t="86183" x="1450975" y="5494338"/>
          <p14:tracePt t="86191" x="1450975" y="5486400"/>
          <p14:tracePt t="86199" x="1458913" y="5478463"/>
          <p14:tracePt t="86207" x="1458913" y="5470525"/>
          <p14:tracePt t="86215" x="1466850" y="5462588"/>
          <p14:tracePt t="86223" x="1466850" y="5454650"/>
          <p14:tracePt t="86233" x="1466850" y="5446713"/>
          <p14:tracePt t="86237" x="1474788" y="5446713"/>
          <p14:tracePt t="86241" x="1474788" y="5438775"/>
          <p14:tracePt t="86251" x="1474788" y="5430838"/>
          <p14:tracePt t="86255" x="1482725" y="5430838"/>
          <p14:tracePt t="86261" x="1482725" y="5422900"/>
          <p14:tracePt t="86299" x="1482725" y="5414963"/>
          <p14:tracePt t="86362" x="1490663" y="5414963"/>
          <p14:tracePt t="86365" x="1490663" y="5407025"/>
          <p14:tracePt t="86389" x="1490663" y="5399088"/>
          <p14:tracePt t="86551" x="1490663" y="5407025"/>
          <p14:tracePt t="86555" x="1482725" y="5407025"/>
          <p14:tracePt t="86558" x="1482725" y="5414963"/>
          <p14:tracePt t="86561" x="1474788" y="5422900"/>
          <p14:tracePt t="86563" x="1474788" y="5430838"/>
          <p14:tracePt t="86567" x="1466850" y="5438775"/>
          <p14:tracePt t="86570" x="1466850" y="5446713"/>
          <p14:tracePt t="86572" x="1466850" y="5454650"/>
          <p14:tracePt t="86575" x="1458913" y="5462588"/>
          <p14:tracePt t="86579" x="1458913" y="5470525"/>
          <p14:tracePt t="86581" x="1458913" y="5478463"/>
          <p14:tracePt t="86585" x="1458913" y="5486400"/>
          <p14:tracePt t="86588" x="1450975" y="5486400"/>
          <p14:tracePt t="86591" x="1450975" y="5502275"/>
          <p14:tracePt t="86595" x="1450975" y="5510213"/>
          <p14:tracePt t="86597" x="1450975" y="5518150"/>
          <p14:tracePt t="86601" x="1443038" y="5526088"/>
          <p14:tracePt t="86603" x="1443038" y="5534025"/>
          <p14:tracePt t="86606" x="1443038" y="5541963"/>
          <p14:tracePt t="86609" x="1443038" y="5549900"/>
          <p14:tracePt t="86611" x="1443038" y="5557838"/>
          <p14:tracePt t="86613" x="1443038" y="5565775"/>
          <p14:tracePt t="86617" x="1443038" y="5573713"/>
          <p14:tracePt t="86622" x="1443038" y="5581650"/>
          <p14:tracePt t="86623" x="1443038" y="5589588"/>
          <p14:tracePt t="86627" x="1443038" y="5597525"/>
          <p14:tracePt t="86631" x="1443038" y="5605463"/>
          <p14:tracePt t="86637" x="1443038" y="5613400"/>
          <p14:tracePt t="86642" x="1443038" y="5621338"/>
          <p14:tracePt t="86649" x="1443038" y="5629275"/>
          <p14:tracePt t="86659" x="1443038" y="5637213"/>
          <p14:tracePt t="86781" x="1443038" y="5629275"/>
          <p14:tracePt t="86791" x="1435100" y="5621338"/>
          <p14:tracePt t="86795" x="1435100" y="5613400"/>
          <p14:tracePt t="86799" x="1435100" y="5605463"/>
          <p14:tracePt t="86801" x="1435100" y="5597525"/>
          <p14:tracePt t="86805" x="1427163" y="5589588"/>
          <p14:tracePt t="86807" x="1427163" y="5581650"/>
          <p14:tracePt t="86809" x="1427163" y="5573713"/>
          <p14:tracePt t="86811" x="1427163" y="5565775"/>
          <p14:tracePt t="86815" x="1419225" y="5557838"/>
          <p14:tracePt t="86817" x="1419225" y="5549900"/>
          <p14:tracePt t="86820" x="1419225" y="5541963"/>
          <p14:tracePt t="86822" x="1419225" y="5534025"/>
          <p14:tracePt t="86823" x="1419225" y="5526088"/>
          <p14:tracePt t="86827" x="1411288" y="5518150"/>
          <p14:tracePt t="86829" x="1411288" y="5510213"/>
          <p14:tracePt t="86833" x="1411288" y="5502275"/>
          <p14:tracePt t="86837" x="1411288" y="5494338"/>
          <p14:tracePt t="86841" x="1411288" y="5486400"/>
          <p14:tracePt t="86843" x="1403350" y="5486400"/>
          <p14:tracePt t="86847" x="1403350" y="5478463"/>
          <p14:tracePt t="86851" x="1403350" y="5470525"/>
          <p14:tracePt t="86859" x="1403350" y="5462588"/>
          <p14:tracePt t="86865" x="1403350" y="5454650"/>
          <p14:tracePt t="86872" x="1403350" y="5446713"/>
          <p14:tracePt t="86879" x="1403350" y="5438775"/>
          <p14:tracePt t="86891" x="1403350" y="5430838"/>
          <p14:tracePt t="87005" x="1403350" y="5438775"/>
          <p14:tracePt t="87023" x="1403350" y="5446713"/>
          <p14:tracePt t="87027" x="1411288" y="5446713"/>
          <p14:tracePt t="87029" x="1411288" y="5454650"/>
          <p14:tracePt t="87037" x="1419225" y="5462588"/>
          <p14:tracePt t="87045" x="1419225" y="5470525"/>
          <p14:tracePt t="87051" x="1427163" y="5470525"/>
          <p14:tracePt t="87055" x="1427163" y="5478463"/>
          <p14:tracePt t="87063" x="1435100" y="5478463"/>
          <p14:tracePt t="87065" x="1435100" y="5486400"/>
          <p14:tracePt t="87075" x="1443038" y="5494338"/>
          <p14:tracePt t="87087" x="1450975" y="5502275"/>
          <p14:tracePt t="87096" x="1450975" y="5510213"/>
          <p14:tracePt t="87097" x="1458913" y="5510213"/>
          <p14:tracePt t="87107" x="1466850" y="5518150"/>
          <p14:tracePt t="87123" x="1474788" y="5526088"/>
          <p14:tracePt t="87147" x="1474788" y="5534025"/>
          <p14:tracePt t="87149" x="1482725" y="5534025"/>
          <p14:tracePt t="87477" x="1482725" y="5541963"/>
          <p14:tracePt t="87481" x="1490663" y="5541963"/>
          <p14:tracePt t="87487" x="1490663" y="5549900"/>
          <p14:tracePt t="87491" x="1498600" y="5549900"/>
          <p14:tracePt t="87493" x="1498600" y="5557838"/>
          <p14:tracePt t="87499" x="1498600" y="5565775"/>
          <p14:tracePt t="87503" x="1506538" y="5565775"/>
          <p14:tracePt t="87507" x="1506538" y="5573713"/>
          <p14:tracePt t="87515" x="1506538" y="5581650"/>
          <p14:tracePt t="87520" x="1514475" y="5581650"/>
          <p14:tracePt t="87525" x="1514475" y="5589588"/>
          <p14:tracePt t="87539" x="1514475" y="5597525"/>
          <p14:tracePt t="87581" x="1514475" y="5605463"/>
          <p14:tracePt t="87587" x="1522413" y="5605463"/>
          <p14:tracePt t="87595" x="1522413" y="5613400"/>
          <p14:tracePt t="87608" x="1522413" y="5621338"/>
          <p14:tracePt t="87777" x="1522413" y="5629275"/>
          <p14:tracePt t="88881" x="1522413" y="5637213"/>
          <p14:tracePt t="88896" x="1522413" y="5645150"/>
          <p14:tracePt t="88903" x="1514475" y="5645150"/>
          <p14:tracePt t="88907" x="1514475" y="5653088"/>
          <p14:tracePt t="88923" x="1514475" y="5662613"/>
          <p14:tracePt t="91348" x="1514475" y="5670550"/>
          <p14:tracePt t="91423" x="1514475" y="5662613"/>
          <p14:tracePt t="91429" x="1522413" y="5662613"/>
          <p14:tracePt t="91431" x="1522413" y="5653088"/>
          <p14:tracePt t="91435" x="1522413" y="5645150"/>
          <p14:tracePt t="91439" x="1530350" y="5637213"/>
          <p14:tracePt t="91441" x="1530350" y="5629275"/>
          <p14:tracePt t="91445" x="1530350" y="5621338"/>
          <p14:tracePt t="91449" x="1530350" y="5613400"/>
          <p14:tracePt t="91451" x="1538288" y="5613400"/>
          <p14:tracePt t="91455" x="1538288" y="5605463"/>
          <p14:tracePt t="91457" x="1538288" y="5597525"/>
          <p14:tracePt t="91461" x="1546225" y="5589588"/>
          <p14:tracePt t="91463" x="1546225" y="5581650"/>
          <p14:tracePt t="91465" x="1546225" y="5573713"/>
          <p14:tracePt t="91471" x="1554163" y="5557838"/>
          <p14:tracePt t="91474" x="1554163" y="5549900"/>
          <p14:tracePt t="91475" x="1562100" y="5541963"/>
          <p14:tracePt t="91479" x="1571625" y="5534025"/>
          <p14:tracePt t="91481" x="1571625" y="5526088"/>
          <p14:tracePt t="91483" x="1571625" y="5518150"/>
          <p14:tracePt t="91485" x="1579563" y="5510213"/>
          <p14:tracePt t="91489" x="1587500" y="5494338"/>
          <p14:tracePt t="91492" x="1587500" y="5486400"/>
          <p14:tracePt t="91493" x="1595438" y="5478463"/>
          <p14:tracePt t="91495" x="1595438" y="5470525"/>
          <p14:tracePt t="91497" x="1603375" y="5462588"/>
          <p14:tracePt t="91499" x="1603375" y="5446713"/>
          <p14:tracePt t="91501" x="1611313" y="5438775"/>
          <p14:tracePt t="91503" x="1611313" y="5430838"/>
          <p14:tracePt t="91505" x="1619250" y="5422900"/>
          <p14:tracePt t="91508" x="1619250" y="5414963"/>
          <p14:tracePt t="91509" x="1627188" y="5399088"/>
          <p14:tracePt t="91511" x="1627188" y="5391150"/>
          <p14:tracePt t="91513" x="1635125" y="5375275"/>
          <p14:tracePt t="91515" x="1635125" y="5359400"/>
          <p14:tracePt t="91517" x="1643063" y="5359400"/>
          <p14:tracePt t="91521" x="1651000" y="5327650"/>
          <p14:tracePt t="91523" x="1658938" y="5319713"/>
          <p14:tracePt t="91525" x="1666875" y="5302250"/>
          <p14:tracePt t="91527" x="1666875" y="5286375"/>
          <p14:tracePt t="91529" x="1674813" y="5278438"/>
          <p14:tracePt t="91531" x="1674813" y="5262563"/>
          <p14:tracePt t="91533" x="1682750" y="5246688"/>
          <p14:tracePt t="91535" x="1690688" y="5230813"/>
          <p14:tracePt t="91538" x="1698625" y="5214938"/>
          <p14:tracePt t="91539" x="1706563" y="5199063"/>
          <p14:tracePt t="91543" x="1722438" y="5167313"/>
          <p14:tracePt t="91545" x="1730375" y="5151438"/>
          <p14:tracePt t="91547" x="1738313" y="5135563"/>
          <p14:tracePt t="91549" x="1754188" y="5111750"/>
          <p14:tracePt t="91551" x="1762125" y="5095875"/>
          <p14:tracePt t="91553" x="1770063" y="5080000"/>
          <p14:tracePt t="91555" x="1785938" y="5064125"/>
          <p14:tracePt t="91557" x="1793875" y="5048250"/>
          <p14:tracePt t="91560" x="1809750" y="5032375"/>
          <p14:tracePt t="91565" x="1841500" y="4992688"/>
          <p14:tracePt t="91567" x="1857375" y="4976813"/>
          <p14:tracePt t="91571" x="1873250" y="4951413"/>
          <p14:tracePt t="91573" x="1881188" y="4943475"/>
          <p14:tracePt t="91577" x="1905000" y="4919663"/>
          <p14:tracePt t="91582" x="1930400" y="4895850"/>
          <p14:tracePt t="91583" x="1938338" y="4879975"/>
          <p14:tracePt t="91585" x="1946275" y="4872038"/>
          <p14:tracePt t="91587" x="1962150" y="4864100"/>
          <p14:tracePt t="91589" x="1970088" y="4848225"/>
          <p14:tracePt t="91591" x="1978025" y="4840288"/>
          <p14:tracePt t="91595" x="1993900" y="4816475"/>
          <p14:tracePt t="91597" x="2001838" y="4808538"/>
          <p14:tracePt t="91599" x="2017713" y="4800600"/>
          <p14:tracePt t="91601" x="2025650" y="4792663"/>
          <p14:tracePt t="91603" x="2033588" y="4776788"/>
          <p14:tracePt t="91605" x="2041525" y="4768850"/>
          <p14:tracePt t="91607" x="2049463" y="4760913"/>
          <p14:tracePt t="91614" x="2081213" y="4737100"/>
          <p14:tracePt t="91615" x="2089150" y="4729163"/>
          <p14:tracePt t="91617" x="2097088" y="4713288"/>
          <p14:tracePt t="91621" x="2112963" y="4705350"/>
          <p14:tracePt t="91623" x="2112963" y="4697413"/>
          <p14:tracePt t="91627" x="2128838" y="4689475"/>
          <p14:tracePt t="91630" x="2128838" y="4681538"/>
          <p14:tracePt t="91631" x="2136775" y="4673600"/>
          <p14:tracePt t="91633" x="2144713" y="4673600"/>
          <p14:tracePt t="91635" x="2144713" y="4665663"/>
          <p14:tracePt t="91637" x="2152650" y="4665663"/>
          <p14:tracePt t="91639" x="2152650" y="4657725"/>
          <p14:tracePt t="91641" x="2160588" y="4657725"/>
          <p14:tracePt t="91645" x="2168525" y="4649788"/>
          <p14:tracePt t="91651" x="2176463" y="4641850"/>
          <p14:tracePt t="91655" x="2184400" y="4641850"/>
          <p14:tracePt t="91665" x="2192338" y="4633913"/>
          <p14:tracePt t="91687" x="2192338" y="4641850"/>
          <p14:tracePt t="91713" x="2200275" y="4649788"/>
          <p14:tracePt t="91737" x="2200275" y="4657725"/>
          <p14:tracePt t="91753" x="2208213" y="4657725"/>
          <p14:tracePt t="91765" x="2208213" y="4665663"/>
          <p14:tracePt t="91803" x="2200275" y="4673600"/>
          <p14:tracePt t="91807" x="2200275" y="4681538"/>
          <p14:tracePt t="91809" x="2200275" y="4689475"/>
          <p14:tracePt t="91811" x="2192338" y="4689475"/>
          <p14:tracePt t="91813" x="2192338" y="4697413"/>
          <p14:tracePt t="91815" x="2192338" y="4705350"/>
          <p14:tracePt t="91817" x="2192338" y="4713288"/>
          <p14:tracePt t="91821" x="2184400" y="4729163"/>
          <p14:tracePt t="91825" x="2184400" y="4737100"/>
          <p14:tracePt t="91827" x="2184400" y="4745038"/>
          <p14:tracePt t="91830" x="2176463" y="4752975"/>
          <p14:tracePt t="91833" x="2176463" y="4760913"/>
          <p14:tracePt t="91835" x="2176463" y="4768850"/>
          <p14:tracePt t="91837" x="2176463" y="4776788"/>
          <p14:tracePt t="91839" x="2168525" y="4784725"/>
          <p14:tracePt t="91841" x="2168525" y="4792663"/>
          <p14:tracePt t="91845" x="2168525" y="4800600"/>
          <p14:tracePt t="91847" x="2160588" y="4808538"/>
          <p14:tracePt t="91851" x="2160588" y="4816475"/>
          <p14:tracePt t="91855" x="2152650" y="4832350"/>
          <p14:tracePt t="91860" x="2152650" y="4840288"/>
          <p14:tracePt t="91861" x="2144713" y="4840288"/>
          <p14:tracePt t="91863" x="2144713" y="4848225"/>
          <p14:tracePt t="91865" x="2144713" y="4856163"/>
          <p14:tracePt t="91871" x="2136775" y="4872038"/>
          <p14:tracePt t="91875" x="2128838" y="4879975"/>
          <p14:tracePt t="91877" x="2128838" y="4887913"/>
          <p14:tracePt t="91879" x="2128838" y="4895850"/>
          <p14:tracePt t="91883" x="2128838" y="4903788"/>
          <p14:tracePt t="91885" x="2120900" y="4911725"/>
          <p14:tracePt t="91887" x="2120900" y="4919663"/>
          <p14:tracePt t="91890" x="2120900" y="4927600"/>
          <p14:tracePt t="91893" x="2112963" y="4935538"/>
          <p14:tracePt t="91895" x="2112963" y="4943475"/>
          <p14:tracePt t="91899" x="2112963" y="4951413"/>
          <p14:tracePt t="91901" x="2105025" y="4959350"/>
          <p14:tracePt t="91905" x="2105025" y="4967288"/>
          <p14:tracePt t="91909" x="2105025" y="4976813"/>
          <p14:tracePt t="91913" x="2105025" y="4984750"/>
          <p14:tracePt t="91917" x="2097088" y="4992688"/>
          <p14:tracePt t="91925" x="2097088" y="5000625"/>
          <p14:tracePt t="91935" x="2097088" y="5008563"/>
          <p14:tracePt t="91949" x="2097088" y="5016500"/>
          <p14:tracePt t="91961" x="2097088" y="5024438"/>
          <p14:tracePt t="91971" x="2089150" y="5032375"/>
          <p14:tracePt t="91977" x="2089150" y="5040313"/>
          <p14:tracePt t="91983" x="2089150" y="5048250"/>
          <p14:tracePt t="91987" x="2081213" y="5048250"/>
          <p14:tracePt t="91989" x="2081213" y="5056188"/>
          <p14:tracePt t="91995" x="2073275" y="5064125"/>
          <p14:tracePt t="92001" x="2073275" y="5072063"/>
          <p14:tracePt t="92005" x="2065338" y="5072063"/>
          <p14:tracePt t="92009" x="2065338" y="5080000"/>
          <p14:tracePt t="92013" x="2057400" y="5080000"/>
          <p14:tracePt t="92017" x="2057400" y="5087938"/>
          <p14:tracePt t="92021" x="2049463" y="5087938"/>
          <p14:tracePt t="92025" x="2049463" y="5095875"/>
          <p14:tracePt t="92029" x="2041525" y="5095875"/>
          <p14:tracePt t="92035" x="2041525" y="5103813"/>
          <p14:tracePt t="92037" x="2033588" y="5103813"/>
          <p14:tracePt t="92045" x="2025650" y="5103813"/>
          <p14:tracePt t="92047" x="2025650" y="5111750"/>
          <p14:tracePt t="92051" x="2017713" y="5111750"/>
          <p14:tracePt t="92055" x="2009775" y="5111750"/>
          <p14:tracePt t="92057" x="2009775" y="5119688"/>
          <p14:tracePt t="92059" x="2001838" y="5119688"/>
          <p14:tracePt t="92063" x="2001838" y="5127625"/>
          <p14:tracePt t="92065" x="1993900" y="5127625"/>
          <p14:tracePt t="92071" x="1985963" y="5127625"/>
          <p14:tracePt t="92073" x="1985963" y="5135563"/>
          <p14:tracePt t="92075" x="1978025" y="5135563"/>
          <p14:tracePt t="92081" x="1970088" y="5135563"/>
          <p14:tracePt t="92083" x="1970088" y="5143500"/>
          <p14:tracePt t="92087" x="1962150" y="5143500"/>
          <p14:tracePt t="92095" x="1962150" y="5151438"/>
          <p14:tracePt t="92101" x="1954213" y="5151438"/>
          <p14:tracePt t="92107" x="1954213" y="5159375"/>
          <p14:tracePt t="92123" x="1954213" y="5167313"/>
          <p14:tracePt t="92127" x="1946275" y="5167313"/>
          <p14:tracePt t="92141" x="1938338" y="5175250"/>
          <p14:tracePt t="92191" x="1930400" y="5175250"/>
          <p14:tracePt t="92323" x="1938338" y="5175250"/>
          <p14:tracePt t="92343" x="1946275" y="5175250"/>
          <p14:tracePt t="92346" x="1946275" y="5167313"/>
          <p14:tracePt t="92353" x="1954213" y="5167313"/>
          <p14:tracePt t="92359" x="1962150" y="5167313"/>
          <p14:tracePt t="92365" x="1970088" y="5159375"/>
          <p14:tracePt t="92371" x="1978025" y="5159375"/>
          <p14:tracePt t="92374" x="1985963" y="5159375"/>
          <p14:tracePt t="92377" x="1993900" y="5159375"/>
          <p14:tracePt t="92381" x="2001838" y="5151438"/>
          <p14:tracePt t="92383" x="2009775" y="5151438"/>
          <p14:tracePt t="92387" x="2017713" y="5151438"/>
          <p14:tracePt t="92389" x="2025650" y="5151438"/>
          <p14:tracePt t="92393" x="2033588" y="5151438"/>
          <p14:tracePt t="92395" x="2041525" y="5143500"/>
          <p14:tracePt t="92397" x="2049463" y="5143500"/>
          <p14:tracePt t="92399" x="2057400" y="5143500"/>
          <p14:tracePt t="92403" x="2065338" y="5143500"/>
          <p14:tracePt t="92405" x="2073275" y="5143500"/>
          <p14:tracePt t="92409" x="2089150" y="5143500"/>
          <p14:tracePt t="92411" x="2097088" y="5143500"/>
          <p14:tracePt t="92413" x="2105025" y="5135563"/>
          <p14:tracePt t="92415" x="2112963" y="5135563"/>
          <p14:tracePt t="92417" x="2120900" y="5135563"/>
          <p14:tracePt t="92421" x="2136775" y="5135563"/>
          <p14:tracePt t="92425" x="2152650" y="5135563"/>
          <p14:tracePt t="92427" x="2160588" y="5135563"/>
          <p14:tracePt t="92429" x="2168525" y="5135563"/>
          <p14:tracePt t="92431" x="2176463" y="5135563"/>
          <p14:tracePt t="92433" x="2192338" y="5135563"/>
          <p14:tracePt t="92437" x="2200275" y="5135563"/>
          <p14:tracePt t="92441" x="2224088" y="5127625"/>
          <p14:tracePt t="92443" x="2232025" y="5127625"/>
          <p14:tracePt t="92445" x="2239963" y="5127625"/>
          <p14:tracePt t="92447" x="2255838" y="5127625"/>
          <p14:tracePt t="92449" x="2265363" y="5127625"/>
          <p14:tracePt t="92451" x="2273300" y="5127625"/>
          <p14:tracePt t="92455" x="2297113" y="5127625"/>
          <p14:tracePt t="92456" x="2305050" y="5127625"/>
          <p14:tracePt t="92459" x="2312988" y="5127625"/>
          <p14:tracePt t="92461" x="2328863" y="5127625"/>
          <p14:tracePt t="92463" x="2336800" y="5127625"/>
          <p14:tracePt t="92465" x="2344738" y="5127625"/>
          <p14:tracePt t="92467" x="2360613" y="5127625"/>
          <p14:tracePt t="92473" x="2384425" y="5127625"/>
          <p14:tracePt t="92475" x="2392363" y="5127625"/>
          <p14:tracePt t="92477" x="2408238" y="5127625"/>
          <p14:tracePt t="92479" x="2416175" y="5127625"/>
          <p14:tracePt t="92481" x="2424113" y="5127625"/>
          <p14:tracePt t="92483" x="2432050" y="5127625"/>
          <p14:tracePt t="92485" x="2447925" y="5127625"/>
          <p14:tracePt t="92487" x="2455863" y="5127625"/>
          <p14:tracePt t="92488" x="2463800" y="5127625"/>
          <p14:tracePt t="92490" x="2471738" y="5127625"/>
          <p14:tracePt t="92492" x="2479675" y="5127625"/>
          <p14:tracePt t="92494" x="2495550" y="5127625"/>
          <p14:tracePt t="92496" x="2503488" y="5127625"/>
          <p14:tracePt t="92498" x="2511425" y="5127625"/>
          <p14:tracePt t="92500" x="2527300" y="5127625"/>
          <p14:tracePt t="92503" x="2535238" y="5127625"/>
          <p14:tracePt t="92504" x="2543175" y="5127625"/>
          <p14:tracePt t="92506" x="2559050" y="5119688"/>
          <p14:tracePt t="92508" x="2566988" y="5119688"/>
          <p14:tracePt t="92510" x="2574925" y="5119688"/>
          <p14:tracePt t="92512" x="2582863" y="5119688"/>
          <p14:tracePt t="92514" x="2598738" y="5119688"/>
          <p14:tracePt t="92516" x="2606675" y="5119688"/>
          <p14:tracePt t="92519" x="2616200" y="5119688"/>
          <p14:tracePt t="92520" x="2624138" y="5119688"/>
          <p14:tracePt t="92522" x="2640013" y="5119688"/>
          <p14:tracePt t="92524" x="2647950" y="5119688"/>
          <p14:tracePt t="92526" x="2655888" y="5111750"/>
          <p14:tracePt t="92528" x="2671763" y="5111750"/>
          <p14:tracePt t="92530" x="2679700" y="5111750"/>
          <p14:tracePt t="92532" x="2687638" y="5111750"/>
          <p14:tracePt t="92534" x="2703513" y="5111750"/>
          <p14:tracePt t="92537" x="2711450" y="5111750"/>
          <p14:tracePt t="92538" x="2719388" y="5103813"/>
          <p14:tracePt t="92540" x="2727325" y="5103813"/>
          <p14:tracePt t="92542" x="2743200" y="5103813"/>
          <p14:tracePt t="92544" x="2751138" y="5103813"/>
          <p14:tracePt t="92546" x="2759075" y="5103813"/>
          <p14:tracePt t="92548" x="2767013" y="5103813"/>
          <p14:tracePt t="92550" x="2774950" y="5103813"/>
          <p14:tracePt t="92552" x="2782888" y="5103813"/>
          <p14:tracePt t="92554" x="2790825" y="5103813"/>
          <p14:tracePt t="92556" x="2798763" y="5103813"/>
          <p14:tracePt t="92558" x="2806700" y="5103813"/>
          <p14:tracePt t="92560" x="2814638" y="5103813"/>
          <p14:tracePt t="92564" x="2822575" y="5103813"/>
          <p14:tracePt t="92566" x="2830513" y="5103813"/>
          <p14:tracePt t="92569" x="2838450" y="5103813"/>
          <p14:tracePt t="92570" x="2846388" y="5103813"/>
          <p14:tracePt t="92572" x="2854325" y="5103813"/>
          <p14:tracePt t="92574" x="2862263" y="5103813"/>
          <p14:tracePt t="92576" x="2870200" y="5103813"/>
          <p14:tracePt t="92580" x="2878138" y="5103813"/>
          <p14:tracePt t="92582" x="2886075" y="5103813"/>
          <p14:tracePt t="92584" x="2894013" y="5103813"/>
          <p14:tracePt t="92588" x="2901950" y="5103813"/>
          <p14:tracePt t="92592" x="2909888" y="5103813"/>
          <p14:tracePt t="92596" x="2917825" y="5103813"/>
          <p14:tracePt t="92600" x="2925763" y="5103813"/>
          <p14:tracePt t="92608" x="2933700" y="5103813"/>
          <p14:tracePt t="92665" x="2941638" y="5103813"/>
          <p14:tracePt t="92677" x="2949575" y="5103813"/>
          <p14:tracePt t="92689" x="2957513" y="5103813"/>
          <p14:tracePt t="92863" x="2967038" y="5103813"/>
          <p14:tracePt t="92903" x="2957513" y="5103813"/>
          <p14:tracePt t="92913" x="2949575" y="5103813"/>
          <p14:tracePt t="92919" x="2941638" y="5103813"/>
          <p14:tracePt t="92923" x="2933700" y="5103813"/>
          <p14:tracePt t="92927" x="2925763" y="5103813"/>
          <p14:tracePt t="92931" x="2917825" y="5103813"/>
          <p14:tracePt t="92935" x="2909888" y="5103813"/>
          <p14:tracePt t="92939" x="2901950" y="5103813"/>
          <p14:tracePt t="92941" x="2894013" y="5103813"/>
          <p14:tracePt t="92943" x="2886075" y="5103813"/>
          <p14:tracePt t="92947" x="2878138" y="5103813"/>
          <p14:tracePt t="92949" x="2870200" y="5103813"/>
          <p14:tracePt t="92951" x="2870200" y="5095875"/>
          <p14:tracePt t="92954" x="2862263" y="5095875"/>
          <p14:tracePt t="92955" x="2854325" y="5095875"/>
          <p14:tracePt t="92957" x="2846388" y="5095875"/>
          <p14:tracePt t="92959" x="2838450" y="5095875"/>
          <p14:tracePt t="92961" x="2830513" y="5095875"/>
          <p14:tracePt t="92963" x="2822575" y="5095875"/>
          <p14:tracePt t="92965" x="2814638" y="5095875"/>
          <p14:tracePt t="92967" x="2806700" y="5087938"/>
          <p14:tracePt t="92971" x="2790825" y="5087938"/>
          <p14:tracePt t="92973" x="2782888" y="5087938"/>
          <p14:tracePt t="92975" x="2774950" y="5087938"/>
          <p14:tracePt t="92977" x="2759075" y="5080000"/>
          <p14:tracePt t="92979" x="2751138" y="5080000"/>
          <p14:tracePt t="92981" x="2743200" y="5080000"/>
          <p14:tracePt t="92983" x="2735263" y="5080000"/>
          <p14:tracePt t="92986" x="2727325" y="5080000"/>
          <p14:tracePt t="92989" x="2711450" y="5072063"/>
          <p14:tracePt t="92991" x="2703513" y="5072063"/>
          <p14:tracePt t="92993" x="2695575" y="5072063"/>
          <p14:tracePt t="92995" x="2687638" y="5072063"/>
          <p14:tracePt t="92997" x="2679700" y="5064125"/>
          <p14:tracePt t="92999" x="2671763" y="5064125"/>
          <p14:tracePt t="93001" x="2663825" y="5064125"/>
          <p14:tracePt t="93005" x="2647950" y="5064125"/>
          <p14:tracePt t="93007" x="2640013" y="5056188"/>
          <p14:tracePt t="93009" x="2632075" y="5056188"/>
          <p14:tracePt t="93011" x="2616200" y="5056188"/>
          <p14:tracePt t="93013" x="2606675" y="5056188"/>
          <p14:tracePt t="93015" x="2598738" y="5056188"/>
          <p14:tracePt t="93017" x="2590800" y="5056188"/>
          <p14:tracePt t="93021" x="2574925" y="5056188"/>
          <p14:tracePt t="93024" x="2566988" y="5056188"/>
          <p14:tracePt t="93025" x="2559050" y="5056188"/>
          <p14:tracePt t="93027" x="2551113" y="5056188"/>
          <p14:tracePt t="93029" x="2543175" y="5056188"/>
          <p14:tracePt t="93031" x="2535238" y="5056188"/>
          <p14:tracePt t="93034" x="2519363" y="5056188"/>
          <p14:tracePt t="93038" x="2503488" y="5048250"/>
          <p14:tracePt t="93040" x="2495550" y="5048250"/>
          <p14:tracePt t="93041" x="2479675" y="5048250"/>
          <p14:tracePt t="93043" x="2471738" y="5048250"/>
          <p14:tracePt t="93045" x="2463800" y="5048250"/>
          <p14:tracePt t="93047" x="2455863" y="5048250"/>
          <p14:tracePt t="93049" x="2447925" y="5048250"/>
          <p14:tracePt t="93054" x="2439988" y="5048250"/>
          <p14:tracePt t="93057" x="2424113" y="5048250"/>
          <p14:tracePt t="93059" x="2416175" y="5048250"/>
          <p14:tracePt t="93061" x="2408238" y="5048250"/>
          <p14:tracePt t="93063" x="2400300" y="5048250"/>
          <p14:tracePt t="93065" x="2392363" y="5048250"/>
          <p14:tracePt t="93067" x="2384425" y="5048250"/>
          <p14:tracePt t="93071" x="2360613" y="5048250"/>
          <p14:tracePt t="93073" x="2352675" y="5048250"/>
          <p14:tracePt t="93075" x="2344738" y="5048250"/>
          <p14:tracePt t="93084" x="2336800" y="5048250"/>
          <p14:tracePt t="93087" x="2328863" y="5048250"/>
          <p14:tracePt t="93089" x="2320925" y="5048250"/>
          <p14:tracePt t="93094" x="2312988" y="5048250"/>
          <p14:tracePt t="93099" x="2305050" y="5048250"/>
          <p14:tracePt t="93103" x="2297113" y="5048250"/>
          <p14:tracePt t="93109" x="2289175" y="5048250"/>
          <p14:tracePt t="93113" x="2281238" y="5048250"/>
          <p14:tracePt t="93121" x="2273300" y="5048250"/>
          <p14:tracePt t="93129" x="2265363" y="5048250"/>
          <p14:tracePt t="93135" x="2255838" y="5048250"/>
          <p14:tracePt t="93157" x="2232025" y="5064125"/>
          <p14:tracePt t="93163" x="2224088" y="5064125"/>
          <p14:tracePt t="93165" x="2224088" y="5072063"/>
          <p14:tracePt t="93170" x="2216150" y="5072063"/>
          <p14:tracePt t="93173" x="2216150" y="5080000"/>
          <p14:tracePt t="93175" x="2208213" y="5080000"/>
          <p14:tracePt t="93179" x="2200275" y="5087938"/>
          <p14:tracePt t="93183" x="2192338" y="5087938"/>
          <p14:tracePt t="93185" x="2192338" y="5095875"/>
          <p14:tracePt t="93188" x="2184400" y="5095875"/>
          <p14:tracePt t="93191" x="2176463" y="5103813"/>
          <p14:tracePt t="93195" x="2168525" y="5103813"/>
          <p14:tracePt t="93199" x="2160588" y="5111750"/>
          <p14:tracePt t="93204" x="2152650" y="5111750"/>
          <p14:tracePt t="93206" x="2144713" y="5119688"/>
          <p14:tracePt t="93209" x="2136775" y="5119688"/>
          <p14:tracePt t="93211" x="2128838" y="5119688"/>
          <p14:tracePt t="93213" x="2128838" y="5127625"/>
          <p14:tracePt t="93215" x="2120900" y="5127625"/>
          <p14:tracePt t="93221" x="2112963" y="5135563"/>
          <p14:tracePt t="93224" x="2105025" y="5135563"/>
          <p14:tracePt t="93227" x="2097088" y="5143500"/>
          <p14:tracePt t="93233" x="2089150" y="5143500"/>
          <p14:tracePt t="93235" x="2089150" y="5151438"/>
          <p14:tracePt t="93241" x="2081213" y="5151438"/>
          <p14:tracePt t="93245" x="2081213" y="5159375"/>
          <p14:tracePt t="93251" x="2073275" y="5159375"/>
          <p14:tracePt t="93256" x="2073275" y="5167313"/>
          <p14:tracePt t="93261" x="2065338" y="5167313"/>
          <p14:tracePt t="93271" x="2057400" y="5175250"/>
          <p14:tracePt t="93283" x="2049463" y="5183188"/>
          <p14:tracePt t="93435" x="2057400" y="5183188"/>
          <p14:tracePt t="93445" x="2065338" y="5183188"/>
          <p14:tracePt t="93451" x="2073275" y="5183188"/>
          <p14:tracePt t="93457" x="2081213" y="5183188"/>
          <p14:tracePt t="93461" x="2089150" y="5183188"/>
          <p14:tracePt t="93465" x="2097088" y="5183188"/>
          <p14:tracePt t="93467" x="2105025" y="5183188"/>
          <p14:tracePt t="93471" x="2112963" y="5183188"/>
          <p14:tracePt t="93474" x="2120900" y="5183188"/>
          <p14:tracePt t="93475" x="2128838" y="5183188"/>
          <p14:tracePt t="93477" x="2136775" y="5183188"/>
          <p14:tracePt t="93479" x="2144713" y="5183188"/>
          <p14:tracePt t="93483" x="2152650" y="5183188"/>
          <p14:tracePt t="93485" x="2160588" y="5183188"/>
          <p14:tracePt t="93487" x="2168525" y="5183188"/>
          <p14:tracePt t="93489" x="2176463" y="5183188"/>
          <p14:tracePt t="93493" x="2184400" y="5183188"/>
          <p14:tracePt t="93495" x="2192338" y="5175250"/>
          <p14:tracePt t="93497" x="2200275" y="5175250"/>
          <p14:tracePt t="93499" x="2208213" y="5175250"/>
          <p14:tracePt t="93501" x="2216150" y="5175250"/>
          <p14:tracePt t="93503" x="2224088" y="5175250"/>
          <p14:tracePt t="93507" x="2232025" y="5175250"/>
          <p14:tracePt t="93509" x="2239963" y="5167313"/>
          <p14:tracePt t="93511" x="2247900" y="5167313"/>
          <p14:tracePt t="93513" x="2255838" y="5167313"/>
          <p14:tracePt t="93515" x="2265363" y="5167313"/>
          <p14:tracePt t="93517" x="2265363" y="5159375"/>
          <p14:tracePt t="93521" x="2281238" y="5159375"/>
          <p14:tracePt t="93523" x="2289175" y="5159375"/>
          <p14:tracePt t="93525" x="2297113" y="5151438"/>
          <p14:tracePt t="93529" x="2305050" y="5151438"/>
          <p14:tracePt t="93531" x="2312988" y="5151438"/>
          <p14:tracePt t="93533" x="2320925" y="5143500"/>
          <p14:tracePt t="93537" x="2328863" y="5143500"/>
          <p14:tracePt t="93540" x="2344738" y="5135563"/>
          <p14:tracePt t="93545" x="2352675" y="5135563"/>
          <p14:tracePt t="93547" x="2360613" y="5135563"/>
          <p14:tracePt t="93549" x="2368550" y="5127625"/>
          <p14:tracePt t="93553" x="2376488" y="5127625"/>
          <p14:tracePt t="93555" x="2384425" y="5127625"/>
          <p14:tracePt t="93557" x="2392363" y="5127625"/>
          <p14:tracePt t="93561" x="2400300" y="5127625"/>
          <p14:tracePt t="93563" x="2408238" y="5119688"/>
          <p14:tracePt t="93565" x="2416175" y="5119688"/>
          <p14:tracePt t="93571" x="2432050" y="5119688"/>
          <p14:tracePt t="93575" x="2439988" y="5119688"/>
          <p14:tracePt t="93577" x="2447925" y="5119688"/>
          <p14:tracePt t="93579" x="2455863" y="5119688"/>
          <p14:tracePt t="93581" x="2463800" y="5119688"/>
          <p14:tracePt t="93583" x="2471738" y="5119688"/>
          <p14:tracePt t="93587" x="2479675" y="5119688"/>
          <p14:tracePt t="93589" x="2495550" y="5119688"/>
          <p14:tracePt t="93593" x="2503488" y="5119688"/>
          <p14:tracePt t="93595" x="2511425" y="5119688"/>
          <p14:tracePt t="93599" x="2519363" y="5119688"/>
          <p14:tracePt t="93601" x="2527300" y="5119688"/>
          <p14:tracePt t="93604" x="2535238" y="5119688"/>
          <p14:tracePt t="93607" x="2543175" y="5119688"/>
          <p14:tracePt t="93609" x="2551113" y="5119688"/>
          <p14:tracePt t="93613" x="2559050" y="5119688"/>
          <p14:tracePt t="93615" x="2566988" y="5119688"/>
          <p14:tracePt t="93623" x="2590800" y="5119688"/>
          <p14:tracePt t="93625" x="2598738" y="5119688"/>
          <p14:tracePt t="93629" x="2606675" y="5119688"/>
          <p14:tracePt t="93631" x="2616200" y="5127625"/>
          <p14:tracePt t="93633" x="2624138" y="5127625"/>
          <p14:tracePt t="93635" x="2632075" y="5127625"/>
          <p14:tracePt t="93638" x="2640013" y="5127625"/>
          <p14:tracePt t="93641" x="2663825" y="5127625"/>
          <p14:tracePt t="93643" x="2671763" y="5127625"/>
          <p14:tracePt t="93645" x="2679700" y="5127625"/>
          <p14:tracePt t="93647" x="2687638" y="5127625"/>
          <p14:tracePt t="93649" x="2703513" y="5127625"/>
          <p14:tracePt t="93651" x="2711450" y="5127625"/>
          <p14:tracePt t="93653" x="2719388" y="5135563"/>
          <p14:tracePt t="93657" x="2743200" y="5135563"/>
          <p14:tracePt t="93659" x="2751138" y="5135563"/>
          <p14:tracePt t="93661" x="2759075" y="5135563"/>
          <p14:tracePt t="93663" x="2767013" y="5135563"/>
          <p14:tracePt t="93665" x="2774950" y="5135563"/>
          <p14:tracePt t="93667" x="2782888" y="5143500"/>
          <p14:tracePt t="93671" x="2806700" y="5143500"/>
          <p14:tracePt t="93675" x="2822575" y="5143500"/>
          <p14:tracePt t="93677" x="2838450" y="5143500"/>
          <p14:tracePt t="93679" x="2846388" y="5143500"/>
          <p14:tracePt t="93681" x="2854325" y="5143500"/>
          <p14:tracePt t="93683" x="2862263" y="5143500"/>
          <p14:tracePt t="93685" x="2878138" y="5143500"/>
          <p14:tracePt t="93687" x="2886075" y="5151438"/>
          <p14:tracePt t="93689" x="2894013" y="5151438"/>
          <p14:tracePt t="93691" x="2909888" y="5151438"/>
          <p14:tracePt t="93695" x="2925763" y="5151438"/>
          <p14:tracePt t="93697" x="2933700" y="5151438"/>
          <p14:tracePt t="93699" x="2941638" y="5151438"/>
          <p14:tracePt t="93701" x="2949575" y="5151438"/>
          <p14:tracePt t="93705" x="2967038" y="5159375"/>
          <p14:tracePt t="93707" x="2974975" y="5159375"/>
          <p14:tracePt t="93709" x="2982913" y="5159375"/>
          <p14:tracePt t="93711" x="2990850" y="5159375"/>
          <p14:tracePt t="93713" x="2998788" y="5159375"/>
          <p14:tracePt t="93715" x="3006725" y="5159375"/>
          <p14:tracePt t="93717" x="3014663" y="5159375"/>
          <p14:tracePt t="93721" x="3022600" y="5159375"/>
          <p14:tracePt t="93723" x="3030538" y="5159375"/>
          <p14:tracePt t="93725" x="3038475" y="5159375"/>
          <p14:tracePt t="93727" x="3046413" y="5159375"/>
          <p14:tracePt t="93729" x="3054350" y="5159375"/>
          <p14:tracePt t="93731" x="3062288" y="5159375"/>
          <p14:tracePt t="93733" x="3062288" y="5151438"/>
          <p14:tracePt t="93736" x="3070225" y="5151438"/>
          <p14:tracePt t="93739" x="3086100" y="5151438"/>
          <p14:tracePt t="93743" x="3094038" y="5151438"/>
          <p14:tracePt t="93747" x="3101975" y="5151438"/>
          <p14:tracePt t="93754" x="3109913" y="5151438"/>
          <p14:tracePt t="93757" x="3117850" y="5151438"/>
          <p14:tracePt t="94734" x="3125788" y="5151438"/>
          <p14:tracePt t="94739" x="3125788" y="5143500"/>
          <p14:tracePt t="94745" x="3133725" y="5143500"/>
          <p14:tracePt t="94751" x="3141663" y="5143500"/>
          <p14:tracePt t="94755" x="3149600" y="5143500"/>
          <p14:tracePt t="94757" x="3149600" y="5135563"/>
          <p14:tracePt t="94761" x="3157538" y="5135563"/>
          <p14:tracePt t="94771" x="3165475" y="5135563"/>
          <p14:tracePt t="94779" x="3173413" y="5135563"/>
          <p14:tracePt t="94781" x="3173413" y="5127625"/>
          <p14:tracePt t="94787" x="3181350" y="5127625"/>
          <p14:tracePt t="94791" x="3189288" y="5127625"/>
          <p14:tracePt t="94795" x="3197225" y="5127625"/>
          <p14:tracePt t="94799" x="3205163" y="5127625"/>
          <p14:tracePt t="94803" x="3213100" y="5127625"/>
          <p14:tracePt t="94807" x="3221038" y="5127625"/>
          <p14:tracePt t="94811" x="3228975" y="5127625"/>
          <p14:tracePt t="94813" x="3236913" y="5127625"/>
          <p14:tracePt t="94817" x="3244850" y="5127625"/>
          <p14:tracePt t="94823" x="3252788" y="5127625"/>
          <p14:tracePt t="94829" x="3260725" y="5127625"/>
          <p14:tracePt t="94831" x="3260725" y="5135563"/>
          <p14:tracePt t="94843" x="3268663" y="5135563"/>
          <p14:tracePt t="94864" x="3276600" y="5135563"/>
          <p14:tracePt t="94866" x="3276600" y="5143500"/>
          <p14:tracePt t="94878" x="3284538" y="5151438"/>
          <p14:tracePt t="94892" x="3284538" y="5159375"/>
          <p14:tracePt t="94922" x="3292475" y="5159375"/>
          <p14:tracePt t="94930" x="3292475" y="5167313"/>
          <p14:tracePt t="94949" x="3300413" y="5167313"/>
          <p14:tracePt t="94964" x="3300413" y="5175250"/>
          <p14:tracePt t="94972" x="3308350" y="5175250"/>
          <p14:tracePt t="95093" x="3300413" y="5175250"/>
          <p14:tracePt t="95097" x="3300413" y="5167313"/>
          <p14:tracePt t="95103" x="3292475" y="5167313"/>
          <p14:tracePt t="95111" x="3284538" y="5167313"/>
          <p14:tracePt t="95113" x="3284538" y="5159375"/>
          <p14:tracePt t="95117" x="3276600" y="5159375"/>
          <p14:tracePt t="95121" x="3268663" y="5159375"/>
          <p14:tracePt t="95125" x="3268663" y="5151438"/>
          <p14:tracePt t="95127" x="3260725" y="5151438"/>
          <p14:tracePt t="95142" x="3228975" y="5135563"/>
          <p14:tracePt t="95143" x="3221038" y="5135563"/>
          <p14:tracePt t="95145" x="3213100" y="5135563"/>
          <p14:tracePt t="95149" x="3205163" y="5127625"/>
          <p14:tracePt t="95151" x="3197225" y="5127625"/>
          <p14:tracePt t="95155" x="3189288" y="5127625"/>
          <p14:tracePt t="95158" x="3181350" y="5127625"/>
          <p14:tracePt t="95159" x="3173413" y="5127625"/>
          <p14:tracePt t="95161" x="3165475" y="5119688"/>
          <p14:tracePt t="95163" x="3157538" y="5119688"/>
          <p14:tracePt t="95165" x="3149600" y="5119688"/>
          <p14:tracePt t="95167" x="3141663" y="5119688"/>
          <p14:tracePt t="95171" x="3125788" y="5111750"/>
          <p14:tracePt t="95175" x="3109913" y="5111750"/>
          <p14:tracePt t="95177" x="3101975" y="5111750"/>
          <p14:tracePt t="95179" x="3094038" y="5111750"/>
          <p14:tracePt t="95181" x="3086100" y="5103813"/>
          <p14:tracePt t="95183" x="3070225" y="5103813"/>
          <p14:tracePt t="95185" x="3062288" y="5103813"/>
          <p14:tracePt t="95188" x="3046413" y="5103813"/>
          <p14:tracePt t="95191" x="3030538" y="5103813"/>
          <p14:tracePt t="95193" x="3022600" y="5095875"/>
          <p14:tracePt t="95195" x="3014663" y="5095875"/>
          <p14:tracePt t="95197" x="2998788" y="5095875"/>
          <p14:tracePt t="95199" x="2990850" y="5095875"/>
          <p14:tracePt t="95201" x="2974975" y="5087938"/>
          <p14:tracePt t="95204" x="2967038" y="5087938"/>
          <p14:tracePt t="95207" x="2941638" y="5080000"/>
          <p14:tracePt t="95209" x="2933700" y="5080000"/>
          <p14:tracePt t="95211" x="2917825" y="5080000"/>
          <p14:tracePt t="95213" x="2909888" y="5080000"/>
          <p14:tracePt t="95215" x="2894013" y="5080000"/>
          <p14:tracePt t="95217" x="2886075" y="5072063"/>
          <p14:tracePt t="95221" x="2854325" y="5072063"/>
          <p14:tracePt t="95224" x="2846388" y="5072063"/>
          <p14:tracePt t="95225" x="2838450" y="5072063"/>
          <p14:tracePt t="95227" x="2822575" y="5072063"/>
          <p14:tracePt t="95229" x="2814638" y="5064125"/>
          <p14:tracePt t="95231" x="2798763" y="5064125"/>
          <p14:tracePt t="95233" x="2782888" y="5064125"/>
          <p14:tracePt t="95237" x="2759075" y="5064125"/>
          <p14:tracePt t="95240" x="2751138" y="5064125"/>
          <p14:tracePt t="95241" x="2735263" y="5064125"/>
          <p14:tracePt t="95243" x="2727325" y="5064125"/>
          <p14:tracePt t="95245" x="2711450" y="5064125"/>
          <p14:tracePt t="95247" x="2703513" y="5064125"/>
          <p14:tracePt t="95250" x="2687638" y="5064125"/>
          <p14:tracePt t="95251" x="2679700" y="5064125"/>
          <p14:tracePt t="95254" x="2663825" y="5064125"/>
          <p14:tracePt t="95255" x="2647950" y="5064125"/>
          <p14:tracePt t="95257" x="2640013" y="5064125"/>
          <p14:tracePt t="95259" x="2632075" y="5064125"/>
          <p14:tracePt t="95261" x="2616200" y="5064125"/>
          <p14:tracePt t="95263" x="2606675" y="5064125"/>
          <p14:tracePt t="95265" x="2590800" y="5064125"/>
          <p14:tracePt t="95267" x="2582863" y="5064125"/>
          <p14:tracePt t="95271" x="2559050" y="5064125"/>
          <p14:tracePt t="95273" x="2543175" y="5064125"/>
          <p14:tracePt t="95275" x="2527300" y="5064125"/>
          <p14:tracePt t="95277" x="2519363" y="5064125"/>
          <p14:tracePt t="95279" x="2503488" y="5072063"/>
          <p14:tracePt t="95281" x="2487613" y="5072063"/>
          <p14:tracePt t="95283" x="2479675" y="5072063"/>
          <p14:tracePt t="95285" x="2463800" y="5072063"/>
          <p14:tracePt t="95287" x="2455863" y="5072063"/>
          <p14:tracePt t="95290" x="2439988" y="5072063"/>
          <p14:tracePt t="95291" x="2432050" y="5072063"/>
          <p14:tracePt t="95293" x="2416175" y="5072063"/>
          <p14:tracePt t="95295" x="2408238" y="5080000"/>
          <p14:tracePt t="95297" x="2392363" y="5080000"/>
          <p14:tracePt t="95299" x="2384425" y="5080000"/>
          <p14:tracePt t="95301" x="2368550" y="5080000"/>
          <p14:tracePt t="95303" x="2360613" y="5087938"/>
          <p14:tracePt t="95305" x="2344738" y="5087938"/>
          <p14:tracePt t="95306" x="2336800" y="5087938"/>
          <p14:tracePt t="95308" x="2328863" y="5087938"/>
          <p14:tracePt t="95310" x="2312988" y="5095875"/>
          <p14:tracePt t="95312" x="2305050" y="5095875"/>
          <p14:tracePt t="95314" x="2297113" y="5095875"/>
          <p14:tracePt t="95316" x="2281238" y="5095875"/>
          <p14:tracePt t="95319" x="2273300" y="5095875"/>
          <p14:tracePt t="95321" x="2265363" y="5095875"/>
          <p14:tracePt t="95323" x="2247900" y="5103813"/>
          <p14:tracePt t="95324" x="2239963" y="5103813"/>
          <p14:tracePt t="95326" x="2232025" y="5103813"/>
          <p14:tracePt t="95328" x="2224088" y="5103813"/>
          <p14:tracePt t="95330" x="2216150" y="5103813"/>
          <p14:tracePt t="95332" x="2208213" y="5103813"/>
          <p14:tracePt t="95334" x="2200275" y="5103813"/>
          <p14:tracePt t="95337" x="2192338" y="5111750"/>
          <p14:tracePt t="95338" x="2184400" y="5111750"/>
          <p14:tracePt t="95340" x="2176463" y="5111750"/>
          <p14:tracePt t="95344" x="2168525" y="5111750"/>
          <p14:tracePt t="95346" x="2160588" y="5111750"/>
          <p14:tracePt t="95350" x="2152650" y="5111750"/>
          <p14:tracePt t="95352" x="2152650" y="5119688"/>
          <p14:tracePt t="95354" x="2144713" y="5119688"/>
          <p14:tracePt t="95357" x="2136775" y="5119688"/>
          <p14:tracePt t="95362" x="2128838" y="5119688"/>
          <p14:tracePt t="95371" x="2128838" y="5127625"/>
          <p14:tracePt t="95380" x="2120900" y="5127625"/>
          <p14:tracePt t="95465" x="2128838" y="5135563"/>
          <p14:tracePt t="95477" x="2136775" y="5135563"/>
          <p14:tracePt t="95483" x="2144713" y="5135563"/>
          <p14:tracePt t="95485" x="2144713" y="5143500"/>
          <p14:tracePt t="95489" x="2152650" y="5143500"/>
          <p14:tracePt t="95494" x="2160588" y="5143500"/>
          <p14:tracePt t="95499" x="2168525" y="5143500"/>
          <p14:tracePt t="95501" x="2168525" y="5151438"/>
          <p14:tracePt t="95504" x="2176463" y="5151438"/>
          <p14:tracePt t="95506" x="2184400" y="5151438"/>
          <p14:tracePt t="95509" x="2192338" y="5151438"/>
          <p14:tracePt t="95511" x="2200275" y="5151438"/>
          <p14:tracePt t="95513" x="2208213" y="5151438"/>
          <p14:tracePt t="95515" x="2216150" y="5151438"/>
          <p14:tracePt t="95521" x="2232025" y="5151438"/>
          <p14:tracePt t="95523" x="2239963" y="5151438"/>
          <p14:tracePt t="95525" x="2247900" y="5151438"/>
          <p14:tracePt t="95528" x="2255838" y="5151438"/>
          <p14:tracePt t="95529" x="2265363" y="5151438"/>
          <p14:tracePt t="95531" x="2273300" y="5151438"/>
          <p14:tracePt t="95533" x="2281238" y="5151438"/>
          <p14:tracePt t="95535" x="2289175" y="5151438"/>
          <p14:tracePt t="95538" x="2297113" y="5151438"/>
          <p14:tracePt t="95539" x="2305050" y="5143500"/>
          <p14:tracePt t="95541" x="2312988" y="5143500"/>
          <p14:tracePt t="95543" x="2328863" y="5143500"/>
          <p14:tracePt t="95545" x="2336800" y="5143500"/>
          <p14:tracePt t="95547" x="2344738" y="5143500"/>
          <p14:tracePt t="95549" x="2352675" y="5143500"/>
          <p14:tracePt t="95551" x="2368550" y="5143500"/>
          <p14:tracePt t="95553" x="2376488" y="5143500"/>
          <p14:tracePt t="95555" x="2384425" y="5143500"/>
          <p14:tracePt t="95557" x="2400300" y="5143500"/>
          <p14:tracePt t="95559" x="2408238" y="5143500"/>
          <p14:tracePt t="95562" x="2424113" y="5143500"/>
          <p14:tracePt t="95564" x="2432050" y="5135563"/>
          <p14:tracePt t="95565" x="2439988" y="5135563"/>
          <p14:tracePt t="95567" x="2455863" y="5135563"/>
          <p14:tracePt t="95571" x="2479675" y="5135563"/>
          <p14:tracePt t="95573" x="2487613" y="5135563"/>
          <p14:tracePt t="95575" x="2503488" y="5135563"/>
          <p14:tracePt t="95577" x="2511425" y="5135563"/>
          <p14:tracePt t="95580" x="2527300" y="5135563"/>
          <p14:tracePt t="95581" x="2535238" y="5135563"/>
          <p14:tracePt t="95583" x="2551113" y="5135563"/>
          <p14:tracePt t="95585" x="2559050" y="5127625"/>
          <p14:tracePt t="95587" x="2574925" y="5127625"/>
          <p14:tracePt t="95589" x="2582863" y="5127625"/>
          <p14:tracePt t="95591" x="2598738" y="5127625"/>
          <p14:tracePt t="95593" x="2606675" y="5127625"/>
          <p14:tracePt t="95596" x="2624138" y="5127625"/>
          <p14:tracePt t="95597" x="2632075" y="5127625"/>
          <p14:tracePt t="95599" x="2647950" y="5127625"/>
          <p14:tracePt t="95601" x="2655888" y="5127625"/>
          <p14:tracePt t="95606" x="2679700" y="5127625"/>
          <p14:tracePt t="95607" x="2695575" y="5127625"/>
          <p14:tracePt t="95609" x="2703513" y="5127625"/>
          <p14:tracePt t="95611" x="2711450" y="5127625"/>
          <p14:tracePt t="95613" x="2727325" y="5127625"/>
          <p14:tracePt t="95615" x="2735263" y="5127625"/>
          <p14:tracePt t="95617" x="2743200" y="5119688"/>
          <p14:tracePt t="95621" x="2767013" y="5119688"/>
          <p14:tracePt t="95623" x="2782888" y="5127625"/>
          <p14:tracePt t="95625" x="2790825" y="5127625"/>
          <p14:tracePt t="95627" x="2798763" y="5119688"/>
          <p14:tracePt t="95630" x="2814638" y="5119688"/>
          <p14:tracePt t="95631" x="2822575" y="5119688"/>
          <p14:tracePt t="95633" x="2830513" y="5119688"/>
          <p14:tracePt t="95635" x="2838450" y="5119688"/>
          <p14:tracePt t="95637" x="2854325" y="5119688"/>
          <p14:tracePt t="95639" x="2862263" y="5119688"/>
          <p14:tracePt t="95642" x="2870200" y="5119688"/>
          <p14:tracePt t="95643" x="2878138" y="5119688"/>
          <p14:tracePt t="95645" x="2886075" y="5127625"/>
          <p14:tracePt t="95647" x="2901950" y="5127625"/>
          <p14:tracePt t="95649" x="2909888" y="5127625"/>
          <p14:tracePt t="95651" x="2917825" y="5127625"/>
          <p14:tracePt t="95653" x="2925763" y="5127625"/>
          <p14:tracePt t="95655" x="2933700" y="5127625"/>
          <p14:tracePt t="95657" x="2941638" y="5127625"/>
          <p14:tracePt t="95659" x="2957513" y="5127625"/>
          <p14:tracePt t="95661" x="2967038" y="5127625"/>
          <p14:tracePt t="95663" x="2974975" y="5127625"/>
          <p14:tracePt t="95665" x="2982913" y="5127625"/>
          <p14:tracePt t="95667" x="2990850" y="5135563"/>
          <p14:tracePt t="95670" x="2998788" y="5135563"/>
          <p14:tracePt t="95674" x="3006725" y="5135563"/>
          <p14:tracePt t="95675" x="3014663" y="5135563"/>
          <p14:tracePt t="95677" x="3022600" y="5135563"/>
          <p14:tracePt t="95679" x="3030538" y="5135563"/>
          <p14:tracePt t="95681" x="3038475" y="5135563"/>
          <p14:tracePt t="95683" x="3046413" y="5135563"/>
          <p14:tracePt t="95685" x="3054350" y="5135563"/>
          <p14:tracePt t="95688" x="3062288" y="5135563"/>
          <p14:tracePt t="95691" x="3070225" y="5135563"/>
          <p14:tracePt t="95695" x="3078163" y="5135563"/>
          <p14:tracePt t="95697" x="3086100" y="5135563"/>
          <p14:tracePt t="95704" x="3094038" y="5135563"/>
          <p14:tracePt t="95709" x="3101975" y="5135563"/>
          <p14:tracePt t="96104" x="3101975" y="5143500"/>
          <p14:tracePt t="96150" x="3101975" y="5151438"/>
          <p14:tracePt t="96170" x="3094038" y="5151438"/>
          <p14:tracePt t="96232" x="3086100" y="5151438"/>
          <p14:tracePt t="96244" x="3078163" y="5151438"/>
          <p14:tracePt t="96248" x="3078163" y="5159375"/>
          <p14:tracePt t="96250" x="3070225" y="5159375"/>
          <p14:tracePt t="96256" x="3062288" y="5159375"/>
          <p14:tracePt t="96260" x="3054350" y="5159375"/>
          <p14:tracePt t="96266" x="3046413" y="5159375"/>
          <p14:tracePt t="96274" x="3038475" y="5159375"/>
          <p14:tracePt t="96356" x="3030538" y="5159375"/>
          <p14:tracePt t="96372" x="3022600" y="5159375"/>
          <p14:tracePt t="96377" x="3014663" y="5159375"/>
          <p14:tracePt t="96379" x="3006725" y="5159375"/>
          <p14:tracePt t="96382" x="2998788" y="5159375"/>
          <p14:tracePt t="96384" x="2990850" y="5159375"/>
          <p14:tracePt t="96387" x="2974975" y="5159375"/>
          <p14:tracePt t="96388" x="2967038" y="5159375"/>
          <p14:tracePt t="96390" x="2957513" y="5159375"/>
          <p14:tracePt t="96392" x="2941638" y="5159375"/>
          <p14:tracePt t="96394" x="2925763" y="5151438"/>
          <p14:tracePt t="96396" x="2917825" y="5151438"/>
          <p14:tracePt t="96398" x="2901950" y="5151438"/>
          <p14:tracePt t="96400" x="2886075" y="5151438"/>
          <p14:tracePt t="96402" x="2870200" y="5151438"/>
          <p14:tracePt t="96406" x="2846388" y="5151438"/>
          <p14:tracePt t="96408" x="2830513" y="5151438"/>
          <p14:tracePt t="96410" x="2814638" y="5151438"/>
          <p14:tracePt t="96412" x="2798763" y="5151438"/>
          <p14:tracePt t="96414" x="2782888" y="5151438"/>
          <p14:tracePt t="96416" x="2759075" y="5151438"/>
          <p14:tracePt t="96418" x="2743200" y="5151438"/>
          <p14:tracePt t="96420" x="2727325" y="5143500"/>
          <p14:tracePt t="96424" x="2695575" y="5143500"/>
          <p14:tracePt t="96426" x="2671763" y="5143500"/>
          <p14:tracePt t="96428" x="2655888" y="5143500"/>
          <p14:tracePt t="96430" x="2632075" y="5143500"/>
          <p14:tracePt t="96432" x="2606675" y="5143500"/>
          <p14:tracePt t="96434" x="2590800" y="5135563"/>
          <p14:tracePt t="96437" x="2566988" y="5135563"/>
          <p14:tracePt t="96440" x="2519363" y="5135563"/>
          <p14:tracePt t="96442" x="2495550" y="5135563"/>
          <p14:tracePt t="96444" x="2471738" y="5127625"/>
          <p14:tracePt t="96446" x="2455863" y="5127625"/>
          <p14:tracePt t="96447" x="2432050" y="5127625"/>
          <p14:tracePt t="96449" x="2416175" y="5127625"/>
          <p14:tracePt t="96451" x="2392363" y="5127625"/>
          <p14:tracePt t="96453" x="2376488" y="5127625"/>
          <p14:tracePt t="96455" x="2352675" y="5127625"/>
          <p14:tracePt t="96457" x="2336800" y="5119688"/>
          <p14:tracePt t="96459" x="2320925" y="5119688"/>
          <p14:tracePt t="96461" x="2305050" y="5119688"/>
          <p14:tracePt t="96463" x="2289175" y="5119688"/>
          <p14:tracePt t="96465" x="2273300" y="5119688"/>
          <p14:tracePt t="96467" x="2255838" y="5111750"/>
          <p14:tracePt t="96469" x="2239963" y="5111750"/>
          <p14:tracePt t="96471" x="2224088" y="5111750"/>
          <p14:tracePt t="96473" x="2216150" y="5111750"/>
          <p14:tracePt t="96475" x="2200275" y="5111750"/>
          <p14:tracePt t="96477" x="2192338" y="5111750"/>
          <p14:tracePt t="96479" x="2176463" y="5103813"/>
          <p14:tracePt t="96481" x="2168525" y="5103813"/>
          <p14:tracePt t="96483" x="2152650" y="5103813"/>
          <p14:tracePt t="96486" x="2144713" y="5103813"/>
          <p14:tracePt t="96487" x="2136775" y="5103813"/>
          <p14:tracePt t="96489" x="2128838" y="5103813"/>
          <p14:tracePt t="96491" x="2120900" y="5103813"/>
          <p14:tracePt t="96495" x="2112963" y="5103813"/>
          <p14:tracePt t="96497" x="2105025" y="5103813"/>
          <p14:tracePt t="96499" x="2097088" y="5103813"/>
          <p14:tracePt t="96501" x="2089150" y="5103813"/>
          <p14:tracePt t="96505" x="2081213" y="5103813"/>
          <p14:tracePt t="96507" x="2073275" y="5095875"/>
          <p14:tracePt t="96511" x="2065338" y="5095875"/>
          <p14:tracePt t="96515" x="2057400" y="5095875"/>
          <p14:tracePt t="96519" x="2049463" y="5095875"/>
          <p14:tracePt t="96525" x="2041525" y="5095875"/>
          <p14:tracePt t="96529" x="2033588" y="5095875"/>
          <p14:tracePt t="96531" x="2033588" y="5087938"/>
          <p14:tracePt t="96536" x="2025650" y="5087938"/>
          <p14:tracePt t="96540" x="2017713" y="5087938"/>
          <p14:tracePt t="96544" x="2009775" y="5087938"/>
          <p14:tracePt t="96548" x="2001838" y="5087938"/>
          <p14:tracePt t="96550" x="1993900" y="5087938"/>
          <p14:tracePt t="96554" x="1985963" y="5087938"/>
          <p14:tracePt t="96556" x="1978025" y="5087938"/>
          <p14:tracePt t="96560" x="1970088" y="5095875"/>
          <p14:tracePt t="96562" x="1962150" y="5095875"/>
          <p14:tracePt t="96564" x="1954213" y="5095875"/>
          <p14:tracePt t="96566" x="1946275" y="5095875"/>
          <p14:tracePt t="96568" x="1938338" y="5095875"/>
          <p14:tracePt t="96570" x="1930400" y="5095875"/>
          <p14:tracePt t="96572" x="1922463" y="5095875"/>
          <p14:tracePt t="96574" x="1912938" y="5095875"/>
          <p14:tracePt t="96576" x="1905000" y="5095875"/>
          <p14:tracePt t="96578" x="1897063" y="5087938"/>
          <p14:tracePt t="96580" x="1881188" y="5087938"/>
          <p14:tracePt t="96582" x="1873250" y="5087938"/>
          <p14:tracePt t="96584" x="1865313" y="5087938"/>
          <p14:tracePt t="96587" x="1849438" y="5087938"/>
          <p14:tracePt t="96589" x="1841500" y="5087938"/>
          <p14:tracePt t="96590" x="1825625" y="5087938"/>
          <p14:tracePt t="96592" x="1817688" y="5087938"/>
          <p14:tracePt t="96594" x="1801813" y="5087938"/>
          <p14:tracePt t="96596" x="1793875" y="5080000"/>
          <p14:tracePt t="96598" x="1778000" y="5080000"/>
          <p14:tracePt t="96600" x="1770063" y="5080000"/>
          <p14:tracePt t="96602" x="1762125" y="5080000"/>
          <p14:tracePt t="96604" x="1746250" y="5080000"/>
          <p14:tracePt t="96606" x="1738313" y="5080000"/>
          <p14:tracePt t="96609" x="1730375" y="5072063"/>
          <p14:tracePt t="96610" x="1722438" y="5072063"/>
          <p14:tracePt t="96612" x="1706563" y="5072063"/>
          <p14:tracePt t="96614" x="1698625" y="5072063"/>
          <p14:tracePt t="96616" x="1690688" y="5064125"/>
          <p14:tracePt t="96618" x="1682750" y="5064125"/>
          <p14:tracePt t="96621" x="1674813" y="5064125"/>
          <p14:tracePt t="96624" x="1658938" y="5064125"/>
          <p14:tracePt t="96626" x="1651000" y="5056188"/>
          <p14:tracePt t="96630" x="1643063" y="5056188"/>
          <p14:tracePt t="96632" x="1635125" y="5056188"/>
          <p14:tracePt t="96634" x="1627188" y="5056188"/>
          <p14:tracePt t="96637" x="1619250" y="5048250"/>
          <p14:tracePt t="96640" x="1611313" y="5048250"/>
          <p14:tracePt t="96644" x="1603375" y="5048250"/>
          <p14:tracePt t="96648" x="1595438" y="5048250"/>
          <p14:tracePt t="96652" x="1587500" y="5040313"/>
          <p14:tracePt t="96660" x="1579563" y="5040313"/>
          <p14:tracePt t="96668" x="1571625" y="5040313"/>
          <p14:tracePt t="96676" x="1562100" y="5040313"/>
          <p14:tracePt t="96682" x="1554163" y="5040313"/>
          <p14:tracePt t="96688" x="1546225" y="5040313"/>
          <p14:tracePt t="96690" x="1538288" y="5040313"/>
          <p14:tracePt t="96696" x="1530350" y="5040313"/>
          <p14:tracePt t="96700" x="1522413" y="5040313"/>
          <p14:tracePt t="96704" x="1514475" y="5040313"/>
          <p14:tracePt t="96706" x="1506538" y="5040313"/>
          <p14:tracePt t="96710" x="1498600" y="5040313"/>
          <p14:tracePt t="96714" x="1490663" y="5040313"/>
          <p14:tracePt t="96716" x="1482725" y="5040313"/>
          <p14:tracePt t="96721" x="1474788" y="5040313"/>
          <p14:tracePt t="96724" x="1466850" y="5040313"/>
          <p14:tracePt t="96726" x="1458913" y="5040313"/>
          <p14:tracePt t="96730" x="1450975" y="5040313"/>
          <p14:tracePt t="96732" x="1443038" y="5040313"/>
          <p14:tracePt t="96734" x="1435100" y="5040313"/>
          <p14:tracePt t="96737" x="1427163" y="5040313"/>
          <p14:tracePt t="96738" x="1427163" y="5048250"/>
          <p14:tracePt t="96740" x="1419225" y="5048250"/>
          <p14:tracePt t="96742" x="1411288" y="5048250"/>
          <p14:tracePt t="96744" x="1403350" y="5048250"/>
          <p14:tracePt t="96746" x="1395413" y="5048250"/>
          <p14:tracePt t="96748" x="1387475" y="5048250"/>
          <p14:tracePt t="96750" x="1379538" y="5056188"/>
          <p14:tracePt t="96752" x="1371600" y="5056188"/>
          <p14:tracePt t="96757" x="1363663" y="5056188"/>
          <p14:tracePt t="96758" x="1355725" y="5056188"/>
          <p14:tracePt t="96760" x="1347788" y="5064125"/>
          <p14:tracePt t="96762" x="1339850" y="5064125"/>
          <p14:tracePt t="96764" x="1331913" y="5064125"/>
          <p14:tracePt t="96766" x="1323975" y="5064125"/>
          <p14:tracePt t="96768" x="1316038" y="5064125"/>
          <p14:tracePt t="96770" x="1308100" y="5064125"/>
          <p14:tracePt t="96772" x="1300163" y="5064125"/>
          <p14:tracePt t="96774" x="1292225" y="5072063"/>
          <p14:tracePt t="96776" x="1284288" y="5072063"/>
          <p14:tracePt t="96778" x="1276350" y="5072063"/>
          <p14:tracePt t="96780" x="1268413" y="5072063"/>
          <p14:tracePt t="96782" x="1260475" y="5072063"/>
          <p14:tracePt t="96784" x="1252538" y="5072063"/>
          <p14:tracePt t="96787" x="1244600" y="5072063"/>
          <p14:tracePt t="96789" x="1236663" y="5072063"/>
          <p14:tracePt t="96790" x="1228725" y="5072063"/>
          <p14:tracePt t="96792" x="1220788" y="5072063"/>
          <p14:tracePt t="96794" x="1211263" y="5072063"/>
          <p14:tracePt t="96796" x="1203325" y="5072063"/>
          <p14:tracePt t="96798" x="1195388" y="5072063"/>
          <p14:tracePt t="96800" x="1187450" y="5072063"/>
          <p14:tracePt t="96802" x="1179513" y="5072063"/>
          <p14:tracePt t="96804" x="1171575" y="5072063"/>
          <p14:tracePt t="96806" x="1171575" y="5080000"/>
          <p14:tracePt t="96808" x="1163638" y="5080000"/>
          <p14:tracePt t="96810" x="1155700" y="5080000"/>
          <p14:tracePt t="96812" x="1147763" y="5080000"/>
          <p14:tracePt t="96814" x="1139825" y="5080000"/>
          <p14:tracePt t="96816" x="1131888" y="5080000"/>
          <p14:tracePt t="96821" x="1123950" y="5080000"/>
          <p14:tracePt t="96823" x="1116013" y="5080000"/>
          <p14:tracePt t="96824" x="1108075" y="5080000"/>
          <p14:tracePt t="96828" x="1100138" y="5087938"/>
          <p14:tracePt t="96832" x="1092200" y="5087938"/>
          <p14:tracePt t="96834" x="1084263" y="5087938"/>
          <p14:tracePt t="96839" x="1076325" y="5087938"/>
          <p14:tracePt t="96842" x="1076325" y="5095875"/>
          <p14:tracePt t="96844" x="1068388" y="5095875"/>
          <p14:tracePt t="96848" x="1060450" y="5095875"/>
          <p14:tracePt t="96854" x="1052513" y="5095875"/>
          <p14:tracePt t="96858" x="1052513" y="5103813"/>
          <p14:tracePt t="96860" x="1044575" y="5103813"/>
          <p14:tracePt t="96866" x="1036638" y="5103813"/>
          <p14:tracePt t="96872" x="1028700" y="5103813"/>
          <p14:tracePt t="96876" x="1028700" y="5111750"/>
          <p14:tracePt t="96878" x="1020763" y="5111750"/>
          <p14:tracePt t="96888" x="1012825" y="5111750"/>
          <p14:tracePt t="96891" x="1004888" y="5119688"/>
          <p14:tracePt t="96898" x="996950" y="5119688"/>
          <p14:tracePt t="96902" x="989013" y="5119688"/>
          <p14:tracePt t="96905" x="989013" y="5127625"/>
          <p14:tracePt t="96910" x="981075" y="5127625"/>
          <p14:tracePt t="96914" x="973138" y="5127625"/>
          <p14:tracePt t="96916" x="973138" y="5135563"/>
          <p14:tracePt t="96920" x="965200" y="5135563"/>
          <p14:tracePt t="96924" x="957263" y="5135563"/>
          <p14:tracePt t="96928" x="957263" y="5143500"/>
          <p14:tracePt t="96930" x="949325" y="5143500"/>
          <p14:tracePt t="96934" x="941388" y="5143500"/>
          <p14:tracePt t="96937" x="941388" y="5151438"/>
          <p14:tracePt t="96940" x="933450" y="5151438"/>
          <p14:tracePt t="96946" x="925513" y="5159375"/>
          <p14:tracePt t="96954" x="917575" y="5167313"/>
          <p14:tracePt t="96958" x="909638" y="5167313"/>
          <p14:tracePt t="96964" x="901700" y="5175250"/>
          <p14:tracePt t="96973" x="893763" y="5183188"/>
          <p14:tracePt t="96978" x="893763" y="5191125"/>
          <p14:tracePt t="96982" x="885825" y="5191125"/>
          <p14:tracePt t="96984" x="885825" y="5199063"/>
          <p14:tracePt t="96990" x="885825" y="5207000"/>
          <p14:tracePt t="96994" x="877888" y="5207000"/>
          <p14:tracePt t="96996" x="877888" y="5214938"/>
          <p14:tracePt t="97000" x="877888" y="5222875"/>
          <p14:tracePt t="97006" x="877888" y="5230813"/>
          <p14:tracePt t="97010" x="877888" y="5238750"/>
          <p14:tracePt t="97016" x="877888" y="5246688"/>
          <p14:tracePt t="97018" x="868363" y="5246688"/>
          <p14:tracePt t="97020" x="868363" y="5254625"/>
          <p14:tracePt t="97024" x="868363" y="5262563"/>
          <p14:tracePt t="97030" x="868363" y="5270500"/>
          <p14:tracePt t="97032" x="877888" y="5270500"/>
          <p14:tracePt t="97034" x="877888" y="5278438"/>
          <p14:tracePt t="97038" x="877888" y="5286375"/>
          <p14:tracePt t="97042" x="877888" y="5294313"/>
          <p14:tracePt t="97048" x="877888" y="5302250"/>
          <p14:tracePt t="97052" x="877888" y="5310188"/>
          <p14:tracePt t="97058" x="885825" y="5319713"/>
          <p14:tracePt t="97062" x="885825" y="5327650"/>
          <p14:tracePt t="97066" x="893763" y="5327650"/>
          <p14:tracePt t="97068" x="893763" y="5335588"/>
          <p14:tracePt t="97072" x="901700" y="5335588"/>
          <p14:tracePt t="97074" x="901700" y="5343525"/>
          <p14:tracePt t="97078" x="909638" y="5351463"/>
          <p14:tracePt t="97084" x="917575" y="5359400"/>
          <p14:tracePt t="97088" x="925513" y="5359400"/>
          <p14:tracePt t="97090" x="925513" y="5367338"/>
          <p14:tracePt t="97092" x="933450" y="5367338"/>
          <p14:tracePt t="97096" x="933450" y="5375275"/>
          <p14:tracePt t="97098" x="941388" y="5375275"/>
          <p14:tracePt t="97102" x="949325" y="5375275"/>
          <p14:tracePt t="97105" x="949325" y="5383213"/>
          <p14:tracePt t="97106" x="957263" y="5383213"/>
          <p14:tracePt t="97110" x="965200" y="5383213"/>
          <p14:tracePt t="97112" x="973138" y="5383213"/>
          <p14:tracePt t="97116" x="981075" y="5383213"/>
          <p14:tracePt t="97118" x="989013" y="5383213"/>
          <p14:tracePt t="97122" x="996950" y="5383213"/>
          <p14:tracePt t="97124" x="1004888" y="5383213"/>
          <p14:tracePt t="97126" x="1012825" y="5383213"/>
          <p14:tracePt t="97128" x="1020763" y="5383213"/>
          <p14:tracePt t="97130" x="1028700" y="5383213"/>
          <p14:tracePt t="97132" x="1036638" y="5383213"/>
          <p14:tracePt t="97134" x="1044575" y="5383213"/>
          <p14:tracePt t="97137" x="1052513" y="5383213"/>
          <p14:tracePt t="97140" x="1076325" y="5375275"/>
          <p14:tracePt t="97142" x="1084263" y="5375275"/>
          <p14:tracePt t="97144" x="1092200" y="5375275"/>
          <p14:tracePt t="97146" x="1108075" y="5367338"/>
          <p14:tracePt t="97148" x="1116013" y="5367338"/>
          <p14:tracePt t="97150" x="1131888" y="5367338"/>
          <p14:tracePt t="97152" x="1139825" y="5359400"/>
          <p14:tracePt t="97155" x="1155700" y="5359400"/>
          <p14:tracePt t="97159" x="1187450" y="5351463"/>
          <p14:tracePt t="97160" x="1203325" y="5351463"/>
          <p14:tracePt t="97162" x="1211263" y="5343525"/>
          <p14:tracePt t="97164" x="1228725" y="5335588"/>
          <p14:tracePt t="97166" x="1244600" y="5335588"/>
          <p14:tracePt t="97168" x="1260475" y="5327650"/>
          <p14:tracePt t="97170" x="1276350" y="5319713"/>
          <p14:tracePt t="97173" x="1284288" y="5310188"/>
          <p14:tracePt t="97177" x="1316038" y="5302250"/>
          <p14:tracePt t="97178" x="1323975" y="5294313"/>
          <p14:tracePt t="97180" x="1339850" y="5286375"/>
          <p14:tracePt t="97182" x="1347788" y="5278438"/>
          <p14:tracePt t="97184" x="1363663" y="5270500"/>
          <p14:tracePt t="97187" x="1371600" y="5262563"/>
          <p14:tracePt t="97192" x="1395413" y="5254625"/>
          <p14:tracePt t="97195" x="1411288" y="5238750"/>
          <p14:tracePt t="97196" x="1419225" y="5230813"/>
          <p14:tracePt t="97198" x="1427163" y="5222875"/>
          <p14:tracePt t="97200" x="1435100" y="5214938"/>
          <p14:tracePt t="97204" x="1450975" y="5199063"/>
          <p14:tracePt t="97207" x="1458913" y="5191125"/>
          <p14:tracePt t="97208" x="1466850" y="5183188"/>
          <p14:tracePt t="97210" x="1466850" y="5175250"/>
          <p14:tracePt t="97214" x="1474788" y="5159375"/>
          <p14:tracePt t="97215" x="1482725" y="5151438"/>
          <p14:tracePt t="97218" x="1482725" y="5143500"/>
          <p14:tracePt t="97222" x="1482725" y="5127625"/>
          <p14:tracePt t="97224" x="1482725" y="5119688"/>
          <p14:tracePt t="97228" x="1482725" y="5111750"/>
          <p14:tracePt t="97230" x="1482725" y="5103813"/>
          <p14:tracePt t="97232" x="1474788" y="5095875"/>
          <p14:tracePt t="97234" x="1474788" y="5087938"/>
          <p14:tracePt t="97237" x="1474788" y="5080000"/>
          <p14:tracePt t="97240" x="1466850" y="5072063"/>
          <p14:tracePt t="97242" x="1458913" y="5064125"/>
          <p14:tracePt t="97244" x="1450975" y="5056188"/>
          <p14:tracePt t="97248" x="1443038" y="5048250"/>
          <p14:tracePt t="97250" x="1435100" y="5048250"/>
          <p14:tracePt t="97252" x="1427163" y="5040313"/>
          <p14:tracePt t="97256" x="1411288" y="5032375"/>
          <p14:tracePt t="97262" x="1387475" y="5016500"/>
          <p14:tracePt t="97264" x="1379538" y="5016500"/>
          <p14:tracePt t="97266" x="1363663" y="5008563"/>
          <p14:tracePt t="97268" x="1355725" y="5008563"/>
          <p14:tracePt t="97271" x="1347788" y="5000625"/>
          <p14:tracePt t="97272" x="1339850" y="5000625"/>
          <p14:tracePt t="97276" x="1323975" y="4992688"/>
          <p14:tracePt t="97278" x="1316038" y="4992688"/>
          <p14:tracePt t="97280" x="1308100" y="4984750"/>
          <p14:tracePt t="97282" x="1300163" y="4984750"/>
          <p14:tracePt t="97284" x="1292225" y="4984750"/>
          <p14:tracePt t="97288" x="1276350" y="4976813"/>
          <p14:tracePt t="97291" x="1260475" y="4976813"/>
          <p14:tracePt t="97292" x="1252538" y="4967288"/>
          <p14:tracePt t="97294" x="1244600" y="4967288"/>
          <p14:tracePt t="97296" x="1228725" y="4967288"/>
          <p14:tracePt t="97298" x="1220788" y="4959350"/>
          <p14:tracePt t="97300" x="1211263" y="4959350"/>
          <p14:tracePt t="97302" x="1195388" y="4959350"/>
          <p14:tracePt t="97305" x="1187450" y="4951413"/>
          <p14:tracePt t="97306" x="1171575" y="4951413"/>
          <p14:tracePt t="97309" x="1163638" y="4951413"/>
          <p14:tracePt t="97310" x="1155700" y="4943475"/>
          <p14:tracePt t="97313" x="1139825" y="4943475"/>
          <p14:tracePt t="97314" x="1131888" y="4943475"/>
          <p14:tracePt t="97316" x="1123950" y="4935538"/>
          <p14:tracePt t="97318" x="1108075" y="4935538"/>
          <p14:tracePt t="97320" x="1100138" y="4935538"/>
          <p14:tracePt t="97322" x="1092200" y="4935538"/>
          <p14:tracePt t="97324" x="1076325" y="4927600"/>
          <p14:tracePt t="97326" x="1068388" y="4927600"/>
          <p14:tracePt t="97328" x="1060450" y="4927600"/>
          <p14:tracePt t="97330" x="1044575" y="4927600"/>
          <p14:tracePt t="97332" x="1036638" y="4927600"/>
          <p14:tracePt t="97334" x="1028700" y="4927600"/>
          <p14:tracePt t="97338" x="1004888" y="4927600"/>
          <p14:tracePt t="97341" x="996950" y="4927600"/>
          <p14:tracePt t="97342" x="989013" y="4927600"/>
          <p14:tracePt t="97344" x="981075" y="4919663"/>
          <p14:tracePt t="97346" x="973138" y="4919663"/>
          <p14:tracePt t="97348" x="965200" y="4919663"/>
          <p14:tracePt t="97350" x="957263" y="4919663"/>
          <p14:tracePt t="97352" x="949325" y="4919663"/>
          <p14:tracePt t="97355" x="933450" y="4927600"/>
          <p14:tracePt t="97359" x="925513" y="4927600"/>
          <p14:tracePt t="97360" x="917575" y="4927600"/>
          <p14:tracePt t="97364" x="909638" y="4927600"/>
          <p14:tracePt t="97366" x="901700" y="4927600"/>
          <p14:tracePt t="97368" x="901700" y="4935538"/>
          <p14:tracePt t="97370" x="893763" y="4935538"/>
          <p14:tracePt t="97372" x="885825" y="4935538"/>
          <p14:tracePt t="97376" x="877888" y="4943475"/>
          <p14:tracePt t="97378" x="868363" y="4943475"/>
          <p14:tracePt t="97382" x="860425" y="4943475"/>
          <p14:tracePt t="97387" x="852488" y="4951413"/>
          <p14:tracePt t="97390" x="844550" y="4951413"/>
          <p14:tracePt t="97392" x="844550" y="4959350"/>
          <p14:tracePt t="97394" x="836613" y="4959350"/>
          <p14:tracePt t="97396" x="836613" y="4967288"/>
          <p14:tracePt t="97398" x="828675" y="4967288"/>
          <p14:tracePt t="97400" x="828675" y="4976813"/>
          <p14:tracePt t="97402" x="820738" y="4976813"/>
          <p14:tracePt t="97405" x="820738" y="4984750"/>
          <p14:tracePt t="97409" x="812800" y="4992688"/>
          <p14:tracePt t="97412" x="804863" y="5000625"/>
          <p14:tracePt t="97414" x="804863" y="5008563"/>
          <p14:tracePt t="97416" x="804863" y="5016500"/>
          <p14:tracePt t="97418" x="796925" y="5024438"/>
          <p14:tracePt t="97420" x="796925" y="5032375"/>
          <p14:tracePt t="97423" x="796925" y="5040313"/>
          <p14:tracePt t="97426" x="788988" y="5056188"/>
          <p14:tracePt t="97428" x="788988" y="5064125"/>
          <p14:tracePt t="97430" x="781050" y="5072063"/>
          <p14:tracePt t="97432" x="781050" y="5080000"/>
          <p14:tracePt t="97434" x="781050" y="5087938"/>
          <p14:tracePt t="97437" x="781050" y="5095875"/>
          <p14:tracePt t="97442" x="773113" y="5127625"/>
          <p14:tracePt t="97444" x="773113" y="5135563"/>
          <p14:tracePt t="97446" x="773113" y="5143500"/>
          <p14:tracePt t="97448" x="773113" y="5151438"/>
          <p14:tracePt t="97450" x="773113" y="5167313"/>
          <p14:tracePt t="97453" x="773113" y="5175250"/>
          <p14:tracePt t="97456" x="781050" y="5199063"/>
          <p14:tracePt t="97458" x="781050" y="5207000"/>
          <p14:tracePt t="97460" x="781050" y="5214938"/>
          <p14:tracePt t="97462" x="781050" y="5230813"/>
          <p14:tracePt t="97464" x="788988" y="5238750"/>
          <p14:tracePt t="97466" x="788988" y="5246688"/>
          <p14:tracePt t="97468" x="788988" y="5254625"/>
          <p14:tracePt t="97471" x="796925" y="5270500"/>
          <p14:tracePt t="97473" x="796925" y="5278438"/>
          <p14:tracePt t="97474" x="796925" y="5286375"/>
          <p14:tracePt t="97476" x="796925" y="5294313"/>
          <p14:tracePt t="97478" x="804863" y="5302250"/>
          <p14:tracePt t="97480" x="804863" y="5310188"/>
          <p14:tracePt t="97482" x="812800" y="5319713"/>
          <p14:tracePt t="97484" x="812800" y="5327650"/>
          <p14:tracePt t="97487" x="820738" y="5327650"/>
          <p14:tracePt t="97489" x="820738" y="5335588"/>
          <p14:tracePt t="97491" x="820738" y="5343525"/>
          <p14:tracePt t="97492" x="828675" y="5351463"/>
          <p14:tracePt t="97494" x="828675" y="5359400"/>
          <p14:tracePt t="97496" x="836613" y="5367338"/>
          <p14:tracePt t="97500" x="844550" y="5375275"/>
          <p14:tracePt t="97502" x="844550" y="5383213"/>
          <p14:tracePt t="97505" x="852488" y="5391150"/>
          <p14:tracePt t="97510" x="860425" y="5399088"/>
          <p14:tracePt t="97512" x="860425" y="5407025"/>
          <p14:tracePt t="97516" x="868363" y="5414963"/>
          <p14:tracePt t="97520" x="877888" y="5422900"/>
          <p14:tracePt t="97526" x="885825" y="5430838"/>
          <p14:tracePt t="97532" x="893763" y="5430838"/>
          <p14:tracePt t="97534" x="893763" y="5438775"/>
          <p14:tracePt t="97540" x="901700" y="5438775"/>
          <p14:tracePt t="97550" x="909638" y="5446713"/>
          <p14:tracePt t="97957" x="909638" y="5454650"/>
          <p14:tracePt t="97960" x="917575" y="5454650"/>
          <p14:tracePt t="97964" x="917575" y="5470525"/>
          <p14:tracePt t="97966" x="917575" y="5478463"/>
          <p14:tracePt t="97968" x="917575" y="5486400"/>
          <p14:tracePt t="97971" x="917575" y="5502275"/>
          <p14:tracePt t="97972" x="925513" y="5510213"/>
          <p14:tracePt t="97974" x="925513" y="5518150"/>
          <p14:tracePt t="97976" x="925513" y="5526088"/>
          <p14:tracePt t="97978" x="925513" y="5541963"/>
          <p14:tracePt t="97980" x="925513" y="5549900"/>
          <p14:tracePt t="97982" x="933450" y="5565775"/>
          <p14:tracePt t="97984" x="933450" y="5573713"/>
          <p14:tracePt t="97987" x="941388" y="5597525"/>
          <p14:tracePt t="97990" x="941388" y="5613400"/>
          <p14:tracePt t="97992" x="941388" y="5629275"/>
          <p14:tracePt t="97994" x="949325" y="5645150"/>
          <p14:tracePt t="97996" x="949325" y="5653088"/>
          <p14:tracePt t="97998" x="957263" y="5670550"/>
          <p14:tracePt t="98001" x="957263" y="5686425"/>
          <p14:tracePt t="98004" x="973138" y="5710238"/>
          <p14:tracePt t="98007" x="981075" y="5726113"/>
          <p14:tracePt t="98008" x="981075" y="5741988"/>
          <p14:tracePt t="98010" x="989013" y="5757863"/>
          <p14:tracePt t="98012" x="996950" y="5773738"/>
          <p14:tracePt t="98014" x="1004888" y="5789613"/>
          <p14:tracePt t="98016" x="1004888" y="5797550"/>
          <p14:tracePt t="98018" x="1012825" y="5813425"/>
          <p14:tracePt t="98021" x="1020763" y="5821363"/>
          <p14:tracePt t="98022" x="1020763" y="5837238"/>
          <p14:tracePt t="98026" x="1036638" y="5861050"/>
          <p14:tracePt t="98028" x="1044575" y="5868988"/>
          <p14:tracePt t="98031" x="1052513" y="5884863"/>
          <p14:tracePt t="98032" x="1060450" y="5892800"/>
          <p14:tracePt t="98034" x="1068388" y="5908675"/>
          <p14:tracePt t="98037" x="1084263" y="5932488"/>
          <p14:tracePt t="98040" x="1092200" y="5940425"/>
          <p14:tracePt t="98042" x="1100138" y="5948363"/>
          <p14:tracePt t="98047" x="1123950" y="5972175"/>
          <p14:tracePt t="98051" x="1147763" y="5995988"/>
          <p14:tracePt t="98055" x="1171575" y="6013450"/>
          <p14:tracePt t="98058" x="1195388" y="6037263"/>
          <p14:tracePt t="98060" x="1211263" y="6045200"/>
          <p14:tracePt t="98064" x="1244600" y="6061075"/>
          <p14:tracePt t="98068" x="1268413" y="6084888"/>
          <p14:tracePt t="98072" x="1308100" y="6100763"/>
          <p14:tracePt t="98075" x="1323975" y="6108700"/>
          <p14:tracePt t="98078" x="1355725" y="6116638"/>
          <p14:tracePt t="98081" x="1371600" y="6124575"/>
          <p14:tracePt t="98082" x="1387475" y="6132513"/>
          <p14:tracePt t="98084" x="1411288" y="6140450"/>
          <p14:tracePt t="98088" x="1443038" y="6156325"/>
          <p14:tracePt t="98090" x="1466850" y="6156325"/>
          <p14:tracePt t="98094" x="1506538" y="6172200"/>
          <p14:tracePt t="98096" x="1522413" y="6172200"/>
          <p14:tracePt t="98097" x="1546225" y="6180138"/>
          <p14:tracePt t="98099" x="1562100" y="6188075"/>
          <p14:tracePt t="98101" x="1587500" y="6188075"/>
          <p14:tracePt t="98103" x="1603375" y="6196013"/>
          <p14:tracePt t="98105" x="1627188" y="6203950"/>
          <p14:tracePt t="98107" x="1643063" y="6203950"/>
          <p14:tracePt t="98109" x="1666875" y="6211888"/>
          <p14:tracePt t="98111" x="1690688" y="6211888"/>
          <p14:tracePt t="98113" x="1706563" y="6219825"/>
          <p14:tracePt t="98115" x="1730375" y="6219825"/>
          <p14:tracePt t="98117" x="1754188" y="6227763"/>
          <p14:tracePt t="98119" x="1770063" y="6227763"/>
          <p14:tracePt t="98122" x="1793875" y="6235700"/>
          <p14:tracePt t="98123" x="1809750" y="6235700"/>
          <p14:tracePt t="98125" x="1833563" y="6243638"/>
          <p14:tracePt t="98127" x="1849438" y="6243638"/>
          <p14:tracePt t="98138" x="1946275" y="6259513"/>
          <p14:tracePt t="98139" x="1962150" y="6259513"/>
          <p14:tracePt t="98141" x="1978025" y="6259513"/>
          <p14:tracePt t="98143" x="1993900" y="6259513"/>
          <p14:tracePt t="98145" x="2017713" y="6259513"/>
          <p14:tracePt t="98147" x="2033588" y="6267450"/>
          <p14:tracePt t="98149" x="2049463" y="6267450"/>
          <p14:tracePt t="98151" x="2065338" y="6267450"/>
          <p14:tracePt t="98153" x="2081213" y="6267450"/>
          <p14:tracePt t="98155" x="2097088" y="6267450"/>
          <p14:tracePt t="98157" x="2112963" y="6267450"/>
          <p14:tracePt t="98160" x="2128838" y="6267450"/>
          <p14:tracePt t="98162" x="2144713" y="6267450"/>
          <p14:tracePt t="98164" x="2152650" y="6267450"/>
          <p14:tracePt t="98166" x="2168525" y="6267450"/>
          <p14:tracePt t="98168" x="2184400" y="6267450"/>
          <p14:tracePt t="98170" x="2192338" y="6267450"/>
          <p14:tracePt t="98174" x="2216150" y="6267450"/>
          <p14:tracePt t="98176" x="2232025" y="6267450"/>
          <p14:tracePt t="98178" x="2247900" y="6267450"/>
          <p14:tracePt t="98180" x="2255838" y="6275388"/>
          <p14:tracePt t="98182" x="2273300" y="6275388"/>
          <p14:tracePt t="98184" x="2281238" y="6275388"/>
          <p14:tracePt t="98187" x="2297113" y="6275388"/>
          <p14:tracePt t="98191" x="2320925" y="6275388"/>
          <p14:tracePt t="98192" x="2328863" y="6275388"/>
          <p14:tracePt t="98194" x="2344738" y="6275388"/>
          <p14:tracePt t="98196" x="2352675" y="6275388"/>
          <p14:tracePt t="98198" x="2360613" y="6275388"/>
          <p14:tracePt t="98200" x="2376488" y="6275388"/>
          <p14:tracePt t="98204" x="2392363" y="6275388"/>
          <p14:tracePt t="98207" x="2400300" y="6267450"/>
          <p14:tracePt t="98208" x="2416175" y="6267450"/>
          <p14:tracePt t="98210" x="2424113" y="6267450"/>
          <p14:tracePt t="98212" x="2432050" y="6267450"/>
          <p14:tracePt t="98214" x="2439988" y="6267450"/>
          <p14:tracePt t="98216" x="2455863" y="6267450"/>
          <p14:tracePt t="98217" x="2463800" y="6267450"/>
          <p14:tracePt t="98220" x="2471738" y="6267450"/>
          <p14:tracePt t="98221" x="2479675" y="6267450"/>
          <p14:tracePt t="98223" x="2487613" y="6267450"/>
          <p14:tracePt t="98225" x="2503488" y="6259513"/>
          <p14:tracePt t="98227" x="2511425" y="6259513"/>
          <p14:tracePt t="98229" x="2519363" y="6259513"/>
          <p14:tracePt t="98231" x="2527300" y="6259513"/>
          <p14:tracePt t="98233" x="2543175" y="6259513"/>
          <p14:tracePt t="98236" x="2551113" y="6259513"/>
          <p14:tracePt t="98237" x="2559050" y="6251575"/>
          <p14:tracePt t="98239" x="2574925" y="6251575"/>
          <p14:tracePt t="98241" x="2582863" y="6251575"/>
          <p14:tracePt t="98243" x="2598738" y="6251575"/>
          <p14:tracePt t="98245" x="2606675" y="6251575"/>
          <p14:tracePt t="98248" x="2624138" y="6243638"/>
          <p14:tracePt t="98250" x="2632075" y="6243638"/>
          <p14:tracePt t="98254" x="2655888" y="6243638"/>
          <p14:tracePt t="98256" x="2671763" y="6235700"/>
          <p14:tracePt t="98258" x="2679700" y="6235700"/>
          <p14:tracePt t="98260" x="2695575" y="6227763"/>
          <p14:tracePt t="98262" x="2711450" y="6227763"/>
          <p14:tracePt t="98264" x="2719388" y="6227763"/>
          <p14:tracePt t="98266" x="2727325" y="6219825"/>
          <p14:tracePt t="98268" x="2743200" y="6219825"/>
          <p14:tracePt t="98270" x="2751138" y="6211888"/>
          <p14:tracePt t="98272" x="2759075" y="6203950"/>
          <p14:tracePt t="98274" x="2767013" y="6203950"/>
          <p14:tracePt t="98276" x="2774950" y="6196013"/>
          <p14:tracePt t="98278" x="2782888" y="6196013"/>
          <p14:tracePt t="98280" x="2790825" y="6188075"/>
          <p14:tracePt t="98282" x="2798763" y="6188075"/>
          <p14:tracePt t="98284" x="2806700" y="6180138"/>
          <p14:tracePt t="98287" x="2814638" y="6172200"/>
          <p14:tracePt t="98292" x="2830513" y="6156325"/>
          <p14:tracePt t="98296" x="2838450" y="6148388"/>
          <p14:tracePt t="98298" x="2846388" y="6140450"/>
          <p14:tracePt t="98302" x="2854325" y="6132513"/>
          <p14:tracePt t="98305" x="2854325" y="6124575"/>
          <p14:tracePt t="98306" x="2862263" y="6116638"/>
          <p14:tracePt t="98309" x="2862263" y="6108700"/>
          <p14:tracePt t="98312" x="2870200" y="6092825"/>
          <p14:tracePt t="98314" x="2870200" y="6084888"/>
          <p14:tracePt t="98316" x="2870200" y="6069013"/>
          <p14:tracePt t="98318" x="2878138" y="6061075"/>
          <p14:tracePt t="98321" x="2878138" y="6053138"/>
          <p14:tracePt t="98322" x="2878138" y="6045200"/>
          <p14:tracePt t="98326" x="2878138" y="6021388"/>
          <p14:tracePt t="98328" x="2878138" y="6013450"/>
          <p14:tracePt t="98330" x="2878138" y="5995988"/>
          <p14:tracePt t="98332" x="2878138" y="5988050"/>
          <p14:tracePt t="98334" x="2878138" y="5980113"/>
          <p14:tracePt t="98337" x="2886075" y="5972175"/>
          <p14:tracePt t="98339" x="2886075" y="5964238"/>
          <p14:tracePt t="98340" x="2886075" y="5956300"/>
          <p14:tracePt t="98342" x="2886075" y="5948363"/>
          <p14:tracePt t="98344" x="2886075" y="5940425"/>
          <p14:tracePt t="98348" x="2886075" y="5932488"/>
          <p14:tracePt t="98350" x="2886075" y="5924550"/>
          <p14:tracePt t="98352" x="2886075" y="5916613"/>
          <p14:tracePt t="98356" x="2886075" y="5908675"/>
          <p14:tracePt t="98358" x="2886075" y="5900738"/>
          <p14:tracePt t="98360" x="2886075" y="5892800"/>
          <p14:tracePt t="98362" x="2886075" y="5884863"/>
          <p14:tracePt t="98364" x="2886075" y="5876925"/>
          <p14:tracePt t="98366" x="2886075" y="5868988"/>
          <p14:tracePt t="98368" x="2886075" y="5861050"/>
          <p14:tracePt t="98372" x="2886075" y="5853113"/>
          <p14:tracePt t="98374" x="2886075" y="5837238"/>
          <p14:tracePt t="98377" x="2886075" y="5829300"/>
          <p14:tracePt t="98378" x="2886075" y="5821363"/>
          <p14:tracePt t="98380" x="2886075" y="5813425"/>
          <p14:tracePt t="98382" x="2886075" y="5805488"/>
          <p14:tracePt t="98384" x="2886075" y="5797550"/>
          <p14:tracePt t="98387" x="2886075" y="5789613"/>
          <p14:tracePt t="98390" x="2886075" y="5773738"/>
          <p14:tracePt t="98392" x="2886075" y="5765800"/>
          <p14:tracePt t="98394" x="2878138" y="5757863"/>
          <p14:tracePt t="98396" x="2878138" y="5749925"/>
          <p14:tracePt t="98400" x="2878138" y="5741988"/>
          <p14:tracePt t="98402" x="2878138" y="5734050"/>
          <p14:tracePt t="98406" x="2870200" y="5718175"/>
          <p14:tracePt t="98410" x="2870200" y="5710238"/>
          <p14:tracePt t="98412" x="2870200" y="5702300"/>
          <p14:tracePt t="98416" x="2870200" y="5694363"/>
          <p14:tracePt t="98418" x="2862263" y="5694363"/>
          <p14:tracePt t="98420" x="2862263" y="5686425"/>
          <p14:tracePt t="98426" x="2862263" y="5678488"/>
          <p14:tracePt t="98430" x="2854325" y="5670550"/>
          <p14:tracePt t="98440" x="2846388" y="5662613"/>
          <p14:tracePt t="98450" x="2846388" y="5653088"/>
          <p14:tracePt t="98454" x="2838450" y="5653088"/>
          <p14:tracePt t="98470" x="2830513" y="5645150"/>
          <p14:tracePt t="98484" x="2822575" y="5645150"/>
          <p14:tracePt t="98500" x="2822575" y="5637213"/>
          <p14:tracePt t="98504" x="2814638" y="5637213"/>
          <p14:tracePt t="98512" x="2806700" y="5637213"/>
          <p14:tracePt t="98518" x="2798763" y="5637213"/>
          <p14:tracePt t="98524" x="2790825" y="5637213"/>
          <p14:tracePt t="98528" x="2782888" y="5637213"/>
          <p14:tracePt t="98532" x="2774950" y="5637213"/>
          <p14:tracePt t="98537" x="2767013" y="5637213"/>
          <p14:tracePt t="98540" x="2759075" y="5637213"/>
          <p14:tracePt t="98544" x="2751138" y="5637213"/>
          <p14:tracePt t="98546" x="2751138" y="5645150"/>
          <p14:tracePt t="98548" x="2743200" y="5645150"/>
          <p14:tracePt t="98552" x="2735263" y="5645150"/>
          <p14:tracePt t="98556" x="2727325" y="5653088"/>
          <p14:tracePt t="98560" x="2719388" y="5653088"/>
          <p14:tracePt t="98564" x="2711450" y="5662613"/>
          <p14:tracePt t="98568" x="2703513" y="5670550"/>
          <p14:tracePt t="98573" x="2695575" y="5678488"/>
          <p14:tracePt t="98574" x="2687638" y="5678488"/>
          <p14:tracePt t="98576" x="2687638" y="5686425"/>
          <p14:tracePt t="98578" x="2679700" y="5694363"/>
          <p14:tracePt t="98580" x="2679700" y="5702300"/>
          <p14:tracePt t="98582" x="2671763" y="5702300"/>
          <p14:tracePt t="98584" x="2671763" y="5710238"/>
          <p14:tracePt t="98587" x="2663825" y="5718175"/>
          <p14:tracePt t="98588" x="2655888" y="5734050"/>
          <p14:tracePt t="98592" x="2647950" y="5749925"/>
          <p14:tracePt t="98594" x="2640013" y="5757863"/>
          <p14:tracePt t="98596" x="2632075" y="5773738"/>
          <p14:tracePt t="98598" x="2624138" y="5781675"/>
          <p14:tracePt t="98600" x="2624138" y="5797550"/>
          <p14:tracePt t="98602" x="2616200" y="5805488"/>
          <p14:tracePt t="98605" x="2606675" y="5829300"/>
          <p14:tracePt t="98609" x="2598738" y="5845175"/>
          <p14:tracePt t="98613" x="2590800" y="5868988"/>
          <p14:tracePt t="98614" x="2590800" y="5876925"/>
          <p14:tracePt t="98616" x="2582863" y="5892800"/>
          <p14:tracePt t="98618" x="2582863" y="5908675"/>
          <p14:tracePt t="98621" x="2582863" y="5916613"/>
          <p14:tracePt t="98622" x="2582863" y="5932488"/>
          <p14:tracePt t="98628" x="2574925" y="5964238"/>
          <p14:tracePt t="98630" x="2574925" y="5972175"/>
          <p14:tracePt t="98632" x="2574925" y="5988050"/>
          <p14:tracePt t="98634" x="2574925" y="5995988"/>
          <p14:tracePt t="98637" x="2574925" y="6021388"/>
          <p14:tracePt t="98642" x="2574925" y="6029325"/>
          <p14:tracePt t="98642" x="2574925" y="6037263"/>
          <p14:tracePt t="98644" x="2574925" y="6045200"/>
          <p14:tracePt t="98646" x="2574925" y="6053138"/>
          <p14:tracePt t="98648" x="2574925" y="6061075"/>
          <p14:tracePt t="98650" x="2582863" y="6069013"/>
          <p14:tracePt t="98652" x="2582863" y="6076950"/>
          <p14:tracePt t="98656" x="2590800" y="6092825"/>
          <p14:tracePt t="98658" x="2590800" y="6100763"/>
          <p14:tracePt t="98660" x="2590800" y="6108700"/>
          <p14:tracePt t="98662" x="2598738" y="6108700"/>
          <p14:tracePt t="98664" x="2598738" y="6116638"/>
          <p14:tracePt t="98666" x="2606675" y="6124575"/>
          <p14:tracePt t="98670" x="2606675" y="6132513"/>
          <p14:tracePt t="98676" x="2624138" y="6140450"/>
          <p14:tracePt t="98678" x="2624138" y="6148388"/>
          <p14:tracePt t="98680" x="2632075" y="6148388"/>
          <p14:tracePt t="98682" x="2640013" y="6156325"/>
          <p14:tracePt t="98687" x="2647950" y="6164263"/>
          <p14:tracePt t="98691" x="2655888" y="6164263"/>
          <p14:tracePt t="98694" x="2671763" y="6172200"/>
          <p14:tracePt t="98696" x="2679700" y="6180138"/>
          <p14:tracePt t="98698" x="2687638" y="6180138"/>
          <p14:tracePt t="98700" x="2695575" y="6180138"/>
          <p14:tracePt t="98702" x="2703513" y="6188075"/>
          <p14:tracePt t="98704" x="2711450" y="6188075"/>
          <p14:tracePt t="98706" x="2719388" y="6196013"/>
          <p14:tracePt t="98709" x="2727325" y="6196013"/>
          <p14:tracePt t="98710" x="2735263" y="6196013"/>
          <p14:tracePt t="98712" x="2743200" y="6196013"/>
          <p14:tracePt t="98714" x="2751138" y="6203950"/>
          <p14:tracePt t="98718" x="2759075" y="6203950"/>
          <p14:tracePt t="98722" x="2774950" y="6211888"/>
          <p14:tracePt t="98725" x="2782888" y="6211888"/>
          <p14:tracePt t="98728" x="2790825" y="6211888"/>
          <p14:tracePt t="98730" x="2790825" y="6219825"/>
          <p14:tracePt t="98732" x="2798763" y="6219825"/>
          <p14:tracePt t="98734" x="2806700" y="6219825"/>
          <p14:tracePt t="98738" x="2814638" y="6219825"/>
          <p14:tracePt t="98742" x="2822575" y="6219825"/>
          <p14:tracePt t="98744" x="2822575" y="6227763"/>
          <p14:tracePt t="98746" x="2830513" y="6227763"/>
          <p14:tracePt t="98752" x="2838450" y="6227763"/>
          <p14:tracePt t="98760" x="2846388" y="6227763"/>
          <p14:tracePt t="98854" x="2846388" y="6219825"/>
          <p14:tracePt t="98860" x="2846388" y="6211888"/>
          <p14:tracePt t="98864" x="2854325" y="6211888"/>
          <p14:tracePt t="98866" x="2854325" y="6203950"/>
          <p14:tracePt t="98872" x="2854325" y="6196013"/>
          <p14:tracePt t="98880" x="2854325" y="6188075"/>
          <p14:tracePt t="98890" x="2854325" y="6180138"/>
          <p14:tracePt t="98898" x="2854325" y="6172200"/>
          <p14:tracePt t="98908" x="2854325" y="6164263"/>
          <p14:tracePt t="98920" x="2862263" y="6164263"/>
          <p14:tracePt t="98923" x="2862263" y="6156325"/>
          <p14:tracePt t="98930" x="2862263" y="6148388"/>
          <p14:tracePt t="98940" x="2862263" y="6140450"/>
          <p14:tracePt t="98950" x="2862263" y="6132513"/>
          <p14:tracePt t="99042" x="2854325" y="6132513"/>
          <p14:tracePt t="99050" x="2854325" y="6124575"/>
          <p14:tracePt t="99056" x="2846388" y="6124575"/>
          <p14:tracePt t="99060" x="2838450" y="6124575"/>
          <p14:tracePt t="99062" x="2830513" y="6116638"/>
          <p14:tracePt t="99064" x="2822575" y="6116638"/>
          <p14:tracePt t="99068" x="2814638" y="6116638"/>
          <p14:tracePt t="99070" x="2806700" y="6116638"/>
          <p14:tracePt t="99072" x="2798763" y="6108700"/>
          <p14:tracePt t="99074" x="2790825" y="6108700"/>
          <p14:tracePt t="99076" x="2782888" y="6108700"/>
          <p14:tracePt t="99078" x="2774950" y="6108700"/>
          <p14:tracePt t="99080" x="2767013" y="6108700"/>
          <p14:tracePt t="99082" x="2759075" y="6108700"/>
          <p14:tracePt t="99084" x="2743200" y="6108700"/>
          <p14:tracePt t="99088" x="2727325" y="6100763"/>
          <p14:tracePt t="99090" x="2719388" y="6100763"/>
          <p14:tracePt t="99092" x="2703513" y="6100763"/>
          <p14:tracePt t="99094" x="2695575" y="6100763"/>
          <p14:tracePt t="99096" x="2687638" y="6100763"/>
          <p14:tracePt t="99098" x="2671763" y="6100763"/>
          <p14:tracePt t="99100" x="2663825" y="6100763"/>
          <p14:tracePt t="99102" x="2655888" y="6092825"/>
          <p14:tracePt t="99106" x="2632075" y="6092825"/>
          <p14:tracePt t="99108" x="2624138" y="6092825"/>
          <p14:tracePt t="99110" x="2606675" y="6092825"/>
          <p14:tracePt t="99112" x="2598738" y="6092825"/>
          <p14:tracePt t="99114" x="2590800" y="6092825"/>
          <p14:tracePt t="99116" x="2582863" y="6092825"/>
          <p14:tracePt t="99118" x="2574925" y="6092825"/>
          <p14:tracePt t="99120" x="2566988" y="6084888"/>
          <p14:tracePt t="99123" x="2559050" y="6084888"/>
          <p14:tracePt t="99126" x="2543175" y="6084888"/>
          <p14:tracePt t="99128" x="2535238" y="6084888"/>
          <p14:tracePt t="99140" x="2495550" y="6076950"/>
          <p14:tracePt t="99143" x="2487613" y="6076950"/>
          <p14:tracePt t="99144" x="2479675" y="6076950"/>
          <p14:tracePt t="99146" x="2471738" y="6076950"/>
          <p14:tracePt t="99148" x="2463800" y="6076950"/>
          <p14:tracePt t="99154" x="2447925" y="6069013"/>
          <p14:tracePt t="99158" x="2432050" y="6069013"/>
          <p14:tracePt t="99160" x="2424113" y="6069013"/>
          <p14:tracePt t="99164" x="2416175" y="6069013"/>
          <p14:tracePt t="99166" x="2408238" y="6069013"/>
          <p14:tracePt t="99168" x="2400300" y="6069013"/>
          <p14:tracePt t="99170" x="2392363" y="6069013"/>
          <p14:tracePt t="99175" x="2376488" y="6069013"/>
          <p14:tracePt t="99176" x="2368550" y="6069013"/>
          <p14:tracePt t="99178" x="2360613" y="6069013"/>
          <p14:tracePt t="99180" x="2352675" y="6076950"/>
          <p14:tracePt t="99182" x="2344738" y="6076950"/>
          <p14:tracePt t="99184" x="2336800" y="6076950"/>
          <p14:tracePt t="99187" x="2328863" y="6076950"/>
          <p14:tracePt t="99190" x="2312988" y="6076950"/>
          <p14:tracePt t="99192" x="2305050" y="6076950"/>
          <p14:tracePt t="99194" x="2297113" y="6084888"/>
          <p14:tracePt t="99196" x="2289175" y="6084888"/>
          <p14:tracePt t="99198" x="2281238" y="6084888"/>
          <p14:tracePt t="99200" x="2273300" y="6084888"/>
          <p14:tracePt t="99202" x="2265363" y="6092825"/>
          <p14:tracePt t="99204" x="2255838" y="6092825"/>
          <p14:tracePt t="99207" x="2247900" y="6092825"/>
          <p14:tracePt t="99208" x="2232025" y="6092825"/>
          <p14:tracePt t="99210" x="2224088" y="6100763"/>
          <p14:tracePt t="99212" x="2216150" y="6100763"/>
          <p14:tracePt t="99214" x="2208213" y="6100763"/>
          <p14:tracePt t="99216" x="2192338" y="6100763"/>
          <p14:tracePt t="99218" x="2184400" y="6100763"/>
          <p14:tracePt t="99220" x="2176463" y="6108700"/>
          <p14:tracePt t="99222" x="2168525" y="6108700"/>
          <p14:tracePt t="99224" x="2152650" y="6108700"/>
          <p14:tracePt t="99226" x="2144713" y="6108700"/>
          <p14:tracePt t="99228" x="2136775" y="6108700"/>
          <p14:tracePt t="99230" x="2128838" y="6116638"/>
          <p14:tracePt t="99232" x="2120900" y="6116638"/>
          <p14:tracePt t="99234" x="2112963" y="6116638"/>
          <p14:tracePt t="99237" x="2105025" y="6116638"/>
          <p14:tracePt t="99239" x="2097088" y="6116638"/>
          <p14:tracePt t="99240" x="2089150" y="6116638"/>
          <p14:tracePt t="99242" x="2081213" y="6116638"/>
          <p14:tracePt t="99244" x="2073275" y="6116638"/>
          <p14:tracePt t="99248" x="2065338" y="6116638"/>
          <p14:tracePt t="99250" x="2057400" y="6116638"/>
          <p14:tracePt t="99252" x="2049463" y="6116638"/>
          <p14:tracePt t="99256" x="2041525" y="6116638"/>
          <p14:tracePt t="99258" x="2033588" y="6116638"/>
          <p14:tracePt t="99262" x="2025650" y="6116638"/>
          <p14:tracePt t="99266" x="2017713" y="6116638"/>
          <p14:tracePt t="99268" x="2009775" y="6116638"/>
          <p14:tracePt t="99274" x="2001838" y="6108700"/>
          <p14:tracePt t="99278" x="1993900" y="6108700"/>
          <p14:tracePt t="99282" x="1985963" y="6108700"/>
          <p14:tracePt t="99287" x="1978025" y="6108700"/>
          <p14:tracePt t="99290" x="1970088" y="6100763"/>
          <p14:tracePt t="99296" x="1962150" y="6100763"/>
          <p14:tracePt t="99298" x="1962150" y="6092825"/>
          <p14:tracePt t="99302" x="1954213" y="6092825"/>
          <p14:tracePt t="99307" x="1954213" y="6084888"/>
          <p14:tracePt t="99308" x="1946275" y="6084888"/>
          <p14:tracePt t="99314" x="1938338" y="6076950"/>
          <p14:tracePt t="99320" x="1930400" y="6069013"/>
          <p14:tracePt t="99328" x="1922463" y="6061075"/>
          <p14:tracePt t="99332" x="1922463" y="6053138"/>
          <p14:tracePt t="99334" x="1912938" y="6053138"/>
          <p14:tracePt t="99338" x="1912938" y="6045200"/>
          <p14:tracePt t="99340" x="1905000" y="6045200"/>
          <p14:tracePt t="99342" x="1905000" y="6037263"/>
          <p14:tracePt t="99346" x="1897063" y="6029325"/>
          <p14:tracePt t="99352" x="1889125" y="6021388"/>
          <p14:tracePt t="99356" x="1881188" y="6013450"/>
          <p14:tracePt t="99360" x="1873250" y="6005513"/>
          <p14:tracePt t="99364" x="1865313" y="5995988"/>
          <p14:tracePt t="99366" x="1857375" y="5995988"/>
          <p14:tracePt t="99368" x="1857375" y="5988050"/>
          <p14:tracePt t="99370" x="1849438" y="5980113"/>
          <p14:tracePt t="99372" x="1841500" y="5980113"/>
          <p14:tracePt t="99374" x="1841500" y="5972175"/>
          <p14:tracePt t="99376" x="1833563" y="5972175"/>
          <p14:tracePt t="99378" x="1833563" y="5964238"/>
          <p14:tracePt t="99380" x="1825625" y="5964238"/>
          <p14:tracePt t="99382" x="1817688" y="5956300"/>
          <p14:tracePt t="99384" x="1817688" y="5948363"/>
          <p14:tracePt t="99387" x="1801813" y="5940425"/>
          <p14:tracePt t="99392" x="1793875" y="5932488"/>
          <p14:tracePt t="99396" x="1785938" y="5924550"/>
          <p14:tracePt t="99398" x="1778000" y="5924550"/>
          <p14:tracePt t="99402" x="1770063" y="5916613"/>
          <p14:tracePt t="99404" x="1762125" y="5916613"/>
          <p14:tracePt t="99406" x="1762125" y="5908675"/>
          <p14:tracePt t="99410" x="1754188" y="5908675"/>
          <p14:tracePt t="99412" x="1746250" y="5900738"/>
          <p14:tracePt t="99418" x="1738313" y="5892800"/>
          <p14:tracePt t="99422" x="1730375" y="5892800"/>
          <p14:tracePt t="99426" x="1722438" y="5884863"/>
          <p14:tracePt t="99432" x="1714500" y="5876925"/>
          <p14:tracePt t="99440" x="1706563" y="5868988"/>
          <p14:tracePt t="99444" x="1698625" y="5868988"/>
          <p14:tracePt t="99448" x="1698625" y="5861050"/>
          <p14:tracePt t="99450" x="1690688" y="5861050"/>
          <p14:tracePt t="99454" x="1690688" y="5853113"/>
          <p14:tracePt t="99457" x="1682750" y="5853113"/>
          <p14:tracePt t="99460" x="1674813" y="5853113"/>
          <p14:tracePt t="99464" x="1674813" y="5845175"/>
          <p14:tracePt t="99466" x="1666875" y="5845175"/>
          <p14:tracePt t="99473" x="1658938" y="5837238"/>
          <p14:tracePt t="99476" x="1651000" y="5837238"/>
          <p14:tracePt t="99482" x="1643063" y="5829300"/>
          <p14:tracePt t="99487" x="1635125" y="5829300"/>
          <p14:tracePt t="99490" x="1627188" y="5829300"/>
          <p14:tracePt t="99494" x="1619250" y="5829300"/>
          <p14:tracePt t="99496" x="1619250" y="5821363"/>
          <p14:tracePt t="99498" x="1611313" y="5821363"/>
          <p14:tracePt t="99502" x="1603375" y="5821363"/>
          <p14:tracePt t="99507" x="1595438" y="5821363"/>
          <p14:tracePt t="99510" x="1587500" y="5821363"/>
          <p14:tracePt t="99514" x="1579563" y="5821363"/>
          <p14:tracePt t="99516" x="1571625" y="5821363"/>
          <p14:tracePt t="99520" x="1562100" y="5821363"/>
          <p14:tracePt t="99522" x="1554163" y="5821363"/>
          <p14:tracePt t="99524" x="1546225" y="5813425"/>
          <p14:tracePt t="99526" x="1538288" y="5813425"/>
          <p14:tracePt t="99528" x="1530350" y="5813425"/>
          <p14:tracePt t="99530" x="1522413" y="5813425"/>
          <p14:tracePt t="99532" x="1514475" y="5813425"/>
          <p14:tracePt t="99538" x="1498600" y="5821363"/>
          <p14:tracePt t="99540" x="1482725" y="5821363"/>
          <p14:tracePt t="99542" x="1474788" y="5821363"/>
          <p14:tracePt t="99544" x="1466850" y="5821363"/>
          <p14:tracePt t="99547" x="1458913" y="5821363"/>
          <p14:tracePt t="99548" x="1450975" y="5821363"/>
          <p14:tracePt t="99550" x="1443038" y="5813425"/>
          <p14:tracePt t="99552" x="1435100" y="5813425"/>
          <p14:tracePt t="99556" x="1427163" y="5821363"/>
          <p14:tracePt t="99558" x="1419225" y="5821363"/>
          <p14:tracePt t="99562" x="1411288" y="5821363"/>
          <p14:tracePt t="99566" x="1403350" y="5821363"/>
          <p14:tracePt t="99570" x="1395413" y="5821363"/>
          <p14:tracePt t="99576" x="1387475" y="5821363"/>
          <p14:tracePt t="99582" x="1379538" y="5821363"/>
          <p14:tracePt t="99584" x="1379538" y="5829300"/>
          <p14:tracePt t="99587" x="1371600" y="5829300"/>
          <p14:tracePt t="99590" x="1363663" y="5829300"/>
          <p14:tracePt t="99594" x="1355725" y="5829300"/>
          <p14:tracePt t="99598" x="1347788" y="5829300"/>
          <p14:tracePt t="99602" x="1339850" y="5829300"/>
          <p14:tracePt t="99604" x="1331913" y="5829300"/>
          <p14:tracePt t="99608" x="1323975" y="5829300"/>
          <p14:tracePt t="99614" x="1316038" y="5829300"/>
          <p14:tracePt t="99618" x="1308100" y="5829300"/>
          <p14:tracePt t="99621" x="1308100" y="5837238"/>
          <p14:tracePt t="99624" x="1300163" y="5837238"/>
          <p14:tracePt t="99630" x="1292225" y="5837238"/>
          <p14:tracePt t="99637" x="1284288" y="5837238"/>
          <p14:tracePt t="99640" x="1276350" y="5837238"/>
          <p14:tracePt t="99646" x="1268413" y="5845175"/>
          <p14:tracePt t="99650" x="1260475" y="5845175"/>
          <p14:tracePt t="99654" x="1252538" y="5845175"/>
          <p14:tracePt t="99658" x="1244600" y="5845175"/>
          <p14:tracePt t="99660" x="1236663" y="5845175"/>
          <p14:tracePt t="99662" x="1228725" y="5845175"/>
          <p14:tracePt t="99666" x="1220788" y="5845175"/>
          <p14:tracePt t="99668" x="1211263" y="5853113"/>
          <p14:tracePt t="99672" x="1195388" y="5853113"/>
          <p14:tracePt t="99674" x="1187450" y="5853113"/>
          <p14:tracePt t="99678" x="1179513" y="5853113"/>
          <p14:tracePt t="99680" x="1171575" y="5853113"/>
          <p14:tracePt t="99682" x="1163638" y="5853113"/>
          <p14:tracePt t="99684" x="1155700" y="5853113"/>
          <p14:tracePt t="99689" x="1139825" y="5861050"/>
          <p14:tracePt t="99690" x="1131888" y="5861050"/>
          <p14:tracePt t="99692" x="1123950" y="5861050"/>
          <p14:tracePt t="99694" x="1116013" y="5861050"/>
          <p14:tracePt t="99696" x="1108075" y="5861050"/>
          <p14:tracePt t="99698" x="1100138" y="5861050"/>
          <p14:tracePt t="99700" x="1092200" y="5868988"/>
          <p14:tracePt t="99702" x="1084263" y="5868988"/>
          <p14:tracePt t="99705" x="1076325" y="5868988"/>
          <p14:tracePt t="99707" x="1068388" y="5868988"/>
          <p14:tracePt t="99708" x="1060450" y="5868988"/>
          <p14:tracePt t="99712" x="1052513" y="5868988"/>
          <p14:tracePt t="99714" x="1044575" y="5868988"/>
          <p14:tracePt t="99716" x="1036638" y="5876925"/>
          <p14:tracePt t="99722" x="1020763" y="5876925"/>
          <p14:tracePt t="99726" x="1012825" y="5876925"/>
          <p14:tracePt t="99730" x="1004888" y="5876925"/>
          <p14:tracePt t="99738" x="996950" y="5876925"/>
          <p14:tracePt t="99749" x="989013" y="5876925"/>
          <p14:tracePt t="99858" x="981075" y="5876925"/>
          <p14:tracePt t="99868" x="973138" y="5868988"/>
          <p14:tracePt t="99876" x="965200" y="5868988"/>
          <p14:tracePt t="99888" x="957263" y="5868988"/>
          <p14:tracePt t="99900" x="957263" y="5861050"/>
          <p14:tracePt t="99904" x="949325" y="5861050"/>
          <p14:tracePt t="99916" x="941388" y="5861050"/>
          <p14:tracePt t="99923" x="941388" y="5853113"/>
          <p14:tracePt t="99926" x="933450" y="5853113"/>
          <p14:tracePt t="99934" x="925513" y="5853113"/>
          <p14:tracePt t="99942" x="917575" y="5853113"/>
          <p14:tracePt t="99944" x="917575" y="5845175"/>
          <p14:tracePt t="99950" x="909638" y="5845175"/>
          <p14:tracePt t="99958" x="901700" y="5845175"/>
          <p14:tracePt t="99966" x="893763" y="5845175"/>
          <p14:tracePt t="100012" x="885825" y="5845175"/>
          <p14:tracePt t="100034" x="885825" y="5837238"/>
          <p14:tracePt t="100040" x="877888" y="5837238"/>
          <p14:tracePt t="100046" x="868363" y="5837238"/>
          <p14:tracePt t="100052" x="860425" y="5837238"/>
          <p14:tracePt t="100059" x="852488" y="5837238"/>
          <p14:tracePt t="100063" x="852488" y="5845175"/>
          <p14:tracePt t="100064" x="844550" y="5845175"/>
          <p14:tracePt t="100068" x="836613" y="5845175"/>
          <p14:tracePt t="100072" x="828675" y="5845175"/>
          <p14:tracePt t="100076" x="820738" y="5845175"/>
          <p14:tracePt t="100082" x="812800" y="5845175"/>
          <p14:tracePt t="100084" x="812800" y="5853113"/>
          <p14:tracePt t="100087" x="804863" y="5853113"/>
          <p14:tracePt t="100089" x="796925" y="5853113"/>
          <p14:tracePt t="100092" x="788988" y="5853113"/>
          <p14:tracePt t="100094" x="788988" y="5861050"/>
          <p14:tracePt t="100096" x="781050" y="5861050"/>
          <p14:tracePt t="100100" x="773113" y="5861050"/>
          <p14:tracePt t="100102" x="765175" y="5861050"/>
          <p14:tracePt t="100105" x="765175" y="5868988"/>
          <p14:tracePt t="100107" x="757238" y="5868988"/>
          <p14:tracePt t="100110" x="749300" y="5876925"/>
          <p14:tracePt t="100114" x="741363" y="5876925"/>
          <p14:tracePt t="100116" x="733425" y="5876925"/>
          <p14:tracePt t="100118" x="733425" y="5884863"/>
          <p14:tracePt t="100121" x="725488" y="5884863"/>
          <p14:tracePt t="100124" x="717550" y="5892800"/>
          <p14:tracePt t="100130" x="709613" y="5900738"/>
          <p14:tracePt t="100134" x="701675" y="5908675"/>
          <p14:tracePt t="100140" x="693738" y="5916613"/>
          <p14:tracePt t="100142" x="685800" y="5924550"/>
          <p14:tracePt t="100146" x="677863" y="5932488"/>
          <p14:tracePt t="100148" x="677863" y="5940425"/>
          <p14:tracePt t="100150" x="669925" y="5940425"/>
          <p14:tracePt t="100152" x="669925" y="5948363"/>
          <p14:tracePt t="100155" x="661988" y="5956300"/>
          <p14:tracePt t="100161" x="654050" y="5972175"/>
          <p14:tracePt t="100162" x="646113" y="5972175"/>
          <p14:tracePt t="100164" x="646113" y="5980113"/>
          <p14:tracePt t="100166" x="638175" y="5988050"/>
          <p14:tracePt t="100168" x="638175" y="5995988"/>
          <p14:tracePt t="100170" x="630238" y="5995988"/>
          <p14:tracePt t="100175" x="622300" y="6013450"/>
          <p14:tracePt t="100176" x="622300" y="6021388"/>
          <p14:tracePt t="100178" x="614363" y="6029325"/>
          <p14:tracePt t="100182" x="606425" y="6037263"/>
          <p14:tracePt t="100184" x="606425" y="6045200"/>
          <p14:tracePt t="100192" x="598488" y="6069013"/>
          <p14:tracePt t="100194" x="590550" y="6069013"/>
          <p14:tracePt t="100196" x="590550" y="6076950"/>
          <p14:tracePt t="100200" x="590550" y="6084888"/>
          <p14:tracePt t="100202" x="590550" y="6092825"/>
          <p14:tracePt t="100206" x="582613" y="6100763"/>
          <p14:tracePt t="100210" x="582613" y="6108700"/>
          <p14:tracePt t="100212" x="582613" y="6116638"/>
          <p14:tracePt t="100218" x="582613" y="6124575"/>
          <p14:tracePt t="100226" x="582613" y="6132513"/>
          <p14:tracePt t="100228" x="574675" y="6132513"/>
          <p14:tracePt t="100237" x="574675" y="6140450"/>
          <p14:tracePt t="100242" x="582613" y="6140450"/>
          <p14:tracePt t="100250" x="582613" y="6148388"/>
          <p14:tracePt t="100260" x="582613" y="6156325"/>
          <p14:tracePt t="100268" x="582613" y="6164263"/>
          <p14:tracePt t="100274" x="582613" y="6172200"/>
          <p14:tracePt t="100278" x="582613" y="6180138"/>
          <p14:tracePt t="100282" x="582613" y="6188075"/>
          <p14:tracePt t="100284" x="574675" y="6188075"/>
          <p14:tracePt t="100287" x="574675" y="6196013"/>
          <p14:tracePt t="100290" x="574675" y="6203950"/>
          <p14:tracePt t="100292" x="574675" y="6211888"/>
          <p14:tracePt t="100296" x="574675" y="6219825"/>
          <p14:tracePt t="100298" x="574675" y="6227763"/>
          <p14:tracePt t="100300" x="574675" y="6235700"/>
          <p14:tracePt t="100302" x="574675" y="6243638"/>
          <p14:tracePt t="100306" x="582613" y="6251575"/>
          <p14:tracePt t="100308" x="582613" y="6259513"/>
          <p14:tracePt t="100310" x="582613" y="6267450"/>
          <p14:tracePt t="100312" x="582613" y="6275388"/>
          <p14:tracePt t="100314" x="582613" y="6283325"/>
          <p14:tracePt t="100316" x="582613" y="6291263"/>
          <p14:tracePt t="100318" x="582613" y="6299200"/>
          <p14:tracePt t="100320" x="582613" y="6307138"/>
          <p14:tracePt t="100322" x="582613" y="6315075"/>
          <p14:tracePt t="100324" x="582613" y="6323013"/>
          <p14:tracePt t="100326" x="582613" y="6338888"/>
          <p14:tracePt t="100328" x="582613" y="6348413"/>
          <p14:tracePt t="100330" x="582613" y="6356350"/>
          <p14:tracePt t="100332" x="582613" y="6364288"/>
          <p14:tracePt t="100334" x="582613" y="6372225"/>
          <p14:tracePt t="100338" x="582613" y="6388100"/>
          <p14:tracePt t="100340" x="582613" y="6396038"/>
          <p14:tracePt t="100342" x="582613" y="6403975"/>
          <p14:tracePt t="100344" x="582613" y="6411913"/>
          <p14:tracePt t="100346" x="582613" y="6419850"/>
          <p14:tracePt t="100348" x="582613" y="6427788"/>
          <p14:tracePt t="100352" x="582613" y="6435725"/>
          <p14:tracePt t="100355" x="582613" y="6443663"/>
          <p14:tracePt t="100356" x="582613" y="6451600"/>
          <p14:tracePt t="100358" x="582613" y="6459538"/>
          <p14:tracePt t="100362" x="582613" y="6467475"/>
          <p14:tracePt t="100364" x="582613" y="6475413"/>
          <p14:tracePt t="100366" x="582613" y="6483350"/>
          <p14:tracePt t="100370" x="582613" y="6491288"/>
          <p14:tracePt t="100372" x="582613" y="6499225"/>
          <p14:tracePt t="100376" x="582613" y="6507163"/>
          <p14:tracePt t="100378" x="582613" y="6515100"/>
          <p14:tracePt t="100382" x="582613" y="6523038"/>
          <p14:tracePt t="100388" x="582613" y="6530975"/>
          <p14:tracePt t="100388" x="590550" y="6538913"/>
          <p14:tracePt t="100392" x="590550" y="6546850"/>
          <p14:tracePt t="100396" x="590550" y="6554788"/>
          <p14:tracePt t="100400" x="590550" y="6562725"/>
          <p14:tracePt t="100404" x="590550" y="6570663"/>
          <p14:tracePt t="100408" x="590550" y="6578600"/>
          <p14:tracePt t="100412" x="590550" y="6586538"/>
          <p14:tracePt t="100416" x="590550" y="6594475"/>
          <p14:tracePt t="100420" x="590550" y="6602413"/>
          <p14:tracePt t="100424" x="598488" y="6610350"/>
          <p14:tracePt t="100428" x="598488" y="6618288"/>
          <p14:tracePt t="100434" x="598488" y="6626225"/>
          <p14:tracePt t="100440" x="598488" y="6634163"/>
          <p14:tracePt t="100446" x="606425" y="6642100"/>
          <p14:tracePt t="100452" x="606425" y="6650038"/>
          <p14:tracePt t="100460" x="606425" y="6657975"/>
          <p14:tracePt t="100471" x="614363" y="6657975"/>
          <p14:tracePt t="100473" x="614363" y="6665913"/>
          <p14:tracePt t="100554" x="614363" y="6673850"/>
          <p14:tracePt t="100558" x="622300" y="6673850"/>
          <p14:tracePt t="100564" x="630238" y="6673850"/>
          <p14:tracePt t="100568" x="638175" y="6673850"/>
          <p14:tracePt t="100572" x="646113" y="6673850"/>
          <p14:tracePt t="100574" x="654050" y="6673850"/>
          <p14:tracePt t="100576" x="661988" y="6673850"/>
          <p14:tracePt t="100578" x="669925" y="6673850"/>
          <p14:tracePt t="100580" x="677863" y="6673850"/>
          <p14:tracePt t="100584" x="685800" y="6673850"/>
          <p14:tracePt t="100588" x="701675" y="6673850"/>
          <p14:tracePt t="100590" x="709613" y="6673850"/>
          <p14:tracePt t="100592" x="717550" y="6681788"/>
          <p14:tracePt t="100594" x="725488" y="6681788"/>
          <p14:tracePt t="100596" x="733425" y="6681788"/>
          <p14:tracePt t="100598" x="741363" y="6681788"/>
          <p14:tracePt t="100600" x="749300" y="6681788"/>
          <p14:tracePt t="100602" x="765175" y="6681788"/>
          <p14:tracePt t="100606" x="781050" y="6681788"/>
          <p14:tracePt t="100609" x="788988" y="6681788"/>
          <p14:tracePt t="100610" x="804863" y="6681788"/>
          <p14:tracePt t="100612" x="812800" y="6681788"/>
          <p14:tracePt t="100614" x="820738" y="6691313"/>
          <p14:tracePt t="100616" x="836613" y="6691313"/>
          <p14:tracePt t="100618" x="844550" y="6691313"/>
          <p14:tracePt t="100620" x="852488" y="6691313"/>
          <p14:tracePt t="100623" x="868363" y="6691313"/>
          <p14:tracePt t="100626" x="893763" y="6699250"/>
          <p14:tracePt t="100628" x="901700" y="6699250"/>
          <p14:tracePt t="100630" x="909638" y="6699250"/>
          <p14:tracePt t="100632" x="925513" y="6699250"/>
          <p14:tracePt t="100634" x="933450" y="6707188"/>
          <p14:tracePt t="100638" x="957263" y="6707188"/>
          <p14:tracePt t="100642" x="989013" y="6715125"/>
          <p14:tracePt t="100644" x="996950" y="6715125"/>
          <p14:tracePt t="100646" x="1012825" y="6723063"/>
          <p14:tracePt t="100648" x="1020763" y="6723063"/>
          <p14:tracePt t="100650" x="1036638" y="6723063"/>
          <p14:tracePt t="100652" x="1052513" y="6723063"/>
          <p14:tracePt t="100656" x="1076325" y="6723063"/>
          <p14:tracePt t="100658" x="1092200" y="6731000"/>
          <p14:tracePt t="100660" x="1108075" y="6731000"/>
          <p14:tracePt t="100662" x="1123950" y="6731000"/>
          <p14:tracePt t="100664" x="1131888" y="6731000"/>
          <p14:tracePt t="100666" x="1147763" y="6731000"/>
          <p14:tracePt t="100668" x="1163638" y="6731000"/>
          <p14:tracePt t="100672" x="1195388" y="6731000"/>
          <p14:tracePt t="100674" x="1211263" y="6731000"/>
          <p14:tracePt t="100676" x="1228725" y="6738938"/>
          <p14:tracePt t="100678" x="1236663" y="6738938"/>
          <p14:tracePt t="100680" x="1252538" y="6738938"/>
          <p14:tracePt t="100682" x="1268413" y="6738938"/>
          <p14:tracePt t="100684" x="1284288" y="6738938"/>
          <p14:tracePt t="100688" x="1316038" y="6738938"/>
          <p14:tracePt t="100690" x="1331913" y="6738938"/>
          <p14:tracePt t="100692" x="1347788" y="6738938"/>
          <p14:tracePt t="100694" x="1363663" y="6738938"/>
          <p14:tracePt t="100696" x="1379538" y="6738938"/>
          <p14:tracePt t="100698" x="1395413" y="6738938"/>
          <p14:tracePt t="100700" x="1411288" y="6738938"/>
          <p14:tracePt t="100702" x="1427163" y="6738938"/>
          <p14:tracePt t="100706" x="1466850" y="6731000"/>
          <p14:tracePt t="100708" x="1482725" y="6731000"/>
          <p14:tracePt t="100710" x="1498600" y="6731000"/>
          <p14:tracePt t="100712" x="1522413" y="6731000"/>
          <p14:tracePt t="100714" x="1538288" y="6731000"/>
          <p14:tracePt t="100716" x="1562100" y="6731000"/>
          <p14:tracePt t="100718" x="1587500" y="6731000"/>
          <p14:tracePt t="100722" x="1603375" y="6738938"/>
          <p14:tracePt t="100723" x="1627188" y="6738938"/>
          <p14:tracePt t="100724" x="1643063" y="6738938"/>
          <p14:tracePt t="100726" x="1666875" y="6738938"/>
          <p14:tracePt t="100728" x="1682750" y="6738938"/>
          <p14:tracePt t="100730" x="1706563" y="6738938"/>
          <p14:tracePt t="100732" x="1730375" y="6738938"/>
          <p14:tracePt t="100734" x="1746250" y="6738938"/>
          <p14:tracePt t="100737" x="1762125" y="6738938"/>
          <p14:tracePt t="100739" x="1785938" y="6738938"/>
          <p14:tracePt t="100740" x="1801813" y="6738938"/>
          <p14:tracePt t="100742" x="1825625" y="6738938"/>
          <p14:tracePt t="100744" x="1841500" y="6738938"/>
          <p14:tracePt t="100746" x="1857375" y="6738938"/>
          <p14:tracePt t="100748" x="1873250" y="6738938"/>
          <p14:tracePt t="100750" x="1889125" y="6738938"/>
          <p14:tracePt t="100752" x="1905000" y="6738938"/>
          <p14:tracePt t="100754" x="1922463" y="6738938"/>
          <p14:tracePt t="100756" x="1938338" y="6738938"/>
          <p14:tracePt t="100758" x="1954213" y="6738938"/>
          <p14:tracePt t="100760" x="1970088" y="6731000"/>
          <p14:tracePt t="100762" x="1985963" y="6731000"/>
          <p14:tracePt t="100764" x="2001838" y="6731000"/>
          <p14:tracePt t="100766" x="2017713" y="6731000"/>
          <p14:tracePt t="100768" x="2033588" y="6731000"/>
          <p14:tracePt t="100770" x="2041525" y="6731000"/>
          <p14:tracePt t="100772" x="2065338" y="6731000"/>
          <p14:tracePt t="100774" x="2073275" y="6731000"/>
          <p14:tracePt t="100776" x="2089150" y="6731000"/>
          <p14:tracePt t="100778" x="2105025" y="6731000"/>
          <p14:tracePt t="100780" x="2120900" y="6731000"/>
          <p14:tracePt t="100782" x="2136775" y="6723063"/>
          <p14:tracePt t="100784" x="2144713" y="6723063"/>
          <p14:tracePt t="100787" x="2160588" y="6723063"/>
          <p14:tracePt t="100789" x="2176463" y="6723063"/>
          <p14:tracePt t="100790" x="2184400" y="6723063"/>
          <p14:tracePt t="100792" x="2200275" y="6723063"/>
          <p14:tracePt t="100794" x="2208213" y="6723063"/>
          <p14:tracePt t="100796" x="2224088" y="6723063"/>
          <p14:tracePt t="100798" x="2232025" y="6723063"/>
          <p14:tracePt t="100800" x="2247900" y="6715125"/>
          <p14:tracePt t="100804" x="2273300" y="6715125"/>
          <p14:tracePt t="100807" x="2281238" y="6715125"/>
          <p14:tracePt t="100808" x="2289175" y="6715125"/>
          <p14:tracePt t="100810" x="2305050" y="6715125"/>
          <p14:tracePt t="100812" x="2312988" y="6715125"/>
          <p14:tracePt t="100814" x="2328863" y="6715125"/>
          <p14:tracePt t="100816" x="2336800" y="6715125"/>
          <p14:tracePt t="100818" x="2344738" y="6715125"/>
          <p14:tracePt t="100821" x="2352675" y="6715125"/>
          <p14:tracePt t="100822" x="2360613" y="6715125"/>
          <p14:tracePt t="100824" x="2368550" y="6715125"/>
          <p14:tracePt t="100826" x="2376488" y="6715125"/>
          <p14:tracePt t="100828" x="2384425" y="6715125"/>
          <p14:tracePt t="100830" x="2392363" y="6715125"/>
          <p14:tracePt t="100832" x="2400300" y="6715125"/>
          <p14:tracePt t="100834" x="2408238" y="6715125"/>
          <p14:tracePt t="100837" x="2416175" y="6715125"/>
          <p14:tracePt t="100840" x="2424113" y="6715125"/>
          <p14:tracePt t="100842" x="2432050" y="6715125"/>
          <p14:tracePt t="100846" x="2439988" y="6715125"/>
          <p14:tracePt t="100848" x="2447925" y="6715125"/>
          <p14:tracePt t="100850" x="2447925" y="6707188"/>
          <p14:tracePt t="100852" x="2455863" y="6707188"/>
          <p14:tracePt t="100856" x="2463800" y="6707188"/>
          <p14:tracePt t="100860" x="2471738" y="6707188"/>
          <p14:tracePt t="100866" x="2479675" y="6707188"/>
          <p14:tracePt t="100870" x="2487613" y="6707188"/>
          <p14:tracePt t="100874" x="2495550" y="6707188"/>
          <p14:tracePt t="100878" x="2503488" y="6699250"/>
          <p14:tracePt t="100880" x="2511425" y="6699250"/>
          <p14:tracePt t="100884" x="2519363" y="6699250"/>
          <p14:tracePt t="100888" x="2527300" y="6699250"/>
          <p14:tracePt t="100892" x="2543175" y="6699250"/>
          <p14:tracePt t="100894" x="2551113" y="6699250"/>
          <p14:tracePt t="100896" x="2559050" y="6699250"/>
          <p14:tracePt t="100898" x="2566988" y="6699250"/>
          <p14:tracePt t="100900" x="2574925" y="6691313"/>
          <p14:tracePt t="100902" x="2582863" y="6691313"/>
          <p14:tracePt t="100908" x="2598738" y="6691313"/>
          <p14:tracePt t="100910" x="2606675" y="6691313"/>
          <p14:tracePt t="100912" x="2616200" y="6691313"/>
          <p14:tracePt t="100914" x="2624138" y="6691313"/>
          <p14:tracePt t="100916" x="2632075" y="6691313"/>
          <p14:tracePt t="100918" x="2640013" y="6691313"/>
          <p14:tracePt t="100924" x="2655888" y="6681788"/>
          <p14:tracePt t="100926" x="2663825" y="6681788"/>
          <p14:tracePt t="100930" x="2671763" y="6681788"/>
          <p14:tracePt t="100932" x="2679700" y="6681788"/>
          <p14:tracePt t="100938" x="2695575" y="6681788"/>
          <p14:tracePt t="100940" x="2695575" y="6673850"/>
          <p14:tracePt t="100942" x="2703513" y="6673850"/>
          <p14:tracePt t="100946" x="2711450" y="6673850"/>
          <p14:tracePt t="100952" x="2719388" y="6665913"/>
          <p14:tracePt t="100960" x="2727325" y="6665913"/>
          <p14:tracePt t="100973" x="2735263" y="6665913"/>
          <p14:tracePt t="100996" x="2743200" y="6665913"/>
          <p14:tracePt t="101016" x="2743200" y="6657975"/>
          <p14:tracePt t="101056" x="2743200" y="6650038"/>
          <p14:tracePt t="101070" x="2735263" y="6650038"/>
          <p14:tracePt t="101082" x="2727325" y="6650038"/>
          <p14:tracePt t="101084" x="2727325" y="6642100"/>
          <p14:tracePt t="101095" x="2719388" y="6642100"/>
          <p14:tracePt t="101106" x="2711450" y="6642100"/>
          <p14:tracePt t="101110" x="2711450" y="6634163"/>
          <p14:tracePt t="101120" x="2703513" y="6634163"/>
          <p14:tracePt t="101140" x="2695575" y="6626225"/>
          <p14:tracePt t="101148" x="2687638" y="6626225"/>
          <p14:tracePt t="101158" x="2679700" y="6618288"/>
          <p14:tracePt t="101164" x="2671763" y="6618288"/>
          <p14:tracePt t="101171" x="2663825" y="6618288"/>
          <p14:tracePt t="101175" x="2655888" y="6610350"/>
          <p14:tracePt t="101178" x="2647950" y="6610350"/>
          <p14:tracePt t="101184" x="2640013" y="6610350"/>
          <p14:tracePt t="101188" x="2632075" y="6610350"/>
          <p14:tracePt t="101191" x="2632075" y="6602413"/>
          <p14:tracePt t="101192" x="2624138" y="6602413"/>
          <p14:tracePt t="101198" x="2616200" y="6602413"/>
          <p14:tracePt t="101204" x="2606675" y="6602413"/>
          <p14:tracePt t="101210" x="2598738" y="6602413"/>
          <p14:tracePt t="101216" x="2590800" y="6602413"/>
          <p14:tracePt t="101221" x="2590800" y="6594475"/>
          <p14:tracePt t="101224" x="2582863" y="6594475"/>
          <p14:tracePt t="101232" x="2574925" y="6594475"/>
          <p14:tracePt t="101246" x="2566988" y="6594475"/>
          <p14:tracePt t="101262" x="2566988" y="6586538"/>
          <p14:tracePt t="101314" x="2566988" y="6594475"/>
          <p14:tracePt t="101430" x="2574925" y="6594475"/>
          <p14:tracePt t="101457" x="2582863" y="6594475"/>
          <p14:tracePt t="101486" x="2590800" y="6594475"/>
          <p14:tracePt t="101502" x="2598738" y="6594475"/>
          <p14:tracePt t="101508" x="2598738" y="6586538"/>
          <p14:tracePt t="101512" x="2606675" y="6586538"/>
          <p14:tracePt t="101518" x="2616200" y="6586538"/>
          <p14:tracePt t="101524" x="2624138" y="6586538"/>
          <p14:tracePt t="101528" x="2632075" y="6586538"/>
          <p14:tracePt t="101532" x="2640013" y="6586538"/>
          <p14:tracePt t="101538" x="2655888" y="6578600"/>
          <p14:tracePt t="101542" x="2663825" y="6578600"/>
          <p14:tracePt t="101544" x="2671763" y="6586538"/>
          <p14:tracePt t="101548" x="2679700" y="6586538"/>
          <p14:tracePt t="101550" x="2687638" y="6586538"/>
          <p14:tracePt t="101552" x="2695575" y="6586538"/>
          <p14:tracePt t="101556" x="2703513" y="6586538"/>
          <p14:tracePt t="101558" x="2711450" y="6586538"/>
          <p14:tracePt t="101560" x="2719388" y="6586538"/>
          <p14:tracePt t="101564" x="2727325" y="6586538"/>
          <p14:tracePt t="101566" x="2735263" y="6586538"/>
          <p14:tracePt t="101568" x="2743200" y="6586538"/>
          <p14:tracePt t="101570" x="2751138" y="6586538"/>
          <p14:tracePt t="101574" x="2759075" y="6586538"/>
          <p14:tracePt t="101576" x="2767013" y="6586538"/>
          <p14:tracePt t="101580" x="2774950" y="6586538"/>
          <p14:tracePt t="101582" x="2782888" y="6586538"/>
          <p14:tracePt t="101588" x="2798763" y="6586538"/>
          <p14:tracePt t="101592" x="2806700" y="6586538"/>
          <p14:tracePt t="101596" x="2814638" y="6586538"/>
          <p14:tracePt t="101600" x="2822575" y="6586538"/>
          <p14:tracePt t="101602" x="2830513" y="6586538"/>
          <p14:tracePt t="101606" x="2838450" y="6586538"/>
          <p14:tracePt t="101610" x="2838450" y="6594475"/>
          <p14:tracePt t="101612" x="2846388" y="6594475"/>
          <p14:tracePt t="101616" x="2854325" y="6594475"/>
          <p14:tracePt t="101620" x="2862263" y="6594475"/>
          <p14:tracePt t="101626" x="2870200" y="6594475"/>
          <p14:tracePt t="101632" x="2878138" y="6594475"/>
          <p14:tracePt t="101638" x="2886075" y="6594475"/>
          <p14:tracePt t="101642" x="2894013" y="6594475"/>
          <p14:tracePt t="101648" x="2901950" y="6594475"/>
          <p14:tracePt t="101654" x="2909888" y="6594475"/>
          <p14:tracePt t="101658" x="2917825" y="6594475"/>
          <p14:tracePt t="101662" x="2925763" y="6594475"/>
          <p14:tracePt t="101668" x="2933700" y="6594475"/>
          <p14:tracePt t="101673" x="2941638" y="6594475"/>
          <p14:tracePt t="101678" x="2949575" y="6586538"/>
          <p14:tracePt t="101682" x="2957513" y="6586538"/>
          <p14:tracePt t="101689" x="2967038" y="6586538"/>
          <p14:tracePt t="101694" x="2974975" y="6586538"/>
          <p14:tracePt t="101702" x="2982913" y="6586538"/>
          <p14:tracePt t="101708" x="2990850" y="6586538"/>
          <p14:tracePt t="101716" x="2998788" y="6586538"/>
          <p14:tracePt t="101724" x="3006725" y="6586538"/>
          <p14:tracePt t="101730" x="3014663" y="6586538"/>
          <p14:tracePt t="101738" x="3022600" y="6586538"/>
          <p14:tracePt t="101740" x="3022600" y="6594475"/>
          <p14:tracePt t="101746" x="3030538" y="6594475"/>
          <p14:tracePt t="101754" x="3038475" y="6594475"/>
          <p14:tracePt t="101772" x="3038475" y="6602413"/>
          <p14:tracePt t="101776" x="3046413" y="6602413"/>
          <p14:tracePt t="101796" x="3054350" y="6602413"/>
          <p14:tracePt t="101802" x="3062288" y="6602413"/>
          <p14:tracePt t="101804" x="3062288" y="6610350"/>
          <p14:tracePt t="101808" x="3070225" y="6610350"/>
          <p14:tracePt t="101812" x="3078163" y="6610350"/>
          <p14:tracePt t="101814" x="3086100" y="6610350"/>
          <p14:tracePt t="101818" x="3094038" y="6618288"/>
          <p14:tracePt t="101821" x="3101975" y="6618288"/>
          <p14:tracePt t="101823" x="3117850" y="6618288"/>
          <p14:tracePt t="101824" x="3125788" y="6618288"/>
          <p14:tracePt t="101826" x="3133725" y="6618288"/>
          <p14:tracePt t="101828" x="3141663" y="6626225"/>
          <p14:tracePt t="101830" x="3149600" y="6626225"/>
          <p14:tracePt t="101832" x="3165475" y="6626225"/>
          <p14:tracePt t="101834" x="3173413" y="6626225"/>
          <p14:tracePt t="101838" x="3197225" y="6634163"/>
          <p14:tracePt t="101840" x="3213100" y="6634163"/>
          <p14:tracePt t="101842" x="3228975" y="6642100"/>
          <p14:tracePt t="101844" x="3236913" y="6642100"/>
          <p14:tracePt t="101846" x="3252788" y="6642100"/>
          <p14:tracePt t="101848" x="3268663" y="6642100"/>
          <p14:tracePt t="101850" x="3284538" y="6650038"/>
          <p14:tracePt t="101852" x="3300413" y="6650038"/>
          <p14:tracePt t="101854" x="3317875" y="6650038"/>
          <p14:tracePt t="101857" x="3325813" y="6657975"/>
          <p14:tracePt t="101859" x="3341688" y="6657975"/>
          <p14:tracePt t="101860" x="3357563" y="6657975"/>
          <p14:tracePt t="101862" x="3373438" y="6657975"/>
          <p14:tracePt t="101864" x="3389313" y="6665913"/>
          <p14:tracePt t="101866" x="3413125" y="6665913"/>
          <p14:tracePt t="101871" x="3452813" y="6673850"/>
          <p14:tracePt t="101873" x="3468688" y="6673850"/>
          <p14:tracePt t="101877" x="3500438" y="6681788"/>
          <p14:tracePt t="101878" x="3516313" y="6681788"/>
          <p14:tracePt t="101881" x="3532188" y="6681788"/>
          <p14:tracePt t="101883" x="3548063" y="6681788"/>
          <p14:tracePt t="101885" x="3571875" y="6681788"/>
          <p14:tracePt t="101887" x="3587750" y="6681788"/>
          <p14:tracePt t="101890" x="3603625" y="6691313"/>
          <p14:tracePt t="101893" x="3643313" y="6691313"/>
          <p14:tracePt t="101895" x="3660775" y="6691313"/>
          <p14:tracePt t="101897" x="3676650" y="6691313"/>
          <p14:tracePt t="101899" x="3700463" y="6691313"/>
          <p14:tracePt t="101901" x="3716338" y="6699250"/>
          <p14:tracePt t="101905" x="3756025" y="6699250"/>
          <p14:tracePt t="101909" x="3795713" y="6699250"/>
          <p14:tracePt t="101911" x="3811588" y="6699250"/>
          <p14:tracePt t="101913" x="3827463" y="6699250"/>
          <p14:tracePt t="101915" x="3843338" y="6699250"/>
          <p14:tracePt t="101917" x="3867150" y="6699250"/>
          <p14:tracePt t="101920" x="3890963" y="6699250"/>
          <p14:tracePt t="101924" x="3922713" y="6699250"/>
          <p14:tracePt t="101926" x="3938588" y="6699250"/>
          <p14:tracePt t="101928" x="3954463" y="6699250"/>
          <p14:tracePt t="101930" x="3970338" y="6691313"/>
          <p14:tracePt t="101932" x="3986213" y="6691313"/>
          <p14:tracePt t="101934" x="4002088" y="6691313"/>
          <p14:tracePt t="101938" x="4035425" y="6691313"/>
          <p14:tracePt t="101940" x="4043363" y="6691313"/>
          <p14:tracePt t="101942" x="4059238" y="6681788"/>
          <p14:tracePt t="101944" x="4075113" y="6681788"/>
          <p14:tracePt t="101946" x="4083050" y="6681788"/>
          <p14:tracePt t="101948" x="4098925" y="6681788"/>
          <p14:tracePt t="101950" x="4106863" y="6681788"/>
          <p14:tracePt t="101952" x="4122738" y="6681788"/>
          <p14:tracePt t="101955" x="4138613" y="6681788"/>
          <p14:tracePt t="101956" x="4146550" y="6673850"/>
          <p14:tracePt t="101958" x="4162425" y="6673850"/>
          <p14:tracePt t="101960" x="4178300" y="6673850"/>
          <p14:tracePt t="101962" x="4194175" y="6673850"/>
          <p14:tracePt t="101964" x="4210050" y="6673850"/>
          <p14:tracePt t="101966" x="4217988" y="6673850"/>
          <p14:tracePt t="101968" x="4233863" y="6673850"/>
          <p14:tracePt t="101971" x="4257675" y="6673850"/>
          <p14:tracePt t="101973" x="4273550" y="6673850"/>
          <p14:tracePt t="101975" x="4289425" y="6673850"/>
          <p14:tracePt t="101977" x="4305300" y="6673850"/>
          <p14:tracePt t="101979" x="4321175" y="6673850"/>
          <p14:tracePt t="101981" x="4337050" y="6673850"/>
          <p14:tracePt t="101983" x="4352925" y="6673850"/>
          <p14:tracePt t="101985" x="4370388" y="6665913"/>
          <p14:tracePt t="101987" x="4394200" y="6665913"/>
          <p14:tracePt t="101989" x="4402138" y="6665913"/>
          <p14:tracePt t="101991" x="4425950" y="6665913"/>
          <p14:tracePt t="101993" x="4441825" y="6665913"/>
          <p14:tracePt t="101995" x="4457700" y="6665913"/>
          <p14:tracePt t="101997" x="4473575" y="6665913"/>
          <p14:tracePt t="101999" x="4497388" y="6665913"/>
          <p14:tracePt t="102001" x="4513263" y="6665913"/>
          <p14:tracePt t="102004" x="4529138" y="6665913"/>
          <p14:tracePt t="102005" x="4552950" y="6665913"/>
          <p14:tracePt t="102007" x="4568825" y="6665913"/>
          <p14:tracePt t="102009" x="4584700" y="6665913"/>
          <p14:tracePt t="102011" x="4608513" y="6665913"/>
          <p14:tracePt t="102013" x="4624388" y="6665913"/>
          <p14:tracePt t="102015" x="4640263" y="6665913"/>
          <p14:tracePt t="102017" x="4664075" y="6665913"/>
          <p14:tracePt t="102021" x="4679950" y="6665913"/>
          <p14:tracePt t="102022" x="4713288" y="6657975"/>
          <p14:tracePt t="102024" x="4729163" y="6657975"/>
          <p14:tracePt t="102026" x="4752975" y="6657975"/>
          <p14:tracePt t="102028" x="4768850" y="6657975"/>
          <p14:tracePt t="102030" x="4792663" y="6657975"/>
          <p14:tracePt t="102032" x="4808538" y="6657975"/>
          <p14:tracePt t="102034" x="4832350" y="6657975"/>
          <p14:tracePt t="102038" x="4872038" y="6657975"/>
          <p14:tracePt t="102040" x="4887913" y="6657975"/>
          <p14:tracePt t="102042" x="4911725" y="6657975"/>
          <p14:tracePt t="102044" x="4927600" y="6657975"/>
          <p14:tracePt t="102046" x="4951413" y="6657975"/>
          <p14:tracePt t="102048" x="4967288" y="6657975"/>
          <p14:tracePt t="102050" x="4983163" y="6657975"/>
          <p14:tracePt t="102052" x="5006975" y="6657975"/>
          <p14:tracePt t="102056" x="5038725" y="6650038"/>
          <p14:tracePt t="102058" x="5056188" y="6650038"/>
          <p14:tracePt t="102060" x="5072063" y="6650038"/>
          <p14:tracePt t="102062" x="5095875" y="6650038"/>
          <p14:tracePt t="102070" x="5143500" y="6650038"/>
          <p14:tracePt t="102073" x="5183188" y="6650038"/>
          <p14:tracePt t="102075" x="5191125" y="6642100"/>
          <p14:tracePt t="102077" x="5207000" y="6642100"/>
          <p14:tracePt t="102079" x="5222875" y="6642100"/>
          <p14:tracePt t="102081" x="5238750" y="6642100"/>
          <p14:tracePt t="102083" x="5254625" y="6642100"/>
          <p14:tracePt t="102085" x="5262563" y="6642100"/>
          <p14:tracePt t="102087" x="5278438" y="6642100"/>
          <p14:tracePt t="102090" x="5294313" y="6634163"/>
          <p14:tracePt t="102091" x="5302250" y="6634163"/>
          <p14:tracePt t="102093" x="5310188" y="6634163"/>
          <p14:tracePt t="102095" x="5326063" y="6634163"/>
          <p14:tracePt t="102097" x="5334000" y="6634163"/>
          <p14:tracePt t="102099" x="5341938" y="6634163"/>
          <p14:tracePt t="102101" x="5357813" y="6634163"/>
          <p14:tracePt t="102104" x="5365750" y="6634163"/>
          <p14:tracePt t="102105" x="5373688" y="6634163"/>
          <p14:tracePt t="102107" x="5381625" y="6634163"/>
          <p14:tracePt t="102109" x="5397500" y="6634163"/>
          <p14:tracePt t="102111" x="5407025" y="6634163"/>
          <p14:tracePt t="102113" x="5414963" y="6634163"/>
          <p14:tracePt t="102115" x="5422900" y="6634163"/>
          <p14:tracePt t="102117" x="5430838" y="6634163"/>
          <p14:tracePt t="102121" x="5454650" y="6634163"/>
          <p14:tracePt t="102125" x="5470525" y="6626225"/>
          <p14:tracePt t="102126" x="5478463" y="6626225"/>
          <p14:tracePt t="102128" x="5486400" y="6626225"/>
          <p14:tracePt t="102130" x="5494338" y="6626225"/>
          <p14:tracePt t="102132" x="5502275" y="6626225"/>
          <p14:tracePt t="102134" x="5510213" y="6626225"/>
          <p14:tracePt t="102138" x="5526088" y="6618288"/>
          <p14:tracePt t="102157" x="5589588" y="6610350"/>
          <p14:tracePt t="102161" x="5605463" y="6610350"/>
          <p14:tracePt t="102162" x="5613400" y="6610350"/>
          <p14:tracePt t="102164" x="5621338" y="6610350"/>
          <p14:tracePt t="102166" x="5629275" y="6602413"/>
          <p14:tracePt t="102168" x="5637213" y="6602413"/>
          <p14:tracePt t="102174" x="5653088" y="6602413"/>
          <p14:tracePt t="102176" x="5661025" y="6602413"/>
          <p14:tracePt t="102178" x="5668963" y="6594475"/>
          <p14:tracePt t="102180" x="5676900" y="6594475"/>
          <p14:tracePt t="102184" x="5684838" y="6594475"/>
          <p14:tracePt t="102188" x="5700713" y="6586538"/>
          <p14:tracePt t="102191" x="5708650" y="6586538"/>
          <p14:tracePt t="102192" x="5716588" y="6586538"/>
          <p14:tracePt t="102196" x="5724525" y="6586538"/>
          <p14:tracePt t="102198" x="5732463" y="6578600"/>
          <p14:tracePt t="102204" x="5749925" y="6578600"/>
          <p14:tracePt t="102209" x="5757863" y="6570663"/>
          <p14:tracePt t="102211" x="5765800" y="6570663"/>
          <p14:tracePt t="102215" x="5773738" y="6570663"/>
          <p14:tracePt t="102217" x="5773738" y="6562725"/>
          <p14:tracePt t="102220" x="5781675" y="6562725"/>
          <p14:tracePt t="102229" x="5789613" y="6562725"/>
          <p14:tracePt t="102231" x="5789613" y="6554788"/>
          <p14:tracePt t="102383" x="5789613" y="6562725"/>
          <p14:tracePt t="102401" x="5781675" y="6562725"/>
          <p14:tracePt t="102417" x="5781675" y="6570663"/>
          <p14:tracePt t="102422" x="5773738" y="6570663"/>
          <p14:tracePt t="102429" x="5773738" y="6578600"/>
          <p14:tracePt t="102431" x="5765800" y="6578600"/>
          <p14:tracePt t="102438" x="5765800" y="6586538"/>
          <p14:tracePt t="102442" x="5757863" y="6586538"/>
          <p14:tracePt t="102447" x="5757863" y="6594475"/>
          <p14:tracePt t="102449" x="5749925" y="6594475"/>
          <p14:tracePt t="102457" x="5740400" y="6594475"/>
          <p14:tracePt t="102459" x="5740400" y="6602413"/>
          <p14:tracePt t="102467" x="5732463" y="6602413"/>
          <p14:tracePt t="102473" x="5732463" y="6610350"/>
          <p14:tracePt t="102477" x="5724525" y="6610350"/>
          <p14:tracePt t="102491" x="5716588" y="6610350"/>
          <p14:tracePt t="102527" x="5708650" y="6610350"/>
          <p14:tracePt t="102547" x="5700713" y="6610350"/>
          <p14:tracePt t="102555" x="5700713" y="6618288"/>
          <p14:tracePt t="102649" x="5692775" y="6618288"/>
          <p14:tracePt t="102674" x="5684838" y="6618288"/>
          <p14:tracePt t="102688" x="5676900" y="6618288"/>
          <p14:tracePt t="102712" x="5668963" y="6618288"/>
          <p14:tracePt t="102789" x="5676900" y="6618288"/>
          <p14:tracePt t="102811" x="5684838" y="6618288"/>
          <p14:tracePt t="102823" x="5692775" y="6618288"/>
          <p14:tracePt t="102827" x="5692775" y="6610350"/>
          <p14:tracePt t="102831" x="5700713" y="6610350"/>
          <p14:tracePt t="102838" x="5708650" y="6610350"/>
          <p14:tracePt t="102842" x="5716588" y="6610350"/>
          <p14:tracePt t="102844" x="5716588" y="6602413"/>
          <p14:tracePt t="102848" x="5724525" y="6602413"/>
          <p14:tracePt t="102852" x="5732463" y="6602413"/>
          <p14:tracePt t="102855" x="5740400" y="6602413"/>
          <p14:tracePt t="102858" x="5749925" y="6602413"/>
          <p14:tracePt t="102862" x="5757863" y="6602413"/>
          <p14:tracePt t="102864" x="5765800" y="6602413"/>
          <p14:tracePt t="102868" x="5773738" y="6594475"/>
          <p14:tracePt t="102870" x="5781675" y="6594475"/>
          <p14:tracePt t="102872" x="5789613" y="6594475"/>
          <p14:tracePt t="102876" x="5797550" y="6594475"/>
          <p14:tracePt t="102878" x="5805488" y="6594475"/>
          <p14:tracePt t="102882" x="5813425" y="6594475"/>
          <p14:tracePt t="102884" x="5821363" y="6594475"/>
          <p14:tracePt t="102887" x="5829300" y="6594475"/>
          <p14:tracePt t="102890" x="5837238" y="6594475"/>
          <p14:tracePt t="102892" x="5845175" y="6594475"/>
          <p14:tracePt t="102896" x="5853113" y="6594475"/>
          <p14:tracePt t="102898" x="5861050" y="6594475"/>
          <p14:tracePt t="102902" x="5868988" y="6594475"/>
          <p14:tracePt t="102905" x="5876925" y="6594475"/>
          <p14:tracePt t="102908" x="5884863" y="6594475"/>
          <p14:tracePt t="102912" x="5892800" y="6594475"/>
          <p14:tracePt t="102914" x="5900738" y="6594475"/>
          <p14:tracePt t="102918" x="5908675" y="6594475"/>
          <p14:tracePt t="102922" x="5916613" y="6594475"/>
          <p14:tracePt t="102926" x="5924550" y="6594475"/>
          <p14:tracePt t="102930" x="5932488" y="6594475"/>
          <p14:tracePt t="102934" x="5940425" y="6594475"/>
          <p14:tracePt t="102938" x="5948363" y="6594475"/>
          <p14:tracePt t="102942" x="5956300" y="6594475"/>
          <p14:tracePt t="102946" x="5964238" y="6594475"/>
          <p14:tracePt t="102950" x="5972175" y="6594475"/>
          <p14:tracePt t="102957" x="5980113" y="6594475"/>
          <p14:tracePt t="102959" x="5988050" y="6594475"/>
          <p14:tracePt t="102963" x="5995988" y="6586538"/>
          <p14:tracePt t="102967" x="6003925" y="6586538"/>
          <p14:tracePt t="102973" x="6011863" y="6586538"/>
          <p14:tracePt t="102977" x="6019800" y="6586538"/>
          <p14:tracePt t="102981" x="6027738" y="6586538"/>
          <p14:tracePt t="102988" x="6035675" y="6586538"/>
          <p14:tracePt t="102991" x="6043613" y="6586538"/>
          <p14:tracePt t="102993" x="6051550" y="6586538"/>
          <p14:tracePt t="102997" x="6059488" y="6586538"/>
          <p14:tracePt t="103001" x="6067425" y="6586538"/>
          <p14:tracePt t="103004" x="6075363" y="6586538"/>
          <p14:tracePt t="103005" x="6083300" y="6586538"/>
          <p14:tracePt t="103007" x="6091238" y="6586538"/>
          <p14:tracePt t="103011" x="6100763" y="6586538"/>
          <p14:tracePt t="103013" x="6108700" y="6586538"/>
          <p14:tracePt t="103017" x="6116638" y="6594475"/>
          <p14:tracePt t="103021" x="6132513" y="6594475"/>
          <p14:tracePt t="103025" x="6140450" y="6594475"/>
          <p14:tracePt t="103027" x="6148388" y="6594475"/>
          <p14:tracePt t="103031" x="6156325" y="6594475"/>
          <p14:tracePt t="103033" x="6164263" y="6602413"/>
          <p14:tracePt t="103037" x="6172200" y="6602413"/>
          <p14:tracePt t="103042" x="6180138" y="6602413"/>
          <p14:tracePt t="103044" x="6188075" y="6602413"/>
          <p14:tracePt t="103048" x="6188075" y="6610350"/>
          <p14:tracePt t="103050" x="6196013" y="6610350"/>
          <p14:tracePt t="103056" x="6203950" y="6610350"/>
          <p14:tracePt t="103064" x="6211888" y="6610350"/>
          <p14:tracePt t="103070" x="6211888" y="6618288"/>
          <p14:tracePt t="103074" x="6219825" y="6618288"/>
          <p14:tracePt t="103349" x="6211888" y="6618288"/>
          <p14:tracePt t="103360" x="6203950" y="6618288"/>
          <p14:tracePt t="103367" x="6196013" y="6618288"/>
          <p14:tracePt t="103373" x="6188075" y="6618288"/>
          <p14:tracePt t="103377" x="6180138" y="6618288"/>
          <p14:tracePt t="103381" x="6172200" y="6618288"/>
          <p14:tracePt t="103385" x="6164263" y="6618288"/>
          <p14:tracePt t="103387" x="6156325" y="6618288"/>
          <p14:tracePt t="103389" x="6148388" y="6626225"/>
          <p14:tracePt t="103393" x="6140450" y="6626225"/>
          <p14:tracePt t="103395" x="6132513" y="6626225"/>
          <p14:tracePt t="103397" x="6124575" y="6626225"/>
          <p14:tracePt t="103399" x="6116638" y="6626225"/>
          <p14:tracePt t="103404" x="6108700" y="6626225"/>
          <p14:tracePt t="103407" x="6091238" y="6634163"/>
          <p14:tracePt t="103409" x="6083300" y="6634163"/>
          <p14:tracePt t="103413" x="6075363" y="6634163"/>
          <p14:tracePt t="103415" x="6067425" y="6634163"/>
          <p14:tracePt t="103417" x="6059488" y="6634163"/>
          <p14:tracePt t="103421" x="6051550" y="6634163"/>
          <p14:tracePt t="103425" x="6043613" y="6642100"/>
          <p14:tracePt t="103427" x="6035675" y="6642100"/>
          <p14:tracePt t="103431" x="6027738" y="6642100"/>
          <p14:tracePt t="103435" x="6019800" y="6642100"/>
          <p14:tracePt t="103439" x="6011863" y="6642100"/>
          <p14:tracePt t="103450" x="6003925" y="6642100"/>
          <p14:tracePt t="103454" x="6003925" y="6650038"/>
          <p14:tracePt t="103458" x="5995988" y="6650038"/>
          <p14:tracePt t="103466" x="5988050" y="6650038"/>
          <p14:tracePt t="103471" x="5980113" y="6650038"/>
          <p14:tracePt t="103476" x="5972175" y="6650038"/>
          <p14:tracePt t="103478" x="5964238" y="6650038"/>
          <p14:tracePt t="103482" x="5956300" y="6650038"/>
          <p14:tracePt t="103487" x="5948363" y="6650038"/>
          <p14:tracePt t="103490" x="5940425" y="6650038"/>
          <p14:tracePt t="103492" x="5932488" y="6650038"/>
          <p14:tracePt t="103496" x="5924550" y="6650038"/>
          <p14:tracePt t="103500" x="5916613" y="6650038"/>
          <p14:tracePt t="103504" x="5908675" y="6650038"/>
          <p14:tracePt t="103506" x="5908675" y="6657975"/>
          <p14:tracePt t="103508" x="5900738" y="6657975"/>
          <p14:tracePt t="103512" x="5892800" y="6657975"/>
          <p14:tracePt t="103516" x="5884863" y="6657975"/>
          <p14:tracePt t="103521" x="5876925" y="6657975"/>
          <p14:tracePt t="103526" x="5868988" y="6657975"/>
          <p14:tracePt t="103530" x="5861050" y="6657975"/>
          <p14:tracePt t="103535" x="5853113" y="6657975"/>
          <p14:tracePt t="103539" x="5845175" y="6657975"/>
          <p14:tracePt t="103545" x="5837238" y="6657975"/>
          <p14:tracePt t="103551" x="5829300" y="6657975"/>
          <p14:tracePt t="103561" x="5821363" y="6657975"/>
          <p14:tracePt t="103735" x="5813425" y="6657975"/>
          <p14:tracePt t="103737" x="5813425" y="6650038"/>
          <p14:tracePt t="103739" x="5805488" y="6650038"/>
          <p14:tracePt t="103743" x="5797550" y="6650038"/>
          <p14:tracePt t="103745" x="5789613" y="6650038"/>
          <p14:tracePt t="103747" x="5781675" y="6642100"/>
          <p14:tracePt t="103749" x="5773738" y="6642100"/>
          <p14:tracePt t="103751" x="5757863" y="6642100"/>
          <p14:tracePt t="103754" x="5749925" y="6634163"/>
          <p14:tracePt t="103755" x="5732463" y="6634163"/>
          <p14:tracePt t="103757" x="5724525" y="6626225"/>
          <p14:tracePt t="103759" x="5716588" y="6626225"/>
          <p14:tracePt t="103761" x="5700713" y="6626225"/>
          <p14:tracePt t="103763" x="5684838" y="6618288"/>
          <p14:tracePt t="103765" x="5676900" y="6610350"/>
          <p14:tracePt t="103767" x="5661025" y="6610350"/>
          <p14:tracePt t="103769" x="5645150" y="6602413"/>
          <p14:tracePt t="103772" x="5621338" y="6594475"/>
          <p14:tracePt t="103774" x="5605463" y="6586538"/>
          <p14:tracePt t="103776" x="5589588" y="6586538"/>
          <p14:tracePt t="103778" x="5565775" y="6578600"/>
          <p14:tracePt t="103780" x="5549900" y="6570663"/>
          <p14:tracePt t="103782" x="5526088" y="6562725"/>
          <p14:tracePt t="103784" x="5502275" y="6554788"/>
          <p14:tracePt t="103786" x="5478463" y="6546850"/>
          <p14:tracePt t="103788" x="5446713" y="6538913"/>
          <p14:tracePt t="103790" x="5422900" y="6530975"/>
          <p14:tracePt t="103792" x="5397500" y="6530975"/>
          <p14:tracePt t="103794" x="5373688" y="6523038"/>
          <p14:tracePt t="103796" x="5349875" y="6515100"/>
          <p14:tracePt t="103798" x="5318125" y="6507163"/>
          <p14:tracePt t="103800" x="5294313" y="6507163"/>
          <p14:tracePt t="103802" x="5270500" y="6499225"/>
          <p14:tracePt t="103804" x="5246688" y="6499225"/>
          <p14:tracePt t="103806" x="5214938" y="6491288"/>
          <p14:tracePt t="103808" x="5199063" y="6491288"/>
          <p14:tracePt t="103810" x="5175250" y="6483350"/>
          <p14:tracePt t="103812" x="5151438" y="6483350"/>
          <p14:tracePt t="103814" x="5135563" y="6475413"/>
          <p14:tracePt t="103816" x="5111750" y="6475413"/>
          <p14:tracePt t="103819" x="5095875" y="6467475"/>
          <p14:tracePt t="103820" x="5072063" y="6467475"/>
          <p14:tracePt t="103823" x="5046663" y="6467475"/>
          <p14:tracePt t="103825" x="5030788" y="6459538"/>
          <p14:tracePt t="103827" x="5006975" y="6459538"/>
          <p14:tracePt t="103829" x="4991100" y="6451600"/>
          <p14:tracePt t="103831" x="4975225" y="6451600"/>
          <p14:tracePt t="103833" x="4967288" y="6443663"/>
          <p14:tracePt t="103835" x="4951413" y="6443663"/>
          <p14:tracePt t="103837" x="4935538" y="6435725"/>
          <p14:tracePt t="103839" x="4919663" y="6435725"/>
          <p14:tracePt t="103841" x="4903788" y="6427788"/>
          <p14:tracePt t="103843" x="4895850" y="6427788"/>
          <p14:tracePt t="103845" x="4879975" y="6427788"/>
          <p14:tracePt t="103847" x="4872038" y="6427788"/>
          <p14:tracePt t="103849" x="4864100" y="6419850"/>
          <p14:tracePt t="103851" x="4856163" y="6419850"/>
          <p14:tracePt t="103853" x="4848225" y="6419850"/>
          <p14:tracePt t="103855" x="4840288" y="6419850"/>
          <p14:tracePt t="103857" x="4840288" y="6411913"/>
          <p14:tracePt t="103859" x="4832350" y="6411913"/>
          <p14:tracePt t="103863" x="4824413" y="6411913"/>
          <p14:tracePt t="103867" x="4816475" y="6411913"/>
          <p14:tracePt t="103871" x="4816475" y="6403975"/>
          <p14:tracePt t="103875" x="4808538" y="6403975"/>
          <p14:tracePt t="103891" x="4800600" y="6403975"/>
          <p14:tracePt t="103905" x="4792663" y="6403975"/>
          <p14:tracePt t="103913" x="4784725" y="6403975"/>
          <p14:tracePt t="103917" x="4776788" y="6403975"/>
          <p14:tracePt t="103921" x="4768850" y="6403975"/>
          <p14:tracePt t="103923" x="4760913" y="6403975"/>
          <p14:tracePt t="103925" x="4752975" y="6403975"/>
          <p14:tracePt t="103929" x="4745038" y="6403975"/>
          <p14:tracePt t="103931" x="4737100" y="6403975"/>
          <p14:tracePt t="103933" x="4729163" y="6411913"/>
          <p14:tracePt t="103936" x="4721225" y="6411913"/>
          <p14:tracePt t="103937" x="4713288" y="6411913"/>
          <p14:tracePt t="103939" x="4705350" y="6411913"/>
          <p14:tracePt t="103941" x="4695825" y="6411913"/>
          <p14:tracePt t="103943" x="4687888" y="6411913"/>
          <p14:tracePt t="103945" x="4679950" y="6411913"/>
          <p14:tracePt t="103947" x="4672013" y="6411913"/>
          <p14:tracePt t="103949" x="4656138" y="6411913"/>
          <p14:tracePt t="103951" x="4648200" y="6411913"/>
          <p14:tracePt t="103953" x="4640263" y="6419850"/>
          <p14:tracePt t="103955" x="4632325" y="6419850"/>
          <p14:tracePt t="103957" x="4624388" y="6419850"/>
          <p14:tracePt t="103959" x="4608513" y="6419850"/>
          <p14:tracePt t="103963" x="4592638" y="6419850"/>
          <p14:tracePt t="103965" x="4584700" y="6419850"/>
          <p14:tracePt t="103967" x="4576763" y="6419850"/>
          <p14:tracePt t="103969" x="4568825" y="6419850"/>
          <p14:tracePt t="103971" x="4560888" y="6419850"/>
          <p14:tracePt t="103975" x="4545013" y="6419850"/>
          <p14:tracePt t="103979" x="4537075" y="6419850"/>
          <p14:tracePt t="103981" x="4529138" y="6419850"/>
          <p14:tracePt t="103983" x="4521200" y="6419850"/>
          <p14:tracePt t="103987" x="4513263" y="6419850"/>
          <p14:tracePt t="103991" x="4505325" y="6419850"/>
          <p14:tracePt t="103993" x="4497388" y="6419850"/>
          <p14:tracePt t="103997" x="4489450" y="6419850"/>
          <p14:tracePt t="104001" x="4481513" y="6419850"/>
          <p14:tracePt t="104005" x="4473575" y="6419850"/>
          <p14:tracePt t="104012" x="4465638" y="6419850"/>
          <p14:tracePt t="104016" x="4457700" y="6419850"/>
          <p14:tracePt t="104022" x="4449763" y="6419850"/>
          <p14:tracePt t="104028" x="4441825" y="6419850"/>
          <p14:tracePt t="104039" x="4433888" y="6419850"/>
          <p14:tracePt t="104042" x="4425950" y="6419850"/>
          <p14:tracePt t="104045" x="4425950" y="6411913"/>
          <p14:tracePt t="104047" x="4418013" y="6411913"/>
          <p14:tracePt t="104055" x="4410075" y="6411913"/>
          <p14:tracePt t="104057" x="4402138" y="6411913"/>
          <p14:tracePt t="104061" x="4394200" y="6411913"/>
          <p14:tracePt t="104065" x="4386263" y="6411913"/>
          <p14:tracePt t="104067" x="4378325" y="6411913"/>
          <p14:tracePt t="104072" x="4370388" y="6403975"/>
          <p14:tracePt t="104073" x="4362450" y="6403975"/>
          <p14:tracePt t="104075" x="4352925" y="6403975"/>
          <p14:tracePt t="104081" x="4329113" y="6403975"/>
          <p14:tracePt t="104083" x="4313238" y="6403975"/>
          <p14:tracePt t="104085" x="4305300" y="6403975"/>
          <p14:tracePt t="104088" x="4297363" y="6403975"/>
          <p14:tracePt t="104090" x="4281488" y="6403975"/>
          <p14:tracePt t="104091" x="4273550" y="6396038"/>
          <p14:tracePt t="104093" x="4265613" y="6396038"/>
          <p14:tracePt t="104096" x="4241800" y="6396038"/>
          <p14:tracePt t="104098" x="4233863" y="6396038"/>
          <p14:tracePt t="104100" x="4217988" y="6396038"/>
          <p14:tracePt t="104102" x="4210050" y="6396038"/>
          <p14:tracePt t="104106" x="4186238" y="6388100"/>
          <p14:tracePt t="104108" x="4170363" y="6388100"/>
          <p14:tracePt t="104110" x="4154488" y="6388100"/>
          <p14:tracePt t="104112" x="4138613" y="6388100"/>
          <p14:tracePt t="104114" x="4130675" y="6380163"/>
          <p14:tracePt t="104116" x="4114800" y="6380163"/>
          <p14:tracePt t="104118" x="4098925" y="6380163"/>
          <p14:tracePt t="104120" x="4083050" y="6372225"/>
          <p14:tracePt t="104123" x="4067175" y="6372225"/>
          <p14:tracePt t="104125" x="4051300" y="6372225"/>
          <p14:tracePt t="104126" x="4035425" y="6364288"/>
          <p14:tracePt t="104128" x="4019550" y="6364288"/>
          <p14:tracePt t="104130" x="3994150" y="6364288"/>
          <p14:tracePt t="104132" x="3978275" y="6356350"/>
          <p14:tracePt t="104134" x="3962400" y="6356350"/>
          <p14:tracePt t="104140" x="3914775" y="6338888"/>
          <p14:tracePt t="104146" x="3867150" y="6330950"/>
          <p14:tracePt t="104148" x="3835400" y="6323013"/>
          <p14:tracePt t="104149" x="3819525" y="6323013"/>
          <p14:tracePt t="104151" x="3795713" y="6315075"/>
          <p14:tracePt t="104156" x="3748088" y="6299200"/>
          <p14:tracePt t="104160" x="3700463" y="6283325"/>
          <p14:tracePt t="104164" x="3635375" y="6267450"/>
          <p14:tracePt t="104165" x="3619500" y="6259513"/>
          <p14:tracePt t="104168" x="3595688" y="6251575"/>
          <p14:tracePt t="104174" x="3508375" y="6235700"/>
          <p14:tracePt t="104176" x="3476625" y="6227763"/>
          <p14:tracePt t="104179" x="3421063" y="6211888"/>
          <p14:tracePt t="104185" x="3357563" y="6196013"/>
          <p14:tracePt t="104187" x="3292475" y="6180138"/>
          <p14:tracePt t="104190" x="3236913" y="6164263"/>
          <p14:tracePt t="104192" x="3205163" y="6156325"/>
          <p14:tracePt t="104195" x="3165475" y="6148388"/>
          <p14:tracePt t="104197" x="3117850" y="6132513"/>
          <p14:tracePt t="104199" x="3086100" y="6132513"/>
          <p14:tracePt t="104201" x="3054350" y="6124575"/>
          <p14:tracePt t="104203" x="3022600" y="6116638"/>
          <p14:tracePt t="104205" x="2982913" y="6100763"/>
          <p14:tracePt t="104207" x="2949575" y="6092825"/>
          <p14:tracePt t="104209" x="2917825" y="6084888"/>
          <p14:tracePt t="104211" x="2886075" y="6076950"/>
          <p14:tracePt t="104213" x="2854325" y="6069013"/>
          <p14:tracePt t="104215" x="2822575" y="6061075"/>
          <p14:tracePt t="104217" x="2790825" y="6053138"/>
          <p14:tracePt t="104219" x="2759075" y="6045200"/>
          <p14:tracePt t="104221" x="2727325" y="6029325"/>
          <p14:tracePt t="104223" x="2703513" y="6021388"/>
          <p14:tracePt t="104225" x="2671763" y="6013450"/>
          <p14:tracePt t="104227" x="2647950" y="6005513"/>
          <p14:tracePt t="104229" x="2624138" y="5995988"/>
          <p14:tracePt t="104231" x="2590800" y="5980113"/>
          <p14:tracePt t="104233" x="2566988" y="5980113"/>
          <p14:tracePt t="104235" x="2551113" y="5972175"/>
          <p14:tracePt t="104237" x="2527300" y="5956300"/>
          <p14:tracePt t="104239" x="2503488" y="5948363"/>
          <p14:tracePt t="104241" x="2487613" y="5948363"/>
          <p14:tracePt t="104243" x="2463800" y="5940425"/>
          <p14:tracePt t="104245" x="2447925" y="5932488"/>
          <p14:tracePt t="104248" x="2424113" y="5916613"/>
          <p14:tracePt t="104250" x="2408238" y="5908675"/>
          <p14:tracePt t="104252" x="2392363" y="5900738"/>
          <p14:tracePt t="104254" x="2376488" y="5900738"/>
          <p14:tracePt t="104256" x="2360613" y="5892800"/>
          <p14:tracePt t="104258" x="2344738" y="5884863"/>
          <p14:tracePt t="104260" x="2328863" y="5876925"/>
          <p14:tracePt t="104262" x="2312988" y="5868988"/>
          <p14:tracePt t="104265" x="2281238" y="5861050"/>
          <p14:tracePt t="104267" x="2273300" y="5853113"/>
          <p14:tracePt t="104269" x="2247900" y="5845175"/>
          <p14:tracePt t="104271" x="2232025" y="5837238"/>
          <p14:tracePt t="104273" x="2216150" y="5829300"/>
          <p14:tracePt t="104275" x="2200275" y="5821363"/>
          <p14:tracePt t="104277" x="2184400" y="5821363"/>
          <p14:tracePt t="104279" x="2168525" y="5813425"/>
          <p14:tracePt t="104281" x="2152650" y="5797550"/>
          <p14:tracePt t="104283" x="2136775" y="5797550"/>
          <p14:tracePt t="104285" x="2120900" y="5789613"/>
          <p14:tracePt t="104287" x="2105025" y="5781675"/>
          <p14:tracePt t="104289" x="2089150" y="5765800"/>
          <p14:tracePt t="104291" x="2073275" y="5757863"/>
          <p14:tracePt t="104293" x="2049463" y="5749925"/>
          <p14:tracePt t="104295" x="2033588" y="5741988"/>
          <p14:tracePt t="104297" x="2017713" y="5741988"/>
          <p14:tracePt t="104299" x="1993900" y="5734050"/>
          <p14:tracePt t="104301" x="1978025" y="5726113"/>
          <p14:tracePt t="104303" x="1962150" y="5718175"/>
          <p14:tracePt t="104305" x="1946275" y="5710238"/>
          <p14:tracePt t="104307" x="1930400" y="5702300"/>
          <p14:tracePt t="104309" x="1912938" y="5702300"/>
          <p14:tracePt t="104311" x="1897063" y="5694363"/>
          <p14:tracePt t="104313" x="1889125" y="5686425"/>
          <p14:tracePt t="104316" x="1865313" y="5686425"/>
          <p14:tracePt t="104319" x="1849438" y="5678488"/>
          <p14:tracePt t="104320" x="1833563" y="5678488"/>
          <p14:tracePt t="104322" x="1817688" y="5670550"/>
          <p14:tracePt t="104324" x="1809750" y="5670550"/>
          <p14:tracePt t="104326" x="1793875" y="5662613"/>
          <p14:tracePt t="104328" x="1778000" y="5662613"/>
          <p14:tracePt t="104330" x="1762125" y="5653088"/>
          <p14:tracePt t="104332" x="1746250" y="5645150"/>
          <p14:tracePt t="104334" x="1738313" y="5645150"/>
          <p14:tracePt t="104336" x="1722438" y="5637213"/>
          <p14:tracePt t="104338" x="1706563" y="5637213"/>
          <p14:tracePt t="104340" x="1698625" y="5629275"/>
          <p14:tracePt t="104342" x="1682750" y="5621338"/>
          <p14:tracePt t="104344" x="1674813" y="5613400"/>
          <p14:tracePt t="104346" x="1658938" y="5613400"/>
          <p14:tracePt t="104348" x="1651000" y="5605463"/>
          <p14:tracePt t="104350" x="1643063" y="5597525"/>
          <p14:tracePt t="104352" x="1635125" y="5597525"/>
          <p14:tracePt t="104355" x="1619250" y="5589588"/>
          <p14:tracePt t="104356" x="1611313" y="5589588"/>
          <p14:tracePt t="104358" x="1603375" y="5581650"/>
          <p14:tracePt t="104360" x="1595438" y="5581650"/>
          <p14:tracePt t="104362" x="1587500" y="5573713"/>
          <p14:tracePt t="104366" x="1579563" y="5565775"/>
          <p14:tracePt t="104369" x="1571625" y="5565775"/>
          <p14:tracePt t="104370" x="1571625" y="5557838"/>
          <p14:tracePt t="104372" x="1562100" y="5557838"/>
          <p14:tracePt t="104375" x="1562100" y="5549900"/>
          <p14:tracePt t="104376" x="1554163" y="5549900"/>
          <p14:tracePt t="104380" x="1546225" y="5541963"/>
          <p14:tracePt t="104384" x="1538288" y="5534025"/>
          <p14:tracePt t="104388" x="1530350" y="5534025"/>
          <p14:tracePt t="104390" x="1530350" y="5526088"/>
          <p14:tracePt t="104392" x="1522413" y="5526088"/>
          <p14:tracePt t="104396" x="1522413" y="5518150"/>
          <p14:tracePt t="104398" x="1514475" y="5518150"/>
          <p14:tracePt t="104403" x="1506538" y="5510213"/>
          <p14:tracePt t="104407" x="1506538" y="5502275"/>
          <p14:tracePt t="104409" x="1498600" y="5502275"/>
          <p14:tracePt t="104413" x="1498600" y="5494338"/>
          <p14:tracePt t="104417" x="1490663" y="5494338"/>
          <p14:tracePt t="104420" x="1490663" y="5486400"/>
          <p14:tracePt t="104423" x="1490663" y="5478463"/>
          <p14:tracePt t="104427" x="1482725" y="5478463"/>
          <p14:tracePt t="104429" x="1482725" y="5470525"/>
          <p14:tracePt t="104433" x="1482725" y="5462588"/>
          <p14:tracePt t="104438" x="1474788" y="5462588"/>
          <p14:tracePt t="104439" x="1474788" y="5454650"/>
          <p14:tracePt t="104443" x="1474788" y="5446713"/>
          <p14:tracePt t="104445" x="1466850" y="5446713"/>
          <p14:tracePt t="104447" x="1466850" y="5438775"/>
          <p14:tracePt t="104451" x="1466850" y="5430838"/>
          <p14:tracePt t="104453" x="1458913" y="5430838"/>
          <p14:tracePt t="104455" x="1458913" y="5422900"/>
          <p14:tracePt t="104457" x="1458913" y="5414963"/>
          <p14:tracePt t="104459" x="1450975" y="5414963"/>
          <p14:tracePt t="104461" x="1450975" y="5407025"/>
          <p14:tracePt t="104463" x="1443038" y="5399088"/>
          <p14:tracePt t="104465" x="1443038" y="5391150"/>
          <p14:tracePt t="104467" x="1435100" y="5383213"/>
          <p14:tracePt t="104471" x="1435100" y="5375275"/>
          <p14:tracePt t="104473" x="1427163" y="5367338"/>
          <p14:tracePt t="104475" x="1419225" y="5359400"/>
          <p14:tracePt t="104477" x="1419225" y="5351463"/>
          <p14:tracePt t="104479" x="1411288" y="5343525"/>
          <p14:tracePt t="104483" x="1403350" y="5335588"/>
          <p14:tracePt t="104486" x="1395413" y="5327650"/>
          <p14:tracePt t="104488" x="1387475" y="5319713"/>
          <p14:tracePt t="104492" x="1379538" y="5310188"/>
          <p14:tracePt t="104494" x="1371600" y="5310188"/>
          <p14:tracePt t="104496" x="1363663" y="5302250"/>
          <p14:tracePt t="104498" x="1355725" y="5302250"/>
          <p14:tracePt t="104500" x="1347788" y="5294313"/>
          <p14:tracePt t="104503" x="1339850" y="5286375"/>
          <p14:tracePt t="104505" x="1331913" y="5278438"/>
          <p14:tracePt t="104509" x="1323975" y="5270500"/>
          <p14:tracePt t="104511" x="1316038" y="5270500"/>
          <p14:tracePt t="104513" x="1308100" y="5270500"/>
          <p14:tracePt t="104515" x="1300163" y="5262563"/>
          <p14:tracePt t="104520" x="1292225" y="5262563"/>
          <p14:tracePt t="104522" x="1284288" y="5254625"/>
          <p14:tracePt t="104524" x="1276350" y="5254625"/>
          <p14:tracePt t="104528" x="1268413" y="5254625"/>
          <p14:tracePt t="104530" x="1260475" y="5254625"/>
          <p14:tracePt t="104532" x="1260475" y="5246688"/>
          <p14:tracePt t="104534" x="1252538" y="5246688"/>
          <p14:tracePt t="104538" x="1244600" y="5246688"/>
          <p14:tracePt t="104542" x="1236663" y="5238750"/>
          <p14:tracePt t="104546" x="1228725" y="5238750"/>
          <p14:tracePt t="104552" x="1220788" y="5238750"/>
          <p14:tracePt t="104558" x="1220788" y="5230813"/>
          <p14:tracePt t="104560" x="1211263" y="5230813"/>
          <p14:tracePt t="104840" x="1220788" y="5230813"/>
          <p14:tracePt t="104933" x="1211263" y="5230813"/>
          <p14:tracePt t="104937" x="1211263" y="5222875"/>
          <p14:tracePt t="104954" x="1211263" y="5214938"/>
          <p14:tracePt t="104957" x="1203325" y="5214938"/>
          <p14:tracePt t="104965" x="1203325" y="5207000"/>
          <p14:tracePt t="104975" x="1203325" y="5199063"/>
          <p14:tracePt t="104977" x="1195388" y="5199063"/>
          <p14:tracePt t="104983" x="1195388" y="5191125"/>
          <p14:tracePt t="104993" x="1195388" y="5183188"/>
          <p14:tracePt t="105007" x="1195388" y="5175250"/>
          <p14:tracePt t="105027" x="1195388" y="5167313"/>
          <p14:tracePt t="105045" x="1203325" y="5167313"/>
          <p14:tracePt t="105191" x="1195388" y="5167313"/>
          <p14:tracePt t="105211" x="1187450" y="5167313"/>
          <p14:tracePt t="105223" x="1187450" y="5175250"/>
          <p14:tracePt t="105226" x="1179513" y="5175250"/>
          <p14:tracePt t="105229" x="1179513" y="5183188"/>
          <p14:tracePt t="105235" x="1179513" y="5191125"/>
          <p14:tracePt t="105240" x="1171575" y="5199063"/>
          <p14:tracePt t="105241" x="1171575" y="5207000"/>
          <p14:tracePt t="105245" x="1171575" y="5214938"/>
          <p14:tracePt t="105249" x="1171575" y="5222875"/>
          <p14:tracePt t="105254" x="1171575" y="5230813"/>
          <p14:tracePt t="105257" x="1171575" y="5238750"/>
          <p14:tracePt t="105261" x="1171575" y="5246688"/>
          <p14:tracePt t="105265" x="1171575" y="5254625"/>
          <p14:tracePt t="105272" x="1171575" y="5262563"/>
          <p14:tracePt t="105275" x="1171575" y="5270500"/>
          <p14:tracePt t="105281" x="1171575" y="5278438"/>
          <p14:tracePt t="105283" x="1179513" y="5278438"/>
          <p14:tracePt t="105287" x="1179513" y="5286375"/>
          <p14:tracePt t="105299" x="1179513" y="5294313"/>
          <p14:tracePt t="105353" x="1179513" y="5302250"/>
          <p14:tracePt t="105367" x="1187450" y="5302250"/>
          <p14:tracePt t="105382" x="1187450" y="5310188"/>
          <p14:tracePt t="105471" x="1195388" y="5310188"/>
          <p14:tracePt t="105485" x="1203325" y="5310188"/>
          <p14:tracePt t="105493" x="1211263" y="5310188"/>
          <p14:tracePt t="105499" x="1220788" y="5310188"/>
          <p14:tracePt t="105504" x="1228725" y="5310188"/>
          <p14:tracePt t="105507" x="1236663" y="5302250"/>
          <p14:tracePt t="105511" x="1244600" y="5302250"/>
          <p14:tracePt t="105515" x="1252538" y="5302250"/>
          <p14:tracePt t="105520" x="1260475" y="5302250"/>
          <p14:tracePt t="105523" x="1268413" y="5302250"/>
          <p14:tracePt t="105525" x="1276350" y="5294313"/>
          <p14:tracePt t="105529" x="1284288" y="5294313"/>
          <p14:tracePt t="105531" x="1292225" y="5294313"/>
          <p14:tracePt t="105535" x="1300163" y="5294313"/>
          <p14:tracePt t="105538" x="1308100" y="5286375"/>
          <p14:tracePt t="105541" x="1316038" y="5286375"/>
          <p14:tracePt t="105543" x="1323975" y="5286375"/>
          <p14:tracePt t="105547" x="1331913" y="5286375"/>
          <p14:tracePt t="105549" x="1331913" y="5278438"/>
          <p14:tracePt t="105551" x="1339850" y="5278438"/>
          <p14:tracePt t="105555" x="1347788" y="5278438"/>
          <p14:tracePt t="105559" x="1355725" y="5278438"/>
          <p14:tracePt t="105561" x="1355725" y="5270500"/>
          <p14:tracePt t="105565" x="1363663" y="5270500"/>
          <p14:tracePt t="105571" x="1371600" y="5270500"/>
          <p14:tracePt t="105617" x="1363663" y="5262563"/>
          <p14:tracePt t="105641" x="1355725" y="5262563"/>
          <p14:tracePt t="105663" x="1355725" y="5270500"/>
          <p14:tracePt t="105673" x="1347788" y="5270500"/>
          <p14:tracePt t="105683" x="1347788" y="5278438"/>
          <p14:tracePt t="105687" x="1339850" y="5278438"/>
          <p14:tracePt t="105693" x="1339850" y="5286375"/>
          <p14:tracePt t="105695" x="1331913" y="5286375"/>
          <p14:tracePt t="105701" x="1331913" y="5294313"/>
          <p14:tracePt t="105707" x="1331913" y="5302250"/>
          <p14:tracePt t="105709" x="1323975" y="5302250"/>
          <p14:tracePt t="105713" x="1323975" y="5310188"/>
          <p14:tracePt t="105720" x="1323975" y="5319713"/>
          <p14:tracePt t="105723" x="1323975" y="5327650"/>
          <p14:tracePt t="105725" x="1323975" y="5335588"/>
          <p14:tracePt t="105729" x="1323975" y="5343525"/>
          <p14:tracePt t="105731" x="1323975" y="5351463"/>
          <p14:tracePt t="105735" x="1323975" y="5359400"/>
          <p14:tracePt t="105739" x="1323975" y="5367338"/>
          <p14:tracePt t="105741" x="1323975" y="5375275"/>
          <p14:tracePt t="105745" x="1331913" y="5383213"/>
          <p14:tracePt t="105749" x="1331913" y="5391150"/>
          <p14:tracePt t="105751" x="1331913" y="5399088"/>
          <p14:tracePt t="105754" x="1339850" y="5399088"/>
          <p14:tracePt t="105755" x="1339850" y="5407025"/>
          <p14:tracePt t="105757" x="1347788" y="5407025"/>
          <p14:tracePt t="105761" x="1355725" y="5414963"/>
          <p14:tracePt t="105765" x="1363663" y="5422900"/>
          <p14:tracePt t="105767" x="1371600" y="5422900"/>
          <p14:tracePt t="105771" x="1379538" y="5430838"/>
          <p14:tracePt t="105774" x="1387475" y="5430838"/>
          <p14:tracePt t="105775" x="1395413" y="5438775"/>
          <p14:tracePt t="105777" x="1403350" y="5438775"/>
          <p14:tracePt t="105779" x="1411288" y="5438775"/>
          <p14:tracePt t="105781" x="1419225" y="5446713"/>
          <p14:tracePt t="105783" x="1427163" y="5446713"/>
          <p14:tracePt t="105789" x="1443038" y="5454650"/>
          <p14:tracePt t="105792" x="1450975" y="5462588"/>
          <p14:tracePt t="105793" x="1458913" y="5462588"/>
          <p14:tracePt t="105795" x="1466850" y="5462588"/>
          <p14:tracePt t="105797" x="1482725" y="5470525"/>
          <p14:tracePt t="105799" x="1490663" y="5470525"/>
          <p14:tracePt t="105801" x="1498600" y="5470525"/>
          <p14:tracePt t="105805" x="1522413" y="5470525"/>
          <p14:tracePt t="105808" x="1530350" y="5470525"/>
          <p14:tracePt t="105809" x="1538288" y="5478463"/>
          <p14:tracePt t="105811" x="1554163" y="5478463"/>
          <p14:tracePt t="105813" x="1562100" y="5478463"/>
          <p14:tracePt t="105815" x="1579563" y="5478463"/>
          <p14:tracePt t="105817" x="1587500" y="5478463"/>
          <p14:tracePt t="105821" x="1611313" y="5478463"/>
          <p14:tracePt t="105824" x="1627188" y="5478463"/>
          <p14:tracePt t="105825" x="1635125" y="5478463"/>
          <p14:tracePt t="105827" x="1651000" y="5478463"/>
          <p14:tracePt t="105829" x="1666875" y="5478463"/>
          <p14:tracePt t="105831" x="1674813" y="5470525"/>
          <p14:tracePt t="105833" x="1690688" y="5470525"/>
          <p14:tracePt t="105835" x="1706563" y="5470525"/>
          <p14:tracePt t="105837" x="1714500" y="5470525"/>
          <p14:tracePt t="105839" x="1730375" y="5470525"/>
          <p14:tracePt t="105841" x="1738313" y="5470525"/>
          <p14:tracePt t="105843" x="1754188" y="5470525"/>
          <p14:tracePt t="105846" x="1762125" y="5470525"/>
          <p14:tracePt t="105847" x="1778000" y="5462588"/>
          <p14:tracePt t="105849" x="1793875" y="5462588"/>
          <p14:tracePt t="105851" x="1801813" y="5462588"/>
          <p14:tracePt t="105855" x="1825625" y="5462588"/>
          <p14:tracePt t="105857" x="1841500" y="5454650"/>
          <p14:tracePt t="105859" x="1849438" y="5454650"/>
          <p14:tracePt t="105861" x="1865313" y="5454650"/>
          <p14:tracePt t="105863" x="1873250" y="5454650"/>
          <p14:tracePt t="105865" x="1889125" y="5454650"/>
          <p14:tracePt t="105867" x="1897063" y="5446713"/>
          <p14:tracePt t="105871" x="1922463" y="5438775"/>
          <p14:tracePt t="105873" x="1938338" y="5438775"/>
          <p14:tracePt t="105875" x="1946275" y="5438775"/>
          <p14:tracePt t="105877" x="1962150" y="5438775"/>
          <p14:tracePt t="105879" x="1970088" y="5430838"/>
          <p14:tracePt t="105881" x="1985963" y="5430838"/>
          <p14:tracePt t="105883" x="1993900" y="5422900"/>
          <p14:tracePt t="105885" x="2009775" y="5422900"/>
          <p14:tracePt t="105887" x="2017713" y="5422900"/>
          <p14:tracePt t="105889" x="2025650" y="5414963"/>
          <p14:tracePt t="105893" x="2049463" y="5407025"/>
          <p14:tracePt t="105895" x="2057400" y="5399088"/>
          <p14:tracePt t="105897" x="2073275" y="5399088"/>
          <p14:tracePt t="105899" x="2081213" y="5391150"/>
          <p14:tracePt t="105901" x="2089150" y="5391150"/>
          <p14:tracePt t="105904" x="2097088" y="5383213"/>
          <p14:tracePt t="105909" x="2120900" y="5375275"/>
          <p14:tracePt t="105911" x="2128838" y="5367338"/>
          <p14:tracePt t="105913" x="2136775" y="5367338"/>
          <p14:tracePt t="105914" x="2144713" y="5359400"/>
          <p14:tracePt t="105921" x="2152650" y="5351463"/>
          <p14:tracePt t="105923" x="2160588" y="5351463"/>
          <p14:tracePt t="105927" x="2160588" y="5343525"/>
          <p14:tracePt t="105929" x="2168525" y="5343525"/>
          <p14:tracePt t="105931" x="2168525" y="5335588"/>
          <p14:tracePt t="105938" x="2168525" y="5327650"/>
          <p14:tracePt t="105943" x="2168525" y="5319713"/>
          <p14:tracePt t="105949" x="2176463" y="5319713"/>
          <p14:tracePt t="105951" x="2176463" y="5310188"/>
          <p14:tracePt t="105957" x="2176463" y="5302250"/>
          <p14:tracePt t="105963" x="2176463" y="5294313"/>
          <p14:tracePt t="105970" x="2176463" y="5286375"/>
          <p14:tracePt t="105973" x="2176463" y="5278438"/>
          <p14:tracePt t="105975" x="2168525" y="5278438"/>
          <p14:tracePt t="105977" x="2168525" y="5270500"/>
          <p14:tracePt t="105981" x="2168525" y="5262563"/>
          <p14:tracePt t="105986" x="2168525" y="5254625"/>
          <p14:tracePt t="105989" x="2160588" y="5246688"/>
          <p14:tracePt t="105993" x="2160588" y="5238750"/>
          <p14:tracePt t="105997" x="2160588" y="5230813"/>
          <p14:tracePt t="106001" x="2152650" y="5222875"/>
          <p14:tracePt t="106007" x="2152650" y="5214938"/>
          <p14:tracePt t="106013" x="2152650" y="5207000"/>
          <p14:tracePt t="106021" x="2144713" y="5199063"/>
          <p14:tracePt t="106025" x="2144713" y="5191125"/>
          <p14:tracePt t="106031" x="2144713" y="5183188"/>
          <p14:tracePt t="106037" x="2144713" y="5175250"/>
          <p14:tracePt t="106041" x="2136775" y="5167313"/>
          <p14:tracePt t="106047" x="2136775" y="5159375"/>
          <p14:tracePt t="106051" x="2136775" y="5151438"/>
          <p14:tracePt t="106055" x="2128838" y="5151438"/>
          <p14:tracePt t="106057" x="2128838" y="5143500"/>
          <p14:tracePt t="106061" x="2128838" y="5135563"/>
          <p14:tracePt t="106063" x="2120900" y="5135563"/>
          <p14:tracePt t="106067" x="2120900" y="5127625"/>
          <p14:tracePt t="106071" x="2112963" y="5127625"/>
          <p14:tracePt t="106074" x="2112963" y="5119688"/>
          <p14:tracePt t="106077" x="2105025" y="5111750"/>
          <p14:tracePt t="106083" x="2097088" y="5103813"/>
          <p14:tracePt t="106089" x="2089150" y="5095875"/>
          <p14:tracePt t="106093" x="2081213" y="5095875"/>
          <p14:tracePt t="106095" x="2081213" y="5087938"/>
          <p14:tracePt t="106097" x="2073275" y="5087938"/>
          <p14:tracePt t="106101" x="2065338" y="5080000"/>
          <p14:tracePt t="106104" x="2057400" y="5080000"/>
          <p14:tracePt t="106107" x="2049463" y="5072063"/>
          <p14:tracePt t="106111" x="2041525" y="5064125"/>
          <p14:tracePt t="106113" x="2033588" y="5064125"/>
          <p14:tracePt t="106115" x="2033588" y="5056188"/>
          <p14:tracePt t="106117" x="2025650" y="5056188"/>
          <p14:tracePt t="106120" x="2017713" y="5048250"/>
          <p14:tracePt t="106124" x="2009775" y="5048250"/>
          <p14:tracePt t="106127" x="2001838" y="5040313"/>
          <p14:tracePt t="106129" x="1993900" y="5040313"/>
          <p14:tracePt t="106131" x="1985963" y="5040313"/>
          <p14:tracePt t="106133" x="1978025" y="5032375"/>
          <p14:tracePt t="106141" x="1954213" y="5032375"/>
          <p14:tracePt t="106145" x="1938338" y="5024438"/>
          <p14:tracePt t="106149" x="1930400" y="5024438"/>
          <p14:tracePt t="106151" x="1922463" y="5024438"/>
          <p14:tracePt t="106154" x="1912938" y="5024438"/>
          <p14:tracePt t="106158" x="1897063" y="5024438"/>
          <p14:tracePt t="106163" x="1889125" y="5024438"/>
          <p14:tracePt t="106165" x="1881188" y="5024438"/>
          <p14:tracePt t="106169" x="1873250" y="5024438"/>
          <p14:tracePt t="106172" x="1865313" y="5032375"/>
          <p14:tracePt t="106175" x="1857375" y="5032375"/>
          <p14:tracePt t="106177" x="1849438" y="5032375"/>
          <p14:tracePt t="106181" x="1841500" y="5032375"/>
          <p14:tracePt t="106185" x="1833563" y="5040313"/>
          <p14:tracePt t="106189" x="1825625" y="5040313"/>
          <p14:tracePt t="106193" x="1817688" y="5048250"/>
          <p14:tracePt t="106197" x="1809750" y="5048250"/>
          <p14:tracePt t="106201" x="1801813" y="5056188"/>
          <p14:tracePt t="106205" x="1793875" y="5056188"/>
          <p14:tracePt t="106207" x="1793875" y="5064125"/>
          <p14:tracePt t="106211" x="1785938" y="5064125"/>
          <p14:tracePt t="106213" x="1785938" y="5072063"/>
          <p14:tracePt t="106215" x="1778000" y="5072063"/>
          <p14:tracePt t="106217" x="1778000" y="5080000"/>
          <p14:tracePt t="106221" x="1770063" y="5087938"/>
          <p14:tracePt t="106225" x="1770063" y="5095875"/>
          <p14:tracePt t="106227" x="1762125" y="5103813"/>
          <p14:tracePt t="106231" x="1762125" y="5111750"/>
          <p14:tracePt t="106235" x="1754188" y="5119688"/>
          <p14:tracePt t="106239" x="1754188" y="5135563"/>
          <p14:tracePt t="106241" x="1746250" y="5143500"/>
          <p14:tracePt t="106243" x="1746250" y="5151438"/>
          <p14:tracePt t="106247" x="1746250" y="5167313"/>
          <p14:tracePt t="106251" x="1746250" y="5175250"/>
          <p14:tracePt t="106255" x="1738313" y="5191125"/>
          <p14:tracePt t="106257" x="1738313" y="5199063"/>
          <p14:tracePt t="106258" x="1738313" y="5207000"/>
          <p14:tracePt t="106261" x="1738313" y="5214938"/>
          <p14:tracePt t="106263" x="1738313" y="5222875"/>
          <p14:tracePt t="106265" x="1738313" y="5230813"/>
          <p14:tracePt t="106271" x="1738313" y="5246688"/>
          <p14:tracePt t="106273" x="1746250" y="5254625"/>
          <p14:tracePt t="106275" x="1746250" y="5262563"/>
          <p14:tracePt t="106277" x="1746250" y="5270500"/>
          <p14:tracePt t="106279" x="1746250" y="5278438"/>
          <p14:tracePt t="106281" x="1754188" y="5278438"/>
          <p14:tracePt t="106283" x="1754188" y="5286375"/>
          <p14:tracePt t="106285" x="1754188" y="5294313"/>
          <p14:tracePt t="106289" x="1762125" y="5310188"/>
          <p14:tracePt t="106291" x="1770063" y="5310188"/>
          <p14:tracePt t="106293" x="1770063" y="5319713"/>
          <p14:tracePt t="106295" x="1778000" y="5327650"/>
          <p14:tracePt t="106299" x="1785938" y="5335588"/>
          <p14:tracePt t="106301" x="1793875" y="5343525"/>
          <p14:tracePt t="106305" x="1801813" y="5351463"/>
          <p14:tracePt t="106308" x="1809750" y="5359400"/>
          <p14:tracePt t="106309" x="1817688" y="5359400"/>
          <p14:tracePt t="106311" x="1825625" y="5367338"/>
          <p14:tracePt t="106313" x="1833563" y="5375275"/>
          <p14:tracePt t="106315" x="1841500" y="5375275"/>
          <p14:tracePt t="106317" x="1849438" y="5383213"/>
          <p14:tracePt t="106319" x="1857375" y="5391150"/>
          <p14:tracePt t="106321" x="1865313" y="5391150"/>
          <p14:tracePt t="106323" x="1873250" y="5399088"/>
          <p14:tracePt t="106325" x="1881188" y="5399088"/>
          <p14:tracePt t="106329" x="1905000" y="5414963"/>
          <p14:tracePt t="106331" x="1912938" y="5414963"/>
          <p14:tracePt t="106332" x="1922463" y="5422900"/>
          <p14:tracePt t="106335" x="1930400" y="5422900"/>
          <p14:tracePt t="106338" x="1938338" y="5430838"/>
          <p14:tracePt t="106339" x="1946275" y="5430838"/>
          <p14:tracePt t="106343" x="1970088" y="5438775"/>
          <p14:tracePt t="106345" x="1978025" y="5438775"/>
          <p14:tracePt t="106347" x="1985963" y="5446713"/>
          <p14:tracePt t="106349" x="1993900" y="5446713"/>
          <p14:tracePt t="106351" x="2009775" y="5446713"/>
          <p14:tracePt t="106354" x="2017713" y="5454650"/>
          <p14:tracePt t="106355" x="2033588" y="5454650"/>
          <p14:tracePt t="106359" x="2057400" y="5462588"/>
          <p14:tracePt t="106361" x="2065338" y="5462588"/>
          <p14:tracePt t="106363" x="2081213" y="5470525"/>
          <p14:tracePt t="106365" x="2089150" y="5470525"/>
          <p14:tracePt t="106367" x="2105025" y="5478463"/>
          <p14:tracePt t="106371" x="2128838" y="5478463"/>
          <p14:tracePt t="106375" x="2144713" y="5486400"/>
          <p14:tracePt t="106378" x="2168525" y="5494338"/>
          <p14:tracePt t="106380" x="2184400" y="5494338"/>
          <p14:tracePt t="106381" x="2192338" y="5494338"/>
          <p14:tracePt t="106383" x="2208213" y="5494338"/>
          <p14:tracePt t="106385" x="2216150" y="5494338"/>
          <p14:tracePt t="106387" x="2232025" y="5502275"/>
          <p14:tracePt t="106389" x="2239963" y="5502275"/>
          <p14:tracePt t="106393" x="2265363" y="5510213"/>
          <p14:tracePt t="106395" x="2281238" y="5510213"/>
          <p14:tracePt t="106397" x="2297113" y="5510213"/>
          <p14:tracePt t="106399" x="2305050" y="5510213"/>
          <p14:tracePt t="106401" x="2312988" y="5518150"/>
          <p14:tracePt t="106404" x="2320925" y="5518150"/>
          <p14:tracePt t="106409" x="2352675" y="5518150"/>
          <p14:tracePt t="106411" x="2360613" y="5518150"/>
          <p14:tracePt t="106413" x="2376488" y="5518150"/>
          <p14:tracePt t="106415" x="2384425" y="5518150"/>
          <p14:tracePt t="106417" x="2392363" y="5518150"/>
          <p14:tracePt t="106419" x="2408238" y="5518150"/>
          <p14:tracePt t="106421" x="2416175" y="5518150"/>
          <p14:tracePt t="106426" x="2432050" y="5510213"/>
          <p14:tracePt t="106427" x="2439988" y="5510213"/>
          <p14:tracePt t="106429" x="2447925" y="5510213"/>
          <p14:tracePt t="106431" x="2455863" y="5510213"/>
          <p14:tracePt t="106433" x="2463800" y="5510213"/>
          <p14:tracePt t="106435" x="2471738" y="5502275"/>
          <p14:tracePt t="106438" x="2479675" y="5502275"/>
          <p14:tracePt t="106440" x="2487613" y="5502275"/>
          <p14:tracePt t="106441" x="2487613" y="5494338"/>
          <p14:tracePt t="106443" x="2495550" y="5494338"/>
          <p14:tracePt t="106445" x="2503488" y="5486400"/>
          <p14:tracePt t="106449" x="2511425" y="5486400"/>
          <p14:tracePt t="106451" x="2511425" y="5478463"/>
          <p14:tracePt t="106454" x="2519363" y="5478463"/>
          <p14:tracePt t="106455" x="2519363" y="5470525"/>
          <p14:tracePt t="106459" x="2527300" y="5462588"/>
          <p14:tracePt t="106463" x="2527300" y="5454650"/>
          <p14:tracePt t="106465" x="2535238" y="5454650"/>
          <p14:tracePt t="106467" x="2535238" y="5446713"/>
          <p14:tracePt t="106471" x="2535238" y="5438775"/>
          <p14:tracePt t="106474" x="2535238" y="5430838"/>
          <p14:tracePt t="106475" x="2535238" y="5422900"/>
          <p14:tracePt t="106477" x="2543175" y="5422900"/>
          <p14:tracePt t="106479" x="2543175" y="5414963"/>
          <p14:tracePt t="106481" x="2543175" y="5407025"/>
          <p14:tracePt t="106483" x="2543175" y="5399088"/>
          <p14:tracePt t="106485" x="2543175" y="5391150"/>
          <p14:tracePt t="106488" x="2543175" y="5383213"/>
          <p14:tracePt t="106490" x="2543175" y="5375275"/>
          <p14:tracePt t="106491" x="2535238" y="5367338"/>
          <p14:tracePt t="106493" x="2535238" y="5359400"/>
          <p14:tracePt t="106497" x="2535238" y="5351463"/>
          <p14:tracePt t="106500" x="2535238" y="5343525"/>
          <p14:tracePt t="106501" x="2535238" y="5335588"/>
          <p14:tracePt t="106505" x="2527300" y="5319713"/>
          <p14:tracePt t="106507" x="2527300" y="5310188"/>
          <p14:tracePt t="106509" x="2519363" y="5302250"/>
          <p14:tracePt t="106511" x="2519363" y="5294313"/>
          <p14:tracePt t="106513" x="2519363" y="5286375"/>
          <p14:tracePt t="106515" x="2511425" y="5278438"/>
          <p14:tracePt t="106517" x="2511425" y="5270500"/>
          <p14:tracePt t="106521" x="2503488" y="5262563"/>
          <p14:tracePt t="106524" x="2503488" y="5254625"/>
          <p14:tracePt t="106525" x="2495550" y="5246688"/>
          <p14:tracePt t="106527" x="2495550" y="5238750"/>
          <p14:tracePt t="106531" x="2487613" y="5230813"/>
          <p14:tracePt t="106533" x="2487613" y="5222875"/>
          <p14:tracePt t="106535" x="2487613" y="5214938"/>
          <p14:tracePt t="106537" x="2479675" y="5214938"/>
          <p14:tracePt t="106539" x="2479675" y="5207000"/>
          <p14:tracePt t="106541" x="2471738" y="5199063"/>
          <p14:tracePt t="106543" x="2471738" y="5191125"/>
          <p14:tracePt t="106545" x="2463800" y="5191125"/>
          <p14:tracePt t="106547" x="2463800" y="5183188"/>
          <p14:tracePt t="106549" x="2455863" y="5183188"/>
          <p14:tracePt t="106551" x="2455863" y="5175250"/>
          <p14:tracePt t="106554" x="2447925" y="5175250"/>
          <p14:tracePt t="106555" x="2447925" y="5167313"/>
          <p14:tracePt t="106558" x="2439988" y="5159375"/>
          <p14:tracePt t="106561" x="2432050" y="5151438"/>
          <p14:tracePt t="106565" x="2424113" y="5143500"/>
          <p14:tracePt t="106570" x="2416175" y="5135563"/>
          <p14:tracePt t="106575" x="2408238" y="5127625"/>
          <p14:tracePt t="106577" x="2400300" y="5119688"/>
          <p14:tracePt t="106580" x="2392363" y="5119688"/>
          <p14:tracePt t="106581" x="2392363" y="5111750"/>
          <p14:tracePt t="106583" x="2384425" y="5111750"/>
          <p14:tracePt t="106585" x="2376488" y="5103813"/>
          <p14:tracePt t="106589" x="2368550" y="5095875"/>
          <p14:tracePt t="106591" x="2360613" y="5095875"/>
          <p14:tracePt t="106593" x="2352675" y="5087938"/>
          <p14:tracePt t="106595" x="2344738" y="5087938"/>
          <p14:tracePt t="106597" x="2344738" y="5080000"/>
          <p14:tracePt t="106599" x="2336800" y="5080000"/>
          <p14:tracePt t="106601" x="2328863" y="5072063"/>
          <p14:tracePt t="106606" x="2305050" y="5064125"/>
          <p14:tracePt t="106611" x="2281238" y="5048250"/>
          <p14:tracePt t="106613" x="2265363" y="5048250"/>
          <p14:tracePt t="106615" x="2255838" y="5040313"/>
          <p14:tracePt t="106617" x="2247900" y="5040313"/>
          <p14:tracePt t="106619" x="2232025" y="5040313"/>
          <p14:tracePt t="106621" x="2224088" y="5032375"/>
          <p14:tracePt t="106623" x="2208213" y="5032375"/>
          <p14:tracePt t="106628" x="2184400" y="5024438"/>
          <p14:tracePt t="106629" x="2168525" y="5016500"/>
          <p14:tracePt t="106631" x="2160588" y="5016500"/>
          <p14:tracePt t="106633" x="2144713" y="5008563"/>
          <p14:tracePt t="106635" x="2136775" y="5008563"/>
          <p14:tracePt t="106638" x="2120900" y="5000625"/>
          <p14:tracePt t="106640" x="2105025" y="5000625"/>
          <p14:tracePt t="106643" x="2081213" y="4992688"/>
          <p14:tracePt t="106645" x="2065338" y="4992688"/>
          <p14:tracePt t="106647" x="2057400" y="4984750"/>
          <p14:tracePt t="106649" x="2041525" y="4984750"/>
          <p14:tracePt t="106651" x="2025650" y="4984750"/>
          <p14:tracePt t="106655" x="2001838" y="4984750"/>
          <p14:tracePt t="106659" x="1978025" y="4984750"/>
          <p14:tracePt t="106661" x="1962150" y="4976813"/>
          <p14:tracePt t="106663" x="1946275" y="4976813"/>
          <p14:tracePt t="106665" x="1930400" y="4976813"/>
          <p14:tracePt t="106667" x="1912938" y="4976813"/>
          <p14:tracePt t="106671" x="1889125" y="4976813"/>
          <p14:tracePt t="106675" x="1865313" y="4976813"/>
          <p14:tracePt t="106677" x="1849438" y="4976813"/>
          <p14:tracePt t="106679" x="1833563" y="4976813"/>
          <p14:tracePt t="106681" x="1825625" y="4984750"/>
          <p14:tracePt t="106683" x="1809750" y="4984750"/>
          <p14:tracePt t="106685" x="1793875" y="4984750"/>
          <p14:tracePt t="106688" x="1785938" y="4984750"/>
          <p14:tracePt t="106689" x="1770063" y="4984750"/>
          <p14:tracePt t="106691" x="1762125" y="4984750"/>
          <p14:tracePt t="106693" x="1746250" y="4984750"/>
          <p14:tracePt t="106695" x="1730375" y="4984750"/>
          <p14:tracePt t="106697" x="1722438" y="4984750"/>
          <p14:tracePt t="106699" x="1706563" y="4984750"/>
          <p14:tracePt t="106701" x="1698625" y="4984750"/>
          <p14:tracePt t="106704" x="1690688" y="4984750"/>
          <p14:tracePt t="106706" x="1674813" y="4984750"/>
          <p14:tracePt t="106707" x="1666875" y="4992688"/>
          <p14:tracePt t="106709" x="1658938" y="4992688"/>
          <p14:tracePt t="106711" x="1651000" y="4992688"/>
          <p14:tracePt t="106713" x="1643063" y="4992688"/>
          <p14:tracePt t="106715" x="1635125" y="4992688"/>
          <p14:tracePt t="106717" x="1627188" y="5000625"/>
          <p14:tracePt t="106721" x="1611313" y="5000625"/>
          <p14:tracePt t="106723" x="1603375" y="5000625"/>
          <p14:tracePt t="106725" x="1603375" y="5008563"/>
          <p14:tracePt t="106727" x="1595438" y="5008563"/>
          <p14:tracePt t="106729" x="1587500" y="5008563"/>
          <p14:tracePt t="106731" x="1579563" y="5008563"/>
          <p14:tracePt t="106733" x="1571625" y="5016500"/>
          <p14:tracePt t="106737" x="1562100" y="5016500"/>
          <p14:tracePt t="106739" x="1562100" y="5024438"/>
          <p14:tracePt t="106741" x="1554163" y="5024438"/>
          <p14:tracePt t="106745" x="1546225" y="5024438"/>
          <p14:tracePt t="106747" x="1546225" y="5032375"/>
          <p14:tracePt t="106751" x="1538288" y="5032375"/>
          <p14:tracePt t="106755" x="1530350" y="5040313"/>
          <p14:tracePt t="106759" x="1530350" y="5048250"/>
          <p14:tracePt t="106761" x="1522413" y="5048250"/>
          <p14:tracePt t="106765" x="1522413" y="5056188"/>
          <p14:tracePt t="106767" x="1514475" y="5056188"/>
          <p14:tracePt t="106769" x="1514475" y="5064125"/>
          <p14:tracePt t="106771" x="1506538" y="5072063"/>
          <p14:tracePt t="106775" x="1506538" y="5080000"/>
          <p14:tracePt t="106777" x="1498600" y="5080000"/>
          <p14:tracePt t="106779" x="1490663" y="5087938"/>
          <p14:tracePt t="106781" x="1490663" y="5095875"/>
          <p14:tracePt t="106783" x="1482725" y="5103813"/>
          <p14:tracePt t="106785" x="1482725" y="5111750"/>
          <p14:tracePt t="106787" x="1474788" y="5119688"/>
          <p14:tracePt t="106793" x="1466850" y="5135563"/>
          <p14:tracePt t="106795" x="1458913" y="5143500"/>
          <p14:tracePt t="106797" x="1458913" y="5151438"/>
          <p14:tracePt t="106799" x="1450975" y="5159375"/>
          <p14:tracePt t="106801" x="1443038" y="5167313"/>
          <p14:tracePt t="106805" x="1435100" y="5175250"/>
          <p14:tracePt t="106807" x="1435100" y="5183188"/>
          <p14:tracePt t="106811" x="1427163" y="5191125"/>
          <p14:tracePt t="106813" x="1427163" y="5199063"/>
          <p14:tracePt t="106814" x="1419225" y="5207000"/>
          <p14:tracePt t="106817" x="1419225" y="5214938"/>
          <p14:tracePt t="106821" x="1411288" y="5222875"/>
          <p14:tracePt t="106825" x="1411288" y="5230813"/>
          <p14:tracePt t="106827" x="1411288" y="5238750"/>
          <p14:tracePt t="106829" x="1403350" y="5238750"/>
          <p14:tracePt t="106831" x="1403350" y="5246688"/>
          <p14:tracePt t="106835" x="1403350" y="5254625"/>
          <p14:tracePt t="106839" x="1403350" y="5262563"/>
          <p14:tracePt t="106843" x="1403350" y="5270500"/>
          <p14:tracePt t="106847" x="1403350" y="5278438"/>
          <p14:tracePt t="106851" x="1403350" y="5286375"/>
          <p14:tracePt t="106856" x="1403350" y="5294313"/>
          <p14:tracePt t="106859" x="1403350" y="5302250"/>
          <p14:tracePt t="106861" x="1411288" y="5302250"/>
          <p14:tracePt t="106863" x="1411288" y="5310188"/>
          <p14:tracePt t="106867" x="1419225" y="5319713"/>
          <p14:tracePt t="106869" x="1419225" y="5327650"/>
          <p14:tracePt t="106874" x="1427163" y="5335588"/>
          <p14:tracePt t="106876" x="1427163" y="5343525"/>
          <p14:tracePt t="106877" x="1435100" y="5343525"/>
          <p14:tracePt t="106879" x="1435100" y="5351463"/>
          <p14:tracePt t="106881" x="1435100" y="5359400"/>
          <p14:tracePt t="106883" x="1443038" y="5359400"/>
          <p14:tracePt t="106885" x="1443038" y="5367338"/>
          <p14:tracePt t="106888" x="1450975" y="5375275"/>
          <p14:tracePt t="106891" x="1458913" y="5383213"/>
          <p14:tracePt t="106895" x="1466850" y="5391150"/>
          <p14:tracePt t="106897" x="1474788" y="5399088"/>
          <p14:tracePt t="106901" x="1482725" y="5407025"/>
          <p14:tracePt t="106904" x="1490663" y="5407025"/>
          <p14:tracePt t="106909" x="1506538" y="5422900"/>
          <p14:tracePt t="106911" x="1514475" y="5422900"/>
          <p14:tracePt t="106913" x="1522413" y="5430838"/>
          <p14:tracePt t="106915" x="1530350" y="5438775"/>
          <p14:tracePt t="106917" x="1538288" y="5438775"/>
          <p14:tracePt t="106919" x="1546225" y="5446713"/>
          <p14:tracePt t="106921" x="1554163" y="5446713"/>
          <p14:tracePt t="106926" x="1562100" y="5454650"/>
          <p14:tracePt t="106929" x="1579563" y="5470525"/>
          <p14:tracePt t="106931" x="1587500" y="5470525"/>
          <p14:tracePt t="106933" x="1595438" y="5478463"/>
          <p14:tracePt t="106935" x="1603375" y="5478463"/>
          <p14:tracePt t="106937" x="1611313" y="5486400"/>
          <p14:tracePt t="106939" x="1619250" y="5486400"/>
          <p14:tracePt t="106941" x="1627188" y="5494338"/>
          <p14:tracePt t="106943" x="1635125" y="5502275"/>
          <p14:tracePt t="106945" x="1643063" y="5502275"/>
          <p14:tracePt t="106947" x="1651000" y="5510213"/>
          <p14:tracePt t="106949" x="1658938" y="5510213"/>
          <p14:tracePt t="106951" x="1666875" y="5510213"/>
          <p14:tracePt t="106955" x="1682750" y="5518150"/>
          <p14:tracePt t="106957" x="1690688" y="5526088"/>
          <p14:tracePt t="106959" x="1706563" y="5526088"/>
          <p14:tracePt t="106961" x="1714500" y="5526088"/>
          <p14:tracePt t="106963" x="1722438" y="5534025"/>
          <p14:tracePt t="106965" x="1730375" y="5534025"/>
          <p14:tracePt t="106967" x="1738313" y="5534025"/>
          <p14:tracePt t="106971" x="1754188" y="5541963"/>
          <p14:tracePt t="106974" x="1762125" y="5541963"/>
          <p14:tracePt t="106977" x="1778000" y="5549900"/>
          <p14:tracePt t="106979" x="1785938" y="5549900"/>
          <p14:tracePt t="106981" x="1801813" y="5549900"/>
          <p14:tracePt t="106983" x="1809750" y="5549900"/>
          <p14:tracePt t="106985" x="1817688" y="5549900"/>
          <p14:tracePt t="106987" x="1825625" y="5557838"/>
          <p14:tracePt t="106989" x="1833563" y="5557838"/>
          <p14:tracePt t="106991" x="1841500" y="5557838"/>
          <p14:tracePt t="106993" x="1857375" y="5557838"/>
          <p14:tracePt t="106995" x="1865313" y="5557838"/>
          <p14:tracePt t="106997" x="1881188" y="5557838"/>
          <p14:tracePt t="106999" x="1889125" y="5557838"/>
          <p14:tracePt t="107001" x="1897063" y="5557838"/>
          <p14:tracePt t="107004" x="1912938" y="5557838"/>
          <p14:tracePt t="107006" x="1922463" y="5557838"/>
          <p14:tracePt t="107007" x="1938338" y="5557838"/>
          <p14:tracePt t="107009" x="1946275" y="5557838"/>
          <p14:tracePt t="107011" x="1962150" y="5557838"/>
          <p14:tracePt t="107013" x="1970088" y="5557838"/>
          <p14:tracePt t="107015" x="1985963" y="5557838"/>
          <p14:tracePt t="107017" x="2001838" y="5557838"/>
          <p14:tracePt t="107021" x="2025650" y="5557838"/>
          <p14:tracePt t="107023" x="2033588" y="5557838"/>
          <p14:tracePt t="107025" x="2049463" y="5557838"/>
          <p14:tracePt t="107027" x="2065338" y="5557838"/>
          <p14:tracePt t="107029" x="2073275" y="5557838"/>
          <p14:tracePt t="107031" x="2089150" y="5557838"/>
          <p14:tracePt t="107033" x="2105025" y="5557838"/>
          <p14:tracePt t="107035" x="2112963" y="5557838"/>
          <p14:tracePt t="107038" x="2128838" y="5557838"/>
          <p14:tracePt t="107039" x="2144713" y="5549900"/>
          <p14:tracePt t="107041" x="2160588" y="5549900"/>
          <p14:tracePt t="107043" x="2176463" y="5549900"/>
          <p14:tracePt t="107045" x="2192338" y="5541963"/>
          <p14:tracePt t="107047" x="2208213" y="5541963"/>
          <p14:tracePt t="107049" x="2224088" y="5541963"/>
          <p14:tracePt t="107051" x="2239963" y="5534025"/>
          <p14:tracePt t="107054" x="2255838" y="5534025"/>
          <p14:tracePt t="107055" x="2273300" y="5526088"/>
          <p14:tracePt t="107057" x="2289175" y="5526088"/>
          <p14:tracePt t="107059" x="2297113" y="5526088"/>
          <p14:tracePt t="107061" x="2312988" y="5518150"/>
          <p14:tracePt t="107063" x="2320925" y="5510213"/>
          <p14:tracePt t="107065" x="2336800" y="5510213"/>
          <p14:tracePt t="107067" x="2352675" y="5502275"/>
          <p14:tracePt t="107071" x="2376488" y="5494338"/>
          <p14:tracePt t="107074" x="2384425" y="5486400"/>
          <p14:tracePt t="107076" x="2400300" y="5478463"/>
          <p14:tracePt t="107079" x="2424113" y="5470525"/>
          <p14:tracePt t="107081" x="2432050" y="5462588"/>
          <p14:tracePt t="107083" x="2439988" y="5454650"/>
          <p14:tracePt t="107085" x="2447925" y="5446713"/>
          <p14:tracePt t="107087" x="2463800" y="5446713"/>
          <p14:tracePt t="107089" x="2471738" y="5438775"/>
          <p14:tracePt t="107093" x="2479675" y="5430838"/>
          <p14:tracePt t="107099" x="2495550" y="5407025"/>
          <p14:tracePt t="107101" x="2503488" y="5399088"/>
          <p14:tracePt t="107104" x="2503488" y="5391150"/>
          <p14:tracePt t="107107" x="2503488" y="5383213"/>
          <p14:tracePt t="107109" x="2511425" y="5375275"/>
          <p14:tracePt t="107113" x="2511425" y="5359400"/>
          <p14:tracePt t="107115" x="2511425" y="5351463"/>
          <p14:tracePt t="107117" x="2511425" y="5343525"/>
          <p14:tracePt t="107119" x="2511425" y="5335588"/>
          <p14:tracePt t="107123" x="2503488" y="5319713"/>
          <p14:tracePt t="107125" x="2503488" y="5310188"/>
          <p14:tracePt t="107126" x="2503488" y="5302250"/>
          <p14:tracePt t="107129" x="2495550" y="5294313"/>
          <p14:tracePt t="107131" x="2495550" y="5286375"/>
          <p14:tracePt t="107133" x="2487613" y="5278438"/>
          <p14:tracePt t="107135" x="2487613" y="5270500"/>
          <p14:tracePt t="107138" x="2479675" y="5262563"/>
          <p14:tracePt t="107158" x="2416175" y="5175250"/>
          <p14:tracePt t="107162" x="2400300" y="5159375"/>
          <p14:tracePt t="107163" x="2392363" y="5151438"/>
          <p14:tracePt t="107165" x="2384425" y="5143500"/>
          <p14:tracePt t="107167" x="2376488" y="5135563"/>
          <p14:tracePt t="107169" x="2368550" y="5127625"/>
          <p14:tracePt t="107172" x="2344738" y="5111750"/>
          <p14:tracePt t="107177" x="2328863" y="5095875"/>
          <p14:tracePt t="107179" x="2320925" y="5095875"/>
          <p14:tracePt t="107181" x="2312988" y="5087938"/>
          <p14:tracePt t="107183" x="2305050" y="5087938"/>
          <p14:tracePt t="107185" x="2297113" y="5080000"/>
          <p14:tracePt t="107187" x="2289175" y="5072063"/>
          <p14:tracePt t="107189" x="2281238" y="5072063"/>
          <p14:tracePt t="107191" x="2273300" y="5064125"/>
          <p14:tracePt t="107195" x="2247900" y="5056188"/>
          <p14:tracePt t="107197" x="2239963" y="5048250"/>
          <p14:tracePt t="107199" x="2232025" y="5048250"/>
          <p14:tracePt t="107201" x="2224088" y="5040313"/>
          <p14:tracePt t="107205" x="2200275" y="5032375"/>
          <p14:tracePt t="107207" x="2192338" y="5024438"/>
          <p14:tracePt t="107211" x="2168525" y="5016500"/>
          <p14:tracePt t="107213" x="2160588" y="5016500"/>
          <p14:tracePt t="107215" x="2152650" y="5008563"/>
          <p14:tracePt t="107217" x="2136775" y="5008563"/>
          <p14:tracePt t="107221" x="2120900" y="5000625"/>
          <p14:tracePt t="107223" x="2105025" y="5000625"/>
          <p14:tracePt t="107227" x="2089150" y="5000625"/>
          <p14:tracePt t="107229" x="2073275" y="5000625"/>
          <p14:tracePt t="107231" x="2065338" y="5000625"/>
          <p14:tracePt t="107233" x="2049463" y="5000625"/>
          <p14:tracePt t="107235" x="2033588" y="5000625"/>
          <p14:tracePt t="107239" x="2009775" y="4992688"/>
          <p14:tracePt t="107242" x="1993900" y="4992688"/>
          <p14:tracePt t="107243" x="1985963" y="4992688"/>
          <p14:tracePt t="107245" x="1970088" y="4992688"/>
          <p14:tracePt t="107246" x="1954213" y="4992688"/>
          <p14:tracePt t="107248" x="1938338" y="4992688"/>
          <p14:tracePt t="107250" x="1922463" y="4992688"/>
          <p14:tracePt t="107253" x="1912938" y="4992688"/>
          <p14:tracePt t="107254" x="1897063" y="4984750"/>
          <p14:tracePt t="107256" x="1881188" y="4984750"/>
          <p14:tracePt t="107258" x="1865313" y="4992688"/>
          <p14:tracePt t="107260" x="1849438" y="4992688"/>
          <p14:tracePt t="107262" x="1841500" y="4992688"/>
          <p14:tracePt t="107264" x="1825625" y="4992688"/>
          <p14:tracePt t="107266" x="1809750" y="4992688"/>
          <p14:tracePt t="107268" x="1793875" y="4984750"/>
          <p14:tracePt t="107270" x="1778000" y="4984750"/>
          <p14:tracePt t="107272" x="1770063" y="4984750"/>
          <p14:tracePt t="107274" x="1754188" y="4984750"/>
          <p14:tracePt t="107277" x="1738313" y="4984750"/>
          <p14:tracePt t="107279" x="1722438" y="4984750"/>
          <p14:tracePt t="107281" x="1706563" y="4984750"/>
          <p14:tracePt t="107283" x="1698625" y="4992688"/>
          <p14:tracePt t="107285" x="1682750" y="4992688"/>
          <p14:tracePt t="107287" x="1666875" y="4992688"/>
          <p14:tracePt t="107289" x="1651000" y="5000625"/>
          <p14:tracePt t="107291" x="1643063" y="5000625"/>
          <p14:tracePt t="107293" x="1627188" y="5000625"/>
          <p14:tracePt t="107295" x="1619250" y="5008563"/>
          <p14:tracePt t="107297" x="1603375" y="5008563"/>
          <p14:tracePt t="107299" x="1595438" y="5016500"/>
          <p14:tracePt t="107301" x="1587500" y="5016500"/>
          <p14:tracePt t="107304" x="1571625" y="5016500"/>
          <p14:tracePt t="107305" x="1562100" y="5024438"/>
          <p14:tracePt t="107308" x="1554163" y="5024438"/>
          <p14:tracePt t="107309" x="1538288" y="5032375"/>
          <p14:tracePt t="107311" x="1530350" y="5040313"/>
          <p14:tracePt t="107313" x="1522413" y="5040313"/>
          <p14:tracePt t="107315" x="1514475" y="5048250"/>
          <p14:tracePt t="107317" x="1498600" y="5056188"/>
          <p14:tracePt t="107319" x="1490663" y="5064125"/>
          <p14:tracePt t="107322" x="1482725" y="5072063"/>
          <p14:tracePt t="107323" x="1474788" y="5080000"/>
          <p14:tracePt t="107327" x="1450975" y="5103813"/>
          <p14:tracePt t="107330" x="1443038" y="5103813"/>
          <p14:tracePt t="107331" x="1435100" y="5119688"/>
          <p14:tracePt t="107333" x="1427163" y="5127625"/>
          <p14:tracePt t="107335" x="1419225" y="5143500"/>
          <p14:tracePt t="107337" x="1411288" y="5151438"/>
          <p14:tracePt t="107339" x="1403350" y="5167313"/>
          <p14:tracePt t="107343" x="1387475" y="5191125"/>
          <p14:tracePt t="107347" x="1371600" y="5214938"/>
          <p14:tracePt t="107349" x="1363663" y="5230813"/>
          <p14:tracePt t="107351" x="1363663" y="5238750"/>
          <p14:tracePt t="107354" x="1355725" y="5254625"/>
          <p14:tracePt t="107355" x="1355725" y="5262563"/>
          <p14:tracePt t="107357" x="1347788" y="5278438"/>
          <p14:tracePt t="107363" x="1339850" y="5310188"/>
          <p14:tracePt t="107364" x="1339850" y="5319713"/>
          <p14:tracePt t="107367" x="1339850" y="5327650"/>
          <p14:tracePt t="107369" x="1331913" y="5343525"/>
          <p14:tracePt t="107373" x="1331913" y="5359400"/>
          <p14:tracePt t="107378" x="1331913" y="5375275"/>
          <p14:tracePt t="107379" x="1331913" y="5383213"/>
          <p14:tracePt t="107381" x="1331913" y="5391150"/>
          <p14:tracePt t="107383" x="1331913" y="5399088"/>
          <p14:tracePt t="107385" x="1339850" y="5407025"/>
          <p14:tracePt t="107387" x="1339850" y="5414963"/>
          <p14:tracePt t="107389" x="1339850" y="5422900"/>
          <p14:tracePt t="107392" x="1347788" y="5430838"/>
          <p14:tracePt t="107393" x="1347788" y="5438775"/>
          <p14:tracePt t="107395" x="1347788" y="5446713"/>
          <p14:tracePt t="107397" x="1355725" y="5454650"/>
          <p14:tracePt t="107399" x="1355725" y="5462588"/>
          <p14:tracePt t="107401" x="1363663" y="5470525"/>
          <p14:tracePt t="107404" x="1371600" y="5478463"/>
          <p14:tracePt t="107409" x="1387475" y="5494338"/>
          <p14:tracePt t="107411" x="1387475" y="5502275"/>
          <p14:tracePt t="107413" x="1395413" y="5510213"/>
          <p14:tracePt t="107415" x="1403350" y="5510213"/>
          <p14:tracePt t="107417" x="1411288" y="5518150"/>
          <p14:tracePt t="107421" x="1419225" y="5534025"/>
          <p14:tracePt t="107427" x="1443038" y="5549900"/>
          <p14:tracePt t="107428" x="1450975" y="5549900"/>
          <p14:tracePt t="107431" x="1458913" y="5557838"/>
          <p14:tracePt t="107433" x="1466850" y="5557838"/>
          <p14:tracePt t="107435" x="1474788" y="5565775"/>
          <p14:tracePt t="107438" x="1482725" y="5573713"/>
          <p14:tracePt t="107439" x="1490663" y="5573713"/>
          <p14:tracePt t="107443" x="1506538" y="5589588"/>
          <p14:tracePt t="107445" x="1514475" y="5589588"/>
          <p14:tracePt t="107447" x="1530350" y="5597525"/>
          <p14:tracePt t="107451" x="1538288" y="5597525"/>
          <p14:tracePt t="107454" x="1562100" y="5605463"/>
          <p14:tracePt t="107459" x="1579563" y="5613400"/>
          <p14:tracePt t="107461" x="1587500" y="5613400"/>
          <p14:tracePt t="107463" x="1595438" y="5613400"/>
          <p14:tracePt t="107465" x="1603375" y="5613400"/>
          <p14:tracePt t="107467" x="1611313" y="5621338"/>
          <p14:tracePt t="107469" x="1619250" y="5621338"/>
          <p14:tracePt t="107472" x="1635125" y="5621338"/>
          <p14:tracePt t="107473" x="1643063" y="5621338"/>
          <p14:tracePt t="107477" x="1666875" y="5629275"/>
          <p14:tracePt t="107479" x="1674813" y="5629275"/>
          <p14:tracePt t="107481" x="1682750" y="5629275"/>
          <p14:tracePt t="107483" x="1690688" y="5637213"/>
          <p14:tracePt t="107485" x="1706563" y="5637213"/>
          <p14:tracePt t="107488" x="1714500" y="5637213"/>
          <p14:tracePt t="107489" x="1722438" y="5637213"/>
          <p14:tracePt t="107492" x="1738313" y="5645150"/>
          <p14:tracePt t="107493" x="1746250" y="5645150"/>
          <p14:tracePt t="107495" x="1762125" y="5645150"/>
          <p14:tracePt t="107497" x="1770063" y="5645150"/>
          <p14:tracePt t="107499" x="1785938" y="5645150"/>
          <p14:tracePt t="107502" x="1793875" y="5645150"/>
          <p14:tracePt t="107505" x="1817688" y="5645150"/>
          <p14:tracePt t="107507" x="1833563" y="5653088"/>
          <p14:tracePt t="107509" x="1841500" y="5653088"/>
          <p14:tracePt t="107511" x="1857375" y="5653088"/>
          <p14:tracePt t="107513" x="1873250" y="5653088"/>
          <p14:tracePt t="107515" x="1881188" y="5653088"/>
          <p14:tracePt t="107517" x="1897063" y="5662613"/>
          <p14:tracePt t="107519" x="1905000" y="5662613"/>
          <p14:tracePt t="107522" x="1922463" y="5662613"/>
          <p14:tracePt t="107523" x="1930400" y="5662613"/>
          <p14:tracePt t="107525" x="1946275" y="5653088"/>
          <p14:tracePt t="107527" x="1962150" y="5653088"/>
          <p14:tracePt t="107529" x="1978025" y="5653088"/>
          <p14:tracePt t="107531" x="1985963" y="5653088"/>
          <p14:tracePt t="107533" x="2001838" y="5653088"/>
          <p14:tracePt t="107535" x="2017713" y="5653088"/>
          <p14:tracePt t="107537" x="2033588" y="5653088"/>
          <p14:tracePt t="107540" x="2041525" y="5645150"/>
          <p14:tracePt t="107541" x="2057400" y="5645150"/>
          <p14:tracePt t="107543" x="2065338" y="5645150"/>
          <p14:tracePt t="107545" x="2081213" y="5637213"/>
          <p14:tracePt t="107547" x="2089150" y="5637213"/>
          <p14:tracePt t="107549" x="2105025" y="5637213"/>
          <p14:tracePt t="107551" x="2120900" y="5629275"/>
          <p14:tracePt t="107554" x="2144713" y="5629275"/>
          <p14:tracePt t="107557" x="2152650" y="5621338"/>
          <p14:tracePt t="107559" x="2160588" y="5613400"/>
          <p14:tracePt t="107561" x="2176463" y="5613400"/>
          <p14:tracePt t="107563" x="2184400" y="5605463"/>
          <p14:tracePt t="107565" x="2192338" y="5605463"/>
          <p14:tracePt t="107567" x="2208213" y="5597525"/>
          <p14:tracePt t="107569" x="2216150" y="5597525"/>
          <p14:tracePt t="107571" x="2224088" y="5589588"/>
          <p14:tracePt t="107573" x="2232025" y="5581650"/>
          <p14:tracePt t="107575" x="2239963" y="5573713"/>
          <p14:tracePt t="107577" x="2247900" y="5573713"/>
          <p14:tracePt t="107580" x="2255838" y="5565775"/>
          <p14:tracePt t="107581" x="2265363" y="5557838"/>
          <p14:tracePt t="107583" x="2273300" y="5549900"/>
          <p14:tracePt t="107585" x="2281238" y="5541963"/>
          <p14:tracePt t="107587" x="2289175" y="5534025"/>
          <p14:tracePt t="107589" x="2297113" y="5526088"/>
          <p14:tracePt t="107592" x="2297113" y="5518150"/>
          <p14:tracePt t="107595" x="2312988" y="5502275"/>
          <p14:tracePt t="107596" x="2320925" y="5494338"/>
          <p14:tracePt t="107599" x="2320925" y="5486400"/>
          <p14:tracePt t="107601" x="2328863" y="5478463"/>
          <p14:tracePt t="107605" x="2336800" y="5462588"/>
          <p14:tracePt t="107607" x="2336800" y="5454650"/>
          <p14:tracePt t="107611" x="2344738" y="5438775"/>
          <p14:tracePt t="107613" x="2344738" y="5430838"/>
          <p14:tracePt t="107615" x="2352675" y="5422900"/>
          <p14:tracePt t="107617" x="2352675" y="5414963"/>
          <p14:tracePt t="107619" x="2352675" y="5407025"/>
          <p14:tracePt t="107621" x="2352675" y="5399088"/>
          <p14:tracePt t="107623" x="2360613" y="5391150"/>
          <p14:tracePt t="107628" x="2360613" y="5375275"/>
          <p14:tracePt t="107629" x="2360613" y="5367338"/>
          <p14:tracePt t="107631" x="2360613" y="5359400"/>
          <p14:tracePt t="107633" x="2360613" y="5351463"/>
          <p14:tracePt t="107635" x="2360613" y="5335588"/>
          <p14:tracePt t="107637" x="2360613" y="5327650"/>
          <p14:tracePt t="107639" x="2360613" y="5319713"/>
          <p14:tracePt t="107643" x="2360613" y="5302250"/>
          <p14:tracePt t="107644" x="2360613" y="5294313"/>
          <p14:tracePt t="107647" x="2360613" y="5286375"/>
          <p14:tracePt t="107649" x="2360613" y="5278438"/>
          <p14:tracePt t="107651" x="2360613" y="5270500"/>
          <p14:tracePt t="107654" x="2360613" y="5262563"/>
          <p14:tracePt t="107657" x="2360613" y="5246688"/>
          <p14:tracePt t="107658" x="2360613" y="5238750"/>
          <p14:tracePt t="107661" x="2352675" y="5230813"/>
          <p14:tracePt t="107663" x="2352675" y="5222875"/>
          <p14:tracePt t="107665" x="2352675" y="5214938"/>
          <p14:tracePt t="107669" x="2344738" y="5207000"/>
          <p14:tracePt t="107671" x="2344738" y="5199063"/>
          <p14:tracePt t="107675" x="2336800" y="5183188"/>
          <p14:tracePt t="107677" x="2336800" y="5175250"/>
          <p14:tracePt t="107679" x="2336800" y="5167313"/>
          <p14:tracePt t="107681" x="2336800" y="5159375"/>
          <p14:tracePt t="107683" x="2328863" y="5159375"/>
          <p14:tracePt t="107685" x="2328863" y="5151438"/>
          <p14:tracePt t="107689" x="2320925" y="5135563"/>
          <p14:tracePt t="107693" x="2320925" y="5127625"/>
          <p14:tracePt t="107695" x="2312988" y="5119688"/>
          <p14:tracePt t="107697" x="2312988" y="5111750"/>
          <p14:tracePt t="107699" x="2305050" y="5103813"/>
          <p14:tracePt t="107701" x="2305050" y="5095875"/>
          <p14:tracePt t="107705" x="2289175" y="5087938"/>
          <p14:tracePt t="107708" x="2289175" y="5080000"/>
          <p14:tracePt t="107709" x="2281238" y="5072063"/>
          <p14:tracePt t="107711" x="2281238" y="5064125"/>
          <p14:tracePt t="107713" x="2273300" y="5064125"/>
          <p14:tracePt t="107715" x="2265363" y="5056188"/>
          <p14:tracePt t="107717" x="2255838" y="5048250"/>
          <p14:tracePt t="107721" x="2247900" y="5040313"/>
          <p14:tracePt t="107723" x="2239963" y="5040313"/>
          <p14:tracePt t="107725" x="2232025" y="5032375"/>
          <p14:tracePt t="107727" x="2224088" y="5024438"/>
          <p14:tracePt t="107731" x="2216150" y="5016500"/>
          <p14:tracePt t="107733" x="2208213" y="5016500"/>
          <p14:tracePt t="107735" x="2200275" y="5008563"/>
          <p14:tracePt t="107737" x="2192338" y="5008563"/>
          <p14:tracePt t="107739" x="2184400" y="5000625"/>
          <p14:tracePt t="107743" x="2176463" y="4992688"/>
          <p14:tracePt t="107745" x="2168525" y="4992688"/>
          <p14:tracePt t="107747" x="2152650" y="4984750"/>
          <p14:tracePt t="107751" x="2144713" y="4984750"/>
          <p14:tracePt t="107755" x="2128838" y="4976813"/>
          <p14:tracePt t="107757" x="2120900" y="4976813"/>
          <p14:tracePt t="107761" x="2112963" y="4976813"/>
          <p14:tracePt t="107763" x="2105025" y="4976813"/>
          <p14:tracePt t="107765" x="2097088" y="4976813"/>
          <p14:tracePt t="107767" x="2089150" y="4976813"/>
          <p14:tracePt t="107771" x="2081213" y="4976813"/>
          <p14:tracePt t="107774" x="2073275" y="4976813"/>
          <p14:tracePt t="107775" x="2065338" y="4976813"/>
          <p14:tracePt t="107777" x="2057400" y="4976813"/>
          <p14:tracePt t="107779" x="2049463" y="4976813"/>
          <p14:tracePt t="107781" x="2041525" y="4984750"/>
          <p14:tracePt t="107783" x="2033588" y="4984750"/>
          <p14:tracePt t="107785" x="2025650" y="4984750"/>
          <p14:tracePt t="107787" x="2017713" y="4984750"/>
          <p14:tracePt t="107789" x="2001838" y="4984750"/>
          <p14:tracePt t="107791" x="1993900" y="4984750"/>
          <p14:tracePt t="107793" x="1985963" y="4992688"/>
          <p14:tracePt t="107795" x="1978025" y="4992688"/>
          <p14:tracePt t="107796" x="1962150" y="4992688"/>
          <p14:tracePt t="107799" x="1954213" y="4992688"/>
          <p14:tracePt t="107801" x="1938338" y="4992688"/>
          <p14:tracePt t="107804" x="1930400" y="4992688"/>
          <p14:tracePt t="107806" x="1912938" y="5000625"/>
          <p14:tracePt t="107807" x="1905000" y="5000625"/>
          <p14:tracePt t="107809" x="1889125" y="5000625"/>
          <p14:tracePt t="107811" x="1881188" y="5000625"/>
          <p14:tracePt t="107813" x="1865313" y="5000625"/>
          <p14:tracePt t="107815" x="1857375" y="5008563"/>
          <p14:tracePt t="107817" x="1841500" y="5008563"/>
          <p14:tracePt t="107819" x="1833563" y="5008563"/>
          <p14:tracePt t="107821" x="1825625" y="5008563"/>
          <p14:tracePt t="107824" x="1809750" y="5008563"/>
          <p14:tracePt t="107825" x="1801813" y="5008563"/>
          <p14:tracePt t="107827" x="1793875" y="5008563"/>
          <p14:tracePt t="107829" x="1785938" y="5008563"/>
          <p14:tracePt t="107831" x="1778000" y="5008563"/>
          <p14:tracePt t="107833" x="1762125" y="5016500"/>
          <p14:tracePt t="107835" x="1754188" y="5016500"/>
          <p14:tracePt t="107837" x="1738313" y="5016500"/>
          <p14:tracePt t="107840" x="1730375" y="5016500"/>
          <p14:tracePt t="107841" x="1722438" y="5016500"/>
          <p14:tracePt t="107843" x="1706563" y="5024438"/>
          <p14:tracePt t="107845" x="1698625" y="5024438"/>
          <p14:tracePt t="107847" x="1682750" y="5024438"/>
          <p14:tracePt t="107849" x="1674813" y="5032375"/>
          <p14:tracePt t="107851" x="1658938" y="5032375"/>
          <p14:tracePt t="107855" x="1635125" y="5040313"/>
          <p14:tracePt t="107857" x="1627188" y="5040313"/>
          <p14:tracePt t="107860" x="1611313" y="5048250"/>
          <p14:tracePt t="107861" x="1603375" y="5048250"/>
          <p14:tracePt t="107863" x="1595438" y="5048250"/>
          <p14:tracePt t="107865" x="1579563" y="5056188"/>
          <p14:tracePt t="107867" x="1571625" y="5056188"/>
          <p14:tracePt t="107869" x="1562100" y="5064125"/>
          <p14:tracePt t="107872" x="1554163" y="5064125"/>
          <p14:tracePt t="107873" x="1546225" y="5072063"/>
          <p14:tracePt t="107876" x="1530350" y="5072063"/>
          <p14:tracePt t="107876" x="1522413" y="5080000"/>
          <p14:tracePt t="107878" x="1514475" y="5080000"/>
          <p14:tracePt t="107880" x="1506538" y="5087938"/>
          <p14:tracePt t="107882" x="1498600" y="5095875"/>
          <p14:tracePt t="107884" x="1490663" y="5095875"/>
          <p14:tracePt t="107886" x="1482725" y="5103813"/>
          <p14:tracePt t="107890" x="1474788" y="5111750"/>
          <p14:tracePt t="107892" x="1466850" y="5119688"/>
          <p14:tracePt t="107894" x="1458913" y="5127625"/>
          <p14:tracePt t="107896" x="1450975" y="5135563"/>
          <p14:tracePt t="107898" x="1443038" y="5135563"/>
          <p14:tracePt t="107900" x="1435100" y="5143500"/>
          <p14:tracePt t="107903" x="1427163" y="5151438"/>
          <p14:tracePt t="107904" x="1419225" y="5159375"/>
          <p14:tracePt t="107907" x="1411288" y="5167313"/>
          <p14:tracePt t="107908" x="1411288" y="5175250"/>
          <p14:tracePt t="107910" x="1403350" y="5191125"/>
          <p14:tracePt t="107912" x="1395413" y="5199063"/>
          <p14:tracePt t="107914" x="1387475" y="5207000"/>
          <p14:tracePt t="107916" x="1379538" y="5214938"/>
          <p14:tracePt t="107918" x="1371600" y="5230813"/>
          <p14:tracePt t="107920" x="1363663" y="5238750"/>
          <p14:tracePt t="107922" x="1363663" y="5246688"/>
          <p14:tracePt t="107924" x="1355725" y="5254625"/>
          <p14:tracePt t="107926" x="1347788" y="5270500"/>
          <p14:tracePt t="107928" x="1339850" y="5278438"/>
          <p14:tracePt t="107930" x="1339850" y="5286375"/>
          <p14:tracePt t="107932" x="1331913" y="5294313"/>
          <p14:tracePt t="107934" x="1331913" y="5310188"/>
          <p14:tracePt t="107937" x="1323975" y="5319713"/>
          <p14:tracePt t="107938" x="1316038" y="5327650"/>
          <p14:tracePt t="107940" x="1316038" y="5335588"/>
          <p14:tracePt t="107942" x="1316038" y="5343525"/>
          <p14:tracePt t="107944" x="1308100" y="5351463"/>
          <p14:tracePt t="107946" x="1308100" y="5359400"/>
          <p14:tracePt t="107948" x="1308100" y="5367338"/>
          <p14:tracePt t="107950" x="1308100" y="5375275"/>
          <p14:tracePt t="107955" x="1308100" y="5383213"/>
          <p14:tracePt t="107956" x="1308100" y="5391150"/>
          <p14:tracePt t="107960" x="1308100" y="5399088"/>
          <p14:tracePt t="107962" x="1308100" y="5407025"/>
          <p14:tracePt t="107964" x="1308100" y="5414963"/>
          <p14:tracePt t="107971" x="1308100" y="5422900"/>
          <p14:tracePt t="107973" x="1316038" y="5438775"/>
          <p14:tracePt t="107977" x="1316038" y="5446713"/>
          <p14:tracePt t="107979" x="1323975" y="5454650"/>
          <p14:tracePt t="107981" x="1323975" y="5462588"/>
          <p14:tracePt t="107983" x="1331913" y="5470525"/>
          <p14:tracePt t="107985" x="1331913" y="5478463"/>
          <p14:tracePt t="107987" x="1339850" y="5486400"/>
          <p14:tracePt t="107991" x="1347788" y="5494338"/>
          <p14:tracePt t="107993" x="1355725" y="5502275"/>
          <p14:tracePt t="107995" x="1363663" y="5510213"/>
          <p14:tracePt t="107999" x="1371600" y="5518150"/>
          <p14:tracePt t="108001" x="1379538" y="5526088"/>
          <p14:tracePt t="108004" x="1387475" y="5534025"/>
          <p14:tracePt t="108005" x="1395413" y="5534025"/>
          <p14:tracePt t="108008" x="1403350" y="5541963"/>
          <p14:tracePt t="108011" x="1427163" y="5557838"/>
          <p14:tracePt t="108013" x="1435100" y="5565775"/>
          <p14:tracePt t="108015" x="1443038" y="5565775"/>
          <p14:tracePt t="108017" x="1458913" y="5573713"/>
          <p14:tracePt t="108021" x="1482725" y="5581650"/>
          <p14:tracePt t="108023" x="1490663" y="5589588"/>
          <p14:tracePt t="108027" x="1514475" y="5597525"/>
          <p14:tracePt t="108029" x="1522413" y="5597525"/>
          <p14:tracePt t="108031" x="1538288" y="5597525"/>
          <p14:tracePt t="108033" x="1546225" y="5605463"/>
          <p14:tracePt t="108035" x="1562100" y="5605463"/>
          <p14:tracePt t="108037" x="1571625" y="5613400"/>
          <p14:tracePt t="108039" x="1587500" y="5613400"/>
          <p14:tracePt t="108043" x="1611313" y="5621338"/>
          <p14:tracePt t="108045" x="1619250" y="5621338"/>
          <p14:tracePt t="108048" x="1635125" y="5629275"/>
          <p14:tracePt t="108049" x="1643063" y="5629275"/>
          <p14:tracePt t="108051" x="1658938" y="5629275"/>
          <p14:tracePt t="108055" x="1682750" y="5637213"/>
          <p14:tracePt t="108057" x="1698625" y="5637213"/>
          <p14:tracePt t="108059" x="1706563" y="5637213"/>
          <p14:tracePt t="108061" x="1722438" y="5637213"/>
          <p14:tracePt t="108063" x="1730375" y="5637213"/>
          <p14:tracePt t="108065" x="1746250" y="5645150"/>
          <p14:tracePt t="108067" x="1754188" y="5645150"/>
          <p14:tracePt t="108069" x="1770063" y="5645150"/>
          <p14:tracePt t="108072" x="1778000" y="5645150"/>
          <p14:tracePt t="108073" x="1793875" y="5645150"/>
          <p14:tracePt t="108075" x="1801813" y="5645150"/>
          <p14:tracePt t="108079" x="1825625" y="5645150"/>
          <p14:tracePt t="108081" x="1841500" y="5645150"/>
          <p14:tracePt t="108083" x="1857375" y="5637213"/>
          <p14:tracePt t="108085" x="1865313" y="5637213"/>
          <p14:tracePt t="108087" x="1873250" y="5637213"/>
          <p14:tracePt t="108090" x="1889125" y="5637213"/>
          <p14:tracePt t="108091" x="1897063" y="5637213"/>
          <p14:tracePt t="108093" x="1912938" y="5629275"/>
          <p14:tracePt t="108095" x="1922463" y="5629275"/>
          <p14:tracePt t="108097" x="1930400" y="5629275"/>
          <p14:tracePt t="108099" x="1946275" y="5621338"/>
          <p14:tracePt t="108101" x="1954213" y="5621338"/>
          <p14:tracePt t="108105" x="1978025" y="5613400"/>
          <p14:tracePt t="108108" x="1993900" y="5613400"/>
          <p14:tracePt t="108109" x="2001838" y="5605463"/>
          <p14:tracePt t="108115" x="2033588" y="5589588"/>
          <p14:tracePt t="108117" x="2049463" y="5589588"/>
          <p14:tracePt t="108119" x="2057400" y="5581650"/>
          <p14:tracePt t="108123" x="2081213" y="5565775"/>
          <p14:tracePt t="108127" x="2105025" y="5557838"/>
          <p14:tracePt t="108128" x="2120900" y="5549900"/>
          <p14:tracePt t="108131" x="2128838" y="5541963"/>
          <p14:tracePt t="108133" x="2144713" y="5534025"/>
          <p14:tracePt t="108135" x="2160588" y="5526088"/>
          <p14:tracePt t="108137" x="2168525" y="5518150"/>
          <p14:tracePt t="108142" x="2192338" y="5510213"/>
          <p14:tracePt t="108145" x="2208213" y="5486400"/>
          <p14:tracePt t="108157" x="2239963" y="5438775"/>
          <p14:tracePt t="108159" x="2247900" y="5422900"/>
          <p14:tracePt t="108163" x="2255838" y="5407025"/>
          <p14:tracePt t="108165" x="2265363" y="5399088"/>
          <p14:tracePt t="108167" x="2265363" y="5383213"/>
          <p14:tracePt t="108169" x="2273300" y="5375275"/>
          <p14:tracePt t="108173" x="2273300" y="5351463"/>
          <p14:tracePt t="108175" x="2281238" y="5343525"/>
          <p14:tracePt t="108178" x="2281238" y="5327650"/>
          <p14:tracePt t="108179" x="2281238" y="5319713"/>
          <p14:tracePt t="108181" x="2281238" y="5302250"/>
          <p14:tracePt t="108183" x="2289175" y="5286375"/>
          <p14:tracePt t="108185" x="2289175" y="5278438"/>
          <p14:tracePt t="108187" x="2289175" y="5262563"/>
          <p14:tracePt t="108189" x="2289175" y="5254625"/>
          <p14:tracePt t="108193" x="2289175" y="5230813"/>
          <p14:tracePt t="108195" x="2297113" y="5214938"/>
          <p14:tracePt t="108197" x="2289175" y="5199063"/>
          <p14:tracePt t="108199" x="2289175" y="5191125"/>
          <p14:tracePt t="108201" x="2289175" y="5183188"/>
          <p14:tracePt t="108204" x="2289175" y="5167313"/>
          <p14:tracePt t="108205" x="2289175" y="5159375"/>
          <p14:tracePt t="108207" x="2289175" y="5143500"/>
          <p14:tracePt t="108209" x="2281238" y="5135563"/>
          <p14:tracePt t="108211" x="2281238" y="5127625"/>
          <p14:tracePt t="108213" x="2281238" y="5111750"/>
          <p14:tracePt t="108215" x="2273300" y="5103813"/>
          <p14:tracePt t="108217" x="2273300" y="5087938"/>
          <p14:tracePt t="108221" x="2265363" y="5064125"/>
          <p14:tracePt t="108224" x="2255838" y="5056188"/>
          <p14:tracePt t="108225" x="2255838" y="5048250"/>
          <p14:tracePt t="108227" x="2247900" y="5032375"/>
          <p14:tracePt t="108229" x="2247900" y="5024438"/>
          <p14:tracePt t="108231" x="2239963" y="5016500"/>
          <p14:tracePt t="108233" x="2232025" y="5008563"/>
          <p14:tracePt t="108235" x="2232025" y="5000625"/>
          <p14:tracePt t="108239" x="2216150" y="4984750"/>
          <p14:tracePt t="108243" x="2208213" y="4967288"/>
          <p14:tracePt t="108245" x="2200275" y="4959350"/>
          <p14:tracePt t="108249" x="2192338" y="4951413"/>
          <p14:tracePt t="108251" x="2184400" y="4943475"/>
          <p14:tracePt t="108255" x="2176463" y="4935538"/>
          <p14:tracePt t="108257" x="2168525" y="4935538"/>
          <p14:tracePt t="108261" x="2160588" y="4927600"/>
          <p14:tracePt t="108263" x="2160588" y="4919663"/>
          <p14:tracePt t="108265" x="2152650" y="4919663"/>
          <p14:tracePt t="108269" x="2144713" y="4911725"/>
          <p14:tracePt t="108273" x="2136775" y="4911725"/>
          <p14:tracePt t="108277" x="2128838" y="4903788"/>
          <p14:tracePt t="108281" x="2120900" y="4903788"/>
          <p14:tracePt t="108285" x="2112963" y="4903788"/>
          <p14:tracePt t="108289" x="2105025" y="4903788"/>
          <p14:tracePt t="108295" x="2097088" y="4903788"/>
          <p14:tracePt t="108299" x="2089150" y="4903788"/>
          <p14:tracePt t="108301" x="2081213" y="4903788"/>
          <p14:tracePt t="108306" x="2073275" y="4903788"/>
          <p14:tracePt t="108307" x="2065338" y="4903788"/>
          <p14:tracePt t="108309" x="2057400" y="4903788"/>
          <p14:tracePt t="108311" x="2049463" y="4903788"/>
          <p14:tracePt t="108313" x="2041525" y="4903788"/>
          <p14:tracePt t="108315" x="2033588" y="4903788"/>
          <p14:tracePt t="108317" x="2025650" y="4903788"/>
          <p14:tracePt t="108321" x="2017713" y="4903788"/>
          <p14:tracePt t="108323" x="2009775" y="4911725"/>
          <p14:tracePt t="108327" x="2001838" y="4911725"/>
          <p14:tracePt t="108329" x="1993900" y="4911725"/>
          <p14:tracePt t="108331" x="1985963" y="4911725"/>
          <p14:tracePt t="108333" x="1978025" y="4911725"/>
          <p14:tracePt t="108335" x="1970088" y="4911725"/>
          <p14:tracePt t="108337" x="1962150" y="4919663"/>
          <p14:tracePt t="108339" x="1954213" y="4919663"/>
          <p14:tracePt t="108341" x="1946275" y="4919663"/>
          <p14:tracePt t="108343" x="1938338" y="4919663"/>
          <p14:tracePt t="108345" x="1930400" y="4919663"/>
          <p14:tracePt t="108347" x="1922463" y="4919663"/>
          <p14:tracePt t="108349" x="1912938" y="4927600"/>
          <p14:tracePt t="108351" x="1905000" y="4927600"/>
          <p14:tracePt t="108355" x="1897063" y="4927600"/>
          <p14:tracePt t="108357" x="1881188" y="4927600"/>
          <p14:tracePt t="108359" x="1873250" y="4927600"/>
          <p14:tracePt t="108361" x="1865313" y="4927600"/>
          <p14:tracePt t="108363" x="1857375" y="4935538"/>
          <p14:tracePt t="108365" x="1849438" y="4935538"/>
          <p14:tracePt t="108367" x="1841500" y="4935538"/>
          <p14:tracePt t="108369" x="1833563" y="4935538"/>
          <p14:tracePt t="108371" x="1825625" y="4935538"/>
          <p14:tracePt t="108373" x="1817688" y="4935538"/>
          <p14:tracePt t="108377" x="1809750" y="4943475"/>
          <p14:tracePt t="108379" x="1801813" y="4943475"/>
          <p14:tracePt t="108381" x="1793875" y="4951413"/>
          <p14:tracePt t="108383" x="1785938" y="4951413"/>
          <p14:tracePt t="108387" x="1778000" y="4959350"/>
          <p14:tracePt t="108389" x="1770063" y="4959350"/>
          <p14:tracePt t="108393" x="1754188" y="4967288"/>
          <p14:tracePt t="108397" x="1746250" y="4976813"/>
          <p14:tracePt t="108399" x="1738313" y="4976813"/>
          <p14:tracePt t="108401" x="1730375" y="4984750"/>
          <p14:tracePt t="108404" x="1722438" y="4992688"/>
          <p14:tracePt t="108408" x="1714500" y="5000625"/>
          <p14:tracePt t="108410" x="1706563" y="5008563"/>
          <p14:tracePt t="108411" x="1698625" y="5008563"/>
          <p14:tracePt t="108413" x="1690688" y="5016500"/>
          <p14:tracePt t="108415" x="1690688" y="5024438"/>
          <p14:tracePt t="108417" x="1682750" y="5024438"/>
          <p14:tracePt t="108419" x="1674813" y="5032375"/>
          <p14:tracePt t="108421" x="1666875" y="5040313"/>
          <p14:tracePt t="108426" x="1658938" y="5056188"/>
          <p14:tracePt t="108429" x="1651000" y="5064125"/>
          <p14:tracePt t="108431" x="1643063" y="5072063"/>
          <p14:tracePt t="108433" x="1635125" y="5080000"/>
          <p14:tracePt t="108435" x="1627188" y="5087938"/>
          <p14:tracePt t="108437" x="1619250" y="5095875"/>
          <p14:tracePt t="108439" x="1619250" y="5103813"/>
          <p14:tracePt t="108441" x="1611313" y="5111750"/>
          <p14:tracePt t="108445" x="1595438" y="5127625"/>
          <p14:tracePt t="108447" x="1587500" y="5135563"/>
          <p14:tracePt t="108449" x="1587500" y="5143500"/>
          <p14:tracePt t="108451" x="1579563" y="5151438"/>
          <p14:tracePt t="108455" x="1562100" y="5167313"/>
          <p14:tracePt t="108457" x="1562100" y="5175250"/>
          <p14:tracePt t="108461" x="1546225" y="5199063"/>
          <p14:tracePt t="108463" x="1546225" y="5207000"/>
          <p14:tracePt t="108465" x="1538288" y="5214938"/>
          <p14:tracePt t="108467" x="1530350" y="5222875"/>
          <p14:tracePt t="108471" x="1530350" y="5238750"/>
          <p14:tracePt t="108473" x="1522413" y="5246688"/>
          <p14:tracePt t="108476" x="1522413" y="5254625"/>
          <p14:tracePt t="108477" x="1522413" y="5262563"/>
          <p14:tracePt t="108479" x="1514475" y="5270500"/>
          <p14:tracePt t="108481" x="1514475" y="5278438"/>
          <p14:tracePt t="108483" x="1514475" y="5286375"/>
          <p14:tracePt t="108487" x="1514475" y="5294313"/>
          <p14:tracePt t="108489" x="1514475" y="5302250"/>
          <p14:tracePt t="108493" x="1514475" y="5310188"/>
          <p14:tracePt t="108495" x="1514475" y="5319713"/>
          <p14:tracePt t="108499" x="1522413" y="5327650"/>
          <p14:tracePt t="108504" x="1522413" y="5335588"/>
          <p14:tracePt t="108507" x="1530350" y="5343525"/>
          <p14:tracePt t="108509" x="1530350" y="5351463"/>
          <p14:tracePt t="108511" x="1538288" y="5351463"/>
          <p14:tracePt t="108513" x="1538288" y="5359400"/>
          <p14:tracePt t="108515" x="1546225" y="5367338"/>
          <p14:tracePt t="108517" x="1554163" y="5367338"/>
          <p14:tracePt t="108519" x="1554163" y="5375275"/>
          <p14:tracePt t="108521" x="1562100" y="5383213"/>
          <p14:tracePt t="108523" x="1571625" y="5383213"/>
          <p14:tracePt t="108525" x="1579563" y="5391150"/>
          <p14:tracePt t="108527" x="1587500" y="5399088"/>
          <p14:tracePt t="108531" x="1595438" y="5407025"/>
          <p14:tracePt t="108533" x="1603375" y="5407025"/>
          <p14:tracePt t="108535" x="1611313" y="5414963"/>
          <p14:tracePt t="108537" x="1619250" y="5414963"/>
          <p14:tracePt t="108539" x="1627188" y="5422900"/>
          <p14:tracePt t="108543" x="1643063" y="5430838"/>
          <p14:tracePt t="108545" x="1658938" y="5430838"/>
          <p14:tracePt t="108548" x="1666875" y="5438775"/>
          <p14:tracePt t="108549" x="1674813" y="5438775"/>
          <p14:tracePt t="108551" x="1682750" y="5446713"/>
          <p14:tracePt t="108554" x="1690688" y="5446713"/>
          <p14:tracePt t="108555" x="1706563" y="5446713"/>
          <p14:tracePt t="108558" x="1714500" y="5454650"/>
          <p14:tracePt t="108561" x="1738313" y="5454650"/>
          <p14:tracePt t="108563" x="1746250" y="5462588"/>
          <p14:tracePt t="108565" x="1754188" y="5462588"/>
          <p14:tracePt t="108567" x="1770063" y="5462588"/>
          <p14:tracePt t="108569" x="1778000" y="5470525"/>
          <p14:tracePt t="108573" x="1801813" y="5470525"/>
          <p14:tracePt t="108577" x="1825625" y="5478463"/>
          <p14:tracePt t="108580" x="1833563" y="5478463"/>
          <p14:tracePt t="108581" x="1841500" y="5478463"/>
          <p14:tracePt t="108583" x="1857375" y="5478463"/>
          <p14:tracePt t="108585" x="1865313" y="5478463"/>
          <p14:tracePt t="108587" x="1881188" y="5486400"/>
          <p14:tracePt t="108589" x="1889125" y="5486400"/>
          <p14:tracePt t="108591" x="1897063" y="5486400"/>
          <p14:tracePt t="108593" x="1905000" y="5486400"/>
          <p14:tracePt t="108595" x="1912938" y="5486400"/>
          <p14:tracePt t="108597" x="1922463" y="5486400"/>
          <p14:tracePt t="108599" x="1938338" y="5486400"/>
          <p14:tracePt t="108601" x="1946275" y="5486400"/>
          <p14:tracePt t="108604" x="1954213" y="5478463"/>
          <p14:tracePt t="108606" x="1962150" y="5478463"/>
          <p14:tracePt t="108607" x="1970088" y="5478463"/>
          <p14:tracePt t="108610" x="1978025" y="5478463"/>
          <p14:tracePt t="108611" x="1985963" y="5478463"/>
          <p14:tracePt t="108613" x="1993900" y="5478463"/>
          <p14:tracePt t="108615" x="2001838" y="5478463"/>
          <p14:tracePt t="108617" x="2009775" y="5478463"/>
          <p14:tracePt t="108619" x="2017713" y="5478463"/>
          <p14:tracePt t="108622" x="2025650" y="5470525"/>
          <p14:tracePt t="108624" x="2033588" y="5470525"/>
          <p14:tracePt t="108626" x="2041525" y="5470525"/>
          <p14:tracePt t="108627" x="2049463" y="5470525"/>
          <p14:tracePt t="108631" x="2057400" y="5470525"/>
          <p14:tracePt t="108633" x="2065338" y="5462588"/>
          <p14:tracePt t="108637" x="2073275" y="5462588"/>
          <p14:tracePt t="108640" x="2081213" y="5462588"/>
          <p14:tracePt t="108641" x="2081213" y="5454650"/>
          <p14:tracePt t="108643" x="2089150" y="5454650"/>
          <p14:tracePt t="108647" x="2089150" y="5446713"/>
          <p14:tracePt t="108649" x="2097088" y="5446713"/>
          <p14:tracePt t="108655" x="2097088" y="5438775"/>
          <p14:tracePt t="108658" x="2105025" y="5438775"/>
          <p14:tracePt t="108659" x="2105025" y="5430838"/>
          <p14:tracePt t="108663" x="2105025" y="5422900"/>
          <p14:tracePt t="108667" x="2112963" y="5414963"/>
          <p14:tracePt t="108671" x="2112963" y="5407025"/>
          <p14:tracePt t="108675" x="2112963" y="5399088"/>
          <p14:tracePt t="108679" x="2112963" y="5391150"/>
          <p14:tracePt t="108683" x="2112963" y="5383213"/>
          <p14:tracePt t="108687" x="2112963" y="5375275"/>
          <p14:tracePt t="108689" x="2112963" y="5367338"/>
          <p14:tracePt t="108693" x="2112963" y="5359400"/>
          <p14:tracePt t="108695" x="2112963" y="5351463"/>
          <p14:tracePt t="108699" x="2112963" y="5343525"/>
          <p14:tracePt t="108701" x="2112963" y="5335588"/>
          <p14:tracePt t="108705" x="2112963" y="5319713"/>
          <p14:tracePt t="108707" x="2112963" y="5310188"/>
          <p14:tracePt t="108711" x="2112963" y="5302250"/>
          <p14:tracePt t="108713" x="2105025" y="5294313"/>
          <p14:tracePt t="108715" x="2105025" y="5286375"/>
          <p14:tracePt t="108717" x="2105025" y="5278438"/>
          <p14:tracePt t="108721" x="2097088" y="5262563"/>
          <p14:tracePt t="108723" x="2097088" y="5254625"/>
          <p14:tracePt t="108727" x="2097088" y="5246688"/>
          <p14:tracePt t="108729" x="2097088" y="5238750"/>
          <p14:tracePt t="108731" x="2089150" y="5230813"/>
          <p14:tracePt t="108733" x="2089150" y="5222875"/>
          <p14:tracePt t="108735" x="2089150" y="5214938"/>
          <p14:tracePt t="108737" x="2089150" y="5207000"/>
          <p14:tracePt t="108739" x="2081213" y="5199063"/>
          <p14:tracePt t="108743" x="2081213" y="5191125"/>
          <p14:tracePt t="108745" x="2081213" y="5183188"/>
          <p14:tracePt t="108747" x="2081213" y="5175250"/>
          <p14:tracePt t="108749" x="2073275" y="5167313"/>
          <p14:tracePt t="108754" x="2073275" y="5159375"/>
          <p14:tracePt t="108757" x="2065338" y="5143500"/>
          <p14:tracePt t="108761" x="2057400" y="5135563"/>
          <p14:tracePt t="108763" x="2057400" y="5127625"/>
          <p14:tracePt t="108767" x="2049463" y="5119688"/>
          <p14:tracePt t="108769" x="2049463" y="5111750"/>
          <p14:tracePt t="108772" x="2041525" y="5111750"/>
          <p14:tracePt t="108773" x="2041525" y="5103813"/>
          <p14:tracePt t="108777" x="2033588" y="5095875"/>
          <p14:tracePt t="108779" x="2033588" y="5087938"/>
          <p14:tracePt t="108781" x="2025650" y="5087938"/>
          <p14:tracePt t="108783" x="2025650" y="5080000"/>
          <p14:tracePt t="108785" x="2025650" y="5072063"/>
          <p14:tracePt t="108787" x="2017713" y="5072063"/>
          <p14:tracePt t="108789" x="2017713" y="5064125"/>
          <p14:tracePt t="108791" x="2009775" y="5064125"/>
          <p14:tracePt t="108795" x="2009775" y="5056188"/>
          <p14:tracePt t="108797" x="2001838" y="5056188"/>
          <p14:tracePt t="108799" x="2001838" y="5048250"/>
          <p14:tracePt t="108804" x="1993900" y="5048250"/>
          <p14:tracePt t="108805" x="1993900" y="5040313"/>
          <p14:tracePt t="108809" x="1985963" y="5040313"/>
          <p14:tracePt t="108813" x="1985963" y="5032375"/>
          <p14:tracePt t="108815" x="1978025" y="5032375"/>
          <p14:tracePt t="108822" x="1970088" y="5032375"/>
          <p14:tracePt t="108825" x="1970088" y="5024438"/>
          <p14:tracePt t="108828" x="1962150" y="5024438"/>
          <p14:tracePt t="108837" x="1954213" y="5024438"/>
          <p14:tracePt t="108843" x="1954213" y="5016500"/>
          <p14:tracePt t="108845" x="1946275" y="5016500"/>
          <p14:tracePt t="108851" x="1938338" y="5016500"/>
          <p14:tracePt t="108857" x="1930400" y="5016500"/>
          <p14:tracePt t="108861" x="1922463" y="5016500"/>
          <p14:tracePt t="108869" x="1912938" y="5016500"/>
          <p14:tracePt t="108875" x="1905000" y="5016500"/>
          <p14:tracePt t="108881" x="1897063" y="5016500"/>
          <p14:tracePt t="108889" x="1889125" y="5016500"/>
          <p14:tracePt t="108893" x="1881188" y="5016500"/>
          <p14:tracePt t="108895" x="1873250" y="5016500"/>
          <p14:tracePt t="108899" x="1865313" y="5016500"/>
          <p14:tracePt t="108901" x="1857375" y="5016500"/>
          <p14:tracePt t="108905" x="1849438" y="5016500"/>
          <p14:tracePt t="108907" x="1833563" y="5016500"/>
          <p14:tracePt t="108909" x="1825625" y="5016500"/>
          <p14:tracePt t="108911" x="1817688" y="5024438"/>
          <p14:tracePt t="108913" x="1809750" y="5024438"/>
          <p14:tracePt t="108915" x="1801813" y="5024438"/>
          <p14:tracePt t="108917" x="1793875" y="5024438"/>
          <p14:tracePt t="108919" x="1785938" y="5024438"/>
          <p14:tracePt t="108921" x="1778000" y="5024438"/>
          <p14:tracePt t="108925" x="1762125" y="5024438"/>
          <p14:tracePt t="108927" x="1754188" y="5024438"/>
          <p14:tracePt t="108929" x="1746250" y="5024438"/>
          <p14:tracePt t="108931" x="1730375" y="5032375"/>
          <p14:tracePt t="108933" x="1722438" y="5032375"/>
          <p14:tracePt t="108935" x="1714500" y="5032375"/>
          <p14:tracePt t="108937" x="1706563" y="5032375"/>
          <p14:tracePt t="108939" x="1698625" y="5032375"/>
          <p14:tracePt t="108941" x="1690688" y="5032375"/>
          <p14:tracePt t="108943" x="1682750" y="5032375"/>
          <p14:tracePt t="108947" x="1674813" y="5040313"/>
          <p14:tracePt t="108949" x="1666875" y="5040313"/>
          <p14:tracePt t="108951" x="1658938" y="5040313"/>
          <p14:tracePt t="108954" x="1643063" y="5040313"/>
          <p14:tracePt t="108959" x="1635125" y="5040313"/>
          <p14:tracePt t="108961" x="1627188" y="5040313"/>
          <p14:tracePt t="108965" x="1619250" y="5040313"/>
          <p14:tracePt t="108971" x="1611313" y="5048250"/>
          <p14:tracePt t="108977" x="1603375" y="5048250"/>
          <p14:tracePt t="108989" x="1595438" y="5048250"/>
          <p14:tracePt t="109004" x="1595438" y="5056188"/>
          <p14:tracePt t="109011" x="1595438" y="5064125"/>
          <p14:tracePt t="109017" x="1595438" y="5072063"/>
          <p14:tracePt t="109021" x="1595438" y="5080000"/>
          <p14:tracePt t="109025" x="1595438" y="5087938"/>
          <p14:tracePt t="109027" x="1587500" y="5087938"/>
          <p14:tracePt t="109029" x="1587500" y="5095875"/>
          <p14:tracePt t="109031" x="1587500" y="5103813"/>
          <p14:tracePt t="109035" x="1587500" y="5111750"/>
          <p14:tracePt t="109037" x="1587500" y="5119688"/>
          <p14:tracePt t="109041" x="1587500" y="5127625"/>
          <p14:tracePt t="109045" x="1587500" y="5135563"/>
          <p14:tracePt t="109049" x="1595438" y="5143500"/>
          <p14:tracePt t="109054" x="1595438" y="5151438"/>
          <p14:tracePt t="109057" x="1595438" y="5159375"/>
          <p14:tracePt t="109063" x="1595438" y="5167313"/>
          <p14:tracePt t="109067" x="1595438" y="5175250"/>
          <p14:tracePt t="109071" x="1587500" y="5183188"/>
          <p14:tracePt t="109078" x="1587500" y="5191125"/>
          <p14:tracePt t="109085" x="1587500" y="5199063"/>
          <p14:tracePt t="109099" x="1587500" y="5207000"/>
          <p14:tracePt t="109113" x="1595438" y="5207000"/>
          <p14:tracePt t="109121" x="1595438" y="5214938"/>
          <p14:tracePt t="109140" x="1595438" y="5222875"/>
          <p14:tracePt t="109145" x="1603375" y="5222875"/>
          <p14:tracePt t="109147" x="1603375" y="5230813"/>
          <p14:tracePt t="109156" x="1611313" y="5238750"/>
          <p14:tracePt t="109158" x="1611313" y="5246688"/>
          <p14:tracePt t="109163" x="1619250" y="5254625"/>
          <p14:tracePt t="109167" x="1619250" y="5262563"/>
          <p14:tracePt t="109171" x="1627188" y="5270500"/>
          <p14:tracePt t="109175" x="1627188" y="5278438"/>
          <p14:tracePt t="109177" x="1635125" y="5278438"/>
          <p14:tracePt t="109179" x="1635125" y="5286375"/>
          <p14:tracePt t="109183" x="1643063" y="5294313"/>
          <p14:tracePt t="109187" x="1651000" y="5302250"/>
          <p14:tracePt t="109193" x="1658938" y="5310188"/>
          <p14:tracePt t="109199" x="1666875" y="5319713"/>
          <p14:tracePt t="109205" x="1674813" y="5327650"/>
          <p14:tracePt t="109211" x="1682750" y="5327650"/>
          <p14:tracePt t="109213" x="1682750" y="5335588"/>
          <p14:tracePt t="109217" x="1690688" y="5335588"/>
          <p14:tracePt t="109221" x="1690688" y="5343525"/>
          <p14:tracePt t="109225" x="1698625" y="5343525"/>
          <p14:tracePt t="109238" x="1706563" y="5351463"/>
          <p14:tracePt t="109249" x="1714500" y="5351463"/>
          <p14:tracePt t="109255" x="1714500" y="5359400"/>
          <p14:tracePt t="109257" x="1722438" y="5359400"/>
          <p14:tracePt t="109265" x="1730375" y="5359400"/>
          <p14:tracePt t="109268" x="1730375" y="5367338"/>
          <p14:tracePt t="109272" x="1738313" y="5367338"/>
          <p14:tracePt t="109274" x="1746250" y="5367338"/>
          <p14:tracePt t="109277" x="1754188" y="5375275"/>
          <p14:tracePt t="109281" x="1762125" y="5375275"/>
          <p14:tracePt t="109285" x="1770063" y="5375275"/>
          <p14:tracePt t="109287" x="1778000" y="5383213"/>
          <p14:tracePt t="109290" x="1785938" y="5383213"/>
          <p14:tracePt t="109293" x="1793875" y="5391150"/>
          <p14:tracePt t="109295" x="1801813" y="5391150"/>
          <p14:tracePt t="109297" x="1809750" y="5391150"/>
          <p14:tracePt t="109299" x="1817688" y="5391150"/>
          <p14:tracePt t="109301" x="1825625" y="5399088"/>
          <p14:tracePt t="109304" x="1833563" y="5399088"/>
          <p14:tracePt t="109305" x="1841500" y="5399088"/>
          <p14:tracePt t="109308" x="1857375" y="5407025"/>
          <p14:tracePt t="109309" x="1865313" y="5407025"/>
          <p14:tracePt t="109311" x="1873250" y="5407025"/>
          <p14:tracePt t="109313" x="1881188" y="5414963"/>
          <p14:tracePt t="109315" x="1889125" y="5414963"/>
          <p14:tracePt t="109317" x="1905000" y="5414963"/>
          <p14:tracePt t="109319" x="1912938" y="5414963"/>
          <p14:tracePt t="109321" x="1922463" y="5422900"/>
          <p14:tracePt t="109323" x="1938338" y="5422900"/>
          <p14:tracePt t="109326" x="1946275" y="5422900"/>
          <p14:tracePt t="109329" x="1970088" y="5430838"/>
          <p14:tracePt t="109331" x="1978025" y="5438775"/>
          <p14:tracePt t="109333" x="1985963" y="5438775"/>
          <p14:tracePt t="109335" x="2001838" y="5438775"/>
          <p14:tracePt t="109337" x="2009775" y="5438775"/>
          <p14:tracePt t="109339" x="2017713" y="5446713"/>
          <p14:tracePt t="109341" x="2033588" y="5446713"/>
          <p14:tracePt t="109343" x="2041525" y="5446713"/>
          <p14:tracePt t="109345" x="2049463" y="5446713"/>
          <p14:tracePt t="109347" x="2057400" y="5446713"/>
          <p14:tracePt t="109349" x="2073275" y="5454650"/>
          <p14:tracePt t="109351" x="2081213" y="5454650"/>
          <p14:tracePt t="109354" x="2089150" y="5454650"/>
          <p14:tracePt t="109355" x="2097088" y="5454650"/>
          <p14:tracePt t="109358" x="2105025" y="5454650"/>
          <p14:tracePt t="109360" x="2112963" y="5454650"/>
          <p14:tracePt t="109361" x="2120900" y="5454650"/>
          <p14:tracePt t="109365" x="2128838" y="5454650"/>
          <p14:tracePt t="109367" x="2136775" y="5454650"/>
          <p14:tracePt t="109369" x="2144713" y="5454650"/>
          <p14:tracePt t="109374" x="2152650" y="5454650"/>
          <p14:tracePt t="109377" x="2160588" y="5454650"/>
          <p14:tracePt t="109379" x="2168525" y="5454650"/>
          <p14:tracePt t="109383" x="2176463" y="5454650"/>
          <p14:tracePt t="109385" x="2184400" y="5446713"/>
          <p14:tracePt t="109389" x="2192338" y="5446713"/>
          <p14:tracePt t="109391" x="2200275" y="5446713"/>
          <p14:tracePt t="109395" x="2208213" y="5438775"/>
          <p14:tracePt t="109399" x="2216150" y="5438775"/>
          <p14:tracePt t="109404" x="2224088" y="5430838"/>
          <p14:tracePt t="109409" x="2232025" y="5430838"/>
          <p14:tracePt t="109411" x="2232025" y="5422900"/>
          <p14:tracePt t="109415" x="2239963" y="5422900"/>
          <p14:tracePt t="109423" x="2239963" y="5414963"/>
          <p14:tracePt t="109427" x="2247900" y="5414963"/>
          <p14:tracePt t="109437" x="2255838" y="5407025"/>
          <p14:tracePt t="109449" x="2265363" y="5407025"/>
          <p14:tracePt t="109461" x="2265363" y="5399088"/>
          <p14:tracePt t="109501" x="2273300" y="5399088"/>
          <p14:tracePt t="109521" x="2273300" y="5391150"/>
          <p14:tracePt t="109547" x="2273300" y="5383213"/>
          <p14:tracePt t="109579" x="2273300" y="5375275"/>
          <p14:tracePt t="109871" x="2273300" y="5383213"/>
          <p14:tracePt t="109913" x="2265363" y="5383213"/>
          <p14:tracePt t="109921" x="2255838" y="5391150"/>
          <p14:tracePt t="109925" x="2247900" y="5391150"/>
          <p14:tracePt t="109929" x="2239963" y="5399088"/>
          <p14:tracePt t="109933" x="2232025" y="5399088"/>
          <p14:tracePt t="109935" x="2224088" y="5399088"/>
          <p14:tracePt t="109941" x="2224088" y="5407025"/>
          <p14:tracePt t="109951" x="2216150" y="5407025"/>
          <p14:tracePt t="109957" x="2216150" y="5414963"/>
          <p14:tracePt t="109965" x="2208213" y="5414963"/>
          <p14:tracePt t="110051" x="2216150" y="5414963"/>
          <p14:tracePt t="110057" x="2208213" y="5414963"/>
          <p14:tracePt t="110061" x="2208213" y="5422900"/>
          <p14:tracePt t="110067" x="2200275" y="5422900"/>
          <p14:tracePt t="110069" x="2192338" y="5430838"/>
          <p14:tracePt t="110073" x="2176463" y="5430838"/>
          <p14:tracePt t="110075" x="2168525" y="5438775"/>
          <p14:tracePt t="110077" x="2160588" y="5438775"/>
          <p14:tracePt t="110080" x="2152650" y="5438775"/>
          <p14:tracePt t="110081" x="2144713" y="5446713"/>
          <p14:tracePt t="110083" x="2136775" y="5446713"/>
          <p14:tracePt t="110085" x="2128838" y="5446713"/>
          <p14:tracePt t="110087" x="2120900" y="5454650"/>
          <p14:tracePt t="110090" x="2112963" y="5454650"/>
          <p14:tracePt t="110091" x="2105025" y="5454650"/>
          <p14:tracePt t="110093" x="2097088" y="5454650"/>
          <p14:tracePt t="110095" x="2097088" y="5462588"/>
          <p14:tracePt t="110097" x="2089150" y="5462588"/>
          <p14:tracePt t="110099" x="2081213" y="5462588"/>
          <p14:tracePt t="110101" x="2073275" y="5462588"/>
          <p14:tracePt t="110105" x="2065338" y="5470525"/>
          <p14:tracePt t="110108" x="2057400" y="5470525"/>
          <p14:tracePt t="110110" x="2049463" y="5470525"/>
          <p14:tracePt t="110111" x="2041525" y="5470525"/>
          <p14:tracePt t="110113" x="2033588" y="5470525"/>
          <p14:tracePt t="110117" x="2025650" y="5478463"/>
          <p14:tracePt t="110122" x="2009775" y="5478463"/>
          <p14:tracePt t="110123" x="2001838" y="5478463"/>
          <p14:tracePt t="110126" x="1993900" y="5478463"/>
          <p14:tracePt t="110140" x="1962150" y="5486400"/>
          <p14:tracePt t="110142" x="1954213" y="5486400"/>
          <p14:tracePt t="110145" x="1946275" y="5486400"/>
          <p14:tracePt t="110154" x="1938338" y="5486400"/>
          <p14:tracePt t="110211" x="1938338" y="5478463"/>
          <p14:tracePt t="111283" x="1938338" y="5486400"/>
          <p14:tracePt t="111315" x="1930400" y="5486400"/>
          <p14:tracePt t="111323" x="1930400" y="5494338"/>
          <p14:tracePt t="111325" x="1922463" y="5494338"/>
          <p14:tracePt t="111331" x="1912938" y="5494338"/>
          <p14:tracePt t="111337" x="1912938" y="5502275"/>
          <p14:tracePt t="111339" x="1905000" y="5502275"/>
          <p14:tracePt t="111343" x="1897063" y="5502275"/>
          <p14:tracePt t="111349" x="1889125" y="5510213"/>
          <p14:tracePt t="111355" x="1881188" y="5510213"/>
          <p14:tracePt t="111359" x="1873250" y="5510213"/>
          <p14:tracePt t="111365" x="1865313" y="5510213"/>
          <p14:tracePt t="111371" x="1857375" y="5510213"/>
          <p14:tracePt t="111373" x="1857375" y="5518150"/>
          <p14:tracePt t="111377" x="1849438" y="5518150"/>
          <p14:tracePt t="111385" x="1841500" y="5518150"/>
          <p14:tracePt t="111395" x="1833563" y="5518150"/>
          <p14:tracePt t="111404" x="1825625" y="5518150"/>
          <p14:tracePt t="111407" x="1817688" y="5518150"/>
          <p14:tracePt t="111409" x="1817688" y="5526088"/>
          <p14:tracePt t="111411" x="1809750" y="5526088"/>
          <p14:tracePt t="111415" x="1801813" y="5526088"/>
          <p14:tracePt t="111417" x="1793875" y="5526088"/>
          <p14:tracePt t="111419" x="1785938" y="5534025"/>
          <p14:tracePt t="111424" x="1778000" y="5534025"/>
          <p14:tracePt t="111425" x="1770063" y="5534025"/>
          <p14:tracePt t="111427" x="1762125" y="5541963"/>
          <p14:tracePt t="111429" x="1754188" y="5541963"/>
          <p14:tracePt t="111431" x="1746250" y="5541963"/>
          <p14:tracePt t="111433" x="1738313" y="5549900"/>
          <p14:tracePt t="111435" x="1730375" y="5549900"/>
          <p14:tracePt t="111439" x="1722438" y="5557838"/>
          <p14:tracePt t="111441" x="1714500" y="5557838"/>
          <p14:tracePt t="111443" x="1706563" y="5557838"/>
          <p14:tracePt t="111445" x="1698625" y="5565775"/>
          <p14:tracePt t="111449" x="1690688" y="5565775"/>
          <p14:tracePt t="111451" x="1682750" y="5573713"/>
          <p14:tracePt t="111454" x="1674813" y="5573713"/>
          <p14:tracePt t="111457" x="1666875" y="5573713"/>
          <p14:tracePt t="111459" x="1666875" y="5581650"/>
          <p14:tracePt t="111461" x="1658938" y="5581650"/>
          <p14:tracePt t="111465" x="1651000" y="5581650"/>
          <p14:tracePt t="111467" x="1651000" y="5589588"/>
          <p14:tracePt t="111471" x="1643063" y="5589588"/>
          <p14:tracePt t="111474" x="1635125" y="5597525"/>
          <p14:tracePt t="111477" x="1627188" y="5597525"/>
          <p14:tracePt t="111481" x="1619250" y="5605463"/>
          <p14:tracePt t="111487" x="1611313" y="5605463"/>
          <p14:tracePt t="111491" x="1611313" y="5613400"/>
          <p14:tracePt t="111495" x="1603375" y="5613400"/>
          <p14:tracePt t="111501" x="1603375" y="5621338"/>
          <p14:tracePt t="111504" x="1595438" y="5621338"/>
          <p14:tracePt t="111527" x="1595438" y="5629275"/>
          <p14:tracePt t="112007" x="1595438" y="5621338"/>
          <p14:tracePt t="112065" x="1595438" y="5629275"/>
          <p14:tracePt t="112079" x="1587500" y="5629275"/>
          <p14:tracePt t="112097" x="1587500" y="5621338"/>
          <p14:tracePt t="112101" x="1579563" y="5621338"/>
          <p14:tracePt t="112107" x="1571625" y="5621338"/>
          <p14:tracePt t="112111" x="1554163" y="5621338"/>
          <p14:tracePt t="112113" x="1546225" y="5621338"/>
          <p14:tracePt t="112115" x="1538288" y="5621338"/>
          <p14:tracePt t="112117" x="1522413" y="5621338"/>
          <p14:tracePt t="112121" x="1498600" y="5613400"/>
          <p14:tracePt t="112124" x="1490663" y="5613400"/>
          <p14:tracePt t="112130" x="1450975" y="5605463"/>
          <p14:tracePt t="112133" x="1419225" y="5597525"/>
          <p14:tracePt t="112134" x="1403350" y="5597525"/>
          <p14:tracePt t="112137" x="1387475" y="5597525"/>
          <p14:tracePt t="112154" x="1252538" y="5565775"/>
          <p14:tracePt t="112154" x="1244600" y="5565775"/>
          <p14:tracePt t="112156" x="1228725" y="5557838"/>
          <p14:tracePt t="112158" x="1211263" y="5557838"/>
          <p14:tracePt t="112160" x="1203325" y="5557838"/>
          <p14:tracePt t="112162" x="1187450" y="5549900"/>
          <p14:tracePt t="112164" x="1171575" y="5549900"/>
          <p14:tracePt t="112166" x="1155700" y="5549900"/>
          <p14:tracePt t="112168" x="1147763" y="5541963"/>
          <p14:tracePt t="112171" x="1131888" y="5541963"/>
          <p14:tracePt t="112173" x="1123950" y="5541963"/>
          <p14:tracePt t="112175" x="1108075" y="5534025"/>
          <p14:tracePt t="112177" x="1100138" y="5534025"/>
          <p14:tracePt t="112179" x="1084263" y="5534025"/>
          <p14:tracePt t="112181" x="1076325" y="5526088"/>
          <p14:tracePt t="112183" x="1060450" y="5526088"/>
          <p14:tracePt t="112184" x="1044575" y="5518150"/>
          <p14:tracePt t="112187" x="1028700" y="5518150"/>
          <p14:tracePt t="112189" x="1020763" y="5510213"/>
          <p14:tracePt t="112191" x="1004888" y="5510213"/>
          <p14:tracePt t="112193" x="996950" y="5502275"/>
          <p14:tracePt t="112195" x="981075" y="5502275"/>
          <p14:tracePt t="112197" x="965200" y="5494338"/>
          <p14:tracePt t="112199" x="957263" y="5494338"/>
          <p14:tracePt t="112201" x="941388" y="5486400"/>
          <p14:tracePt t="112205" x="917575" y="5478463"/>
          <p14:tracePt t="112208" x="901700" y="5470525"/>
          <p14:tracePt t="112211" x="885825" y="5462588"/>
          <p14:tracePt t="112213" x="868363" y="5454650"/>
          <p14:tracePt t="112215" x="860425" y="5446713"/>
          <p14:tracePt t="112217" x="852488" y="5438775"/>
          <p14:tracePt t="112219" x="844550" y="5438775"/>
          <p14:tracePt t="112223" x="820738" y="5422900"/>
          <p14:tracePt t="112226" x="812800" y="5414963"/>
          <p14:tracePt t="112229" x="788988" y="5399088"/>
          <p14:tracePt t="112231" x="781050" y="5391150"/>
          <p14:tracePt t="112233" x="773113" y="5383213"/>
          <p14:tracePt t="112235" x="757238" y="5375275"/>
          <p14:tracePt t="112238" x="749300" y="5367338"/>
          <p14:tracePt t="112239" x="741363" y="5359400"/>
          <p14:tracePt t="112241" x="725488" y="5351463"/>
          <p14:tracePt t="112245" x="701675" y="5327650"/>
          <p14:tracePt t="112247" x="693738" y="5310188"/>
          <p14:tracePt t="112249" x="677863" y="5302250"/>
          <p14:tracePt t="112251" x="661988" y="5286375"/>
          <p14:tracePt t="112254" x="638175" y="5254625"/>
          <p14:tracePt t="112257" x="622300" y="5238750"/>
          <p14:tracePt t="112261" x="590550" y="5207000"/>
          <p14:tracePt t="112263" x="574675" y="5191125"/>
          <p14:tracePt t="112265" x="558800" y="5175250"/>
          <p14:tracePt t="112267" x="550863" y="5159375"/>
          <p14:tracePt t="112269" x="534988" y="5143500"/>
          <p14:tracePt t="112271" x="517525" y="5119688"/>
          <p14:tracePt t="112273" x="501650" y="5103813"/>
          <p14:tracePt t="112275" x="485775" y="5087938"/>
          <p14:tracePt t="112279" x="446088" y="5048250"/>
          <p14:tracePt t="112282" x="414338" y="5008563"/>
          <p14:tracePt t="112285" x="390525" y="4984750"/>
          <p14:tracePt t="112288" x="374650" y="4959350"/>
          <p14:tracePt t="112289" x="350838" y="4935538"/>
          <p14:tracePt t="112291" x="334963" y="4911725"/>
          <p14:tracePt t="112295" x="287338" y="4864100"/>
          <p14:tracePt t="112297" x="271463" y="4840288"/>
          <p14:tracePt t="112299" x="247650" y="4808538"/>
          <p14:tracePt t="112301" x="223838" y="4784725"/>
          <p14:tracePt t="112304" x="200025" y="4760913"/>
          <p14:tracePt t="112305" x="184150" y="4729163"/>
          <p14:tracePt t="112307" x="158750" y="4705350"/>
          <p14:tracePt t="112311" x="119063" y="4649788"/>
          <p14:tracePt t="112315" x="71438" y="4592638"/>
          <p14:tracePt t="112317" x="47625" y="456088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>
            <a:normAutofit/>
          </a:bodyPr>
          <a:lstStyle/>
          <a:p>
            <a:r>
              <a:rPr lang="nl-BE" altLang="nl-BE" dirty="0"/>
              <a:t>Examples: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b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sz="2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 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or </a:t>
            </a: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2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it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summer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kumimoji="0" lang="nl-BE" altLang="nl-BE" sz="2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nl-BE" altLang="nl-BE" dirty="0"/>
              <a:t>In Python, </a:t>
            </a:r>
            <a:r>
              <a:rPr lang="nl-BE" altLang="nl-BE" dirty="0" err="1"/>
              <a:t>the</a:t>
            </a:r>
            <a:r>
              <a:rPr lang="nl-BE" altLang="nl-BE" dirty="0"/>
              <a:t> test </a:t>
            </a:r>
            <a:r>
              <a:rPr lang="nl-BE" altLang="nl-BE" dirty="0" err="1"/>
              <a:t>can</a:t>
            </a:r>
            <a:r>
              <a:rPr lang="nl-BE" altLang="nl-BE" dirty="0"/>
              <a:t> </a:t>
            </a:r>
            <a:r>
              <a:rPr lang="nl-BE" altLang="nl-BE" dirty="0" err="1"/>
              <a:t>also</a:t>
            </a:r>
            <a:r>
              <a:rPr lang="nl-BE" altLang="nl-BE" dirty="0"/>
              <a:t> </a:t>
            </a:r>
            <a:r>
              <a:rPr lang="nl-BE" altLang="nl-BE" dirty="0" err="1"/>
              <a:t>be</a:t>
            </a:r>
            <a:r>
              <a:rPr lang="nl-BE" altLang="nl-BE" dirty="0"/>
              <a:t> </a:t>
            </a:r>
            <a:r>
              <a:rPr lang="nl-BE" altLang="nl-BE" dirty="0" err="1"/>
              <a:t>done</a:t>
            </a:r>
            <a:r>
              <a:rPr lang="nl-BE" altLang="nl-BE" dirty="0"/>
              <a:t> as </a:t>
            </a:r>
            <a:r>
              <a:rPr lang="nl-BE" altLang="nl-BE" dirty="0" err="1"/>
              <a:t>follows</a:t>
            </a:r>
            <a:r>
              <a:rPr lang="nl-BE" altLang="nl-BE" dirty="0"/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b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sz="2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2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2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it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sz="22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summer</a:t>
            </a:r>
            <a:r>
              <a:rPr lang="nl-BE" altLang="nl-BE" sz="22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600" dirty="0">
              <a:latin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380A782-90D7-4E08-B1BB-7EDA7BDFF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269"/>
    </mc:Choice>
    <mc:Fallback xmlns="">
      <p:transition spd="slow" advTm="188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9" x="1754188" y="55563"/>
          <p14:tracePt t="361" x="1754188" y="87313"/>
          <p14:tracePt t="363" x="1754188" y="119063"/>
          <p14:tracePt t="365" x="1754188" y="142875"/>
          <p14:tracePt t="367" x="1754188" y="176213"/>
          <p14:tracePt t="369" x="1754188" y="200025"/>
          <p14:tracePt t="374" x="1762125" y="255588"/>
          <p14:tracePt t="376" x="1762125" y="319088"/>
          <p14:tracePt t="379" x="1762125" y="342900"/>
          <p14:tracePt t="380" x="1770063" y="366713"/>
          <p14:tracePt t="382" x="1770063" y="390525"/>
          <p14:tracePt t="384" x="1770063" y="414338"/>
          <p14:tracePt t="387" x="1770063" y="438150"/>
          <p14:tracePt t="389" x="1778000" y="461963"/>
          <p14:tracePt t="393" x="1778000" y="509588"/>
          <p14:tracePt t="395" x="1778000" y="534988"/>
          <p14:tracePt t="396" x="1778000" y="558800"/>
          <p14:tracePt t="398" x="1778000" y="574675"/>
          <p14:tracePt t="400" x="1778000" y="598488"/>
          <p14:tracePt t="402" x="1785938" y="614363"/>
          <p14:tracePt t="405" x="1785938" y="638175"/>
          <p14:tracePt t="411" x="1785938" y="685800"/>
          <p14:tracePt t="413" x="1785938" y="709613"/>
          <p14:tracePt t="414" x="1785938" y="725488"/>
          <p14:tracePt t="416" x="1785938" y="741363"/>
          <p14:tracePt t="418" x="1785938" y="757238"/>
          <p14:tracePt t="422" x="1785938" y="773113"/>
          <p14:tracePt t="425" x="1778000" y="804863"/>
          <p14:tracePt t="426" x="1778000" y="820738"/>
          <p14:tracePt t="428" x="1778000" y="836613"/>
          <p14:tracePt t="430" x="1778000" y="852488"/>
          <p14:tracePt t="432" x="1778000" y="869950"/>
          <p14:tracePt t="434" x="1778000" y="885825"/>
          <p14:tracePt t="437" x="1778000" y="901700"/>
          <p14:tracePt t="439" x="1770063" y="909638"/>
          <p14:tracePt t="441" x="1770063" y="925513"/>
          <p14:tracePt t="442" x="1770063" y="941388"/>
          <p14:tracePt t="444" x="1770063" y="949325"/>
          <p14:tracePt t="446" x="1762125" y="965200"/>
          <p14:tracePt t="448" x="1762125" y="973138"/>
          <p14:tracePt t="450" x="1762125" y="989013"/>
          <p14:tracePt t="452" x="1762125" y="996950"/>
          <p14:tracePt t="455" x="1762125" y="1004888"/>
          <p14:tracePt t="458" x="1762125" y="1012825"/>
          <p14:tracePt t="459" x="1754188" y="1020763"/>
          <p14:tracePt t="461" x="1754188" y="1028700"/>
          <p14:tracePt t="463" x="1754188" y="1036638"/>
          <p14:tracePt t="465" x="1754188" y="1044575"/>
          <p14:tracePt t="469" x="1754188" y="1052513"/>
          <p14:tracePt t="475" x="1754188" y="1060450"/>
          <p14:tracePt t="483" x="1754188" y="1068388"/>
          <p14:tracePt t="487" x="1762125" y="1068388"/>
          <p14:tracePt t="557" x="1770063" y="1068388"/>
          <p14:tracePt t="563" x="1778000" y="1060450"/>
          <p14:tracePt t="567" x="1785938" y="1060450"/>
          <p14:tracePt t="569" x="1793875" y="1060450"/>
          <p14:tracePt t="573" x="1801813" y="1052513"/>
          <p14:tracePt t="576" x="1809750" y="1052513"/>
          <p14:tracePt t="578" x="1817688" y="1052513"/>
          <p14:tracePt t="582" x="1825625" y="1052513"/>
          <p14:tracePt t="586" x="1833563" y="1044575"/>
          <p14:tracePt t="590" x="1841500" y="1044575"/>
          <p14:tracePt t="592" x="1849438" y="1044575"/>
          <p14:tracePt t="596" x="1857375" y="1044575"/>
          <p14:tracePt t="600" x="1865313" y="1044575"/>
          <p14:tracePt t="603" x="1873250" y="1036638"/>
          <p14:tracePt t="607" x="1881188" y="1036638"/>
          <p14:tracePt t="610" x="1889125" y="1036638"/>
          <p14:tracePt t="612" x="1897063" y="1036638"/>
          <p14:tracePt t="617" x="1905000" y="1036638"/>
          <p14:tracePt t="619" x="1912938" y="1036638"/>
          <p14:tracePt t="622" x="1912938" y="1028700"/>
          <p14:tracePt t="625" x="1922463" y="1028700"/>
          <p14:tracePt t="630" x="1930400" y="1028700"/>
          <p14:tracePt t="633" x="1938338" y="1028700"/>
          <p14:tracePt t="640" x="1946275" y="1028700"/>
          <p14:tracePt t="644" x="1954213" y="1028700"/>
          <p14:tracePt t="647" x="1962150" y="1028700"/>
          <p14:tracePt t="651" x="1970088" y="1028700"/>
          <p14:tracePt t="656" x="1978025" y="1028700"/>
          <p14:tracePt t="659" x="1985963" y="1028700"/>
          <p14:tracePt t="662" x="1993900" y="1028700"/>
          <p14:tracePt t="664" x="2001838" y="1028700"/>
          <p14:tracePt t="668" x="2009775" y="1028700"/>
          <p14:tracePt t="672" x="2017713" y="1028700"/>
          <p14:tracePt t="673" x="2025650" y="1028700"/>
          <p14:tracePt t="676" x="2033588" y="1028700"/>
          <p14:tracePt t="678" x="2041525" y="1036638"/>
          <p14:tracePt t="680" x="2049463" y="1036638"/>
          <p14:tracePt t="684" x="2057400" y="1036638"/>
          <p14:tracePt t="687" x="2065338" y="1036638"/>
          <p14:tracePt t="689" x="2073275" y="1044575"/>
          <p14:tracePt t="692" x="2081213" y="1044575"/>
          <p14:tracePt t="694" x="2089150" y="1052513"/>
          <p14:tracePt t="696" x="2097088" y="1052513"/>
          <p14:tracePt t="698" x="2105025" y="1052513"/>
          <p14:tracePt t="700" x="2105025" y="1060450"/>
          <p14:tracePt t="706" x="2120900" y="1060450"/>
          <p14:tracePt t="710" x="2144713" y="1068388"/>
          <p14:tracePt t="712" x="2152650" y="1068388"/>
          <p14:tracePt t="713" x="2160588" y="1076325"/>
          <p14:tracePt t="715" x="2168525" y="1076325"/>
          <p14:tracePt t="717" x="2176463" y="1076325"/>
          <p14:tracePt t="720" x="2184400" y="1084263"/>
          <p14:tracePt t="722" x="2192338" y="1084263"/>
          <p14:tracePt t="724" x="2200275" y="1092200"/>
          <p14:tracePt t="726" x="2208213" y="1092200"/>
          <p14:tracePt t="728" x="2216150" y="1100138"/>
          <p14:tracePt t="729" x="2224088" y="1100138"/>
          <p14:tracePt t="731" x="2232025" y="1108075"/>
          <p14:tracePt t="733" x="2239963" y="1108075"/>
          <p14:tracePt t="736" x="2247900" y="1116013"/>
          <p14:tracePt t="740" x="2265363" y="1123950"/>
          <p14:tracePt t="742" x="2273300" y="1123950"/>
          <p14:tracePt t="745" x="2289175" y="1131888"/>
          <p14:tracePt t="748" x="2297113" y="1139825"/>
          <p14:tracePt t="749" x="2305050" y="1139825"/>
          <p14:tracePt t="751" x="2312988" y="1147763"/>
          <p14:tracePt t="753" x="2320925" y="1147763"/>
          <p14:tracePt t="755" x="2328863" y="1155700"/>
          <p14:tracePt t="758" x="2336800" y="1155700"/>
          <p14:tracePt t="759" x="2344738" y="1163638"/>
          <p14:tracePt t="761" x="2352675" y="1163638"/>
          <p14:tracePt t="763" x="2360613" y="1171575"/>
          <p14:tracePt t="765" x="2368550" y="1171575"/>
          <p14:tracePt t="767" x="2376488" y="1179513"/>
          <p14:tracePt t="771" x="2384425" y="1187450"/>
          <p14:tracePt t="774" x="2392363" y="1195388"/>
          <p14:tracePt t="775" x="2400300" y="1195388"/>
          <p14:tracePt t="777" x="2408238" y="1204913"/>
          <p14:tracePt t="779" x="2416175" y="1204913"/>
          <p14:tracePt t="781" x="2424113" y="1212850"/>
          <p14:tracePt t="783" x="2432050" y="1212850"/>
          <p14:tracePt t="785" x="2439988" y="1220788"/>
          <p14:tracePt t="790" x="2447925" y="1220788"/>
          <p14:tracePt t="791" x="2455863" y="1228725"/>
          <p14:tracePt t="793" x="2463800" y="1228725"/>
          <p14:tracePt t="796" x="2471738" y="1236663"/>
          <p14:tracePt t="799" x="2479675" y="1244600"/>
          <p14:tracePt t="801" x="2487613" y="1244600"/>
          <p14:tracePt t="805" x="2495550" y="1244600"/>
          <p14:tracePt t="807" x="2495550" y="1252538"/>
          <p14:tracePt t="809" x="2503488" y="1252538"/>
          <p14:tracePt t="815" x="2511425" y="1260475"/>
          <p14:tracePt t="822" x="2519363" y="1260475"/>
          <p14:tracePt t="825" x="2519363" y="1268413"/>
          <p14:tracePt t="831" x="2527300" y="1268413"/>
          <p14:tracePt t="845" x="2527300" y="1276350"/>
          <p14:tracePt t="847" x="2535238" y="1276350"/>
          <p14:tracePt t="859" x="2543175" y="1276350"/>
          <p14:tracePt t="862" x="2543175" y="1284288"/>
          <p14:tracePt t="866" x="2551113" y="1284288"/>
          <p14:tracePt t="873" x="2559050" y="1292225"/>
          <p14:tracePt t="882" x="2566988" y="1292225"/>
          <p14:tracePt t="893" x="2566988" y="1300163"/>
          <p14:tracePt t="1051" x="2566988" y="1292225"/>
          <p14:tracePt t="1053" x="2574925" y="1292225"/>
          <p14:tracePt t="1061" x="2582863" y="1292225"/>
          <p14:tracePt t="1067" x="2590800" y="1284288"/>
          <p14:tracePt t="1076" x="2598738" y="1284288"/>
          <p14:tracePt t="1126" x="2606675" y="1284288"/>
          <p14:tracePt t="1184" x="2606675" y="1292225"/>
          <p14:tracePt t="1189" x="2616200" y="1300163"/>
          <p14:tracePt t="1192" x="2624138" y="1308100"/>
          <p14:tracePt t="1193" x="2632075" y="1308100"/>
          <p14:tracePt t="1195" x="2632075" y="1316038"/>
          <p14:tracePt t="1197" x="2640013" y="1316038"/>
          <p14:tracePt t="1199" x="2640013" y="1323975"/>
          <p14:tracePt t="1202" x="2647950" y="1331913"/>
          <p14:tracePt t="1206" x="2655888" y="1331913"/>
          <p14:tracePt t="1208" x="2655888" y="1339850"/>
          <p14:tracePt t="1209" x="2663825" y="1339850"/>
          <p14:tracePt t="1213" x="2671763" y="1347788"/>
          <p14:tracePt t="1218" x="2679700" y="1347788"/>
          <p14:tracePt t="1220" x="2679700" y="1355725"/>
          <p14:tracePt t="1228" x="2687638" y="1355725"/>
          <p14:tracePt t="1297" x="2687638" y="1363663"/>
          <p14:tracePt t="1310" x="2695575" y="1355725"/>
          <p14:tracePt t="1314" x="2703513" y="1355725"/>
          <p14:tracePt t="1320" x="2711450" y="1355725"/>
          <p14:tracePt t="1323" x="2711450" y="1347788"/>
          <p14:tracePt t="1324" x="2719388" y="1347788"/>
          <p14:tracePt t="1326" x="2719388" y="1339850"/>
          <p14:tracePt t="1328" x="2727325" y="1331913"/>
          <p14:tracePt t="1332" x="2735263" y="1323975"/>
          <p14:tracePt t="1336" x="2743200" y="1316038"/>
          <p14:tracePt t="1341" x="2751138" y="1308100"/>
          <p14:tracePt t="1344" x="2759075" y="1300163"/>
          <p14:tracePt t="1349" x="2759075" y="1292225"/>
          <p14:tracePt t="1350" x="2767013" y="1292225"/>
          <p14:tracePt t="1352" x="2767013" y="1284288"/>
          <p14:tracePt t="1358" x="2774950" y="1284288"/>
          <p14:tracePt t="1361" x="2774950" y="1276350"/>
          <p14:tracePt t="1362" x="2782888" y="1276350"/>
          <p14:tracePt t="1364" x="2782888" y="1268413"/>
          <p14:tracePt t="1368" x="2790825" y="1260475"/>
          <p14:tracePt t="1372" x="2798763" y="1260475"/>
          <p14:tracePt t="1376" x="2798763" y="1252538"/>
          <p14:tracePt t="1378" x="2806700" y="1244600"/>
          <p14:tracePt t="1382" x="2814638" y="1236663"/>
          <p14:tracePt t="1387" x="2822575" y="1228725"/>
          <p14:tracePt t="1393" x="2830513" y="1220788"/>
          <p14:tracePt t="1394" x="2830513" y="1212850"/>
          <p14:tracePt t="1396" x="2838450" y="1212850"/>
          <p14:tracePt t="1398" x="2838450" y="1204913"/>
          <p14:tracePt t="1402" x="2846388" y="1204913"/>
          <p14:tracePt t="1406" x="2846388" y="1195388"/>
          <p14:tracePt t="1410" x="2854325" y="1187450"/>
          <p14:tracePt t="1412" x="2862263" y="1179513"/>
          <p14:tracePt t="1416" x="2870200" y="1179513"/>
          <p14:tracePt t="1418" x="2870200" y="1171575"/>
          <p14:tracePt t="1422" x="2878138" y="1163638"/>
          <p14:tracePt t="1426" x="2886075" y="1155700"/>
          <p14:tracePt t="1428" x="2894013" y="1155700"/>
          <p14:tracePt t="1430" x="2894013" y="1147763"/>
          <p14:tracePt t="1432" x="2901950" y="1147763"/>
          <p14:tracePt t="1434" x="2901950" y="1139825"/>
          <p14:tracePt t="1437" x="2909888" y="1131888"/>
          <p14:tracePt t="1439" x="2917825" y="1131888"/>
          <p14:tracePt t="1442" x="2917825" y="1123950"/>
          <p14:tracePt t="1444" x="2925763" y="1123950"/>
          <p14:tracePt t="1445" x="2925763" y="1116013"/>
          <p14:tracePt t="1446" x="2933700" y="1108075"/>
          <p14:tracePt t="1448" x="2941638" y="1108075"/>
          <p14:tracePt t="1450" x="2941638" y="1100138"/>
          <p14:tracePt t="1452" x="2949575" y="1092200"/>
          <p14:tracePt t="1455" x="2957513" y="1092200"/>
          <p14:tracePt t="1457" x="2957513" y="1084263"/>
          <p14:tracePt t="1460" x="2967038" y="1076325"/>
          <p14:tracePt t="1462" x="2974975" y="1068388"/>
          <p14:tracePt t="1467" x="2982913" y="1060450"/>
          <p14:tracePt t="1469" x="2982913" y="1052513"/>
          <p14:tracePt t="1472" x="2990850" y="1052513"/>
          <p14:tracePt t="1473" x="2990850" y="1044575"/>
          <p14:tracePt t="1477" x="2998788" y="1036638"/>
          <p14:tracePt t="1480" x="3006725" y="1028700"/>
          <p14:tracePt t="1482" x="3006725" y="1020763"/>
          <p14:tracePt t="1487" x="3006725" y="1012825"/>
          <p14:tracePt t="1492" x="3014663" y="1004888"/>
          <p14:tracePt t="1494" x="3014663" y="996950"/>
          <p14:tracePt t="1498" x="3014663" y="989013"/>
          <p14:tracePt t="1500" x="3014663" y="981075"/>
          <p14:tracePt t="1503" x="3014663" y="973138"/>
          <p14:tracePt t="1507" x="3014663" y="965200"/>
          <p14:tracePt t="1508" x="3006725" y="957263"/>
          <p14:tracePt t="1510" x="3006725" y="949325"/>
          <p14:tracePt t="1512" x="3006725" y="941388"/>
          <p14:tracePt t="1514" x="3006725" y="933450"/>
          <p14:tracePt t="1517" x="2998788" y="925513"/>
          <p14:tracePt t="1519" x="2990850" y="917575"/>
          <p14:tracePt t="1522" x="2990850" y="909638"/>
          <p14:tracePt t="1524" x="2982913" y="901700"/>
          <p14:tracePt t="1525" x="2974975" y="893763"/>
          <p14:tracePt t="1527" x="2974975" y="885825"/>
          <p14:tracePt t="1530" x="2967038" y="877888"/>
          <p14:tracePt t="1532" x="2957513" y="869950"/>
          <p14:tracePt t="1533" x="2957513" y="862013"/>
          <p14:tracePt t="1535" x="2949575" y="852488"/>
          <p14:tracePt t="1538" x="2941638" y="844550"/>
          <p14:tracePt t="1539" x="2941638" y="836613"/>
          <p14:tracePt t="1543" x="2933700" y="836613"/>
          <p14:tracePt t="1544" x="2933700" y="828675"/>
          <p14:tracePt t="1549" x="2933700" y="820738"/>
          <p14:tracePt t="1647" x="2941638" y="820738"/>
          <p14:tracePt t="1651" x="2941638" y="828675"/>
          <p14:tracePt t="1653" x="2949575" y="828675"/>
          <p14:tracePt t="1657" x="2957513" y="836613"/>
          <p14:tracePt t="1658" x="2957513" y="844550"/>
          <p14:tracePt t="1660" x="2967038" y="844550"/>
          <p14:tracePt t="1665" x="2974975" y="852488"/>
          <p14:tracePt t="1673" x="2982913" y="852488"/>
          <p14:tracePt t="1749" x="2982913" y="844550"/>
          <p14:tracePt t="1753" x="2974975" y="836613"/>
          <p14:tracePt t="1755" x="2974975" y="828675"/>
          <p14:tracePt t="1757" x="2974975" y="812800"/>
          <p14:tracePt t="1759" x="2974975" y="804863"/>
          <p14:tracePt t="1761" x="2974975" y="796925"/>
          <p14:tracePt t="1763" x="2967038" y="788988"/>
          <p14:tracePt t="1765" x="2967038" y="781050"/>
          <p14:tracePt t="1769" x="2967038" y="773113"/>
          <p14:tracePt t="1772" x="2967038" y="765175"/>
          <p14:tracePt t="1774" x="2967038" y="757238"/>
          <p14:tracePt t="1780" x="2967038" y="749300"/>
          <p14:tracePt t="1981" x="2967038" y="741363"/>
          <p14:tracePt t="1987" x="2967038" y="733425"/>
          <p14:tracePt t="1989" x="2957513" y="733425"/>
          <p14:tracePt t="1993" x="2957513" y="717550"/>
          <p14:tracePt t="1997" x="2957513" y="709613"/>
          <p14:tracePt t="2002" x="2957513" y="701675"/>
          <p14:tracePt t="2008" x="2957513" y="693738"/>
          <p14:tracePt t="2014" x="2957513" y="685800"/>
          <p14:tracePt t="2022" x="2957513" y="677863"/>
          <p14:tracePt t="2026" x="2957513" y="669925"/>
          <p14:tracePt t="2030" x="2957513" y="661988"/>
          <p14:tracePt t="2037" x="2957513" y="654050"/>
          <p14:tracePt t="2043" x="2957513" y="646113"/>
          <p14:tracePt t="2395" x="2957513" y="654050"/>
          <p14:tracePt t="2398" x="2967038" y="654050"/>
          <p14:tracePt t="2400" x="2967038" y="661988"/>
          <p14:tracePt t="2403" x="2967038" y="669925"/>
          <p14:tracePt t="2408" x="2967038" y="677863"/>
          <p14:tracePt t="2409" x="2967038" y="685800"/>
          <p14:tracePt t="2411" x="2967038" y="693738"/>
          <p14:tracePt t="2412" x="2967038" y="701675"/>
          <p14:tracePt t="2414" x="2967038" y="709613"/>
          <p14:tracePt t="2416" x="2967038" y="717550"/>
          <p14:tracePt t="2419" x="2974975" y="717550"/>
          <p14:tracePt t="2423" x="2974975" y="733425"/>
          <p14:tracePt t="2427" x="2974975" y="741363"/>
          <p14:tracePt t="2430" x="2974975" y="749300"/>
          <p14:tracePt t="2434" x="2974975" y="757238"/>
          <p14:tracePt t="2439" x="2974975" y="765175"/>
          <p14:tracePt t="2445" x="2974975" y="773113"/>
          <p14:tracePt t="2450" x="2974975" y="781050"/>
          <p14:tracePt t="2459" x="2974975" y="788988"/>
          <p14:tracePt t="2467" x="2974975" y="796925"/>
          <p14:tracePt t="2534" x="2974975" y="804863"/>
          <p14:tracePt t="2801" x="2967038" y="804863"/>
          <p14:tracePt t="2807" x="2967038" y="812800"/>
          <p14:tracePt t="2813" x="2957513" y="820738"/>
          <p14:tracePt t="2816" x="2957513" y="828675"/>
          <p14:tracePt t="2818" x="2949575" y="828675"/>
          <p14:tracePt t="2823" x="2941638" y="844550"/>
          <p14:tracePt t="2827" x="2933700" y="852488"/>
          <p14:tracePt t="2830" x="2933700" y="862013"/>
          <p14:tracePt t="2831" x="2925763" y="862013"/>
          <p14:tracePt t="2832" x="2917825" y="869950"/>
          <p14:tracePt t="2834" x="2917825" y="877888"/>
          <p14:tracePt t="2837" x="2909888" y="885825"/>
          <p14:tracePt t="2839" x="2901950" y="893763"/>
          <p14:tracePt t="2842" x="2894013" y="901700"/>
          <p14:tracePt t="2844" x="2894013" y="909638"/>
          <p14:tracePt t="2846" x="2886075" y="917575"/>
          <p14:tracePt t="2848" x="2886075" y="925513"/>
          <p14:tracePt t="2851" x="2878138" y="933450"/>
          <p14:tracePt t="2852" x="2870200" y="941388"/>
          <p14:tracePt t="2857" x="2862263" y="949325"/>
          <p14:tracePt t="2863" x="2846388" y="981075"/>
          <p14:tracePt t="2864" x="2838450" y="989013"/>
          <p14:tracePt t="2866" x="2830513" y="996950"/>
          <p14:tracePt t="2868" x="2830513" y="1004888"/>
          <p14:tracePt t="2872" x="2814638" y="1020763"/>
          <p14:tracePt t="2877" x="2798763" y="1036638"/>
          <p14:tracePt t="2878" x="2790825" y="1044575"/>
          <p14:tracePt t="2880" x="2782888" y="1052513"/>
          <p14:tracePt t="2882" x="2774950" y="1060450"/>
          <p14:tracePt t="2884" x="2774950" y="1068388"/>
          <p14:tracePt t="2887" x="2767013" y="1076325"/>
          <p14:tracePt t="2891" x="2751138" y="1100138"/>
          <p14:tracePt t="2893" x="2743200" y="1108075"/>
          <p14:tracePt t="2895" x="2735263" y="1116013"/>
          <p14:tracePt t="2897" x="2727325" y="1123950"/>
          <p14:tracePt t="2898" x="2719388" y="1131888"/>
          <p14:tracePt t="2900" x="2711450" y="1147763"/>
          <p14:tracePt t="2902" x="2703513" y="1155700"/>
          <p14:tracePt t="2905" x="2695575" y="1163638"/>
          <p14:tracePt t="2909" x="2679700" y="1179513"/>
          <p14:tracePt t="2912" x="2663825" y="1195388"/>
          <p14:tracePt t="2915" x="2640013" y="1212850"/>
          <p14:tracePt t="2916" x="2632075" y="1228725"/>
          <p14:tracePt t="2918" x="2616200" y="1236663"/>
          <p14:tracePt t="2922" x="2590800" y="1260475"/>
          <p14:tracePt t="2925" x="2574925" y="1268413"/>
          <p14:tracePt t="2929" x="2551113" y="1284288"/>
          <p14:tracePt t="2931" x="2535238" y="1292225"/>
          <p14:tracePt t="2932" x="2527300" y="1300163"/>
          <p14:tracePt t="2934" x="2511425" y="1300163"/>
          <p14:tracePt t="2937" x="2495550" y="1308100"/>
          <p14:tracePt t="2939" x="2487613" y="1316038"/>
          <p14:tracePt t="2940" x="2471738" y="1323975"/>
          <p14:tracePt t="2944" x="2455863" y="1323975"/>
          <p14:tracePt t="2947" x="2432050" y="1339850"/>
          <p14:tracePt t="2949" x="2416175" y="1339850"/>
          <p14:tracePt t="2950" x="2408238" y="1347788"/>
          <p14:tracePt t="2953" x="2392363" y="1347788"/>
          <p14:tracePt t="2955" x="2384425" y="1355725"/>
          <p14:tracePt t="2956" x="2368550" y="1355725"/>
          <p14:tracePt t="2961" x="2344738" y="1371600"/>
          <p14:tracePt t="2963" x="2328863" y="1371600"/>
          <p14:tracePt t="2965" x="2320925" y="1379538"/>
          <p14:tracePt t="2966" x="2305050" y="1379538"/>
          <p14:tracePt t="2969" x="2297113" y="1387475"/>
          <p14:tracePt t="2972" x="2273300" y="1395413"/>
          <p14:tracePt t="2977" x="2247900" y="1403350"/>
          <p14:tracePt t="2979" x="2239963" y="1403350"/>
          <p14:tracePt t="2980" x="2232025" y="1403350"/>
          <p14:tracePt t="2982" x="2224088" y="1403350"/>
          <p14:tracePt t="2984" x="2216150" y="1403350"/>
          <p14:tracePt t="2986" x="2208213" y="1403350"/>
          <p14:tracePt t="2989" x="2200275" y="1411288"/>
          <p14:tracePt t="2992" x="2192338" y="1411288"/>
          <p14:tracePt t="2994" x="2184400" y="1411288"/>
          <p14:tracePt t="2996" x="2184400" y="1419225"/>
          <p14:tracePt t="2998" x="2192338" y="1419225"/>
          <p14:tracePt t="3000" x="2200275" y="1427163"/>
          <p14:tracePt t="3002" x="2208213" y="1435100"/>
          <p14:tracePt t="3005" x="2224088" y="1443038"/>
          <p14:tracePt t="3007" x="2239963" y="1450975"/>
          <p14:tracePt t="3009" x="2255838" y="1458913"/>
          <p14:tracePt t="3010" x="2273300" y="1466850"/>
          <p14:tracePt t="3012" x="2297113" y="1482725"/>
          <p14:tracePt t="3014" x="2320925" y="1498600"/>
          <p14:tracePt t="3026" x="2336800" y="1498600"/>
          <p14:tracePt t="3361" x="2320925" y="1490663"/>
          <p14:tracePt t="3363" x="2312988" y="1482725"/>
          <p14:tracePt t="3367" x="2297113" y="1474788"/>
          <p14:tracePt t="3373" x="2281238" y="1474788"/>
          <p14:tracePt t="3376" x="2273300" y="1474788"/>
          <p14:tracePt t="3378" x="2265363" y="1474788"/>
          <p14:tracePt t="3380" x="2255838" y="1474788"/>
          <p14:tracePt t="3384" x="2247900" y="1474788"/>
          <p14:tracePt t="3386" x="2239963" y="1474788"/>
          <p14:tracePt t="3391" x="2232025" y="1474788"/>
          <p14:tracePt t="3394" x="2224088" y="1474788"/>
          <p14:tracePt t="3396" x="2216150" y="1482725"/>
          <p14:tracePt t="3398" x="2208213" y="1482725"/>
          <p14:tracePt t="3400" x="2200275" y="1490663"/>
          <p14:tracePt t="3402" x="2192338" y="1490663"/>
          <p14:tracePt t="3405" x="2184400" y="1498600"/>
          <p14:tracePt t="3409" x="2168525" y="1514475"/>
          <p14:tracePt t="3411" x="2160588" y="1522413"/>
          <p14:tracePt t="3412" x="2152650" y="1530350"/>
          <p14:tracePt t="3414" x="2144713" y="1538288"/>
          <p14:tracePt t="3416" x="2144713" y="1547813"/>
          <p14:tracePt t="3418" x="2136775" y="1555750"/>
          <p14:tracePt t="3423" x="2128838" y="1571625"/>
          <p14:tracePt t="3427" x="2120900" y="1595438"/>
          <p14:tracePt t="3428" x="2112963" y="1603375"/>
          <p14:tracePt t="3431" x="2105025" y="1611313"/>
          <p14:tracePt t="3432" x="2097088" y="1627188"/>
          <p14:tracePt t="3434" x="2089150" y="1635125"/>
          <p14:tracePt t="3437" x="2089150" y="1643063"/>
          <p14:tracePt t="3439" x="2081213" y="1658938"/>
          <p14:tracePt t="3440" x="2073275" y="1674813"/>
          <p14:tracePt t="3443" x="2073275" y="1682750"/>
          <p14:tracePt t="3447" x="2057400" y="1706563"/>
          <p14:tracePt t="3448" x="2049463" y="1722438"/>
          <p14:tracePt t="3450" x="2041525" y="1738313"/>
          <p14:tracePt t="3453" x="2033588" y="1754188"/>
          <p14:tracePt t="3455" x="2025650" y="1762125"/>
          <p14:tracePt t="3456" x="2017713" y="1778000"/>
          <p14:tracePt t="3461" x="1993900" y="1809750"/>
          <p14:tracePt t="3463" x="1985963" y="1825625"/>
          <p14:tracePt t="3465" x="1970088" y="1849438"/>
          <p14:tracePt t="3466" x="1962150" y="1865313"/>
          <p14:tracePt t="3468" x="1946275" y="1881188"/>
          <p14:tracePt t="3473" x="1922463" y="1930400"/>
          <p14:tracePt t="3477" x="1889125" y="1970088"/>
          <p14:tracePt t="3479" x="1873250" y="1993900"/>
          <p14:tracePt t="3481" x="1865313" y="2009775"/>
          <p14:tracePt t="3482" x="1841500" y="2033588"/>
          <p14:tracePt t="3485" x="1833563" y="2057400"/>
          <p14:tracePt t="3487" x="1817688" y="2073275"/>
          <p14:tracePt t="3489" x="1801813" y="2097088"/>
          <p14:tracePt t="3491" x="1785938" y="2112963"/>
          <p14:tracePt t="3495" x="1754188" y="2152650"/>
          <p14:tracePt t="3497" x="1738313" y="2168525"/>
          <p14:tracePt t="3498" x="1722438" y="2184400"/>
          <p14:tracePt t="3501" x="1706563" y="2200275"/>
          <p14:tracePt t="3502" x="1690688" y="2216150"/>
          <p14:tracePt t="3505" x="1674813" y="2233613"/>
          <p14:tracePt t="3507" x="1658938" y="2249488"/>
          <p14:tracePt t="3510" x="1651000" y="2265363"/>
          <p14:tracePt t="3514" x="1619250" y="2289175"/>
          <p14:tracePt t="3517" x="1587500" y="2312988"/>
          <p14:tracePt t="3519" x="1579563" y="2328863"/>
          <p14:tracePt t="3522" x="1554163" y="2352675"/>
          <p14:tracePt t="3524" x="1538288" y="2360613"/>
          <p14:tracePt t="3529" x="1514475" y="2384425"/>
          <p14:tracePt t="3531" x="1506538" y="2392363"/>
          <p14:tracePt t="3533" x="1498600" y="2408238"/>
          <p14:tracePt t="3534" x="1482725" y="2416175"/>
          <p14:tracePt t="3536" x="1474788" y="2424113"/>
          <p14:tracePt t="3539" x="1466850" y="2432050"/>
          <p14:tracePt t="3540" x="1450975" y="2439988"/>
          <p14:tracePt t="3542" x="1443038" y="2447925"/>
          <p14:tracePt t="3544" x="1435100" y="2455863"/>
          <p14:tracePt t="3546" x="1419225" y="2463800"/>
          <p14:tracePt t="3548" x="1411288" y="2463800"/>
          <p14:tracePt t="3550" x="1403350" y="2471738"/>
          <p14:tracePt t="3552" x="1395413" y="2479675"/>
          <p14:tracePt t="3554" x="1387475" y="2479675"/>
          <p14:tracePt t="3557" x="1379538" y="2487613"/>
          <p14:tracePt t="3558" x="1371600" y="2487613"/>
          <p14:tracePt t="3560" x="1363663" y="2495550"/>
          <p14:tracePt t="3562" x="1355725" y="2495550"/>
          <p14:tracePt t="3564" x="1355725" y="2503488"/>
          <p14:tracePt t="3566" x="1347788" y="2503488"/>
          <p14:tracePt t="3568" x="1339850" y="2503488"/>
          <p14:tracePt t="3573" x="1331913" y="2511425"/>
          <p14:tracePt t="3576" x="1323975" y="2511425"/>
          <p14:tracePt t="3580" x="1316038" y="2511425"/>
          <p14:tracePt t="3584" x="1316038" y="2519363"/>
          <p14:tracePt t="3589" x="1308100" y="2519363"/>
          <p14:tracePt t="3596" x="1300163" y="2519363"/>
          <p14:tracePt t="3653" x="1308100" y="2519363"/>
          <p14:tracePt t="3659" x="1316038" y="2519363"/>
          <p14:tracePt t="3663" x="1331913" y="2519363"/>
          <p14:tracePt t="3665" x="1339850" y="2519363"/>
          <p14:tracePt t="3667" x="1347788" y="2519363"/>
          <p14:tracePt t="3669" x="1355725" y="2519363"/>
          <p14:tracePt t="3676" x="1403350" y="2535238"/>
          <p14:tracePt t="3933" x="1403350" y="2527300"/>
          <p14:tracePt t="3939" x="1379538" y="2487613"/>
          <p14:tracePt t="3941" x="1371600" y="2479675"/>
          <p14:tracePt t="3943" x="1363663" y="2471738"/>
          <p14:tracePt t="3946" x="1363663" y="2463800"/>
          <p14:tracePt t="3953" x="1355725" y="2463800"/>
          <p14:tracePt t="3955" x="1355725" y="2455863"/>
          <p14:tracePt t="3967" x="1355725" y="2447925"/>
          <p14:tracePt t="4050" x="1363663" y="2447925"/>
          <p14:tracePt t="4133" x="1355725" y="2447925"/>
          <p14:tracePt t="4223" x="1347788" y="2447925"/>
          <p14:tracePt t="4226" x="1339850" y="2447925"/>
          <p14:tracePt t="4227" x="1331913" y="2447925"/>
          <p14:tracePt t="4231" x="1323975" y="2447925"/>
          <p14:tracePt t="4233" x="1316038" y="2447925"/>
          <p14:tracePt t="4237" x="1308100" y="2447925"/>
          <p14:tracePt t="4239" x="1300163" y="2447925"/>
          <p14:tracePt t="4243" x="1292225" y="2447925"/>
          <p14:tracePt t="4245" x="1284288" y="2447925"/>
          <p14:tracePt t="4249" x="1276350" y="2439988"/>
          <p14:tracePt t="4252" x="1268413" y="2439988"/>
          <p14:tracePt t="4257" x="1260475" y="2439988"/>
          <p14:tracePt t="4260" x="1252538" y="2439988"/>
          <p14:tracePt t="4264" x="1244600" y="2432050"/>
          <p14:tracePt t="4272" x="1236663" y="2432050"/>
          <p14:tracePt t="4275" x="1228725" y="2432050"/>
          <p14:tracePt t="4280" x="1220788" y="2424113"/>
          <p14:tracePt t="4287" x="1211263" y="2424113"/>
          <p14:tracePt t="4291" x="1203325" y="2416175"/>
          <p14:tracePt t="4294" x="1195388" y="2416175"/>
          <p14:tracePt t="4298" x="1195388" y="2408238"/>
          <p14:tracePt t="4300" x="1187450" y="2408238"/>
          <p14:tracePt t="4305" x="1179513" y="2400300"/>
          <p14:tracePt t="4311" x="1171575" y="2400300"/>
          <p14:tracePt t="4313" x="1171575" y="2392363"/>
          <p14:tracePt t="4316" x="1163638" y="2392363"/>
          <p14:tracePt t="4329" x="1155700" y="2392363"/>
          <p14:tracePt t="4381" x="1155700" y="2384425"/>
          <p14:tracePt t="4385" x="1147763" y="2384425"/>
          <p14:tracePt t="4393" x="1139825" y="2384425"/>
          <p14:tracePt t="4397" x="1131888" y="2376488"/>
          <p14:tracePt t="4400" x="1123950" y="2376488"/>
          <p14:tracePt t="4402" x="1116013" y="2376488"/>
          <p14:tracePt t="4408" x="1108075" y="2368550"/>
          <p14:tracePt t="4410" x="1100138" y="2368550"/>
          <p14:tracePt t="4412" x="1092200" y="2368550"/>
          <p14:tracePt t="4416" x="1084263" y="2360613"/>
          <p14:tracePt t="4418" x="1076325" y="2360613"/>
          <p14:tracePt t="4423" x="1068388" y="2360613"/>
          <p14:tracePt t="4425" x="1060450" y="2360613"/>
          <p14:tracePt t="4426" x="1060450" y="2352675"/>
          <p14:tracePt t="4428" x="1052513" y="2352675"/>
          <p14:tracePt t="4431" x="1044575" y="2352675"/>
          <p14:tracePt t="4434" x="1036638" y="2352675"/>
          <p14:tracePt t="4437" x="1028700" y="2352675"/>
          <p14:tracePt t="4441" x="1020763" y="2352675"/>
          <p14:tracePt t="4442" x="1012825" y="2344738"/>
          <p14:tracePt t="4444" x="1004888" y="2344738"/>
          <p14:tracePt t="4448" x="996950" y="2344738"/>
          <p14:tracePt t="4450" x="989013" y="2344738"/>
          <p14:tracePt t="4452" x="981075" y="2344738"/>
          <p14:tracePt t="4457" x="973138" y="2344738"/>
          <p14:tracePt t="4458" x="965200" y="2336800"/>
          <p14:tracePt t="4460" x="957263" y="2336800"/>
          <p14:tracePt t="4464" x="949325" y="2336800"/>
          <p14:tracePt t="4466" x="941388" y="2336800"/>
          <p14:tracePt t="4473" x="925513" y="2336800"/>
          <p14:tracePt t="4477" x="917575" y="2336800"/>
          <p14:tracePt t="4480" x="909638" y="2328863"/>
          <p14:tracePt t="4487" x="901700" y="2328863"/>
          <p14:tracePt t="4492" x="893763" y="2328863"/>
          <p14:tracePt t="4831" x="901700" y="2328863"/>
          <p14:tracePt t="4837" x="901700" y="2336800"/>
          <p14:tracePt t="4841" x="909638" y="2336800"/>
          <p14:tracePt t="4847" x="917575" y="2336800"/>
          <p14:tracePt t="4851" x="925513" y="2336800"/>
          <p14:tracePt t="4852" x="933450" y="2336800"/>
          <p14:tracePt t="4857" x="941388" y="2336800"/>
          <p14:tracePt t="4859" x="941388" y="2344738"/>
          <p14:tracePt t="4860" x="949325" y="2344738"/>
          <p14:tracePt t="4864" x="957263" y="2344738"/>
          <p14:tracePt t="4868" x="965200" y="2344738"/>
          <p14:tracePt t="4872" x="973138" y="2344738"/>
          <p14:tracePt t="4876" x="981075" y="2344738"/>
          <p14:tracePt t="4880" x="989013" y="2344738"/>
          <p14:tracePt t="4886" x="996950" y="2344738"/>
          <p14:tracePt t="4893" x="1004888" y="2344738"/>
          <p14:tracePt t="4900" x="1012825" y="2352675"/>
          <p14:tracePt t="4908" x="1020763" y="2352675"/>
          <p14:tracePt t="4914" x="1028700" y="2352675"/>
          <p14:tracePt t="4924" x="1036638" y="2352675"/>
          <p14:tracePt t="5791" x="1036638" y="2360613"/>
          <p14:tracePt t="5793" x="1028700" y="2360613"/>
          <p14:tracePt t="5799" x="1020763" y="2360613"/>
          <p14:tracePt t="5807" x="1012825" y="2368550"/>
          <p14:tracePt t="5815" x="1004888" y="2368550"/>
          <p14:tracePt t="5823" x="996950" y="2376488"/>
          <p14:tracePt t="5830" x="989013" y="2376488"/>
          <p14:tracePt t="5835" x="989013" y="2384425"/>
          <p14:tracePt t="5839" x="981075" y="2384425"/>
          <p14:tracePt t="5846" x="973138" y="2384425"/>
          <p14:tracePt t="5848" x="973138" y="2392363"/>
          <p14:tracePt t="5855" x="965200" y="2392363"/>
          <p14:tracePt t="5867" x="957263" y="2392363"/>
          <p14:tracePt t="5941" x="957263" y="2400300"/>
          <p14:tracePt t="5947" x="965200" y="2400300"/>
          <p14:tracePt t="6470" x="965200" y="2392363"/>
          <p14:tracePt t="6479" x="965200" y="2384425"/>
          <p14:tracePt t="6483" x="973138" y="2376488"/>
          <p14:tracePt t="6489" x="973138" y="2368550"/>
          <p14:tracePt t="6491" x="981075" y="2368550"/>
          <p14:tracePt t="6492" x="981075" y="2360613"/>
          <p14:tracePt t="6496" x="989013" y="2360613"/>
          <p14:tracePt t="6499" x="989013" y="2352675"/>
          <p14:tracePt t="6502" x="996950" y="2352675"/>
          <p14:tracePt t="6505" x="996950" y="2344738"/>
          <p14:tracePt t="6508" x="1004888" y="2344738"/>
          <p14:tracePt t="6510" x="1012825" y="2344738"/>
          <p14:tracePt t="6512" x="1020763" y="2336800"/>
          <p14:tracePt t="6516" x="1028700" y="2336800"/>
          <p14:tracePt t="6518" x="1036638" y="2328863"/>
          <p14:tracePt t="6522" x="1044575" y="2328863"/>
          <p14:tracePt t="6525" x="1052513" y="2328863"/>
          <p14:tracePt t="6527" x="1060450" y="2320925"/>
          <p14:tracePt t="6528" x="1068388" y="2320925"/>
          <p14:tracePt t="6530" x="1076325" y="2320925"/>
          <p14:tracePt t="6532" x="1084263" y="2320925"/>
          <p14:tracePt t="6536" x="1092200" y="2320925"/>
          <p14:tracePt t="6539" x="1108075" y="2320925"/>
          <p14:tracePt t="6541" x="1116013" y="2320925"/>
          <p14:tracePt t="6543" x="1123950" y="2320925"/>
          <p14:tracePt t="6544" x="1131888" y="2320925"/>
          <p14:tracePt t="6547" x="1139825" y="2320925"/>
          <p14:tracePt t="6548" x="1147763" y="2320925"/>
          <p14:tracePt t="6550" x="1155700" y="2320925"/>
          <p14:tracePt t="6552" x="1163638" y="2320925"/>
          <p14:tracePt t="6556" x="1171575" y="2320925"/>
          <p14:tracePt t="6557" x="1187450" y="2320925"/>
          <p14:tracePt t="6559" x="1195388" y="2328863"/>
          <p14:tracePt t="6560" x="1203325" y="2328863"/>
          <p14:tracePt t="6563" x="1220788" y="2328863"/>
          <p14:tracePt t="6566" x="1236663" y="2336800"/>
          <p14:tracePt t="6568" x="1244600" y="2336800"/>
          <p14:tracePt t="6571" x="1252538" y="2336800"/>
          <p14:tracePt t="6572" x="1268413" y="2344738"/>
          <p14:tracePt t="6574" x="1276350" y="2344738"/>
          <p14:tracePt t="6576" x="1284288" y="2344738"/>
          <p14:tracePt t="6578" x="1300163" y="2344738"/>
          <p14:tracePt t="6580" x="1308100" y="2352675"/>
          <p14:tracePt t="6582" x="1316038" y="2352675"/>
          <p14:tracePt t="6584" x="1331913" y="2360613"/>
          <p14:tracePt t="6586" x="1339850" y="2360613"/>
          <p14:tracePt t="6588" x="1355725" y="2360613"/>
          <p14:tracePt t="6590" x="1363663" y="2360613"/>
          <p14:tracePt t="6592" x="1387475" y="2368550"/>
          <p14:tracePt t="6594" x="1395413" y="2368550"/>
          <p14:tracePt t="6596" x="1403350" y="2376488"/>
          <p14:tracePt t="6598" x="1419225" y="2376488"/>
          <p14:tracePt t="6600" x="1435100" y="2376488"/>
          <p14:tracePt t="6602" x="1450975" y="2384425"/>
          <p14:tracePt t="6605" x="1458913" y="2384425"/>
          <p14:tracePt t="6606" x="1474788" y="2384425"/>
          <p14:tracePt t="6613" x="1530350" y="2392363"/>
          <p14:tracePt t="6614" x="1538288" y="2392363"/>
          <p14:tracePt t="6616" x="1554163" y="2392363"/>
          <p14:tracePt t="6618" x="1571625" y="2392363"/>
          <p14:tracePt t="6622" x="1611313" y="2400300"/>
          <p14:tracePt t="6627" x="1635125" y="2400300"/>
          <p14:tracePt t="6628" x="1651000" y="2400300"/>
          <p14:tracePt t="6630" x="1674813" y="2400300"/>
          <p14:tracePt t="6632" x="1690688" y="2400300"/>
          <p14:tracePt t="6634" x="1706563" y="2400300"/>
          <p14:tracePt t="6636" x="1722438" y="2408238"/>
          <p14:tracePt t="6640" x="1738313" y="2408238"/>
          <p14:tracePt t="6645" x="1793875" y="2408238"/>
          <p14:tracePt t="6646" x="1809750" y="2408238"/>
          <p14:tracePt t="6648" x="1825625" y="2408238"/>
          <p14:tracePt t="6650" x="1849438" y="2408238"/>
          <p14:tracePt t="6652" x="1865313" y="2408238"/>
          <p14:tracePt t="6655" x="1881188" y="2408238"/>
          <p14:tracePt t="6659" x="1922463" y="2408238"/>
          <p14:tracePt t="6660" x="1938338" y="2408238"/>
          <p14:tracePt t="6662" x="1954213" y="2408238"/>
          <p14:tracePt t="6664" x="1970088" y="2408238"/>
          <p14:tracePt t="6666" x="1985963" y="2408238"/>
          <p14:tracePt t="6668" x="2001838" y="2408238"/>
          <p14:tracePt t="6673" x="2041525" y="2408238"/>
          <p14:tracePt t="6674" x="2049463" y="2400300"/>
          <p14:tracePt t="6676" x="2065338" y="2400300"/>
          <p14:tracePt t="6678" x="2081213" y="2400300"/>
          <p14:tracePt t="6681" x="2097088" y="2400300"/>
          <p14:tracePt t="6682" x="2112963" y="2400300"/>
          <p14:tracePt t="6684" x="2128838" y="2400300"/>
          <p14:tracePt t="6687" x="2144713" y="2392363"/>
          <p14:tracePt t="6691" x="2168525" y="2392363"/>
          <p14:tracePt t="6693" x="2192338" y="2384425"/>
          <p14:tracePt t="6695" x="2200275" y="2384425"/>
          <p14:tracePt t="6696" x="2216150" y="2384425"/>
          <p14:tracePt t="6698" x="2224088" y="2384425"/>
          <p14:tracePt t="6700" x="2239963" y="2384425"/>
          <p14:tracePt t="6703" x="2255838" y="2384425"/>
          <p14:tracePt t="6705" x="2265363" y="2376488"/>
          <p14:tracePt t="6708" x="2281238" y="2376488"/>
          <p14:tracePt t="6709" x="2289175" y="2368550"/>
          <p14:tracePt t="6710" x="2305050" y="2368550"/>
          <p14:tracePt t="6712" x="2320925" y="2360613"/>
          <p14:tracePt t="6714" x="2328863" y="2360613"/>
          <p14:tracePt t="6717" x="2336800" y="2360613"/>
          <p14:tracePt t="6723" x="2368550" y="2360613"/>
          <p14:tracePt t="6726" x="2384425" y="2352675"/>
          <p14:tracePt t="6729" x="2392363" y="2352675"/>
          <p14:tracePt t="6730" x="2400300" y="2352675"/>
          <p14:tracePt t="6732" x="2408238" y="2352675"/>
          <p14:tracePt t="6734" x="2416175" y="2344738"/>
          <p14:tracePt t="6736" x="2424113" y="2344738"/>
          <p14:tracePt t="6739" x="2432050" y="2344738"/>
          <p14:tracePt t="6741" x="2439988" y="2344738"/>
          <p14:tracePt t="6744" x="2447925" y="2344738"/>
          <p14:tracePt t="6745" x="2455863" y="2344738"/>
          <p14:tracePt t="6746" x="2463800" y="2344738"/>
          <p14:tracePt t="6748" x="2463800" y="2336800"/>
          <p14:tracePt t="6750" x="2471738" y="2336800"/>
          <p14:tracePt t="6752" x="2479675" y="2336800"/>
          <p14:tracePt t="6755" x="2487613" y="2336800"/>
          <p14:tracePt t="6758" x="2495550" y="2336800"/>
          <p14:tracePt t="6760" x="2503488" y="2336800"/>
          <p14:tracePt t="6762" x="2511425" y="2336800"/>
          <p14:tracePt t="6764" x="2519363" y="2328863"/>
          <p14:tracePt t="6766" x="2527300" y="2328863"/>
          <p14:tracePt t="6768" x="2535238" y="2328863"/>
          <p14:tracePt t="6773" x="2551113" y="2328863"/>
          <p14:tracePt t="6774" x="2559050" y="2328863"/>
          <p14:tracePt t="6776" x="2566988" y="2328863"/>
          <p14:tracePt t="6779" x="2574925" y="2328863"/>
          <p14:tracePt t="6782" x="2590800" y="2320925"/>
          <p14:tracePt t="6786" x="2598738" y="2320925"/>
          <p14:tracePt t="6789" x="2606675" y="2320925"/>
          <p14:tracePt t="6791" x="2616200" y="2320925"/>
          <p14:tracePt t="6793" x="2624138" y="2320925"/>
          <p14:tracePt t="6794" x="2632075" y="2320925"/>
          <p14:tracePt t="6796" x="2640013" y="2320925"/>
          <p14:tracePt t="6798" x="2647950" y="2320925"/>
          <p14:tracePt t="6801" x="2655888" y="2320925"/>
          <p14:tracePt t="6802" x="2663825" y="2320925"/>
          <p14:tracePt t="6805" x="2671763" y="2320925"/>
          <p14:tracePt t="6807" x="2679700" y="2320925"/>
          <p14:tracePt t="6808" x="2687638" y="2320925"/>
          <p14:tracePt t="6810" x="2695575" y="2312988"/>
          <p14:tracePt t="6813" x="2703513" y="2312988"/>
          <p14:tracePt t="6814" x="2711450" y="2312988"/>
          <p14:tracePt t="6816" x="2719388" y="2312988"/>
          <p14:tracePt t="6818" x="2727325" y="2312988"/>
          <p14:tracePt t="6822" x="2743200" y="2312988"/>
          <p14:tracePt t="6824" x="2743200" y="2305050"/>
          <p14:tracePt t="6826" x="2751138" y="2305050"/>
          <p14:tracePt t="6828" x="2759075" y="2305050"/>
          <p14:tracePt t="6830" x="2767013" y="2305050"/>
          <p14:tracePt t="6832" x="2774950" y="2305050"/>
          <p14:tracePt t="6834" x="2782888" y="2305050"/>
          <p14:tracePt t="6836" x="2790825" y="2305050"/>
          <p14:tracePt t="6839" x="2790825" y="2297113"/>
          <p14:tracePt t="6841" x="2798763" y="2297113"/>
          <p14:tracePt t="6843" x="2806700" y="2297113"/>
          <p14:tracePt t="6846" x="2814638" y="2297113"/>
          <p14:tracePt t="6848" x="2822575" y="2297113"/>
          <p14:tracePt t="6852" x="2830513" y="2289175"/>
          <p14:tracePt t="6858" x="2838450" y="2289175"/>
          <p14:tracePt t="6866" x="2846388" y="2289175"/>
          <p14:tracePt t="6893" x="2846388" y="2281238"/>
          <p14:tracePt t="6914" x="2854325" y="2281238"/>
          <p14:tracePt t="7011" x="2846388" y="2281238"/>
          <p14:tracePt t="7021" x="2846388" y="2289175"/>
          <p14:tracePt t="7064" x="2854325" y="2289175"/>
          <p14:tracePt t="7191" x="2846388" y="2289175"/>
          <p14:tracePt t="7202" x="2854325" y="2289175"/>
          <p14:tracePt t="7208" x="2846388" y="2281238"/>
          <p14:tracePt t="7216" x="2838450" y="2281238"/>
          <p14:tracePt t="7218" x="2838450" y="2273300"/>
          <p14:tracePt t="7221" x="2830513" y="2273300"/>
          <p14:tracePt t="7222" x="2822575" y="2273300"/>
          <p14:tracePt t="7224" x="2822575" y="2265363"/>
          <p14:tracePt t="7226" x="2814638" y="2265363"/>
          <p14:tracePt t="7230" x="2806700" y="2265363"/>
          <p14:tracePt t="7232" x="2806700" y="2257425"/>
          <p14:tracePt t="7234" x="2798763" y="2257425"/>
          <p14:tracePt t="7238" x="2790825" y="2257425"/>
          <p14:tracePt t="7240" x="2790825" y="2249488"/>
          <p14:tracePt t="7248" x="2782888" y="2249488"/>
          <p14:tracePt t="7397" x="2774950" y="2249488"/>
          <p14:tracePt t="7403" x="2767013" y="2249488"/>
          <p14:tracePt t="7407" x="2767013" y="2241550"/>
          <p14:tracePt t="7409" x="2759075" y="2241550"/>
          <p14:tracePt t="7412" x="2751138" y="2241550"/>
          <p14:tracePt t="7416" x="2743200" y="2241550"/>
          <p14:tracePt t="7418" x="2743200" y="2233613"/>
          <p14:tracePt t="7423" x="2727325" y="2233613"/>
          <p14:tracePt t="7425" x="2727325" y="2224088"/>
          <p14:tracePt t="7426" x="2719388" y="2224088"/>
          <p14:tracePt t="7430" x="2711450" y="2216150"/>
          <p14:tracePt t="7432" x="2703513" y="2216150"/>
          <p14:tracePt t="7436" x="2695575" y="2208213"/>
          <p14:tracePt t="7440" x="2687638" y="2208213"/>
          <p14:tracePt t="7442" x="2671763" y="2200275"/>
          <p14:tracePt t="7444" x="2663825" y="2192338"/>
          <p14:tracePt t="7449" x="2655888" y="2184400"/>
          <p14:tracePt t="7450" x="2647950" y="2184400"/>
          <p14:tracePt t="7452" x="2640013" y="2176463"/>
          <p14:tracePt t="7456" x="2632075" y="2176463"/>
          <p14:tracePt t="7457" x="2624138" y="2168525"/>
          <p14:tracePt t="7460" x="2616200" y="2160588"/>
          <p14:tracePt t="7462" x="2606675" y="2160588"/>
          <p14:tracePt t="7466" x="2598738" y="2152650"/>
          <p14:tracePt t="7468" x="2590800" y="2152650"/>
          <p14:tracePt t="7472" x="2574925" y="2144713"/>
          <p14:tracePt t="7476" x="2566988" y="2136775"/>
          <p14:tracePt t="7478" x="2559050" y="2136775"/>
          <p14:tracePt t="7480" x="2559050" y="2128838"/>
          <p14:tracePt t="7482" x="2551113" y="2128838"/>
          <p14:tracePt t="7484" x="2543175" y="2128838"/>
          <p14:tracePt t="7486" x="2535238" y="2120900"/>
          <p14:tracePt t="7491" x="2527300" y="2120900"/>
          <p14:tracePt t="7494" x="2511425" y="2112963"/>
          <p14:tracePt t="7497" x="2503488" y="2112963"/>
          <p14:tracePt t="7498" x="2495550" y="2105025"/>
          <p14:tracePt t="7502" x="2487613" y="2105025"/>
          <p14:tracePt t="7505" x="2479675" y="2097088"/>
          <p14:tracePt t="7507" x="2471738" y="2097088"/>
          <p14:tracePt t="7509" x="2463800" y="2097088"/>
          <p14:tracePt t="7511" x="2455863" y="2097088"/>
          <p14:tracePt t="7512" x="2447925" y="2097088"/>
          <p14:tracePt t="7514" x="2439988" y="2089150"/>
          <p14:tracePt t="7516" x="2432050" y="2089150"/>
          <p14:tracePt t="7522" x="2424113" y="2089150"/>
          <p14:tracePt t="7525" x="2408238" y="2081213"/>
          <p14:tracePt t="7528" x="2400300" y="2081213"/>
          <p14:tracePt t="7530" x="2392363" y="2081213"/>
          <p14:tracePt t="7535" x="2384425" y="2081213"/>
          <p14:tracePt t="7540" x="2376488" y="2081213"/>
          <p14:tracePt t="7549" x="2368550" y="2081213"/>
          <p14:tracePt t="7643" x="2368550" y="2089150"/>
          <p14:tracePt t="7651" x="2368550" y="2097088"/>
          <p14:tracePt t="7653" x="2360613" y="2097088"/>
          <p14:tracePt t="7658" x="2360613" y="2105025"/>
          <p14:tracePt t="7660" x="2360613" y="2112963"/>
          <p14:tracePt t="7667" x="2360613" y="2120900"/>
          <p14:tracePt t="7669" x="2352675" y="2120900"/>
          <p14:tracePt t="7673" x="2352675" y="2128838"/>
          <p14:tracePt t="7676" x="2352675" y="2136775"/>
          <p14:tracePt t="7678" x="2352675" y="2144713"/>
          <p14:tracePt t="7682" x="2344738" y="2152650"/>
          <p14:tracePt t="7686" x="2344738" y="2160588"/>
          <p14:tracePt t="7688" x="2344738" y="2168525"/>
          <p14:tracePt t="7692" x="2336800" y="2176463"/>
          <p14:tracePt t="7694" x="2336800" y="2184400"/>
          <p14:tracePt t="7698" x="2336800" y="2192338"/>
          <p14:tracePt t="7702" x="2328863" y="2200275"/>
          <p14:tracePt t="7704" x="2328863" y="2208213"/>
          <p14:tracePt t="7708" x="2328863" y="2216150"/>
          <p14:tracePt t="7712" x="2320925" y="2224088"/>
          <p14:tracePt t="7714" x="2320925" y="2233613"/>
          <p14:tracePt t="7716" x="2320925" y="2241550"/>
          <p14:tracePt t="7721" x="2320925" y="2249488"/>
          <p14:tracePt t="7722" x="2312988" y="2257425"/>
          <p14:tracePt t="7726" x="2312988" y="2265363"/>
          <p14:tracePt t="7730" x="2312988" y="2273300"/>
          <p14:tracePt t="7732" x="2305050" y="2281238"/>
          <p14:tracePt t="7734" x="2305050" y="2289175"/>
          <p14:tracePt t="7739" x="2305050" y="2297113"/>
          <p14:tracePt t="7740" x="2305050" y="2305050"/>
          <p14:tracePt t="7742" x="2305050" y="2312988"/>
          <p14:tracePt t="7744" x="2305050" y="2320925"/>
          <p14:tracePt t="7746" x="2305050" y="2328863"/>
          <p14:tracePt t="7750" x="2305050" y="2336800"/>
          <p14:tracePt t="7752" x="2305050" y="2344738"/>
          <p14:tracePt t="7754" x="2305050" y="2352675"/>
          <p14:tracePt t="7756" x="2305050" y="2360613"/>
          <p14:tracePt t="7758" x="2305050" y="2368550"/>
          <p14:tracePt t="7760" x="2305050" y="2376488"/>
          <p14:tracePt t="7762" x="2305050" y="2384425"/>
          <p14:tracePt t="7766" x="2305050" y="2392363"/>
          <p14:tracePt t="7768" x="2305050" y="2400300"/>
          <p14:tracePt t="7770" x="2305050" y="2408238"/>
          <p14:tracePt t="7772" x="2312988" y="2416175"/>
          <p14:tracePt t="7774" x="2312988" y="2424113"/>
          <p14:tracePt t="7776" x="2312988" y="2432050"/>
          <p14:tracePt t="7778" x="2312988" y="2439988"/>
          <p14:tracePt t="7780" x="2320925" y="2447925"/>
          <p14:tracePt t="7782" x="2320925" y="2455863"/>
          <p14:tracePt t="7784" x="2320925" y="2463800"/>
          <p14:tracePt t="7786" x="2320925" y="2471738"/>
          <p14:tracePt t="7789" x="2328863" y="2479675"/>
          <p14:tracePt t="7790" x="2328863" y="2487613"/>
          <p14:tracePt t="7792" x="2336800" y="2495550"/>
          <p14:tracePt t="7796" x="2344738" y="2503488"/>
          <p14:tracePt t="7798" x="2344738" y="2511425"/>
          <p14:tracePt t="7800" x="2352675" y="2519363"/>
          <p14:tracePt t="7802" x="2352675" y="2535238"/>
          <p14:tracePt t="7804" x="2360613" y="2535238"/>
          <p14:tracePt t="7806" x="2360613" y="2543175"/>
          <p14:tracePt t="7808" x="2368550" y="2551113"/>
          <p14:tracePt t="7810" x="2376488" y="2559050"/>
          <p14:tracePt t="7812" x="2384425" y="2566988"/>
          <p14:tracePt t="7814" x="2384425" y="2576513"/>
          <p14:tracePt t="7816" x="2392363" y="2576513"/>
          <p14:tracePt t="7818" x="2400300" y="2584450"/>
          <p14:tracePt t="7821" x="2408238" y="2592388"/>
          <p14:tracePt t="7823" x="2416175" y="2592388"/>
          <p14:tracePt t="7824" x="2424113" y="2600325"/>
          <p14:tracePt t="7826" x="2432050" y="2600325"/>
          <p14:tracePt t="7828" x="2439988" y="2608263"/>
          <p14:tracePt t="7830" x="2447925" y="2616200"/>
          <p14:tracePt t="7832" x="2463800" y="2616200"/>
          <p14:tracePt t="7834" x="2471738" y="2624138"/>
          <p14:tracePt t="7836" x="2479675" y="2624138"/>
          <p14:tracePt t="7838" x="2487613" y="2624138"/>
          <p14:tracePt t="7840" x="2495550" y="2632075"/>
          <p14:tracePt t="7842" x="2511425" y="2632075"/>
          <p14:tracePt t="7844" x="2519363" y="2632075"/>
          <p14:tracePt t="7846" x="2527300" y="2632075"/>
          <p14:tracePt t="7848" x="2543175" y="2640013"/>
          <p14:tracePt t="7850" x="2551113" y="2640013"/>
          <p14:tracePt t="7852" x="2566988" y="2640013"/>
          <p14:tracePt t="7854" x="2574925" y="2640013"/>
          <p14:tracePt t="7856" x="2590800" y="2647950"/>
          <p14:tracePt t="7858" x="2598738" y="2647950"/>
          <p14:tracePt t="7861" x="2616200" y="2647950"/>
          <p14:tracePt t="7863" x="2624138" y="2647950"/>
          <p14:tracePt t="7864" x="2640013" y="2655888"/>
          <p14:tracePt t="7866" x="2655888" y="2655888"/>
          <p14:tracePt t="7868" x="2663825" y="2655888"/>
          <p14:tracePt t="7872" x="2695575" y="2655888"/>
          <p14:tracePt t="7875" x="2703513" y="2655888"/>
          <p14:tracePt t="7878" x="2719388" y="2663825"/>
          <p14:tracePt t="7880" x="2735263" y="2663825"/>
          <p14:tracePt t="7881" x="2751138" y="2663825"/>
          <p14:tracePt t="7882" x="2759075" y="2663825"/>
          <p14:tracePt t="7884" x="2774950" y="2663825"/>
          <p14:tracePt t="7886" x="2790825" y="2663825"/>
          <p14:tracePt t="7889" x="2798763" y="2663825"/>
          <p14:tracePt t="7892" x="2814638" y="2663825"/>
          <p14:tracePt t="7893" x="2838450" y="2663825"/>
          <p14:tracePt t="7894" x="2846388" y="2663825"/>
          <p14:tracePt t="7896" x="2862263" y="2663825"/>
          <p14:tracePt t="7898" x="2870200" y="2663825"/>
          <p14:tracePt t="7900" x="2886075" y="2663825"/>
          <p14:tracePt t="7902" x="2901950" y="2663825"/>
          <p14:tracePt t="7905" x="2917825" y="2663825"/>
          <p14:tracePt t="7909" x="2941638" y="2663825"/>
          <p14:tracePt t="7911" x="2957513" y="2663825"/>
          <p14:tracePt t="7912" x="2974975" y="2655888"/>
          <p14:tracePt t="7914" x="2990850" y="2655888"/>
          <p14:tracePt t="7916" x="2998788" y="2655888"/>
          <p14:tracePt t="7918" x="3014663" y="2655888"/>
          <p14:tracePt t="7923" x="3046413" y="2655888"/>
          <p14:tracePt t="7925" x="3062288" y="2655888"/>
          <p14:tracePt t="7926" x="3070225" y="2655888"/>
          <p14:tracePt t="7928" x="3086100" y="2655888"/>
          <p14:tracePt t="7930" x="3101975" y="2655888"/>
          <p14:tracePt t="7932" x="3117850" y="2655888"/>
          <p14:tracePt t="7934" x="3125788" y="2655888"/>
          <p14:tracePt t="7936" x="3141663" y="2655888"/>
          <p14:tracePt t="7939" x="3149600" y="2647950"/>
          <p14:tracePt t="7941" x="3165475" y="2647950"/>
          <p14:tracePt t="7942" x="3181350" y="2647950"/>
          <p14:tracePt t="7945" x="3189288" y="2647950"/>
          <p14:tracePt t="7947" x="3205163" y="2640013"/>
          <p14:tracePt t="7949" x="3213100" y="2640013"/>
          <p14:tracePt t="7950" x="3228975" y="2632075"/>
          <p14:tracePt t="7953" x="3236913" y="2632075"/>
          <p14:tracePt t="7955" x="3244850" y="2632075"/>
          <p14:tracePt t="7958" x="3260725" y="2624138"/>
          <p14:tracePt t="7959" x="3268663" y="2624138"/>
          <p14:tracePt t="7960" x="3276600" y="2616200"/>
          <p14:tracePt t="7962" x="3284538" y="2616200"/>
          <p14:tracePt t="7964" x="3300413" y="2608263"/>
          <p14:tracePt t="7966" x="3308350" y="2608263"/>
          <p14:tracePt t="7968" x="3317875" y="2600325"/>
          <p14:tracePt t="7972" x="3325813" y="2600325"/>
          <p14:tracePt t="7973" x="3333750" y="2592388"/>
          <p14:tracePt t="7976" x="3349625" y="2584450"/>
          <p14:tracePt t="7978" x="3357563" y="2576513"/>
          <p14:tracePt t="7980" x="3365500" y="2576513"/>
          <p14:tracePt t="7982" x="3373438" y="2566988"/>
          <p14:tracePt t="7984" x="3381375" y="2559050"/>
          <p14:tracePt t="7987" x="3389313" y="2559050"/>
          <p14:tracePt t="7989" x="3397250" y="2551113"/>
          <p14:tracePt t="7991" x="3397250" y="2543175"/>
          <p14:tracePt t="7994" x="3413125" y="2535238"/>
          <p14:tracePt t="7997" x="3413125" y="2527300"/>
          <p14:tracePt t="7998" x="3421063" y="2527300"/>
          <p14:tracePt t="8000" x="3429000" y="2519363"/>
          <p14:tracePt t="8005" x="3436938" y="2511425"/>
          <p14:tracePt t="8006" x="3436938" y="2503488"/>
          <p14:tracePt t="8010" x="3444875" y="2495550"/>
          <p14:tracePt t="8013" x="3444875" y="2487613"/>
          <p14:tracePt t="8016" x="3444875" y="2479675"/>
          <p14:tracePt t="8018" x="3444875" y="2471738"/>
          <p14:tracePt t="8022" x="3444875" y="2463800"/>
          <p14:tracePt t="8025" x="3444875" y="2455863"/>
          <p14:tracePt t="8029" x="3444875" y="2447925"/>
          <p14:tracePt t="8032" x="3444875" y="2439988"/>
          <p14:tracePt t="8037" x="3444875" y="2432050"/>
          <p14:tracePt t="8039" x="3436938" y="2432050"/>
          <p14:tracePt t="8040" x="3436938" y="2424113"/>
          <p14:tracePt t="8042" x="3436938" y="2416175"/>
          <p14:tracePt t="8046" x="3429000" y="2408238"/>
          <p14:tracePt t="8050" x="3429000" y="2400300"/>
          <p14:tracePt t="8052" x="3421063" y="2400300"/>
          <p14:tracePt t="8054" x="3421063" y="2392363"/>
          <p14:tracePt t="8056" x="3413125" y="2392363"/>
          <p14:tracePt t="8058" x="3413125" y="2384425"/>
          <p14:tracePt t="8062" x="3405188" y="2376488"/>
          <p14:tracePt t="8066" x="3397250" y="2368550"/>
          <p14:tracePt t="8068" x="3389313" y="2368550"/>
          <p14:tracePt t="8073" x="3381375" y="2360613"/>
          <p14:tracePt t="8075" x="3373438" y="2360613"/>
          <p14:tracePt t="8076" x="3373438" y="2352675"/>
          <p14:tracePt t="8078" x="3365500" y="2352675"/>
          <p14:tracePt t="8081" x="3357563" y="2352675"/>
          <p14:tracePt t="8083" x="3349625" y="2344738"/>
          <p14:tracePt t="8084" x="3341688" y="2344738"/>
          <p14:tracePt t="8086" x="3333750" y="2344738"/>
          <p14:tracePt t="8089" x="3325813" y="2336800"/>
          <p14:tracePt t="8093" x="3308350" y="2336800"/>
          <p14:tracePt t="8095" x="3300413" y="2328863"/>
          <p14:tracePt t="8097" x="3292475" y="2328863"/>
          <p14:tracePt t="8098" x="3276600" y="2328863"/>
          <p14:tracePt t="8100" x="3268663" y="2328863"/>
          <p14:tracePt t="8102" x="3252788" y="2320925"/>
          <p14:tracePt t="8109" x="3228975" y="2312988"/>
          <p14:tracePt t="8113" x="3197225" y="2305050"/>
          <p14:tracePt t="8115" x="3189288" y="2305050"/>
          <p14:tracePt t="8116" x="3181350" y="2305050"/>
          <p14:tracePt t="8118" x="3165475" y="2305050"/>
          <p14:tracePt t="8123" x="3141663" y="2297113"/>
          <p14:tracePt t="8125" x="3133725" y="2297113"/>
          <p14:tracePt t="8126" x="3117850" y="2289175"/>
          <p14:tracePt t="8129" x="3101975" y="2289175"/>
          <p14:tracePt t="8130" x="3094038" y="2289175"/>
          <p14:tracePt t="8132" x="3078163" y="2289175"/>
          <p14:tracePt t="8134" x="3070225" y="2281238"/>
          <p14:tracePt t="8136" x="3054350" y="2281238"/>
          <p14:tracePt t="8141" x="3030538" y="2281238"/>
          <p14:tracePt t="8143" x="3014663" y="2281238"/>
          <p14:tracePt t="8145" x="3006725" y="2281238"/>
          <p14:tracePt t="8146" x="2998788" y="2273300"/>
          <p14:tracePt t="8148" x="2990850" y="2273300"/>
          <p14:tracePt t="8150" x="2974975" y="2273300"/>
          <p14:tracePt t="8152" x="2967038" y="2273300"/>
          <p14:tracePt t="8155" x="2957513" y="2273300"/>
          <p14:tracePt t="8160" x="2933700" y="2273300"/>
          <p14:tracePt t="8162" x="2917825" y="2273300"/>
          <p14:tracePt t="8166" x="2909888" y="2273300"/>
          <p14:tracePt t="8168" x="2901950" y="2273300"/>
          <p14:tracePt t="8172" x="2894013" y="2273300"/>
          <p14:tracePt t="8174" x="2886075" y="2273300"/>
          <p14:tracePt t="8178" x="2878138" y="2273300"/>
          <p14:tracePt t="8182" x="2870200" y="2281238"/>
          <p14:tracePt t="8193" x="2862263" y="2281238"/>
          <p14:tracePt t="8227" x="2870200" y="2281238"/>
          <p14:tracePt t="8242" x="2870200" y="2289175"/>
          <p14:tracePt t="8351" x="2862263" y="2297113"/>
          <p14:tracePt t="8355" x="2862263" y="2305050"/>
          <p14:tracePt t="8356" x="2854325" y="2312988"/>
          <p14:tracePt t="8361" x="2846388" y="2320925"/>
          <p14:tracePt t="8362" x="2838450" y="2328863"/>
          <p14:tracePt t="8364" x="2838450" y="2336800"/>
          <p14:tracePt t="8367" x="2830513" y="2344738"/>
          <p14:tracePt t="8368" x="2822575" y="2352675"/>
          <p14:tracePt t="8372" x="2814638" y="2368550"/>
          <p14:tracePt t="8377" x="2798763" y="2384425"/>
          <p14:tracePt t="8379" x="2790825" y="2392363"/>
          <p14:tracePt t="8380" x="2782888" y="2400300"/>
          <p14:tracePt t="8382" x="2767013" y="2416175"/>
          <p14:tracePt t="8384" x="2759075" y="2424113"/>
          <p14:tracePt t="8386" x="2751138" y="2432050"/>
          <p14:tracePt t="8389" x="2735263" y="2439988"/>
          <p14:tracePt t="8391" x="2727325" y="2455863"/>
          <p14:tracePt t="8395" x="2703513" y="2479675"/>
          <p14:tracePt t="8397" x="2687638" y="2487613"/>
          <p14:tracePt t="8398" x="2671763" y="2503488"/>
          <p14:tracePt t="8400" x="2655888" y="2511425"/>
          <p14:tracePt t="8402" x="2632075" y="2527300"/>
          <p14:tracePt t="8405" x="2624138" y="2535238"/>
          <p14:tracePt t="8409" x="2582863" y="2559050"/>
          <p14:tracePt t="8415" x="2527300" y="2608263"/>
          <p14:tracePt t="8416" x="2511425" y="2616200"/>
          <p14:tracePt t="8418" x="2495550" y="2632075"/>
          <p14:tracePt t="8423" x="2447925" y="2663825"/>
          <p14:tracePt t="8424" x="2432050" y="2671763"/>
          <p14:tracePt t="8429" x="2392363" y="2695575"/>
          <p14:tracePt t="8430" x="2368550" y="2703513"/>
          <p14:tracePt t="8432" x="2336800" y="2719388"/>
          <p14:tracePt t="8434" x="2320925" y="2727325"/>
          <p14:tracePt t="8436" x="2297113" y="2735263"/>
          <p14:tracePt t="8439" x="2273300" y="2751138"/>
          <p14:tracePt t="8441" x="2247900" y="2759075"/>
          <p14:tracePt t="8445" x="2200275" y="2774950"/>
          <p14:tracePt t="8446" x="2176463" y="2782888"/>
          <p14:tracePt t="8448" x="2152650" y="2790825"/>
          <p14:tracePt t="8450" x="2128838" y="2806700"/>
          <p14:tracePt t="8453" x="2097088" y="2814638"/>
          <p14:tracePt t="8455" x="2081213" y="2822575"/>
          <p14:tracePt t="8456" x="2057400" y="2830513"/>
          <p14:tracePt t="8459" x="2033588" y="2838450"/>
          <p14:tracePt t="8463" x="1978025" y="2846388"/>
          <p14:tracePt t="8465" x="1962150" y="2854325"/>
          <p14:tracePt t="8466" x="1946275" y="2862263"/>
          <p14:tracePt t="8469" x="1922463" y="2870200"/>
          <p14:tracePt t="8472" x="1897063" y="2870200"/>
          <p14:tracePt t="8473" x="1873250" y="2878138"/>
          <p14:tracePt t="8474" x="1857375" y="2886075"/>
          <p14:tracePt t="8479" x="1817688" y="2894013"/>
          <p14:tracePt t="8481" x="1793875" y="2901950"/>
          <p14:tracePt t="8482" x="1770063" y="2909888"/>
          <p14:tracePt t="8485" x="1762125" y="2909888"/>
          <p14:tracePt t="8487" x="1746250" y="2919413"/>
          <p14:tracePt t="8489" x="1722438" y="2919413"/>
          <p14:tracePt t="8491" x="1706563" y="2927350"/>
          <p14:tracePt t="8494" x="1690688" y="2927350"/>
          <p14:tracePt t="8497" x="1658938" y="2935288"/>
          <p14:tracePt t="8499" x="1643063" y="2935288"/>
          <p14:tracePt t="8501" x="1635125" y="2943225"/>
          <p14:tracePt t="8502" x="1611313" y="2943225"/>
          <p14:tracePt t="8505" x="1603375" y="2943225"/>
          <p14:tracePt t="8506" x="1595438" y="2951163"/>
          <p14:tracePt t="8509" x="1579563" y="2951163"/>
          <p14:tracePt t="8510" x="1571625" y="2951163"/>
          <p14:tracePt t="8512" x="1554163" y="2959100"/>
          <p14:tracePt t="8514" x="1546225" y="2959100"/>
          <p14:tracePt t="8517" x="1530350" y="2959100"/>
          <p14:tracePt t="8518" x="1522413" y="2959100"/>
          <p14:tracePt t="8521" x="1514475" y="2959100"/>
          <p14:tracePt t="8523" x="1498600" y="2967038"/>
          <p14:tracePt t="8526" x="1490663" y="2967038"/>
          <p14:tracePt t="8527" x="1482725" y="2967038"/>
          <p14:tracePt t="8528" x="1474788" y="2967038"/>
          <p14:tracePt t="8530" x="1466850" y="2967038"/>
          <p14:tracePt t="8532" x="1458913" y="2974975"/>
          <p14:tracePt t="8534" x="1450975" y="2974975"/>
          <p14:tracePt t="8537" x="1443038" y="2974975"/>
          <p14:tracePt t="8539" x="1435100" y="2974975"/>
          <p14:tracePt t="8541" x="1427163" y="2974975"/>
          <p14:tracePt t="8543" x="1419225" y="2982913"/>
          <p14:tracePt t="8544" x="1411288" y="2982913"/>
          <p14:tracePt t="8546" x="1403350" y="2982913"/>
          <p14:tracePt t="8548" x="1395413" y="2982913"/>
          <p14:tracePt t="8552" x="1387475" y="2982913"/>
          <p14:tracePt t="8554" x="1379538" y="2982913"/>
          <p14:tracePt t="8556" x="1371600" y="2990850"/>
          <p14:tracePt t="8558" x="1363663" y="2990850"/>
          <p14:tracePt t="8560" x="1355725" y="2990850"/>
          <p14:tracePt t="8562" x="1347788" y="2990850"/>
          <p14:tracePt t="8566" x="1339850" y="2990850"/>
          <p14:tracePt t="8568" x="1331913" y="2990850"/>
          <p14:tracePt t="8570" x="1323975" y="2990850"/>
          <p14:tracePt t="8572" x="1316038" y="2990850"/>
          <p14:tracePt t="8574" x="1316038" y="2998788"/>
          <p14:tracePt t="8576" x="1308100" y="2998788"/>
          <p14:tracePt t="8578" x="1300163" y="2998788"/>
          <p14:tracePt t="8583" x="1292225" y="2998788"/>
          <p14:tracePt t="8584" x="1284288" y="2998788"/>
          <p14:tracePt t="8586" x="1276350" y="2998788"/>
          <p14:tracePt t="8589" x="1268413" y="2998788"/>
          <p14:tracePt t="8592" x="1260475" y="2998788"/>
          <p14:tracePt t="8595" x="1252538" y="2998788"/>
          <p14:tracePt t="8597" x="1244600" y="2998788"/>
          <p14:tracePt t="8599" x="1236663" y="2998788"/>
          <p14:tracePt t="8602" x="1228725" y="2998788"/>
          <p14:tracePt t="8605" x="1220788" y="2998788"/>
          <p14:tracePt t="8607" x="1211263" y="2998788"/>
          <p14:tracePt t="8608" x="1203325" y="2998788"/>
          <p14:tracePt t="8612" x="1195388" y="2998788"/>
          <p14:tracePt t="8614" x="1187450" y="2990850"/>
          <p14:tracePt t="8616" x="1179513" y="2990850"/>
          <p14:tracePt t="8618" x="1171575" y="2990850"/>
          <p14:tracePt t="8621" x="1163638" y="2990850"/>
          <p14:tracePt t="8623" x="1155700" y="2990850"/>
          <p14:tracePt t="8626" x="1147763" y="2990850"/>
          <p14:tracePt t="8628" x="1139825" y="2990850"/>
          <p14:tracePt t="8630" x="1131888" y="2990850"/>
          <p14:tracePt t="8632" x="1123950" y="2990850"/>
          <p14:tracePt t="8634" x="1116013" y="2990850"/>
          <p14:tracePt t="8636" x="1108075" y="2990850"/>
          <p14:tracePt t="8643" x="1092200" y="2982913"/>
          <p14:tracePt t="8644" x="1084263" y="2982913"/>
          <p14:tracePt t="8646" x="1076325" y="2982913"/>
          <p14:tracePt t="8650" x="1068388" y="2982913"/>
          <p14:tracePt t="8655" x="1060450" y="2982913"/>
          <p14:tracePt t="8658" x="1052513" y="2982913"/>
          <p14:tracePt t="8662" x="1044575" y="2982913"/>
          <p14:tracePt t="8668" x="1036638" y="2982913"/>
          <p14:tracePt t="8677" x="1028700" y="2982913"/>
          <p14:tracePt t="8763" x="1036638" y="2982913"/>
          <p14:tracePt t="8771" x="1036638" y="2974975"/>
          <p14:tracePt t="8781" x="1044575" y="2974975"/>
          <p14:tracePt t="8784" x="1044575" y="2967038"/>
          <p14:tracePt t="8792" x="1052513" y="2967038"/>
          <p14:tracePt t="8796" x="1052513" y="2959100"/>
          <p14:tracePt t="8801" x="1060450" y="2959100"/>
          <p14:tracePt t="8807" x="1060450" y="2951163"/>
          <p14:tracePt t="8808" x="1068388" y="2951163"/>
          <p14:tracePt t="8814" x="1076325" y="2951163"/>
          <p14:tracePt t="8818" x="1076325" y="2943225"/>
          <p14:tracePt t="8821" x="1084263" y="2943225"/>
          <p14:tracePt t="8828" x="1092200" y="2935288"/>
          <p14:tracePt t="8832" x="1100138" y="2935288"/>
          <p14:tracePt t="8834" x="1100138" y="2927350"/>
          <p14:tracePt t="8837" x="1108075" y="2927350"/>
          <p14:tracePt t="8841" x="1116013" y="2919413"/>
          <p14:tracePt t="8846" x="1123950" y="2919413"/>
          <p14:tracePt t="8848" x="1123950" y="2909888"/>
          <p14:tracePt t="8850" x="1131888" y="2909888"/>
          <p14:tracePt t="8855" x="1139825" y="2909888"/>
          <p14:tracePt t="8858" x="1139825" y="2901950"/>
          <p14:tracePt t="8860" x="1147763" y="2901950"/>
          <p14:tracePt t="8862" x="1147763" y="2894013"/>
          <p14:tracePt t="8864" x="1155700" y="2894013"/>
          <p14:tracePt t="8870" x="1163638" y="2886075"/>
          <p14:tracePt t="8875" x="1171575" y="2886075"/>
          <p14:tracePt t="8877" x="1171575" y="2878138"/>
          <p14:tracePt t="8882" x="1179513" y="2878138"/>
          <p14:tracePt t="8884" x="1179513" y="2870200"/>
          <p14:tracePt t="8892" x="1187450" y="2870200"/>
          <p14:tracePt t="8898" x="1187450" y="2862263"/>
          <p14:tracePt t="9027" x="1187450" y="2870200"/>
          <p14:tracePt t="9053" x="1179513" y="2870200"/>
          <p14:tracePt t="9115" x="1171575" y="2870200"/>
          <p14:tracePt t="9143" x="1163638" y="2870200"/>
          <p14:tracePt t="9483" x="1163638" y="2878138"/>
          <p14:tracePt t="9622" x="1163638" y="2870200"/>
          <p14:tracePt t="10738" x="1171575" y="2870200"/>
          <p14:tracePt t="10741" x="1179513" y="2870200"/>
          <p14:tracePt t="10743" x="1187450" y="2870200"/>
          <p14:tracePt t="10745" x="1195388" y="2870200"/>
          <p14:tracePt t="10746" x="1203325" y="2870200"/>
          <p14:tracePt t="10751" x="1211263" y="2870200"/>
          <p14:tracePt t="10753" x="1220788" y="2870200"/>
          <p14:tracePt t="10755" x="1228725" y="2870200"/>
          <p14:tracePt t="10758" x="1236663" y="2870200"/>
          <p14:tracePt t="10760" x="1244600" y="2870200"/>
          <p14:tracePt t="10762" x="1252538" y="2870200"/>
          <p14:tracePt t="10766" x="1260475" y="2870200"/>
          <p14:tracePt t="10771" x="1268413" y="2870200"/>
          <p14:tracePt t="10773" x="1276350" y="2870200"/>
          <p14:tracePt t="10776" x="1276350" y="2878138"/>
          <p14:tracePt t="10778" x="1284288" y="2878138"/>
          <p14:tracePt t="10782" x="1292225" y="2878138"/>
          <p14:tracePt t="10786" x="1300163" y="2878138"/>
          <p14:tracePt t="10790" x="1308100" y="2878138"/>
          <p14:tracePt t="10794" x="1316038" y="2878138"/>
          <p14:tracePt t="10798" x="1323975" y="2878138"/>
          <p14:tracePt t="10802" x="1331913" y="2878138"/>
          <p14:tracePt t="10807" x="1339850" y="2878138"/>
          <p14:tracePt t="10810" x="1339850" y="2886075"/>
          <p14:tracePt t="10812" x="1347788" y="2886075"/>
          <p14:tracePt t="10823" x="1355725" y="2886075"/>
          <p14:tracePt t="10929" x="1363663" y="2886075"/>
          <p14:tracePt t="10935" x="1371600" y="2886075"/>
          <p14:tracePt t="10940" x="1379538" y="2886075"/>
          <p14:tracePt t="10943" x="1387475" y="2886075"/>
          <p14:tracePt t="10944" x="1387475" y="2894013"/>
          <p14:tracePt t="10948" x="1395413" y="2894013"/>
          <p14:tracePt t="10950" x="1403350" y="2894013"/>
          <p14:tracePt t="10955" x="1411288" y="2894013"/>
          <p14:tracePt t="10957" x="1411288" y="2901950"/>
          <p14:tracePt t="10958" x="1419225" y="2901950"/>
          <p14:tracePt t="10963" x="1427163" y="2901950"/>
          <p14:tracePt t="10966" x="1435100" y="2901950"/>
          <p14:tracePt t="10971" x="1443038" y="2901950"/>
          <p14:tracePt t="10973" x="1443038" y="2909888"/>
          <p14:tracePt t="10975" x="1450975" y="2909888"/>
          <p14:tracePt t="10981" x="1458913" y="2909888"/>
          <p14:tracePt t="10991" x="1466850" y="2919413"/>
          <p14:tracePt t="10994" x="1474788" y="2919413"/>
          <p14:tracePt t="11000" x="1482725" y="2919413"/>
          <p14:tracePt t="11009" x="1490663" y="2919413"/>
          <p14:tracePt t="11014" x="1490663" y="2927350"/>
          <p14:tracePt t="11018" x="1498600" y="2927350"/>
          <p14:tracePt t="11041" x="1506538" y="2927350"/>
          <p14:tracePt t="11061" x="1514475" y="2927350"/>
          <p14:tracePt t="11069" x="1522413" y="2927350"/>
          <p14:tracePt t="11075" x="1530350" y="2927350"/>
          <p14:tracePt t="11078" x="1538288" y="2927350"/>
          <p14:tracePt t="11091" x="1562100" y="2919413"/>
          <p14:tracePt t="11093" x="1571625" y="2919413"/>
          <p14:tracePt t="11095" x="1579563" y="2919413"/>
          <p14:tracePt t="11099" x="1587500" y="2919413"/>
          <p14:tracePt t="11102" x="1595438" y="2909888"/>
          <p14:tracePt t="11107" x="1603375" y="2909888"/>
          <p14:tracePt t="11110" x="1611313" y="2909888"/>
          <p14:tracePt t="11112" x="1619250" y="2909888"/>
          <p14:tracePt t="11114" x="1619250" y="2901950"/>
          <p14:tracePt t="11116" x="1627188" y="2901950"/>
          <p14:tracePt t="11121" x="1635125" y="2901950"/>
          <p14:tracePt t="11126" x="1643063" y="2894013"/>
          <p14:tracePt t="11129" x="1651000" y="2894013"/>
          <p14:tracePt t="11132" x="1658938" y="2894013"/>
          <p14:tracePt t="11139" x="1666875" y="2894013"/>
          <p14:tracePt t="11142" x="1666875" y="2886075"/>
          <p14:tracePt t="11146" x="1674813" y="2886075"/>
          <p14:tracePt t="11152" x="1682750" y="2886075"/>
          <p14:tracePt t="11165" x="1690688" y="2886075"/>
          <p14:tracePt t="11463" x="1690688" y="2878138"/>
          <p14:tracePt t="11465" x="1698625" y="2878138"/>
          <p14:tracePt t="11473" x="1706563" y="2878138"/>
          <p14:tracePt t="11483" x="1714500" y="2870200"/>
          <p14:tracePt t="11505" x="1722438" y="2870200"/>
          <p14:tracePt t="11515" x="1722438" y="2862263"/>
          <p14:tracePt t="11523" x="1730375" y="2862263"/>
          <p14:tracePt t="11530" x="1730375" y="2854325"/>
          <p14:tracePt t="11541" x="1738313" y="2854325"/>
          <p14:tracePt t="11547" x="1738313" y="2846388"/>
          <p14:tracePt t="11853" x="1730375" y="2846388"/>
          <p14:tracePt t="11858" x="1730375" y="2854325"/>
          <p14:tracePt t="11867" x="1722438" y="2854325"/>
          <p14:tracePt t="11873" x="1722438" y="2862263"/>
          <p14:tracePt t="11876" x="1714500" y="2862263"/>
          <p14:tracePt t="11887" x="1706563" y="2862263"/>
          <p14:tracePt t="11889" x="1706563" y="2870200"/>
          <p14:tracePt t="11896" x="1698625" y="2870200"/>
          <p14:tracePt t="11905" x="1698625" y="2878138"/>
          <p14:tracePt t="11908" x="1690688" y="2878138"/>
          <p14:tracePt t="11918" x="1682750" y="2878138"/>
          <p14:tracePt t="11927" x="1682750" y="2886075"/>
          <p14:tracePt t="11941" x="1674813" y="2886075"/>
          <p14:tracePt t="12221" x="1682750" y="2886075"/>
          <p14:tracePt t="12227" x="1690688" y="2886075"/>
          <p14:tracePt t="12230" x="1698625" y="2886075"/>
          <p14:tracePt t="12234" x="1706563" y="2886075"/>
          <p14:tracePt t="12239" x="1714500" y="2878138"/>
          <p14:tracePt t="12242" x="1722438" y="2878138"/>
          <p14:tracePt t="12246" x="1730375" y="2878138"/>
          <p14:tracePt t="12250" x="1738313" y="2878138"/>
          <p14:tracePt t="12253" x="1746250" y="2878138"/>
          <p14:tracePt t="12259" x="1754188" y="2878138"/>
          <p14:tracePt t="12261" x="1762125" y="2878138"/>
          <p14:tracePt t="12265" x="1770063" y="2878138"/>
          <p14:tracePt t="12268" x="1778000" y="2878138"/>
          <p14:tracePt t="12273" x="1785938" y="2870200"/>
          <p14:tracePt t="12276" x="1793875" y="2870200"/>
          <p14:tracePt t="12279" x="1801813" y="2870200"/>
          <p14:tracePt t="12282" x="1809750" y="2870200"/>
          <p14:tracePt t="12286" x="1817688" y="2870200"/>
          <p14:tracePt t="12291" x="1825625" y="2870200"/>
          <p14:tracePt t="12293" x="1833563" y="2870200"/>
          <p14:tracePt t="12299" x="1841500" y="2870200"/>
          <p14:tracePt t="12301" x="1849438" y="2870200"/>
          <p14:tracePt t="12305" x="1857375" y="2870200"/>
          <p14:tracePt t="12308" x="1865313" y="2870200"/>
          <p14:tracePt t="12312" x="1873250" y="2870200"/>
          <p14:tracePt t="12316" x="1881188" y="2870200"/>
          <p14:tracePt t="12318" x="1881188" y="2862263"/>
          <p14:tracePt t="12321" x="1889125" y="2862263"/>
          <p14:tracePt t="12324" x="1897063" y="2862263"/>
          <p14:tracePt t="12328" x="1905000" y="2862263"/>
          <p14:tracePt t="12333" x="1912938" y="2862263"/>
          <p14:tracePt t="12336" x="1922463" y="2862263"/>
          <p14:tracePt t="12341" x="1930400" y="2862263"/>
          <p14:tracePt t="12344" x="1938338" y="2862263"/>
          <p14:tracePt t="12348" x="1946275" y="2862263"/>
          <p14:tracePt t="12352" x="1954213" y="2862263"/>
          <p14:tracePt t="12355" x="1962150" y="2862263"/>
          <p14:tracePt t="12358" x="1970088" y="2862263"/>
          <p14:tracePt t="12362" x="1978025" y="2862263"/>
          <p14:tracePt t="12366" x="1985963" y="2862263"/>
          <p14:tracePt t="12368" x="1993900" y="2862263"/>
          <p14:tracePt t="12373" x="2001838" y="2862263"/>
          <p14:tracePt t="12376" x="2009775" y="2862263"/>
          <p14:tracePt t="12378" x="2017713" y="2862263"/>
          <p14:tracePt t="12382" x="2025650" y="2870200"/>
          <p14:tracePt t="12384" x="2033588" y="2870200"/>
          <p14:tracePt t="12389" x="2041525" y="2870200"/>
          <p14:tracePt t="12393" x="2057400" y="2870200"/>
          <p14:tracePt t="12396" x="2065338" y="2870200"/>
          <p14:tracePt t="12398" x="2073275" y="2862263"/>
          <p14:tracePt t="12402" x="2081213" y="2862263"/>
          <p14:tracePt t="12406" x="2089150" y="2862263"/>
          <p14:tracePt t="12409" x="2097088" y="2862263"/>
          <p14:tracePt t="12410" x="2105025" y="2862263"/>
          <p14:tracePt t="12412" x="2112963" y="2862263"/>
          <p14:tracePt t="12417" x="2120900" y="2862263"/>
          <p14:tracePt t="12418" x="2128838" y="2862263"/>
          <p14:tracePt t="12423" x="2144713" y="2854325"/>
          <p14:tracePt t="12426" x="2152650" y="2854325"/>
          <p14:tracePt t="12428" x="2160588" y="2854325"/>
          <p14:tracePt t="12430" x="2168525" y="2854325"/>
          <p14:tracePt t="12432" x="2176463" y="2854325"/>
          <p14:tracePt t="12434" x="2184400" y="2854325"/>
          <p14:tracePt t="12436" x="2192338" y="2854325"/>
          <p14:tracePt t="12439" x="2200275" y="2854325"/>
          <p14:tracePt t="12441" x="2200275" y="2846388"/>
          <p14:tracePt t="12442" x="2216150" y="2846388"/>
          <p14:tracePt t="12446" x="2224088" y="2846388"/>
          <p14:tracePt t="12449" x="2232025" y="2846388"/>
          <p14:tracePt t="12450" x="2239963" y="2846388"/>
          <p14:tracePt t="12452" x="2247900" y="2846388"/>
          <p14:tracePt t="12457" x="2255838" y="2838450"/>
          <p14:tracePt t="12458" x="2265363" y="2838450"/>
          <p14:tracePt t="12462" x="2273300" y="2838450"/>
          <p14:tracePt t="12464" x="2281238" y="2838450"/>
          <p14:tracePt t="12468" x="2289175" y="2838450"/>
          <p14:tracePt t="12473" x="2297113" y="2838450"/>
          <p14:tracePt t="12474" x="2305050" y="2830513"/>
          <p14:tracePt t="12478" x="2312988" y="2830513"/>
          <p14:tracePt t="12482" x="2320925" y="2830513"/>
          <p14:tracePt t="12486" x="2328863" y="2830513"/>
          <p14:tracePt t="12490" x="2336800" y="2830513"/>
          <p14:tracePt t="12494" x="2344738" y="2830513"/>
          <p14:tracePt t="12498" x="2352675" y="2830513"/>
          <p14:tracePt t="12502" x="2360613" y="2830513"/>
          <p14:tracePt t="12505" x="2368550" y="2830513"/>
          <p14:tracePt t="12508" x="2376488" y="2830513"/>
          <p14:tracePt t="12510" x="2376488" y="2822575"/>
          <p14:tracePt t="12512" x="2384425" y="2822575"/>
          <p14:tracePt t="12514" x="2392363" y="2822575"/>
          <p14:tracePt t="12521" x="2400300" y="2822575"/>
          <p14:tracePt t="12524" x="2408238" y="2822575"/>
          <p14:tracePt t="12528" x="2416175" y="2822575"/>
          <p14:tracePt t="12533" x="2424113" y="2822575"/>
          <p14:tracePt t="12536" x="2432050" y="2822575"/>
          <p14:tracePt t="12540" x="2439988" y="2822575"/>
          <p14:tracePt t="12545" x="2447925" y="2822575"/>
          <p14:tracePt t="12548" x="2455863" y="2822575"/>
          <p14:tracePt t="12552" x="2463800" y="2822575"/>
          <p14:tracePt t="12556" x="2471738" y="2822575"/>
          <p14:tracePt t="12558" x="2479675" y="2822575"/>
          <p14:tracePt t="12563" x="2487613" y="2822575"/>
          <p14:tracePt t="12565" x="2487613" y="2830513"/>
          <p14:tracePt t="12566" x="2495550" y="2830513"/>
          <p14:tracePt t="12570" x="2503488" y="2830513"/>
          <p14:tracePt t="12574" x="2511425" y="2830513"/>
          <p14:tracePt t="12576" x="2519363" y="2830513"/>
          <p14:tracePt t="12580" x="2527300" y="2830513"/>
          <p14:tracePt t="12585" x="2535238" y="2830513"/>
          <p14:tracePt t="12589" x="2543175" y="2830513"/>
          <p14:tracePt t="12592" x="2551113" y="2830513"/>
          <p14:tracePt t="12596" x="2559050" y="2830513"/>
          <p14:tracePt t="12598" x="2566988" y="2830513"/>
          <p14:tracePt t="12602" x="2574925" y="2830513"/>
          <p14:tracePt t="12606" x="2582863" y="2830513"/>
          <p14:tracePt t="12608" x="2590800" y="2838450"/>
          <p14:tracePt t="12612" x="2598738" y="2838450"/>
          <p14:tracePt t="12614" x="2606675" y="2838450"/>
          <p14:tracePt t="12616" x="2616200" y="2838450"/>
          <p14:tracePt t="12624" x="2632075" y="2838450"/>
          <p14:tracePt t="12626" x="2640013" y="2838450"/>
          <p14:tracePt t="12629" x="2647950" y="2838450"/>
          <p14:tracePt t="12630" x="2655888" y="2838450"/>
          <p14:tracePt t="12632" x="2663825" y="2838450"/>
          <p14:tracePt t="12636" x="2671763" y="2838450"/>
          <p14:tracePt t="12639" x="2679700" y="2838450"/>
          <p14:tracePt t="12643" x="2695575" y="2846388"/>
          <p14:tracePt t="12646" x="2703513" y="2846388"/>
          <p14:tracePt t="12648" x="2711450" y="2846388"/>
          <p14:tracePt t="12650" x="2719388" y="2846388"/>
          <p14:tracePt t="12657" x="2735263" y="2846388"/>
          <p14:tracePt t="12660" x="2743200" y="2846388"/>
          <p14:tracePt t="12662" x="2751138" y="2846388"/>
          <p14:tracePt t="12664" x="2759075" y="2846388"/>
          <p14:tracePt t="12666" x="2767013" y="2846388"/>
          <p14:tracePt t="12670" x="2774950" y="2846388"/>
          <p14:tracePt t="12672" x="2782888" y="2846388"/>
          <p14:tracePt t="12674" x="2790825" y="2846388"/>
          <p14:tracePt t="12678" x="2798763" y="2846388"/>
          <p14:tracePt t="12680" x="2806700" y="2846388"/>
          <p14:tracePt t="12684" x="2814638" y="2846388"/>
          <p14:tracePt t="12686" x="2822575" y="2846388"/>
          <p14:tracePt t="12690" x="2830513" y="2846388"/>
          <p14:tracePt t="12694" x="2838450" y="2846388"/>
          <p14:tracePt t="12696" x="2846388" y="2846388"/>
          <p14:tracePt t="12700" x="2846388" y="2854325"/>
          <p14:tracePt t="12702" x="2854325" y="2854325"/>
          <p14:tracePt t="12707" x="2862263" y="2854325"/>
          <p14:tracePt t="12712" x="2870200" y="2854325"/>
          <p14:tracePt t="12719" x="2878138" y="2854325"/>
          <p14:tracePt t="12726" x="2886075" y="2854325"/>
          <p14:tracePt t="12855" x="2894013" y="2854325"/>
          <p14:tracePt t="12859" x="2901950" y="2854325"/>
          <p14:tracePt t="12863" x="2909888" y="2854325"/>
          <p14:tracePt t="12867" x="2917825" y="2854325"/>
          <p14:tracePt t="12873" x="2925763" y="2854325"/>
          <p14:tracePt t="12876" x="2933700" y="2854325"/>
          <p14:tracePt t="12880" x="2941638" y="2854325"/>
          <p14:tracePt t="12884" x="2949575" y="2854325"/>
          <p14:tracePt t="12889" x="2957513" y="2854325"/>
          <p14:tracePt t="12892" x="2967038" y="2854325"/>
          <p14:tracePt t="12896" x="2974975" y="2854325"/>
          <p14:tracePt t="12898" x="2982913" y="2854325"/>
          <p14:tracePt t="12902" x="2990850" y="2854325"/>
          <p14:tracePt t="12908" x="2998788" y="2854325"/>
          <p14:tracePt t="12910" x="3006725" y="2854325"/>
          <p14:tracePt t="12914" x="3014663" y="2854325"/>
          <p14:tracePt t="12916" x="3022600" y="2846388"/>
          <p14:tracePt t="12920" x="3030538" y="2846388"/>
          <p14:tracePt t="12925" x="3038475" y="2846388"/>
          <p14:tracePt t="12929" x="3046413" y="2846388"/>
          <p14:tracePt t="12932" x="3054350" y="2838450"/>
          <p14:tracePt t="12934" x="3062288" y="2838450"/>
          <p14:tracePt t="12939" x="3070225" y="2838450"/>
          <p14:tracePt t="12942" x="3078163" y="2838450"/>
          <p14:tracePt t="12946" x="3086100" y="2830513"/>
          <p14:tracePt t="12950" x="3094038" y="2830513"/>
          <p14:tracePt t="12955" x="3101975" y="2830513"/>
          <p14:tracePt t="12957" x="3101975" y="2822575"/>
          <p14:tracePt t="12958" x="3109913" y="2822575"/>
          <p14:tracePt t="12962" x="3117850" y="2822575"/>
          <p14:tracePt t="12966" x="3125788" y="2822575"/>
          <p14:tracePt t="12970" x="3133725" y="2822575"/>
          <p14:tracePt t="12975" x="3141663" y="2822575"/>
          <p14:tracePt t="12979" x="3141663" y="2814638"/>
          <p14:tracePt t="12980" x="3149600" y="2814638"/>
          <p14:tracePt t="12984" x="3157538" y="2814638"/>
          <p14:tracePt t="12993" x="3165475" y="2814638"/>
          <p14:tracePt t="13007" x="3173413" y="2814638"/>
          <p14:tracePt t="13111" x="3181350" y="2814638"/>
          <p14:tracePt t="13129" x="3189288" y="2814638"/>
          <p14:tracePt t="13143" x="3197225" y="2814638"/>
          <p14:tracePt t="13171" x="3205163" y="2814638"/>
          <p14:tracePt t="13689" x="3213100" y="2806700"/>
          <p14:tracePt t="13745" x="3221038" y="2806700"/>
          <p14:tracePt t="13748" x="3228975" y="2806700"/>
          <p14:tracePt t="13752" x="3236913" y="2806700"/>
          <p14:tracePt t="13753" x="3244850" y="2806700"/>
          <p14:tracePt t="13757" x="3268663" y="2806700"/>
          <p14:tracePt t="13759" x="3276600" y="2806700"/>
          <p14:tracePt t="13760" x="3284538" y="2806700"/>
          <p14:tracePt t="13762" x="3300413" y="2806700"/>
          <p14:tracePt t="13765" x="3317875" y="2806700"/>
          <p14:tracePt t="13766" x="3333750" y="2806700"/>
          <p14:tracePt t="13768" x="3349625" y="2814638"/>
          <p14:tracePt t="13770" x="3365500" y="2814638"/>
          <p14:tracePt t="13773" x="3389313" y="2814638"/>
          <p14:tracePt t="13775" x="3397250" y="2814638"/>
          <p14:tracePt t="13776" x="3421063" y="2822575"/>
          <p14:tracePt t="13778" x="3436938" y="2822575"/>
          <p14:tracePt t="13781" x="3452813" y="2822575"/>
          <p14:tracePt t="13782" x="3468688" y="2822575"/>
          <p14:tracePt t="13784" x="3484563" y="2830513"/>
          <p14:tracePt t="13786" x="3500438" y="2830513"/>
          <p14:tracePt t="13789" x="3524250" y="2830513"/>
          <p14:tracePt t="13791" x="3540125" y="2830513"/>
          <p14:tracePt t="13792" x="3563938" y="2830513"/>
          <p14:tracePt t="13794" x="3587750" y="2830513"/>
          <p14:tracePt t="13797" x="3611563" y="2830513"/>
          <p14:tracePt t="13798" x="3635375" y="2830513"/>
          <p14:tracePt t="13800" x="3660775" y="2830513"/>
          <p14:tracePt t="13802" x="3684588" y="2830513"/>
          <p14:tracePt t="13805" x="3708400" y="2830513"/>
          <p14:tracePt t="13807" x="3748088" y="2838450"/>
          <p14:tracePt t="13809" x="3763963" y="2838450"/>
          <p14:tracePt t="13810" x="3787775" y="2838450"/>
          <p14:tracePt t="13813" x="3819525" y="2838450"/>
          <p14:tracePt t="13814" x="3843338" y="2838450"/>
          <p14:tracePt t="13816" x="3875088" y="2838450"/>
          <p14:tracePt t="13818" x="3906838" y="2838450"/>
          <p14:tracePt t="13821" x="3930650" y="2838450"/>
          <p14:tracePt t="13823" x="3962400" y="2838450"/>
          <p14:tracePt t="13825" x="3986213" y="2838450"/>
          <p14:tracePt t="13826" x="4019550" y="2838450"/>
          <p14:tracePt t="13828" x="4051300" y="2838450"/>
          <p14:tracePt t="13830" x="4075113" y="2838450"/>
          <p14:tracePt t="13832" x="4106863" y="2846388"/>
          <p14:tracePt t="13834" x="4130675" y="2846388"/>
          <p14:tracePt t="13837" x="4162425" y="2846388"/>
          <p14:tracePt t="13840" x="4186238" y="2846388"/>
          <p14:tracePt t="13842" x="4225925" y="2846388"/>
          <p14:tracePt t="13845" x="4265613" y="2846388"/>
          <p14:tracePt t="13846" x="4297363" y="2846388"/>
          <p14:tracePt t="13848" x="4321175" y="2846388"/>
          <p14:tracePt t="13850" x="4344988" y="2854325"/>
          <p14:tracePt t="13852" x="4370388" y="2854325"/>
          <p14:tracePt t="13855" x="4394200" y="2854325"/>
          <p14:tracePt t="13857" x="4418013" y="2854325"/>
          <p14:tracePt t="13858" x="4441825" y="2854325"/>
          <p14:tracePt t="13860" x="4465638" y="2862263"/>
          <p14:tracePt t="13862" x="4489450" y="2862263"/>
          <p14:tracePt t="13864" x="4513263" y="2862263"/>
          <p14:tracePt t="13866" x="4537075" y="2862263"/>
          <p14:tracePt t="13868" x="4560888" y="2862263"/>
          <p14:tracePt t="13871" x="4584700" y="2862263"/>
          <p14:tracePt t="13875" x="4632325" y="2870200"/>
          <p14:tracePt t="13877" x="4648200" y="2870200"/>
          <p14:tracePt t="13878" x="4664075" y="2870200"/>
          <p14:tracePt t="13880" x="4687888" y="2870200"/>
          <p14:tracePt t="13882" x="4713288" y="2870200"/>
          <p14:tracePt t="13884" x="4729163" y="2870200"/>
          <p14:tracePt t="13886" x="4752975" y="2870200"/>
          <p14:tracePt t="13891" x="4784725" y="2870200"/>
          <p14:tracePt t="13893" x="4800600" y="2878138"/>
          <p14:tracePt t="13894" x="4824413" y="2878138"/>
          <p14:tracePt t="13896" x="4840288" y="2878138"/>
          <p14:tracePt t="13898" x="4856163" y="2878138"/>
          <p14:tracePt t="13900" x="4872038" y="2886075"/>
          <p14:tracePt t="13902" x="4879975" y="2886075"/>
          <p14:tracePt t="13905" x="4895850" y="2886075"/>
          <p14:tracePt t="13909" x="4927600" y="2886075"/>
          <p14:tracePt t="13912" x="4943475" y="2886075"/>
          <p14:tracePt t="13914" x="4951413" y="2894013"/>
          <p14:tracePt t="13918" x="4959350" y="2894013"/>
          <p14:tracePt t="13921" x="4967288" y="2894013"/>
          <p14:tracePt t="13923" x="4975225" y="2894013"/>
          <p14:tracePt t="13926" x="4983163" y="2894013"/>
          <p14:tracePt t="13927" x="4991100" y="2894013"/>
          <p14:tracePt t="13930" x="4999038" y="2894013"/>
          <p14:tracePt t="13934" x="5006975" y="2894013"/>
          <p14:tracePt t="13939" x="5014913" y="2894013"/>
          <p14:tracePt t="13944" x="5022850" y="2894013"/>
          <p14:tracePt t="13985" x="5030788" y="2894013"/>
          <p14:tracePt t="14038" x="5022850" y="2894013"/>
          <p14:tracePt t="14061" x="5030788" y="2894013"/>
          <p14:tracePt t="14073" x="5022850" y="2894013"/>
          <p14:tracePt t="14075" x="5014913" y="2894013"/>
          <p14:tracePt t="14080" x="4999038" y="2894013"/>
          <p14:tracePt t="14081" x="4991100" y="2894013"/>
          <p14:tracePt t="14082" x="4983163" y="2894013"/>
          <p14:tracePt t="14085" x="4975225" y="2894013"/>
          <p14:tracePt t="14091" x="4951413" y="2886075"/>
          <p14:tracePt t="14092" x="4943475" y="2886075"/>
          <p14:tracePt t="14094" x="4935538" y="2886075"/>
          <p14:tracePt t="14096" x="4919663" y="2886075"/>
          <p14:tracePt t="14098" x="4911725" y="2886075"/>
          <p14:tracePt t="14100" x="4903788" y="2886075"/>
          <p14:tracePt t="14102" x="4895850" y="2886075"/>
          <p14:tracePt t="14105" x="4887913" y="2886075"/>
          <p14:tracePt t="14109" x="4864100" y="2886075"/>
          <p14:tracePt t="14111" x="4856163" y="2886075"/>
          <p14:tracePt t="14112" x="4840288" y="2886075"/>
          <p14:tracePt t="14116" x="4824413" y="2886075"/>
          <p14:tracePt t="14118" x="4816475" y="2886075"/>
          <p14:tracePt t="14121" x="4808538" y="2886075"/>
          <p14:tracePt t="14123" x="4800600" y="2886075"/>
          <p14:tracePt t="14127" x="4784725" y="2886075"/>
          <p14:tracePt t="14129" x="4776788" y="2886075"/>
          <p14:tracePt t="14130" x="4768850" y="2886075"/>
          <p14:tracePt t="14132" x="4760913" y="2886075"/>
          <p14:tracePt t="14136" x="4752975" y="2886075"/>
          <p14:tracePt t="14139" x="4745038" y="2886075"/>
          <p14:tracePt t="14142" x="4737100" y="2886075"/>
          <p14:tracePt t="14144" x="4729163" y="2886075"/>
          <p14:tracePt t="14148" x="4721225" y="2886075"/>
          <p14:tracePt t="14157" x="4713288" y="2886075"/>
          <p14:tracePt t="14167" x="4705350" y="2886075"/>
          <p14:tracePt t="14459" x="4705350" y="2878138"/>
          <p14:tracePt t="14483" x="4695825" y="2878138"/>
          <p14:tracePt t="14523" x="4705350" y="2878138"/>
          <p14:tracePt t="14569" x="4695825" y="2878138"/>
          <p14:tracePt t="14583" x="4695825" y="2870200"/>
          <p14:tracePt t="14591" x="4695825" y="2862263"/>
          <p14:tracePt t="14603" x="4695825" y="2854325"/>
          <p14:tracePt t="14619" x="4705350" y="2846388"/>
          <p14:tracePt t="14635" x="4705350" y="2838450"/>
          <p14:tracePt t="14663" x="4713288" y="2838450"/>
          <p14:tracePt t="14672" x="4713288" y="2830513"/>
          <p14:tracePt t="14675" x="4721225" y="2830513"/>
          <p14:tracePt t="14681" x="4729163" y="2830513"/>
          <p14:tracePt t="14684" x="4737100" y="2830513"/>
          <p14:tracePt t="14689" x="4745038" y="2830513"/>
          <p14:tracePt t="14691" x="4752975" y="2830513"/>
          <p14:tracePt t="14694" x="4760913" y="2830513"/>
          <p14:tracePt t="14696" x="4768850" y="2830513"/>
          <p14:tracePt t="14699" x="4776788" y="2830513"/>
          <p14:tracePt t="14700" x="4784725" y="2830513"/>
          <p14:tracePt t="14703" x="4800600" y="2830513"/>
          <p14:tracePt t="14705" x="4808538" y="2830513"/>
          <p14:tracePt t="14707" x="4816475" y="2838450"/>
          <p14:tracePt t="14708" x="4832350" y="2838450"/>
          <p14:tracePt t="14711" x="4840288" y="2838450"/>
          <p14:tracePt t="14712" x="4856163" y="2838450"/>
          <p14:tracePt t="14714" x="4864100" y="2838450"/>
          <p14:tracePt t="14716" x="4879975" y="2846388"/>
          <p14:tracePt t="14718" x="4895850" y="2846388"/>
          <p14:tracePt t="14721" x="4903788" y="2846388"/>
          <p14:tracePt t="14723" x="4919663" y="2846388"/>
          <p14:tracePt t="14725" x="4935538" y="2846388"/>
          <p14:tracePt t="14726" x="4951413" y="2846388"/>
          <p14:tracePt t="14728" x="4967288" y="2854325"/>
          <p14:tracePt t="14730" x="4983163" y="2854325"/>
          <p14:tracePt t="14732" x="4999038" y="2854325"/>
          <p14:tracePt t="14737" x="5038725" y="2854325"/>
          <p14:tracePt t="14739" x="5056188" y="2862263"/>
          <p14:tracePt t="14742" x="5072063" y="2862263"/>
          <p14:tracePt t="14745" x="5111750" y="2862263"/>
          <p14:tracePt t="14746" x="5127625" y="2862263"/>
          <p14:tracePt t="14748" x="5143500" y="2870200"/>
          <p14:tracePt t="14751" x="5159375" y="2870200"/>
          <p14:tracePt t="14752" x="5183188" y="2870200"/>
          <p14:tracePt t="14755" x="5199063" y="2870200"/>
          <p14:tracePt t="14758" x="5222875" y="2878138"/>
          <p14:tracePt t="14759" x="5246688" y="2878138"/>
          <p14:tracePt t="14760" x="5262563" y="2878138"/>
          <p14:tracePt t="14762" x="5286375" y="2878138"/>
          <p14:tracePt t="14764" x="5302250" y="2886075"/>
          <p14:tracePt t="14766" x="5326063" y="2886075"/>
          <p14:tracePt t="14768" x="5349875" y="2886075"/>
          <p14:tracePt t="14771" x="5373688" y="2886075"/>
          <p14:tracePt t="14774" x="5397500" y="2886075"/>
          <p14:tracePt t="14776" x="5438775" y="2886075"/>
          <p14:tracePt t="14778" x="5462588" y="2894013"/>
          <p14:tracePt t="14780" x="5486400" y="2894013"/>
          <p14:tracePt t="14782" x="5518150" y="2894013"/>
          <p14:tracePt t="14784" x="5541963" y="2894013"/>
          <p14:tracePt t="14786" x="5565775" y="2894013"/>
          <p14:tracePt t="14789" x="5589588" y="2901950"/>
          <p14:tracePt t="14791" x="5613400" y="2901950"/>
          <p14:tracePt t="14793" x="5645150" y="2901950"/>
          <p14:tracePt t="14795" x="5661025" y="2901950"/>
          <p14:tracePt t="14797" x="5684838" y="2901950"/>
          <p14:tracePt t="14798" x="5700713" y="2901950"/>
          <p14:tracePt t="14800" x="5724525" y="2901950"/>
          <p14:tracePt t="14802" x="5749925" y="2901950"/>
          <p14:tracePt t="14805" x="5773738" y="2901950"/>
          <p14:tracePt t="14808" x="5789613" y="2901950"/>
          <p14:tracePt t="14809" x="5813425" y="2901950"/>
          <p14:tracePt t="14810" x="5829300" y="2909888"/>
          <p14:tracePt t="14813" x="5853113" y="2909888"/>
          <p14:tracePt t="14814" x="5868988" y="2909888"/>
          <p14:tracePt t="14816" x="5884863" y="2909888"/>
          <p14:tracePt t="14818" x="5900738" y="2909888"/>
          <p14:tracePt t="14821" x="5924550" y="2909888"/>
          <p14:tracePt t="14823" x="5940425" y="2909888"/>
          <p14:tracePt t="14825" x="5956300" y="2909888"/>
          <p14:tracePt t="14827" x="5980113" y="2909888"/>
          <p14:tracePt t="14831" x="6003925" y="2909888"/>
          <p14:tracePt t="14832" x="6027738" y="2909888"/>
          <p14:tracePt t="14834" x="6043613" y="2909888"/>
          <p14:tracePt t="14836" x="6059488" y="2909888"/>
          <p14:tracePt t="14839" x="6075363" y="2909888"/>
          <p14:tracePt t="14841" x="6091238" y="2909888"/>
          <p14:tracePt t="14844" x="6108700" y="2909888"/>
          <p14:tracePt t="14845" x="6124575" y="2909888"/>
          <p14:tracePt t="14846" x="6140450" y="2909888"/>
          <p14:tracePt t="14848" x="6156325" y="2909888"/>
          <p14:tracePt t="14850" x="6172200" y="2909888"/>
          <p14:tracePt t="14852" x="6188075" y="2909888"/>
          <p14:tracePt t="14856" x="6203950" y="2909888"/>
          <p14:tracePt t="14858" x="6219825" y="2909888"/>
          <p14:tracePt t="14860" x="6227763" y="2909888"/>
          <p14:tracePt t="14861" x="6251575" y="2909888"/>
          <p14:tracePt t="14863" x="6259513" y="2909888"/>
          <p14:tracePt t="14864" x="6267450" y="2909888"/>
          <p14:tracePt t="14866" x="6283325" y="2909888"/>
          <p14:tracePt t="14868" x="6291263" y="2909888"/>
          <p14:tracePt t="14871" x="6307138" y="2909888"/>
          <p14:tracePt t="14873" x="6315075" y="2909888"/>
          <p14:tracePt t="14875" x="6323013" y="2909888"/>
          <p14:tracePt t="14876" x="6330950" y="2909888"/>
          <p14:tracePt t="14878" x="6338888" y="2909888"/>
          <p14:tracePt t="14880" x="6346825" y="2909888"/>
          <p14:tracePt t="14882" x="6354763" y="2909888"/>
          <p14:tracePt t="14884" x="6362700" y="2909888"/>
          <p14:tracePt t="14886" x="6370638" y="2909888"/>
          <p14:tracePt t="14891" x="6386513" y="2909888"/>
          <p14:tracePt t="14892" x="6386513" y="2901950"/>
          <p14:tracePt t="14895" x="6394450" y="2901950"/>
          <p14:tracePt t="14898" x="6402388" y="2901950"/>
          <p14:tracePt t="14907" x="6410325" y="2901950"/>
          <p14:tracePt t="16032" x="6402388" y="2909888"/>
          <p14:tracePt t="16037" x="6394450" y="2909888"/>
          <p14:tracePt t="16040" x="6386513" y="2919413"/>
          <p14:tracePt t="16041" x="6378575" y="2919413"/>
          <p14:tracePt t="16044" x="6370638" y="2927350"/>
          <p14:tracePt t="16046" x="6354763" y="2935288"/>
          <p14:tracePt t="16048" x="6338888" y="2943225"/>
          <p14:tracePt t="16049" x="6330950" y="2943225"/>
          <p14:tracePt t="16052" x="6315075" y="2951163"/>
          <p14:tracePt t="16054" x="6299200" y="2959100"/>
          <p14:tracePt t="16056" x="6275388" y="2967038"/>
          <p14:tracePt t="16059" x="6259513" y="2974975"/>
          <p14:tracePt t="16060" x="6243638" y="2982913"/>
          <p14:tracePt t="16063" x="6219825" y="2998788"/>
          <p14:tracePt t="16064" x="6196013" y="3006725"/>
          <p14:tracePt t="16065" x="6172200" y="3014663"/>
          <p14:tracePt t="16068" x="6140450" y="3038475"/>
          <p14:tracePt t="16070" x="6124575" y="3046413"/>
          <p14:tracePt t="16072" x="6100763" y="3054350"/>
          <p14:tracePt t="16074" x="6083300" y="3070225"/>
          <p14:tracePt t="16077" x="6059488" y="3086100"/>
          <p14:tracePt t="16082" x="5988050" y="3133725"/>
          <p14:tracePt t="16084" x="5956300" y="3149600"/>
          <p14:tracePt t="16092" x="5861050" y="3205163"/>
          <p14:tracePt t="16096" x="5813425" y="3236913"/>
          <p14:tracePt t="16099" x="5789613" y="3252788"/>
          <p14:tracePt t="16100" x="5765800" y="3270250"/>
          <p14:tracePt t="16102" x="5740400" y="3286125"/>
          <p14:tracePt t="16104" x="5724525" y="3294063"/>
          <p14:tracePt t="16107" x="5708650" y="3309938"/>
          <p14:tracePt t="16114" x="5645150" y="3349625"/>
          <p14:tracePt t="16115" x="5629275" y="3357563"/>
          <p14:tracePt t="16117" x="5613400" y="3365500"/>
          <p14:tracePt t="16119" x="5597525" y="3373438"/>
          <p14:tracePt t="16122" x="5589588" y="3381375"/>
          <p14:tracePt t="16123" x="5573713" y="3389313"/>
          <p14:tracePt t="16128" x="5557838" y="3405188"/>
          <p14:tracePt t="16130" x="5549900" y="3405188"/>
          <p14:tracePt t="16131" x="5541963" y="3413125"/>
          <p14:tracePt t="16133" x="5534025" y="3413125"/>
          <p14:tracePt t="16136" x="5534025" y="3421063"/>
          <p14:tracePt t="16139" x="5526088" y="3421063"/>
          <p14:tracePt t="16144" x="5518150" y="3429000"/>
          <p14:tracePt t="16148" x="5510213" y="3429000"/>
          <p14:tracePt t="16163" x="5510213" y="3436938"/>
          <p14:tracePt t="16230" x="5502275" y="3436938"/>
          <p14:tracePt t="16235" x="5494338" y="3436938"/>
          <p14:tracePt t="16237" x="5486400" y="3436938"/>
          <p14:tracePt t="16239" x="5470525" y="3444875"/>
          <p14:tracePt t="16241" x="5462588" y="3444875"/>
          <p14:tracePt t="16242" x="5454650" y="3444875"/>
          <p14:tracePt t="16245" x="5438775" y="3444875"/>
          <p14:tracePt t="16246" x="5430838" y="3444875"/>
          <p14:tracePt t="16249" x="5422900" y="3444875"/>
          <p14:tracePt t="16251" x="5407025" y="3444875"/>
          <p14:tracePt t="16252" x="5397500" y="3452813"/>
          <p14:tracePt t="16256" x="5381625" y="3452813"/>
          <p14:tracePt t="16258" x="5365750" y="3452813"/>
          <p14:tracePt t="16259" x="5349875" y="3452813"/>
          <p14:tracePt t="16262" x="5341938" y="3452813"/>
          <p14:tracePt t="16263" x="5326063" y="3452813"/>
          <p14:tracePt t="16266" x="5310188" y="3460750"/>
          <p14:tracePt t="16267" x="5302250" y="3460750"/>
          <p14:tracePt t="16269" x="5286375" y="3460750"/>
          <p14:tracePt t="16272" x="5262563" y="3460750"/>
          <p14:tracePt t="16275" x="5238750" y="3460750"/>
          <p14:tracePt t="16276" x="5222875" y="3468688"/>
          <p14:tracePt t="16278" x="5199063" y="3468688"/>
          <p14:tracePt t="16281" x="5183188" y="3468688"/>
          <p14:tracePt t="16282" x="5159375" y="3468688"/>
          <p14:tracePt t="16284" x="5143500" y="3468688"/>
          <p14:tracePt t="16286" x="5119688" y="3476625"/>
          <p14:tracePt t="16290" x="5087938" y="3476625"/>
          <p14:tracePt t="16292" x="5072063" y="3476625"/>
          <p14:tracePt t="16293" x="5046663" y="3476625"/>
          <p14:tracePt t="16295" x="5022850" y="3484563"/>
          <p14:tracePt t="16297" x="4999038" y="3484563"/>
          <p14:tracePt t="16299" x="4975225" y="3484563"/>
          <p14:tracePt t="16301" x="4951413" y="3484563"/>
          <p14:tracePt t="16304" x="4927600" y="3484563"/>
          <p14:tracePt t="16307" x="4895850" y="3492500"/>
          <p14:tracePt t="16309" x="4872038" y="3492500"/>
          <p14:tracePt t="16310" x="4856163" y="3492500"/>
          <p14:tracePt t="16313" x="4832350" y="3492500"/>
          <p14:tracePt t="16314" x="4808538" y="3492500"/>
          <p14:tracePt t="16316" x="4784725" y="3500438"/>
          <p14:tracePt t="16318" x="4760913" y="3500438"/>
          <p14:tracePt t="16322" x="4737100" y="3500438"/>
          <p14:tracePt t="16324" x="4705350" y="3500438"/>
          <p14:tracePt t="16325" x="4679950" y="3500438"/>
          <p14:tracePt t="16327" x="4664075" y="3500438"/>
          <p14:tracePt t="16329" x="4640263" y="3500438"/>
          <p14:tracePt t="16331" x="4616450" y="3508375"/>
          <p14:tracePt t="16333" x="4600575" y="3508375"/>
          <p14:tracePt t="16335" x="4576763" y="3508375"/>
          <p14:tracePt t="16339" x="4560888" y="3508375"/>
          <p14:tracePt t="16341" x="4537075" y="3508375"/>
          <p14:tracePt t="16343" x="4513263" y="3508375"/>
          <p14:tracePt t="16345" x="4497388" y="3516313"/>
          <p14:tracePt t="16346" x="4481513" y="3516313"/>
          <p14:tracePt t="16348" x="4465638" y="3516313"/>
          <p14:tracePt t="16350" x="4449763" y="3516313"/>
          <p14:tracePt t="16352" x="4433888" y="3516313"/>
          <p14:tracePt t="16355" x="4418013" y="3524250"/>
          <p14:tracePt t="16358" x="4402138" y="3524250"/>
          <p14:tracePt t="16360" x="4386263" y="3524250"/>
          <p14:tracePt t="16361" x="4370388" y="3524250"/>
          <p14:tracePt t="16363" x="4362450" y="3532188"/>
          <p14:tracePt t="16365" x="4344988" y="3532188"/>
          <p14:tracePt t="16368" x="4329113" y="3532188"/>
          <p14:tracePt t="16369" x="4321175" y="3532188"/>
          <p14:tracePt t="16372" x="4305300" y="3532188"/>
          <p14:tracePt t="16375" x="4289425" y="3540125"/>
          <p14:tracePt t="16377" x="4281488" y="3540125"/>
          <p14:tracePt t="16378" x="4265613" y="3540125"/>
          <p14:tracePt t="16380" x="4257675" y="3540125"/>
          <p14:tracePt t="16382" x="4249738" y="3540125"/>
          <p14:tracePt t="16384" x="4241800" y="3540125"/>
          <p14:tracePt t="16386" x="4233863" y="3540125"/>
          <p14:tracePt t="16389" x="4225925" y="3540125"/>
          <p14:tracePt t="16393" x="4210050" y="3540125"/>
          <p14:tracePt t="16394" x="4202113" y="3540125"/>
          <p14:tracePt t="16395" x="4194175" y="3540125"/>
          <p14:tracePt t="16397" x="4186238" y="3540125"/>
          <p14:tracePt t="16399" x="4178300" y="3540125"/>
          <p14:tracePt t="16401" x="4170363" y="3540125"/>
          <p14:tracePt t="16404" x="4162425" y="3548063"/>
          <p14:tracePt t="16407" x="4154488" y="3548063"/>
          <p14:tracePt t="16409" x="4146550" y="3548063"/>
          <p14:tracePt t="16410" x="4138613" y="3548063"/>
          <p14:tracePt t="16414" x="4130675" y="3548063"/>
          <p14:tracePt t="16416" x="4122738" y="3548063"/>
          <p14:tracePt t="16418" x="4114800" y="3548063"/>
          <p14:tracePt t="16420" x="4106863" y="3548063"/>
          <p14:tracePt t="16423" x="4098925" y="3548063"/>
          <p14:tracePt t="16425" x="4090988" y="3548063"/>
          <p14:tracePt t="16426" x="4083050" y="3548063"/>
          <p14:tracePt t="16430" x="4075113" y="3548063"/>
          <p14:tracePt t="16432" x="4059238" y="3548063"/>
          <p14:tracePt t="16434" x="4051300" y="3548063"/>
          <p14:tracePt t="16437" x="4043363" y="3548063"/>
          <p14:tracePt t="16439" x="4035425" y="3548063"/>
          <p14:tracePt t="16441" x="4027488" y="3540125"/>
          <p14:tracePt t="16442" x="4011613" y="3540125"/>
          <p14:tracePt t="16444" x="4002088" y="3540125"/>
          <p14:tracePt t="16446" x="3994150" y="3540125"/>
          <p14:tracePt t="16448" x="3978275" y="3540125"/>
          <p14:tracePt t="16450" x="3970338" y="3540125"/>
          <p14:tracePt t="16452" x="3954463" y="3540125"/>
          <p14:tracePt t="16455" x="3938588" y="3540125"/>
          <p14:tracePt t="16457" x="3930650" y="3540125"/>
          <p14:tracePt t="16459" x="3906838" y="3540125"/>
          <p14:tracePt t="16461" x="3898900" y="3540125"/>
          <p14:tracePt t="16462" x="3883025" y="3540125"/>
          <p14:tracePt t="16464" x="3867150" y="3540125"/>
          <p14:tracePt t="16466" x="3851275" y="3540125"/>
          <p14:tracePt t="16468" x="3835400" y="3540125"/>
          <p14:tracePt t="16471" x="3819525" y="3540125"/>
          <p14:tracePt t="16473" x="3795713" y="3540125"/>
          <p14:tracePt t="16475" x="3779838" y="3540125"/>
          <p14:tracePt t="16476" x="3756025" y="3540125"/>
          <p14:tracePt t="16478" x="3740150" y="3540125"/>
          <p14:tracePt t="16480" x="3724275" y="3540125"/>
          <p14:tracePt t="16482" x="3700463" y="3540125"/>
          <p14:tracePt t="16484" x="3676650" y="3540125"/>
          <p14:tracePt t="16486" x="3651250" y="3540125"/>
          <p14:tracePt t="16489" x="3627438" y="3540125"/>
          <p14:tracePt t="16491" x="3611563" y="3540125"/>
          <p14:tracePt t="16493" x="3571875" y="3532188"/>
          <p14:tracePt t="16495" x="3563938" y="3532188"/>
          <p14:tracePt t="16496" x="3532188" y="3532188"/>
          <p14:tracePt t="16498" x="3508375" y="3532188"/>
          <p14:tracePt t="16500" x="3484563" y="3524250"/>
          <p14:tracePt t="16502" x="3460750" y="3524250"/>
          <p14:tracePt t="16505" x="3436938" y="3524250"/>
          <p14:tracePt t="16507" x="3405188" y="3524250"/>
          <p14:tracePt t="16508" x="3381375" y="3524250"/>
          <p14:tracePt t="16510" x="3349625" y="3524250"/>
          <p14:tracePt t="16512" x="3325813" y="3524250"/>
          <p14:tracePt t="16514" x="3300413" y="3516313"/>
          <p14:tracePt t="16516" x="3268663" y="3516313"/>
          <p14:tracePt t="16519" x="3244850" y="3516313"/>
          <p14:tracePt t="16521" x="3213100" y="3508375"/>
          <p14:tracePt t="16524" x="3181350" y="3508375"/>
          <p14:tracePt t="16526" x="3157538" y="3508375"/>
          <p14:tracePt t="16528" x="3109913" y="3508375"/>
          <p14:tracePt t="16529" x="3094038" y="3500438"/>
          <p14:tracePt t="16533" x="3038475" y="3500438"/>
          <p14:tracePt t="16534" x="3006725" y="3500438"/>
          <p14:tracePt t="16536" x="2982913" y="3500438"/>
          <p14:tracePt t="16539" x="2949575" y="3500438"/>
          <p14:tracePt t="16541" x="2925763" y="3500438"/>
          <p14:tracePt t="16542" x="2894013" y="3492500"/>
          <p14:tracePt t="16544" x="2870200" y="3492500"/>
          <p14:tracePt t="16546" x="2838450" y="3492500"/>
          <p14:tracePt t="16548" x="2814638" y="3492500"/>
          <p14:tracePt t="16550" x="2790825" y="3492500"/>
          <p14:tracePt t="16552" x="2767013" y="3484563"/>
          <p14:tracePt t="16557" x="2711450" y="3484563"/>
          <p14:tracePt t="16559" x="2687638" y="3476625"/>
          <p14:tracePt t="16562" x="2655888" y="3476625"/>
          <p14:tracePt t="16564" x="2632075" y="3476625"/>
          <p14:tracePt t="16565" x="2606675" y="3468688"/>
          <p14:tracePt t="16567" x="2582863" y="3468688"/>
          <p14:tracePt t="16569" x="2559050" y="3460750"/>
          <p14:tracePt t="16572" x="2535238" y="3460750"/>
          <p14:tracePt t="16574" x="2511425" y="3460750"/>
          <p14:tracePt t="16576" x="2487613" y="3452813"/>
          <p14:tracePt t="16577" x="2463800" y="3452813"/>
          <p14:tracePt t="16579" x="2439988" y="3444875"/>
          <p14:tracePt t="16581" x="2424113" y="3444875"/>
          <p14:tracePt t="16583" x="2400300" y="3444875"/>
          <p14:tracePt t="16585" x="2384425" y="3436938"/>
          <p14:tracePt t="16589" x="2344738" y="3429000"/>
          <p14:tracePt t="16593" x="2328863" y="3429000"/>
          <p14:tracePt t="16596" x="2297113" y="3421063"/>
          <p14:tracePt t="16597" x="2281238" y="3413125"/>
          <p14:tracePt t="16600" x="2265363" y="3413125"/>
          <p14:tracePt t="16601" x="2247900" y="3405188"/>
          <p14:tracePt t="16604" x="2232025" y="3397250"/>
          <p14:tracePt t="16606" x="2224088" y="3397250"/>
          <p14:tracePt t="16607" x="2208213" y="3389313"/>
          <p14:tracePt t="16613" x="2184400" y="3381375"/>
          <p14:tracePt t="16614" x="2176463" y="3381375"/>
          <p14:tracePt t="16616" x="2168525" y="3381375"/>
          <p14:tracePt t="16618" x="2160588" y="3373438"/>
          <p14:tracePt t="16621" x="2152650" y="3373438"/>
          <p14:tracePt t="16623" x="2152650" y="3365500"/>
          <p14:tracePt t="16625" x="2144713" y="3365500"/>
          <p14:tracePt t="16630" x="2136775" y="3357563"/>
          <p14:tracePt t="16635" x="2128838" y="3349625"/>
          <p14:tracePt t="16657" x="2120900" y="3349625"/>
          <p14:tracePt t="16662" x="2120900" y="3341688"/>
          <p14:tracePt t="16681" x="2120900" y="3333750"/>
          <p14:tracePt t="16691" x="2112963" y="3325813"/>
          <p14:tracePt t="16694" x="2112963" y="3317875"/>
          <p14:tracePt t="16700" x="2112963" y="3309938"/>
          <p14:tracePt t="16701" x="2112963" y="3302000"/>
          <p14:tracePt t="16706" x="2112963" y="3294063"/>
          <p14:tracePt t="16710" x="2112963" y="3286125"/>
          <p14:tracePt t="16714" x="2112963" y="3278188"/>
          <p14:tracePt t="16718" x="2112963" y="3270250"/>
          <p14:tracePt t="16725" x="2112963" y="3262313"/>
          <p14:tracePt t="16735" x="2112963" y="3252788"/>
          <p14:tracePt t="16751" x="2112963" y="3244850"/>
          <p14:tracePt t="16760" x="2112963" y="3236913"/>
          <p14:tracePt t="16767" x="2112963" y="3228975"/>
          <p14:tracePt t="16770" x="2105025" y="3228975"/>
          <p14:tracePt t="16775" x="2105025" y="3221038"/>
          <p14:tracePt t="16782" x="2105025" y="3213100"/>
          <p14:tracePt t="16790" x="2105025" y="3205163"/>
          <p14:tracePt t="16799" x="2105025" y="3197225"/>
          <p14:tracePt t="16804" x="2105025" y="3189288"/>
          <p14:tracePt t="16808" x="2105025" y="3181350"/>
          <p14:tracePt t="16809" x="2105025" y="3173413"/>
          <p14:tracePt t="16813" x="2105025" y="3165475"/>
          <p14:tracePt t="16816" x="2105025" y="3149600"/>
          <p14:tracePt t="16821" x="2105025" y="3141663"/>
          <p14:tracePt t="16823" x="2105025" y="3133725"/>
          <p14:tracePt t="16825" x="2105025" y="3125788"/>
          <p14:tracePt t="16826" x="2105025" y="3117850"/>
          <p14:tracePt t="16829" x="2105025" y="3109913"/>
          <p14:tracePt t="16830" x="2097088" y="3109913"/>
          <p14:tracePt t="16833" x="2097088" y="3101975"/>
          <p14:tracePt t="16835" x="2097088" y="3094038"/>
          <p14:tracePt t="16840" x="2097088" y="3086100"/>
          <p14:tracePt t="16843" x="2097088" y="3078163"/>
          <p14:tracePt t="16847" x="2097088" y="3070225"/>
          <p14:tracePt t="16851" x="2097088" y="3062288"/>
          <p14:tracePt t="16853" x="2089150" y="3062288"/>
          <p14:tracePt t="16860" x="2089150" y="3054350"/>
          <p14:tracePt t="16882" x="2089150" y="3046413"/>
          <p14:tracePt t="17050" x="2081213" y="3046413"/>
          <p14:tracePt t="17130" x="2089150" y="3046413"/>
          <p14:tracePt t="17158" x="2081213" y="3046413"/>
          <p14:tracePt t="17378" x="2081213" y="3038475"/>
          <p14:tracePt t="17390" x="2089150" y="3038475"/>
          <p14:tracePt t="17392" x="2089150" y="3030538"/>
          <p14:tracePt t="17395" x="2097088" y="3030538"/>
          <p14:tracePt t="17397" x="2105025" y="3030538"/>
          <p14:tracePt t="17399" x="2105025" y="3022600"/>
          <p14:tracePt t="17401" x="2112963" y="3022600"/>
          <p14:tracePt t="17403" x="2120900" y="3022600"/>
          <p14:tracePt t="17406" x="2120900" y="3014663"/>
          <p14:tracePt t="17408" x="2128838" y="3014663"/>
          <p14:tracePt t="17409" x="2136775" y="3014663"/>
          <p14:tracePt t="17412" x="2136775" y="3006725"/>
          <p14:tracePt t="17413" x="2144713" y="3006725"/>
          <p14:tracePt t="17415" x="2152650" y="3006725"/>
          <p14:tracePt t="17417" x="2152650" y="2998788"/>
          <p14:tracePt t="17419" x="2160588" y="2998788"/>
          <p14:tracePt t="17423" x="2168525" y="2990850"/>
          <p14:tracePt t="17425" x="2176463" y="2990850"/>
          <p14:tracePt t="17426" x="2184400" y="2982913"/>
          <p14:tracePt t="17427" x="2192338" y="2982913"/>
          <p14:tracePt t="17429" x="2200275" y="2974975"/>
          <p14:tracePt t="17431" x="2208213" y="2974975"/>
          <p14:tracePt t="17433" x="2216150" y="2967038"/>
          <p14:tracePt t="17435" x="2224088" y="2959100"/>
          <p14:tracePt t="17440" x="2239963" y="2951163"/>
          <p14:tracePt t="17442" x="2247900" y="2943225"/>
          <p14:tracePt t="17445" x="2265363" y="2943225"/>
          <p14:tracePt t="17446" x="2273300" y="2935288"/>
          <p14:tracePt t="17447" x="2281238" y="2927350"/>
          <p14:tracePt t="17449" x="2289175" y="2919413"/>
          <p14:tracePt t="17451" x="2297113" y="2919413"/>
          <p14:tracePt t="17455" x="2305050" y="2909888"/>
          <p14:tracePt t="17457" x="2328863" y="2894013"/>
          <p14:tracePt t="17460" x="2336800" y="2886075"/>
          <p14:tracePt t="17464" x="2352675" y="2870200"/>
          <p14:tracePt t="17465" x="2360613" y="2862263"/>
          <p14:tracePt t="17467" x="2368550" y="2854325"/>
          <p14:tracePt t="17469" x="2376488" y="2846388"/>
          <p14:tracePt t="17472" x="2384425" y="2838450"/>
          <p14:tracePt t="17474" x="2392363" y="2838450"/>
          <p14:tracePt t="17478" x="2400300" y="2822575"/>
          <p14:tracePt t="17480" x="2408238" y="2814638"/>
          <p14:tracePt t="17481" x="2416175" y="2806700"/>
          <p14:tracePt t="17483" x="2424113" y="2798763"/>
          <p14:tracePt t="17485" x="2432050" y="2790825"/>
          <p14:tracePt t="17490" x="2439988" y="2782888"/>
          <p14:tracePt t="17492" x="2447925" y="2774950"/>
          <p14:tracePt t="17496" x="2455863" y="2759075"/>
          <p14:tracePt t="17497" x="2463800" y="2751138"/>
          <p14:tracePt t="17500" x="2463800" y="2743200"/>
          <p14:tracePt t="17501" x="2471738" y="2735263"/>
          <p14:tracePt t="17503" x="2479675" y="2727325"/>
          <p14:tracePt t="17506" x="2479675" y="2719388"/>
          <p14:tracePt t="17507" x="2479675" y="2711450"/>
          <p14:tracePt t="17511" x="2487613" y="2703513"/>
          <p14:tracePt t="17512" x="2487613" y="2695575"/>
          <p14:tracePt t="17513" x="2495550" y="2695575"/>
          <p14:tracePt t="17515" x="2495550" y="2687638"/>
          <p14:tracePt t="17517" x="2495550" y="2671763"/>
          <p14:tracePt t="17519" x="2495550" y="2663825"/>
          <p14:tracePt t="17522" x="2503488" y="2655888"/>
          <p14:tracePt t="17526" x="2503488" y="2647950"/>
          <p14:tracePt t="17527" x="2503488" y="2640013"/>
          <p14:tracePt t="17529" x="2503488" y="2632075"/>
          <p14:tracePt t="17531" x="2503488" y="2624138"/>
          <p14:tracePt t="17535" x="2503488" y="2616200"/>
          <p14:tracePt t="17540" x="2503488" y="2600325"/>
          <p14:tracePt t="17543" x="2503488" y="2592388"/>
          <p14:tracePt t="17545" x="2503488" y="2584450"/>
          <p14:tracePt t="17549" x="2503488" y="2576513"/>
          <p14:tracePt t="17551" x="2503488" y="2566988"/>
          <p14:tracePt t="17556" x="2503488" y="2559050"/>
          <p14:tracePt t="17559" x="2503488" y="2551113"/>
          <p14:tracePt t="17563" x="2503488" y="2543175"/>
          <p14:tracePt t="17573" x="2503488" y="2535238"/>
          <p14:tracePt t="17618" x="2511425" y="2535238"/>
          <p14:tracePt t="17624" x="2511425" y="2527300"/>
          <p14:tracePt t="17635" x="2511425" y="2519363"/>
          <p14:tracePt t="17639" x="2519363" y="2519363"/>
          <p14:tracePt t="17645" x="2519363" y="2511425"/>
          <p14:tracePt t="17649" x="2527300" y="2511425"/>
          <p14:tracePt t="17653" x="2527300" y="2503488"/>
          <p14:tracePt t="17661" x="2527300" y="2495550"/>
          <p14:tracePt t="17665" x="2535238" y="2495550"/>
          <p14:tracePt t="17674" x="2535238" y="2487613"/>
          <p14:tracePt t="17682" x="2535238" y="2479675"/>
          <p14:tracePt t="17691" x="2535238" y="2471738"/>
          <p14:tracePt t="17695" x="2543175" y="2471738"/>
          <p14:tracePt t="17704" x="2543175" y="2463800"/>
          <p14:tracePt t="17717" x="2543175" y="2455863"/>
          <p14:tracePt t="17730" x="2543175" y="2447925"/>
          <p14:tracePt t="17733" x="2551113" y="2447925"/>
          <p14:tracePt t="17739" x="2551113" y="2439988"/>
          <p14:tracePt t="17744" x="2551113" y="2432050"/>
          <p14:tracePt t="17749" x="2551113" y="2424113"/>
          <p14:tracePt t="17752" x="2559050" y="2424113"/>
          <p14:tracePt t="17753" x="2559050" y="2416175"/>
          <p14:tracePt t="17760" x="2559050" y="2408238"/>
          <p14:tracePt t="17763" x="2559050" y="2400300"/>
          <p14:tracePt t="17766" x="2566988" y="2400300"/>
          <p14:tracePt t="17767" x="2566988" y="2392363"/>
          <p14:tracePt t="17772" x="2566988" y="2384425"/>
          <p14:tracePt t="17775" x="2566988" y="2376488"/>
          <p14:tracePt t="17779" x="2574925" y="2368550"/>
          <p14:tracePt t="17781" x="2574925" y="2360613"/>
          <p14:tracePt t="17785" x="2574925" y="2352675"/>
          <p14:tracePt t="17790" x="2582863" y="2344738"/>
          <p14:tracePt t="17792" x="2582863" y="2336800"/>
          <p14:tracePt t="17795" x="2590800" y="2336800"/>
          <p14:tracePt t="17797" x="2590800" y="2328863"/>
          <p14:tracePt t="17801" x="2590800" y="2320925"/>
          <p14:tracePt t="17803" x="2598738" y="2320925"/>
          <p14:tracePt t="17808" x="2598738" y="2312988"/>
          <p14:tracePt t="17817" x="2606675" y="2305050"/>
          <p14:tracePt t="17826" x="2606675" y="2297113"/>
          <p14:tracePt t="17849" x="2616200" y="2289175"/>
          <p14:tracePt t="17866" x="2616200" y="2281238"/>
          <p14:tracePt t="17884" x="2616200" y="2273300"/>
          <p14:tracePt t="17892" x="2624138" y="2273300"/>
          <p14:tracePt t="17900" x="2624138" y="2265363"/>
          <p14:tracePt t="18082" x="2624138" y="2257425"/>
          <p14:tracePt t="18088" x="2632075" y="2257425"/>
          <p14:tracePt t="18094" x="2632075" y="2249488"/>
          <p14:tracePt t="18097" x="2640013" y="2249488"/>
          <p14:tracePt t="18099" x="2640013" y="2241550"/>
          <p14:tracePt t="18104" x="2647950" y="2241550"/>
          <p14:tracePt t="18108" x="2655888" y="2233613"/>
          <p14:tracePt t="18118" x="2663825" y="2233613"/>
          <p14:tracePt t="18128" x="2663825" y="2224088"/>
          <p14:tracePt t="18141" x="2671763" y="2224088"/>
          <p14:tracePt t="18286" x="2671763" y="2216150"/>
          <p14:tracePt t="18294" x="2679700" y="2216150"/>
          <p14:tracePt t="18300" x="2679700" y="2208213"/>
          <p14:tracePt t="18308" x="2687638" y="2208213"/>
          <p14:tracePt t="18311" x="2687638" y="2200275"/>
          <p14:tracePt t="18324" x="2687638" y="2192338"/>
          <p14:tracePt t="18325" x="2695575" y="2192338"/>
          <p14:tracePt t="18333" x="2695575" y="2184400"/>
          <p14:tracePt t="18340" x="2703513" y="2184400"/>
          <p14:tracePt t="18341" x="2703513" y="2176463"/>
          <p14:tracePt t="18345" x="2711450" y="2168525"/>
          <p14:tracePt t="18351" x="2719388" y="2160588"/>
          <p14:tracePt t="18356" x="2727325" y="2152650"/>
          <p14:tracePt t="18359" x="2727325" y="2144713"/>
          <p14:tracePt t="18362" x="2735263" y="2144713"/>
          <p14:tracePt t="18365" x="2735263" y="2136775"/>
          <p14:tracePt t="18367" x="2743200" y="2136775"/>
          <p14:tracePt t="18369" x="2743200" y="2128838"/>
          <p14:tracePt t="18372" x="2751138" y="2128838"/>
          <p14:tracePt t="18375" x="2751138" y="2120900"/>
          <p14:tracePt t="18376" x="2759075" y="2120900"/>
          <p14:tracePt t="18377" x="2759075" y="2112963"/>
          <p14:tracePt t="18379" x="2767013" y="2112963"/>
          <p14:tracePt t="18381" x="2767013" y="2105025"/>
          <p14:tracePt t="18383" x="2774950" y="2105025"/>
          <p14:tracePt t="18385" x="2782888" y="2097088"/>
          <p14:tracePt t="18389" x="2790825" y="2089150"/>
          <p14:tracePt t="18395" x="2806700" y="2081213"/>
          <p14:tracePt t="18396" x="2814638" y="2073275"/>
          <p14:tracePt t="18397" x="2814638" y="2065338"/>
          <p14:tracePt t="18399" x="2822575" y="2065338"/>
          <p14:tracePt t="18401" x="2830513" y="2057400"/>
          <p14:tracePt t="18403" x="2838450" y="2057400"/>
          <p14:tracePt t="18406" x="2838450" y="2049463"/>
          <p14:tracePt t="18407" x="2846388" y="2049463"/>
          <p14:tracePt t="18410" x="2854325" y="2041525"/>
          <p14:tracePt t="18411" x="2862263" y="2041525"/>
          <p14:tracePt t="18413" x="2862263" y="2033588"/>
          <p14:tracePt t="18415" x="2870200" y="2033588"/>
          <p14:tracePt t="18417" x="2878138" y="2025650"/>
          <p14:tracePt t="18419" x="2886075" y="2025650"/>
          <p14:tracePt t="18422" x="2894013" y="2017713"/>
          <p14:tracePt t="18424" x="2901950" y="2017713"/>
          <p14:tracePt t="18428" x="2917825" y="2009775"/>
          <p14:tracePt t="18429" x="2925763" y="2009775"/>
          <p14:tracePt t="18431" x="2933700" y="2009775"/>
          <p14:tracePt t="18433" x="2941638" y="2001838"/>
          <p14:tracePt t="18435" x="2957513" y="2001838"/>
          <p14:tracePt t="18440" x="2974975" y="1993900"/>
          <p14:tracePt t="18443" x="2990850" y="1993900"/>
          <p14:tracePt t="18444" x="2998788" y="1985963"/>
          <p14:tracePt t="18445" x="3006725" y="1985963"/>
          <p14:tracePt t="18447" x="3022600" y="1985963"/>
          <p14:tracePt t="18449" x="3038475" y="1978025"/>
          <p14:tracePt t="18451" x="3046413" y="1978025"/>
          <p14:tracePt t="18454" x="3062288" y="1978025"/>
          <p14:tracePt t="18456" x="3078163" y="1970088"/>
          <p14:tracePt t="18458" x="3086100" y="1970088"/>
          <p14:tracePt t="18460" x="3101975" y="1970088"/>
          <p14:tracePt t="18461" x="3117850" y="1970088"/>
          <p14:tracePt t="18463" x="3133725" y="1970088"/>
          <p14:tracePt t="18465" x="3149600" y="1970088"/>
          <p14:tracePt t="18468" x="3165475" y="1962150"/>
          <p14:tracePt t="18469" x="3181350" y="1962150"/>
          <p14:tracePt t="18472" x="3197225" y="1962150"/>
          <p14:tracePt t="18473" x="3213100" y="1962150"/>
          <p14:tracePt t="18476" x="3228975" y="1962150"/>
          <p14:tracePt t="18477" x="3244850" y="1954213"/>
          <p14:tracePt t="18479" x="3260725" y="1954213"/>
          <p14:tracePt t="18481" x="3276600" y="1962150"/>
          <p14:tracePt t="18484" x="3300413" y="1954213"/>
          <p14:tracePt t="18485" x="3317875" y="1954213"/>
          <p14:tracePt t="18489" x="3349625" y="1954213"/>
          <p14:tracePt t="18492" x="3365500" y="1962150"/>
          <p14:tracePt t="18493" x="3389313" y="1962150"/>
          <p14:tracePt t="18495" x="3405188" y="1962150"/>
          <p14:tracePt t="18497" x="3421063" y="1962150"/>
          <p14:tracePt t="18500" x="3436938" y="1962150"/>
          <p14:tracePt t="18501" x="3460750" y="1962150"/>
          <p14:tracePt t="18503" x="3476625" y="1962150"/>
          <p14:tracePt t="18506" x="3492500" y="1962150"/>
          <p14:tracePt t="18508" x="3508375" y="1962150"/>
          <p14:tracePt t="18509" x="3524250" y="1962150"/>
          <p14:tracePt t="18511" x="3540125" y="1962150"/>
          <p14:tracePt t="18513" x="3556000" y="1962150"/>
          <p14:tracePt t="18515" x="3571875" y="1962150"/>
          <p14:tracePt t="18517" x="3587750" y="1962150"/>
          <p14:tracePt t="18519" x="3603625" y="1970088"/>
          <p14:tracePt t="18522" x="3619500" y="1970088"/>
          <p14:tracePt t="18524" x="3635375" y="1970088"/>
          <p14:tracePt t="18525" x="3651250" y="1970088"/>
          <p14:tracePt t="18527" x="3668713" y="1978025"/>
          <p14:tracePt t="18529" x="3684588" y="1978025"/>
          <p14:tracePt t="18531" x="3700463" y="1985963"/>
          <p14:tracePt t="18533" x="3724275" y="1985963"/>
          <p14:tracePt t="18535" x="3740150" y="1993900"/>
          <p14:tracePt t="18539" x="3771900" y="2001838"/>
          <p14:tracePt t="18543" x="3787775" y="2001838"/>
          <p14:tracePt t="18544" x="3803650" y="2009775"/>
          <p14:tracePt t="18545" x="3811588" y="2017713"/>
          <p14:tracePt t="18547" x="3827463" y="2017713"/>
          <p14:tracePt t="18549" x="3843338" y="2025650"/>
          <p14:tracePt t="18551" x="3851275" y="2033588"/>
          <p14:tracePt t="18554" x="3867150" y="2041525"/>
          <p14:tracePt t="18556" x="3883025" y="2049463"/>
          <p14:tracePt t="18557" x="3890963" y="2057400"/>
          <p14:tracePt t="18560" x="3898900" y="2065338"/>
          <p14:tracePt t="18562" x="3914775" y="2073275"/>
          <p14:tracePt t="18564" x="3922713" y="2081213"/>
          <p14:tracePt t="18566" x="3930650" y="2089150"/>
          <p14:tracePt t="18567" x="3938588" y="2097088"/>
          <p14:tracePt t="18569" x="3946525" y="2105025"/>
          <p14:tracePt t="18572" x="3954463" y="2112963"/>
          <p14:tracePt t="18573" x="3962400" y="2120900"/>
          <p14:tracePt t="18575" x="3970338" y="2128838"/>
          <p14:tracePt t="18582" x="3978275" y="2144713"/>
          <p14:tracePt t="18583" x="3986213" y="2152650"/>
          <p14:tracePt t="18585" x="3986213" y="2160588"/>
          <p14:tracePt t="18589" x="3994150" y="2168525"/>
          <p14:tracePt t="18593" x="3994150" y="2176463"/>
          <p14:tracePt t="18598" x="4002088" y="2192338"/>
          <p14:tracePt t="18601" x="4002088" y="2200275"/>
          <p14:tracePt t="18606" x="4002088" y="2208213"/>
          <p14:tracePt t="18609" x="4002088" y="2216150"/>
          <p14:tracePt t="18613" x="4002088" y="2224088"/>
          <p14:tracePt t="18615" x="3994150" y="2224088"/>
          <p14:tracePt t="18619" x="3994150" y="2233613"/>
          <p14:tracePt t="18624" x="3994150" y="2241550"/>
          <p14:tracePt t="18630" x="3994150" y="2249488"/>
          <p14:tracePt t="18631" x="3986213" y="2249488"/>
          <p14:tracePt t="18633" x="3986213" y="2257425"/>
          <p14:tracePt t="18640" x="3978275" y="2265363"/>
          <p14:tracePt t="18643" x="3978275" y="2273300"/>
          <p14:tracePt t="18645" x="3970338" y="2281238"/>
          <p14:tracePt t="18650" x="3962400" y="2289175"/>
          <p14:tracePt t="18653" x="3954463" y="2297113"/>
          <p14:tracePt t="18656" x="3954463" y="2305050"/>
          <p14:tracePt t="18659" x="3946525" y="2305050"/>
          <p14:tracePt t="18660" x="3938588" y="2312988"/>
          <p14:tracePt t="18664" x="3930650" y="2320925"/>
          <p14:tracePt t="18665" x="3922713" y="2328863"/>
          <p14:tracePt t="18667" x="3914775" y="2328863"/>
          <p14:tracePt t="18671" x="3906838" y="2344738"/>
          <p14:tracePt t="18674" x="3898900" y="2344738"/>
          <p14:tracePt t="18675" x="3890963" y="2352675"/>
          <p14:tracePt t="18678" x="3883025" y="2352675"/>
          <p14:tracePt t="18680" x="3875088" y="2360613"/>
          <p14:tracePt t="18683" x="3867150" y="2368550"/>
          <p14:tracePt t="18685" x="3859213" y="2368550"/>
          <p14:tracePt t="18690" x="3843338" y="2376488"/>
          <p14:tracePt t="18692" x="3843338" y="2384425"/>
          <p14:tracePt t="18695" x="3835400" y="2384425"/>
          <p14:tracePt t="18696" x="3827463" y="2384425"/>
          <p14:tracePt t="18697" x="3827463" y="2392363"/>
          <p14:tracePt t="18699" x="3819525" y="2392363"/>
          <p14:tracePt t="18704" x="3811588" y="2400300"/>
          <p14:tracePt t="18708" x="3803650" y="2400300"/>
          <p14:tracePt t="18711" x="3803650" y="2408238"/>
          <p14:tracePt t="18713" x="3795713" y="2408238"/>
          <p14:tracePt t="18717" x="3787775" y="2416175"/>
          <p14:tracePt t="18720" x="3779838" y="2416175"/>
          <p14:tracePt t="18726" x="3771900" y="2416175"/>
          <p14:tracePt t="18727" x="3771900" y="2424113"/>
          <p14:tracePt t="18729" x="3763963" y="2424113"/>
          <p14:tracePt t="18733" x="3756025" y="2424113"/>
          <p14:tracePt t="18740" x="3748088" y="2432050"/>
          <p14:tracePt t="18743" x="3740150" y="2432050"/>
          <p14:tracePt t="18751" x="3732213" y="2432050"/>
          <p14:tracePt t="18766" x="3724275" y="2432050"/>
          <p14:tracePt t="18788" x="3724275" y="2439988"/>
          <p14:tracePt t="18791" x="3716338" y="2439988"/>
          <p14:tracePt t="18798" x="3708400" y="2439988"/>
          <p14:tracePt t="18801" x="3700463" y="2447925"/>
          <p14:tracePt t="18806" x="3692525" y="2447925"/>
          <p14:tracePt t="18810" x="3684588" y="2447925"/>
          <p14:tracePt t="18811" x="3684588" y="2455863"/>
          <p14:tracePt t="18813" x="3676650" y="2455863"/>
          <p14:tracePt t="18818" x="3668713" y="2455863"/>
          <p14:tracePt t="18819" x="3668713" y="2463800"/>
          <p14:tracePt t="18822" x="3660775" y="2463800"/>
          <p14:tracePt t="18825" x="3651250" y="2463800"/>
          <p14:tracePt t="18827" x="3651250" y="2471738"/>
          <p14:tracePt t="18829" x="3643313" y="2471738"/>
          <p14:tracePt t="18833" x="3635375" y="2479675"/>
          <p14:tracePt t="18839" x="3627438" y="2479675"/>
          <p14:tracePt t="18843" x="3619500" y="2487613"/>
          <p14:tracePt t="18851" x="3611563" y="2487613"/>
          <p14:tracePt t="18859" x="3603625" y="2495550"/>
          <p14:tracePt t="18879" x="3603625" y="2487613"/>
          <p14:tracePt t="19349" x="3603625" y="2479675"/>
          <p14:tracePt t="19473" x="3611563" y="2479675"/>
          <p14:tracePt t="19481" x="3611563" y="2471738"/>
          <p14:tracePt t="20130" x="3603625" y="2471738"/>
          <p14:tracePt t="20136" x="3595688" y="2471738"/>
          <p14:tracePt t="20142" x="3587750" y="2471738"/>
          <p14:tracePt t="20145" x="3579813" y="2471738"/>
          <p14:tracePt t="20150" x="3571875" y="2463800"/>
          <p14:tracePt t="20152" x="3563938" y="2463800"/>
          <p14:tracePt t="20154" x="3556000" y="2463800"/>
          <p14:tracePt t="20158" x="3540125" y="2455863"/>
          <p14:tracePt t="20159" x="3532188" y="2455863"/>
          <p14:tracePt t="20162" x="3524250" y="2455863"/>
          <p14:tracePt t="20163" x="3508375" y="2455863"/>
          <p14:tracePt t="20165" x="3500438" y="2447925"/>
          <p14:tracePt t="20167" x="3492500" y="2447925"/>
          <p14:tracePt t="20169" x="3476625" y="2447925"/>
          <p14:tracePt t="20173" x="3468688" y="2439988"/>
          <p14:tracePt t="20175" x="3452813" y="2439988"/>
          <p14:tracePt t="20176" x="3444875" y="2439988"/>
          <p14:tracePt t="20178" x="3429000" y="2432050"/>
          <p14:tracePt t="20179" x="3421063" y="2432050"/>
          <p14:tracePt t="20181" x="3405188" y="2432050"/>
          <p14:tracePt t="20183" x="3389313" y="2432050"/>
          <p14:tracePt t="20185" x="3381375" y="2424113"/>
          <p14:tracePt t="20190" x="3349625" y="2424113"/>
          <p14:tracePt t="20192" x="3333750" y="2424113"/>
          <p14:tracePt t="20194" x="3317875" y="2416175"/>
          <p14:tracePt t="20195" x="3308350" y="2416175"/>
          <p14:tracePt t="20197" x="3292475" y="2416175"/>
          <p14:tracePt t="20199" x="3276600" y="2416175"/>
          <p14:tracePt t="20201" x="3260725" y="2416175"/>
          <p14:tracePt t="20204" x="3244850" y="2416175"/>
          <p14:tracePt t="20206" x="3228975" y="2416175"/>
          <p14:tracePt t="20208" x="3205163" y="2416175"/>
          <p14:tracePt t="20210" x="3189288" y="2416175"/>
          <p14:tracePt t="20211" x="3173413" y="2416175"/>
          <p14:tracePt t="20214" x="3149600" y="2416175"/>
          <p14:tracePt t="20215" x="3133725" y="2416175"/>
          <p14:tracePt t="20217" x="3109913" y="2416175"/>
          <p14:tracePt t="20219" x="3094038" y="2416175"/>
          <p14:tracePt t="20222" x="3070225" y="2416175"/>
          <p14:tracePt t="20224" x="3054350" y="2416175"/>
          <p14:tracePt t="20225" x="3030538" y="2416175"/>
          <p14:tracePt t="20227" x="3006725" y="2424113"/>
          <p14:tracePt t="20229" x="2990850" y="2424113"/>
          <p14:tracePt t="20232" x="2967038" y="2424113"/>
          <p14:tracePt t="20234" x="2941638" y="2432050"/>
          <p14:tracePt t="20235" x="2925763" y="2432050"/>
          <p14:tracePt t="20240" x="2878138" y="2432050"/>
          <p14:tracePt t="20241" x="2862263" y="2432050"/>
          <p14:tracePt t="20243" x="2838450" y="2432050"/>
          <p14:tracePt t="20245" x="2814638" y="2432050"/>
          <p14:tracePt t="20247" x="2798763" y="2432050"/>
          <p14:tracePt t="20249" x="2782888" y="2432050"/>
          <p14:tracePt t="20251" x="2759075" y="2432050"/>
          <p14:tracePt t="20253" x="2735263" y="2439988"/>
          <p14:tracePt t="20256" x="2719388" y="2439988"/>
          <p14:tracePt t="20258" x="2703513" y="2439988"/>
          <p14:tracePt t="20260" x="2687638" y="2439988"/>
          <p14:tracePt t="20261" x="2663825" y="2439988"/>
          <p14:tracePt t="20263" x="2647950" y="2439988"/>
          <p14:tracePt t="20266" x="2632075" y="2439988"/>
          <p14:tracePt t="20267" x="2616200" y="2439988"/>
          <p14:tracePt t="20269" x="2606675" y="2439988"/>
          <p14:tracePt t="20272" x="2590800" y="2439988"/>
          <p14:tracePt t="20275" x="2574925" y="2439988"/>
          <p14:tracePt t="20276" x="2559050" y="2447925"/>
          <p14:tracePt t="20278" x="2551113" y="2447925"/>
          <p14:tracePt t="20279" x="2535238" y="2447925"/>
          <p14:tracePt t="20281" x="2527300" y="2447925"/>
          <p14:tracePt t="20283" x="2511425" y="2447925"/>
          <p14:tracePt t="20285" x="2503488" y="2447925"/>
          <p14:tracePt t="20288" x="2487613" y="2455863"/>
          <p14:tracePt t="20289" x="2479675" y="2455863"/>
          <p14:tracePt t="20291" x="2471738" y="2455863"/>
          <p14:tracePt t="20293" x="2455863" y="2455863"/>
          <p14:tracePt t="20295" x="2447925" y="2455863"/>
          <p14:tracePt t="20297" x="2439988" y="2455863"/>
          <p14:tracePt t="20299" x="2432050" y="2463800"/>
          <p14:tracePt t="20301" x="2424113" y="2463800"/>
          <p14:tracePt t="20303" x="2416175" y="2463800"/>
          <p14:tracePt t="20306" x="2408238" y="2463800"/>
          <p14:tracePt t="20307" x="2400300" y="2463800"/>
          <p14:tracePt t="20309" x="2392363" y="2463800"/>
          <p14:tracePt t="20311" x="2384425" y="2463800"/>
          <p14:tracePt t="20313" x="2376488" y="2463800"/>
          <p14:tracePt t="20315" x="2368550" y="2463800"/>
          <p14:tracePt t="20317" x="2360613" y="2463800"/>
          <p14:tracePt t="20321" x="2352675" y="2463800"/>
          <p14:tracePt t="20323" x="2344738" y="2463800"/>
          <p14:tracePt t="20325" x="2336800" y="2463800"/>
          <p14:tracePt t="20329" x="2328863" y="2463800"/>
          <p14:tracePt t="20331" x="2320925" y="2463800"/>
          <p14:tracePt t="20333" x="2312988" y="2463800"/>
          <p14:tracePt t="20338" x="2305050" y="2463800"/>
          <p14:tracePt t="20339" x="2297113" y="2463800"/>
          <p14:tracePt t="20343" x="2289175" y="2463800"/>
          <p14:tracePt t="20349" x="2281238" y="2463800"/>
          <p14:tracePt t="20351" x="2281238" y="2471738"/>
          <p14:tracePt t="20355" x="2273300" y="2471738"/>
          <p14:tracePt t="20365" x="2265363" y="2471738"/>
          <p14:tracePt t="20372" x="2255838" y="2471738"/>
          <p14:tracePt t="20375" x="2247900" y="2479675"/>
          <p14:tracePt t="20381" x="2239963" y="2479675"/>
          <p14:tracePt t="20385" x="2232025" y="2479675"/>
          <p14:tracePt t="20390" x="2216150" y="2487613"/>
          <p14:tracePt t="20392" x="2208213" y="2487613"/>
          <p14:tracePt t="20394" x="2200275" y="2487613"/>
          <p14:tracePt t="20396" x="2192338" y="2487613"/>
          <p14:tracePt t="20397" x="2184400" y="2495550"/>
          <p14:tracePt t="20400" x="2176463" y="2495550"/>
          <p14:tracePt t="20401" x="2160588" y="2495550"/>
          <p14:tracePt t="20403" x="2152650" y="2495550"/>
          <p14:tracePt t="20406" x="2144713" y="2495550"/>
          <p14:tracePt t="20408" x="2128838" y="2503488"/>
          <p14:tracePt t="20410" x="2120900" y="2503488"/>
          <p14:tracePt t="20411" x="2105025" y="2511425"/>
          <p14:tracePt t="20413" x="2097088" y="2511425"/>
          <p14:tracePt t="20415" x="2081213" y="2511425"/>
          <p14:tracePt t="20417" x="2073275" y="2519363"/>
          <p14:tracePt t="20419" x="2057400" y="2519363"/>
          <p14:tracePt t="20423" x="2049463" y="2519363"/>
          <p14:tracePt t="20424" x="2033588" y="2519363"/>
          <p14:tracePt t="20426" x="2017713" y="2527300"/>
          <p14:tracePt t="20427" x="2009775" y="2527300"/>
          <p14:tracePt t="20429" x="1993900" y="2527300"/>
          <p14:tracePt t="20431" x="1985963" y="2535238"/>
          <p14:tracePt t="20433" x="1970088" y="2535238"/>
          <p14:tracePt t="20436" x="1962150" y="2535238"/>
          <p14:tracePt t="20440" x="1938338" y="2543175"/>
          <p14:tracePt t="20443" x="1922463" y="2543175"/>
          <p14:tracePt t="20444" x="1912938" y="2543175"/>
          <p14:tracePt t="20445" x="1905000" y="2543175"/>
          <p14:tracePt t="20447" x="1889125" y="2551113"/>
          <p14:tracePt t="20449" x="1881188" y="2551113"/>
          <p14:tracePt t="20451" x="1873250" y="2551113"/>
          <p14:tracePt t="20454" x="1865313" y="2551113"/>
          <p14:tracePt t="20456" x="1857375" y="2559050"/>
          <p14:tracePt t="20459" x="1849438" y="2559050"/>
          <p14:tracePt t="20460" x="1841500" y="2559050"/>
          <p14:tracePt t="20461" x="1833563" y="2559050"/>
          <p14:tracePt t="20463" x="1825625" y="2559050"/>
          <p14:tracePt t="20465" x="1817688" y="2566988"/>
          <p14:tracePt t="20467" x="1809750" y="2566988"/>
          <p14:tracePt t="20472" x="1801813" y="2566988"/>
          <p14:tracePt t="20475" x="1793875" y="2566988"/>
          <p14:tracePt t="20477" x="1785938" y="2566988"/>
          <p14:tracePt t="20479" x="1778000" y="2576513"/>
          <p14:tracePt t="20481" x="1770063" y="2576513"/>
          <p14:tracePt t="20485" x="1762125" y="2576513"/>
          <p14:tracePt t="20489" x="1746250" y="2576513"/>
          <p14:tracePt t="20493" x="1738313" y="2576513"/>
          <p14:tracePt t="20495" x="1730375" y="2576513"/>
          <p14:tracePt t="20497" x="1722438" y="2576513"/>
          <p14:tracePt t="20499" x="1714500" y="2576513"/>
          <p14:tracePt t="20501" x="1706563" y="2584450"/>
          <p14:tracePt t="20506" x="1698625" y="2584450"/>
          <p14:tracePt t="20508" x="1690688" y="2584450"/>
          <p14:tracePt t="20509" x="1682750" y="2584450"/>
          <p14:tracePt t="20511" x="1674813" y="2584450"/>
          <p14:tracePt t="20515" x="1666875" y="2584450"/>
          <p14:tracePt t="20518" x="1658938" y="2584450"/>
          <p14:tracePt t="20522" x="1651000" y="2584450"/>
          <p14:tracePt t="20525" x="1643063" y="2584450"/>
          <p14:tracePt t="20527" x="1635125" y="2584450"/>
          <p14:tracePt t="20529" x="1635125" y="2576513"/>
          <p14:tracePt t="20531" x="1627188" y="2576513"/>
          <p14:tracePt t="20535" x="1619250" y="2576513"/>
          <p14:tracePt t="20541" x="1611313" y="2576513"/>
          <p14:tracePt t="20543" x="1603375" y="2576513"/>
          <p14:tracePt t="20545" x="1603375" y="2566988"/>
          <p14:tracePt t="20549" x="1595438" y="2566988"/>
          <p14:tracePt t="20554" x="1587500" y="2566988"/>
          <p14:tracePt t="20559" x="1579563" y="2559050"/>
          <p14:tracePt t="20563" x="1571625" y="2559050"/>
          <p14:tracePt t="20567" x="1562100" y="2559050"/>
          <p14:tracePt t="20572" x="1554163" y="2551113"/>
          <p14:tracePt t="20577" x="1546225" y="2551113"/>
          <p14:tracePt t="20581" x="1538288" y="2551113"/>
          <p14:tracePt t="20585" x="1538288" y="2543175"/>
          <p14:tracePt t="20589" x="1530350" y="2543175"/>
          <p14:tracePt t="20591" x="1522413" y="2543175"/>
          <p14:tracePt t="20597" x="1514475" y="2543175"/>
          <p14:tracePt t="20607" x="1506538" y="2543175"/>
          <p14:tracePt t="20707" x="1514475" y="2543175"/>
          <p14:tracePt t="20717" x="1522413" y="2543175"/>
          <p14:tracePt t="20730" x="1530350" y="2543175"/>
          <p14:tracePt t="20732" x="1538288" y="2543175"/>
          <p14:tracePt t="20734" x="1546225" y="2543175"/>
          <p14:tracePt t="20735" x="1554163" y="2543175"/>
          <p14:tracePt t="20739" x="1571625" y="2543175"/>
          <p14:tracePt t="20740" x="1579563" y="2543175"/>
          <p14:tracePt t="20741" x="1595438" y="2543175"/>
          <p14:tracePt t="20743" x="1603375" y="2543175"/>
          <p14:tracePt t="20745" x="1619250" y="2543175"/>
          <p14:tracePt t="20747" x="1635125" y="2543175"/>
          <p14:tracePt t="20750" x="1643063" y="2543175"/>
          <p14:tracePt t="20752" x="1658938" y="2543175"/>
          <p14:tracePt t="20755" x="1682750" y="2543175"/>
          <p14:tracePt t="20758" x="1714500" y="2543175"/>
          <p14:tracePt t="20760" x="1730375" y="2551113"/>
          <p14:tracePt t="20762" x="1746250" y="2551113"/>
          <p14:tracePt t="20764" x="1770063" y="2551113"/>
          <p14:tracePt t="20766" x="1785938" y="2551113"/>
          <p14:tracePt t="20767" x="1809750" y="2551113"/>
          <p14:tracePt t="20769" x="1833563" y="2551113"/>
          <p14:tracePt t="20772" x="1849438" y="2551113"/>
          <p14:tracePt t="20774" x="1881188" y="2551113"/>
          <p14:tracePt t="20775" x="1897063" y="2551113"/>
          <p14:tracePt t="20778" x="1922463" y="2551113"/>
          <p14:tracePt t="20779" x="1946275" y="2551113"/>
          <p14:tracePt t="20781" x="1970088" y="2551113"/>
          <p14:tracePt t="20783" x="1993900" y="2551113"/>
          <p14:tracePt t="20785" x="2017713" y="2551113"/>
          <p14:tracePt t="20790" x="2065338" y="2543175"/>
          <p14:tracePt t="20792" x="2089150" y="2543175"/>
          <p14:tracePt t="20793" x="2112963" y="2543175"/>
          <p14:tracePt t="20795" x="2136775" y="2543175"/>
          <p14:tracePt t="20797" x="2160588" y="2543175"/>
          <p14:tracePt t="20799" x="2184400" y="2543175"/>
          <p14:tracePt t="20801" x="2208213" y="2543175"/>
          <p14:tracePt t="20803" x="2232025" y="2543175"/>
          <p14:tracePt t="20806" x="2255838" y="2543175"/>
          <p14:tracePt t="20808" x="2281238" y="2543175"/>
          <p14:tracePt t="20809" x="2305050" y="2535238"/>
          <p14:tracePt t="20811" x="2328863" y="2535238"/>
          <p14:tracePt t="20813" x="2352675" y="2535238"/>
          <p14:tracePt t="20815" x="2376488" y="2527300"/>
          <p14:tracePt t="20817" x="2400300" y="2527300"/>
          <p14:tracePt t="20819" x="2424113" y="2527300"/>
          <p14:tracePt t="20822" x="2447925" y="2527300"/>
          <p14:tracePt t="20824" x="2471738" y="2519363"/>
          <p14:tracePt t="20825" x="2495550" y="2519363"/>
          <p14:tracePt t="20828" x="2519363" y="2519363"/>
          <p14:tracePt t="20829" x="2543175" y="2519363"/>
          <p14:tracePt t="20831" x="2566988" y="2519363"/>
          <p14:tracePt t="20833" x="2582863" y="2519363"/>
          <p14:tracePt t="20835" x="2606675" y="2519363"/>
          <p14:tracePt t="20839" x="2624138" y="2519363"/>
          <p14:tracePt t="20841" x="2640013" y="2519363"/>
          <p14:tracePt t="20844" x="2679700" y="2519363"/>
          <p14:tracePt t="20845" x="2695575" y="2519363"/>
          <p14:tracePt t="20847" x="2711450" y="2519363"/>
          <p14:tracePt t="20849" x="2727325" y="2519363"/>
          <p14:tracePt t="20851" x="2743200" y="2519363"/>
          <p14:tracePt t="20853" x="2759075" y="2519363"/>
          <p14:tracePt t="20856" x="2774950" y="2519363"/>
          <p14:tracePt t="20858" x="2790825" y="2519363"/>
          <p14:tracePt t="20860" x="2798763" y="2519363"/>
          <p14:tracePt t="20861" x="2814638" y="2519363"/>
          <p14:tracePt t="20863" x="2822575" y="2519363"/>
          <p14:tracePt t="20865" x="2838450" y="2519363"/>
          <p14:tracePt t="20867" x="2846388" y="2519363"/>
          <p14:tracePt t="20869" x="2854325" y="2519363"/>
          <p14:tracePt t="20872" x="2862263" y="2519363"/>
          <p14:tracePt t="20875" x="2878138" y="2511425"/>
          <p14:tracePt t="20877" x="2886075" y="2511425"/>
          <p14:tracePt t="20880" x="2894013" y="2511425"/>
          <p14:tracePt t="20884" x="2901950" y="2511425"/>
          <p14:tracePt t="20885" x="2909888" y="2511425"/>
          <p14:tracePt t="20891" x="2917825" y="2511425"/>
          <p14:tracePt t="20895" x="2925763" y="2511425"/>
          <p14:tracePt t="20946" x="2925763" y="2519363"/>
          <p14:tracePt t="20948" x="2933700" y="2519363"/>
          <p14:tracePt t="20988" x="2933700" y="2527300"/>
          <p14:tracePt t="20992" x="2941638" y="2527300"/>
          <p14:tracePt t="20999" x="2941638" y="2535238"/>
          <p14:tracePt t="21002" x="2949575" y="2535238"/>
          <p14:tracePt t="21010" x="2957513" y="2543175"/>
          <p14:tracePt t="21017" x="2967038" y="2543175"/>
          <p14:tracePt t="21024" x="2967038" y="2551113"/>
          <p14:tracePt t="21025" x="2974975" y="2551113"/>
          <p14:tracePt t="21039" x="2982913" y="2551113"/>
          <p14:tracePt t="21051" x="2982913" y="2559050"/>
          <p14:tracePt t="21081" x="2982913" y="2551113"/>
          <p14:tracePt t="21096" x="2982913" y="2543175"/>
          <p14:tracePt t="21099" x="2974975" y="2543175"/>
          <p14:tracePt t="21101" x="2974975" y="2535238"/>
          <p14:tracePt t="21106" x="2967038" y="2527300"/>
          <p14:tracePt t="21109" x="2967038" y="2519363"/>
          <p14:tracePt t="21113" x="2957513" y="2511425"/>
          <p14:tracePt t="21117" x="2957513" y="2503488"/>
          <p14:tracePt t="21119" x="2949575" y="2503488"/>
          <p14:tracePt t="21122" x="2949575" y="2495550"/>
          <p14:tracePt t="21126" x="2949575" y="2487613"/>
          <p14:tracePt t="21127" x="2941638" y="2479675"/>
          <p14:tracePt t="21131" x="2941638" y="2471738"/>
          <p14:tracePt t="21133" x="2933700" y="2471738"/>
          <p14:tracePt t="21135" x="2933700" y="2463800"/>
          <p14:tracePt t="21139" x="2933700" y="2455863"/>
          <p14:tracePt t="21143" x="2933700" y="2447925"/>
          <p14:tracePt t="21144" x="2925763" y="2439988"/>
          <p14:tracePt t="21147" x="2925763" y="2432050"/>
          <p14:tracePt t="21149" x="2925763" y="2424113"/>
          <p14:tracePt t="21151" x="2917825" y="2416175"/>
          <p14:tracePt t="21153" x="2917825" y="2408238"/>
          <p14:tracePt t="21159" x="2909888" y="2400300"/>
          <p14:tracePt t="21160" x="2909888" y="2392363"/>
          <p14:tracePt t="21161" x="2909888" y="2384425"/>
          <p14:tracePt t="21163" x="2901950" y="2376488"/>
          <p14:tracePt t="21165" x="2901950" y="2368550"/>
          <p14:tracePt t="21167" x="2894013" y="2360613"/>
          <p14:tracePt t="21174" x="2886075" y="2344738"/>
          <p14:tracePt t="21177" x="2886075" y="2336800"/>
          <p14:tracePt t="21178" x="2878138" y="2336800"/>
          <p14:tracePt t="21180" x="2878138" y="2328863"/>
          <p14:tracePt t="21181" x="2870200" y="2320925"/>
          <p14:tracePt t="21185" x="2870200" y="2312988"/>
          <p14:tracePt t="21190" x="2862263" y="2305050"/>
          <p14:tracePt t="21193" x="2854325" y="2297113"/>
          <p14:tracePt t="21195" x="2854325" y="2289175"/>
          <p14:tracePt t="21197" x="2846388" y="2289175"/>
          <p14:tracePt t="21199" x="2846388" y="2281238"/>
          <p14:tracePt t="21203" x="2838450" y="2281238"/>
          <p14:tracePt t="21206" x="2838450" y="2273300"/>
          <p14:tracePt t="21208" x="2830513" y="2273300"/>
          <p14:tracePt t="21213" x="2830513" y="2265363"/>
          <p14:tracePt t="21215" x="2822575" y="2265363"/>
          <p14:tracePt t="21227" x="2822575" y="2257425"/>
          <p14:tracePt t="21245" x="2814638" y="2257425"/>
          <p14:tracePt t="21334" x="2814638" y="2249488"/>
          <p14:tracePt t="21338" x="2822575" y="2249488"/>
          <p14:tracePt t="21350" x="2830513" y="2241550"/>
          <p14:tracePt t="21354" x="2838450" y="2241550"/>
          <p14:tracePt t="21357" x="2846388" y="2233613"/>
          <p14:tracePt t="21361" x="2854325" y="2233613"/>
          <p14:tracePt t="21363" x="2862263" y="2224088"/>
          <p14:tracePt t="21368" x="2870200" y="2216150"/>
          <p14:tracePt t="21369" x="2878138" y="2216150"/>
          <p14:tracePt t="21376" x="2894013" y="2208213"/>
          <p14:tracePt t="21378" x="2901950" y="2200275"/>
          <p14:tracePt t="21379" x="2909888" y="2200275"/>
          <p14:tracePt t="21383" x="2917825" y="2192338"/>
          <p14:tracePt t="21385" x="2925763" y="2192338"/>
          <p14:tracePt t="21389" x="2933700" y="2184400"/>
          <p14:tracePt t="21394" x="2967038" y="2168525"/>
          <p14:tracePt t="21396" x="2982913" y="2160588"/>
          <p14:tracePt t="21398" x="2990850" y="2160588"/>
          <p14:tracePt t="21399" x="3006725" y="2152650"/>
          <p14:tracePt t="21401" x="3014663" y="2144713"/>
          <p14:tracePt t="21403" x="3030538" y="2136775"/>
          <p14:tracePt t="21407" x="3062288" y="2128838"/>
          <p14:tracePt t="21411" x="3078163" y="2120900"/>
          <p14:tracePt t="21414" x="3109913" y="2112963"/>
          <p14:tracePt t="21415" x="3117850" y="2112963"/>
          <p14:tracePt t="21418" x="3133725" y="2105025"/>
          <p14:tracePt t="21419" x="3149600" y="2105025"/>
          <p14:tracePt t="21422" x="3165475" y="2097088"/>
          <p14:tracePt t="21424" x="3173413" y="2089150"/>
          <p14:tracePt t="21427" x="3189288" y="2089150"/>
          <p14:tracePt t="21430" x="3221038" y="2081213"/>
          <p14:tracePt t="21431" x="3236913" y="2081213"/>
          <p14:tracePt t="21433" x="3252788" y="2081213"/>
          <p14:tracePt t="21435" x="3260725" y="2081213"/>
          <p14:tracePt t="21439" x="3292475" y="2073275"/>
          <p14:tracePt t="21444" x="3317875" y="2073275"/>
          <p14:tracePt t="21445" x="3333750" y="2073275"/>
          <p14:tracePt t="21448" x="3341688" y="2065338"/>
          <p14:tracePt t="21449" x="3357563" y="2065338"/>
          <p14:tracePt t="21451" x="3365500" y="2065338"/>
          <p14:tracePt t="21454" x="3381375" y="2065338"/>
          <p14:tracePt t="21456" x="3389313" y="2065338"/>
          <p14:tracePt t="21459" x="3405188" y="2065338"/>
          <p14:tracePt t="21460" x="3413125" y="2065338"/>
          <p14:tracePt t="21461" x="3429000" y="2065338"/>
          <p14:tracePt t="21463" x="3436938" y="2065338"/>
          <p14:tracePt t="21465" x="3452813" y="2065338"/>
          <p14:tracePt t="21468" x="3460750" y="2065338"/>
          <p14:tracePt t="21469" x="3476625" y="2065338"/>
          <p14:tracePt t="21472" x="3484563" y="2065338"/>
          <p14:tracePt t="21474" x="3500438" y="2073275"/>
          <p14:tracePt t="21475" x="3508375" y="2073275"/>
          <p14:tracePt t="21477" x="3516313" y="2073275"/>
          <p14:tracePt t="21479" x="3532188" y="2073275"/>
          <p14:tracePt t="21481" x="3540125" y="2081213"/>
          <p14:tracePt t="21483" x="3548063" y="2081213"/>
          <p14:tracePt t="21485" x="3556000" y="2081213"/>
          <p14:tracePt t="21489" x="3571875" y="2097088"/>
          <p14:tracePt t="21491" x="3579813" y="2097088"/>
          <p14:tracePt t="21493" x="3595688" y="2105025"/>
          <p14:tracePt t="21497" x="3603625" y="2112963"/>
          <p14:tracePt t="21499" x="3611563" y="2120900"/>
          <p14:tracePt t="21501" x="3619500" y="2128838"/>
          <p14:tracePt t="21503" x="3627438" y="2136775"/>
          <p14:tracePt t="21506" x="3627438" y="2144713"/>
          <p14:tracePt t="21507" x="3635375" y="2152650"/>
          <p14:tracePt t="21510" x="3643313" y="2160588"/>
          <p14:tracePt t="21512" x="3651250" y="2168525"/>
          <p14:tracePt t="21513" x="3660775" y="2176463"/>
          <p14:tracePt t="21516" x="3660775" y="2184400"/>
          <p14:tracePt t="21517" x="3668713" y="2192338"/>
          <p14:tracePt t="21519" x="3676650" y="2200275"/>
          <p14:tracePt t="21522" x="3676650" y="2208213"/>
          <p14:tracePt t="21523" x="3684588" y="2216150"/>
          <p14:tracePt t="21526" x="3684588" y="2233613"/>
          <p14:tracePt t="21530" x="3692525" y="2249488"/>
          <p14:tracePt t="21533" x="3700463" y="2249488"/>
          <p14:tracePt t="21534" x="3700463" y="2257425"/>
          <p14:tracePt t="21535" x="3700463" y="2265363"/>
          <p14:tracePt t="21538" x="3708400" y="2273300"/>
          <p14:tracePt t="21539" x="3708400" y="2281238"/>
          <p14:tracePt t="21543" x="3716338" y="2289175"/>
          <p14:tracePt t="21545" x="3716338" y="2297113"/>
          <p14:tracePt t="21549" x="3716338" y="2305050"/>
          <p14:tracePt t="21553" x="3716338" y="2312988"/>
          <p14:tracePt t="21557" x="3724275" y="2320925"/>
          <p14:tracePt t="21561" x="3724275" y="2328863"/>
          <p14:tracePt t="21565" x="3724275" y="2336800"/>
          <p14:tracePt t="21572" x="3724275" y="2344738"/>
          <p14:tracePt t="21575" x="3724275" y="2352675"/>
          <p14:tracePt t="21581" x="3724275" y="2360613"/>
          <p14:tracePt t="21584" x="3716338" y="2360613"/>
          <p14:tracePt t="21589" x="3716338" y="2368550"/>
          <p14:tracePt t="21593" x="3708400" y="2376488"/>
          <p14:tracePt t="21597" x="3708400" y="2384425"/>
          <p14:tracePt t="21601" x="3700463" y="2384425"/>
          <p14:tracePt t="21603" x="3700463" y="2392363"/>
          <p14:tracePt t="21608" x="3692525" y="2400300"/>
          <p14:tracePt t="21612" x="3684588" y="2400300"/>
          <p14:tracePt t="21613" x="3684588" y="2408238"/>
          <p14:tracePt t="21619" x="3676650" y="2416175"/>
          <p14:tracePt t="21625" x="3668713" y="2424113"/>
          <p14:tracePt t="21630" x="3660775" y="2432050"/>
          <p14:tracePt t="21635" x="3651250" y="2439988"/>
          <p14:tracePt t="21643" x="3643313" y="2447925"/>
          <p14:tracePt t="21650" x="3643313" y="2455863"/>
          <p14:tracePt t="21651" x="3635375" y="2455863"/>
          <p14:tracePt t="21664" x="3635375" y="2463800"/>
          <p14:tracePt t="21782" x="3627438" y="2463800"/>
          <p14:tracePt t="21836" x="3635375" y="2463800"/>
          <p14:tracePt t="22126" x="3627438" y="2463800"/>
          <p14:tracePt t="22132" x="3627438" y="2471738"/>
          <p14:tracePt t="22138" x="3619500" y="2471738"/>
          <p14:tracePt t="22143" x="3619500" y="2479675"/>
          <p14:tracePt t="22145" x="3611563" y="2479675"/>
          <p14:tracePt t="22151" x="3611563" y="2487613"/>
          <p14:tracePt t="22154" x="3603625" y="2487613"/>
          <p14:tracePt t="22159" x="3603625" y="2495550"/>
          <p14:tracePt t="22161" x="3595688" y="2495550"/>
          <p14:tracePt t="22163" x="3595688" y="2503488"/>
          <p14:tracePt t="22167" x="3587750" y="2503488"/>
          <p14:tracePt t="22169" x="3587750" y="2511425"/>
          <p14:tracePt t="22175" x="3579813" y="2519363"/>
          <p14:tracePt t="22179" x="3571875" y="2527300"/>
          <p14:tracePt t="22185" x="3563938" y="2535238"/>
          <p14:tracePt t="22192" x="3563938" y="2543175"/>
          <p14:tracePt t="22193" x="3556000" y="2543175"/>
          <p14:tracePt t="22201" x="3556000" y="2551113"/>
          <p14:tracePt t="22206" x="3548063" y="2551113"/>
          <p14:tracePt t="22329" x="3540125" y="2559050"/>
          <p14:tracePt t="22332" x="3532188" y="2559050"/>
          <p14:tracePt t="22334" x="3524250" y="2559050"/>
          <p14:tracePt t="22339" x="3516313" y="2559050"/>
          <p14:tracePt t="22344" x="3508375" y="2559050"/>
          <p14:tracePt t="22350" x="3500438" y="2559050"/>
          <p14:tracePt t="22351" x="3500438" y="2566988"/>
          <p14:tracePt t="22404" x="3500438" y="2576513"/>
          <p14:tracePt t="22464" x="3492500" y="2576513"/>
          <p14:tracePt t="22466" x="3492500" y="2584450"/>
          <p14:tracePt t="22472" x="3484563" y="2584450"/>
          <p14:tracePt t="22474" x="3476625" y="2584450"/>
          <p14:tracePt t="22475" x="3468688" y="2584450"/>
          <p14:tracePt t="22478" x="3460750" y="2584450"/>
          <p14:tracePt t="22480" x="3452813" y="2584450"/>
          <p14:tracePt t="22481" x="3436938" y="2584450"/>
          <p14:tracePt t="22484" x="3429000" y="2584450"/>
          <p14:tracePt t="22485" x="3421063" y="2576513"/>
          <p14:tracePt t="22488" x="3405188" y="2576513"/>
          <p14:tracePt t="22490" x="3389313" y="2576513"/>
          <p14:tracePt t="22492" x="3373438" y="2576513"/>
          <p14:tracePt t="22493" x="3365500" y="2576513"/>
          <p14:tracePt t="22495" x="3349625" y="2566988"/>
          <p14:tracePt t="22497" x="3333750" y="2566988"/>
          <p14:tracePt t="22500" x="3317875" y="2566988"/>
          <p14:tracePt t="22501" x="3300413" y="2566988"/>
          <p14:tracePt t="22503" x="3284538" y="2566988"/>
          <p14:tracePt t="22506" x="3268663" y="2566988"/>
          <p14:tracePt t="22508" x="3252788" y="2559050"/>
          <p14:tracePt t="22509" x="3236913" y="2559050"/>
          <p14:tracePt t="22511" x="3221038" y="2559050"/>
          <p14:tracePt t="22513" x="3213100" y="2559050"/>
          <p14:tracePt t="22515" x="3205163" y="2559050"/>
          <p14:tracePt t="22517" x="3189288" y="2559050"/>
          <p14:tracePt t="22519" x="3181350" y="2559050"/>
          <p14:tracePt t="22522" x="3173413" y="2559050"/>
          <p14:tracePt t="22524" x="3165475" y="2559050"/>
          <p14:tracePt t="22525" x="3149600" y="2559050"/>
          <p14:tracePt t="22527" x="3141663" y="2559050"/>
          <p14:tracePt t="22529" x="3133725" y="2559050"/>
          <p14:tracePt t="22531" x="3125788" y="2559050"/>
          <p14:tracePt t="22533" x="3117850" y="2559050"/>
          <p14:tracePt t="22535" x="3109913" y="2559050"/>
          <p14:tracePt t="22538" x="3094038" y="2559050"/>
          <p14:tracePt t="22540" x="3086100" y="2559050"/>
          <p14:tracePt t="22542" x="3078163" y="2559050"/>
          <p14:tracePt t="22543" x="3070225" y="2559050"/>
          <p14:tracePt t="22546" x="3062288" y="2559050"/>
          <p14:tracePt t="22549" x="3054350" y="2559050"/>
          <p14:tracePt t="22551" x="3046413" y="2559050"/>
          <p14:tracePt t="22553" x="3038475" y="2559050"/>
          <p14:tracePt t="22557" x="3030538" y="2559050"/>
          <p14:tracePt t="22558" x="3022600" y="2559050"/>
          <p14:tracePt t="22559" x="3014663" y="2559050"/>
          <p14:tracePt t="22563" x="3006725" y="2559050"/>
          <p14:tracePt t="22565" x="2998788" y="2559050"/>
          <p14:tracePt t="22569" x="2990850" y="2559050"/>
          <p14:tracePt t="22574" x="2982913" y="2566988"/>
          <p14:tracePt t="22579" x="2974975" y="2566988"/>
          <p14:tracePt t="22585" x="2967038" y="2566988"/>
          <p14:tracePt t="22589" x="2967038" y="2576513"/>
          <p14:tracePt t="22592" x="2957513" y="2576513"/>
          <p14:tracePt t="22595" x="2957513" y="2584450"/>
          <p14:tracePt t="22597" x="2949575" y="2584450"/>
          <p14:tracePt t="22601" x="2941638" y="2592388"/>
          <p14:tracePt t="22603" x="2933700" y="2592388"/>
          <p14:tracePt t="22606" x="2933700" y="2600325"/>
          <p14:tracePt t="22609" x="2925763" y="2600325"/>
          <p14:tracePt t="22611" x="2925763" y="2608263"/>
          <p14:tracePt t="22613" x="2917825" y="2616200"/>
          <p14:tracePt t="22617" x="2909888" y="2624138"/>
          <p14:tracePt t="22622" x="2901950" y="2632075"/>
          <p14:tracePt t="22625" x="2894013" y="2640013"/>
          <p14:tracePt t="22629" x="2886075" y="2647950"/>
          <p14:tracePt t="22633" x="2878138" y="2655888"/>
          <p14:tracePt t="22639" x="2870200" y="2663825"/>
          <p14:tracePt t="22642" x="2862263" y="2671763"/>
          <p14:tracePt t="22644" x="2854325" y="2679700"/>
          <p14:tracePt t="22646" x="2846388" y="2687638"/>
          <p14:tracePt t="22647" x="2838450" y="2687638"/>
          <p14:tracePt t="22649" x="2838450" y="2695575"/>
          <p14:tracePt t="22651" x="2830513" y="2695575"/>
          <p14:tracePt t="22653" x="2822575" y="2703513"/>
          <p14:tracePt t="22657" x="2806700" y="2703513"/>
          <p14:tracePt t="22658" x="2798763" y="2711450"/>
          <p14:tracePt t="22661" x="2790825" y="2711450"/>
          <p14:tracePt t="22664" x="2774950" y="2719388"/>
          <p14:tracePt t="22665" x="2767013" y="2727325"/>
          <p14:tracePt t="22667" x="2751138" y="2727325"/>
          <p14:tracePt t="22669" x="2743200" y="2727325"/>
          <p14:tracePt t="22674" x="2727325" y="2735263"/>
          <p14:tracePt t="22678" x="2703513" y="2743200"/>
          <p14:tracePt t="22680" x="2695575" y="2751138"/>
          <p14:tracePt t="22681" x="2687638" y="2759075"/>
          <p14:tracePt t="22683" x="2679700" y="2759075"/>
          <p14:tracePt t="22685" x="2663825" y="2767013"/>
          <p14:tracePt t="22689" x="2647950" y="2774950"/>
          <p14:tracePt t="22694" x="2624138" y="2782888"/>
          <p14:tracePt t="22695" x="2616200" y="2782888"/>
          <p14:tracePt t="22697" x="2606675" y="2790825"/>
          <p14:tracePt t="22699" x="2590800" y="2790825"/>
          <p14:tracePt t="22701" x="2582863" y="2798763"/>
          <p14:tracePt t="22703" x="2566988" y="2806700"/>
          <p14:tracePt t="22706" x="2559050" y="2806700"/>
          <p14:tracePt t="22707" x="2551113" y="2814638"/>
          <p14:tracePt t="22710" x="2535238" y="2822575"/>
          <p14:tracePt t="22712" x="2527300" y="2822575"/>
          <p14:tracePt t="22713" x="2511425" y="2830513"/>
          <p14:tracePt t="22715" x="2503488" y="2838450"/>
          <p14:tracePt t="22717" x="2487613" y="2846388"/>
          <p14:tracePt t="22719" x="2479675" y="2854325"/>
          <p14:tracePt t="22723" x="2463800" y="2854325"/>
          <p14:tracePt t="22724" x="2447925" y="2862263"/>
          <p14:tracePt t="22728" x="2424113" y="2870200"/>
          <p14:tracePt t="22730" x="2408238" y="2878138"/>
          <p14:tracePt t="22732" x="2392363" y="2886075"/>
          <p14:tracePt t="22734" x="2376488" y="2886075"/>
          <p14:tracePt t="22735" x="2360613" y="2894013"/>
          <p14:tracePt t="22737" x="2344738" y="2894013"/>
          <p14:tracePt t="22740" x="2336800" y="2901950"/>
          <p14:tracePt t="22742" x="2320925" y="2909888"/>
          <p14:tracePt t="22746" x="2289175" y="2919413"/>
          <p14:tracePt t="22747" x="2281238" y="2919413"/>
          <p14:tracePt t="22749" x="2265363" y="2927350"/>
          <p14:tracePt t="22751" x="2247900" y="2927350"/>
          <p14:tracePt t="22753" x="2232025" y="2935288"/>
          <p14:tracePt t="22757" x="2224088" y="2935288"/>
          <p14:tracePt t="22761" x="2192338" y="2943225"/>
          <p14:tracePt t="22764" x="2168525" y="2943225"/>
          <p14:tracePt t="22765" x="2160588" y="2951163"/>
          <p14:tracePt t="22768" x="2144713" y="2951163"/>
          <p14:tracePt t="22769" x="2128838" y="2959100"/>
          <p14:tracePt t="22772" x="2120900" y="2959100"/>
          <p14:tracePt t="22773" x="2112963" y="2959100"/>
          <p14:tracePt t="22777" x="2097088" y="2967038"/>
          <p14:tracePt t="22778" x="2089150" y="2967038"/>
          <p14:tracePt t="22780" x="2081213" y="2967038"/>
          <p14:tracePt t="22782" x="2065338" y="2967038"/>
          <p14:tracePt t="22783" x="2057400" y="2974975"/>
          <p14:tracePt t="22785" x="2049463" y="2974975"/>
          <p14:tracePt t="22788" x="2041525" y="2974975"/>
          <p14:tracePt t="22790" x="2033588" y="2974975"/>
          <p14:tracePt t="22794" x="2017713" y="2982913"/>
          <p14:tracePt t="22795" x="2009775" y="2982913"/>
          <p14:tracePt t="22797" x="2001838" y="2982913"/>
          <p14:tracePt t="22799" x="1993900" y="2982913"/>
          <p14:tracePt t="22801" x="1985963" y="2990850"/>
          <p14:tracePt t="22803" x="1978025" y="2990850"/>
          <p14:tracePt t="22808" x="1970088" y="2990850"/>
          <p14:tracePt t="22810" x="1962150" y="2990850"/>
          <p14:tracePt t="22813" x="1954213" y="2990850"/>
          <p14:tracePt t="22819" x="1946275" y="2990850"/>
          <p14:tracePt t="22824" x="1946275" y="2998788"/>
          <p14:tracePt t="22829" x="1938338" y="2998788"/>
          <p14:tracePt t="22842" x="1938338" y="2990850"/>
          <p14:tracePt t="22852" x="1930400" y="2990850"/>
          <p14:tracePt t="22862" x="1930400" y="2982913"/>
          <p14:tracePt t="22864" x="1922463" y="2982913"/>
          <p14:tracePt t="22872" x="1912938" y="2974975"/>
          <p14:tracePt t="22879" x="1905000" y="2974975"/>
          <p14:tracePt t="22881" x="1905000" y="2967038"/>
          <p14:tracePt t="22885" x="1897063" y="2967038"/>
          <p14:tracePt t="22892" x="1889125" y="2959100"/>
          <p14:tracePt t="22895" x="1881188" y="2959100"/>
          <p14:tracePt t="22900" x="1881188" y="2951163"/>
          <p14:tracePt t="22901" x="1873250" y="2951163"/>
          <p14:tracePt t="22906" x="1865313" y="2951163"/>
          <p14:tracePt t="22909" x="1857375" y="2943225"/>
          <p14:tracePt t="22913" x="1849438" y="2943225"/>
          <p14:tracePt t="22915" x="1849438" y="2935288"/>
          <p14:tracePt t="22917" x="1841500" y="2935288"/>
          <p14:tracePt t="22924" x="1833563" y="2927350"/>
          <p14:tracePt t="22926" x="1825625" y="2927350"/>
          <p14:tracePt t="22929" x="1817688" y="2927350"/>
          <p14:tracePt t="22931" x="1817688" y="2919413"/>
          <p14:tracePt t="22933" x="1809750" y="2919413"/>
          <p14:tracePt t="22940" x="1793875" y="2919413"/>
          <p14:tracePt t="22942" x="1793875" y="2909888"/>
          <p14:tracePt t="22944" x="1785938" y="2909888"/>
          <p14:tracePt t="22947" x="1778000" y="2909888"/>
          <p14:tracePt t="22949" x="1770063" y="2909888"/>
          <p14:tracePt t="22951" x="1770063" y="2901950"/>
          <p14:tracePt t="22953" x="1762125" y="2901950"/>
          <p14:tracePt t="22958" x="1754188" y="2901950"/>
          <p14:tracePt t="22961" x="1746250" y="2901950"/>
          <p14:tracePt t="22965" x="1738313" y="2894013"/>
          <p14:tracePt t="22970" x="1730375" y="2894013"/>
          <p14:tracePt t="22974" x="1722438" y="2894013"/>
          <p14:tracePt t="22981" x="1714500" y="2894013"/>
          <p14:tracePt t="22985" x="1714500" y="2886075"/>
          <p14:tracePt t="22990" x="1706563" y="2886075"/>
          <p14:tracePt t="22997" x="1698625" y="2886075"/>
          <p14:tracePt t="23006" x="1698625" y="2878138"/>
          <p14:tracePt t="23011" x="1690688" y="2878138"/>
          <p14:tracePt t="23042" x="1690688" y="2870200"/>
          <p14:tracePt t="23052" x="1682750" y="2870200"/>
          <p14:tracePt t="23069" x="1674813" y="2870200"/>
          <p14:tracePt t="23076" x="1674813" y="2862263"/>
          <p14:tracePt t="23092" x="1666875" y="2862263"/>
          <p14:tracePt t="23106" x="1658938" y="2862263"/>
          <p14:tracePt t="23124" x="1651000" y="2862263"/>
          <p14:tracePt t="23127" x="1651000" y="2870200"/>
          <p14:tracePt t="23133" x="1643063" y="2870200"/>
          <p14:tracePt t="23208" x="1643063" y="2878138"/>
          <p14:tracePt t="23218" x="1651000" y="2878138"/>
          <p14:tracePt t="23226" x="1658938" y="2886075"/>
          <p14:tracePt t="23234" x="1666875" y="2886075"/>
          <p14:tracePt t="23240" x="1674813" y="2886075"/>
          <p14:tracePt t="23241" x="1674813" y="2894013"/>
          <p14:tracePt t="23246" x="1682750" y="2894013"/>
          <p14:tracePt t="23252" x="1690688" y="2894013"/>
          <p14:tracePt t="23257" x="1698625" y="2894013"/>
          <p14:tracePt t="23259" x="1706563" y="2894013"/>
          <p14:tracePt t="23263" x="1714500" y="2894013"/>
          <p14:tracePt t="23267" x="1722438" y="2901950"/>
          <p14:tracePt t="23272" x="1730375" y="2901950"/>
          <p14:tracePt t="23274" x="1738313" y="2901950"/>
          <p14:tracePt t="23277" x="1746250" y="2901950"/>
          <p14:tracePt t="23279" x="1754188" y="2901950"/>
          <p14:tracePt t="23283" x="1762125" y="2901950"/>
          <p14:tracePt t="23285" x="1770063" y="2901950"/>
          <p14:tracePt t="23290" x="1778000" y="2901950"/>
          <p14:tracePt t="23291" x="1785938" y="2901950"/>
          <p14:tracePt t="23293" x="1793875" y="2901950"/>
          <p14:tracePt t="23297" x="1801813" y="2901950"/>
          <p14:tracePt t="23299" x="1809750" y="2901950"/>
          <p14:tracePt t="23301" x="1817688" y="2901950"/>
          <p14:tracePt t="23303" x="1825625" y="2901950"/>
          <p14:tracePt t="23306" x="1833563" y="2901950"/>
          <p14:tracePt t="23307" x="1841500" y="2901950"/>
          <p14:tracePt t="23309" x="1849438" y="2901950"/>
          <p14:tracePt t="23311" x="1857375" y="2901950"/>
          <p14:tracePt t="23314" x="1865313" y="2901950"/>
          <p14:tracePt t="23315" x="1873250" y="2901950"/>
          <p14:tracePt t="23317" x="1881188" y="2901950"/>
          <p14:tracePt t="23319" x="1897063" y="2901950"/>
          <p14:tracePt t="23322" x="1905000" y="2901950"/>
          <p14:tracePt t="23324" x="1912938" y="2901950"/>
          <p14:tracePt t="23325" x="1922463" y="2901950"/>
          <p14:tracePt t="23327" x="1938338" y="2901950"/>
          <p14:tracePt t="23330" x="1946275" y="2901950"/>
          <p14:tracePt t="23331" x="1954213" y="2901950"/>
          <p14:tracePt t="23333" x="1962150" y="2901950"/>
          <p14:tracePt t="23335" x="1978025" y="2901950"/>
          <p14:tracePt t="23337" x="1985963" y="2901950"/>
          <p14:tracePt t="23340" x="1993900" y="2901950"/>
          <p14:tracePt t="23342" x="2009775" y="2901950"/>
          <p14:tracePt t="23344" x="2017713" y="2901950"/>
          <p14:tracePt t="23345" x="2025650" y="2901950"/>
          <p14:tracePt t="23347" x="2041525" y="2901950"/>
          <p14:tracePt t="23349" x="2049463" y="2901950"/>
          <p14:tracePt t="23351" x="2057400" y="2901950"/>
          <p14:tracePt t="23353" x="2073275" y="2901950"/>
          <p14:tracePt t="23356" x="2081213" y="2901950"/>
          <p14:tracePt t="23360" x="2105025" y="2901950"/>
          <p14:tracePt t="23361" x="2112963" y="2901950"/>
          <p14:tracePt t="23363" x="2120900" y="2894013"/>
          <p14:tracePt t="23365" x="2136775" y="2894013"/>
          <p14:tracePt t="23367" x="2144713" y="2894013"/>
          <p14:tracePt t="23369" x="2152650" y="2894013"/>
          <p14:tracePt t="23372" x="2168525" y="2894013"/>
          <p14:tracePt t="23375" x="2176463" y="2894013"/>
          <p14:tracePt t="23376" x="2184400" y="2894013"/>
          <p14:tracePt t="23377" x="2192338" y="2901950"/>
          <p14:tracePt t="23379" x="2208213" y="2901950"/>
          <p14:tracePt t="23381" x="2216150" y="2901950"/>
          <p14:tracePt t="23383" x="2224088" y="2901950"/>
          <p14:tracePt t="23385" x="2239963" y="2901950"/>
          <p14:tracePt t="23387" x="2247900" y="2901950"/>
          <p14:tracePt t="23392" x="2265363" y="2901950"/>
          <p14:tracePt t="23394" x="2281238" y="2901950"/>
          <p14:tracePt t="23395" x="2289175" y="2901950"/>
          <p14:tracePt t="23397" x="2297113" y="2901950"/>
          <p14:tracePt t="23399" x="2305050" y="2901950"/>
          <p14:tracePt t="23401" x="2312988" y="2901950"/>
          <p14:tracePt t="23403" x="2320925" y="2901950"/>
          <p14:tracePt t="23406" x="2336800" y="2909888"/>
          <p14:tracePt t="23409" x="2344738" y="2909888"/>
          <p14:tracePt t="23410" x="2352675" y="2909888"/>
          <p14:tracePt t="23411" x="2360613" y="2909888"/>
          <p14:tracePt t="23414" x="2368550" y="2909888"/>
          <p14:tracePt t="23415" x="2376488" y="2909888"/>
          <p14:tracePt t="23419" x="2384425" y="2909888"/>
          <p14:tracePt t="23423" x="2392363" y="2909888"/>
          <p14:tracePt t="23424" x="2400300" y="2909888"/>
          <p14:tracePt t="23427" x="2408238" y="2909888"/>
          <p14:tracePt t="23429" x="2416175" y="2909888"/>
          <p14:tracePt t="23433" x="2424113" y="2909888"/>
          <p14:tracePt t="23439" x="2432050" y="2909888"/>
          <p14:tracePt t="23443" x="2439988" y="2909888"/>
          <p14:tracePt t="23447" x="2447925" y="2909888"/>
          <p14:tracePt t="23451" x="2455863" y="2909888"/>
          <p14:tracePt t="23456" x="2463800" y="2909888"/>
          <p14:tracePt t="23459" x="2471738" y="2909888"/>
          <p14:tracePt t="23463" x="2479675" y="2909888"/>
          <p14:tracePt t="23467" x="2487613" y="2909888"/>
          <p14:tracePt t="23472" x="2495550" y="2909888"/>
          <p14:tracePt t="23473" x="2503488" y="2909888"/>
          <p14:tracePt t="23475" x="2503488" y="2901950"/>
          <p14:tracePt t="23477" x="2511425" y="2901950"/>
          <p14:tracePt t="23479" x="2519363" y="2901950"/>
          <p14:tracePt t="23483" x="2527300" y="2901950"/>
          <p14:tracePt t="23488" x="2535238" y="2901950"/>
          <p14:tracePt t="23490" x="2543175" y="2901950"/>
          <p14:tracePt t="23493" x="2551113" y="2901950"/>
          <p14:tracePt t="23495" x="2559050" y="2901950"/>
          <p14:tracePt t="23499" x="2566988" y="2901950"/>
          <p14:tracePt t="23502" x="2574925" y="2901950"/>
          <p14:tracePt t="23506" x="2582863" y="2901950"/>
          <p14:tracePt t="23507" x="2590800" y="2901950"/>
          <p14:tracePt t="23510" x="2598738" y="2901950"/>
          <p14:tracePt t="23513" x="2606675" y="2894013"/>
          <p14:tracePt t="23515" x="2616200" y="2901950"/>
          <p14:tracePt t="23517" x="2624138" y="2901950"/>
          <p14:tracePt t="23519" x="2632075" y="2901950"/>
          <p14:tracePt t="23524" x="2640013" y="2901950"/>
          <p14:tracePt t="23525" x="2647950" y="2901950"/>
          <p14:tracePt t="23527" x="2655888" y="2901950"/>
          <p14:tracePt t="23529" x="2663825" y="2901950"/>
          <p14:tracePt t="23531" x="2671763" y="2901950"/>
          <p14:tracePt t="23533" x="2679700" y="2901950"/>
          <p14:tracePt t="23535" x="2687638" y="2901950"/>
          <p14:tracePt t="23538" x="2695575" y="2901950"/>
          <p14:tracePt t="23540" x="2703513" y="2901950"/>
          <p14:tracePt t="23542" x="2711450" y="2901950"/>
          <p14:tracePt t="23543" x="2719388" y="2901950"/>
          <p14:tracePt t="23545" x="2727325" y="2901950"/>
          <p14:tracePt t="23547" x="2735263" y="2901950"/>
          <p14:tracePt t="23549" x="2743200" y="2901950"/>
          <p14:tracePt t="23551" x="2751138" y="2901950"/>
          <p14:tracePt t="23553" x="2759075" y="2901950"/>
          <p14:tracePt t="23556" x="2767013" y="2901950"/>
          <p14:tracePt t="23557" x="2774950" y="2901950"/>
          <p14:tracePt t="23559" x="2774950" y="2909888"/>
          <p14:tracePt t="23561" x="2782888" y="2909888"/>
          <p14:tracePt t="23563" x="2790825" y="2909888"/>
          <p14:tracePt t="23565" x="2798763" y="2909888"/>
          <p14:tracePt t="23567" x="2806700" y="2909888"/>
          <p14:tracePt t="23569" x="2814638" y="2909888"/>
          <p14:tracePt t="23573" x="2822575" y="2909888"/>
          <p14:tracePt t="23575" x="2830513" y="2909888"/>
          <p14:tracePt t="23578" x="2838450" y="2901950"/>
          <p14:tracePt t="23579" x="2846388" y="2901950"/>
          <p14:tracePt t="23583" x="2854325" y="2901950"/>
          <p14:tracePt t="23585" x="2862263" y="2901950"/>
          <p14:tracePt t="23588" x="2870200" y="2901950"/>
          <p14:tracePt t="23592" x="2878138" y="2901950"/>
          <p14:tracePt t="23594" x="2886075" y="2901950"/>
          <p14:tracePt t="23597" x="2894013" y="2901950"/>
          <p14:tracePt t="23599" x="2901950" y="2901950"/>
          <p14:tracePt t="23603" x="2909888" y="2894013"/>
          <p14:tracePt t="23609" x="2917825" y="2894013"/>
          <p14:tracePt t="23611" x="2925763" y="2894013"/>
          <p14:tracePt t="23615" x="2933700" y="2894013"/>
          <p14:tracePt t="23619" x="2933700" y="2886075"/>
          <p14:tracePt t="23622" x="2941638" y="2886075"/>
          <p14:tracePt t="23625" x="2949575" y="2886075"/>
          <p14:tracePt t="23631" x="2957513" y="2886075"/>
          <p14:tracePt t="23635" x="2967038" y="2878138"/>
          <p14:tracePt t="23642" x="2974975" y="2878138"/>
          <p14:tracePt t="23643" x="2982913" y="2878138"/>
          <p14:tracePt t="23647" x="2990850" y="2878138"/>
          <p14:tracePt t="23651" x="2998788" y="2878138"/>
          <p14:tracePt t="23656" x="3006725" y="2878138"/>
          <p14:tracePt t="23661" x="3014663" y="2878138"/>
          <p14:tracePt t="23665" x="3022600" y="2878138"/>
          <p14:tracePt t="23674" x="3030538" y="2878138"/>
          <p14:tracePt t="23677" x="3038475" y="2878138"/>
          <p14:tracePt t="23681" x="3046413" y="2878138"/>
          <p14:tracePt t="23689" x="3054350" y="2878138"/>
          <p14:tracePt t="23692" x="3062288" y="2878138"/>
          <p14:tracePt t="23695" x="3070225" y="2878138"/>
          <p14:tracePt t="23701" x="3078163" y="2878138"/>
          <p14:tracePt t="23706" x="3086100" y="2886075"/>
          <p14:tracePt t="23710" x="3094038" y="2886075"/>
          <p14:tracePt t="23715" x="3101975" y="2886075"/>
          <p14:tracePt t="23724" x="3109913" y="2886075"/>
          <p14:tracePt t="23727" x="3117850" y="2886075"/>
          <p14:tracePt t="23733" x="3125788" y="2886075"/>
          <p14:tracePt t="23740" x="3133725" y="2886075"/>
          <p14:tracePt t="23743" x="3141663" y="2886075"/>
          <p14:tracePt t="23747" x="3149600" y="2886075"/>
          <p14:tracePt t="23751" x="3149600" y="2878138"/>
          <p14:tracePt t="23753" x="3157538" y="2878138"/>
          <p14:tracePt t="23756" x="3165475" y="2878138"/>
          <p14:tracePt t="23759" x="3173413" y="2878138"/>
          <p14:tracePt t="23763" x="3181350" y="2878138"/>
          <p14:tracePt t="23766" x="3189288" y="2878138"/>
          <p14:tracePt t="23769" x="3197225" y="2878138"/>
          <p14:tracePt t="23774" x="3205163" y="2878138"/>
          <p14:tracePt t="23775" x="3213100" y="2878138"/>
          <p14:tracePt t="23779" x="3221038" y="2878138"/>
          <p14:tracePt t="23782" x="3228975" y="2878138"/>
          <p14:tracePt t="23785" x="3236913" y="2878138"/>
          <p14:tracePt t="23790" x="3244850" y="2878138"/>
          <p14:tracePt t="23793" x="3252788" y="2878138"/>
          <p14:tracePt t="23797" x="3260725" y="2878138"/>
          <p14:tracePt t="23801" x="3268663" y="2878138"/>
          <p14:tracePt t="23806" x="3276600" y="2878138"/>
          <p14:tracePt t="23807" x="3284538" y="2878138"/>
          <p14:tracePt t="23811" x="3292475" y="2878138"/>
          <p14:tracePt t="23815" x="3300413" y="2878138"/>
          <p14:tracePt t="23820" x="3308350" y="2878138"/>
          <p14:tracePt t="23825" x="3317875" y="2886075"/>
          <p14:tracePt t="23829" x="3325813" y="2886075"/>
          <p14:tracePt t="23833" x="3333750" y="2886075"/>
          <p14:tracePt t="23840" x="3341688" y="2886075"/>
          <p14:tracePt t="23845" x="3349625" y="2886075"/>
          <p14:tracePt t="23853" x="3357563" y="2886075"/>
          <p14:tracePt t="23859" x="3365500" y="2886075"/>
          <p14:tracePt t="23865" x="3373438" y="2886075"/>
          <p14:tracePt t="23872" x="3381375" y="2886075"/>
          <p14:tracePt t="23876" x="3381375" y="2878138"/>
          <p14:tracePt t="23878" x="3389313" y="2878138"/>
          <p14:tracePt t="23883" x="3397250" y="2878138"/>
          <p14:tracePt t="23888" x="3405188" y="2878138"/>
          <p14:tracePt t="23892" x="3413125" y="2878138"/>
          <p14:tracePt t="23895" x="3421063" y="2878138"/>
          <p14:tracePt t="23897" x="3429000" y="2878138"/>
          <p14:tracePt t="23902" x="3436938" y="2878138"/>
          <p14:tracePt t="23906" x="3444875" y="2878138"/>
          <p14:tracePt t="23909" x="3452813" y="2878138"/>
          <p14:tracePt t="23911" x="3460750" y="2878138"/>
          <p14:tracePt t="23915" x="3468688" y="2878138"/>
          <p14:tracePt t="23919" x="3476625" y="2878138"/>
          <p14:tracePt t="23924" x="3484563" y="2878138"/>
          <p14:tracePt t="23927" x="3492500" y="2878138"/>
          <p14:tracePt t="23931" x="3500438" y="2878138"/>
          <p14:tracePt t="23935" x="3508375" y="2878138"/>
          <p14:tracePt t="23940" x="3516313" y="2878138"/>
          <p14:tracePt t="23942" x="3524250" y="2878138"/>
          <p14:tracePt t="23945" x="3532188" y="2886075"/>
          <p14:tracePt t="23949" x="3540125" y="2886075"/>
          <p14:tracePt t="23951" x="3548063" y="2886075"/>
          <p14:tracePt t="23956" x="3556000" y="2886075"/>
          <p14:tracePt t="23959" x="3563938" y="2886075"/>
          <p14:tracePt t="23961" x="3571875" y="2886075"/>
          <p14:tracePt t="23965" x="3579813" y="2886075"/>
          <p14:tracePt t="23968" x="3587750" y="2886075"/>
          <p14:tracePt t="23972" x="3595688" y="2886075"/>
          <p14:tracePt t="23975" x="3603625" y="2886075"/>
          <p14:tracePt t="23977" x="3611563" y="2886075"/>
          <p14:tracePt t="23981" x="3619500" y="2886075"/>
          <p14:tracePt t="23985" x="3627438" y="2886075"/>
          <p14:tracePt t="23988" x="3635375" y="2886075"/>
          <p14:tracePt t="23991" x="3643313" y="2878138"/>
          <p14:tracePt t="23993" x="3651250" y="2878138"/>
          <p14:tracePt t="23997" x="3660775" y="2878138"/>
          <p14:tracePt t="23999" x="3668713" y="2878138"/>
          <p14:tracePt t="24003" x="3676650" y="2878138"/>
          <p14:tracePt t="24007" x="3684588" y="2878138"/>
          <p14:tracePt t="24011" x="3692525" y="2878138"/>
          <p14:tracePt t="24013" x="3700463" y="2878138"/>
          <p14:tracePt t="24017" x="3708400" y="2878138"/>
          <p14:tracePt t="24022" x="3716338" y="2878138"/>
          <p14:tracePt t="24027" x="3724275" y="2878138"/>
          <p14:tracePt t="24031" x="3732213" y="2878138"/>
          <p14:tracePt t="24035" x="3740150" y="2878138"/>
          <p14:tracePt t="24043" x="3748088" y="2878138"/>
          <p14:tracePt t="24388" x="3740150" y="2878138"/>
          <p14:tracePt t="24558" x="3748088" y="2878138"/>
          <p14:tracePt t="24568" x="3756025" y="2878138"/>
          <p14:tracePt t="24576" x="3763963" y="2878138"/>
          <p14:tracePt t="24580" x="3771900" y="2878138"/>
          <p14:tracePt t="24583" x="3779838" y="2870200"/>
          <p14:tracePt t="24588" x="3787775" y="2870200"/>
          <p14:tracePt t="24592" x="3795713" y="2870200"/>
          <p14:tracePt t="24594" x="3803650" y="2870200"/>
          <p14:tracePt t="24598" x="3811588" y="2870200"/>
          <p14:tracePt t="24600" x="3819525" y="2870200"/>
          <p14:tracePt t="24601" x="3827463" y="2870200"/>
          <p14:tracePt t="24603" x="3835400" y="2870200"/>
          <p14:tracePt t="24606" x="3843338" y="2870200"/>
          <p14:tracePt t="24610" x="3859213" y="2870200"/>
          <p14:tracePt t="24612" x="3867150" y="2870200"/>
          <p14:tracePt t="24613" x="3875088" y="2870200"/>
          <p14:tracePt t="24615" x="3883025" y="2870200"/>
          <p14:tracePt t="24617" x="3890963" y="2870200"/>
          <p14:tracePt t="24619" x="3898900" y="2870200"/>
          <p14:tracePt t="24622" x="3906838" y="2870200"/>
          <p14:tracePt t="24624" x="3922713" y="2870200"/>
          <p14:tracePt t="24626" x="3930650" y="2870200"/>
          <p14:tracePt t="24628" x="3938588" y="2870200"/>
          <p14:tracePt t="24629" x="3946525" y="2870200"/>
          <p14:tracePt t="24631" x="3962400" y="2870200"/>
          <p14:tracePt t="24633" x="3970338" y="2870200"/>
          <p14:tracePt t="24635" x="3978275" y="2870200"/>
          <p14:tracePt t="24638" x="3994150" y="2870200"/>
          <p14:tracePt t="24640" x="4002088" y="2870200"/>
          <p14:tracePt t="24642" x="4011613" y="2878138"/>
          <p14:tracePt t="24643" x="4027488" y="2878138"/>
          <p14:tracePt t="24645" x="4035425" y="2878138"/>
          <p14:tracePt t="24647" x="4051300" y="2878138"/>
          <p14:tracePt t="24649" x="4059238" y="2878138"/>
          <p14:tracePt t="24651" x="4067175" y="2878138"/>
          <p14:tracePt t="24653" x="4083050" y="2878138"/>
          <p14:tracePt t="24658" x="4098925" y="2878138"/>
          <p14:tracePt t="24659" x="4114800" y="2878138"/>
          <p14:tracePt t="24661" x="4122738" y="2878138"/>
          <p14:tracePt t="24663" x="4130675" y="2878138"/>
          <p14:tracePt t="24665" x="4146550" y="2878138"/>
          <p14:tracePt t="24667" x="4154488" y="2878138"/>
          <p14:tracePt t="24669" x="4162425" y="2878138"/>
          <p14:tracePt t="24673" x="4178300" y="2878138"/>
          <p14:tracePt t="24675" x="4186238" y="2878138"/>
          <p14:tracePt t="24676" x="4194175" y="2878138"/>
          <p14:tracePt t="24677" x="4210050" y="2878138"/>
          <p14:tracePt t="24679" x="4217988" y="2878138"/>
          <p14:tracePt t="24681" x="4233863" y="2878138"/>
          <p14:tracePt t="24683" x="4241800" y="2878138"/>
          <p14:tracePt t="24685" x="4249738" y="2878138"/>
          <p14:tracePt t="24687" x="4265613" y="2878138"/>
          <p14:tracePt t="24690" x="4273550" y="2878138"/>
          <p14:tracePt t="24692" x="4289425" y="2878138"/>
          <p14:tracePt t="24693" x="4297363" y="2878138"/>
          <p14:tracePt t="24695" x="4313238" y="2878138"/>
          <p14:tracePt t="24697" x="4321175" y="2878138"/>
          <p14:tracePt t="24699" x="4337050" y="2878138"/>
          <p14:tracePt t="24701" x="4344988" y="2878138"/>
          <p14:tracePt t="24703" x="4362450" y="2878138"/>
          <p14:tracePt t="24706" x="4370388" y="2878138"/>
          <p14:tracePt t="24708" x="4386263" y="2878138"/>
          <p14:tracePt t="24709" x="4394200" y="2878138"/>
          <p14:tracePt t="24711" x="4410075" y="2878138"/>
          <p14:tracePt t="24713" x="4418013" y="2878138"/>
          <p14:tracePt t="24715" x="4433888" y="2878138"/>
          <p14:tracePt t="24717" x="4449763" y="2878138"/>
          <p14:tracePt t="24719" x="4457700" y="2878138"/>
          <p14:tracePt t="24722" x="4473575" y="2878138"/>
          <p14:tracePt t="24724" x="4489450" y="2878138"/>
          <p14:tracePt t="24725" x="4497388" y="2878138"/>
          <p14:tracePt t="24728" x="4513263" y="2878138"/>
          <p14:tracePt t="24729" x="4529138" y="2878138"/>
          <p14:tracePt t="24731" x="4537075" y="2878138"/>
          <p14:tracePt t="24733" x="4552950" y="2878138"/>
          <p14:tracePt t="24735" x="4568825" y="2878138"/>
          <p14:tracePt t="24738" x="4576763" y="2878138"/>
          <p14:tracePt t="24740" x="4584700" y="2878138"/>
          <p14:tracePt t="24742" x="4600575" y="2878138"/>
          <p14:tracePt t="24743" x="4608513" y="2878138"/>
          <p14:tracePt t="24745" x="4624388" y="2878138"/>
          <p14:tracePt t="24747" x="4632325" y="2878138"/>
          <p14:tracePt t="24749" x="4640263" y="2878138"/>
          <p14:tracePt t="24751" x="4656138" y="2878138"/>
          <p14:tracePt t="24753" x="4664075" y="2878138"/>
          <p14:tracePt t="24756" x="4679950" y="2878138"/>
          <p14:tracePt t="24758" x="4687888" y="2878138"/>
          <p14:tracePt t="24759" x="4705350" y="2878138"/>
          <p14:tracePt t="24761" x="4713288" y="2878138"/>
          <p14:tracePt t="24763" x="4721225" y="2878138"/>
          <p14:tracePt t="24765" x="4737100" y="2878138"/>
          <p14:tracePt t="24768" x="4745038" y="2878138"/>
          <p14:tracePt t="24770" x="4760913" y="2878138"/>
          <p14:tracePt t="24774" x="4776788" y="2878138"/>
          <p14:tracePt t="24775" x="4784725" y="2870200"/>
          <p14:tracePt t="24777" x="4792663" y="2870200"/>
          <p14:tracePt t="24779" x="4808538" y="2878138"/>
          <p14:tracePt t="24781" x="4816475" y="2878138"/>
          <p14:tracePt t="24783" x="4824413" y="2878138"/>
          <p14:tracePt t="24785" x="4832350" y="2878138"/>
          <p14:tracePt t="24788" x="4840288" y="2878138"/>
          <p14:tracePt t="24792" x="4848225" y="2878138"/>
          <p14:tracePt t="24793" x="4856163" y="2878138"/>
          <p14:tracePt t="24797" x="4864100" y="2878138"/>
          <p14:tracePt t="24801" x="4872038" y="2878138"/>
          <p14:tracePt t="24810" x="4879975" y="2878138"/>
          <p14:tracePt t="24824" x="4887913" y="2878138"/>
          <p14:tracePt t="24870" x="4879975" y="2878138"/>
          <p14:tracePt t="24894" x="4879975" y="2870200"/>
          <p14:tracePt t="24900" x="4872038" y="2870200"/>
          <p14:tracePt t="24937" x="4864100" y="2870200"/>
          <p14:tracePt t="24954" x="4856163" y="2870200"/>
          <p14:tracePt t="24968" x="4848225" y="2870200"/>
          <p14:tracePt t="24981" x="4840288" y="2870200"/>
          <p14:tracePt t="24986" x="4824413" y="2870200"/>
          <p14:tracePt t="24989" x="4816475" y="2870200"/>
          <p14:tracePt t="24991" x="4808538" y="2870200"/>
          <p14:tracePt t="24993" x="4800600" y="2870200"/>
          <p14:tracePt t="24995" x="4792663" y="2870200"/>
          <p14:tracePt t="24997" x="4784725" y="2870200"/>
          <p14:tracePt t="24999" x="4776788" y="2870200"/>
          <p14:tracePt t="25001" x="4768850" y="2870200"/>
          <p14:tracePt t="25003" x="4760913" y="2870200"/>
          <p14:tracePt t="25006" x="4752975" y="2870200"/>
          <p14:tracePt t="25007" x="4745038" y="2870200"/>
          <p14:tracePt t="25011" x="4737100" y="2870200"/>
          <p14:tracePt t="25013" x="4729163" y="2870200"/>
          <p14:tracePt t="25015" x="4721225" y="2870200"/>
          <p14:tracePt t="25019" x="4713288" y="2870200"/>
          <p14:tracePt t="25022" x="4705350" y="2878138"/>
          <p14:tracePt t="25025" x="4695825" y="2878138"/>
          <p14:tracePt t="25027" x="4687888" y="2878138"/>
          <p14:tracePt t="25031" x="4679950" y="2878138"/>
          <p14:tracePt t="25035" x="4672013" y="2878138"/>
          <p14:tracePt t="25038" x="4664075" y="2878138"/>
          <p14:tracePt t="25041" x="4656138" y="2886075"/>
          <p14:tracePt t="25045" x="4648200" y="2886075"/>
          <p14:tracePt t="25049" x="4640263" y="2886075"/>
          <p14:tracePt t="25051" x="4632325" y="2886075"/>
          <p14:tracePt t="25056" x="4624388" y="2886075"/>
          <p14:tracePt t="25063" x="4616450" y="2886075"/>
          <p14:tracePt t="25064" x="4616450" y="2894013"/>
          <p14:tracePt t="25067" x="4608513" y="2894013"/>
          <p14:tracePt t="25622" x="4616450" y="2886075"/>
          <p14:tracePt t="25630" x="4616450" y="2878138"/>
          <p14:tracePt t="25632" x="4624388" y="2878138"/>
          <p14:tracePt t="25641" x="4632325" y="2870200"/>
          <p14:tracePt t="25645" x="4640263" y="2870200"/>
          <p14:tracePt t="25650" x="4648200" y="2870200"/>
          <p14:tracePt t="25656" x="4656138" y="2862263"/>
          <p14:tracePt t="25659" x="4664075" y="2862263"/>
          <p14:tracePt t="25661" x="4672013" y="2862263"/>
          <p14:tracePt t="25665" x="4679950" y="2862263"/>
          <p14:tracePt t="25667" x="4687888" y="2862263"/>
          <p14:tracePt t="25669" x="4687888" y="2854325"/>
          <p14:tracePt t="25673" x="4695825" y="2854325"/>
          <p14:tracePt t="25675" x="4705350" y="2854325"/>
          <p14:tracePt t="25676" x="4713288" y="2854325"/>
          <p14:tracePt t="25677" x="4721225" y="2854325"/>
          <p14:tracePt t="25679" x="4729163" y="2854325"/>
          <p14:tracePt t="25681" x="4737100" y="2854325"/>
          <p14:tracePt t="25683" x="4745038" y="2854325"/>
          <p14:tracePt t="25685" x="4752975" y="2846388"/>
          <p14:tracePt t="25688" x="4760913" y="2846388"/>
          <p14:tracePt t="25690" x="4768850" y="2846388"/>
          <p14:tracePt t="25692" x="4776788" y="2846388"/>
          <p14:tracePt t="25693" x="4784725" y="2846388"/>
          <p14:tracePt t="25695" x="4792663" y="2846388"/>
          <p14:tracePt t="25697" x="4800600" y="2846388"/>
          <p14:tracePt t="25699" x="4808538" y="2846388"/>
          <p14:tracePt t="25701" x="4824413" y="2846388"/>
          <p14:tracePt t="25704" x="4832350" y="2846388"/>
          <p14:tracePt t="25706" x="4840288" y="2846388"/>
          <p14:tracePt t="25708" x="4856163" y="2846388"/>
          <p14:tracePt t="25709" x="4864100" y="2846388"/>
          <p14:tracePt t="25711" x="4872038" y="2846388"/>
          <p14:tracePt t="25713" x="4879975" y="2854325"/>
          <p14:tracePt t="25715" x="4887913" y="2854325"/>
          <p14:tracePt t="25717" x="4903788" y="2854325"/>
          <p14:tracePt t="25719" x="4911725" y="2854325"/>
          <p14:tracePt t="25722" x="4919663" y="2854325"/>
          <p14:tracePt t="25724" x="4935538" y="2854325"/>
          <p14:tracePt t="25725" x="4943475" y="2862263"/>
          <p14:tracePt t="25727" x="4951413" y="2862263"/>
          <p14:tracePt t="25729" x="4967288" y="2862263"/>
          <p14:tracePt t="25731" x="4975225" y="2862263"/>
          <p14:tracePt t="25733" x="4983163" y="2870200"/>
          <p14:tracePt t="25735" x="4999038" y="2870200"/>
          <p14:tracePt t="25738" x="5006975" y="2870200"/>
          <p14:tracePt t="25740" x="5022850" y="2870200"/>
          <p14:tracePt t="25742" x="5038725" y="2878138"/>
          <p14:tracePt t="25744" x="5046663" y="2878138"/>
          <p14:tracePt t="25745" x="5056188" y="2878138"/>
          <p14:tracePt t="25747" x="5072063" y="2878138"/>
          <p14:tracePt t="25750" x="5087938" y="2878138"/>
          <p14:tracePt t="25751" x="5103813" y="2886075"/>
          <p14:tracePt t="25753" x="5119688" y="2886075"/>
          <p14:tracePt t="25756" x="5135563" y="2894013"/>
          <p14:tracePt t="25759" x="5143500" y="2894013"/>
          <p14:tracePt t="25760" x="5159375" y="2901950"/>
          <p14:tracePt t="25761" x="5175250" y="2901950"/>
          <p14:tracePt t="25763" x="5191125" y="2909888"/>
          <p14:tracePt t="25765" x="5207000" y="2909888"/>
          <p14:tracePt t="25767" x="5222875" y="2919413"/>
          <p14:tracePt t="25769" x="5230813" y="2919413"/>
          <p14:tracePt t="25772" x="5246688" y="2927350"/>
          <p14:tracePt t="25776" x="5286375" y="2935288"/>
          <p14:tracePt t="25778" x="5294313" y="2935288"/>
          <p14:tracePt t="25780" x="5310188" y="2935288"/>
          <p14:tracePt t="25781" x="5326063" y="2943225"/>
          <p14:tracePt t="25784" x="5341938" y="2943225"/>
          <p14:tracePt t="25785" x="5357813" y="2951163"/>
          <p14:tracePt t="25787" x="5365750" y="2951163"/>
          <p14:tracePt t="25790" x="5381625" y="2959100"/>
          <p14:tracePt t="25791" x="5397500" y="2959100"/>
          <p14:tracePt t="25794" x="5414963" y="2967038"/>
          <p14:tracePt t="25798" x="5446713" y="2967038"/>
          <p14:tracePt t="25799" x="5462588" y="2974975"/>
          <p14:tracePt t="25801" x="5478463" y="2974975"/>
          <p14:tracePt t="25803" x="5486400" y="2982913"/>
          <p14:tracePt t="25806" x="5502275" y="2982913"/>
          <p14:tracePt t="25808" x="5518150" y="2990850"/>
          <p14:tracePt t="25811" x="5534025" y="2990850"/>
          <p14:tracePt t="25814" x="5565775" y="2990850"/>
          <p14:tracePt t="25815" x="5581650" y="2998788"/>
          <p14:tracePt t="25817" x="5589588" y="2998788"/>
          <p14:tracePt t="25819" x="5605463" y="2998788"/>
          <p14:tracePt t="25822" x="5621338" y="2998788"/>
          <p14:tracePt t="25824" x="5637213" y="2998788"/>
          <p14:tracePt t="25828" x="5661025" y="3006725"/>
          <p14:tracePt t="25830" x="5668963" y="3006725"/>
          <p14:tracePt t="25831" x="5684838" y="3006725"/>
          <p14:tracePt t="25833" x="5692775" y="3006725"/>
          <p14:tracePt t="25835" x="5708650" y="3006725"/>
          <p14:tracePt t="25838" x="5716588" y="3006725"/>
          <p14:tracePt t="25840" x="5724525" y="3006725"/>
          <p14:tracePt t="25844" x="5749925" y="3006725"/>
          <p14:tracePt t="25846" x="5757863" y="3006725"/>
          <p14:tracePt t="25847" x="5765800" y="3006725"/>
          <p14:tracePt t="25849" x="5773738" y="3006725"/>
          <p14:tracePt t="25851" x="5789613" y="3006725"/>
          <p14:tracePt t="25853" x="5797550" y="3006725"/>
          <p14:tracePt t="25856" x="5805488" y="3006725"/>
          <p14:tracePt t="25858" x="5813425" y="3006725"/>
          <p14:tracePt t="25860" x="5829300" y="3006725"/>
          <p14:tracePt t="25861" x="5837238" y="3006725"/>
          <p14:tracePt t="25863" x="5845175" y="3006725"/>
          <p14:tracePt t="25865" x="5853113" y="3006725"/>
          <p14:tracePt t="25867" x="5868988" y="3006725"/>
          <p14:tracePt t="25869" x="5876925" y="2998788"/>
          <p14:tracePt t="25872" x="5884863" y="2998788"/>
          <p14:tracePt t="25876" x="5900738" y="2998788"/>
          <p14:tracePt t="25877" x="5916613" y="2998788"/>
          <p14:tracePt t="25881" x="5932488" y="2998788"/>
          <p14:tracePt t="25883" x="5940425" y="2998788"/>
          <p14:tracePt t="25885" x="5948363" y="2998788"/>
          <p14:tracePt t="25888" x="5956300" y="2998788"/>
          <p14:tracePt t="25891" x="5964238" y="2990850"/>
          <p14:tracePt t="25893" x="5972175" y="2990850"/>
          <p14:tracePt t="25894" x="5980113" y="2990850"/>
          <p14:tracePt t="25895" x="5995988" y="2990850"/>
          <p14:tracePt t="25897" x="6003925" y="2990850"/>
          <p14:tracePt t="25899" x="6011863" y="2990850"/>
          <p14:tracePt t="25901" x="6019800" y="2990850"/>
          <p14:tracePt t="25903" x="6027738" y="2990850"/>
          <p14:tracePt t="25907" x="6043613" y="2990850"/>
          <p14:tracePt t="25909" x="6051550" y="2990850"/>
          <p14:tracePt t="25910" x="6067425" y="2982913"/>
          <p14:tracePt t="25911" x="6075363" y="2982913"/>
          <p14:tracePt t="25913" x="6083300" y="2982913"/>
          <p14:tracePt t="25915" x="6100763" y="2982913"/>
          <p14:tracePt t="25917" x="6108700" y="2982913"/>
          <p14:tracePt t="25919" x="6116638" y="2982913"/>
          <p14:tracePt t="25924" x="6140450" y="2982913"/>
          <p14:tracePt t="25925" x="6148388" y="2982913"/>
          <p14:tracePt t="25927" x="6156325" y="2982913"/>
          <p14:tracePt t="25929" x="6172200" y="2982913"/>
          <p14:tracePt t="25931" x="6180138" y="2990850"/>
          <p14:tracePt t="25933" x="6188075" y="2990850"/>
          <p14:tracePt t="25935" x="6203950" y="2990850"/>
          <p14:tracePt t="25938" x="6211888" y="2990850"/>
          <p14:tracePt t="25940" x="6219825" y="2990850"/>
          <p14:tracePt t="25942" x="6235700" y="2982913"/>
          <p14:tracePt t="25943" x="6243638" y="2982913"/>
          <p14:tracePt t="25945" x="6259513" y="2982913"/>
          <p14:tracePt t="25947" x="6267450" y="2982913"/>
          <p14:tracePt t="25949" x="6283325" y="2982913"/>
          <p14:tracePt t="25951" x="6291263" y="2982913"/>
          <p14:tracePt t="25956" x="6315075" y="2990850"/>
          <p14:tracePt t="25958" x="6330950" y="2990850"/>
          <p14:tracePt t="25960" x="6338888" y="2990850"/>
          <p14:tracePt t="25961" x="6354763" y="2990850"/>
          <p14:tracePt t="25963" x="6362700" y="2990850"/>
          <p14:tracePt t="25965" x="6378575" y="2990850"/>
          <p14:tracePt t="25968" x="6386513" y="2990850"/>
          <p14:tracePt t="25969" x="6402388" y="2990850"/>
          <p14:tracePt t="25972" x="6410325" y="2998788"/>
          <p14:tracePt t="25974" x="6426200" y="2998788"/>
          <p14:tracePt t="25975" x="6434138" y="2998788"/>
          <p14:tracePt t="25977" x="6451600" y="2998788"/>
          <p14:tracePt t="25979" x="6467475" y="2998788"/>
          <p14:tracePt t="25981" x="6475413" y="2998788"/>
          <p14:tracePt t="25983" x="6483350" y="2998788"/>
          <p14:tracePt t="25985" x="6491288" y="2998788"/>
          <p14:tracePt t="25988" x="6507163" y="2998788"/>
          <p14:tracePt t="25990" x="6515100" y="2998788"/>
          <p14:tracePt t="25992" x="6530975" y="2998788"/>
          <p14:tracePt t="25993" x="6538913" y="2998788"/>
          <p14:tracePt t="25995" x="6546850" y="2998788"/>
          <p14:tracePt t="25997" x="6562725" y="2998788"/>
          <p14:tracePt t="26000" x="6570663" y="2998788"/>
          <p14:tracePt t="26001" x="6578600" y="2998788"/>
          <p14:tracePt t="26003" x="6586538" y="2998788"/>
          <p14:tracePt t="26006" x="6594475" y="2998788"/>
          <p14:tracePt t="26008" x="6610350" y="2998788"/>
          <p14:tracePt t="26009" x="6618288" y="2998788"/>
          <p14:tracePt t="26011" x="6626225" y="2998788"/>
          <p14:tracePt t="26013" x="6634163" y="2990850"/>
          <p14:tracePt t="26015" x="6642100" y="2990850"/>
          <p14:tracePt t="26017" x="6650038" y="2990850"/>
          <p14:tracePt t="26019" x="6657975" y="2990850"/>
          <p14:tracePt t="26022" x="6665913" y="2990850"/>
          <p14:tracePt t="26024" x="6673850" y="2990850"/>
          <p14:tracePt t="26025" x="6681788" y="2990850"/>
          <p14:tracePt t="26027" x="6689725" y="2990850"/>
          <p14:tracePt t="26029" x="6697663" y="2982913"/>
          <p14:tracePt t="26031" x="6705600" y="2982913"/>
          <p14:tracePt t="26033" x="6713538" y="2982913"/>
          <p14:tracePt t="26035" x="6721475" y="2982913"/>
          <p14:tracePt t="26038" x="6729413" y="2982913"/>
          <p14:tracePt t="26040" x="6737350" y="2974975"/>
          <p14:tracePt t="26042" x="6745288" y="2974975"/>
          <p14:tracePt t="26045" x="6753225" y="2974975"/>
          <p14:tracePt t="26047" x="6761163" y="2967038"/>
          <p14:tracePt t="26049" x="6769100" y="2967038"/>
          <p14:tracePt t="26053" x="6777038" y="2959100"/>
          <p14:tracePt t="26056" x="6784975" y="2959100"/>
          <p14:tracePt t="26059" x="6794500" y="2959100"/>
          <p14:tracePt t="26061" x="6802438" y="2951163"/>
          <p14:tracePt t="26063" x="6810375" y="2951163"/>
          <p14:tracePt t="26068" x="6818313" y="2951163"/>
          <p14:tracePt t="26073" x="6826250" y="2943225"/>
          <p14:tracePt t="26075" x="6834188" y="2943225"/>
          <p14:tracePt t="26079" x="6842125" y="2935288"/>
          <p14:tracePt t="26083" x="6850063" y="2935288"/>
          <p14:tracePt t="26089" x="6858000" y="2935288"/>
          <p14:tracePt t="26092" x="6858000" y="2927350"/>
          <p14:tracePt t="26095" x="6865938" y="2927350"/>
          <p14:tracePt t="26101" x="6873875" y="2927350"/>
          <p14:tracePt t="26106" x="6873875" y="2919413"/>
          <p14:tracePt t="26109" x="6881813" y="2919413"/>
          <p14:tracePt t="26119" x="6889750" y="2919413"/>
          <p14:tracePt t="26126" x="6889750" y="2909888"/>
          <p14:tracePt t="26135" x="6897688" y="2909888"/>
          <p14:tracePt t="26428" x="6889750" y="2909888"/>
          <p14:tracePt t="26432" x="6881813" y="2909888"/>
          <p14:tracePt t="26434" x="6873875" y="2909888"/>
          <p14:tracePt t="26436" x="6865938" y="2909888"/>
          <p14:tracePt t="26440" x="6850063" y="2909888"/>
          <p14:tracePt t="26441" x="6834188" y="2909888"/>
          <p14:tracePt t="26443" x="6818313" y="2909888"/>
          <p14:tracePt t="26445" x="6810375" y="2909888"/>
          <p14:tracePt t="26447" x="6784975" y="2919413"/>
          <p14:tracePt t="26449" x="6769100" y="2919413"/>
          <p14:tracePt t="26451" x="6753225" y="2919413"/>
          <p14:tracePt t="26453" x="6729413" y="2919413"/>
          <p14:tracePt t="26456" x="6705600" y="2919413"/>
          <p14:tracePt t="26458" x="6681788" y="2919413"/>
          <p14:tracePt t="26459" x="6657975" y="2919413"/>
          <p14:tracePt t="26461" x="6626225" y="2919413"/>
          <p14:tracePt t="26463" x="6602413" y="2919413"/>
          <p14:tracePt t="26465" x="6570663" y="2919413"/>
          <p14:tracePt t="26467" x="6538913" y="2919413"/>
          <p14:tracePt t="26469" x="6507163" y="2919413"/>
          <p14:tracePt t="26472" x="6475413" y="2919413"/>
          <p14:tracePt t="26474" x="6442075" y="2909888"/>
          <p14:tracePt t="26475" x="6402388" y="2909888"/>
          <p14:tracePt t="26477" x="6370638" y="2909888"/>
          <p14:tracePt t="26479" x="6338888" y="2909888"/>
          <p14:tracePt t="26481" x="6299200" y="2919413"/>
          <p14:tracePt t="26483" x="6267450" y="2919413"/>
          <p14:tracePt t="26485" x="6227763" y="2909888"/>
          <p14:tracePt t="26488" x="6196013" y="2909888"/>
          <p14:tracePt t="26490" x="6148388" y="2909888"/>
          <p14:tracePt t="26492" x="6124575" y="2909888"/>
          <p14:tracePt t="26493" x="6091238" y="2909888"/>
          <p14:tracePt t="26495" x="6059488" y="2909888"/>
          <p14:tracePt t="26497" x="6027738" y="2909888"/>
          <p14:tracePt t="26499" x="5995988" y="2909888"/>
          <p14:tracePt t="26501" x="5964238" y="2909888"/>
          <p14:tracePt t="26503" x="5940425" y="2909888"/>
          <p14:tracePt t="26506" x="5908675" y="2909888"/>
          <p14:tracePt t="26508" x="5884863" y="2901950"/>
          <p14:tracePt t="26509" x="5861050" y="2901950"/>
          <p14:tracePt t="26511" x="5837238" y="2901950"/>
          <p14:tracePt t="26514" x="5813425" y="2901950"/>
          <p14:tracePt t="26516" x="5789613" y="2901950"/>
          <p14:tracePt t="26517" x="5765800" y="2901950"/>
          <p14:tracePt t="26519" x="5740400" y="2901950"/>
          <p14:tracePt t="26522" x="5716588" y="2901950"/>
          <p14:tracePt t="26524" x="5700713" y="2909888"/>
          <p14:tracePt t="26525" x="5684838" y="2909888"/>
          <p14:tracePt t="26527" x="5668963" y="2909888"/>
          <p14:tracePt t="26529" x="5653088" y="2909888"/>
          <p14:tracePt t="26531" x="5637213" y="2909888"/>
          <p14:tracePt t="26533" x="5621338" y="2909888"/>
          <p14:tracePt t="26535" x="5613400" y="2909888"/>
          <p14:tracePt t="26538" x="5597525" y="2919413"/>
          <p14:tracePt t="26540" x="5589588" y="2919413"/>
          <p14:tracePt t="26542" x="5573713" y="2919413"/>
          <p14:tracePt t="26543" x="5565775" y="2919413"/>
          <p14:tracePt t="26545" x="5549900" y="2919413"/>
          <p14:tracePt t="26548" x="5541963" y="2919413"/>
          <p14:tracePt t="26549" x="5526088" y="2919413"/>
          <p14:tracePt t="26551" x="5518150" y="2919413"/>
          <p14:tracePt t="26553" x="5510213" y="2919413"/>
          <p14:tracePt t="26556" x="5494338" y="2919413"/>
          <p14:tracePt t="26559" x="5486400" y="2909888"/>
          <p14:tracePt t="26560" x="5478463" y="2909888"/>
          <p14:tracePt t="26562" x="5470525" y="2909888"/>
          <p14:tracePt t="26564" x="5462588" y="2909888"/>
          <p14:tracePt t="26565" x="5454650" y="2909888"/>
          <p14:tracePt t="26567" x="5446713" y="2909888"/>
          <p14:tracePt t="26569" x="5438775" y="2909888"/>
          <p14:tracePt t="26572" x="5430838" y="2909888"/>
          <p14:tracePt t="26575" x="5422900" y="2901950"/>
          <p14:tracePt t="26577" x="5414963" y="2901950"/>
          <p14:tracePt t="26581" x="5407025" y="2901950"/>
          <p14:tracePt t="26585" x="5397500" y="2901950"/>
          <p14:tracePt t="26588" x="5389563" y="2901950"/>
          <p14:tracePt t="26590" x="5389563" y="2894013"/>
          <p14:tracePt t="26592" x="5381625" y="2894013"/>
          <p14:tracePt t="26595" x="5373688" y="2894013"/>
          <p14:tracePt t="26597" x="5365750" y="2894013"/>
          <p14:tracePt t="26599" x="5357813" y="2886075"/>
          <p14:tracePt t="26601" x="5349875" y="2886075"/>
          <p14:tracePt t="26603" x="5341938" y="2886075"/>
          <p14:tracePt t="26606" x="5334000" y="2886075"/>
          <p14:tracePt t="26609" x="5318125" y="2878138"/>
          <p14:tracePt t="26612" x="5310188" y="2878138"/>
          <p14:tracePt t="26614" x="5302250" y="2878138"/>
          <p14:tracePt t="26615" x="5286375" y="2878138"/>
          <p14:tracePt t="26617" x="5278438" y="2878138"/>
          <p14:tracePt t="26619" x="5270500" y="2878138"/>
          <p14:tracePt t="26622" x="5254625" y="2878138"/>
          <p14:tracePt t="26624" x="5246688" y="2878138"/>
          <p14:tracePt t="26626" x="5230813" y="2878138"/>
          <p14:tracePt t="26627" x="5222875" y="2878138"/>
          <p14:tracePt t="26629" x="5207000" y="2878138"/>
          <p14:tracePt t="26631" x="5191125" y="2878138"/>
          <p14:tracePt t="26633" x="5175250" y="2878138"/>
          <p14:tracePt t="26635" x="5159375" y="2870200"/>
          <p14:tracePt t="26638" x="5135563" y="2870200"/>
          <p14:tracePt t="26640" x="5119688" y="2870200"/>
          <p14:tracePt t="26642" x="5095875" y="2870200"/>
          <p14:tracePt t="26644" x="5080000" y="2862263"/>
          <p14:tracePt t="26645" x="5056188" y="2862263"/>
          <p14:tracePt t="26647" x="5038725" y="2862263"/>
          <p14:tracePt t="26649" x="5014913" y="2862263"/>
          <p14:tracePt t="26651" x="4999038" y="2862263"/>
          <p14:tracePt t="26653" x="4975225" y="2854325"/>
          <p14:tracePt t="26658" x="4927600" y="2854325"/>
          <p14:tracePt t="26660" x="4903788" y="2854325"/>
          <p14:tracePt t="26661" x="4879975" y="2854325"/>
          <p14:tracePt t="26663" x="4856163" y="2854325"/>
          <p14:tracePt t="26665" x="4832350" y="2846388"/>
          <p14:tracePt t="26667" x="4808538" y="2846388"/>
          <p14:tracePt t="26669" x="4784725" y="2846388"/>
          <p14:tracePt t="26673" x="4729163" y="2846388"/>
          <p14:tracePt t="26675" x="4705350" y="2846388"/>
          <p14:tracePt t="26677" x="4679950" y="2838450"/>
          <p14:tracePt t="26680" x="4648200" y="2838450"/>
          <p14:tracePt t="26681" x="4624388" y="2838450"/>
          <p14:tracePt t="26683" x="4592638" y="2830513"/>
          <p14:tracePt t="26685" x="4568825" y="2830513"/>
          <p14:tracePt t="26688" x="4537075" y="2830513"/>
          <p14:tracePt t="26690" x="4513263" y="2830513"/>
          <p14:tracePt t="26692" x="4489450" y="2830513"/>
          <p14:tracePt t="26693" x="4457700" y="2822575"/>
          <p14:tracePt t="26696" x="4441825" y="2822575"/>
          <p14:tracePt t="26697" x="4418013" y="2822575"/>
          <p14:tracePt t="26699" x="4394200" y="2822575"/>
          <p14:tracePt t="26701" x="4370388" y="2822575"/>
          <p14:tracePt t="26705" x="4329113" y="2814638"/>
          <p14:tracePt t="26708" x="4313238" y="2814638"/>
          <p14:tracePt t="26710" x="4297363" y="2814638"/>
          <p14:tracePt t="26712" x="4281488" y="2814638"/>
          <p14:tracePt t="26713" x="4265613" y="2814638"/>
          <p14:tracePt t="26715" x="4249738" y="2814638"/>
          <p14:tracePt t="26717" x="4241800" y="2814638"/>
          <p14:tracePt t="26720" x="4225925" y="2814638"/>
          <p14:tracePt t="26722" x="4217988" y="2814638"/>
          <p14:tracePt t="26725" x="4202113" y="2814638"/>
          <p14:tracePt t="26726" x="4194175" y="2814638"/>
          <p14:tracePt t="26727" x="4186238" y="2814638"/>
          <p14:tracePt t="26730" x="4178300" y="2814638"/>
          <p14:tracePt t="26731" x="4170363" y="2814638"/>
          <p14:tracePt t="26733" x="4162425" y="2814638"/>
          <p14:tracePt t="26736" x="4154488" y="2814638"/>
          <p14:tracePt t="26737" x="4146550" y="2814638"/>
          <p14:tracePt t="26741" x="4138613" y="2814638"/>
          <p14:tracePt t="26743" x="4130675" y="2814638"/>
          <p14:tracePt t="26745" x="4122738" y="2814638"/>
          <p14:tracePt t="26747" x="4114800" y="2814638"/>
          <p14:tracePt t="26751" x="4106863" y="2814638"/>
          <p14:tracePt t="26753" x="4098925" y="2814638"/>
          <p14:tracePt t="26757" x="4090988" y="2814638"/>
          <p14:tracePt t="26759" x="4083050" y="2814638"/>
          <p14:tracePt t="26765" x="4075113" y="2814638"/>
          <p14:tracePt t="26769" x="4075113" y="2806700"/>
          <p14:tracePt t="26772" x="4067175" y="2806700"/>
          <p14:tracePt t="27090" x="4075113" y="2806700"/>
          <p14:tracePt t="27097" x="4083050" y="2806700"/>
          <p14:tracePt t="27100" x="4090988" y="2806700"/>
          <p14:tracePt t="27101" x="4090988" y="2814638"/>
          <p14:tracePt t="27103" x="4098925" y="2814638"/>
          <p14:tracePt t="27108" x="4106863" y="2814638"/>
          <p14:tracePt t="27111" x="4114800" y="2814638"/>
          <p14:tracePt t="27113" x="4122738" y="2814638"/>
          <p14:tracePt t="27117" x="4130675" y="2814638"/>
          <p14:tracePt t="27123" x="4138613" y="2822575"/>
          <p14:tracePt t="27125" x="4146550" y="2822575"/>
          <p14:tracePt t="27127" x="4154488" y="2822575"/>
          <p14:tracePt t="27131" x="4162425" y="2822575"/>
          <p14:tracePt t="27133" x="4162425" y="2830513"/>
          <p14:tracePt t="27135" x="4170363" y="2830513"/>
          <p14:tracePt t="27138" x="4178300" y="2830513"/>
          <p14:tracePt t="27142" x="4186238" y="2830513"/>
          <p14:tracePt t="27144" x="4194175" y="2838450"/>
          <p14:tracePt t="27147" x="4202113" y="2838450"/>
          <p14:tracePt t="27149" x="4210050" y="2846388"/>
          <p14:tracePt t="27153" x="4217988" y="2846388"/>
          <p14:tracePt t="27157" x="4225925" y="2846388"/>
          <p14:tracePt t="27160" x="4233863" y="2854325"/>
          <p14:tracePt t="27163" x="4241800" y="2854325"/>
          <p14:tracePt t="27165" x="4249738" y="2862263"/>
          <p14:tracePt t="27170" x="4257675" y="2862263"/>
          <p14:tracePt t="27174" x="4265613" y="2870200"/>
          <p14:tracePt t="27176" x="4273550" y="2870200"/>
          <p14:tracePt t="27179" x="4281488" y="2870200"/>
          <p14:tracePt t="27183" x="4289425" y="2878138"/>
          <p14:tracePt t="27188" x="4297363" y="2878138"/>
          <p14:tracePt t="27193" x="4305300" y="2878138"/>
          <p14:tracePt t="27197" x="4313238" y="2878138"/>
          <p14:tracePt t="27201" x="4321175" y="2878138"/>
          <p14:tracePt t="27208" x="4329113" y="2878138"/>
          <p14:tracePt t="27211" x="4337050" y="2878138"/>
          <p14:tracePt t="27217" x="4344988" y="2878138"/>
          <p14:tracePt t="27222" x="4352925" y="2878138"/>
          <p14:tracePt t="27225" x="4362450" y="2878138"/>
          <p14:tracePt t="27229" x="4370388" y="2878138"/>
          <p14:tracePt t="27231" x="4370388" y="2870200"/>
          <p14:tracePt t="27234" x="4378325" y="2870200"/>
          <p14:tracePt t="27238" x="4386263" y="2870200"/>
          <p14:tracePt t="27240" x="4394200" y="2870200"/>
          <p14:tracePt t="27242" x="4394200" y="2862263"/>
          <p14:tracePt t="27243" x="4402138" y="2862263"/>
          <p14:tracePt t="27247" x="4410075" y="2862263"/>
          <p14:tracePt t="27251" x="4418013" y="2862263"/>
          <p14:tracePt t="27253" x="4418013" y="2854325"/>
          <p14:tracePt t="27258" x="4425950" y="2854325"/>
          <p14:tracePt t="27261" x="4433888" y="2846388"/>
          <p14:tracePt t="27267" x="4441825" y="2846388"/>
          <p14:tracePt t="27272" x="4441825" y="2838450"/>
          <p14:tracePt t="27274" x="4449763" y="2838450"/>
          <p14:tracePt t="27280" x="4457700" y="2838450"/>
          <p14:tracePt t="27281" x="4457700" y="2830513"/>
          <p14:tracePt t="27285" x="4465638" y="2830513"/>
          <p14:tracePt t="27290" x="4465638" y="2822575"/>
          <p14:tracePt t="27291" x="4473575" y="2822575"/>
          <p14:tracePt t="27297" x="4473575" y="2814638"/>
          <p14:tracePt t="27299" x="4481513" y="2814638"/>
          <p14:tracePt t="27306" x="4481513" y="2806700"/>
          <p14:tracePt t="27308" x="4489450" y="2806700"/>
          <p14:tracePt t="27313" x="4489450" y="2798763"/>
          <p14:tracePt t="27317" x="4497388" y="2798763"/>
          <p14:tracePt t="27322" x="4497388" y="2790825"/>
          <p14:tracePt t="27327" x="4497388" y="2782888"/>
          <p14:tracePt t="27334" x="4497388" y="2774950"/>
          <p14:tracePt t="27335" x="4489450" y="2774950"/>
          <p14:tracePt t="27338" x="4489450" y="2767013"/>
          <p14:tracePt t="27340" x="4489450" y="2759075"/>
          <p14:tracePt t="27343" x="4489450" y="2751138"/>
          <p14:tracePt t="27347" x="4489450" y="2743200"/>
          <p14:tracePt t="27349" x="4481513" y="2735263"/>
          <p14:tracePt t="27351" x="4481513" y="2727325"/>
          <p14:tracePt t="27356" x="4473575" y="2719388"/>
          <p14:tracePt t="27358" x="4473575" y="2711450"/>
          <p14:tracePt t="27362" x="4465638" y="2703513"/>
          <p14:tracePt t="27363" x="4465638" y="2695575"/>
          <p14:tracePt t="27367" x="4465638" y="2687638"/>
          <p14:tracePt t="27369" x="4457700" y="2687638"/>
          <p14:tracePt t="27373" x="4457700" y="2679700"/>
          <p14:tracePt t="27377" x="4457700" y="2671763"/>
          <p14:tracePt t="27378" x="4449763" y="2671763"/>
          <p14:tracePt t="27379" x="4449763" y="2663825"/>
          <p14:tracePt t="27385" x="4441825" y="2655888"/>
          <p14:tracePt t="27389" x="4441825" y="2647950"/>
          <p14:tracePt t="27395" x="4441825" y="2640013"/>
          <p14:tracePt t="27399" x="4433888" y="2640013"/>
          <p14:tracePt t="27403" x="4433888" y="2632075"/>
          <p14:tracePt t="27411" x="4433888" y="2624138"/>
          <p14:tracePt t="27419" x="4433888" y="2616200"/>
          <p14:tracePt t="27424" x="4425950" y="2616200"/>
          <p14:tracePt t="27431" x="4425950" y="2608263"/>
          <p14:tracePt t="27443" x="4425950" y="2600325"/>
          <p14:tracePt t="27454" x="4425950" y="2592388"/>
          <p14:tracePt t="27460" x="4425950" y="2584450"/>
          <p14:tracePt t="27461" x="4418013" y="2584450"/>
          <p14:tracePt t="27465" x="4418013" y="2576513"/>
          <p14:tracePt t="27472" x="4410075" y="2576513"/>
          <p14:tracePt t="27474" x="4410075" y="2566988"/>
          <p14:tracePt t="27478" x="4402138" y="2566988"/>
          <p14:tracePt t="27479" x="4402138" y="2559050"/>
          <p14:tracePt t="27481" x="4394200" y="2559050"/>
          <p14:tracePt t="27483" x="4394200" y="2551113"/>
          <p14:tracePt t="27488" x="4386263" y="2551113"/>
          <p14:tracePt t="27490" x="4386263" y="2543175"/>
          <p14:tracePt t="27491" x="4378325" y="2543175"/>
          <p14:tracePt t="27495" x="4370388" y="2535238"/>
          <p14:tracePt t="27499" x="4362450" y="2535238"/>
          <p14:tracePt t="27503" x="4352925" y="2527300"/>
          <p14:tracePt t="27509" x="4344988" y="2527300"/>
          <p14:tracePt t="27512" x="4337050" y="2519363"/>
          <p14:tracePt t="27515" x="4329113" y="2519363"/>
          <p14:tracePt t="27519" x="4321175" y="2519363"/>
          <p14:tracePt t="27524" x="4313238" y="2511425"/>
          <p14:tracePt t="27530" x="4305300" y="2511425"/>
          <p14:tracePt t="27533" x="4297363" y="2511425"/>
          <p14:tracePt t="27538" x="4289425" y="2511425"/>
          <p14:tracePt t="27542" x="4281488" y="2511425"/>
          <p14:tracePt t="27545" x="4273550" y="2511425"/>
          <p14:tracePt t="27548" x="4273550" y="2503488"/>
          <p14:tracePt t="27551" x="4265613" y="2503488"/>
          <p14:tracePt t="27556" x="4257675" y="2503488"/>
          <p14:tracePt t="27559" x="4249738" y="2503488"/>
          <p14:tracePt t="27563" x="4241800" y="2511425"/>
          <p14:tracePt t="27565" x="4233863" y="2511425"/>
          <p14:tracePt t="27569" x="4225925" y="2511425"/>
          <p14:tracePt t="27573" x="4217988" y="2511425"/>
          <p14:tracePt t="27577" x="4210050" y="2511425"/>
          <p14:tracePt t="27580" x="4202113" y="2511425"/>
          <p14:tracePt t="27584" x="4194175" y="2511425"/>
          <p14:tracePt t="27588" x="4186238" y="2511425"/>
          <p14:tracePt t="27591" x="4178300" y="2519363"/>
          <p14:tracePt t="27595" x="4170363" y="2519363"/>
          <p14:tracePt t="27599" x="4162425" y="2519363"/>
          <p14:tracePt t="27603" x="4154488" y="2519363"/>
          <p14:tracePt t="27608" x="4146550" y="2519363"/>
          <p14:tracePt t="27610" x="4146550" y="2527300"/>
          <p14:tracePt t="27611" x="4138613" y="2527300"/>
          <p14:tracePt t="27618" x="4130675" y="2527300"/>
          <p14:tracePt t="27622" x="4122738" y="2535238"/>
          <p14:tracePt t="27626" x="4114800" y="2535238"/>
          <p14:tracePt t="27629" x="4106863" y="2535238"/>
          <p14:tracePt t="27631" x="4106863" y="2543175"/>
          <p14:tracePt t="27633" x="4098925" y="2543175"/>
          <p14:tracePt t="27639" x="4090988" y="2543175"/>
          <p14:tracePt t="27643" x="4090988" y="2551113"/>
          <p14:tracePt t="27644" x="4083050" y="2551113"/>
          <p14:tracePt t="27645" x="4075113" y="2551113"/>
          <p14:tracePt t="27650" x="4067175" y="2559050"/>
          <p14:tracePt t="27653" x="4059238" y="2559050"/>
          <p14:tracePt t="27658" x="4051300" y="2559050"/>
          <p14:tracePt t="27660" x="4051300" y="2566988"/>
          <p14:tracePt t="27661" x="4043363" y="2566988"/>
          <p14:tracePt t="27663" x="4035425" y="2566988"/>
          <p14:tracePt t="27667" x="4027488" y="2566988"/>
          <p14:tracePt t="27673" x="4019550" y="2576513"/>
          <p14:tracePt t="27675" x="4011613" y="2576513"/>
          <p14:tracePt t="27679" x="4002088" y="2576513"/>
          <p14:tracePt t="27683" x="4002088" y="2584450"/>
          <p14:tracePt t="27685" x="3994150" y="2584450"/>
          <p14:tracePt t="27689" x="3986213" y="2584450"/>
          <p14:tracePt t="27695" x="3978275" y="2592388"/>
          <p14:tracePt t="27701" x="3970338" y="2592388"/>
          <p14:tracePt t="27708" x="3962400" y="2600325"/>
          <p14:tracePt t="27713" x="3954463" y="2600325"/>
          <p14:tracePt t="27719" x="3954463" y="2608263"/>
          <p14:tracePt t="27723" x="3946525" y="2608263"/>
          <p14:tracePt t="27727" x="3946525" y="2616200"/>
          <p14:tracePt t="27731" x="3938588" y="2616200"/>
          <p14:tracePt t="27735" x="3938588" y="2624138"/>
          <p14:tracePt t="27742" x="3938588" y="2632075"/>
          <p14:tracePt t="27743" x="3930650" y="2632075"/>
          <p14:tracePt t="27749" x="3930650" y="2640013"/>
          <p14:tracePt t="27758" x="3930650" y="2647950"/>
          <p14:tracePt t="27759" x="3922713" y="2647950"/>
          <p14:tracePt t="27763" x="3922713" y="2655888"/>
          <p14:tracePt t="27769" x="3922713" y="2663825"/>
          <p14:tracePt t="27775" x="3922713" y="2671763"/>
          <p14:tracePt t="27781" x="3922713" y="2679700"/>
          <p14:tracePt t="27788" x="3930650" y="2687638"/>
          <p14:tracePt t="27793" x="3930650" y="2695575"/>
          <p14:tracePt t="27799" x="3930650" y="2703513"/>
          <p14:tracePt t="27807" x="3930650" y="2711450"/>
          <p14:tracePt t="27809" x="3938588" y="2711450"/>
          <p14:tracePt t="27813" x="3938588" y="2719388"/>
          <p14:tracePt t="27824" x="3946525" y="2727325"/>
          <p14:tracePt t="27830" x="3946525" y="2735263"/>
          <p14:tracePt t="27835" x="3954463" y="2735263"/>
          <p14:tracePt t="27838" x="3954463" y="2743200"/>
          <p14:tracePt t="27843" x="3962400" y="2743200"/>
          <p14:tracePt t="27847" x="3962400" y="2751138"/>
          <p14:tracePt t="27853" x="3970338" y="2751138"/>
          <p14:tracePt t="27866" x="3978275" y="2751138"/>
          <p14:tracePt t="27867" x="3978275" y="2759075"/>
          <p14:tracePt t="27879" x="3986213" y="2759075"/>
          <p14:tracePt t="27890" x="3986213" y="2767013"/>
          <p14:tracePt t="27892" x="3994150" y="2767013"/>
          <p14:tracePt t="27901" x="4002088" y="2767013"/>
          <p14:tracePt t="27908" x="4002088" y="2774950"/>
          <p14:tracePt t="27911" x="4011613" y="2774950"/>
          <p14:tracePt t="27924" x="4019550" y="2774950"/>
          <p14:tracePt t="27929" x="4019550" y="2782888"/>
          <p14:tracePt t="27935" x="4027488" y="2782888"/>
          <p14:tracePt t="27948" x="4035425" y="2782888"/>
          <p14:tracePt t="27960" x="4043363" y="2782888"/>
          <p14:tracePt t="27961" x="4043363" y="2790825"/>
          <p14:tracePt t="27969" x="4051300" y="2790825"/>
          <p14:tracePt t="27977" x="4059238" y="2790825"/>
          <p14:tracePt t="27985" x="4067175" y="2790825"/>
          <p14:tracePt t="27993" x="4075113" y="2790825"/>
          <p14:tracePt t="28003" x="4083050" y="2790825"/>
          <p14:tracePt t="28068" x="4090988" y="2790825"/>
          <p14:tracePt t="28088" x="4098925" y="2790825"/>
          <p14:tracePt t="28102" x="4098925" y="2798763"/>
          <p14:tracePt t="28106" x="4106863" y="2798763"/>
          <p14:tracePt t="28133" x="4114800" y="2798763"/>
          <p14:tracePt t="28271" x="4106863" y="2798763"/>
          <p14:tracePt t="28292" x="4098925" y="2798763"/>
          <p14:tracePt t="28304" x="4090988" y="2806700"/>
          <p14:tracePt t="28310" x="4083050" y="2806700"/>
          <p14:tracePt t="28318" x="4075113" y="2806700"/>
          <p14:tracePt t="28324" x="4067175" y="2806700"/>
          <p14:tracePt t="28325" x="4067175" y="2814638"/>
          <p14:tracePt t="28331" x="4059238" y="2814638"/>
          <p14:tracePt t="28339" x="4051300" y="2814638"/>
          <p14:tracePt t="28346" x="4051300" y="2822575"/>
          <p14:tracePt t="28348" x="4043363" y="2822575"/>
          <p14:tracePt t="28358" x="4035425" y="2822575"/>
          <p14:tracePt t="28365" x="4027488" y="2830513"/>
          <p14:tracePt t="28375" x="4019550" y="2830513"/>
          <p14:tracePt t="28380" x="4011613" y="2830513"/>
          <p14:tracePt t="28388" x="4002088" y="2830513"/>
          <p14:tracePt t="28392" x="4002088" y="2838450"/>
          <p14:tracePt t="28393" x="3994150" y="2838450"/>
          <p14:tracePt t="28401" x="3986213" y="2838450"/>
          <p14:tracePt t="28408" x="3978275" y="2838450"/>
          <p14:tracePt t="28413" x="3970338" y="2838450"/>
          <p14:tracePt t="28417" x="3962400" y="2838450"/>
          <p14:tracePt t="28419" x="3962400" y="2846388"/>
          <p14:tracePt t="28425" x="3954463" y="2846388"/>
          <p14:tracePt t="28431" x="3946525" y="2846388"/>
          <p14:tracePt t="28438" x="3938588" y="2846388"/>
          <p14:tracePt t="28443" x="3930650" y="2846388"/>
          <p14:tracePt t="28445" x="3930650" y="2854325"/>
          <p14:tracePt t="28449" x="3922713" y="2854325"/>
          <p14:tracePt t="28458" x="3914775" y="2854325"/>
          <p14:tracePt t="28461" x="3906838" y="2862263"/>
          <p14:tracePt t="28465" x="3898900" y="2862263"/>
          <p14:tracePt t="28469" x="3890963" y="2862263"/>
          <p14:tracePt t="28474" x="3883025" y="2862263"/>
          <p14:tracePt t="28479" x="3875088" y="2870200"/>
          <p14:tracePt t="28483" x="3867150" y="2870200"/>
          <p14:tracePt t="28490" x="3859213" y="2870200"/>
          <p14:tracePt t="28493" x="3851275" y="2870200"/>
          <p14:tracePt t="28495" x="3851275" y="2878138"/>
          <p14:tracePt t="28499" x="3843338" y="2878138"/>
          <p14:tracePt t="28506" x="3835400" y="2878138"/>
          <p14:tracePt t="28509" x="3827463" y="2886075"/>
          <p14:tracePt t="28515" x="3819525" y="2886075"/>
          <p14:tracePt t="28519" x="3811588" y="2886075"/>
          <p14:tracePt t="28524" x="3803650" y="2894013"/>
          <p14:tracePt t="28527" x="3795713" y="2894013"/>
          <p14:tracePt t="28533" x="3787775" y="2894013"/>
          <p14:tracePt t="28539" x="3779838" y="2901950"/>
          <p14:tracePt t="28545" x="3771900" y="2901950"/>
          <p14:tracePt t="28551" x="3763963" y="2901950"/>
          <p14:tracePt t="28558" x="3756025" y="2901950"/>
          <p14:tracePt t="28559" x="3756025" y="2909888"/>
          <p14:tracePt t="28562" x="3748088" y="2909888"/>
          <p14:tracePt t="28567" x="3740150" y="2909888"/>
          <p14:tracePt t="28574" x="3732213" y="2909888"/>
          <p14:tracePt t="28578" x="3724275" y="2919413"/>
          <p14:tracePt t="28581" x="3716338" y="2919413"/>
          <p14:tracePt t="28583" x="3708400" y="2919413"/>
          <p14:tracePt t="28588" x="3700463" y="2919413"/>
          <p14:tracePt t="28590" x="3692525" y="2919413"/>
          <p14:tracePt t="28593" x="3684588" y="2919413"/>
          <p14:tracePt t="28595" x="3676650" y="2919413"/>
          <p14:tracePt t="28597" x="3668713" y="2919413"/>
          <p14:tracePt t="28599" x="3660775" y="2919413"/>
          <p14:tracePt t="28603" x="3651250" y="2919413"/>
          <p14:tracePt t="28606" x="3643313" y="2927350"/>
          <p14:tracePt t="28608" x="3635375" y="2927350"/>
          <p14:tracePt t="28611" x="3627438" y="2927350"/>
          <p14:tracePt t="28612" x="3619500" y="2927350"/>
          <p14:tracePt t="28613" x="3611563" y="2927350"/>
          <p14:tracePt t="28615" x="3603625" y="2927350"/>
          <p14:tracePt t="28617" x="3595688" y="2927350"/>
          <p14:tracePt t="28620" x="3587750" y="2927350"/>
          <p14:tracePt t="28622" x="3579813" y="2927350"/>
          <p14:tracePt t="28626" x="3556000" y="2927350"/>
          <p14:tracePt t="28627" x="3548063" y="2927350"/>
          <p14:tracePt t="28629" x="3540125" y="2927350"/>
          <p14:tracePt t="28631" x="3524250" y="2927350"/>
          <p14:tracePt t="28633" x="3516313" y="2927350"/>
          <p14:tracePt t="28635" x="3508375" y="2927350"/>
          <p14:tracePt t="28638" x="3500438" y="2927350"/>
          <p14:tracePt t="28642" x="3476625" y="2927350"/>
          <p14:tracePt t="28644" x="3468688" y="2927350"/>
          <p14:tracePt t="28645" x="3460750" y="2927350"/>
          <p14:tracePt t="28647" x="3444875" y="2927350"/>
          <p14:tracePt t="28649" x="3436938" y="2927350"/>
          <p14:tracePt t="28651" x="3429000" y="2927350"/>
          <p14:tracePt t="28653" x="3413125" y="2927350"/>
          <p14:tracePt t="28656" x="3405188" y="2927350"/>
          <p14:tracePt t="28658" x="3397250" y="2927350"/>
          <p14:tracePt t="28659" x="3381375" y="2927350"/>
          <p14:tracePt t="28661" x="3373438" y="2927350"/>
          <p14:tracePt t="28663" x="3365500" y="2927350"/>
          <p14:tracePt t="28665" x="3349625" y="2927350"/>
          <p14:tracePt t="28667" x="3341688" y="2927350"/>
          <p14:tracePt t="28669" x="3333750" y="2927350"/>
          <p14:tracePt t="28674" x="3308350" y="2927350"/>
          <p14:tracePt t="28675" x="3300413" y="2927350"/>
          <p14:tracePt t="28677" x="3284538" y="2927350"/>
          <p14:tracePt t="28679" x="3276600" y="2927350"/>
          <p14:tracePt t="28681" x="3260725" y="2927350"/>
          <p14:tracePt t="28683" x="3252788" y="2927350"/>
          <p14:tracePt t="28685" x="3236913" y="2927350"/>
          <p14:tracePt t="28688" x="3221038" y="2919413"/>
          <p14:tracePt t="28690" x="3213100" y="2919413"/>
          <p14:tracePt t="28692" x="3197225" y="2919413"/>
          <p14:tracePt t="28693" x="3189288" y="2919413"/>
          <p14:tracePt t="28695" x="3173413" y="2919413"/>
          <p14:tracePt t="28697" x="3165475" y="2919413"/>
          <p14:tracePt t="28699" x="3149600" y="2919413"/>
          <p14:tracePt t="28701" x="3141663" y="2919413"/>
          <p14:tracePt t="28703" x="3125788" y="2919413"/>
          <p14:tracePt t="28706" x="3117850" y="2909888"/>
          <p14:tracePt t="28708" x="3101975" y="2909888"/>
          <p14:tracePt t="28709" x="3094038" y="2909888"/>
          <p14:tracePt t="28712" x="3086100" y="2909888"/>
          <p14:tracePt t="28713" x="3070225" y="2901950"/>
          <p14:tracePt t="28715" x="3054350" y="2901950"/>
          <p14:tracePt t="28717" x="3046413" y="2901950"/>
          <p14:tracePt t="28719" x="3030538" y="2901950"/>
          <p14:tracePt t="28722" x="3014663" y="2901950"/>
          <p14:tracePt t="28724" x="3006725" y="2901950"/>
          <p14:tracePt t="28725" x="2990850" y="2901950"/>
          <p14:tracePt t="28727" x="2974975" y="2901950"/>
          <p14:tracePt t="28730" x="2967038" y="2894013"/>
          <p14:tracePt t="28731" x="2949575" y="2894013"/>
          <p14:tracePt t="28734" x="2933700" y="2894013"/>
          <p14:tracePt t="28735" x="2925763" y="2894013"/>
          <p14:tracePt t="28738" x="2909888" y="2886075"/>
          <p14:tracePt t="28740" x="2894013" y="2886075"/>
          <p14:tracePt t="28743" x="2886075" y="2886075"/>
          <p14:tracePt t="28744" x="2870200" y="2886075"/>
          <p14:tracePt t="28745" x="2862263" y="2878138"/>
          <p14:tracePt t="28747" x="2846388" y="2878138"/>
          <p14:tracePt t="28749" x="2838450" y="2878138"/>
          <p14:tracePt t="28751" x="2822575" y="2878138"/>
          <p14:tracePt t="28753" x="2814638" y="2870200"/>
          <p14:tracePt t="28756" x="2806700" y="2870200"/>
          <p14:tracePt t="28758" x="2790825" y="2870200"/>
          <p14:tracePt t="28760" x="2782888" y="2870200"/>
          <p14:tracePt t="28761" x="2774950" y="2870200"/>
          <p14:tracePt t="28763" x="2759075" y="2870200"/>
          <p14:tracePt t="28766" x="2751138" y="2870200"/>
          <p14:tracePt t="28767" x="2743200" y="2862263"/>
          <p14:tracePt t="28769" x="2735263" y="2862263"/>
          <p14:tracePt t="28772" x="2719388" y="2862263"/>
          <p14:tracePt t="28775" x="2711450" y="2862263"/>
          <p14:tracePt t="28776" x="2703513" y="2862263"/>
          <p14:tracePt t="28777" x="2687638" y="2862263"/>
          <p14:tracePt t="28780" x="2679700" y="2854325"/>
          <p14:tracePt t="28782" x="2671763" y="2854325"/>
          <p14:tracePt t="28783" x="2663825" y="2854325"/>
          <p14:tracePt t="28786" x="2647950" y="2854325"/>
          <p14:tracePt t="28787" x="2640013" y="2854325"/>
          <p14:tracePt t="28790" x="2632075" y="2854325"/>
          <p14:tracePt t="28792" x="2616200" y="2854325"/>
          <p14:tracePt t="28793" x="2606675" y="2854325"/>
          <p14:tracePt t="28795" x="2598738" y="2854325"/>
          <p14:tracePt t="28797" x="2582863" y="2854325"/>
          <p14:tracePt t="28799" x="2574925" y="2854325"/>
          <p14:tracePt t="28801" x="2559050" y="2854325"/>
          <p14:tracePt t="28803" x="2551113" y="2854325"/>
          <p14:tracePt t="28806" x="2543175" y="2854325"/>
          <p14:tracePt t="28808" x="2535238" y="2854325"/>
          <p14:tracePt t="28809" x="2519363" y="2846388"/>
          <p14:tracePt t="28811" x="2511425" y="2846388"/>
          <p14:tracePt t="28813" x="2495550" y="2846388"/>
          <p14:tracePt t="28815" x="2487613" y="2846388"/>
          <p14:tracePt t="28817" x="2471738" y="2846388"/>
          <p14:tracePt t="28819" x="2463800" y="2846388"/>
          <p14:tracePt t="28822" x="2455863" y="2846388"/>
          <p14:tracePt t="28824" x="2439988" y="2846388"/>
          <p14:tracePt t="28825" x="2432050" y="2846388"/>
          <p14:tracePt t="28828" x="2416175" y="2846388"/>
          <p14:tracePt t="28829" x="2408238" y="2846388"/>
          <p14:tracePt t="28831" x="2400300" y="2846388"/>
          <p14:tracePt t="28833" x="2384425" y="2846388"/>
          <p14:tracePt t="28835" x="2368550" y="2846388"/>
          <p14:tracePt t="28839" x="2352675" y="2838450"/>
          <p14:tracePt t="28843" x="2344738" y="2838450"/>
          <p14:tracePt t="28844" x="2336800" y="2838450"/>
          <p14:tracePt t="28845" x="2320925" y="2838450"/>
          <p14:tracePt t="28847" x="2312988" y="2838450"/>
          <p14:tracePt t="28849" x="2305050" y="2838450"/>
          <p14:tracePt t="28851" x="2289175" y="2838450"/>
          <p14:tracePt t="28853" x="2281238" y="2838450"/>
          <p14:tracePt t="28856" x="2273300" y="2838450"/>
          <p14:tracePt t="28859" x="2247900" y="2838450"/>
          <p14:tracePt t="28861" x="2239963" y="2830513"/>
          <p14:tracePt t="28863" x="2232025" y="2830513"/>
          <p14:tracePt t="28865" x="2216150" y="2830513"/>
          <p14:tracePt t="28867" x="2208213" y="2830513"/>
          <p14:tracePt t="28869" x="2192338" y="2830513"/>
          <p14:tracePt t="28874" x="2176463" y="2830513"/>
          <p14:tracePt t="28876" x="2168525" y="2830513"/>
          <p14:tracePt t="28877" x="2160588" y="2830513"/>
          <p14:tracePt t="28879" x="2152650" y="2830513"/>
          <p14:tracePt t="28881" x="2144713" y="2830513"/>
          <p14:tracePt t="28883" x="2136775" y="2830513"/>
          <p14:tracePt t="28885" x="2128838" y="2830513"/>
          <p14:tracePt t="28888" x="2120900" y="2830513"/>
          <p14:tracePt t="28891" x="2105025" y="2822575"/>
          <p14:tracePt t="28893" x="2097088" y="2822575"/>
          <p14:tracePt t="28895" x="2089150" y="2822575"/>
          <p14:tracePt t="28897" x="2081213" y="2822575"/>
          <p14:tracePt t="28899" x="2073275" y="2822575"/>
          <p14:tracePt t="28901" x="2065338" y="2822575"/>
          <p14:tracePt t="28903" x="2057400" y="2822575"/>
          <p14:tracePt t="28908" x="2049463" y="2822575"/>
          <p14:tracePt t="28909" x="2041525" y="2822575"/>
          <p14:tracePt t="28911" x="2033588" y="2822575"/>
          <p14:tracePt t="28915" x="2025650" y="2822575"/>
          <p14:tracePt t="28917" x="2017713" y="2822575"/>
          <p14:tracePt t="28925" x="2001838" y="2822575"/>
          <p14:tracePt t="28927" x="1993900" y="2822575"/>
          <p14:tracePt t="28931" x="1985963" y="2822575"/>
          <p14:tracePt t="28935" x="1978025" y="2822575"/>
          <p14:tracePt t="28940" x="1970088" y="2822575"/>
          <p14:tracePt t="28945" x="1962150" y="2822575"/>
          <p14:tracePt t="28951" x="1954213" y="2822575"/>
          <p14:tracePt t="28954" x="1954213" y="2830513"/>
          <p14:tracePt t="28958" x="1946275" y="2830513"/>
          <p14:tracePt t="28965" x="1938338" y="2830513"/>
          <p14:tracePt t="29018" x="1930400" y="2830513"/>
          <p14:tracePt t="29039" x="1922463" y="2830513"/>
          <p14:tracePt t="29044" x="1912938" y="2830513"/>
          <p14:tracePt t="29048" x="1905000" y="2830513"/>
          <p14:tracePt t="29049" x="1897063" y="2830513"/>
          <p14:tracePt t="29051" x="1889125" y="2830513"/>
          <p14:tracePt t="29053" x="1889125" y="2838450"/>
          <p14:tracePt t="29056" x="1881188" y="2838450"/>
          <p14:tracePt t="29058" x="1873250" y="2838450"/>
          <p14:tracePt t="29059" x="1865313" y="2838450"/>
          <p14:tracePt t="29061" x="1857375" y="2838450"/>
          <p14:tracePt t="29063" x="1849438" y="2838450"/>
          <p14:tracePt t="29065" x="1841500" y="2838450"/>
          <p14:tracePt t="29067" x="1833563" y="2838450"/>
          <p14:tracePt t="29072" x="1825625" y="2838450"/>
          <p14:tracePt t="29074" x="1817688" y="2838450"/>
          <p14:tracePt t="29075" x="1809750" y="2838450"/>
          <p14:tracePt t="29079" x="1801813" y="2838450"/>
          <p14:tracePt t="29081" x="1793875" y="2838450"/>
          <p14:tracePt t="29092" x="1770063" y="2838450"/>
          <p14:tracePt t="29095" x="1762125" y="2838450"/>
          <p14:tracePt t="29097" x="1754188" y="2838450"/>
          <p14:tracePt t="29101" x="1746250" y="2838450"/>
          <p14:tracePt t="29107" x="1738313" y="2838450"/>
          <p14:tracePt t="29109" x="1730375" y="2838450"/>
          <p14:tracePt t="29113" x="1722438" y="2838450"/>
          <p14:tracePt t="29117" x="1714500" y="2838450"/>
          <p14:tracePt t="29119" x="1714500" y="2846388"/>
          <p14:tracePt t="29124" x="1706563" y="2846388"/>
          <p14:tracePt t="29129" x="1698625" y="2846388"/>
          <p14:tracePt t="29135" x="1690688" y="2846388"/>
          <p14:tracePt t="29226" x="1682750" y="2846388"/>
          <p14:tracePt t="29244" x="1674813" y="2854325"/>
          <p14:tracePt t="29251" x="1666875" y="2854325"/>
          <p14:tracePt t="29258" x="1658938" y="2854325"/>
          <p14:tracePt t="29264" x="1651000" y="2854325"/>
          <p14:tracePt t="29269" x="1643063" y="2854325"/>
          <p14:tracePt t="29275" x="1635125" y="2854325"/>
          <p14:tracePt t="29285" x="1627188" y="2854325"/>
          <p14:tracePt t="29305" x="1619250" y="2854325"/>
          <p14:tracePt t="32778" x="1627188" y="2854325"/>
          <p14:tracePt t="32792" x="1635125" y="2854325"/>
          <p14:tracePt t="32797" x="1643063" y="2854325"/>
          <p14:tracePt t="32800" x="1651000" y="2854325"/>
          <p14:tracePt t="32801" x="1658938" y="2854325"/>
          <p14:tracePt t="32803" x="1666875" y="2862263"/>
          <p14:tracePt t="32808" x="1674813" y="2862263"/>
          <p14:tracePt t="32810" x="1682750" y="2862263"/>
          <p14:tracePt t="32811" x="1690688" y="2862263"/>
          <p14:tracePt t="32813" x="1706563" y="2862263"/>
          <p14:tracePt t="32815" x="1714500" y="2862263"/>
          <p14:tracePt t="32817" x="1722438" y="2862263"/>
          <p14:tracePt t="32819" x="1730375" y="2862263"/>
          <p14:tracePt t="32824" x="1754188" y="2862263"/>
          <p14:tracePt t="32825" x="1770063" y="2870200"/>
          <p14:tracePt t="32828" x="1778000" y="2870200"/>
          <p14:tracePt t="32829" x="1793875" y="2870200"/>
          <p14:tracePt t="32831" x="1801813" y="2870200"/>
          <p14:tracePt t="32833" x="1817688" y="2870200"/>
          <p14:tracePt t="32835" x="1825625" y="2870200"/>
          <p14:tracePt t="32837" x="1841500" y="2870200"/>
          <p14:tracePt t="32840" x="1849438" y="2870200"/>
          <p14:tracePt t="32842" x="1865313" y="2870200"/>
          <p14:tracePt t="32843" x="1881188" y="2878138"/>
          <p14:tracePt t="32845" x="1897063" y="2878138"/>
          <p14:tracePt t="32847" x="1912938" y="2878138"/>
          <p14:tracePt t="32849" x="1930400" y="2878138"/>
          <p14:tracePt t="32851" x="1946275" y="2878138"/>
          <p14:tracePt t="32854" x="1970088" y="2878138"/>
          <p14:tracePt t="32856" x="1985963" y="2886075"/>
          <p14:tracePt t="32860" x="2017713" y="2886075"/>
          <p14:tracePt t="32861" x="2033588" y="2886075"/>
          <p14:tracePt t="32863" x="2057400" y="2886075"/>
          <p14:tracePt t="32865" x="2073275" y="2894013"/>
          <p14:tracePt t="32867" x="2089150" y="2894013"/>
          <p14:tracePt t="32869" x="2112963" y="2894013"/>
          <p14:tracePt t="32874" x="2152650" y="2901950"/>
          <p14:tracePt t="32877" x="2168525" y="2901950"/>
          <p14:tracePt t="32878" x="2184400" y="2901950"/>
          <p14:tracePt t="32879" x="2200275" y="2901950"/>
          <p14:tracePt t="32881" x="2216150" y="2901950"/>
          <p14:tracePt t="32883" x="2239963" y="2909888"/>
          <p14:tracePt t="32885" x="2255838" y="2909888"/>
          <p14:tracePt t="32887" x="2273300" y="2909888"/>
          <p14:tracePt t="32890" x="2289175" y="2909888"/>
          <p14:tracePt t="32891" x="2305050" y="2909888"/>
          <p14:tracePt t="32893" x="2328863" y="2919413"/>
          <p14:tracePt t="32895" x="2336800" y="2919413"/>
          <p14:tracePt t="32897" x="2352675" y="2919413"/>
          <p14:tracePt t="32899" x="2368550" y="2919413"/>
          <p14:tracePt t="32901" x="2384425" y="2919413"/>
          <p14:tracePt t="32903" x="2400300" y="2919413"/>
          <p14:tracePt t="32906" x="2416175" y="2919413"/>
          <p14:tracePt t="32907" x="2432050" y="2919413"/>
          <p14:tracePt t="32909" x="2447925" y="2927350"/>
          <p14:tracePt t="32911" x="2463800" y="2927350"/>
          <p14:tracePt t="32913" x="2479675" y="2927350"/>
          <p14:tracePt t="32915" x="2495550" y="2927350"/>
          <p14:tracePt t="32917" x="2503488" y="2927350"/>
          <p14:tracePt t="32919" x="2519363" y="2927350"/>
          <p14:tracePt t="32922" x="2535238" y="2927350"/>
          <p14:tracePt t="32923" x="2551113" y="2927350"/>
          <p14:tracePt t="32925" x="2559050" y="2927350"/>
          <p14:tracePt t="32927" x="2574925" y="2927350"/>
          <p14:tracePt t="32929" x="2582863" y="2927350"/>
          <p14:tracePt t="32931" x="2590800" y="2927350"/>
          <p14:tracePt t="32933" x="2606675" y="2927350"/>
          <p14:tracePt t="32935" x="2616200" y="2927350"/>
          <p14:tracePt t="32937" x="2632075" y="2927350"/>
          <p14:tracePt t="32939" x="2640013" y="2927350"/>
          <p14:tracePt t="32941" x="2647950" y="2927350"/>
          <p14:tracePt t="32943" x="2663825" y="2927350"/>
          <p14:tracePt t="32945" x="2671763" y="2919413"/>
          <p14:tracePt t="32947" x="2679700" y="2919413"/>
          <p14:tracePt t="32949" x="2687638" y="2919413"/>
          <p14:tracePt t="32951" x="2703513" y="2919413"/>
          <p14:tracePt t="32953" x="2711450" y="2919413"/>
          <p14:tracePt t="32955" x="2719388" y="2919413"/>
          <p14:tracePt t="32957" x="2727325" y="2919413"/>
          <p14:tracePt t="32959" x="2735263" y="2919413"/>
          <p14:tracePt t="32961" x="2743200" y="2909888"/>
          <p14:tracePt t="32963" x="2751138" y="2909888"/>
          <p14:tracePt t="32965" x="2759075" y="2909888"/>
          <p14:tracePt t="32967" x="2767013" y="2909888"/>
          <p14:tracePt t="32969" x="2774950" y="2909888"/>
          <p14:tracePt t="32971" x="2782888" y="2909888"/>
          <p14:tracePt t="32973" x="2790825" y="2901950"/>
          <p14:tracePt t="32977" x="2798763" y="2901950"/>
          <p14:tracePt t="32979" x="2806700" y="2901950"/>
          <p14:tracePt t="32981" x="2814638" y="2901950"/>
          <p14:tracePt t="32983" x="2822575" y="2901950"/>
          <p14:tracePt t="32987" x="2830513" y="2901950"/>
          <p14:tracePt t="32989" x="2838450" y="2901950"/>
          <p14:tracePt t="32991" x="2846388" y="2901950"/>
          <p14:tracePt t="32993" x="2854325" y="2894013"/>
          <p14:tracePt t="32997" x="2862263" y="2894013"/>
          <p14:tracePt t="32999" x="2870200" y="2894013"/>
          <p14:tracePt t="33001" x="2878138" y="2894013"/>
          <p14:tracePt t="33003" x="2886075" y="2894013"/>
          <p14:tracePt t="33007" x="2894013" y="2894013"/>
          <p14:tracePt t="33009" x="2901950" y="2894013"/>
          <p14:tracePt t="33011" x="2909888" y="2894013"/>
          <p14:tracePt t="33013" x="2917825" y="2894013"/>
          <p14:tracePt t="33015" x="2925763" y="2886075"/>
          <p14:tracePt t="33017" x="2933700" y="2886075"/>
          <p14:tracePt t="33019" x="2941638" y="2886075"/>
          <p14:tracePt t="33021" x="2949575" y="2886075"/>
          <p14:tracePt t="33023" x="2957513" y="2886075"/>
          <p14:tracePt t="33025" x="2967038" y="2886075"/>
          <p14:tracePt t="33027" x="2974975" y="2886075"/>
          <p14:tracePt t="33029" x="2982913" y="2886075"/>
          <p14:tracePt t="33031" x="2990850" y="2886075"/>
          <p14:tracePt t="33033" x="2998788" y="2886075"/>
          <p14:tracePt t="33035" x="3006725" y="2886075"/>
          <p14:tracePt t="33037" x="3014663" y="2878138"/>
          <p14:tracePt t="33039" x="3022600" y="2878138"/>
          <p14:tracePt t="33041" x="3038475" y="2878138"/>
          <p14:tracePt t="33043" x="3046413" y="2878138"/>
          <p14:tracePt t="33045" x="3054350" y="2878138"/>
          <p14:tracePt t="33047" x="3062288" y="2878138"/>
          <p14:tracePt t="33049" x="3070225" y="2878138"/>
          <p14:tracePt t="33051" x="3078163" y="2878138"/>
          <p14:tracePt t="33053" x="3094038" y="2878138"/>
          <p14:tracePt t="33055" x="3101975" y="2878138"/>
          <p14:tracePt t="33057" x="3109913" y="2878138"/>
          <p14:tracePt t="33059" x="3117850" y="2878138"/>
          <p14:tracePt t="33061" x="3125788" y="2878138"/>
          <p14:tracePt t="33063" x="3141663" y="2878138"/>
          <p14:tracePt t="33065" x="3149600" y="2870200"/>
          <p14:tracePt t="33067" x="3157538" y="2870200"/>
          <p14:tracePt t="33069" x="3165475" y="2870200"/>
          <p14:tracePt t="33072" x="3173413" y="2870200"/>
          <p14:tracePt t="33073" x="3181350" y="2870200"/>
          <p14:tracePt t="33075" x="3197225" y="2870200"/>
          <p14:tracePt t="33077" x="3205163" y="2870200"/>
          <p14:tracePt t="33090" x="3260725" y="2870200"/>
          <p14:tracePt t="33094" x="3276600" y="2862263"/>
          <p14:tracePt t="33096" x="3292475" y="2862263"/>
          <p14:tracePt t="33097" x="3300413" y="2862263"/>
          <p14:tracePt t="33099" x="3308350" y="2862263"/>
          <p14:tracePt t="33101" x="3325813" y="2862263"/>
          <p14:tracePt t="33103" x="3333750" y="2862263"/>
          <p14:tracePt t="33106" x="3341688" y="2862263"/>
          <p14:tracePt t="33108" x="3357563" y="2862263"/>
          <p14:tracePt t="33109" x="3365500" y="2854325"/>
          <p14:tracePt t="33111" x="3381375" y="2854325"/>
          <p14:tracePt t="33113" x="3389313" y="2854325"/>
          <p14:tracePt t="33115" x="3397250" y="2854325"/>
          <p14:tracePt t="33117" x="3413125" y="2854325"/>
          <p14:tracePt t="33119" x="3421063" y="2854325"/>
          <p14:tracePt t="33126" x="3452813" y="2846388"/>
          <p14:tracePt t="33127" x="3468688" y="2846388"/>
          <p14:tracePt t="33129" x="3484563" y="2846388"/>
          <p14:tracePt t="33131" x="3492500" y="2838450"/>
          <p14:tracePt t="33133" x="3508375" y="2838450"/>
          <p14:tracePt t="33135" x="3516313" y="2838450"/>
          <p14:tracePt t="33138" x="3524250" y="2838450"/>
          <p14:tracePt t="33141" x="3532188" y="2838450"/>
          <p14:tracePt t="33143" x="3548063" y="2838450"/>
          <p14:tracePt t="33144" x="3563938" y="2830513"/>
          <p14:tracePt t="33145" x="3571875" y="2830513"/>
          <p14:tracePt t="33147" x="3579813" y="2830513"/>
          <p14:tracePt t="33149" x="3587750" y="2830513"/>
          <p14:tracePt t="33151" x="3603625" y="2830513"/>
          <p14:tracePt t="33153" x="3611563" y="2830513"/>
          <p14:tracePt t="33157" x="3627438" y="2830513"/>
          <p14:tracePt t="33159" x="3643313" y="2830513"/>
          <p14:tracePt t="33161" x="3660775" y="2822575"/>
          <p14:tracePt t="33163" x="3668713" y="2822575"/>
          <p14:tracePt t="33165" x="3676650" y="2822575"/>
          <p14:tracePt t="33167" x="3684588" y="2822575"/>
          <p14:tracePt t="33169" x="3692525" y="2822575"/>
          <p14:tracePt t="33173" x="3700463" y="2822575"/>
          <p14:tracePt t="33174" x="3708400" y="2822575"/>
          <p14:tracePt t="33176" x="3716338" y="2822575"/>
          <p14:tracePt t="33178" x="3724275" y="2822575"/>
          <p14:tracePt t="33180" x="3732213" y="2822575"/>
          <p14:tracePt t="33181" x="3740150" y="2822575"/>
          <p14:tracePt t="33183" x="3748088" y="2830513"/>
          <p14:tracePt t="33185" x="3756025" y="2830513"/>
          <p14:tracePt t="33188" x="3763963" y="2830513"/>
          <p14:tracePt t="33190" x="3771900" y="2830513"/>
          <p14:tracePt t="33193" x="3779838" y="2830513"/>
          <p14:tracePt t="33195" x="3787775" y="2830513"/>
          <p14:tracePt t="33199" x="3795713" y="2822575"/>
          <p14:tracePt t="33201" x="3803650" y="2822575"/>
          <p14:tracePt t="33206" x="3811588" y="2822575"/>
          <p14:tracePt t="33209" x="3819525" y="2822575"/>
          <p14:tracePt t="33213" x="3827463" y="2822575"/>
          <p14:tracePt t="33217" x="3835400" y="2822575"/>
          <p14:tracePt t="33223" x="3843338" y="2822575"/>
          <p14:tracePt t="33227" x="3851275" y="2822575"/>
          <p14:tracePt t="33233" x="3851275" y="2814638"/>
          <p14:tracePt t="33236" x="3859213" y="2814638"/>
          <p14:tracePt t="33260" x="3867150" y="2814638"/>
          <p14:tracePt t="33368" x="3859213" y="2814638"/>
          <p14:tracePt t="33384" x="3851275" y="2814638"/>
          <p14:tracePt t="33386" x="3851275" y="2822575"/>
          <p14:tracePt t="33390" x="3843338" y="2822575"/>
          <p14:tracePt t="33392" x="3835400" y="2822575"/>
          <p14:tracePt t="33396" x="3827463" y="2822575"/>
          <p14:tracePt t="33399" x="3819525" y="2822575"/>
          <p14:tracePt t="33401" x="3811588" y="2830513"/>
          <p14:tracePt t="33406" x="3803650" y="2830513"/>
          <p14:tracePt t="33409" x="3795713" y="2830513"/>
          <p14:tracePt t="33410" x="3787775" y="2830513"/>
          <p14:tracePt t="33411" x="3779838" y="2830513"/>
          <p14:tracePt t="33413" x="3763963" y="2830513"/>
          <p14:tracePt t="33415" x="3756025" y="2830513"/>
          <p14:tracePt t="33417" x="3748088" y="2830513"/>
          <p14:tracePt t="33419" x="3732213" y="2830513"/>
          <p14:tracePt t="33424" x="3708400" y="2830513"/>
          <p14:tracePt t="33426" x="3684588" y="2830513"/>
          <p14:tracePt t="33427" x="3676650" y="2830513"/>
          <p14:tracePt t="33429" x="3660775" y="2830513"/>
          <p14:tracePt t="33431" x="3643313" y="2830513"/>
          <p14:tracePt t="33433" x="3627438" y="2830513"/>
          <p14:tracePt t="33435" x="3611563" y="2830513"/>
          <p14:tracePt t="33439" x="3595688" y="2830513"/>
          <p14:tracePt t="33441" x="3579813" y="2830513"/>
          <p14:tracePt t="33442" x="3563938" y="2830513"/>
          <p14:tracePt t="33443" x="3548063" y="2830513"/>
          <p14:tracePt t="33445" x="3532188" y="2830513"/>
          <p14:tracePt t="33447" x="3516313" y="2830513"/>
          <p14:tracePt t="33449" x="3500438" y="2830513"/>
          <p14:tracePt t="33451" x="3484563" y="2830513"/>
          <p14:tracePt t="33455" x="3468688" y="2830513"/>
          <p14:tracePt t="33458" x="3429000" y="2830513"/>
          <p14:tracePt t="33459" x="3413125" y="2830513"/>
          <p14:tracePt t="33462" x="3397250" y="2830513"/>
          <p14:tracePt t="33463" x="3381375" y="2838450"/>
          <p14:tracePt t="33465" x="3365500" y="2838450"/>
          <p14:tracePt t="33467" x="3349625" y="2838450"/>
          <p14:tracePt t="33469" x="3325813" y="2830513"/>
          <p14:tracePt t="33474" x="3292475" y="2830513"/>
          <p14:tracePt t="33476" x="3276600" y="2830513"/>
          <p14:tracePt t="33477" x="3260725" y="2830513"/>
          <p14:tracePt t="33479" x="3244850" y="2830513"/>
          <p14:tracePt t="33481" x="3228975" y="2830513"/>
          <p14:tracePt t="33484" x="3213100" y="2830513"/>
          <p14:tracePt t="33485" x="3197225" y="2830513"/>
          <p14:tracePt t="33488" x="3181350" y="2830513"/>
          <p14:tracePt t="33490" x="3165475" y="2830513"/>
          <p14:tracePt t="33492" x="3149600" y="2830513"/>
          <p14:tracePt t="33493" x="3133725" y="2830513"/>
          <p14:tracePt t="33495" x="3117850" y="2830513"/>
          <p14:tracePt t="33497" x="3109913" y="2830513"/>
          <p14:tracePt t="33500" x="3094038" y="2822575"/>
          <p14:tracePt t="33501" x="3078163" y="2822575"/>
          <p14:tracePt t="33503" x="3062288" y="2822575"/>
          <p14:tracePt t="33506" x="3046413" y="2822575"/>
          <p14:tracePt t="33508" x="3030538" y="2822575"/>
          <p14:tracePt t="33509" x="3014663" y="2822575"/>
          <p14:tracePt t="33511" x="3006725" y="2822575"/>
          <p14:tracePt t="33513" x="2990850" y="2822575"/>
          <p14:tracePt t="33515" x="2974975" y="2822575"/>
          <p14:tracePt t="33517" x="2967038" y="2822575"/>
          <p14:tracePt t="33519" x="2949575" y="2822575"/>
          <p14:tracePt t="33524" x="2925763" y="2822575"/>
          <p14:tracePt t="33525" x="2917825" y="2822575"/>
          <p14:tracePt t="33527" x="2901950" y="2822575"/>
          <p14:tracePt t="33530" x="2894013" y="2822575"/>
          <p14:tracePt t="33532" x="2878138" y="2822575"/>
          <p14:tracePt t="33533" x="2870200" y="2822575"/>
          <p14:tracePt t="33535" x="2862263" y="2822575"/>
          <p14:tracePt t="33538" x="2846388" y="2822575"/>
          <p14:tracePt t="33540" x="2838450" y="2822575"/>
          <p14:tracePt t="33542" x="2830513" y="2822575"/>
          <p14:tracePt t="33543" x="2814638" y="2822575"/>
          <p14:tracePt t="33545" x="2806700" y="2822575"/>
          <p14:tracePt t="33547" x="2798763" y="2822575"/>
          <p14:tracePt t="33549" x="2790825" y="2822575"/>
          <p14:tracePt t="33551" x="2782888" y="2822575"/>
          <p14:tracePt t="33553" x="2767013" y="2822575"/>
          <p14:tracePt t="33556" x="2759075" y="2822575"/>
          <p14:tracePt t="33558" x="2751138" y="2822575"/>
          <p14:tracePt t="33559" x="2743200" y="2822575"/>
          <p14:tracePt t="33561" x="2727325" y="2822575"/>
          <p14:tracePt t="33565" x="2719388" y="2822575"/>
          <p14:tracePt t="33567" x="2703513" y="2822575"/>
          <p14:tracePt t="33569" x="2695575" y="2822575"/>
          <p14:tracePt t="33573" x="2687638" y="2822575"/>
          <p14:tracePt t="33574" x="2679700" y="2822575"/>
          <p14:tracePt t="33575" x="2671763" y="2830513"/>
          <p14:tracePt t="33577" x="2663825" y="2830513"/>
          <p14:tracePt t="33579" x="2655888" y="2830513"/>
          <p14:tracePt t="33581" x="2647950" y="2830513"/>
          <p14:tracePt t="33583" x="2640013" y="2830513"/>
          <p14:tracePt t="33585" x="2632075" y="2830513"/>
          <p14:tracePt t="33587" x="2616200" y="2830513"/>
          <p14:tracePt t="33590" x="2606675" y="2830513"/>
          <p14:tracePt t="33592" x="2598738" y="2830513"/>
          <p14:tracePt t="33594" x="2590800" y="2830513"/>
          <p14:tracePt t="33595" x="2574925" y="2830513"/>
          <p14:tracePt t="33599" x="2559050" y="2830513"/>
          <p14:tracePt t="33601" x="2551113" y="2830513"/>
          <p14:tracePt t="33603" x="2543175" y="2830513"/>
          <p14:tracePt t="33606" x="2535238" y="2838450"/>
          <p14:tracePt t="33610" x="2519363" y="2838450"/>
          <p14:tracePt t="33611" x="2511425" y="2838450"/>
          <p14:tracePt t="33613" x="2503488" y="2838450"/>
          <p14:tracePt t="33615" x="2495550" y="2838450"/>
          <p14:tracePt t="33617" x="2487613" y="2838450"/>
          <p14:tracePt t="33619" x="2479675" y="2838450"/>
          <p14:tracePt t="33623" x="2471738" y="2838450"/>
          <p14:tracePt t="33625" x="2447925" y="2846388"/>
          <p14:tracePt t="33627" x="2439988" y="2846388"/>
          <p14:tracePt t="33630" x="2432050" y="2846388"/>
          <p14:tracePt t="33631" x="2424113" y="2846388"/>
          <p14:tracePt t="33633" x="2416175" y="2846388"/>
          <p14:tracePt t="33635" x="2408238" y="2846388"/>
          <p14:tracePt t="33637" x="2392363" y="2854325"/>
          <p14:tracePt t="33641" x="2384425" y="2854325"/>
          <p14:tracePt t="33644" x="2360613" y="2854325"/>
          <p14:tracePt t="33645" x="2352675" y="2854325"/>
          <p14:tracePt t="33647" x="2336800" y="2854325"/>
          <p14:tracePt t="33649" x="2328863" y="2854325"/>
          <p14:tracePt t="33651" x="2320925" y="2854325"/>
          <p14:tracePt t="33653" x="2305050" y="2854325"/>
          <p14:tracePt t="33658" x="2281238" y="2862263"/>
          <p14:tracePt t="33660" x="2273300" y="2862263"/>
          <p14:tracePt t="33661" x="2265363" y="2862263"/>
          <p14:tracePt t="33663" x="2247900" y="2862263"/>
          <p14:tracePt t="33665" x="2239963" y="2862263"/>
          <p14:tracePt t="33667" x="2224088" y="2870200"/>
          <p14:tracePt t="33669" x="2216150" y="2870200"/>
          <p14:tracePt t="33674" x="2192338" y="2870200"/>
          <p14:tracePt t="33676" x="2184400" y="2870200"/>
          <p14:tracePt t="33677" x="2168525" y="2870200"/>
          <p14:tracePt t="33679" x="2160588" y="2870200"/>
          <p14:tracePt t="33682" x="2144713" y="2870200"/>
          <p14:tracePt t="33683" x="2136775" y="2870200"/>
          <p14:tracePt t="33685" x="2120900" y="2870200"/>
          <p14:tracePt t="33688" x="2112963" y="2870200"/>
          <p14:tracePt t="33690" x="2105025" y="2870200"/>
          <p14:tracePt t="33692" x="2089150" y="2870200"/>
          <p14:tracePt t="33693" x="2081213" y="2870200"/>
          <p14:tracePt t="33695" x="2073275" y="2870200"/>
          <p14:tracePt t="33697" x="2057400" y="2870200"/>
          <p14:tracePt t="33699" x="2049463" y="2870200"/>
          <p14:tracePt t="33701" x="2041525" y="2878138"/>
          <p14:tracePt t="33703" x="2025650" y="2878138"/>
          <p14:tracePt t="33706" x="2017713" y="2878138"/>
          <p14:tracePt t="33708" x="2009775" y="2878138"/>
          <p14:tracePt t="33709" x="2001838" y="2878138"/>
          <p14:tracePt t="33711" x="1985963" y="2878138"/>
          <p14:tracePt t="33713" x="1978025" y="2878138"/>
          <p14:tracePt t="33715" x="1970088" y="2878138"/>
          <p14:tracePt t="33717" x="1962150" y="2886075"/>
          <p14:tracePt t="33719" x="1946275" y="2886075"/>
          <p14:tracePt t="33724" x="1930400" y="2886075"/>
          <p14:tracePt t="33725" x="1922463" y="2886075"/>
          <p14:tracePt t="33727" x="1912938" y="2886075"/>
          <p14:tracePt t="33729" x="1905000" y="2886075"/>
          <p14:tracePt t="33731" x="1897063" y="2886075"/>
          <p14:tracePt t="33733" x="1889125" y="2886075"/>
          <p14:tracePt t="33735" x="1881188" y="2886075"/>
          <p14:tracePt t="33738" x="1865313" y="2894013"/>
          <p14:tracePt t="33740" x="1857375" y="2894013"/>
          <p14:tracePt t="33742" x="1849438" y="2894013"/>
          <p14:tracePt t="33743" x="1841500" y="2894013"/>
          <p14:tracePt t="33745" x="1833563" y="2894013"/>
          <p14:tracePt t="33747" x="1825625" y="2894013"/>
          <p14:tracePt t="33749" x="1817688" y="2894013"/>
          <p14:tracePt t="33751" x="1809750" y="2894013"/>
          <p14:tracePt t="33753" x="1801813" y="2894013"/>
          <p14:tracePt t="33756" x="1793875" y="2894013"/>
          <p14:tracePt t="33759" x="1785938" y="2894013"/>
          <p14:tracePt t="33761" x="1778000" y="2894013"/>
          <p14:tracePt t="33764" x="1770063" y="2894013"/>
          <p14:tracePt t="33766" x="1762125" y="2894013"/>
          <p14:tracePt t="33767" x="1754188" y="2894013"/>
          <p14:tracePt t="33769" x="1746250" y="2894013"/>
          <p14:tracePt t="33773" x="1738313" y="2894013"/>
          <p14:tracePt t="33774" x="1730375" y="2894013"/>
          <p14:tracePt t="33776" x="1722438" y="2894013"/>
          <p14:tracePt t="33777" x="1714500" y="2894013"/>
          <p14:tracePt t="33780" x="1706563" y="2894013"/>
          <p14:tracePt t="33782" x="1698625" y="2894013"/>
          <p14:tracePt t="33783" x="1690688" y="2894013"/>
          <p14:tracePt t="33785" x="1682750" y="2894013"/>
          <p14:tracePt t="33788" x="1674813" y="2894013"/>
          <p14:tracePt t="33790" x="1666875" y="2894013"/>
          <p14:tracePt t="33792" x="1658938" y="2894013"/>
          <p14:tracePt t="33793" x="1651000" y="2894013"/>
          <p14:tracePt t="33796" x="1643063" y="2894013"/>
          <p14:tracePt t="33800" x="1627188" y="2886075"/>
          <p14:tracePt t="33801" x="1619250" y="2886075"/>
          <p14:tracePt t="33803" x="1611313" y="2886075"/>
          <p14:tracePt t="33808" x="1603375" y="2886075"/>
          <p14:tracePt t="33809" x="1595438" y="2886075"/>
          <p14:tracePt t="33811" x="1587500" y="2886075"/>
          <p14:tracePt t="33813" x="1579563" y="2886075"/>
          <p14:tracePt t="33815" x="1571625" y="2886075"/>
          <p14:tracePt t="33817" x="1562100" y="2886075"/>
          <p14:tracePt t="33819" x="1554163" y="2886075"/>
          <p14:tracePt t="33824" x="1546225" y="2886075"/>
          <p14:tracePt t="33825" x="1538288" y="2886075"/>
          <p14:tracePt t="33829" x="1530350" y="2886075"/>
          <p14:tracePt t="33833" x="1522413" y="2886075"/>
          <p14:tracePt t="33837" x="1514475" y="2886075"/>
          <p14:tracePt t="33841" x="1506538" y="2886075"/>
          <p14:tracePt t="33847" x="1498600" y="2886075"/>
          <p14:tracePt t="33964" x="1506538" y="2886075"/>
          <p14:tracePt t="33975" x="1514475" y="2886075"/>
          <p14:tracePt t="33979" x="1522413" y="2886075"/>
          <p14:tracePt t="33983" x="1530350" y="2878138"/>
          <p14:tracePt t="33986" x="1538288" y="2878138"/>
          <p14:tracePt t="33988" x="1546225" y="2878138"/>
          <p14:tracePt t="33990" x="1554163" y="2878138"/>
          <p14:tracePt t="33992" x="1562100" y="2878138"/>
          <p14:tracePt t="33993" x="1579563" y="2878138"/>
          <p14:tracePt t="33995" x="1587500" y="2878138"/>
          <p14:tracePt t="33997" x="1595438" y="2886075"/>
          <p14:tracePt t="33999" x="1603375" y="2886075"/>
          <p14:tracePt t="34001" x="1619250" y="2886075"/>
          <p14:tracePt t="34003" x="1635125" y="2886075"/>
          <p14:tracePt t="34006" x="1643063" y="2886075"/>
          <p14:tracePt t="34008" x="1651000" y="2886075"/>
          <p14:tracePt t="34009" x="1666875" y="2886075"/>
          <p14:tracePt t="34011" x="1674813" y="2886075"/>
          <p14:tracePt t="34014" x="1690688" y="2886075"/>
          <p14:tracePt t="34016" x="1706563" y="2886075"/>
          <p14:tracePt t="34017" x="1714500" y="2886075"/>
          <p14:tracePt t="34019" x="1730375" y="2886075"/>
          <p14:tracePt t="34024" x="1762125" y="2886075"/>
          <p14:tracePt t="34025" x="1770063" y="2886075"/>
          <p14:tracePt t="34027" x="1785938" y="2894013"/>
          <p14:tracePt t="34029" x="1801813" y="2894013"/>
          <p14:tracePt t="34031" x="1817688" y="2894013"/>
          <p14:tracePt t="34033" x="1833563" y="2894013"/>
          <p14:tracePt t="34035" x="1857375" y="2894013"/>
          <p14:tracePt t="34038" x="1873250" y="2894013"/>
          <p14:tracePt t="34040" x="1889125" y="2894013"/>
          <p14:tracePt t="34042" x="1905000" y="2894013"/>
          <p14:tracePt t="34043" x="1922463" y="2894013"/>
          <p14:tracePt t="34045" x="1946275" y="2894013"/>
          <p14:tracePt t="34047" x="1962150" y="2894013"/>
          <p14:tracePt t="34049" x="1985963" y="2894013"/>
          <p14:tracePt t="34051" x="2001838" y="2894013"/>
          <p14:tracePt t="34053" x="2017713" y="2894013"/>
          <p14:tracePt t="34056" x="2041525" y="2901950"/>
          <p14:tracePt t="34058" x="2057400" y="2901950"/>
          <p14:tracePt t="34059" x="2073275" y="2901950"/>
          <p14:tracePt t="34061" x="2097088" y="2901950"/>
          <p14:tracePt t="34063" x="2112963" y="2901950"/>
          <p14:tracePt t="34065" x="2128838" y="2901950"/>
          <p14:tracePt t="34067" x="2144713" y="2901950"/>
          <p14:tracePt t="34069" x="2160588" y="2901950"/>
          <p14:tracePt t="34073" x="2200275" y="2909888"/>
          <p14:tracePt t="34075" x="2216150" y="2909888"/>
          <p14:tracePt t="34077" x="2232025" y="2909888"/>
          <p14:tracePt t="34079" x="2247900" y="2909888"/>
          <p14:tracePt t="34081" x="2265363" y="2909888"/>
          <p14:tracePt t="34083" x="2289175" y="2909888"/>
          <p14:tracePt t="34085" x="2305050" y="2909888"/>
          <p14:tracePt t="34088" x="2320925" y="2909888"/>
          <p14:tracePt t="34091" x="2336800" y="2909888"/>
          <p14:tracePt t="34110" x="2519363" y="2909888"/>
          <p14:tracePt t="34112" x="2535238" y="2909888"/>
          <p14:tracePt t="34114" x="2559050" y="2909888"/>
          <p14:tracePt t="34115" x="2574925" y="2909888"/>
          <p14:tracePt t="34117" x="2598738" y="2909888"/>
          <p14:tracePt t="34119" x="2616200" y="2909888"/>
          <p14:tracePt t="34124" x="2655888" y="2909888"/>
          <p14:tracePt t="34126" x="2671763" y="2909888"/>
          <p14:tracePt t="34128" x="2695575" y="2909888"/>
          <p14:tracePt t="34129" x="2711450" y="2909888"/>
          <p14:tracePt t="34131" x="2727325" y="2909888"/>
          <p14:tracePt t="34133" x="2751138" y="2909888"/>
          <p14:tracePt t="34135" x="2767013" y="2909888"/>
          <p14:tracePt t="34137" x="2782888" y="2909888"/>
          <p14:tracePt t="34140" x="2814638" y="2909888"/>
          <p14:tracePt t="34142" x="2822575" y="2909888"/>
          <p14:tracePt t="34143" x="2838450" y="2909888"/>
          <p14:tracePt t="34146" x="2854325" y="2909888"/>
          <p14:tracePt t="34147" x="2870200" y="2909888"/>
          <p14:tracePt t="34149" x="2886075" y="2909888"/>
          <p14:tracePt t="34151" x="2901950" y="2909888"/>
          <p14:tracePt t="34153" x="2917825" y="2909888"/>
          <p14:tracePt t="34157" x="2941638" y="2901950"/>
          <p14:tracePt t="34159" x="2957513" y="2901950"/>
          <p14:tracePt t="34161" x="2974975" y="2901950"/>
          <p14:tracePt t="34163" x="2982913" y="2901950"/>
          <p14:tracePt t="34165" x="2998788" y="2901950"/>
          <p14:tracePt t="34167" x="3006725" y="2901950"/>
          <p14:tracePt t="34169" x="3014663" y="2901950"/>
          <p14:tracePt t="34174" x="3038475" y="2901950"/>
          <p14:tracePt t="34175" x="3046413" y="2901950"/>
          <p14:tracePt t="34177" x="3054350" y="2901950"/>
          <p14:tracePt t="34179" x="3070225" y="2901950"/>
          <p14:tracePt t="34181" x="3078163" y="2901950"/>
          <p14:tracePt t="34183" x="3086100" y="2901950"/>
          <p14:tracePt t="34185" x="3094038" y="2901950"/>
          <p14:tracePt t="34190" x="3101975" y="2901950"/>
          <p14:tracePt t="34191" x="3109913" y="2901950"/>
          <p14:tracePt t="34193" x="3117850" y="2901950"/>
          <p14:tracePt t="34197" x="3125788" y="2901950"/>
          <p14:tracePt t="34201" x="3133725" y="2901950"/>
          <p14:tracePt t="34206" x="3141663" y="2901950"/>
          <p14:tracePt t="34211" x="3149600" y="2901950"/>
          <p14:tracePt t="34352" x="3157538" y="2901950"/>
          <p14:tracePt t="34360" x="3165475" y="2901950"/>
          <p14:tracePt t="34365" x="3173413" y="2901950"/>
          <p14:tracePt t="34370" x="3181350" y="2901950"/>
          <p14:tracePt t="34374" x="3197225" y="2901950"/>
          <p14:tracePt t="34377" x="3213100" y="2901950"/>
          <p14:tracePt t="34381" x="3228975" y="2901950"/>
          <p14:tracePt t="34383" x="3236913" y="2901950"/>
          <p14:tracePt t="34385" x="3244850" y="2901950"/>
          <p14:tracePt t="34388" x="3252788" y="2901950"/>
          <p14:tracePt t="34392" x="3276600" y="2909888"/>
          <p14:tracePt t="34393" x="3284538" y="2909888"/>
          <p14:tracePt t="34395" x="3300413" y="2909888"/>
          <p14:tracePt t="34398" x="3308350" y="2909888"/>
          <p14:tracePt t="34399" x="3325813" y="2909888"/>
          <p14:tracePt t="34401" x="3333750" y="2909888"/>
          <p14:tracePt t="34403" x="3349625" y="2909888"/>
          <p14:tracePt t="34406" x="3357563" y="2909888"/>
          <p14:tracePt t="34408" x="3373438" y="2909888"/>
          <p14:tracePt t="34409" x="3389313" y="2919413"/>
          <p14:tracePt t="34411" x="3405188" y="2919413"/>
          <p14:tracePt t="34413" x="3413125" y="2919413"/>
          <p14:tracePt t="34415" x="3429000" y="2919413"/>
          <p14:tracePt t="34417" x="3444875" y="2919413"/>
          <p14:tracePt t="34419" x="3460750" y="2919413"/>
          <p14:tracePt t="34424" x="3492500" y="2927350"/>
          <p14:tracePt t="34426" x="3508375" y="2927350"/>
          <p14:tracePt t="34427" x="3524250" y="2927350"/>
          <p14:tracePt t="34429" x="3540125" y="2927350"/>
          <p14:tracePt t="34431" x="3556000" y="2927350"/>
          <p14:tracePt t="34433" x="3571875" y="2927350"/>
          <p14:tracePt t="34435" x="3587750" y="2935288"/>
          <p14:tracePt t="34438" x="3603625" y="2935288"/>
          <p14:tracePt t="34440" x="3619500" y="2935288"/>
          <p14:tracePt t="34442" x="3635375" y="2935288"/>
          <p14:tracePt t="34444" x="3651250" y="2943225"/>
          <p14:tracePt t="34446" x="3676650" y="2943225"/>
          <p14:tracePt t="34447" x="3692525" y="2943225"/>
          <p14:tracePt t="34449" x="3708400" y="2943225"/>
          <p14:tracePt t="34451" x="3724275" y="2943225"/>
          <p14:tracePt t="34454" x="3740150" y="2951163"/>
          <p14:tracePt t="34456" x="3756025" y="2951163"/>
          <p14:tracePt t="34458" x="3771900" y="2951163"/>
          <p14:tracePt t="34460" x="3787775" y="2951163"/>
          <p14:tracePt t="34461" x="3795713" y="2951163"/>
          <p14:tracePt t="34463" x="3811588" y="2951163"/>
          <p14:tracePt t="34465" x="3827463" y="2959100"/>
          <p14:tracePt t="34467" x="3843338" y="2959100"/>
          <p14:tracePt t="34469" x="3859213" y="2959100"/>
          <p14:tracePt t="34474" x="3883025" y="2959100"/>
          <p14:tracePt t="34476" x="3898900" y="2967038"/>
          <p14:tracePt t="34477" x="3914775" y="2967038"/>
          <p14:tracePt t="34479" x="3930650" y="2967038"/>
          <p14:tracePt t="34481" x="3938588" y="2967038"/>
          <p14:tracePt t="34483" x="3954463" y="2974975"/>
          <p14:tracePt t="34485" x="3970338" y="2974975"/>
          <p14:tracePt t="34487" x="3978275" y="2974975"/>
          <p14:tracePt t="34490" x="3986213" y="2974975"/>
          <p14:tracePt t="34492" x="4002088" y="2974975"/>
          <p14:tracePt t="34493" x="4011613" y="2974975"/>
          <p14:tracePt t="34495" x="4019550" y="2982913"/>
          <p14:tracePt t="34497" x="4027488" y="2982913"/>
          <p14:tracePt t="34500" x="4035425" y="2982913"/>
          <p14:tracePt t="34501" x="4043363" y="2982913"/>
          <p14:tracePt t="34503" x="4059238" y="2990850"/>
          <p14:tracePt t="34506" x="4067175" y="2990850"/>
          <p14:tracePt t="34509" x="4075113" y="2990850"/>
          <p14:tracePt t="34510" x="4083050" y="2998788"/>
          <p14:tracePt t="34511" x="4090988" y="2998788"/>
          <p14:tracePt t="34513" x="4106863" y="2998788"/>
          <p14:tracePt t="34515" x="4106863" y="3006725"/>
          <p14:tracePt t="34517" x="4114800" y="3006725"/>
          <p14:tracePt t="34519" x="4122738" y="3006725"/>
          <p14:tracePt t="34523" x="4130675" y="3006725"/>
          <p14:tracePt t="34524" x="4138613" y="3014663"/>
          <p14:tracePt t="34527" x="4146550" y="3014663"/>
          <p14:tracePt t="34529" x="4154488" y="3014663"/>
          <p14:tracePt t="34533" x="4162425" y="3014663"/>
          <p14:tracePt t="34538" x="4170363" y="3014663"/>
          <p14:tracePt t="34542" x="4170363" y="3022600"/>
          <p14:tracePt t="34545" x="4178300" y="3022600"/>
          <p14:tracePt t="34626" x="4178300" y="3014663"/>
          <p14:tracePt t="34635" x="4170363" y="3014663"/>
          <p14:tracePt t="34640" x="4162425" y="3014663"/>
          <p14:tracePt t="34642" x="4154488" y="3014663"/>
          <p14:tracePt t="34644" x="4146550" y="3006725"/>
          <p14:tracePt t="34645" x="4138613" y="3006725"/>
          <p14:tracePt t="34647" x="4122738" y="3006725"/>
          <p14:tracePt t="34649" x="4114800" y="3006725"/>
          <p14:tracePt t="34651" x="4106863" y="3006725"/>
          <p14:tracePt t="34653" x="4098925" y="3006725"/>
          <p14:tracePt t="34658" x="4075113" y="2998788"/>
          <p14:tracePt t="34659" x="4059238" y="2998788"/>
          <p14:tracePt t="34661" x="4051300" y="2998788"/>
          <p14:tracePt t="34663" x="4035425" y="2998788"/>
          <p14:tracePt t="34665" x="4019550" y="2998788"/>
          <p14:tracePt t="34667" x="4002088" y="2998788"/>
          <p14:tracePt t="34669" x="3986213" y="2998788"/>
          <p14:tracePt t="34674" x="3954463" y="2998788"/>
          <p14:tracePt t="34676" x="3930650" y="2998788"/>
          <p14:tracePt t="34677" x="3914775" y="2998788"/>
          <p14:tracePt t="34679" x="3898900" y="2998788"/>
          <p14:tracePt t="34681" x="3875088" y="2998788"/>
          <p14:tracePt t="34683" x="3843338" y="2990850"/>
          <p14:tracePt t="34685" x="3835400" y="2990850"/>
          <p14:tracePt t="34688" x="3811588" y="2990850"/>
          <p14:tracePt t="34691" x="3787775" y="2990850"/>
          <p14:tracePt t="34693" x="3763963" y="2982913"/>
          <p14:tracePt t="34694" x="3740150" y="2982913"/>
          <p14:tracePt t="34695" x="3716338" y="2982913"/>
          <p14:tracePt t="34698" x="3692525" y="2982913"/>
          <p14:tracePt t="34699" x="3668713" y="2982913"/>
          <p14:tracePt t="34701" x="3635375" y="2974975"/>
          <p14:tracePt t="34703" x="3611563" y="2974975"/>
          <p14:tracePt t="34706" x="3587750" y="2974975"/>
          <p14:tracePt t="34710" x="3532188" y="2967038"/>
          <p14:tracePt t="34712" x="3508375" y="2967038"/>
          <p14:tracePt t="34713" x="3484563" y="2959100"/>
          <p14:tracePt t="34715" x="3460750" y="2959100"/>
          <p14:tracePt t="34718" x="3421063" y="2951163"/>
          <p14:tracePt t="34720" x="3405188" y="2951163"/>
          <p14:tracePt t="34723" x="3381375" y="2943225"/>
          <p14:tracePt t="34724" x="3349625" y="2943225"/>
          <p14:tracePt t="34727" x="3325813" y="2935288"/>
          <p14:tracePt t="34728" x="3292475" y="2935288"/>
          <p14:tracePt t="34729" x="3268663" y="2927350"/>
          <p14:tracePt t="34731" x="3244850" y="2927350"/>
          <p14:tracePt t="34733" x="3213100" y="2919413"/>
          <p14:tracePt t="34735" x="3189288" y="2919413"/>
          <p14:tracePt t="34738" x="3165475" y="2909888"/>
          <p14:tracePt t="34740" x="3141663" y="2909888"/>
          <p14:tracePt t="34742" x="3117850" y="2909888"/>
          <p14:tracePt t="34745" x="3094038" y="2901950"/>
          <p14:tracePt t="34746" x="3070225" y="2901950"/>
          <p14:tracePt t="34747" x="3046413" y="2901950"/>
          <p14:tracePt t="34749" x="3022600" y="2894013"/>
          <p14:tracePt t="34751" x="2990850" y="2894013"/>
          <p14:tracePt t="34753" x="2982913" y="2894013"/>
          <p14:tracePt t="34756" x="2957513" y="2886075"/>
          <p14:tracePt t="34758" x="2941638" y="2886075"/>
          <p14:tracePt t="34760" x="2917825" y="2886075"/>
          <p14:tracePt t="34761" x="2901950" y="2886075"/>
          <p14:tracePt t="34763" x="2886075" y="2886075"/>
          <p14:tracePt t="34765" x="2878138" y="2878138"/>
          <p14:tracePt t="34767" x="2862263" y="2878138"/>
          <p14:tracePt t="34769" x="2846388" y="2878138"/>
          <p14:tracePt t="34773" x="2822575" y="2878138"/>
          <p14:tracePt t="34776" x="2806700" y="2878138"/>
          <p14:tracePt t="34777" x="2798763" y="2878138"/>
          <p14:tracePt t="34780" x="2782888" y="2878138"/>
          <p14:tracePt t="34782" x="2774950" y="2870200"/>
          <p14:tracePt t="34783" x="2759075" y="2870200"/>
          <p14:tracePt t="34785" x="2743200" y="2870200"/>
          <p14:tracePt t="34790" x="2727325" y="2870200"/>
          <p14:tracePt t="34792" x="2719388" y="2870200"/>
          <p14:tracePt t="34793" x="2703513" y="2870200"/>
          <p14:tracePt t="34795" x="2695575" y="2870200"/>
          <p14:tracePt t="34797" x="2687638" y="2870200"/>
          <p14:tracePt t="34800" x="2679700" y="2870200"/>
          <p14:tracePt t="34802" x="2663825" y="2870200"/>
          <p14:tracePt t="34804" x="2655888" y="2870200"/>
          <p14:tracePt t="34807" x="2647950" y="2870200"/>
          <p14:tracePt t="34808" x="2640013" y="2870200"/>
          <p14:tracePt t="34811" x="2632075" y="2870200"/>
          <p14:tracePt t="34813" x="2624138" y="2870200"/>
          <p14:tracePt t="34815" x="2616200" y="2870200"/>
          <p14:tracePt t="34819" x="2606675" y="2870200"/>
          <p14:tracePt t="34823" x="2598738" y="2870200"/>
          <p14:tracePt t="34825" x="2590800" y="2870200"/>
          <p14:tracePt t="34829" x="2582863" y="2870200"/>
          <p14:tracePt t="34833" x="2582863" y="2878138"/>
          <p14:tracePt t="34835" x="2574925" y="2878138"/>
          <p14:tracePt t="34842" x="2566988" y="2878138"/>
          <p14:tracePt t="34849" x="2559050" y="2878138"/>
          <p14:tracePt t="34853" x="2559050" y="2886075"/>
          <p14:tracePt t="34856" x="2551113" y="2886075"/>
          <p14:tracePt t="34862" x="2543175" y="2886075"/>
          <p14:tracePt t="34865" x="2535238" y="2886075"/>
          <p14:tracePt t="34869" x="2535238" y="2894013"/>
          <p14:tracePt t="34873" x="2527300" y="2894013"/>
          <p14:tracePt t="34876" x="2519363" y="2894013"/>
          <p14:tracePt t="34879" x="2511425" y="2894013"/>
          <p14:tracePt t="34883" x="2503488" y="2894013"/>
          <p14:tracePt t="34885" x="2495550" y="2901950"/>
          <p14:tracePt t="34890" x="2487613" y="2901950"/>
          <p14:tracePt t="34893" x="2479675" y="2901950"/>
          <p14:tracePt t="34895" x="2471738" y="2901950"/>
          <p14:tracePt t="34900" x="2463800" y="2901950"/>
          <p14:tracePt t="34901" x="2455863" y="2901950"/>
          <p14:tracePt t="34903" x="2447925" y="2901950"/>
          <p14:tracePt t="34908" x="2439988" y="2909888"/>
          <p14:tracePt t="34909" x="2432050" y="2909888"/>
          <p14:tracePt t="34911" x="2424113" y="2909888"/>
          <p14:tracePt t="34913" x="2416175" y="2909888"/>
          <p14:tracePt t="34915" x="2408238" y="2909888"/>
          <p14:tracePt t="34917" x="2400300" y="2909888"/>
          <p14:tracePt t="34919" x="2392363" y="2909888"/>
          <p14:tracePt t="34926" x="2368550" y="2909888"/>
          <p14:tracePt t="34930" x="2360613" y="2909888"/>
          <p14:tracePt t="34931" x="2352675" y="2901950"/>
          <p14:tracePt t="34933" x="2344738" y="2901950"/>
          <p14:tracePt t="34935" x="2336800" y="2901950"/>
          <p14:tracePt t="34939" x="2320925" y="2901950"/>
          <p14:tracePt t="34942" x="2312988" y="2901950"/>
          <p14:tracePt t="34945" x="2305050" y="2901950"/>
          <p14:tracePt t="34947" x="2297113" y="2901950"/>
          <p14:tracePt t="34951" x="2289175" y="2901950"/>
          <p14:tracePt t="34953" x="2281238" y="2901950"/>
          <p14:tracePt t="34956" x="2273300" y="2901950"/>
          <p14:tracePt t="34959" x="2265363" y="2901950"/>
          <p14:tracePt t="34963" x="2255838" y="2901950"/>
          <p14:tracePt t="34967" x="2247900" y="2901950"/>
          <p14:tracePt t="34969" x="2239963" y="2901950"/>
          <p14:tracePt t="34974" x="2232025" y="2901950"/>
          <p14:tracePt t="34975" x="2224088" y="2901950"/>
          <p14:tracePt t="34979" x="2216150" y="2901950"/>
          <p14:tracePt t="34981" x="2208213" y="2901950"/>
          <p14:tracePt t="34985" x="2200275" y="2901950"/>
          <p14:tracePt t="34988" x="2192338" y="2909888"/>
          <p14:tracePt t="34990" x="2184400" y="2909888"/>
          <p14:tracePt t="34993" x="2176463" y="2909888"/>
          <p14:tracePt t="34995" x="2168525" y="2909888"/>
          <p14:tracePt t="34997" x="2160588" y="2909888"/>
          <p14:tracePt t="35000" x="2152650" y="2909888"/>
          <p14:tracePt t="35001" x="2144713" y="2919413"/>
          <p14:tracePt t="35006" x="2136775" y="2919413"/>
          <p14:tracePt t="35008" x="2128838" y="2919413"/>
          <p14:tracePt t="35009" x="2120900" y="2919413"/>
          <p14:tracePt t="35011" x="2112963" y="2919413"/>
          <p14:tracePt t="35013" x="2105025" y="2919413"/>
          <p14:tracePt t="35015" x="2105025" y="2927350"/>
          <p14:tracePt t="35017" x="2097088" y="2927350"/>
          <p14:tracePt t="35019" x="2089150" y="2927350"/>
          <p14:tracePt t="35023" x="2073275" y="2927350"/>
          <p14:tracePt t="35027" x="2065338" y="2927350"/>
          <p14:tracePt t="35029" x="2057400" y="2927350"/>
          <p14:tracePt t="35031" x="2049463" y="2927350"/>
          <p14:tracePt t="35033" x="2041525" y="2927350"/>
          <p14:tracePt t="35037" x="2033588" y="2927350"/>
          <p14:tracePt t="35039" x="2025650" y="2927350"/>
          <p14:tracePt t="35042" x="2025650" y="2935288"/>
          <p14:tracePt t="35043" x="2017713" y="2935288"/>
          <p14:tracePt t="35045" x="2009775" y="2935288"/>
          <p14:tracePt t="35047" x="2001838" y="2935288"/>
          <p14:tracePt t="35051" x="1993900" y="2935288"/>
          <p14:tracePt t="35053" x="1985963" y="2927350"/>
          <p14:tracePt t="35058" x="1978025" y="2927350"/>
          <p14:tracePt t="35059" x="1970088" y="2927350"/>
          <p14:tracePt t="35063" x="1962150" y="2927350"/>
          <p14:tracePt t="35067" x="1954213" y="2927350"/>
          <p14:tracePt t="35073" x="1946275" y="2927350"/>
          <p14:tracePt t="35077" x="1938338" y="2927350"/>
          <p14:tracePt t="35093" x="1930400" y="2927350"/>
          <p14:tracePt t="35146" x="1922463" y="2927350"/>
          <p14:tracePt t="35151" x="1922463" y="2919413"/>
          <p14:tracePt t="35154" x="1912938" y="2919413"/>
          <p14:tracePt t="35158" x="1905000" y="2919413"/>
          <p14:tracePt t="35161" x="1897063" y="2919413"/>
          <p14:tracePt t="35163" x="1889125" y="2909888"/>
          <p14:tracePt t="35165" x="1881188" y="2909888"/>
          <p14:tracePt t="35167" x="1873250" y="2909888"/>
          <p14:tracePt t="35169" x="1865313" y="2909888"/>
          <p14:tracePt t="35174" x="1849438" y="2901950"/>
          <p14:tracePt t="35175" x="1841500" y="2901950"/>
          <p14:tracePt t="35177" x="1833563" y="2901950"/>
          <p14:tracePt t="35179" x="1825625" y="2901950"/>
          <p14:tracePt t="35181" x="1817688" y="2901950"/>
          <p14:tracePt t="35183" x="1809750" y="2901950"/>
          <p14:tracePt t="35186" x="1801813" y="2901950"/>
          <p14:tracePt t="35189" x="1793875" y="2901950"/>
          <p14:tracePt t="35190" x="1785938" y="2901950"/>
          <p14:tracePt t="35191" x="1778000" y="2894013"/>
          <p14:tracePt t="35193" x="1770063" y="2894013"/>
          <p14:tracePt t="35195" x="1762125" y="2894013"/>
          <p14:tracePt t="35197" x="1754188" y="2894013"/>
          <p14:tracePt t="35199" x="1754188" y="2901950"/>
          <p14:tracePt t="35201" x="1746250" y="2901950"/>
          <p14:tracePt t="35203" x="1738313" y="2901950"/>
          <p14:tracePt t="35205" x="1730375" y="2901950"/>
          <p14:tracePt t="35207" x="1722438" y="2901950"/>
          <p14:tracePt t="35209" x="1714500" y="2901950"/>
          <p14:tracePt t="35213" x="1706563" y="2901950"/>
          <p14:tracePt t="35215" x="1698625" y="2901950"/>
          <p14:tracePt t="35217" x="1690688" y="2901950"/>
          <p14:tracePt t="35219" x="1682750" y="2901950"/>
          <p14:tracePt t="35224" x="1674813" y="2901950"/>
          <p14:tracePt t="35225" x="1666875" y="2901950"/>
          <p14:tracePt t="35227" x="1658938" y="2901950"/>
          <p14:tracePt t="35229" x="1651000" y="2901950"/>
          <p14:tracePt t="35232" x="1643063" y="2909888"/>
          <p14:tracePt t="35234" x="1635125" y="2909888"/>
          <p14:tracePt t="35238" x="1627188" y="2909888"/>
          <p14:tracePt t="35240" x="1619250" y="2909888"/>
          <p14:tracePt t="35242" x="1611313" y="2909888"/>
          <p14:tracePt t="35243" x="1603375" y="2909888"/>
          <p14:tracePt t="35245" x="1603375" y="2919413"/>
          <p14:tracePt t="35247" x="1595438" y="2919413"/>
          <p14:tracePt t="35249" x="1587500" y="2919413"/>
          <p14:tracePt t="35253" x="1579563" y="2919413"/>
          <p14:tracePt t="35256" x="1571625" y="2919413"/>
          <p14:tracePt t="35259" x="1562100" y="2919413"/>
          <p14:tracePt t="35261" x="1562100" y="2927350"/>
          <p14:tracePt t="35265" x="1554163" y="2927350"/>
          <p14:tracePt t="35275" x="1546225" y="2927350"/>
          <p14:tracePt t="35310" x="1538288" y="2927350"/>
          <p14:tracePt t="35315" x="1538288" y="2935288"/>
          <p14:tracePt t="35327" x="1538288" y="2943225"/>
          <p14:tracePt t="35329" x="1530350" y="2943225"/>
          <p14:tracePt t="35333" x="1530350" y="2951163"/>
          <p14:tracePt t="35340" x="1530350" y="2959100"/>
          <p14:tracePt t="35343" x="1530350" y="2967038"/>
          <p14:tracePt t="35347" x="1522413" y="2974975"/>
          <p14:tracePt t="35351" x="1522413" y="2982913"/>
          <p14:tracePt t="35356" x="1522413" y="2990850"/>
          <p14:tracePt t="35359" x="1522413" y="2998788"/>
          <p14:tracePt t="35361" x="1522413" y="3006725"/>
          <p14:tracePt t="35365" x="1514475" y="3014663"/>
          <p14:tracePt t="35369" x="1514475" y="3022600"/>
          <p14:tracePt t="35373" x="1514475" y="3030538"/>
          <p14:tracePt t="35376" x="1514475" y="3038475"/>
          <p14:tracePt t="35379" x="1514475" y="3046413"/>
          <p14:tracePt t="35383" x="1514475" y="3054350"/>
          <p14:tracePt t="35385" x="1506538" y="3054350"/>
          <p14:tracePt t="35387" x="1506538" y="3062288"/>
          <p14:tracePt t="35392" x="1506538" y="3070225"/>
          <p14:tracePt t="35395" x="1506538" y="3078163"/>
          <p14:tracePt t="35401" x="1506538" y="3086100"/>
          <p14:tracePt t="35407" x="1506538" y="3094038"/>
          <p14:tracePt t="35409" x="1506538" y="3101975"/>
          <p14:tracePt t="35415" x="1498600" y="3109913"/>
          <p14:tracePt t="35419" x="1506538" y="3117850"/>
          <p14:tracePt t="35425" x="1506538" y="3125788"/>
          <p14:tracePt t="35430" x="1506538" y="3133725"/>
          <p14:tracePt t="35431" x="1506538" y="3141663"/>
          <p14:tracePt t="35435" x="1506538" y="3149600"/>
          <p14:tracePt t="35440" x="1506538" y="3157538"/>
          <p14:tracePt t="35441" x="1506538" y="3165475"/>
          <p14:tracePt t="35443" x="1514475" y="3165475"/>
          <p14:tracePt t="35445" x="1514475" y="3173413"/>
          <p14:tracePt t="35447" x="1514475" y="3181350"/>
          <p14:tracePt t="35449" x="1514475" y="3189288"/>
          <p14:tracePt t="35453" x="1514475" y="3197225"/>
          <p14:tracePt t="35457" x="1522413" y="3205163"/>
          <p14:tracePt t="35459" x="1522413" y="3213100"/>
          <p14:tracePt t="35461" x="1522413" y="3221038"/>
          <p14:tracePt t="35465" x="1530350" y="3228975"/>
          <p14:tracePt t="35467" x="1530350" y="3236913"/>
          <p14:tracePt t="35474" x="1530350" y="3252788"/>
          <p14:tracePt t="35477" x="1538288" y="3262313"/>
          <p14:tracePt t="35481" x="1538288" y="3270250"/>
          <p14:tracePt t="35485" x="1538288" y="3278188"/>
          <p14:tracePt t="35489" x="1538288" y="3286125"/>
          <p14:tracePt t="35495" x="1538288" y="3294063"/>
          <p14:tracePt t="35500" x="1546225" y="3302000"/>
          <p14:tracePt t="35506" x="1546225" y="3309938"/>
          <p14:tracePt t="35511" x="1546225" y="3317875"/>
          <p14:tracePt t="35517" x="1546225" y="3325813"/>
          <p14:tracePt t="35520" x="1554163" y="3325813"/>
          <p14:tracePt t="35524" x="1554163" y="3333750"/>
          <p14:tracePt t="35642" x="1562100" y="3333750"/>
          <p14:tracePt t="35650" x="1571625" y="3333750"/>
          <p14:tracePt t="35652" x="1579563" y="3333750"/>
          <p14:tracePt t="35658" x="1595438" y="3325813"/>
          <p14:tracePt t="35659" x="1603375" y="3325813"/>
          <p14:tracePt t="35661" x="1611313" y="3325813"/>
          <p14:tracePt t="35663" x="1619250" y="3325813"/>
          <p14:tracePt t="35665" x="1627188" y="3325813"/>
          <p14:tracePt t="35667" x="1635125" y="3325813"/>
          <p14:tracePt t="35669" x="1643063" y="3317875"/>
          <p14:tracePt t="35673" x="1651000" y="3317875"/>
          <p14:tracePt t="35675" x="1658938" y="3317875"/>
          <p14:tracePt t="35676" x="1666875" y="3317875"/>
          <p14:tracePt t="35678" x="1674813" y="3317875"/>
          <p14:tracePt t="35679" x="1690688" y="3325813"/>
          <p14:tracePt t="35682" x="1698625" y="3325813"/>
          <p14:tracePt t="35683" x="1714500" y="3325813"/>
          <p14:tracePt t="35685" x="1722438" y="3317875"/>
          <p14:tracePt t="35689" x="1746250" y="3325813"/>
          <p14:tracePt t="35692" x="1754188" y="3325813"/>
          <p14:tracePt t="35694" x="1770063" y="3325813"/>
          <p14:tracePt t="35696" x="1785938" y="3325813"/>
          <p14:tracePt t="35697" x="1793875" y="3325813"/>
          <p14:tracePt t="35699" x="1809750" y="3325813"/>
          <p14:tracePt t="35701" x="1817688" y="3325813"/>
          <p14:tracePt t="35705" x="1833563" y="3325813"/>
          <p14:tracePt t="35708" x="1857375" y="3325813"/>
          <p14:tracePt t="35710" x="1865313" y="3325813"/>
          <p14:tracePt t="35711" x="1881188" y="3325813"/>
          <p14:tracePt t="35713" x="1897063" y="3325813"/>
          <p14:tracePt t="35715" x="1905000" y="3325813"/>
          <p14:tracePt t="35717" x="1922463" y="3325813"/>
          <p14:tracePt t="35719" x="1938338" y="3325813"/>
          <p14:tracePt t="35724" x="1962150" y="3325813"/>
          <p14:tracePt t="35725" x="1978025" y="3325813"/>
          <p14:tracePt t="35728" x="1985963" y="3325813"/>
          <p14:tracePt t="35729" x="2001838" y="3325813"/>
          <p14:tracePt t="35731" x="2009775" y="3325813"/>
          <p14:tracePt t="35733" x="2025650" y="3325813"/>
          <p14:tracePt t="35735" x="2033588" y="3325813"/>
          <p14:tracePt t="35737" x="2049463" y="3317875"/>
          <p14:tracePt t="35740" x="2057400" y="3317875"/>
          <p14:tracePt t="35741" x="2065338" y="3317875"/>
          <p14:tracePt t="35743" x="2073275" y="3317875"/>
          <p14:tracePt t="35745" x="2081213" y="3317875"/>
          <p14:tracePt t="35747" x="2097088" y="3317875"/>
          <p14:tracePt t="35749" x="2105025" y="3317875"/>
          <p14:tracePt t="35751" x="2112963" y="3317875"/>
          <p14:tracePt t="35753" x="2120900" y="3309938"/>
          <p14:tracePt t="35757" x="2128838" y="3309938"/>
          <p14:tracePt t="35760" x="2144713" y="3309938"/>
          <p14:tracePt t="35763" x="2152650" y="3309938"/>
          <p14:tracePt t="35766" x="2160588" y="3309938"/>
          <p14:tracePt t="35767" x="2160588" y="3302000"/>
          <p14:tracePt t="35769" x="2168525" y="3302000"/>
          <p14:tracePt t="35774" x="2176463" y="3302000"/>
          <p14:tracePt t="35786" x="2184400" y="3302000"/>
          <p14:tracePt t="36971" x="2184400" y="3294063"/>
          <p14:tracePt t="36980" x="2184400" y="3286125"/>
          <p14:tracePt t="37080" x="2176463" y="3286125"/>
          <p14:tracePt t="37088" x="2176463" y="3278188"/>
          <p14:tracePt t="37095" x="2176463" y="3270250"/>
          <p14:tracePt t="37099" x="2168525" y="3270250"/>
          <p14:tracePt t="37101" x="2168525" y="3262313"/>
          <p14:tracePt t="37106" x="2160588" y="3262313"/>
          <p14:tracePt t="37115" x="2160588" y="3252788"/>
          <p14:tracePt t="37116" x="2152650" y="3252788"/>
          <p14:tracePt t="37125" x="2144713" y="3244850"/>
          <p14:tracePt t="37127" x="2136775" y="3244850"/>
          <p14:tracePt t="37129" x="2128838" y="3236913"/>
          <p14:tracePt t="37133" x="2120900" y="3236913"/>
          <p14:tracePt t="37135" x="2120900" y="3228975"/>
          <p14:tracePt t="37137" x="2112963" y="3228975"/>
          <p14:tracePt t="37139" x="2105025" y="3221038"/>
          <p14:tracePt t="37143" x="2097088" y="3221038"/>
          <p14:tracePt t="37145" x="2089150" y="3221038"/>
          <p14:tracePt t="37147" x="2081213" y="3213100"/>
          <p14:tracePt t="37149" x="2073275" y="3213100"/>
          <p14:tracePt t="37151" x="2065338" y="3205163"/>
          <p14:tracePt t="37153" x="2057400" y="3205163"/>
          <p14:tracePt t="37156" x="2049463" y="3197225"/>
          <p14:tracePt t="37159" x="2041525" y="3197225"/>
          <p14:tracePt t="37160" x="2033588" y="3189288"/>
          <p14:tracePt t="37162" x="2025650" y="3189288"/>
          <p14:tracePt t="37164" x="2017713" y="3181350"/>
          <p14:tracePt t="37165" x="2001838" y="3173413"/>
          <p14:tracePt t="37167" x="1993900" y="3173413"/>
          <p14:tracePt t="37169" x="1985963" y="3165475"/>
          <p14:tracePt t="37174" x="1962150" y="3149600"/>
          <p14:tracePt t="37176" x="1946275" y="3141663"/>
          <p14:tracePt t="37179" x="1912938" y="3133725"/>
          <p14:tracePt t="37181" x="1905000" y="3125788"/>
          <p14:tracePt t="37183" x="1889125" y="3117850"/>
          <p14:tracePt t="37185" x="1873250" y="3109913"/>
          <p14:tracePt t="37188" x="1857375" y="3101975"/>
          <p14:tracePt t="37190" x="1841500" y="3094038"/>
          <p14:tracePt t="37191" x="1825625" y="3086100"/>
          <p14:tracePt t="37196" x="1793875" y="3070225"/>
          <p14:tracePt t="37198" x="1778000" y="3062288"/>
          <p14:tracePt t="37200" x="1754188" y="3046413"/>
          <p14:tracePt t="37203" x="1746250" y="3046413"/>
          <p14:tracePt t="37204" x="1730375" y="3038475"/>
          <p14:tracePt t="37206" x="1706563" y="3030538"/>
          <p14:tracePt t="37207" x="1690688" y="3022600"/>
          <p14:tracePt t="37209" x="1674813" y="3014663"/>
          <p14:tracePt t="37214" x="1643063" y="2990850"/>
          <p14:tracePt t="37215" x="1627188" y="2982913"/>
          <p14:tracePt t="37217" x="1611313" y="2974975"/>
          <p14:tracePt t="37219" x="1595438" y="2967038"/>
          <p14:tracePt t="37223" x="1562100" y="2951163"/>
          <p14:tracePt t="37226" x="1546225" y="2943225"/>
          <p14:tracePt t="37230" x="1522413" y="2927350"/>
          <p14:tracePt t="37232" x="1514475" y="2919413"/>
          <p14:tracePt t="37234" x="1490663" y="2909888"/>
          <p14:tracePt t="37238" x="1474788" y="2901950"/>
          <p14:tracePt t="37240" x="1466850" y="2894013"/>
          <p14:tracePt t="37241" x="1458913" y="2886075"/>
          <p14:tracePt t="37246" x="1443038" y="2878138"/>
          <p14:tracePt t="37248" x="1435100" y="2878138"/>
          <p14:tracePt t="37250" x="1427163" y="2870200"/>
          <p14:tracePt t="37253" x="1419225" y="2862263"/>
          <p14:tracePt t="37257" x="1411288" y="2854325"/>
          <p14:tracePt t="37261" x="1403350" y="2854325"/>
          <p14:tracePt t="37263" x="1403350" y="2846388"/>
          <p14:tracePt t="37267" x="1395413" y="2846388"/>
          <p14:tracePt t="37298" x="1387475" y="2846388"/>
          <p14:tracePt t="37313" x="1387475" y="2838450"/>
          <p14:tracePt t="37330" x="1387475" y="2830513"/>
          <p14:tracePt t="37333" x="1379538" y="2830513"/>
          <p14:tracePt t="37394" x="1371600" y="2830513"/>
          <p14:tracePt t="37405" x="1363663" y="2822575"/>
          <p14:tracePt t="37414" x="1355725" y="2822575"/>
          <p14:tracePt t="37423" x="1347788" y="2814638"/>
          <p14:tracePt t="37432" x="1339850" y="2814638"/>
          <p14:tracePt t="37445" x="1331913" y="2814638"/>
          <p14:tracePt t="37505" x="1331913" y="2806700"/>
          <p14:tracePt t="37515" x="1323975" y="2806700"/>
          <p14:tracePt t="37724" x="1323975" y="2814638"/>
          <p14:tracePt t="37726" x="1316038" y="2814638"/>
          <p14:tracePt t="37734" x="1308100" y="2822575"/>
          <p14:tracePt t="37741" x="1300163" y="2822575"/>
          <p14:tracePt t="37744" x="1300163" y="2830513"/>
          <p14:tracePt t="37749" x="1292225" y="2830513"/>
          <p14:tracePt t="37761" x="1284288" y="2830513"/>
          <p14:tracePt t="37936" x="1284288" y="2838450"/>
          <p14:tracePt t="38027" x="1284288" y="2830513"/>
          <p14:tracePt t="38053" x="1276350" y="2822575"/>
          <p14:tracePt t="38056" x="1276350" y="2814638"/>
          <p14:tracePt t="38057" x="1268413" y="2806700"/>
          <p14:tracePt t="38060" x="1260475" y="2790825"/>
          <p14:tracePt t="38063" x="1252538" y="2782888"/>
          <p14:tracePt t="38064" x="1244600" y="2774950"/>
          <p14:tracePt t="38065" x="1236663" y="2759075"/>
          <p14:tracePt t="38067" x="1236663" y="2751138"/>
          <p14:tracePt t="38069" x="1228725" y="2743200"/>
          <p14:tracePt t="38073" x="1220788" y="2727325"/>
          <p14:tracePt t="38077" x="1211263" y="2711450"/>
          <p14:tracePt t="38080" x="1195388" y="2703513"/>
          <p14:tracePt t="38081" x="1187450" y="2695575"/>
          <p14:tracePt t="38083" x="1187450" y="2687638"/>
          <p14:tracePt t="38085" x="1179513" y="2679700"/>
          <p14:tracePt t="38092" x="1163638" y="2671763"/>
          <p14:tracePt t="38094" x="1155700" y="2663825"/>
          <p14:tracePt t="38098" x="1147763" y="2655888"/>
          <p14:tracePt t="38100" x="1139825" y="2655888"/>
          <p14:tracePt t="38101" x="1139825" y="2647950"/>
          <p14:tracePt t="38104" x="1131888" y="2647950"/>
          <p14:tracePt t="38107" x="1123950" y="2640013"/>
          <p14:tracePt t="38113" x="1116013" y="2632075"/>
          <p14:tracePt t="38114" x="1108075" y="2632075"/>
          <p14:tracePt t="38119" x="1100138" y="2632075"/>
          <p14:tracePt t="38123" x="1092200" y="2624138"/>
          <p14:tracePt t="38127" x="1084263" y="2624138"/>
          <p14:tracePt t="38129" x="1084263" y="2616200"/>
          <p14:tracePt t="38131" x="1076325" y="2616200"/>
          <p14:tracePt t="38140" x="1068388" y="2616200"/>
          <p14:tracePt t="38144" x="1068388" y="2608263"/>
          <p14:tracePt t="38146" x="1060450" y="2608263"/>
          <p14:tracePt t="38160" x="1052513" y="2608263"/>
          <p14:tracePt t="38195" x="1052513" y="2600325"/>
          <p14:tracePt t="38211" x="1052513" y="2592388"/>
          <p14:tracePt t="38221" x="1052513" y="2584450"/>
          <p14:tracePt t="38226" x="1044575" y="2584450"/>
          <p14:tracePt t="38234" x="1044575" y="2576513"/>
          <p14:tracePt t="38250" x="1036638" y="2576513"/>
          <p14:tracePt t="38260" x="1036638" y="2566988"/>
          <p14:tracePt t="38267" x="1028700" y="2566988"/>
          <p14:tracePt t="38277" x="1020763" y="2559050"/>
          <p14:tracePt t="38284" x="1012825" y="2559050"/>
          <p14:tracePt t="38291" x="1012825" y="2551113"/>
          <p14:tracePt t="38292" x="1004888" y="2551113"/>
          <p14:tracePt t="38299" x="996950" y="2551113"/>
          <p14:tracePt t="38303" x="996950" y="2543175"/>
          <p14:tracePt t="38312" x="989013" y="2543175"/>
          <p14:tracePt t="38326" x="989013" y="2535238"/>
          <p14:tracePt t="38472" x="989013" y="2543175"/>
          <p14:tracePt t="38484" x="981075" y="2543175"/>
          <p14:tracePt t="38489" x="981075" y="2551113"/>
          <p14:tracePt t="38501" x="981075" y="2559050"/>
          <p14:tracePt t="38511" x="981075" y="2566988"/>
          <p14:tracePt t="38517" x="981075" y="2576513"/>
          <p14:tracePt t="38523" x="981075" y="2584450"/>
          <p14:tracePt t="38527" x="973138" y="2584450"/>
          <p14:tracePt t="38531" x="973138" y="2592388"/>
          <p14:tracePt t="38533" x="973138" y="2600325"/>
          <p14:tracePt t="38537" x="965200" y="2600325"/>
          <p14:tracePt t="38540" x="965200" y="2608263"/>
          <p14:tracePt t="38545" x="965200" y="2616200"/>
          <p14:tracePt t="38547" x="957263" y="2616200"/>
          <p14:tracePt t="38549" x="957263" y="2624138"/>
          <p14:tracePt t="38553" x="949325" y="2632075"/>
          <p14:tracePt t="38559" x="949325" y="2640013"/>
          <p14:tracePt t="38561" x="941388" y="2640013"/>
          <p14:tracePt t="38563" x="941388" y="2647950"/>
          <p14:tracePt t="38565" x="933450" y="2647950"/>
          <p14:tracePt t="38569" x="925513" y="2655888"/>
          <p14:tracePt t="38574" x="917575" y="2663825"/>
          <p14:tracePt t="38577" x="909638" y="2663825"/>
          <p14:tracePt t="38580" x="909638" y="2671763"/>
          <p14:tracePt t="38581" x="901700" y="2671763"/>
          <p14:tracePt t="38584" x="893763" y="2679700"/>
          <p14:tracePt t="38590" x="885825" y="2687638"/>
          <p14:tracePt t="38593" x="877888" y="2687638"/>
          <p14:tracePt t="38595" x="868363" y="2687638"/>
          <p14:tracePt t="38596" x="868363" y="2695575"/>
          <p14:tracePt t="38599" x="860425" y="2695575"/>
          <p14:tracePt t="38602" x="852488" y="2703513"/>
          <p14:tracePt t="38606" x="844550" y="2703513"/>
          <p14:tracePt t="38611" x="836613" y="2703513"/>
          <p14:tracePt t="38614" x="828675" y="2711450"/>
          <p14:tracePt t="38618" x="820738" y="2711450"/>
          <p14:tracePt t="38626" x="812800" y="2711450"/>
          <p14:tracePt t="38628" x="804863" y="2711450"/>
          <p14:tracePt t="38634" x="796925" y="2711450"/>
          <p14:tracePt t="38636" x="796925" y="2719388"/>
          <p14:tracePt t="38641" x="788988" y="2719388"/>
          <p14:tracePt t="38646" x="781050" y="2719388"/>
          <p14:tracePt t="38652" x="773113" y="2719388"/>
          <p14:tracePt t="38659" x="765175" y="2719388"/>
          <p14:tracePt t="38665" x="757238" y="2719388"/>
          <p14:tracePt t="38674" x="749300" y="2719388"/>
          <p14:tracePt t="38756" x="741363" y="2719388"/>
          <p14:tracePt t="38761" x="733425" y="2719388"/>
          <p14:tracePt t="38768" x="725488" y="2719388"/>
          <p14:tracePt t="38774" x="717550" y="2719388"/>
          <p14:tracePt t="38780" x="709613" y="2719388"/>
          <p14:tracePt t="38783" x="701675" y="2719388"/>
          <p14:tracePt t="38787" x="693738" y="2719388"/>
          <p14:tracePt t="38791" x="685800" y="2719388"/>
          <p14:tracePt t="38797" x="677863" y="2719388"/>
          <p14:tracePt t="38801" x="669925" y="2711450"/>
          <p14:tracePt t="38810" x="661988" y="2711450"/>
          <p14:tracePt t="38819" x="654050" y="2711450"/>
          <p14:tracePt t="38876" x="661988" y="2711450"/>
          <p14:tracePt t="38907" x="661988" y="2703513"/>
          <p14:tracePt t="38912" x="669925" y="2703513"/>
          <p14:tracePt t="38993" x="677863" y="2703513"/>
          <p14:tracePt t="39000" x="677863" y="2695575"/>
          <p14:tracePt t="39006" x="685800" y="2695575"/>
          <p14:tracePt t="39036" x="693738" y="2695575"/>
          <p14:tracePt t="39049" x="693738" y="2687638"/>
          <p14:tracePt t="39053" x="701675" y="2687638"/>
          <p14:tracePt t="39066" x="709613" y="2687638"/>
          <p14:tracePt t="39079" x="709613" y="2679700"/>
          <p14:tracePt t="39081" x="717550" y="2679700"/>
          <p14:tracePt t="39094" x="725488" y="2679700"/>
          <p14:tracePt t="39195" x="725488" y="2687638"/>
          <p14:tracePt t="39375" x="733425" y="2687638"/>
          <p14:tracePt t="39395" x="741363" y="2687638"/>
          <p14:tracePt t="39403" x="749300" y="2687638"/>
          <p14:tracePt t="39407" x="757238" y="2695575"/>
          <p14:tracePt t="39411" x="765175" y="2695575"/>
          <p14:tracePt t="39413" x="773113" y="2695575"/>
          <p14:tracePt t="39415" x="781050" y="2695575"/>
          <p14:tracePt t="39419" x="788988" y="2695575"/>
          <p14:tracePt t="39424" x="804863" y="2695575"/>
          <p14:tracePt t="39427" x="812800" y="2695575"/>
          <p14:tracePt t="39429" x="820738" y="2695575"/>
          <p14:tracePt t="39433" x="828675" y="2703513"/>
          <p14:tracePt t="39435" x="836613" y="2703513"/>
          <p14:tracePt t="39439" x="844550" y="2703513"/>
          <p14:tracePt t="39442" x="852488" y="2703513"/>
          <p14:tracePt t="39443" x="860425" y="2703513"/>
          <p14:tracePt t="39447" x="868363" y="2703513"/>
          <p14:tracePt t="39449" x="877888" y="2703513"/>
          <p14:tracePt t="39453" x="885825" y="2703513"/>
          <p14:tracePt t="39458" x="893763" y="2703513"/>
          <p14:tracePt t="39459" x="901700" y="2703513"/>
          <p14:tracePt t="39463" x="909638" y="2703513"/>
          <p14:tracePt t="39465" x="917575" y="2703513"/>
          <p14:tracePt t="39469" x="925513" y="2703513"/>
          <p14:tracePt t="39474" x="933450" y="2703513"/>
          <p14:tracePt t="39479" x="941388" y="2703513"/>
          <p14:tracePt t="39484" x="949325" y="2703513"/>
          <p14:tracePt t="39492" x="957263" y="2703513"/>
          <p14:tracePt t="39535" x="957263" y="2711450"/>
          <p14:tracePt t="39538" x="949325" y="2711450"/>
          <p14:tracePt t="39595" x="949325" y="2719388"/>
          <p14:tracePt t="39600" x="941388" y="2719388"/>
          <p14:tracePt t="39731" x="949325" y="2719388"/>
          <p14:tracePt t="39837" x="949325" y="2727325"/>
          <p14:tracePt t="39845" x="957263" y="2727325"/>
          <p14:tracePt t="39849" x="957263" y="2735263"/>
          <p14:tracePt t="39855" x="965200" y="2735263"/>
          <p14:tracePt t="39861" x="973138" y="2743200"/>
          <p14:tracePt t="39867" x="981075" y="2743200"/>
          <p14:tracePt t="39874" x="989013" y="2751138"/>
          <p14:tracePt t="39880" x="996950" y="2751138"/>
          <p14:tracePt t="39891" x="1004888" y="2759075"/>
          <p14:tracePt t="39895" x="1012825" y="2759075"/>
          <p14:tracePt t="39905" x="1020763" y="2759075"/>
          <p14:tracePt t="39912" x="1020763" y="2767013"/>
          <p14:tracePt t="39916" x="1028700" y="2767013"/>
          <p14:tracePt t="39969" x="1028700" y="2759075"/>
          <p14:tracePt t="39989" x="1020763" y="2759075"/>
          <p14:tracePt t="39997" x="1020763" y="2751138"/>
          <p14:tracePt t="40002" x="1012825" y="2743200"/>
          <p14:tracePt t="40010" x="1012825" y="2735263"/>
          <p14:tracePt t="40011" x="1004888" y="2735263"/>
          <p14:tracePt t="40013" x="1004888" y="2727325"/>
          <p14:tracePt t="40017" x="996950" y="2719388"/>
          <p14:tracePt t="40023" x="996950" y="2711450"/>
          <p14:tracePt t="40025" x="989013" y="2711450"/>
          <p14:tracePt t="40026" x="989013" y="2703513"/>
          <p14:tracePt t="40030" x="989013" y="2695575"/>
          <p14:tracePt t="40033" x="981075" y="2695575"/>
          <p14:tracePt t="40034" x="981075" y="2687638"/>
          <p14:tracePt t="40040" x="981075" y="2679700"/>
          <p14:tracePt t="40042" x="973138" y="2671763"/>
          <p14:tracePt t="40050" x="973138" y="2663825"/>
          <p14:tracePt t="40057" x="965200" y="2655888"/>
          <p14:tracePt t="40062" x="965200" y="2647950"/>
          <p14:tracePt t="40073" x="965200" y="2640013"/>
          <p14:tracePt t="40080" x="965200" y="2632075"/>
          <p14:tracePt t="40092" x="965200" y="2624138"/>
          <p14:tracePt t="40141" x="957263" y="2624138"/>
          <p14:tracePt t="40158" x="949325" y="2624138"/>
          <p14:tracePt t="40164" x="941388" y="2632075"/>
          <p14:tracePt t="40169" x="933450" y="2632075"/>
          <p14:tracePt t="40170" x="925513" y="2632075"/>
          <p14:tracePt t="40175" x="917575" y="2632075"/>
          <p14:tracePt t="40179" x="909638" y="2640013"/>
          <p14:tracePt t="40182" x="901700" y="2640013"/>
          <p14:tracePt t="40186" x="893763" y="2640013"/>
          <p14:tracePt t="40191" x="885825" y="2640013"/>
          <p14:tracePt t="40192" x="885825" y="2647950"/>
          <p14:tracePt t="40194" x="877888" y="2647950"/>
          <p14:tracePt t="40211" x="868363" y="2647950"/>
          <p14:tracePt t="40214" x="877888" y="2647950"/>
          <p14:tracePt t="40219" x="877888" y="2655888"/>
          <p14:tracePt t="40252" x="885825" y="2655888"/>
          <p14:tracePt t="40258" x="893763" y="2655888"/>
          <p14:tracePt t="40261" x="901700" y="2655888"/>
          <p14:tracePt t="40264" x="909638" y="2655888"/>
          <p14:tracePt t="40268" x="917575" y="2655888"/>
          <p14:tracePt t="40270" x="925513" y="2655888"/>
          <p14:tracePt t="40273" x="933450" y="2655888"/>
          <p14:tracePt t="40274" x="941388" y="2655888"/>
          <p14:tracePt t="40276" x="949325" y="2655888"/>
          <p14:tracePt t="40279" x="965200" y="2655888"/>
          <p14:tracePt t="40282" x="981075" y="2655888"/>
          <p14:tracePt t="40283" x="989013" y="2655888"/>
          <p14:tracePt t="40285" x="996950" y="2655888"/>
          <p14:tracePt t="40287" x="1004888" y="2655888"/>
          <p14:tracePt t="40290" x="1012825" y="2655888"/>
          <p14:tracePt t="40292" x="1028700" y="2663825"/>
          <p14:tracePt t="40293" x="1036638" y="2663825"/>
          <p14:tracePt t="40295" x="1044575" y="2663825"/>
          <p14:tracePt t="40297" x="1060450" y="2663825"/>
          <p14:tracePt t="40299" x="1068388" y="2663825"/>
          <p14:tracePt t="40301" x="1076325" y="2663825"/>
          <p14:tracePt t="40303" x="1084263" y="2671763"/>
          <p14:tracePt t="40306" x="1092200" y="2671763"/>
          <p14:tracePt t="40308" x="1100138" y="2671763"/>
          <p14:tracePt t="40309" x="1108075" y="2671763"/>
          <p14:tracePt t="40311" x="1116013" y="2679700"/>
          <p14:tracePt t="40313" x="1123950" y="2679700"/>
          <p14:tracePt t="40315" x="1131888" y="2679700"/>
          <p14:tracePt t="40319" x="1139825" y="2687638"/>
          <p14:tracePt t="40323" x="1147763" y="2687638"/>
          <p14:tracePt t="40326" x="1155700" y="2695575"/>
          <p14:tracePt t="40328" x="1163638" y="2695575"/>
          <p14:tracePt t="40330" x="1171575" y="2703513"/>
          <p14:tracePt t="40336" x="1179513" y="2703513"/>
          <p14:tracePt t="40340" x="1179513" y="2711450"/>
          <p14:tracePt t="40343" x="1187450" y="2711450"/>
          <p14:tracePt t="40345" x="1187450" y="2719388"/>
          <p14:tracePt t="40355" x="1187450" y="2727325"/>
          <p14:tracePt t="40364" x="1179513" y="2735263"/>
          <p14:tracePt t="40368" x="1171575" y="2735263"/>
          <p14:tracePt t="40373" x="1163638" y="2735263"/>
          <p14:tracePt t="40377" x="1147763" y="2743200"/>
          <p14:tracePt t="40378" x="1139825" y="2743200"/>
          <p14:tracePt t="40380" x="1131888" y="2743200"/>
          <p14:tracePt t="40382" x="1123950" y="2743200"/>
          <p14:tracePt t="40384" x="1116013" y="2743200"/>
          <p14:tracePt t="40386" x="1108075" y="2743200"/>
          <p14:tracePt t="40389" x="1100138" y="2743200"/>
          <p14:tracePt t="40393" x="1076325" y="2743200"/>
          <p14:tracePt t="40394" x="1068388" y="2743200"/>
          <p14:tracePt t="40396" x="1060450" y="2743200"/>
          <p14:tracePt t="40398" x="1052513" y="2743200"/>
          <p14:tracePt t="40400" x="1044575" y="2743200"/>
          <p14:tracePt t="40405" x="1036638" y="2743200"/>
          <p14:tracePt t="40407" x="1028700" y="2743200"/>
          <p14:tracePt t="40412" x="1020763" y="2743200"/>
          <p14:tracePt t="40421" x="1012825" y="2743200"/>
          <p14:tracePt t="40511" x="1012825" y="2751138"/>
          <p14:tracePt t="40758" x="1012825" y="2759075"/>
          <p14:tracePt t="40766" x="1020763" y="2759075"/>
          <p14:tracePt t="40772" x="1028700" y="2759075"/>
          <p14:tracePt t="40775" x="1036638" y="2759075"/>
          <p14:tracePt t="40777" x="1044575" y="2759075"/>
          <p14:tracePt t="40780" x="1052513" y="2759075"/>
          <p14:tracePt t="40783" x="1060450" y="2759075"/>
          <p14:tracePt t="40784" x="1068388" y="2759075"/>
          <p14:tracePt t="40790" x="1076325" y="2759075"/>
          <p14:tracePt t="40792" x="1084263" y="2759075"/>
          <p14:tracePt t="40793" x="1092200" y="2759075"/>
          <p14:tracePt t="40795" x="1100138" y="2759075"/>
          <p14:tracePt t="40800" x="1108075" y="2759075"/>
          <p14:tracePt t="40801" x="1116013" y="2759075"/>
          <p14:tracePt t="40805" x="1123950" y="2759075"/>
          <p14:tracePt t="40807" x="1131888" y="2759075"/>
          <p14:tracePt t="40810" x="1139825" y="2759075"/>
          <p14:tracePt t="40812" x="1147763" y="2759075"/>
          <p14:tracePt t="40815" x="1155700" y="2759075"/>
          <p14:tracePt t="40817" x="1163638" y="2759075"/>
          <p14:tracePt t="40819" x="1171575" y="2759075"/>
          <p14:tracePt t="40824" x="1187450" y="2759075"/>
          <p14:tracePt t="40826" x="1195388" y="2759075"/>
          <p14:tracePt t="40828" x="1203325" y="2759075"/>
          <p14:tracePt t="40831" x="1211263" y="2759075"/>
          <p14:tracePt t="40834" x="1220788" y="2759075"/>
          <p14:tracePt t="40836" x="1228725" y="2759075"/>
          <p14:tracePt t="40841" x="1236663" y="2759075"/>
          <p14:tracePt t="40842" x="1244600" y="2759075"/>
          <p14:tracePt t="40846" x="1252538" y="2759075"/>
          <p14:tracePt t="40849" x="1252538" y="2767013"/>
          <p14:tracePt t="40851" x="1260475" y="2767013"/>
          <p14:tracePt t="40856" x="1268413" y="2767013"/>
          <p14:tracePt t="40859" x="1276350" y="2767013"/>
          <p14:tracePt t="40864" x="1284288" y="2767013"/>
          <p14:tracePt t="40868" x="1292225" y="2767013"/>
          <p14:tracePt t="40873" x="1300163" y="2767013"/>
          <p14:tracePt t="40878" x="1308100" y="2774950"/>
          <p14:tracePt t="40882" x="1316038" y="2774950"/>
          <p14:tracePt t="40890" x="1323975" y="2774950"/>
          <p14:tracePt t="40894" x="1331913" y="2774950"/>
          <p14:tracePt t="40898" x="1331913" y="2782888"/>
          <p14:tracePt t="40900" x="1339850" y="2782888"/>
          <p14:tracePt t="40912" x="1347788" y="2782888"/>
          <p14:tracePt t="40956" x="1355725" y="2782888"/>
          <p14:tracePt t="40970" x="1355725" y="2790825"/>
          <p14:tracePt t="41075" x="1363663" y="2790825"/>
          <p14:tracePt t="41087" x="1363663" y="2798763"/>
          <p14:tracePt t="41094" x="1371600" y="2798763"/>
          <p14:tracePt t="41097" x="1371600" y="2806700"/>
          <p14:tracePt t="41101" x="1379538" y="2806700"/>
          <p14:tracePt t="41104" x="1379538" y="2814638"/>
          <p14:tracePt t="41110" x="1387475" y="2822575"/>
          <p14:tracePt t="41114" x="1395413" y="2830513"/>
          <p14:tracePt t="41119" x="1395413" y="2838450"/>
          <p14:tracePt t="41123" x="1403350" y="2838450"/>
          <p14:tracePt t="41126" x="1403350" y="2846388"/>
          <p14:tracePt t="41127" x="1411288" y="2846388"/>
          <p14:tracePt t="41129" x="1411288" y="2854325"/>
          <p14:tracePt t="41139" x="1419225" y="2854325"/>
          <p14:tracePt t="41143" x="1419225" y="2862263"/>
          <p14:tracePt t="41302" x="1427163" y="2862263"/>
          <p14:tracePt t="41311" x="1435100" y="2862263"/>
          <p14:tracePt t="41318" x="1443038" y="2862263"/>
          <p14:tracePt t="41324" x="1450975" y="2862263"/>
          <p14:tracePt t="41330" x="1458913" y="2862263"/>
          <p14:tracePt t="41339" x="1466850" y="2862263"/>
          <p14:tracePt t="41343" x="1466850" y="2870200"/>
          <p14:tracePt t="41346" x="1474788" y="2870200"/>
          <p14:tracePt t="41357" x="1482725" y="2870200"/>
          <p14:tracePt t="41361" x="1482725" y="2878138"/>
          <p14:tracePt t="41368" x="1490663" y="2878138"/>
          <p14:tracePt t="41382" x="1498600" y="2878138"/>
          <p14:tracePt t="41392" x="1498600" y="2886075"/>
          <p14:tracePt t="41396" x="1506538" y="2886075"/>
          <p14:tracePt t="41410" x="1514475" y="2886075"/>
          <p14:tracePt t="41412" x="1514475" y="2878138"/>
          <p14:tracePt t="41418" x="1522413" y="2878138"/>
          <p14:tracePt t="41426" x="1530350" y="2878138"/>
          <p14:tracePt t="41432" x="1538288" y="2878138"/>
          <p14:tracePt t="41436" x="1546225" y="2878138"/>
          <p14:tracePt t="41441" x="1546225" y="2870200"/>
          <p14:tracePt t="41442" x="1554163" y="2870200"/>
          <p14:tracePt t="41448" x="1562100" y="2870200"/>
          <p14:tracePt t="41457" x="1571625" y="2870200"/>
          <p14:tracePt t="41465" x="1579563" y="2870200"/>
          <p14:tracePt t="41639" x="1587500" y="2870200"/>
          <p14:tracePt t="41657" x="1595438" y="2870200"/>
          <p14:tracePt t="42179" x="1603375" y="2870200"/>
          <p14:tracePt t="42183" x="1603375" y="2862263"/>
          <p14:tracePt t="42185" x="1611313" y="2862263"/>
          <p14:tracePt t="42190" x="1619250" y="2862263"/>
          <p14:tracePt t="42192" x="1627188" y="2862263"/>
          <p14:tracePt t="42196" x="1635125" y="2862263"/>
          <p14:tracePt t="42200" x="1643063" y="2862263"/>
          <p14:tracePt t="42207" x="1651000" y="2862263"/>
          <p14:tracePt t="42212" x="1658938" y="2862263"/>
          <p14:tracePt t="42218" x="1666875" y="2862263"/>
          <p14:tracePt t="42223" x="1674813" y="2862263"/>
          <p14:tracePt t="42226" x="1682750" y="2870200"/>
          <p14:tracePt t="42230" x="1690688" y="2870200"/>
          <p14:tracePt t="42234" x="1698625" y="2870200"/>
          <p14:tracePt t="42240" x="1706563" y="2870200"/>
          <p14:tracePt t="42242" x="1714500" y="2870200"/>
          <p14:tracePt t="42248" x="1722438" y="2870200"/>
          <p14:tracePt t="42252" x="1730375" y="2870200"/>
          <p14:tracePt t="42254" x="1730375" y="2862263"/>
          <p14:tracePt t="42258" x="1738313" y="2862263"/>
          <p14:tracePt t="42264" x="1746250" y="2862263"/>
          <p14:tracePt t="42270" x="1754188" y="2862263"/>
          <p14:tracePt t="42276" x="1762125" y="2862263"/>
          <p14:tracePt t="42282" x="1770063" y="2862263"/>
          <p14:tracePt t="42290" x="1778000" y="2862263"/>
          <p14:tracePt t="42295" x="1785938" y="2862263"/>
          <p14:tracePt t="42298" x="1793875" y="2862263"/>
          <p14:tracePt t="42305" x="1801813" y="2862263"/>
          <p14:tracePt t="42307" x="1801813" y="2854325"/>
          <p14:tracePt t="42310" x="1809750" y="2854325"/>
          <p14:tracePt t="42316" x="1817688" y="2854325"/>
          <p14:tracePt t="42323" x="1825625" y="2854325"/>
          <p14:tracePt t="42328" x="1833563" y="2854325"/>
          <p14:tracePt t="42334" x="1841500" y="2854325"/>
          <p14:tracePt t="42340" x="1849438" y="2854325"/>
          <p14:tracePt t="42346" x="1857375" y="2854325"/>
          <p14:tracePt t="42352" x="1865313" y="2854325"/>
          <p14:tracePt t="42357" x="1873250" y="2854325"/>
          <p14:tracePt t="42360" x="1881188" y="2854325"/>
          <p14:tracePt t="42364" x="1889125" y="2854325"/>
          <p14:tracePt t="42368" x="1897063" y="2854325"/>
          <p14:tracePt t="42373" x="1905000" y="2854325"/>
          <p14:tracePt t="42376" x="1912938" y="2854325"/>
          <p14:tracePt t="42378" x="1912938" y="2862263"/>
          <p14:tracePt t="42380" x="1922463" y="2862263"/>
          <p14:tracePt t="42384" x="1930400" y="2862263"/>
          <p14:tracePt t="42389" x="1938338" y="2862263"/>
          <p14:tracePt t="42392" x="1946275" y="2862263"/>
          <p14:tracePt t="42396" x="1954213" y="2862263"/>
          <p14:tracePt t="42400" x="1962150" y="2862263"/>
          <p14:tracePt t="42404" x="1970088" y="2862263"/>
          <p14:tracePt t="42409" x="1978025" y="2862263"/>
          <p14:tracePt t="42412" x="1985963" y="2862263"/>
          <p14:tracePt t="42414" x="1993900" y="2862263"/>
          <p14:tracePt t="42418" x="2001838" y="2862263"/>
          <p14:tracePt t="42425" x="2017713" y="2862263"/>
          <p14:tracePt t="42426" x="2025650" y="2862263"/>
          <p14:tracePt t="42428" x="2033588" y="2862263"/>
          <p14:tracePt t="42432" x="2041525" y="2862263"/>
          <p14:tracePt t="42435" x="2049463" y="2862263"/>
          <p14:tracePt t="42437" x="2057400" y="2862263"/>
          <p14:tracePt t="42439" x="2065338" y="2862263"/>
          <p14:tracePt t="42442" x="2073275" y="2862263"/>
          <p14:tracePt t="42444" x="2081213" y="2862263"/>
          <p14:tracePt t="42446" x="2089150" y="2862263"/>
          <p14:tracePt t="42448" x="2097088" y="2862263"/>
          <p14:tracePt t="42450" x="2105025" y="2862263"/>
          <p14:tracePt t="42452" x="2112963" y="2862263"/>
          <p14:tracePt t="42454" x="2120900" y="2862263"/>
          <p14:tracePt t="42458" x="2128838" y="2862263"/>
          <p14:tracePt t="42460" x="2136775" y="2862263"/>
          <p14:tracePt t="42462" x="2144713" y="2862263"/>
          <p14:tracePt t="42464" x="2152650" y="2862263"/>
          <p14:tracePt t="42468" x="2160588" y="2854325"/>
          <p14:tracePt t="42470" x="2168525" y="2854325"/>
          <p14:tracePt t="42474" x="2176463" y="2854325"/>
          <p14:tracePt t="42476" x="2184400" y="2854325"/>
          <p14:tracePt t="42480" x="2192338" y="2854325"/>
          <p14:tracePt t="42482" x="2200275" y="2854325"/>
          <p14:tracePt t="42484" x="2208213" y="2854325"/>
          <p14:tracePt t="42490" x="2216150" y="2854325"/>
          <p14:tracePt t="42492" x="2224088" y="2854325"/>
          <p14:tracePt t="42493" x="2224088" y="2846388"/>
          <p14:tracePt t="42494" x="2232025" y="2846388"/>
          <p14:tracePt t="42498" x="2239963" y="2846388"/>
          <p14:tracePt t="42502" x="2247900" y="2846388"/>
          <p14:tracePt t="42506" x="2255838" y="2846388"/>
          <p14:tracePt t="42512" x="2265363" y="2846388"/>
          <p14:tracePt t="42523" x="2273300" y="2846388"/>
          <p14:tracePt t="42544" x="2281238" y="2846388"/>
          <p14:tracePt t="42579" x="2289175" y="2846388"/>
          <p14:tracePt t="42589" x="2297113" y="2846388"/>
          <p14:tracePt t="42594" x="2305050" y="2846388"/>
          <p14:tracePt t="42602" x="2312988" y="2846388"/>
          <p14:tracePt t="42607" x="2320925" y="2846388"/>
          <p14:tracePt t="42612" x="2328863" y="2846388"/>
          <p14:tracePt t="42616" x="2336800" y="2846388"/>
          <p14:tracePt t="42620" x="2344738" y="2846388"/>
          <p14:tracePt t="42625" x="2352675" y="2846388"/>
          <p14:tracePt t="42628" x="2360613" y="2846388"/>
          <p14:tracePt t="42632" x="2368550" y="2846388"/>
          <p14:tracePt t="42641" x="2376488" y="2846388"/>
          <p14:tracePt t="42642" x="2384425" y="2846388"/>
          <p14:tracePt t="42646" x="2392363" y="2846388"/>
          <p14:tracePt t="42650" x="2400300" y="2846388"/>
          <p14:tracePt t="42654" x="2408238" y="2854325"/>
          <p14:tracePt t="42659" x="2416175" y="2854325"/>
          <p14:tracePt t="42662" x="2424113" y="2854325"/>
          <p14:tracePt t="42666" x="2432050" y="2854325"/>
          <p14:tracePt t="42668" x="2439988" y="2854325"/>
          <p14:tracePt t="42674" x="2447925" y="2854325"/>
          <p14:tracePt t="42676" x="2455863" y="2854325"/>
          <p14:tracePt t="42680" x="2463800" y="2854325"/>
          <p14:tracePt t="42684" x="2471738" y="2854325"/>
          <p14:tracePt t="42689" x="2479675" y="2854325"/>
          <p14:tracePt t="42691" x="2487613" y="2854325"/>
          <p14:tracePt t="42694" x="2495550" y="2854325"/>
          <p14:tracePt t="42698" x="2503488" y="2854325"/>
          <p14:tracePt t="42702" x="2511425" y="2854325"/>
          <p14:tracePt t="42706" x="2519363" y="2854325"/>
          <p14:tracePt t="42710" x="2527300" y="2854325"/>
          <p14:tracePt t="42714" x="2535238" y="2854325"/>
          <p14:tracePt t="42720" x="2543175" y="2854325"/>
          <p14:tracePt t="42724" x="2551113" y="2854325"/>
          <p14:tracePt t="42730" x="2559050" y="2854325"/>
          <p14:tracePt t="42736" x="2566988" y="2854325"/>
          <p14:tracePt t="42742" x="2574925" y="2862263"/>
          <p14:tracePt t="42747" x="2582863" y="2862263"/>
          <p14:tracePt t="42751" x="2590800" y="2862263"/>
          <p14:tracePt t="42755" x="2598738" y="2862263"/>
          <p14:tracePt t="42757" x="2606675" y="2862263"/>
          <p14:tracePt t="42760" x="2616200" y="2862263"/>
          <p14:tracePt t="42764" x="2624138" y="2862263"/>
          <p14:tracePt t="42768" x="2632075" y="2862263"/>
          <p14:tracePt t="42770" x="2640013" y="2862263"/>
          <p14:tracePt t="42774" x="2647950" y="2862263"/>
          <p14:tracePt t="42778" x="2655888" y="2862263"/>
          <p14:tracePt t="42782" x="2663825" y="2870200"/>
          <p14:tracePt t="42784" x="2671763" y="2870200"/>
          <p14:tracePt t="42789" x="2679700" y="2870200"/>
          <p14:tracePt t="42794" x="2687638" y="2870200"/>
          <p14:tracePt t="42798" x="2695575" y="2870200"/>
          <p14:tracePt t="42802" x="2703513" y="2870200"/>
          <p14:tracePt t="42806" x="2711450" y="2870200"/>
          <p14:tracePt t="42810" x="2719388" y="2870200"/>
          <p14:tracePt t="42814" x="2727325" y="2870200"/>
          <p14:tracePt t="42816" x="2727325" y="2878138"/>
          <p14:tracePt t="42822" x="2735263" y="2878138"/>
          <p14:tracePt t="42825" x="2743200" y="2878138"/>
          <p14:tracePt t="42830" x="2751138" y="2878138"/>
          <p14:tracePt t="42836" x="2759075" y="2878138"/>
          <p14:tracePt t="42842" x="2767013" y="2878138"/>
          <p14:tracePt t="42850" x="2774950" y="2878138"/>
          <p14:tracePt t="42858" x="2782888" y="2870200"/>
          <p14:tracePt t="42866" x="2790825" y="2870200"/>
          <p14:tracePt t="42876" x="2798763" y="2870200"/>
          <p14:tracePt t="42880" x="2806700" y="2870200"/>
          <p14:tracePt t="42886" x="2814638" y="2870200"/>
          <p14:tracePt t="42892" x="2822575" y="2870200"/>
          <p14:tracePt t="42898" x="2830513" y="2870200"/>
          <p14:tracePt t="42907" x="2838450" y="2870200"/>
          <p14:tracePt t="42914" x="2846388" y="2870200"/>
          <p14:tracePt t="42924" x="2854325" y="2870200"/>
          <p14:tracePt t="42941" x="2862263" y="2870200"/>
          <p14:tracePt t="43127" x="2854325" y="2870200"/>
          <p14:tracePt t="43145" x="2846388" y="2870200"/>
          <p14:tracePt t="43163" x="2838450" y="2870200"/>
          <p14:tracePt t="43173" x="2830513" y="2870200"/>
          <p14:tracePt t="43179" x="2830513" y="2862263"/>
          <p14:tracePt t="43181" x="2822575" y="2862263"/>
          <p14:tracePt t="43184" x="2814638" y="2862263"/>
          <p14:tracePt t="43189" x="2806700" y="2862263"/>
          <p14:tracePt t="43192" x="2798763" y="2862263"/>
          <p14:tracePt t="43194" x="2790825" y="2862263"/>
          <p14:tracePt t="43198" x="2782888" y="2862263"/>
          <p14:tracePt t="43204" x="2774950" y="2862263"/>
          <p14:tracePt t="43207" x="2767013" y="2862263"/>
          <p14:tracePt t="43210" x="2759075" y="2862263"/>
          <p14:tracePt t="43214" x="2751138" y="2862263"/>
          <p14:tracePt t="43218" x="2743200" y="2862263"/>
          <p14:tracePt t="43223" x="2735263" y="2862263"/>
          <p14:tracePt t="43226" x="2727325" y="2862263"/>
          <p14:tracePt t="43229" x="2719388" y="2862263"/>
          <p14:tracePt t="43232" x="2711450" y="2862263"/>
          <p14:tracePt t="43234" x="2703513" y="2862263"/>
          <p14:tracePt t="43240" x="2695575" y="2862263"/>
          <p14:tracePt t="43241" x="2687638" y="2862263"/>
          <p14:tracePt t="43244" x="2679700" y="2862263"/>
          <p14:tracePt t="43246" x="2671763" y="2862263"/>
          <p14:tracePt t="43248" x="2663825" y="2862263"/>
          <p14:tracePt t="43252" x="2655888" y="2862263"/>
          <p14:tracePt t="43254" x="2647950" y="2862263"/>
          <p14:tracePt t="43257" x="2640013" y="2862263"/>
          <p14:tracePt t="43260" x="2632075" y="2862263"/>
          <p14:tracePt t="43262" x="2624138" y="2862263"/>
          <p14:tracePt t="43264" x="2616200" y="2862263"/>
          <p14:tracePt t="43268" x="2606675" y="2862263"/>
          <p14:tracePt t="43270" x="2598738" y="2862263"/>
          <p14:tracePt t="43273" x="2590800" y="2862263"/>
          <p14:tracePt t="43276" x="2582863" y="2862263"/>
          <p14:tracePt t="43278" x="2574925" y="2862263"/>
          <p14:tracePt t="43280" x="2566988" y="2854325"/>
          <p14:tracePt t="43284" x="2559050" y="2854325"/>
          <p14:tracePt t="43286" x="2551113" y="2854325"/>
          <p14:tracePt t="43291" x="2543175" y="2854325"/>
          <p14:tracePt t="43292" x="2535238" y="2854325"/>
          <p14:tracePt t="43296" x="2527300" y="2854325"/>
          <p14:tracePt t="43300" x="2519363" y="2854325"/>
          <p14:tracePt t="43302" x="2511425" y="2854325"/>
          <p14:tracePt t="43306" x="2503488" y="2854325"/>
          <p14:tracePt t="43310" x="2495550" y="2854325"/>
          <p14:tracePt t="43313" x="2495550" y="2846388"/>
          <p14:tracePt t="43314" x="2487613" y="2846388"/>
          <p14:tracePt t="43318" x="2479675" y="2846388"/>
          <p14:tracePt t="43323" x="2471738" y="2846388"/>
          <p14:tracePt t="43328" x="2463800" y="2846388"/>
          <p14:tracePt t="43332" x="2455863" y="2846388"/>
          <p14:tracePt t="43339" x="2447925" y="2846388"/>
          <p14:tracePt t="43344" x="2439988" y="2846388"/>
          <p14:tracePt t="43346" x="2439988" y="2838450"/>
          <p14:tracePt t="43350" x="2432050" y="2838450"/>
          <p14:tracePt t="43357" x="2424113" y="2838450"/>
          <p14:tracePt t="43360" x="2416175" y="2838450"/>
          <p14:tracePt t="43364" x="2408238" y="2838450"/>
          <p14:tracePt t="43368" x="2400300" y="2838450"/>
          <p14:tracePt t="43373" x="2392363" y="2838450"/>
          <p14:tracePt t="43375" x="2384425" y="2838450"/>
          <p14:tracePt t="43377" x="2376488" y="2838450"/>
          <p14:tracePt t="43380" x="2368550" y="2838450"/>
          <p14:tracePt t="43382" x="2360613" y="2838450"/>
          <p14:tracePt t="43384" x="2352675" y="2838450"/>
          <p14:tracePt t="43386" x="2344738" y="2838450"/>
          <p14:tracePt t="43389" x="2336800" y="2838450"/>
          <p14:tracePt t="43393" x="2320925" y="2838450"/>
          <p14:tracePt t="43394" x="2312988" y="2838450"/>
          <p14:tracePt t="43397" x="2305050" y="2838450"/>
          <p14:tracePt t="43398" x="2297113" y="2830513"/>
          <p14:tracePt t="43400" x="2289175" y="2830513"/>
          <p14:tracePt t="43402" x="2281238" y="2830513"/>
          <p14:tracePt t="43404" x="2273300" y="2830513"/>
          <p14:tracePt t="43407" x="2265363" y="2830513"/>
          <p14:tracePt t="43409" x="2247900" y="2830513"/>
          <p14:tracePt t="43410" x="2239963" y="2830513"/>
          <p14:tracePt t="43412" x="2232025" y="2830513"/>
          <p14:tracePt t="43414" x="2224088" y="2830513"/>
          <p14:tracePt t="43416" x="2216150" y="2830513"/>
          <p14:tracePt t="43418" x="2200275" y="2830513"/>
          <p14:tracePt t="43420" x="2192338" y="2830513"/>
          <p14:tracePt t="43425" x="2176463" y="2830513"/>
          <p14:tracePt t="43426" x="2160588" y="2830513"/>
          <p14:tracePt t="43428" x="2152650" y="2830513"/>
          <p14:tracePt t="43430" x="2144713" y="2830513"/>
          <p14:tracePt t="43432" x="2136775" y="2830513"/>
          <p14:tracePt t="43434" x="2120900" y="2830513"/>
          <p14:tracePt t="43436" x="2112963" y="2830513"/>
          <p14:tracePt t="43441" x="2097088" y="2830513"/>
          <p14:tracePt t="43442" x="2089150" y="2830513"/>
          <p14:tracePt t="43444" x="2081213" y="2830513"/>
          <p14:tracePt t="43446" x="2073275" y="2830513"/>
          <p14:tracePt t="43448" x="2065338" y="2830513"/>
          <p14:tracePt t="43450" x="2057400" y="2830513"/>
          <p14:tracePt t="43453" x="2049463" y="2830513"/>
          <p14:tracePt t="43454" x="2041525" y="2830513"/>
          <p14:tracePt t="43458" x="2033588" y="2830513"/>
          <p14:tracePt t="43460" x="2025650" y="2830513"/>
          <p14:tracePt t="43462" x="2017713" y="2838450"/>
          <p14:tracePt t="43464" x="2009775" y="2838450"/>
          <p14:tracePt t="43468" x="2001838" y="2838450"/>
          <p14:tracePt t="43470" x="1993900" y="2838450"/>
          <p14:tracePt t="43473" x="1985963" y="2838450"/>
          <p14:tracePt t="43476" x="1978025" y="2838450"/>
          <p14:tracePt t="43478" x="1970088" y="2838450"/>
          <p14:tracePt t="43482" x="1962150" y="2838450"/>
          <p14:tracePt t="43486" x="1954213" y="2838450"/>
          <p14:tracePt t="43491" x="1946275" y="2838450"/>
          <p14:tracePt t="43494" x="1938338" y="2838450"/>
          <p14:tracePt t="43498" x="1930400" y="2838450"/>
          <p14:tracePt t="43507" x="1922463" y="2846388"/>
          <p14:tracePt t="43514" x="1912938" y="2846388"/>
          <p14:tracePt t="43523" x="1905000" y="2846388"/>
          <p14:tracePt t="43528" x="1897063" y="2846388"/>
          <p14:tracePt t="43534" x="1889125" y="2846388"/>
          <p14:tracePt t="43536" x="1889125" y="2854325"/>
          <p14:tracePt t="43541" x="1881188" y="2854325"/>
          <p14:tracePt t="43544" x="1873250" y="2854325"/>
          <p14:tracePt t="43548" x="1865313" y="2854325"/>
          <p14:tracePt t="43552" x="1857375" y="2854325"/>
          <p14:tracePt t="43557" x="1857375" y="2862263"/>
          <p14:tracePt t="43558" x="1849438" y="2862263"/>
          <p14:tracePt t="43560" x="1841500" y="2862263"/>
          <p14:tracePt t="43564" x="1833563" y="2862263"/>
          <p14:tracePt t="43568" x="1825625" y="2862263"/>
          <p14:tracePt t="43570" x="1825625" y="2870200"/>
          <p14:tracePt t="43573" x="1817688" y="2870200"/>
          <p14:tracePt t="43575" x="1809750" y="2870200"/>
          <p14:tracePt t="43578" x="1801813" y="2870200"/>
          <p14:tracePt t="43582" x="1793875" y="2870200"/>
          <p14:tracePt t="43584" x="1785938" y="2870200"/>
          <p14:tracePt t="43586" x="1778000" y="2878138"/>
          <p14:tracePt t="43593" x="1762125" y="2878138"/>
          <p14:tracePt t="43597" x="1754188" y="2878138"/>
          <p14:tracePt t="43598" x="1746250" y="2878138"/>
          <p14:tracePt t="43602" x="1738313" y="2878138"/>
          <p14:tracePt t="43604" x="1730375" y="2886075"/>
          <p14:tracePt t="43608" x="1722438" y="2886075"/>
          <p14:tracePt t="43610" x="1714500" y="2886075"/>
          <p14:tracePt t="43614" x="1706563" y="2886075"/>
          <p14:tracePt t="43618" x="1698625" y="2886075"/>
          <p14:tracePt t="43620" x="1690688" y="2886075"/>
          <p14:tracePt t="43626" x="1682750" y="2886075"/>
          <p14:tracePt t="43627" x="1674813" y="2886075"/>
          <p14:tracePt t="43630" x="1666875" y="2886075"/>
          <p14:tracePt t="43632" x="1658938" y="2886075"/>
          <p14:tracePt t="43636" x="1651000" y="2886075"/>
          <p14:tracePt t="43640" x="1643063" y="2886075"/>
          <p14:tracePt t="43642" x="1635125" y="2886075"/>
          <p14:tracePt t="43646" x="1627188" y="2886075"/>
          <p14:tracePt t="43652" x="1619250" y="2886075"/>
          <p14:tracePt t="43658" x="1611313" y="2886075"/>
          <p14:tracePt t="43675" x="1603375" y="2886075"/>
          <p14:tracePt t="43860" x="1611313" y="2886075"/>
          <p14:tracePt t="43933" x="1611313" y="2878138"/>
          <p14:tracePt t="43937" x="1619250" y="2878138"/>
          <p14:tracePt t="43951" x="1627188" y="2878138"/>
          <p14:tracePt t="43960" x="1635125" y="2870200"/>
          <p14:tracePt t="43968" x="1643063" y="2870200"/>
          <p14:tracePt t="43976" x="1651000" y="2870200"/>
          <p14:tracePt t="43984" x="1658938" y="2870200"/>
          <p14:tracePt t="43991" x="1666875" y="2870200"/>
          <p14:tracePt t="43992" x="1666875" y="2862263"/>
          <p14:tracePt t="43996" x="1674813" y="2862263"/>
          <p14:tracePt t="44005" x="1682750" y="2862263"/>
          <p14:tracePt t="44010" x="1690688" y="2862263"/>
          <p14:tracePt t="44018" x="1698625" y="2862263"/>
          <p14:tracePt t="44039" x="1706563" y="2862263"/>
          <p14:tracePt t="44337" x="1714500" y="2862263"/>
          <p14:tracePt t="44353" x="1722438" y="2862263"/>
          <p14:tracePt t="44356" x="1730375" y="2862263"/>
          <p14:tracePt t="44361" x="1746250" y="2862263"/>
          <p14:tracePt t="44362" x="1754188" y="2862263"/>
          <p14:tracePt t="44364" x="1762125" y="2862263"/>
          <p14:tracePt t="44366" x="1770063" y="2862263"/>
          <p14:tracePt t="44368" x="1778000" y="2862263"/>
          <p14:tracePt t="44370" x="1793875" y="2870200"/>
          <p14:tracePt t="44375" x="1809750" y="2870200"/>
          <p14:tracePt t="44377" x="1817688" y="2870200"/>
          <p14:tracePt t="44378" x="1833563" y="2870200"/>
          <p14:tracePt t="44380" x="1841500" y="2870200"/>
          <p14:tracePt t="44382" x="1849438" y="2870200"/>
          <p14:tracePt t="44384" x="1865313" y="2870200"/>
          <p14:tracePt t="44386" x="1873250" y="2870200"/>
          <p14:tracePt t="44392" x="1897063" y="2870200"/>
          <p14:tracePt t="44393" x="1905000" y="2870200"/>
          <p14:tracePt t="44394" x="1922463" y="2870200"/>
          <p14:tracePt t="44396" x="1938338" y="2870200"/>
          <p14:tracePt t="44398" x="1946275" y="2870200"/>
          <p14:tracePt t="44400" x="1962150" y="2870200"/>
          <p14:tracePt t="44403" x="1970088" y="2870200"/>
          <p14:tracePt t="44404" x="1985963" y="2870200"/>
          <p14:tracePt t="44407" x="2001838" y="2870200"/>
          <p14:tracePt t="44409" x="2009775" y="2870200"/>
          <p14:tracePt t="44410" x="2025650" y="2878138"/>
          <p14:tracePt t="44412" x="2041525" y="2878138"/>
          <p14:tracePt t="44414" x="2057400" y="2878138"/>
          <p14:tracePt t="44416" x="2065338" y="2878138"/>
          <p14:tracePt t="44418" x="2081213" y="2878138"/>
          <p14:tracePt t="44420" x="2097088" y="2878138"/>
          <p14:tracePt t="44423" x="2105025" y="2878138"/>
          <p14:tracePt t="44426" x="2136775" y="2878138"/>
          <p14:tracePt t="44428" x="2152650" y="2878138"/>
          <p14:tracePt t="44430" x="2168525" y="2878138"/>
          <p14:tracePt t="44432" x="2176463" y="2870200"/>
          <p14:tracePt t="44434" x="2192338" y="2870200"/>
          <p14:tracePt t="44436" x="2208213" y="2870200"/>
          <p14:tracePt t="44441" x="2232025" y="2870200"/>
          <p14:tracePt t="44442" x="2247900" y="2870200"/>
          <p14:tracePt t="44444" x="2265363" y="2870200"/>
          <p14:tracePt t="44446" x="2281238" y="2870200"/>
          <p14:tracePt t="44448" x="2289175" y="2870200"/>
          <p14:tracePt t="44450" x="2305050" y="2870200"/>
          <p14:tracePt t="44452" x="2320925" y="2870200"/>
          <p14:tracePt t="44454" x="2336800" y="2870200"/>
          <p14:tracePt t="44457" x="2344738" y="2862263"/>
          <p14:tracePt t="44459" x="2352675" y="2862263"/>
          <p14:tracePt t="44460" x="2368550" y="2862263"/>
          <p14:tracePt t="44462" x="2376488" y="2862263"/>
          <p14:tracePt t="44464" x="2392363" y="2862263"/>
          <p14:tracePt t="44466" x="2400300" y="2862263"/>
          <p14:tracePt t="44468" x="2416175" y="2862263"/>
          <p14:tracePt t="44470" x="2424113" y="2862263"/>
          <p14:tracePt t="44473" x="2432050" y="2862263"/>
          <p14:tracePt t="44475" x="2439988" y="2854325"/>
          <p14:tracePt t="44476" x="2447925" y="2854325"/>
          <p14:tracePt t="44478" x="2455863" y="2854325"/>
          <p14:tracePt t="44480" x="2463800" y="2854325"/>
          <p14:tracePt t="44482" x="2471738" y="2854325"/>
          <p14:tracePt t="44484" x="2479675" y="2854325"/>
          <p14:tracePt t="44486" x="2487613" y="2854325"/>
          <p14:tracePt t="44490" x="2495550" y="2854325"/>
          <p14:tracePt t="44492" x="2503488" y="2854325"/>
          <p14:tracePt t="44493" x="2511425" y="2854325"/>
          <p14:tracePt t="44494" x="2519363" y="2854325"/>
          <p14:tracePt t="44496" x="2527300" y="2854325"/>
          <p14:tracePt t="44498" x="2535238" y="2854325"/>
          <p14:tracePt t="44500" x="2543175" y="2854325"/>
          <p14:tracePt t="44505" x="2551113" y="2854325"/>
          <p14:tracePt t="44507" x="2559050" y="2854325"/>
          <p14:tracePt t="44510" x="2566988" y="2854325"/>
          <p14:tracePt t="44512" x="2574925" y="2854325"/>
          <p14:tracePt t="44516" x="2582863" y="2854325"/>
          <p14:tracePt t="44520" x="2590800" y="2854325"/>
          <p14:tracePt t="44526" x="2598738" y="2854325"/>
          <p14:tracePt t="44536" x="2606675" y="2854325"/>
          <p14:tracePt t="44669" x="2616200" y="2854325"/>
          <p14:tracePt t="44679" x="2624138" y="2854325"/>
          <p14:tracePt t="44686" x="2632075" y="2854325"/>
          <p14:tracePt t="44701" x="2640013" y="2854325"/>
          <p14:tracePt t="44809" x="2647950" y="2854325"/>
          <p14:tracePt t="44814" x="2655888" y="2846388"/>
          <p14:tracePt t="44817" x="2663825" y="2846388"/>
          <p14:tracePt t="44820" x="2671763" y="2846388"/>
          <p14:tracePt t="44824" x="2679700" y="2846388"/>
          <p14:tracePt t="44827" x="2687638" y="2846388"/>
          <p14:tracePt t="44832" x="2695575" y="2846388"/>
          <p14:tracePt t="44834" x="2703513" y="2838450"/>
          <p14:tracePt t="44836" x="2711450" y="2838450"/>
          <p14:tracePt t="44841" x="2719388" y="2838450"/>
          <p14:tracePt t="44842" x="2727325" y="2838450"/>
          <p14:tracePt t="44846" x="2735263" y="2838450"/>
          <p14:tracePt t="44850" x="2743200" y="2838450"/>
          <p14:tracePt t="44852" x="2751138" y="2830513"/>
          <p14:tracePt t="44855" x="2759075" y="2830513"/>
          <p14:tracePt t="44859" x="2767013" y="2830513"/>
          <p14:tracePt t="44861" x="2774950" y="2830513"/>
          <p14:tracePt t="44862" x="2782888" y="2830513"/>
          <p14:tracePt t="44864" x="2790825" y="2830513"/>
          <p14:tracePt t="44866" x="2798763" y="2830513"/>
          <p14:tracePt t="44868" x="2806700" y="2822575"/>
          <p14:tracePt t="44870" x="2814638" y="2822575"/>
          <p14:tracePt t="44873" x="2822575" y="2822575"/>
          <p14:tracePt t="44876" x="2830513" y="2822575"/>
          <p14:tracePt t="44878" x="2838450" y="2822575"/>
          <p14:tracePt t="44880" x="2846388" y="2822575"/>
          <p14:tracePt t="44882" x="2854325" y="2822575"/>
          <p14:tracePt t="44884" x="2862263" y="2822575"/>
          <p14:tracePt t="44890" x="2870200" y="2822575"/>
          <p14:tracePt t="44893" x="2878138" y="2822575"/>
          <p14:tracePt t="44894" x="2886075" y="2822575"/>
          <p14:tracePt t="44900" x="2894013" y="2822575"/>
          <p14:tracePt t="44905" x="2901950" y="2822575"/>
          <p14:tracePt t="44910" x="2901950" y="2814638"/>
          <p14:tracePt t="44914" x="2909888" y="2814638"/>
          <p14:tracePt t="45179" x="2909888" y="2822575"/>
          <p14:tracePt t="45191" x="2917825" y="2822575"/>
          <p14:tracePt t="45205" x="2925763" y="2822575"/>
          <p14:tracePt t="45209" x="2925763" y="2830513"/>
          <p14:tracePt t="45212" x="2933700" y="2830513"/>
          <p14:tracePt t="45218" x="2941638" y="2830513"/>
          <p14:tracePt t="45224" x="2949575" y="2838450"/>
          <p14:tracePt t="45232" x="2957513" y="2838450"/>
          <p14:tracePt t="45239" x="2967038" y="2838450"/>
          <p14:tracePt t="45242" x="2967038" y="2846388"/>
          <p14:tracePt t="45244" x="2974975" y="2846388"/>
          <p14:tracePt t="45250" x="2982913" y="2846388"/>
          <p14:tracePt t="45257" x="2990850" y="2846388"/>
          <p14:tracePt t="45262" x="2998788" y="2846388"/>
          <p14:tracePt t="45266" x="3006725" y="2854325"/>
          <p14:tracePt t="45273" x="3014663" y="2854325"/>
          <p14:tracePt t="45278" x="3022600" y="2854325"/>
          <p14:tracePt t="45284" x="3030538" y="2854325"/>
          <p14:tracePt t="45291" x="3038475" y="2854325"/>
          <p14:tracePt t="45298" x="3046413" y="2854325"/>
          <p14:tracePt t="45309" x="3054350" y="2854325"/>
          <p14:tracePt t="45429" x="3054350" y="2862263"/>
          <p14:tracePt t="45433" x="3062288" y="2862263"/>
          <p14:tracePt t="45445" x="3070225" y="2862263"/>
          <p14:tracePt t="45450" x="3078163" y="2862263"/>
          <p14:tracePt t="45457" x="3086100" y="2862263"/>
          <p14:tracePt t="45460" x="3094038" y="2862263"/>
          <p14:tracePt t="45465" x="3101975" y="2862263"/>
          <p14:tracePt t="45468" x="3109913" y="2862263"/>
          <p14:tracePt t="45473" x="3117850" y="2862263"/>
          <p14:tracePt t="45475" x="3125788" y="2862263"/>
          <p14:tracePt t="45476" x="3133725" y="2862263"/>
          <p14:tracePt t="45480" x="3141663" y="2862263"/>
          <p14:tracePt t="45482" x="3149600" y="2862263"/>
          <p14:tracePt t="45484" x="3157538" y="2870200"/>
          <p14:tracePt t="45486" x="3165475" y="2870200"/>
          <p14:tracePt t="45489" x="3173413" y="2870200"/>
          <p14:tracePt t="45491" x="3181350" y="2870200"/>
          <p14:tracePt t="45492" x="3197225" y="2870200"/>
          <p14:tracePt t="45494" x="3205163" y="2878138"/>
          <p14:tracePt t="45496" x="3213100" y="2878138"/>
          <p14:tracePt t="45498" x="3221038" y="2878138"/>
          <p14:tracePt t="45501" x="3228975" y="2878138"/>
          <p14:tracePt t="45502" x="3236913" y="2878138"/>
          <p14:tracePt t="45505" x="3244850" y="2878138"/>
          <p14:tracePt t="45507" x="3252788" y="2886075"/>
          <p14:tracePt t="45508" x="3260725" y="2886075"/>
          <p14:tracePt t="45510" x="3268663" y="2886075"/>
          <p14:tracePt t="45512" x="3276600" y="2886075"/>
          <p14:tracePt t="45514" x="3284538" y="2886075"/>
          <p14:tracePt t="45516" x="3292475" y="2886075"/>
          <p14:tracePt t="45518" x="3308350" y="2894013"/>
          <p14:tracePt t="45520" x="3317875" y="2894013"/>
          <p14:tracePt t="45523" x="3325813" y="2894013"/>
          <p14:tracePt t="45525" x="3333750" y="2894013"/>
          <p14:tracePt t="45526" x="3341688" y="2894013"/>
          <p14:tracePt t="45528" x="3357563" y="2894013"/>
          <p14:tracePt t="45531" x="3365500" y="2894013"/>
          <p14:tracePt t="45532" x="3373438" y="2901950"/>
          <p14:tracePt t="45535" x="3381375" y="2901950"/>
          <p14:tracePt t="45536" x="3389313" y="2901950"/>
          <p14:tracePt t="45540" x="3405188" y="2901950"/>
          <p14:tracePt t="45542" x="3421063" y="2901950"/>
          <p14:tracePt t="45544" x="3429000" y="2901950"/>
          <p14:tracePt t="45547" x="3444875" y="2909888"/>
          <p14:tracePt t="45548" x="3452813" y="2909888"/>
          <p14:tracePt t="45550" x="3460750" y="2909888"/>
          <p14:tracePt t="45552" x="3476625" y="2909888"/>
          <p14:tracePt t="45555" x="3484563" y="2909888"/>
          <p14:tracePt t="45557" x="3492500" y="2919413"/>
          <p14:tracePt t="45559" x="3500438" y="2919413"/>
          <p14:tracePt t="45560" x="3516313" y="2919413"/>
          <p14:tracePt t="45563" x="3524250" y="2919413"/>
          <p14:tracePt t="45564" x="3532188" y="2919413"/>
          <p14:tracePt t="45566" x="3548063" y="2927350"/>
          <p14:tracePt t="45568" x="3556000" y="2927350"/>
          <p14:tracePt t="45570" x="3563938" y="2927350"/>
          <p14:tracePt t="45573" x="3571875" y="2927350"/>
          <p14:tracePt t="45576" x="3587750" y="2927350"/>
          <p14:tracePt t="45579" x="3603625" y="2935288"/>
          <p14:tracePt t="45581" x="3611563" y="2935288"/>
          <p14:tracePt t="45582" x="3619500" y="2935288"/>
          <p14:tracePt t="45584" x="3627438" y="2935288"/>
          <p14:tracePt t="45586" x="3635375" y="2935288"/>
          <p14:tracePt t="45590" x="3651250" y="2935288"/>
          <p14:tracePt t="45592" x="3660775" y="2935288"/>
          <p14:tracePt t="45596" x="3668713" y="2935288"/>
          <p14:tracePt t="45597" x="3676650" y="2935288"/>
          <p14:tracePt t="45598" x="3684588" y="2935288"/>
          <p14:tracePt t="45600" x="3692525" y="2935288"/>
          <p14:tracePt t="45602" x="3700463" y="2935288"/>
          <p14:tracePt t="45604" x="3708400" y="2935288"/>
          <p14:tracePt t="45607" x="3716338" y="2935288"/>
          <p14:tracePt t="45611" x="3732213" y="2943225"/>
          <p14:tracePt t="45613" x="3740150" y="2943225"/>
          <p14:tracePt t="45614" x="3748088" y="2943225"/>
          <p14:tracePt t="45619" x="3756025" y="2935288"/>
          <p14:tracePt t="45620" x="3763963" y="2935288"/>
          <p14:tracePt t="45623" x="3771900" y="2935288"/>
          <p14:tracePt t="45627" x="3787775" y="2935288"/>
          <p14:tracePt t="45628" x="3795713" y="2935288"/>
          <p14:tracePt t="45632" x="3803650" y="2935288"/>
          <p14:tracePt t="45634" x="3811588" y="2935288"/>
          <p14:tracePt t="45636" x="3819525" y="2935288"/>
          <p14:tracePt t="45641" x="3835400" y="2935288"/>
          <p14:tracePt t="45642" x="3851275" y="2943225"/>
          <p14:tracePt t="45644" x="3859213" y="2943225"/>
          <p14:tracePt t="45646" x="3867150" y="2943225"/>
          <p14:tracePt t="45648" x="3875088" y="2943225"/>
          <p14:tracePt t="45650" x="3883025" y="2943225"/>
          <p14:tracePt t="45652" x="3890963" y="2943225"/>
          <p14:tracePt t="45656" x="3906838" y="2943225"/>
          <p14:tracePt t="45659" x="3922713" y="2943225"/>
          <p14:tracePt t="45661" x="3930650" y="2943225"/>
          <p14:tracePt t="45662" x="3938588" y="2943225"/>
          <p14:tracePt t="45664" x="3946525" y="2943225"/>
          <p14:tracePt t="45666" x="3954463" y="2943225"/>
          <p14:tracePt t="45668" x="3962400" y="2943225"/>
          <p14:tracePt t="45670" x="3970338" y="2943225"/>
          <p14:tracePt t="45675" x="3986213" y="2943225"/>
          <p14:tracePt t="45678" x="3994150" y="2943225"/>
          <p14:tracePt t="45680" x="4002088" y="2943225"/>
          <p14:tracePt t="45682" x="4011613" y="2943225"/>
          <p14:tracePt t="45684" x="4019550" y="2943225"/>
          <p14:tracePt t="45690" x="4027488" y="2943225"/>
          <p14:tracePt t="45692" x="4035425" y="2943225"/>
          <p14:tracePt t="45694" x="4043363" y="2943225"/>
          <p14:tracePt t="45699" x="4051300" y="2943225"/>
          <p14:tracePt t="45702" x="4059238" y="2943225"/>
          <p14:tracePt t="45708" x="4067175" y="2943225"/>
          <p14:tracePt t="45714" x="4075113" y="2943225"/>
          <p14:tracePt t="45724" x="4083050" y="2943225"/>
          <p14:tracePt t="45728" x="4090988" y="2943225"/>
          <p14:tracePt t="45732" x="4090988" y="2935288"/>
          <p14:tracePt t="45736" x="4098925" y="2935288"/>
          <p14:tracePt t="45744" x="4106863" y="2935288"/>
          <p14:tracePt t="45756" x="4114800" y="2935288"/>
          <p14:tracePt t="45760" x="4114800" y="2927350"/>
          <p14:tracePt t="45773" x="4122738" y="2927350"/>
          <p14:tracePt t="45783" x="4130675" y="2919413"/>
          <p14:tracePt t="45791" x="4138613" y="2919413"/>
          <p14:tracePt t="45798" x="4146550" y="2919413"/>
          <p14:tracePt t="45801" x="4146550" y="2909888"/>
          <p14:tracePt t="45806" x="4154488" y="2909888"/>
          <p14:tracePt t="45814" x="4162425" y="2909888"/>
          <p14:tracePt t="45824" x="4170363" y="2909888"/>
          <p14:tracePt t="45828" x="4170363" y="2901950"/>
          <p14:tracePt t="45836" x="4178300" y="2901950"/>
          <p14:tracePt t="45846" x="4186238" y="2901950"/>
          <p14:tracePt t="45855" x="4194175" y="2901950"/>
          <p14:tracePt t="45864" x="4202113" y="2901950"/>
          <p14:tracePt t="45882" x="4210050" y="2901950"/>
          <p14:tracePt t="45920" x="4210050" y="2894013"/>
          <p14:tracePt t="45930" x="4217988" y="2894013"/>
          <p14:tracePt t="46011" x="4217988" y="2886075"/>
          <p14:tracePt t="46013" x="4225925" y="2886075"/>
          <p14:tracePt t="46038" x="4233863" y="2886075"/>
          <p14:tracePt t="46044" x="4233863" y="2878138"/>
          <p14:tracePt t="46048" x="4241800" y="2878138"/>
          <p14:tracePt t="46057" x="4249738" y="2870200"/>
          <p14:tracePt t="46062" x="4257675" y="2870200"/>
          <p14:tracePt t="46068" x="4265613" y="2870200"/>
          <p14:tracePt t="46073" x="4265613" y="2862263"/>
          <p14:tracePt t="46075" x="4273550" y="2862263"/>
          <p14:tracePt t="46078" x="4281488" y="2862263"/>
          <p14:tracePt t="46082" x="4289425" y="2862263"/>
          <p14:tracePt t="46086" x="4297363" y="2854325"/>
          <p14:tracePt t="46093" x="4313238" y="2854325"/>
          <p14:tracePt t="46096" x="4321175" y="2854325"/>
          <p14:tracePt t="46098" x="4329113" y="2854325"/>
          <p14:tracePt t="46102" x="4337050" y="2854325"/>
          <p14:tracePt t="46105" x="4344988" y="2854325"/>
          <p14:tracePt t="46112" x="4362450" y="2846388"/>
          <p14:tracePt t="46114" x="4370388" y="2846388"/>
          <p14:tracePt t="46116" x="4378325" y="2846388"/>
          <p14:tracePt t="46118" x="4386263" y="2846388"/>
          <p14:tracePt t="46120" x="4394200" y="2846388"/>
          <p14:tracePt t="46123" x="4402138" y="2846388"/>
          <p14:tracePt t="46126" x="4410075" y="2846388"/>
          <p14:tracePt t="46129" x="4418013" y="2846388"/>
          <p14:tracePt t="46130" x="4425950" y="2846388"/>
          <p14:tracePt t="46132" x="4433888" y="2846388"/>
          <p14:tracePt t="46134" x="4449763" y="2838450"/>
          <p14:tracePt t="46136" x="4457700" y="2838450"/>
          <p14:tracePt t="46140" x="4465638" y="2838450"/>
          <p14:tracePt t="46143" x="4481513" y="2838450"/>
          <p14:tracePt t="46145" x="4489450" y="2838450"/>
          <p14:tracePt t="46146" x="4497388" y="2838450"/>
          <p14:tracePt t="46148" x="4505325" y="2838450"/>
          <p14:tracePt t="46150" x="4513263" y="2846388"/>
          <p14:tracePt t="46152" x="4529138" y="2846388"/>
          <p14:tracePt t="46155" x="4537075" y="2846388"/>
          <p14:tracePt t="46157" x="4545013" y="2846388"/>
          <p14:tracePt t="46159" x="4552950" y="2846388"/>
          <p14:tracePt t="46160" x="4568825" y="2846388"/>
          <p14:tracePt t="46162" x="4576763" y="2846388"/>
          <p14:tracePt t="46164" x="4592638" y="2846388"/>
          <p14:tracePt t="46166" x="4600575" y="2846388"/>
          <p14:tracePt t="46168" x="4608513" y="2846388"/>
          <p14:tracePt t="46170" x="4616450" y="2846388"/>
          <p14:tracePt t="46173" x="4624388" y="2846388"/>
          <p14:tracePt t="46175" x="4632325" y="2846388"/>
          <p14:tracePt t="46176" x="4640263" y="2846388"/>
          <p14:tracePt t="46179" x="4648200" y="2846388"/>
          <p14:tracePt t="46180" x="4656138" y="2846388"/>
          <p14:tracePt t="46182" x="4664075" y="2846388"/>
          <p14:tracePt t="46184" x="4679950" y="2846388"/>
          <p14:tracePt t="46191" x="4705350" y="2854325"/>
          <p14:tracePt t="46192" x="4713288" y="2854325"/>
          <p14:tracePt t="46194" x="4721225" y="2854325"/>
          <p14:tracePt t="46196" x="4729163" y="2854325"/>
          <p14:tracePt t="46198" x="4737100" y="2854325"/>
          <p14:tracePt t="46200" x="4745038" y="2854325"/>
          <p14:tracePt t="46203" x="4752975" y="2854325"/>
          <p14:tracePt t="46204" x="4768850" y="2854325"/>
          <p14:tracePt t="46207" x="4776788" y="2854325"/>
          <p14:tracePt t="46209" x="4784725" y="2854325"/>
          <p14:tracePt t="46210" x="4792663" y="2854325"/>
          <p14:tracePt t="46212" x="4800600" y="2862263"/>
          <p14:tracePt t="46214" x="4808538" y="2862263"/>
          <p14:tracePt t="46216" x="4816475" y="2862263"/>
          <p14:tracePt t="46219" x="4824413" y="2862263"/>
          <p14:tracePt t="46220" x="4832350" y="2862263"/>
          <p14:tracePt t="46223" x="4840288" y="2862263"/>
          <p14:tracePt t="46225" x="4848225" y="2862263"/>
          <p14:tracePt t="46228" x="4856163" y="2862263"/>
          <p14:tracePt t="46230" x="4864100" y="2862263"/>
          <p14:tracePt t="46232" x="4872038" y="2862263"/>
          <p14:tracePt t="46235" x="4879975" y="2862263"/>
          <p14:tracePt t="46236" x="4887913" y="2862263"/>
          <p14:tracePt t="46240" x="4895850" y="2862263"/>
          <p14:tracePt t="46241" x="4903788" y="2862263"/>
          <p14:tracePt t="46242" x="4911725" y="2862263"/>
          <p14:tracePt t="46244" x="4919663" y="2862263"/>
          <p14:tracePt t="46246" x="4927600" y="2862263"/>
          <p14:tracePt t="46250" x="4935538" y="2862263"/>
          <p14:tracePt t="46252" x="4943475" y="2862263"/>
          <p14:tracePt t="46255" x="4951413" y="2862263"/>
          <p14:tracePt t="46257" x="4959350" y="2862263"/>
          <p14:tracePt t="46259" x="4967288" y="2862263"/>
          <p14:tracePt t="46260" x="4975225" y="2862263"/>
          <p14:tracePt t="46264" x="4983163" y="2862263"/>
          <p14:tracePt t="46266" x="4991100" y="2862263"/>
          <p14:tracePt t="46268" x="4999038" y="2862263"/>
          <p14:tracePt t="46270" x="5006975" y="2862263"/>
          <p14:tracePt t="46275" x="5014913" y="2862263"/>
          <p14:tracePt t="46276" x="5022850" y="2862263"/>
          <p14:tracePt t="46278" x="5030788" y="2862263"/>
          <p14:tracePt t="46280" x="5038725" y="2862263"/>
          <p14:tracePt t="46282" x="5046663" y="2862263"/>
          <p14:tracePt t="46286" x="5056188" y="2862263"/>
          <p14:tracePt t="46291" x="5072063" y="2862263"/>
          <p14:tracePt t="46292" x="5080000" y="2862263"/>
          <p14:tracePt t="46294" x="5087938" y="2862263"/>
          <p14:tracePt t="46298" x="5095875" y="2862263"/>
          <p14:tracePt t="46300" x="5103813" y="2862263"/>
          <p14:tracePt t="46302" x="5111750" y="2862263"/>
          <p14:tracePt t="46305" x="5119688" y="2862263"/>
          <p14:tracePt t="46307" x="5127625" y="2862263"/>
          <p14:tracePt t="46309" x="5135563" y="2862263"/>
          <p14:tracePt t="46310" x="5143500" y="2862263"/>
          <p14:tracePt t="46314" x="5151438" y="2862263"/>
          <p14:tracePt t="46316" x="5159375" y="2862263"/>
          <p14:tracePt t="46320" x="5167313" y="2862263"/>
          <p14:tracePt t="46323" x="5175250" y="2862263"/>
          <p14:tracePt t="46326" x="5183188" y="2862263"/>
          <p14:tracePt t="46332" x="5191125" y="2862263"/>
          <p14:tracePt t="46336" x="5199063" y="2862263"/>
          <p14:tracePt t="46341" x="5207000" y="2862263"/>
          <p14:tracePt t="46346" x="5214938" y="2862263"/>
          <p14:tracePt t="46352" x="5222875" y="2862263"/>
          <p14:tracePt t="46364" x="5230813" y="2862263"/>
          <p14:tracePt t="46536" x="5238750" y="2862263"/>
          <p14:tracePt t="46544" x="5238750" y="2870200"/>
          <p14:tracePt t="46579" x="5238750" y="2878138"/>
          <p14:tracePt t="46582" x="5230813" y="2878138"/>
          <p14:tracePt t="46585" x="5222875" y="2878138"/>
          <p14:tracePt t="46590" x="5214938" y="2886075"/>
          <p14:tracePt t="46593" x="5207000" y="2886075"/>
          <p14:tracePt t="46594" x="5199063" y="2886075"/>
          <p14:tracePt t="46596" x="5191125" y="2886075"/>
          <p14:tracePt t="46599" x="5191125" y="2894013"/>
          <p14:tracePt t="46600" x="5183188" y="2894013"/>
          <p14:tracePt t="46602" x="5175250" y="2894013"/>
          <p14:tracePt t="46605" x="5167313" y="2894013"/>
          <p14:tracePt t="46607" x="5159375" y="2894013"/>
          <p14:tracePt t="46611" x="5143500" y="2894013"/>
          <p14:tracePt t="46612" x="5135563" y="2894013"/>
          <p14:tracePt t="46614" x="5119688" y="2894013"/>
          <p14:tracePt t="46616" x="5103813" y="2901950"/>
          <p14:tracePt t="46618" x="5095875" y="2901950"/>
          <p14:tracePt t="46620" x="5080000" y="2901950"/>
          <p14:tracePt t="46623" x="5064125" y="2894013"/>
          <p14:tracePt t="46627" x="5038725" y="2901950"/>
          <p14:tracePt t="46628" x="5022850" y="2901950"/>
          <p14:tracePt t="46630" x="5014913" y="2901950"/>
          <p14:tracePt t="46632" x="4999038" y="2901950"/>
          <p14:tracePt t="46634" x="4983163" y="2901950"/>
          <p14:tracePt t="46636" x="4967288" y="2909888"/>
          <p14:tracePt t="46641" x="4935538" y="2909888"/>
          <p14:tracePt t="46643" x="4919663" y="2909888"/>
          <p14:tracePt t="46644" x="4903788" y="2909888"/>
          <p14:tracePt t="46646" x="4887913" y="2909888"/>
          <p14:tracePt t="46648" x="4872038" y="2909888"/>
          <p14:tracePt t="46650" x="4856163" y="2909888"/>
          <p14:tracePt t="46652" x="4840288" y="2919413"/>
          <p14:tracePt t="46654" x="4816475" y="2919413"/>
          <p14:tracePt t="46657" x="4808538" y="2919413"/>
          <p14:tracePt t="46659" x="4784725" y="2919413"/>
          <p14:tracePt t="46661" x="4768850" y="2919413"/>
          <p14:tracePt t="46662" x="4752975" y="2919413"/>
          <p14:tracePt t="46664" x="4737100" y="2919413"/>
          <p14:tracePt t="46666" x="4721225" y="2919413"/>
          <p14:tracePt t="46668" x="4705350" y="2919413"/>
          <p14:tracePt t="46670" x="4687888" y="2919413"/>
          <p14:tracePt t="46674" x="4679950" y="2919413"/>
          <p14:tracePt t="46675" x="4664075" y="2919413"/>
          <p14:tracePt t="46676" x="4648200" y="2919413"/>
          <p14:tracePt t="46678" x="4632325" y="2919413"/>
          <p14:tracePt t="46680" x="4616450" y="2919413"/>
          <p14:tracePt t="46682" x="4600575" y="2919413"/>
          <p14:tracePt t="46684" x="4584700" y="2919413"/>
          <p14:tracePt t="46687" x="4576763" y="2919413"/>
          <p14:tracePt t="46690" x="4560888" y="2919413"/>
          <p14:tracePt t="46691" x="4545013" y="2919413"/>
          <p14:tracePt t="46692" x="4529138" y="2919413"/>
          <p14:tracePt t="46694" x="4513263" y="2919413"/>
          <p14:tracePt t="46696" x="4505325" y="2919413"/>
          <p14:tracePt t="46698" x="4489450" y="2919413"/>
          <p14:tracePt t="46700" x="4473575" y="2919413"/>
          <p14:tracePt t="46702" x="4465638" y="2919413"/>
          <p14:tracePt t="46705" x="4449763" y="2919413"/>
          <p14:tracePt t="46707" x="4433888" y="2919413"/>
          <p14:tracePt t="46709" x="4425950" y="2919413"/>
          <p14:tracePt t="46710" x="4410075" y="2919413"/>
          <p14:tracePt t="46712" x="4402138" y="2909888"/>
          <p14:tracePt t="46714" x="4386263" y="2909888"/>
          <p14:tracePt t="46716" x="4378325" y="2909888"/>
          <p14:tracePt t="46719" x="4370388" y="2909888"/>
          <p14:tracePt t="46720" x="4362450" y="2909888"/>
          <p14:tracePt t="46723" x="4344988" y="2909888"/>
          <p14:tracePt t="46725" x="4337050" y="2909888"/>
          <p14:tracePt t="46726" x="4329113" y="2901950"/>
          <p14:tracePt t="46728" x="4321175" y="2901950"/>
          <p14:tracePt t="46730" x="4305300" y="2901950"/>
          <p14:tracePt t="46732" x="4297363" y="2901950"/>
          <p14:tracePt t="46734" x="4289425" y="2894013"/>
          <p14:tracePt t="46736" x="4281488" y="2894013"/>
          <p14:tracePt t="46740" x="4273550" y="2894013"/>
          <p14:tracePt t="46742" x="4265613" y="2894013"/>
          <p14:tracePt t="46743" x="4249738" y="2894013"/>
          <p14:tracePt t="46744" x="4241800" y="2894013"/>
          <p14:tracePt t="46746" x="4233863" y="2894013"/>
          <p14:tracePt t="46748" x="4225925" y="2886075"/>
          <p14:tracePt t="46751" x="4217988" y="2886075"/>
          <p14:tracePt t="46752" x="4210050" y="2886075"/>
          <p14:tracePt t="46755" x="4202113" y="2886075"/>
          <p14:tracePt t="46757" x="4194175" y="2886075"/>
          <p14:tracePt t="46759" x="4178300" y="2878138"/>
          <p14:tracePt t="46761" x="4170363" y="2878138"/>
          <p14:tracePt t="46762" x="4162425" y="2870200"/>
          <p14:tracePt t="46764" x="4154488" y="2870200"/>
          <p14:tracePt t="46766" x="4146550" y="2870200"/>
          <p14:tracePt t="46768" x="4138613" y="2870200"/>
          <p14:tracePt t="46770" x="4130675" y="2862263"/>
          <p14:tracePt t="46773" x="4122738" y="2862263"/>
          <p14:tracePt t="46776" x="4106863" y="2862263"/>
          <p14:tracePt t="46778" x="4098925" y="2862263"/>
          <p14:tracePt t="46780" x="4090988" y="2862263"/>
          <p14:tracePt t="46782" x="4090988" y="2854325"/>
          <p14:tracePt t="46784" x="4083050" y="2854325"/>
          <p14:tracePt t="46786" x="4075113" y="2854325"/>
          <p14:tracePt t="46790" x="4067175" y="2854325"/>
          <p14:tracePt t="46792" x="4059238" y="2846388"/>
          <p14:tracePt t="46794" x="4051300" y="2846388"/>
          <p14:tracePt t="46796" x="4043363" y="2846388"/>
          <p14:tracePt t="46800" x="4035425" y="2838450"/>
          <p14:tracePt t="46802" x="4027488" y="2838450"/>
          <p14:tracePt t="46806" x="4019550" y="2838450"/>
          <p14:tracePt t="46809" x="4011613" y="2838450"/>
          <p14:tracePt t="46813" x="4002088" y="2830513"/>
          <p14:tracePt t="46814" x="3994150" y="2830513"/>
          <p14:tracePt t="46816" x="3986213" y="2830513"/>
          <p14:tracePt t="46818" x="3978275" y="2830513"/>
          <p14:tracePt t="46823" x="3970338" y="2830513"/>
          <p14:tracePt t="46825" x="3962400" y="2822575"/>
          <p14:tracePt t="46828" x="3954463" y="2822575"/>
          <p14:tracePt t="46830" x="3946525" y="2822575"/>
          <p14:tracePt t="46832" x="3938588" y="2822575"/>
          <p14:tracePt t="46836" x="3930650" y="2814638"/>
          <p14:tracePt t="46840" x="3922713" y="2814638"/>
          <p14:tracePt t="46842" x="3914775" y="2814638"/>
          <p14:tracePt t="46844" x="3906838" y="2814638"/>
          <p14:tracePt t="46846" x="3898900" y="2814638"/>
          <p14:tracePt t="46850" x="3890963" y="2814638"/>
          <p14:tracePt t="46852" x="3883025" y="2806700"/>
          <p14:tracePt t="46856" x="3875088" y="2806700"/>
          <p14:tracePt t="46859" x="3867150" y="2806700"/>
          <p14:tracePt t="46861" x="3859213" y="2806700"/>
          <p14:tracePt t="46863" x="3851275" y="2806700"/>
          <p14:tracePt t="46864" x="3843338" y="2806700"/>
          <p14:tracePt t="46866" x="3835400" y="2806700"/>
          <p14:tracePt t="46868" x="3827463" y="2806700"/>
          <p14:tracePt t="46870" x="3819525" y="2806700"/>
          <p14:tracePt t="46873" x="3811588" y="2806700"/>
          <p14:tracePt t="46877" x="3795713" y="2806700"/>
          <p14:tracePt t="46878" x="3787775" y="2806700"/>
          <p14:tracePt t="46880" x="3779838" y="2806700"/>
          <p14:tracePt t="46882" x="3771900" y="2806700"/>
          <p14:tracePt t="46884" x="3763963" y="2806700"/>
          <p14:tracePt t="46886" x="3756025" y="2806700"/>
          <p14:tracePt t="46891" x="3740150" y="2806700"/>
          <p14:tracePt t="46892" x="3732213" y="2806700"/>
          <p14:tracePt t="46894" x="3716338" y="2814638"/>
          <p14:tracePt t="46896" x="3708400" y="2814638"/>
          <p14:tracePt t="46898" x="3700463" y="2814638"/>
          <p14:tracePt t="46900" x="3692525" y="2814638"/>
          <p14:tracePt t="46902" x="3684588" y="2814638"/>
          <p14:tracePt t="46907" x="3660775" y="2822575"/>
          <p14:tracePt t="46909" x="3651250" y="2822575"/>
          <p14:tracePt t="46912" x="3635375" y="2822575"/>
          <p14:tracePt t="46913" x="3627438" y="2822575"/>
          <p14:tracePt t="46914" x="3619500" y="2830513"/>
          <p14:tracePt t="46916" x="3611563" y="2830513"/>
          <p14:tracePt t="46918" x="3595688" y="2830513"/>
          <p14:tracePt t="46920" x="3587750" y="2830513"/>
          <p14:tracePt t="46923" x="3579813" y="2830513"/>
          <p14:tracePt t="46926" x="3563938" y="2830513"/>
          <p14:tracePt t="46927" x="3556000" y="2830513"/>
          <p14:tracePt t="46928" x="3548063" y="2830513"/>
          <p14:tracePt t="46930" x="3532188" y="2830513"/>
          <p14:tracePt t="46932" x="3524250" y="2830513"/>
          <p14:tracePt t="46934" x="3516313" y="2830513"/>
          <p14:tracePt t="46936" x="3508375" y="2830513"/>
          <p14:tracePt t="46940" x="3492500" y="2830513"/>
          <p14:tracePt t="46942" x="3484563" y="2830513"/>
          <p14:tracePt t="46944" x="3468688" y="2830513"/>
          <p14:tracePt t="46946" x="3460750" y="2838450"/>
          <p14:tracePt t="46948" x="3452813" y="2838450"/>
          <p14:tracePt t="46950" x="3444875" y="2838450"/>
          <p14:tracePt t="46953" x="3436938" y="2838450"/>
          <p14:tracePt t="46957" x="3421063" y="2838450"/>
          <p14:tracePt t="46959" x="3413125" y="2838450"/>
          <p14:tracePt t="46960" x="3405188" y="2838450"/>
          <p14:tracePt t="46962" x="3397250" y="2838450"/>
          <p14:tracePt t="46964" x="3389313" y="2838450"/>
          <p14:tracePt t="46966" x="3381375" y="2830513"/>
          <p14:tracePt t="46969" x="3373438" y="2830513"/>
          <p14:tracePt t="46970" x="3365500" y="2830513"/>
          <p14:tracePt t="46973" x="3357563" y="2830513"/>
          <p14:tracePt t="46975" x="3349625" y="2830513"/>
          <p14:tracePt t="46976" x="3341688" y="2830513"/>
          <p14:tracePt t="46978" x="3333750" y="2830513"/>
          <p14:tracePt t="46980" x="3325813" y="2830513"/>
          <p14:tracePt t="46982" x="3317875" y="2830513"/>
          <p14:tracePt t="46984" x="3308350" y="2830513"/>
          <p14:tracePt t="46986" x="3300413" y="2830513"/>
          <p14:tracePt t="46990" x="3292475" y="2830513"/>
          <p14:tracePt t="46992" x="3284538" y="2830513"/>
          <p14:tracePt t="46994" x="3276600" y="2830513"/>
          <p14:tracePt t="46996" x="3268663" y="2830513"/>
          <p14:tracePt t="47000" x="3260725" y="2830513"/>
          <p14:tracePt t="47002" x="3252788" y="2830513"/>
          <p14:tracePt t="47007" x="3244850" y="2830513"/>
          <p14:tracePt t="47008" x="3236913" y="2830513"/>
          <p14:tracePt t="47012" x="3228975" y="2830513"/>
          <p14:tracePt t="47014" x="3221038" y="2830513"/>
          <p14:tracePt t="47018" x="3213100" y="2830513"/>
          <p14:tracePt t="47020" x="3205163" y="2830513"/>
          <p14:tracePt t="47025" x="3197225" y="2830513"/>
          <p14:tracePt t="47026" x="3189288" y="2830513"/>
          <p14:tracePt t="47028" x="3181350" y="2830513"/>
          <p14:tracePt t="47032" x="3173413" y="2830513"/>
          <p14:tracePt t="47034" x="3165475" y="2830513"/>
          <p14:tracePt t="47036" x="3157538" y="2830513"/>
          <p14:tracePt t="47041" x="3141663" y="2830513"/>
          <p14:tracePt t="47044" x="3133725" y="2830513"/>
          <p14:tracePt t="47046" x="3125788" y="2830513"/>
          <p14:tracePt t="47048" x="3117850" y="2830513"/>
          <p14:tracePt t="47050" x="3109913" y="2830513"/>
          <p14:tracePt t="47052" x="3101975" y="2830513"/>
          <p14:tracePt t="47055" x="3094038" y="2830513"/>
          <p14:tracePt t="47057" x="3086100" y="2830513"/>
          <p14:tracePt t="47059" x="3070225" y="2830513"/>
          <p14:tracePt t="47060" x="3062288" y="2830513"/>
          <p14:tracePt t="47063" x="3054350" y="2830513"/>
          <p14:tracePt t="47064" x="3046413" y="2830513"/>
          <p14:tracePt t="47066" x="3038475" y="2822575"/>
          <p14:tracePt t="47068" x="3022600" y="2822575"/>
          <p14:tracePt t="47070" x="3014663" y="2822575"/>
          <p14:tracePt t="47073" x="3006725" y="2822575"/>
          <p14:tracePt t="47075" x="2990850" y="2822575"/>
          <p14:tracePt t="47076" x="2982913" y="2822575"/>
          <p14:tracePt t="47081" x="2967038" y="2822575"/>
          <p14:tracePt t="47082" x="2949575" y="2822575"/>
          <p14:tracePt t="47093" x="2901950" y="2822575"/>
          <p14:tracePt t="47095" x="2894013" y="2822575"/>
          <p14:tracePt t="47097" x="2886075" y="2822575"/>
          <p14:tracePt t="47098" x="2878138" y="2822575"/>
          <p14:tracePt t="47100" x="2862263" y="2822575"/>
          <p14:tracePt t="47102" x="2854325" y="2822575"/>
          <p14:tracePt t="47105" x="2846388" y="2822575"/>
          <p14:tracePt t="47108" x="2838450" y="2822575"/>
          <p14:tracePt t="47111" x="2814638" y="2822575"/>
          <p14:tracePt t="47112" x="2806700" y="2822575"/>
          <p14:tracePt t="47114" x="2798763" y="2822575"/>
          <p14:tracePt t="47116" x="2790825" y="2822575"/>
          <p14:tracePt t="47118" x="2782888" y="2822575"/>
          <p14:tracePt t="47120" x="2774950" y="2822575"/>
          <p14:tracePt t="47123" x="2767013" y="2822575"/>
          <p14:tracePt t="47126" x="2751138" y="2822575"/>
          <p14:tracePt t="47128" x="2735263" y="2822575"/>
          <p14:tracePt t="47130" x="2727325" y="2822575"/>
          <p14:tracePt t="47132" x="2719388" y="2830513"/>
          <p14:tracePt t="47134" x="2711450" y="2830513"/>
          <p14:tracePt t="47136" x="2703513" y="2830513"/>
          <p14:tracePt t="47140" x="2695575" y="2830513"/>
          <p14:tracePt t="47143" x="2679700" y="2830513"/>
          <p14:tracePt t="47145" x="2671763" y="2830513"/>
          <p14:tracePt t="47146" x="2663825" y="2830513"/>
          <p14:tracePt t="47148" x="2655888" y="2838450"/>
          <p14:tracePt t="47152" x="2647950" y="2838450"/>
          <p14:tracePt t="47157" x="2632075" y="2838450"/>
          <p14:tracePt t="47159" x="2624138" y="2838450"/>
          <p14:tracePt t="47161" x="2616200" y="2838450"/>
          <p14:tracePt t="47165" x="2606675" y="2838450"/>
          <p14:tracePt t="47166" x="2598738" y="2838450"/>
          <p14:tracePt t="47168" x="2590800" y="2846388"/>
          <p14:tracePt t="47170" x="2582863" y="2846388"/>
          <p14:tracePt t="47173" x="2574925" y="2846388"/>
          <p14:tracePt t="47175" x="2566988" y="2846388"/>
          <p14:tracePt t="47176" x="2559050" y="2846388"/>
          <p14:tracePt t="47180" x="2551113" y="2846388"/>
          <p14:tracePt t="47182" x="2543175" y="2846388"/>
          <p14:tracePt t="47184" x="2535238" y="2854325"/>
          <p14:tracePt t="47186" x="2527300" y="2854325"/>
          <p14:tracePt t="47190" x="2511425" y="2854325"/>
          <p14:tracePt t="47192" x="2503488" y="2854325"/>
          <p14:tracePt t="47194" x="2487613" y="2854325"/>
          <p14:tracePt t="47198" x="2479675" y="2854325"/>
          <p14:tracePt t="47200" x="2471738" y="2854325"/>
          <p14:tracePt t="47203" x="2463800" y="2854325"/>
          <p14:tracePt t="47205" x="2455863" y="2854325"/>
          <p14:tracePt t="47208" x="2447925" y="2854325"/>
          <p14:tracePt t="47209" x="2439988" y="2854325"/>
          <p14:tracePt t="47210" x="2432050" y="2854325"/>
          <p14:tracePt t="47212" x="2424113" y="2854325"/>
          <p14:tracePt t="47214" x="2416175" y="2854325"/>
          <p14:tracePt t="47216" x="2408238" y="2854325"/>
          <p14:tracePt t="47218" x="2400300" y="2854325"/>
          <p14:tracePt t="47220" x="2392363" y="2854325"/>
          <p14:tracePt t="47223" x="2384425" y="2854325"/>
          <p14:tracePt t="47225" x="2376488" y="2854325"/>
          <p14:tracePt t="47226" x="2368550" y="2846388"/>
          <p14:tracePt t="47228" x="2360613" y="2846388"/>
          <p14:tracePt t="47230" x="2352675" y="2846388"/>
          <p14:tracePt t="47232" x="2344738" y="2846388"/>
          <p14:tracePt t="47234" x="2336800" y="2846388"/>
          <p14:tracePt t="47236" x="2328863" y="2846388"/>
          <p14:tracePt t="47242" x="2312988" y="2846388"/>
          <p14:tracePt t="47243" x="2305050" y="2846388"/>
          <p14:tracePt t="47244" x="2297113" y="2846388"/>
          <p14:tracePt t="47246" x="2289175" y="2846388"/>
          <p14:tracePt t="47248" x="2281238" y="2846388"/>
          <p14:tracePt t="47250" x="2273300" y="2846388"/>
          <p14:tracePt t="47252" x="2265363" y="2838450"/>
          <p14:tracePt t="47255" x="2247900" y="2838450"/>
          <p14:tracePt t="47257" x="2239963" y="2838450"/>
          <p14:tracePt t="47259" x="2232025" y="2838450"/>
          <p14:tracePt t="47260" x="2224088" y="2838450"/>
          <p14:tracePt t="47262" x="2216150" y="2838450"/>
          <p14:tracePt t="47264" x="2208213" y="2838450"/>
          <p14:tracePt t="47266" x="2200275" y="2838450"/>
          <p14:tracePt t="47268" x="2184400" y="2838450"/>
          <p14:tracePt t="47270" x="2176463" y="2838450"/>
          <p14:tracePt t="47273" x="2168525" y="2838450"/>
          <p14:tracePt t="47275" x="2160588" y="2838450"/>
          <p14:tracePt t="47276" x="2152650" y="2838450"/>
          <p14:tracePt t="47280" x="2144713" y="2838450"/>
          <p14:tracePt t="47282" x="2136775" y="2838450"/>
          <p14:tracePt t="47284" x="2128838" y="2838450"/>
          <p14:tracePt t="47286" x="2120900" y="2838450"/>
          <p14:tracePt t="47290" x="2105025" y="2838450"/>
          <p14:tracePt t="47294" x="2097088" y="2838450"/>
          <p14:tracePt t="47296" x="2089150" y="2838450"/>
          <p14:tracePt t="47298" x="2081213" y="2838450"/>
          <p14:tracePt t="47302" x="2073275" y="2838450"/>
          <p14:tracePt t="47305" x="2065338" y="2838450"/>
          <p14:tracePt t="47309" x="2057400" y="2838450"/>
          <p14:tracePt t="47310" x="2049463" y="2838450"/>
          <p14:tracePt t="47312" x="2041525" y="2838450"/>
          <p14:tracePt t="47314" x="2033588" y="2838450"/>
          <p14:tracePt t="47318" x="2025650" y="2838450"/>
          <p14:tracePt t="47320" x="2017713" y="2838450"/>
          <p14:tracePt t="47322" x="2009775" y="2838450"/>
          <p14:tracePt t="47326" x="2001838" y="2838450"/>
          <p14:tracePt t="47328" x="1993900" y="2838450"/>
          <p14:tracePt t="47330" x="1985963" y="2838450"/>
          <p14:tracePt t="47334" x="1978025" y="2838450"/>
          <p14:tracePt t="47336" x="1970088" y="2838450"/>
          <p14:tracePt t="47339" x="1962150" y="2838450"/>
          <p14:tracePt t="47342" x="1954213" y="2838450"/>
          <p14:tracePt t="47344" x="1946275" y="2838450"/>
          <p14:tracePt t="47346" x="1938338" y="2838450"/>
          <p14:tracePt t="47348" x="1930400" y="2838450"/>
          <p14:tracePt t="47352" x="1922463" y="2838450"/>
          <p14:tracePt t="47354" x="1912938" y="2830513"/>
          <p14:tracePt t="47359" x="1905000" y="2830513"/>
          <p14:tracePt t="47360" x="1897063" y="2830513"/>
          <p14:tracePt t="47364" x="1889125" y="2830513"/>
          <p14:tracePt t="47366" x="1881188" y="2830513"/>
          <p14:tracePt t="47368" x="1873250" y="2830513"/>
          <p14:tracePt t="47372" x="1865313" y="2830513"/>
          <p14:tracePt t="47374" x="1857375" y="2830513"/>
          <p14:tracePt t="47378" x="1849438" y="2830513"/>
          <p14:tracePt t="47380" x="1841500" y="2830513"/>
          <p14:tracePt t="47384" x="1833563" y="2830513"/>
          <p14:tracePt t="47386" x="1825625" y="2830513"/>
          <p14:tracePt t="47390" x="1817688" y="2830513"/>
          <p14:tracePt t="47394" x="1809750" y="2830513"/>
          <p14:tracePt t="47398" x="1801813" y="2830513"/>
          <p14:tracePt t="47402" x="1793875" y="2838450"/>
          <p14:tracePt t="47407" x="1785938" y="2838450"/>
          <p14:tracePt t="47410" x="1778000" y="2830513"/>
          <p14:tracePt t="47414" x="1770063" y="2830513"/>
          <p14:tracePt t="47418" x="1762125" y="2830513"/>
          <p14:tracePt t="47424" x="1754188" y="2830513"/>
          <p14:tracePt t="47432" x="1746250" y="2830513"/>
          <p14:tracePt t="47523" x="1746250" y="2838450"/>
          <p14:tracePt t="47573" x="1738313" y="2838450"/>
          <p14:tracePt t="47699" x="1738313" y="2830513"/>
          <p14:tracePt t="48091" x="1738313" y="2838450"/>
          <p14:tracePt t="48101" x="1730375" y="2846388"/>
          <p14:tracePt t="48105" x="1730375" y="2854325"/>
          <p14:tracePt t="48106" x="1722438" y="2854325"/>
          <p14:tracePt t="48111" x="1722438" y="2862263"/>
          <p14:tracePt t="48112" x="1714500" y="2862263"/>
          <p14:tracePt t="48114" x="1714500" y="2870200"/>
          <p14:tracePt t="48120" x="1706563" y="2870200"/>
          <p14:tracePt t="48123" x="1706563" y="2878138"/>
          <p14:tracePt t="48126" x="1698625" y="2878138"/>
          <p14:tracePt t="48128" x="1698625" y="2886075"/>
          <p14:tracePt t="48134" x="1690688" y="2894013"/>
          <p14:tracePt t="48141" x="1682750" y="2901950"/>
          <p14:tracePt t="48150" x="1674813" y="2901950"/>
          <p14:tracePt t="48152" x="1674813" y="2909888"/>
          <p14:tracePt t="48379" x="1682750" y="2909888"/>
          <p14:tracePt t="48384" x="1690688" y="2909888"/>
          <p14:tracePt t="48391" x="1698625" y="2909888"/>
          <p14:tracePt t="48393" x="1706563" y="2909888"/>
          <p14:tracePt t="48394" x="1714500" y="2901950"/>
          <p14:tracePt t="48398" x="1722438" y="2901950"/>
          <p14:tracePt t="48400" x="1730375" y="2901950"/>
          <p14:tracePt t="48402" x="1738313" y="2901950"/>
          <p14:tracePt t="48405" x="1754188" y="2901950"/>
          <p14:tracePt t="48408" x="1770063" y="2901950"/>
          <p14:tracePt t="48410" x="1778000" y="2901950"/>
          <p14:tracePt t="48412" x="1785938" y="2901950"/>
          <p14:tracePt t="48414" x="1801813" y="2901950"/>
          <p14:tracePt t="48416" x="1809750" y="2901950"/>
          <p14:tracePt t="48418" x="1817688" y="2894013"/>
          <p14:tracePt t="48420" x="1825625" y="2894013"/>
          <p14:tracePt t="48424" x="1841500" y="2894013"/>
          <p14:tracePt t="48426" x="1865313" y="2894013"/>
          <p14:tracePt t="48428" x="1873250" y="2894013"/>
          <p14:tracePt t="48430" x="1889125" y="2894013"/>
          <p14:tracePt t="48432" x="1897063" y="2894013"/>
          <p14:tracePt t="48434" x="1922463" y="2894013"/>
          <p14:tracePt t="48436" x="1930400" y="2886075"/>
          <p14:tracePt t="48440" x="1946275" y="2886075"/>
          <p14:tracePt t="48442" x="1954213" y="2886075"/>
          <p14:tracePt t="48443" x="1970088" y="2886075"/>
          <p14:tracePt t="48444" x="1985963" y="2886075"/>
          <p14:tracePt t="48446" x="1993900" y="2886075"/>
          <p14:tracePt t="48448" x="2009775" y="2886075"/>
          <p14:tracePt t="48450" x="2017713" y="2886075"/>
          <p14:tracePt t="48452" x="2033588" y="2886075"/>
          <p14:tracePt t="48454" x="2041525" y="2886075"/>
          <p14:tracePt t="48457" x="2057400" y="2886075"/>
          <p14:tracePt t="48459" x="2065338" y="2886075"/>
          <p14:tracePt t="48460" x="2073275" y="2886075"/>
          <p14:tracePt t="48463" x="2089150" y="2886075"/>
          <p14:tracePt t="48464" x="2097088" y="2878138"/>
          <p14:tracePt t="48466" x="2112963" y="2878138"/>
          <p14:tracePt t="48468" x="2120900" y="2878138"/>
          <p14:tracePt t="48470" x="2128838" y="2878138"/>
          <p14:tracePt t="48473" x="2136775" y="2878138"/>
          <p14:tracePt t="48475" x="2152650" y="2878138"/>
          <p14:tracePt t="48476" x="2160588" y="2878138"/>
          <p14:tracePt t="48478" x="2168525" y="2878138"/>
          <p14:tracePt t="48480" x="2176463" y="2878138"/>
          <p14:tracePt t="48482" x="2184400" y="2870200"/>
          <p14:tracePt t="48484" x="2200275" y="2870200"/>
          <p14:tracePt t="48486" x="2208213" y="2870200"/>
          <p14:tracePt t="48490" x="2216150" y="2870200"/>
          <p14:tracePt t="48491" x="2224088" y="2870200"/>
          <p14:tracePt t="48494" x="2232025" y="2870200"/>
          <p14:tracePt t="48496" x="2239963" y="2870200"/>
          <p14:tracePt t="48498" x="2247900" y="2870200"/>
          <p14:tracePt t="48502" x="2255838" y="2870200"/>
          <p14:tracePt t="48507" x="2265363" y="2870200"/>
          <p14:tracePt t="48510" x="2273300" y="2870200"/>
          <p14:tracePt t="48516" x="2281238" y="2870200"/>
          <p14:tracePt t="48524" x="2281238" y="2862263"/>
          <p14:tracePt t="48530" x="2289175" y="2862263"/>
          <p14:tracePt t="48635" x="2297113" y="2862263"/>
          <p14:tracePt t="48641" x="2305050" y="2862263"/>
          <p14:tracePt t="48643" x="2312988" y="2862263"/>
          <p14:tracePt t="48644" x="2320925" y="2862263"/>
          <p14:tracePt t="48648" x="2328863" y="2862263"/>
          <p14:tracePt t="48650" x="2336800" y="2862263"/>
          <p14:tracePt t="48654" x="2344738" y="2862263"/>
          <p14:tracePt t="48658" x="2352675" y="2862263"/>
          <p14:tracePt t="48659" x="2360613" y="2862263"/>
          <p14:tracePt t="48660" x="2368550" y="2862263"/>
          <p14:tracePt t="48662" x="2376488" y="2862263"/>
          <p14:tracePt t="48664" x="2384425" y="2862263"/>
          <p14:tracePt t="48666" x="2392363" y="2862263"/>
          <p14:tracePt t="48668" x="2400300" y="2862263"/>
          <p14:tracePt t="48670" x="2408238" y="2862263"/>
          <p14:tracePt t="48675" x="2432050" y="2862263"/>
          <p14:tracePt t="48677" x="2439988" y="2862263"/>
          <p14:tracePt t="48678" x="2447925" y="2862263"/>
          <p14:tracePt t="48680" x="2463800" y="2862263"/>
          <p14:tracePt t="48682" x="2471738" y="2862263"/>
          <p14:tracePt t="48684" x="2487613" y="2862263"/>
          <p14:tracePt t="48687" x="2495550" y="2862263"/>
          <p14:tracePt t="48690" x="2519363" y="2862263"/>
          <p14:tracePt t="48692" x="2527300" y="2862263"/>
          <p14:tracePt t="48694" x="2543175" y="2862263"/>
          <p14:tracePt t="48696" x="2551113" y="2854325"/>
          <p14:tracePt t="48698" x="2559050" y="2854325"/>
          <p14:tracePt t="48700" x="2574925" y="2854325"/>
          <p14:tracePt t="48703" x="2582863" y="2854325"/>
          <p14:tracePt t="48704" x="2598738" y="2854325"/>
          <p14:tracePt t="48706" x="2606675" y="2854325"/>
          <p14:tracePt t="48709" x="2624138" y="2854325"/>
          <p14:tracePt t="48710" x="2632075" y="2854325"/>
          <p14:tracePt t="48712" x="2647950" y="2854325"/>
          <p14:tracePt t="48714" x="2655888" y="2854325"/>
          <p14:tracePt t="48716" x="2663825" y="2854325"/>
          <p14:tracePt t="48718" x="2679700" y="2854325"/>
          <p14:tracePt t="48720" x="2687638" y="2854325"/>
          <p14:tracePt t="48723" x="2695575" y="2854325"/>
          <p14:tracePt t="48725" x="2703513" y="2854325"/>
          <p14:tracePt t="48726" x="2711450" y="2846388"/>
          <p14:tracePt t="48728" x="2719388" y="2846388"/>
          <p14:tracePt t="48730" x="2727325" y="2846388"/>
          <p14:tracePt t="48732" x="2735263" y="2846388"/>
          <p14:tracePt t="48734" x="2743200" y="2846388"/>
          <p14:tracePt t="48736" x="2751138" y="2846388"/>
          <p14:tracePt t="48741" x="2759075" y="2846388"/>
          <p14:tracePt t="48744" x="2767013" y="2846388"/>
          <p14:tracePt t="48748" x="2774950" y="2846388"/>
          <p14:tracePt t="48752" x="2774950" y="2838450"/>
          <p14:tracePt t="48754" x="2782888" y="2838450"/>
          <p14:tracePt t="49174" x="2790825" y="2838450"/>
          <p14:tracePt t="49178" x="2798763" y="2838450"/>
          <p14:tracePt t="49181" x="2806700" y="2838450"/>
          <p14:tracePt t="49184" x="2822575" y="2838450"/>
          <p14:tracePt t="49191" x="2830513" y="2838450"/>
          <p14:tracePt t="49191" x="2838450" y="2838450"/>
          <p14:tracePt t="49192" x="2846388" y="2838450"/>
          <p14:tracePt t="49194" x="2854325" y="2838450"/>
          <p14:tracePt t="49196" x="2862263" y="2838450"/>
          <p14:tracePt t="49198" x="2870200" y="2838450"/>
          <p14:tracePt t="49200" x="2878138" y="2838450"/>
          <p14:tracePt t="49203" x="2886075" y="2838450"/>
          <p14:tracePt t="49204" x="2894013" y="2838450"/>
          <p14:tracePt t="49207" x="2901950" y="2838450"/>
          <p14:tracePt t="49209" x="2909888" y="2838450"/>
          <p14:tracePt t="49210" x="2917825" y="2838450"/>
          <p14:tracePt t="49212" x="2925763" y="2838450"/>
          <p14:tracePt t="49214" x="2933700" y="2838450"/>
          <p14:tracePt t="49216" x="2941638" y="2838450"/>
          <p14:tracePt t="49219" x="2949575" y="2838450"/>
          <p14:tracePt t="49220" x="2957513" y="2838450"/>
          <p14:tracePt t="49223" x="2967038" y="2838450"/>
          <p14:tracePt t="49225" x="2982913" y="2838450"/>
          <p14:tracePt t="49228" x="2998788" y="2838450"/>
          <p14:tracePt t="49230" x="3006725" y="2838450"/>
          <p14:tracePt t="49232" x="3014663" y="2838450"/>
          <p14:tracePt t="49235" x="3022600" y="2838450"/>
          <p14:tracePt t="49236" x="3030538" y="2838450"/>
          <p14:tracePt t="49241" x="3054350" y="2838450"/>
          <p14:tracePt t="49242" x="3062288" y="2838450"/>
          <p14:tracePt t="49244" x="3070225" y="2838450"/>
          <p14:tracePt t="49246" x="3078163" y="2838450"/>
          <p14:tracePt t="49248" x="3094038" y="2838450"/>
          <p14:tracePt t="49250" x="3101975" y="2830513"/>
          <p14:tracePt t="49252" x="3109913" y="2830513"/>
          <p14:tracePt t="49254" x="3117850" y="2830513"/>
          <p14:tracePt t="49256" x="3125788" y="2830513"/>
          <p14:tracePt t="49259" x="3133725" y="2830513"/>
          <p14:tracePt t="49260" x="3141663" y="2830513"/>
          <p14:tracePt t="49262" x="3149600" y="2830513"/>
          <p14:tracePt t="49265" x="3165475" y="2830513"/>
          <p14:tracePt t="49268" x="3173413" y="2830513"/>
          <p14:tracePt t="49270" x="3181350" y="2830513"/>
          <p14:tracePt t="49273" x="3189288" y="2830513"/>
          <p14:tracePt t="49275" x="3197225" y="2830513"/>
          <p14:tracePt t="49276" x="3205163" y="2830513"/>
          <p14:tracePt t="49278" x="3213100" y="2830513"/>
          <p14:tracePt t="49280" x="3221038" y="2830513"/>
          <p14:tracePt t="49282" x="3228975" y="2830513"/>
          <p14:tracePt t="49284" x="3236913" y="2830513"/>
          <p14:tracePt t="49286" x="3244850" y="2830513"/>
          <p14:tracePt t="49291" x="3252788" y="2830513"/>
          <p14:tracePt t="49292" x="3260725" y="2830513"/>
          <p14:tracePt t="49294" x="3268663" y="2830513"/>
          <p14:tracePt t="49296" x="3276600" y="2830513"/>
          <p14:tracePt t="49300" x="3284538" y="2830513"/>
          <p14:tracePt t="49304" x="3292475" y="2830513"/>
          <p14:tracePt t="49308" x="3300413" y="2830513"/>
          <p14:tracePt t="49312" x="3308350" y="2830513"/>
          <p14:tracePt t="49316" x="3317875" y="2830513"/>
          <p14:tracePt t="49323" x="3325813" y="2830513"/>
          <p14:tracePt t="49328" x="3333750" y="2830513"/>
          <p14:tracePt t="49340" x="3341688" y="2830513"/>
          <p14:tracePt t="49357" x="3349625" y="2830513"/>
          <p14:tracePt t="49403" x="3357563" y="2830513"/>
          <p14:tracePt t="49415" x="3365500" y="2830513"/>
          <p14:tracePt t="49420" x="3365500" y="2822575"/>
          <p14:tracePt t="49424" x="3373438" y="2822575"/>
          <p14:tracePt t="49430" x="3381375" y="2822575"/>
          <p14:tracePt t="49440" x="3389313" y="2822575"/>
          <p14:tracePt t="49449" x="3397250" y="2822575"/>
          <p14:tracePt t="49458" x="3405188" y="2822575"/>
          <p14:tracePt t="49470" x="3413125" y="2822575"/>
          <p14:tracePt t="49483" x="3421063" y="2822575"/>
          <p14:tracePt t="49496" x="3429000" y="2822575"/>
          <p14:tracePt t="49510" x="3436938" y="2830513"/>
          <p14:tracePt t="49525" x="3444875" y="2830513"/>
          <p14:tracePt t="49823" x="3444875" y="2838450"/>
          <p14:tracePt t="49850" x="3452813" y="2838450"/>
          <p14:tracePt t="49872" x="3452813" y="2846388"/>
          <p14:tracePt t="49883" x="3460750" y="2846388"/>
          <p14:tracePt t="49895" x="3468688" y="2854325"/>
          <p14:tracePt t="49905" x="3476625" y="2854325"/>
          <p14:tracePt t="49912" x="3484563" y="2854325"/>
          <p14:tracePt t="49914" x="3484563" y="2862263"/>
          <p14:tracePt t="49918" x="3492500" y="2862263"/>
          <p14:tracePt t="49925" x="3500438" y="2862263"/>
          <p14:tracePt t="49926" x="3508375" y="2870200"/>
          <p14:tracePt t="49930" x="3516313" y="2870200"/>
          <p14:tracePt t="49934" x="3524250" y="2870200"/>
          <p14:tracePt t="49936" x="3524250" y="2878138"/>
          <p14:tracePt t="49941" x="3540125" y="2878138"/>
          <p14:tracePt t="49944" x="3548063" y="2886075"/>
          <p14:tracePt t="49946" x="3556000" y="2886075"/>
          <p14:tracePt t="49950" x="3563938" y="2886075"/>
          <p14:tracePt t="49952" x="3571875" y="2894013"/>
          <p14:tracePt t="49954" x="3579813" y="2894013"/>
          <p14:tracePt t="49957" x="3587750" y="2894013"/>
          <p14:tracePt t="49960" x="3587750" y="2901950"/>
          <p14:tracePt t="49961" x="3595688" y="2901950"/>
          <p14:tracePt t="49962" x="3603625" y="2901950"/>
          <p14:tracePt t="49964" x="3611563" y="2909888"/>
          <p14:tracePt t="49966" x="3619500" y="2909888"/>
          <p14:tracePt t="49969" x="3627438" y="2909888"/>
          <p14:tracePt t="49970" x="3635375" y="2909888"/>
          <p14:tracePt t="49973" x="3643313" y="2919413"/>
          <p14:tracePt t="49976" x="3651250" y="2919413"/>
          <p14:tracePt t="49977" x="3660775" y="2919413"/>
          <p14:tracePt t="49980" x="3668713" y="2927350"/>
          <p14:tracePt t="49982" x="3676650" y="2927350"/>
          <p14:tracePt t="49985" x="3684588" y="2927350"/>
          <p14:tracePt t="49986" x="3692525" y="2927350"/>
          <p14:tracePt t="49990" x="3700463" y="2927350"/>
          <p14:tracePt t="49993" x="3716338" y="2935288"/>
          <p14:tracePt t="49994" x="3724275" y="2935288"/>
          <p14:tracePt t="49996" x="3732213" y="2935288"/>
          <p14:tracePt t="50000" x="3740150" y="2935288"/>
          <p14:tracePt t="50002" x="3748088" y="2935288"/>
          <p14:tracePt t="50005" x="3756025" y="2935288"/>
          <p14:tracePt t="50009" x="3763963" y="2935288"/>
          <p14:tracePt t="50012" x="3771900" y="2935288"/>
          <p14:tracePt t="50015" x="3779838" y="2935288"/>
          <p14:tracePt t="50018" x="3787775" y="2935288"/>
          <p14:tracePt t="50023" x="3795713" y="2935288"/>
          <p14:tracePt t="50026" x="3803650" y="2935288"/>
          <p14:tracePt t="50032" x="3811588" y="2935288"/>
          <p14:tracePt t="50040" x="3819525" y="2935288"/>
          <p14:tracePt t="50042" x="3819525" y="2927350"/>
          <p14:tracePt t="50052" x="3827463" y="2927350"/>
          <p14:tracePt t="50151" x="3835400" y="2927350"/>
          <p14:tracePt t="50158" x="3843338" y="2927350"/>
          <p14:tracePt t="50162" x="3843338" y="2935288"/>
          <p14:tracePt t="50165" x="3851275" y="2935288"/>
          <p14:tracePt t="50168" x="3859213" y="2935288"/>
          <p14:tracePt t="50170" x="3867150" y="2935288"/>
          <p14:tracePt t="50175" x="3875088" y="2935288"/>
          <p14:tracePt t="50177" x="3883025" y="2935288"/>
          <p14:tracePt t="50179" x="3890963" y="2935288"/>
          <p14:tracePt t="50181" x="3898900" y="2935288"/>
          <p14:tracePt t="50182" x="3906838" y="2935288"/>
          <p14:tracePt t="50184" x="3914775" y="2935288"/>
          <p14:tracePt t="50190" x="3930650" y="2935288"/>
          <p14:tracePt t="50192" x="3938588" y="2943225"/>
          <p14:tracePt t="50194" x="3946525" y="2943225"/>
          <p14:tracePt t="50198" x="3954463" y="2943225"/>
          <p14:tracePt t="50200" x="3962400" y="2943225"/>
          <p14:tracePt t="50202" x="3970338" y="2943225"/>
          <p14:tracePt t="50204" x="3978275" y="2943225"/>
          <p14:tracePt t="50206" x="3986213" y="2943225"/>
          <p14:tracePt t="50209" x="3994150" y="2943225"/>
          <p14:tracePt t="50213" x="4002088" y="2943225"/>
          <p14:tracePt t="50215" x="4019550" y="2943225"/>
          <p14:tracePt t="50219" x="4027488" y="2943225"/>
          <p14:tracePt t="50221" x="4035425" y="2943225"/>
          <p14:tracePt t="50225" x="4051300" y="2935288"/>
          <p14:tracePt t="50227" x="4059238" y="2935288"/>
          <p14:tracePt t="50229" x="4067175" y="2935288"/>
          <p14:tracePt t="50231" x="4075113" y="2935288"/>
          <p14:tracePt t="50233" x="4083050" y="2935288"/>
          <p14:tracePt t="50235" x="4090988" y="2935288"/>
          <p14:tracePt t="50236" x="4098925" y="2935288"/>
          <p14:tracePt t="50241" x="4114800" y="2935288"/>
          <p14:tracePt t="50243" x="4122738" y="2935288"/>
          <p14:tracePt t="50246" x="4130675" y="2935288"/>
          <p14:tracePt t="50248" x="4138613" y="2927350"/>
          <p14:tracePt t="50250" x="4146550" y="2927350"/>
          <p14:tracePt t="50254" x="4154488" y="2927350"/>
          <p14:tracePt t="50256" x="4162425" y="2927350"/>
          <p14:tracePt t="50260" x="4170363" y="2927350"/>
          <p14:tracePt t="50262" x="4178300" y="2919413"/>
          <p14:tracePt t="50266" x="4186238" y="2919413"/>
          <p14:tracePt t="50270" x="4194175" y="2919413"/>
          <p14:tracePt t="50272" x="4202113" y="2919413"/>
          <p14:tracePt t="50276" x="4210050" y="2909888"/>
          <p14:tracePt t="50280" x="4217988" y="2909888"/>
          <p14:tracePt t="50286" x="4225925" y="2909888"/>
          <p14:tracePt t="50290" x="4233863" y="2909888"/>
          <p14:tracePt t="50292" x="4233863" y="2901950"/>
          <p14:tracePt t="50298" x="4241800" y="2901950"/>
          <p14:tracePt t="50308" x="4249738" y="2901950"/>
          <p14:tracePt t="50316" x="4249738" y="2894013"/>
          <p14:tracePt t="50330" x="4257675" y="2894013"/>
          <p14:tracePt t="50561" x="4265613" y="2894013"/>
          <p14:tracePt t="50589" x="4273550" y="2894013"/>
          <p14:tracePt t="50596" x="4281488" y="2894013"/>
          <p14:tracePt t="50600" x="4289425" y="2894013"/>
          <p14:tracePt t="50602" x="4289425" y="2901950"/>
          <p14:tracePt t="50607" x="4297363" y="2901950"/>
          <p14:tracePt t="50610" x="4305300" y="2901950"/>
          <p14:tracePt t="50612" x="4313238" y="2901950"/>
          <p14:tracePt t="50616" x="4321175" y="2901950"/>
          <p14:tracePt t="50620" x="4329113" y="2901950"/>
          <p14:tracePt t="50623" x="4337050" y="2901950"/>
          <p14:tracePt t="50626" x="4344988" y="2901950"/>
          <p14:tracePt t="50628" x="4352925" y="2901950"/>
          <p14:tracePt t="50630" x="4362450" y="2901950"/>
          <p14:tracePt t="50634" x="4370388" y="2901950"/>
          <p14:tracePt t="50636" x="4378325" y="2901950"/>
          <p14:tracePt t="50643" x="4394200" y="2901950"/>
          <p14:tracePt t="50645" x="4402138" y="2901950"/>
          <p14:tracePt t="50646" x="4410075" y="2901950"/>
          <p14:tracePt t="50650" x="4418013" y="2894013"/>
          <p14:tracePt t="50652" x="4425950" y="2894013"/>
          <p14:tracePt t="50654" x="4433888" y="2894013"/>
          <p14:tracePt t="50657" x="4441825" y="2894013"/>
          <p14:tracePt t="50659" x="4449763" y="2894013"/>
          <p14:tracePt t="50660" x="4457700" y="2894013"/>
          <p14:tracePt t="50662" x="4465638" y="2894013"/>
          <p14:tracePt t="50664" x="4473575" y="2894013"/>
          <p14:tracePt t="50666" x="4481513" y="2894013"/>
          <p14:tracePt t="50668" x="4489450" y="2894013"/>
          <p14:tracePt t="50670" x="4497388" y="2894013"/>
          <p14:tracePt t="50673" x="4505325" y="2894013"/>
          <p14:tracePt t="50675" x="4513263" y="2894013"/>
          <p14:tracePt t="50676" x="4521200" y="2894013"/>
          <p14:tracePt t="50678" x="4529138" y="2894013"/>
          <p14:tracePt t="50681" x="4537075" y="2894013"/>
          <p14:tracePt t="50682" x="4545013" y="2894013"/>
          <p14:tracePt t="50684" x="4552950" y="2894013"/>
          <p14:tracePt t="50686" x="4560888" y="2894013"/>
          <p14:tracePt t="50690" x="4568825" y="2894013"/>
          <p14:tracePt t="50691" x="4576763" y="2894013"/>
          <p14:tracePt t="50692" x="4584700" y="2894013"/>
          <p14:tracePt t="50696" x="4592638" y="2894013"/>
          <p14:tracePt t="50698" x="4608513" y="2894013"/>
          <p14:tracePt t="50702" x="4616450" y="2894013"/>
          <p14:tracePt t="50706" x="4632325" y="2894013"/>
          <p14:tracePt t="50709" x="4640263" y="2894013"/>
          <p14:tracePt t="50710" x="4648200" y="2901950"/>
          <p14:tracePt t="50712" x="4656138" y="2901950"/>
          <p14:tracePt t="50714" x="4664075" y="2901950"/>
          <p14:tracePt t="50716" x="4672013" y="2901950"/>
          <p14:tracePt t="50718" x="4679950" y="2901950"/>
          <p14:tracePt t="50723" x="4687888" y="2901950"/>
          <p14:tracePt t="50726" x="4695825" y="2901950"/>
          <p14:tracePt t="50728" x="4705350" y="2901950"/>
          <p14:tracePt t="50730" x="4713288" y="2901950"/>
          <p14:tracePt t="50732" x="4721225" y="2894013"/>
          <p14:tracePt t="50736" x="4729163" y="2894013"/>
          <p14:tracePt t="50741" x="4737100" y="2894013"/>
          <p14:tracePt t="50742" x="4745038" y="2894013"/>
          <p14:tracePt t="50744" x="4752975" y="2894013"/>
          <p14:tracePt t="50748" x="4760913" y="2894013"/>
          <p14:tracePt t="50750" x="4768850" y="2894013"/>
          <p14:tracePt t="50752" x="4768850" y="2886075"/>
          <p14:tracePt t="50754" x="4776788" y="2886075"/>
          <p14:tracePt t="50759" x="4784725" y="2886075"/>
          <p14:tracePt t="50760" x="4792663" y="2886075"/>
          <p14:tracePt t="50764" x="4800600" y="2886075"/>
          <p14:tracePt t="50770" x="4808538" y="2878138"/>
          <p14:tracePt t="50776" x="4816475" y="2878138"/>
          <p14:tracePt t="50787" x="4824413" y="2878138"/>
          <p14:tracePt t="50790" x="4824413" y="2870200"/>
          <p14:tracePt t="50813" x="4832350" y="2870200"/>
          <p14:tracePt t="50885" x="4824413" y="2870200"/>
          <p14:tracePt t="50935" x="4832350" y="2870200"/>
          <p14:tracePt t="50989" x="4840288" y="2870200"/>
          <p14:tracePt t="50994" x="4848225" y="2870200"/>
          <p14:tracePt t="50999" x="4856163" y="2878138"/>
          <p14:tracePt t="51002" x="4864100" y="2878138"/>
          <p14:tracePt t="51005" x="4872038" y="2878138"/>
          <p14:tracePt t="51008" x="4879975" y="2878138"/>
          <p14:tracePt t="51012" x="4887913" y="2878138"/>
          <p14:tracePt t="51014" x="4895850" y="2878138"/>
          <p14:tracePt t="51016" x="4903788" y="2886075"/>
          <p14:tracePt t="51018" x="4911725" y="2886075"/>
          <p14:tracePt t="51020" x="4927600" y="2886075"/>
          <p14:tracePt t="51024" x="4935538" y="2886075"/>
          <p14:tracePt t="51027" x="4951413" y="2886075"/>
          <p14:tracePt t="51029" x="4967288" y="2886075"/>
          <p14:tracePt t="51031" x="4975225" y="2886075"/>
          <p14:tracePt t="51032" x="4983163" y="2894013"/>
          <p14:tracePt t="51034" x="4999038" y="2894013"/>
          <p14:tracePt t="51036" x="5006975" y="2894013"/>
          <p14:tracePt t="51041" x="5030788" y="2894013"/>
          <p14:tracePt t="51043" x="5046663" y="2901950"/>
          <p14:tracePt t="51045" x="5056188" y="2901950"/>
          <p14:tracePt t="51047" x="5072063" y="2901950"/>
          <p14:tracePt t="51048" x="5087938" y="2901950"/>
          <p14:tracePt t="51050" x="5095875" y="2901950"/>
          <p14:tracePt t="51052" x="5111750" y="2901950"/>
          <p14:tracePt t="51054" x="5127625" y="2901950"/>
          <p14:tracePt t="51057" x="5135563" y="2909888"/>
          <p14:tracePt t="51059" x="5151438" y="2909888"/>
          <p14:tracePt t="51060" x="5167313" y="2909888"/>
          <p14:tracePt t="51063" x="5183188" y="2909888"/>
          <p14:tracePt t="51064" x="5199063" y="2909888"/>
          <p14:tracePt t="51066" x="5207000" y="2919413"/>
          <p14:tracePt t="51068" x="5222875" y="2919413"/>
          <p14:tracePt t="51070" x="5238750" y="2919413"/>
          <p14:tracePt t="51073" x="5254625" y="2919413"/>
          <p14:tracePt t="51076" x="5262563" y="2919413"/>
          <p14:tracePt t="51079" x="5294313" y="2927350"/>
          <p14:tracePt t="51081" x="5310188" y="2927350"/>
          <p14:tracePt t="51093" x="5397500" y="2935288"/>
          <p14:tracePt t="51097" x="5422900" y="2935288"/>
          <p14:tracePt t="51098" x="5430838" y="2927350"/>
          <p14:tracePt t="51100" x="5446713" y="2927350"/>
          <p14:tracePt t="51102" x="5454650" y="2927350"/>
          <p14:tracePt t="51104" x="5470525" y="2927350"/>
          <p14:tracePt t="51107" x="5478463" y="2927350"/>
          <p14:tracePt t="51111" x="5502275" y="2927350"/>
          <p14:tracePt t="51112" x="5510213" y="2927350"/>
          <p14:tracePt t="51114" x="5518150" y="2927350"/>
          <p14:tracePt t="51116" x="5534025" y="2927350"/>
          <p14:tracePt t="51118" x="5541963" y="2927350"/>
          <p14:tracePt t="51120" x="5549900" y="2927350"/>
          <p14:tracePt t="51123" x="5565775" y="2927350"/>
          <p14:tracePt t="51127" x="5581650" y="2927350"/>
          <p14:tracePt t="51128" x="5589588" y="2935288"/>
          <p14:tracePt t="51130" x="5597525" y="2935288"/>
          <p14:tracePt t="51132" x="5605463" y="2935288"/>
          <p14:tracePt t="51134" x="5613400" y="2927350"/>
          <p14:tracePt t="51136" x="5621338" y="2927350"/>
          <p14:tracePt t="51141" x="5637213" y="2927350"/>
          <p14:tracePt t="51142" x="5645150" y="2927350"/>
          <p14:tracePt t="51144" x="5653088" y="2927350"/>
          <p14:tracePt t="51146" x="5661025" y="2927350"/>
          <p14:tracePt t="51150" x="5668963" y="2927350"/>
          <p14:tracePt t="51152" x="5676900" y="2927350"/>
          <p14:tracePt t="51157" x="5684838" y="2927350"/>
          <p14:tracePt t="51160" x="5692775" y="2927350"/>
          <p14:tracePt t="51166" x="5700713" y="2927350"/>
          <p14:tracePt t="51176" x="5708650" y="2927350"/>
          <p14:tracePt t="51285" x="5716588" y="2927350"/>
          <p14:tracePt t="51476" x="5724525" y="2927350"/>
          <p14:tracePt t="51483" x="5732463" y="2927350"/>
          <p14:tracePt t="51492" x="5740400" y="2927350"/>
          <p14:tracePt t="51503" x="5749925" y="2927350"/>
          <p14:tracePt t="51508" x="5757863" y="2927350"/>
          <p14:tracePt t="51512" x="5765800" y="2927350"/>
          <p14:tracePt t="51514" x="5773738" y="2927350"/>
          <p14:tracePt t="51518" x="5781675" y="2927350"/>
          <p14:tracePt t="51523" x="5789613" y="2927350"/>
          <p14:tracePt t="51524" x="5797550" y="2927350"/>
          <p14:tracePt t="51529" x="5805488" y="2927350"/>
          <p14:tracePt t="51531" x="5813425" y="2927350"/>
          <p14:tracePt t="51534" x="5821363" y="2927350"/>
          <p14:tracePt t="51536" x="5829300" y="2927350"/>
          <p14:tracePt t="51541" x="5837238" y="2927350"/>
          <p14:tracePt t="51542" x="5845175" y="2927350"/>
          <p14:tracePt t="51546" x="5853113" y="2927350"/>
          <p14:tracePt t="51549" x="5861050" y="2927350"/>
          <p14:tracePt t="51550" x="5868988" y="2927350"/>
          <p14:tracePt t="51554" x="5876925" y="2927350"/>
          <p14:tracePt t="51557" x="5884863" y="2927350"/>
          <p14:tracePt t="51558" x="5892800" y="2927350"/>
          <p14:tracePt t="51562" x="5900738" y="2935288"/>
          <p14:tracePt t="51565" x="5908675" y="2935288"/>
          <p14:tracePt t="51566" x="5916613" y="2935288"/>
          <p14:tracePt t="51570" x="5924550" y="2935288"/>
          <p14:tracePt t="51573" x="5932488" y="2935288"/>
          <p14:tracePt t="51575" x="5940425" y="2935288"/>
          <p14:tracePt t="51578" x="5948363" y="2935288"/>
          <p14:tracePt t="51580" x="5956300" y="2927350"/>
          <p14:tracePt t="51582" x="5964238" y="2927350"/>
          <p14:tracePt t="51586" x="5972175" y="2927350"/>
          <p14:tracePt t="51590" x="5980113" y="2927350"/>
          <p14:tracePt t="51592" x="5988050" y="2927350"/>
          <p14:tracePt t="51596" x="5995988" y="2927350"/>
          <p14:tracePt t="51598" x="6003925" y="2927350"/>
          <p14:tracePt t="51602" x="6011863" y="2927350"/>
          <p14:tracePt t="51604" x="6011863" y="2919413"/>
          <p14:tracePt t="51607" x="6019800" y="2919413"/>
          <p14:tracePt t="51610" x="6027738" y="2919413"/>
          <p14:tracePt t="51614" x="6035675" y="2919413"/>
          <p14:tracePt t="51616" x="6043613" y="2919413"/>
          <p14:tracePt t="51620" x="6051550" y="2909888"/>
          <p14:tracePt t="51626" x="6059488" y="2909888"/>
          <p14:tracePt t="51630" x="6067425" y="2909888"/>
          <p14:tracePt t="51632" x="6067425" y="2901950"/>
          <p14:tracePt t="51634" x="6075363" y="2901950"/>
          <p14:tracePt t="51643" x="6083300" y="2901950"/>
          <p14:tracePt t="51644" x="6091238" y="2901950"/>
          <p14:tracePt t="51648" x="6100763" y="2901950"/>
          <p14:tracePt t="51655" x="6108700" y="2894013"/>
          <p14:tracePt t="51660" x="6116638" y="2894013"/>
          <p14:tracePt t="51668" x="6124575" y="2894013"/>
          <p14:tracePt t="51674" x="6132513" y="2894013"/>
          <p14:tracePt t="51684" x="6140450" y="2894013"/>
          <p14:tracePt t="51698" x="6148388" y="2894013"/>
          <p14:tracePt t="51823" x="6156325" y="2894013"/>
          <p14:tracePt t="51829" x="6156325" y="2901950"/>
          <p14:tracePt t="51832" x="6164263" y="2901950"/>
          <p14:tracePt t="51841" x="6172200" y="2901950"/>
          <p14:tracePt t="51847" x="6180138" y="2901950"/>
          <p14:tracePt t="51850" x="6188075" y="2901950"/>
          <p14:tracePt t="51855" x="6196013" y="2901950"/>
          <p14:tracePt t="51859" x="6203950" y="2901950"/>
          <p14:tracePt t="51862" x="6211888" y="2909888"/>
          <p14:tracePt t="51864" x="6219825" y="2909888"/>
          <p14:tracePt t="51868" x="6227763" y="2909888"/>
          <p14:tracePt t="51872" x="6235700" y="2909888"/>
          <p14:tracePt t="51876" x="6243638" y="2909888"/>
          <p14:tracePt t="51880" x="6251575" y="2909888"/>
          <p14:tracePt t="51882" x="6251575" y="2919413"/>
          <p14:tracePt t="51884" x="6259513" y="2919413"/>
          <p14:tracePt t="51889" x="6267450" y="2919413"/>
          <p14:tracePt t="51892" x="6275388" y="2919413"/>
          <p14:tracePt t="51898" x="6283325" y="2919413"/>
          <p14:tracePt t="51902" x="6291263" y="2919413"/>
          <p14:tracePt t="51908" x="6299200" y="2919413"/>
          <p14:tracePt t="51912" x="6307138" y="2919413"/>
          <p14:tracePt t="51920" x="6315075" y="2919413"/>
          <p14:tracePt t="51928" x="6323013" y="2919413"/>
          <p14:tracePt t="51941" x="6330950" y="2919413"/>
          <p14:tracePt t="51950" x="6338888" y="2919413"/>
          <p14:tracePt t="51961" x="6346825" y="2919413"/>
          <p14:tracePt t="51968" x="6354763" y="2919413"/>
          <p14:tracePt t="51974" x="6362700" y="2919413"/>
          <p14:tracePt t="51980" x="6370638" y="2919413"/>
          <p14:tracePt t="51983" x="6378575" y="2927350"/>
          <p14:tracePt t="51986" x="6386513" y="2927350"/>
          <p14:tracePt t="51991" x="6394450" y="2927350"/>
          <p14:tracePt t="51995" x="6402388" y="2927350"/>
          <p14:tracePt t="51996" x="6410325" y="2927350"/>
          <p14:tracePt t="52000" x="6418263" y="2927350"/>
          <p14:tracePt t="52002" x="6426200" y="2927350"/>
          <p14:tracePt t="52004" x="6434138" y="2927350"/>
          <p14:tracePt t="52008" x="6442075" y="2927350"/>
          <p14:tracePt t="52010" x="6451600" y="2927350"/>
          <p14:tracePt t="52012" x="6459538" y="2927350"/>
          <p14:tracePt t="52016" x="6467475" y="2935288"/>
          <p14:tracePt t="52018" x="6475413" y="2935288"/>
          <p14:tracePt t="52020" x="6483350" y="2935288"/>
          <p14:tracePt t="52025" x="6491288" y="2935288"/>
          <p14:tracePt t="52026" x="6499225" y="2935288"/>
          <p14:tracePt t="52028" x="6507163" y="2935288"/>
          <p14:tracePt t="52032" x="6515100" y="2943225"/>
          <p14:tracePt t="52034" x="6523038" y="2943225"/>
          <p14:tracePt t="52036" x="6530975" y="2943225"/>
          <p14:tracePt t="52041" x="6538913" y="2943225"/>
          <p14:tracePt t="52042" x="6546850" y="2943225"/>
          <p14:tracePt t="52047" x="6554788" y="2943225"/>
          <p14:tracePt t="52050" x="6562725" y="2943225"/>
          <p14:tracePt t="52052" x="6570663" y="2943225"/>
          <p14:tracePt t="52057" x="6578600" y="2943225"/>
          <p14:tracePt t="52059" x="6586538" y="2943225"/>
          <p14:tracePt t="52063" x="6594475" y="2943225"/>
          <p14:tracePt t="52066" x="6602413" y="2943225"/>
          <p14:tracePt t="52068" x="6610350" y="2943225"/>
          <p14:tracePt t="52073" x="6618288" y="2943225"/>
          <p14:tracePt t="52076" x="6626225" y="2943225"/>
          <p14:tracePt t="52080" x="6634163" y="2943225"/>
          <p14:tracePt t="52084" x="6642100" y="2943225"/>
          <p14:tracePt t="52090" x="6650038" y="2943225"/>
          <p14:tracePt t="52109" x="6681788" y="2935288"/>
          <p14:tracePt t="52112" x="6689725" y="2935288"/>
          <p14:tracePt t="52116" x="6697663" y="2935288"/>
          <p14:tracePt t="52120" x="6697663" y="2927350"/>
          <p14:tracePt t="52123" x="6705600" y="2927350"/>
          <p14:tracePt t="52126" x="6713538" y="2927350"/>
          <p14:tracePt t="52130" x="6721475" y="2927350"/>
          <p14:tracePt t="52136" x="6729413" y="2927350"/>
          <p14:tracePt t="52142" x="6737350" y="2927350"/>
          <p14:tracePt t="52146" x="6745288" y="2927350"/>
          <p14:tracePt t="52152" x="6753225" y="2927350"/>
          <p14:tracePt t="52157" x="6761163" y="2919413"/>
          <p14:tracePt t="52162" x="6769100" y="2919413"/>
          <p14:tracePt t="52168" x="6777038" y="2919413"/>
          <p14:tracePt t="52175" x="6784975" y="2919413"/>
          <p14:tracePt t="52183" x="6794500" y="2919413"/>
          <p14:tracePt t="52191" x="6802438" y="2909888"/>
          <p14:tracePt t="52196" x="6810375" y="2909888"/>
          <p14:tracePt t="52211" x="6818313" y="2909888"/>
          <p14:tracePt t="52545" x="6818313" y="2919413"/>
          <p14:tracePt t="52549" x="6810375" y="2919413"/>
          <p14:tracePt t="52552" x="6802438" y="2919413"/>
          <p14:tracePt t="52554" x="6794500" y="2919413"/>
          <p14:tracePt t="52557" x="6784975" y="2927350"/>
          <p14:tracePt t="52560" x="6777038" y="2927350"/>
          <p14:tracePt t="52563" x="6761163" y="2927350"/>
          <p14:tracePt t="52564" x="6753225" y="2935288"/>
          <p14:tracePt t="52566" x="6737350" y="2935288"/>
          <p14:tracePt t="52568" x="6721475" y="2935288"/>
          <p14:tracePt t="52570" x="6713538" y="2943225"/>
          <p14:tracePt t="52573" x="6697663" y="2943225"/>
          <p14:tracePt t="52576" x="6681788" y="2943225"/>
          <p14:tracePt t="52580" x="6642100" y="2943225"/>
          <p14:tracePt t="52581" x="6618288" y="2943225"/>
          <p14:tracePt t="52583" x="6594475" y="2943225"/>
          <p14:tracePt t="52584" x="6570663" y="2951163"/>
          <p14:tracePt t="52586" x="6546850" y="2951163"/>
          <p14:tracePt t="52590" x="6491288" y="2951163"/>
          <p14:tracePt t="52595" x="6426200" y="2959100"/>
          <p14:tracePt t="52597" x="6394450" y="2959100"/>
          <p14:tracePt t="52598" x="6354763" y="2959100"/>
          <p14:tracePt t="52600" x="6323013" y="2959100"/>
          <p14:tracePt t="52602" x="6283325" y="2959100"/>
          <p14:tracePt t="52604" x="6243638" y="2959100"/>
          <p14:tracePt t="52607" x="6203950" y="2959100"/>
          <p14:tracePt t="52611" x="6116638" y="2967038"/>
          <p14:tracePt t="52612" x="6075363" y="2967038"/>
          <p14:tracePt t="52614" x="6027738" y="2967038"/>
          <p14:tracePt t="52616" x="5988050" y="2967038"/>
          <p14:tracePt t="52618" x="5940425" y="2967038"/>
          <p14:tracePt t="52620" x="5892800" y="2974975"/>
          <p14:tracePt t="52624" x="5853113" y="2974975"/>
          <p14:tracePt t="52627" x="5757863" y="2974975"/>
          <p14:tracePt t="52629" x="5716588" y="2982913"/>
          <p14:tracePt t="52631" x="5676900" y="2982913"/>
          <p14:tracePt t="52632" x="5629275" y="2982913"/>
          <p14:tracePt t="52634" x="5589588" y="2982913"/>
          <p14:tracePt t="52636" x="5541963" y="2990850"/>
          <p14:tracePt t="52640" x="5478463" y="2990850"/>
          <p14:tracePt t="52643" x="5438775" y="2990850"/>
          <p14:tracePt t="52645" x="5407025" y="2990850"/>
          <p14:tracePt t="52646" x="5365750" y="2990850"/>
          <p14:tracePt t="52648" x="5334000" y="2990850"/>
          <p14:tracePt t="52650" x="5302250" y="2990850"/>
          <p14:tracePt t="52652" x="5270500" y="2990850"/>
          <p14:tracePt t="52655" x="5246688" y="2990850"/>
          <p14:tracePt t="52659" x="5183188" y="2982913"/>
          <p14:tracePt t="52661" x="5159375" y="2982913"/>
          <p14:tracePt t="52662" x="5135563" y="2982913"/>
          <p14:tracePt t="52664" x="5111750" y="2974975"/>
          <p14:tracePt t="52666" x="5087938" y="2974975"/>
          <p14:tracePt t="52668" x="5072063" y="2974975"/>
          <p14:tracePt t="52670" x="5038725" y="2974975"/>
          <p14:tracePt t="52676" x="5014913" y="2974975"/>
          <p14:tracePt t="52677" x="4991100" y="2974975"/>
          <p14:tracePt t="52678" x="4975225" y="2974975"/>
          <p14:tracePt t="52680" x="4959350" y="2974975"/>
          <p14:tracePt t="52682" x="4951413" y="2974975"/>
          <p14:tracePt t="52684" x="4935538" y="2967038"/>
          <p14:tracePt t="52687" x="4919663" y="2967038"/>
          <p14:tracePt t="52690" x="4903788" y="2967038"/>
          <p14:tracePt t="52692" x="4887913" y="2967038"/>
          <p14:tracePt t="52693" x="4872038" y="2967038"/>
          <p14:tracePt t="52694" x="4856163" y="2967038"/>
          <p14:tracePt t="52696" x="4840288" y="2967038"/>
          <p14:tracePt t="52698" x="4824413" y="2967038"/>
          <p14:tracePt t="52700" x="4808538" y="2959100"/>
          <p14:tracePt t="52702" x="4784725" y="2959100"/>
          <p14:tracePt t="52704" x="4760913" y="2959100"/>
          <p14:tracePt t="52707" x="4752975" y="2959100"/>
          <p14:tracePt t="52709" x="4737100" y="2959100"/>
          <p14:tracePt t="52710" x="4713288" y="2951163"/>
          <p14:tracePt t="52712" x="4695825" y="2951163"/>
          <p14:tracePt t="52714" x="4672013" y="2951163"/>
          <p14:tracePt t="52716" x="4656138" y="2943225"/>
          <p14:tracePt t="52718" x="4632325" y="2943225"/>
          <p14:tracePt t="52720" x="4616450" y="2943225"/>
          <p14:tracePt t="52723" x="4592638" y="2943225"/>
          <p14:tracePt t="52725" x="4576763" y="2935288"/>
          <p14:tracePt t="52727" x="4552950" y="2935288"/>
          <p14:tracePt t="52728" x="4537075" y="2935288"/>
          <p14:tracePt t="52730" x="4513263" y="2935288"/>
          <p14:tracePt t="52732" x="4497388" y="2935288"/>
          <p14:tracePt t="52735" x="4473575" y="2927350"/>
          <p14:tracePt t="52736" x="4449763" y="2927350"/>
          <p14:tracePt t="52740" x="4402138" y="2927350"/>
          <p14:tracePt t="52743" x="4386263" y="2927350"/>
          <p14:tracePt t="52744" x="4362450" y="2927350"/>
          <p14:tracePt t="52746" x="4337050" y="2927350"/>
          <p14:tracePt t="52748" x="4313238" y="2927350"/>
          <p14:tracePt t="52750" x="4289425" y="2927350"/>
          <p14:tracePt t="52752" x="4265613" y="2927350"/>
          <p14:tracePt t="52754" x="4233863" y="2919413"/>
          <p14:tracePt t="52757" x="4210050" y="2927350"/>
          <p14:tracePt t="52760" x="4186238" y="2927350"/>
          <p14:tracePt t="52761" x="4162425" y="2919413"/>
          <p14:tracePt t="52762" x="4138613" y="2919413"/>
          <p14:tracePt t="52764" x="4114800" y="2919413"/>
          <p14:tracePt t="52766" x="4083050" y="2919413"/>
          <p14:tracePt t="52768" x="4059238" y="2919413"/>
          <p14:tracePt t="52770" x="4027488" y="2919413"/>
          <p14:tracePt t="52773" x="3994150" y="2919413"/>
          <p14:tracePt t="52775" x="3978275" y="2919413"/>
          <p14:tracePt t="52776" x="3946525" y="2909888"/>
          <p14:tracePt t="52778" x="3922713" y="2909888"/>
          <p14:tracePt t="52780" x="3890963" y="2909888"/>
          <p14:tracePt t="52782" x="3867150" y="2909888"/>
          <p14:tracePt t="52784" x="3843338" y="2909888"/>
          <p14:tracePt t="52786" x="3811588" y="2909888"/>
          <p14:tracePt t="52790" x="3756025" y="2901950"/>
          <p14:tracePt t="52793" x="3724275" y="2901950"/>
          <p14:tracePt t="52794" x="3700463" y="2901950"/>
          <p14:tracePt t="52796" x="3668713" y="2894013"/>
          <p14:tracePt t="52798" x="3643313" y="2894013"/>
          <p14:tracePt t="52800" x="3611563" y="2894013"/>
          <p14:tracePt t="52802" x="3587750" y="2886075"/>
          <p14:tracePt t="52804" x="3556000" y="2886075"/>
          <p14:tracePt t="52807" x="3524250" y="2886075"/>
          <p14:tracePt t="52811" x="3468688" y="2878138"/>
          <p14:tracePt t="52813" x="3444875" y="2878138"/>
          <p14:tracePt t="52814" x="3413125" y="2870200"/>
          <p14:tracePt t="52816" x="3389313" y="2870200"/>
          <p14:tracePt t="52818" x="3365500" y="2870200"/>
          <p14:tracePt t="52820" x="3333750" y="2862263"/>
          <p14:tracePt t="52824" x="3308350" y="2862263"/>
          <p14:tracePt t="52825" x="3276600" y="2862263"/>
          <p14:tracePt t="52828" x="3252788" y="2854325"/>
          <p14:tracePt t="52831" x="3197225" y="2854325"/>
          <p14:tracePt t="52832" x="3173413" y="2846388"/>
          <p14:tracePt t="52834" x="3149600" y="2846388"/>
          <p14:tracePt t="52836" x="3125788" y="2846388"/>
          <p14:tracePt t="52840" x="3070225" y="2838450"/>
          <p14:tracePt t="52843" x="3054350" y="2830513"/>
          <p14:tracePt t="52846" x="3030538" y="2830513"/>
          <p14:tracePt t="52848" x="2990850" y="2822575"/>
          <p14:tracePt t="52850" x="2967038" y="2822575"/>
          <p14:tracePt t="52853" x="2949575" y="2822575"/>
          <p14:tracePt t="52854" x="2925763" y="2822575"/>
          <p14:tracePt t="52857" x="2909888" y="2814638"/>
          <p14:tracePt t="52861" x="2870200" y="2814638"/>
          <p14:tracePt t="52862" x="2854325" y="2814638"/>
          <p14:tracePt t="52864" x="2838450" y="2814638"/>
          <p14:tracePt t="52866" x="2822575" y="2814638"/>
          <p14:tracePt t="52868" x="2814638" y="2806700"/>
          <p14:tracePt t="52870" x="2798763" y="2806700"/>
          <p14:tracePt t="52873" x="2782888" y="2806700"/>
          <p14:tracePt t="52879" x="2751138" y="2806700"/>
          <p14:tracePt t="52880" x="2743200" y="2806700"/>
          <p14:tracePt t="52882" x="2727325" y="2798763"/>
          <p14:tracePt t="52884" x="2719388" y="2798763"/>
          <p14:tracePt t="52886" x="2711450" y="2798763"/>
          <p14:tracePt t="52891" x="2687638" y="2798763"/>
          <p14:tracePt t="52893" x="2679700" y="2798763"/>
          <p14:tracePt t="52894" x="2671763" y="2806700"/>
          <p14:tracePt t="52896" x="2663825" y="2806700"/>
          <p14:tracePt t="52898" x="2655888" y="2806700"/>
          <p14:tracePt t="52900" x="2647950" y="2806700"/>
          <p14:tracePt t="52902" x="2640013" y="2806700"/>
          <p14:tracePt t="52905" x="2632075" y="2806700"/>
          <p14:tracePt t="52909" x="2616200" y="2806700"/>
          <p14:tracePt t="52910" x="2606675" y="2806700"/>
          <p14:tracePt t="52914" x="2598738" y="2806700"/>
          <p14:tracePt t="52916" x="2590800" y="2806700"/>
          <p14:tracePt t="52918" x="2582863" y="2806700"/>
          <p14:tracePt t="52920" x="2574925" y="2806700"/>
          <p14:tracePt t="52923" x="2574925" y="2814638"/>
          <p14:tracePt t="52925" x="2566988" y="2814638"/>
          <p14:tracePt t="52926" x="2559050" y="2814638"/>
          <p14:tracePt t="52928" x="2551113" y="2814638"/>
          <p14:tracePt t="52930" x="2543175" y="2814638"/>
          <p14:tracePt t="52932" x="2535238" y="2814638"/>
          <p14:tracePt t="52934" x="2535238" y="2822575"/>
          <p14:tracePt t="52938" x="2527300" y="2822575"/>
          <p14:tracePt t="52941" x="2511425" y="2822575"/>
          <p14:tracePt t="52943" x="2503488" y="2830513"/>
          <p14:tracePt t="52944" x="2495550" y="2830513"/>
          <p14:tracePt t="52946" x="2487613" y="2830513"/>
          <p14:tracePt t="52948" x="2479675" y="2830513"/>
          <p14:tracePt t="52950" x="2471738" y="2830513"/>
          <p14:tracePt t="52953" x="2463800" y="2830513"/>
          <p14:tracePt t="52957" x="2455863" y="2838450"/>
          <p14:tracePt t="52959" x="2447925" y="2838450"/>
          <p14:tracePt t="52960" x="2439988" y="2838450"/>
          <p14:tracePt t="52962" x="2432050" y="2838450"/>
          <p14:tracePt t="52964" x="2424113" y="2838450"/>
          <p14:tracePt t="52966" x="2416175" y="2838450"/>
          <p14:tracePt t="52968" x="2408238" y="2838450"/>
          <p14:tracePt t="52970" x="2400300" y="2838450"/>
          <p14:tracePt t="52975" x="2392363" y="2846388"/>
          <p14:tracePt t="52976" x="2384425" y="2846388"/>
          <p14:tracePt t="52978" x="2376488" y="2846388"/>
          <p14:tracePt t="52983" x="2368550" y="2846388"/>
          <p14:tracePt t="52986" x="2360613" y="2846388"/>
          <p14:tracePt t="52991" x="2344738" y="2854325"/>
          <p14:tracePt t="52994" x="2336800" y="2854325"/>
          <p14:tracePt t="52996" x="2328863" y="2854325"/>
          <p14:tracePt t="53000" x="2320925" y="2854325"/>
          <p14:tracePt t="53004" x="2312988" y="2854325"/>
          <p14:tracePt t="53006" x="2305050" y="2854325"/>
          <p14:tracePt t="53010" x="2297113" y="2862263"/>
          <p14:tracePt t="53012" x="2289175" y="2862263"/>
          <p14:tracePt t="53016" x="2281238" y="2862263"/>
          <p14:tracePt t="53020" x="2273300" y="2862263"/>
          <p14:tracePt t="53023" x="2265363" y="2862263"/>
          <p14:tracePt t="53026" x="2255838" y="2862263"/>
          <p14:tracePt t="53030" x="2247900" y="2862263"/>
          <p14:tracePt t="53032" x="2239963" y="2870200"/>
          <p14:tracePt t="53036" x="2232025" y="2870200"/>
          <p14:tracePt t="53042" x="2224088" y="2870200"/>
          <p14:tracePt t="53043" x="2216150" y="2870200"/>
          <p14:tracePt t="53044" x="2208213" y="2870200"/>
          <p14:tracePt t="53048" x="2200275" y="2870200"/>
          <p14:tracePt t="53050" x="2192338" y="2870200"/>
          <p14:tracePt t="53052" x="2184400" y="2878138"/>
          <p14:tracePt t="53057" x="2176463" y="2878138"/>
          <p14:tracePt t="53058" x="2168525" y="2878138"/>
          <p14:tracePt t="53060" x="2160588" y="2878138"/>
          <p14:tracePt t="53063" x="2152650" y="2878138"/>
          <p14:tracePt t="53064" x="2144713" y="2878138"/>
          <p14:tracePt t="53068" x="2136775" y="2878138"/>
          <p14:tracePt t="53070" x="2128838" y="2878138"/>
          <p14:tracePt t="53073" x="2120900" y="2878138"/>
          <p14:tracePt t="53075" x="2112963" y="2878138"/>
          <p14:tracePt t="53078" x="2105025" y="2878138"/>
          <p14:tracePt t="53080" x="2097088" y="2878138"/>
          <p14:tracePt t="53092" x="2073275" y="2878138"/>
          <p14:tracePt t="53094" x="2065338" y="2878138"/>
          <p14:tracePt t="53100" x="2057400" y="2878138"/>
          <p14:tracePt t="53109" x="2049463" y="2878138"/>
          <p14:tracePt t="53116" x="2041525" y="2878138"/>
          <p14:tracePt t="53118" x="2041525" y="2886075"/>
          <p14:tracePt t="53162" x="2033588" y="2886075"/>
          <p14:tracePt t="53173" x="2025650" y="2886075"/>
          <p14:tracePt t="53179" x="2017713" y="2886075"/>
          <p14:tracePt t="53181" x="2009775" y="2886075"/>
          <p14:tracePt t="53186" x="2001838" y="2886075"/>
          <p14:tracePt t="53191" x="1993900" y="2894013"/>
          <p14:tracePt t="53194" x="1985963" y="2894013"/>
          <p14:tracePt t="53198" x="1978025" y="2894013"/>
          <p14:tracePt t="53202" x="1970088" y="2894013"/>
          <p14:tracePt t="53207" x="1962150" y="2894013"/>
          <p14:tracePt t="53210" x="1954213" y="2894013"/>
          <p14:tracePt t="53214" x="1946275" y="2894013"/>
          <p14:tracePt t="53218" x="1938338" y="2894013"/>
          <p14:tracePt t="53224" x="1930400" y="2894013"/>
          <p14:tracePt t="53230" x="1922463" y="2894013"/>
          <p14:tracePt t="53241" x="1912938" y="2894013"/>
          <p14:tracePt t="53249" x="1905000" y="2894013"/>
          <p14:tracePt t="53262" x="1897063" y="2894013"/>
          <p14:tracePt t="53274" x="1889125" y="2901950"/>
          <p14:tracePt t="53281" x="1881188" y="2901950"/>
          <p14:tracePt t="53286" x="1873250" y="2901950"/>
          <p14:tracePt t="53291" x="1865313" y="2901950"/>
          <p14:tracePt t="53294" x="1857375" y="2901950"/>
          <p14:tracePt t="53298" x="1849438" y="2901950"/>
          <p14:tracePt t="53300" x="1841500" y="2901950"/>
          <p14:tracePt t="53304" x="1833563" y="2901950"/>
          <p14:tracePt t="53308" x="1825625" y="2901950"/>
          <p14:tracePt t="53312" x="1817688" y="2901950"/>
          <p14:tracePt t="53314" x="1817688" y="2894013"/>
          <p14:tracePt t="53316" x="1809750" y="2894013"/>
          <p14:tracePt t="53323" x="1801813" y="2894013"/>
          <p14:tracePt t="53326" x="1793875" y="2894013"/>
          <p14:tracePt t="53332" x="1785938" y="2894013"/>
          <p14:tracePt t="53340" x="1778000" y="2886075"/>
          <p14:tracePt t="53349" x="1770063" y="2886075"/>
          <p14:tracePt t="53362" x="1762125" y="2886075"/>
          <p14:tracePt t="53501" x="1754188" y="2886075"/>
          <p14:tracePt t="53507" x="1746250" y="2886075"/>
          <p14:tracePt t="53512" x="1738313" y="2886075"/>
          <p14:tracePt t="53516" x="1730375" y="2886075"/>
          <p14:tracePt t="53518" x="1722438" y="2886075"/>
          <p14:tracePt t="53520" x="1714500" y="2886075"/>
          <p14:tracePt t="53523" x="1706563" y="2886075"/>
          <p14:tracePt t="53526" x="1698625" y="2886075"/>
          <p14:tracePt t="53528" x="1690688" y="2878138"/>
          <p14:tracePt t="53531" x="1682750" y="2878138"/>
          <p14:tracePt t="53532" x="1674813" y="2878138"/>
          <p14:tracePt t="53536" x="1666875" y="2878138"/>
          <p14:tracePt t="53540" x="1658938" y="2878138"/>
          <p14:tracePt t="53543" x="1651000" y="2878138"/>
          <p14:tracePt t="53544" x="1651000" y="2870200"/>
          <p14:tracePt t="53547" x="1643063" y="2870200"/>
          <p14:tracePt t="53552" x="1635125" y="2870200"/>
          <p14:tracePt t="53562" x="1627188" y="2870200"/>
          <p14:tracePt t="53566" x="1619250" y="2862263"/>
          <p14:tracePt t="53570" x="1611313" y="2862263"/>
          <p14:tracePt t="53576" x="1603375" y="2862263"/>
          <p14:tracePt t="53580" x="1595438" y="2862263"/>
          <p14:tracePt t="53584" x="1587500" y="2862263"/>
          <p14:tracePt t="53594" x="1579563" y="2862263"/>
          <p14:tracePt t="53598" x="1579563" y="2854325"/>
          <p14:tracePt t="54429" x="1579563" y="2862263"/>
          <p14:tracePt t="54453" x="1571625" y="2862263"/>
          <p14:tracePt t="54456" x="1571625" y="2870200"/>
          <p14:tracePt t="54460" x="1562100" y="2870200"/>
          <p14:tracePt t="54463" x="1562100" y="2878138"/>
          <p14:tracePt t="54466" x="1554163" y="2878138"/>
          <p14:tracePt t="54473" x="1546225" y="2886075"/>
          <p14:tracePt t="54478" x="1538288" y="2886075"/>
          <p14:tracePt t="54482" x="1538288" y="2894013"/>
          <p14:tracePt t="54485" x="1530350" y="2894013"/>
          <p14:tracePt t="54491" x="1522413" y="2894013"/>
          <p14:tracePt t="54493" x="1522413" y="2901950"/>
          <p14:tracePt t="54496" x="1514475" y="2901950"/>
          <p14:tracePt t="54502" x="1506538" y="2909888"/>
          <p14:tracePt t="54510" x="1498600" y="2909888"/>
          <p14:tracePt t="54518" x="1490663" y="2919413"/>
          <p14:tracePt t="54526" x="1482725" y="2919413"/>
          <p14:tracePt t="54541" x="1474788" y="2919413"/>
          <p14:tracePt t="54551" x="1466850" y="2919413"/>
          <p14:tracePt t="54553" x="1466850" y="2927350"/>
          <p14:tracePt t="54558" x="1458913" y="2927350"/>
          <p14:tracePt t="54564" x="1450975" y="2927350"/>
          <p14:tracePt t="54568" x="1443038" y="2927350"/>
          <p14:tracePt t="54573" x="1435100" y="2927350"/>
          <p14:tracePt t="54578" x="1427163" y="2927350"/>
          <p14:tracePt t="54582" x="1419225" y="2927350"/>
          <p14:tracePt t="54590" x="1411288" y="2927350"/>
          <p14:tracePt t="54594" x="1403350" y="2919413"/>
          <p14:tracePt t="54598" x="1395413" y="2919413"/>
          <p14:tracePt t="54602" x="1387475" y="2919413"/>
          <p14:tracePt t="54608" x="1379538" y="2919413"/>
          <p14:tracePt t="54612" x="1371600" y="2919413"/>
          <p14:tracePt t="54618" x="1363663" y="2919413"/>
          <p14:tracePt t="54623" x="1355725" y="2919413"/>
          <p14:tracePt t="54628" x="1347788" y="2919413"/>
          <p14:tracePt t="54632" x="1339850" y="2919413"/>
          <p14:tracePt t="54641" x="1331913" y="2919413"/>
          <p14:tracePt t="54642" x="1323975" y="2919413"/>
          <p14:tracePt t="54648" x="1316038" y="2919413"/>
          <p14:tracePt t="54652" x="1308100" y="2919413"/>
          <p14:tracePt t="54659" x="1300163" y="2919413"/>
          <p14:tracePt t="54665" x="1292225" y="2919413"/>
          <p14:tracePt t="54775" x="1300163" y="2919413"/>
          <p14:tracePt t="54784" x="1308100" y="2919413"/>
          <p14:tracePt t="54795" x="1316038" y="2919413"/>
          <p14:tracePt t="54802" x="1323975" y="2919413"/>
          <p14:tracePt t="54810" x="1331913" y="2919413"/>
          <p14:tracePt t="54816" x="1339850" y="2919413"/>
          <p14:tracePt t="54823" x="1347788" y="2919413"/>
          <p14:tracePt t="54825" x="1355725" y="2909888"/>
          <p14:tracePt t="54828" x="1363663" y="2909888"/>
          <p14:tracePt t="54831" x="1371600" y="2909888"/>
          <p14:tracePt t="54834" x="1379538" y="2909888"/>
          <p14:tracePt t="54836" x="1387475" y="2909888"/>
          <p14:tracePt t="54840" x="1395413" y="2909888"/>
          <p14:tracePt t="54842" x="1403350" y="2909888"/>
          <p14:tracePt t="54844" x="1411288" y="2909888"/>
          <p14:tracePt t="54846" x="1419225" y="2909888"/>
          <p14:tracePt t="54850" x="1427163" y="2909888"/>
          <p14:tracePt t="54852" x="1435100" y="2909888"/>
          <p14:tracePt t="54856" x="1443038" y="2909888"/>
          <p14:tracePt t="54859" x="1450975" y="2909888"/>
          <p14:tracePt t="54863" x="1466850" y="2909888"/>
          <p14:tracePt t="54866" x="1474788" y="2909888"/>
          <p14:tracePt t="54868" x="1482725" y="2901950"/>
          <p14:tracePt t="54870" x="1490663" y="2901950"/>
          <p14:tracePt t="54873" x="1498600" y="2901950"/>
          <p14:tracePt t="54877" x="1506538" y="2901950"/>
          <p14:tracePt t="54878" x="1514475" y="2901950"/>
          <p14:tracePt t="54880" x="1522413" y="2901950"/>
          <p14:tracePt t="54882" x="1530350" y="2901950"/>
          <p14:tracePt t="54884" x="1538288" y="2901950"/>
          <p14:tracePt t="54886" x="1546225" y="2901950"/>
          <p14:tracePt t="54891" x="1554163" y="2901950"/>
          <p14:tracePt t="54894" x="1562100" y="2901950"/>
          <p14:tracePt t="54895" x="1571625" y="2901950"/>
          <p14:tracePt t="54896" x="1579563" y="2901950"/>
          <p14:tracePt t="54898" x="1579563" y="2894013"/>
          <p14:tracePt t="54900" x="1587500" y="2894013"/>
          <p14:tracePt t="54902" x="1595438" y="2894013"/>
          <p14:tracePt t="54906" x="1603375" y="2894013"/>
          <p14:tracePt t="54910" x="1611313" y="2894013"/>
          <p14:tracePt t="54914" x="1619250" y="2894013"/>
          <p14:tracePt t="54916" x="1627188" y="2894013"/>
          <p14:tracePt t="54920" x="1635125" y="2894013"/>
          <p14:tracePt t="54924" x="1643063" y="2894013"/>
          <p14:tracePt t="54928" x="1651000" y="2894013"/>
          <p14:tracePt t="54932" x="1658938" y="2894013"/>
          <p14:tracePt t="54934" x="1666875" y="2894013"/>
          <p14:tracePt t="54941" x="1674813" y="2894013"/>
          <p14:tracePt t="54946" x="1682750" y="2894013"/>
          <p14:tracePt t="54950" x="1682750" y="2886075"/>
          <p14:tracePt t="54953" x="1690688" y="2886075"/>
          <p14:tracePt t="54962" x="1698625" y="2886075"/>
          <p14:tracePt t="54971" x="1706563" y="2886075"/>
          <p14:tracePt t="54978" x="1714500" y="2886075"/>
          <p14:tracePt t="54984" x="1722438" y="2886075"/>
          <p14:tracePt t="54990" x="1722438" y="2878138"/>
          <p14:tracePt t="54992" x="1730375" y="2878138"/>
          <p14:tracePt t="55002" x="1738313" y="2878138"/>
          <p14:tracePt t="55150" x="1746250" y="2878138"/>
          <p14:tracePt t="55162" x="1754188" y="2878138"/>
          <p14:tracePt t="55166" x="1754188" y="2870200"/>
          <p14:tracePt t="55170" x="1762125" y="2870200"/>
          <p14:tracePt t="55174" x="1770063" y="2870200"/>
          <p14:tracePt t="55179" x="1778000" y="2870200"/>
          <p14:tracePt t="55182" x="1785938" y="2862263"/>
          <p14:tracePt t="55184" x="1793875" y="2862263"/>
          <p14:tracePt t="55190" x="1801813" y="2862263"/>
          <p14:tracePt t="55192" x="1809750" y="2862263"/>
          <p14:tracePt t="55194" x="1817688" y="2862263"/>
          <p14:tracePt t="55197" x="1817688" y="2854325"/>
          <p14:tracePt t="55200" x="1825625" y="2854325"/>
          <p14:tracePt t="55202" x="1833563" y="2854325"/>
          <p14:tracePt t="55204" x="1841500" y="2854325"/>
          <p14:tracePt t="55207" x="1849438" y="2854325"/>
          <p14:tracePt t="55209" x="1857375" y="2854325"/>
          <p14:tracePt t="55210" x="1865313" y="2854325"/>
          <p14:tracePt t="55212" x="1873250" y="2854325"/>
          <p14:tracePt t="55214" x="1881188" y="2846388"/>
          <p14:tracePt t="55216" x="1889125" y="2846388"/>
          <p14:tracePt t="55219" x="1897063" y="2846388"/>
          <p14:tracePt t="55220" x="1905000" y="2846388"/>
          <p14:tracePt t="55223" x="1922463" y="2846388"/>
          <p14:tracePt t="55225" x="1930400" y="2846388"/>
          <p14:tracePt t="55227" x="1938338" y="2846388"/>
          <p14:tracePt t="55228" x="1946275" y="2846388"/>
          <p14:tracePt t="55230" x="1962150" y="2846388"/>
          <p14:tracePt t="55232" x="1970088" y="2846388"/>
          <p14:tracePt t="55235" x="1978025" y="2846388"/>
          <p14:tracePt t="55236" x="1985963" y="2846388"/>
          <p14:tracePt t="55241" x="2009775" y="2846388"/>
          <p14:tracePt t="55242" x="2017713" y="2846388"/>
          <p14:tracePt t="55244" x="2025650" y="2846388"/>
          <p14:tracePt t="55246" x="2041525" y="2846388"/>
          <p14:tracePt t="55248" x="2049463" y="2846388"/>
          <p14:tracePt t="55251" x="2057400" y="2846388"/>
          <p14:tracePt t="55252" x="2065338" y="2846388"/>
          <p14:tracePt t="55255" x="2081213" y="2846388"/>
          <p14:tracePt t="55257" x="2089150" y="2838450"/>
          <p14:tracePt t="55259" x="2097088" y="2838450"/>
          <p14:tracePt t="55260" x="2105025" y="2838450"/>
          <p14:tracePt t="55262" x="2120900" y="2838450"/>
          <p14:tracePt t="55264" x="2128838" y="2838450"/>
          <p14:tracePt t="55266" x="2136775" y="2838450"/>
          <p14:tracePt t="55268" x="2144713" y="2838450"/>
          <p14:tracePt t="55270" x="2160588" y="2838450"/>
          <p14:tracePt t="55272" x="2168525" y="2846388"/>
          <p14:tracePt t="55274" x="2176463" y="2846388"/>
          <p14:tracePt t="55276" x="2184400" y="2846388"/>
          <p14:tracePt t="55278" x="2192338" y="2846388"/>
          <p14:tracePt t="55280" x="2208213" y="2846388"/>
          <p14:tracePt t="55282" x="2216150" y="2846388"/>
          <p14:tracePt t="55284" x="2224088" y="2846388"/>
          <p14:tracePt t="55286" x="2232025" y="2846388"/>
          <p14:tracePt t="55289" x="2239963" y="2846388"/>
          <p14:tracePt t="55291" x="2247900" y="2846388"/>
          <p14:tracePt t="55294" x="2265363" y="2846388"/>
          <p14:tracePt t="55298" x="2273300" y="2846388"/>
          <p14:tracePt t="55300" x="2281238" y="2846388"/>
          <p14:tracePt t="55302" x="2289175" y="2846388"/>
          <p14:tracePt t="55306" x="2297113" y="2846388"/>
          <p14:tracePt t="55309" x="2305050" y="2846388"/>
          <p14:tracePt t="55312" x="2312988" y="2846388"/>
          <p14:tracePt t="55314" x="2320925" y="2846388"/>
          <p14:tracePt t="55318" x="2328863" y="2846388"/>
          <p14:tracePt t="55323" x="2336800" y="2846388"/>
          <p14:tracePt t="55328" x="2344738" y="2846388"/>
          <p14:tracePt t="55331" x="2344738" y="2854325"/>
          <p14:tracePt t="55332" x="2352675" y="2854325"/>
          <p14:tracePt t="55341" x="2360613" y="2854325"/>
          <p14:tracePt t="55344" x="2368550" y="2854325"/>
          <p14:tracePt t="55351" x="2376488" y="2854325"/>
          <p14:tracePt t="55357" x="2384425" y="2854325"/>
          <p14:tracePt t="55362" x="2392363" y="2854325"/>
          <p14:tracePt t="55368" x="2400300" y="2854325"/>
          <p14:tracePt t="55375" x="2408238" y="2854325"/>
          <p14:tracePt t="55380" x="2416175" y="2854325"/>
          <p14:tracePt t="55391" x="2424113" y="2854325"/>
          <p14:tracePt t="55398" x="2432050" y="2854325"/>
          <p14:tracePt t="55621" x="2432050" y="2862263"/>
          <p14:tracePt t="55626" x="2424113" y="2862263"/>
          <p14:tracePt t="55649" x="2416175" y="2862263"/>
          <p14:tracePt t="55651" x="2416175" y="2870200"/>
          <p14:tracePt t="55660" x="2408238" y="2870200"/>
          <p14:tracePt t="55666" x="2408238" y="2878138"/>
          <p14:tracePt t="55668" x="2400300" y="2878138"/>
          <p14:tracePt t="55675" x="2392363" y="2878138"/>
          <p14:tracePt t="55676" x="2384425" y="2878138"/>
          <p14:tracePt t="55679" x="2384425" y="2886075"/>
          <p14:tracePt t="55680" x="2376488" y="2886075"/>
          <p14:tracePt t="55684" x="2368550" y="2886075"/>
          <p14:tracePt t="55686" x="2360613" y="2894013"/>
          <p14:tracePt t="55690" x="2352675" y="2894013"/>
          <p14:tracePt t="55692" x="2344738" y="2894013"/>
          <p14:tracePt t="55694" x="2336800" y="2894013"/>
          <p14:tracePt t="55696" x="2328863" y="2901950"/>
          <p14:tracePt t="55698" x="2320925" y="2901950"/>
          <p14:tracePt t="55702" x="2312988" y="2901950"/>
          <p14:tracePt t="55704" x="2305050" y="2909888"/>
          <p14:tracePt t="55707" x="2297113" y="2909888"/>
          <p14:tracePt t="55710" x="2289175" y="2909888"/>
          <p14:tracePt t="55711" x="2281238" y="2919413"/>
          <p14:tracePt t="55712" x="2273300" y="2919413"/>
          <p14:tracePt t="55714" x="2265363" y="2919413"/>
          <p14:tracePt t="55716" x="2255838" y="2919413"/>
          <p14:tracePt t="55719" x="2247900" y="2927350"/>
          <p14:tracePt t="55720" x="2232025" y="2927350"/>
          <p14:tracePt t="55723" x="2224088" y="2927350"/>
          <p14:tracePt t="55726" x="2216150" y="2927350"/>
          <p14:tracePt t="55727" x="2200275" y="2935288"/>
          <p14:tracePt t="55728" x="2192338" y="2935288"/>
          <p14:tracePt t="55730" x="2176463" y="2935288"/>
          <p14:tracePt t="55732" x="2168525" y="2935288"/>
          <p14:tracePt t="55735" x="2152650" y="2935288"/>
          <p14:tracePt t="55736" x="2144713" y="2935288"/>
          <p14:tracePt t="55740" x="2120900" y="2943225"/>
          <p14:tracePt t="55743" x="2105025" y="2943225"/>
          <p14:tracePt t="55744" x="2089150" y="2943225"/>
          <p14:tracePt t="55746" x="2081213" y="2943225"/>
          <p14:tracePt t="55748" x="2065338" y="2943225"/>
          <p14:tracePt t="55750" x="2049463" y="2943225"/>
          <p14:tracePt t="55752" x="2033588" y="2943225"/>
          <p14:tracePt t="55754" x="2025650" y="2943225"/>
          <p14:tracePt t="55757" x="2009775" y="2943225"/>
          <p14:tracePt t="55759" x="2001838" y="2943225"/>
          <p14:tracePt t="55760" x="1985963" y="2943225"/>
          <p14:tracePt t="55762" x="1970088" y="2943225"/>
          <p14:tracePt t="55765" x="1962150" y="2935288"/>
          <p14:tracePt t="55766" x="1946275" y="2935288"/>
          <p14:tracePt t="55768" x="1938338" y="2935288"/>
          <p14:tracePt t="55770" x="1930400" y="2935288"/>
          <p14:tracePt t="55773" x="1922463" y="2935288"/>
          <p14:tracePt t="55775" x="1905000" y="2935288"/>
          <p14:tracePt t="55776" x="1897063" y="2935288"/>
          <p14:tracePt t="55778" x="1889125" y="2935288"/>
          <p14:tracePt t="55781" x="1881188" y="2927350"/>
          <p14:tracePt t="55782" x="1873250" y="2927350"/>
          <p14:tracePt t="55786" x="1865313" y="2927350"/>
          <p14:tracePt t="55791" x="1849438" y="2919413"/>
          <p14:tracePt t="55794" x="1841500" y="2919413"/>
          <p14:tracePt t="55798" x="1833563" y="2919413"/>
          <p14:tracePt t="55800" x="1833563" y="2909888"/>
          <p14:tracePt t="55802" x="1825625" y="2909888"/>
          <p14:tracePt t="55810" x="1817688" y="2909888"/>
          <p14:tracePt t="55814" x="1817688" y="2901950"/>
          <p14:tracePt t="55823" x="1809750" y="2901950"/>
          <p14:tracePt t="55885" x="1817688" y="2901950"/>
          <p14:tracePt t="55908" x="1825625" y="2901950"/>
          <p14:tracePt t="55924" x="1833563" y="2901950"/>
          <p14:tracePt t="55934" x="1841500" y="2901950"/>
          <p14:tracePt t="55942" x="1849438" y="2901950"/>
          <p14:tracePt t="55946" x="1857375" y="2901950"/>
          <p14:tracePt t="55948" x="1865313" y="2901950"/>
          <p14:tracePt t="55951" x="1873250" y="2901950"/>
          <p14:tracePt t="55955" x="1897063" y="2901950"/>
          <p14:tracePt t="55958" x="1905000" y="2901950"/>
          <p14:tracePt t="55960" x="1922463" y="2901950"/>
          <p14:tracePt t="55962" x="1930400" y="2901950"/>
          <p14:tracePt t="55964" x="1938338" y="2901950"/>
          <p14:tracePt t="55966" x="1946275" y="2901950"/>
          <p14:tracePt t="55969" x="1954213" y="2901950"/>
          <p14:tracePt t="55970" x="1962150" y="2901950"/>
          <p14:tracePt t="55973" x="1970088" y="2901950"/>
          <p14:tracePt t="55975" x="1985963" y="2901950"/>
          <p14:tracePt t="55978" x="2001838" y="2901950"/>
          <p14:tracePt t="55980" x="2009775" y="2901950"/>
          <p14:tracePt t="55982" x="2017713" y="2901950"/>
          <p14:tracePt t="55984" x="2025650" y="2909888"/>
          <p14:tracePt t="55986" x="2033588" y="2909888"/>
          <p14:tracePt t="55991" x="2049463" y="2909888"/>
          <p14:tracePt t="55992" x="2057400" y="2909888"/>
          <p14:tracePt t="55994" x="2065338" y="2909888"/>
          <p14:tracePt t="55996" x="2073275" y="2909888"/>
          <p14:tracePt t="55998" x="2081213" y="2909888"/>
          <p14:tracePt t="56000" x="2089150" y="2909888"/>
          <p14:tracePt t="56002" x="2105025" y="2909888"/>
          <p14:tracePt t="56004" x="2112963" y="2909888"/>
          <p14:tracePt t="56007" x="2120900" y="2909888"/>
          <p14:tracePt t="56009" x="2128838" y="2909888"/>
          <p14:tracePt t="56010" x="2136775" y="2909888"/>
          <p14:tracePt t="56012" x="2144713" y="2909888"/>
          <p14:tracePt t="56014" x="2160588" y="2919413"/>
          <p14:tracePt t="56017" x="2168525" y="2919413"/>
          <p14:tracePt t="56018" x="2176463" y="2919413"/>
          <p14:tracePt t="56020" x="2184400" y="2919413"/>
          <p14:tracePt t="56023" x="2192338" y="2919413"/>
          <p14:tracePt t="56025" x="2200275" y="2927350"/>
          <p14:tracePt t="56026" x="2208213" y="2927350"/>
          <p14:tracePt t="56028" x="2216150" y="2927350"/>
          <p14:tracePt t="56031" x="2232025" y="2927350"/>
          <p14:tracePt t="56032" x="2239963" y="2927350"/>
          <p14:tracePt t="56034" x="2247900" y="2927350"/>
          <p14:tracePt t="56036" x="2255838" y="2927350"/>
          <p14:tracePt t="56041" x="2273300" y="2927350"/>
          <p14:tracePt t="56044" x="2281238" y="2927350"/>
          <p14:tracePt t="56047" x="2289175" y="2927350"/>
          <p14:tracePt t="56048" x="2297113" y="2927350"/>
          <p14:tracePt t="56052" x="2305050" y="2927350"/>
          <p14:tracePt t="56054" x="2312988" y="2927350"/>
          <p14:tracePt t="56057" x="2320925" y="2927350"/>
          <p14:tracePt t="56059" x="2320925" y="2935288"/>
          <p14:tracePt t="56060" x="2328863" y="2935288"/>
          <p14:tracePt t="56064" x="2336800" y="2935288"/>
          <p14:tracePt t="56068" x="2344738" y="2935288"/>
          <p14:tracePt t="56074" x="2352675" y="2935288"/>
          <p14:tracePt t="56093" x="2360613" y="2935288"/>
          <p14:tracePt t="56185" x="2368550" y="2935288"/>
          <p14:tracePt t="56189" x="2368550" y="2927350"/>
          <p14:tracePt t="56191" x="2376488" y="2927350"/>
          <p14:tracePt t="56195" x="2392363" y="2927350"/>
          <p14:tracePt t="56196" x="2400300" y="2927350"/>
          <p14:tracePt t="56198" x="2408238" y="2927350"/>
          <p14:tracePt t="56200" x="2416175" y="2927350"/>
          <p14:tracePt t="56203" x="2424113" y="2927350"/>
          <p14:tracePt t="56205" x="2432050" y="2927350"/>
          <p14:tracePt t="56208" x="2439988" y="2927350"/>
          <p14:tracePt t="56210" x="2447925" y="2927350"/>
          <p14:tracePt t="56212" x="2455863" y="2927350"/>
          <p14:tracePt t="56214" x="2463800" y="2927350"/>
          <p14:tracePt t="56219" x="2471738" y="2927350"/>
          <p14:tracePt t="56221" x="2479675" y="2927350"/>
          <p14:tracePt t="56223" x="2487613" y="2919413"/>
          <p14:tracePt t="56225" x="2495550" y="2919413"/>
          <p14:tracePt t="56228" x="2503488" y="2919413"/>
          <p14:tracePt t="56230" x="2511425" y="2919413"/>
          <p14:tracePt t="56232" x="2519363" y="2919413"/>
          <p14:tracePt t="56235" x="2535238" y="2919413"/>
          <p14:tracePt t="56236" x="2543175" y="2909888"/>
          <p14:tracePt t="56240" x="2559050" y="2909888"/>
          <p14:tracePt t="56242" x="2566988" y="2909888"/>
          <p14:tracePt t="56244" x="2574925" y="2909888"/>
          <p14:tracePt t="56246" x="2582863" y="2901950"/>
          <p14:tracePt t="56249" x="2598738" y="2901950"/>
          <p14:tracePt t="56251" x="2606675" y="2901950"/>
          <p14:tracePt t="56252" x="2616200" y="2901950"/>
          <p14:tracePt t="56254" x="2624138" y="2901950"/>
          <p14:tracePt t="56257" x="2632075" y="2901950"/>
          <p14:tracePt t="56260" x="2640013" y="2894013"/>
          <p14:tracePt t="56261" x="2655888" y="2894013"/>
          <p14:tracePt t="56262" x="2663825" y="2894013"/>
          <p14:tracePt t="56264" x="2671763" y="2894013"/>
          <p14:tracePt t="56266" x="2679700" y="2894013"/>
          <p14:tracePt t="56268" x="2687638" y="2894013"/>
          <p14:tracePt t="56270" x="2695575" y="2894013"/>
          <p14:tracePt t="56273" x="2703513" y="2886075"/>
          <p14:tracePt t="56275" x="2719388" y="2886075"/>
          <p14:tracePt t="56278" x="2735263" y="2886075"/>
          <p14:tracePt t="56280" x="2743200" y="2886075"/>
          <p14:tracePt t="56284" x="2751138" y="2886075"/>
          <p14:tracePt t="56286" x="2759075" y="2886075"/>
          <p14:tracePt t="56290" x="2774950" y="2886075"/>
          <p14:tracePt t="56292" x="2782888" y="2886075"/>
          <p14:tracePt t="56296" x="2790825" y="2886075"/>
          <p14:tracePt t="56299" x="2798763" y="2886075"/>
          <p14:tracePt t="56302" x="2806700" y="2886075"/>
          <p14:tracePt t="56307" x="2814638" y="2886075"/>
          <p14:tracePt t="56309" x="2822575" y="2886075"/>
          <p14:tracePt t="56312" x="2830513" y="2886075"/>
          <p14:tracePt t="56314" x="2830513" y="2878138"/>
          <p14:tracePt t="56316" x="2838450" y="2878138"/>
          <p14:tracePt t="56323" x="2846388" y="2878138"/>
          <p14:tracePt t="56332" x="2854325" y="2878138"/>
          <p14:tracePt t="56354" x="2846388" y="2878138"/>
          <p14:tracePt t="56386" x="2838450" y="2878138"/>
          <p14:tracePt t="56527" x="2846388" y="2878138"/>
          <p14:tracePt t="56541" x="2854325" y="2878138"/>
          <p14:tracePt t="56544" x="2854325" y="2870200"/>
          <p14:tracePt t="56548" x="2862263" y="2870200"/>
          <p14:tracePt t="56550" x="2870200" y="2870200"/>
          <p14:tracePt t="56557" x="2878138" y="2870200"/>
          <p14:tracePt t="56559" x="2878138" y="2862263"/>
          <p14:tracePt t="56564" x="2886075" y="2862263"/>
          <p14:tracePt t="56573" x="2894013" y="2862263"/>
          <p14:tracePt t="56579" x="2894013" y="2854325"/>
          <p14:tracePt t="56581" x="2901950" y="2854325"/>
          <p14:tracePt t="56590" x="2909888" y="2854325"/>
          <p14:tracePt t="56594" x="2917825" y="2854325"/>
          <p14:tracePt t="56597" x="2917825" y="2846388"/>
          <p14:tracePt t="56598" x="2925763" y="2846388"/>
          <p14:tracePt t="56604" x="2933700" y="2846388"/>
          <p14:tracePt t="56609" x="2941638" y="2846388"/>
          <p14:tracePt t="56612" x="2949575" y="2846388"/>
          <p14:tracePt t="56618" x="2957513" y="2846388"/>
          <p14:tracePt t="56620" x="2957513" y="2838450"/>
          <p14:tracePt t="56623" x="2967038" y="2838450"/>
          <p14:tracePt t="56628" x="2974975" y="2838450"/>
          <p14:tracePt t="56632" x="2982913" y="2838450"/>
          <p14:tracePt t="56640" x="2990850" y="2838450"/>
          <p14:tracePt t="56642" x="2998788" y="2838450"/>
          <p14:tracePt t="56646" x="3006725" y="2838450"/>
          <p14:tracePt t="56650" x="3014663" y="2838450"/>
          <p14:tracePt t="56655" x="3022600" y="2838450"/>
          <p14:tracePt t="56659" x="3030538" y="2838450"/>
          <p14:tracePt t="56662" x="3038475" y="2838450"/>
          <p14:tracePt t="56666" x="3046413" y="2838450"/>
          <p14:tracePt t="56670" x="3054350" y="2838450"/>
          <p14:tracePt t="56674" x="3062288" y="2838450"/>
          <p14:tracePt t="56676" x="3070225" y="2838450"/>
          <p14:tracePt t="56680" x="3078163" y="2838450"/>
          <p14:tracePt t="56684" x="3086100" y="2838450"/>
          <p14:tracePt t="56690" x="3094038" y="2838450"/>
          <p14:tracePt t="56692" x="3101975" y="2838450"/>
          <p14:tracePt t="56694" x="3109913" y="2838450"/>
          <p14:tracePt t="56700" x="3117850" y="2838450"/>
          <p14:tracePt t="56704" x="3125788" y="2838450"/>
          <p14:tracePt t="56707" x="3125788" y="2846388"/>
          <p14:tracePt t="56710" x="3133725" y="2846388"/>
          <p14:tracePt t="56714" x="3141663" y="2846388"/>
          <p14:tracePt t="56720" x="3149600" y="2846388"/>
          <p14:tracePt t="56726" x="3157538" y="2846388"/>
          <p14:tracePt t="56730" x="3157538" y="2854325"/>
          <p14:tracePt t="56734" x="3165475" y="2854325"/>
          <p14:tracePt t="56740" x="3173413" y="2854325"/>
          <p14:tracePt t="56746" x="3181350" y="2854325"/>
          <p14:tracePt t="56758" x="3189288" y="2854325"/>
          <p14:tracePt t="56865" x="3197225" y="2862263"/>
          <p14:tracePt t="56873" x="3205163" y="2862263"/>
          <p14:tracePt t="56880" x="3213100" y="2862263"/>
          <p14:tracePt t="56884" x="3213100" y="2870200"/>
          <p14:tracePt t="56886" x="3221038" y="2870200"/>
          <p14:tracePt t="56892" x="3228975" y="2870200"/>
          <p14:tracePt t="56898" x="3236913" y="2870200"/>
          <p14:tracePt t="56905" x="3244850" y="2870200"/>
          <p14:tracePt t="56908" x="3244850" y="2878138"/>
          <p14:tracePt t="56910" x="3252788" y="2878138"/>
          <p14:tracePt t="56914" x="3260725" y="2878138"/>
          <p14:tracePt t="56920" x="3268663" y="2878138"/>
          <p14:tracePt t="56926" x="3276600" y="2878138"/>
          <p14:tracePt t="56930" x="3284538" y="2878138"/>
          <p14:tracePt t="56942" x="3292475" y="2878138"/>
          <p14:tracePt t="56944" x="3300413" y="2878138"/>
          <p14:tracePt t="56952" x="3308350" y="2878138"/>
          <p14:tracePt t="56958" x="3317875" y="2878138"/>
          <p14:tracePt t="56968" x="3325813" y="2878138"/>
          <p14:tracePt t="56981" x="3333750" y="2878138"/>
          <p14:tracePt t="57270" x="3341688" y="2878138"/>
          <p14:tracePt t="57278" x="3349625" y="2878138"/>
          <p14:tracePt t="57282" x="3357563" y="2878138"/>
          <p14:tracePt t="57284" x="3365500" y="2878138"/>
          <p14:tracePt t="57289" x="3373438" y="2878138"/>
          <p14:tracePt t="57290" x="3381375" y="2878138"/>
          <p14:tracePt t="57292" x="3389313" y="2878138"/>
          <p14:tracePt t="57294" x="3397250" y="2878138"/>
          <p14:tracePt t="57296" x="3405188" y="2878138"/>
          <p14:tracePt t="57298" x="3413125" y="2878138"/>
          <p14:tracePt t="57300" x="3421063" y="2878138"/>
          <p14:tracePt t="57302" x="3429000" y="2878138"/>
          <p14:tracePt t="57306" x="3436938" y="2878138"/>
          <p14:tracePt t="57308" x="3444875" y="2878138"/>
          <p14:tracePt t="57310" x="3452813" y="2878138"/>
          <p14:tracePt t="57312" x="3460750" y="2878138"/>
          <p14:tracePt t="57314" x="3468688" y="2878138"/>
          <p14:tracePt t="57316" x="3476625" y="2878138"/>
          <p14:tracePt t="57318" x="3484563" y="2878138"/>
          <p14:tracePt t="57320" x="3492500" y="2878138"/>
          <p14:tracePt t="57322" x="3500438" y="2878138"/>
          <p14:tracePt t="57326" x="3508375" y="2878138"/>
          <p14:tracePt t="57328" x="3516313" y="2878138"/>
          <p14:tracePt t="57330" x="3524250" y="2878138"/>
          <p14:tracePt t="57332" x="3532188" y="2878138"/>
          <p14:tracePt t="57334" x="3548063" y="2878138"/>
          <p14:tracePt t="57341" x="3563938" y="2878138"/>
          <p14:tracePt t="57344" x="3571875" y="2878138"/>
          <p14:tracePt t="57345" x="3579813" y="2878138"/>
          <p14:tracePt t="57346" x="3587750" y="2878138"/>
          <p14:tracePt t="57349" x="3595688" y="2878138"/>
          <p14:tracePt t="57351" x="3603625" y="2878138"/>
          <p14:tracePt t="57352" x="3611563" y="2886075"/>
          <p14:tracePt t="57355" x="3627438" y="2886075"/>
          <p14:tracePt t="57359" x="3643313" y="2886075"/>
          <p14:tracePt t="57360" x="3651250" y="2886075"/>
          <p14:tracePt t="57362" x="3660775" y="2886075"/>
          <p14:tracePt t="57364" x="3668713" y="2886075"/>
          <p14:tracePt t="57366" x="3676650" y="2886075"/>
          <p14:tracePt t="57368" x="3684588" y="2886075"/>
          <p14:tracePt t="57370" x="3692525" y="2886075"/>
          <p14:tracePt t="57372" x="3708400" y="2886075"/>
          <p14:tracePt t="57374" x="3716338" y="2894013"/>
          <p14:tracePt t="57376" x="3724275" y="2894013"/>
          <p14:tracePt t="57378" x="3732213" y="2894013"/>
          <p14:tracePt t="57380" x="3740150" y="2894013"/>
          <p14:tracePt t="57382" x="3748088" y="2894013"/>
          <p14:tracePt t="57384" x="3756025" y="2894013"/>
          <p14:tracePt t="57386" x="3763963" y="2894013"/>
          <p14:tracePt t="57391" x="3779838" y="2894013"/>
          <p14:tracePt t="57392" x="3787775" y="2894013"/>
          <p14:tracePt t="57394" x="3795713" y="2894013"/>
          <p14:tracePt t="57396" x="3803650" y="2894013"/>
          <p14:tracePt t="57400" x="3811588" y="2901950"/>
          <p14:tracePt t="57402" x="3819525" y="2901950"/>
          <p14:tracePt t="57405" x="3827463" y="2901950"/>
          <p14:tracePt t="57408" x="3835400" y="2901950"/>
          <p14:tracePt t="57410" x="3843338" y="2901950"/>
          <p14:tracePt t="57412" x="3851275" y="2901950"/>
          <p14:tracePt t="57414" x="3859213" y="2901950"/>
          <p14:tracePt t="57418" x="3867150" y="2901950"/>
          <p14:tracePt t="57420" x="3875088" y="2901950"/>
          <p14:tracePt t="57423" x="3883025" y="2901950"/>
          <p14:tracePt t="57426" x="3890963" y="2901950"/>
          <p14:tracePt t="57430" x="3898900" y="2901950"/>
          <p14:tracePt t="57432" x="3906838" y="2901950"/>
          <p14:tracePt t="57434" x="3914775" y="2901950"/>
          <p14:tracePt t="57441" x="3922713" y="2901950"/>
          <p14:tracePt t="57444" x="3930650" y="2901950"/>
          <p14:tracePt t="57448" x="3938588" y="2901950"/>
          <p14:tracePt t="57455" x="3946525" y="2901950"/>
          <p14:tracePt t="57547" x="3954463" y="2901950"/>
          <p14:tracePt t="57560" x="3962400" y="2901950"/>
          <p14:tracePt t="57566" x="3970338" y="2901950"/>
          <p14:tracePt t="57569" x="3978275" y="2901950"/>
          <p14:tracePt t="57573" x="3986213" y="2909888"/>
          <p14:tracePt t="57575" x="3994150" y="2909888"/>
          <p14:tracePt t="57576" x="4002088" y="2909888"/>
          <p14:tracePt t="57578" x="4011613" y="2909888"/>
          <p14:tracePt t="57580" x="4019550" y="2909888"/>
          <p14:tracePt t="57582" x="4027488" y="2909888"/>
          <p14:tracePt t="57584" x="4035425" y="2909888"/>
          <p14:tracePt t="57586" x="4043363" y="2909888"/>
          <p14:tracePt t="57591" x="4051300" y="2909888"/>
          <p14:tracePt t="57592" x="4059238" y="2919413"/>
          <p14:tracePt t="57595" x="4083050" y="2919413"/>
          <p14:tracePt t="57596" x="4090988" y="2919413"/>
          <p14:tracePt t="57598" x="4098925" y="2919413"/>
          <p14:tracePt t="57600" x="4106863" y="2919413"/>
          <p14:tracePt t="57602" x="4122738" y="2919413"/>
          <p14:tracePt t="57604" x="4130675" y="2919413"/>
          <p14:tracePt t="57607" x="4138613" y="2919413"/>
          <p14:tracePt t="57611" x="4162425" y="2919413"/>
          <p14:tracePt t="57612" x="4178300" y="2927350"/>
          <p14:tracePt t="57614" x="4194175" y="2927350"/>
          <p14:tracePt t="57618" x="4210050" y="2927350"/>
          <p14:tracePt t="57620" x="4217988" y="2927350"/>
          <p14:tracePt t="57623" x="4233863" y="2919413"/>
          <p14:tracePt t="57627" x="4257675" y="2927350"/>
          <p14:tracePt t="57628" x="4265613" y="2927350"/>
          <p14:tracePt t="57630" x="4281488" y="2927350"/>
          <p14:tracePt t="57632" x="4289425" y="2927350"/>
          <p14:tracePt t="57634" x="4305300" y="2927350"/>
          <p14:tracePt t="57636" x="4313238" y="2927350"/>
          <p14:tracePt t="57641" x="4329113" y="2927350"/>
          <p14:tracePt t="57643" x="4337050" y="2927350"/>
          <p14:tracePt t="57644" x="4352925" y="2927350"/>
          <p14:tracePt t="57646" x="4362450" y="2927350"/>
          <p14:tracePt t="57648" x="4370388" y="2927350"/>
          <p14:tracePt t="57650" x="4378325" y="2927350"/>
          <p14:tracePt t="57652" x="4386263" y="2927350"/>
          <p14:tracePt t="57654" x="4394200" y="2927350"/>
          <p14:tracePt t="57657" x="4402138" y="2927350"/>
          <p14:tracePt t="57659" x="4410075" y="2927350"/>
          <p14:tracePt t="57660" x="4418013" y="2927350"/>
          <p14:tracePt t="57664" x="4425950" y="2927350"/>
          <p14:tracePt t="57666" x="4433888" y="2919413"/>
          <p14:tracePt t="57670" x="4441825" y="2919413"/>
          <p14:tracePt t="57674" x="4449763" y="2919413"/>
          <p14:tracePt t="57680" x="4457700" y="2919413"/>
          <p14:tracePt t="57726" x="4449763" y="2919413"/>
          <p14:tracePt t="58000" x="4457700" y="2919413"/>
          <p14:tracePt t="58009" x="4465638" y="2919413"/>
          <p14:tracePt t="58014" x="4473575" y="2919413"/>
          <p14:tracePt t="58018" x="4489450" y="2927350"/>
          <p14:tracePt t="58020" x="4497388" y="2927350"/>
          <p14:tracePt t="58023" x="4505325" y="2927350"/>
          <p14:tracePt t="58025" x="4521200" y="2927350"/>
          <p14:tracePt t="58026" x="4529138" y="2927350"/>
          <p14:tracePt t="58028" x="4545013" y="2935288"/>
          <p14:tracePt t="58030" x="4560888" y="2935288"/>
          <p14:tracePt t="58032" x="4568825" y="2935288"/>
          <p14:tracePt t="58034" x="4592638" y="2943225"/>
          <p14:tracePt t="58036" x="4600575" y="2943225"/>
          <p14:tracePt t="58041" x="4640263" y="2943225"/>
          <p14:tracePt t="58043" x="4656138" y="2951163"/>
          <p14:tracePt t="58044" x="4672013" y="2951163"/>
          <p14:tracePt t="58048" x="4713288" y="2951163"/>
          <p14:tracePt t="58050" x="4729163" y="2959100"/>
          <p14:tracePt t="58052" x="4745038" y="2959100"/>
          <p14:tracePt t="58054" x="4776788" y="2959100"/>
          <p14:tracePt t="58057" x="4784725" y="2959100"/>
          <p14:tracePt t="58059" x="4808538" y="2959100"/>
          <p14:tracePt t="58061" x="4824413" y="2959100"/>
          <p14:tracePt t="58063" x="4848225" y="2959100"/>
          <p14:tracePt t="58064" x="4864100" y="2967038"/>
          <p14:tracePt t="58066" x="4879975" y="2967038"/>
          <p14:tracePt t="58068" x="4903788" y="2967038"/>
          <p14:tracePt t="58070" x="4919663" y="2967038"/>
          <p14:tracePt t="58073" x="4935538" y="2967038"/>
          <p14:tracePt t="58075" x="4967288" y="2967038"/>
          <p14:tracePt t="58077" x="4975225" y="2967038"/>
          <p14:tracePt t="58079" x="4999038" y="2967038"/>
          <p14:tracePt t="58080" x="5014913" y="2967038"/>
          <p14:tracePt t="58082" x="5030788" y="2967038"/>
          <p14:tracePt t="58093" x="5127625" y="2959100"/>
          <p14:tracePt t="58095" x="5151438" y="2959100"/>
          <p14:tracePt t="58097" x="5159375" y="2959100"/>
          <p14:tracePt t="58098" x="5183188" y="2951163"/>
          <p14:tracePt t="58100" x="5199063" y="2951163"/>
          <p14:tracePt t="58102" x="5214938" y="2951163"/>
          <p14:tracePt t="58104" x="5238750" y="2951163"/>
          <p14:tracePt t="58107" x="5254625" y="2951163"/>
          <p14:tracePt t="58111" x="5286375" y="2943225"/>
          <p14:tracePt t="58112" x="5310188" y="2943225"/>
          <p14:tracePt t="58115" x="5326063" y="2943225"/>
          <p14:tracePt t="58116" x="5341938" y="2943225"/>
          <p14:tracePt t="58118" x="5357813" y="2943225"/>
          <p14:tracePt t="58120" x="5373688" y="2943225"/>
          <p14:tracePt t="58123" x="5389563" y="2943225"/>
          <p14:tracePt t="58127" x="5414963" y="2943225"/>
          <p14:tracePt t="58129" x="5430838" y="2935288"/>
          <p14:tracePt t="58130" x="5446713" y="2935288"/>
          <p14:tracePt t="58132" x="5462588" y="2935288"/>
          <p14:tracePt t="58134" x="5486400" y="2935288"/>
          <p14:tracePt t="58136" x="5494338" y="2935288"/>
          <p14:tracePt t="58141" x="5518150" y="2935288"/>
          <p14:tracePt t="58142" x="5534025" y="2935288"/>
          <p14:tracePt t="58144" x="5549900" y="2935288"/>
          <p14:tracePt t="58146" x="5557838" y="2935288"/>
          <p14:tracePt t="58148" x="5573713" y="2935288"/>
          <p14:tracePt t="58150" x="5581650" y="2935288"/>
          <p14:tracePt t="58152" x="5589588" y="2935288"/>
          <p14:tracePt t="58155" x="5605463" y="2935288"/>
          <p14:tracePt t="58159" x="5621338" y="2935288"/>
          <p14:tracePt t="58160" x="5629275" y="2935288"/>
          <p14:tracePt t="58162" x="5637213" y="2935288"/>
          <p14:tracePt t="58164" x="5645150" y="2935288"/>
          <p14:tracePt t="58166" x="5653088" y="2935288"/>
          <p14:tracePt t="58168" x="5661025" y="2935288"/>
          <p14:tracePt t="58170" x="5668963" y="2935288"/>
          <p14:tracePt t="58174" x="5676900" y="2935288"/>
          <p14:tracePt t="58175" x="5684838" y="2935288"/>
          <p14:tracePt t="58179" x="5692775" y="2935288"/>
          <p14:tracePt t="58180" x="5700713" y="2935288"/>
          <p14:tracePt t="58182" x="5700713" y="2927350"/>
          <p14:tracePt t="58184" x="5708650" y="2927350"/>
          <p14:tracePt t="58190" x="5716588" y="2927350"/>
          <p14:tracePt t="58192" x="5724525" y="2927350"/>
          <p14:tracePt t="58198" x="5732463" y="2927350"/>
          <p14:tracePt t="58208" x="5740400" y="2927350"/>
          <p14:tracePt t="58216" x="5749925" y="2927350"/>
          <p14:tracePt t="58228" x="5749925" y="2919413"/>
          <p14:tracePt t="58230" x="5757863" y="2919413"/>
          <p14:tracePt t="58257" x="5765800" y="2919413"/>
          <p14:tracePt t="58267" x="5773738" y="2919413"/>
          <p14:tracePt t="58275" x="5781675" y="2919413"/>
          <p14:tracePt t="58280" x="5789613" y="2919413"/>
          <p14:tracePt t="58284" x="5797550" y="2919413"/>
          <p14:tracePt t="58291" x="5813425" y="2919413"/>
          <p14:tracePt t="58294" x="5821363" y="2909888"/>
          <p14:tracePt t="58298" x="5829300" y="2909888"/>
          <p14:tracePt t="58300" x="5837238" y="2909888"/>
          <p14:tracePt t="58305" x="5845175" y="2909888"/>
          <p14:tracePt t="58307" x="5853113" y="2909888"/>
          <p14:tracePt t="58309" x="5861050" y="2909888"/>
          <p14:tracePt t="58312" x="5868988" y="2909888"/>
          <p14:tracePt t="58314" x="5876925" y="2909888"/>
          <p14:tracePt t="58318" x="5884863" y="2909888"/>
          <p14:tracePt t="58320" x="5892800" y="2909888"/>
          <p14:tracePt t="58323" x="5900738" y="2909888"/>
          <p14:tracePt t="58326" x="5908675" y="2909888"/>
          <p14:tracePt t="58328" x="5916613" y="2909888"/>
          <p14:tracePt t="58332" x="5924550" y="2909888"/>
          <p14:tracePt t="58334" x="5932488" y="2909888"/>
          <p14:tracePt t="58336" x="5940425" y="2909888"/>
          <p14:tracePt t="58341" x="5948363" y="2909888"/>
          <p14:tracePt t="58343" x="5956300" y="2909888"/>
          <p14:tracePt t="58346" x="5964238" y="2909888"/>
          <p14:tracePt t="58348" x="5972175" y="2909888"/>
          <p14:tracePt t="58352" x="5980113" y="2909888"/>
          <p14:tracePt t="58354" x="5988050" y="2909888"/>
          <p14:tracePt t="58360" x="5995988" y="2909888"/>
          <p14:tracePt t="58362" x="6003925" y="2909888"/>
          <p14:tracePt t="58366" x="6011863" y="2909888"/>
          <p14:tracePt t="58370" x="6019800" y="2909888"/>
          <p14:tracePt t="58376" x="6027738" y="2909888"/>
          <p14:tracePt t="58391" x="6035675" y="2909888"/>
          <p14:tracePt t="58720" x="6027738" y="2909888"/>
          <p14:tracePt t="58728" x="6019800" y="2909888"/>
          <p14:tracePt t="58732" x="6019800" y="2919413"/>
          <p14:tracePt t="58735" x="6011863" y="2919413"/>
          <p14:tracePt t="58736" x="6003925" y="2919413"/>
          <p14:tracePt t="58741" x="5995988" y="2919413"/>
          <p14:tracePt t="58742" x="5988050" y="2919413"/>
          <p14:tracePt t="58744" x="5980113" y="2919413"/>
          <p14:tracePt t="58748" x="5972175" y="2927350"/>
          <p14:tracePt t="58751" x="5964238" y="2927350"/>
          <p14:tracePt t="58752" x="5956300" y="2927350"/>
          <p14:tracePt t="58754" x="5948363" y="2927350"/>
          <p14:tracePt t="58757" x="5940425" y="2927350"/>
          <p14:tracePt t="58759" x="5932488" y="2927350"/>
          <p14:tracePt t="58760" x="5916613" y="2927350"/>
          <p14:tracePt t="58762" x="5908675" y="2927350"/>
          <p14:tracePt t="58764" x="5900738" y="2927350"/>
          <p14:tracePt t="58766" x="5884863" y="2927350"/>
          <p14:tracePt t="58768" x="5868988" y="2927350"/>
          <p14:tracePt t="58770" x="5853113" y="2927350"/>
          <p14:tracePt t="58773" x="5837238" y="2927350"/>
          <p14:tracePt t="58776" x="5805488" y="2935288"/>
          <p14:tracePt t="58778" x="5789613" y="2935288"/>
          <p14:tracePt t="58781" x="5773738" y="2935288"/>
          <p14:tracePt t="58782" x="5757863" y="2935288"/>
          <p14:tracePt t="58784" x="5732463" y="2927350"/>
          <p14:tracePt t="58786" x="5716588" y="2927350"/>
          <p14:tracePt t="58791" x="5676900" y="2927350"/>
          <p14:tracePt t="58793" x="5661025" y="2927350"/>
          <p14:tracePt t="58794" x="5629275" y="2935288"/>
          <p14:tracePt t="58797" x="5621338" y="2935288"/>
          <p14:tracePt t="58798" x="5597525" y="2935288"/>
          <p14:tracePt t="58800" x="5581650" y="2935288"/>
          <p14:tracePt t="58802" x="5557838" y="2935288"/>
          <p14:tracePt t="58804" x="5534025" y="2935288"/>
          <p14:tracePt t="58807" x="5518150" y="2935288"/>
          <p14:tracePt t="58809" x="5494338" y="2935288"/>
          <p14:tracePt t="58810" x="5470525" y="2935288"/>
          <p14:tracePt t="58813" x="5446713" y="2935288"/>
          <p14:tracePt t="58814" x="5422900" y="2935288"/>
          <p14:tracePt t="58816" x="5407025" y="2935288"/>
          <p14:tracePt t="58818" x="5381625" y="2935288"/>
          <p14:tracePt t="58820" x="5365750" y="2935288"/>
          <p14:tracePt t="58824" x="5341938" y="2943225"/>
          <p14:tracePt t="58825" x="5318125" y="2943225"/>
          <p14:tracePt t="58829" x="5278438" y="2943225"/>
          <p14:tracePt t="58831" x="5262563" y="2943225"/>
          <p14:tracePt t="58832" x="5238750" y="2943225"/>
          <p14:tracePt t="58835" x="5207000" y="2951163"/>
          <p14:tracePt t="58837" x="5199063" y="2951163"/>
          <p14:tracePt t="58840" x="5159375" y="2951163"/>
          <p14:tracePt t="58845" x="5127625" y="2959100"/>
          <p14:tracePt t="58846" x="5111750" y="2959100"/>
          <p14:tracePt t="58848" x="5095875" y="2967038"/>
          <p14:tracePt t="58850" x="5080000" y="2967038"/>
          <p14:tracePt t="58852" x="5064125" y="2967038"/>
          <p14:tracePt t="58854" x="5046663" y="2967038"/>
          <p14:tracePt t="58857" x="5038725" y="2967038"/>
          <p14:tracePt t="58861" x="5014913" y="2967038"/>
          <p14:tracePt t="58863" x="5006975" y="2967038"/>
          <p14:tracePt t="58865" x="4991100" y="2974975"/>
          <p14:tracePt t="58867" x="4983163" y="2974975"/>
          <p14:tracePt t="58868" x="4975225" y="2974975"/>
          <p14:tracePt t="58870" x="4967288" y="2974975"/>
          <p14:tracePt t="58873" x="4959350" y="2974975"/>
          <p14:tracePt t="58877" x="4943475" y="2982913"/>
          <p14:tracePt t="58879" x="4935538" y="2982913"/>
          <p14:tracePt t="58880" x="4927600" y="2982913"/>
          <p14:tracePt t="58882" x="4919663" y="2982913"/>
          <p14:tracePt t="58886" x="4911725" y="2982913"/>
          <p14:tracePt t="58890" x="4895850" y="2990850"/>
          <p14:tracePt t="58894" x="4887913" y="2990850"/>
          <p14:tracePt t="58898" x="4879975" y="2990850"/>
          <p14:tracePt t="58900" x="4879975" y="2998788"/>
          <p14:tracePt t="58902" x="4872038" y="2998788"/>
          <p14:tracePt t="58907" x="4864100" y="2998788"/>
          <p14:tracePt t="58910" x="4856163" y="2998788"/>
          <p14:tracePt t="58916" x="4848225" y="2998788"/>
          <p14:tracePt t="58920" x="4848225" y="3006725"/>
          <p14:tracePt t="58925" x="4840288" y="3006725"/>
          <p14:tracePt t="58934" x="4832350" y="3006725"/>
          <p14:tracePt t="58942" x="4824413" y="3006725"/>
          <p14:tracePt t="58950" x="4816475" y="3006725"/>
          <p14:tracePt t="58957" x="4808538" y="3006725"/>
          <p14:tracePt t="58962" x="4800600" y="3014663"/>
          <p14:tracePt t="58966" x="4792663" y="3014663"/>
          <p14:tracePt t="58970" x="4784725" y="3014663"/>
          <p14:tracePt t="58975" x="4776788" y="3014663"/>
          <p14:tracePt t="58978" x="4768850" y="3014663"/>
          <p14:tracePt t="58982" x="4760913" y="3014663"/>
          <p14:tracePt t="58986" x="4752975" y="3014663"/>
          <p14:tracePt t="58990" x="4745038" y="3014663"/>
          <p14:tracePt t="58992" x="4737100" y="3014663"/>
          <p14:tracePt t="58996" x="4729163" y="3014663"/>
          <p14:tracePt t="58998" x="4729163" y="3022600"/>
          <p14:tracePt t="59000" x="4721225" y="3022600"/>
          <p14:tracePt t="59002" x="4713288" y="3022600"/>
          <p14:tracePt t="59007" x="4705350" y="3022600"/>
          <p14:tracePt t="59010" x="4695825" y="3022600"/>
          <p14:tracePt t="59014" x="4687888" y="3022600"/>
          <p14:tracePt t="59018" x="4679950" y="3022600"/>
          <p14:tracePt t="59023" x="4672013" y="3022600"/>
          <p14:tracePt t="59026" x="4664075" y="3022600"/>
          <p14:tracePt t="59032" x="4656138" y="3022600"/>
          <p14:tracePt t="59040" x="4648200" y="3022600"/>
          <p14:tracePt t="59044" x="4640263" y="3022600"/>
          <p14:tracePt t="59054" x="4632325" y="3022600"/>
          <p14:tracePt t="60366" x="4632325" y="3014663"/>
          <p14:tracePt t="60380" x="4632325" y="3006725"/>
          <p14:tracePt t="60385" x="4632325" y="2998788"/>
          <p14:tracePt t="60390" x="4624388" y="2990850"/>
          <p14:tracePt t="60393" x="4624388" y="2982913"/>
          <p14:tracePt t="60397" x="4624388" y="2974975"/>
          <p14:tracePt t="60401" x="4624388" y="2967038"/>
          <p14:tracePt t="60403" x="4616450" y="2959100"/>
          <p14:tracePt t="60408" x="4616450" y="2951163"/>
          <p14:tracePt t="60409" x="4616450" y="2943225"/>
          <p14:tracePt t="60413" x="4616450" y="2935288"/>
          <p14:tracePt t="60416" x="4616450" y="2927350"/>
          <p14:tracePt t="60417" x="4616450" y="2919413"/>
          <p14:tracePt t="60419" x="4616450" y="2909888"/>
          <p14:tracePt t="60424" x="4616450" y="2901950"/>
          <p14:tracePt t="60425" x="4616450" y="2894013"/>
          <p14:tracePt t="60427" x="4616450" y="2886075"/>
          <p14:tracePt t="60429" x="4616450" y="2878138"/>
          <p14:tracePt t="60431" x="4616450" y="2870200"/>
          <p14:tracePt t="60433" x="4616450" y="2862263"/>
          <p14:tracePt t="60435" x="4624388" y="2854325"/>
          <p14:tracePt t="60437" x="4624388" y="2838450"/>
          <p14:tracePt t="60440" x="4624388" y="2830513"/>
          <p14:tracePt t="60442" x="4624388" y="2822575"/>
          <p14:tracePt t="60443" x="4624388" y="2814638"/>
          <p14:tracePt t="60446" x="4624388" y="2806700"/>
          <p14:tracePt t="60447" x="4624388" y="2790825"/>
          <p14:tracePt t="60449" x="4624388" y="2782888"/>
          <p14:tracePt t="60451" x="4632325" y="2774950"/>
          <p14:tracePt t="60454" x="4632325" y="2767013"/>
          <p14:tracePt t="60458" x="4632325" y="2743200"/>
          <p14:tracePt t="60459" x="4632325" y="2735263"/>
          <p14:tracePt t="60461" x="4640263" y="2727325"/>
          <p14:tracePt t="60463" x="4640263" y="2719388"/>
          <p14:tracePt t="60465" x="4640263" y="2711450"/>
          <p14:tracePt t="60468" x="4640263" y="2703513"/>
          <p14:tracePt t="60469" x="4648200" y="2695575"/>
          <p14:tracePt t="60471" x="4648200" y="2679700"/>
          <p14:tracePt t="60473" x="4648200" y="2671763"/>
          <p14:tracePt t="60476" x="4648200" y="2663825"/>
          <p14:tracePt t="60479" x="4648200" y="2655888"/>
          <p14:tracePt t="60481" x="4648200" y="2647950"/>
          <p14:tracePt t="60483" x="4648200" y="2640013"/>
          <p14:tracePt t="60485" x="4648200" y="2632075"/>
          <p14:tracePt t="60490" x="4648200" y="2624138"/>
          <p14:tracePt t="60492" x="4656138" y="2616200"/>
          <p14:tracePt t="60495" x="4656138" y="2608263"/>
          <p14:tracePt t="60497" x="4656138" y="2600325"/>
          <p14:tracePt t="60501" x="4656138" y="2592388"/>
          <p14:tracePt t="60507" x="4656138" y="2584450"/>
          <p14:tracePt t="60509" x="4656138" y="2576513"/>
          <p14:tracePt t="60513" x="4656138" y="2566988"/>
          <p14:tracePt t="60520" x="4656138" y="2559050"/>
          <p14:tracePt t="60523" x="4664075" y="2551113"/>
          <p14:tracePt t="60529" x="4664075" y="2543175"/>
          <p14:tracePt t="60535" x="4664075" y="2535238"/>
          <p14:tracePt t="60541" x="4664075" y="2527300"/>
          <p14:tracePt t="60547" x="4664075" y="2519363"/>
          <p14:tracePt t="60556" x="4664075" y="2511425"/>
          <p14:tracePt t="60563" x="4664075" y="2503488"/>
          <p14:tracePt t="60572" x="4664075" y="2495550"/>
          <p14:tracePt t="60579" x="4664075" y="2487613"/>
          <p14:tracePt t="60599" x="4664075" y="2479675"/>
          <p14:tracePt t="60642" x="4664075" y="2471738"/>
          <p14:tracePt t="60650" x="4664075" y="2463800"/>
          <p14:tracePt t="60657" x="4664075" y="2455863"/>
          <p14:tracePt t="60663" x="4664075" y="2447925"/>
          <p14:tracePt t="60667" x="4656138" y="2439988"/>
          <p14:tracePt t="60674" x="4656138" y="2432050"/>
          <p14:tracePt t="60677" x="4656138" y="2424113"/>
          <p14:tracePt t="60679" x="4648200" y="2424113"/>
          <p14:tracePt t="60683" x="4648200" y="2416175"/>
          <p14:tracePt t="60691" x="4640263" y="2408238"/>
          <p14:tracePt t="60697" x="4640263" y="2400300"/>
          <p14:tracePt t="60708" x="4632325" y="2400300"/>
          <p14:tracePt t="60711" x="4632325" y="2392363"/>
          <p14:tracePt t="60820" x="4624388" y="2392363"/>
          <p14:tracePt t="60823" x="4624388" y="2400300"/>
          <p14:tracePt t="60826" x="4616450" y="2408238"/>
          <p14:tracePt t="60828" x="4616450" y="2416175"/>
          <p14:tracePt t="60830" x="4608513" y="2424113"/>
          <p14:tracePt t="60831" x="4608513" y="2432050"/>
          <p14:tracePt t="60833" x="4600575" y="2439988"/>
          <p14:tracePt t="60835" x="4600575" y="2447925"/>
          <p14:tracePt t="60837" x="4592638" y="2455863"/>
          <p14:tracePt t="60840" x="4584700" y="2463800"/>
          <p14:tracePt t="60843" x="4584700" y="2471738"/>
          <p14:tracePt t="60846" x="4568825" y="2487613"/>
          <p14:tracePt t="60848" x="4560888" y="2495550"/>
          <p14:tracePt t="60849" x="4552950" y="2503488"/>
          <p14:tracePt t="60851" x="4552950" y="2511425"/>
          <p14:tracePt t="60853" x="4545013" y="2519363"/>
          <p14:tracePt t="60858" x="4529138" y="2535238"/>
          <p14:tracePt t="60861" x="4521200" y="2543175"/>
          <p14:tracePt t="60864" x="4505325" y="2559050"/>
          <p14:tracePt t="60866" x="4497388" y="2566988"/>
          <p14:tracePt t="60867" x="4489450" y="2576513"/>
          <p14:tracePt t="60869" x="4489450" y="2584450"/>
          <p14:tracePt t="60871" x="4481513" y="2592388"/>
          <p14:tracePt t="60873" x="4473575" y="2600325"/>
          <p14:tracePt t="60875" x="4465638" y="2608263"/>
          <p14:tracePt t="60877" x="4457700" y="2616200"/>
          <p14:tracePt t="60881" x="4449763" y="2624138"/>
          <p14:tracePt t="60883" x="4441825" y="2632075"/>
          <p14:tracePt t="60887" x="4433888" y="2640013"/>
          <p14:tracePt t="60889" x="4425950" y="2647950"/>
          <p14:tracePt t="60893" x="4418013" y="2655888"/>
          <p14:tracePt t="60895" x="4410075" y="2655888"/>
          <p14:tracePt t="60897" x="4410075" y="2663825"/>
          <p14:tracePt t="60899" x="4402138" y="2663825"/>
          <p14:tracePt t="60901" x="4402138" y="2671763"/>
          <p14:tracePt t="60903" x="4394200" y="2679700"/>
          <p14:tracePt t="60907" x="4386263" y="2687638"/>
          <p14:tracePt t="60911" x="4386263" y="2695575"/>
          <p14:tracePt t="60913" x="4378325" y="2695575"/>
          <p14:tracePt t="60915" x="4378325" y="2703513"/>
          <p14:tracePt t="60919" x="4370388" y="2711450"/>
          <p14:tracePt t="60924" x="4370388" y="2719388"/>
          <p14:tracePt t="60925" x="4362450" y="2719388"/>
          <p14:tracePt t="60927" x="4362450" y="2727325"/>
          <p14:tracePt t="60931" x="4352925" y="2735263"/>
          <p14:tracePt t="60935" x="4352925" y="2743200"/>
          <p14:tracePt t="60937" x="4344988" y="2743200"/>
          <p14:tracePt t="60939" x="4344988" y="2751138"/>
          <p14:tracePt t="60941" x="4337050" y="2751138"/>
          <p14:tracePt t="60943" x="4337050" y="2759075"/>
          <p14:tracePt t="60947" x="4329113" y="2759075"/>
          <p14:tracePt t="60949" x="4329113" y="2767013"/>
          <p14:tracePt t="60951" x="4321175" y="2767013"/>
          <p14:tracePt t="60953" x="4321175" y="2774950"/>
          <p14:tracePt t="60957" x="4313238" y="2782888"/>
          <p14:tracePt t="60961" x="4305300" y="2782888"/>
          <p14:tracePt t="60963" x="4305300" y="2790825"/>
          <p14:tracePt t="60965" x="4297363" y="2790825"/>
          <p14:tracePt t="60967" x="4297363" y="2798763"/>
          <p14:tracePt t="60970" x="4289425" y="2798763"/>
          <p14:tracePt t="60974" x="4281488" y="2806700"/>
          <p14:tracePt t="60977" x="4273550" y="2806700"/>
          <p14:tracePt t="60979" x="4273550" y="2814638"/>
          <p14:tracePt t="60981" x="4265613" y="2814638"/>
          <p14:tracePt t="60983" x="4265613" y="2822575"/>
          <p14:tracePt t="60985" x="4257675" y="2822575"/>
          <p14:tracePt t="60990" x="4249738" y="2822575"/>
          <p14:tracePt t="60992" x="4249738" y="2830513"/>
          <p14:tracePt t="60994" x="4241800" y="2830513"/>
          <p14:tracePt t="60999" x="4233863" y="2838450"/>
          <p14:tracePt t="61007" x="4225925" y="2838450"/>
          <p14:tracePt t="61088" x="4225925" y="2830513"/>
          <p14:tracePt t="61090" x="4225925" y="2822575"/>
          <p14:tracePt t="61094" x="4233863" y="2814638"/>
          <p14:tracePt t="61097" x="4241800" y="2806700"/>
          <p14:tracePt t="61099" x="4241800" y="2798763"/>
          <p14:tracePt t="61101" x="4241800" y="2790825"/>
          <p14:tracePt t="61103" x="4249738" y="2782888"/>
          <p14:tracePt t="61107" x="4257675" y="2774950"/>
          <p14:tracePt t="61111" x="4257675" y="2767013"/>
          <p14:tracePt t="61112" x="4265613" y="2759075"/>
          <p14:tracePt t="61113" x="4265613" y="2751138"/>
          <p14:tracePt t="61115" x="4273550" y="2743200"/>
          <p14:tracePt t="61117" x="4273550" y="2735263"/>
          <p14:tracePt t="61119" x="4273550" y="2727325"/>
          <p14:tracePt t="61122" x="4281488" y="2719388"/>
          <p14:tracePt t="61124" x="4281488" y="2703513"/>
          <p14:tracePt t="61125" x="4281488" y="2695575"/>
          <p14:tracePt t="61128" x="4289425" y="2687638"/>
          <p14:tracePt t="61129" x="4289425" y="2679700"/>
          <p14:tracePt t="61131" x="4297363" y="2663825"/>
          <p14:tracePt t="61133" x="4297363" y="2655888"/>
          <p14:tracePt t="61135" x="4297363" y="2647950"/>
          <p14:tracePt t="61137" x="4305300" y="2632075"/>
          <p14:tracePt t="61141" x="4305300" y="2616200"/>
          <p14:tracePt t="61144" x="4313238" y="2608263"/>
          <p14:tracePt t="61146" x="4313238" y="2600325"/>
          <p14:tracePt t="61147" x="4313238" y="2592388"/>
          <p14:tracePt t="61149" x="4313238" y="2584450"/>
          <p14:tracePt t="61151" x="4313238" y="2576513"/>
          <p14:tracePt t="61153" x="4313238" y="2566988"/>
          <p14:tracePt t="61157" x="4313238" y="2551113"/>
          <p14:tracePt t="61160" x="4321175" y="2543175"/>
          <p14:tracePt t="61161" x="4321175" y="2535238"/>
          <p14:tracePt t="61163" x="4321175" y="2527300"/>
          <p14:tracePt t="61165" x="4321175" y="2519363"/>
          <p14:tracePt t="61167" x="4321175" y="2511425"/>
          <p14:tracePt t="61169" x="4321175" y="2503488"/>
          <p14:tracePt t="61173" x="4321175" y="2487613"/>
          <p14:tracePt t="61176" x="4321175" y="2479675"/>
          <p14:tracePt t="61179" x="4321175" y="2471738"/>
          <p14:tracePt t="61181" x="4321175" y="2463800"/>
          <p14:tracePt t="61183" x="4321175" y="2455863"/>
          <p14:tracePt t="61187" x="4321175" y="2447925"/>
          <p14:tracePt t="61192" x="4321175" y="2439988"/>
          <p14:tracePt t="61195" x="4321175" y="2432050"/>
          <p14:tracePt t="61201" x="4329113" y="2424113"/>
          <p14:tracePt t="61208" x="4329113" y="2416175"/>
          <p14:tracePt t="61217" x="4329113" y="2408238"/>
          <p14:tracePt t="61287" x="4329113" y="2416175"/>
          <p14:tracePt t="61293" x="4329113" y="2424113"/>
          <p14:tracePt t="61297" x="4337050" y="2432050"/>
          <p14:tracePt t="61299" x="4344988" y="2439988"/>
          <p14:tracePt t="61301" x="4344988" y="2447925"/>
          <p14:tracePt t="61303" x="4352925" y="2455863"/>
          <p14:tracePt t="61307" x="4362450" y="2463800"/>
          <p14:tracePt t="61310" x="4370388" y="2471738"/>
          <p14:tracePt t="61312" x="4378325" y="2479675"/>
          <p14:tracePt t="61314" x="4378325" y="2487613"/>
          <p14:tracePt t="61315" x="4386263" y="2495550"/>
          <p14:tracePt t="61317" x="4394200" y="2503488"/>
          <p14:tracePt t="61319" x="4402138" y="2503488"/>
          <p14:tracePt t="61321" x="4402138" y="2511425"/>
          <p14:tracePt t="61324" x="4410075" y="2519363"/>
          <p14:tracePt t="61325" x="4418013" y="2527300"/>
          <p14:tracePt t="61331" x="4433888" y="2543175"/>
          <p14:tracePt t="61332" x="4441825" y="2543175"/>
          <p14:tracePt t="61333" x="4449763" y="2551113"/>
          <p14:tracePt t="61335" x="4457700" y="2559050"/>
          <p14:tracePt t="61337" x="4465638" y="2566988"/>
          <p14:tracePt t="61341" x="4473575" y="2576513"/>
          <p14:tracePt t="61342" x="4481513" y="2584450"/>
          <p14:tracePt t="61344" x="4489450" y="2592388"/>
          <p14:tracePt t="61348" x="4505325" y="2608263"/>
          <p14:tracePt t="61349" x="4513263" y="2624138"/>
          <p14:tracePt t="61351" x="4521200" y="2632075"/>
          <p14:tracePt t="61353" x="4529138" y="2640013"/>
          <p14:tracePt t="61355" x="4537075" y="2647950"/>
          <p14:tracePt t="61357" x="4545013" y="2655888"/>
          <p14:tracePt t="61360" x="4552950" y="2663825"/>
          <p14:tracePt t="61361" x="4560888" y="2671763"/>
          <p14:tracePt t="61363" x="4568825" y="2679700"/>
          <p14:tracePt t="61365" x="4568825" y="2687638"/>
          <p14:tracePt t="61367" x="4576763" y="2695575"/>
          <p14:tracePt t="61369" x="4584700" y="2711450"/>
          <p14:tracePt t="61371" x="4592638" y="2719388"/>
          <p14:tracePt t="61373" x="4600575" y="2727325"/>
          <p14:tracePt t="61376" x="4608513" y="2735263"/>
          <p14:tracePt t="61379" x="4616450" y="2743200"/>
          <p14:tracePt t="61381" x="4624388" y="2751138"/>
          <p14:tracePt t="61383" x="4624388" y="2759075"/>
          <p14:tracePt t="61385" x="4632325" y="2767013"/>
          <p14:tracePt t="61387" x="4632325" y="2774950"/>
          <p14:tracePt t="61391" x="4640263" y="2782888"/>
          <p14:tracePt t="61395" x="4648200" y="2790825"/>
          <p14:tracePt t="61398" x="4656138" y="2798763"/>
          <p14:tracePt t="61400" x="4656138" y="2806700"/>
          <p14:tracePt t="61401" x="4664075" y="2814638"/>
          <p14:tracePt t="61407" x="4672013" y="2822575"/>
          <p14:tracePt t="61411" x="4672013" y="2830513"/>
          <p14:tracePt t="61413" x="4679950" y="2830513"/>
          <p14:tracePt t="61415" x="4679950" y="2838450"/>
          <p14:tracePt t="61422" x="4679950" y="2846388"/>
          <p14:tracePt t="61427" x="4687888" y="2846388"/>
          <p14:tracePt t="61844" x="4679950" y="2846388"/>
          <p14:tracePt t="61850" x="4679950" y="2854325"/>
          <p14:tracePt t="61863" x="4672013" y="2854325"/>
          <p14:tracePt t="61873" x="4664075" y="2854325"/>
          <p14:tracePt t="61881" x="4656138" y="2862263"/>
          <p14:tracePt t="61891" x="4648200" y="2862263"/>
          <p14:tracePt t="61897" x="4640263" y="2862263"/>
          <p14:tracePt t="61907" x="4632325" y="2862263"/>
          <p14:tracePt t="61914" x="4624388" y="2870200"/>
          <p14:tracePt t="61925" x="4616450" y="2870200"/>
          <p14:tracePt t="61935" x="4608513" y="2870200"/>
          <p14:tracePt t="61945" x="4600575" y="2870200"/>
          <p14:tracePt t="61958" x="4592638" y="2878138"/>
          <p14:tracePt t="61965" x="4584700" y="2878138"/>
          <p14:tracePt t="61975" x="4576763" y="2878138"/>
          <p14:tracePt t="61990" x="4568825" y="2878138"/>
          <p14:tracePt t="62008" x="4560888" y="2878138"/>
          <p14:tracePt t="62032" x="4552950" y="2878138"/>
          <p14:tracePt t="62041" x="4545013" y="2878138"/>
          <p14:tracePt t="62047" x="4537075" y="2870200"/>
          <p14:tracePt t="62053" x="4529138" y="2870200"/>
          <p14:tracePt t="62058" x="4521200" y="2870200"/>
          <p14:tracePt t="62059" x="4513263" y="2862263"/>
          <p14:tracePt t="62063" x="4505325" y="2862263"/>
          <p14:tracePt t="62067" x="4497388" y="2862263"/>
          <p14:tracePt t="62072" x="4489450" y="2862263"/>
          <p14:tracePt t="62074" x="4489450" y="2854325"/>
          <p14:tracePt t="62077" x="4481513" y="2854325"/>
          <p14:tracePt t="62081" x="4473575" y="2854325"/>
          <p14:tracePt t="62250" x="4465638" y="2854325"/>
          <p14:tracePt t="62256" x="4465638" y="2846388"/>
          <p14:tracePt t="62263" x="4457700" y="2846388"/>
          <p14:tracePt t="62269" x="4457700" y="2838450"/>
          <p14:tracePt t="62271" x="4449763" y="2838450"/>
          <p14:tracePt t="62279" x="4441825" y="2830513"/>
          <p14:tracePt t="62285" x="4433888" y="2830513"/>
          <p14:tracePt t="62287" x="4433888" y="2822575"/>
          <p14:tracePt t="62292" x="4425950" y="2822575"/>
          <p14:tracePt t="62297" x="4418013" y="2814638"/>
          <p14:tracePt t="62301" x="4410075" y="2814638"/>
          <p14:tracePt t="62307" x="4410075" y="2806700"/>
          <p14:tracePt t="62308" x="4402138" y="2806700"/>
          <p14:tracePt t="62311" x="4394200" y="2806700"/>
          <p14:tracePt t="62315" x="4386263" y="2798763"/>
          <p14:tracePt t="62319" x="4378325" y="2798763"/>
          <p14:tracePt t="62324" x="4370388" y="2798763"/>
          <p14:tracePt t="62327" x="4362450" y="2798763"/>
          <p14:tracePt t="62331" x="4352925" y="2790825"/>
          <p14:tracePt t="62335" x="4344988" y="2790825"/>
          <p14:tracePt t="62337" x="4337050" y="2790825"/>
          <p14:tracePt t="62342" x="4329113" y="2790825"/>
          <p14:tracePt t="62345" x="4321175" y="2790825"/>
          <p14:tracePt t="62347" x="4313238" y="2790825"/>
          <p14:tracePt t="62349" x="4305300" y="2790825"/>
          <p14:tracePt t="62353" x="4297363" y="2790825"/>
          <p14:tracePt t="62357" x="4289425" y="2790825"/>
          <p14:tracePt t="62359" x="4281488" y="2790825"/>
          <p14:tracePt t="62361" x="4273550" y="2790825"/>
          <p14:tracePt t="62365" x="4265613" y="2790825"/>
          <p14:tracePt t="62367" x="4257675" y="2790825"/>
          <p14:tracePt t="62372" x="4249738" y="2790825"/>
          <p14:tracePt t="62374" x="4241800" y="2790825"/>
          <p14:tracePt t="62377" x="4233863" y="2790825"/>
          <p14:tracePt t="62379" x="4233863" y="2798763"/>
          <p14:tracePt t="62381" x="4225925" y="2798763"/>
          <p14:tracePt t="62383" x="4217988" y="2798763"/>
          <p14:tracePt t="62387" x="4210050" y="2798763"/>
          <p14:tracePt t="62391" x="4202113" y="2798763"/>
          <p14:tracePt t="62393" x="4194175" y="2806700"/>
          <p14:tracePt t="62395" x="4186238" y="2806700"/>
          <p14:tracePt t="62399" x="4178300" y="2806700"/>
          <p14:tracePt t="62401" x="4178300" y="2814638"/>
          <p14:tracePt t="62403" x="4170363" y="2814638"/>
          <p14:tracePt t="62408" x="4162425" y="2814638"/>
          <p14:tracePt t="62410" x="4162425" y="2822575"/>
          <p14:tracePt t="62411" x="4154488" y="2822575"/>
          <p14:tracePt t="62415" x="4146550" y="2822575"/>
          <p14:tracePt t="62419" x="4146550" y="2830513"/>
          <p14:tracePt t="62422" x="4138613" y="2830513"/>
          <p14:tracePt t="62429" x="4138613" y="2838450"/>
          <p14:tracePt t="62435" x="4130675" y="2838450"/>
          <p14:tracePt t="62560" x="4130675" y="2830513"/>
          <p14:tracePt t="62568" x="4130675" y="2822575"/>
          <p14:tracePt t="62570" x="4138613" y="2822575"/>
          <p14:tracePt t="62574" x="4138613" y="2814638"/>
          <p14:tracePt t="62577" x="4138613" y="2806700"/>
          <p14:tracePt t="62581" x="4146550" y="2798763"/>
          <p14:tracePt t="62585" x="4146550" y="2790825"/>
          <p14:tracePt t="62590" x="4146550" y="2782888"/>
          <p14:tracePt t="62593" x="4146550" y="2774950"/>
          <p14:tracePt t="62599" x="4146550" y="2767013"/>
          <p14:tracePt t="62607" x="4154488" y="2759075"/>
          <p14:tracePt t="62613" x="4154488" y="2751138"/>
          <p14:tracePt t="62627" x="4154488" y="2743200"/>
          <p14:tracePt t="62802" x="4162425" y="2743200"/>
          <p14:tracePt t="62813" x="4170363" y="2743200"/>
          <p14:tracePt t="62819" x="4178300" y="2743200"/>
          <p14:tracePt t="62824" x="4186238" y="2743200"/>
          <p14:tracePt t="62827" x="4194175" y="2743200"/>
          <p14:tracePt t="62831" x="4202113" y="2743200"/>
          <p14:tracePt t="62833" x="4202113" y="2735263"/>
          <p14:tracePt t="62835" x="4210050" y="2735263"/>
          <p14:tracePt t="62837" x="4217988" y="2735263"/>
          <p14:tracePt t="62842" x="4225925" y="2735263"/>
          <p14:tracePt t="62843" x="4233863" y="2735263"/>
          <p14:tracePt t="62847" x="4241800" y="2735263"/>
          <p14:tracePt t="62849" x="4249738" y="2727325"/>
          <p14:tracePt t="62853" x="4257675" y="2727325"/>
          <p14:tracePt t="62860" x="4273550" y="2719388"/>
          <p14:tracePt t="62863" x="4281488" y="2719388"/>
          <p14:tracePt t="62865" x="4281488" y="2711450"/>
          <p14:tracePt t="62867" x="4289425" y="2711450"/>
          <p14:tracePt t="62869" x="4297363" y="2711450"/>
          <p14:tracePt t="62871" x="4297363" y="2703513"/>
          <p14:tracePt t="62874" x="4305300" y="2703513"/>
          <p14:tracePt t="62880" x="4313238" y="2695575"/>
          <p14:tracePt t="62882" x="4321175" y="2695575"/>
          <p14:tracePt t="62884" x="4321175" y="2687638"/>
          <p14:tracePt t="62885" x="4329113" y="2687638"/>
          <p14:tracePt t="62887" x="4329113" y="2679700"/>
          <p14:tracePt t="62893" x="4329113" y="2671763"/>
          <p14:tracePt t="62894" x="4337050" y="2671763"/>
          <p14:tracePt t="62895" x="4337050" y="2663825"/>
          <p14:tracePt t="62898" x="4337050" y="2655888"/>
          <p14:tracePt t="62899" x="4344988" y="2655888"/>
          <p14:tracePt t="62901" x="4344988" y="2647950"/>
          <p14:tracePt t="62908" x="4337050" y="2640013"/>
          <p14:tracePt t="62909" x="4337050" y="2632075"/>
          <p14:tracePt t="62913" x="4337050" y="2624138"/>
          <p14:tracePt t="62915" x="4329113" y="2624138"/>
          <p14:tracePt t="62917" x="4329113" y="2616200"/>
          <p14:tracePt t="62919" x="4329113" y="2608263"/>
          <p14:tracePt t="62922" x="4321175" y="2608263"/>
          <p14:tracePt t="62924" x="4321175" y="2600325"/>
          <p14:tracePt t="62926" x="4313238" y="2600325"/>
          <p14:tracePt t="62929" x="4305300" y="2592388"/>
          <p14:tracePt t="62930" x="4305300" y="2584450"/>
          <p14:tracePt t="62931" x="4297363" y="2584450"/>
          <p14:tracePt t="62933" x="4297363" y="2576513"/>
          <p14:tracePt t="62937" x="4289425" y="2566988"/>
          <p14:tracePt t="62940" x="4281488" y="2566988"/>
          <p14:tracePt t="62941" x="4281488" y="2559050"/>
          <p14:tracePt t="62944" x="4273550" y="2551113"/>
          <p14:tracePt t="62947" x="4265613" y="2543175"/>
          <p14:tracePt t="62951" x="4257675" y="2535238"/>
          <p14:tracePt t="62957" x="4249738" y="2527300"/>
          <p14:tracePt t="62961" x="4241800" y="2527300"/>
          <p14:tracePt t="62962" x="4241800" y="2519363"/>
          <p14:tracePt t="62963" x="4233863" y="2519363"/>
          <p14:tracePt t="62967" x="4233863" y="2511425"/>
          <p14:tracePt t="62970" x="4225925" y="2511425"/>
          <p14:tracePt t="62974" x="4217988" y="2503488"/>
          <p14:tracePt t="62981" x="4210050" y="2495550"/>
          <p14:tracePt t="62990" x="4202113" y="2495550"/>
          <p14:tracePt t="62993" x="4202113" y="2487613"/>
          <p14:tracePt t="63002" x="4194175" y="2487613"/>
          <p14:tracePt t="63022" x="4194175" y="2479675"/>
          <p14:tracePt t="63058" x="4194175" y="2487613"/>
          <p14:tracePt t="63065" x="4186238" y="2487613"/>
          <p14:tracePt t="63077" x="4178300" y="2487613"/>
          <p14:tracePt t="63083" x="4170363" y="2487613"/>
          <p14:tracePt t="63087" x="4170363" y="2495550"/>
          <p14:tracePt t="63108" x="4130675" y="2511425"/>
          <p14:tracePt t="63112" x="4122738" y="2519363"/>
          <p14:tracePt t="63115" x="4114800" y="2519363"/>
          <p14:tracePt t="63117" x="4106863" y="2527300"/>
          <p14:tracePt t="63121" x="4098925" y="2535238"/>
          <p14:tracePt t="63124" x="4090988" y="2535238"/>
          <p14:tracePt t="63128" x="4083050" y="2543175"/>
          <p14:tracePt t="63130" x="4075113" y="2551113"/>
          <p14:tracePt t="63133" x="4067175" y="2559050"/>
          <p14:tracePt t="63135" x="4067175" y="2566988"/>
          <p14:tracePt t="63137" x="4059238" y="2566988"/>
          <p14:tracePt t="63140" x="4059238" y="2576513"/>
          <p14:tracePt t="63142" x="4051300" y="2576513"/>
          <p14:tracePt t="63144" x="4051300" y="2584450"/>
          <p14:tracePt t="63145" x="4043363" y="2584450"/>
          <p14:tracePt t="63147" x="4043363" y="2592388"/>
          <p14:tracePt t="63151" x="4035425" y="2600325"/>
          <p14:tracePt t="63158" x="4027488" y="2608263"/>
          <p14:tracePt t="63161" x="4027488" y="2616200"/>
          <p14:tracePt t="63167" x="4027488" y="2624138"/>
          <p14:tracePt t="63175" x="4027488" y="2632075"/>
          <p14:tracePt t="63179" x="4027488" y="2640013"/>
          <p14:tracePt t="63182" x="4035425" y="2640013"/>
          <p14:tracePt t="63185" x="4035425" y="2647950"/>
          <p14:tracePt t="63191" x="4035425" y="2655888"/>
          <p14:tracePt t="63193" x="4043363" y="2655888"/>
          <p14:tracePt t="63195" x="4043363" y="2663825"/>
          <p14:tracePt t="63199" x="4043363" y="2671763"/>
          <p14:tracePt t="63203" x="4051300" y="2671763"/>
          <p14:tracePt t="63207" x="4051300" y="2679700"/>
          <p14:tracePt t="63209" x="4059238" y="2687638"/>
          <p14:tracePt t="63213" x="4059238" y="2695575"/>
          <p14:tracePt t="63215" x="4067175" y="2695575"/>
          <p14:tracePt t="63217" x="4067175" y="2703513"/>
          <p14:tracePt t="63219" x="4067175" y="2711450"/>
          <p14:tracePt t="63221" x="4075113" y="2711450"/>
          <p14:tracePt t="63226" x="4075113" y="2719388"/>
          <p14:tracePt t="63229" x="4083050" y="2727325"/>
          <p14:tracePt t="63233" x="4083050" y="2735263"/>
          <p14:tracePt t="63237" x="4090988" y="2743200"/>
          <p14:tracePt t="63243" x="4090988" y="2751138"/>
          <p14:tracePt t="63247" x="4098925" y="2751138"/>
          <p14:tracePt t="63249" x="4098925" y="2759075"/>
          <p14:tracePt t="63253" x="4098925" y="2767013"/>
          <p14:tracePt t="63257" x="4106863" y="2767013"/>
          <p14:tracePt t="63260" x="4106863" y="2774950"/>
          <p14:tracePt t="63267" x="4106863" y="2782888"/>
          <p14:tracePt t="63271" x="4114800" y="2782888"/>
          <p14:tracePt t="63275" x="4114800" y="2790825"/>
          <p14:tracePt t="63283" x="4114800" y="2798763"/>
          <p14:tracePt t="63287" x="4122738" y="2798763"/>
          <p14:tracePt t="63297" x="4122738" y="2806700"/>
          <p14:tracePt t="63307" x="4130675" y="2806700"/>
          <p14:tracePt t="63320" x="4130675" y="2814638"/>
          <p14:tracePt t="63325" x="4138613" y="2814638"/>
          <p14:tracePt t="63343" x="4146550" y="2814638"/>
          <p14:tracePt t="63360" x="4154488" y="2814638"/>
          <p14:tracePt t="63363" x="4162425" y="2814638"/>
          <p14:tracePt t="63367" x="4170363" y="2814638"/>
          <p14:tracePt t="63373" x="4178300" y="2814638"/>
          <p14:tracePt t="63376" x="4186238" y="2814638"/>
          <p14:tracePt t="63379" x="4194175" y="2814638"/>
          <p14:tracePt t="63383" x="4202113" y="2814638"/>
          <p14:tracePt t="63387" x="4210050" y="2814638"/>
          <p14:tracePt t="63392" x="4210050" y="2806700"/>
          <p14:tracePt t="63393" x="4217988" y="2806700"/>
          <p14:tracePt t="63397" x="4225925" y="2806700"/>
          <p14:tracePt t="63401" x="4233863" y="2806700"/>
          <p14:tracePt t="63403" x="4233863" y="2798763"/>
          <p14:tracePt t="63407" x="4241800" y="2798763"/>
          <p14:tracePt t="63409" x="4249738" y="2798763"/>
          <p14:tracePt t="63413" x="4257675" y="2790825"/>
          <p14:tracePt t="63417" x="4265613" y="2790825"/>
          <p14:tracePt t="63419" x="4265613" y="2782888"/>
          <p14:tracePt t="63422" x="4273550" y="2782888"/>
          <p14:tracePt t="63426" x="4281488" y="2774950"/>
          <p14:tracePt t="63429" x="4289425" y="2774950"/>
          <p14:tracePt t="63431" x="4289425" y="2767013"/>
          <p14:tracePt t="63435" x="4297363" y="2759075"/>
          <p14:tracePt t="63442" x="4305300" y="2751138"/>
          <p14:tracePt t="63445" x="4313238" y="2743200"/>
          <p14:tracePt t="63449" x="4313238" y="2735263"/>
          <p14:tracePt t="63452" x="4321175" y="2735263"/>
          <p14:tracePt t="63454" x="4321175" y="2727325"/>
          <p14:tracePt t="63458" x="4329113" y="2719388"/>
          <p14:tracePt t="63461" x="4329113" y="2711450"/>
          <p14:tracePt t="63463" x="4337050" y="2703513"/>
          <p14:tracePt t="63467" x="4337050" y="2695575"/>
          <p14:tracePt t="63469" x="4344988" y="2687638"/>
          <p14:tracePt t="63471" x="4344988" y="2679700"/>
          <p14:tracePt t="63474" x="4344988" y="2671763"/>
          <p14:tracePt t="63476" x="4352925" y="2663825"/>
          <p14:tracePt t="63479" x="4352925" y="2655888"/>
          <p14:tracePt t="63480" x="4352925" y="2647950"/>
          <p14:tracePt t="63481" x="4352925" y="2640013"/>
          <p14:tracePt t="63484" x="4352925" y="2632075"/>
          <p14:tracePt t="63485" x="4352925" y="2624138"/>
          <p14:tracePt t="63487" x="4352925" y="2616200"/>
          <p14:tracePt t="63492" x="4352925" y="2608263"/>
          <p14:tracePt t="63494" x="4344988" y="2600325"/>
          <p14:tracePt t="63495" x="4344988" y="2592388"/>
          <p14:tracePt t="63497" x="4344988" y="2584450"/>
          <p14:tracePt t="63500" x="4344988" y="2576513"/>
          <p14:tracePt t="63501" x="4344988" y="2566988"/>
          <p14:tracePt t="63503" x="4337050" y="2566988"/>
          <p14:tracePt t="63507" x="4337050" y="2559050"/>
          <p14:tracePt t="63509" x="4337050" y="2543175"/>
          <p14:tracePt t="63511" x="4329113" y="2527300"/>
          <p14:tracePt t="63513" x="4329113" y="2519363"/>
          <p14:tracePt t="63515" x="4329113" y="2511425"/>
          <p14:tracePt t="63517" x="4321175" y="2503488"/>
          <p14:tracePt t="63519" x="4321175" y="2487613"/>
          <p14:tracePt t="63522" x="4313238" y="2479675"/>
          <p14:tracePt t="63524" x="4313238" y="2471738"/>
          <p14:tracePt t="63525" x="4313238" y="2463800"/>
          <p14:tracePt t="63528" x="4313238" y="2455863"/>
          <p14:tracePt t="63529" x="4305300" y="2447925"/>
          <p14:tracePt t="63534" x="4305300" y="2439988"/>
          <p14:tracePt t="63536" x="4305300" y="2432050"/>
          <p14:tracePt t="63538" x="4305300" y="2424113"/>
          <p14:tracePt t="63542" x="4297363" y="2408238"/>
          <p14:tracePt t="63546" x="4297363" y="2400300"/>
          <p14:tracePt t="63548" x="4297363" y="2392363"/>
          <p14:tracePt t="63549" x="4297363" y="2376488"/>
          <p14:tracePt t="63551" x="4297363" y="2368550"/>
          <p14:tracePt t="63553" x="4297363" y="2360613"/>
          <p14:tracePt t="63558" x="4297363" y="2344738"/>
          <p14:tracePt t="63560" x="4297363" y="2328863"/>
          <p14:tracePt t="63564" x="4297363" y="2312988"/>
          <p14:tracePt t="63565" x="4297363" y="2297113"/>
          <p14:tracePt t="63567" x="4297363" y="2289175"/>
          <p14:tracePt t="63569" x="4297363" y="2281238"/>
          <p14:tracePt t="63571" x="4297363" y="2265363"/>
          <p14:tracePt t="63573" x="4297363" y="2257425"/>
          <p14:tracePt t="63575" x="4297363" y="2249488"/>
          <p14:tracePt t="63577" x="4305300" y="2233613"/>
          <p14:tracePt t="63579" x="4305300" y="2224088"/>
          <p14:tracePt t="63581" x="4305300" y="2216150"/>
          <p14:tracePt t="63583" x="4305300" y="2208213"/>
          <p14:tracePt t="63585" x="4305300" y="2200275"/>
          <p14:tracePt t="63587" x="4305300" y="2192338"/>
          <p14:tracePt t="63589" x="4305300" y="2184400"/>
          <p14:tracePt t="63591" x="4305300" y="2176463"/>
          <p14:tracePt t="63593" x="4305300" y="2168525"/>
          <p14:tracePt t="63597" x="4305300" y="2160588"/>
          <p14:tracePt t="63599" x="4305300" y="2152650"/>
          <p14:tracePt t="63603" x="4305300" y="2144713"/>
          <p14:tracePt t="63605" x="4305300" y="2136775"/>
          <p14:tracePt t="63609" x="4305300" y="2128838"/>
          <p14:tracePt t="63613" x="4313238" y="2120900"/>
          <p14:tracePt t="63615" x="4313238" y="2112963"/>
          <p14:tracePt t="63619" x="4313238" y="2105025"/>
          <p14:tracePt t="63623" x="4313238" y="2097088"/>
          <p14:tracePt t="63627" x="4313238" y="2089150"/>
          <p14:tracePt t="63631" x="4313238" y="2081213"/>
          <p14:tracePt t="63635" x="4313238" y="2073275"/>
          <p14:tracePt t="63637" x="4321175" y="2065338"/>
          <p14:tracePt t="63642" x="4321175" y="2057400"/>
          <p14:tracePt t="63643" x="4321175" y="2049463"/>
          <p14:tracePt t="63645" x="4321175" y="2041525"/>
          <p14:tracePt t="63647" x="4321175" y="2033588"/>
          <p14:tracePt t="63649" x="4321175" y="2025650"/>
          <p14:tracePt t="63651" x="4329113" y="2017713"/>
          <p14:tracePt t="63653" x="4329113" y="2009775"/>
          <p14:tracePt t="63657" x="4329113" y="2001838"/>
          <p14:tracePt t="63658" x="4329113" y="1993900"/>
          <p14:tracePt t="63659" x="4329113" y="1985963"/>
          <p14:tracePt t="63661" x="4329113" y="1978025"/>
          <p14:tracePt t="63665" x="4329113" y="1970088"/>
          <p14:tracePt t="63667" x="4329113" y="1962150"/>
          <p14:tracePt t="63669" x="4329113" y="1954213"/>
          <p14:tracePt t="63671" x="4329113" y="1946275"/>
          <p14:tracePt t="63675" x="4329113" y="1938338"/>
          <p14:tracePt t="63677" x="4329113" y="1930400"/>
          <p14:tracePt t="63679" x="4329113" y="1922463"/>
          <p14:tracePt t="63681" x="4329113" y="1914525"/>
          <p14:tracePt t="63683" x="4329113" y="1906588"/>
          <p14:tracePt t="63685" x="4329113" y="1898650"/>
          <p14:tracePt t="63687" x="4329113" y="1890713"/>
          <p14:tracePt t="63690" x="4329113" y="1881188"/>
          <p14:tracePt t="63692" x="4329113" y="1873250"/>
          <p14:tracePt t="63693" x="4329113" y="1865313"/>
          <p14:tracePt t="63695" x="4329113" y="1857375"/>
          <p14:tracePt t="63697" x="4329113" y="1849438"/>
          <p14:tracePt t="63701" x="4329113" y="1841500"/>
          <p14:tracePt t="63704" x="4329113" y="1833563"/>
          <p14:tracePt t="63707" x="4329113" y="1817688"/>
          <p14:tracePt t="63709" x="4329113" y="1809750"/>
          <p14:tracePt t="63713" x="4329113" y="1801813"/>
          <p14:tracePt t="63715" x="4329113" y="1793875"/>
          <p14:tracePt t="63719" x="4329113" y="1785938"/>
          <p14:tracePt t="63722" x="4329113" y="1778000"/>
          <p14:tracePt t="63725" x="4329113" y="1770063"/>
          <p14:tracePt t="63727" x="4329113" y="1762125"/>
          <p14:tracePt t="63730" x="4329113" y="1754188"/>
          <p14:tracePt t="63733" x="4329113" y="1746250"/>
          <p14:tracePt t="63735" x="4329113" y="1738313"/>
          <p14:tracePt t="63740" x="4329113" y="1730375"/>
          <p14:tracePt t="63742" x="4329113" y="1722438"/>
          <p14:tracePt t="63745" x="4329113" y="1714500"/>
          <p14:tracePt t="63749" x="4329113" y="1706563"/>
          <p14:tracePt t="63753" x="4329113" y="1698625"/>
          <p14:tracePt t="63758" x="4329113" y="1690688"/>
          <p14:tracePt t="63763" x="4329113" y="1682750"/>
          <p14:tracePt t="63767" x="4329113" y="1674813"/>
          <p14:tracePt t="63771" x="4329113" y="1666875"/>
          <p14:tracePt t="63775" x="4329113" y="1658938"/>
          <p14:tracePt t="63781" x="4329113" y="1651000"/>
          <p14:tracePt t="63787" x="4329113" y="1643063"/>
          <p14:tracePt t="63795" x="4329113" y="1635125"/>
          <p14:tracePt t="64022" x="4329113" y="1643063"/>
          <p14:tracePt t="64026" x="4321175" y="1651000"/>
          <p14:tracePt t="64029" x="4321175" y="1658938"/>
          <p14:tracePt t="64033" x="4321175" y="1666875"/>
          <p14:tracePt t="64040" x="4321175" y="1674813"/>
          <p14:tracePt t="64048" x="4321175" y="1682750"/>
          <p14:tracePt t="64058" x="4313238" y="1682750"/>
          <p14:tracePt t="64061" x="4313238" y="1690688"/>
          <p14:tracePt t="64106" x="4313238" y="1698625"/>
          <p14:tracePt t="64370" x="4313238" y="1690688"/>
          <p14:tracePt t="64377" x="4305300" y="1690688"/>
          <p14:tracePt t="64385" x="4305300" y="1682750"/>
          <p14:tracePt t="64387" x="4297363" y="1682750"/>
          <p14:tracePt t="64391" x="4297363" y="1674813"/>
          <p14:tracePt t="64395" x="4289425" y="1674813"/>
          <p14:tracePt t="64397" x="4289425" y="1666875"/>
          <p14:tracePt t="64401" x="4281488" y="1666875"/>
          <p14:tracePt t="64403" x="4281488" y="1658938"/>
          <p14:tracePt t="64409" x="4273550" y="1658938"/>
          <p14:tracePt t="64411" x="4273550" y="1651000"/>
          <p14:tracePt t="64415" x="4265613" y="1651000"/>
          <p14:tracePt t="64421" x="4265613" y="1643063"/>
          <p14:tracePt t="64424" x="4257675" y="1643063"/>
          <p14:tracePt t="64429" x="4249738" y="1643063"/>
          <p14:tracePt t="64431" x="4249738" y="1635125"/>
          <p14:tracePt t="64433" x="4241800" y="1635125"/>
          <p14:tracePt t="64437" x="4233863" y="1635125"/>
          <p14:tracePt t="64443" x="4225925" y="1635125"/>
          <p14:tracePt t="64445" x="4225925" y="1627188"/>
          <p14:tracePt t="64447" x="4217988" y="1627188"/>
          <p14:tracePt t="64451" x="4210050" y="1627188"/>
          <p14:tracePt t="64457" x="4202113" y="1619250"/>
          <p14:tracePt t="64459" x="4194175" y="1619250"/>
          <p14:tracePt t="64463" x="4186238" y="1619250"/>
          <p14:tracePt t="64467" x="4178300" y="1619250"/>
          <p14:tracePt t="64471" x="4170363" y="1611313"/>
          <p14:tracePt t="64476" x="4162425" y="1611313"/>
          <p14:tracePt t="64481" x="4154488" y="1611313"/>
          <p14:tracePt t="64484" x="4154488" y="1603375"/>
          <p14:tracePt t="64487" x="4146550" y="1603375"/>
          <p14:tracePt t="64493" x="4138613" y="1595438"/>
          <p14:tracePt t="64501" x="4130675" y="1595438"/>
          <p14:tracePt t="64507" x="4130675" y="1587500"/>
          <p14:tracePt t="64509" x="4122738" y="1587500"/>
          <p14:tracePt t="64519" x="4122738" y="1579563"/>
          <p14:tracePt t="64525" x="4114800" y="1579563"/>
          <p14:tracePt t="64662" x="4122738" y="1587500"/>
          <p14:tracePt t="64669" x="4122738" y="1595438"/>
          <p14:tracePt t="64674" x="4130675" y="1595438"/>
          <p14:tracePt t="64676" x="4130675" y="1603375"/>
          <p14:tracePt t="64682" x="4138613" y="1603375"/>
          <p14:tracePt t="64683" x="4138613" y="1611313"/>
          <p14:tracePt t="64691" x="4138613" y="1619250"/>
          <p14:tracePt t="64693" x="4146550" y="1619250"/>
          <p14:tracePt t="64697" x="4146550" y="1627188"/>
          <p14:tracePt t="64703" x="4154488" y="1627188"/>
          <p14:tracePt t="64707" x="4154488" y="1635125"/>
          <p14:tracePt t="64711" x="4154488" y="1643063"/>
          <p14:tracePt t="64713" x="4162425" y="1643063"/>
          <p14:tracePt t="64719" x="4162425" y="1651000"/>
          <p14:tracePt t="64726" x="4170363" y="1658938"/>
          <p14:tracePt t="64735" x="4170363" y="1666875"/>
          <p14:tracePt t="64737" x="4178300" y="1666875"/>
          <p14:tracePt t="64743" x="4178300" y="1674813"/>
          <p14:tracePt t="64751" x="4178300" y="1682750"/>
          <p14:tracePt t="64753" x="4186238" y="1682750"/>
          <p14:tracePt t="64759" x="4186238" y="1690688"/>
          <p14:tracePt t="64765" x="4186238" y="1698625"/>
          <p14:tracePt t="64769" x="4194175" y="1698625"/>
          <p14:tracePt t="64771" x="4194175" y="1706563"/>
          <p14:tracePt t="64777" x="4194175" y="1714500"/>
          <p14:tracePt t="64781" x="4202113" y="1722438"/>
          <p14:tracePt t="64785" x="4202113" y="1730375"/>
          <p14:tracePt t="64790" x="4210050" y="1730375"/>
          <p14:tracePt t="64792" x="4210050" y="1738313"/>
          <p14:tracePt t="64793" x="4210050" y="1746250"/>
          <p14:tracePt t="64797" x="4217988" y="1754188"/>
          <p14:tracePt t="64801" x="4217988" y="1762125"/>
          <p14:tracePt t="64803" x="4225925" y="1770063"/>
          <p14:tracePt t="64807" x="4225925" y="1778000"/>
          <p14:tracePt t="64809" x="4233863" y="1785938"/>
          <p14:tracePt t="64811" x="4233863" y="1793875"/>
          <p14:tracePt t="64813" x="4241800" y="1801813"/>
          <p14:tracePt t="64815" x="4241800" y="1809750"/>
          <p14:tracePt t="64817" x="4241800" y="1817688"/>
          <p14:tracePt t="64819" x="4249738" y="1825625"/>
          <p14:tracePt t="64821" x="4249738" y="1833563"/>
          <p14:tracePt t="64824" x="4257675" y="1833563"/>
          <p14:tracePt t="64827" x="4257675" y="1841500"/>
          <p14:tracePt t="64830" x="4265613" y="1865313"/>
          <p14:tracePt t="64831" x="4273550" y="1873250"/>
          <p14:tracePt t="64833" x="4273550" y="1881188"/>
          <p14:tracePt t="64835" x="4281488" y="1890713"/>
          <p14:tracePt t="64837" x="4281488" y="1906588"/>
          <p14:tracePt t="64841" x="4289425" y="1914525"/>
          <p14:tracePt t="64846" x="4305300" y="1946275"/>
          <p14:tracePt t="64848" x="4313238" y="1962150"/>
          <p14:tracePt t="64849" x="4313238" y="1970088"/>
          <p14:tracePt t="64851" x="4321175" y="1985963"/>
          <p14:tracePt t="64853" x="4329113" y="1993900"/>
          <p14:tracePt t="64857" x="4337050" y="2025650"/>
          <p14:tracePt t="64862" x="4352925" y="2049463"/>
          <p14:tracePt t="64864" x="4352925" y="2065338"/>
          <p14:tracePt t="64865" x="4362450" y="2081213"/>
          <p14:tracePt t="64867" x="4370388" y="2097088"/>
          <p14:tracePt t="64869" x="4370388" y="2112963"/>
          <p14:tracePt t="64871" x="4378325" y="2128838"/>
          <p14:tracePt t="64874" x="4378325" y="2144713"/>
          <p14:tracePt t="64877" x="4386263" y="2160588"/>
          <p14:tracePt t="64880" x="4394200" y="2200275"/>
          <p14:tracePt t="64882" x="4394200" y="2224088"/>
          <p14:tracePt t="64883" x="4402138" y="2241550"/>
          <p14:tracePt t="64885" x="4402138" y="2265363"/>
          <p14:tracePt t="64888" x="4402138" y="2289175"/>
          <p14:tracePt t="64897" x="4418013" y="2400300"/>
          <p14:tracePt t="64900" x="4418013" y="2432050"/>
          <p14:tracePt t="64901" x="4418013" y="2455863"/>
          <p14:tracePt t="64903" x="4418013" y="2479675"/>
          <p14:tracePt t="64908" x="4418013" y="2535238"/>
          <p14:tracePt t="64910" x="4418013" y="2566988"/>
          <p14:tracePt t="64912" x="4418013" y="2600325"/>
          <p14:tracePt t="64913" x="4418013" y="2624138"/>
          <p14:tracePt t="64915" x="4410075" y="2655888"/>
          <p14:tracePt t="64917" x="4410075" y="2679700"/>
          <p14:tracePt t="64919" x="4410075" y="2711450"/>
          <p14:tracePt t="64923" x="4410075" y="2743200"/>
          <p14:tracePt t="64925" x="4410075" y="2806700"/>
          <p14:tracePt t="64928" x="4402138" y="2838450"/>
          <p14:tracePt t="64929" x="4402138" y="2870200"/>
          <p14:tracePt t="64931" x="4402138" y="2901950"/>
          <p14:tracePt t="64933" x="4402138" y="2935288"/>
          <p14:tracePt t="64935" x="4394200" y="2967038"/>
          <p14:tracePt t="64938" x="4394200" y="2998788"/>
          <p14:tracePt t="64940" x="4394200" y="3030538"/>
          <p14:tracePt t="64942" x="4386263" y="3062288"/>
          <p14:tracePt t="64944" x="4386263" y="3094038"/>
          <p14:tracePt t="64945" x="4378325" y="3125788"/>
          <p14:tracePt t="64947" x="4378325" y="3157538"/>
          <p14:tracePt t="64949" x="4370388" y="3189288"/>
          <p14:tracePt t="64951" x="4370388" y="3221038"/>
          <p14:tracePt t="64953" x="4362450" y="3252788"/>
          <p14:tracePt t="64957" x="4352925" y="3317875"/>
          <p14:tracePt t="64960" x="4344988" y="3357563"/>
          <p14:tracePt t="64961" x="4344988" y="3389313"/>
          <p14:tracePt t="64963" x="4337050" y="3421063"/>
          <p14:tracePt t="64965" x="4329113" y="3452813"/>
          <p14:tracePt t="64967" x="4329113" y="3476625"/>
          <p14:tracePt t="64970" x="4321175" y="3508375"/>
          <p14:tracePt t="64972" x="4313238" y="3540125"/>
          <p14:tracePt t="64974" x="4313238" y="3571875"/>
          <p14:tracePt t="64975" x="4305300" y="3595688"/>
          <p14:tracePt t="64979" x="4305300" y="3629025"/>
          <p14:tracePt t="64980" x="4297363" y="3660775"/>
          <p14:tracePt t="64981" x="4297363" y="3684588"/>
          <p14:tracePt t="64985" x="4289425" y="3740150"/>
          <p14:tracePt t="64987" x="4281488" y="3771900"/>
          <p14:tracePt t="64990" x="4281488" y="3795713"/>
          <p14:tracePt t="64991" x="4281488" y="3827463"/>
          <p14:tracePt t="64994" x="4273550" y="3851275"/>
          <p14:tracePt t="64995" x="4273550" y="3875088"/>
          <p14:tracePt t="64997" x="4273550" y="3898900"/>
          <p14:tracePt t="64999" x="4265613" y="3922713"/>
          <p14:tracePt t="65001" x="4265613" y="3938588"/>
          <p14:tracePt t="65003" x="4265613" y="3963988"/>
          <p14:tracePt t="65007" x="4257675" y="4011613"/>
          <p14:tracePt t="65010" x="4257675" y="4027488"/>
          <p14:tracePt t="65011" x="4257675" y="4043363"/>
          <p14:tracePt t="65013" x="4257675" y="4067175"/>
          <p14:tracePt t="65015" x="4257675" y="4083050"/>
          <p14:tracePt t="65017" x="4249738" y="4098925"/>
          <p14:tracePt t="65019" x="4249738" y="4114800"/>
          <p14:tracePt t="65021" x="4249738" y="4130675"/>
          <p14:tracePt t="65024" x="4249738" y="4138613"/>
          <p14:tracePt t="65026" x="4249738" y="4154488"/>
          <p14:tracePt t="65028" x="4249738" y="4162425"/>
          <p14:tracePt t="65029" x="4249738" y="4170363"/>
          <p14:tracePt t="65031" x="4249738" y="4178300"/>
          <p14:tracePt t="65033" x="4249738" y="4186238"/>
          <p14:tracePt t="65035" x="4241800" y="4202113"/>
          <p14:tracePt t="65037" x="4241800" y="4210050"/>
          <p14:tracePt t="65042" x="4241800" y="4217988"/>
          <p14:tracePt t="65044" x="4241800" y="4225925"/>
          <p14:tracePt t="65047" x="4241800" y="4233863"/>
          <p14:tracePt t="65049" x="4241800" y="4241800"/>
          <p14:tracePt t="65053" x="4241800" y="4249738"/>
          <p14:tracePt t="65057" x="4241800" y="4257675"/>
          <p14:tracePt t="65059" x="4241800" y="4265613"/>
          <p14:tracePt t="65063" x="4241800" y="4273550"/>
          <p14:tracePt t="65065" x="4241800" y="4281488"/>
          <p14:tracePt t="65069" x="4241800" y="4291013"/>
          <p14:tracePt t="65071" x="4233863" y="4291013"/>
          <p14:tracePt t="65074" x="4233863" y="4298950"/>
          <p14:tracePt t="65077" x="4233863" y="4306888"/>
          <p14:tracePt t="65081" x="4233863" y="4314825"/>
          <p14:tracePt t="65085" x="4233863" y="4322763"/>
          <p14:tracePt t="65094" x="4233863" y="4330700"/>
          <p14:tracePt t="65095" x="4233863" y="4338638"/>
          <p14:tracePt t="65101" x="4225925" y="4346575"/>
          <p14:tracePt t="65109" x="4225925" y="4354513"/>
          <p14:tracePt t="65115" x="4225925" y="4362450"/>
          <p14:tracePt t="65178" x="4225925" y="4370388"/>
          <p14:tracePt t="65181" x="4225925" y="4362450"/>
          <p14:tracePt t="65187" x="4225925" y="4354513"/>
          <p14:tracePt t="65192" x="4225925" y="4346575"/>
          <p14:tracePt t="65193" x="4225925" y="4338638"/>
          <p14:tracePt t="65195" x="4225925" y="4330700"/>
          <p14:tracePt t="65197" x="4225925" y="4322763"/>
          <p14:tracePt t="65199" x="4225925" y="4314825"/>
          <p14:tracePt t="65201" x="4225925" y="4306888"/>
          <p14:tracePt t="65203" x="4225925" y="4298950"/>
          <p14:tracePt t="65208" x="4225925" y="4273550"/>
          <p14:tracePt t="65209" x="4225925" y="4257675"/>
          <p14:tracePt t="65211" x="4225925" y="4249738"/>
          <p14:tracePt t="65213" x="4225925" y="4233863"/>
          <p14:tracePt t="65215" x="4225925" y="4217988"/>
          <p14:tracePt t="65217" x="4217988" y="4202113"/>
          <p14:tracePt t="65219" x="4217988" y="4186238"/>
          <p14:tracePt t="65221" x="4217988" y="4170363"/>
          <p14:tracePt t="65224" x="4217988" y="4154488"/>
          <p14:tracePt t="65226" x="4225925" y="4138613"/>
          <p14:tracePt t="65227" x="4225925" y="4122738"/>
          <p14:tracePt t="65229" x="4225925" y="4106863"/>
          <p14:tracePt t="65231" x="4225925" y="4090988"/>
          <p14:tracePt t="65233" x="4225925" y="4067175"/>
          <p14:tracePt t="65235" x="4225925" y="4051300"/>
          <p14:tracePt t="65237" x="4225925" y="4027488"/>
          <p14:tracePt t="65240" x="4233863" y="4011613"/>
          <p14:tracePt t="65242" x="4233863" y="3995738"/>
          <p14:tracePt t="65243" x="4233863" y="3971925"/>
          <p14:tracePt t="65245" x="4241800" y="3956050"/>
          <p14:tracePt t="65247" x="4241800" y="3930650"/>
          <p14:tracePt t="65250" x="4241800" y="3914775"/>
          <p14:tracePt t="65251" x="4241800" y="3890963"/>
          <p14:tracePt t="65253" x="4241800" y="3875088"/>
          <p14:tracePt t="65257" x="4249738" y="3859213"/>
          <p14:tracePt t="65259" x="4249738" y="3819525"/>
          <p14:tracePt t="65261" x="4257675" y="3795713"/>
          <p14:tracePt t="65263" x="4257675" y="3779838"/>
          <p14:tracePt t="65265" x="4257675" y="3763963"/>
          <p14:tracePt t="65267" x="4265613" y="3740150"/>
          <p14:tracePt t="65269" x="4265613" y="3724275"/>
          <p14:tracePt t="65271" x="4265613" y="3700463"/>
          <p14:tracePt t="65274" x="4265613" y="3684588"/>
          <p14:tracePt t="65277" x="4265613" y="3668713"/>
          <p14:tracePt t="65278" x="4273550" y="3652838"/>
          <p14:tracePt t="65279" x="4273550" y="3629025"/>
          <p14:tracePt t="65281" x="4273550" y="3613150"/>
          <p14:tracePt t="65283" x="4273550" y="3595688"/>
          <p14:tracePt t="65285" x="4273550" y="3579813"/>
          <p14:tracePt t="65287" x="4273550" y="3563938"/>
          <p14:tracePt t="65291" x="4273550" y="3540125"/>
          <p14:tracePt t="65293" x="4273550" y="3524250"/>
          <p14:tracePt t="65294" x="4281488" y="3500438"/>
          <p14:tracePt t="65296" x="4281488" y="3484563"/>
          <p14:tracePt t="65298" x="4281488" y="3460750"/>
          <p14:tracePt t="65299" x="4281488" y="3444875"/>
          <p14:tracePt t="65301" x="4281488" y="3421063"/>
          <p14:tracePt t="65303" x="4281488" y="3397250"/>
          <p14:tracePt t="65307" x="4281488" y="3373438"/>
          <p14:tracePt t="65309" x="4281488" y="3349625"/>
          <p14:tracePt t="65310" x="4281488" y="3325813"/>
          <p14:tracePt t="65313" x="4281488" y="3278188"/>
          <p14:tracePt t="65315" x="4289425" y="3252788"/>
          <p14:tracePt t="65317" x="4289425" y="3228975"/>
          <p14:tracePt t="65319" x="4289425" y="3197225"/>
          <p14:tracePt t="65321" x="4289425" y="3173413"/>
          <p14:tracePt t="65324" x="4289425" y="3149600"/>
          <p14:tracePt t="65325" x="4289425" y="3125788"/>
          <p14:tracePt t="65327" x="4297363" y="3094038"/>
          <p14:tracePt t="65329" x="4297363" y="3070225"/>
          <p14:tracePt t="65331" x="4297363" y="3046413"/>
          <p14:tracePt t="65333" x="4297363" y="3022600"/>
          <p14:tracePt t="65335" x="4297363" y="2990850"/>
          <p14:tracePt t="65337" x="4297363" y="2967038"/>
          <p14:tracePt t="65340" x="4297363" y="2943225"/>
          <p14:tracePt t="65344" x="4305300" y="2886075"/>
          <p14:tracePt t="65346" x="4305300" y="2862263"/>
          <p14:tracePt t="65347" x="4305300" y="2838450"/>
          <p14:tracePt t="65349" x="4305300" y="2814638"/>
          <p14:tracePt t="65351" x="4305300" y="2790825"/>
          <p14:tracePt t="65353" x="4297363" y="2759075"/>
          <p14:tracePt t="65357" x="4297363" y="2743200"/>
          <p14:tracePt t="65359" x="4297363" y="2719388"/>
          <p14:tracePt t="65360" x="4297363" y="2695575"/>
          <p14:tracePt t="65361" x="4289425" y="2671763"/>
          <p14:tracePt t="65363" x="4289425" y="2647950"/>
          <p14:tracePt t="65365" x="4289425" y="2624138"/>
          <p14:tracePt t="65367" x="4281488" y="2600325"/>
          <p14:tracePt t="65369" x="4281488" y="2576513"/>
          <p14:tracePt t="65372" x="4273550" y="2551113"/>
          <p14:tracePt t="65377" x="4257675" y="2487613"/>
          <p14:tracePt t="65379" x="4257675" y="2463800"/>
          <p14:tracePt t="65381" x="4249738" y="2447925"/>
          <p14:tracePt t="65383" x="4241800" y="2424113"/>
          <p14:tracePt t="65385" x="4241800" y="2408238"/>
          <p14:tracePt t="65387" x="4233863" y="2392363"/>
          <p14:tracePt t="65390" x="4233863" y="2376488"/>
          <p14:tracePt t="65391" x="4225925" y="2360613"/>
          <p14:tracePt t="65394" x="4217988" y="2336800"/>
          <p14:tracePt t="65395" x="4217988" y="2320925"/>
          <p14:tracePt t="65397" x="4210050" y="2305050"/>
          <p14:tracePt t="65399" x="4210050" y="2289175"/>
          <p14:tracePt t="65401" x="4202113" y="2273300"/>
          <p14:tracePt t="65403" x="4202113" y="2257425"/>
          <p14:tracePt t="65407" x="4194175" y="2233613"/>
          <p14:tracePt t="65411" x="4194175" y="2216150"/>
          <p14:tracePt t="65412" x="4186238" y="2200275"/>
          <p14:tracePt t="65413" x="4186238" y="2184400"/>
          <p14:tracePt t="65415" x="4186238" y="2168525"/>
          <p14:tracePt t="65417" x="4178300" y="2152650"/>
          <p14:tracePt t="65419" x="4178300" y="2136775"/>
          <p14:tracePt t="65422" x="4178300" y="2120900"/>
          <p14:tracePt t="65424" x="4170363" y="2105025"/>
          <p14:tracePt t="65426" x="4170363" y="2089150"/>
          <p14:tracePt t="65428" x="4170363" y="2073275"/>
          <p14:tracePt t="65429" x="4162425" y="2057400"/>
          <p14:tracePt t="65431" x="4162425" y="2041525"/>
          <p14:tracePt t="65433" x="4154488" y="2033588"/>
          <p14:tracePt t="65435" x="4154488" y="2017713"/>
          <p14:tracePt t="65438" x="4154488" y="2001838"/>
          <p14:tracePt t="65440" x="4146550" y="1985963"/>
          <p14:tracePt t="65442" x="4146550" y="1978025"/>
          <p14:tracePt t="65444" x="4146550" y="1962150"/>
          <p14:tracePt t="65445" x="4138613" y="1946275"/>
          <p14:tracePt t="65447" x="4138613" y="1938338"/>
          <p14:tracePt t="65449" x="4130675" y="1922463"/>
          <p14:tracePt t="65451" x="4130675" y="1914525"/>
          <p14:tracePt t="65454" x="4122738" y="1898650"/>
          <p14:tracePt t="65457" x="4122738" y="1890713"/>
          <p14:tracePt t="65458" x="4114800" y="1881188"/>
          <p14:tracePt t="65460" x="4114800" y="1865313"/>
          <p14:tracePt t="65463" x="4106863" y="1857375"/>
          <p14:tracePt t="65464" x="4106863" y="1849438"/>
          <p14:tracePt t="65465" x="4106863" y="1841500"/>
          <p14:tracePt t="65467" x="4106863" y="1833563"/>
          <p14:tracePt t="65469" x="4098925" y="1825625"/>
          <p14:tracePt t="65471" x="4098925" y="1817688"/>
          <p14:tracePt t="65474" x="4098925" y="1809750"/>
          <p14:tracePt t="65476" x="4098925" y="1801813"/>
          <p14:tracePt t="65479" x="4090988" y="1793875"/>
          <p14:tracePt t="65480" x="4090988" y="1785938"/>
          <p14:tracePt t="65481" x="4090988" y="1778000"/>
          <p14:tracePt t="65483" x="4090988" y="1770063"/>
          <p14:tracePt t="65485" x="4083050" y="1762125"/>
          <p14:tracePt t="65490" x="4083050" y="1754188"/>
          <p14:tracePt t="65492" x="4083050" y="1746250"/>
          <p14:tracePt t="65495" x="4083050" y="1738313"/>
          <p14:tracePt t="65496" x="4075113" y="1730375"/>
          <p14:tracePt t="65499" x="4075113" y="1722438"/>
          <p14:tracePt t="65502" x="4075113" y="1714500"/>
          <p14:tracePt t="65503" x="4075113" y="1706563"/>
          <p14:tracePt t="65508" x="4067175" y="1698625"/>
          <p14:tracePt t="65509" x="4067175" y="1690688"/>
          <p14:tracePt t="65511" x="4067175" y="1682750"/>
          <p14:tracePt t="65515" x="4059238" y="1674813"/>
          <p14:tracePt t="65517" x="4059238" y="1666875"/>
          <p14:tracePt t="65521" x="4051300" y="1658938"/>
          <p14:tracePt t="65525" x="4051300" y="1651000"/>
          <p14:tracePt t="65531" x="4043363" y="1643063"/>
          <p14:tracePt t="65537" x="4043363" y="1635125"/>
          <p14:tracePt t="65543" x="4035425" y="1635125"/>
          <p14:tracePt t="65545" x="4035425" y="1627188"/>
          <p14:tracePt t="65640" x="4035425" y="1635125"/>
          <p14:tracePt t="65643" x="4035425" y="1643063"/>
          <p14:tracePt t="65646" x="4035425" y="1651000"/>
          <p14:tracePt t="65647" x="4035425" y="1658938"/>
          <p14:tracePt t="65649" x="4035425" y="1666875"/>
          <p14:tracePt t="65651" x="4035425" y="1682750"/>
          <p14:tracePt t="65653" x="4035425" y="1690688"/>
          <p14:tracePt t="65658" x="4035425" y="1714500"/>
          <p14:tracePt t="65659" x="4035425" y="1722438"/>
          <p14:tracePt t="65661" x="4035425" y="1738313"/>
          <p14:tracePt t="65663" x="4035425" y="1746250"/>
          <p14:tracePt t="65665" x="4035425" y="1762125"/>
          <p14:tracePt t="65667" x="4035425" y="1778000"/>
          <p14:tracePt t="65669" x="4035425" y="1793875"/>
          <p14:tracePt t="65673" x="4035425" y="1801813"/>
          <p14:tracePt t="65675" x="4035425" y="1841500"/>
          <p14:tracePt t="65677" x="4035425" y="1857375"/>
          <p14:tracePt t="65680" x="4027488" y="1873250"/>
          <p14:tracePt t="65681" x="4027488" y="1890713"/>
          <p14:tracePt t="65683" x="4027488" y="1914525"/>
          <p14:tracePt t="65686" x="4027488" y="1930400"/>
          <p14:tracePt t="65688" x="4027488" y="1954213"/>
          <p14:tracePt t="65690" x="4027488" y="1978025"/>
          <p14:tracePt t="65692" x="4035425" y="2001838"/>
          <p14:tracePt t="65693" x="4035425" y="2025650"/>
          <p14:tracePt t="65695" x="4035425" y="2041525"/>
          <p14:tracePt t="65697" x="4035425" y="2065338"/>
          <p14:tracePt t="65699" x="4035425" y="2089150"/>
          <p14:tracePt t="65701" x="4035425" y="2112963"/>
          <p14:tracePt t="65704" x="4035425" y="2136775"/>
          <p14:tracePt t="65707" x="4035425" y="2160588"/>
          <p14:tracePt t="65708" x="4035425" y="2184400"/>
          <p14:tracePt t="65709" x="4035425" y="2208213"/>
          <p14:tracePt t="65711" x="4035425" y="2233613"/>
          <p14:tracePt t="65713" x="4035425" y="2257425"/>
          <p14:tracePt t="65715" x="4035425" y="2281238"/>
          <p14:tracePt t="65717" x="4035425" y="2305050"/>
          <p14:tracePt t="65719" x="4035425" y="2328863"/>
          <p14:tracePt t="65721" x="4035425" y="2352675"/>
          <p14:tracePt t="65724" x="4035425" y="2376488"/>
          <p14:tracePt t="65726" x="4035425" y="2400300"/>
          <p14:tracePt t="65727" x="4035425" y="2424113"/>
          <p14:tracePt t="65729" x="4035425" y="2439988"/>
          <p14:tracePt t="65731" x="4043363" y="2463800"/>
          <p14:tracePt t="65733" x="4043363" y="2487613"/>
          <p14:tracePt t="65735" x="4043363" y="2511425"/>
          <p14:tracePt t="65737" x="4051300" y="2527300"/>
          <p14:tracePt t="65740" x="4051300" y="2551113"/>
          <p14:tracePt t="65742" x="4051300" y="2576513"/>
          <p14:tracePt t="65743" x="4051300" y="2592388"/>
          <p14:tracePt t="65745" x="4059238" y="2616200"/>
          <p14:tracePt t="65747" x="4059238" y="2632075"/>
          <p14:tracePt t="65750" x="4059238" y="2655888"/>
          <p14:tracePt t="65751" x="4059238" y="2671763"/>
          <p14:tracePt t="65753" x="4067175" y="2687638"/>
          <p14:tracePt t="65757" x="4067175" y="2711450"/>
          <p14:tracePt t="65760" x="4067175" y="2743200"/>
          <p14:tracePt t="65761" x="4067175" y="2767013"/>
          <p14:tracePt t="65763" x="4075113" y="2782888"/>
          <p14:tracePt t="65765" x="4075113" y="2798763"/>
          <p14:tracePt t="65767" x="4075113" y="2814638"/>
          <p14:tracePt t="65769" x="4075113" y="2830513"/>
          <p14:tracePt t="65771" x="4075113" y="2846388"/>
          <p14:tracePt t="65774" x="4083050" y="2862263"/>
          <p14:tracePt t="65776" x="4083050" y="2878138"/>
          <p14:tracePt t="65777" x="4083050" y="2894013"/>
          <p14:tracePt t="65779" x="4083050" y="2909888"/>
          <p14:tracePt t="65782" x="4083050" y="2927350"/>
          <p14:tracePt t="65783" x="4083050" y="2943225"/>
          <p14:tracePt t="65785" x="4090988" y="2959100"/>
          <p14:tracePt t="65787" x="4090988" y="2974975"/>
          <p14:tracePt t="65790" x="4090988" y="2982913"/>
          <p14:tracePt t="65792" x="4090988" y="2998788"/>
          <p14:tracePt t="65794" x="4090988" y="3014663"/>
          <p14:tracePt t="65795" x="4090988" y="3022600"/>
          <p14:tracePt t="65798" x="4090988" y="3038475"/>
          <p14:tracePt t="65799" x="4090988" y="3046413"/>
          <p14:tracePt t="65801" x="4090988" y="3054350"/>
          <p14:tracePt t="65803" x="4090988" y="3070225"/>
          <p14:tracePt t="65808" x="4090988" y="3086100"/>
          <p14:tracePt t="65809" x="4090988" y="3094038"/>
          <p14:tracePt t="65813" x="4090988" y="3101975"/>
          <p14:tracePt t="65817" x="4090988" y="3109913"/>
          <p14:tracePt t="65821" x="4090988" y="3117850"/>
          <p14:tracePt t="65837" x="4090988" y="3125788"/>
          <p14:tracePt t="65867" x="4090988" y="3117850"/>
          <p14:tracePt t="65951" x="4098925" y="3117850"/>
          <p14:tracePt t="65955" x="4098925" y="3109913"/>
          <p14:tracePt t="65958" x="4098925" y="3101975"/>
          <p14:tracePt t="65963" x="4098925" y="3094038"/>
          <p14:tracePt t="65967" x="4098925" y="3086100"/>
          <p14:tracePt t="65971" x="4106863" y="3078163"/>
          <p14:tracePt t="65974" x="4106863" y="3070225"/>
          <p14:tracePt t="65977" x="4106863" y="3062288"/>
          <p14:tracePt t="65981" x="4114800" y="3054350"/>
          <p14:tracePt t="65983" x="4114800" y="3046413"/>
          <p14:tracePt t="65987" x="4114800" y="3038475"/>
          <p14:tracePt t="65991" x="4122738" y="3038475"/>
          <p14:tracePt t="65993" x="4122738" y="3030538"/>
          <p14:tracePt t="65995" x="4122738" y="3022600"/>
          <p14:tracePt t="65997" x="4130675" y="3022600"/>
          <p14:tracePt t="65999" x="4130675" y="3014663"/>
          <p14:tracePt t="66007" x="4130675" y="3006725"/>
          <p14:tracePt t="66009" x="4138613" y="3006725"/>
          <p14:tracePt t="66011" x="4138613" y="2998788"/>
          <p14:tracePt t="66020" x="4138613" y="2990850"/>
          <p14:tracePt t="66024" x="4146550" y="2990850"/>
          <p14:tracePt t="66026" x="4146550" y="2982913"/>
          <p14:tracePt t="66031" x="4146550" y="2974975"/>
          <p14:tracePt t="66037" x="4154488" y="2967038"/>
          <p14:tracePt t="66043" x="4154488" y="2959100"/>
          <p14:tracePt t="66047" x="4154488" y="2951163"/>
          <p14:tracePt t="66051" x="4154488" y="2943225"/>
          <p14:tracePt t="66053" x="4162425" y="2943225"/>
          <p14:tracePt t="66056" x="4162425" y="2935288"/>
          <p14:tracePt t="66059" x="4162425" y="2927350"/>
          <p14:tracePt t="66063" x="4170363" y="2909888"/>
          <p14:tracePt t="66067" x="4170363" y="2901950"/>
          <p14:tracePt t="66069" x="4170363" y="2894013"/>
          <p14:tracePt t="66072" x="4178300" y="2886075"/>
          <p14:tracePt t="66074" x="4178300" y="2878138"/>
          <p14:tracePt t="66093" x="4217988" y="2822575"/>
          <p14:tracePt t="66096" x="4225925" y="2806700"/>
          <p14:tracePt t="66099" x="4233863" y="2798763"/>
          <p14:tracePt t="66101" x="4233863" y="2790825"/>
          <p14:tracePt t="66103" x="4241800" y="2790825"/>
          <p14:tracePt t="66107" x="4241800" y="2782888"/>
          <p14:tracePt t="66110" x="4249738" y="2774950"/>
          <p14:tracePt t="66111" x="4257675" y="2767013"/>
          <p14:tracePt t="66115" x="4257675" y="2759075"/>
          <p14:tracePt t="66117" x="4265613" y="2759075"/>
          <p14:tracePt t="66119" x="4265613" y="2751138"/>
          <p14:tracePt t="66121" x="4273550" y="2751138"/>
          <p14:tracePt t="66124" x="4273550" y="2743200"/>
          <p14:tracePt t="66128" x="4281488" y="2735263"/>
          <p14:tracePt t="66131" x="4289425" y="2727325"/>
          <p14:tracePt t="66135" x="4289425" y="2719388"/>
          <p14:tracePt t="66137" x="4297363" y="2719388"/>
          <p14:tracePt t="66141" x="4297363" y="2711450"/>
          <p14:tracePt t="66144" x="4305300" y="2703513"/>
          <p14:tracePt t="66147" x="4313238" y="2695575"/>
          <p14:tracePt t="66153" x="4321175" y="2687638"/>
          <p14:tracePt t="66157" x="4329113" y="2679700"/>
          <p14:tracePt t="66161" x="4337050" y="2671763"/>
          <p14:tracePt t="66165" x="4337050" y="2663825"/>
          <p14:tracePt t="66167" x="4344988" y="2663825"/>
          <p14:tracePt t="66171" x="4352925" y="2655888"/>
          <p14:tracePt t="66178" x="4362450" y="2647950"/>
          <p14:tracePt t="66179" x="4370388" y="2647950"/>
          <p14:tracePt t="66183" x="4378325" y="2640013"/>
          <p14:tracePt t="66185" x="4386263" y="2640013"/>
          <p14:tracePt t="66190" x="4394200" y="2632075"/>
          <p14:tracePt t="66192" x="4402138" y="2632075"/>
          <p14:tracePt t="66195" x="4410075" y="2624138"/>
          <p14:tracePt t="66197" x="4418013" y="2624138"/>
          <p14:tracePt t="66202" x="4425950" y="2624138"/>
          <p14:tracePt t="66204" x="4433888" y="2616200"/>
          <p14:tracePt t="66207" x="4441825" y="2616200"/>
          <p14:tracePt t="66209" x="4449763" y="2608263"/>
          <p14:tracePt t="66211" x="4457700" y="2608263"/>
          <p14:tracePt t="66215" x="4465638" y="2608263"/>
          <p14:tracePt t="66217" x="4473575" y="2608263"/>
          <p14:tracePt t="66219" x="4481513" y="2600325"/>
          <p14:tracePt t="66224" x="4489450" y="2600325"/>
          <p14:tracePt t="66228" x="4505325" y="2600325"/>
          <p14:tracePt t="66229" x="4513263" y="2592388"/>
          <p14:tracePt t="66231" x="4521200" y="2592388"/>
          <p14:tracePt t="66235" x="4529138" y="2592388"/>
          <p14:tracePt t="66237" x="4537075" y="2584450"/>
          <p14:tracePt t="66240" x="4545013" y="2584450"/>
          <p14:tracePt t="66243" x="4552950" y="2584450"/>
          <p14:tracePt t="66245" x="4560888" y="2584450"/>
          <p14:tracePt t="66247" x="4568825" y="2584450"/>
          <p14:tracePt t="66249" x="4568825" y="2576513"/>
          <p14:tracePt t="66251" x="4576763" y="2576513"/>
          <p14:tracePt t="66253" x="4584700" y="2576513"/>
          <p14:tracePt t="66258" x="4592638" y="2576513"/>
          <p14:tracePt t="66260" x="4600575" y="2576513"/>
          <p14:tracePt t="66261" x="4608513" y="2576513"/>
          <p14:tracePt t="66264" x="4616450" y="2566988"/>
          <p14:tracePt t="66267" x="4624388" y="2566988"/>
          <p14:tracePt t="66269" x="4632325" y="2566988"/>
          <p14:tracePt t="66274" x="4640263" y="2566988"/>
          <p14:tracePt t="66276" x="4648200" y="2566988"/>
          <p14:tracePt t="66279" x="4656138" y="2559050"/>
          <p14:tracePt t="66281" x="4664075" y="2559050"/>
          <p14:tracePt t="66283" x="4672013" y="2559050"/>
          <p14:tracePt t="66287" x="4679950" y="2559050"/>
          <p14:tracePt t="66290" x="4687888" y="2559050"/>
          <p14:tracePt t="66292" x="4695825" y="2551113"/>
          <p14:tracePt t="66296" x="4705350" y="2551113"/>
          <p14:tracePt t="66300" x="4721225" y="2551113"/>
          <p14:tracePt t="66303" x="4729163" y="2543175"/>
          <p14:tracePt t="66307" x="4737100" y="2543175"/>
          <p14:tracePt t="66309" x="4745038" y="2543175"/>
          <p14:tracePt t="66311" x="4752975" y="2543175"/>
          <p14:tracePt t="66313" x="4752975" y="2535238"/>
          <p14:tracePt t="66315" x="4760913" y="2535238"/>
          <p14:tracePt t="66319" x="4768850" y="2535238"/>
          <p14:tracePt t="66321" x="4776788" y="2527300"/>
          <p14:tracePt t="66326" x="4784725" y="2527300"/>
          <p14:tracePt t="66328" x="4792663" y="2527300"/>
          <p14:tracePt t="66329" x="4792663" y="2519363"/>
          <p14:tracePt t="66331" x="4800600" y="2519363"/>
          <p14:tracePt t="66335" x="4808538" y="2519363"/>
          <p14:tracePt t="66337" x="4808538" y="2511425"/>
          <p14:tracePt t="66340" x="4816475" y="2511425"/>
          <p14:tracePt t="66343" x="4824413" y="2511425"/>
          <p14:tracePt t="66347" x="4832350" y="2503488"/>
          <p14:tracePt t="66351" x="4840288" y="2503488"/>
          <p14:tracePt t="66357" x="4848225" y="2495550"/>
          <p14:tracePt t="66361" x="4856163" y="2495550"/>
          <p14:tracePt t="66365" x="4864100" y="2487613"/>
          <p14:tracePt t="66369" x="4872038" y="2487613"/>
          <p14:tracePt t="66376" x="4879975" y="2479675"/>
          <p14:tracePt t="66383" x="4887913" y="2479675"/>
          <p14:tracePt t="66392" x="4895850" y="2471738"/>
          <p14:tracePt t="66408" x="4903788" y="2471738"/>
          <p14:tracePt t="66413" x="4903788" y="2463800"/>
          <p14:tracePt t="66554" x="4895850" y="2471738"/>
          <p14:tracePt t="66567" x="4887913" y="2471738"/>
          <p14:tracePt t="66572" x="4879975" y="2471738"/>
          <p14:tracePt t="66575" x="4872038" y="2471738"/>
          <p14:tracePt t="66576" x="4864100" y="2471738"/>
          <p14:tracePt t="66578" x="4856163" y="2479675"/>
          <p14:tracePt t="66579" x="4848225" y="2479675"/>
          <p14:tracePt t="66581" x="4832350" y="2479675"/>
          <p14:tracePt t="66583" x="4824413" y="2479675"/>
          <p14:tracePt t="66585" x="4816475" y="2479675"/>
          <p14:tracePt t="66587" x="4800600" y="2479675"/>
          <p14:tracePt t="66590" x="4792663" y="2479675"/>
          <p14:tracePt t="66592" x="4776788" y="2479675"/>
          <p14:tracePt t="66593" x="4768850" y="2487613"/>
          <p14:tracePt t="66595" x="4760913" y="2487613"/>
          <p14:tracePt t="66597" x="4745038" y="2487613"/>
          <p14:tracePt t="66599" x="4729163" y="2487613"/>
          <p14:tracePt t="66601" x="4721225" y="2487613"/>
          <p14:tracePt t="66603" x="4705350" y="2487613"/>
          <p14:tracePt t="66610" x="4672013" y="2487613"/>
          <p14:tracePt t="66612" x="4664075" y="2487613"/>
          <p14:tracePt t="66613" x="4648200" y="2487613"/>
          <p14:tracePt t="66615" x="4640263" y="2487613"/>
          <p14:tracePt t="66617" x="4632325" y="2487613"/>
          <p14:tracePt t="66619" x="4616450" y="2487613"/>
          <p14:tracePt t="66621" x="4608513" y="2487613"/>
          <p14:tracePt t="66624" x="4600575" y="2487613"/>
          <p14:tracePt t="66626" x="4592638" y="2495550"/>
          <p14:tracePt t="66627" x="4584700" y="2495550"/>
          <p14:tracePt t="66629" x="4576763" y="2495550"/>
          <p14:tracePt t="66631" x="4568825" y="2495550"/>
          <p14:tracePt t="66633" x="4560888" y="2495550"/>
          <p14:tracePt t="66635" x="4552950" y="2495550"/>
          <p14:tracePt t="66637" x="4537075" y="2495550"/>
          <p14:tracePt t="66640" x="4529138" y="2487613"/>
          <p14:tracePt t="66642" x="4521200" y="2487613"/>
          <p14:tracePt t="66643" x="4513263" y="2487613"/>
          <p14:tracePt t="66645" x="4505325" y="2487613"/>
          <p14:tracePt t="66647" x="4497388" y="2487613"/>
          <p14:tracePt t="66651" x="4489450" y="2487613"/>
          <p14:tracePt t="66653" x="4481513" y="2487613"/>
          <p14:tracePt t="66658" x="4465638" y="2487613"/>
          <p14:tracePt t="66660" x="4457700" y="2487613"/>
          <p14:tracePt t="66661" x="4449763" y="2487613"/>
          <p14:tracePt t="66665" x="4441825" y="2487613"/>
          <p14:tracePt t="66667" x="4433888" y="2487613"/>
          <p14:tracePt t="66669" x="4425950" y="2487613"/>
          <p14:tracePt t="66674" x="4418013" y="2487613"/>
          <p14:tracePt t="66676" x="4410075" y="2487613"/>
          <p14:tracePt t="66679" x="4402138" y="2487613"/>
          <p14:tracePt t="66681" x="4394200" y="2487613"/>
          <p14:tracePt t="66685" x="4386263" y="2487613"/>
          <p14:tracePt t="66690" x="4378325" y="2487613"/>
          <p14:tracePt t="66692" x="4370388" y="2487613"/>
          <p14:tracePt t="66695" x="4362450" y="2487613"/>
          <p14:tracePt t="66699" x="4352925" y="2495550"/>
          <p14:tracePt t="66701" x="4344988" y="2495550"/>
          <p14:tracePt t="66707" x="4329113" y="2495550"/>
          <p14:tracePt t="66711" x="4321175" y="2503488"/>
          <p14:tracePt t="66715" x="4313238" y="2503488"/>
          <p14:tracePt t="66718" x="4305300" y="2503488"/>
          <p14:tracePt t="66719" x="4305300" y="2511425"/>
          <p14:tracePt t="66722" x="4297363" y="2511425"/>
          <p14:tracePt t="66726" x="4289425" y="2519363"/>
          <p14:tracePt t="66727" x="4281488" y="2519363"/>
          <p14:tracePt t="66729" x="4273550" y="2519363"/>
          <p14:tracePt t="66731" x="4265613" y="2527300"/>
          <p14:tracePt t="66734" x="4257675" y="2527300"/>
          <p14:tracePt t="66735" x="4249738" y="2527300"/>
          <p14:tracePt t="66737" x="4241800" y="2527300"/>
          <p14:tracePt t="66740" x="4233863" y="2527300"/>
          <p14:tracePt t="66744" x="4217988" y="2535238"/>
          <p14:tracePt t="66746" x="4202113" y="2535238"/>
          <p14:tracePt t="66747" x="4194175" y="2543175"/>
          <p14:tracePt t="66750" x="4186238" y="2543175"/>
          <p14:tracePt t="66751" x="4178300" y="2543175"/>
          <p14:tracePt t="66753" x="4170363" y="2551113"/>
          <p14:tracePt t="66758" x="4146550" y="2559050"/>
          <p14:tracePt t="66760" x="4138613" y="2559050"/>
          <p14:tracePt t="66761" x="4130675" y="2559050"/>
          <p14:tracePt t="66763" x="4114800" y="2566988"/>
          <p14:tracePt t="66766" x="4106863" y="2566988"/>
          <p14:tracePt t="66767" x="4090988" y="2566988"/>
          <p14:tracePt t="66769" x="4083050" y="2576513"/>
          <p14:tracePt t="66771" x="4067175" y="2576513"/>
          <p14:tracePt t="66774" x="4059238" y="2584450"/>
          <p14:tracePt t="66776" x="4043363" y="2584450"/>
          <p14:tracePt t="66778" x="4027488" y="2584450"/>
          <p14:tracePt t="66780" x="4019550" y="2584450"/>
          <p14:tracePt t="66782" x="4002088" y="2584450"/>
          <p14:tracePt t="66783" x="3994150" y="2584450"/>
          <p14:tracePt t="66785" x="3978275" y="2584450"/>
          <p14:tracePt t="66787" x="3970338" y="2584450"/>
          <p14:tracePt t="66790" x="3954463" y="2584450"/>
          <p14:tracePt t="66792" x="3946525" y="2584450"/>
          <p14:tracePt t="66794" x="3938588" y="2592388"/>
          <p14:tracePt t="66795" x="3922713" y="2592388"/>
          <p14:tracePt t="66798" x="3914775" y="2592388"/>
          <p14:tracePt t="66800" x="3906838" y="2592388"/>
          <p14:tracePt t="66801" x="3898900" y="2592388"/>
          <p14:tracePt t="66803" x="3883025" y="2592388"/>
          <p14:tracePt t="66807" x="3867150" y="2592388"/>
          <p14:tracePt t="66810" x="3859213" y="2592388"/>
          <p14:tracePt t="66813" x="3843338" y="2592388"/>
          <p14:tracePt t="66815" x="3835400" y="2592388"/>
          <p14:tracePt t="66817" x="3819525" y="2592388"/>
          <p14:tracePt t="66819" x="3811588" y="2592388"/>
          <p14:tracePt t="66821" x="3803650" y="2592388"/>
          <p14:tracePt t="66824" x="3795713" y="2592388"/>
          <p14:tracePt t="66826" x="3787775" y="2592388"/>
          <p14:tracePt t="66827" x="3779838" y="2592388"/>
          <p14:tracePt t="66829" x="3771900" y="2592388"/>
          <p14:tracePt t="66831" x="3763963" y="2592388"/>
          <p14:tracePt t="66833" x="3756025" y="2592388"/>
          <p14:tracePt t="66835" x="3748088" y="2592388"/>
          <p14:tracePt t="66840" x="3740150" y="2592388"/>
          <p14:tracePt t="66842" x="3732213" y="2592388"/>
          <p14:tracePt t="66845" x="3724275" y="2592388"/>
          <p14:tracePt t="66847" x="3716338" y="2592388"/>
          <p14:tracePt t="66851" x="3716338" y="2600325"/>
          <p14:tracePt t="66853" x="3708400" y="2600325"/>
          <p14:tracePt t="66858" x="3700463" y="2600325"/>
          <p14:tracePt t="66863" x="3692525" y="2600325"/>
          <p14:tracePt t="66869" x="3684588" y="2600325"/>
          <p14:tracePt t="66877" x="3676650" y="2608263"/>
          <p14:tracePt t="66892" x="3668713" y="2608263"/>
          <p14:tracePt t="66899" x="3660775" y="2608263"/>
          <p14:tracePt t="66908" x="3651250" y="2608263"/>
          <p14:tracePt t="66910" x="3651250" y="2616200"/>
          <p14:tracePt t="66913" x="3643313" y="2616200"/>
          <p14:tracePt t="66917" x="3635375" y="2616200"/>
          <p14:tracePt t="66922" x="3627438" y="2616200"/>
          <p14:tracePt t="66925" x="3619500" y="2616200"/>
          <p14:tracePt t="66927" x="3619500" y="2624138"/>
          <p14:tracePt t="66929" x="3611563" y="2624138"/>
          <p14:tracePt t="66933" x="3603625" y="2624138"/>
          <p14:tracePt t="66935" x="3595688" y="2624138"/>
          <p14:tracePt t="66940" x="3587750" y="2624138"/>
          <p14:tracePt t="66942" x="3579813" y="2624138"/>
          <p14:tracePt t="66945" x="3571875" y="2632075"/>
          <p14:tracePt t="66949" x="3563938" y="2632075"/>
          <p14:tracePt t="66951" x="3556000" y="2632075"/>
          <p14:tracePt t="66957" x="3548063" y="2632075"/>
          <p14:tracePt t="66959" x="3540125" y="2632075"/>
          <p14:tracePt t="66963" x="3532188" y="2632075"/>
          <p14:tracePt t="66967" x="3524250" y="2640013"/>
          <p14:tracePt t="66973" x="3516313" y="2640013"/>
          <p14:tracePt t="66977" x="3508375" y="2640013"/>
          <p14:tracePt t="66983" x="3500438" y="2640013"/>
          <p14:tracePt t="66987" x="3492500" y="2640013"/>
          <p14:tracePt t="66991" x="3484563" y="2640013"/>
          <p14:tracePt t="66995" x="3476625" y="2640013"/>
          <p14:tracePt t="66999" x="3468688" y="2640013"/>
          <p14:tracePt t="67003" x="3460750" y="2640013"/>
          <p14:tracePt t="67009" x="3452813" y="2640013"/>
          <p14:tracePt t="67013" x="3444875" y="2640013"/>
          <p14:tracePt t="67019" x="3436938" y="2640013"/>
          <p14:tracePt t="67212" x="3444875" y="2640013"/>
          <p14:tracePt t="67215" x="3444875" y="2632075"/>
          <p14:tracePt t="67219" x="3452813" y="2632075"/>
          <p14:tracePt t="67221" x="3460750" y="2632075"/>
          <p14:tracePt t="67225" x="3468688" y="2632075"/>
          <p14:tracePt t="67227" x="3468688" y="2624138"/>
          <p14:tracePt t="67229" x="3476625" y="2624138"/>
          <p14:tracePt t="67234" x="3484563" y="2624138"/>
          <p14:tracePt t="67236" x="3484563" y="2616200"/>
          <p14:tracePt t="67237" x="3492500" y="2616200"/>
          <p14:tracePt t="67242" x="3500438" y="2616200"/>
          <p14:tracePt t="67243" x="3508375" y="2608263"/>
          <p14:tracePt t="67247" x="3516313" y="2608263"/>
          <p14:tracePt t="67250" x="3524250" y="2600325"/>
          <p14:tracePt t="67251" x="3532188" y="2600325"/>
          <p14:tracePt t="67257" x="3548063" y="2592388"/>
          <p14:tracePt t="67260" x="3556000" y="2592388"/>
          <p14:tracePt t="67261" x="3563938" y="2584450"/>
          <p14:tracePt t="67263" x="3571875" y="2584450"/>
          <p14:tracePt t="67265" x="3579813" y="2584450"/>
          <p14:tracePt t="67267" x="3587750" y="2584450"/>
          <p14:tracePt t="67269" x="3595688" y="2584450"/>
          <p14:tracePt t="67272" x="3603625" y="2576513"/>
          <p14:tracePt t="67274" x="3611563" y="2576513"/>
          <p14:tracePt t="67278" x="3627438" y="2566988"/>
          <p14:tracePt t="67279" x="3635375" y="2566988"/>
          <p14:tracePt t="67281" x="3643313" y="2566988"/>
          <p14:tracePt t="67283" x="3651250" y="2566988"/>
          <p14:tracePt t="67285" x="3660775" y="2559050"/>
          <p14:tracePt t="67287" x="3668713" y="2559050"/>
          <p14:tracePt t="67290" x="3676650" y="2559050"/>
          <p14:tracePt t="67293" x="3692525" y="2551113"/>
          <p14:tracePt t="67295" x="3700463" y="2551113"/>
          <p14:tracePt t="67298" x="3708400" y="2551113"/>
          <p14:tracePt t="67299" x="3716338" y="2551113"/>
          <p14:tracePt t="67302" x="3724275" y="2551113"/>
          <p14:tracePt t="67303" x="3732213" y="2551113"/>
          <p14:tracePt t="67307" x="3756025" y="2551113"/>
          <p14:tracePt t="67309" x="3763963" y="2551113"/>
          <p14:tracePt t="67311" x="3771900" y="2543175"/>
          <p14:tracePt t="67313" x="3779838" y="2543175"/>
          <p14:tracePt t="67315" x="3787775" y="2543175"/>
          <p14:tracePt t="67317" x="3803650" y="2543175"/>
          <p14:tracePt t="67319" x="3811588" y="2543175"/>
          <p14:tracePt t="67322" x="3819525" y="2543175"/>
          <p14:tracePt t="67324" x="3827463" y="2543175"/>
          <p14:tracePt t="67326" x="3835400" y="2543175"/>
          <p14:tracePt t="67328" x="3843338" y="2543175"/>
          <p14:tracePt t="67330" x="3859213" y="2535238"/>
          <p14:tracePt t="67331" x="3867150" y="2535238"/>
          <p14:tracePt t="67333" x="3875088" y="2535238"/>
          <p14:tracePt t="67335" x="3883025" y="2535238"/>
          <p14:tracePt t="67337" x="3890963" y="2535238"/>
          <p14:tracePt t="67340" x="3898900" y="2535238"/>
          <p14:tracePt t="67343" x="3906838" y="2535238"/>
          <p14:tracePt t="67345" x="3914775" y="2535238"/>
          <p14:tracePt t="67347" x="3922713" y="2535238"/>
          <p14:tracePt t="67349" x="3930650" y="2535238"/>
          <p14:tracePt t="67353" x="3938588" y="2527300"/>
          <p14:tracePt t="67358" x="3946525" y="2527300"/>
          <p14:tracePt t="67361" x="3954463" y="2527300"/>
          <p14:tracePt t="67363" x="3962400" y="2527300"/>
          <p14:tracePt t="67367" x="3970338" y="2527300"/>
          <p14:tracePt t="67371" x="3978275" y="2527300"/>
          <p14:tracePt t="67376" x="3986213" y="2527300"/>
          <p14:tracePt t="67379" x="3994150" y="2527300"/>
          <p14:tracePt t="67383" x="4002088" y="2519363"/>
          <p14:tracePt t="67387" x="4011613" y="2519363"/>
          <p14:tracePt t="67392" x="4019550" y="2519363"/>
          <p14:tracePt t="67393" x="4027488" y="2519363"/>
          <p14:tracePt t="67398" x="4035425" y="2519363"/>
          <p14:tracePt t="67399" x="4043363" y="2511425"/>
          <p14:tracePt t="67403" x="4051300" y="2511425"/>
          <p14:tracePt t="67407" x="4059238" y="2511425"/>
          <p14:tracePt t="67410" x="4067175" y="2511425"/>
          <p14:tracePt t="67411" x="4067175" y="2503488"/>
          <p14:tracePt t="67413" x="4075113" y="2503488"/>
          <p14:tracePt t="67417" x="4083050" y="2503488"/>
          <p14:tracePt t="67419" x="4090988" y="2495550"/>
          <p14:tracePt t="67424" x="4098925" y="2495550"/>
          <p14:tracePt t="67426" x="4106863" y="2487613"/>
          <p14:tracePt t="67427" x="4114800" y="2487613"/>
          <p14:tracePt t="67429" x="4114800" y="2479675"/>
          <p14:tracePt t="67431" x="4122738" y="2479675"/>
          <p14:tracePt t="67433" x="4130675" y="2471738"/>
          <p14:tracePt t="67435" x="4138613" y="2471738"/>
          <p14:tracePt t="67437" x="4138613" y="2463800"/>
          <p14:tracePt t="67440" x="4146550" y="2463800"/>
          <p14:tracePt t="67442" x="4154488" y="2455863"/>
          <p14:tracePt t="67444" x="4162425" y="2447925"/>
          <p14:tracePt t="67445" x="4170363" y="2447925"/>
          <p14:tracePt t="67447" x="4178300" y="2439988"/>
          <p14:tracePt t="67449" x="4186238" y="2432050"/>
          <p14:tracePt t="67451" x="4194175" y="2424113"/>
          <p14:tracePt t="67454" x="4202113" y="2424113"/>
          <p14:tracePt t="67457" x="4217988" y="2408238"/>
          <p14:tracePt t="67460" x="4225925" y="2400300"/>
          <p14:tracePt t="67463" x="4233863" y="2384425"/>
          <p14:tracePt t="67465" x="4241800" y="2384425"/>
          <p14:tracePt t="67467" x="4249738" y="2376488"/>
          <p14:tracePt t="67469" x="4257675" y="2368550"/>
          <p14:tracePt t="67471" x="4265613" y="2360613"/>
          <p14:tracePt t="67474" x="4273550" y="2352675"/>
          <p14:tracePt t="67475" x="4273550" y="2344738"/>
          <p14:tracePt t="67479" x="4289425" y="2328863"/>
          <p14:tracePt t="67481" x="4297363" y="2320925"/>
          <p14:tracePt t="67484" x="4305300" y="2312988"/>
          <p14:tracePt t="67485" x="4305300" y="2305050"/>
          <p14:tracePt t="67487" x="4313238" y="2297113"/>
          <p14:tracePt t="67490" x="4321175" y="2289175"/>
          <p14:tracePt t="67491" x="4321175" y="2281238"/>
          <p14:tracePt t="67493" x="4329113" y="2273300"/>
          <p14:tracePt t="67498" x="4337050" y="2257425"/>
          <p14:tracePt t="67500" x="4344988" y="2249488"/>
          <p14:tracePt t="67502" x="4344988" y="2241550"/>
          <p14:tracePt t="67503" x="4352925" y="2233613"/>
          <p14:tracePt t="67507" x="4352925" y="2224088"/>
          <p14:tracePt t="67508" x="4362450" y="2216150"/>
          <p14:tracePt t="67509" x="4362450" y="2208213"/>
          <p14:tracePt t="67513" x="4370388" y="2200275"/>
          <p14:tracePt t="67515" x="4370388" y="2192338"/>
          <p14:tracePt t="67517" x="4370388" y="2184400"/>
          <p14:tracePt t="67519" x="4378325" y="2176463"/>
          <p14:tracePt t="67521" x="4378325" y="2168525"/>
          <p14:tracePt t="67526" x="4386263" y="2160588"/>
          <p14:tracePt t="67528" x="4386263" y="2152650"/>
          <p14:tracePt t="67531" x="4386263" y="2144713"/>
          <p14:tracePt t="67533" x="4386263" y="2136775"/>
          <p14:tracePt t="67535" x="4394200" y="2128838"/>
          <p14:tracePt t="67540" x="4394200" y="2120900"/>
          <p14:tracePt t="67542" x="4394200" y="2112963"/>
          <p14:tracePt t="67545" x="4402138" y="2105025"/>
          <p14:tracePt t="67547" x="4402138" y="2097088"/>
          <p14:tracePt t="67549" x="4402138" y="2089150"/>
          <p14:tracePt t="67553" x="4402138" y="2081213"/>
          <p14:tracePt t="67557" x="4402138" y="2065338"/>
          <p14:tracePt t="67561" x="4402138" y="2057400"/>
          <p14:tracePt t="67563" x="4402138" y="2049463"/>
          <p14:tracePt t="67565" x="4402138" y="2041525"/>
          <p14:tracePt t="67569" x="4402138" y="2033588"/>
          <p14:tracePt t="67571" x="4402138" y="2025650"/>
          <p14:tracePt t="67576" x="4402138" y="2017713"/>
          <p14:tracePt t="67577" x="4402138" y="2009775"/>
          <p14:tracePt t="67579" x="4410075" y="2009775"/>
          <p14:tracePt t="67581" x="4410075" y="2001838"/>
          <p14:tracePt t="67583" x="4410075" y="1993900"/>
          <p14:tracePt t="67587" x="4410075" y="1985963"/>
          <p14:tracePt t="67592" x="4410075" y="1978025"/>
          <p14:tracePt t="67594" x="4410075" y="1970088"/>
          <p14:tracePt t="67597" x="4410075" y="1962150"/>
          <p14:tracePt t="67601" x="4410075" y="1954213"/>
          <p14:tracePt t="67607" x="4410075" y="1946275"/>
          <p14:tracePt t="67612" x="4410075" y="1938338"/>
          <p14:tracePt t="67617" x="4410075" y="1930400"/>
          <p14:tracePt t="67626" x="4410075" y="1922463"/>
          <p14:tracePt t="67633" x="4410075" y="1914525"/>
          <p14:tracePt t="67641" x="4402138" y="1906588"/>
          <p14:tracePt t="67645" x="4402138" y="1898650"/>
          <p14:tracePt t="67649" x="4402138" y="1890713"/>
          <p14:tracePt t="67651" x="4394200" y="1890713"/>
          <p14:tracePt t="67653" x="4394200" y="1881188"/>
          <p14:tracePt t="67658" x="4394200" y="1873250"/>
          <p14:tracePt t="67660" x="4386263" y="1873250"/>
          <p14:tracePt t="67661" x="4386263" y="1865313"/>
          <p14:tracePt t="67665" x="4386263" y="1857375"/>
          <p14:tracePt t="67667" x="4378325" y="1857375"/>
          <p14:tracePt t="67670" x="4378325" y="1849438"/>
          <p14:tracePt t="67675" x="4370388" y="1841500"/>
          <p14:tracePt t="67679" x="4370388" y="1833563"/>
          <p14:tracePt t="67681" x="4362450" y="1833563"/>
          <p14:tracePt t="67684" x="4362450" y="1825625"/>
          <p14:tracePt t="67692" x="4352925" y="1817688"/>
          <p14:tracePt t="67696" x="4352925" y="1809750"/>
          <p14:tracePt t="67704" x="4344988" y="1809750"/>
          <p14:tracePt t="67707" x="4344988" y="1801813"/>
          <p14:tracePt t="67715" x="4344988" y="1793875"/>
          <p14:tracePt t="67719" x="4337050" y="1793875"/>
          <p14:tracePt t="67723" x="4337050" y="1785938"/>
          <p14:tracePt t="67731" x="4337050" y="1778000"/>
          <p14:tracePt t="67733" x="4329113" y="1778000"/>
          <p14:tracePt t="67739" x="4329113" y="1770063"/>
          <p14:tracePt t="67743" x="4321175" y="1770063"/>
          <p14:tracePt t="67745" x="4321175" y="1762125"/>
          <p14:tracePt t="67750" x="4313238" y="1762125"/>
          <p14:tracePt t="67752" x="4313238" y="1754188"/>
          <p14:tracePt t="67757" x="4313238" y="1746250"/>
          <p14:tracePt t="67758" x="4305300" y="1746250"/>
          <p14:tracePt t="67761" x="4305300" y="1738313"/>
          <p14:tracePt t="67763" x="4297363" y="1738313"/>
          <p14:tracePt t="67767" x="4297363" y="1730375"/>
          <p14:tracePt t="67769" x="4289425" y="1730375"/>
          <p14:tracePt t="67774" x="4289425" y="1722438"/>
          <p14:tracePt t="67777" x="4281488" y="1722438"/>
          <p14:tracePt t="67779" x="4281488" y="1714500"/>
          <p14:tracePt t="67785" x="4273550" y="1714500"/>
          <p14:tracePt t="67787" x="4273550" y="1706563"/>
          <p14:tracePt t="67793" x="4265613" y="1698625"/>
          <p14:tracePt t="67799" x="4265613" y="1690688"/>
          <p14:tracePt t="67802" x="4257675" y="1690688"/>
          <p14:tracePt t="67808" x="4249738" y="1682750"/>
          <p14:tracePt t="67813" x="4249738" y="1674813"/>
          <p14:tracePt t="67815" x="4241800" y="1674813"/>
          <p14:tracePt t="67821" x="4241800" y="1666875"/>
          <p14:tracePt t="67824" x="4233863" y="1666875"/>
          <p14:tracePt t="67829" x="4233863" y="1658938"/>
          <p14:tracePt t="67832" x="4225925" y="1658938"/>
          <p14:tracePt t="67842" x="4225925" y="1651000"/>
          <p14:tracePt t="67844" x="4217988" y="1651000"/>
          <p14:tracePt t="67860" x="4217988" y="1643063"/>
          <p14:tracePt t="67980" x="4217988" y="1651000"/>
          <p14:tracePt t="67997" x="4210050" y="1651000"/>
          <p14:tracePt t="68002" x="4210050" y="1658938"/>
          <p14:tracePt t="68004" x="4210050" y="1666875"/>
          <p14:tracePt t="68007" x="4202113" y="1682750"/>
          <p14:tracePt t="68009" x="4202113" y="1698625"/>
          <p14:tracePt t="68011" x="4202113" y="1706563"/>
          <p14:tracePt t="68013" x="4194175" y="1714500"/>
          <p14:tracePt t="68016" x="4194175" y="1722438"/>
          <p14:tracePt t="68017" x="4194175" y="1738313"/>
          <p14:tracePt t="68019" x="4186238" y="1746250"/>
          <p14:tracePt t="68022" x="4186238" y="1754188"/>
          <p14:tracePt t="68024" x="4186238" y="1770063"/>
          <p14:tracePt t="68027" x="4178300" y="1793875"/>
          <p14:tracePt t="68030" x="4178300" y="1809750"/>
          <p14:tracePt t="68032" x="4178300" y="1817688"/>
          <p14:tracePt t="68033" x="4178300" y="1833563"/>
          <p14:tracePt t="68035" x="4178300" y="1849438"/>
          <p14:tracePt t="68037" x="4178300" y="1857375"/>
          <p14:tracePt t="68040" x="4170363" y="1873250"/>
          <p14:tracePt t="68043" x="4170363" y="1906588"/>
          <p14:tracePt t="68046" x="4170363" y="1914525"/>
          <p14:tracePt t="68047" x="4162425" y="1930400"/>
          <p14:tracePt t="68049" x="4162425" y="1946275"/>
          <p14:tracePt t="68051" x="4162425" y="1962150"/>
          <p14:tracePt t="68053" x="4162425" y="1978025"/>
          <p14:tracePt t="68057" x="4162425" y="2009775"/>
          <p14:tracePt t="68059" x="4162425" y="2017713"/>
          <p14:tracePt t="68062" x="4162425" y="2033588"/>
          <p14:tracePt t="68063" x="4162425" y="2049463"/>
          <p14:tracePt t="68065" x="4162425" y="2065338"/>
          <p14:tracePt t="68067" x="4162425" y="2073275"/>
          <p14:tracePt t="68069" x="4154488" y="2089150"/>
          <p14:tracePt t="68071" x="4154488" y="2097088"/>
          <p14:tracePt t="68074" x="4154488" y="2112963"/>
          <p14:tracePt t="68076" x="4154488" y="2128838"/>
          <p14:tracePt t="68078" x="4162425" y="2136775"/>
          <p14:tracePt t="68079" x="4162425" y="2152650"/>
          <p14:tracePt t="68094" x="4162425" y="2241550"/>
          <p14:tracePt t="68096" x="4162425" y="2249488"/>
          <p14:tracePt t="68097" x="4170363" y="2265363"/>
          <p14:tracePt t="68099" x="4170363" y="2273300"/>
          <p14:tracePt t="68101" x="4170363" y="2281238"/>
          <p14:tracePt t="68103" x="4170363" y="2297113"/>
          <p14:tracePt t="68107" x="4170363" y="2305050"/>
          <p14:tracePt t="68111" x="4178300" y="2328863"/>
          <p14:tracePt t="68113" x="4178300" y="2336800"/>
          <p14:tracePt t="68115" x="4178300" y="2344738"/>
          <p14:tracePt t="68117" x="4178300" y="2360613"/>
          <p14:tracePt t="68119" x="4178300" y="2368550"/>
          <p14:tracePt t="68121" x="4178300" y="2376488"/>
          <p14:tracePt t="68124" x="4178300" y="2384425"/>
          <p14:tracePt t="68128" x="4178300" y="2400300"/>
          <p14:tracePt t="68129" x="4178300" y="2408238"/>
          <p14:tracePt t="68131" x="4178300" y="2416175"/>
          <p14:tracePt t="68133" x="4178300" y="2424113"/>
          <p14:tracePt t="68135" x="4178300" y="2432050"/>
          <p14:tracePt t="68137" x="4178300" y="2439988"/>
          <p14:tracePt t="68140" x="4178300" y="2455863"/>
          <p14:tracePt t="68142" x="4186238" y="2463800"/>
          <p14:tracePt t="68143" x="4186238" y="2471738"/>
          <p14:tracePt t="68145" x="4186238" y="2479675"/>
          <p14:tracePt t="68147" x="4186238" y="2487613"/>
          <p14:tracePt t="68149" x="4186238" y="2495550"/>
          <p14:tracePt t="68151" x="4186238" y="2503488"/>
          <p14:tracePt t="68153" x="4186238" y="2519363"/>
          <p14:tracePt t="68157" x="4186238" y="2535238"/>
          <p14:tracePt t="68160" x="4186238" y="2543175"/>
          <p14:tracePt t="68161" x="4186238" y="2551113"/>
          <p14:tracePt t="68163" x="4186238" y="2566988"/>
          <p14:tracePt t="68165" x="4194175" y="2576513"/>
          <p14:tracePt t="68167" x="4194175" y="2584450"/>
          <p14:tracePt t="68169" x="4194175" y="2592388"/>
          <p14:tracePt t="68172" x="4194175" y="2600325"/>
          <p14:tracePt t="68174" x="4194175" y="2608263"/>
          <p14:tracePt t="68176" x="4194175" y="2624138"/>
          <p14:tracePt t="68178" x="4194175" y="2632075"/>
          <p14:tracePt t="68180" x="4194175" y="2640013"/>
          <p14:tracePt t="68181" x="4202113" y="2647950"/>
          <p14:tracePt t="68183" x="4202113" y="2655888"/>
          <p14:tracePt t="68185" x="4202113" y="2663825"/>
          <p14:tracePt t="68187" x="4202113" y="2671763"/>
          <p14:tracePt t="68190" x="4202113" y="2679700"/>
          <p14:tracePt t="68192" x="4202113" y="2687638"/>
          <p14:tracePt t="68193" x="4202113" y="2695575"/>
          <p14:tracePt t="68195" x="4210050" y="2711450"/>
          <p14:tracePt t="68197" x="4210050" y="2719388"/>
          <p14:tracePt t="68199" x="4210050" y="2727325"/>
          <p14:tracePt t="68201" x="4210050" y="2735263"/>
          <p14:tracePt t="68203" x="4217988" y="2751138"/>
          <p14:tracePt t="68207" x="4217988" y="2767013"/>
          <p14:tracePt t="68209" x="4217988" y="2774950"/>
          <p14:tracePt t="68211" x="4225925" y="2790825"/>
          <p14:tracePt t="68213" x="4225925" y="2798763"/>
          <p14:tracePt t="68215" x="4225925" y="2806700"/>
          <p14:tracePt t="68218" x="4233863" y="2814638"/>
          <p14:tracePt t="68219" x="4233863" y="2822575"/>
          <p14:tracePt t="68221" x="4233863" y="2830513"/>
          <p14:tracePt t="68224" x="4241800" y="2838450"/>
          <p14:tracePt t="68227" x="4241800" y="2854325"/>
          <p14:tracePt t="68229" x="4241800" y="2862263"/>
          <p14:tracePt t="68231" x="4249738" y="2870200"/>
          <p14:tracePt t="68233" x="4249738" y="2878138"/>
          <p14:tracePt t="68235" x="4249738" y="2886075"/>
          <p14:tracePt t="68237" x="4249738" y="2894013"/>
          <p14:tracePt t="68240" x="4249738" y="2901950"/>
          <p14:tracePt t="68243" x="4257675" y="2919413"/>
          <p14:tracePt t="68245" x="4257675" y="2927350"/>
          <p14:tracePt t="68247" x="4257675" y="2935288"/>
          <p14:tracePt t="68250" x="4257675" y="2943225"/>
          <p14:tracePt t="68251" x="4257675" y="2951163"/>
          <p14:tracePt t="68257" x="4257675" y="2959100"/>
          <p14:tracePt t="68259" x="4265613" y="2974975"/>
          <p14:tracePt t="68265" x="4265613" y="2982913"/>
          <p14:tracePt t="68266" x="4265613" y="2990850"/>
          <p14:tracePt t="68267" x="4265613" y="2998788"/>
          <p14:tracePt t="68271" x="4265613" y="3006725"/>
          <p14:tracePt t="68274" x="4265613" y="3014663"/>
          <p14:tracePt t="68276" x="4265613" y="3022600"/>
          <p14:tracePt t="68277" x="4265613" y="3030538"/>
          <p14:tracePt t="68279" x="4273550" y="3038475"/>
          <p14:tracePt t="68283" x="4273550" y="3046413"/>
          <p14:tracePt t="68285" x="4273550" y="3054350"/>
          <p14:tracePt t="68287" x="4273550" y="3062288"/>
          <p14:tracePt t="68290" x="4273550" y="3070225"/>
          <p14:tracePt t="68292" x="4273550" y="3078163"/>
          <p14:tracePt t="68293" x="4273550" y="3086100"/>
          <p14:tracePt t="68295" x="4273550" y="3094038"/>
          <p14:tracePt t="68297" x="4273550" y="3101975"/>
          <p14:tracePt t="68299" x="4273550" y="3109913"/>
          <p14:tracePt t="68301" x="4281488" y="3117850"/>
          <p14:tracePt t="68303" x="4281488" y="3125788"/>
          <p14:tracePt t="68307" x="4281488" y="3133725"/>
          <p14:tracePt t="68310" x="4281488" y="3141663"/>
          <p14:tracePt t="68314" x="4281488" y="3157538"/>
          <p14:tracePt t="68317" x="4281488" y="3165475"/>
          <p14:tracePt t="68319" x="4281488" y="3173413"/>
          <p14:tracePt t="68324" x="4281488" y="3181350"/>
          <p14:tracePt t="68325" x="4281488" y="3189288"/>
          <p14:tracePt t="68329" x="4281488" y="3197225"/>
          <p14:tracePt t="68333" x="4281488" y="3205163"/>
          <p14:tracePt t="68335" x="4281488" y="3213100"/>
          <p14:tracePt t="68340" x="4281488" y="3221038"/>
          <p14:tracePt t="68342" x="4281488" y="3228975"/>
          <p14:tracePt t="68344" x="4281488" y="3236913"/>
          <p14:tracePt t="68345" x="4281488" y="3244850"/>
          <p14:tracePt t="68347" x="4281488" y="3252788"/>
          <p14:tracePt t="68349" x="4281488" y="3262313"/>
          <p14:tracePt t="68351" x="4281488" y="3270250"/>
          <p14:tracePt t="68353" x="4281488" y="3278188"/>
          <p14:tracePt t="68358" x="4281488" y="3294063"/>
          <p14:tracePt t="68360" x="4281488" y="3302000"/>
          <p14:tracePt t="68361" x="4281488" y="3309938"/>
          <p14:tracePt t="68363" x="4281488" y="3317875"/>
          <p14:tracePt t="68365" x="4281488" y="3325813"/>
          <p14:tracePt t="68367" x="4273550" y="3333750"/>
          <p14:tracePt t="68369" x="4273550" y="3341688"/>
          <p14:tracePt t="68371" x="4273550" y="3349625"/>
          <p14:tracePt t="68374" x="4273550" y="3357563"/>
          <p14:tracePt t="68376" x="4273550" y="3365500"/>
          <p14:tracePt t="68377" x="4273550" y="3373438"/>
          <p14:tracePt t="68379" x="4273550" y="3381375"/>
          <p14:tracePt t="68381" x="4273550" y="3389313"/>
          <p14:tracePt t="68383" x="4273550" y="3397250"/>
          <p14:tracePt t="68385" x="4273550" y="3405188"/>
          <p14:tracePt t="68392" x="4273550" y="3421063"/>
          <p14:tracePt t="68393" x="4273550" y="3429000"/>
          <p14:tracePt t="68397" x="4273550" y="3436938"/>
          <p14:tracePt t="68401" x="4273550" y="3444875"/>
          <p14:tracePt t="68408" x="4273550" y="3452813"/>
          <p14:tracePt t="68409" x="4273550" y="3460750"/>
          <p14:tracePt t="68413" x="4273550" y="3468688"/>
          <p14:tracePt t="68417" x="4273550" y="3476625"/>
          <p14:tracePt t="68421" x="4273550" y="3484563"/>
          <p14:tracePt t="68427" x="4273550" y="3492500"/>
          <p14:tracePt t="68510" x="4273550" y="3484563"/>
          <p14:tracePt t="68515" x="4273550" y="3476625"/>
          <p14:tracePt t="68520" x="4281488" y="3468688"/>
          <p14:tracePt t="68521" x="4281488" y="3460750"/>
          <p14:tracePt t="68524" x="4281488" y="3452813"/>
          <p14:tracePt t="68526" x="4281488" y="3436938"/>
          <p14:tracePt t="68527" x="4281488" y="3429000"/>
          <p14:tracePt t="68529" x="4281488" y="3421063"/>
          <p14:tracePt t="68532" x="4281488" y="3413125"/>
          <p14:tracePt t="68533" x="4281488" y="3397250"/>
          <p14:tracePt t="68535" x="4281488" y="3389313"/>
          <p14:tracePt t="68537" x="4281488" y="3381375"/>
          <p14:tracePt t="68540" x="4281488" y="3365500"/>
          <p14:tracePt t="68542" x="4281488" y="3349625"/>
          <p14:tracePt t="68543" x="4281488" y="3333750"/>
          <p14:tracePt t="68545" x="4281488" y="3317875"/>
          <p14:tracePt t="68548" x="4281488" y="3309938"/>
          <p14:tracePt t="68549" x="4281488" y="3294063"/>
          <p14:tracePt t="68551" x="4281488" y="3278188"/>
          <p14:tracePt t="68553" x="4281488" y="3262313"/>
          <p14:tracePt t="68556" x="4281488" y="3236913"/>
          <p14:tracePt t="68557" x="4281488" y="3221038"/>
          <p14:tracePt t="68559" x="4281488" y="3205163"/>
          <p14:tracePt t="68561" x="4281488" y="3189288"/>
          <p14:tracePt t="68563" x="4281488" y="3173413"/>
          <p14:tracePt t="68565" x="4273550" y="3157538"/>
          <p14:tracePt t="68567" x="4273550" y="3141663"/>
          <p14:tracePt t="68569" x="4273550" y="3125788"/>
          <p14:tracePt t="68571" x="4273550" y="3117850"/>
          <p14:tracePt t="68573" x="4273550" y="3101975"/>
          <p14:tracePt t="68575" x="4273550" y="3086100"/>
          <p14:tracePt t="68577" x="4273550" y="3070225"/>
          <p14:tracePt t="68579" x="4265613" y="3054350"/>
          <p14:tracePt t="68581" x="4265613" y="3038475"/>
          <p14:tracePt t="68583" x="4265613" y="3022600"/>
          <p14:tracePt t="68585" x="4265613" y="3006725"/>
          <p14:tracePt t="68587" x="4257675" y="2990850"/>
          <p14:tracePt t="68591" x="4257675" y="2974975"/>
          <p14:tracePt t="68594" x="4249738" y="2943225"/>
          <p14:tracePt t="68596" x="4249738" y="2927350"/>
          <p14:tracePt t="68597" x="4249738" y="2909888"/>
          <p14:tracePt t="68599" x="4249738" y="2894013"/>
          <p14:tracePt t="68601" x="4241800" y="2870200"/>
          <p14:tracePt t="68603" x="4241800" y="2854325"/>
          <p14:tracePt t="68607" x="4241800" y="2814638"/>
          <p14:tracePt t="68612" x="4241800" y="2774950"/>
          <p14:tracePt t="68614" x="4233863" y="2759075"/>
          <p14:tracePt t="68615" x="4233863" y="2735263"/>
          <p14:tracePt t="68617" x="4233863" y="2719388"/>
          <p14:tracePt t="68619" x="4225925" y="2695575"/>
          <p14:tracePt t="68621" x="4225925" y="2679700"/>
          <p14:tracePt t="68624" x="4225925" y="2655888"/>
          <p14:tracePt t="68627" x="4217988" y="2640013"/>
          <p14:tracePt t="68628" x="4217988" y="2616200"/>
          <p14:tracePt t="68629" x="4217988" y="2600325"/>
          <p14:tracePt t="68631" x="4210050" y="2576513"/>
          <p14:tracePt t="68634" x="4202113" y="2559050"/>
          <p14:tracePt t="68636" x="4202113" y="2535238"/>
          <p14:tracePt t="68637" x="4194175" y="2519363"/>
          <p14:tracePt t="68640" x="4186238" y="2503488"/>
          <p14:tracePt t="68642" x="4186238" y="2479675"/>
          <p14:tracePt t="68644" x="4178300" y="2463800"/>
          <p14:tracePt t="68645" x="4178300" y="2447925"/>
          <p14:tracePt t="68647" x="4170363" y="2432050"/>
          <p14:tracePt t="68649" x="4170363" y="2416175"/>
          <p14:tracePt t="68651" x="4162425" y="2400300"/>
          <p14:tracePt t="68653" x="4162425" y="2384425"/>
          <p14:tracePt t="68657" x="4154488" y="2360613"/>
          <p14:tracePt t="68662" x="4146550" y="2328863"/>
          <p14:tracePt t="68663" x="4146550" y="2320925"/>
          <p14:tracePt t="68665" x="4138613" y="2305050"/>
          <p14:tracePt t="68667" x="4138613" y="2297113"/>
          <p14:tracePt t="68669" x="4138613" y="2281238"/>
          <p14:tracePt t="68672" x="4138613" y="2273300"/>
          <p14:tracePt t="68674" x="4130675" y="2257425"/>
          <p14:tracePt t="68675" x="4130675" y="2249488"/>
          <p14:tracePt t="68678" x="4130675" y="2241550"/>
          <p14:tracePt t="68679" x="4130675" y="2224088"/>
          <p14:tracePt t="68681" x="4130675" y="2216150"/>
          <p14:tracePt t="68683" x="4130675" y="2208213"/>
          <p14:tracePt t="68685" x="4122738" y="2192338"/>
          <p14:tracePt t="68688" x="4122738" y="2184400"/>
          <p14:tracePt t="68690" x="4122738" y="2176463"/>
          <p14:tracePt t="68692" x="4122738" y="2160588"/>
          <p14:tracePt t="68694" x="4122738" y="2152650"/>
          <p14:tracePt t="68695" x="4122738" y="2136775"/>
          <p14:tracePt t="68697" x="4122738" y="2128838"/>
          <p14:tracePt t="68699" x="4114800" y="2120900"/>
          <p14:tracePt t="68701" x="4114800" y="2112963"/>
          <p14:tracePt t="68704" x="4114800" y="2105025"/>
          <p14:tracePt t="68707" x="4114800" y="2089150"/>
          <p14:tracePt t="68710" x="4114800" y="2073275"/>
          <p14:tracePt t="68711" x="4114800" y="2065338"/>
          <p14:tracePt t="68713" x="4114800" y="2057400"/>
          <p14:tracePt t="68715" x="4114800" y="2049463"/>
          <p14:tracePt t="68718" x="4122738" y="2041525"/>
          <p14:tracePt t="68719" x="4122738" y="2025650"/>
          <p14:tracePt t="68721" x="4122738" y="2017713"/>
          <p14:tracePt t="68724" x="4122738" y="2009775"/>
          <p14:tracePt t="68726" x="4122738" y="2001838"/>
          <p14:tracePt t="68727" x="4122738" y="1993900"/>
          <p14:tracePt t="68729" x="4122738" y="1985963"/>
          <p14:tracePt t="68731" x="4122738" y="1978025"/>
          <p14:tracePt t="68733" x="4130675" y="1970088"/>
          <p14:tracePt t="68735" x="4130675" y="1962150"/>
          <p14:tracePt t="68737" x="4130675" y="1954213"/>
          <p14:tracePt t="68740" x="4130675" y="1946275"/>
          <p14:tracePt t="68742" x="4130675" y="1938338"/>
          <p14:tracePt t="68743" x="4130675" y="1930400"/>
          <p14:tracePt t="68747" x="4130675" y="1922463"/>
          <p14:tracePt t="68749" x="4138613" y="1914525"/>
          <p14:tracePt t="68753" x="4138613" y="1906588"/>
          <p14:tracePt t="68759" x="4138613" y="1898650"/>
          <p14:tracePt t="68761" x="4138613" y="1890713"/>
          <p14:tracePt t="68765" x="4138613" y="1881188"/>
          <p14:tracePt t="68768" x="4138613" y="1873250"/>
          <p14:tracePt t="68771" x="4138613" y="1865313"/>
          <p14:tracePt t="68775" x="4138613" y="1857375"/>
          <p14:tracePt t="68785" x="4146550" y="1849438"/>
          <p14:tracePt t="68868" x="4146550" y="1857375"/>
          <p14:tracePt t="68870" x="4138613" y="1857375"/>
          <p14:tracePt t="68872" x="4138613" y="1865313"/>
          <p14:tracePt t="68876" x="4138613" y="1873250"/>
          <p14:tracePt t="68877" x="4138613" y="1881188"/>
          <p14:tracePt t="68879" x="4138613" y="1890713"/>
          <p14:tracePt t="68881" x="4138613" y="1898650"/>
          <p14:tracePt t="68883" x="4138613" y="1906588"/>
          <p14:tracePt t="68885" x="4138613" y="1922463"/>
          <p14:tracePt t="68887" x="4138613" y="1930400"/>
          <p14:tracePt t="68892" x="4146550" y="1946275"/>
          <p14:tracePt t="68893" x="4146550" y="1962150"/>
          <p14:tracePt t="68895" x="4146550" y="1970088"/>
          <p14:tracePt t="68897" x="4146550" y="1978025"/>
          <p14:tracePt t="68899" x="4146550" y="1993900"/>
          <p14:tracePt t="68901" x="4146550" y="2001838"/>
          <p14:tracePt t="68903" x="4146550" y="2009775"/>
          <p14:tracePt t="68910" x="4146550" y="2049463"/>
          <p14:tracePt t="68911" x="4146550" y="2057400"/>
          <p14:tracePt t="68913" x="4146550" y="2065338"/>
          <p14:tracePt t="68915" x="4146550" y="2073275"/>
          <p14:tracePt t="68917" x="4146550" y="2089150"/>
          <p14:tracePt t="68919" x="4146550" y="2097088"/>
          <p14:tracePt t="68922" x="4146550" y="2105025"/>
          <p14:tracePt t="68926" x="4138613" y="2128838"/>
          <p14:tracePt t="68927" x="4138613" y="2136775"/>
          <p14:tracePt t="68929" x="4138613" y="2152650"/>
          <p14:tracePt t="68931" x="4138613" y="2160588"/>
          <p14:tracePt t="68933" x="4138613" y="2176463"/>
          <p14:tracePt t="68935" x="4138613" y="2192338"/>
          <p14:tracePt t="68937" x="4138613" y="2200275"/>
          <p14:tracePt t="68940" x="4138613" y="2216150"/>
          <p14:tracePt t="68942" x="4138613" y="2224088"/>
          <p14:tracePt t="68944" x="4138613" y="2241550"/>
          <p14:tracePt t="68945" x="4138613" y="2257425"/>
          <p14:tracePt t="68947" x="4138613" y="2273300"/>
          <p14:tracePt t="68949" x="4138613" y="2289175"/>
          <p14:tracePt t="68951" x="4138613" y="2305050"/>
          <p14:tracePt t="68953" x="4138613" y="2320925"/>
          <p14:tracePt t="68957" x="4130675" y="2352675"/>
          <p14:tracePt t="68959" x="4130675" y="2368550"/>
          <p14:tracePt t="68961" x="4130675" y="2384425"/>
          <p14:tracePt t="68963" x="4130675" y="2400300"/>
          <p14:tracePt t="68965" x="4130675" y="2424113"/>
          <p14:tracePt t="68968" x="4130675" y="2439988"/>
          <p14:tracePt t="68969" x="4130675" y="2455863"/>
          <p14:tracePt t="68971" x="4130675" y="2471738"/>
          <p14:tracePt t="68974" x="4130675" y="2487613"/>
          <p14:tracePt t="68976" x="4130675" y="2503488"/>
          <p14:tracePt t="68977" x="4130675" y="2519363"/>
          <p14:tracePt t="68979" x="4130675" y="2535238"/>
          <p14:tracePt t="68981" x="4122738" y="2551113"/>
          <p14:tracePt t="68984" x="4122738" y="2566988"/>
          <p14:tracePt t="68985" x="4122738" y="2576513"/>
          <p14:tracePt t="68987" x="4122738" y="2592388"/>
          <p14:tracePt t="68990" x="4122738" y="2600325"/>
          <p14:tracePt t="68992" x="4122738" y="2616200"/>
          <p14:tracePt t="68993" x="4122738" y="2624138"/>
          <p14:tracePt t="68995" x="4122738" y="2640013"/>
          <p14:tracePt t="68998" x="4122738" y="2647950"/>
          <p14:tracePt t="69000" x="4122738" y="2655888"/>
          <p14:tracePt t="69001" x="4114800" y="2671763"/>
          <p14:tracePt t="69003" x="4114800" y="2679700"/>
          <p14:tracePt t="69008" x="4114800" y="2703513"/>
          <p14:tracePt t="69010" x="4114800" y="2711450"/>
          <p14:tracePt t="69011" x="4114800" y="2727325"/>
          <p14:tracePt t="69014" x="4114800" y="2735263"/>
          <p14:tracePt t="69016" x="4114800" y="2751138"/>
          <p14:tracePt t="69017" x="4114800" y="2759075"/>
          <p14:tracePt t="69019" x="4114800" y="2767013"/>
          <p14:tracePt t="69021" x="4106863" y="2782888"/>
          <p14:tracePt t="69024" x="4106863" y="2790825"/>
          <p14:tracePt t="69026" x="4106863" y="2806700"/>
          <p14:tracePt t="69027" x="4106863" y="2814638"/>
          <p14:tracePt t="69029" x="4106863" y="2830513"/>
          <p14:tracePt t="69032" x="4106863" y="2846388"/>
          <p14:tracePt t="69033" x="4106863" y="2854325"/>
          <p14:tracePt t="69035" x="4114800" y="2870200"/>
          <p14:tracePt t="69037" x="4114800" y="2878138"/>
          <p14:tracePt t="69042" x="4114800" y="2901950"/>
          <p14:tracePt t="69043" x="4114800" y="2909888"/>
          <p14:tracePt t="69045" x="4114800" y="2927350"/>
          <p14:tracePt t="69047" x="4114800" y="2935288"/>
          <p14:tracePt t="69049" x="4114800" y="2943225"/>
          <p14:tracePt t="69051" x="4114800" y="2959100"/>
          <p14:tracePt t="69053" x="4114800" y="2967038"/>
          <p14:tracePt t="69057" x="4114800" y="2982913"/>
          <p14:tracePt t="69059" x="4114800" y="2990850"/>
          <p14:tracePt t="69062" x="4114800" y="2998788"/>
          <p14:tracePt t="69063" x="4114800" y="3006725"/>
          <p14:tracePt t="69067" x="4114800" y="3014663"/>
          <p14:tracePt t="69069" x="4114800" y="3022600"/>
          <p14:tracePt t="69071" x="4114800" y="3030538"/>
          <p14:tracePt t="69074" x="4114800" y="3038475"/>
          <p14:tracePt t="69077" x="4114800" y="3046413"/>
          <p14:tracePt t="69080" x="4114800" y="3054350"/>
          <p14:tracePt t="69081" x="4122738" y="3062288"/>
          <p14:tracePt t="69094" x="4122738" y="3094038"/>
          <p14:tracePt t="69096" x="4122738" y="3101975"/>
          <p14:tracePt t="69099" x="4122738" y="3109913"/>
          <p14:tracePt t="69103" x="4122738" y="3117850"/>
          <p14:tracePt t="69107" x="4122738" y="3125788"/>
          <p14:tracePt t="69109" x="4122738" y="3133725"/>
          <p14:tracePt t="69111" x="4122738" y="3141663"/>
          <p14:tracePt t="69115" x="4122738" y="3149600"/>
          <p14:tracePt t="69119" x="4122738" y="3157538"/>
          <p14:tracePt t="69124" x="4122738" y="3165475"/>
          <p14:tracePt t="69127" x="4122738" y="3173413"/>
          <p14:tracePt t="69135" x="4114800" y="3181350"/>
          <p14:tracePt t="69149" x="4114800" y="3189288"/>
          <p14:tracePt t="69224" x="4114800" y="3181350"/>
          <p14:tracePt t="69227" x="4114800" y="3173413"/>
          <p14:tracePt t="69230" x="4114800" y="3165475"/>
          <p14:tracePt t="69231" x="4106863" y="3157538"/>
          <p14:tracePt t="69234" x="4106863" y="3149600"/>
          <p14:tracePt t="69235" x="4106863" y="3141663"/>
          <p14:tracePt t="69237" x="4098925" y="3141663"/>
          <p14:tracePt t="69241" x="4098925" y="3125788"/>
          <p14:tracePt t="69243" x="4090988" y="3109913"/>
          <p14:tracePt t="69245" x="4090988" y="3101975"/>
          <p14:tracePt t="69247" x="4083050" y="3094038"/>
          <p14:tracePt t="69249" x="4083050" y="3078163"/>
          <p14:tracePt t="69251" x="4075113" y="3070225"/>
          <p14:tracePt t="69253" x="4075113" y="3062288"/>
          <p14:tracePt t="69257" x="4059238" y="3038475"/>
          <p14:tracePt t="69261" x="4051300" y="3006725"/>
          <p14:tracePt t="69263" x="4043363" y="2998788"/>
          <p14:tracePt t="69266" x="4043363" y="2982913"/>
          <p14:tracePt t="69267" x="4035425" y="2967038"/>
          <p14:tracePt t="69269" x="4027488" y="2959100"/>
          <p14:tracePt t="69271" x="4019550" y="2943225"/>
          <p14:tracePt t="69274" x="4011613" y="2935288"/>
          <p14:tracePt t="69276" x="4002088" y="2919413"/>
          <p14:tracePt t="69279" x="4002088" y="2909888"/>
          <p14:tracePt t="69282" x="3986213" y="2886075"/>
          <p14:tracePt t="69283" x="3978275" y="2878138"/>
          <p14:tracePt t="69285" x="3970338" y="2862263"/>
          <p14:tracePt t="69287" x="3962400" y="2854325"/>
          <p14:tracePt t="69290" x="3954463" y="2846388"/>
          <p14:tracePt t="69292" x="3946525" y="2838450"/>
          <p14:tracePt t="69297" x="3930650" y="2822575"/>
          <p14:tracePt t="69298" x="3922713" y="2814638"/>
          <p14:tracePt t="69300" x="3914775" y="2806700"/>
          <p14:tracePt t="69301" x="3914775" y="2798763"/>
          <p14:tracePt t="69303" x="3906838" y="2790825"/>
          <p14:tracePt t="69307" x="3890963" y="2774950"/>
          <p14:tracePt t="69309" x="3890963" y="2767013"/>
          <p14:tracePt t="69317" x="3875088" y="2751138"/>
          <p14:tracePt t="69318" x="3867150" y="2743200"/>
          <p14:tracePt t="69322" x="3859213" y="2735263"/>
          <p14:tracePt t="69324" x="3851275" y="2727325"/>
          <p14:tracePt t="69326" x="3851275" y="2719388"/>
          <p14:tracePt t="69331" x="3835400" y="2711450"/>
          <p14:tracePt t="69333" x="3827463" y="2703513"/>
          <p14:tracePt t="69335" x="3819525" y="2695575"/>
          <p14:tracePt t="69340" x="3811588" y="2695575"/>
          <p14:tracePt t="69341" x="3811588" y="2687638"/>
          <p14:tracePt t="69347" x="3803650" y="2679700"/>
          <p14:tracePt t="69349" x="3795713" y="2671763"/>
          <p14:tracePt t="69357" x="3787775" y="2663825"/>
          <p14:tracePt t="69365" x="3779838" y="2655888"/>
          <p14:tracePt t="69442" x="3779838" y="2647950"/>
          <p14:tracePt t="69450" x="3771900" y="2647950"/>
          <p14:tracePt t="69457" x="3771900" y="2640013"/>
          <p14:tracePt t="69460" x="3763963" y="2640013"/>
          <p14:tracePt t="69465" x="3756025" y="2640013"/>
          <p14:tracePt t="69468" x="3756025" y="2632075"/>
          <p14:tracePt t="69469" x="3748088" y="2632075"/>
          <p14:tracePt t="69475" x="3740150" y="2624138"/>
          <p14:tracePt t="69479" x="3732213" y="2624138"/>
          <p14:tracePt t="69483" x="3724275" y="2624138"/>
          <p14:tracePt t="69485" x="3724275" y="2616200"/>
          <p14:tracePt t="69487" x="3716338" y="2616200"/>
          <p14:tracePt t="69492" x="3708400" y="2616200"/>
          <p14:tracePt t="69493" x="3708400" y="2608263"/>
          <p14:tracePt t="69495" x="3700463" y="2608263"/>
          <p14:tracePt t="69499" x="3692525" y="2608263"/>
          <p14:tracePt t="69503" x="3684588" y="2600325"/>
          <p14:tracePt t="69509" x="3676650" y="2600325"/>
          <p14:tracePt t="69511" x="3668713" y="2600325"/>
          <p14:tracePt t="69513" x="3668713" y="2592388"/>
          <p14:tracePt t="69515" x="3660775" y="2592388"/>
          <p14:tracePt t="69519" x="3651250" y="2592388"/>
          <p14:tracePt t="69524" x="3643313" y="2584450"/>
          <p14:tracePt t="69527" x="3635375" y="2584450"/>
          <p14:tracePt t="69531" x="3627438" y="2584450"/>
          <p14:tracePt t="69535" x="3627438" y="2576513"/>
          <p14:tracePt t="69540" x="3619500" y="2576513"/>
          <p14:tracePt t="69555" x="3611563" y="2576513"/>
          <p14:tracePt t="69606" x="3611563" y="2566988"/>
          <p14:tracePt t="69615" x="3603625" y="2566988"/>
          <p14:tracePt t="69619" x="3603625" y="2559050"/>
          <p14:tracePt t="69624" x="3595688" y="2559050"/>
          <p14:tracePt t="69626" x="3595688" y="2551113"/>
          <p14:tracePt t="69628" x="3587750" y="2551113"/>
          <p14:tracePt t="69631" x="3579813" y="2543175"/>
          <p14:tracePt t="69635" x="3571875" y="2543175"/>
          <p14:tracePt t="69637" x="3571875" y="2535238"/>
          <p14:tracePt t="69642" x="3563938" y="2535238"/>
          <p14:tracePt t="69645" x="3563938" y="2527300"/>
          <p14:tracePt t="69647" x="3556000" y="2527300"/>
          <p14:tracePt t="69653" x="3556000" y="2519363"/>
          <p14:tracePt t="69657" x="3548063" y="2519363"/>
          <p14:tracePt t="69663" x="3548063" y="2511425"/>
          <p14:tracePt t="69669" x="3540125" y="2511425"/>
          <p14:tracePt t="69675" x="3540125" y="2503488"/>
          <p14:tracePt t="69683" x="3540125" y="2495550"/>
          <p14:tracePt t="69692" x="3532188" y="2487613"/>
          <p14:tracePt t="69699" x="3532188" y="2479675"/>
          <p14:tracePt t="69708" x="3532188" y="2471738"/>
          <p14:tracePt t="69775" x="3532188" y="2463800"/>
          <p14:tracePt t="69786" x="3540125" y="2455863"/>
          <p14:tracePt t="69791" x="3540125" y="2447925"/>
          <p14:tracePt t="69794" x="3540125" y="2439988"/>
          <p14:tracePt t="69797" x="3548063" y="2439988"/>
          <p14:tracePt t="69799" x="3548063" y="2432050"/>
          <p14:tracePt t="69808" x="3548063" y="2424113"/>
          <p14:tracePt t="69821" x="3548063" y="2416175"/>
          <p14:tracePt t="69829" x="3548063" y="2408238"/>
          <p14:tracePt t="69835" x="3548063" y="2400300"/>
          <p14:tracePt t="69839" x="3548063" y="2392363"/>
          <p14:tracePt t="69843" x="3548063" y="2384425"/>
          <p14:tracePt t="69847" x="3548063" y="2376488"/>
          <p14:tracePt t="69849" x="3540125" y="2376488"/>
          <p14:tracePt t="69851" x="3540125" y="2368550"/>
          <p14:tracePt t="69856" x="3540125" y="2360613"/>
          <p14:tracePt t="69859" x="3532188" y="2360613"/>
          <p14:tracePt t="69861" x="3532188" y="2352675"/>
          <p14:tracePt t="69865" x="3532188" y="2344738"/>
          <p14:tracePt t="69867" x="3524250" y="2344738"/>
          <p14:tracePt t="69871" x="3524250" y="2336800"/>
          <p14:tracePt t="69875" x="3516313" y="2336800"/>
          <p14:tracePt t="69877" x="3516313" y="2328863"/>
          <p14:tracePt t="69879" x="3508375" y="2328863"/>
          <p14:tracePt t="69885" x="3500438" y="2320925"/>
          <p14:tracePt t="69889" x="3492500" y="2320925"/>
          <p14:tracePt t="69891" x="3484563" y="2320925"/>
          <p14:tracePt t="69895" x="3476625" y="2312988"/>
          <p14:tracePt t="69897" x="3468688" y="2312988"/>
          <p14:tracePt t="69899" x="3460750" y="2312988"/>
          <p14:tracePt t="69903" x="3452813" y="2305050"/>
          <p14:tracePt t="69906" x="3444875" y="2305050"/>
          <p14:tracePt t="69907" x="3436938" y="2305050"/>
          <p14:tracePt t="69909" x="3429000" y="2305050"/>
          <p14:tracePt t="69911" x="3421063" y="2305050"/>
          <p14:tracePt t="69913" x="3413125" y="2305050"/>
          <p14:tracePt t="69915" x="3405188" y="2297113"/>
          <p14:tracePt t="69917" x="3397250" y="2297113"/>
          <p14:tracePt t="69921" x="3389313" y="2297113"/>
          <p14:tracePt t="69923" x="3381375" y="2297113"/>
          <p14:tracePt t="69925" x="3373438" y="2297113"/>
          <p14:tracePt t="69927" x="3365500" y="2297113"/>
          <p14:tracePt t="69929" x="3357563" y="2297113"/>
          <p14:tracePt t="69931" x="3357563" y="2289175"/>
          <p14:tracePt t="69933" x="3349625" y="2289175"/>
          <p14:tracePt t="69935" x="3341688" y="2289175"/>
          <p14:tracePt t="69937" x="3333750" y="2289175"/>
          <p14:tracePt t="69939" x="3325813" y="2289175"/>
          <p14:tracePt t="69941" x="3317875" y="2289175"/>
          <p14:tracePt t="69945" x="3308350" y="2289175"/>
          <p14:tracePt t="69947" x="3300413" y="2289175"/>
          <p14:tracePt t="69949" x="3292475" y="2289175"/>
          <p14:tracePt t="69951" x="3284538" y="2289175"/>
          <p14:tracePt t="69953" x="3276600" y="2289175"/>
          <p14:tracePt t="69956" x="3268663" y="2289175"/>
          <p14:tracePt t="69957" x="3260725" y="2289175"/>
          <p14:tracePt t="69961" x="3252788" y="2289175"/>
          <p14:tracePt t="69963" x="3244850" y="2289175"/>
          <p14:tracePt t="69965" x="3236913" y="2289175"/>
          <p14:tracePt t="69969" x="3228975" y="2289175"/>
          <p14:tracePt t="69974" x="3221038" y="2289175"/>
          <p14:tracePt t="69977" x="3213100" y="2289175"/>
          <p14:tracePt t="69983" x="3205163" y="2289175"/>
          <p14:tracePt t="69987" x="3205163" y="2297113"/>
          <p14:tracePt t="69991" x="3197225" y="2297113"/>
          <p14:tracePt t="69997" x="3189288" y="2305050"/>
          <p14:tracePt t="70003" x="3181350" y="2312988"/>
          <p14:tracePt t="70008" x="3173413" y="2312988"/>
          <p14:tracePt t="70010" x="3173413" y="2320925"/>
          <p14:tracePt t="70011" x="3165475" y="2320925"/>
          <p14:tracePt t="70013" x="3165475" y="2328863"/>
          <p14:tracePt t="70015" x="3157538" y="2336800"/>
          <p14:tracePt t="70019" x="3149600" y="2344738"/>
          <p14:tracePt t="70021" x="3141663" y="2352675"/>
          <p14:tracePt t="70024" x="3141663" y="2360613"/>
          <p14:tracePt t="70025" x="3133725" y="2360613"/>
          <p14:tracePt t="70028" x="3125788" y="2368550"/>
          <p14:tracePt t="70029" x="3117850" y="2376488"/>
          <p14:tracePt t="70031" x="3117850" y="2384425"/>
          <p14:tracePt t="70033" x="3109913" y="2392363"/>
          <p14:tracePt t="70035" x="3101975" y="2400300"/>
          <p14:tracePt t="70037" x="3094038" y="2408238"/>
          <p14:tracePt t="70040" x="3094038" y="2416175"/>
          <p14:tracePt t="70041" x="3086100" y="2424113"/>
          <p14:tracePt t="70044" x="3078163" y="2424113"/>
          <p14:tracePt t="70048" x="3062288" y="2439988"/>
          <p14:tracePt t="70049" x="3062288" y="2447925"/>
          <p14:tracePt t="70051" x="3054350" y="2455863"/>
          <p14:tracePt t="70053" x="3046413" y="2463800"/>
          <p14:tracePt t="70058" x="3038475" y="2471738"/>
          <p14:tracePt t="70060" x="3030538" y="2479675"/>
          <p14:tracePt t="70066" x="3022600" y="2503488"/>
          <p14:tracePt t="70068" x="3014663" y="2503488"/>
          <p14:tracePt t="70069" x="3014663" y="2511425"/>
          <p14:tracePt t="70071" x="3006725" y="2519363"/>
          <p14:tracePt t="70074" x="3006725" y="2527300"/>
          <p14:tracePt t="70077" x="2998788" y="2535238"/>
          <p14:tracePt t="70081" x="2990850" y="2559050"/>
          <p14:tracePt t="70094" x="2982913" y="2608263"/>
          <p14:tracePt t="70098" x="2982913" y="2624138"/>
          <p14:tracePt t="70099" x="2982913" y="2632075"/>
          <p14:tracePt t="70101" x="2974975" y="2640013"/>
          <p14:tracePt t="70103" x="2974975" y="2647950"/>
          <p14:tracePt t="70108" x="2974975" y="2663825"/>
          <p14:tracePt t="70111" x="2974975" y="2671763"/>
          <p14:tracePt t="70113" x="2974975" y="2679700"/>
          <p14:tracePt t="70115" x="2974975" y="2687638"/>
          <p14:tracePt t="70117" x="2974975" y="2695575"/>
          <p14:tracePt t="70121" x="2974975" y="2703513"/>
          <p14:tracePt t="70124" x="2974975" y="2711450"/>
          <p14:tracePt t="70127" x="2974975" y="2719388"/>
          <p14:tracePt t="70129" x="2974975" y="2727325"/>
          <p14:tracePt t="70133" x="2982913" y="2735263"/>
          <p14:tracePt t="70135" x="2982913" y="2743200"/>
          <p14:tracePt t="70141" x="2982913" y="2751138"/>
          <p14:tracePt t="70143" x="2982913" y="2759075"/>
          <p14:tracePt t="70145" x="2982913" y="2767013"/>
          <p14:tracePt t="70147" x="2990850" y="2767013"/>
          <p14:tracePt t="70149" x="2990850" y="2774950"/>
          <p14:tracePt t="70153" x="2990850" y="2782888"/>
          <p14:tracePt t="70157" x="2998788" y="2790825"/>
          <p14:tracePt t="70159" x="2998788" y="2798763"/>
          <p14:tracePt t="70161" x="2998788" y="2806700"/>
          <p14:tracePt t="70163" x="3006725" y="2806700"/>
          <p14:tracePt t="70165" x="3006725" y="2814638"/>
          <p14:tracePt t="70169" x="3014663" y="2822575"/>
          <p14:tracePt t="70174" x="3014663" y="2830513"/>
          <p14:tracePt t="70178" x="3022600" y="2838450"/>
          <p14:tracePt t="70181" x="3022600" y="2846388"/>
          <p14:tracePt t="70187" x="3030538" y="2846388"/>
          <p14:tracePt t="70190" x="3030538" y="2854325"/>
          <p14:tracePt t="70199" x="3030538" y="2862263"/>
          <p14:tracePt t="70201" x="3038475" y="2862263"/>
          <p14:tracePt t="70209" x="3038475" y="2870200"/>
          <p14:tracePt t="70211" x="3046413" y="2870200"/>
          <p14:tracePt t="70215" x="3054350" y="2870200"/>
          <p14:tracePt t="70219" x="3054350" y="2878138"/>
          <p14:tracePt t="70221" x="3062288" y="2878138"/>
          <p14:tracePt t="70226" x="3070225" y="2878138"/>
          <p14:tracePt t="70227" x="3078163" y="2886075"/>
          <p14:tracePt t="70231" x="3086100" y="2886075"/>
          <p14:tracePt t="70234" x="3094038" y="2886075"/>
          <p14:tracePt t="70235" x="3101975" y="2894013"/>
          <p14:tracePt t="70240" x="3109913" y="2894013"/>
          <p14:tracePt t="70243" x="3117850" y="2894013"/>
          <p14:tracePt t="70244" x="3125788" y="2901950"/>
          <p14:tracePt t="70245" x="3133725" y="2901950"/>
          <p14:tracePt t="70249" x="3141663" y="2901950"/>
          <p14:tracePt t="70252" x="3149600" y="2901950"/>
          <p14:tracePt t="70253" x="3149600" y="2909888"/>
          <p14:tracePt t="70257" x="3165475" y="2909888"/>
          <p14:tracePt t="70260" x="3165475" y="2919413"/>
          <p14:tracePt t="70262" x="3173413" y="2919413"/>
          <p14:tracePt t="70263" x="3181350" y="2919413"/>
          <p14:tracePt t="70265" x="3189288" y="2919413"/>
          <p14:tracePt t="70269" x="3197225" y="2927350"/>
          <p14:tracePt t="70271" x="3205163" y="2927350"/>
          <p14:tracePt t="70274" x="3213100" y="2927350"/>
          <p14:tracePt t="70276" x="3221038" y="2935288"/>
          <p14:tracePt t="70277" x="3228975" y="2935288"/>
          <p14:tracePt t="70281" x="3236913" y="2935288"/>
          <p14:tracePt t="70283" x="3244850" y="2935288"/>
          <p14:tracePt t="70285" x="3252788" y="2935288"/>
          <p14:tracePt t="70287" x="3260725" y="2943225"/>
          <p14:tracePt t="70290" x="3268663" y="2943225"/>
          <p14:tracePt t="70293" x="3276600" y="2943225"/>
          <p14:tracePt t="70294" x="3284538" y="2943225"/>
          <p14:tracePt t="70295" x="3292475" y="2943225"/>
          <p14:tracePt t="70298" x="3300413" y="2943225"/>
          <p14:tracePt t="70299" x="3308350" y="2951163"/>
          <p14:tracePt t="70301" x="3317875" y="2951163"/>
          <p14:tracePt t="70303" x="3325813" y="2951163"/>
          <p14:tracePt t="70308" x="3341688" y="2951163"/>
          <p14:tracePt t="70310" x="3349625" y="2951163"/>
          <p14:tracePt t="70312" x="3357563" y="2951163"/>
          <p14:tracePt t="70313" x="3365500" y="2951163"/>
          <p14:tracePt t="70315" x="3373438" y="2951163"/>
          <p14:tracePt t="70317" x="3381375" y="2951163"/>
          <p14:tracePt t="70319" x="3389313" y="2951163"/>
          <p14:tracePt t="70321" x="3397250" y="2951163"/>
          <p14:tracePt t="70323" x="3405188" y="2951163"/>
          <p14:tracePt t="70326" x="3413125" y="2951163"/>
          <p14:tracePt t="70327" x="3421063" y="2951163"/>
          <p14:tracePt t="70329" x="3429000" y="2951163"/>
          <p14:tracePt t="70331" x="3436938" y="2951163"/>
          <p14:tracePt t="70333" x="3444875" y="2943225"/>
          <p14:tracePt t="70335" x="3460750" y="2943225"/>
          <p14:tracePt t="70340" x="3468688" y="2943225"/>
          <p14:tracePt t="70344" x="3484563" y="2935288"/>
          <p14:tracePt t="70345" x="3492500" y="2935288"/>
          <p14:tracePt t="70347" x="3500438" y="2927350"/>
          <p14:tracePt t="70349" x="3508375" y="2927350"/>
          <p14:tracePt t="70351" x="3516313" y="2927350"/>
          <p14:tracePt t="70353" x="3524250" y="2919413"/>
          <p14:tracePt t="70357" x="3540125" y="2919413"/>
          <p14:tracePt t="70361" x="3563938" y="2909888"/>
          <p14:tracePt t="70363" x="3571875" y="2909888"/>
          <p14:tracePt t="70365" x="3579813" y="2901950"/>
          <p14:tracePt t="70367" x="3587750" y="2901950"/>
          <p14:tracePt t="70369" x="3595688" y="2894013"/>
          <p14:tracePt t="70371" x="3603625" y="2894013"/>
          <p14:tracePt t="70374" x="3611563" y="2886075"/>
          <p14:tracePt t="70376" x="3619500" y="2878138"/>
          <p14:tracePt t="70378" x="3627438" y="2878138"/>
          <p14:tracePt t="70380" x="3635375" y="2870200"/>
          <p14:tracePt t="70381" x="3643313" y="2870200"/>
          <p14:tracePt t="70383" x="3651250" y="2862263"/>
          <p14:tracePt t="70385" x="3660775" y="2854325"/>
          <p14:tracePt t="70387" x="3668713" y="2854325"/>
          <p14:tracePt t="70391" x="3684588" y="2846388"/>
          <p14:tracePt t="70394" x="3692525" y="2838450"/>
          <p14:tracePt t="70397" x="3700463" y="2830513"/>
          <p14:tracePt t="70399" x="3708400" y="2822575"/>
          <p14:tracePt t="70401" x="3716338" y="2814638"/>
          <p14:tracePt t="70403" x="3724275" y="2814638"/>
          <p14:tracePt t="70407" x="3732213" y="2798763"/>
          <p14:tracePt t="70412" x="3748088" y="2790825"/>
          <p14:tracePt t="70413" x="3756025" y="2782888"/>
          <p14:tracePt t="70415" x="3763963" y="2782888"/>
          <p14:tracePt t="70417" x="3763963" y="2774950"/>
          <p14:tracePt t="70419" x="3771900" y="2767013"/>
          <p14:tracePt t="70421" x="3779838" y="2767013"/>
          <p14:tracePt t="70424" x="3779838" y="2759075"/>
          <p14:tracePt t="70425" x="3787775" y="2751138"/>
          <p14:tracePt t="70428" x="3795713" y="2743200"/>
          <p14:tracePt t="70431" x="3803650" y="2735263"/>
          <p14:tracePt t="70433" x="3803650" y="2727325"/>
          <p14:tracePt t="70435" x="3811588" y="2719388"/>
          <p14:tracePt t="70438" x="3811588" y="2711450"/>
          <p14:tracePt t="70441" x="3819525" y="2711450"/>
          <p14:tracePt t="70442" x="3819525" y="2703513"/>
          <p14:tracePt t="70446" x="3827463" y="2687638"/>
          <p14:tracePt t="70447" x="3827463" y="2679700"/>
          <p14:tracePt t="70449" x="3835400" y="2671763"/>
          <p14:tracePt t="70453" x="3843338" y="2663825"/>
          <p14:tracePt t="70457" x="3851275" y="2647950"/>
          <p14:tracePt t="70460" x="3851275" y="2640013"/>
          <p14:tracePt t="70463" x="3859213" y="2632075"/>
          <p14:tracePt t="70465" x="3859213" y="2624138"/>
          <p14:tracePt t="70468" x="3859213" y="2616200"/>
          <p14:tracePt t="70470" x="3859213" y="2608263"/>
          <p14:tracePt t="70471" x="3867150" y="2600325"/>
          <p14:tracePt t="70474" x="3867150" y="2592388"/>
          <p14:tracePt t="70478" x="3867150" y="2584450"/>
          <p14:tracePt t="70479" x="3867150" y="2576513"/>
          <p14:tracePt t="70481" x="3867150" y="2566988"/>
          <p14:tracePt t="70484" x="3875088" y="2566988"/>
          <p14:tracePt t="70485" x="3875088" y="2559050"/>
          <p14:tracePt t="70487" x="3875088" y="2551113"/>
          <p14:tracePt t="70490" x="3875088" y="2543175"/>
          <p14:tracePt t="70493" x="3875088" y="2535238"/>
          <p14:tracePt t="70495" x="3875088" y="2527300"/>
          <p14:tracePt t="70499" x="3875088" y="2519363"/>
          <p14:tracePt t="70503" x="3875088" y="2511425"/>
          <p14:tracePt t="70507" x="3875088" y="2503488"/>
          <p14:tracePt t="70509" x="3875088" y="2495550"/>
          <p14:tracePt t="70513" x="3875088" y="2487613"/>
          <p14:tracePt t="70515" x="3867150" y="2479675"/>
          <p14:tracePt t="70521" x="3867150" y="2471738"/>
          <p14:tracePt t="70525" x="3867150" y="2463800"/>
          <p14:tracePt t="70529" x="3867150" y="2455863"/>
          <p14:tracePt t="70533" x="3859213" y="2455863"/>
          <p14:tracePt t="70535" x="3859213" y="2447925"/>
          <p14:tracePt t="70542" x="3859213" y="2439988"/>
          <p14:tracePt t="70549" x="3859213" y="2432050"/>
          <p14:tracePt t="70551" x="3851275" y="2432050"/>
          <p14:tracePt t="70630" x="3859213" y="2432050"/>
          <p14:tracePt t="70637" x="3851275" y="2432050"/>
          <p14:tracePt t="70643" x="3843338" y="2432050"/>
          <p14:tracePt t="70646" x="3835400" y="2439988"/>
          <p14:tracePt t="70647" x="3827463" y="2439988"/>
          <p14:tracePt t="70649" x="3819525" y="2439988"/>
          <p14:tracePt t="70651" x="3811588" y="2439988"/>
          <p14:tracePt t="70653" x="3803650" y="2439988"/>
          <p14:tracePt t="70657" x="3787775" y="2439988"/>
          <p14:tracePt t="70659" x="3779838" y="2439988"/>
          <p14:tracePt t="70661" x="3771900" y="2447925"/>
          <p14:tracePt t="70663" x="3763963" y="2447925"/>
          <p14:tracePt t="70665" x="3748088" y="2447925"/>
          <p14:tracePt t="70669" x="3740150" y="2447925"/>
          <p14:tracePt t="70672" x="3724275" y="2447925"/>
          <p14:tracePt t="70674" x="3716338" y="2447925"/>
          <p14:tracePt t="70676" x="3708400" y="2455863"/>
          <p14:tracePt t="70677" x="3700463" y="2455863"/>
          <p14:tracePt t="70679" x="3692525" y="2455863"/>
          <p14:tracePt t="70681" x="3684588" y="2463800"/>
          <p14:tracePt t="70683" x="3676650" y="2463800"/>
          <p14:tracePt t="70685" x="3668713" y="2463800"/>
          <p14:tracePt t="70687" x="3660775" y="2471738"/>
          <p14:tracePt t="70690" x="3651250" y="2471738"/>
          <p14:tracePt t="70692" x="3643313" y="2471738"/>
          <p14:tracePt t="70694" x="3635375" y="2479675"/>
          <p14:tracePt t="70695" x="3627438" y="2479675"/>
          <p14:tracePt t="70697" x="3619500" y="2479675"/>
          <p14:tracePt t="70699" x="3611563" y="2487613"/>
          <p14:tracePt t="70701" x="3603625" y="2487613"/>
          <p14:tracePt t="70704" x="3595688" y="2487613"/>
          <p14:tracePt t="70707" x="3579813" y="2495550"/>
          <p14:tracePt t="70711" x="3571875" y="2503488"/>
          <p14:tracePt t="70712" x="3563938" y="2503488"/>
          <p14:tracePt t="70713" x="3556000" y="2503488"/>
          <p14:tracePt t="70715" x="3548063" y="2511425"/>
          <p14:tracePt t="70717" x="3540125" y="2511425"/>
          <p14:tracePt t="70719" x="3532188" y="2511425"/>
          <p14:tracePt t="70721" x="3532188" y="2519363"/>
          <p14:tracePt t="70724" x="3524250" y="2519363"/>
          <p14:tracePt t="70727" x="3516313" y="2519363"/>
          <p14:tracePt t="70729" x="3516313" y="2527300"/>
          <p14:tracePt t="70733" x="3508375" y="2527300"/>
          <p14:tracePt t="70743" x="3508375" y="2535238"/>
          <p14:tracePt t="70771" x="3508375" y="2543175"/>
          <p14:tracePt t="70790" x="3508375" y="2551113"/>
          <p14:tracePt t="70809" x="3508375" y="2559050"/>
          <p14:tracePt t="70856" x="3500438" y="2559050"/>
          <p14:tracePt t="70868" x="3500438" y="2566988"/>
          <p14:tracePt t="71134" x="3508375" y="2566988"/>
          <p14:tracePt t="71136" x="3516313" y="2566988"/>
          <p14:tracePt t="71140" x="3532188" y="2576513"/>
          <p14:tracePt t="71142" x="3540125" y="2576513"/>
          <p14:tracePt t="71143" x="3548063" y="2584450"/>
          <p14:tracePt t="71146" x="3556000" y="2584450"/>
          <p14:tracePt t="71148" x="3571875" y="2584450"/>
          <p14:tracePt t="71149" x="3579813" y="2592388"/>
          <p14:tracePt t="71151" x="3587750" y="2592388"/>
          <p14:tracePt t="71154" x="3603625" y="2600325"/>
          <p14:tracePt t="71158" x="3627438" y="2608263"/>
          <p14:tracePt t="71161" x="3643313" y="2616200"/>
          <p14:tracePt t="71162" x="3660775" y="2624138"/>
          <p14:tracePt t="71163" x="3676650" y="2632075"/>
          <p14:tracePt t="71165" x="3684588" y="2632075"/>
          <p14:tracePt t="71167" x="3708400" y="2640013"/>
          <p14:tracePt t="71169" x="3716338" y="2647950"/>
          <p14:tracePt t="71171" x="3732213" y="2655888"/>
          <p14:tracePt t="71174" x="3748088" y="2655888"/>
          <p14:tracePt t="71175" x="3763963" y="2663825"/>
          <p14:tracePt t="71180" x="3803650" y="2679700"/>
          <p14:tracePt t="71181" x="3819525" y="2687638"/>
          <p14:tracePt t="71183" x="3835400" y="2695575"/>
          <p14:tracePt t="71185" x="3851275" y="2703513"/>
          <p14:tracePt t="71188" x="3867150" y="2711450"/>
          <p14:tracePt t="71190" x="3883025" y="2711450"/>
          <p14:tracePt t="71191" x="3906838" y="2719388"/>
          <p14:tracePt t="71193" x="3922713" y="2727325"/>
          <p14:tracePt t="71198" x="3954463" y="2735263"/>
          <p14:tracePt t="71200" x="3970338" y="2743200"/>
          <p14:tracePt t="71201" x="3986213" y="2751138"/>
          <p14:tracePt t="71203" x="3994150" y="2751138"/>
          <p14:tracePt t="71207" x="4027488" y="2759075"/>
          <p14:tracePt t="71212" x="4043363" y="2767013"/>
          <p14:tracePt t="71214" x="4067175" y="2774950"/>
          <p14:tracePt t="71215" x="4075113" y="2782888"/>
          <p14:tracePt t="71218" x="4083050" y="2782888"/>
          <p14:tracePt t="71219" x="4090988" y="2782888"/>
          <p14:tracePt t="71221" x="4098925" y="2790825"/>
          <p14:tracePt t="71223" x="4114800" y="2790825"/>
          <p14:tracePt t="71226" x="4122738" y="2790825"/>
          <p14:tracePt t="71229" x="4138613" y="2798763"/>
          <p14:tracePt t="71233" x="4146550" y="2798763"/>
          <p14:tracePt t="71237" x="4162425" y="2806700"/>
          <p14:tracePt t="71241" x="4170363" y="2806700"/>
          <p14:tracePt t="71244" x="4178300" y="2806700"/>
          <p14:tracePt t="71247" x="4186238" y="2806700"/>
          <p14:tracePt t="71251" x="4194175" y="2806700"/>
          <p14:tracePt t="71257" x="4202113" y="2806700"/>
          <p14:tracePt t="71261" x="4210050" y="2806700"/>
          <p14:tracePt t="71266" x="4217988" y="2806700"/>
          <p14:tracePt t="71271" x="4225925" y="2806700"/>
          <p14:tracePt t="71277" x="4233863" y="2806700"/>
          <p14:tracePt t="71281" x="4241800" y="2806700"/>
          <p14:tracePt t="71285" x="4249738" y="2806700"/>
          <p14:tracePt t="71290" x="4257675" y="2806700"/>
          <p14:tracePt t="71293" x="4265613" y="2806700"/>
          <p14:tracePt t="71297" x="4273550" y="2806700"/>
          <p14:tracePt t="71301" x="4281488" y="2806700"/>
          <p14:tracePt t="71303" x="4289425" y="2806700"/>
          <p14:tracePt t="71307" x="4297363" y="2806700"/>
          <p14:tracePt t="71311" x="4305300" y="2806700"/>
          <p14:tracePt t="71314" x="4313238" y="2806700"/>
          <p14:tracePt t="71317" x="4321175" y="2806700"/>
          <p14:tracePt t="71319" x="4329113" y="2806700"/>
          <p14:tracePt t="71321" x="4337050" y="2806700"/>
          <p14:tracePt t="71324" x="4344988" y="2814638"/>
          <p14:tracePt t="71326" x="4352925" y="2814638"/>
          <p14:tracePt t="71327" x="4362450" y="2814638"/>
          <p14:tracePt t="71329" x="4370388" y="2814638"/>
          <p14:tracePt t="71331" x="4378325" y="2814638"/>
          <p14:tracePt t="71333" x="4386263" y="2814638"/>
          <p14:tracePt t="71335" x="4394200" y="2822575"/>
          <p14:tracePt t="71337" x="4402138" y="2822575"/>
          <p14:tracePt t="71340" x="4410075" y="2822575"/>
          <p14:tracePt t="71342" x="4418013" y="2822575"/>
          <p14:tracePt t="71344" x="4433888" y="2822575"/>
          <p14:tracePt t="71345" x="4441825" y="2830513"/>
          <p14:tracePt t="71347" x="4449763" y="2830513"/>
          <p14:tracePt t="71349" x="4457700" y="2830513"/>
          <p14:tracePt t="71351" x="4465638" y="2830513"/>
          <p14:tracePt t="71353" x="4473575" y="2830513"/>
          <p14:tracePt t="71360" x="4497388" y="2838450"/>
          <p14:tracePt t="71362" x="4513263" y="2838450"/>
          <p14:tracePt t="71363" x="4521200" y="2838450"/>
          <p14:tracePt t="71365" x="4529138" y="2838450"/>
          <p14:tracePt t="71367" x="4537075" y="2838450"/>
          <p14:tracePt t="71369" x="4545013" y="2838450"/>
          <p14:tracePt t="71371" x="4560888" y="2838450"/>
          <p14:tracePt t="71374" x="4568825" y="2846388"/>
          <p14:tracePt t="71376" x="4576763" y="2846388"/>
          <p14:tracePt t="71377" x="4584700" y="2846388"/>
          <p14:tracePt t="71379" x="4592638" y="2846388"/>
          <p14:tracePt t="71381" x="4600575" y="2846388"/>
          <p14:tracePt t="71384" x="4608513" y="2846388"/>
          <p14:tracePt t="71385" x="4616450" y="2846388"/>
          <p14:tracePt t="71387" x="4624388" y="2846388"/>
          <p14:tracePt t="71392" x="4640263" y="2846388"/>
          <p14:tracePt t="71393" x="4648200" y="2846388"/>
          <p14:tracePt t="71395" x="4656138" y="2846388"/>
          <p14:tracePt t="71397" x="4664075" y="2846388"/>
          <p14:tracePt t="71399" x="4672013" y="2846388"/>
          <p14:tracePt t="71401" x="4679950" y="2846388"/>
          <p14:tracePt t="71403" x="4687888" y="2846388"/>
          <p14:tracePt t="71407" x="4705350" y="2846388"/>
          <p14:tracePt t="71409" x="4713288" y="2846388"/>
          <p14:tracePt t="71411" x="4721225" y="2846388"/>
          <p14:tracePt t="71413" x="4729163" y="2846388"/>
          <p14:tracePt t="71416" x="4737100" y="2838450"/>
          <p14:tracePt t="71417" x="4745038" y="2838450"/>
          <p14:tracePt t="71419" x="4752975" y="2838450"/>
          <p14:tracePt t="71422" x="4760913" y="2838450"/>
          <p14:tracePt t="71424" x="4768850" y="2838450"/>
          <p14:tracePt t="71426" x="4776788" y="2838450"/>
          <p14:tracePt t="71427" x="4776788" y="2830513"/>
          <p14:tracePt t="71429" x="4784725" y="2830513"/>
          <p14:tracePt t="71431" x="4792663" y="2830513"/>
          <p14:tracePt t="71433" x="4792663" y="2822575"/>
          <p14:tracePt t="71435" x="4800600" y="2822575"/>
          <p14:tracePt t="71440" x="4808538" y="2822575"/>
          <p14:tracePt t="71442" x="4808538" y="2814638"/>
          <p14:tracePt t="71444" x="4816475" y="2814638"/>
          <p14:tracePt t="71447" x="4824413" y="2814638"/>
          <p14:tracePt t="71451" x="4824413" y="2806700"/>
          <p14:tracePt t="71457" x="4832350" y="2806700"/>
          <p14:tracePt t="71461" x="4832350" y="2798763"/>
          <p14:tracePt t="71476" x="4840288" y="2798763"/>
          <p14:tracePt t="71543" x="4832350" y="2798763"/>
          <p14:tracePt t="71580" x="4824413" y="2798763"/>
          <p14:tracePt t="71594" x="4816475" y="2798763"/>
          <p14:tracePt t="71597" x="4808538" y="2798763"/>
          <p14:tracePt t="71600" x="4800600" y="2798763"/>
          <p14:tracePt t="71603" x="4792663" y="2798763"/>
          <p14:tracePt t="71607" x="4776788" y="2798763"/>
          <p14:tracePt t="71609" x="4768850" y="2798763"/>
          <p14:tracePt t="71613" x="4760913" y="2798763"/>
          <p14:tracePt t="71615" x="4752975" y="2798763"/>
          <p14:tracePt t="71617" x="4745038" y="2798763"/>
          <p14:tracePt t="71619" x="4737100" y="2798763"/>
          <p14:tracePt t="71621" x="4729163" y="2798763"/>
          <p14:tracePt t="71625" x="4721225" y="2798763"/>
          <p14:tracePt t="71627" x="4713288" y="2798763"/>
          <p14:tracePt t="71629" x="4705350" y="2806700"/>
          <p14:tracePt t="71633" x="4695825" y="2806700"/>
          <p14:tracePt t="71637" x="4687888" y="2806700"/>
          <p14:tracePt t="71641" x="4679950" y="2806700"/>
          <p14:tracePt t="71643" x="4672013" y="2806700"/>
          <p14:tracePt t="71647" x="4664075" y="2814638"/>
          <p14:tracePt t="71653" x="4656138" y="2814638"/>
          <p14:tracePt t="71659" x="4648200" y="2814638"/>
          <p14:tracePt t="71663" x="4640263" y="2814638"/>
          <p14:tracePt t="71665" x="4640263" y="2822575"/>
          <p14:tracePt t="71669" x="4632325" y="2822575"/>
          <p14:tracePt t="71677" x="4624388" y="2822575"/>
          <p14:tracePt t="71681" x="4624388" y="2830513"/>
          <p14:tracePt t="71687" x="4616450" y="2830513"/>
          <p14:tracePt t="71748" x="4624388" y="2830513"/>
          <p14:tracePt t="71761" x="4632325" y="2830513"/>
          <p14:tracePt t="71769" x="4640263" y="2830513"/>
          <p14:tracePt t="71773" x="4648200" y="2822575"/>
          <p14:tracePt t="71777" x="4656138" y="2822575"/>
          <p14:tracePt t="71781" x="4664075" y="2822575"/>
          <p14:tracePt t="71785" x="4672013" y="2822575"/>
          <p14:tracePt t="71790" x="4679950" y="2822575"/>
          <p14:tracePt t="71792" x="4687888" y="2822575"/>
          <p14:tracePt t="71795" x="4695825" y="2822575"/>
          <p14:tracePt t="71798" x="4705350" y="2822575"/>
          <p14:tracePt t="71801" x="4713288" y="2822575"/>
          <p14:tracePt t="71803" x="4721225" y="2822575"/>
          <p14:tracePt t="71808" x="4729163" y="2822575"/>
          <p14:tracePt t="71809" x="4737100" y="2822575"/>
          <p14:tracePt t="71812" x="4745038" y="2822575"/>
          <p14:tracePt t="71813" x="4752975" y="2814638"/>
          <p14:tracePt t="71815" x="4760913" y="2814638"/>
          <p14:tracePt t="71819" x="4768850" y="2814638"/>
          <p14:tracePt t="71821" x="4776788" y="2814638"/>
          <p14:tracePt t="71824" x="4784725" y="2814638"/>
          <p14:tracePt t="71826" x="4792663" y="2814638"/>
          <p14:tracePt t="71829" x="4800600" y="2814638"/>
          <p14:tracePt t="71831" x="4808538" y="2814638"/>
          <p14:tracePt t="71833" x="4816475" y="2806700"/>
          <p14:tracePt t="71837" x="4824413" y="2806700"/>
          <p14:tracePt t="71840" x="4832350" y="2806700"/>
          <p14:tracePt t="71843" x="4840288" y="2806700"/>
          <p14:tracePt t="71846" x="4840288" y="2798763"/>
          <p14:tracePt t="71847" x="4848225" y="2798763"/>
          <p14:tracePt t="71851" x="4856163" y="2798763"/>
          <p14:tracePt t="71853" x="4864100" y="2798763"/>
          <p14:tracePt t="71858" x="4872038" y="2790825"/>
          <p14:tracePt t="71863" x="4879975" y="2790825"/>
          <p14:tracePt t="71865" x="4879975" y="2782888"/>
          <p14:tracePt t="71867" x="4887913" y="2782888"/>
          <p14:tracePt t="71871" x="4895850" y="2782888"/>
          <p14:tracePt t="71876" x="4895850" y="2774950"/>
          <p14:tracePt t="71877" x="4903788" y="2774950"/>
          <p14:tracePt t="71883" x="4911725" y="2774950"/>
          <p14:tracePt t="71885" x="4911725" y="2767013"/>
          <p14:tracePt t="71892" x="4919663" y="2767013"/>
          <p14:tracePt t="71895" x="4919663" y="2759075"/>
          <p14:tracePt t="71897" x="4927600" y="2759075"/>
          <p14:tracePt t="71901" x="4935538" y="2759075"/>
          <p14:tracePt t="71909" x="4943475" y="2751138"/>
          <p14:tracePt t="71912" x="4951413" y="2743200"/>
          <p14:tracePt t="71914" x="4959350" y="2743200"/>
          <p14:tracePt t="71917" x="4967288" y="2743200"/>
          <p14:tracePt t="71919" x="4975225" y="2735263"/>
          <p14:tracePt t="71924" x="4983163" y="2735263"/>
          <p14:tracePt t="71926" x="4991100" y="2727325"/>
          <p14:tracePt t="71928" x="4999038" y="2727325"/>
          <p14:tracePt t="71929" x="5006975" y="2727325"/>
          <p14:tracePt t="71931" x="5006975" y="2719388"/>
          <p14:tracePt t="71933" x="5014913" y="2719388"/>
          <p14:tracePt t="71935" x="5022850" y="2719388"/>
          <p14:tracePt t="71937" x="5030788" y="2719388"/>
          <p14:tracePt t="71940" x="5038725" y="2711450"/>
          <p14:tracePt t="71943" x="5046663" y="2711450"/>
          <p14:tracePt t="71945" x="5056188" y="2711450"/>
          <p14:tracePt t="71947" x="5064125" y="2703513"/>
          <p14:tracePt t="71949" x="5072063" y="2703513"/>
          <p14:tracePt t="71951" x="5080000" y="2703513"/>
          <p14:tracePt t="71957" x="5095875" y="2695575"/>
          <p14:tracePt t="71960" x="5103813" y="2695575"/>
          <p14:tracePt t="71961" x="5111750" y="2695575"/>
          <p14:tracePt t="71963" x="5119688" y="2695575"/>
          <p14:tracePt t="71965" x="5127625" y="2687638"/>
          <p14:tracePt t="71969" x="5135563" y="2687638"/>
          <p14:tracePt t="71971" x="5143500" y="2687638"/>
          <p14:tracePt t="71974" x="5151438" y="2687638"/>
          <p14:tracePt t="71977" x="5167313" y="2687638"/>
          <p14:tracePt t="71979" x="5175250" y="2687638"/>
          <p14:tracePt t="71981" x="5183188" y="2687638"/>
          <p14:tracePt t="71983" x="5199063" y="2695575"/>
          <p14:tracePt t="71987" x="5207000" y="2695575"/>
          <p14:tracePt t="71990" x="5222875" y="2695575"/>
          <p14:tracePt t="71992" x="5230813" y="2695575"/>
          <p14:tracePt t="71993" x="5238750" y="2695575"/>
          <p14:tracePt t="71995" x="5246688" y="2695575"/>
          <p14:tracePt t="71997" x="5254625" y="2695575"/>
          <p14:tracePt t="71999" x="5262563" y="2695575"/>
          <p14:tracePt t="72001" x="5270500" y="2695575"/>
          <p14:tracePt t="72003" x="5278438" y="2695575"/>
          <p14:tracePt t="72007" x="5294313" y="2703513"/>
          <p14:tracePt t="72009" x="5302250" y="2703513"/>
          <p14:tracePt t="72011" x="5310188" y="2703513"/>
          <p14:tracePt t="72013" x="5318125" y="2703513"/>
          <p14:tracePt t="72015" x="5326063" y="2703513"/>
          <p14:tracePt t="72017" x="5334000" y="2711450"/>
          <p14:tracePt t="72021" x="5341938" y="2711450"/>
          <p14:tracePt t="72024" x="5349875" y="2711450"/>
          <p14:tracePt t="72027" x="5357813" y="2711450"/>
          <p14:tracePt t="72029" x="5365750" y="2711450"/>
          <p14:tracePt t="72033" x="5373688" y="2719388"/>
          <p14:tracePt t="72037" x="5381625" y="2719388"/>
          <p14:tracePt t="72043" x="5389563" y="2719388"/>
          <p14:tracePt t="72053" x="5397500" y="2719388"/>
          <p14:tracePt t="72115" x="5407025" y="2719388"/>
          <p14:tracePt t="72120" x="5414963" y="2719388"/>
          <p14:tracePt t="72126" x="5422900" y="2719388"/>
          <p14:tracePt t="72130" x="5430838" y="2719388"/>
          <p14:tracePt t="72133" x="5438775" y="2719388"/>
          <p14:tracePt t="72137" x="5446713" y="2727325"/>
          <p14:tracePt t="72141" x="5454650" y="2727325"/>
          <p14:tracePt t="72143" x="5462588" y="2727325"/>
          <p14:tracePt t="72147" x="5470525" y="2727325"/>
          <p14:tracePt t="72149" x="5478463" y="2727325"/>
          <p14:tracePt t="72153" x="5486400" y="2727325"/>
          <p14:tracePt t="72157" x="5502275" y="2727325"/>
          <p14:tracePt t="72161" x="5510213" y="2727325"/>
          <p14:tracePt t="72163" x="5518150" y="2727325"/>
          <p14:tracePt t="72165" x="5526088" y="2727325"/>
          <p14:tracePt t="72167" x="5534025" y="2727325"/>
          <p14:tracePt t="72169" x="5541963" y="2735263"/>
          <p14:tracePt t="72171" x="5549900" y="2735263"/>
          <p14:tracePt t="72174" x="5557838" y="2735263"/>
          <p14:tracePt t="72176" x="5565775" y="2735263"/>
          <p14:tracePt t="72178" x="5573713" y="2735263"/>
          <p14:tracePt t="72179" x="5581650" y="2735263"/>
          <p14:tracePt t="72181" x="5589588" y="2735263"/>
          <p14:tracePt t="72183" x="5597525" y="2735263"/>
          <p14:tracePt t="72185" x="5605463" y="2735263"/>
          <p14:tracePt t="72188" x="5621338" y="2735263"/>
          <p14:tracePt t="72192" x="5637213" y="2735263"/>
          <p14:tracePt t="72193" x="5645150" y="2735263"/>
          <p14:tracePt t="72197" x="5653088" y="2743200"/>
          <p14:tracePt t="72199" x="5661025" y="2743200"/>
          <p14:tracePt t="72201" x="5668963" y="2743200"/>
          <p14:tracePt t="72203" x="5676900" y="2743200"/>
          <p14:tracePt t="72207" x="5692775" y="2743200"/>
          <p14:tracePt t="72209" x="5700713" y="2743200"/>
          <p14:tracePt t="72211" x="5708650" y="2743200"/>
          <p14:tracePt t="72213" x="5716588" y="2743200"/>
          <p14:tracePt t="72217" x="5724525" y="2743200"/>
          <p14:tracePt t="72219" x="5732463" y="2743200"/>
          <p14:tracePt t="72221" x="5740400" y="2743200"/>
          <p14:tracePt t="72225" x="5749925" y="2743200"/>
          <p14:tracePt t="72227" x="5757863" y="2743200"/>
          <p14:tracePt t="72231" x="5765800" y="2743200"/>
          <p14:tracePt t="72235" x="5773738" y="2743200"/>
          <p14:tracePt t="72237" x="5781675" y="2743200"/>
          <p14:tracePt t="72241" x="5789613" y="2743200"/>
          <p14:tracePt t="72245" x="5797550" y="2743200"/>
          <p14:tracePt t="72251" x="5805488" y="2743200"/>
          <p14:tracePt t="72259" x="5813425" y="2743200"/>
          <p14:tracePt t="72271" x="5821363" y="2743200"/>
          <p14:tracePt t="72299" x="5829300" y="2743200"/>
          <p14:tracePt t="72302" x="5829300" y="2735263"/>
          <p14:tracePt t="72312" x="5837238" y="2735263"/>
          <p14:tracePt t="72319" x="5845175" y="2735263"/>
          <p14:tracePt t="72327" x="5853113" y="2735263"/>
          <p14:tracePt t="72330" x="5853113" y="2727325"/>
          <p14:tracePt t="72333" x="5861050" y="2727325"/>
          <p14:tracePt t="72340" x="5868988" y="2727325"/>
          <p14:tracePt t="72343" x="5876925" y="2727325"/>
          <p14:tracePt t="72349" x="5884863" y="2719388"/>
          <p14:tracePt t="72357" x="5892800" y="2719388"/>
          <p14:tracePt t="72361" x="5900738" y="2719388"/>
          <p14:tracePt t="72365" x="5908675" y="2719388"/>
          <p14:tracePt t="72371" x="5916613" y="2719388"/>
          <p14:tracePt t="72374" x="5916613" y="2711450"/>
          <p14:tracePt t="72377" x="5924550" y="2711450"/>
          <p14:tracePt t="72379" x="5932488" y="2711450"/>
          <p14:tracePt t="72381" x="5940425" y="2711450"/>
          <p14:tracePt t="72386" x="5948363" y="2711450"/>
          <p14:tracePt t="72387" x="5956300" y="2711450"/>
          <p14:tracePt t="72392" x="5964238" y="2711450"/>
          <p14:tracePt t="72394" x="5972175" y="2711450"/>
          <p14:tracePt t="72397" x="5980113" y="2711450"/>
          <p14:tracePt t="72399" x="5988050" y="2711450"/>
          <p14:tracePt t="72403" x="5995988" y="2711450"/>
          <p14:tracePt t="72409" x="6011863" y="2711450"/>
          <p14:tracePt t="72412" x="6019800" y="2711450"/>
          <p14:tracePt t="72413" x="6027738" y="2703513"/>
          <p14:tracePt t="72417" x="6035675" y="2703513"/>
          <p14:tracePt t="72419" x="6043613" y="2703513"/>
          <p14:tracePt t="72423" x="6051550" y="2703513"/>
          <p14:tracePt t="72425" x="6059488" y="2703513"/>
          <p14:tracePt t="72428" x="6067425" y="2703513"/>
          <p14:tracePt t="72431" x="6075363" y="2703513"/>
          <p14:tracePt t="72437" x="6083300" y="2703513"/>
          <p14:tracePt t="72440" x="6091238" y="2703513"/>
          <p14:tracePt t="72445" x="6100763" y="2703513"/>
          <p14:tracePt t="72451" x="6108700" y="2703513"/>
          <p14:tracePt t="72479" x="6100763" y="2703513"/>
          <p14:tracePt t="72487" x="6091238" y="2703513"/>
          <p14:tracePt t="72491" x="6083300" y="2703513"/>
          <p14:tracePt t="72493" x="6075363" y="2711450"/>
          <p14:tracePt t="72497" x="6067425" y="2711450"/>
          <p14:tracePt t="72500" x="6059488" y="2711450"/>
          <p14:tracePt t="72501" x="6051550" y="2711450"/>
          <p14:tracePt t="72503" x="6035675" y="2711450"/>
          <p14:tracePt t="72507" x="6027738" y="2711450"/>
          <p14:tracePt t="72509" x="6019800" y="2719388"/>
          <p14:tracePt t="72510" x="6011863" y="2719388"/>
          <p14:tracePt t="72511" x="5995988" y="2719388"/>
          <p14:tracePt t="72513" x="5988050" y="2719388"/>
          <p14:tracePt t="72515" x="5972175" y="2719388"/>
          <p14:tracePt t="72517" x="5964238" y="2719388"/>
          <p14:tracePt t="72519" x="5948363" y="2719388"/>
          <p14:tracePt t="72522" x="5940425" y="2719388"/>
          <p14:tracePt t="72524" x="5924550" y="2719388"/>
          <p14:tracePt t="72526" x="5908675" y="2719388"/>
          <p14:tracePt t="72527" x="5892800" y="2719388"/>
          <p14:tracePt t="72529" x="5876925" y="2719388"/>
          <p14:tracePt t="72533" x="5845175" y="2719388"/>
          <p14:tracePt t="72535" x="5829300" y="2719388"/>
          <p14:tracePt t="72537" x="5813425" y="2719388"/>
          <p14:tracePt t="72540" x="5797550" y="2719388"/>
          <p14:tracePt t="72542" x="5781675" y="2719388"/>
          <p14:tracePt t="72543" x="5765800" y="2719388"/>
          <p14:tracePt t="72545" x="5749925" y="2727325"/>
          <p14:tracePt t="72547" x="5732463" y="2727325"/>
          <p14:tracePt t="72549" x="5708650" y="2727325"/>
          <p14:tracePt t="72551" x="5692775" y="2727325"/>
          <p14:tracePt t="72553" x="5676900" y="2727325"/>
          <p14:tracePt t="72558" x="5637213" y="2727325"/>
          <p14:tracePt t="72559" x="5621338" y="2727325"/>
          <p14:tracePt t="72561" x="5597525" y="2735263"/>
          <p14:tracePt t="72563" x="5581650" y="2735263"/>
          <p14:tracePt t="72565" x="5565775" y="2735263"/>
          <p14:tracePt t="72567" x="5549900" y="2735263"/>
          <p14:tracePt t="72569" x="5534025" y="2735263"/>
          <p14:tracePt t="72571" x="5518150" y="2735263"/>
          <p14:tracePt t="72574" x="5502275" y="2735263"/>
          <p14:tracePt t="72576" x="5486400" y="2735263"/>
          <p14:tracePt t="72579" x="5470525" y="2735263"/>
          <p14:tracePt t="72580" x="5462588" y="2735263"/>
          <p14:tracePt t="72582" x="5446713" y="2743200"/>
          <p14:tracePt t="72583" x="5430838" y="2743200"/>
          <p14:tracePt t="72585" x="5414963" y="2743200"/>
          <p14:tracePt t="72587" x="5407025" y="2743200"/>
          <p14:tracePt t="72590" x="5389563" y="2751138"/>
          <p14:tracePt t="72592" x="5373688" y="2751138"/>
          <p14:tracePt t="72593" x="5365750" y="2751138"/>
          <p14:tracePt t="72595" x="5349875" y="2751138"/>
          <p14:tracePt t="72597" x="5341938" y="2751138"/>
          <p14:tracePt t="72599" x="5326063" y="2751138"/>
          <p14:tracePt t="72601" x="5310188" y="2751138"/>
          <p14:tracePt t="72604" x="5302250" y="2751138"/>
          <p14:tracePt t="72607" x="5286375" y="2751138"/>
          <p14:tracePt t="72610" x="5270500" y="2751138"/>
          <p14:tracePt t="72611" x="5262563" y="2751138"/>
          <p14:tracePt t="72613" x="5246688" y="2751138"/>
          <p14:tracePt t="72615" x="5238750" y="2751138"/>
          <p14:tracePt t="72617" x="5230813" y="2751138"/>
          <p14:tracePt t="72619" x="5222875" y="2751138"/>
          <p14:tracePt t="72621" x="5214938" y="2751138"/>
          <p14:tracePt t="72624" x="5207000" y="2759075"/>
          <p14:tracePt t="72627" x="5199063" y="2759075"/>
          <p14:tracePt t="72629" x="5191125" y="2759075"/>
          <p14:tracePt t="72633" x="5183188" y="2759075"/>
          <p14:tracePt t="72637" x="5175250" y="2759075"/>
          <p14:tracePt t="72642" x="5167313" y="2759075"/>
          <p14:tracePt t="72645" x="5159375" y="2759075"/>
          <p14:tracePt t="72651" x="5151438" y="2759075"/>
          <p14:tracePt t="72658" x="5143500" y="2759075"/>
          <p14:tracePt t="72661" x="5135563" y="2759075"/>
          <p14:tracePt t="72665" x="5127625" y="2759075"/>
          <p14:tracePt t="72669" x="5119688" y="2759075"/>
          <p14:tracePt t="72674" x="5111750" y="2759075"/>
          <p14:tracePt t="72679" x="5103813" y="2759075"/>
          <p14:tracePt t="72683" x="5095875" y="2759075"/>
          <p14:tracePt t="72691" x="5087938" y="2759075"/>
          <p14:tracePt t="72697" x="5080000" y="2759075"/>
          <p14:tracePt t="72703" x="5072063" y="2759075"/>
          <p14:tracePt t="72711" x="5064125" y="2759075"/>
          <p14:tracePt t="72717" x="5056188" y="2759075"/>
          <p14:tracePt t="72721" x="5046663" y="2751138"/>
          <p14:tracePt t="72727" x="5038725" y="2751138"/>
          <p14:tracePt t="72731" x="5030788" y="2751138"/>
          <p14:tracePt t="72737" x="5022850" y="2743200"/>
          <p14:tracePt t="72743" x="5014913" y="2743200"/>
          <p14:tracePt t="72749" x="5006975" y="2735263"/>
          <p14:tracePt t="72757" x="4999038" y="2727325"/>
          <p14:tracePt t="72759" x="4991100" y="2727325"/>
          <p14:tracePt t="72765" x="4983163" y="2719388"/>
          <p14:tracePt t="72771" x="4975225" y="2719388"/>
          <p14:tracePt t="72776" x="4975225" y="2711450"/>
          <p14:tracePt t="72778" x="4967288" y="2711450"/>
          <p14:tracePt t="72781" x="4959350" y="2711450"/>
          <p14:tracePt t="72783" x="4959350" y="2703513"/>
          <p14:tracePt t="72785" x="4951413" y="2703513"/>
          <p14:tracePt t="72790" x="4943475" y="2703513"/>
          <p14:tracePt t="72793" x="4935538" y="2695575"/>
          <p14:tracePt t="72795" x="4927600" y="2695575"/>
          <p14:tracePt t="72799" x="4919663" y="2687638"/>
          <p14:tracePt t="72801" x="4911725" y="2687638"/>
          <p14:tracePt t="72803" x="4903788" y="2687638"/>
          <p14:tracePt t="72808" x="4895850" y="2679700"/>
          <p14:tracePt t="72810" x="4887913" y="2679700"/>
          <p14:tracePt t="72813" x="4879975" y="2679700"/>
          <p14:tracePt t="72815" x="4872038" y="2671763"/>
          <p14:tracePt t="72817" x="4864100" y="2671763"/>
          <p14:tracePt t="72819" x="4856163" y="2671763"/>
          <p14:tracePt t="72824" x="4848225" y="2663825"/>
          <p14:tracePt t="72827" x="4840288" y="2663825"/>
          <p14:tracePt t="72830" x="4824413" y="2663825"/>
          <p14:tracePt t="72831" x="4816475" y="2663825"/>
          <p14:tracePt t="72833" x="4808538" y="2655888"/>
          <p14:tracePt t="72835" x="4800600" y="2655888"/>
          <p14:tracePt t="72837" x="4792663" y="2655888"/>
          <p14:tracePt t="72844" x="4776788" y="2655888"/>
          <p14:tracePt t="72846" x="4768850" y="2655888"/>
          <p14:tracePt t="72847" x="4760913" y="2647950"/>
          <p14:tracePt t="72849" x="4752975" y="2647950"/>
          <p14:tracePt t="72851" x="4745038" y="2647950"/>
          <p14:tracePt t="72858" x="4729163" y="2647950"/>
          <p14:tracePt t="72860" x="4721225" y="2647950"/>
          <p14:tracePt t="72861" x="4713288" y="2640013"/>
          <p14:tracePt t="72863" x="4705350" y="2640013"/>
          <p14:tracePt t="72867" x="4695825" y="2640013"/>
          <p14:tracePt t="72869" x="4687888" y="2640013"/>
          <p14:tracePt t="72871" x="4679950" y="2640013"/>
          <p14:tracePt t="72874" x="4672013" y="2640013"/>
          <p14:tracePt t="72876" x="4664075" y="2640013"/>
          <p14:tracePt t="72877" x="4656138" y="2632075"/>
          <p14:tracePt t="72879" x="4648200" y="2632075"/>
          <p14:tracePt t="72881" x="4640263" y="2632075"/>
          <p14:tracePt t="72885" x="4632325" y="2632075"/>
          <p14:tracePt t="72887" x="4624388" y="2632075"/>
          <p14:tracePt t="72890" x="4616450" y="2632075"/>
          <p14:tracePt t="72892" x="4608513" y="2632075"/>
          <p14:tracePt t="72894" x="4600575" y="2632075"/>
          <p14:tracePt t="72895" x="4584700" y="2632075"/>
          <p14:tracePt t="72897" x="4576763" y="2632075"/>
          <p14:tracePt t="72899" x="4568825" y="2640013"/>
          <p14:tracePt t="72901" x="4560888" y="2640013"/>
          <p14:tracePt t="72903" x="4552950" y="2640013"/>
          <p14:tracePt t="72907" x="4545013" y="2640013"/>
          <p14:tracePt t="72909" x="4537075" y="2640013"/>
          <p14:tracePt t="72911" x="4529138" y="2640013"/>
          <p14:tracePt t="72913" x="4521200" y="2640013"/>
          <p14:tracePt t="72915" x="4513263" y="2640013"/>
          <p14:tracePt t="72918" x="4505325" y="2640013"/>
          <p14:tracePt t="72921" x="4497388" y="2640013"/>
          <p14:tracePt t="72924" x="4489450" y="2640013"/>
          <p14:tracePt t="72927" x="4481513" y="2640013"/>
          <p14:tracePt t="72931" x="4473575" y="2640013"/>
          <p14:tracePt t="72935" x="4465638" y="2640013"/>
          <p14:tracePt t="72940" x="4457700" y="2640013"/>
          <p14:tracePt t="72945" x="4457700" y="2647950"/>
          <p14:tracePt t="72947" x="4449763" y="2647950"/>
          <p14:tracePt t="72957" x="4441825" y="2647950"/>
          <p14:tracePt t="72961" x="4441825" y="2655888"/>
          <p14:tracePt t="72973" x="4441825" y="2663825"/>
          <p14:tracePt t="72981" x="4441825" y="2671763"/>
          <p14:tracePt t="72987" x="4441825" y="2679700"/>
          <p14:tracePt t="72991" x="4441825" y="2687638"/>
          <p14:tracePt t="72993" x="4449763" y="2687638"/>
          <p14:tracePt t="72997" x="4449763" y="2695575"/>
          <p14:tracePt t="72999" x="4457700" y="2695575"/>
          <p14:tracePt t="73001" x="4457700" y="2703513"/>
          <p14:tracePt t="73007" x="4465638" y="2703513"/>
          <p14:tracePt t="73009" x="4465638" y="2711450"/>
          <p14:tracePt t="73011" x="4473575" y="2719388"/>
          <p14:tracePt t="73015" x="4481513" y="2719388"/>
          <p14:tracePt t="73019" x="4489450" y="2719388"/>
          <p14:tracePt t="73021" x="4489450" y="2727325"/>
          <p14:tracePt t="73024" x="4497388" y="2727325"/>
          <p14:tracePt t="73027" x="4505325" y="2727325"/>
          <p14:tracePt t="73033" x="4513263" y="2727325"/>
          <p14:tracePt t="73037" x="4521200" y="2727325"/>
          <p14:tracePt t="73040" x="4529138" y="2727325"/>
          <p14:tracePt t="73043" x="4537075" y="2727325"/>
          <p14:tracePt t="73047" x="4545013" y="2727325"/>
          <p14:tracePt t="73051" x="4552950" y="2727325"/>
          <p14:tracePt t="73057" x="4560888" y="2727325"/>
          <p14:tracePt t="73062" x="4568825" y="2727325"/>
          <p14:tracePt t="73065" x="4576763" y="2727325"/>
          <p14:tracePt t="73069" x="4584700" y="2727325"/>
          <p14:tracePt t="73071" x="4592638" y="2719388"/>
          <p14:tracePt t="73077" x="4600575" y="2719388"/>
          <p14:tracePt t="73081" x="4608513" y="2719388"/>
          <p14:tracePt t="73093" x="4616450" y="2711450"/>
          <p14:tracePt t="73095" x="4624388" y="2711450"/>
          <p14:tracePt t="73099" x="4624388" y="2703513"/>
          <p14:tracePt t="73135" x="4616450" y="2703513"/>
          <p14:tracePt t="73140" x="4608513" y="2703513"/>
          <p14:tracePt t="73144" x="4608513" y="2711450"/>
          <p14:tracePt t="73145" x="4600575" y="2711450"/>
          <p14:tracePt t="73147" x="4592638" y="2711450"/>
          <p14:tracePt t="73151" x="4584700" y="2711450"/>
          <p14:tracePt t="73153" x="4576763" y="2711450"/>
          <p14:tracePt t="73158" x="4560888" y="2719388"/>
          <p14:tracePt t="73159" x="4552950" y="2719388"/>
          <p14:tracePt t="73161" x="4545013" y="2727325"/>
          <p14:tracePt t="73163" x="4537075" y="2727325"/>
          <p14:tracePt t="73165" x="4529138" y="2727325"/>
          <p14:tracePt t="73167" x="4521200" y="2727325"/>
          <p14:tracePt t="73169" x="4513263" y="2735263"/>
          <p14:tracePt t="73172" x="4505325" y="2735263"/>
          <p14:tracePt t="73174" x="4497388" y="2735263"/>
          <p14:tracePt t="73177" x="4489450" y="2743200"/>
          <p14:tracePt t="73178" x="4481513" y="2743200"/>
          <p14:tracePt t="73181" x="4473575" y="2743200"/>
          <p14:tracePt t="73183" x="4465638" y="2751138"/>
          <p14:tracePt t="73187" x="4457700" y="2751138"/>
          <p14:tracePt t="73190" x="4449763" y="2759075"/>
          <p14:tracePt t="73193" x="4441825" y="2759075"/>
          <p14:tracePt t="73197" x="4433888" y="2759075"/>
          <p14:tracePt t="73201" x="4425950" y="2759075"/>
          <p14:tracePt t="73207" x="4418013" y="2767013"/>
          <p14:tracePt t="73215" x="4410075" y="2767013"/>
          <p14:tracePt t="73227" x="4418013" y="2767013"/>
          <p14:tracePt t="73241" x="4418013" y="2759075"/>
          <p14:tracePt t="73245" x="4425950" y="2759075"/>
          <p14:tracePt t="73251" x="4433888" y="2759075"/>
          <p14:tracePt t="73253" x="4441825" y="2759075"/>
          <p14:tracePt t="73257" x="4449763" y="2759075"/>
          <p14:tracePt t="73258" x="4457700" y="2759075"/>
          <p14:tracePt t="73259" x="4465638" y="2751138"/>
          <p14:tracePt t="73261" x="4473575" y="2751138"/>
          <p14:tracePt t="73263" x="4481513" y="2751138"/>
          <p14:tracePt t="73265" x="4489450" y="2751138"/>
          <p14:tracePt t="73267" x="4497388" y="2743200"/>
          <p14:tracePt t="73269" x="4505325" y="2743200"/>
          <p14:tracePt t="73271" x="4513263" y="2743200"/>
          <p14:tracePt t="73274" x="4521200" y="2743200"/>
          <p14:tracePt t="73276" x="4529138" y="2735263"/>
          <p14:tracePt t="73277" x="4537075" y="2735263"/>
          <p14:tracePt t="73281" x="4545013" y="2735263"/>
          <p14:tracePt t="73283" x="4552950" y="2727325"/>
          <p14:tracePt t="73285" x="4560888" y="2727325"/>
          <p14:tracePt t="73287" x="4568825" y="2727325"/>
          <p14:tracePt t="73290" x="4568825" y="2719388"/>
          <p14:tracePt t="73293" x="4584700" y="2719388"/>
          <p14:tracePt t="73295" x="4584700" y="2711450"/>
          <p14:tracePt t="73297" x="4592638" y="2711450"/>
          <p14:tracePt t="73299" x="4600575" y="2711450"/>
          <p14:tracePt t="73303" x="4608513" y="2711450"/>
          <p14:tracePt t="73307" x="4608513" y="2703513"/>
          <p14:tracePt t="73311" x="4616450" y="2703513"/>
          <p14:tracePt t="73315" x="4616450" y="2695575"/>
          <p14:tracePt t="73319" x="4624388" y="2695575"/>
          <p14:tracePt t="73324" x="4624388" y="2687638"/>
          <p14:tracePt t="73329" x="4616450" y="2687638"/>
          <p14:tracePt t="73332" x="4616450" y="2679700"/>
          <p14:tracePt t="73333" x="4608513" y="2679700"/>
          <p14:tracePt t="73337" x="4600575" y="2671763"/>
          <p14:tracePt t="73340" x="4592638" y="2671763"/>
          <p14:tracePt t="73343" x="4584700" y="2671763"/>
          <p14:tracePt t="73345" x="4576763" y="2663825"/>
          <p14:tracePt t="73347" x="4568825" y="2663825"/>
          <p14:tracePt t="73349" x="4552950" y="2655888"/>
          <p14:tracePt t="73351" x="4545013" y="2655888"/>
          <p14:tracePt t="73353" x="4537075" y="2655888"/>
          <p14:tracePt t="73356" x="4529138" y="2655888"/>
          <p14:tracePt t="73358" x="4513263" y="2647950"/>
          <p14:tracePt t="73362" x="4489450" y="2647950"/>
          <p14:tracePt t="73363" x="4481513" y="2647950"/>
          <p14:tracePt t="73365" x="4473575" y="2647950"/>
          <p14:tracePt t="73367" x="4457700" y="2647950"/>
          <p14:tracePt t="73369" x="4441825" y="2647950"/>
          <p14:tracePt t="73371" x="4433888" y="2647950"/>
          <p14:tracePt t="73374" x="4418013" y="2647950"/>
          <p14:tracePt t="73378" x="4394200" y="2647950"/>
          <p14:tracePt t="73379" x="4378325" y="2647950"/>
          <p14:tracePt t="73381" x="4370388" y="2647950"/>
          <p14:tracePt t="73383" x="4352925" y="2647950"/>
          <p14:tracePt t="73385" x="4337050" y="2647950"/>
          <p14:tracePt t="73387" x="4321175" y="2647950"/>
          <p14:tracePt t="73392" x="4297363" y="2647950"/>
          <p14:tracePt t="73393" x="4281488" y="2647950"/>
          <p14:tracePt t="73395" x="4273550" y="2655888"/>
          <p14:tracePt t="73397" x="4257675" y="2655888"/>
          <p14:tracePt t="73399" x="4249738" y="2655888"/>
          <p14:tracePt t="73401" x="4233863" y="2655888"/>
          <p14:tracePt t="73403" x="4217988" y="2655888"/>
          <p14:tracePt t="73407" x="4210050" y="2663825"/>
          <p14:tracePt t="73409" x="4194175" y="2663825"/>
          <p14:tracePt t="73410" x="4186238" y="2663825"/>
          <p14:tracePt t="73411" x="4178300" y="2671763"/>
          <p14:tracePt t="73413" x="4170363" y="2671763"/>
          <p14:tracePt t="73415" x="4162425" y="2671763"/>
          <p14:tracePt t="73417" x="4154488" y="2679700"/>
          <p14:tracePt t="73419" x="4146550" y="2679700"/>
          <p14:tracePt t="73422" x="4138613" y="2687638"/>
          <p14:tracePt t="73425" x="4130675" y="2687638"/>
          <p14:tracePt t="73428" x="4114800" y="2695575"/>
          <p14:tracePt t="73429" x="4106863" y="2703513"/>
          <p14:tracePt t="73431" x="4098925" y="2703513"/>
          <p14:tracePt t="73433" x="4090988" y="2703513"/>
          <p14:tracePt t="73435" x="4090988" y="2711450"/>
          <p14:tracePt t="73437" x="4083050" y="2711450"/>
          <p14:tracePt t="73443" x="4075113" y="2719388"/>
          <p14:tracePt t="73451" x="4067175" y="2727325"/>
          <p14:tracePt t="73467" x="4075113" y="2735263"/>
          <p14:tracePt t="73477" x="4083050" y="2735263"/>
          <p14:tracePt t="73483" x="4090988" y="2735263"/>
          <p14:tracePt t="73485" x="4090988" y="2743200"/>
          <p14:tracePt t="73491" x="4098925" y="2743200"/>
          <p14:tracePt t="73493" x="4106863" y="2743200"/>
          <p14:tracePt t="73497" x="4114800" y="2743200"/>
          <p14:tracePt t="73501" x="4122738" y="2743200"/>
          <p14:tracePt t="73503" x="4122738" y="2735263"/>
          <p14:tracePt t="73508" x="4138613" y="2735263"/>
          <p14:tracePt t="73511" x="4146550" y="2735263"/>
          <p14:tracePt t="73515" x="4154488" y="2735263"/>
          <p14:tracePt t="73519" x="4162425" y="2735263"/>
          <p14:tracePt t="73521" x="4170363" y="2735263"/>
          <p14:tracePt t="73524" x="4170363" y="2727325"/>
          <p14:tracePt t="73525" x="4178300" y="2727325"/>
          <p14:tracePt t="73529" x="4186238" y="2727325"/>
          <p14:tracePt t="73533" x="4186238" y="2719388"/>
          <p14:tracePt t="73537" x="4194175" y="2719388"/>
          <p14:tracePt t="73543" x="4194175" y="2711450"/>
          <p14:tracePt t="73551" x="4194175" y="2703513"/>
          <p14:tracePt t="73557" x="4194175" y="2695575"/>
          <p14:tracePt t="73564" x="4194175" y="2687638"/>
          <p14:tracePt t="73567" x="4186238" y="2679700"/>
          <p14:tracePt t="73571" x="4186238" y="2671763"/>
          <p14:tracePt t="73574" x="4178300" y="2671763"/>
          <p14:tracePt t="73575" x="4178300" y="2663825"/>
          <p14:tracePt t="73579" x="4170363" y="2655888"/>
          <p14:tracePt t="73581" x="4162425" y="2655888"/>
          <p14:tracePt t="73585" x="4162425" y="2647950"/>
          <p14:tracePt t="73588" x="4154488" y="2647950"/>
          <p14:tracePt t="73592" x="4146550" y="2640013"/>
          <p14:tracePt t="73595" x="4138613" y="2640013"/>
          <p14:tracePt t="73597" x="4130675" y="2640013"/>
          <p14:tracePt t="73599" x="4122738" y="2640013"/>
          <p14:tracePt t="73601" x="4122738" y="2632075"/>
          <p14:tracePt t="73603" x="4114800" y="2632075"/>
          <p14:tracePt t="73606" x="4106863" y="2632075"/>
          <p14:tracePt t="73610" x="4098925" y="2632075"/>
          <p14:tracePt t="73611" x="4090988" y="2632075"/>
          <p14:tracePt t="73615" x="4083050" y="2632075"/>
          <p14:tracePt t="73617" x="4075113" y="2632075"/>
          <p14:tracePt t="73621" x="4067175" y="2632075"/>
          <p14:tracePt t="73627" x="4059238" y="2640013"/>
          <p14:tracePt t="73635" x="4051300" y="2640013"/>
          <p14:tracePt t="73661" x="4051300" y="2647950"/>
          <p14:tracePt t="73669" x="4051300" y="2655888"/>
          <p14:tracePt t="73674" x="4059238" y="2663825"/>
          <p14:tracePt t="73677" x="4067175" y="2663825"/>
          <p14:tracePt t="73679" x="4075113" y="2671763"/>
          <p14:tracePt t="73683" x="4083050" y="2671763"/>
          <p14:tracePt t="73685" x="4090988" y="2679700"/>
          <p14:tracePt t="73687" x="4098925" y="2679700"/>
          <p14:tracePt t="73690" x="4098925" y="2687638"/>
          <p14:tracePt t="73692" x="4106863" y="2687638"/>
          <p14:tracePt t="73694" x="4114800" y="2687638"/>
          <p14:tracePt t="73695" x="4122738" y="2695575"/>
          <p14:tracePt t="73697" x="4130675" y="2695575"/>
          <p14:tracePt t="73699" x="4138613" y="2695575"/>
          <p14:tracePt t="73701" x="4146550" y="2703513"/>
          <p14:tracePt t="73703" x="4154488" y="2703513"/>
          <p14:tracePt t="73707" x="4170363" y="2711450"/>
          <p14:tracePt t="73710" x="4186238" y="2711450"/>
          <p14:tracePt t="73711" x="4194175" y="2711450"/>
          <p14:tracePt t="73713" x="4202113" y="2711450"/>
          <p14:tracePt t="73715" x="4210050" y="2711450"/>
          <p14:tracePt t="73717" x="4217988" y="2711450"/>
          <p14:tracePt t="73719" x="4225925" y="2711450"/>
          <p14:tracePt t="73721" x="4233863" y="2711450"/>
          <p14:tracePt t="73724" x="4241800" y="2719388"/>
          <p14:tracePt t="73727" x="4249738" y="2719388"/>
          <p14:tracePt t="73729" x="4257675" y="2719388"/>
          <p14:tracePt t="73731" x="4265613" y="2719388"/>
          <p14:tracePt t="73733" x="4273550" y="2719388"/>
          <p14:tracePt t="73735" x="4273550" y="2711450"/>
          <p14:tracePt t="73737" x="4281488" y="2711450"/>
          <p14:tracePt t="73740" x="4289425" y="2711450"/>
          <p14:tracePt t="73743" x="4297363" y="2711450"/>
          <p14:tracePt t="73747" x="4305300" y="2711450"/>
          <p14:tracePt t="73751" x="4313238" y="2703513"/>
          <p14:tracePt t="73758" x="4321175" y="2703513"/>
          <p14:tracePt t="73763" x="4321175" y="2695575"/>
          <p14:tracePt t="73771" x="4329113" y="2687638"/>
          <p14:tracePt t="73776" x="4321175" y="2687638"/>
          <p14:tracePt t="73777" x="4321175" y="2679700"/>
          <p14:tracePt t="73783" x="4313238" y="2671763"/>
          <p14:tracePt t="73787" x="4305300" y="2663825"/>
          <p14:tracePt t="73792" x="4297363" y="2655888"/>
          <p14:tracePt t="73794" x="4289425" y="2655888"/>
          <p14:tracePt t="73798" x="4281488" y="2647950"/>
          <p14:tracePt t="73799" x="4281488" y="2640013"/>
          <p14:tracePt t="73801" x="4273550" y="2640013"/>
          <p14:tracePt t="73803" x="4265613" y="2640013"/>
          <p14:tracePt t="73805" x="4257675" y="2632075"/>
          <p14:tracePt t="73808" x="4249738" y="2632075"/>
          <p14:tracePt t="73809" x="4241800" y="2624138"/>
          <p14:tracePt t="73814" x="4225925" y="2624138"/>
          <p14:tracePt t="73815" x="4217988" y="2624138"/>
          <p14:tracePt t="73817" x="4210050" y="2616200"/>
          <p14:tracePt t="73819" x="4202113" y="2616200"/>
          <p14:tracePt t="73821" x="4194175" y="2616200"/>
          <p14:tracePt t="73824" x="4186238" y="2616200"/>
          <p14:tracePt t="73826" x="4178300" y="2616200"/>
          <p14:tracePt t="73830" x="4170363" y="2616200"/>
          <p14:tracePt t="73831" x="4162425" y="2616200"/>
          <p14:tracePt t="73833" x="4154488" y="2616200"/>
          <p14:tracePt t="73837" x="4146550" y="2616200"/>
          <p14:tracePt t="73842" x="4138613" y="2616200"/>
          <p14:tracePt t="73845" x="4130675" y="2616200"/>
          <p14:tracePt t="73847" x="4130675" y="2624138"/>
          <p14:tracePt t="73851" x="4122738" y="2624138"/>
          <p14:tracePt t="73856" x="4114800" y="2624138"/>
          <p14:tracePt t="73860" x="4114800" y="2632075"/>
          <p14:tracePt t="73873" x="4114800" y="2640013"/>
          <p14:tracePt t="73883" x="4114800" y="2647950"/>
          <p14:tracePt t="73892" x="4122738" y="2655888"/>
          <p14:tracePt t="73894" x="4130675" y="2655888"/>
          <p14:tracePt t="73897" x="4138613" y="2655888"/>
          <p14:tracePt t="73899" x="4138613" y="2663825"/>
          <p14:tracePt t="73901" x="4146550" y="2663825"/>
          <p14:tracePt t="73903" x="4154488" y="2663825"/>
          <p14:tracePt t="73908" x="4162425" y="2671763"/>
          <p14:tracePt t="73910" x="4170363" y="2671763"/>
          <p14:tracePt t="73911" x="4178300" y="2671763"/>
          <p14:tracePt t="73915" x="4186238" y="2671763"/>
          <p14:tracePt t="73917" x="4194175" y="2671763"/>
          <p14:tracePt t="73920" x="4194175" y="2679700"/>
          <p14:tracePt t="73928" x="4217988" y="2679700"/>
          <p14:tracePt t="73931" x="4225925" y="2679700"/>
          <p14:tracePt t="73933" x="4233863" y="2679700"/>
          <p14:tracePt t="73935" x="4233863" y="2687638"/>
          <p14:tracePt t="73937" x="4241800" y="2687638"/>
          <p14:tracePt t="73942" x="4249738" y="2687638"/>
          <p14:tracePt t="73945" x="4257675" y="2687638"/>
          <p14:tracePt t="73951" x="4265613" y="2687638"/>
          <p14:tracePt t="73956" x="4273550" y="2687638"/>
          <p14:tracePt t="73961" x="4281488" y="2687638"/>
          <p14:tracePt t="74032" x="4273550" y="2687638"/>
          <p14:tracePt t="74074" x="4265613" y="2687638"/>
          <p14:tracePt t="74087" x="4257675" y="2687638"/>
          <p14:tracePt t="74262" x="4257675" y="2695575"/>
          <p14:tracePt t="74307" x="4257675" y="2687638"/>
          <p14:tracePt t="74353" x="4257675" y="2695575"/>
          <p14:tracePt t="74463" x="4257675" y="2687638"/>
          <p14:tracePt t="74475" x="4265613" y="2687638"/>
          <p14:tracePt t="74487" x="4273550" y="2687638"/>
          <p14:tracePt t="74493" x="4281488" y="2687638"/>
          <p14:tracePt t="74497" x="4289425" y="2687638"/>
          <p14:tracePt t="74501" x="4297363" y="2687638"/>
          <p14:tracePt t="74506" x="4305300" y="2687638"/>
          <p14:tracePt t="74509" x="4313238" y="2687638"/>
          <p14:tracePt t="74513" x="4321175" y="2687638"/>
          <p14:tracePt t="74517" x="4329113" y="2687638"/>
          <p14:tracePt t="74521" x="4337050" y="2687638"/>
          <p14:tracePt t="74526" x="4344988" y="2687638"/>
          <p14:tracePt t="74529" x="4352925" y="2687638"/>
          <p14:tracePt t="74532" x="4362450" y="2687638"/>
          <p14:tracePt t="74535" x="4370388" y="2687638"/>
          <p14:tracePt t="74540" x="4378325" y="2687638"/>
          <p14:tracePt t="74543" x="4386263" y="2687638"/>
          <p14:tracePt t="74547" x="4394200" y="2687638"/>
          <p14:tracePt t="74550" x="4394200" y="2679700"/>
          <p14:tracePt t="74551" x="4402138" y="2679700"/>
          <p14:tracePt t="74556" x="4410075" y="2679700"/>
          <p14:tracePt t="74559" x="4418013" y="2679700"/>
          <p14:tracePt t="74564" x="4425950" y="2679700"/>
          <p14:tracePt t="74567" x="4433888" y="2679700"/>
          <p14:tracePt t="74569" x="4433888" y="2671763"/>
          <p14:tracePt t="74574" x="4441825" y="2671763"/>
          <p14:tracePt t="74579" x="4449763" y="2671763"/>
          <p14:tracePt t="74583" x="4457700" y="2671763"/>
          <p14:tracePt t="74590" x="4457700" y="2663825"/>
          <p14:tracePt t="74591" x="4465638" y="2663825"/>
          <p14:tracePt t="74638" x="4457700" y="2663825"/>
          <p14:tracePt t="74645" x="4457700" y="2655888"/>
          <p14:tracePt t="74653" x="4449763" y="2655888"/>
          <p14:tracePt t="74661" x="4449763" y="2647950"/>
          <p14:tracePt t="74669" x="4441825" y="2647950"/>
          <p14:tracePt t="74674" x="4441825" y="2640013"/>
          <p14:tracePt t="74681" x="4441825" y="2632075"/>
          <p14:tracePt t="74683" x="4433888" y="2632075"/>
          <p14:tracePt t="74692" x="4433888" y="2624138"/>
          <p14:tracePt t="74701" x="4433888" y="2616200"/>
          <p14:tracePt t="74704" x="4425950" y="2616200"/>
          <p14:tracePt t="74792" x="4418013" y="2616200"/>
          <p14:tracePt t="74844" x="4410075" y="2616200"/>
          <p14:tracePt t="74852" x="4410075" y="2624138"/>
          <p14:tracePt t="74854" x="4402138" y="2624138"/>
          <p14:tracePt t="74861" x="4394200" y="2624138"/>
          <p14:tracePt t="74863" x="4394200" y="2632075"/>
          <p14:tracePt t="74871" x="4386263" y="2640013"/>
          <p14:tracePt t="74877" x="4386263" y="2647950"/>
          <p14:tracePt t="74879" x="4378325" y="2647950"/>
          <p14:tracePt t="74883" x="4378325" y="2655888"/>
          <p14:tracePt t="74892" x="4370388" y="2663825"/>
          <p14:tracePt t="74895" x="4370388" y="2671763"/>
          <p14:tracePt t="74901" x="4370388" y="2679700"/>
          <p14:tracePt t="74908" x="4362450" y="2687638"/>
          <p14:tracePt t="74913" x="4362450" y="2695575"/>
          <p14:tracePt t="74917" x="4362450" y="2703513"/>
          <p14:tracePt t="74925" x="4370388" y="2711450"/>
          <p14:tracePt t="74927" x="4370388" y="2719388"/>
          <p14:tracePt t="74933" x="4370388" y="2727325"/>
          <p14:tracePt t="74937" x="4370388" y="2735263"/>
          <p14:tracePt t="74942" x="4370388" y="2743200"/>
          <p14:tracePt t="74947" x="4370388" y="2751138"/>
          <p14:tracePt t="74951" x="4378325" y="2751138"/>
          <p14:tracePt t="74954" x="4378325" y="2759075"/>
          <p14:tracePt t="74959" x="4378325" y="2767013"/>
          <p14:tracePt t="74961" x="4386263" y="2767013"/>
          <p14:tracePt t="74963" x="4386263" y="2774950"/>
          <p14:tracePt t="74971" x="4394200" y="2782888"/>
          <p14:tracePt t="74976" x="4394200" y="2790825"/>
          <p14:tracePt t="74983" x="4402138" y="2798763"/>
          <p14:tracePt t="74993" x="4402138" y="2806700"/>
          <p14:tracePt t="75066" x="4402138" y="2798763"/>
          <p14:tracePt t="75070" x="4410075" y="2798763"/>
          <p14:tracePt t="75077" x="4410075" y="2790825"/>
          <p14:tracePt t="75081" x="4418013" y="2790825"/>
          <p14:tracePt t="75087" x="4418013" y="2782888"/>
          <p14:tracePt t="75090" x="4425950" y="2782888"/>
          <p14:tracePt t="75110" x="4457700" y="2767013"/>
          <p14:tracePt t="75111" x="4465638" y="2767013"/>
          <p14:tracePt t="75113" x="4465638" y="2759075"/>
          <p14:tracePt t="75115" x="4473575" y="2759075"/>
          <p14:tracePt t="75119" x="4481513" y="2751138"/>
          <p14:tracePt t="75121" x="4489450" y="2751138"/>
          <p14:tracePt t="75127" x="4497388" y="2743200"/>
          <p14:tracePt t="75128" x="4505325" y="2743200"/>
          <p14:tracePt t="75129" x="4505325" y="2735263"/>
          <p14:tracePt t="75132" x="4513263" y="2735263"/>
          <p14:tracePt t="75133" x="4521200" y="2735263"/>
          <p14:tracePt t="75135" x="4521200" y="2727325"/>
          <p14:tracePt t="75137" x="4529138" y="2727325"/>
          <p14:tracePt t="75142" x="4537075" y="2719388"/>
          <p14:tracePt t="75144" x="4545013" y="2719388"/>
          <p14:tracePt t="75145" x="4545013" y="2711450"/>
          <p14:tracePt t="75147" x="4552950" y="2711450"/>
          <p14:tracePt t="75151" x="4552950" y="2703513"/>
          <p14:tracePt t="75153" x="4560888" y="2703513"/>
          <p14:tracePt t="75158" x="4568825" y="2695575"/>
          <p14:tracePt t="75161" x="4568825" y="2687638"/>
          <p14:tracePt t="75163" x="4576763" y="2687638"/>
          <p14:tracePt t="75167" x="4576763" y="2679700"/>
          <p14:tracePt t="75171" x="4584700" y="2679700"/>
          <p14:tracePt t="75175" x="4584700" y="2671763"/>
          <p14:tracePt t="75179" x="4584700" y="2663825"/>
          <p14:tracePt t="75185" x="4584700" y="2655888"/>
          <p14:tracePt t="75190" x="4592638" y="2655888"/>
          <p14:tracePt t="75192" x="4592638" y="2647950"/>
          <p14:tracePt t="75197" x="4592638" y="2640013"/>
          <p14:tracePt t="75203" x="4592638" y="2632075"/>
          <p14:tracePt t="75209" x="4592638" y="2624138"/>
          <p14:tracePt t="75213" x="4584700" y="2624138"/>
          <p14:tracePt t="75215" x="4584700" y="2616200"/>
          <p14:tracePt t="75225" x="4584700" y="2608263"/>
          <p14:tracePt t="75235" x="4584700" y="2600325"/>
          <p14:tracePt t="75243" x="4584700" y="2592388"/>
          <p14:tracePt t="75259" x="4584700" y="2584450"/>
          <p14:tracePt t="75271" x="4584700" y="2576513"/>
          <p14:tracePt t="75283" x="4584700" y="2566988"/>
          <p14:tracePt t="75301" x="4584700" y="2559050"/>
          <p14:tracePt t="75309" x="4576763" y="2559050"/>
          <p14:tracePt t="75434" x="4576763" y="2551113"/>
          <p14:tracePt t="75445" x="4568825" y="2543175"/>
          <p14:tracePt t="75458" x="4568825" y="2535238"/>
          <p14:tracePt t="75465" x="4560888" y="2535238"/>
          <p14:tracePt t="75469" x="4560888" y="2527300"/>
          <p14:tracePt t="75479" x="4552950" y="2519363"/>
          <p14:tracePt t="75490" x="4545013" y="2519363"/>
          <p14:tracePt t="75492" x="4545013" y="2511425"/>
          <p14:tracePt t="75497" x="4537075" y="2511425"/>
          <p14:tracePt t="75501" x="4537075" y="2503488"/>
          <p14:tracePt t="75506" x="4529138" y="2503488"/>
          <p14:tracePt t="75511" x="4529138" y="2495550"/>
          <p14:tracePt t="75515" x="4521200" y="2495550"/>
          <p14:tracePt t="75523" x="4513263" y="2495550"/>
          <p14:tracePt t="75533" x="4513263" y="2487613"/>
          <p14:tracePt t="75538" x="4505325" y="2487613"/>
          <p14:tracePt t="75620" x="4497388" y="2487613"/>
          <p14:tracePt t="75625" x="4489450" y="2479675"/>
          <p14:tracePt t="75629" x="4481513" y="2479675"/>
          <p14:tracePt t="75631" x="4481513" y="2471738"/>
          <p14:tracePt t="75635" x="4473575" y="2471738"/>
          <p14:tracePt t="75642" x="4465638" y="2463800"/>
          <p14:tracePt t="75645" x="4465638" y="2455863"/>
          <p14:tracePt t="75647" x="4457700" y="2455863"/>
          <p14:tracePt t="75653" x="4457700" y="2447925"/>
          <p14:tracePt t="75658" x="4449763" y="2447925"/>
          <p14:tracePt t="75663" x="4449763" y="2439988"/>
          <p14:tracePt t="75665" x="4441825" y="2439988"/>
          <p14:tracePt t="75676" x="4433888" y="2432050"/>
          <p14:tracePt t="75681" x="4433888" y="2424113"/>
          <p14:tracePt t="75685" x="4425950" y="2424113"/>
          <p14:tracePt t="75695" x="4418013" y="2424113"/>
          <p14:tracePt t="75699" x="4418013" y="2416175"/>
          <p14:tracePt t="75708" x="4410075" y="2416175"/>
          <p14:tracePt t="75743" x="4402138" y="2416175"/>
          <p14:tracePt t="75836" x="4402138" y="2424113"/>
          <p14:tracePt t="75847" x="4402138" y="2432050"/>
          <p14:tracePt t="75851" x="4410075" y="2432050"/>
          <p14:tracePt t="75853" x="4410075" y="2439988"/>
          <p14:tracePt t="75859" x="4410075" y="2447925"/>
          <p14:tracePt t="75865" x="4410075" y="2455863"/>
          <p14:tracePt t="75869" x="4418013" y="2463800"/>
          <p14:tracePt t="75874" x="4418013" y="2471738"/>
          <p14:tracePt t="75877" x="4418013" y="2479675"/>
          <p14:tracePt t="75879" x="4425950" y="2479675"/>
          <p14:tracePt t="75881" x="4425950" y="2487613"/>
          <p14:tracePt t="75885" x="4425950" y="2495550"/>
          <p14:tracePt t="75891" x="4433888" y="2503488"/>
          <p14:tracePt t="75893" x="4433888" y="2511425"/>
          <p14:tracePt t="75897" x="4433888" y="2519363"/>
          <p14:tracePt t="75901" x="4433888" y="2527300"/>
          <p14:tracePt t="75907" x="4441825" y="2535238"/>
          <p14:tracePt t="75910" x="4441825" y="2543175"/>
          <p14:tracePt t="75913" x="4441825" y="2551113"/>
          <p14:tracePt t="75917" x="4441825" y="2559050"/>
          <p14:tracePt t="75919" x="4441825" y="2566988"/>
          <p14:tracePt t="75924" x="4441825" y="2576513"/>
          <p14:tracePt t="75927" x="4441825" y="2584450"/>
          <p14:tracePt t="75932" x="4441825" y="2592388"/>
          <p14:tracePt t="75935" x="4441825" y="2600325"/>
          <p14:tracePt t="75940" x="4449763" y="2608263"/>
          <p14:tracePt t="75945" x="4449763" y="2616200"/>
          <p14:tracePt t="75949" x="4449763" y="2624138"/>
          <p14:tracePt t="75957" x="4449763" y="2632075"/>
          <p14:tracePt t="75959" x="4449763" y="2640013"/>
          <p14:tracePt t="75965" x="4449763" y="2647950"/>
          <p14:tracePt t="75969" x="4449763" y="2655888"/>
          <p14:tracePt t="75972" x="4457700" y="2655888"/>
          <p14:tracePt t="75974" x="4457700" y="2663825"/>
          <p14:tracePt t="75977" x="4457700" y="2671763"/>
          <p14:tracePt t="75981" x="4457700" y="2679700"/>
          <p14:tracePt t="75985" x="4457700" y="2687638"/>
          <p14:tracePt t="75991" x="4457700" y="2695575"/>
          <p14:tracePt t="75994" x="4457700" y="2703513"/>
          <p14:tracePt t="75997" x="4457700" y="2711450"/>
          <p14:tracePt t="76001" x="4457700" y="2719388"/>
          <p14:tracePt t="76006" x="4457700" y="2727325"/>
          <p14:tracePt t="76008" x="4457700" y="2735263"/>
          <p14:tracePt t="76011" x="4457700" y="2743200"/>
          <p14:tracePt t="76015" x="4457700" y="2751138"/>
          <p14:tracePt t="76019" x="4457700" y="2759075"/>
          <p14:tracePt t="76025" x="4457700" y="2767013"/>
          <p14:tracePt t="76167" x="4457700" y="2774950"/>
          <p14:tracePt t="76171" x="4465638" y="2774950"/>
          <p14:tracePt t="76186" x="4465638" y="2782888"/>
          <p14:tracePt t="76190" x="4473575" y="2782888"/>
          <p14:tracePt t="76195" x="4473575" y="2790825"/>
          <p14:tracePt t="76203" x="4481513" y="2790825"/>
          <p14:tracePt t="76208" x="4481513" y="2798763"/>
          <p14:tracePt t="76213" x="4489450" y="2798763"/>
          <p14:tracePt t="76219" x="4489450" y="2806700"/>
          <p14:tracePt t="76221" x="4497388" y="2806700"/>
          <p14:tracePt t="76227" x="4505325" y="2806700"/>
          <p14:tracePt t="76229" x="4505325" y="2814638"/>
          <p14:tracePt t="76231" x="4513263" y="2814638"/>
          <p14:tracePt t="76235" x="4521200" y="2814638"/>
          <p14:tracePt t="76237" x="4529138" y="2814638"/>
          <p14:tracePt t="76240" x="4529138" y="2822575"/>
          <p14:tracePt t="76242" x="4537075" y="2822575"/>
          <p14:tracePt t="76244" x="4545013" y="2822575"/>
          <p14:tracePt t="76245" x="4552950" y="2822575"/>
          <p14:tracePt t="76249" x="4560888" y="2822575"/>
          <p14:tracePt t="76251" x="4568825" y="2830513"/>
          <p14:tracePt t="76253" x="4576763" y="2830513"/>
          <p14:tracePt t="76257" x="4584700" y="2830513"/>
          <p14:tracePt t="76259" x="4592638" y="2830513"/>
          <p14:tracePt t="76261" x="4600575" y="2838450"/>
          <p14:tracePt t="76263" x="4608513" y="2838450"/>
          <p14:tracePt t="76265" x="4616450" y="2838450"/>
          <p14:tracePt t="76269" x="4624388" y="2838450"/>
          <p14:tracePt t="76271" x="4632325" y="2838450"/>
          <p14:tracePt t="76274" x="4640263" y="2846388"/>
          <p14:tracePt t="76276" x="4648200" y="2846388"/>
          <p14:tracePt t="76277" x="4656138" y="2846388"/>
          <p14:tracePt t="76280" x="4664075" y="2846388"/>
          <p14:tracePt t="76282" x="4679950" y="2846388"/>
          <p14:tracePt t="76283" x="4687888" y="2854325"/>
          <p14:tracePt t="76285" x="4695825" y="2854325"/>
          <p14:tracePt t="76287" x="4705350" y="2854325"/>
          <p14:tracePt t="76290" x="4713288" y="2854325"/>
          <p14:tracePt t="76293" x="4737100" y="2862263"/>
          <p14:tracePt t="76295" x="4752975" y="2862263"/>
          <p14:tracePt t="76298" x="4760913" y="2862263"/>
          <p14:tracePt t="76299" x="4768850" y="2862263"/>
          <p14:tracePt t="76301" x="4776788" y="2862263"/>
          <p14:tracePt t="76303" x="4784725" y="2870200"/>
          <p14:tracePt t="76306" x="4800600" y="2870200"/>
          <p14:tracePt t="76308" x="4808538" y="2870200"/>
          <p14:tracePt t="76311" x="4816475" y="2870200"/>
          <p14:tracePt t="76314" x="4840288" y="2878138"/>
          <p14:tracePt t="76316" x="4848225" y="2878138"/>
          <p14:tracePt t="76317" x="4864100" y="2886075"/>
          <p14:tracePt t="76319" x="4872038" y="2886075"/>
          <p14:tracePt t="76321" x="4879975" y="2886075"/>
          <p14:tracePt t="76324" x="4895850" y="2886075"/>
          <p14:tracePt t="76326" x="4903788" y="2886075"/>
          <p14:tracePt t="76328" x="4911725" y="2886075"/>
          <p14:tracePt t="76329" x="4919663" y="2886075"/>
          <p14:tracePt t="76331" x="4935538" y="2886075"/>
          <p14:tracePt t="76333" x="4943475" y="2886075"/>
          <p14:tracePt t="76335" x="4951413" y="2886075"/>
          <p14:tracePt t="76337" x="4959350" y="2894013"/>
          <p14:tracePt t="76340" x="4967288" y="2894013"/>
          <p14:tracePt t="76342" x="4983163" y="2894013"/>
          <p14:tracePt t="76345" x="4991100" y="2894013"/>
          <p14:tracePt t="76346" x="4999038" y="2894013"/>
          <p14:tracePt t="76347" x="5006975" y="2894013"/>
          <p14:tracePt t="76349" x="5014913" y="2894013"/>
          <p14:tracePt t="76351" x="5022850" y="2894013"/>
          <p14:tracePt t="76354" x="5030788" y="2894013"/>
          <p14:tracePt t="76355" x="5038725" y="2901950"/>
          <p14:tracePt t="76358" x="5046663" y="2901950"/>
          <p14:tracePt t="76362" x="5064125" y="2901950"/>
          <p14:tracePt t="76364" x="5072063" y="2901950"/>
          <p14:tracePt t="76365" x="5087938" y="2901950"/>
          <p14:tracePt t="76367" x="5095875" y="2909888"/>
          <p14:tracePt t="76369" x="5103813" y="2909888"/>
          <p14:tracePt t="76371" x="5111750" y="2909888"/>
          <p14:tracePt t="76374" x="5119688" y="2909888"/>
          <p14:tracePt t="76378" x="5135563" y="2909888"/>
          <p14:tracePt t="76379" x="5151438" y="2909888"/>
          <p14:tracePt t="76381" x="5159375" y="2909888"/>
          <p14:tracePt t="76383" x="5167313" y="2919413"/>
          <p14:tracePt t="76385" x="5175250" y="2919413"/>
          <p14:tracePt t="76387" x="5183188" y="2919413"/>
          <p14:tracePt t="76390" x="5191125" y="2919413"/>
          <p14:tracePt t="76393" x="5214938" y="2927350"/>
          <p14:tracePt t="76395" x="5222875" y="2927350"/>
          <p14:tracePt t="76397" x="5230813" y="2927350"/>
          <p14:tracePt t="76399" x="5238750" y="2927350"/>
          <p14:tracePt t="76401" x="5246688" y="2935288"/>
          <p14:tracePt t="76403" x="5254625" y="2935288"/>
          <p14:tracePt t="76405" x="5270500" y="2935288"/>
          <p14:tracePt t="76408" x="5278438" y="2935288"/>
          <p14:tracePt t="76410" x="5286375" y="2943225"/>
          <p14:tracePt t="76412" x="5294313" y="2943225"/>
          <p14:tracePt t="76413" x="5310188" y="2943225"/>
          <p14:tracePt t="76415" x="5318125" y="2951163"/>
          <p14:tracePt t="76417" x="5326063" y="2951163"/>
          <p14:tracePt t="76419" x="5341938" y="2951163"/>
          <p14:tracePt t="76422" x="5349875" y="2951163"/>
          <p14:tracePt t="76425" x="5357813" y="2951163"/>
          <p14:tracePt t="76427" x="5373688" y="2959100"/>
          <p14:tracePt t="76428" x="5381625" y="2959100"/>
          <p14:tracePt t="76429" x="5389563" y="2959100"/>
          <p14:tracePt t="76431" x="5407025" y="2959100"/>
          <p14:tracePt t="76433" x="5414963" y="2959100"/>
          <p14:tracePt t="76435" x="5422900" y="2967038"/>
          <p14:tracePt t="76437" x="5438775" y="2967038"/>
          <p14:tracePt t="76441" x="5446713" y="2967038"/>
          <p14:tracePt t="76444" x="5462588" y="2967038"/>
          <p14:tracePt t="76445" x="5478463" y="2967038"/>
          <p14:tracePt t="76447" x="5478463" y="2974975"/>
          <p14:tracePt t="76449" x="5494338" y="2974975"/>
          <p14:tracePt t="76451" x="5502275" y="2974975"/>
          <p14:tracePt t="76454" x="5510213" y="2974975"/>
          <p14:tracePt t="76455" x="5518150" y="2974975"/>
          <p14:tracePt t="76458" x="5526088" y="2974975"/>
          <p14:tracePt t="76460" x="5534025" y="2974975"/>
          <p14:tracePt t="76461" x="5549900" y="2974975"/>
          <p14:tracePt t="76463" x="5557838" y="2974975"/>
          <p14:tracePt t="76465" x="5565775" y="2982913"/>
          <p14:tracePt t="76467" x="5573713" y="2982913"/>
          <p14:tracePt t="76469" x="5581650" y="2982913"/>
          <p14:tracePt t="76471" x="5597525" y="2982913"/>
          <p14:tracePt t="76474" x="5605463" y="2982913"/>
          <p14:tracePt t="76476" x="5613400" y="2982913"/>
          <p14:tracePt t="76477" x="5621338" y="2982913"/>
          <p14:tracePt t="76479" x="5629275" y="2982913"/>
          <p14:tracePt t="76481" x="5637213" y="2982913"/>
          <p14:tracePt t="76483" x="5653088" y="2982913"/>
          <p14:tracePt t="76485" x="5661025" y="2982913"/>
          <p14:tracePt t="76487" x="5668963" y="2990850"/>
          <p14:tracePt t="76490" x="5676900" y="2990850"/>
          <p14:tracePt t="76492" x="5684838" y="2990850"/>
          <p14:tracePt t="76493" x="5692775" y="2990850"/>
          <p14:tracePt t="76495" x="5700713" y="2990850"/>
          <p14:tracePt t="76497" x="5708650" y="2990850"/>
          <p14:tracePt t="76499" x="5716588" y="2990850"/>
          <p14:tracePt t="76501" x="5724525" y="2990850"/>
          <p14:tracePt t="76503" x="5732463" y="2990850"/>
          <p14:tracePt t="76505" x="5740400" y="2990850"/>
          <p14:tracePt t="76507" x="5749925" y="2990850"/>
          <p14:tracePt t="76509" x="5757863" y="2998788"/>
          <p14:tracePt t="76511" x="5765800" y="2998788"/>
          <p14:tracePt t="76514" x="5773738" y="2998788"/>
          <p14:tracePt t="76516" x="5781675" y="2998788"/>
          <p14:tracePt t="76517" x="5789613" y="2998788"/>
          <p14:tracePt t="76519" x="5797550" y="2998788"/>
          <p14:tracePt t="76521" x="5805488" y="2998788"/>
          <p14:tracePt t="76525" x="5813425" y="2998788"/>
          <p14:tracePt t="76526" x="5821363" y="2998788"/>
          <p14:tracePt t="76528" x="5829300" y="2998788"/>
          <p14:tracePt t="76529" x="5837238" y="2998788"/>
          <p14:tracePt t="76532" x="5845175" y="2998788"/>
          <p14:tracePt t="76533" x="5853113" y="2998788"/>
          <p14:tracePt t="76535" x="5861050" y="2998788"/>
          <p14:tracePt t="76537" x="5868988" y="2998788"/>
          <p14:tracePt t="76541" x="5876925" y="2998788"/>
          <p14:tracePt t="76542" x="5884863" y="2998788"/>
          <p14:tracePt t="76544" x="5892800" y="2998788"/>
          <p14:tracePt t="76545" x="5900738" y="2998788"/>
          <p14:tracePt t="76547" x="5908675" y="2998788"/>
          <p14:tracePt t="76551" x="5916613" y="2998788"/>
          <p14:tracePt t="76553" x="5924550" y="2998788"/>
          <p14:tracePt t="76556" x="5932488" y="2998788"/>
          <p14:tracePt t="76558" x="5940425" y="2998788"/>
          <p14:tracePt t="76560" x="5948363" y="3006725"/>
          <p14:tracePt t="76563" x="5964238" y="3006725"/>
          <p14:tracePt t="76564" x="5972175" y="3006725"/>
          <p14:tracePt t="76566" x="5980113" y="3006725"/>
          <p14:tracePt t="76567" x="5988050" y="3006725"/>
          <p14:tracePt t="76569" x="5995988" y="2998788"/>
          <p14:tracePt t="76571" x="6003925" y="2998788"/>
          <p14:tracePt t="76574" x="6019800" y="2998788"/>
          <p14:tracePt t="76576" x="6027738" y="2998788"/>
          <p14:tracePt t="76578" x="6035675" y="2998788"/>
          <p14:tracePt t="76580" x="6043613" y="2998788"/>
          <p14:tracePt t="76581" x="6051550" y="2998788"/>
          <p14:tracePt t="76583" x="6059488" y="2998788"/>
          <p14:tracePt t="76585" x="6075363" y="2998788"/>
          <p14:tracePt t="76587" x="6083300" y="2998788"/>
          <p14:tracePt t="76590" x="6091238" y="2998788"/>
          <p14:tracePt t="76591" x="6100763" y="2998788"/>
          <p14:tracePt t="76593" x="6108700" y="2998788"/>
          <p14:tracePt t="76595" x="6124575" y="2998788"/>
          <p14:tracePt t="76599" x="6132513" y="2998788"/>
          <p14:tracePt t="76601" x="6148388" y="2998788"/>
          <p14:tracePt t="76603" x="6156325" y="2998788"/>
          <p14:tracePt t="76605" x="6164263" y="2998788"/>
          <p14:tracePt t="76607" x="6172200" y="2998788"/>
          <p14:tracePt t="76609" x="6180138" y="2998788"/>
          <p14:tracePt t="76611" x="6196013" y="3006725"/>
          <p14:tracePt t="76613" x="6203950" y="3006725"/>
          <p14:tracePt t="76615" x="6211888" y="3006725"/>
          <p14:tracePt t="76617" x="6227763" y="3006725"/>
          <p14:tracePt t="76619" x="6235700" y="3006725"/>
          <p14:tracePt t="76621" x="6243638" y="3006725"/>
          <p14:tracePt t="76624" x="6251575" y="3006725"/>
          <p14:tracePt t="76627" x="6267450" y="3006725"/>
          <p14:tracePt t="76628" x="6275388" y="3006725"/>
          <p14:tracePt t="76630" x="6283325" y="3006725"/>
          <p14:tracePt t="76631" x="6291263" y="3006725"/>
          <p14:tracePt t="76633" x="6307138" y="3006725"/>
          <p14:tracePt t="76635" x="6315075" y="3006725"/>
          <p14:tracePt t="76637" x="6323013" y="3014663"/>
          <p14:tracePt t="76640" x="6330950" y="3014663"/>
          <p14:tracePt t="76642" x="6346825" y="3014663"/>
          <p14:tracePt t="76644" x="6354763" y="3014663"/>
          <p14:tracePt t="76645" x="6362700" y="3014663"/>
          <p14:tracePt t="76647" x="6370638" y="3014663"/>
          <p14:tracePt t="76649" x="6378575" y="3014663"/>
          <p14:tracePt t="76651" x="6394450" y="3014663"/>
          <p14:tracePt t="76653" x="6402388" y="3022600"/>
          <p14:tracePt t="76656" x="6410325" y="3022600"/>
          <p14:tracePt t="76658" x="6418263" y="3022600"/>
          <p14:tracePt t="76660" x="6426200" y="3022600"/>
          <p14:tracePt t="76661" x="6442075" y="3022600"/>
          <p14:tracePt t="76663" x="6451600" y="3022600"/>
          <p14:tracePt t="76665" x="6459538" y="3022600"/>
          <p14:tracePt t="76667" x="6467475" y="3022600"/>
          <p14:tracePt t="76669" x="6475413" y="3030538"/>
          <p14:tracePt t="76671" x="6491288" y="3030538"/>
          <p14:tracePt t="76674" x="6499225" y="3030538"/>
          <p14:tracePt t="76676" x="6507163" y="3030538"/>
          <p14:tracePt t="76677" x="6515100" y="3030538"/>
          <p14:tracePt t="76679" x="6523038" y="3030538"/>
          <p14:tracePt t="76681" x="6530975" y="3030538"/>
          <p14:tracePt t="76683" x="6546850" y="3038475"/>
          <p14:tracePt t="76685" x="6554788" y="3038475"/>
          <p14:tracePt t="76687" x="6562725" y="3038475"/>
          <p14:tracePt t="76690" x="6570663" y="3038475"/>
          <p14:tracePt t="76692" x="6578600" y="3038475"/>
          <p14:tracePt t="76693" x="6594475" y="3038475"/>
          <p14:tracePt t="76695" x="6602413" y="3038475"/>
          <p14:tracePt t="76697" x="6610350" y="3038475"/>
          <p14:tracePt t="76699" x="6618288" y="3038475"/>
          <p14:tracePt t="76701" x="6626225" y="3046413"/>
          <p14:tracePt t="76703" x="6642100" y="3046413"/>
          <p14:tracePt t="76706" x="6650038" y="3046413"/>
          <p14:tracePt t="76708" x="6657975" y="3046413"/>
          <p14:tracePt t="76710" x="6665913" y="3046413"/>
          <p14:tracePt t="76711" x="6673850" y="3054350"/>
          <p14:tracePt t="76713" x="6689725" y="3054350"/>
          <p14:tracePt t="76715" x="6697663" y="3054350"/>
          <p14:tracePt t="76717" x="6705600" y="3054350"/>
          <p14:tracePt t="76719" x="6721475" y="3054350"/>
          <p14:tracePt t="76721" x="6729413" y="3062288"/>
          <p14:tracePt t="76724" x="6745288" y="3062288"/>
          <p14:tracePt t="76727" x="6753225" y="3062288"/>
          <p14:tracePt t="76728" x="6769100" y="3062288"/>
          <p14:tracePt t="76729" x="6777038" y="3070225"/>
          <p14:tracePt t="76731" x="6784975" y="3070225"/>
          <p14:tracePt t="76733" x="6802438" y="3070225"/>
          <p14:tracePt t="76735" x="6810375" y="3070225"/>
          <p14:tracePt t="76737" x="6826250" y="3070225"/>
          <p14:tracePt t="76740" x="6834188" y="3078163"/>
          <p14:tracePt t="76742" x="6850063" y="3078163"/>
          <p14:tracePt t="76743" x="6858000" y="3078163"/>
          <p14:tracePt t="76745" x="6873875" y="3078163"/>
          <p14:tracePt t="76747" x="6881813" y="3078163"/>
          <p14:tracePt t="76750" x="6897688" y="3086100"/>
          <p14:tracePt t="76751" x="6905625" y="3086100"/>
          <p14:tracePt t="76753" x="6921500" y="3086100"/>
          <p14:tracePt t="76756" x="6929438" y="3086100"/>
          <p14:tracePt t="76758" x="6937375" y="3086100"/>
          <p14:tracePt t="76760" x="6953250" y="3086100"/>
          <p14:tracePt t="76762" x="6969125" y="3094038"/>
          <p14:tracePt t="76763" x="6977063" y="3094038"/>
          <p14:tracePt t="76766" x="6992938" y="3094038"/>
          <p14:tracePt t="76767" x="7000875" y="3094038"/>
          <p14:tracePt t="76769" x="7016750" y="3101975"/>
          <p14:tracePt t="76771" x="7024688" y="3101975"/>
          <p14:tracePt t="76774" x="7040563" y="3101975"/>
          <p14:tracePt t="76777" x="7056438" y="3101975"/>
          <p14:tracePt t="76779" x="7072313" y="3101975"/>
          <p14:tracePt t="76781" x="7080250" y="3101975"/>
          <p14:tracePt t="76783" x="7088188" y="3101975"/>
          <p14:tracePt t="76785" x="7104063" y="3101975"/>
          <p14:tracePt t="76787" x="7112000" y="3101975"/>
          <p14:tracePt t="76790" x="7127875" y="3101975"/>
          <p14:tracePt t="76792" x="7135813" y="3101975"/>
          <p14:tracePt t="76793" x="7153275" y="3101975"/>
          <p14:tracePt t="76795" x="7161213" y="3101975"/>
          <p14:tracePt t="76798" x="7169150" y="3101975"/>
          <p14:tracePt t="76799" x="7185025" y="3101975"/>
          <p14:tracePt t="76801" x="7192963" y="3101975"/>
          <p14:tracePt t="76803" x="7200900" y="3101975"/>
          <p14:tracePt t="76806" x="7216775" y="3101975"/>
          <p14:tracePt t="76809" x="7224713" y="3101975"/>
          <p14:tracePt t="76811" x="7232650" y="3101975"/>
          <p14:tracePt t="76813" x="7240588" y="3101975"/>
          <p14:tracePt t="76815" x="7248525" y="3101975"/>
          <p14:tracePt t="76817" x="7264400" y="3101975"/>
          <p14:tracePt t="76819" x="7272338" y="3101975"/>
          <p14:tracePt t="76821" x="7280275" y="3101975"/>
          <p14:tracePt t="76825" x="7288213" y="3101975"/>
          <p14:tracePt t="76826" x="7296150" y="3094038"/>
          <p14:tracePt t="76829" x="7304088" y="3094038"/>
          <p14:tracePt t="76829" x="7312025" y="3094038"/>
          <p14:tracePt t="76831" x="7319963" y="3094038"/>
          <p14:tracePt t="76833" x="7327900" y="3094038"/>
          <p14:tracePt t="76837" x="7335838" y="3094038"/>
          <p14:tracePt t="76839" x="7343775" y="3094038"/>
          <p14:tracePt t="76841" x="7351713" y="3086100"/>
          <p14:tracePt t="76845" x="7359650" y="3086100"/>
          <p14:tracePt t="76847" x="7367588" y="3086100"/>
          <p14:tracePt t="76851" x="7375525" y="3078163"/>
          <p14:tracePt t="76853" x="7383463" y="3078163"/>
          <p14:tracePt t="76859" x="7391400" y="3078163"/>
          <p14:tracePt t="76863" x="7399338" y="3078163"/>
          <p14:tracePt t="76865" x="7399338" y="3070225"/>
          <p14:tracePt t="76871" x="7407275" y="3070225"/>
          <p14:tracePt t="76877" x="7407275" y="3062288"/>
          <p14:tracePt t="76881" x="7415213" y="3062288"/>
          <p14:tracePt t="76895" x="7415213" y="3054350"/>
          <p14:tracePt t="76911" x="7415213" y="3046413"/>
          <p14:tracePt t="76925" x="7415213" y="3038475"/>
          <p14:tracePt t="76934" x="7415213" y="3030538"/>
          <p14:tracePt t="76943" x="7415213" y="3022600"/>
          <p14:tracePt t="76951" x="7415213" y="3014663"/>
          <p14:tracePt t="76958" x="7415213" y="3006725"/>
          <p14:tracePt t="76959" x="7407275" y="3006725"/>
          <p14:tracePt t="76963" x="7407275" y="2998788"/>
          <p14:tracePt t="76969" x="7407275" y="2990850"/>
          <p14:tracePt t="76974" x="7399338" y="2982913"/>
          <p14:tracePt t="76977" x="7399338" y="2974975"/>
          <p14:tracePt t="76981" x="7399338" y="2967038"/>
          <p14:tracePt t="76985" x="7391400" y="2959100"/>
          <p14:tracePt t="76990" x="7391400" y="2951163"/>
          <p14:tracePt t="76992" x="7391400" y="2943225"/>
          <p14:tracePt t="76995" x="7391400" y="2935288"/>
          <p14:tracePt t="76997" x="7383463" y="2927350"/>
          <p14:tracePt t="77001" x="7383463" y="2919413"/>
          <p14:tracePt t="77006" x="7383463" y="2909888"/>
          <p14:tracePt t="77008" x="7375525" y="2901950"/>
          <p14:tracePt t="77011" x="7375525" y="2894013"/>
          <p14:tracePt t="77015" x="7375525" y="2886075"/>
          <p14:tracePt t="77017" x="7367588" y="2878138"/>
          <p14:tracePt t="77021" x="7367588" y="2870200"/>
          <p14:tracePt t="77024" x="7367588" y="2862263"/>
          <p14:tracePt t="77026" x="7359650" y="2862263"/>
          <p14:tracePt t="77027" x="7359650" y="2854325"/>
          <p14:tracePt t="77030" x="7359650" y="2846388"/>
          <p14:tracePt t="77032" x="7351713" y="2838450"/>
          <p14:tracePt t="77035" x="7351713" y="2830513"/>
          <p14:tracePt t="77037" x="7343775" y="2822575"/>
          <p14:tracePt t="77040" x="7343775" y="2814638"/>
          <p14:tracePt t="77041" x="7343775" y="2806700"/>
          <p14:tracePt t="77044" x="7335838" y="2798763"/>
          <p14:tracePt t="77046" x="7335838" y="2790825"/>
          <p14:tracePt t="77048" x="7327900" y="2782888"/>
          <p14:tracePt t="77049" x="7327900" y="2774950"/>
          <p14:tracePt t="77051" x="7319963" y="2767013"/>
          <p14:tracePt t="77055" x="7312025" y="2759075"/>
          <p14:tracePt t="77058" x="7312025" y="2751138"/>
          <p14:tracePt t="77059" x="7304088" y="2743200"/>
          <p14:tracePt t="77064" x="7296150" y="2727325"/>
          <p14:tracePt t="77066" x="7288213" y="2719388"/>
          <p14:tracePt t="77069" x="7280275" y="2711450"/>
          <p14:tracePt t="77071" x="7280275" y="2703513"/>
          <p14:tracePt t="77074" x="7272338" y="2695575"/>
          <p14:tracePt t="77075" x="7264400" y="2687638"/>
          <p14:tracePt t="77080" x="7264400" y="2679700"/>
          <p14:tracePt t="77094" x="7232650" y="2647950"/>
          <p14:tracePt t="77098" x="7232650" y="2640013"/>
          <p14:tracePt t="77099" x="7224713" y="2640013"/>
          <p14:tracePt t="77101" x="7224713" y="2632075"/>
          <p14:tracePt t="77106" x="7216775" y="2624138"/>
          <p14:tracePt t="77111" x="7208838" y="2616200"/>
          <p14:tracePt t="77115" x="7208838" y="2608263"/>
          <p14:tracePt t="77121" x="7200900" y="2600325"/>
          <p14:tracePt t="77129" x="7200900" y="2592388"/>
          <p14:tracePt t="77134" x="7192963" y="2592388"/>
          <p14:tracePt t="77135" x="7192963" y="2584450"/>
          <p14:tracePt t="77143" x="7192963" y="2576513"/>
          <p14:tracePt t="77145" x="7185025" y="2566988"/>
          <p14:tracePt t="77149" x="7185025" y="2559050"/>
          <p14:tracePt t="77153" x="7185025" y="2551113"/>
          <p14:tracePt t="77159" x="7185025" y="2543175"/>
          <p14:tracePt t="77160" x="7177088" y="2543175"/>
          <p14:tracePt t="77161" x="7177088" y="2535238"/>
          <p14:tracePt t="77165" x="7177088" y="2527300"/>
          <p14:tracePt t="77171" x="7177088" y="2519363"/>
          <p14:tracePt t="77178" x="7177088" y="2511425"/>
          <p14:tracePt t="77181" x="7177088" y="2503488"/>
          <p14:tracePt t="77187" x="7177088" y="2495550"/>
          <p14:tracePt t="77192" x="7177088" y="2487613"/>
          <p14:tracePt t="77197" x="7177088" y="2479675"/>
          <p14:tracePt t="77203" x="7177088" y="2471738"/>
          <p14:tracePt t="77209" x="7177088" y="2463800"/>
          <p14:tracePt t="77213" x="7177088" y="2455863"/>
          <p14:tracePt t="77221" x="7169150" y="2447925"/>
          <p14:tracePt t="77227" x="7169150" y="2439988"/>
          <p14:tracePt t="77237" x="7169150" y="2432050"/>
          <p14:tracePt t="77250" x="7161213" y="2432050"/>
          <p14:tracePt t="77252" x="7161213" y="2424113"/>
          <p14:tracePt t="77263" x="7161213" y="2416175"/>
          <p14:tracePt t="77265" x="7153275" y="2416175"/>
          <p14:tracePt t="77274" x="7145338" y="2416175"/>
          <p14:tracePt t="77276" x="7145338" y="2408238"/>
          <p14:tracePt t="77279" x="7135813" y="2408238"/>
          <p14:tracePt t="77283" x="7127875" y="2408238"/>
          <p14:tracePt t="77287" x="7119938" y="2408238"/>
          <p14:tracePt t="77290" x="7112000" y="2408238"/>
          <p14:tracePt t="77292" x="7112000" y="2400300"/>
          <p14:tracePt t="77293" x="7104063" y="2400300"/>
          <p14:tracePt t="77295" x="7096125" y="2400300"/>
          <p14:tracePt t="77299" x="7088188" y="2400300"/>
          <p14:tracePt t="77301" x="7080250" y="2400300"/>
          <p14:tracePt t="77303" x="7072313" y="2400300"/>
          <p14:tracePt t="77306" x="7064375" y="2400300"/>
          <p14:tracePt t="77309" x="7056438" y="2400300"/>
          <p14:tracePt t="77311" x="7048500" y="2400300"/>
          <p14:tracePt t="77313" x="7040563" y="2392363"/>
          <p14:tracePt t="77315" x="7032625" y="2392363"/>
          <p14:tracePt t="77317" x="7024688" y="2392363"/>
          <p14:tracePt t="77319" x="7016750" y="2392363"/>
          <p14:tracePt t="77321" x="7008813" y="2392363"/>
          <p14:tracePt t="77324" x="7000875" y="2392363"/>
          <p14:tracePt t="77328" x="6985000" y="2392363"/>
          <p14:tracePt t="77329" x="6977063" y="2392363"/>
          <p14:tracePt t="77331" x="6969125" y="2392363"/>
          <p14:tracePt t="77333" x="6961188" y="2392363"/>
          <p14:tracePt t="77335" x="6953250" y="2392363"/>
          <p14:tracePt t="77337" x="6945313" y="2392363"/>
          <p14:tracePt t="77340" x="6937375" y="2392363"/>
          <p14:tracePt t="77344" x="6921500" y="2392363"/>
          <p14:tracePt t="77345" x="6913563" y="2392363"/>
          <p14:tracePt t="77347" x="6905625" y="2392363"/>
          <p14:tracePt t="77349" x="6897688" y="2392363"/>
          <p14:tracePt t="77351" x="6889750" y="2392363"/>
          <p14:tracePt t="77353" x="6881813" y="2392363"/>
          <p14:tracePt t="77356" x="6873875" y="2392363"/>
          <p14:tracePt t="77358" x="6865938" y="2392363"/>
          <p14:tracePt t="77362" x="6850063" y="2392363"/>
          <p14:tracePt t="77363" x="6842125" y="2392363"/>
          <p14:tracePt t="77365" x="6834188" y="2392363"/>
          <p14:tracePt t="77367" x="6818313" y="2392363"/>
          <p14:tracePt t="77369" x="6810375" y="2392363"/>
          <p14:tracePt t="77371" x="6794500" y="2392363"/>
          <p14:tracePt t="77374" x="6784975" y="2384425"/>
          <p14:tracePt t="77376" x="6769100" y="2384425"/>
          <p14:tracePt t="77377" x="6761163" y="2384425"/>
          <p14:tracePt t="77379" x="6745288" y="2384425"/>
          <p14:tracePt t="77381" x="6737350" y="2384425"/>
          <p14:tracePt t="77383" x="6721475" y="2384425"/>
          <p14:tracePt t="77385" x="6713538" y="2392363"/>
          <p14:tracePt t="77387" x="6697663" y="2392363"/>
          <p14:tracePt t="77392" x="6673850" y="2392363"/>
          <p14:tracePt t="77393" x="6657975" y="2392363"/>
          <p14:tracePt t="77395" x="6650038" y="2392363"/>
          <p14:tracePt t="77397" x="6634163" y="2392363"/>
          <p14:tracePt t="77399" x="6626225" y="2392363"/>
          <p14:tracePt t="77401" x="6610350" y="2392363"/>
          <p14:tracePt t="77403" x="6602413" y="2392363"/>
          <p14:tracePt t="77406" x="6586538" y="2392363"/>
          <p14:tracePt t="77408" x="6578600" y="2392363"/>
          <p14:tracePt t="77410" x="6562725" y="2392363"/>
          <p14:tracePt t="77411" x="6554788" y="2392363"/>
          <p14:tracePt t="77413" x="6538913" y="2392363"/>
          <p14:tracePt t="77415" x="6530975" y="2392363"/>
          <p14:tracePt t="77417" x="6515100" y="2400300"/>
          <p14:tracePt t="77419" x="6507163" y="2400300"/>
          <p14:tracePt t="77421" x="6491288" y="2400300"/>
          <p14:tracePt t="77424" x="6475413" y="2392363"/>
          <p14:tracePt t="77426" x="6467475" y="2392363"/>
          <p14:tracePt t="77427" x="6451600" y="2392363"/>
          <p14:tracePt t="77429" x="6442075" y="2392363"/>
          <p14:tracePt t="77431" x="6426200" y="2392363"/>
          <p14:tracePt t="77433" x="6410325" y="2392363"/>
          <p14:tracePt t="77435" x="6402388" y="2392363"/>
          <p14:tracePt t="77437" x="6386513" y="2392363"/>
          <p14:tracePt t="77440" x="6378575" y="2392363"/>
          <p14:tracePt t="77442" x="6362700" y="2392363"/>
          <p14:tracePt t="77443" x="6354763" y="2392363"/>
          <p14:tracePt t="77445" x="6338888" y="2392363"/>
          <p14:tracePt t="77447" x="6330950" y="2392363"/>
          <p14:tracePt t="77449" x="6315075" y="2392363"/>
          <p14:tracePt t="77451" x="6299200" y="2392363"/>
          <p14:tracePt t="77453" x="6291263" y="2392363"/>
          <p14:tracePt t="77455" x="6275388" y="2392363"/>
          <p14:tracePt t="77458" x="6267450" y="2392363"/>
          <p14:tracePt t="77460" x="6251575" y="2392363"/>
          <p14:tracePt t="77461" x="6243638" y="2392363"/>
          <p14:tracePt t="77463" x="6227763" y="2392363"/>
          <p14:tracePt t="77465" x="6211888" y="2392363"/>
          <p14:tracePt t="77468" x="6203950" y="2392363"/>
          <p14:tracePt t="77469" x="6196013" y="2392363"/>
          <p14:tracePt t="77471" x="6180138" y="2392363"/>
          <p14:tracePt t="77475" x="6172200" y="2392363"/>
          <p14:tracePt t="77476" x="6164263" y="2392363"/>
          <p14:tracePt t="77477" x="6156325" y="2392363"/>
          <p14:tracePt t="77479" x="6140450" y="2392363"/>
          <p14:tracePt t="77481" x="6132513" y="2392363"/>
          <p14:tracePt t="77483" x="6124575" y="2392363"/>
          <p14:tracePt t="77485" x="6116638" y="2392363"/>
          <p14:tracePt t="77487" x="6108700" y="2400300"/>
          <p14:tracePt t="77490" x="6091238" y="2400300"/>
          <p14:tracePt t="77493" x="6075363" y="2400300"/>
          <p14:tracePt t="77495" x="6067425" y="2400300"/>
          <p14:tracePt t="77497" x="6059488" y="2400300"/>
          <p14:tracePt t="77500" x="6051550" y="2400300"/>
          <p14:tracePt t="77501" x="6035675" y="2400300"/>
          <p14:tracePt t="77503" x="6027738" y="2400300"/>
          <p14:tracePt t="77505" x="6019800" y="2400300"/>
          <p14:tracePt t="77508" x="6011863" y="2400300"/>
          <p14:tracePt t="77510" x="6003925" y="2400300"/>
          <p14:tracePt t="77511" x="5988050" y="2400300"/>
          <p14:tracePt t="77513" x="5980113" y="2400300"/>
          <p14:tracePt t="77515" x="5972175" y="2400300"/>
          <p14:tracePt t="77517" x="5964238" y="2400300"/>
          <p14:tracePt t="77519" x="5956300" y="2400300"/>
          <p14:tracePt t="77521" x="5940425" y="2400300"/>
          <p14:tracePt t="77524" x="5932488" y="2400300"/>
          <p14:tracePt t="77526" x="5924550" y="2408238"/>
          <p14:tracePt t="77527" x="5916613" y="2408238"/>
          <p14:tracePt t="77529" x="5908675" y="2408238"/>
          <p14:tracePt t="77531" x="5900738" y="2408238"/>
          <p14:tracePt t="77533" x="5884863" y="2408238"/>
          <p14:tracePt t="77535" x="5876925" y="2408238"/>
          <p14:tracePt t="77537" x="5868988" y="2400300"/>
          <p14:tracePt t="77541" x="5853113" y="2400300"/>
          <p14:tracePt t="77543" x="5845175" y="2400300"/>
          <p14:tracePt t="77546" x="5829300" y="2400300"/>
          <p14:tracePt t="77548" x="5821363" y="2408238"/>
          <p14:tracePt t="77549" x="5805488" y="2408238"/>
          <p14:tracePt t="77551" x="5797550" y="2408238"/>
          <p14:tracePt t="77553" x="5789613" y="2408238"/>
          <p14:tracePt t="77555" x="5773738" y="2408238"/>
          <p14:tracePt t="77558" x="5765800" y="2408238"/>
          <p14:tracePt t="77560" x="5749925" y="2408238"/>
          <p14:tracePt t="77562" x="5732463" y="2408238"/>
          <p14:tracePt t="77563" x="5724525" y="2408238"/>
          <p14:tracePt t="77565" x="5708650" y="2408238"/>
          <p14:tracePt t="77567" x="5692775" y="2408238"/>
          <p14:tracePt t="77569" x="5684838" y="2408238"/>
          <p14:tracePt t="77571" x="5668963" y="2408238"/>
          <p14:tracePt t="77574" x="5653088" y="2408238"/>
          <p14:tracePt t="77576" x="5645150" y="2408238"/>
          <p14:tracePt t="77578" x="5629275" y="2408238"/>
          <p14:tracePt t="77579" x="5613400" y="2408238"/>
          <p14:tracePt t="77581" x="5597525" y="2408238"/>
          <p14:tracePt t="77583" x="5589588" y="2408238"/>
          <p14:tracePt t="77585" x="5573713" y="2408238"/>
          <p14:tracePt t="77587" x="5557838" y="2408238"/>
          <p14:tracePt t="77590" x="5541963" y="2408238"/>
          <p14:tracePt t="77593" x="5526088" y="2408238"/>
          <p14:tracePt t="77594" x="5518150" y="2408238"/>
          <p14:tracePt t="77595" x="5502275" y="2408238"/>
          <p14:tracePt t="77597" x="5486400" y="2408238"/>
          <p14:tracePt t="77599" x="5470525" y="2408238"/>
          <p14:tracePt t="77601" x="5454650" y="2408238"/>
          <p14:tracePt t="77603" x="5438775" y="2408238"/>
          <p14:tracePt t="77605" x="5422900" y="2408238"/>
          <p14:tracePt t="77608" x="5407025" y="2408238"/>
          <p14:tracePt t="77610" x="5381625" y="2408238"/>
          <p14:tracePt t="77612" x="5365750" y="2408238"/>
          <p14:tracePt t="77613" x="5349875" y="2408238"/>
          <p14:tracePt t="77615" x="5334000" y="2408238"/>
          <p14:tracePt t="77617" x="5318125" y="2400300"/>
          <p14:tracePt t="77619" x="5302250" y="2400300"/>
          <p14:tracePt t="77621" x="5286375" y="2400300"/>
          <p14:tracePt t="77626" x="5254625" y="2400300"/>
          <p14:tracePt t="77628" x="5238750" y="2400300"/>
          <p14:tracePt t="77629" x="5222875" y="2400300"/>
          <p14:tracePt t="77631" x="5207000" y="2400300"/>
          <p14:tracePt t="77633" x="5191125" y="2400300"/>
          <p14:tracePt t="77635" x="5175250" y="2400300"/>
          <p14:tracePt t="77637" x="5159375" y="2392363"/>
          <p14:tracePt t="77640" x="5143500" y="2392363"/>
          <p14:tracePt t="77642" x="5127625" y="2392363"/>
          <p14:tracePt t="77644" x="5111750" y="2392363"/>
          <p14:tracePt t="77645" x="5087938" y="2392363"/>
          <p14:tracePt t="77647" x="5072063" y="2392363"/>
          <p14:tracePt t="77649" x="5056188" y="2392363"/>
          <p14:tracePt t="77651" x="5038725" y="2392363"/>
          <p14:tracePt t="77653" x="5022850" y="2392363"/>
          <p14:tracePt t="77656" x="5006975" y="2392363"/>
          <p14:tracePt t="77658" x="4999038" y="2392363"/>
          <p14:tracePt t="77660" x="4983163" y="2384425"/>
          <p14:tracePt t="77661" x="4967288" y="2384425"/>
          <p14:tracePt t="77663" x="4951413" y="2384425"/>
          <p14:tracePt t="77665" x="4935538" y="2384425"/>
          <p14:tracePt t="77667" x="4927600" y="2384425"/>
          <p14:tracePt t="77669" x="4911725" y="2384425"/>
          <p14:tracePt t="77671" x="4895850" y="2392363"/>
          <p14:tracePt t="77674" x="4887913" y="2392363"/>
          <p14:tracePt t="77676" x="4872038" y="2392363"/>
          <p14:tracePt t="77677" x="4864100" y="2392363"/>
          <p14:tracePt t="77679" x="4856163" y="2392363"/>
          <p14:tracePt t="77681" x="4840288" y="2392363"/>
          <p14:tracePt t="77683" x="4832350" y="2392363"/>
          <p14:tracePt t="77685" x="4824413" y="2392363"/>
          <p14:tracePt t="77688" x="4816475" y="2392363"/>
          <p14:tracePt t="77690" x="4808538" y="2392363"/>
          <p14:tracePt t="77692" x="4792663" y="2392363"/>
          <p14:tracePt t="77693" x="4784725" y="2392363"/>
          <p14:tracePt t="77695" x="4776788" y="2392363"/>
          <p14:tracePt t="77697" x="4768850" y="2392363"/>
          <p14:tracePt t="77699" x="4760913" y="2392363"/>
          <p14:tracePt t="77701" x="4752975" y="2392363"/>
          <p14:tracePt t="77704" x="4745038" y="2392363"/>
          <p14:tracePt t="77706" x="4737100" y="2392363"/>
          <p14:tracePt t="77708" x="4729163" y="2392363"/>
          <p14:tracePt t="77710" x="4721225" y="2392363"/>
          <p14:tracePt t="77711" x="4713288" y="2392363"/>
          <p14:tracePt t="77713" x="4705350" y="2392363"/>
          <p14:tracePt t="77717" x="4695825" y="2392363"/>
          <p14:tracePt t="77719" x="4687888" y="2392363"/>
          <p14:tracePt t="77721" x="4679950" y="2392363"/>
          <p14:tracePt t="77724" x="4672013" y="2392363"/>
          <p14:tracePt t="77726" x="4664075" y="2392363"/>
          <p14:tracePt t="77729" x="4656138" y="2392363"/>
          <p14:tracePt t="77731" x="4648200" y="2392363"/>
          <p14:tracePt t="77735" x="4640263" y="2392363"/>
          <p14:tracePt t="77737" x="4632325" y="2392363"/>
          <p14:tracePt t="77741" x="4624388" y="2392363"/>
          <p14:tracePt t="77743" x="4616450" y="2392363"/>
          <p14:tracePt t="77747" x="4608513" y="2392363"/>
          <p14:tracePt t="77751" x="4600575" y="2392363"/>
          <p14:tracePt t="77756" x="4592638" y="2392363"/>
          <p14:tracePt t="77759" x="4584700" y="2392363"/>
          <p14:tracePt t="77765" x="4576763" y="2392363"/>
          <p14:tracePt t="77771" x="4568825" y="2392363"/>
          <p14:tracePt t="77779" x="4560888" y="2392363"/>
          <p14:tracePt t="77850" x="4552950" y="2392363"/>
          <p14:tracePt t="77855" x="4545013" y="2392363"/>
          <p14:tracePt t="77862" x="4545013" y="2400300"/>
          <p14:tracePt t="77864" x="4537075" y="2400300"/>
          <p14:tracePt t="77865" x="4529138" y="2400300"/>
          <p14:tracePt t="77867" x="4529138" y="2408238"/>
          <p14:tracePt t="77869" x="4521200" y="2408238"/>
          <p14:tracePt t="77871" x="4513263" y="2408238"/>
          <p14:tracePt t="77874" x="4505325" y="2416175"/>
          <p14:tracePt t="77878" x="4481513" y="2416175"/>
          <p14:tracePt t="77879" x="4473575" y="2424113"/>
          <p14:tracePt t="77881" x="4465638" y="2424113"/>
          <p14:tracePt t="77883" x="4457700" y="2432050"/>
          <p14:tracePt t="77885" x="4441825" y="2439988"/>
          <p14:tracePt t="77887" x="4425950" y="2447925"/>
          <p14:tracePt t="77890" x="4410075" y="2447925"/>
          <p14:tracePt t="77892" x="4394200" y="2455863"/>
          <p14:tracePt t="77894" x="4378325" y="2463800"/>
          <p14:tracePt t="77895" x="4352925" y="2471738"/>
          <p14:tracePt t="77897" x="4329113" y="2471738"/>
          <p14:tracePt t="77899" x="4313238" y="2479675"/>
          <p14:tracePt t="77901" x="4289425" y="2479675"/>
          <p14:tracePt t="77903" x="4265613" y="2487613"/>
          <p14:tracePt t="77905" x="4233863" y="2495550"/>
          <p14:tracePt t="77908" x="4210050" y="2495550"/>
          <p14:tracePt t="77910" x="4186238" y="2503488"/>
          <p14:tracePt t="77914" x="4122738" y="2511425"/>
          <p14:tracePt t="77915" x="4083050" y="2519363"/>
          <p14:tracePt t="77917" x="4059238" y="2527300"/>
          <p14:tracePt t="77919" x="4027488" y="2527300"/>
          <p14:tracePt t="77922" x="3986213" y="2535238"/>
          <p14:tracePt t="77924" x="3954463" y="2535238"/>
          <p14:tracePt t="77926" x="3914775" y="2543175"/>
          <p14:tracePt t="77930" x="3843338" y="2543175"/>
          <p14:tracePt t="77931" x="3803650" y="2543175"/>
          <p14:tracePt t="77933" x="3771900" y="2543175"/>
          <p14:tracePt t="77936" x="3732213" y="2551113"/>
          <p14:tracePt t="77944" x="3587750" y="2543175"/>
          <p14:tracePt t="77946" x="3540125" y="2543175"/>
          <p14:tracePt t="77947" x="3524250" y="2543175"/>
          <p14:tracePt t="77950" x="3492500" y="2535238"/>
          <p14:tracePt t="77953" x="3460750" y="2535238"/>
          <p14:tracePt t="77954" x="3436938" y="2535238"/>
          <p14:tracePt t="77956" x="3413125" y="2535238"/>
          <p14:tracePt t="77958" x="3389313" y="2535238"/>
          <p14:tracePt t="77960" x="3373438" y="2535238"/>
          <p14:tracePt t="77962" x="3357563" y="2543175"/>
          <p14:tracePt t="77963" x="3341688" y="2543175"/>
          <p14:tracePt t="77965" x="3333750" y="2543175"/>
          <p14:tracePt t="77968" x="3325813" y="2551113"/>
          <p14:tracePt t="77969" x="3317875" y="2551113"/>
          <p14:tracePt t="77971" x="3308350" y="2551113"/>
          <p14:tracePt t="77974" x="3308350" y="2559050"/>
          <p14:tracePt t="77977" x="3300413" y="2566988"/>
          <p14:tracePt t="77985" x="3300413" y="2576513"/>
          <p14:tracePt t="78007" x="3300413" y="2566988"/>
          <p14:tracePt t="78015" x="3292475" y="2566988"/>
          <p14:tracePt t="78024" x="3292475" y="2576513"/>
          <p14:tracePt t="78025" x="3300413" y="2576513"/>
          <p14:tracePt t="78033" x="3308350" y="2576513"/>
          <p14:tracePt t="78040" x="3317875" y="2576513"/>
          <p14:tracePt t="78042" x="3325813" y="2576513"/>
          <p14:tracePt t="78043" x="3333750" y="2576513"/>
          <p14:tracePt t="78047" x="3341688" y="2576513"/>
          <p14:tracePt t="78050" x="3349625" y="2576513"/>
          <p14:tracePt t="78051" x="3357563" y="2576513"/>
          <p14:tracePt t="78053" x="3365500" y="2576513"/>
          <p14:tracePt t="78055" x="3373438" y="2576513"/>
          <p14:tracePt t="78059" x="3381375" y="2576513"/>
          <p14:tracePt t="78062" x="3389313" y="2576513"/>
          <p14:tracePt t="78065" x="3397250" y="2576513"/>
          <p14:tracePt t="78069" x="3405188" y="2576513"/>
          <p14:tracePt t="78071" x="3405188" y="2566988"/>
          <p14:tracePt t="78074" x="3413125" y="2566988"/>
          <p14:tracePt t="78077" x="3421063" y="2566988"/>
          <p14:tracePt t="78081" x="3429000" y="2566988"/>
          <p14:tracePt t="78083" x="3436938" y="2566988"/>
          <p14:tracePt t="78094" x="3460750" y="2559050"/>
          <p14:tracePt t="78096" x="3468688" y="2551113"/>
          <p14:tracePt t="78097" x="3476625" y="2551113"/>
          <p14:tracePt t="78099" x="3484563" y="2551113"/>
          <p14:tracePt t="78101" x="3492500" y="2551113"/>
          <p14:tracePt t="78103" x="3500438" y="2543175"/>
          <p14:tracePt t="78107" x="3508375" y="2543175"/>
          <p14:tracePt t="78112" x="3524250" y="2543175"/>
          <p14:tracePt t="78114" x="3532188" y="2535238"/>
          <p14:tracePt t="78115" x="3540125" y="2535238"/>
          <p14:tracePt t="78119" x="3548063" y="2527300"/>
          <p14:tracePt t="78121" x="3556000" y="2527300"/>
          <p14:tracePt t="78124" x="3563938" y="2527300"/>
          <p14:tracePt t="78127" x="3571875" y="2519363"/>
          <p14:tracePt t="78129" x="3579813" y="2519363"/>
          <p14:tracePt t="78131" x="3587750" y="2511425"/>
          <p14:tracePt t="78133" x="3595688" y="2511425"/>
          <p14:tracePt t="78137" x="3603625" y="2503488"/>
          <p14:tracePt t="78141" x="3619500" y="2503488"/>
          <p14:tracePt t="78143" x="3627438" y="2503488"/>
          <p14:tracePt t="78145" x="3635375" y="2495550"/>
          <p14:tracePt t="78147" x="3643313" y="2495550"/>
          <p14:tracePt t="78149" x="3651250" y="2495550"/>
          <p14:tracePt t="78151" x="3660775" y="2495550"/>
          <p14:tracePt t="78153" x="3668713" y="2495550"/>
          <p14:tracePt t="78156" x="3676650" y="2495550"/>
          <p14:tracePt t="78158" x="3676650" y="2487613"/>
          <p14:tracePt t="78159" x="3684588" y="2487613"/>
          <p14:tracePt t="78162" x="3692525" y="2487613"/>
          <p14:tracePt t="78163" x="3700463" y="2487613"/>
          <p14:tracePt t="78165" x="3708400" y="2487613"/>
          <p14:tracePt t="78167" x="3716338" y="2487613"/>
          <p14:tracePt t="78169" x="3724275" y="2487613"/>
          <p14:tracePt t="78171" x="3732213" y="2487613"/>
          <p14:tracePt t="78176" x="3740150" y="2487613"/>
          <p14:tracePt t="78178" x="3748088" y="2487613"/>
          <p14:tracePt t="78180" x="3756025" y="2487613"/>
          <p14:tracePt t="78181" x="3763963" y="2487613"/>
          <p14:tracePt t="78183" x="3771900" y="2479675"/>
          <p14:tracePt t="78185" x="3779838" y="2479675"/>
          <p14:tracePt t="78187" x="3787775" y="2479675"/>
          <p14:tracePt t="78190" x="3795713" y="2479675"/>
          <p14:tracePt t="78193" x="3803650" y="2479675"/>
          <p14:tracePt t="78194" x="3811588" y="2479675"/>
          <p14:tracePt t="78195" x="3819525" y="2471738"/>
          <p14:tracePt t="78197" x="3827463" y="2471738"/>
          <p14:tracePt t="78199" x="3835400" y="2471738"/>
          <p14:tracePt t="78201" x="3843338" y="2471738"/>
          <p14:tracePt t="78203" x="3851275" y="2471738"/>
          <p14:tracePt t="78206" x="3859213" y="2471738"/>
          <p14:tracePt t="78208" x="3867150" y="2463800"/>
          <p14:tracePt t="78210" x="3875088" y="2463800"/>
          <p14:tracePt t="78211" x="3883025" y="2463800"/>
          <p14:tracePt t="78213" x="3890963" y="2463800"/>
          <p14:tracePt t="78215" x="3898900" y="2463800"/>
          <p14:tracePt t="78217" x="3906838" y="2463800"/>
          <p14:tracePt t="78219" x="3914775" y="2463800"/>
          <p14:tracePt t="78221" x="3922713" y="2463800"/>
          <p14:tracePt t="78224" x="3922713" y="2455863"/>
          <p14:tracePt t="78226" x="3930650" y="2455863"/>
          <p14:tracePt t="78228" x="3938588" y="2455863"/>
          <p14:tracePt t="78229" x="3946525" y="2455863"/>
          <p14:tracePt t="78233" x="3954463" y="2455863"/>
          <p14:tracePt t="78237" x="3962400" y="2455863"/>
          <p14:tracePt t="78242" x="3970338" y="2455863"/>
          <p14:tracePt t="78247" x="3978275" y="2455863"/>
          <p14:tracePt t="78256" x="3978275" y="2447925"/>
          <p14:tracePt t="78429" x="3978275" y="2455863"/>
          <p14:tracePt t="78451" x="3978275" y="2463800"/>
          <p14:tracePt t="78461" x="3970338" y="2463800"/>
          <p14:tracePt t="78464" x="3970338" y="2471738"/>
          <p14:tracePt t="78469" x="3970338" y="2479675"/>
          <p14:tracePt t="78471" x="3970338" y="2487613"/>
          <p14:tracePt t="78475" x="3962400" y="2487613"/>
          <p14:tracePt t="78476" x="3962400" y="2495550"/>
          <p14:tracePt t="78479" x="3962400" y="2503488"/>
          <p14:tracePt t="78483" x="3962400" y="2511425"/>
          <p14:tracePt t="78486" x="3962400" y="2519363"/>
          <p14:tracePt t="78488" x="3954463" y="2519363"/>
          <p14:tracePt t="78491" x="3954463" y="2527300"/>
          <p14:tracePt t="78493" x="3954463" y="2535238"/>
          <p14:tracePt t="78495" x="3954463" y="2543175"/>
          <p14:tracePt t="78497" x="3954463" y="2551113"/>
          <p14:tracePt t="78501" x="3954463" y="2559050"/>
          <p14:tracePt t="78503" x="3954463" y="2566988"/>
          <p14:tracePt t="78506" x="3954463" y="2576513"/>
          <p14:tracePt t="78509" x="3954463" y="2584450"/>
          <p14:tracePt t="78511" x="3954463" y="2592388"/>
          <p14:tracePt t="78513" x="3954463" y="2600325"/>
          <p14:tracePt t="78516" x="3946525" y="2608263"/>
          <p14:tracePt t="78519" x="3946525" y="2616200"/>
          <p14:tracePt t="78521" x="3946525" y="2624138"/>
          <p14:tracePt t="78524" x="3946525" y="2632075"/>
          <p14:tracePt t="78526" x="3946525" y="2640013"/>
          <p14:tracePt t="78527" x="3946525" y="2647950"/>
          <p14:tracePt t="78529" x="3938588" y="2655888"/>
          <p14:tracePt t="78533" x="3938588" y="2663825"/>
          <p14:tracePt t="78535" x="3938588" y="2671763"/>
          <p14:tracePt t="78537" x="3938588" y="2679700"/>
          <p14:tracePt t="78540" x="3938588" y="2687638"/>
          <p14:tracePt t="78542" x="3938588" y="2695575"/>
          <p14:tracePt t="78545" x="3938588" y="2703513"/>
          <p14:tracePt t="78547" x="3938588" y="2711450"/>
          <p14:tracePt t="78549" x="3930650" y="2711450"/>
          <p14:tracePt t="78552" x="3930650" y="2719388"/>
          <p14:tracePt t="78553" x="3930650" y="2727325"/>
          <p14:tracePt t="78557" x="3930650" y="2735263"/>
          <p14:tracePt t="78559" x="3930650" y="2743200"/>
          <p14:tracePt t="78563" x="3930650" y="2751138"/>
          <p14:tracePt t="78565" x="3930650" y="2759075"/>
          <p14:tracePt t="78569" x="3930650" y="2767013"/>
          <p14:tracePt t="78574" x="3930650" y="2774950"/>
          <p14:tracePt t="78576" x="3922713" y="2782888"/>
          <p14:tracePt t="78579" x="3922713" y="2790825"/>
          <p14:tracePt t="78583" x="3922713" y="2798763"/>
          <p14:tracePt t="78590" x="3922713" y="2806700"/>
          <p14:tracePt t="78597" x="3922713" y="2814638"/>
          <p14:tracePt t="78599" x="3914775" y="2814638"/>
          <p14:tracePt t="78605" x="3914775" y="2822575"/>
          <p14:tracePt t="78615" x="3914775" y="2830513"/>
          <p14:tracePt t="78626" x="3914775" y="2838450"/>
          <p14:tracePt t="78631" x="3906838" y="2838450"/>
          <p14:tracePt t="78635" x="3906838" y="2846388"/>
          <p14:tracePt t="78645" x="3906838" y="2854325"/>
          <p14:tracePt t="78659" x="3906838" y="2862263"/>
          <p14:tracePt t="78669" x="3906838" y="2870200"/>
          <p14:tracePt t="78679" x="3906838" y="2878138"/>
          <p14:tracePt t="78685" x="3906838" y="2886075"/>
          <p14:tracePt t="78693" x="3906838" y="2894013"/>
          <p14:tracePt t="78701" x="3906838" y="2901950"/>
          <p14:tracePt t="78711" x="3906838" y="2909888"/>
          <p14:tracePt t="78725" x="3906838" y="2919413"/>
          <p14:tracePt t="78808" x="3898900" y="2919413"/>
          <p14:tracePt t="78810" x="3898900" y="2909888"/>
          <p14:tracePt t="78815" x="3890963" y="2909888"/>
          <p14:tracePt t="78819" x="3883025" y="2909888"/>
          <p14:tracePt t="78821" x="3875088" y="2909888"/>
          <p14:tracePt t="78824" x="3867150" y="2901950"/>
          <p14:tracePt t="78827" x="3859213" y="2901950"/>
          <p14:tracePt t="78829" x="3851275" y="2901950"/>
          <p14:tracePt t="78831" x="3843338" y="2901950"/>
          <p14:tracePt t="78833" x="3835400" y="2901950"/>
          <p14:tracePt t="78835" x="3827463" y="2901950"/>
          <p14:tracePt t="78837" x="3811588" y="2901950"/>
          <p14:tracePt t="78840" x="3803650" y="2901950"/>
          <p14:tracePt t="78842" x="3795713" y="2901950"/>
          <p14:tracePt t="78846" x="3771900" y="2894013"/>
          <p14:tracePt t="78847" x="3763963" y="2894013"/>
          <p14:tracePt t="78849" x="3756025" y="2894013"/>
          <p14:tracePt t="78851" x="3748088" y="2894013"/>
          <p14:tracePt t="78853" x="3732213" y="2894013"/>
          <p14:tracePt t="78855" x="3724275" y="2886075"/>
          <p14:tracePt t="78858" x="3716338" y="2886075"/>
          <p14:tracePt t="78862" x="3692525" y="2886075"/>
          <p14:tracePt t="78864" x="3684588" y="2886075"/>
          <p14:tracePt t="78866" x="3676650" y="2886075"/>
          <p14:tracePt t="78867" x="3660775" y="2886075"/>
          <p14:tracePt t="78869" x="3651250" y="2886075"/>
          <p14:tracePt t="78871" x="3643313" y="2886075"/>
          <p14:tracePt t="78874" x="3627438" y="2886075"/>
          <p14:tracePt t="78878" x="3611563" y="2878138"/>
          <p14:tracePt t="78880" x="3603625" y="2878138"/>
          <p14:tracePt t="78881" x="3587750" y="2878138"/>
          <p14:tracePt t="78883" x="3579813" y="2878138"/>
          <p14:tracePt t="78885" x="3571875" y="2878138"/>
          <p14:tracePt t="78887" x="3563938" y="2878138"/>
          <p14:tracePt t="78891" x="3556000" y="2878138"/>
          <p14:tracePt t="78892" x="3540125" y="2878138"/>
          <p14:tracePt t="78894" x="3532188" y="2870200"/>
          <p14:tracePt t="78895" x="3524250" y="2870200"/>
          <p14:tracePt t="78897" x="3516313" y="2870200"/>
          <p14:tracePt t="78899" x="3508375" y="2870200"/>
          <p14:tracePt t="78901" x="3500438" y="2870200"/>
          <p14:tracePt t="78903" x="3492500" y="2870200"/>
          <p14:tracePt t="78905" x="3476625" y="2870200"/>
          <p14:tracePt t="78910" x="3468688" y="2862263"/>
          <p14:tracePt t="78911" x="3452813" y="2862263"/>
          <p14:tracePt t="78913" x="3444875" y="2862263"/>
          <p14:tracePt t="78915" x="3436938" y="2862263"/>
          <p14:tracePt t="78917" x="3429000" y="2862263"/>
          <p14:tracePt t="78919" x="3421063" y="2862263"/>
          <p14:tracePt t="78922" x="3413125" y="2862263"/>
          <p14:tracePt t="78925" x="3405188" y="2862263"/>
          <p14:tracePt t="78927" x="3389313" y="2862263"/>
          <p14:tracePt t="78929" x="3381375" y="2854325"/>
          <p14:tracePt t="78931" x="3373438" y="2854325"/>
          <p14:tracePt t="78933" x="3365500" y="2854325"/>
          <p14:tracePt t="78935" x="3349625" y="2854325"/>
          <p14:tracePt t="78940" x="3341688" y="2854325"/>
          <p14:tracePt t="78942" x="3325813" y="2854325"/>
          <p14:tracePt t="78943" x="3317875" y="2854325"/>
          <p14:tracePt t="78945" x="3308350" y="2854325"/>
          <p14:tracePt t="78948" x="3300413" y="2854325"/>
          <p14:tracePt t="78950" x="3292475" y="2854325"/>
          <p14:tracePt t="78951" x="3284538" y="2854325"/>
          <p14:tracePt t="78954" x="3268663" y="2854325"/>
          <p14:tracePt t="78955" x="3260725" y="2854325"/>
          <p14:tracePt t="78958" x="3252788" y="2854325"/>
          <p14:tracePt t="78960" x="3244850" y="2862263"/>
          <p14:tracePt t="78961" x="3236913" y="2862263"/>
          <p14:tracePt t="78963" x="3228975" y="2862263"/>
          <p14:tracePt t="78965" x="3213100" y="2862263"/>
          <p14:tracePt t="78967" x="3205163" y="2862263"/>
          <p14:tracePt t="78969" x="3197225" y="2862263"/>
          <p14:tracePt t="78971" x="3181350" y="2862263"/>
          <p14:tracePt t="78974" x="3173413" y="2862263"/>
          <p14:tracePt t="78976" x="3165475" y="2862263"/>
          <p14:tracePt t="78977" x="3157538" y="2862263"/>
          <p14:tracePt t="78979" x="3141663" y="2862263"/>
          <p14:tracePt t="78981" x="3133725" y="2862263"/>
          <p14:tracePt t="78983" x="3125788" y="2862263"/>
          <p14:tracePt t="78985" x="3117850" y="2862263"/>
          <p14:tracePt t="78987" x="3101975" y="2862263"/>
          <p14:tracePt t="78990" x="3094038" y="2870200"/>
          <p14:tracePt t="78992" x="3086100" y="2870200"/>
          <p14:tracePt t="78993" x="3078163" y="2870200"/>
          <p14:tracePt t="78995" x="3062288" y="2870200"/>
          <p14:tracePt t="78997" x="3054350" y="2862263"/>
          <p14:tracePt t="79000" x="3046413" y="2862263"/>
          <p14:tracePt t="79001" x="3038475" y="2862263"/>
          <p14:tracePt t="79003" x="3030538" y="2862263"/>
          <p14:tracePt t="79006" x="3022600" y="2862263"/>
          <p14:tracePt t="79008" x="3014663" y="2862263"/>
          <p14:tracePt t="79010" x="3006725" y="2862263"/>
          <p14:tracePt t="79011" x="2998788" y="2862263"/>
          <p14:tracePt t="79013" x="2990850" y="2862263"/>
          <p14:tracePt t="79016" x="2982913" y="2862263"/>
          <p14:tracePt t="79017" x="2974975" y="2862263"/>
          <p14:tracePt t="79019" x="2967038" y="2862263"/>
          <p14:tracePt t="79021" x="2957513" y="2862263"/>
          <p14:tracePt t="79024" x="2949575" y="2862263"/>
          <p14:tracePt t="79026" x="2941638" y="2862263"/>
          <p14:tracePt t="79027" x="2933700" y="2862263"/>
          <p14:tracePt t="79031" x="2925763" y="2862263"/>
          <p14:tracePt t="79033" x="2917825" y="2862263"/>
          <p14:tracePt t="79035" x="2909888" y="2862263"/>
          <p14:tracePt t="79037" x="2901950" y="2862263"/>
          <p14:tracePt t="79040" x="2894013" y="2854325"/>
          <p14:tracePt t="79042" x="2886075" y="2854325"/>
          <p14:tracePt t="79043" x="2878138" y="2854325"/>
          <p14:tracePt t="79045" x="2870200" y="2854325"/>
          <p14:tracePt t="79047" x="2862263" y="2854325"/>
          <p14:tracePt t="79049" x="2854325" y="2854325"/>
          <p14:tracePt t="79051" x="2846388" y="2854325"/>
          <p14:tracePt t="79053" x="2838450" y="2854325"/>
          <p14:tracePt t="79056" x="2830513" y="2854325"/>
          <p14:tracePt t="79058" x="2822575" y="2854325"/>
          <p14:tracePt t="79060" x="2814638" y="2854325"/>
          <p14:tracePt t="79062" x="2806700" y="2854325"/>
          <p14:tracePt t="79063" x="2798763" y="2854325"/>
          <p14:tracePt t="79065" x="2790825" y="2854325"/>
          <p14:tracePt t="79067" x="2782888" y="2854325"/>
          <p14:tracePt t="79071" x="2774950" y="2854325"/>
          <p14:tracePt t="79074" x="2767013" y="2854325"/>
          <p14:tracePt t="79075" x="2751138" y="2854325"/>
          <p14:tracePt t="79079" x="2743200" y="2862263"/>
          <p14:tracePt t="79081" x="2735263" y="2862263"/>
          <p14:tracePt t="79083" x="2727325" y="2862263"/>
          <p14:tracePt t="79085" x="2719388" y="2862263"/>
          <p14:tracePt t="79087" x="2711450" y="2862263"/>
          <p14:tracePt t="79090" x="2703513" y="2862263"/>
          <p14:tracePt t="79094" x="2687638" y="2862263"/>
          <p14:tracePt t="79095" x="2679700" y="2870200"/>
          <p14:tracePt t="79110" x="2624138" y="2878138"/>
          <p14:tracePt t="79112" x="2606675" y="2878138"/>
          <p14:tracePt t="79113" x="2598738" y="2878138"/>
          <p14:tracePt t="79115" x="2590800" y="2878138"/>
          <p14:tracePt t="79117" x="2582863" y="2878138"/>
          <p14:tracePt t="79119" x="2566988" y="2886075"/>
          <p14:tracePt t="79121" x="2559050" y="2886075"/>
          <p14:tracePt t="79124" x="2551113" y="2886075"/>
          <p14:tracePt t="79128" x="2535238" y="2886075"/>
          <p14:tracePt t="79130" x="2527300" y="2894013"/>
          <p14:tracePt t="79131" x="2519363" y="2894013"/>
          <p14:tracePt t="79133" x="2503488" y="2894013"/>
          <p14:tracePt t="79135" x="2495550" y="2901950"/>
          <p14:tracePt t="79137" x="2487613" y="2901950"/>
          <p14:tracePt t="79140" x="2479675" y="2901950"/>
          <p14:tracePt t="79143" x="2471738" y="2901950"/>
          <p14:tracePt t="79144" x="2463800" y="2909888"/>
          <p14:tracePt t="79146" x="2447925" y="2909888"/>
          <p14:tracePt t="79149" x="2432050" y="2919413"/>
          <p14:tracePt t="79151" x="2424113" y="2919413"/>
          <p14:tracePt t="79153" x="2416175" y="2919413"/>
          <p14:tracePt t="79157" x="2408238" y="2919413"/>
          <p14:tracePt t="79159" x="2400300" y="2927350"/>
          <p14:tracePt t="79162" x="2392363" y="2927350"/>
          <p14:tracePt t="79163" x="2384425" y="2927350"/>
          <p14:tracePt t="79166" x="2368550" y="2927350"/>
          <p14:tracePt t="79169" x="2360613" y="2927350"/>
          <p14:tracePt t="79171" x="2352675" y="2927350"/>
          <p14:tracePt t="79173" x="2344738" y="2927350"/>
          <p14:tracePt t="79175" x="2328863" y="2927350"/>
          <p14:tracePt t="79177" x="2320925" y="2927350"/>
          <p14:tracePt t="79179" x="2312988" y="2927350"/>
          <p14:tracePt t="79181" x="2305050" y="2927350"/>
          <p14:tracePt t="79183" x="2297113" y="2919413"/>
          <p14:tracePt t="79185" x="2289175" y="2919413"/>
          <p14:tracePt t="79187" x="2281238" y="2919413"/>
          <p14:tracePt t="79189" x="2273300" y="2919413"/>
          <p14:tracePt t="79191" x="2265363" y="2919413"/>
          <p14:tracePt t="79193" x="2255838" y="2919413"/>
          <p14:tracePt t="79195" x="2247900" y="2919413"/>
          <p14:tracePt t="79197" x="2239963" y="2919413"/>
          <p14:tracePt t="79199" x="2232025" y="2919413"/>
          <p14:tracePt t="79201" x="2216150" y="2919413"/>
          <p14:tracePt t="79203" x="2208213" y="2919413"/>
          <p14:tracePt t="79205" x="2200275" y="2919413"/>
          <p14:tracePt t="79207" x="2192338" y="2919413"/>
          <p14:tracePt t="79209" x="2184400" y="2919413"/>
          <p14:tracePt t="79211" x="2176463" y="2919413"/>
          <p14:tracePt t="79213" x="2168525" y="2919413"/>
          <p14:tracePt t="79215" x="2160588" y="2919413"/>
          <p14:tracePt t="79217" x="2152650" y="2919413"/>
          <p14:tracePt t="79219" x="2144713" y="2919413"/>
          <p14:tracePt t="79223" x="2136775" y="2919413"/>
          <p14:tracePt t="79225" x="2128838" y="2919413"/>
          <p14:tracePt t="79227" x="2120900" y="2919413"/>
          <p14:tracePt t="79229" x="2112963" y="2919413"/>
          <p14:tracePt t="79231" x="2105025" y="2919413"/>
          <p14:tracePt t="79233" x="2097088" y="2919413"/>
          <p14:tracePt t="79235" x="2089150" y="2919413"/>
          <p14:tracePt t="79239" x="2081213" y="2927350"/>
          <p14:tracePt t="79241" x="2073275" y="2927350"/>
          <p14:tracePt t="79243" x="2065338" y="2927350"/>
          <p14:tracePt t="79245" x="2057400" y="2927350"/>
          <p14:tracePt t="79249" x="2049463" y="2927350"/>
          <p14:tracePt t="79253" x="2041525" y="2927350"/>
          <p14:tracePt t="79255" x="2033588" y="2927350"/>
          <p14:tracePt t="79259" x="2025650" y="2927350"/>
          <p14:tracePt t="79263" x="2017713" y="2927350"/>
          <p14:tracePt t="79269" x="2009775" y="2927350"/>
          <p14:tracePt t="79274" x="2009775" y="2935288"/>
          <p14:tracePt t="79276" x="2001838" y="2935288"/>
          <p14:tracePt t="79281" x="1993900" y="2935288"/>
          <p14:tracePt t="79287" x="1985963" y="2935288"/>
          <p14:tracePt t="79292" x="1978025" y="2935288"/>
          <p14:tracePt t="79295" x="1970088" y="2935288"/>
          <p14:tracePt t="79299" x="1962150" y="2935288"/>
          <p14:tracePt t="79303" x="1954213" y="2935288"/>
          <p14:tracePt t="79307" x="1946275" y="2935288"/>
          <p14:tracePt t="79309" x="1938338" y="2935288"/>
          <p14:tracePt t="79311" x="1930400" y="2935288"/>
          <p14:tracePt t="79313" x="1930400" y="2927350"/>
          <p14:tracePt t="79315" x="1922463" y="2927350"/>
          <p14:tracePt t="79317" x="1912938" y="2927350"/>
          <p14:tracePt t="79319" x="1905000" y="2927350"/>
          <p14:tracePt t="79324" x="1897063" y="2927350"/>
          <p14:tracePt t="79325" x="1889125" y="2927350"/>
          <p14:tracePt t="79328" x="1881188" y="2927350"/>
          <p14:tracePt t="79329" x="1873250" y="2927350"/>
          <p14:tracePt t="79333" x="1865313" y="2919413"/>
          <p14:tracePt t="79335" x="1857375" y="2919413"/>
          <p14:tracePt t="79337" x="1849438" y="2919413"/>
          <p14:tracePt t="79340" x="1841500" y="2919413"/>
          <p14:tracePt t="79342" x="1833563" y="2919413"/>
          <p14:tracePt t="79345" x="1817688" y="2919413"/>
          <p14:tracePt t="79349" x="1809750" y="2919413"/>
          <p14:tracePt t="79351" x="1801813" y="2909888"/>
          <p14:tracePt t="79355" x="1793875" y="2909888"/>
          <p14:tracePt t="79358" x="1785938" y="2909888"/>
          <p14:tracePt t="79361" x="1778000" y="2909888"/>
          <p14:tracePt t="79365" x="1770063" y="2901950"/>
          <p14:tracePt t="79370" x="1762125" y="2901950"/>
          <p14:tracePt t="79371" x="1754188" y="2901950"/>
          <p14:tracePt t="79377" x="1746250" y="2901950"/>
          <p14:tracePt t="79379" x="1738313" y="2901950"/>
          <p14:tracePt t="79385" x="1730375" y="2901950"/>
          <p14:tracePt t="79387" x="1730375" y="2894013"/>
          <p14:tracePt t="79390" x="1722438" y="2894013"/>
          <p14:tracePt t="79393" x="1714500" y="2894013"/>
          <p14:tracePt t="79401" x="1706563" y="2894013"/>
          <p14:tracePt t="79456" x="1706563" y="2886075"/>
          <p14:tracePt t="79471" x="1706563" y="2878138"/>
          <p14:tracePt t="79481" x="1706563" y="2870200"/>
          <p14:tracePt t="79506" x="1706563" y="2862263"/>
          <p14:tracePt t="79530" x="1706563" y="2854325"/>
          <p14:tracePt t="79534" x="1698625" y="2854325"/>
          <p14:tracePt t="79541" x="1698625" y="2846388"/>
          <p14:tracePt t="79552" x="1698625" y="2838450"/>
          <p14:tracePt t="79563" x="1698625" y="2830513"/>
          <p14:tracePt t="79565" x="1690688" y="2830513"/>
          <p14:tracePt t="79571" x="1690688" y="2822575"/>
          <p14:tracePt t="79580" x="1690688" y="2814638"/>
          <p14:tracePt t="79582" x="1682750" y="2814638"/>
          <p14:tracePt t="79587" x="1682750" y="2806700"/>
          <p14:tracePt t="79592" x="1674813" y="2806700"/>
          <p14:tracePt t="79595" x="1674813" y="2798763"/>
          <p14:tracePt t="79599" x="1674813" y="2790825"/>
          <p14:tracePt t="79601" x="1666875" y="2790825"/>
          <p14:tracePt t="79603" x="1666875" y="2782888"/>
          <p14:tracePt t="79606" x="1666875" y="2774950"/>
          <p14:tracePt t="79610" x="1658938" y="2774950"/>
          <p14:tracePt t="79611" x="1658938" y="2767013"/>
          <p14:tracePt t="79613" x="1658938" y="2759075"/>
          <p14:tracePt t="79615" x="1651000" y="2759075"/>
          <p14:tracePt t="79617" x="1651000" y="2751138"/>
          <p14:tracePt t="79621" x="1651000" y="2743200"/>
          <p14:tracePt t="79624" x="1643063" y="2743200"/>
          <p14:tracePt t="79627" x="1643063" y="2735263"/>
          <p14:tracePt t="79629" x="1643063" y="2727325"/>
          <p14:tracePt t="79633" x="1643063" y="2719388"/>
          <p14:tracePt t="79635" x="1643063" y="2711450"/>
          <p14:tracePt t="79642" x="1643063" y="2703513"/>
          <p14:tracePt t="79644" x="1643063" y="2695575"/>
          <p14:tracePt t="79645" x="1643063" y="2687638"/>
          <p14:tracePt t="79649" x="1643063" y="2679700"/>
          <p14:tracePt t="79651" x="1643063" y="2671763"/>
          <p14:tracePt t="79656" x="1643063" y="2655888"/>
          <p14:tracePt t="79660" x="1643063" y="2647950"/>
          <p14:tracePt t="79661" x="1651000" y="2647950"/>
          <p14:tracePt t="79663" x="1651000" y="2640013"/>
          <p14:tracePt t="79665" x="1651000" y="2632075"/>
          <p14:tracePt t="79669" x="1651000" y="2624138"/>
          <p14:tracePt t="79673" x="1651000" y="2616200"/>
          <p14:tracePt t="79676" x="1651000" y="2608263"/>
          <p14:tracePt t="79679" x="1651000" y="2600325"/>
          <p14:tracePt t="79681" x="1651000" y="2592388"/>
          <p14:tracePt t="79683" x="1658938" y="2592388"/>
          <p14:tracePt t="79685" x="1658938" y="2584450"/>
          <p14:tracePt t="79692" x="1658938" y="2576513"/>
          <p14:tracePt t="79695" x="1658938" y="2566988"/>
          <p14:tracePt t="79703" x="1658938" y="2559050"/>
          <p14:tracePt t="79709" x="1658938" y="2551113"/>
          <p14:tracePt t="79719" x="1658938" y="2543175"/>
          <p14:tracePt t="79730" x="1658938" y="2535238"/>
          <p14:tracePt t="79742" x="1658938" y="2527300"/>
          <p14:tracePt t="79757" x="1658938" y="2519363"/>
          <p14:tracePt t="79771" x="1658938" y="2511425"/>
          <p14:tracePt t="79781" x="1658938" y="2503488"/>
          <p14:tracePt t="79795" x="1658938" y="2495550"/>
          <p14:tracePt t="79878" x="1666875" y="2495550"/>
          <p14:tracePt t="79883" x="1674813" y="2495550"/>
          <p14:tracePt t="79887" x="1682750" y="2495550"/>
          <p14:tracePt t="79890" x="1690688" y="2495550"/>
          <p14:tracePt t="79892" x="1698625" y="2495550"/>
          <p14:tracePt t="79893" x="1706563" y="2495550"/>
          <p14:tracePt t="79895" x="1714500" y="2495550"/>
          <p14:tracePt t="79897" x="1722438" y="2495550"/>
          <p14:tracePt t="79899" x="1730375" y="2495550"/>
          <p14:tracePt t="79901" x="1746250" y="2495550"/>
          <p14:tracePt t="79903" x="1754188" y="2495550"/>
          <p14:tracePt t="79908" x="1785938" y="2503488"/>
          <p14:tracePt t="79910" x="1801813" y="2503488"/>
          <p14:tracePt t="79912" x="1817688" y="2503488"/>
          <p14:tracePt t="79913" x="1833563" y="2503488"/>
          <p14:tracePt t="79915" x="1849438" y="2503488"/>
          <p14:tracePt t="79917" x="1865313" y="2503488"/>
          <p14:tracePt t="79919" x="1881188" y="2503488"/>
          <p14:tracePt t="79922" x="1897063" y="2503488"/>
          <p14:tracePt t="79924" x="1912938" y="2503488"/>
          <p14:tracePt t="79926" x="1938338" y="2503488"/>
          <p14:tracePt t="79927" x="1946275" y="2511425"/>
          <p14:tracePt t="79929" x="1962150" y="2511425"/>
          <p14:tracePt t="79932" x="1985963" y="2511425"/>
          <p14:tracePt t="79933" x="2001838" y="2511425"/>
          <p14:tracePt t="79935" x="2025650" y="2511425"/>
          <p14:tracePt t="79937" x="2041525" y="2511425"/>
          <p14:tracePt t="79941" x="2073275" y="2511425"/>
          <p14:tracePt t="79943" x="2097088" y="2511425"/>
          <p14:tracePt t="79945" x="2120900" y="2519363"/>
          <p14:tracePt t="79947" x="2136775" y="2519363"/>
          <p14:tracePt t="79949" x="2160588" y="2519363"/>
          <p14:tracePt t="79952" x="2176463" y="2519363"/>
          <p14:tracePt t="79958" x="2239963" y="2519363"/>
          <p14:tracePt t="79962" x="2281238" y="2519363"/>
          <p14:tracePt t="79964" x="2305050" y="2519363"/>
          <p14:tracePt t="79966" x="2328863" y="2519363"/>
          <p14:tracePt t="79968" x="2336800" y="2519363"/>
          <p14:tracePt t="79970" x="2360613" y="2527300"/>
          <p14:tracePt t="79971" x="2376488" y="2527300"/>
          <p14:tracePt t="79974" x="2392363" y="2527300"/>
          <p14:tracePt t="79976" x="2416175" y="2527300"/>
          <p14:tracePt t="79977" x="2432050" y="2527300"/>
          <p14:tracePt t="79979" x="2447925" y="2527300"/>
          <p14:tracePt t="79981" x="2463800" y="2527300"/>
          <p14:tracePt t="79983" x="2487613" y="2527300"/>
          <p14:tracePt t="79985" x="2511425" y="2527300"/>
          <p14:tracePt t="79987" x="2519363" y="2527300"/>
          <p14:tracePt t="79990" x="2535238" y="2527300"/>
          <p14:tracePt t="79992" x="2551113" y="2527300"/>
          <p14:tracePt t="79993" x="2566988" y="2527300"/>
          <p14:tracePt t="79995" x="2582863" y="2527300"/>
          <p14:tracePt t="79997" x="2598738" y="2527300"/>
          <p14:tracePt t="80000" x="2616200" y="2527300"/>
          <p14:tracePt t="80001" x="2632075" y="2527300"/>
          <p14:tracePt t="80003" x="2655888" y="2527300"/>
          <p14:tracePt t="80005" x="2671763" y="2527300"/>
          <p14:tracePt t="80008" x="2687638" y="2527300"/>
          <p14:tracePt t="80010" x="2703513" y="2527300"/>
          <p14:tracePt t="80011" x="2719388" y="2527300"/>
          <p14:tracePt t="80013" x="2735263" y="2527300"/>
          <p14:tracePt t="80015" x="2751138" y="2527300"/>
          <p14:tracePt t="80017" x="2759075" y="2527300"/>
          <p14:tracePt t="80019" x="2774950" y="2527300"/>
          <p14:tracePt t="80021" x="2790825" y="2527300"/>
          <p14:tracePt t="80024" x="2806700" y="2527300"/>
          <p14:tracePt t="80025" x="2822575" y="2527300"/>
          <p14:tracePt t="80027" x="2830513" y="2527300"/>
          <p14:tracePt t="80029" x="2838450" y="2527300"/>
          <p14:tracePt t="80032" x="2854325" y="2527300"/>
          <p14:tracePt t="80033" x="2862263" y="2527300"/>
          <p14:tracePt t="80035" x="2878138" y="2527300"/>
          <p14:tracePt t="80037" x="2886075" y="2527300"/>
          <p14:tracePt t="80040" x="2901950" y="2527300"/>
          <p14:tracePt t="80042" x="2909888" y="2527300"/>
          <p14:tracePt t="80043" x="2925763" y="2527300"/>
          <p14:tracePt t="80046" x="2933700" y="2527300"/>
          <p14:tracePt t="80048" x="2941638" y="2527300"/>
          <p14:tracePt t="80049" x="2957513" y="2527300"/>
          <p14:tracePt t="80051" x="2967038" y="2527300"/>
          <p14:tracePt t="80053" x="2982913" y="2527300"/>
          <p14:tracePt t="80055" x="2990850" y="2527300"/>
          <p14:tracePt t="80059" x="3014663" y="2527300"/>
          <p14:tracePt t="80063" x="3038475" y="2527300"/>
          <p14:tracePt t="80065" x="3054350" y="2527300"/>
          <p14:tracePt t="80067" x="3062288" y="2527300"/>
          <p14:tracePt t="80069" x="3078163" y="2527300"/>
          <p14:tracePt t="80071" x="3086100" y="2527300"/>
          <p14:tracePt t="80074" x="3101975" y="2527300"/>
          <p14:tracePt t="80076" x="3117850" y="2527300"/>
          <p14:tracePt t="80077" x="3125788" y="2527300"/>
          <p14:tracePt t="80079" x="3133725" y="2527300"/>
          <p14:tracePt t="80094" x="3213100" y="2527300"/>
          <p14:tracePt t="80096" x="3228975" y="2527300"/>
          <p14:tracePt t="80097" x="3236913" y="2527300"/>
          <p14:tracePt t="80099" x="3252788" y="2527300"/>
          <p14:tracePt t="80101" x="3260725" y="2527300"/>
          <p14:tracePt t="80103" x="3268663" y="2527300"/>
          <p14:tracePt t="80106" x="3292475" y="2527300"/>
          <p14:tracePt t="80110" x="3308350" y="2527300"/>
          <p14:tracePt t="80111" x="3317875" y="2527300"/>
          <p14:tracePt t="80113" x="3333750" y="2535238"/>
          <p14:tracePt t="80115" x="3349625" y="2535238"/>
          <p14:tracePt t="80117" x="3357563" y="2535238"/>
          <p14:tracePt t="80119" x="3365500" y="2535238"/>
          <p14:tracePt t="80122" x="3373438" y="2535238"/>
          <p14:tracePt t="80125" x="3389313" y="2543175"/>
          <p14:tracePt t="80126" x="3405188" y="2543175"/>
          <p14:tracePt t="80129" x="3421063" y="2543175"/>
          <p14:tracePt t="80131" x="3429000" y="2543175"/>
          <p14:tracePt t="80133" x="3436938" y="2543175"/>
          <p14:tracePt t="80135" x="3452813" y="2543175"/>
          <p14:tracePt t="80137" x="3460750" y="2543175"/>
          <p14:tracePt t="80142" x="3484563" y="2551113"/>
          <p14:tracePt t="80144" x="3492500" y="2551113"/>
          <p14:tracePt t="80145" x="3508375" y="2551113"/>
          <p14:tracePt t="80147" x="3516313" y="2551113"/>
          <p14:tracePt t="80149" x="3524250" y="2551113"/>
          <p14:tracePt t="80151" x="3532188" y="2551113"/>
          <p14:tracePt t="80153" x="3540125" y="2551113"/>
          <p14:tracePt t="80157" x="3563938" y="2559050"/>
          <p14:tracePt t="80160" x="3571875" y="2559050"/>
          <p14:tracePt t="80162" x="3579813" y="2559050"/>
          <p14:tracePt t="80163" x="3587750" y="2559050"/>
          <p14:tracePt t="80165" x="3603625" y="2559050"/>
          <p14:tracePt t="80167" x="3611563" y="2559050"/>
          <p14:tracePt t="80169" x="3619500" y="2559050"/>
          <p14:tracePt t="80172" x="3627438" y="2559050"/>
          <p14:tracePt t="80174" x="3635375" y="2559050"/>
          <p14:tracePt t="80176" x="3651250" y="2559050"/>
          <p14:tracePt t="80178" x="3660775" y="2559050"/>
          <p14:tracePt t="80179" x="3668713" y="2559050"/>
          <p14:tracePt t="80181" x="3676650" y="2559050"/>
          <p14:tracePt t="80183" x="3684588" y="2559050"/>
          <p14:tracePt t="80185" x="3692525" y="2559050"/>
          <p14:tracePt t="80187" x="3700463" y="2559050"/>
          <p14:tracePt t="80190" x="3708400" y="2559050"/>
          <p14:tracePt t="80192" x="3716338" y="2559050"/>
          <p14:tracePt t="80193" x="3724275" y="2559050"/>
          <p14:tracePt t="80195" x="3740150" y="2559050"/>
          <p14:tracePt t="80199" x="3748088" y="2551113"/>
          <p14:tracePt t="80201" x="3756025" y="2551113"/>
          <p14:tracePt t="80204" x="3763963" y="2551113"/>
          <p14:tracePt t="80206" x="3771900" y="2551113"/>
          <p14:tracePt t="80208" x="3779838" y="2551113"/>
          <p14:tracePt t="80210" x="3787775" y="2543175"/>
          <p14:tracePt t="80211" x="3795713" y="2543175"/>
          <p14:tracePt t="80213" x="3803650" y="2543175"/>
          <p14:tracePt t="80215" x="3811588" y="2543175"/>
          <p14:tracePt t="80217" x="3819525" y="2543175"/>
          <p14:tracePt t="80219" x="3827463" y="2543175"/>
          <p14:tracePt t="80221" x="3835400" y="2543175"/>
          <p14:tracePt t="80224" x="3843338" y="2535238"/>
          <p14:tracePt t="80226" x="3851275" y="2535238"/>
          <p14:tracePt t="80227" x="3859213" y="2535238"/>
          <p14:tracePt t="80229" x="3867150" y="2535238"/>
          <p14:tracePt t="80231" x="3875088" y="2535238"/>
          <p14:tracePt t="80233" x="3883025" y="2535238"/>
          <p14:tracePt t="80235" x="3890963" y="2535238"/>
          <p14:tracePt t="80237" x="3898900" y="2535238"/>
          <p14:tracePt t="80241" x="3906838" y="2535238"/>
          <p14:tracePt t="80243" x="3922713" y="2535238"/>
          <p14:tracePt t="80245" x="3922713" y="2543175"/>
          <p14:tracePt t="80247" x="3930650" y="2543175"/>
          <p14:tracePt t="80249" x="3938588" y="2543175"/>
          <p14:tracePt t="80251" x="3946525" y="2543175"/>
          <p14:tracePt t="80255" x="3954463" y="2543175"/>
          <p14:tracePt t="80258" x="3962400" y="2543175"/>
          <p14:tracePt t="80260" x="3962400" y="2551113"/>
          <p14:tracePt t="80261" x="3970338" y="2551113"/>
          <p14:tracePt t="80263" x="3978275" y="2551113"/>
          <p14:tracePt t="80266" x="3986213" y="2551113"/>
          <p14:tracePt t="80269" x="3994150" y="2551113"/>
          <p14:tracePt t="80271" x="3994150" y="2559050"/>
          <p14:tracePt t="80274" x="4002088" y="2559050"/>
          <p14:tracePt t="80277" x="4011613" y="2559050"/>
          <p14:tracePt t="80283" x="4019550" y="2559050"/>
          <p14:tracePt t="80285" x="4019550" y="2566988"/>
          <p14:tracePt t="80290" x="4027488" y="2566988"/>
          <p14:tracePt t="80572" x="4027488" y="2559050"/>
          <p14:tracePt t="80585" x="4027488" y="2551113"/>
          <p14:tracePt t="80592" x="4019550" y="2551113"/>
          <p14:tracePt t="80594" x="4019550" y="2543175"/>
          <p14:tracePt t="80599" x="4019550" y="2535238"/>
          <p14:tracePt t="80603" x="4019550" y="2527300"/>
          <p14:tracePt t="80608" x="4019550" y="2519363"/>
          <p14:tracePt t="80611" x="4011613" y="2519363"/>
          <p14:tracePt t="80613" x="4011613" y="2511425"/>
          <p14:tracePt t="80615" x="4011613" y="2503488"/>
          <p14:tracePt t="80621" x="4011613" y="2495550"/>
          <p14:tracePt t="80624" x="4002088" y="2495550"/>
          <p14:tracePt t="80628" x="4002088" y="2487613"/>
          <p14:tracePt t="80629" x="4002088" y="2479675"/>
          <p14:tracePt t="80633" x="4002088" y="2471738"/>
          <p14:tracePt t="80635" x="3994150" y="2463800"/>
          <p14:tracePt t="80642" x="3994150" y="2455863"/>
          <p14:tracePt t="80645" x="3986213" y="2447925"/>
          <p14:tracePt t="80649" x="3986213" y="2439988"/>
          <p14:tracePt t="80653" x="3978275" y="2432050"/>
          <p14:tracePt t="80658" x="3978275" y="2424113"/>
          <p14:tracePt t="80663" x="3970338" y="2416175"/>
          <p14:tracePt t="80667" x="3970338" y="2408238"/>
          <p14:tracePt t="80675" x="3962400" y="2400300"/>
          <p14:tracePt t="80681" x="3962400" y="2392363"/>
          <p14:tracePt t="80693" x="3954463" y="2384425"/>
          <p14:tracePt t="80705" x="3954463" y="2376488"/>
          <p14:tracePt t="80830" x="3954463" y="2384425"/>
          <p14:tracePt t="80835" x="3954463" y="2392363"/>
          <p14:tracePt t="80841" x="3962400" y="2400300"/>
          <p14:tracePt t="80845" x="3962400" y="2408238"/>
          <p14:tracePt t="80847" x="3962400" y="2416175"/>
          <p14:tracePt t="80852" x="3962400" y="2424113"/>
          <p14:tracePt t="80853" x="3962400" y="2432050"/>
          <p14:tracePt t="80855" x="3962400" y="2439988"/>
          <p14:tracePt t="80860" x="3962400" y="2447925"/>
          <p14:tracePt t="80861" x="3970338" y="2455863"/>
          <p14:tracePt t="80863" x="3970338" y="2463800"/>
          <p14:tracePt t="80865" x="3970338" y="2471738"/>
          <p14:tracePt t="80867" x="3970338" y="2479675"/>
          <p14:tracePt t="80869" x="3970338" y="2487613"/>
          <p14:tracePt t="80871" x="3970338" y="2495550"/>
          <p14:tracePt t="80874" x="3978275" y="2503488"/>
          <p14:tracePt t="80878" x="3978275" y="2527300"/>
          <p14:tracePt t="80879" x="3978275" y="2535238"/>
          <p14:tracePt t="80881" x="3986213" y="2543175"/>
          <p14:tracePt t="80883" x="3986213" y="2551113"/>
          <p14:tracePt t="80885" x="3986213" y="2566988"/>
          <p14:tracePt t="80891" x="3986213" y="2584450"/>
          <p14:tracePt t="80894" x="3994150" y="2592388"/>
          <p14:tracePt t="80895" x="3994150" y="2608263"/>
          <p14:tracePt t="80899" x="3994150" y="2616200"/>
          <p14:tracePt t="80901" x="3994150" y="2624138"/>
          <p14:tracePt t="80903" x="4002088" y="2632075"/>
          <p14:tracePt t="80906" x="4002088" y="2640013"/>
          <p14:tracePt t="80908" x="4002088" y="2647950"/>
          <p14:tracePt t="80911" x="4011613" y="2655888"/>
          <p14:tracePt t="80913" x="4011613" y="2663825"/>
          <p14:tracePt t="80915" x="4011613" y="2671763"/>
          <p14:tracePt t="80919" x="4011613" y="2679700"/>
          <p14:tracePt t="80924" x="4011613" y="2687638"/>
          <p14:tracePt t="80927" x="4011613" y="2695575"/>
          <p14:tracePt t="80931" x="4011613" y="2703513"/>
          <p14:tracePt t="80935" x="4011613" y="2711450"/>
          <p14:tracePt t="80943" x="4011613" y="2719388"/>
          <p14:tracePt t="80947" x="4011613" y="2727325"/>
          <p14:tracePt t="80953" x="4011613" y="2735263"/>
          <p14:tracePt t="80958" x="4011613" y="2743200"/>
          <p14:tracePt t="80963" x="4011613" y="2751138"/>
          <p14:tracePt t="80967" x="4011613" y="2759075"/>
          <p14:tracePt t="80974" x="4011613" y="2767013"/>
          <p14:tracePt t="80975" x="4002088" y="2767013"/>
          <p14:tracePt t="80977" x="4002088" y="2774950"/>
          <p14:tracePt t="80983" x="4002088" y="2782888"/>
          <p14:tracePt t="80990" x="4002088" y="2790825"/>
          <p14:tracePt t="80995" x="4002088" y="2798763"/>
          <p14:tracePt t="80997" x="3994150" y="2798763"/>
          <p14:tracePt t="81005" x="3994150" y="2806700"/>
          <p14:tracePt t="81094" x="4002088" y="2806700"/>
          <p14:tracePt t="81105" x="4011613" y="2806700"/>
          <p14:tracePt t="81111" x="4019550" y="2806700"/>
          <p14:tracePt t="81114" x="4019550" y="2798763"/>
          <p14:tracePt t="81115" x="4027488" y="2798763"/>
          <p14:tracePt t="81119" x="4035425" y="2798763"/>
          <p14:tracePt t="81124" x="4043363" y="2798763"/>
          <p14:tracePt t="81126" x="4051300" y="2798763"/>
          <p14:tracePt t="81129" x="4059238" y="2798763"/>
          <p14:tracePt t="81131" x="4067175" y="2798763"/>
          <p14:tracePt t="81135" x="4083050" y="2798763"/>
          <p14:tracePt t="81140" x="4090988" y="2798763"/>
          <p14:tracePt t="81142" x="4098925" y="2798763"/>
          <p14:tracePt t="81146" x="4114800" y="2798763"/>
          <p14:tracePt t="81149" x="4122738" y="2798763"/>
          <p14:tracePt t="81151" x="4130675" y="2798763"/>
          <p14:tracePt t="81154" x="4138613" y="2798763"/>
          <p14:tracePt t="81157" x="4146550" y="2798763"/>
          <p14:tracePt t="81159" x="4154488" y="2798763"/>
          <p14:tracePt t="81163" x="4162425" y="2798763"/>
          <p14:tracePt t="81165" x="4170363" y="2798763"/>
          <p14:tracePt t="81167" x="4178300" y="2798763"/>
          <p14:tracePt t="81171" x="4186238" y="2790825"/>
          <p14:tracePt t="81176" x="4202113" y="2790825"/>
          <p14:tracePt t="81179" x="4210050" y="2790825"/>
          <p14:tracePt t="81181" x="4217988" y="2790825"/>
          <p14:tracePt t="81183" x="4225925" y="2790825"/>
          <p14:tracePt t="81185" x="4233863" y="2782888"/>
          <p14:tracePt t="81190" x="4241800" y="2782888"/>
          <p14:tracePt t="81192" x="4249738" y="2782888"/>
          <p14:tracePt t="81194" x="4257675" y="2782888"/>
          <p14:tracePt t="81195" x="4265613" y="2782888"/>
          <p14:tracePt t="81197" x="4265613" y="2774950"/>
          <p14:tracePt t="81199" x="4273550" y="2774950"/>
          <p14:tracePt t="81203" x="4281488" y="2774950"/>
          <p14:tracePt t="81207" x="4289425" y="2774950"/>
          <p14:tracePt t="81209" x="4297363" y="2774950"/>
          <p14:tracePt t="81211" x="4297363" y="2767013"/>
          <p14:tracePt t="81213" x="4305300" y="2767013"/>
          <p14:tracePt t="81215" x="4313238" y="2767013"/>
          <p14:tracePt t="81219" x="4321175" y="2767013"/>
          <p14:tracePt t="81224" x="4329113" y="2767013"/>
          <p14:tracePt t="81226" x="4337050" y="2767013"/>
          <p14:tracePt t="81227" x="4337050" y="2759075"/>
          <p14:tracePt t="81229" x="4344988" y="2759075"/>
          <p14:tracePt t="81233" x="4352925" y="2759075"/>
          <p14:tracePt t="81237" x="4362450" y="2759075"/>
          <p14:tracePt t="81242" x="4370388" y="2759075"/>
          <p14:tracePt t="81249" x="4378325" y="2759075"/>
          <p14:tracePt t="81257" x="4386263" y="2759075"/>
          <p14:tracePt t="81261" x="4386263" y="2751138"/>
          <p14:tracePt t="81281" x="4394200" y="2751138"/>
          <p14:tracePt t="81391" x="4402138" y="2751138"/>
          <p14:tracePt t="81396" x="4402138" y="2759075"/>
          <p14:tracePt t="81403" x="4410075" y="2759075"/>
          <p14:tracePt t="81410" x="4418013" y="2759075"/>
          <p14:tracePt t="81415" x="4425950" y="2759075"/>
          <p14:tracePt t="81419" x="4425950" y="2767013"/>
          <p14:tracePt t="81423" x="4433888" y="2767013"/>
          <p14:tracePt t="81427" x="4441825" y="2767013"/>
          <p14:tracePt t="81443" x="4449763" y="2767013"/>
          <p14:tracePt t="81502" x="4457700" y="2767013"/>
          <p14:tracePt t="81513" x="4465638" y="2767013"/>
          <p14:tracePt t="81526" x="4473575" y="2767013"/>
          <p14:tracePt t="81543" x="4481513" y="2767013"/>
          <p14:tracePt t="81555" x="4489450" y="2767013"/>
          <p14:tracePt t="81575" x="4497388" y="2767013"/>
          <p14:tracePt t="81828" x="4505325" y="2767013"/>
          <p14:tracePt t="81831" x="4513263" y="2767013"/>
          <p14:tracePt t="81835" x="4521200" y="2767013"/>
          <p14:tracePt t="81840" x="4529138" y="2759075"/>
          <p14:tracePt t="81843" x="4537075" y="2759075"/>
          <p14:tracePt t="81846" x="4545013" y="2759075"/>
          <p14:tracePt t="81847" x="4545013" y="2751138"/>
          <p14:tracePt t="81849" x="4552950" y="2751138"/>
          <p14:tracePt t="81851" x="4560888" y="2751138"/>
          <p14:tracePt t="81858" x="4576763" y="2743200"/>
          <p14:tracePt t="81861" x="4584700" y="2735263"/>
          <p14:tracePt t="81863" x="4592638" y="2735263"/>
          <p14:tracePt t="81866" x="4600575" y="2727325"/>
          <p14:tracePt t="81867" x="4608513" y="2727325"/>
          <p14:tracePt t="81869" x="4608513" y="2719388"/>
          <p14:tracePt t="81871" x="4616450" y="2719388"/>
          <p14:tracePt t="81874" x="4624388" y="2711450"/>
          <p14:tracePt t="81879" x="4648200" y="2695575"/>
          <p14:tracePt t="81882" x="4656138" y="2695575"/>
          <p14:tracePt t="81883" x="4664075" y="2687638"/>
          <p14:tracePt t="81885" x="4672013" y="2687638"/>
          <p14:tracePt t="81887" x="4679950" y="2679700"/>
          <p14:tracePt t="81891" x="4687888" y="2679700"/>
          <p14:tracePt t="81892" x="4695825" y="2671763"/>
          <p14:tracePt t="81895" x="4705350" y="2671763"/>
          <p14:tracePt t="81897" x="4713288" y="2663825"/>
          <p14:tracePt t="81898" x="4721225" y="2663825"/>
          <p14:tracePt t="81899" x="4729163" y="2655888"/>
          <p14:tracePt t="81901" x="4737100" y="2655888"/>
          <p14:tracePt t="81903" x="4745038" y="2647950"/>
          <p14:tracePt t="81907" x="4752975" y="2647950"/>
          <p14:tracePt t="81909" x="4760913" y="2640013"/>
          <p14:tracePt t="81910" x="4768850" y="2640013"/>
          <p14:tracePt t="81913" x="4776788" y="2632075"/>
          <p14:tracePt t="81914" x="4784725" y="2632075"/>
          <p14:tracePt t="81916" x="4792663" y="2624138"/>
          <p14:tracePt t="81919" x="4800600" y="2616200"/>
          <p14:tracePt t="81922" x="4808538" y="2616200"/>
          <p14:tracePt t="81925" x="4816475" y="2616200"/>
          <p14:tracePt t="81927" x="4824413" y="2608263"/>
          <p14:tracePt t="81930" x="4840288" y="2608263"/>
          <p14:tracePt t="81932" x="4840288" y="2600325"/>
          <p14:tracePt t="81933" x="4848225" y="2600325"/>
          <p14:tracePt t="81936" x="4856163" y="2592388"/>
          <p14:tracePt t="81940" x="4872038" y="2592388"/>
          <p14:tracePt t="81944" x="4879975" y="2592388"/>
          <p14:tracePt t="81946" x="4887913" y="2584450"/>
          <p14:tracePt t="81947" x="4895850" y="2584450"/>
          <p14:tracePt t="81951" x="4903788" y="2584450"/>
          <p14:tracePt t="81957" x="4919663" y="2576513"/>
          <p14:tracePt t="81961" x="4927600" y="2576513"/>
          <p14:tracePt t="81966" x="4935538" y="2576513"/>
          <p14:tracePt t="81970" x="4943475" y="2566988"/>
          <p14:tracePt t="81972" x="4951413" y="2566988"/>
          <p14:tracePt t="81976" x="4959350" y="2566988"/>
          <p14:tracePt t="81977" x="4967288" y="2566988"/>
          <p14:tracePt t="81981" x="4975225" y="2566988"/>
          <p14:tracePt t="81983" x="4983163" y="2566988"/>
          <p14:tracePt t="81987" x="4991100" y="2566988"/>
          <p14:tracePt t="81991" x="4999038" y="2566988"/>
          <p14:tracePt t="81993" x="5006975" y="2566988"/>
          <p14:tracePt t="81996" x="5014913" y="2566988"/>
          <p14:tracePt t="81999" x="5022850" y="2566988"/>
          <p14:tracePt t="82001" x="5030788" y="2566988"/>
          <p14:tracePt t="82003" x="5038725" y="2566988"/>
          <p14:tracePt t="82007" x="5046663" y="2566988"/>
          <p14:tracePt t="82009" x="5056188" y="2566988"/>
          <p14:tracePt t="82011" x="5064125" y="2566988"/>
          <p14:tracePt t="82013" x="5072063" y="2566988"/>
          <p14:tracePt t="82016" x="5087938" y="2566988"/>
          <p14:tracePt t="82019" x="5095875" y="2566988"/>
          <p14:tracePt t="82021" x="5111750" y="2566988"/>
          <p14:tracePt t="82024" x="5119688" y="2566988"/>
          <p14:tracePt t="82026" x="5127625" y="2566988"/>
          <p14:tracePt t="82027" x="5135563" y="2566988"/>
          <p14:tracePt t="82029" x="5143500" y="2566988"/>
          <p14:tracePt t="82031" x="5151438" y="2576513"/>
          <p14:tracePt t="82033" x="5167313" y="2576513"/>
          <p14:tracePt t="82036" x="5183188" y="2576513"/>
          <p14:tracePt t="82042" x="5207000" y="2576513"/>
          <p14:tracePt t="82043" x="5222875" y="2576513"/>
          <p14:tracePt t="82045" x="5238750" y="2584450"/>
          <p14:tracePt t="82047" x="5246688" y="2584450"/>
          <p14:tracePt t="82049" x="5262563" y="2584450"/>
          <p14:tracePt t="82051" x="5270500" y="2584450"/>
          <p14:tracePt t="82053" x="5286375" y="2584450"/>
          <p14:tracePt t="82056" x="5302250" y="2584450"/>
          <p14:tracePt t="82058" x="5310188" y="2584450"/>
          <p14:tracePt t="82060" x="5318125" y="2576513"/>
          <p14:tracePt t="82062" x="5334000" y="2576513"/>
          <p14:tracePt t="82064" x="5341938" y="2576513"/>
          <p14:tracePt t="82066" x="5357813" y="2576513"/>
          <p14:tracePt t="82067" x="5365750" y="2576513"/>
          <p14:tracePt t="82069" x="5381625" y="2576513"/>
          <p14:tracePt t="82071" x="5389563" y="2576513"/>
          <p14:tracePt t="82074" x="5407025" y="2584450"/>
          <p14:tracePt t="82076" x="5422900" y="2584450"/>
          <p14:tracePt t="82078" x="5430838" y="2584450"/>
          <p14:tracePt t="82079" x="5438775" y="2584450"/>
          <p14:tracePt t="82081" x="5454650" y="2584450"/>
          <p14:tracePt t="82094" x="5526088" y="2576513"/>
          <p14:tracePt t="82097" x="5541963" y="2576513"/>
          <p14:tracePt t="82098" x="5557838" y="2576513"/>
          <p14:tracePt t="82099" x="5565775" y="2566988"/>
          <p14:tracePt t="82101" x="5581650" y="2566988"/>
          <p14:tracePt t="82103" x="5597525" y="2566988"/>
          <p14:tracePt t="82108" x="5621338" y="2566988"/>
          <p14:tracePt t="82111" x="5653088" y="2566988"/>
          <p14:tracePt t="82113" x="5661025" y="2566988"/>
          <p14:tracePt t="82116" x="5684838" y="2566988"/>
          <p14:tracePt t="82117" x="5692775" y="2559050"/>
          <p14:tracePt t="82119" x="5700713" y="2559050"/>
          <p14:tracePt t="82121" x="5716588" y="2559050"/>
          <p14:tracePt t="82124" x="5732463" y="2559050"/>
          <p14:tracePt t="82128" x="5757863" y="2559050"/>
          <p14:tracePt t="82130" x="5765800" y="2559050"/>
          <p14:tracePt t="82131" x="5781675" y="2559050"/>
          <p14:tracePt t="82133" x="5797550" y="2559050"/>
          <p14:tracePt t="82135" x="5813425" y="2559050"/>
          <p14:tracePt t="82137" x="5821363" y="2559050"/>
          <p14:tracePt t="82142" x="5845175" y="2566988"/>
          <p14:tracePt t="82143" x="5861050" y="2566988"/>
          <p14:tracePt t="82146" x="5876925" y="2566988"/>
          <p14:tracePt t="82147" x="5884863" y="2566988"/>
          <p14:tracePt t="82149" x="5892800" y="2566988"/>
          <p14:tracePt t="82152" x="5908675" y="2566988"/>
          <p14:tracePt t="82153" x="5924550" y="2566988"/>
          <p14:tracePt t="82158" x="5948363" y="2566988"/>
          <p14:tracePt t="82159" x="5956300" y="2566988"/>
          <p14:tracePt t="82161" x="5972175" y="2566988"/>
          <p14:tracePt t="82163" x="5980113" y="2566988"/>
          <p14:tracePt t="82166" x="6003925" y="2576513"/>
          <p14:tracePt t="82167" x="6011863" y="2576513"/>
          <p14:tracePt t="82169" x="6019800" y="2576513"/>
          <p14:tracePt t="82172" x="6035675" y="2576513"/>
          <p14:tracePt t="82174" x="6043613" y="2576513"/>
          <p14:tracePt t="82177" x="6059488" y="2576513"/>
          <p14:tracePt t="82178" x="6067425" y="2576513"/>
          <p14:tracePt t="82179" x="6083300" y="2576513"/>
          <p14:tracePt t="82181" x="6091238" y="2584450"/>
          <p14:tracePt t="82183" x="6100763" y="2584450"/>
          <p14:tracePt t="82186" x="6116638" y="2584450"/>
          <p14:tracePt t="82190" x="6124575" y="2584450"/>
          <p14:tracePt t="82192" x="6148388" y="2584450"/>
          <p14:tracePt t="82194" x="6164263" y="2592388"/>
          <p14:tracePt t="82196" x="6180138" y="2592388"/>
          <p14:tracePt t="82199" x="6196013" y="2592388"/>
          <p14:tracePt t="82201" x="6203950" y="2592388"/>
          <p14:tracePt t="82204" x="6211888" y="2600325"/>
          <p14:tracePt t="82207" x="6235700" y="2600325"/>
          <p14:tracePt t="82210" x="6243638" y="2600325"/>
          <p14:tracePt t="82211" x="6251575" y="2608263"/>
          <p14:tracePt t="82213" x="6259513" y="2608263"/>
          <p14:tracePt t="82216" x="6275388" y="2608263"/>
          <p14:tracePt t="82219" x="6283325" y="2616200"/>
          <p14:tracePt t="82221" x="6291263" y="2616200"/>
          <p14:tracePt t="82224" x="6299200" y="2616200"/>
          <p14:tracePt t="82227" x="6307138" y="2624138"/>
          <p14:tracePt t="82228" x="6315075" y="2624138"/>
          <p14:tracePt t="82229" x="6323013" y="2624138"/>
          <p14:tracePt t="82231" x="6330950" y="2632075"/>
          <p14:tracePt t="82233" x="6338888" y="2632075"/>
          <p14:tracePt t="82236" x="6346825" y="2632075"/>
          <p14:tracePt t="82237" x="6346825" y="2640013"/>
          <p14:tracePt t="82240" x="6354763" y="2640013"/>
          <p14:tracePt t="82242" x="6362700" y="2640013"/>
          <p14:tracePt t="82246" x="6370638" y="2647950"/>
          <p14:tracePt t="82251" x="6378575" y="2655888"/>
          <p14:tracePt t="82261" x="6386513" y="2663825"/>
          <p14:tracePt t="82447" x="6386513" y="2655888"/>
          <p14:tracePt t="82452" x="6378575" y="2655888"/>
          <p14:tracePt t="82455" x="6378575" y="2647950"/>
          <p14:tracePt t="82457" x="6370638" y="2647950"/>
          <p14:tracePt t="82460" x="6362700" y="2640013"/>
          <p14:tracePt t="82462" x="6354763" y="2640013"/>
          <p14:tracePt t="82466" x="6346825" y="2640013"/>
          <p14:tracePt t="82469" x="6338888" y="2632075"/>
          <p14:tracePt t="82470" x="6330950" y="2632075"/>
          <p14:tracePt t="82475" x="6323013" y="2624138"/>
          <p14:tracePt t="82477" x="6315075" y="2624138"/>
          <p14:tracePt t="82478" x="6307138" y="2616200"/>
          <p14:tracePt t="82480" x="6299200" y="2616200"/>
          <p14:tracePt t="82482" x="6291263" y="2616200"/>
          <p14:tracePt t="82484" x="6283325" y="2608263"/>
          <p14:tracePt t="82486" x="6275388" y="2608263"/>
          <p14:tracePt t="82488" x="6267450" y="2600325"/>
          <p14:tracePt t="82494" x="6251575" y="2592388"/>
          <p14:tracePt t="82496" x="6243638" y="2592388"/>
          <p14:tracePt t="82498" x="6235700" y="2584450"/>
          <p14:tracePt t="82500" x="6227763" y="2584450"/>
          <p14:tracePt t="82502" x="6219825" y="2584450"/>
          <p14:tracePt t="82504" x="6211888" y="2576513"/>
          <p14:tracePt t="82507" x="6203950" y="2576513"/>
          <p14:tracePt t="82509" x="6196013" y="2576513"/>
          <p14:tracePt t="82512" x="6188075" y="2566988"/>
          <p14:tracePt t="82513" x="6180138" y="2566988"/>
          <p14:tracePt t="82515" x="6172200" y="2566988"/>
          <p14:tracePt t="82516" x="6164263" y="2559050"/>
          <p14:tracePt t="82518" x="6156325" y="2559050"/>
          <p14:tracePt t="82520" x="6148388" y="2559050"/>
          <p14:tracePt t="82525" x="6132513" y="2559050"/>
          <p14:tracePt t="82527" x="6124575" y="2551113"/>
          <p14:tracePt t="82528" x="6116638" y="2551113"/>
          <p14:tracePt t="82530" x="6108700" y="2551113"/>
          <p14:tracePt t="82532" x="6100763" y="2551113"/>
          <p14:tracePt t="82534" x="6091238" y="2551113"/>
          <p14:tracePt t="82536" x="6083300" y="2551113"/>
          <p14:tracePt t="82538" x="6075363" y="2543175"/>
          <p14:tracePt t="82541" x="6067425" y="2543175"/>
          <p14:tracePt t="82544" x="6059488" y="2543175"/>
          <p14:tracePt t="82545" x="6051550" y="2543175"/>
          <p14:tracePt t="82547" x="6043613" y="2543175"/>
          <p14:tracePt t="82548" x="6035675" y="2543175"/>
          <p14:tracePt t="82550" x="6027738" y="2543175"/>
          <p14:tracePt t="82552" x="6019800" y="2543175"/>
          <p14:tracePt t="82557" x="6011863" y="2535238"/>
          <p14:tracePt t="82559" x="6003925" y="2535238"/>
          <p14:tracePt t="82560" x="5995988" y="2535238"/>
          <p14:tracePt t="82562" x="5988050" y="2535238"/>
          <p14:tracePt t="82564" x="5980113" y="2535238"/>
          <p14:tracePt t="82567" x="5972175" y="2535238"/>
          <p14:tracePt t="82568" x="5964238" y="2535238"/>
          <p14:tracePt t="82570" x="5956300" y="2535238"/>
          <p14:tracePt t="82574" x="5948363" y="2535238"/>
          <p14:tracePt t="82576" x="5940425" y="2535238"/>
          <p14:tracePt t="82578" x="5932488" y="2535238"/>
          <p14:tracePt t="82580" x="5924550" y="2535238"/>
          <p14:tracePt t="82582" x="5916613" y="2535238"/>
          <p14:tracePt t="82584" x="5908675" y="2535238"/>
          <p14:tracePt t="82586" x="5900738" y="2535238"/>
          <p14:tracePt t="82588" x="5892800" y="2535238"/>
          <p14:tracePt t="82591" x="5884863" y="2535238"/>
          <p14:tracePt t="82595" x="5868988" y="2535238"/>
          <p14:tracePt t="82596" x="5861050" y="2535238"/>
          <p14:tracePt t="82598" x="5853113" y="2527300"/>
          <p14:tracePt t="82600" x="5845175" y="2527300"/>
          <p14:tracePt t="82602" x="5837238" y="2527300"/>
          <p14:tracePt t="82604" x="5829300" y="2527300"/>
          <p14:tracePt t="82607" x="5821363" y="2527300"/>
          <p14:tracePt t="82610" x="5813425" y="2527300"/>
          <p14:tracePt t="82612" x="5805488" y="2527300"/>
          <p14:tracePt t="82614" x="5797550" y="2527300"/>
          <p14:tracePt t="82616" x="5789613" y="2527300"/>
          <p14:tracePt t="82618" x="5781675" y="2527300"/>
          <p14:tracePt t="82620" x="5773738" y="2527300"/>
          <p14:tracePt t="82624" x="5765800" y="2527300"/>
          <p14:tracePt t="82627" x="5757863" y="2527300"/>
          <p14:tracePt t="82628" x="5749925" y="2527300"/>
          <p14:tracePt t="82630" x="5740400" y="2527300"/>
          <p14:tracePt t="82632" x="5732463" y="2527300"/>
          <p14:tracePt t="82636" x="5724525" y="2519363"/>
          <p14:tracePt t="82639" x="5716588" y="2519363"/>
          <p14:tracePt t="82643" x="5700713" y="2519363"/>
          <p14:tracePt t="82646" x="5692775" y="2519363"/>
          <p14:tracePt t="82648" x="5684838" y="2519363"/>
          <p14:tracePt t="82650" x="5676900" y="2519363"/>
          <p14:tracePt t="82654" x="5668963" y="2519363"/>
          <p14:tracePt t="82658" x="5661025" y="2519363"/>
          <p14:tracePt t="82660" x="5653088" y="2519363"/>
          <p14:tracePt t="82662" x="5645150" y="2519363"/>
          <p14:tracePt t="82664" x="5637213" y="2519363"/>
          <p14:tracePt t="82668" x="5629275" y="2519363"/>
          <p14:tracePt t="82670" x="5621338" y="2519363"/>
          <p14:tracePt t="82674" x="5613400" y="2519363"/>
          <p14:tracePt t="82676" x="5605463" y="2519363"/>
          <p14:tracePt t="82678" x="5597525" y="2527300"/>
          <p14:tracePt t="82680" x="5589588" y="2527300"/>
          <p14:tracePt t="82682" x="5581650" y="2527300"/>
          <p14:tracePt t="82684" x="5573713" y="2527300"/>
          <p14:tracePt t="82688" x="5565775" y="2527300"/>
          <p14:tracePt t="82691" x="5557838" y="2527300"/>
          <p14:tracePt t="82692" x="5549900" y="2527300"/>
          <p14:tracePt t="82694" x="5541963" y="2527300"/>
          <p14:tracePt t="82698" x="5534025" y="2535238"/>
          <p14:tracePt t="82700" x="5526088" y="2535238"/>
          <p14:tracePt t="82702" x="5518150" y="2535238"/>
          <p14:tracePt t="82704" x="5510213" y="2535238"/>
          <p14:tracePt t="82709" x="5502275" y="2535238"/>
          <p14:tracePt t="82710" x="5494338" y="2535238"/>
          <p14:tracePt t="82712" x="5486400" y="2543175"/>
          <p14:tracePt t="82714" x="5478463" y="2543175"/>
          <p14:tracePt t="82716" x="5470525" y="2543175"/>
          <p14:tracePt t="82719" x="5462588" y="2543175"/>
          <p14:tracePt t="82720" x="5454650" y="2543175"/>
          <p14:tracePt t="82724" x="5438775" y="2543175"/>
          <p14:tracePt t="82727" x="5430838" y="2543175"/>
          <p14:tracePt t="82728" x="5422900" y="2543175"/>
          <p14:tracePt t="82730" x="5414963" y="2543175"/>
          <p14:tracePt t="82732" x="5407025" y="2543175"/>
          <p14:tracePt t="82734" x="5407025" y="2551113"/>
          <p14:tracePt t="82736" x="5397500" y="2551113"/>
          <p14:tracePt t="82738" x="5389563" y="2551113"/>
          <p14:tracePt t="82741" x="5381625" y="2551113"/>
          <p14:tracePt t="82743" x="5373688" y="2551113"/>
          <p14:tracePt t="82744" x="5365750" y="2551113"/>
          <p14:tracePt t="82746" x="5357813" y="2551113"/>
          <p14:tracePt t="82748" x="5349875" y="2551113"/>
          <p14:tracePt t="82752" x="5341938" y="2559050"/>
          <p14:tracePt t="82754" x="5334000" y="2559050"/>
          <p14:tracePt t="82757" x="5326063" y="2559050"/>
          <p14:tracePt t="82759" x="5318125" y="2559050"/>
          <p14:tracePt t="82760" x="5310188" y="2559050"/>
          <p14:tracePt t="82762" x="5302250" y="2566988"/>
          <p14:tracePt t="82764" x="5294313" y="2566988"/>
          <p14:tracePt t="82766" x="5286375" y="2566988"/>
          <p14:tracePt t="82768" x="5278438" y="2566988"/>
          <p14:tracePt t="82770" x="5270500" y="2576513"/>
          <p14:tracePt t="82774" x="5262563" y="2576513"/>
          <p14:tracePt t="82777" x="5246688" y="2576513"/>
          <p14:tracePt t="82778" x="5246688" y="2584450"/>
          <p14:tracePt t="82780" x="5238750" y="2584450"/>
          <p14:tracePt t="82782" x="5230813" y="2584450"/>
          <p14:tracePt t="82784" x="5222875" y="2592388"/>
          <p14:tracePt t="82786" x="5214938" y="2592388"/>
          <p14:tracePt t="82788" x="5207000" y="2592388"/>
          <p14:tracePt t="82794" x="5199063" y="2600325"/>
          <p14:tracePt t="82795" x="5191125" y="2600325"/>
          <p14:tracePt t="82798" x="5183188" y="2600325"/>
          <p14:tracePt t="82802" x="5175250" y="2608263"/>
          <p14:tracePt t="82807" x="5167313" y="2608263"/>
          <p14:tracePt t="82810" x="5159375" y="2616200"/>
          <p14:tracePt t="82813" x="5151438" y="2616200"/>
          <p14:tracePt t="82814" x="5151438" y="2624138"/>
          <p14:tracePt t="82816" x="5143500" y="2624138"/>
          <p14:tracePt t="82824" x="5135563" y="2632075"/>
          <p14:tracePt t="82826" x="5127625" y="2632075"/>
          <p14:tracePt t="82832" x="5119688" y="2640013"/>
          <p14:tracePt t="82838" x="5111750" y="2640013"/>
          <p14:tracePt t="82843" x="5111750" y="2647950"/>
          <p14:tracePt t="82846" x="5103813" y="2647950"/>
          <p14:tracePt t="82854" x="5103813" y="2655888"/>
          <p14:tracePt t="82857" x="5095875" y="2655888"/>
          <p14:tracePt t="83016" x="5103813" y="2647950"/>
          <p14:tracePt t="83019" x="5103813" y="2640013"/>
          <p14:tracePt t="83021" x="5111750" y="2640013"/>
          <p14:tracePt t="83025" x="5119688" y="2632075"/>
          <p14:tracePt t="83026" x="5127625" y="2632075"/>
          <p14:tracePt t="83030" x="5135563" y="2624138"/>
          <p14:tracePt t="83034" x="5143500" y="2624138"/>
          <p14:tracePt t="83036" x="5151438" y="2616200"/>
          <p14:tracePt t="83041" x="5159375" y="2608263"/>
          <p14:tracePt t="83043" x="5167313" y="2608263"/>
          <p14:tracePt t="83044" x="5175250" y="2608263"/>
          <p14:tracePt t="83046" x="5183188" y="2600325"/>
          <p14:tracePt t="83048" x="5183188" y="2592388"/>
          <p14:tracePt t="83050" x="5191125" y="2592388"/>
          <p14:tracePt t="83052" x="5199063" y="2584450"/>
          <p14:tracePt t="83054" x="5207000" y="2584450"/>
          <p14:tracePt t="83057" x="5214938" y="2576513"/>
          <p14:tracePt t="83058" x="5222875" y="2576513"/>
          <p14:tracePt t="83061" x="5238750" y="2566988"/>
          <p14:tracePt t="83063" x="5246688" y="2566988"/>
          <p14:tracePt t="83064" x="5254625" y="2559050"/>
          <p14:tracePt t="83066" x="5262563" y="2559050"/>
          <p14:tracePt t="83068" x="5270500" y="2551113"/>
          <p14:tracePt t="83070" x="5278438" y="2551113"/>
          <p14:tracePt t="83075" x="5294313" y="2543175"/>
          <p14:tracePt t="83077" x="5302250" y="2543175"/>
          <p14:tracePt t="83082" x="5318125" y="2535238"/>
          <p14:tracePt t="83083" x="5326063" y="2535238"/>
          <p14:tracePt t="83084" x="5334000" y="2527300"/>
          <p14:tracePt t="83086" x="5341938" y="2527300"/>
          <p14:tracePt t="83088" x="5349875" y="2519363"/>
          <p14:tracePt t="83091" x="5357813" y="2519363"/>
          <p14:tracePt t="83093" x="5365750" y="2519363"/>
          <p14:tracePt t="83097" x="5373688" y="2511425"/>
          <p14:tracePt t="83111" x="5422900" y="2495550"/>
          <p14:tracePt t="83114" x="5438775" y="2495550"/>
          <p14:tracePt t="83118" x="5446713" y="2495550"/>
          <p14:tracePt t="83120" x="5454650" y="2495550"/>
          <p14:tracePt t="83125" x="5462588" y="2495550"/>
          <p14:tracePt t="83129" x="5478463" y="2495550"/>
          <p14:tracePt t="83130" x="5478463" y="2487613"/>
          <p14:tracePt t="83132" x="5486400" y="2487613"/>
          <p14:tracePt t="83134" x="5494338" y="2487613"/>
          <p14:tracePt t="83138" x="5502275" y="2487613"/>
          <p14:tracePt t="83140" x="5510213" y="2487613"/>
          <p14:tracePt t="83142" x="5518150" y="2487613"/>
          <p14:tracePt t="83146" x="5526088" y="2487613"/>
          <p14:tracePt t="83148" x="5534025" y="2487613"/>
          <p14:tracePt t="83150" x="5541963" y="2487613"/>
          <p14:tracePt t="83152" x="5549900" y="2487613"/>
          <p14:tracePt t="83154" x="5557838" y="2487613"/>
          <p14:tracePt t="83156" x="5565775" y="2487613"/>
          <p14:tracePt t="83158" x="5573713" y="2487613"/>
          <p14:tracePt t="83160" x="5581650" y="2487613"/>
          <p14:tracePt t="83162" x="5589588" y="2487613"/>
          <p14:tracePt t="83166" x="5597525" y="2487613"/>
          <p14:tracePt t="83168" x="5605463" y="2487613"/>
          <p14:tracePt t="83170" x="5613400" y="2487613"/>
          <p14:tracePt t="83173" x="5629275" y="2487613"/>
          <p14:tracePt t="83174" x="5637213" y="2487613"/>
          <p14:tracePt t="83176" x="5645150" y="2495550"/>
          <p14:tracePt t="83178" x="5653088" y="2495550"/>
          <p14:tracePt t="83180" x="5661025" y="2495550"/>
          <p14:tracePt t="83182" x="5668963" y="2495550"/>
          <p14:tracePt t="83184" x="5684838" y="2495550"/>
          <p14:tracePt t="83186" x="5692775" y="2495550"/>
          <p14:tracePt t="83188" x="5700713" y="2495550"/>
          <p14:tracePt t="83190" x="5716588" y="2495550"/>
          <p14:tracePt t="83192" x="5724525" y="2495550"/>
          <p14:tracePt t="83194" x="5732463" y="2495550"/>
          <p14:tracePt t="83196" x="5749925" y="2495550"/>
          <p14:tracePt t="83198" x="5757863" y="2495550"/>
          <p14:tracePt t="83200" x="5773738" y="2495550"/>
          <p14:tracePt t="83202" x="5781675" y="2495550"/>
          <p14:tracePt t="83204" x="5797550" y="2495550"/>
          <p14:tracePt t="83206" x="5813425" y="2495550"/>
          <p14:tracePt t="83208" x="5821363" y="2495550"/>
          <p14:tracePt t="83210" x="5837238" y="2495550"/>
          <p14:tracePt t="83212" x="5845175" y="2495550"/>
          <p14:tracePt t="83214" x="5861050" y="2495550"/>
          <p14:tracePt t="83216" x="5868988" y="2495550"/>
          <p14:tracePt t="83218" x="5884863" y="2495550"/>
          <p14:tracePt t="83220" x="5900738" y="2495550"/>
          <p14:tracePt t="83223" x="5908675" y="2495550"/>
          <p14:tracePt t="83224" x="5924550" y="2495550"/>
          <p14:tracePt t="83226" x="5932488" y="2495550"/>
          <p14:tracePt t="83228" x="5948363" y="2495550"/>
          <p14:tracePt t="83230" x="5964238" y="2495550"/>
          <p14:tracePt t="83232" x="5972175" y="2495550"/>
          <p14:tracePt t="83234" x="5988050" y="2503488"/>
          <p14:tracePt t="83236" x="5995988" y="2503488"/>
          <p14:tracePt t="83238" x="6011863" y="2503488"/>
          <p14:tracePt t="83240" x="6019800" y="2503488"/>
          <p14:tracePt t="83242" x="6027738" y="2503488"/>
          <p14:tracePt t="83244" x="6043613" y="2503488"/>
          <p14:tracePt t="83246" x="6051550" y="2503488"/>
          <p14:tracePt t="83248" x="6067425" y="2503488"/>
          <p14:tracePt t="83250" x="6075363" y="2503488"/>
          <p14:tracePt t="83252" x="6083300" y="2503488"/>
          <p14:tracePt t="83254" x="6091238" y="2503488"/>
          <p14:tracePt t="83256" x="6108700" y="2503488"/>
          <p14:tracePt t="83258" x="6116638" y="2503488"/>
          <p14:tracePt t="83260" x="6124575" y="2503488"/>
          <p14:tracePt t="83262" x="6132513" y="2511425"/>
          <p14:tracePt t="83264" x="6148388" y="2511425"/>
          <p14:tracePt t="83266" x="6156325" y="2511425"/>
          <p14:tracePt t="83268" x="6164263" y="2511425"/>
          <p14:tracePt t="83270" x="6172200" y="2511425"/>
          <p14:tracePt t="83273" x="6180138" y="2511425"/>
          <p14:tracePt t="83276" x="6188075" y="2519363"/>
          <p14:tracePt t="83278" x="6196013" y="2519363"/>
          <p14:tracePt t="83280" x="6203950" y="2519363"/>
          <p14:tracePt t="83282" x="6211888" y="2519363"/>
          <p14:tracePt t="83286" x="6219825" y="2519363"/>
          <p14:tracePt t="83288" x="6227763" y="2519363"/>
          <p14:tracePt t="83292" x="6235700" y="2519363"/>
          <p14:tracePt t="83294" x="6235700" y="2527300"/>
          <p14:tracePt t="83296" x="6243638" y="2527300"/>
          <p14:tracePt t="83304" x="6251575" y="2527300"/>
          <p14:tracePt t="83310" x="6259513" y="2527300"/>
          <p14:tracePt t="83312" x="6259513" y="2535238"/>
          <p14:tracePt t="83320" x="6267450" y="2535238"/>
          <p14:tracePt t="83332" x="6275388" y="2535238"/>
          <p14:tracePt t="83334" x="6275388" y="2543175"/>
          <p14:tracePt t="83358" x="6283325" y="2543175"/>
          <p14:tracePt t="83364" x="6283325" y="2551113"/>
          <p14:tracePt t="83380" x="6283325" y="2559050"/>
          <p14:tracePt t="83384" x="6291263" y="2559050"/>
          <p14:tracePt t="83392" x="6291263" y="2566988"/>
          <p14:tracePt t="83398" x="6291263" y="2576513"/>
          <p14:tracePt t="83400" x="6299200" y="2576513"/>
          <p14:tracePt t="83408" x="6299200" y="2584450"/>
          <p14:tracePt t="83418" x="6299200" y="2592388"/>
          <p14:tracePt t="83704" x="6299200" y="2584450"/>
          <p14:tracePt t="83710" x="6291263" y="2576513"/>
          <p14:tracePt t="83713" x="6283325" y="2576513"/>
          <p14:tracePt t="83715" x="6275388" y="2566988"/>
          <p14:tracePt t="83716" x="6267450" y="2566988"/>
          <p14:tracePt t="83719" x="6259513" y="2559050"/>
          <p14:tracePt t="83720" x="6251575" y="2551113"/>
          <p14:tracePt t="83725" x="6227763" y="2543175"/>
          <p14:tracePt t="83727" x="6219825" y="2543175"/>
          <p14:tracePt t="83729" x="6203950" y="2535238"/>
          <p14:tracePt t="83730" x="6196013" y="2535238"/>
          <p14:tracePt t="83732" x="6180138" y="2527300"/>
          <p14:tracePt t="83734" x="6172200" y="2519363"/>
          <p14:tracePt t="83736" x="6164263" y="2519363"/>
          <p14:tracePt t="83738" x="6148388" y="2511425"/>
          <p14:tracePt t="83740" x="6140450" y="2511425"/>
          <p14:tracePt t="83742" x="6132513" y="2511425"/>
          <p14:tracePt t="83744" x="6124575" y="2503488"/>
          <p14:tracePt t="83746" x="6108700" y="2503488"/>
          <p14:tracePt t="83748" x="6100763" y="2503488"/>
          <p14:tracePt t="83750" x="6091238" y="2495550"/>
          <p14:tracePt t="83752" x="6083300" y="2495550"/>
          <p14:tracePt t="83754" x="6075363" y="2495550"/>
          <p14:tracePt t="83756" x="6059488" y="2487613"/>
          <p14:tracePt t="83758" x="6051550" y="2487613"/>
          <p14:tracePt t="83760" x="6043613" y="2487613"/>
          <p14:tracePt t="83762" x="6035675" y="2487613"/>
          <p14:tracePt t="83764" x="6019800" y="2479675"/>
          <p14:tracePt t="83766" x="6011863" y="2479675"/>
          <p14:tracePt t="83768" x="6003925" y="2479675"/>
          <p14:tracePt t="83770" x="5995988" y="2471738"/>
          <p14:tracePt t="83774" x="5972175" y="2471738"/>
          <p14:tracePt t="83777" x="5964238" y="2463800"/>
          <p14:tracePt t="83778" x="5956300" y="2463800"/>
          <p14:tracePt t="83781" x="5948363" y="2463800"/>
          <p14:tracePt t="83782" x="5940425" y="2455863"/>
          <p14:tracePt t="83784" x="5932488" y="2455863"/>
          <p14:tracePt t="83786" x="5916613" y="2455863"/>
          <p14:tracePt t="83788" x="5916613" y="2447925"/>
          <p14:tracePt t="83791" x="5908675" y="2447925"/>
          <p14:tracePt t="83794" x="5892800" y="2447925"/>
          <p14:tracePt t="83797" x="5892800" y="2439988"/>
          <p14:tracePt t="83798" x="5884863" y="2439988"/>
          <p14:tracePt t="83802" x="5876925" y="2439988"/>
          <p14:tracePt t="83810" x="5868988" y="2439988"/>
          <p14:tracePt t="83814" x="5861050" y="2439988"/>
          <p14:tracePt t="83818" x="5861050" y="2432050"/>
          <p14:tracePt t="83824" x="5853113" y="2432050"/>
          <p14:tracePt t="83828" x="5845175" y="2432050"/>
          <p14:tracePt t="83834" x="5837238" y="2424113"/>
          <p14:tracePt t="83838" x="5829300" y="2424113"/>
          <p14:tracePt t="83841" x="5821363" y="2424113"/>
          <p14:tracePt t="83843" x="5813425" y="2424113"/>
          <p14:tracePt t="83844" x="5805488" y="2416175"/>
          <p14:tracePt t="83848" x="5797550" y="2416175"/>
          <p14:tracePt t="83850" x="5789613" y="2416175"/>
          <p14:tracePt t="83852" x="5781675" y="2416175"/>
          <p14:tracePt t="83854" x="5773738" y="2408238"/>
          <p14:tracePt t="83859" x="5757863" y="2408238"/>
          <p14:tracePt t="83861" x="5749925" y="2408238"/>
          <p14:tracePt t="83862" x="5740400" y="2408238"/>
          <p14:tracePt t="83864" x="5732463" y="2408238"/>
          <p14:tracePt t="83866" x="5724525" y="2408238"/>
          <p14:tracePt t="83868" x="5716588" y="2400300"/>
          <p14:tracePt t="83870" x="5708650" y="2400300"/>
          <p14:tracePt t="83875" x="5684838" y="2400300"/>
          <p14:tracePt t="83878" x="5676900" y="2400300"/>
          <p14:tracePt t="83880" x="5668963" y="2400300"/>
          <p14:tracePt t="83881" x="5661025" y="2392363"/>
          <p14:tracePt t="83882" x="5653088" y="2392363"/>
          <p14:tracePt t="83884" x="5645150" y="2392363"/>
          <p14:tracePt t="83886" x="5637213" y="2392363"/>
          <p14:tracePt t="83888" x="5629275" y="2392363"/>
          <p14:tracePt t="83891" x="5621338" y="2392363"/>
          <p14:tracePt t="83893" x="5613400" y="2392363"/>
          <p14:tracePt t="83894" x="5605463" y="2392363"/>
          <p14:tracePt t="83896" x="5597525" y="2392363"/>
          <p14:tracePt t="83898" x="5589588" y="2392363"/>
          <p14:tracePt t="83900" x="5581650" y="2392363"/>
          <p14:tracePt t="83904" x="5573713" y="2392363"/>
          <p14:tracePt t="83907" x="5565775" y="2392363"/>
          <p14:tracePt t="83909" x="5557838" y="2392363"/>
          <p14:tracePt t="83912" x="5549900" y="2392363"/>
          <p14:tracePt t="83914" x="5541963" y="2392363"/>
          <p14:tracePt t="83918" x="5534025" y="2392363"/>
          <p14:tracePt t="83920" x="5526088" y="2392363"/>
          <p14:tracePt t="83924" x="5518150" y="2392363"/>
          <p14:tracePt t="83926" x="5510213" y="2392363"/>
          <p14:tracePt t="83928" x="5502275" y="2392363"/>
          <p14:tracePt t="83930" x="5494338" y="2392363"/>
          <p14:tracePt t="83934" x="5486400" y="2392363"/>
          <p14:tracePt t="83936" x="5478463" y="2392363"/>
          <p14:tracePt t="83941" x="5470525" y="2400300"/>
          <p14:tracePt t="83942" x="5462588" y="2400300"/>
          <p14:tracePt t="83946" x="5454650" y="2400300"/>
          <p14:tracePt t="83948" x="5446713" y="2400300"/>
          <p14:tracePt t="83952" x="5438775" y="2400300"/>
          <p14:tracePt t="83954" x="5430838" y="2400300"/>
          <p14:tracePt t="83957" x="5422900" y="2400300"/>
          <p14:tracePt t="83959" x="5422900" y="2408238"/>
          <p14:tracePt t="83960" x="5414963" y="2408238"/>
          <p14:tracePt t="83962" x="5407025" y="2408238"/>
          <p14:tracePt t="83967" x="5397500" y="2408238"/>
          <p14:tracePt t="83973" x="5373688" y="2416175"/>
          <p14:tracePt t="83976" x="5365750" y="2424113"/>
          <p14:tracePt t="83979" x="5357813" y="2424113"/>
          <p14:tracePt t="83980" x="5349875" y="2424113"/>
          <p14:tracePt t="83982" x="5341938" y="2424113"/>
          <p14:tracePt t="83984" x="5334000" y="2432050"/>
          <p14:tracePt t="83986" x="5326063" y="2432050"/>
          <p14:tracePt t="83988" x="5318125" y="2432050"/>
          <p14:tracePt t="83991" x="5310188" y="2439988"/>
          <p14:tracePt t="83993" x="5302250" y="2439988"/>
          <p14:tracePt t="83996" x="5294313" y="2447925"/>
          <p14:tracePt t="83998" x="5286375" y="2447925"/>
          <p14:tracePt t="84000" x="5278438" y="2447925"/>
          <p14:tracePt t="84002" x="5270500" y="2455863"/>
          <p14:tracePt t="84004" x="5262563" y="2455863"/>
          <p14:tracePt t="84007" x="5246688" y="2455863"/>
          <p14:tracePt t="84008" x="5238750" y="2463800"/>
          <p14:tracePt t="84012" x="5230813" y="2463800"/>
          <p14:tracePt t="84013" x="5222875" y="2463800"/>
          <p14:tracePt t="84015" x="5214938" y="2471738"/>
          <p14:tracePt t="84016" x="5199063" y="2471738"/>
          <p14:tracePt t="84018" x="5191125" y="2471738"/>
          <p14:tracePt t="84020" x="5183188" y="2471738"/>
          <p14:tracePt t="84024" x="5159375" y="2479675"/>
          <p14:tracePt t="84027" x="5151438" y="2479675"/>
          <p14:tracePt t="84028" x="5143500" y="2479675"/>
          <p14:tracePt t="84030" x="5135563" y="2487613"/>
          <p14:tracePt t="84032" x="5119688" y="2487613"/>
          <p14:tracePt t="84034" x="5111750" y="2487613"/>
          <p14:tracePt t="84036" x="5103813" y="2487613"/>
          <p14:tracePt t="84038" x="5095875" y="2495550"/>
          <p14:tracePt t="84041" x="5087938" y="2495550"/>
          <p14:tracePt t="84044" x="5072063" y="2495550"/>
          <p14:tracePt t="84047" x="5064125" y="2503488"/>
          <p14:tracePt t="84048" x="5056188" y="2503488"/>
          <p14:tracePt t="84052" x="5046663" y="2503488"/>
          <p14:tracePt t="84054" x="5038725" y="2503488"/>
          <p14:tracePt t="84060" x="5030788" y="2511425"/>
          <p14:tracePt t="84062" x="5022850" y="2511425"/>
          <p14:tracePt t="84066" x="5014913" y="2511425"/>
          <p14:tracePt t="84068" x="5006975" y="2511425"/>
          <p14:tracePt t="84070" x="5006975" y="2519363"/>
          <p14:tracePt t="84074" x="4999038" y="2519363"/>
          <p14:tracePt t="84076" x="4991100" y="2519363"/>
          <p14:tracePt t="84091" x="4975225" y="2519363"/>
          <p14:tracePt t="84094" x="4975225" y="2527300"/>
          <p14:tracePt t="84569" x="4967288" y="2527300"/>
          <p14:tracePt t="84621" x="4967288" y="2519363"/>
          <p14:tracePt t="84721" x="4967288" y="2527300"/>
          <p14:tracePt t="84831" x="4975225" y="2527300"/>
          <p14:tracePt t="84849" x="4975225" y="2519363"/>
          <p14:tracePt t="85091" x="4975225" y="2527300"/>
          <p14:tracePt t="85128" x="4967288" y="2527300"/>
          <p14:tracePt t="85138" x="4967288" y="2535238"/>
          <p14:tracePt t="85147" x="4959350" y="2535238"/>
          <p14:tracePt t="85155" x="4959350" y="2543175"/>
          <p14:tracePt t="85160" x="4951413" y="2543175"/>
          <p14:tracePt t="85168" x="4951413" y="2551113"/>
          <p14:tracePt t="85170" x="4943475" y="2551113"/>
          <p14:tracePt t="85180" x="4935538" y="2551113"/>
          <p14:tracePt t="85184" x="4935538" y="2559050"/>
          <p14:tracePt t="85189" x="4927600" y="2559050"/>
          <p14:tracePt t="85196" x="4919663" y="2559050"/>
          <p14:tracePt t="85209" x="4911725" y="2559050"/>
          <p14:tracePt t="85275" x="4903788" y="2559050"/>
          <p14:tracePt t="85277" x="4903788" y="2551113"/>
          <p14:tracePt t="85282" x="4895850" y="2543175"/>
          <p14:tracePt t="85286" x="4887913" y="2535238"/>
          <p14:tracePt t="85291" x="4887913" y="2527300"/>
          <p14:tracePt t="85293" x="4879975" y="2527300"/>
          <p14:tracePt t="85295" x="4879975" y="2519363"/>
          <p14:tracePt t="85297" x="4872038" y="2519363"/>
          <p14:tracePt t="85298" x="4872038" y="2511425"/>
          <p14:tracePt t="85302" x="4864100" y="2503488"/>
          <p14:tracePt t="85310" x="4856163" y="2495550"/>
          <p14:tracePt t="85320" x="4856163" y="2487613"/>
          <p14:tracePt t="85439" x="4848225" y="2487613"/>
          <p14:tracePt t="85441" x="4848225" y="2479675"/>
          <p14:tracePt t="85446" x="4848225" y="2471738"/>
          <p14:tracePt t="85450" x="4848225" y="2463800"/>
          <p14:tracePt t="85454" x="4848225" y="2455863"/>
          <p14:tracePt t="85458" x="4840288" y="2455863"/>
          <p14:tracePt t="85460" x="4840288" y="2447925"/>
          <p14:tracePt t="85464" x="4840288" y="2439988"/>
          <p14:tracePt t="85468" x="4840288" y="2432050"/>
          <p14:tracePt t="85470" x="4840288" y="2424113"/>
          <p14:tracePt t="85475" x="4840288" y="2416175"/>
          <p14:tracePt t="85476" x="4832350" y="2416175"/>
          <p14:tracePt t="85478" x="4832350" y="2408238"/>
          <p14:tracePt t="85480" x="4832350" y="2400300"/>
          <p14:tracePt t="85484" x="4832350" y="2392363"/>
          <p14:tracePt t="85487" x="4824413" y="2384425"/>
          <p14:tracePt t="85491" x="4824413" y="2376488"/>
          <p14:tracePt t="85494" x="4824413" y="2368550"/>
          <p14:tracePt t="85496" x="4816475" y="2360613"/>
          <p14:tracePt t="85500" x="4816475" y="2352675"/>
          <p14:tracePt t="85507" x="4816475" y="2344738"/>
          <p14:tracePt t="85510" x="4808538" y="2344738"/>
          <p14:tracePt t="85511" x="4808538" y="2336800"/>
          <p14:tracePt t="85516" x="4808538" y="2328863"/>
          <p14:tracePt t="85525" x="4808538" y="2320925"/>
          <p14:tracePt t="85538" x="4808538" y="2312988"/>
          <p14:tracePt t="85617" x="4808538" y="2305050"/>
          <p14:tracePt t="85625" x="4808538" y="2297113"/>
          <p14:tracePt t="85632" x="4808538" y="2289175"/>
          <p14:tracePt t="85636" x="4816475" y="2289175"/>
          <p14:tracePt t="85638" x="4816475" y="2281238"/>
          <p14:tracePt t="85646" x="4816475" y="2273300"/>
          <p14:tracePt t="85863" x="4816475" y="2281238"/>
          <p14:tracePt t="85873" x="4816475" y="2289175"/>
          <p14:tracePt t="85885" x="4816475" y="2297113"/>
          <p14:tracePt t="85898" x="4824413" y="2297113"/>
          <p14:tracePt t="86143" x="4824413" y="2305050"/>
          <p14:tracePt t="86148" x="4824413" y="2312988"/>
          <p14:tracePt t="86152" x="4824413" y="2320925"/>
          <p14:tracePt t="86154" x="4824413" y="2328863"/>
          <p14:tracePt t="86158" x="4824413" y="2336800"/>
          <p14:tracePt t="86160" x="4824413" y="2344738"/>
          <p14:tracePt t="86162" x="4832350" y="2344738"/>
          <p14:tracePt t="86164" x="4832350" y="2352675"/>
          <p14:tracePt t="86166" x="4832350" y="2360613"/>
          <p14:tracePt t="86170" x="4832350" y="2368550"/>
          <p14:tracePt t="86175" x="4832350" y="2376488"/>
          <p14:tracePt t="86176" x="4832350" y="2384425"/>
          <p14:tracePt t="86180" x="4832350" y="2392363"/>
          <p14:tracePt t="86182" x="4832350" y="2400300"/>
          <p14:tracePt t="86186" x="4832350" y="2408238"/>
          <p14:tracePt t="86189" x="4840288" y="2416175"/>
          <p14:tracePt t="86193" x="4840288" y="2424113"/>
          <p14:tracePt t="86196" x="4840288" y="2432050"/>
          <p14:tracePt t="86198" x="4840288" y="2439988"/>
          <p14:tracePt t="86202" x="4840288" y="2447925"/>
          <p14:tracePt t="86207" x="4840288" y="2455863"/>
          <p14:tracePt t="86210" x="4840288" y="2463800"/>
          <p14:tracePt t="86214" x="4840288" y="2471738"/>
          <p14:tracePt t="86220" x="4840288" y="2479675"/>
          <p14:tracePt t="86228" x="4840288" y="2487613"/>
          <p14:tracePt t="86236" x="4840288" y="2495550"/>
          <p14:tracePt t="86249" x="4840288" y="2503488"/>
          <p14:tracePt t="86270" x="4840288" y="2511425"/>
          <p14:tracePt t="86738" x="4840288" y="2503488"/>
          <p14:tracePt t="86742" x="4848225" y="2503488"/>
          <p14:tracePt t="86746" x="4856163" y="2495550"/>
          <p14:tracePt t="86752" x="4864100" y="2487613"/>
          <p14:tracePt t="86757" x="4872038" y="2487613"/>
          <p14:tracePt t="86759" x="4872038" y="2479675"/>
          <p14:tracePt t="86761" x="4879975" y="2479675"/>
          <p14:tracePt t="86763" x="4887913" y="2479675"/>
          <p14:tracePt t="86766" x="4895850" y="2471738"/>
          <p14:tracePt t="86771" x="4911725" y="2463800"/>
          <p14:tracePt t="86773" x="4919663" y="2463800"/>
          <p14:tracePt t="86776" x="4927600" y="2455863"/>
          <p14:tracePt t="86778" x="4935538" y="2455863"/>
          <p14:tracePt t="86780" x="4951413" y="2447925"/>
          <p14:tracePt t="86784" x="4959350" y="2447925"/>
          <p14:tracePt t="86786" x="4967288" y="2447925"/>
          <p14:tracePt t="86788" x="4983163" y="2439988"/>
          <p14:tracePt t="86791" x="4991100" y="2439988"/>
          <p14:tracePt t="86794" x="5022850" y="2439988"/>
          <p14:tracePt t="86797" x="5046663" y="2432050"/>
          <p14:tracePt t="86799" x="5064125" y="2432050"/>
          <p14:tracePt t="86801" x="5095875" y="2432050"/>
          <p14:tracePt t="86803" x="5111750" y="2424113"/>
          <p14:tracePt t="86807" x="5143500" y="2424113"/>
          <p14:tracePt t="86809" x="5159375" y="2416175"/>
          <p14:tracePt t="86811" x="5199063" y="2416175"/>
          <p14:tracePt t="86813" x="5214938" y="2408238"/>
          <p14:tracePt t="86815" x="5246688" y="2408238"/>
          <p14:tracePt t="86817" x="5262563" y="2400300"/>
          <p14:tracePt t="86819" x="5286375" y="2400300"/>
          <p14:tracePt t="86821" x="5310188" y="2400300"/>
          <p14:tracePt t="86824" x="5326063" y="2392363"/>
          <p14:tracePt t="86828" x="5381625" y="2384425"/>
          <p14:tracePt t="86832" x="5422900" y="2384425"/>
          <p14:tracePt t="86833" x="5438775" y="2376488"/>
          <p14:tracePt t="86835" x="5470525" y="2376488"/>
          <p14:tracePt t="86837" x="5486400" y="2376488"/>
          <p14:tracePt t="86841" x="5534025" y="2368550"/>
          <p14:tracePt t="86846" x="5589588" y="2360613"/>
          <p14:tracePt t="86848" x="5605463" y="2352675"/>
          <p14:tracePt t="86851" x="5645150" y="2344738"/>
          <p14:tracePt t="86853" x="5661025" y="2344738"/>
          <p14:tracePt t="86855" x="5692775" y="2336800"/>
          <p14:tracePt t="86858" x="5708650" y="2336800"/>
          <p14:tracePt t="86860" x="5732463" y="2328863"/>
          <p14:tracePt t="86864" x="5773738" y="2328863"/>
          <p14:tracePt t="86866" x="5805488" y="2320925"/>
          <p14:tracePt t="86868" x="5821363" y="2320925"/>
          <p14:tracePt t="86871" x="5845175" y="2312988"/>
          <p14:tracePt t="86874" x="5868988" y="2312988"/>
          <p14:tracePt t="86880" x="5916613" y="2297113"/>
          <p14:tracePt t="86881" x="5932488" y="2297113"/>
          <p14:tracePt t="86883" x="5948363" y="2297113"/>
          <p14:tracePt t="86886" x="5972175" y="2289175"/>
          <p14:tracePt t="86889" x="5980113" y="2289175"/>
          <p14:tracePt t="86891" x="5995988" y="2281238"/>
          <p14:tracePt t="86893" x="6011863" y="2281238"/>
          <p14:tracePt t="86895" x="6019800" y="2281238"/>
          <p14:tracePt t="86896" x="6035675" y="2281238"/>
          <p14:tracePt t="86898" x="6043613" y="2273300"/>
          <p14:tracePt t="86900" x="6059488" y="2273300"/>
          <p14:tracePt t="86902" x="6067425" y="2273300"/>
          <p14:tracePt t="86906" x="6075363" y="2265363"/>
          <p14:tracePt t="86909" x="6100763" y="2265363"/>
          <p14:tracePt t="86912" x="6116638" y="2265363"/>
          <p14:tracePt t="86913" x="6124575" y="2257425"/>
          <p14:tracePt t="86915" x="6132513" y="2257425"/>
          <p14:tracePt t="86919" x="6140450" y="2257425"/>
          <p14:tracePt t="86921" x="6148388" y="2257425"/>
          <p14:tracePt t="86924" x="6156325" y="2257425"/>
          <p14:tracePt t="86926" x="6164263" y="2257425"/>
          <p14:tracePt t="86929" x="6172200" y="2257425"/>
          <p14:tracePt t="86931" x="6180138" y="2249488"/>
          <p14:tracePt t="86936" x="6188075" y="2249488"/>
          <p14:tracePt t="86942" x="6196013" y="2249488"/>
          <p14:tracePt t="86951" x="6203950" y="2249488"/>
          <p14:tracePt t="86953" x="6203950" y="2257425"/>
          <p14:tracePt t="87013" x="6211888" y="2257425"/>
          <p14:tracePt t="87025" x="6219825" y="2257425"/>
          <p14:tracePt t="87031" x="6227763" y="2265363"/>
          <p14:tracePt t="87037" x="6235700" y="2265363"/>
          <p14:tracePt t="87042" x="6243638" y="2265363"/>
          <p14:tracePt t="87046" x="6251575" y="2265363"/>
          <p14:tracePt t="87048" x="6251575" y="2273300"/>
          <p14:tracePt t="87050" x="6259513" y="2273300"/>
          <p14:tracePt t="87054" x="6267450" y="2273300"/>
          <p14:tracePt t="87060" x="6275388" y="2273300"/>
          <p14:tracePt t="87066" x="6283325" y="2273300"/>
          <p14:tracePt t="87071" x="6283325" y="2281238"/>
          <p14:tracePt t="87077" x="6291263" y="2281238"/>
          <p14:tracePt t="87152" x="6299200" y="2281238"/>
          <p14:tracePt t="87159" x="6291263" y="2281238"/>
          <p14:tracePt t="87163" x="6283325" y="2281238"/>
          <p14:tracePt t="87166" x="6283325" y="2289175"/>
          <p14:tracePt t="87167" x="6275388" y="2289175"/>
          <p14:tracePt t="87169" x="6267450" y="2289175"/>
          <p14:tracePt t="87172" x="6259513" y="2297113"/>
          <p14:tracePt t="87174" x="6243638" y="2297113"/>
          <p14:tracePt t="87176" x="6235700" y="2305050"/>
          <p14:tracePt t="87178" x="6227763" y="2305050"/>
          <p14:tracePt t="87179" x="6219825" y="2305050"/>
          <p14:tracePt t="87181" x="6203950" y="2305050"/>
          <p14:tracePt t="87183" x="6188075" y="2312988"/>
          <p14:tracePt t="87186" x="6156325" y="2312988"/>
          <p14:tracePt t="87189" x="6140450" y="2312988"/>
          <p14:tracePt t="87191" x="6116638" y="2312988"/>
          <p14:tracePt t="87193" x="6100763" y="2312988"/>
          <p14:tracePt t="87195" x="6075363" y="2312988"/>
          <p14:tracePt t="87196" x="6051550" y="2312988"/>
          <p14:tracePt t="87198" x="6027738" y="2312988"/>
          <p14:tracePt t="87200" x="5995988" y="2312988"/>
          <p14:tracePt t="87202" x="5980113" y="2305050"/>
          <p14:tracePt t="87205" x="5948363" y="2305050"/>
          <p14:tracePt t="87207" x="5916613" y="2305050"/>
          <p14:tracePt t="87209" x="5892800" y="2297113"/>
          <p14:tracePt t="87211" x="5837238" y="2289175"/>
          <p14:tracePt t="87213" x="5805488" y="2281238"/>
          <p14:tracePt t="87215" x="5773738" y="2281238"/>
          <p14:tracePt t="87217" x="5732463" y="2273300"/>
          <p14:tracePt t="87219" x="5692775" y="2265363"/>
          <p14:tracePt t="87221" x="5653088" y="2257425"/>
          <p14:tracePt t="87224" x="5621338" y="2249488"/>
          <p14:tracePt t="87225" x="5565775" y="2241550"/>
          <p14:tracePt t="87228" x="5534025" y="2233613"/>
          <p14:tracePt t="87229" x="5494338" y="2224088"/>
          <p14:tracePt t="87231" x="5446713" y="2208213"/>
          <p14:tracePt t="87234" x="5407025" y="2200275"/>
          <p14:tracePt t="87235" x="5341938" y="2184400"/>
          <p14:tracePt t="87237" x="5318125" y="2176463"/>
          <p14:tracePt t="87241" x="5222875" y="2160588"/>
          <p14:tracePt t="87243" x="5183188" y="2152650"/>
          <p14:tracePt t="87247" x="5119688" y="2136775"/>
          <p14:tracePt t="87250" x="5080000" y="2128838"/>
          <p14:tracePt t="87251" x="5038725" y="2120900"/>
          <p14:tracePt t="87252" x="4999038" y="2112963"/>
          <p14:tracePt t="87254" x="4959350" y="2105025"/>
          <p14:tracePt t="87257" x="4919663" y="2089150"/>
          <p14:tracePt t="87258" x="4879975" y="2089150"/>
          <p14:tracePt t="87262" x="4832350" y="2081213"/>
          <p14:tracePt t="87265" x="4768850" y="2065338"/>
          <p14:tracePt t="87267" x="4737100" y="2057400"/>
          <p14:tracePt t="87270" x="4705350" y="2057400"/>
          <p14:tracePt t="87271" x="4656138" y="2049463"/>
          <p14:tracePt t="87274" x="4624388" y="2041525"/>
          <p14:tracePt t="87275" x="4600575" y="2033588"/>
          <p14:tracePt t="87279" x="4568825" y="2033588"/>
          <p14:tracePt t="87284" x="4497388" y="2017713"/>
          <p14:tracePt t="87286" x="4465638" y="2009775"/>
          <p14:tracePt t="87287" x="4449763" y="2009775"/>
          <p14:tracePt t="87291" x="4402138" y="2001838"/>
          <p14:tracePt t="87295" x="4378325" y="2001838"/>
          <p14:tracePt t="87298" x="4344988" y="1993900"/>
          <p14:tracePt t="87299" x="4321175" y="1993900"/>
          <p14:tracePt t="87300" x="4305300" y="1985963"/>
          <p14:tracePt t="87302" x="4281488" y="1985963"/>
          <p14:tracePt t="87304" x="4265613" y="1978025"/>
          <p14:tracePt t="87307" x="4249738" y="1978025"/>
          <p14:tracePt t="87308" x="4233863" y="1978025"/>
          <p14:tracePt t="87312" x="4210050" y="1970088"/>
          <p14:tracePt t="87315" x="4178300" y="1970088"/>
          <p14:tracePt t="87316" x="4162425" y="1970088"/>
          <p14:tracePt t="87318" x="4154488" y="1970088"/>
          <p14:tracePt t="87321" x="4130675" y="1962150"/>
          <p14:tracePt t="87324" x="4114800" y="1962150"/>
          <p14:tracePt t="87327" x="4098925" y="1962150"/>
          <p14:tracePt t="87330" x="4075113" y="1954213"/>
          <p14:tracePt t="87331" x="4067175" y="1954213"/>
          <p14:tracePt t="87333" x="4059238" y="1954213"/>
          <p14:tracePt t="87335" x="4043363" y="1954213"/>
          <p14:tracePt t="87337" x="4035425" y="1954213"/>
          <p14:tracePt t="87342" x="4019550" y="1954213"/>
          <p14:tracePt t="87346" x="4002088" y="1962150"/>
          <p14:tracePt t="87348" x="3994150" y="1962150"/>
          <p14:tracePt t="87349" x="3986213" y="1962150"/>
          <p14:tracePt t="87351" x="3978275" y="1962150"/>
          <p14:tracePt t="87353" x="3970338" y="1970088"/>
          <p14:tracePt t="87357" x="3962400" y="1970088"/>
          <p14:tracePt t="87361" x="3938588" y="1978025"/>
          <p14:tracePt t="87363" x="3930650" y="1978025"/>
          <p14:tracePt t="87364" x="3922713" y="1985963"/>
          <p14:tracePt t="87366" x="3914775" y="1985963"/>
          <p14:tracePt t="87368" x="3898900" y="1985963"/>
          <p14:tracePt t="87370" x="3890963" y="1993900"/>
          <p14:tracePt t="87373" x="3883025" y="1993900"/>
          <p14:tracePt t="87375" x="3867150" y="2001838"/>
          <p14:tracePt t="87379" x="3851275" y="2009775"/>
          <p14:tracePt t="87380" x="3835400" y="2009775"/>
          <p14:tracePt t="87382" x="3827463" y="2009775"/>
          <p14:tracePt t="87384" x="3811588" y="2017713"/>
          <p14:tracePt t="87386" x="3803650" y="2017713"/>
          <p14:tracePt t="87388" x="3787775" y="2017713"/>
          <p14:tracePt t="87391" x="3771900" y="2025650"/>
          <p14:tracePt t="87392" x="3763963" y="2025650"/>
          <p14:tracePt t="87395" x="3756025" y="2025650"/>
          <p14:tracePt t="87396" x="3740150" y="2025650"/>
          <p14:tracePt t="87398" x="3732213" y="2033588"/>
          <p14:tracePt t="87401" x="3716338" y="2033588"/>
          <p14:tracePt t="87403" x="3708400" y="2033588"/>
          <p14:tracePt t="87406" x="3692525" y="2033588"/>
          <p14:tracePt t="87408" x="3684588" y="2033588"/>
          <p14:tracePt t="87411" x="3676650" y="2041525"/>
          <p14:tracePt t="87412" x="3668713" y="2041525"/>
          <p14:tracePt t="87413" x="3651250" y="2041525"/>
          <p14:tracePt t="87415" x="3643313" y="2041525"/>
          <p14:tracePt t="87417" x="3635375" y="2041525"/>
          <p14:tracePt t="87419" x="3627438" y="2049463"/>
          <p14:tracePt t="87422" x="3619500" y="2049463"/>
          <p14:tracePt t="87424" x="3611563" y="2049463"/>
          <p14:tracePt t="87427" x="3595688" y="2057400"/>
          <p14:tracePt t="87428" x="3587750" y="2057400"/>
          <p14:tracePt t="87429" x="3571875" y="2065338"/>
          <p14:tracePt t="87431" x="3556000" y="2065338"/>
          <p14:tracePt t="87433" x="3540125" y="2065338"/>
          <p14:tracePt t="87435" x="3524250" y="2073275"/>
          <p14:tracePt t="87438" x="3516313" y="2073275"/>
          <p14:tracePt t="87442" x="3484563" y="2089150"/>
          <p14:tracePt t="87444" x="3468688" y="2089150"/>
          <p14:tracePt t="87446" x="3452813" y="2097088"/>
          <p14:tracePt t="87448" x="3436938" y="2105025"/>
          <p14:tracePt t="87450" x="3429000" y="2105025"/>
          <p14:tracePt t="87452" x="3413125" y="2112963"/>
          <p14:tracePt t="87454" x="3397250" y="2120900"/>
          <p14:tracePt t="87457" x="3389313" y="2128838"/>
          <p14:tracePt t="87458" x="3381375" y="2136775"/>
          <p14:tracePt t="87463" x="3357563" y="2144713"/>
          <p14:tracePt t="87464" x="3349625" y="2152650"/>
          <p14:tracePt t="87466" x="3341688" y="2152650"/>
          <p14:tracePt t="87468" x="3333750" y="2160588"/>
          <p14:tracePt t="87471" x="3325813" y="2160588"/>
          <p14:tracePt t="87474" x="3325813" y="2168525"/>
          <p14:tracePt t="87476" x="3317875" y="2168525"/>
          <p14:tracePt t="87479" x="3308350" y="2176463"/>
          <p14:tracePt t="87485" x="3308350" y="2184400"/>
          <p14:tracePt t="87491" x="3300413" y="2192338"/>
          <p14:tracePt t="87498" x="3300413" y="2200275"/>
          <p14:tracePt t="87501" x="3292475" y="2200275"/>
          <p14:tracePt t="87507" x="3292475" y="2208213"/>
          <p14:tracePt t="87511" x="3284538" y="2208213"/>
          <p14:tracePt t="87516" x="3284538" y="2216150"/>
          <p14:tracePt t="87521" x="3276600" y="2216150"/>
          <p14:tracePt t="87528" x="3276600" y="2224088"/>
          <p14:tracePt t="87532" x="3268663" y="2224088"/>
          <p14:tracePt t="87541" x="3260725" y="2224088"/>
          <p14:tracePt t="87552" x="3252788" y="2224088"/>
          <p14:tracePt t="87615" x="3260725" y="2224088"/>
          <p14:tracePt t="87622" x="3260725" y="2216150"/>
          <p14:tracePt t="87626" x="3268663" y="2216150"/>
          <p14:tracePt t="87631" x="3276600" y="2208213"/>
          <p14:tracePt t="87636" x="3284538" y="2208213"/>
          <p14:tracePt t="87638" x="3292475" y="2208213"/>
          <p14:tracePt t="87643" x="3300413" y="2208213"/>
          <p14:tracePt t="87644" x="3308350" y="2200275"/>
          <p14:tracePt t="87646" x="3317875" y="2200275"/>
          <p14:tracePt t="87648" x="3325813" y="2200275"/>
          <p14:tracePt t="87650" x="3341688" y="2200275"/>
          <p14:tracePt t="87654" x="3357563" y="2200275"/>
          <p14:tracePt t="87658" x="3365500" y="2200275"/>
          <p14:tracePt t="87660" x="3389313" y="2200275"/>
          <p14:tracePt t="87662" x="3397250" y="2200275"/>
          <p14:tracePt t="87664" x="3413125" y="2200275"/>
          <p14:tracePt t="87666" x="3421063" y="2200275"/>
          <p14:tracePt t="87668" x="3436938" y="2200275"/>
          <p14:tracePt t="87670" x="3452813" y="2200275"/>
          <p14:tracePt t="87672" x="3468688" y="2208213"/>
          <p14:tracePt t="87675" x="3476625" y="2208213"/>
          <p14:tracePt t="87677" x="3500438" y="2208213"/>
          <p14:tracePt t="87678" x="3508375" y="2208213"/>
          <p14:tracePt t="87680" x="3532188" y="2216150"/>
          <p14:tracePt t="87682" x="3548063" y="2216150"/>
          <p14:tracePt t="87684" x="3563938" y="2216150"/>
          <p14:tracePt t="87686" x="3587750" y="2224088"/>
          <p14:tracePt t="87688" x="3603625" y="2224088"/>
          <p14:tracePt t="87691" x="3635375" y="2224088"/>
          <p14:tracePt t="87694" x="3651250" y="2233613"/>
          <p14:tracePt t="87695" x="3676650" y="2233613"/>
          <p14:tracePt t="87696" x="3708400" y="2233613"/>
          <p14:tracePt t="87698" x="3732213" y="2241550"/>
          <p14:tracePt t="87701" x="3771900" y="2241550"/>
          <p14:tracePt t="87704" x="3795713" y="2241550"/>
          <p14:tracePt t="87705" x="3827463" y="2241550"/>
          <p14:tracePt t="87708" x="3851275" y="2249488"/>
          <p14:tracePt t="87710" x="3883025" y="2249488"/>
          <p14:tracePt t="87712" x="3914775" y="2249488"/>
          <p14:tracePt t="87713" x="3946525" y="2257425"/>
          <p14:tracePt t="87715" x="3986213" y="2257425"/>
          <p14:tracePt t="87717" x="4011613" y="2265363"/>
          <p14:tracePt t="87719" x="4051300" y="2265363"/>
          <p14:tracePt t="87721" x="4083050" y="2273300"/>
          <p14:tracePt t="87724" x="4114800" y="2273300"/>
          <p14:tracePt t="87726" x="4170363" y="2281238"/>
          <p14:tracePt t="87728" x="4194175" y="2281238"/>
          <p14:tracePt t="87729" x="4233863" y="2289175"/>
          <p14:tracePt t="87731" x="4273550" y="2297113"/>
          <p14:tracePt t="87733" x="4313238" y="2297113"/>
          <p14:tracePt t="87735" x="4362450" y="2305050"/>
          <p14:tracePt t="87737" x="4394200" y="2312988"/>
          <p14:tracePt t="87741" x="4481513" y="2320925"/>
          <p14:tracePt t="87745" x="4513263" y="2320925"/>
          <p14:tracePt t="87746" x="4584700" y="2328863"/>
          <p14:tracePt t="87748" x="4624388" y="2336800"/>
          <p14:tracePt t="87750" x="4664075" y="2336800"/>
          <p14:tracePt t="87752" x="4705350" y="2344738"/>
          <p14:tracePt t="87754" x="4745038" y="2344738"/>
          <p14:tracePt t="87757" x="4792663" y="2352675"/>
          <p14:tracePt t="87758" x="4824413" y="2352675"/>
          <p14:tracePt t="87763" x="4903788" y="2360613"/>
          <p14:tracePt t="87765" x="4935538" y="2368550"/>
          <p14:tracePt t="87766" x="4983163" y="2368550"/>
          <p14:tracePt t="87768" x="5014913" y="2368550"/>
          <p14:tracePt t="87771" x="5080000" y="2376488"/>
          <p14:tracePt t="87774" x="5111750" y="2376488"/>
          <p14:tracePt t="87775" x="5151438" y="2376488"/>
          <p14:tracePt t="87778" x="5191125" y="2376488"/>
          <p14:tracePt t="87779" x="5222875" y="2376488"/>
          <p14:tracePt t="87781" x="5262563" y="2376488"/>
          <p14:tracePt t="87783" x="5294313" y="2384425"/>
          <p14:tracePt t="87785" x="5341938" y="2384425"/>
          <p14:tracePt t="87787" x="5365750" y="2384425"/>
          <p14:tracePt t="87791" x="5430838" y="2384425"/>
          <p14:tracePt t="87794" x="5462588" y="2384425"/>
          <p14:tracePt t="87797" x="5510213" y="2384425"/>
          <p14:tracePt t="87798" x="5534025" y="2384425"/>
          <p14:tracePt t="87800" x="5565775" y="2384425"/>
          <p14:tracePt t="87802" x="5589588" y="2384425"/>
          <p14:tracePt t="87804" x="5621338" y="2384425"/>
          <p14:tracePt t="87807" x="5653088" y="2384425"/>
          <p14:tracePt t="87809" x="5676900" y="2392363"/>
          <p14:tracePt t="87810" x="5708650" y="2392363"/>
          <p14:tracePt t="87813" x="5724525" y="2392363"/>
          <p14:tracePt t="87814" x="5749925" y="2392363"/>
          <p14:tracePt t="87816" x="5781675" y="2392363"/>
          <p14:tracePt t="87818" x="5805488" y="2392363"/>
          <p14:tracePt t="87821" x="5845175" y="2400300"/>
          <p14:tracePt t="87824" x="5861050" y="2400300"/>
          <p14:tracePt t="87826" x="5884863" y="2400300"/>
          <p14:tracePt t="87830" x="5932488" y="2408238"/>
          <p14:tracePt t="87831" x="5956300" y="2408238"/>
          <p14:tracePt t="87833" x="5980113" y="2408238"/>
          <p14:tracePt t="87835" x="6003925" y="2416175"/>
          <p14:tracePt t="87837" x="6019800" y="2416175"/>
          <p14:tracePt t="87842" x="6059488" y="2416175"/>
          <p14:tracePt t="87846" x="6100763" y="2424113"/>
          <p14:tracePt t="87847" x="6108700" y="2424113"/>
          <p14:tracePt t="87849" x="6132513" y="2432050"/>
          <p14:tracePt t="87851" x="6148388" y="2432050"/>
          <p14:tracePt t="87853" x="6164263" y="2432050"/>
          <p14:tracePt t="87857" x="6188075" y="2439988"/>
          <p14:tracePt t="87861" x="6211888" y="2439988"/>
          <p14:tracePt t="87863" x="6227763" y="2439988"/>
          <p14:tracePt t="87864" x="6235700" y="2447925"/>
          <p14:tracePt t="87866" x="6251575" y="2447925"/>
          <p14:tracePt t="87868" x="6259513" y="2447925"/>
          <p14:tracePt t="87870" x="6275388" y="2447925"/>
          <p14:tracePt t="87873" x="6283325" y="2455863"/>
          <p14:tracePt t="87875" x="6291263" y="2455863"/>
          <p14:tracePt t="87877" x="6307138" y="2455863"/>
          <p14:tracePt t="87879" x="6315075" y="2455863"/>
          <p14:tracePt t="87880" x="6323013" y="2463800"/>
          <p14:tracePt t="87882" x="6330950" y="2463800"/>
          <p14:tracePt t="87884" x="6338888" y="2463800"/>
          <p14:tracePt t="87886" x="6346825" y="2463800"/>
          <p14:tracePt t="87888" x="6354763" y="2463800"/>
          <p14:tracePt t="87892" x="6370638" y="2471738"/>
          <p14:tracePt t="87895" x="6378575" y="2471738"/>
          <p14:tracePt t="87896" x="6386513" y="2471738"/>
          <p14:tracePt t="87898" x="6394450" y="2471738"/>
          <p14:tracePt t="87901" x="6402388" y="2471738"/>
          <p14:tracePt t="87903" x="6410325" y="2471738"/>
          <p14:tracePt t="87907" x="6418263" y="2479675"/>
          <p14:tracePt t="87909" x="6426200" y="2479675"/>
          <p14:tracePt t="87912" x="6434138" y="2479675"/>
          <p14:tracePt t="87913" x="6442075" y="2479675"/>
          <p14:tracePt t="87915" x="6451600" y="2479675"/>
          <p14:tracePt t="87917" x="6451600" y="2487613"/>
          <p14:tracePt t="87919" x="6459538" y="2487613"/>
          <p14:tracePt t="87921" x="6467475" y="2487613"/>
          <p14:tracePt t="87926" x="6475413" y="2495550"/>
          <p14:tracePt t="87927" x="6483350" y="2495550"/>
          <p14:tracePt t="87931" x="6491288" y="2495550"/>
          <p14:tracePt t="87933" x="6491288" y="2503488"/>
          <p14:tracePt t="87935" x="6499225" y="2503488"/>
          <p14:tracePt t="87938" x="6507163" y="2503488"/>
          <p14:tracePt t="87942" x="6515100" y="2511425"/>
          <p14:tracePt t="87944" x="6523038" y="2511425"/>
          <p14:tracePt t="87945" x="6530975" y="2511425"/>
          <p14:tracePt t="87949" x="6538913" y="2511425"/>
          <p14:tracePt t="87951" x="6546850" y="2519363"/>
          <p14:tracePt t="87953" x="6554788" y="2519363"/>
          <p14:tracePt t="87955" x="6562725" y="2519363"/>
          <p14:tracePt t="87957" x="6570663" y="2519363"/>
          <p14:tracePt t="87960" x="6578600" y="2519363"/>
          <p14:tracePt t="87961" x="6586538" y="2527300"/>
          <p14:tracePt t="87966" x="6602413" y="2527300"/>
          <p14:tracePt t="87969" x="6610350" y="2527300"/>
          <p14:tracePt t="87970" x="6618288" y="2527300"/>
          <p14:tracePt t="87973" x="6626225" y="2527300"/>
          <p14:tracePt t="87975" x="6634163" y="2527300"/>
          <p14:tracePt t="87977" x="6642100" y="2535238"/>
          <p14:tracePt t="87982" x="6657975" y="2535238"/>
          <p14:tracePt t="87985" x="6665913" y="2535238"/>
          <p14:tracePt t="87987" x="6673850" y="2535238"/>
          <p14:tracePt t="87992" x="6681788" y="2535238"/>
          <p14:tracePt t="87995" x="6689725" y="2527300"/>
          <p14:tracePt t="87998" x="6697663" y="2527300"/>
          <p14:tracePt t="88004" x="6705600" y="2527300"/>
          <p14:tracePt t="88010" x="6713538" y="2527300"/>
          <p14:tracePt t="88012" x="6713538" y="2519363"/>
          <p14:tracePt t="88015" x="6721475" y="2519363"/>
          <p14:tracePt t="88024" x="6729413" y="2511425"/>
          <p14:tracePt t="88032" x="6737350" y="2503488"/>
          <p14:tracePt t="88041" x="6745288" y="2495550"/>
          <p14:tracePt t="88046" x="6753225" y="2487613"/>
          <p14:tracePt t="88049" x="6753225" y="2479675"/>
          <p14:tracePt t="88053" x="6761163" y="2471738"/>
          <p14:tracePt t="88057" x="6761163" y="2463800"/>
          <p14:tracePt t="88061" x="6761163" y="2455863"/>
          <p14:tracePt t="88063" x="6769100" y="2455863"/>
          <p14:tracePt t="88066" x="6769100" y="2447925"/>
          <p14:tracePt t="88068" x="6769100" y="2439988"/>
          <p14:tracePt t="88074" x="6769100" y="2432050"/>
          <p14:tracePt t="88076" x="6769100" y="2424113"/>
          <p14:tracePt t="88078" x="6769100" y="2416175"/>
          <p14:tracePt t="88080" x="6769100" y="2408238"/>
          <p14:tracePt t="88084" x="6769100" y="2400300"/>
          <p14:tracePt t="88086" x="6769100" y="2392363"/>
          <p14:tracePt t="88091" x="6769100" y="2384425"/>
          <p14:tracePt t="88110" x="6761163" y="2336800"/>
          <p14:tracePt t="88113" x="6761163" y="2328863"/>
          <p14:tracePt t="88114" x="6761163" y="2320925"/>
          <p14:tracePt t="88116" x="6761163" y="2312988"/>
          <p14:tracePt t="88118" x="6753225" y="2312988"/>
          <p14:tracePt t="88120" x="6753225" y="2305050"/>
          <p14:tracePt t="88122" x="6753225" y="2297113"/>
          <p14:tracePt t="88125" x="6745288" y="2289175"/>
          <p14:tracePt t="88129" x="6737350" y="2281238"/>
          <p14:tracePt t="88130" x="6737350" y="2273300"/>
          <p14:tracePt t="88132" x="6737350" y="2265363"/>
          <p14:tracePt t="88134" x="6729413" y="2265363"/>
          <p14:tracePt t="88136" x="6729413" y="2257425"/>
          <p14:tracePt t="88138" x="6729413" y="2249488"/>
          <p14:tracePt t="88141" x="6721475" y="2249488"/>
          <p14:tracePt t="88143" x="6721475" y="2241550"/>
          <p14:tracePt t="88145" x="6721475" y="2233613"/>
          <p14:tracePt t="88146" x="6713538" y="2233613"/>
          <p14:tracePt t="88148" x="6713538" y="2224088"/>
          <p14:tracePt t="88151" x="6713538" y="2216150"/>
          <p14:tracePt t="88153" x="6705600" y="2208213"/>
          <p14:tracePt t="88157" x="6697663" y="2200275"/>
          <p14:tracePt t="88162" x="6697663" y="2184400"/>
          <p14:tracePt t="88163" x="6689725" y="2176463"/>
          <p14:tracePt t="88165" x="6689725" y="2168525"/>
          <p14:tracePt t="88168" x="6681788" y="2160588"/>
          <p14:tracePt t="88170" x="6681788" y="2152650"/>
          <p14:tracePt t="88172" x="6673850" y="2144713"/>
          <p14:tracePt t="88179" x="6665913" y="2128838"/>
          <p14:tracePt t="88181" x="6657975" y="2120900"/>
          <p14:tracePt t="88184" x="6657975" y="2112963"/>
          <p14:tracePt t="88187" x="6650038" y="2105025"/>
          <p14:tracePt t="88188" x="6650038" y="2097088"/>
          <p14:tracePt t="88191" x="6642100" y="2097088"/>
          <p14:tracePt t="88192" x="6642100" y="2089150"/>
          <p14:tracePt t="88195" x="6642100" y="2081213"/>
          <p14:tracePt t="88198" x="6634163" y="2073275"/>
          <p14:tracePt t="88202" x="6634163" y="2065338"/>
          <p14:tracePt t="88205" x="6634163" y="2057400"/>
          <p14:tracePt t="88209" x="6634163" y="2049463"/>
          <p14:tracePt t="88211" x="6626225" y="2049463"/>
          <p14:tracePt t="88212" x="6626225" y="2041525"/>
          <p14:tracePt t="88218" x="6626225" y="2033588"/>
          <p14:tracePt t="88225" x="6626225" y="2025650"/>
          <p14:tracePt t="88234" x="6626225" y="2017713"/>
          <p14:tracePt t="88246" x="6626225" y="2009775"/>
          <p14:tracePt t="88248" x="6618288" y="2009775"/>
          <p14:tracePt t="88381" x="6618288" y="2017713"/>
          <p14:tracePt t="88384" x="6618288" y="2025650"/>
          <p14:tracePt t="88392" x="6618288" y="2049463"/>
          <p14:tracePt t="88393" x="6618288" y="2057400"/>
          <p14:tracePt t="88396" x="6618288" y="2065338"/>
          <p14:tracePt t="88397" x="6626225" y="2081213"/>
          <p14:tracePt t="88399" x="6626225" y="2089150"/>
          <p14:tracePt t="88401" x="6618288" y="2097088"/>
          <p14:tracePt t="88403" x="6618288" y="2112963"/>
          <p14:tracePt t="88406" x="6618288" y="2128838"/>
          <p14:tracePt t="88408" x="6618288" y="2136775"/>
          <p14:tracePt t="88410" x="6618288" y="2144713"/>
          <p14:tracePt t="88411" x="6618288" y="2160588"/>
          <p14:tracePt t="88413" x="6618288" y="2168525"/>
          <p14:tracePt t="88415" x="6618288" y="2184400"/>
          <p14:tracePt t="88417" x="6618288" y="2192338"/>
          <p14:tracePt t="88419" x="6618288" y="2208213"/>
          <p14:tracePt t="88422" x="6618288" y="2216150"/>
          <p14:tracePt t="88424" x="6618288" y="2233613"/>
          <p14:tracePt t="88426" x="6618288" y="2241550"/>
          <p14:tracePt t="88427" x="6618288" y="2257425"/>
          <p14:tracePt t="88429" x="6618288" y="2265363"/>
          <p14:tracePt t="88431" x="6618288" y="2281238"/>
          <p14:tracePt t="88433" x="6618288" y="2289175"/>
          <p14:tracePt t="88435" x="6610350" y="2305050"/>
          <p14:tracePt t="88438" x="6610350" y="2320925"/>
          <p14:tracePt t="88441" x="6610350" y="2336800"/>
          <p14:tracePt t="88443" x="6610350" y="2344738"/>
          <p14:tracePt t="88444" x="6610350" y="2360613"/>
          <p14:tracePt t="88446" x="6610350" y="2368550"/>
          <p14:tracePt t="88448" x="6610350" y="2376488"/>
          <p14:tracePt t="88450" x="6610350" y="2384425"/>
          <p14:tracePt t="88453" x="6610350" y="2400300"/>
          <p14:tracePt t="88454" x="6610350" y="2408238"/>
          <p14:tracePt t="88457" x="6610350" y="2416175"/>
          <p14:tracePt t="88459" x="6610350" y="2424113"/>
          <p14:tracePt t="88460" x="6610350" y="2432050"/>
          <p14:tracePt t="88462" x="6610350" y="2439988"/>
          <p14:tracePt t="88464" x="6610350" y="2447925"/>
          <p14:tracePt t="88466" x="6610350" y="2455863"/>
          <p14:tracePt t="88470" x="6618288" y="2463800"/>
          <p14:tracePt t="88473" x="6618288" y="2471738"/>
          <p14:tracePt t="88475" x="6618288" y="2479675"/>
          <p14:tracePt t="88477" x="6618288" y="2487613"/>
          <p14:tracePt t="88480" x="6618288" y="2495550"/>
          <p14:tracePt t="88482" x="6626225" y="2503488"/>
          <p14:tracePt t="88486" x="6618288" y="2511425"/>
          <p14:tracePt t="88492" x="6618288" y="2519363"/>
          <p14:tracePt t="88497" x="6618288" y="2527300"/>
          <p14:tracePt t="88591" x="6618288" y="2519363"/>
          <p14:tracePt t="88596" x="6618288" y="2511425"/>
          <p14:tracePt t="88600" x="6618288" y="2503488"/>
          <p14:tracePt t="88602" x="6626225" y="2495550"/>
          <p14:tracePt t="88609" x="6626225" y="2479675"/>
          <p14:tracePt t="88612" x="6626225" y="2471738"/>
          <p14:tracePt t="88614" x="6626225" y="2463800"/>
          <p14:tracePt t="88618" x="6626225" y="2455863"/>
          <p14:tracePt t="88620" x="6626225" y="2447925"/>
          <p14:tracePt t="88624" x="6626225" y="2439988"/>
          <p14:tracePt t="88627" x="6626225" y="2432050"/>
          <p14:tracePt t="88629" x="6626225" y="2424113"/>
          <p14:tracePt t="88631" x="6626225" y="2416175"/>
          <p14:tracePt t="88635" x="6626225" y="2408238"/>
          <p14:tracePt t="88637" x="6626225" y="2400300"/>
          <p14:tracePt t="88639" x="6626225" y="2392363"/>
          <p14:tracePt t="88641" x="6626225" y="2384425"/>
          <p14:tracePt t="88644" x="6626225" y="2376488"/>
          <p14:tracePt t="88646" x="6626225" y="2368550"/>
          <p14:tracePt t="88648" x="6626225" y="2360613"/>
          <p14:tracePt t="88650" x="6626225" y="2352675"/>
          <p14:tracePt t="88652" x="6626225" y="2344738"/>
          <p14:tracePt t="88654" x="6626225" y="2336800"/>
          <p14:tracePt t="88656" x="6626225" y="2320925"/>
          <p14:tracePt t="88658" x="6618288" y="2312988"/>
          <p14:tracePt t="88661" x="6618288" y="2305050"/>
          <p14:tracePt t="88663" x="6618288" y="2289175"/>
          <p14:tracePt t="88665" x="6618288" y="2281238"/>
          <p14:tracePt t="88667" x="6618288" y="2273300"/>
          <p14:tracePt t="88669" x="6618288" y="2265363"/>
          <p14:tracePt t="88671" x="6618288" y="2257425"/>
          <p14:tracePt t="88673" x="6618288" y="2249488"/>
          <p14:tracePt t="88675" x="6618288" y="2241550"/>
          <p14:tracePt t="88678" x="6618288" y="2233613"/>
          <p14:tracePt t="88680" x="6610350" y="2224088"/>
          <p14:tracePt t="88682" x="6610350" y="2216150"/>
          <p14:tracePt t="88684" x="6610350" y="2208213"/>
          <p14:tracePt t="88686" x="6610350" y="2200275"/>
          <p14:tracePt t="88688" x="6610350" y="2192338"/>
          <p14:tracePt t="88692" x="6602413" y="2184400"/>
          <p14:tracePt t="88695" x="6602413" y="2176463"/>
          <p14:tracePt t="88697" x="6602413" y="2168525"/>
          <p14:tracePt t="88701" x="6602413" y="2160588"/>
          <p14:tracePt t="88703" x="6602413" y="2152650"/>
          <p14:tracePt t="88705" x="6594475" y="2152650"/>
          <p14:tracePt t="88709" x="6594475" y="2144713"/>
          <p14:tracePt t="88713" x="6594475" y="2136775"/>
          <p14:tracePt t="88719" x="6594475" y="2128838"/>
          <p14:tracePt t="88731" x="6586538" y="2128838"/>
          <p14:tracePt t="88771" x="6594475" y="2128838"/>
          <p14:tracePt t="88800" x="6586538" y="2128838"/>
          <p14:tracePt t="88803" x="6586538" y="2120900"/>
          <p14:tracePt t="88806" x="6586538" y="2128838"/>
          <p14:tracePt t="88811" x="6586538" y="2136775"/>
          <p14:tracePt t="88814" x="6578600" y="2144713"/>
          <p14:tracePt t="88818" x="6570663" y="2152650"/>
          <p14:tracePt t="88820" x="6570663" y="2160588"/>
          <p14:tracePt t="88823" x="6570663" y="2168525"/>
          <p14:tracePt t="88825" x="6562725" y="2176463"/>
          <p14:tracePt t="88827" x="6562725" y="2184400"/>
          <p14:tracePt t="88829" x="6562725" y="2192338"/>
          <p14:tracePt t="88831" x="6554788" y="2208213"/>
          <p14:tracePt t="88835" x="6554788" y="2224088"/>
          <p14:tracePt t="88837" x="6554788" y="2233613"/>
          <p14:tracePt t="88841" x="6554788" y="2241550"/>
          <p14:tracePt t="88846" x="6546850" y="2265363"/>
          <p14:tracePt t="88848" x="6538913" y="2273300"/>
          <p14:tracePt t="88850" x="6538913" y="2281238"/>
          <p14:tracePt t="88852" x="6538913" y="2289175"/>
          <p14:tracePt t="88854" x="6530975" y="2297113"/>
          <p14:tracePt t="88857" x="6530975" y="2305050"/>
          <p14:tracePt t="88860" x="6530975" y="2312988"/>
          <p14:tracePt t="88862" x="6523038" y="2320925"/>
          <p14:tracePt t="88865" x="6523038" y="2328863"/>
          <p14:tracePt t="88867" x="6515100" y="2336800"/>
          <p14:tracePt t="88871" x="6515100" y="2344738"/>
          <p14:tracePt t="88878" x="6507163" y="2352675"/>
          <p14:tracePt t="88879" x="6507163" y="2360613"/>
          <p14:tracePt t="88884" x="6507163" y="2368550"/>
          <p14:tracePt t="88886" x="6499225" y="2368550"/>
          <p14:tracePt t="88891" x="6499225" y="2376488"/>
          <p14:tracePt t="88894" x="6499225" y="2384425"/>
          <p14:tracePt t="88901" x="6491288" y="2392363"/>
          <p14:tracePt t="88915" x="6491288" y="2400300"/>
          <p14:tracePt t="89063" x="6491288" y="2392363"/>
          <p14:tracePt t="89066" x="6483350" y="2392363"/>
          <p14:tracePt t="89071" x="6483350" y="2384425"/>
          <p14:tracePt t="89075" x="6483350" y="2376488"/>
          <p14:tracePt t="89093" x="6467475" y="2336800"/>
          <p14:tracePt t="89098" x="6467475" y="2328863"/>
          <p14:tracePt t="89102" x="6467475" y="2320925"/>
          <p14:tracePt t="89107" x="6459538" y="2312988"/>
          <p14:tracePt t="89112" x="6459538" y="2305050"/>
          <p14:tracePt t="89116" x="6459538" y="2297113"/>
          <p14:tracePt t="89126" x="6459538" y="2305050"/>
          <p14:tracePt t="89168" x="6459538" y="2312988"/>
          <p14:tracePt t="89172" x="6459538" y="2320925"/>
          <p14:tracePt t="89175" x="6459538" y="2328863"/>
          <p14:tracePt t="89176" x="6459538" y="2336800"/>
          <p14:tracePt t="89180" x="6467475" y="2344738"/>
          <p14:tracePt t="89182" x="6467475" y="2352675"/>
          <p14:tracePt t="89185" x="6467475" y="2360613"/>
          <p14:tracePt t="89187" x="6467475" y="2368550"/>
          <p14:tracePt t="89188" x="6467475" y="2376488"/>
          <p14:tracePt t="89191" x="6475413" y="2384425"/>
          <p14:tracePt t="89193" x="6475413" y="2392363"/>
          <p14:tracePt t="89194" x="6475413" y="2400300"/>
          <p14:tracePt t="89196" x="6475413" y="2408238"/>
          <p14:tracePt t="89198" x="6483350" y="2424113"/>
          <p14:tracePt t="89200" x="6483350" y="2432050"/>
          <p14:tracePt t="89203" x="6483350" y="2439988"/>
          <p14:tracePt t="89205" x="6491288" y="2447925"/>
          <p14:tracePt t="89207" x="6491288" y="2455863"/>
          <p14:tracePt t="89210" x="6499225" y="2463800"/>
          <p14:tracePt t="89211" x="6499225" y="2471738"/>
          <p14:tracePt t="89213" x="6507163" y="2479675"/>
          <p14:tracePt t="89215" x="6507163" y="2487613"/>
          <p14:tracePt t="89217" x="6515100" y="2495550"/>
          <p14:tracePt t="89220" x="6515100" y="2503488"/>
          <p14:tracePt t="89223" x="6523038" y="2519363"/>
          <p14:tracePt t="89225" x="6530975" y="2519363"/>
          <p14:tracePt t="89227" x="6530975" y="2527300"/>
          <p14:tracePt t="89229" x="6538913" y="2535238"/>
          <p14:tracePt t="89230" x="6538913" y="2543175"/>
          <p14:tracePt t="89232" x="6546850" y="2543175"/>
          <p14:tracePt t="89235" x="6546850" y="2551113"/>
          <p14:tracePt t="89236" x="6546850" y="2559050"/>
          <p14:tracePt t="89238" x="6554788" y="2559050"/>
          <p14:tracePt t="89241" x="6554788" y="2566988"/>
          <p14:tracePt t="89245" x="6562725" y="2576513"/>
          <p14:tracePt t="89248" x="6562725" y="2584450"/>
          <p14:tracePt t="89252" x="6570663" y="2592388"/>
          <p14:tracePt t="89260" x="6570663" y="2600325"/>
          <p14:tracePt t="89266" x="6578600" y="2608263"/>
          <p14:tracePt t="89360" x="6578600" y="2600325"/>
          <p14:tracePt t="89363" x="6578600" y="2592388"/>
          <p14:tracePt t="89366" x="6578600" y="2584450"/>
          <p14:tracePt t="89368" x="6578600" y="2576513"/>
          <p14:tracePt t="89370" x="6578600" y="2566988"/>
          <p14:tracePt t="89373" x="6570663" y="2559050"/>
          <p14:tracePt t="89376" x="6570663" y="2551113"/>
          <p14:tracePt t="89378" x="6570663" y="2543175"/>
          <p14:tracePt t="89380" x="6570663" y="2535238"/>
          <p14:tracePt t="89384" x="6562725" y="2527300"/>
          <p14:tracePt t="89386" x="6562725" y="2519363"/>
          <p14:tracePt t="89392" x="6562725" y="2511425"/>
          <p14:tracePt t="89394" x="6562725" y="2503488"/>
          <p14:tracePt t="89396" x="6554788" y="2495550"/>
          <p14:tracePt t="89400" x="6554788" y="2487613"/>
          <p14:tracePt t="89406" x="6554788" y="2479675"/>
          <p14:tracePt t="89408" x="6546850" y="2471738"/>
          <p14:tracePt t="89410" x="6546850" y="2463800"/>
          <p14:tracePt t="89414" x="6546850" y="2455863"/>
          <p14:tracePt t="89418" x="6546850" y="2447925"/>
          <p14:tracePt t="89424" x="6546850" y="2439988"/>
          <p14:tracePt t="89426" x="6538913" y="2432050"/>
          <p14:tracePt t="89430" x="6538913" y="2424113"/>
          <p14:tracePt t="89434" x="6538913" y="2416175"/>
          <p14:tracePt t="89438" x="6538913" y="2408238"/>
          <p14:tracePt t="89442" x="6530975" y="2408238"/>
          <p14:tracePt t="89444" x="6530975" y="2400300"/>
          <p14:tracePt t="89447" x="6530975" y="2392363"/>
          <p14:tracePt t="89453" x="6530975" y="2384425"/>
          <p14:tracePt t="89459" x="6530975" y="2376488"/>
          <p14:tracePt t="89467" x="6530975" y="2368550"/>
          <p14:tracePt t="89474" x="6530975" y="2360613"/>
          <p14:tracePt t="89477" x="6530975" y="2352675"/>
          <p14:tracePt t="89479" x="6538913" y="2352675"/>
          <p14:tracePt t="89481" x="6538913" y="2344738"/>
          <p14:tracePt t="89487" x="6538913" y="2336800"/>
          <p14:tracePt t="89492" x="6538913" y="2328863"/>
          <p14:tracePt t="89494" x="6538913" y="2320925"/>
          <p14:tracePt t="89498" x="6538913" y="2312988"/>
          <p14:tracePt t="89502" x="6538913" y="2305050"/>
          <p14:tracePt t="89504" x="6538913" y="2297113"/>
          <p14:tracePt t="89507" x="6538913" y="2289175"/>
          <p14:tracePt t="89511" x="6538913" y="2273300"/>
          <p14:tracePt t="89513" x="6538913" y="2265363"/>
          <p14:tracePt t="89516" x="6538913" y="2257425"/>
          <p14:tracePt t="89517" x="6530975" y="2249488"/>
          <p14:tracePt t="89519" x="6530975" y="2241550"/>
          <p14:tracePt t="89521" x="6530975" y="2233613"/>
          <p14:tracePt t="89524" x="6530975" y="2224088"/>
          <p14:tracePt t="89526" x="6530975" y="2216150"/>
          <p14:tracePt t="89527" x="6530975" y="2208213"/>
          <p14:tracePt t="89529" x="6523038" y="2200275"/>
          <p14:tracePt t="89533" x="6523038" y="2192338"/>
          <p14:tracePt t="89535" x="6523038" y="2184400"/>
          <p14:tracePt t="89537" x="6515100" y="2176463"/>
          <p14:tracePt t="89541" x="6515100" y="2160588"/>
          <p14:tracePt t="89544" x="6515100" y="2152650"/>
          <p14:tracePt t="89547" x="6515100" y="2144713"/>
          <p14:tracePt t="89548" x="6507163" y="2136775"/>
          <p14:tracePt t="89549" x="6507163" y="2128838"/>
          <p14:tracePt t="89551" x="6507163" y="2120900"/>
          <p14:tracePt t="89553" x="6507163" y="2112963"/>
          <p14:tracePt t="89555" x="6499225" y="2105025"/>
          <p14:tracePt t="89557" x="6499225" y="2097088"/>
          <p14:tracePt t="89561" x="6499225" y="2089150"/>
          <p14:tracePt t="89563" x="6491288" y="2073275"/>
          <p14:tracePt t="89564" x="6491288" y="2065338"/>
          <p14:tracePt t="89566" x="6491288" y="2057400"/>
          <p14:tracePt t="89570" x="6483350" y="2049463"/>
          <p14:tracePt t="89572" x="6483350" y="2041525"/>
          <p14:tracePt t="89575" x="6483350" y="2033588"/>
          <p14:tracePt t="89578" x="6483350" y="2025650"/>
          <p14:tracePt t="89580" x="6475413" y="2017713"/>
          <p14:tracePt t="89584" x="6475413" y="2009775"/>
          <p14:tracePt t="89586" x="6475413" y="2001838"/>
          <p14:tracePt t="89591" x="6475413" y="1993900"/>
          <p14:tracePt t="89595" x="6475413" y="1985963"/>
          <p14:tracePt t="89599" x="6467475" y="1985963"/>
          <p14:tracePt t="89602" x="6467475" y="1978025"/>
          <p14:tracePt t="89661" x="6467475" y="1985963"/>
          <p14:tracePt t="89664" x="6459538" y="1993900"/>
          <p14:tracePt t="89667" x="6459538" y="2017713"/>
          <p14:tracePt t="89670" x="6459538" y="2025650"/>
          <p14:tracePt t="89672" x="6459538" y="2041525"/>
          <p14:tracePt t="89676" x="6459538" y="2065338"/>
          <p14:tracePt t="89677" x="6459538" y="2081213"/>
          <p14:tracePt t="89679" x="6459538" y="2097088"/>
          <p14:tracePt t="89681" x="6459538" y="2112963"/>
          <p14:tracePt t="89683" x="6459538" y="2120900"/>
          <p14:tracePt t="89685" x="6451600" y="2136775"/>
          <p14:tracePt t="89688" x="6451600" y="2144713"/>
          <p14:tracePt t="89691" x="6451600" y="2160588"/>
          <p14:tracePt t="89692" x="6451600" y="2176463"/>
          <p14:tracePt t="89694" x="6451600" y="2184400"/>
          <p14:tracePt t="89695" x="6451600" y="2200275"/>
          <p14:tracePt t="89698" x="6451600" y="2224088"/>
          <p14:tracePt t="89700" x="6451600" y="2233613"/>
          <p14:tracePt t="89703" x="6451600" y="2249488"/>
          <p14:tracePt t="89704" x="6451600" y="2265363"/>
          <p14:tracePt t="89707" x="6451600" y="2273300"/>
          <p14:tracePt t="89709" x="6451600" y="2289175"/>
          <p14:tracePt t="89710" x="6451600" y="2297113"/>
          <p14:tracePt t="89712" x="6451600" y="2312988"/>
          <p14:tracePt t="89715" x="6451600" y="2328863"/>
          <p14:tracePt t="89717" x="6451600" y="2336800"/>
          <p14:tracePt t="89720" x="6451600" y="2352675"/>
          <p14:tracePt t="89721" x="6451600" y="2360613"/>
          <p14:tracePt t="89724" x="6451600" y="2368550"/>
          <p14:tracePt t="89726" x="6442075" y="2376488"/>
          <p14:tracePt t="89727" x="6442075" y="2392363"/>
          <p14:tracePt t="89729" x="6442075" y="2400300"/>
          <p14:tracePt t="89731" x="6451600" y="2408238"/>
          <p14:tracePt t="89733" x="6451600" y="2416175"/>
          <p14:tracePt t="89735" x="6451600" y="2424113"/>
          <p14:tracePt t="89737" x="6451600" y="2432050"/>
          <p14:tracePt t="89741" x="6451600" y="2439988"/>
          <p14:tracePt t="89742" x="6451600" y="2447925"/>
          <p14:tracePt t="89745" x="6451600" y="2455863"/>
          <p14:tracePt t="89747" x="6451600" y="2463800"/>
          <p14:tracePt t="89749" x="6451600" y="2471738"/>
          <p14:tracePt t="89753" x="6451600" y="2479675"/>
          <p14:tracePt t="89758" x="6459538" y="2487613"/>
          <p14:tracePt t="89763" x="6459538" y="2495550"/>
          <p14:tracePt t="89930" x="6459538" y="2503488"/>
          <p14:tracePt t="89943" x="6467475" y="2503488"/>
          <p14:tracePt t="89945" x="6467475" y="2511425"/>
          <p14:tracePt t="90050" x="6467475" y="2519363"/>
          <p14:tracePt t="90057" x="6459538" y="2519363"/>
          <p14:tracePt t="90061" x="6451600" y="2519363"/>
          <p14:tracePt t="90065" x="6442075" y="2519363"/>
          <p14:tracePt t="90068" x="6434138" y="2519363"/>
          <p14:tracePt t="90072" x="6426200" y="2527300"/>
          <p14:tracePt t="90077" x="6418263" y="2527300"/>
          <p14:tracePt t="90080" x="6410325" y="2527300"/>
          <p14:tracePt t="90086" x="6402388" y="2527300"/>
          <p14:tracePt t="90145" x="6402388" y="2519363"/>
          <p14:tracePt t="90152" x="6410325" y="2511425"/>
          <p14:tracePt t="90159" x="6410325" y="2503488"/>
          <p14:tracePt t="90165" x="6410325" y="2495550"/>
          <p14:tracePt t="90171" x="6410325" y="2487613"/>
          <p14:tracePt t="90175" x="6418263" y="2487613"/>
          <p14:tracePt t="90176" x="6418263" y="2479675"/>
          <p14:tracePt t="90179" x="6418263" y="2471738"/>
          <p14:tracePt t="90183" x="6418263" y="2463800"/>
          <p14:tracePt t="90192" x="6426200" y="2455863"/>
          <p14:tracePt t="90193" x="6426200" y="2447925"/>
          <p14:tracePt t="90199" x="6426200" y="2439988"/>
          <p14:tracePt t="90203" x="6426200" y="2432050"/>
          <p14:tracePt t="90209" x="6434138" y="2424113"/>
          <p14:tracePt t="90214" x="6434138" y="2416175"/>
          <p14:tracePt t="90220" x="6434138" y="2408238"/>
          <p14:tracePt t="90225" x="6434138" y="2400300"/>
          <p14:tracePt t="90228" x="6442075" y="2400300"/>
          <p14:tracePt t="90232" x="6442075" y="2392363"/>
          <p14:tracePt t="90238" x="6442075" y="2384425"/>
          <p14:tracePt t="90244" x="6442075" y="2376488"/>
          <p14:tracePt t="90250" x="6442075" y="2368550"/>
          <p14:tracePt t="90332" x="6442075" y="2376488"/>
          <p14:tracePt t="90337" x="6442075" y="2384425"/>
          <p14:tracePt t="90344" x="6442075" y="2392363"/>
          <p14:tracePt t="90354" x="6442075" y="2400300"/>
          <p14:tracePt t="90403" x="6442075" y="2392363"/>
          <p14:tracePt t="90413" x="6442075" y="2384425"/>
          <p14:tracePt t="90416" x="6451600" y="2384425"/>
          <p14:tracePt t="90417" x="6451600" y="2376488"/>
          <p14:tracePt t="90421" x="6459538" y="2376488"/>
          <p14:tracePt t="90425" x="6459538" y="2368550"/>
          <p14:tracePt t="90427" x="6467475" y="2360613"/>
          <p14:tracePt t="90429" x="6467475" y="2352675"/>
          <p14:tracePt t="90433" x="6467475" y="2344738"/>
          <p14:tracePt t="90439" x="6475413" y="2336800"/>
          <p14:tracePt t="90442" x="6475413" y="2320925"/>
          <p14:tracePt t="90446" x="6475413" y="2305050"/>
          <p14:tracePt t="90450" x="6475413" y="2297113"/>
          <p14:tracePt t="90453" x="6475413" y="2289175"/>
          <p14:tracePt t="90454" x="6475413" y="2281238"/>
          <p14:tracePt t="90459" x="6475413" y="2273300"/>
          <p14:tracePt t="90460" x="6475413" y="2265363"/>
          <p14:tracePt t="90462" x="6475413" y="2257425"/>
          <p14:tracePt t="90464" x="6467475" y="2249488"/>
          <p14:tracePt t="90468" x="6467475" y="2241550"/>
          <p14:tracePt t="90470" x="6467475" y="2233613"/>
          <p14:tracePt t="90472" x="6459538" y="2224088"/>
          <p14:tracePt t="90476" x="6459538" y="2216150"/>
          <p14:tracePt t="90478" x="6451600" y="2216150"/>
          <p14:tracePt t="90480" x="6451600" y="2208213"/>
          <p14:tracePt t="90482" x="6442075" y="2208213"/>
          <p14:tracePt t="90484" x="6442075" y="2200275"/>
          <p14:tracePt t="90486" x="6434138" y="2200275"/>
          <p14:tracePt t="90491" x="6426200" y="2200275"/>
          <p14:tracePt t="90494" x="6426200" y="2192338"/>
          <p14:tracePt t="90496" x="6418263" y="2192338"/>
          <p14:tracePt t="90500" x="6410325" y="2192338"/>
          <p14:tracePt t="90504" x="6402388" y="2192338"/>
          <p14:tracePt t="90509" x="6394450" y="2192338"/>
          <p14:tracePt t="90512" x="6386513" y="2200275"/>
          <p14:tracePt t="90514" x="6378575" y="2200275"/>
          <p14:tracePt t="90518" x="6370638" y="2200275"/>
          <p14:tracePt t="90520" x="6362700" y="2208213"/>
          <p14:tracePt t="90522" x="6354763" y="2208213"/>
          <p14:tracePt t="90525" x="6346825" y="2208213"/>
          <p14:tracePt t="90527" x="6346825" y="2216150"/>
          <p14:tracePt t="90528" x="6338888" y="2216150"/>
          <p14:tracePt t="90530" x="6330950" y="2224088"/>
          <p14:tracePt t="90532" x="6323013" y="2233613"/>
          <p14:tracePt t="90534" x="6315075" y="2241550"/>
          <p14:tracePt t="90536" x="6315075" y="2249488"/>
          <p14:tracePt t="90538" x="6307138" y="2257425"/>
          <p14:tracePt t="90541" x="6299200" y="2265363"/>
          <p14:tracePt t="90543" x="6291263" y="2273300"/>
          <p14:tracePt t="90545" x="6283325" y="2281238"/>
          <p14:tracePt t="90547" x="6283325" y="2289175"/>
          <p14:tracePt t="90549" x="6275388" y="2305050"/>
          <p14:tracePt t="90550" x="6267450" y="2312988"/>
          <p14:tracePt t="90552" x="6259513" y="2320925"/>
          <p14:tracePt t="90554" x="6259513" y="2328863"/>
          <p14:tracePt t="90557" x="6251575" y="2344738"/>
          <p14:tracePt t="90558" x="6251575" y="2352675"/>
          <p14:tracePt t="90563" x="6243638" y="2368550"/>
          <p14:tracePt t="90566" x="6235700" y="2376488"/>
          <p14:tracePt t="90567" x="6235700" y="2384425"/>
          <p14:tracePt t="90569" x="6235700" y="2392363"/>
          <p14:tracePt t="90571" x="6235700" y="2400300"/>
          <p14:tracePt t="90574" x="6235700" y="2408238"/>
          <p14:tracePt t="90576" x="6235700" y="2416175"/>
          <p14:tracePt t="90581" x="6235700" y="2424113"/>
          <p14:tracePt t="90582" x="6235700" y="2432050"/>
          <p14:tracePt t="90585" x="6235700" y="2439988"/>
          <p14:tracePt t="90591" x="6235700" y="2447925"/>
          <p14:tracePt t="90593" x="6235700" y="2455863"/>
          <p14:tracePt t="90602" x="6227763" y="2463800"/>
          <p14:tracePt t="90608" x="6227763" y="2471738"/>
          <p14:tracePt t="90616" x="6227763" y="2479675"/>
          <p14:tracePt t="90620" x="6219825" y="2479675"/>
          <p14:tracePt t="90627" x="6219825" y="2487613"/>
          <p14:tracePt t="90634" x="6219825" y="2495550"/>
          <p14:tracePt t="90636" x="6211888" y="2495550"/>
          <p14:tracePt t="90643" x="6203950" y="2503488"/>
          <p14:tracePt t="90646" x="6196013" y="2503488"/>
          <p14:tracePt t="90648" x="6196013" y="2511425"/>
          <p14:tracePt t="90650" x="6188075" y="2511425"/>
          <p14:tracePt t="90654" x="6180138" y="2511425"/>
          <p14:tracePt t="90658" x="6172200" y="2519363"/>
          <p14:tracePt t="90660" x="6164263" y="2519363"/>
          <p14:tracePt t="90662" x="6156325" y="2519363"/>
          <p14:tracePt t="90664" x="6148388" y="2519363"/>
          <p14:tracePt t="90667" x="6140450" y="2527300"/>
          <p14:tracePt t="90669" x="6132513" y="2527300"/>
          <p14:tracePt t="90671" x="6124575" y="2527300"/>
          <p14:tracePt t="90674" x="6116638" y="2527300"/>
          <p14:tracePt t="90676" x="6100763" y="2527300"/>
          <p14:tracePt t="90678" x="6091238" y="2535238"/>
          <p14:tracePt t="90679" x="6083300" y="2535238"/>
          <p14:tracePt t="90681" x="6075363" y="2535238"/>
          <p14:tracePt t="90683" x="6067425" y="2535238"/>
          <p14:tracePt t="90685" x="6059488" y="2535238"/>
          <p14:tracePt t="90688" x="6051550" y="2543175"/>
          <p14:tracePt t="90691" x="6035675" y="2543175"/>
          <p14:tracePt t="90694" x="6027738" y="2543175"/>
          <p14:tracePt t="90695" x="6019800" y="2551113"/>
          <p14:tracePt t="90697" x="6011863" y="2551113"/>
          <p14:tracePt t="90699" x="6003925" y="2551113"/>
          <p14:tracePt t="90701" x="5995988" y="2551113"/>
          <p14:tracePt t="90704" x="5988050" y="2559050"/>
          <p14:tracePt t="90705" x="5980113" y="2559050"/>
          <p14:tracePt t="90710" x="5972175" y="2566988"/>
          <p14:tracePt t="90711" x="5964238" y="2566988"/>
          <p14:tracePt t="90713" x="5956300" y="2566988"/>
          <p14:tracePt t="90718" x="5940425" y="2576513"/>
          <p14:tracePt t="90723" x="5932488" y="2576513"/>
          <p14:tracePt t="90725" x="5924550" y="2576513"/>
          <p14:tracePt t="90727" x="5916613" y="2584450"/>
          <p14:tracePt t="90729" x="5908675" y="2584450"/>
          <p14:tracePt t="90732" x="5900738" y="2584450"/>
          <p14:tracePt t="90735" x="5892800" y="2592388"/>
          <p14:tracePt t="90736" x="5884863" y="2592388"/>
          <p14:tracePt t="90738" x="5876925" y="2592388"/>
          <p14:tracePt t="90743" x="5868988" y="2592388"/>
          <p14:tracePt t="90744" x="5861050" y="2600325"/>
          <p14:tracePt t="90748" x="5853113" y="2600325"/>
          <p14:tracePt t="90751" x="5845175" y="2600325"/>
          <p14:tracePt t="90754" x="5837238" y="2600325"/>
          <p14:tracePt t="90759" x="5829300" y="2600325"/>
          <p14:tracePt t="90760" x="5821363" y="2600325"/>
          <p14:tracePt t="90764" x="5813425" y="2600325"/>
          <p14:tracePt t="90766" x="5805488" y="2600325"/>
          <p14:tracePt t="90769" x="5797550" y="2600325"/>
          <p14:tracePt t="90771" x="5789613" y="2600325"/>
          <p14:tracePt t="90776" x="5781675" y="2600325"/>
          <p14:tracePt t="90777" x="5773738" y="2600325"/>
          <p14:tracePt t="90779" x="5765800" y="2600325"/>
          <p14:tracePt t="90781" x="5757863" y="2600325"/>
          <p14:tracePt t="90785" x="5749925" y="2600325"/>
          <p14:tracePt t="90787" x="5740400" y="2600325"/>
          <p14:tracePt t="90792" x="5724525" y="2600325"/>
          <p14:tracePt t="90793" x="5716588" y="2600325"/>
          <p14:tracePt t="90795" x="5708650" y="2600325"/>
          <p14:tracePt t="90797" x="5700713" y="2600325"/>
          <p14:tracePt t="90799" x="5692775" y="2600325"/>
          <p14:tracePt t="90801" x="5684838" y="2600325"/>
          <p14:tracePt t="90805" x="5676900" y="2600325"/>
          <p14:tracePt t="90808" x="5668963" y="2600325"/>
          <p14:tracePt t="90809" x="5661025" y="2608263"/>
          <p14:tracePt t="90812" x="5653088" y="2608263"/>
          <p14:tracePt t="90815" x="5645150" y="2608263"/>
          <p14:tracePt t="90817" x="5637213" y="2608263"/>
          <p14:tracePt t="90819" x="5637213" y="2616200"/>
          <p14:tracePt t="90821" x="5629275" y="2616200"/>
          <p14:tracePt t="90825" x="5621338" y="2616200"/>
          <p14:tracePt t="90829" x="5613400" y="2624138"/>
          <p14:tracePt t="90831" x="5605463" y="2632075"/>
          <p14:tracePt t="90833" x="5597525" y="2632075"/>
          <p14:tracePt t="90837" x="5589588" y="2640013"/>
          <p14:tracePt t="90842" x="5581650" y="2640013"/>
          <p14:tracePt t="90845" x="5573713" y="2647950"/>
          <p14:tracePt t="90847" x="5565775" y="2647950"/>
          <p14:tracePt t="90851" x="5565775" y="2655888"/>
          <p14:tracePt t="90853" x="5557838" y="2655888"/>
          <p14:tracePt t="90858" x="5549900" y="2663825"/>
          <p14:tracePt t="90863" x="5541963" y="2671763"/>
          <p14:tracePt t="90871" x="5534025" y="2679700"/>
          <p14:tracePt t="90877" x="5526088" y="2687638"/>
          <p14:tracePt t="90885" x="5518150" y="2695575"/>
          <p14:tracePt t="90894" x="5510213" y="2703513"/>
          <p14:tracePt t="90900" x="5502275" y="2703513"/>
          <p14:tracePt t="90910" x="5494338" y="2711450"/>
          <p14:tracePt t="90916" x="5486400" y="2711450"/>
          <p14:tracePt t="90949" x="5478463" y="2711450"/>
          <p14:tracePt t="90972" x="5478463" y="2703513"/>
          <p14:tracePt t="90994" x="5478463" y="2695575"/>
          <p14:tracePt t="91008" x="5478463" y="2687638"/>
          <p14:tracePt t="91012" x="5486400" y="2687638"/>
          <p14:tracePt t="91016" x="5486400" y="2679700"/>
          <p14:tracePt t="91020" x="5494338" y="2679700"/>
          <p14:tracePt t="91025" x="5494338" y="2671763"/>
          <p14:tracePt t="91026" x="5502275" y="2663825"/>
          <p14:tracePt t="91030" x="5510213" y="2663825"/>
          <p14:tracePt t="91032" x="5510213" y="2655888"/>
          <p14:tracePt t="91036" x="5518150" y="2647950"/>
          <p14:tracePt t="91038" x="5526088" y="2647950"/>
          <p14:tracePt t="91041" x="5526088" y="2640013"/>
          <p14:tracePt t="91043" x="5534025" y="2640013"/>
          <p14:tracePt t="91044" x="5541963" y="2632075"/>
          <p14:tracePt t="91046" x="5549900" y="2624138"/>
          <p14:tracePt t="91050" x="5557838" y="2616200"/>
          <p14:tracePt t="91052" x="5565775" y="2616200"/>
          <p14:tracePt t="91054" x="5573713" y="2608263"/>
          <p14:tracePt t="91057" x="5581650" y="2608263"/>
          <p14:tracePt t="91058" x="5589588" y="2600325"/>
          <p14:tracePt t="91061" x="5597525" y="2592388"/>
          <p14:tracePt t="91064" x="5605463" y="2584450"/>
          <p14:tracePt t="91066" x="5613400" y="2584450"/>
          <p14:tracePt t="91068" x="5621338" y="2576513"/>
          <p14:tracePt t="91070" x="5637213" y="2566988"/>
          <p14:tracePt t="91073" x="5645150" y="2559050"/>
          <p14:tracePt t="91075" x="5661025" y="2551113"/>
          <p14:tracePt t="91080" x="5676900" y="2543175"/>
          <p14:tracePt t="91082" x="5684838" y="2535238"/>
          <p14:tracePt t="91094" x="5765800" y="2503488"/>
          <p14:tracePt t="91099" x="5789613" y="2495550"/>
          <p14:tracePt t="91100" x="5805488" y="2495550"/>
          <p14:tracePt t="91101" x="5821363" y="2487613"/>
          <p14:tracePt t="91104" x="5837238" y="2479675"/>
          <p14:tracePt t="91105" x="5845175" y="2479675"/>
          <p14:tracePt t="91108" x="5861050" y="2471738"/>
          <p14:tracePt t="91110" x="5876925" y="2471738"/>
          <p14:tracePt t="91112" x="5892800" y="2463800"/>
          <p14:tracePt t="91114" x="5900738" y="2463800"/>
          <p14:tracePt t="91115" x="5916613" y="2455863"/>
          <p14:tracePt t="91117" x="5932488" y="2455863"/>
          <p14:tracePt t="91119" x="5948363" y="2447925"/>
          <p14:tracePt t="91121" x="5964238" y="2447925"/>
          <p14:tracePt t="91124" x="5980113" y="2439988"/>
          <p14:tracePt t="91127" x="6003925" y="2439988"/>
          <p14:tracePt t="91130" x="6019800" y="2432050"/>
          <p14:tracePt t="91131" x="6035675" y="2432050"/>
          <p14:tracePt t="91132" x="6051550" y="2424113"/>
          <p14:tracePt t="91134" x="6067425" y="2424113"/>
          <p14:tracePt t="91136" x="6075363" y="2424113"/>
          <p14:tracePt t="91138" x="6091238" y="2416175"/>
          <p14:tracePt t="91141" x="6108700" y="2416175"/>
          <p14:tracePt t="91143" x="6124575" y="2416175"/>
          <p14:tracePt t="91146" x="6156325" y="2408238"/>
          <p14:tracePt t="91148" x="6172200" y="2408238"/>
          <p14:tracePt t="91150" x="6188075" y="2408238"/>
          <p14:tracePt t="91152" x="6203950" y="2408238"/>
          <p14:tracePt t="91154" x="6219825" y="2400300"/>
          <p14:tracePt t="91158" x="6235700" y="2400300"/>
          <p14:tracePt t="91159" x="6251575" y="2400300"/>
          <p14:tracePt t="91161" x="6267450" y="2400300"/>
          <p14:tracePt t="91162" x="6275388" y="2400300"/>
          <p14:tracePt t="91164" x="6299200" y="2400300"/>
          <p14:tracePt t="91166" x="6315075" y="2400300"/>
          <p14:tracePt t="91168" x="6330950" y="2408238"/>
          <p14:tracePt t="91170" x="6338888" y="2408238"/>
          <p14:tracePt t="91173" x="6354763" y="2408238"/>
          <p14:tracePt t="91175" x="6370638" y="2408238"/>
          <p14:tracePt t="91178" x="6394450" y="2416175"/>
          <p14:tracePt t="91180" x="6410325" y="2416175"/>
          <p14:tracePt t="91182" x="6418263" y="2416175"/>
          <p14:tracePt t="91184" x="6434138" y="2416175"/>
          <p14:tracePt t="91187" x="6451600" y="2424113"/>
          <p14:tracePt t="91188" x="6459538" y="2424113"/>
          <p14:tracePt t="91191" x="6475413" y="2424113"/>
          <p14:tracePt t="91193" x="6483350" y="2424113"/>
          <p14:tracePt t="91194" x="6499225" y="2432050"/>
          <p14:tracePt t="91196" x="6507163" y="2432050"/>
          <p14:tracePt t="91198" x="6523038" y="2439988"/>
          <p14:tracePt t="91200" x="6530975" y="2439988"/>
          <p14:tracePt t="91203" x="6546850" y="2447925"/>
          <p14:tracePt t="91204" x="6554788" y="2447925"/>
          <p14:tracePt t="91207" x="6562725" y="2455863"/>
          <p14:tracePt t="91209" x="6570663" y="2455863"/>
          <p14:tracePt t="91211" x="6586538" y="2463800"/>
          <p14:tracePt t="91214" x="6594475" y="2471738"/>
          <p14:tracePt t="91216" x="6602413" y="2479675"/>
          <p14:tracePt t="91219" x="6610350" y="2479675"/>
          <p14:tracePt t="91220" x="6618288" y="2487613"/>
          <p14:tracePt t="91222" x="6626225" y="2487613"/>
          <p14:tracePt t="91225" x="6626225" y="2495550"/>
          <p14:tracePt t="91227" x="6634163" y="2503488"/>
          <p14:tracePt t="91229" x="6642100" y="2511425"/>
          <p14:tracePt t="91232" x="6650038" y="2519363"/>
          <p14:tracePt t="91236" x="6657975" y="2527300"/>
          <p14:tracePt t="91241" x="6657975" y="2535238"/>
          <p14:tracePt t="91243" x="6665913" y="2535238"/>
          <p14:tracePt t="91246" x="6665913" y="2543175"/>
          <p14:tracePt t="91247" x="6665913" y="2551113"/>
          <p14:tracePt t="91250" x="6673850" y="2551113"/>
          <p14:tracePt t="91253" x="6673850" y="2559050"/>
          <p14:tracePt t="91262" x="6673850" y="2566988"/>
          <p14:tracePt t="91378" x="6673850" y="2559050"/>
          <p14:tracePt t="91403" x="6673850" y="2551113"/>
          <p14:tracePt t="91411" x="6665913" y="2543175"/>
          <p14:tracePt t="91414" x="6657975" y="2543175"/>
          <p14:tracePt t="91415" x="6650038" y="2535238"/>
          <p14:tracePt t="91417" x="6642100" y="2535238"/>
          <p14:tracePt t="91419" x="6626225" y="2527300"/>
          <p14:tracePt t="91422" x="6618288" y="2527300"/>
          <p14:tracePt t="91424" x="6602413" y="2519363"/>
          <p14:tracePt t="91427" x="6594475" y="2519363"/>
          <p14:tracePt t="91428" x="6578600" y="2511425"/>
          <p14:tracePt t="91429" x="6554788" y="2511425"/>
          <p14:tracePt t="91432" x="6530975" y="2503488"/>
          <p14:tracePt t="91434" x="6515100" y="2503488"/>
          <p14:tracePt t="91436" x="6491288" y="2503488"/>
          <p14:tracePt t="91438" x="6467475" y="2495550"/>
          <p14:tracePt t="91441" x="6451600" y="2495550"/>
          <p14:tracePt t="91443" x="6426200" y="2487613"/>
          <p14:tracePt t="91445" x="6402388" y="2479675"/>
          <p14:tracePt t="91446" x="6378575" y="2479675"/>
          <p14:tracePt t="91449" x="6338888" y="2471738"/>
          <p14:tracePt t="91451" x="6323013" y="2471738"/>
          <p14:tracePt t="91454" x="6299200" y="2463800"/>
          <p14:tracePt t="91455" x="6275388" y="2463800"/>
          <p14:tracePt t="91457" x="6251575" y="2463800"/>
          <p14:tracePt t="91460" x="6227763" y="2455863"/>
          <p14:tracePt t="91463" x="6180138" y="2455863"/>
          <p14:tracePt t="91466" x="6140450" y="2455863"/>
          <p14:tracePt t="91468" x="6116638" y="2455863"/>
          <p14:tracePt t="91470" x="6091238" y="2455863"/>
          <p14:tracePt t="91472" x="6067425" y="2455863"/>
          <p14:tracePt t="91475" x="6043613" y="2455863"/>
          <p14:tracePt t="91477" x="6011863" y="2455863"/>
          <p14:tracePt t="91479" x="5988050" y="2455863"/>
          <p14:tracePt t="91480" x="5964238" y="2463800"/>
          <p14:tracePt t="91484" x="5916613" y="2463800"/>
          <p14:tracePt t="91485" x="5892800" y="2463800"/>
          <p14:tracePt t="91487" x="5861050" y="2463800"/>
          <p14:tracePt t="91491" x="5837238" y="2471738"/>
          <p14:tracePt t="91493" x="5813425" y="2471738"/>
          <p14:tracePt t="91494" x="5789613" y="2471738"/>
          <p14:tracePt t="91495" x="5757863" y="2479675"/>
          <p14:tracePt t="91497" x="5732463" y="2479675"/>
          <p14:tracePt t="91500" x="5700713" y="2479675"/>
          <p14:tracePt t="91502" x="5684838" y="2487613"/>
          <p14:tracePt t="91504" x="5668963" y="2487613"/>
          <p14:tracePt t="91508" x="5637213" y="2495550"/>
          <p14:tracePt t="91511" x="5621338" y="2495550"/>
          <p14:tracePt t="91512" x="5613400" y="2503488"/>
          <p14:tracePt t="91514" x="5597525" y="2503488"/>
          <p14:tracePt t="91517" x="5581650" y="2503488"/>
          <p14:tracePt t="91519" x="5573713" y="2511425"/>
          <p14:tracePt t="91521" x="5565775" y="2511425"/>
          <p14:tracePt t="91526" x="5557838" y="2519363"/>
          <p14:tracePt t="91529" x="5549900" y="2519363"/>
          <p14:tracePt t="91533" x="5549900" y="2527300"/>
          <p14:tracePt t="91555" x="5549900" y="2535238"/>
          <p14:tracePt t="91560" x="5557838" y="2535238"/>
          <p14:tracePt t="91565" x="5565775" y="2535238"/>
          <p14:tracePt t="91567" x="5573713" y="2535238"/>
          <p14:tracePt t="91569" x="5581650" y="2543175"/>
          <p14:tracePt t="91571" x="5589588" y="2543175"/>
          <p14:tracePt t="91574" x="5597525" y="2543175"/>
          <p14:tracePt t="91576" x="5605463" y="2543175"/>
          <p14:tracePt t="91579" x="5613400" y="2543175"/>
          <p14:tracePt t="91580" x="5621338" y="2543175"/>
          <p14:tracePt t="91581" x="5629275" y="2543175"/>
          <p14:tracePt t="91583" x="5637213" y="2543175"/>
          <p14:tracePt t="91585" x="5645150" y="2543175"/>
          <p14:tracePt t="91587" x="5653088" y="2543175"/>
          <p14:tracePt t="91592" x="5661025" y="2543175"/>
          <p14:tracePt t="91593" x="5668963" y="2543175"/>
          <p14:tracePt t="91595" x="5676900" y="2543175"/>
          <p14:tracePt t="91597" x="5684838" y="2543175"/>
          <p14:tracePt t="91601" x="5692775" y="2535238"/>
          <p14:tracePt t="91604" x="5700713" y="2535238"/>
          <p14:tracePt t="91608" x="5708650" y="2535238"/>
          <p14:tracePt t="91610" x="5716588" y="2535238"/>
          <p14:tracePt t="91613" x="5724525" y="2535238"/>
          <p14:tracePt t="91617" x="5732463" y="2527300"/>
          <p14:tracePt t="91621" x="5740400" y="2527300"/>
          <p14:tracePt t="91627" x="5749925" y="2527300"/>
          <p14:tracePt t="91629" x="5757863" y="2527300"/>
          <p14:tracePt t="91635" x="5765800" y="2527300"/>
          <p14:tracePt t="91645" x="5773738" y="2527300"/>
          <p14:tracePt t="91675" x="5781675" y="2527300"/>
          <p14:tracePt t="91685" x="5781675" y="2535238"/>
          <p14:tracePt t="91703" x="5781675" y="2543175"/>
          <p14:tracePt t="91709" x="5773738" y="2551113"/>
          <p14:tracePt t="91711" x="5773738" y="2559050"/>
          <p14:tracePt t="91715" x="5765800" y="2566988"/>
          <p14:tracePt t="91717" x="5765800" y="2576513"/>
          <p14:tracePt t="91719" x="5757863" y="2576513"/>
          <p14:tracePt t="91721" x="5757863" y="2584450"/>
          <p14:tracePt t="91724" x="5749925" y="2592388"/>
          <p14:tracePt t="91726" x="5749925" y="2600325"/>
          <p14:tracePt t="91727" x="5740400" y="2608263"/>
          <p14:tracePt t="91729" x="5732463" y="2608263"/>
          <p14:tracePt t="91731" x="5732463" y="2616200"/>
          <p14:tracePt t="91733" x="5724525" y="2624138"/>
          <p14:tracePt t="91735" x="5724525" y="2632075"/>
          <p14:tracePt t="91737" x="5716588" y="2632075"/>
          <p14:tracePt t="91741" x="5716588" y="2640013"/>
          <p14:tracePt t="91742" x="5708650" y="2647950"/>
          <p14:tracePt t="91746" x="5700713" y="2655888"/>
          <p14:tracePt t="91750" x="5700713" y="2663825"/>
          <p14:tracePt t="91752" x="5692775" y="2663825"/>
          <p14:tracePt t="91755" x="5692775" y="2671763"/>
          <p14:tracePt t="91763" x="5692775" y="2679700"/>
          <p14:tracePt t="91767" x="5684838" y="2679700"/>
          <p14:tracePt t="91906" x="5676900" y="2679700"/>
          <p14:tracePt t="91911" x="5676900" y="2671763"/>
          <p14:tracePt t="91993" x="5676900" y="2679700"/>
          <p14:tracePt t="92019" x="5676900" y="2687638"/>
          <p14:tracePt t="92025" x="5676900" y="2695575"/>
          <p14:tracePt t="92031" x="5668963" y="2703513"/>
          <p14:tracePt t="92037" x="5668963" y="2711450"/>
          <p14:tracePt t="92045" x="5661025" y="2719388"/>
          <p14:tracePt t="92114" x="5661025" y="2727325"/>
          <p14:tracePt t="92250" x="5661025" y="2719388"/>
          <p14:tracePt t="92257" x="5668963" y="2711450"/>
          <p14:tracePt t="92260" x="5668963" y="2703513"/>
          <p14:tracePt t="92264" x="5676900" y="2703513"/>
          <p14:tracePt t="92266" x="5676900" y="2695575"/>
          <p14:tracePt t="92271" x="5684838" y="2687638"/>
          <p14:tracePt t="92276" x="5684838" y="2679700"/>
          <p14:tracePt t="92279" x="5692775" y="2671763"/>
          <p14:tracePt t="92283" x="5692775" y="2663825"/>
          <p14:tracePt t="92287" x="5700713" y="2655888"/>
          <p14:tracePt t="92292" x="5700713" y="2647950"/>
          <p14:tracePt t="92294" x="5708650" y="2647950"/>
          <p14:tracePt t="92295" x="5708650" y="2640013"/>
          <p14:tracePt t="92299" x="5716588" y="2632075"/>
          <p14:tracePt t="92301" x="5716588" y="2624138"/>
          <p14:tracePt t="92305" x="5724525" y="2616200"/>
          <p14:tracePt t="92310" x="5724525" y="2608263"/>
          <p14:tracePt t="92312" x="5732463" y="2600325"/>
          <p14:tracePt t="92315" x="5732463" y="2592388"/>
          <p14:tracePt t="92317" x="5732463" y="2584450"/>
          <p14:tracePt t="92319" x="5740400" y="2584450"/>
          <p14:tracePt t="92321" x="5740400" y="2576513"/>
          <p14:tracePt t="92328" x="5749925" y="2566988"/>
          <p14:tracePt t="92330" x="5749925" y="2559050"/>
          <p14:tracePt t="92331" x="5749925" y="2551113"/>
          <p14:tracePt t="92335" x="5749925" y="2543175"/>
          <p14:tracePt t="92341" x="5757863" y="2535238"/>
          <p14:tracePt t="92344" x="5757863" y="2527300"/>
          <p14:tracePt t="92349" x="5757863" y="2519363"/>
          <p14:tracePt t="92358" x="5757863" y="2511425"/>
          <p14:tracePt t="92424" x="5749925" y="2511425"/>
          <p14:tracePt t="92426" x="5749925" y="2503488"/>
          <p14:tracePt t="92442" x="5740400" y="2503488"/>
          <p14:tracePt t="92453" x="5740400" y="2511425"/>
          <p14:tracePt t="92461" x="5732463" y="2511425"/>
          <p14:tracePt t="92497" x="5724525" y="2511425"/>
          <p14:tracePt t="92525" x="5724525" y="2503488"/>
          <p14:tracePt t="92553" x="5716588" y="2503488"/>
          <p14:tracePt t="92556" x="5716588" y="2495550"/>
          <p14:tracePt t="92569" x="5716588" y="2487613"/>
          <p14:tracePt t="92587" x="5708650" y="2487613"/>
          <p14:tracePt t="92715" x="5716588" y="2487613"/>
          <p14:tracePt t="92732" x="5716588" y="2479675"/>
          <p14:tracePt t="92749" x="5724525" y="2479675"/>
          <p14:tracePt t="92854" x="5716588" y="2479675"/>
          <p14:tracePt t="92858" x="5708650" y="2479675"/>
          <p14:tracePt t="92860" x="5700713" y="2479675"/>
          <p14:tracePt t="92862" x="5692775" y="2479675"/>
          <p14:tracePt t="92863" x="5684838" y="2479675"/>
          <p14:tracePt t="92865" x="5676900" y="2479675"/>
          <p14:tracePt t="92867" x="5668963" y="2479675"/>
          <p14:tracePt t="92869" x="5661025" y="2479675"/>
          <p14:tracePt t="92871" x="5653088" y="2479675"/>
          <p14:tracePt t="92876" x="5637213" y="2479675"/>
          <p14:tracePt t="92879" x="5629275" y="2479675"/>
          <p14:tracePt t="92883" x="5621338" y="2487613"/>
          <p14:tracePt t="92885" x="5613400" y="2487613"/>
          <p14:tracePt t="92887" x="5605463" y="2495550"/>
          <p14:tracePt t="92892" x="5589588" y="2495550"/>
          <p14:tracePt t="92894" x="5581650" y="2495550"/>
          <p14:tracePt t="92895" x="5565775" y="2495550"/>
          <p14:tracePt t="92897" x="5549900" y="2495550"/>
          <p14:tracePt t="92899" x="5541963" y="2503488"/>
          <p14:tracePt t="92901" x="5526088" y="2503488"/>
          <p14:tracePt t="92903" x="5510213" y="2503488"/>
          <p14:tracePt t="92907" x="5486400" y="2511425"/>
          <p14:tracePt t="92909" x="5470525" y="2511425"/>
          <p14:tracePt t="92911" x="5454650" y="2519363"/>
          <p14:tracePt t="92913" x="5446713" y="2519363"/>
          <p14:tracePt t="92915" x="5430838" y="2527300"/>
          <p14:tracePt t="92917" x="5422900" y="2535238"/>
          <p14:tracePt t="92919" x="5407025" y="2535238"/>
          <p14:tracePt t="92921" x="5397500" y="2543175"/>
          <p14:tracePt t="92924" x="5397500" y="2551113"/>
          <p14:tracePt t="92926" x="5389563" y="2559050"/>
          <p14:tracePt t="92928" x="5381625" y="2566988"/>
          <p14:tracePt t="92930" x="5381625" y="2576513"/>
          <p14:tracePt t="92931" x="5381625" y="2584450"/>
          <p14:tracePt t="92933" x="5381625" y="2600325"/>
          <p14:tracePt t="93210" x="5381625" y="2592388"/>
          <p14:tracePt t="93212" x="5341938" y="2576513"/>
          <p14:tracePt t="93215" x="5310188" y="2566988"/>
          <p14:tracePt t="93218" x="5262563" y="2559050"/>
          <p14:tracePt t="93219" x="5238750" y="2559050"/>
          <p14:tracePt t="93222" x="5222875" y="2559050"/>
          <p14:tracePt t="93225" x="5207000" y="2559050"/>
          <p14:tracePt t="93227" x="5167313" y="2551113"/>
          <p14:tracePt t="93229" x="5151438" y="2543175"/>
          <p14:tracePt t="93231" x="5127625" y="2543175"/>
          <p14:tracePt t="93234" x="5111750" y="2535238"/>
          <p14:tracePt t="93235" x="5095875" y="2535238"/>
          <p14:tracePt t="93237" x="5080000" y="2535238"/>
          <p14:tracePt t="93241" x="5038725" y="2527300"/>
          <p14:tracePt t="93244" x="5022850" y="2527300"/>
          <p14:tracePt t="93245" x="4999038" y="2527300"/>
          <p14:tracePt t="93247" x="4983163" y="2527300"/>
          <p14:tracePt t="93250" x="4959350" y="2519363"/>
          <p14:tracePt t="93251" x="4943475" y="2519363"/>
          <p14:tracePt t="93253" x="4919663" y="2519363"/>
          <p14:tracePt t="93255" x="4903788" y="2519363"/>
          <p14:tracePt t="93258" x="4879975" y="2519363"/>
          <p14:tracePt t="93261" x="4840288" y="2527300"/>
          <p14:tracePt t="93263" x="4816475" y="2527300"/>
          <p14:tracePt t="93265" x="4800600" y="2527300"/>
          <p14:tracePt t="93267" x="4776788" y="2527300"/>
          <p14:tracePt t="93269" x="4752975" y="2535238"/>
          <p14:tracePt t="93271" x="4729163" y="2535238"/>
          <p14:tracePt t="93274" x="4705350" y="2535238"/>
          <p14:tracePt t="93276" x="4687888" y="2543175"/>
          <p14:tracePt t="93278" x="4664075" y="2543175"/>
          <p14:tracePt t="93279" x="4640263" y="2551113"/>
          <p14:tracePt t="93281" x="4616450" y="2551113"/>
          <p14:tracePt t="93283" x="4592638" y="2559050"/>
          <p14:tracePt t="93285" x="4560888" y="2559050"/>
          <p14:tracePt t="93287" x="4537075" y="2566988"/>
          <p14:tracePt t="93291" x="4489450" y="2576513"/>
          <p14:tracePt t="93294" x="4457700" y="2584450"/>
          <p14:tracePt t="93295" x="4433888" y="2592388"/>
          <p14:tracePt t="93298" x="4402138" y="2600325"/>
          <p14:tracePt t="93299" x="4378325" y="2608263"/>
          <p14:tracePt t="93301" x="4344988" y="2616200"/>
          <p14:tracePt t="93303" x="4313238" y="2624138"/>
          <p14:tracePt t="93305" x="4281488" y="2632075"/>
          <p14:tracePt t="93308" x="4257675" y="2640013"/>
          <p14:tracePt t="93309" x="4225925" y="2647950"/>
          <p14:tracePt t="93316" x="4122738" y="2671763"/>
          <p14:tracePt t="93318" x="4090988" y="2687638"/>
          <p14:tracePt t="93319" x="4059238" y="2695575"/>
          <p14:tracePt t="93321" x="4019550" y="2703513"/>
          <p14:tracePt t="93324" x="3986213" y="2719388"/>
          <p14:tracePt t="93325" x="3946525" y="2727325"/>
          <p14:tracePt t="93330" x="3875088" y="2759075"/>
          <p14:tracePt t="93332" x="3835400" y="2767013"/>
          <p14:tracePt t="93334" x="3795713" y="2782888"/>
          <p14:tracePt t="93335" x="3756025" y="2798763"/>
          <p14:tracePt t="93337" x="3716338" y="2814638"/>
          <p14:tracePt t="93341" x="3635375" y="2846388"/>
          <p14:tracePt t="93346" x="3556000" y="2878138"/>
          <p14:tracePt t="93348" x="3516313" y="2894013"/>
          <p14:tracePt t="93350" x="3476625" y="2909888"/>
          <p14:tracePt t="93351" x="3436938" y="2935288"/>
          <p14:tracePt t="93353" x="3397250" y="2951163"/>
          <p14:tracePt t="93355" x="3357563" y="2967038"/>
          <p14:tracePt t="93358" x="3317875" y="2990850"/>
          <p14:tracePt t="93361" x="3276600" y="3006725"/>
          <p14:tracePt t="93366" x="3165475" y="3070225"/>
          <p14:tracePt t="93368" x="3133725" y="3086100"/>
          <p14:tracePt t="93369" x="3094038" y="3109913"/>
          <p14:tracePt t="93371" x="3054350" y="3125788"/>
          <p14:tracePt t="93374" x="3022600" y="3149600"/>
          <p14:tracePt t="93376" x="2982913" y="3173413"/>
          <p14:tracePt t="93380" x="2909888" y="3205163"/>
          <p14:tracePt t="93382" x="2878138" y="3228975"/>
          <p14:tracePt t="93384" x="2846388" y="3244850"/>
          <p14:tracePt t="93385" x="2814638" y="3262313"/>
          <p14:tracePt t="93387" x="2782888" y="3278188"/>
          <p14:tracePt t="93392" x="2719388" y="3302000"/>
          <p14:tracePt t="93393" x="2695575" y="3317875"/>
          <p14:tracePt t="93398" x="2632075" y="3341688"/>
          <p14:tracePt t="93399" x="2606675" y="3357563"/>
          <p14:tracePt t="93401" x="2582863" y="3373438"/>
          <p14:tracePt t="93403" x="2559050" y="3389313"/>
          <p14:tracePt t="93405" x="2535238" y="3405188"/>
          <p14:tracePt t="93408" x="2511425" y="3413125"/>
          <p14:tracePt t="93409" x="2487613" y="3429000"/>
          <p14:tracePt t="93414" x="2439988" y="3452813"/>
          <p14:tracePt t="93416" x="2424113" y="3460750"/>
          <p14:tracePt t="93417" x="2408238" y="3468688"/>
          <p14:tracePt t="93419" x="2392363" y="3484563"/>
          <p14:tracePt t="93422" x="2376488" y="3492500"/>
          <p14:tracePt t="93424" x="2352675" y="3500438"/>
          <p14:tracePt t="93426" x="2336800" y="3508375"/>
          <p14:tracePt t="93427" x="2328863" y="3516313"/>
          <p14:tracePt t="93432" x="2305050" y="3532188"/>
          <p14:tracePt t="93433" x="2289175" y="3540125"/>
          <p14:tracePt t="93435" x="2281238" y="3548063"/>
          <p14:tracePt t="93438" x="2273300" y="3556000"/>
          <p14:tracePt t="93441" x="2255838" y="3556000"/>
          <p14:tracePt t="93442" x="2247900" y="3563938"/>
          <p14:tracePt t="93443" x="2239963" y="3571875"/>
          <p14:tracePt t="93448" x="2224088" y="3579813"/>
          <p14:tracePt t="93451" x="2216150" y="3587750"/>
          <p14:tracePt t="93454" x="2208213" y="3587750"/>
          <p14:tracePt t="93455" x="2208213" y="3595688"/>
          <p14:tracePt t="93458" x="2200275" y="3595688"/>
          <p14:tracePt t="93462" x="2200275" y="3605213"/>
          <p14:tracePt t="93465" x="2192338" y="3605213"/>
          <p14:tracePt t="93810" x="2192338" y="3595688"/>
          <p14:tracePt t="93821" x="2192338" y="3587750"/>
          <p14:tracePt t="93824" x="2200275" y="3587750"/>
          <p14:tracePt t="93827" x="2200275" y="3579813"/>
          <p14:tracePt t="93829" x="2208213" y="3579813"/>
          <p14:tracePt t="93831" x="2208213" y="3571875"/>
          <p14:tracePt t="93833" x="2216150" y="3571875"/>
          <p14:tracePt t="93835" x="2224088" y="3563938"/>
          <p14:tracePt t="93837" x="2232025" y="3556000"/>
          <p14:tracePt t="93841" x="2247900" y="3532188"/>
          <p14:tracePt t="93844" x="2247900" y="3524250"/>
          <p14:tracePt t="93847" x="2255838" y="3508375"/>
          <p14:tracePt t="93848" x="2265363" y="3492500"/>
          <p14:tracePt t="93849" x="2281238" y="3484563"/>
          <p14:tracePt t="93851" x="2289175" y="3468688"/>
          <p14:tracePt t="93853" x="2297113" y="3452813"/>
          <p14:tracePt t="93855" x="2305050" y="3444875"/>
          <p14:tracePt t="93858" x="2312988" y="3429000"/>
          <p14:tracePt t="93859" x="2320925" y="3413125"/>
          <p14:tracePt t="93864" x="2336800" y="3389313"/>
          <p14:tracePt t="93865" x="2344738" y="3381375"/>
          <p14:tracePt t="93867" x="2352675" y="3365500"/>
          <p14:tracePt t="93869" x="2360613" y="3357563"/>
          <p14:tracePt t="93871" x="2368550" y="3341688"/>
          <p14:tracePt t="93874" x="2376488" y="3333750"/>
          <p14:tracePt t="93876" x="2384425" y="3325813"/>
          <p14:tracePt t="93878" x="2392363" y="3309938"/>
          <p14:tracePt t="93881" x="2400300" y="3294063"/>
          <p14:tracePt t="93884" x="2408238" y="3286125"/>
          <p14:tracePt t="93886" x="2408238" y="3278188"/>
          <p14:tracePt t="93887" x="2416175" y="3262313"/>
          <p14:tracePt t="93891" x="2432050" y="3244850"/>
          <p14:tracePt t="93894" x="2432050" y="3236913"/>
          <p14:tracePt t="93898" x="2447925" y="3213100"/>
          <p14:tracePt t="93900" x="2447925" y="3205163"/>
          <p14:tracePt t="93901" x="2447925" y="3189288"/>
          <p14:tracePt t="93903" x="2455863" y="3181350"/>
          <p14:tracePt t="93906" x="2455863" y="3173413"/>
          <p14:tracePt t="93908" x="2463800" y="3157538"/>
          <p14:tracePt t="93909" x="2463800" y="3149600"/>
          <p14:tracePt t="93912" x="2471738" y="3141663"/>
          <p14:tracePt t="93914" x="2471738" y="3125788"/>
          <p14:tracePt t="93915" x="2471738" y="3117850"/>
          <p14:tracePt t="93917" x="2479675" y="3101975"/>
          <p14:tracePt t="93919" x="2479675" y="3094038"/>
          <p14:tracePt t="93922" x="2479675" y="3078163"/>
          <p14:tracePt t="93924" x="2487613" y="3062288"/>
          <p14:tracePt t="93925" x="2487613" y="3054350"/>
          <p14:tracePt t="93928" x="2487613" y="3038475"/>
          <p14:tracePt t="93929" x="2495550" y="3022600"/>
          <p14:tracePt t="93931" x="2495550" y="3006725"/>
          <p14:tracePt t="93933" x="2495550" y="2990850"/>
          <p14:tracePt t="93935" x="2503488" y="2974975"/>
          <p14:tracePt t="93937" x="2503488" y="2951163"/>
          <p14:tracePt t="93941" x="2519363" y="2909888"/>
          <p14:tracePt t="93945" x="2519363" y="2886075"/>
          <p14:tracePt t="93946" x="2519363" y="2870200"/>
          <p14:tracePt t="93947" x="2527300" y="2846388"/>
          <p14:tracePt t="93949" x="2527300" y="2822575"/>
          <p14:tracePt t="93951" x="2535238" y="2798763"/>
          <p14:tracePt t="93954" x="2543175" y="2774950"/>
          <p14:tracePt t="93955" x="2543175" y="2751138"/>
          <p14:tracePt t="93958" x="2543175" y="2727325"/>
          <p14:tracePt t="93960" x="2551113" y="2703513"/>
          <p14:tracePt t="93963" x="2551113" y="2679700"/>
          <p14:tracePt t="93964" x="2551113" y="2663825"/>
          <p14:tracePt t="93965" x="2559050" y="2640013"/>
          <p14:tracePt t="93967" x="2559050" y="2616200"/>
          <p14:tracePt t="93969" x="2559050" y="2592388"/>
          <p14:tracePt t="93971" x="2566988" y="2576513"/>
          <p14:tracePt t="93974" x="2566988" y="2551113"/>
          <p14:tracePt t="93975" x="2566988" y="2535238"/>
          <p14:tracePt t="93978" x="2574925" y="2519363"/>
          <p14:tracePt t="93979" x="2574925" y="2495550"/>
          <p14:tracePt t="93981" x="2574925" y="2479675"/>
          <p14:tracePt t="93983" x="2574925" y="2463800"/>
          <p14:tracePt t="93985" x="2574925" y="2447925"/>
          <p14:tracePt t="93987" x="2574925" y="2432050"/>
          <p14:tracePt t="93993" x="2574925" y="2400300"/>
          <p14:tracePt t="93996" x="2566988" y="2368550"/>
          <p14:tracePt t="93998" x="2566988" y="2352675"/>
          <p14:tracePt t="94000" x="2559050" y="2344738"/>
          <p14:tracePt t="94001" x="2559050" y="2328863"/>
          <p14:tracePt t="94003" x="2559050" y="2320925"/>
          <p14:tracePt t="94005" x="2551113" y="2305050"/>
          <p14:tracePt t="94008" x="2551113" y="2297113"/>
          <p14:tracePt t="94010" x="2543175" y="2289175"/>
          <p14:tracePt t="94012" x="2535238" y="2273300"/>
          <p14:tracePt t="94013" x="2535238" y="2265363"/>
          <p14:tracePt t="94016" x="2527300" y="2257425"/>
          <p14:tracePt t="94017" x="2519363" y="2249488"/>
          <p14:tracePt t="94019" x="2511425" y="2241550"/>
          <p14:tracePt t="94021" x="2503488" y="2233613"/>
          <p14:tracePt t="94024" x="2503488" y="2224088"/>
          <p14:tracePt t="94026" x="2495550" y="2224088"/>
          <p14:tracePt t="94029" x="2487613" y="2216150"/>
          <p14:tracePt t="94031" x="2471738" y="2208213"/>
          <p14:tracePt t="94033" x="2471738" y="2200275"/>
          <p14:tracePt t="94035" x="2463800" y="2200275"/>
          <p14:tracePt t="94037" x="2455863" y="2192338"/>
          <p14:tracePt t="94041" x="2439988" y="2184400"/>
          <p14:tracePt t="94046" x="2432050" y="2176463"/>
          <p14:tracePt t="94049" x="2424113" y="2176463"/>
          <p14:tracePt t="94050" x="2416175" y="2176463"/>
          <p14:tracePt t="94051" x="2408238" y="2176463"/>
          <p14:tracePt t="94053" x="2408238" y="2168525"/>
          <p14:tracePt t="94055" x="2400300" y="2168525"/>
          <p14:tracePt t="94061" x="2392363" y="2168525"/>
          <p14:tracePt t="94063" x="2384425" y="2168525"/>
          <p14:tracePt t="94069" x="2376488" y="2168525"/>
          <p14:tracePt t="94074" x="2376488" y="2160588"/>
          <p14:tracePt t="94094" x="2368550" y="2160588"/>
          <p14:tracePt t="94108" x="2368550" y="2168525"/>
          <p14:tracePt t="94145" x="2360613" y="2168525"/>
          <p14:tracePt t="94426" x="2368550" y="2168525"/>
          <p14:tracePt t="94459" x="2368550" y="2176463"/>
          <p14:tracePt t="94469" x="2376488" y="2176463"/>
          <p14:tracePt t="94472" x="2376488" y="2184400"/>
          <p14:tracePt t="94474" x="2384425" y="2184400"/>
          <p14:tracePt t="94476" x="2392363" y="2192338"/>
          <p14:tracePt t="94479" x="2400300" y="2200275"/>
          <p14:tracePt t="94481" x="2408238" y="2208213"/>
          <p14:tracePt t="94483" x="2416175" y="2216150"/>
          <p14:tracePt t="94486" x="2424113" y="2216150"/>
          <p14:tracePt t="94487" x="2432050" y="2224088"/>
          <p14:tracePt t="94491" x="2447925" y="2241550"/>
          <p14:tracePt t="94495" x="2455863" y="2249488"/>
          <p14:tracePt t="94496" x="2463800" y="2257425"/>
          <p14:tracePt t="94497" x="2471738" y="2265363"/>
          <p14:tracePt t="94499" x="2487613" y="2273300"/>
          <p14:tracePt t="94501" x="2495550" y="2281238"/>
          <p14:tracePt t="94503" x="2503488" y="2289175"/>
          <p14:tracePt t="94505" x="2519363" y="2305050"/>
          <p14:tracePt t="94508" x="2527300" y="2312988"/>
          <p14:tracePt t="94509" x="2543175" y="2320925"/>
          <p14:tracePt t="94514" x="2566988" y="2344738"/>
          <p14:tracePt t="94518" x="2590800" y="2368550"/>
          <p14:tracePt t="94519" x="2598738" y="2384425"/>
          <p14:tracePt t="94521" x="2616200" y="2392363"/>
          <p14:tracePt t="94525" x="2632075" y="2408238"/>
          <p14:tracePt t="94526" x="2640013" y="2416175"/>
          <p14:tracePt t="94529" x="2655888" y="2432050"/>
          <p14:tracePt t="94534" x="2703513" y="2471738"/>
          <p14:tracePt t="94536" x="2719388" y="2487613"/>
          <p14:tracePt t="94537" x="2735263" y="2503488"/>
          <p14:tracePt t="94541" x="2767013" y="2535238"/>
          <p14:tracePt t="94544" x="2782888" y="2551113"/>
          <p14:tracePt t="94550" x="2830513" y="2608263"/>
          <p14:tracePt t="94552" x="2846388" y="2624138"/>
          <p14:tracePt t="94553" x="2862263" y="2640013"/>
          <p14:tracePt t="94555" x="2878138" y="2655888"/>
          <p14:tracePt t="94558" x="2894013" y="2671763"/>
          <p14:tracePt t="94559" x="2909888" y="2695575"/>
          <p14:tracePt t="94562" x="2925763" y="2711450"/>
          <p14:tracePt t="94563" x="2941638" y="2727325"/>
          <p14:tracePt t="94565" x="2949575" y="2743200"/>
          <p14:tracePt t="94567" x="2967038" y="2767013"/>
          <p14:tracePt t="94569" x="2982913" y="2782888"/>
          <p14:tracePt t="94571" x="2998788" y="2798763"/>
          <p14:tracePt t="94573" x="3006725" y="2814638"/>
          <p14:tracePt t="94576" x="3022600" y="2838450"/>
          <p14:tracePt t="94579" x="3046413" y="2870200"/>
          <p14:tracePt t="94581" x="3062288" y="2886075"/>
          <p14:tracePt t="94583" x="3070225" y="2901950"/>
          <p14:tracePt t="94585" x="3078163" y="2919413"/>
          <p14:tracePt t="94587" x="3094038" y="2935288"/>
          <p14:tracePt t="94590" x="3101975" y="2951163"/>
          <p14:tracePt t="94591" x="3109913" y="2967038"/>
          <p14:tracePt t="94593" x="3125788" y="2982913"/>
          <p14:tracePt t="94595" x="3133725" y="2990850"/>
          <p14:tracePt t="94597" x="3141663" y="3006725"/>
          <p14:tracePt t="94599" x="3149600" y="3022600"/>
          <p14:tracePt t="94601" x="3157538" y="3030538"/>
          <p14:tracePt t="94603" x="3157538" y="3038475"/>
          <p14:tracePt t="94605" x="3165475" y="3054350"/>
          <p14:tracePt t="94607" x="3173413" y="3062288"/>
          <p14:tracePt t="94609" x="3181350" y="3070225"/>
          <p14:tracePt t="94611" x="3181350" y="3078163"/>
          <p14:tracePt t="94613" x="3189288" y="3086100"/>
          <p14:tracePt t="94615" x="3189288" y="3094038"/>
          <p14:tracePt t="94617" x="3197225" y="3101975"/>
          <p14:tracePt t="94621" x="3197225" y="3109913"/>
          <p14:tracePt t="94627" x="3205163" y="3109913"/>
          <p14:tracePt t="94633" x="3205163" y="3117850"/>
          <p14:tracePt t="94744" x="3205163" y="3109913"/>
          <p14:tracePt t="94751" x="3213100" y="3109913"/>
          <p14:tracePt t="94755" x="3221038" y="3101975"/>
          <p14:tracePt t="94759" x="3228975" y="3101975"/>
          <p14:tracePt t="94761" x="3236913" y="3094038"/>
          <p14:tracePt t="94764" x="3244850" y="3094038"/>
          <p14:tracePt t="94766" x="3252788" y="3094038"/>
          <p14:tracePt t="94767" x="3260725" y="3086100"/>
          <p14:tracePt t="94769" x="3268663" y="3086100"/>
          <p14:tracePt t="94771" x="3276600" y="3086100"/>
          <p14:tracePt t="94774" x="3292475" y="3078163"/>
          <p14:tracePt t="94777" x="3308350" y="3070225"/>
          <p14:tracePt t="94779" x="3317875" y="3070225"/>
          <p14:tracePt t="94782" x="3333750" y="3062288"/>
          <p14:tracePt t="94783" x="3341688" y="3062288"/>
          <p14:tracePt t="94785" x="3349625" y="3054350"/>
          <p14:tracePt t="94787" x="3365500" y="3054350"/>
          <p14:tracePt t="94791" x="3389313" y="3046413"/>
          <p14:tracePt t="94795" x="3397250" y="3046413"/>
          <p14:tracePt t="94798" x="3421063" y="3038475"/>
          <p14:tracePt t="94799" x="3436938" y="3030538"/>
          <p14:tracePt t="94801" x="3444875" y="3030538"/>
          <p14:tracePt t="94803" x="3460750" y="3022600"/>
          <p14:tracePt t="94805" x="3476625" y="3014663"/>
          <p14:tracePt t="94808" x="3492500" y="3014663"/>
          <p14:tracePt t="94810" x="3500438" y="3006725"/>
          <p14:tracePt t="94816" x="3548063" y="2990850"/>
          <p14:tracePt t="94817" x="3571875" y="2982913"/>
          <p14:tracePt t="94819" x="3587750" y="2974975"/>
          <p14:tracePt t="94821" x="3603625" y="2967038"/>
          <p14:tracePt t="94824" x="3619500" y="2959100"/>
          <p14:tracePt t="94826" x="3635375" y="2959100"/>
          <p14:tracePt t="94830" x="3676650" y="2943225"/>
          <p14:tracePt t="94832" x="3692525" y="2935288"/>
          <p14:tracePt t="94833" x="3708400" y="2927350"/>
          <p14:tracePt t="94835" x="3732213" y="2919413"/>
          <p14:tracePt t="94837" x="3748088" y="2909888"/>
          <p14:tracePt t="94841" x="3787775" y="2894013"/>
          <p14:tracePt t="94846" x="3819525" y="2878138"/>
          <p14:tracePt t="94848" x="3835400" y="2870200"/>
          <p14:tracePt t="94850" x="3851275" y="2862263"/>
          <p14:tracePt t="94851" x="3867150" y="2854325"/>
          <p14:tracePt t="94853" x="3883025" y="2846388"/>
          <p14:tracePt t="94855" x="3898900" y="2838450"/>
          <p14:tracePt t="94858" x="3914775" y="2830513"/>
          <p14:tracePt t="94860" x="3922713" y="2822575"/>
          <p14:tracePt t="94863" x="3938588" y="2814638"/>
          <p14:tracePt t="94866" x="3954463" y="2806700"/>
          <p14:tracePt t="94868" x="3970338" y="2798763"/>
          <p14:tracePt t="94869" x="3978275" y="2790825"/>
          <p14:tracePt t="94871" x="3986213" y="2782888"/>
          <p14:tracePt t="94874" x="3994150" y="2774950"/>
          <p14:tracePt t="94879" x="4002088" y="2767013"/>
          <p14:tracePt t="94882" x="4002088" y="2759075"/>
          <p14:tracePt t="94883" x="4011613" y="2759075"/>
          <p14:tracePt t="94885" x="4011613" y="2751138"/>
          <p14:tracePt t="94896" x="4019550" y="2743200"/>
          <p14:tracePt t="94911" x="4019550" y="2735263"/>
          <p14:tracePt t="94931" x="4019550" y="2727325"/>
          <p14:tracePt t="95118" x="4019550" y="2719388"/>
          <p14:tracePt t="95125" x="4027488" y="2719388"/>
          <p14:tracePt t="95128" x="4027488" y="2711450"/>
          <p14:tracePt t="95169" x="4027488" y="2703513"/>
          <p14:tracePt t="95190" x="4027488" y="2695575"/>
          <p14:tracePt t="95199" x="4035425" y="2695575"/>
          <p14:tracePt t="95203" x="4035425" y="2687638"/>
          <p14:tracePt t="95209" x="4035425" y="2679700"/>
          <p14:tracePt t="95213" x="4035425" y="2671763"/>
          <p14:tracePt t="95217" x="4035425" y="2663825"/>
          <p14:tracePt t="95221" x="4043363" y="2655888"/>
          <p14:tracePt t="95226" x="4043363" y="2647950"/>
          <p14:tracePt t="95227" x="4043363" y="2640013"/>
          <p14:tracePt t="95231" x="4043363" y="2632075"/>
          <p14:tracePt t="95233" x="4043363" y="2624138"/>
          <p14:tracePt t="95235" x="4051300" y="2624138"/>
          <p14:tracePt t="95237" x="4051300" y="2616200"/>
          <p14:tracePt t="95241" x="4051300" y="2608263"/>
          <p14:tracePt t="95243" x="4051300" y="2592388"/>
          <p14:tracePt t="95245" x="4059238" y="2592388"/>
          <p14:tracePt t="95247" x="4059238" y="2584450"/>
          <p14:tracePt t="95250" x="4059238" y="2576513"/>
          <p14:tracePt t="95251" x="4059238" y="2566988"/>
          <p14:tracePt t="95255" x="4059238" y="2559050"/>
          <p14:tracePt t="95257" x="4067175" y="2551113"/>
          <p14:tracePt t="95259" x="4067175" y="2543175"/>
          <p14:tracePt t="95263" x="4067175" y="2535238"/>
          <p14:tracePt t="95266" x="4067175" y="2527300"/>
          <p14:tracePt t="95267" x="4075113" y="2527300"/>
          <p14:tracePt t="95269" x="4075113" y="2519363"/>
          <p14:tracePt t="95271" x="4075113" y="2511425"/>
          <p14:tracePt t="95276" x="4075113" y="2503488"/>
          <p14:tracePt t="95277" x="4083050" y="2495550"/>
          <p14:tracePt t="95281" x="4083050" y="2487613"/>
          <p14:tracePt t="95283" x="4083050" y="2479675"/>
          <p14:tracePt t="95285" x="4090988" y="2479675"/>
          <p14:tracePt t="95287" x="4090988" y="2471738"/>
          <p14:tracePt t="95291" x="4090988" y="2463800"/>
          <p14:tracePt t="95293" x="4098925" y="2455863"/>
          <p14:tracePt t="95295" x="4098925" y="2447925"/>
          <p14:tracePt t="95297" x="4098925" y="2439988"/>
          <p14:tracePt t="95301" x="4106863" y="2432050"/>
          <p14:tracePt t="95303" x="4106863" y="2424113"/>
          <p14:tracePt t="95308" x="4106863" y="2416175"/>
          <p14:tracePt t="95311" x="4114800" y="2408238"/>
          <p14:tracePt t="95313" x="4114800" y="2400300"/>
          <p14:tracePt t="95317" x="4114800" y="2392363"/>
          <p14:tracePt t="95319" x="4122738" y="2392363"/>
          <p14:tracePt t="95321" x="4122738" y="2384425"/>
          <p14:tracePt t="95326" x="4122738" y="2376488"/>
          <p14:tracePt t="95329" x="4122738" y="2368550"/>
          <p14:tracePt t="95333" x="4130675" y="2368550"/>
          <p14:tracePt t="95335" x="4130675" y="2360613"/>
          <p14:tracePt t="95343" x="4130675" y="2352675"/>
          <p14:tracePt t="95566" x="4130675" y="2360613"/>
          <p14:tracePt t="95569" x="4122738" y="2368550"/>
          <p14:tracePt t="95574" x="4122738" y="2376488"/>
          <p14:tracePt t="95578" x="4114800" y="2384425"/>
          <p14:tracePt t="95580" x="4114800" y="2392363"/>
          <p14:tracePt t="95581" x="4106863" y="2392363"/>
          <p14:tracePt t="95583" x="4106863" y="2400300"/>
          <p14:tracePt t="95587" x="4098925" y="2408238"/>
          <p14:tracePt t="95594" x="4090988" y="2416175"/>
          <p14:tracePt t="95597" x="4090988" y="2424113"/>
          <p14:tracePt t="95601" x="4083050" y="2432050"/>
          <p14:tracePt t="95605" x="4083050" y="2439988"/>
          <p14:tracePt t="95611" x="4075113" y="2447925"/>
          <p14:tracePt t="95619" x="4075113" y="2455863"/>
          <p14:tracePt t="95627" x="4067175" y="2455863"/>
          <p14:tracePt t="95629" x="4067175" y="2463800"/>
          <p14:tracePt t="95633" x="4067175" y="2471738"/>
          <p14:tracePt t="95642" x="4059238" y="2479675"/>
          <p14:tracePt t="95647" x="4059238" y="2487613"/>
          <p14:tracePt t="95653" x="4059238" y="2495550"/>
          <p14:tracePt t="95660" x="4051300" y="2503488"/>
          <p14:tracePt t="95665" x="4051300" y="2511425"/>
          <p14:tracePt t="95676" x="4051300" y="2519363"/>
          <p14:tracePt t="95681" x="4051300" y="2527300"/>
          <p14:tracePt t="95687" x="4043363" y="2527300"/>
          <p14:tracePt t="95692" x="4043363" y="2535238"/>
          <p14:tracePt t="95701" x="4043363" y="2543175"/>
          <p14:tracePt t="95988" x="4043363" y="2551113"/>
          <p14:tracePt t="95990" x="4035425" y="2551113"/>
          <p14:tracePt t="96005" x="4027488" y="2559050"/>
          <p14:tracePt t="96013" x="4019550" y="2559050"/>
          <p14:tracePt t="96015" x="4019550" y="2566988"/>
          <p14:tracePt t="96019" x="4011613" y="2566988"/>
          <p14:tracePt t="96024" x="4011613" y="2576513"/>
          <p14:tracePt t="96026" x="4002088" y="2576513"/>
          <p14:tracePt t="96031" x="3994150" y="2584450"/>
          <p14:tracePt t="96035" x="3986213" y="2584450"/>
          <p14:tracePt t="96041" x="3978275" y="2592388"/>
          <p14:tracePt t="96043" x="3970338" y="2592388"/>
          <p14:tracePt t="96047" x="3962400" y="2600325"/>
          <p14:tracePt t="96051" x="3954463" y="2600325"/>
          <p14:tracePt t="96055" x="3946525" y="2600325"/>
          <p14:tracePt t="96058" x="3946525" y="2608263"/>
          <p14:tracePt t="96061" x="3938588" y="2608263"/>
          <p14:tracePt t="96067" x="3930650" y="2608263"/>
          <p14:tracePt t="96076" x="3922713" y="2616200"/>
          <p14:tracePt t="96083" x="3914775" y="2616200"/>
          <p14:tracePt t="96093" x="3906838" y="2616200"/>
          <p14:tracePt t="96101" x="3898900" y="2616200"/>
          <p14:tracePt t="96115" x="3890963" y="2616200"/>
          <p14:tracePt t="96131" x="3883025" y="2616200"/>
          <p14:tracePt t="96142" x="3875088" y="2608263"/>
          <p14:tracePt t="96145" x="3867150" y="2608263"/>
          <p14:tracePt t="96149" x="3859213" y="2608263"/>
          <p14:tracePt t="96151" x="3851275" y="2608263"/>
          <p14:tracePt t="96153" x="3851275" y="2600325"/>
          <p14:tracePt t="96155" x="3843338" y="2600325"/>
          <p14:tracePt t="96159" x="3827463" y="2600325"/>
          <p14:tracePt t="96162" x="3819525" y="2592388"/>
          <p14:tracePt t="96164" x="3811588" y="2592388"/>
          <p14:tracePt t="96165" x="3803650" y="2592388"/>
          <p14:tracePt t="96167" x="3795713" y="2584450"/>
          <p14:tracePt t="96169" x="3787775" y="2584450"/>
          <p14:tracePt t="96172" x="3779838" y="2584450"/>
          <p14:tracePt t="96174" x="3771900" y="2576513"/>
          <p14:tracePt t="96177" x="3756025" y="2566988"/>
          <p14:tracePt t="96179" x="3740150" y="2566988"/>
          <p14:tracePt t="96181" x="3732213" y="2559050"/>
          <p14:tracePt t="96183" x="3724275" y="2559050"/>
          <p14:tracePt t="96185" x="3716338" y="2551113"/>
          <p14:tracePt t="96188" x="3700463" y="2543175"/>
          <p14:tracePt t="96191" x="3684588" y="2535238"/>
          <p14:tracePt t="96196" x="3660775" y="2519363"/>
          <p14:tracePt t="96197" x="3651250" y="2519363"/>
          <p14:tracePt t="96199" x="3643313" y="2511425"/>
          <p14:tracePt t="96201" x="3635375" y="2503488"/>
          <p14:tracePt t="96204" x="3619500" y="2495550"/>
          <p14:tracePt t="96205" x="3611563" y="2487613"/>
          <p14:tracePt t="96208" x="3603625" y="2487613"/>
          <p14:tracePt t="96210" x="3595688" y="2479675"/>
          <p14:tracePt t="96214" x="3579813" y="2463800"/>
          <p14:tracePt t="96215" x="3563938" y="2455863"/>
          <p14:tracePt t="96217" x="3556000" y="2447925"/>
          <p14:tracePt t="96219" x="3548063" y="2439988"/>
          <p14:tracePt t="96221" x="3540125" y="2432050"/>
          <p14:tracePt t="96224" x="3532188" y="2424113"/>
          <p14:tracePt t="96225" x="3524250" y="2416175"/>
          <p14:tracePt t="96230" x="3508375" y="2408238"/>
          <p14:tracePt t="96231" x="3500438" y="2400300"/>
          <p14:tracePt t="96234" x="3492500" y="2392363"/>
          <p14:tracePt t="96235" x="3484563" y="2384425"/>
          <p14:tracePt t="96237" x="3476625" y="2376488"/>
          <p14:tracePt t="96242" x="3460750" y="2368550"/>
          <p14:tracePt t="96244" x="3452813" y="2360613"/>
          <p14:tracePt t="96248" x="3436938" y="2344738"/>
          <p14:tracePt t="96250" x="3429000" y="2344738"/>
          <p14:tracePt t="96252" x="3421063" y="2336800"/>
          <p14:tracePt t="96253" x="3421063" y="2328863"/>
          <p14:tracePt t="96255" x="3413125" y="2328863"/>
          <p14:tracePt t="96258" x="3405188" y="2320925"/>
          <p14:tracePt t="96260" x="3405188" y="2312988"/>
          <p14:tracePt t="96264" x="3389313" y="2305050"/>
          <p14:tracePt t="96267" x="3381375" y="2297113"/>
          <p14:tracePt t="96271" x="3373438" y="2289175"/>
          <p14:tracePt t="96275" x="3373438" y="2281238"/>
          <p14:tracePt t="96280" x="3365500" y="2273300"/>
          <p14:tracePt t="96283" x="3357563" y="2265363"/>
          <p14:tracePt t="96287" x="3357563" y="2257425"/>
          <p14:tracePt t="96291" x="3349625" y="2257425"/>
          <p14:tracePt t="96294" x="3349625" y="2249488"/>
          <p14:tracePt t="96295" x="3341688" y="2249488"/>
          <p14:tracePt t="96299" x="3341688" y="2241550"/>
          <p14:tracePt t="96301" x="3333750" y="2241550"/>
          <p14:tracePt t="96309" x="3333750" y="2233613"/>
          <p14:tracePt t="96311" x="3325813" y="2233613"/>
          <p14:tracePt t="96486" x="3317875" y="2233613"/>
          <p14:tracePt t="96493" x="3308350" y="2233613"/>
          <p14:tracePt t="96498" x="3308350" y="2241550"/>
          <p14:tracePt t="96500" x="3300413" y="2241550"/>
          <p14:tracePt t="96503" x="3292475" y="2241550"/>
          <p14:tracePt t="96508" x="3284538" y="2241550"/>
          <p14:tracePt t="96511" x="3276600" y="2249488"/>
          <p14:tracePt t="96517" x="3268663" y="2249488"/>
          <p14:tracePt t="96521" x="3260725" y="2249488"/>
          <p14:tracePt t="96526" x="3252788" y="2257425"/>
          <p14:tracePt t="96531" x="3244850" y="2257425"/>
          <p14:tracePt t="96541" x="3236913" y="2257425"/>
          <p14:tracePt t="96547" x="3236913" y="2265363"/>
          <p14:tracePt t="96610" x="3236913" y="2273300"/>
          <p14:tracePt t="96613" x="3244850" y="2273300"/>
          <p14:tracePt t="96629" x="3244850" y="2281238"/>
          <p14:tracePt t="96637" x="3252788" y="2281238"/>
          <p14:tracePt t="96650" x="3252788" y="2289175"/>
          <p14:tracePt t="96658" x="3260725" y="2289175"/>
          <p14:tracePt t="96661" x="3260725" y="2297113"/>
          <p14:tracePt t="96671" x="3268663" y="2297113"/>
          <p14:tracePt t="96676" x="3268663" y="2305050"/>
          <p14:tracePt t="96685" x="3276600" y="2305050"/>
          <p14:tracePt t="96692" x="3276600" y="2312988"/>
          <p14:tracePt t="96709" x="3284538" y="2312988"/>
          <p14:tracePt t="96828" x="3276600" y="2312988"/>
          <p14:tracePt t="96831" x="3276600" y="2320925"/>
          <p14:tracePt t="96840" x="3276600" y="2328863"/>
          <p14:tracePt t="96843" x="3268663" y="2336800"/>
          <p14:tracePt t="96847" x="3268663" y="2344738"/>
          <p14:tracePt t="96849" x="3260725" y="2352675"/>
          <p14:tracePt t="96853" x="3260725" y="2360613"/>
          <p14:tracePt t="96855" x="3252788" y="2368550"/>
          <p14:tracePt t="96860" x="3244850" y="2376488"/>
          <p14:tracePt t="96861" x="3236913" y="2384425"/>
          <p14:tracePt t="96863" x="3236913" y="2392363"/>
          <p14:tracePt t="96865" x="3228975" y="2400300"/>
          <p14:tracePt t="96867" x="3228975" y="2408238"/>
          <p14:tracePt t="96869" x="3221038" y="2416175"/>
          <p14:tracePt t="96871" x="3213100" y="2424113"/>
          <p14:tracePt t="96874" x="3205163" y="2432050"/>
          <p14:tracePt t="96880" x="3189288" y="2447925"/>
          <p14:tracePt t="96882" x="3173413" y="2463800"/>
          <p14:tracePt t="96883" x="3165475" y="2471738"/>
          <p14:tracePt t="96885" x="3157538" y="2471738"/>
          <p14:tracePt t="96887" x="3149600" y="2479675"/>
          <p14:tracePt t="96891" x="3125788" y="2495550"/>
          <p14:tracePt t="96895" x="3117850" y="2503488"/>
          <p14:tracePt t="96897" x="3094038" y="2519363"/>
          <p14:tracePt t="96899" x="3086100" y="2527300"/>
          <p14:tracePt t="96901" x="3078163" y="2535238"/>
          <p14:tracePt t="96903" x="3062288" y="2543175"/>
          <p14:tracePt t="96906" x="3054350" y="2551113"/>
          <p14:tracePt t="96908" x="3046413" y="2559050"/>
          <p14:tracePt t="96909" x="3030538" y="2559050"/>
          <p14:tracePt t="96914" x="3014663" y="2576513"/>
          <p14:tracePt t="96915" x="3006725" y="2576513"/>
          <p14:tracePt t="96917" x="2998788" y="2584450"/>
          <p14:tracePt t="96919" x="2982913" y="2584450"/>
          <p14:tracePt t="96922" x="2974975" y="2592388"/>
          <p14:tracePt t="96924" x="2967038" y="2600325"/>
          <p14:tracePt t="96926" x="2957513" y="2600325"/>
          <p14:tracePt t="96929" x="2941638" y="2608263"/>
          <p14:tracePt t="96931" x="2933700" y="2608263"/>
          <p14:tracePt t="96933" x="2933700" y="2616200"/>
          <p14:tracePt t="96935" x="2925763" y="2616200"/>
          <p14:tracePt t="96938" x="2925763" y="2624138"/>
          <p14:tracePt t="96941" x="2917825" y="2624138"/>
          <p14:tracePt t="96944" x="2909888" y="2624138"/>
          <p14:tracePt t="96947" x="2901950" y="2632075"/>
          <p14:tracePt t="97018" x="2894013" y="2632075"/>
          <p14:tracePt t="97023" x="2894013" y="2640013"/>
          <p14:tracePt t="97026" x="2886075" y="2640013"/>
          <p14:tracePt t="97031" x="2886075" y="2647950"/>
          <p14:tracePt t="97033" x="2878138" y="2647950"/>
          <p14:tracePt t="97037" x="2878138" y="2655888"/>
          <p14:tracePt t="97041" x="2870200" y="2655888"/>
          <p14:tracePt t="97049" x="2870200" y="2663825"/>
          <p14:tracePt t="97051" x="2862263" y="2663825"/>
          <p14:tracePt t="97445" x="2862263" y="2671763"/>
          <p14:tracePt t="97449" x="2854325" y="2671763"/>
          <p14:tracePt t="97468" x="2846388" y="2671763"/>
          <p14:tracePt t="97479" x="2838450" y="2671763"/>
          <p14:tracePt t="97491" x="2830513" y="2671763"/>
          <p14:tracePt t="97506" x="2822575" y="2671763"/>
          <p14:tracePt t="97519" x="2814638" y="2671763"/>
          <p14:tracePt t="97533" x="2806700" y="2671763"/>
          <p14:tracePt t="97541" x="2806700" y="2679700"/>
          <p14:tracePt t="97548" x="2798763" y="2679700"/>
          <p14:tracePt t="97558" x="2790825" y="2679700"/>
          <p14:tracePt t="97565" x="2782888" y="2679700"/>
          <p14:tracePt t="97574" x="2774950" y="2679700"/>
          <p14:tracePt t="97581" x="2767013" y="2679700"/>
          <p14:tracePt t="97583" x="2767013" y="2687638"/>
          <p14:tracePt t="97593" x="2759075" y="2687638"/>
          <p14:tracePt t="97609" x="2751138" y="2687638"/>
          <p14:tracePt t="97635" x="2751138" y="2679700"/>
          <p14:tracePt t="97690" x="2759075" y="2679700"/>
          <p14:tracePt t="97706" x="2767013" y="2679700"/>
          <p14:tracePt t="97713" x="2774950" y="2679700"/>
          <p14:tracePt t="97719" x="2782888" y="2679700"/>
          <p14:tracePt t="97724" x="2790825" y="2679700"/>
          <p14:tracePt t="97725" x="2790825" y="2671763"/>
          <p14:tracePt t="97727" x="2798763" y="2671763"/>
          <p14:tracePt t="97731" x="2806700" y="2671763"/>
          <p14:tracePt t="97735" x="2814638" y="2671763"/>
          <p14:tracePt t="97737" x="2822575" y="2671763"/>
          <p14:tracePt t="97742" x="2830513" y="2671763"/>
          <p14:tracePt t="97745" x="2838450" y="2671763"/>
          <p14:tracePt t="97749" x="2846388" y="2671763"/>
          <p14:tracePt t="97751" x="2854325" y="2671763"/>
          <p14:tracePt t="97753" x="2862263" y="2671763"/>
          <p14:tracePt t="97758" x="2870200" y="2671763"/>
          <p14:tracePt t="97759" x="2878138" y="2671763"/>
          <p14:tracePt t="97761" x="2886075" y="2671763"/>
          <p14:tracePt t="97763" x="2894013" y="2671763"/>
          <p14:tracePt t="97765" x="2901950" y="2671763"/>
          <p14:tracePt t="97767" x="2909888" y="2671763"/>
          <p14:tracePt t="97771" x="2917825" y="2671763"/>
          <p14:tracePt t="97774" x="2933700" y="2671763"/>
          <p14:tracePt t="97775" x="2941638" y="2671763"/>
          <p14:tracePt t="97777" x="2949575" y="2663825"/>
          <p14:tracePt t="97779" x="2957513" y="2663825"/>
          <p14:tracePt t="97781" x="2967038" y="2663825"/>
          <p14:tracePt t="97783" x="2982913" y="2663825"/>
          <p14:tracePt t="97785" x="2990850" y="2663825"/>
          <p14:tracePt t="97787" x="2998788" y="2663825"/>
          <p14:tracePt t="97792" x="3022600" y="2655888"/>
          <p14:tracePt t="97793" x="3030538" y="2655888"/>
          <p14:tracePt t="97795" x="3046413" y="2655888"/>
          <p14:tracePt t="97798" x="3054350" y="2655888"/>
          <p14:tracePt t="97799" x="3062288" y="2655888"/>
          <p14:tracePt t="97801" x="3078163" y="2655888"/>
          <p14:tracePt t="97803" x="3086100" y="2655888"/>
          <p14:tracePt t="97805" x="3094038" y="2655888"/>
          <p14:tracePt t="97808" x="3109913" y="2647950"/>
          <p14:tracePt t="97810" x="3117850" y="2647950"/>
          <p14:tracePt t="97813" x="3133725" y="2647950"/>
          <p14:tracePt t="97814" x="3141663" y="2647950"/>
          <p14:tracePt t="97815" x="3157538" y="2647950"/>
          <p14:tracePt t="97817" x="3165475" y="2647950"/>
          <p14:tracePt t="97819" x="3173413" y="2647950"/>
          <p14:tracePt t="97821" x="3189288" y="2647950"/>
          <p14:tracePt t="97824" x="3197225" y="2647950"/>
          <p14:tracePt t="97826" x="3213100" y="2640013"/>
          <p14:tracePt t="97828" x="3221038" y="2640013"/>
          <p14:tracePt t="97829" x="3228975" y="2640013"/>
          <p14:tracePt t="97831" x="3244850" y="2640013"/>
          <p14:tracePt t="97833" x="3252788" y="2640013"/>
          <p14:tracePt t="97835" x="3260725" y="2640013"/>
          <p14:tracePt t="97837" x="3276600" y="2632075"/>
          <p14:tracePt t="97842" x="3292475" y="2632075"/>
          <p14:tracePt t="97846" x="3308350" y="2632075"/>
          <p14:tracePt t="97847" x="3317875" y="2632075"/>
          <p14:tracePt t="97851" x="3325813" y="2632075"/>
          <p14:tracePt t="97853" x="3333750" y="2632075"/>
          <p14:tracePt t="97855" x="3341688" y="2632075"/>
          <p14:tracePt t="97858" x="3349625" y="2632075"/>
          <p14:tracePt t="97861" x="3357563" y="2632075"/>
          <p14:tracePt t="97863" x="3365500" y="2624138"/>
          <p14:tracePt t="97867" x="3373438" y="2624138"/>
          <p14:tracePt t="97869" x="3381375" y="2624138"/>
          <p14:tracePt t="97874" x="3389313" y="2624138"/>
          <p14:tracePt t="97877" x="3397250" y="2624138"/>
          <p14:tracePt t="97883" x="3405188" y="2616200"/>
          <p14:tracePt t="97887" x="3413125" y="2616200"/>
          <p14:tracePt t="97893" x="3421063" y="2616200"/>
          <p14:tracePt t="97899" x="3429000" y="2616200"/>
          <p14:tracePt t="97908" x="3436938" y="2616200"/>
          <p14:tracePt t="97913" x="3436938" y="2608263"/>
          <p14:tracePt t="97917" x="3444875" y="2608263"/>
          <p14:tracePt t="97929" x="3452813" y="2608263"/>
          <p14:tracePt t="97959" x="3460750" y="2608263"/>
          <p14:tracePt t="97963" x="3460750" y="2600325"/>
          <p14:tracePt t="98244" x="3460750" y="2608263"/>
          <p14:tracePt t="98464" x="3460750" y="2600325"/>
          <p14:tracePt t="98469" x="3468688" y="2600325"/>
          <p14:tracePt t="98478" x="3476625" y="2600325"/>
          <p14:tracePt t="98480" x="3476625" y="2592388"/>
          <p14:tracePt t="98483" x="3484563" y="2592388"/>
          <p14:tracePt t="98485" x="3484563" y="2584450"/>
          <p14:tracePt t="98487" x="3492500" y="2584450"/>
          <p14:tracePt t="98492" x="3500438" y="2576513"/>
          <p14:tracePt t="98495" x="3508375" y="2576513"/>
          <p14:tracePt t="98497" x="3516313" y="2566988"/>
          <p14:tracePt t="98501" x="3524250" y="2559050"/>
          <p14:tracePt t="98505" x="3532188" y="2551113"/>
          <p14:tracePt t="98512" x="3548063" y="2543175"/>
          <p14:tracePt t="98513" x="3548063" y="2535238"/>
          <p14:tracePt t="98516" x="3556000" y="2535238"/>
          <p14:tracePt t="98517" x="3563938" y="2527300"/>
          <p14:tracePt t="98519" x="3563938" y="2519363"/>
          <p14:tracePt t="98521" x="3571875" y="2519363"/>
          <p14:tracePt t="98524" x="3579813" y="2511425"/>
          <p14:tracePt t="98525" x="3587750" y="2511425"/>
          <p14:tracePt t="98528" x="3587750" y="2503488"/>
          <p14:tracePt t="98529" x="3595688" y="2503488"/>
          <p14:tracePt t="98531" x="3603625" y="2503488"/>
          <p14:tracePt t="98533" x="3603625" y="2495550"/>
          <p14:tracePt t="98535" x="3611563" y="2495550"/>
          <p14:tracePt t="98537" x="3611563" y="2487613"/>
          <p14:tracePt t="98541" x="3619500" y="2479675"/>
          <p14:tracePt t="98544" x="3627438" y="2479675"/>
          <p14:tracePt t="98546" x="3627438" y="2471738"/>
          <p14:tracePt t="98549" x="3635375" y="2463800"/>
          <p14:tracePt t="98553" x="3643313" y="2463800"/>
          <p14:tracePt t="98555" x="3643313" y="2455863"/>
          <p14:tracePt t="98558" x="3651250" y="2455863"/>
          <p14:tracePt t="98560" x="3651250" y="2447925"/>
          <p14:tracePt t="98563" x="3660775" y="2447925"/>
          <p14:tracePt t="98565" x="3668713" y="2439988"/>
          <p14:tracePt t="98567" x="3676650" y="2439988"/>
          <p14:tracePt t="98569" x="3676650" y="2432050"/>
          <p14:tracePt t="98571" x="3684588" y="2432050"/>
          <p14:tracePt t="98577" x="3692525" y="2424113"/>
          <p14:tracePt t="98579" x="3700463" y="2424113"/>
          <p14:tracePt t="98581" x="3700463" y="2416175"/>
          <p14:tracePt t="98583" x="3708400" y="2416175"/>
          <p14:tracePt t="98587" x="3716338" y="2416175"/>
          <p14:tracePt t="98591" x="3724275" y="2408238"/>
          <p14:tracePt t="98593" x="3732213" y="2408238"/>
          <p14:tracePt t="98597" x="3740150" y="2408238"/>
          <p14:tracePt t="98599" x="3740150" y="2400300"/>
          <p14:tracePt t="98601" x="3748088" y="2400300"/>
          <p14:tracePt t="98603" x="3756025" y="2400300"/>
          <p14:tracePt t="98607" x="3763963" y="2392363"/>
          <p14:tracePt t="98611" x="3779838" y="2392363"/>
          <p14:tracePt t="98613" x="3787775" y="2384425"/>
          <p14:tracePt t="98615" x="3795713" y="2384425"/>
          <p14:tracePt t="98619" x="3803650" y="2376488"/>
          <p14:tracePt t="98621" x="3811588" y="2376488"/>
          <p14:tracePt t="98626" x="3827463" y="2376488"/>
          <p14:tracePt t="98628" x="3835400" y="2376488"/>
          <p14:tracePt t="98629" x="3843338" y="2368550"/>
          <p14:tracePt t="98631" x="3851275" y="2368550"/>
          <p14:tracePt t="98636" x="3859213" y="2368550"/>
          <p14:tracePt t="98637" x="3867150" y="2368550"/>
          <p14:tracePt t="98641" x="3890963" y="2368550"/>
          <p14:tracePt t="98645" x="3898900" y="2360613"/>
          <p14:tracePt t="98646" x="3906838" y="2360613"/>
          <p14:tracePt t="98647" x="3914775" y="2360613"/>
          <p14:tracePt t="98649" x="3922713" y="2360613"/>
          <p14:tracePt t="98651" x="3930650" y="2360613"/>
          <p14:tracePt t="98653" x="3946525" y="2360613"/>
          <p14:tracePt t="98656" x="3954463" y="2360613"/>
          <p14:tracePt t="98658" x="3962400" y="2360613"/>
          <p14:tracePt t="98660" x="3978275" y="2360613"/>
          <p14:tracePt t="98661" x="3994150" y="2360613"/>
          <p14:tracePt t="98663" x="4002088" y="2360613"/>
          <p14:tracePt t="98665" x="4019550" y="2360613"/>
          <p14:tracePt t="98667" x="4027488" y="2360613"/>
          <p14:tracePt t="98669" x="4043363" y="2360613"/>
          <p14:tracePt t="98671" x="4059238" y="2360613"/>
          <p14:tracePt t="98674" x="4075113" y="2360613"/>
          <p14:tracePt t="98676" x="4090988" y="2352675"/>
          <p14:tracePt t="98677" x="4106863" y="2352675"/>
          <p14:tracePt t="98679" x="4122738" y="2352675"/>
          <p14:tracePt t="98681" x="4138613" y="2352675"/>
          <p14:tracePt t="98683" x="4162425" y="2352675"/>
          <p14:tracePt t="98685" x="4178300" y="2344738"/>
          <p14:tracePt t="98688" x="4194175" y="2344738"/>
          <p14:tracePt t="98692" x="4233863" y="2344738"/>
          <p14:tracePt t="98693" x="4249738" y="2344738"/>
          <p14:tracePt t="98695" x="4273550" y="2344738"/>
          <p14:tracePt t="98697" x="4289425" y="2344738"/>
          <p14:tracePt t="98699" x="4313238" y="2344738"/>
          <p14:tracePt t="98701" x="4329113" y="2344738"/>
          <p14:tracePt t="98703" x="4344988" y="2344738"/>
          <p14:tracePt t="98705" x="4370388" y="2344738"/>
          <p14:tracePt t="98708" x="4394200" y="2344738"/>
          <p14:tracePt t="98709" x="4410075" y="2344738"/>
          <p14:tracePt t="98711" x="4433888" y="2344738"/>
          <p14:tracePt t="98713" x="4449763" y="2344738"/>
          <p14:tracePt t="98716" x="4473575" y="2344738"/>
          <p14:tracePt t="98717" x="4497388" y="2344738"/>
          <p14:tracePt t="98720" x="4521200" y="2344738"/>
          <p14:tracePt t="98721" x="4545013" y="2344738"/>
          <p14:tracePt t="98725" x="4568825" y="2344738"/>
          <p14:tracePt t="98726" x="4592638" y="2344738"/>
          <p14:tracePt t="98727" x="4616450" y="2344738"/>
          <p14:tracePt t="98729" x="4640263" y="2344738"/>
          <p14:tracePt t="98731" x="4664075" y="2352675"/>
          <p14:tracePt t="98733" x="4687888" y="2352675"/>
          <p14:tracePt t="98736" x="4713288" y="2352675"/>
          <p14:tracePt t="98737" x="4737100" y="2352675"/>
          <p14:tracePt t="98741" x="4792663" y="2352675"/>
          <p14:tracePt t="98743" x="4816475" y="2352675"/>
          <p14:tracePt t="98745" x="4840288" y="2360613"/>
          <p14:tracePt t="98747" x="4864100" y="2360613"/>
          <p14:tracePt t="98749" x="4887913" y="2360613"/>
          <p14:tracePt t="98751" x="4919663" y="2360613"/>
          <p14:tracePt t="98753" x="4943475" y="2360613"/>
          <p14:tracePt t="98755" x="4967288" y="2360613"/>
          <p14:tracePt t="98758" x="4991100" y="2360613"/>
          <p14:tracePt t="98760" x="5014913" y="2360613"/>
          <p14:tracePt t="98761" x="5030788" y="2360613"/>
          <p14:tracePt t="98763" x="5056188" y="2360613"/>
          <p14:tracePt t="98765" x="5080000" y="2360613"/>
          <p14:tracePt t="98767" x="5103813" y="2360613"/>
          <p14:tracePt t="98769" x="5119688" y="2360613"/>
          <p14:tracePt t="98771" x="5143500" y="2360613"/>
          <p14:tracePt t="98774" x="5159375" y="2360613"/>
          <p14:tracePt t="98776" x="5175250" y="2360613"/>
          <p14:tracePt t="98777" x="5191125" y="2360613"/>
          <p14:tracePt t="98779" x="5214938" y="2360613"/>
          <p14:tracePt t="98781" x="5230813" y="2360613"/>
          <p14:tracePt t="98783" x="5246688" y="2360613"/>
          <p14:tracePt t="98785" x="5262563" y="2360613"/>
          <p14:tracePt t="98787" x="5278438" y="2360613"/>
          <p14:tracePt t="98792" x="5310188" y="2360613"/>
          <p14:tracePt t="98793" x="5326063" y="2360613"/>
          <p14:tracePt t="98795" x="5341938" y="2360613"/>
          <p14:tracePt t="98797" x="5357813" y="2368550"/>
          <p14:tracePt t="98799" x="5365750" y="2368550"/>
          <p14:tracePt t="98801" x="5381625" y="2368550"/>
          <p14:tracePt t="98803" x="5397500" y="2368550"/>
          <p14:tracePt t="98805" x="5407025" y="2376488"/>
          <p14:tracePt t="98807" x="5422900" y="2376488"/>
          <p14:tracePt t="98809" x="5430838" y="2376488"/>
          <p14:tracePt t="98811" x="5446713" y="2384425"/>
          <p14:tracePt t="98813" x="5454650" y="2384425"/>
          <p14:tracePt t="98815" x="5462588" y="2384425"/>
          <p14:tracePt t="98817" x="5470525" y="2384425"/>
          <p14:tracePt t="98819" x="5478463" y="2392363"/>
          <p14:tracePt t="98821" x="5486400" y="2392363"/>
          <p14:tracePt t="98824" x="5494338" y="2392363"/>
          <p14:tracePt t="98827" x="5502275" y="2400300"/>
          <p14:tracePt t="98829" x="5510213" y="2400300"/>
          <p14:tracePt t="98831" x="5518150" y="2408238"/>
          <p14:tracePt t="98835" x="5526088" y="2408238"/>
          <p14:tracePt t="98841" x="5534025" y="2416175"/>
          <p14:tracePt t="98847" x="5541963" y="2416175"/>
          <p14:tracePt t="98851" x="5541963" y="2424113"/>
          <p14:tracePt t="98959" x="5549900" y="2424113"/>
          <p14:tracePt t="98971" x="5557838" y="2424113"/>
          <p14:tracePt t="98975" x="5565775" y="2424113"/>
          <p14:tracePt t="98977" x="5573713" y="2432050"/>
          <p14:tracePt t="98981" x="5581650" y="2432050"/>
          <p14:tracePt t="98984" x="5589588" y="2432050"/>
          <p14:tracePt t="98987" x="5597525" y="2432050"/>
          <p14:tracePt t="98991" x="5613400" y="2432050"/>
          <p14:tracePt t="98995" x="5621338" y="2432050"/>
          <p14:tracePt t="98998" x="5629275" y="2439988"/>
          <p14:tracePt t="99004" x="5653088" y="2439988"/>
          <p14:tracePt t="99006" x="5661025" y="2439988"/>
          <p14:tracePt t="99009" x="5676900" y="2447925"/>
          <p14:tracePt t="99014" x="5684838" y="2447925"/>
          <p14:tracePt t="99016" x="5700713" y="2447925"/>
          <p14:tracePt t="99017" x="5708650" y="2447925"/>
          <p14:tracePt t="99019" x="5716588" y="2447925"/>
          <p14:tracePt t="99021" x="5724525" y="2455863"/>
          <p14:tracePt t="99024" x="5740400" y="2455863"/>
          <p14:tracePt t="99026" x="5749925" y="2455863"/>
          <p14:tracePt t="99028" x="5757863" y="2455863"/>
          <p14:tracePt t="99029" x="5773738" y="2463800"/>
          <p14:tracePt t="99032" x="5781675" y="2463800"/>
          <p14:tracePt t="99033" x="5789613" y="2463800"/>
          <p14:tracePt t="99035" x="5805488" y="2463800"/>
          <p14:tracePt t="99037" x="5813425" y="2463800"/>
          <p14:tracePt t="99041" x="5829300" y="2471738"/>
          <p14:tracePt t="99044" x="5845175" y="2471738"/>
          <p14:tracePt t="99045" x="5861050" y="2479675"/>
          <p14:tracePt t="99048" x="5868988" y="2479675"/>
          <p14:tracePt t="99049" x="5884863" y="2479675"/>
          <p14:tracePt t="99051" x="5892800" y="2487613"/>
          <p14:tracePt t="99053" x="5900738" y="2487613"/>
          <p14:tracePt t="99055" x="5916613" y="2487613"/>
          <p14:tracePt t="99058" x="5924550" y="2487613"/>
          <p14:tracePt t="99060" x="5932488" y="2495550"/>
          <p14:tracePt t="99064" x="5956300" y="2495550"/>
          <p14:tracePt t="99065" x="5964238" y="2495550"/>
          <p14:tracePt t="99067" x="5972175" y="2495550"/>
          <p14:tracePt t="99069" x="5980113" y="2495550"/>
          <p14:tracePt t="99071" x="5988050" y="2503488"/>
          <p14:tracePt t="99074" x="5995988" y="2503488"/>
          <p14:tracePt t="99076" x="6003925" y="2503488"/>
          <p14:tracePt t="99080" x="6019800" y="2503488"/>
          <p14:tracePt t="99081" x="6027738" y="2503488"/>
          <p14:tracePt t="99095" x="6059488" y="2511425"/>
          <p14:tracePt t="99098" x="6075363" y="2511425"/>
          <p14:tracePt t="99103" x="6083300" y="2511425"/>
          <p14:tracePt t="99109" x="6091238" y="2511425"/>
          <p14:tracePt t="99160" x="6091238" y="2503488"/>
          <p14:tracePt t="99175" x="6083300" y="2503488"/>
          <p14:tracePt t="99185" x="6083300" y="2495550"/>
          <p14:tracePt t="99215" x="6083300" y="2487613"/>
          <p14:tracePt t="99220" x="6075363" y="2487613"/>
          <p14:tracePt t="99233" x="6075363" y="2479675"/>
          <p14:tracePt t="99237" x="6067425" y="2479675"/>
          <p14:tracePt t="99245" x="6059488" y="2479675"/>
          <p14:tracePt t="99247" x="6059488" y="2471738"/>
          <p14:tracePt t="99251" x="6051550" y="2471738"/>
          <p14:tracePt t="99255" x="6043613" y="2463800"/>
          <p14:tracePt t="99260" x="6035675" y="2463800"/>
          <p14:tracePt t="99263" x="6027738" y="2455863"/>
          <p14:tracePt t="99265" x="6019800" y="2455863"/>
          <p14:tracePt t="99269" x="6011863" y="2447925"/>
          <p14:tracePt t="99271" x="6003925" y="2447925"/>
          <p14:tracePt t="99274" x="5995988" y="2447925"/>
          <p14:tracePt t="99277" x="5995988" y="2439988"/>
          <p14:tracePt t="99278" x="5988050" y="2439988"/>
          <p14:tracePt t="99279" x="5980113" y="2432050"/>
          <p14:tracePt t="99281" x="5972175" y="2432050"/>
          <p14:tracePt t="99283" x="5964238" y="2432050"/>
          <p14:tracePt t="99285" x="5964238" y="2424113"/>
          <p14:tracePt t="99287" x="5956300" y="2424113"/>
          <p14:tracePt t="99290" x="5948363" y="2424113"/>
          <p14:tracePt t="99292" x="5940425" y="2424113"/>
          <p14:tracePt t="99295" x="5940425" y="2416175"/>
          <p14:tracePt t="99298" x="5924550" y="2416175"/>
          <p14:tracePt t="99299" x="5916613" y="2416175"/>
          <p14:tracePt t="99301" x="5916613" y="2408238"/>
          <p14:tracePt t="99303" x="5908675" y="2408238"/>
          <p14:tracePt t="99305" x="5900738" y="2408238"/>
          <p14:tracePt t="99308" x="5892800" y="2408238"/>
          <p14:tracePt t="99311" x="5884863" y="2408238"/>
          <p14:tracePt t="99314" x="5868988" y="2400300"/>
          <p14:tracePt t="99315" x="5861050" y="2400300"/>
          <p14:tracePt t="99317" x="5853113" y="2400300"/>
          <p14:tracePt t="99319" x="5845175" y="2400300"/>
          <p14:tracePt t="99321" x="5837238" y="2400300"/>
          <p14:tracePt t="99324" x="5829300" y="2400300"/>
          <p14:tracePt t="99326" x="5821363" y="2392363"/>
          <p14:tracePt t="99329" x="5813425" y="2392363"/>
          <p14:tracePt t="99330" x="5805488" y="2392363"/>
          <p14:tracePt t="99331" x="5797550" y="2392363"/>
          <p14:tracePt t="99333" x="5789613" y="2392363"/>
          <p14:tracePt t="99335" x="5781675" y="2392363"/>
          <p14:tracePt t="99337" x="5773738" y="2392363"/>
          <p14:tracePt t="99341" x="5765800" y="2392363"/>
          <p14:tracePt t="99343" x="5749925" y="2392363"/>
          <p14:tracePt t="99346" x="5740400" y="2392363"/>
          <p14:tracePt t="99347" x="5732463" y="2392363"/>
          <p14:tracePt t="99349" x="5724525" y="2392363"/>
          <p14:tracePt t="99351" x="5716588" y="2392363"/>
          <p14:tracePt t="99353" x="5708650" y="2392363"/>
          <p14:tracePt t="99355" x="5700713" y="2392363"/>
          <p14:tracePt t="99358" x="5692775" y="2384425"/>
          <p14:tracePt t="99361" x="5684838" y="2384425"/>
          <p14:tracePt t="99363" x="5676900" y="2384425"/>
          <p14:tracePt t="99365" x="5668963" y="2384425"/>
          <p14:tracePt t="99367" x="5661025" y="2384425"/>
          <p14:tracePt t="99369" x="5653088" y="2384425"/>
          <p14:tracePt t="99371" x="5645150" y="2376488"/>
          <p14:tracePt t="99376" x="5629275" y="2376488"/>
          <p14:tracePt t="99377" x="5621338" y="2376488"/>
          <p14:tracePt t="99379" x="5613400" y="2376488"/>
          <p14:tracePt t="99381" x="5605463" y="2376488"/>
          <p14:tracePt t="99383" x="5597525" y="2376488"/>
          <p14:tracePt t="99385" x="5589588" y="2368550"/>
          <p14:tracePt t="99387" x="5573713" y="2368550"/>
          <p14:tracePt t="99391" x="5565775" y="2368550"/>
          <p14:tracePt t="99393" x="5549900" y="2368550"/>
          <p14:tracePt t="99395" x="5541963" y="2360613"/>
          <p14:tracePt t="99397" x="5534025" y="2360613"/>
          <p14:tracePt t="99399" x="5518150" y="2360613"/>
          <p14:tracePt t="99401" x="5510213" y="2360613"/>
          <p14:tracePt t="99403" x="5502275" y="2360613"/>
          <p14:tracePt t="99406" x="5494338" y="2360613"/>
          <p14:tracePt t="99409" x="5470525" y="2352675"/>
          <p14:tracePt t="99411" x="5462588" y="2352675"/>
          <p14:tracePt t="99413" x="5446713" y="2352675"/>
          <p14:tracePt t="99415" x="5438775" y="2352675"/>
          <p14:tracePt t="99417" x="5422900" y="2352675"/>
          <p14:tracePt t="99419" x="5414963" y="2352675"/>
          <p14:tracePt t="99422" x="5397500" y="2352675"/>
          <p14:tracePt t="99425" x="5381625" y="2352675"/>
          <p14:tracePt t="99426" x="5373688" y="2352675"/>
          <p14:tracePt t="99427" x="5357813" y="2352675"/>
          <p14:tracePt t="99429" x="5341938" y="2352675"/>
          <p14:tracePt t="99431" x="5334000" y="2344738"/>
          <p14:tracePt t="99433" x="5318125" y="2344738"/>
          <p14:tracePt t="99435" x="5302250" y="2352675"/>
          <p14:tracePt t="99437" x="5286375" y="2352675"/>
          <p14:tracePt t="99441" x="5262563" y="2352675"/>
          <p14:tracePt t="99443" x="5246688" y="2352675"/>
          <p14:tracePt t="99445" x="5230813" y="2352675"/>
          <p14:tracePt t="99447" x="5222875" y="2352675"/>
          <p14:tracePt t="99449" x="5207000" y="2352675"/>
          <p14:tracePt t="99451" x="5191125" y="2352675"/>
          <p14:tracePt t="99454" x="5183188" y="2352675"/>
          <p14:tracePt t="99455" x="5167313" y="2352675"/>
          <p14:tracePt t="99458" x="5159375" y="2352675"/>
          <p14:tracePt t="99459" x="5143500" y="2352675"/>
          <p14:tracePt t="99461" x="5127625" y="2352675"/>
          <p14:tracePt t="99463" x="5119688" y="2360613"/>
          <p14:tracePt t="99465" x="5103813" y="2360613"/>
          <p14:tracePt t="99467" x="5087938" y="2360613"/>
          <p14:tracePt t="99470" x="5080000" y="2368550"/>
          <p14:tracePt t="99471" x="5064125" y="2368550"/>
          <p14:tracePt t="99474" x="5046663" y="2376488"/>
          <p14:tracePt t="99476" x="5038725" y="2376488"/>
          <p14:tracePt t="99477" x="5022850" y="2376488"/>
          <p14:tracePt t="99479" x="5006975" y="2384425"/>
          <p14:tracePt t="99481" x="4999038" y="2384425"/>
          <p14:tracePt t="99483" x="4983163" y="2392363"/>
          <p14:tracePt t="99485" x="4967288" y="2392363"/>
          <p14:tracePt t="99487" x="4959350" y="2400300"/>
          <p14:tracePt t="99490" x="4943475" y="2400300"/>
          <p14:tracePt t="99492" x="4927600" y="2400300"/>
          <p14:tracePt t="99494" x="4919663" y="2408238"/>
          <p14:tracePt t="99497" x="4903788" y="2408238"/>
          <p14:tracePt t="99498" x="4895850" y="2416175"/>
          <p14:tracePt t="99500" x="4879975" y="2416175"/>
          <p14:tracePt t="99501" x="4872038" y="2416175"/>
          <p14:tracePt t="99503" x="4864100" y="2424113"/>
          <p14:tracePt t="99505" x="4856163" y="2424113"/>
          <p14:tracePt t="99508" x="4840288" y="2432050"/>
          <p14:tracePt t="99509" x="4832350" y="2432050"/>
          <p14:tracePt t="99512" x="4824413" y="2432050"/>
          <p14:tracePt t="99513" x="4816475" y="2439988"/>
          <p14:tracePt t="99515" x="4808538" y="2439988"/>
          <p14:tracePt t="99517" x="4800600" y="2447925"/>
          <p14:tracePt t="99519" x="4792663" y="2447925"/>
          <p14:tracePt t="99521" x="4784725" y="2447925"/>
          <p14:tracePt t="99524" x="4776788" y="2455863"/>
          <p14:tracePt t="99526" x="4768850" y="2455863"/>
          <p14:tracePt t="99528" x="4760913" y="2463800"/>
          <p14:tracePt t="99529" x="4752975" y="2463800"/>
          <p14:tracePt t="99532" x="4745038" y="2463800"/>
          <p14:tracePt t="99533" x="4737100" y="2471738"/>
          <p14:tracePt t="99535" x="4729163" y="2471738"/>
          <p14:tracePt t="99539" x="4721225" y="2471738"/>
          <p14:tracePt t="99542" x="4713288" y="2471738"/>
          <p14:tracePt t="99544" x="4705350" y="2479675"/>
          <p14:tracePt t="99547" x="4695825" y="2479675"/>
          <p14:tracePt t="99549" x="4687888" y="2479675"/>
          <p14:tracePt t="99551" x="4679950" y="2479675"/>
          <p14:tracePt t="99553" x="4672013" y="2487613"/>
          <p14:tracePt t="99557" x="4664075" y="2487613"/>
          <p14:tracePt t="99561" x="4656138" y="2487613"/>
          <p14:tracePt t="99563" x="4648200" y="2487613"/>
          <p14:tracePt t="99567" x="4640263" y="2495550"/>
          <p14:tracePt t="99571" x="4632325" y="2495550"/>
          <p14:tracePt t="99577" x="4624388" y="2495550"/>
          <p14:tracePt t="99587" x="4616450" y="2495550"/>
          <p14:tracePt t="99671" x="4608513" y="2495550"/>
          <p14:tracePt t="99679" x="4600575" y="2495550"/>
          <p14:tracePt t="99685" x="4592638" y="2495550"/>
          <p14:tracePt t="99691" x="4584700" y="2495550"/>
          <p14:tracePt t="99692" x="4576763" y="2495550"/>
          <p14:tracePt t="99695" x="4568825" y="2495550"/>
          <p14:tracePt t="99699" x="4560888" y="2495550"/>
          <p14:tracePt t="99701" x="4552950" y="2495550"/>
          <p14:tracePt t="99705" x="4545013" y="2495550"/>
          <p14:tracePt t="99711" x="4537075" y="2495550"/>
          <p14:tracePt t="99713" x="4537075" y="2503488"/>
          <p14:tracePt t="99715" x="4529138" y="2503488"/>
          <p14:tracePt t="99722" x="4521200" y="2503488"/>
          <p14:tracePt t="99727" x="4513263" y="2503488"/>
          <p14:tracePt t="99735" x="4505325" y="2503488"/>
          <p14:tracePt t="99741" x="4505325" y="2511425"/>
          <p14:tracePt t="99773" x="4513263" y="2511425"/>
          <p14:tracePt t="99788" x="4521200" y="2511425"/>
          <p14:tracePt t="99793" x="4529138" y="2511425"/>
          <p14:tracePt t="99799" x="4537075" y="2503488"/>
          <p14:tracePt t="99801" x="4545013" y="2503488"/>
          <p14:tracePt t="99803" x="4552950" y="2503488"/>
          <p14:tracePt t="99805" x="4560888" y="2503488"/>
          <p14:tracePt t="99808" x="4568825" y="2503488"/>
          <p14:tracePt t="99810" x="4576763" y="2503488"/>
          <p14:tracePt t="99812" x="4584700" y="2503488"/>
          <p14:tracePt t="99813" x="4592638" y="2503488"/>
          <p14:tracePt t="99815" x="4600575" y="2503488"/>
          <p14:tracePt t="99817" x="4616450" y="2511425"/>
          <p14:tracePt t="99819" x="4624388" y="2511425"/>
          <p14:tracePt t="99821" x="4632325" y="2511425"/>
          <p14:tracePt t="99824" x="4648200" y="2511425"/>
          <p14:tracePt t="99826" x="4656138" y="2511425"/>
          <p14:tracePt t="99828" x="4672013" y="2511425"/>
          <p14:tracePt t="99829" x="4679950" y="2511425"/>
          <p14:tracePt t="99831" x="4695825" y="2511425"/>
          <p14:tracePt t="99833" x="4713288" y="2511425"/>
          <p14:tracePt t="99835" x="4729163" y="2511425"/>
          <p14:tracePt t="99837" x="4737100" y="2511425"/>
          <p14:tracePt t="99841" x="4752975" y="2511425"/>
          <p14:tracePt t="99844" x="4776788" y="2511425"/>
          <p14:tracePt t="99845" x="4792663" y="2511425"/>
          <p14:tracePt t="99847" x="4808538" y="2519363"/>
          <p14:tracePt t="99849" x="4824413" y="2519363"/>
          <p14:tracePt t="99851" x="4840288" y="2519363"/>
          <p14:tracePt t="99853" x="4856163" y="2527300"/>
          <p14:tracePt t="99855" x="4872038" y="2527300"/>
          <p14:tracePt t="99858" x="4879975" y="2527300"/>
          <p14:tracePt t="99860" x="4895850" y="2535238"/>
          <p14:tracePt t="99861" x="4911725" y="2535238"/>
          <p14:tracePt t="99863" x="4927600" y="2535238"/>
          <p14:tracePt t="99865" x="4943475" y="2543175"/>
          <p14:tracePt t="99867" x="4959350" y="2543175"/>
          <p14:tracePt t="99869" x="4975225" y="2543175"/>
          <p14:tracePt t="99871" x="4991100" y="2543175"/>
          <p14:tracePt t="99876" x="5022850" y="2543175"/>
          <p14:tracePt t="99878" x="5038725" y="2551113"/>
          <p14:tracePt t="99880" x="5056188" y="2551113"/>
          <p14:tracePt t="99881" x="5072063" y="2551113"/>
          <p14:tracePt t="99883" x="5087938" y="2551113"/>
          <p14:tracePt t="99885" x="5103813" y="2559050"/>
          <p14:tracePt t="99887" x="5119688" y="2559050"/>
          <p14:tracePt t="99891" x="5151438" y="2559050"/>
          <p14:tracePt t="99894" x="5167313" y="2559050"/>
          <p14:tracePt t="99895" x="5183188" y="2559050"/>
          <p14:tracePt t="99897" x="5199063" y="2559050"/>
          <p14:tracePt t="99899" x="5214938" y="2559050"/>
          <p14:tracePt t="99901" x="5222875" y="2566988"/>
          <p14:tracePt t="99903" x="5238750" y="2566988"/>
          <p14:tracePt t="99906" x="5246688" y="2566988"/>
          <p14:tracePt t="99908" x="5262563" y="2566988"/>
          <p14:tracePt t="99910" x="5270500" y="2566988"/>
          <p14:tracePt t="99911" x="5286375" y="2566988"/>
          <p14:tracePt t="99913" x="5294313" y="2566988"/>
          <p14:tracePt t="99915" x="5302250" y="2566988"/>
          <p14:tracePt t="99917" x="5318125" y="2566988"/>
          <p14:tracePt t="99919" x="5326063" y="2566988"/>
          <p14:tracePt t="99921" x="5334000" y="2566988"/>
          <p14:tracePt t="99924" x="5341938" y="2566988"/>
          <p14:tracePt t="99926" x="5349875" y="2566988"/>
          <p14:tracePt t="99927" x="5357813" y="2566988"/>
          <p14:tracePt t="99929" x="5365750" y="2566988"/>
          <p14:tracePt t="99931" x="5373688" y="2566988"/>
          <p14:tracePt t="99933" x="5381625" y="2566988"/>
          <p14:tracePt t="99937" x="5389563" y="2566988"/>
          <p14:tracePt t="99942" x="5397500" y="2559050"/>
          <p14:tracePt t="99944" x="5407025" y="2559050"/>
          <p14:tracePt t="99945" x="5414963" y="2559050"/>
          <p14:tracePt t="99951" x="5422900" y="2559050"/>
          <p14:tracePt t="99961" x="5430838" y="2559050"/>
          <p14:tracePt t="100029" x="5422900" y="2559050"/>
          <p14:tracePt t="100035" x="5422900" y="2551113"/>
          <p14:tracePt t="100039" x="5414963" y="2551113"/>
          <p14:tracePt t="100043" x="5407025" y="2551113"/>
          <p14:tracePt t="100047" x="5397500" y="2551113"/>
          <p14:tracePt t="100049" x="5389563" y="2551113"/>
          <p14:tracePt t="100051" x="5381625" y="2543175"/>
          <p14:tracePt t="100053" x="5373688" y="2543175"/>
          <p14:tracePt t="100055" x="5365750" y="2543175"/>
          <p14:tracePt t="100057" x="5357813" y="2543175"/>
          <p14:tracePt t="100059" x="5341938" y="2535238"/>
          <p14:tracePt t="100061" x="5334000" y="2535238"/>
          <p14:tracePt t="100063" x="5318125" y="2535238"/>
          <p14:tracePt t="100065" x="5302250" y="2527300"/>
          <p14:tracePt t="100067" x="5286375" y="2527300"/>
          <p14:tracePt t="100069" x="5270500" y="2519363"/>
          <p14:tracePt t="100071" x="5254625" y="2519363"/>
          <p14:tracePt t="100073" x="5238750" y="2511425"/>
          <p14:tracePt t="100075" x="5222875" y="2511425"/>
          <p14:tracePt t="100077" x="5207000" y="2511425"/>
          <p14:tracePt t="100079" x="5183188" y="2503488"/>
          <p14:tracePt t="100081" x="5167313" y="2503488"/>
          <p14:tracePt t="100083" x="5151438" y="2503488"/>
          <p14:tracePt t="100085" x="5127625" y="2495550"/>
          <p14:tracePt t="100094" x="5038725" y="2479675"/>
          <p14:tracePt t="100096" x="5014913" y="2479675"/>
          <p14:tracePt t="100097" x="4991100" y="2479675"/>
          <p14:tracePt t="100099" x="4967288" y="2471738"/>
          <p14:tracePt t="100101" x="4943475" y="2471738"/>
          <p14:tracePt t="100103" x="4919663" y="2463800"/>
          <p14:tracePt t="100105" x="4895850" y="2463800"/>
          <p14:tracePt t="100107" x="4872038" y="2455863"/>
          <p14:tracePt t="100111" x="4824413" y="2455863"/>
          <p14:tracePt t="100113" x="4800600" y="2447925"/>
          <p14:tracePt t="100115" x="4776788" y="2447925"/>
          <p14:tracePt t="100117" x="4760913" y="2447925"/>
          <p14:tracePt t="100119" x="4737100" y="2447925"/>
          <p14:tracePt t="100121" x="4713288" y="2447925"/>
          <p14:tracePt t="100124" x="4687888" y="2439988"/>
          <p14:tracePt t="100126" x="4664075" y="2439988"/>
          <p14:tracePt t="100127" x="4648200" y="2439988"/>
          <p14:tracePt t="100129" x="4624388" y="2432050"/>
          <p14:tracePt t="100131" x="4608513" y="2432050"/>
          <p14:tracePt t="100133" x="4584700" y="2432050"/>
          <p14:tracePt t="100135" x="4568825" y="2432050"/>
          <p14:tracePt t="100137" x="4545013" y="2432050"/>
          <p14:tracePt t="100140" x="4529138" y="2424113"/>
          <p14:tracePt t="100142" x="4513263" y="2424113"/>
          <p14:tracePt t="100144" x="4497388" y="2424113"/>
          <p14:tracePt t="100146" x="4481513" y="2424113"/>
          <p14:tracePt t="100147" x="4465638" y="2424113"/>
          <p14:tracePt t="100149" x="4449763" y="2424113"/>
          <p14:tracePt t="100151" x="4433888" y="2424113"/>
          <p14:tracePt t="100153" x="4418013" y="2424113"/>
          <p14:tracePt t="100155" x="4402138" y="2424113"/>
          <p14:tracePt t="100158" x="4394200" y="2424113"/>
          <p14:tracePt t="100159" x="4378325" y="2424113"/>
          <p14:tracePt t="100161" x="4362450" y="2424113"/>
          <p14:tracePt t="100163" x="4352925" y="2424113"/>
          <p14:tracePt t="100165" x="4344988" y="2424113"/>
          <p14:tracePt t="100167" x="4329113" y="2424113"/>
          <p14:tracePt t="100169" x="4321175" y="2424113"/>
          <p14:tracePt t="100171" x="4313238" y="2424113"/>
          <p14:tracePt t="100174" x="4305300" y="2424113"/>
          <p14:tracePt t="100175" x="4297363" y="2424113"/>
          <p14:tracePt t="100177" x="4289425" y="2424113"/>
          <p14:tracePt t="100181" x="4281488" y="2424113"/>
          <p14:tracePt t="100183" x="4273550" y="2424113"/>
          <p14:tracePt t="100185" x="4273550" y="2432050"/>
          <p14:tracePt t="100187" x="4265613" y="2432050"/>
          <p14:tracePt t="100189" x="4257675" y="2432050"/>
          <p14:tracePt t="100193" x="4249738" y="2432050"/>
          <p14:tracePt t="100195" x="4241800" y="2439988"/>
          <p14:tracePt t="100199" x="4233863" y="2439988"/>
          <p14:tracePt t="100201" x="4225925" y="2447925"/>
          <p14:tracePt t="100203" x="4217988" y="2447925"/>
          <p14:tracePt t="100207" x="4210050" y="2447925"/>
          <p14:tracePt t="100209" x="4202113" y="2455863"/>
          <p14:tracePt t="100211" x="4194175" y="2455863"/>
          <p14:tracePt t="100215" x="4186238" y="2455863"/>
          <p14:tracePt t="100217" x="4178300" y="2463800"/>
          <p14:tracePt t="100219" x="4162425" y="2463800"/>
          <p14:tracePt t="100221" x="4154488" y="2463800"/>
          <p14:tracePt t="100224" x="4146550" y="2471738"/>
          <p14:tracePt t="100226" x="4138613" y="2471738"/>
          <p14:tracePt t="100227" x="4130675" y="2479675"/>
          <p14:tracePt t="100229" x="4122738" y="2479675"/>
          <p14:tracePt t="100231" x="4114800" y="2479675"/>
          <p14:tracePt t="100233" x="4106863" y="2487613"/>
          <p14:tracePt t="100235" x="4098925" y="2487613"/>
          <p14:tracePt t="100237" x="4083050" y="2487613"/>
          <p14:tracePt t="100239" x="4075113" y="2495550"/>
          <p14:tracePt t="100241" x="4067175" y="2495550"/>
          <p14:tracePt t="100243" x="4059238" y="2503488"/>
          <p14:tracePt t="100245" x="4051300" y="2503488"/>
          <p14:tracePt t="100247" x="4035425" y="2503488"/>
          <p14:tracePt t="100249" x="4027488" y="2511425"/>
          <p14:tracePt t="100251" x="4019550" y="2511425"/>
          <p14:tracePt t="100253" x="4011613" y="2511425"/>
          <p14:tracePt t="100255" x="4002088" y="2519363"/>
          <p14:tracePt t="100257" x="3986213" y="2519363"/>
          <p14:tracePt t="100260" x="3978275" y="2519363"/>
          <p14:tracePt t="100261" x="3970338" y="2519363"/>
          <p14:tracePt t="100263" x="3962400" y="2527300"/>
          <p14:tracePt t="100265" x="3954463" y="2527300"/>
          <p14:tracePt t="100267" x="3946525" y="2527300"/>
          <p14:tracePt t="100269" x="3938588" y="2527300"/>
          <p14:tracePt t="100271" x="3930650" y="2527300"/>
          <p14:tracePt t="100274" x="3914775" y="2527300"/>
          <p14:tracePt t="100276" x="3906838" y="2535238"/>
          <p14:tracePt t="100277" x="3898900" y="2535238"/>
          <p14:tracePt t="100279" x="3890963" y="2535238"/>
          <p14:tracePt t="100281" x="3883025" y="2535238"/>
          <p14:tracePt t="100283" x="3875088" y="2535238"/>
          <p14:tracePt t="100285" x="3867150" y="2535238"/>
          <p14:tracePt t="100287" x="3859213" y="2535238"/>
          <p14:tracePt t="100290" x="3851275" y="2535238"/>
          <p14:tracePt t="100292" x="3843338" y="2535238"/>
          <p14:tracePt t="100293" x="3835400" y="2535238"/>
          <p14:tracePt t="100297" x="3827463" y="2535238"/>
          <p14:tracePt t="100299" x="3819525" y="2535238"/>
          <p14:tracePt t="100303" x="3811588" y="2535238"/>
          <p14:tracePt t="100307" x="3803650" y="2535238"/>
          <p14:tracePt t="100311" x="3795713" y="2543175"/>
          <p14:tracePt t="100317" x="3787775" y="2543175"/>
          <p14:tracePt t="100323" x="3779838" y="2543175"/>
          <p14:tracePt t="100333" x="3771900" y="2543175"/>
          <p14:tracePt t="100343" x="3763963" y="2543175"/>
          <p14:tracePt t="100347" x="3763963" y="2551113"/>
          <p14:tracePt t="100349" x="3756025" y="2551113"/>
          <p14:tracePt t="100355" x="3748088" y="2551113"/>
          <p14:tracePt t="100363" x="3740150" y="2551113"/>
          <p14:tracePt t="100375" x="3732213" y="2551113"/>
          <p14:tracePt t="100392" x="3724275" y="2551113"/>
          <p14:tracePt t="100411" x="3716338" y="2551113"/>
          <p14:tracePt t="100520" x="3724275" y="2551113"/>
          <p14:tracePt t="100533" x="3732213" y="2543175"/>
          <p14:tracePt t="100540" x="3740150" y="2543175"/>
          <p14:tracePt t="100544" x="3748088" y="2543175"/>
          <p14:tracePt t="100548" x="3756025" y="2535238"/>
          <p14:tracePt t="100551" x="3763963" y="2535238"/>
          <p14:tracePt t="100553" x="3771900" y="2535238"/>
          <p14:tracePt t="100555" x="3779838" y="2527300"/>
          <p14:tracePt t="100559" x="3787775" y="2527300"/>
          <p14:tracePt t="100561" x="3795713" y="2527300"/>
          <p14:tracePt t="100563" x="3803650" y="2519363"/>
          <p14:tracePt t="100565" x="3811588" y="2519363"/>
          <p14:tracePt t="100567" x="3819525" y="2519363"/>
          <p14:tracePt t="100569" x="3827463" y="2519363"/>
          <p14:tracePt t="100571" x="3835400" y="2511425"/>
          <p14:tracePt t="100574" x="3843338" y="2511425"/>
          <p14:tracePt t="100576" x="3851275" y="2503488"/>
          <p14:tracePt t="100579" x="3875088" y="2503488"/>
          <p14:tracePt t="100581" x="3883025" y="2495550"/>
          <p14:tracePt t="100583" x="3890963" y="2495550"/>
          <p14:tracePt t="100585" x="3898900" y="2487613"/>
          <p14:tracePt t="100587" x="3914775" y="2487613"/>
          <p14:tracePt t="100590" x="3922713" y="2487613"/>
          <p14:tracePt t="100592" x="3938588" y="2479675"/>
          <p14:tracePt t="100597" x="3970338" y="2471738"/>
          <p14:tracePt t="100599" x="3986213" y="2471738"/>
          <p14:tracePt t="100601" x="3994150" y="2463800"/>
          <p14:tracePt t="100603" x="4011613" y="2463800"/>
          <p14:tracePt t="100605" x="4019550" y="2455863"/>
          <p14:tracePt t="100608" x="4035425" y="2455863"/>
          <p14:tracePt t="100614" x="4067175" y="2447925"/>
          <p14:tracePt t="100615" x="4083050" y="2447925"/>
          <p14:tracePt t="100617" x="4090988" y="2447925"/>
          <p14:tracePt t="100619" x="4106863" y="2439988"/>
          <p14:tracePt t="100621" x="4114800" y="2439988"/>
          <p14:tracePt t="100625" x="4130675" y="2439988"/>
          <p14:tracePt t="100629" x="4146550" y="2432050"/>
          <p14:tracePt t="100632" x="4154488" y="2432050"/>
          <p14:tracePt t="100633" x="4162425" y="2432050"/>
          <p14:tracePt t="100635" x="4170363" y="2432050"/>
          <p14:tracePt t="100640" x="4178300" y="2432050"/>
          <p14:tracePt t="100642" x="4186238" y="2432050"/>
          <p14:tracePt t="100649" x="4194175" y="2432050"/>
          <p14:tracePt t="100693" x="4186238" y="2432050"/>
          <p14:tracePt t="100704" x="4186238" y="2439988"/>
          <p14:tracePt t="100706" x="4178300" y="2439988"/>
          <p14:tracePt t="100713" x="4170363" y="2447925"/>
          <p14:tracePt t="100721" x="4162425" y="2447925"/>
          <p14:tracePt t="100726" x="4162425" y="2455863"/>
          <p14:tracePt t="100740" x="4162425" y="2463800"/>
          <p14:tracePt t="100749" x="4154488" y="2463800"/>
          <p14:tracePt t="100751" x="4154488" y="2471738"/>
          <p14:tracePt t="100761" x="4154488" y="2479675"/>
          <p14:tracePt t="100774" x="4146550" y="2479675"/>
          <p14:tracePt t="100779" x="4146550" y="2487613"/>
          <p14:tracePt t="100790" x="4138613" y="2487613"/>
          <p14:tracePt t="100798" x="4130675" y="2487613"/>
          <p14:tracePt t="100800" x="4130675" y="2495550"/>
          <p14:tracePt t="100801" x="4122738" y="2495550"/>
          <p14:tracePt t="100805" x="4114800" y="2495550"/>
          <p14:tracePt t="100809" x="4106863" y="2495550"/>
          <p14:tracePt t="100812" x="4098925" y="2495550"/>
          <p14:tracePt t="100814" x="4098925" y="2503488"/>
          <p14:tracePt t="100815" x="4090988" y="2503488"/>
          <p14:tracePt t="100817" x="4083050" y="2503488"/>
          <p14:tracePt t="100819" x="4075113" y="2503488"/>
          <p14:tracePt t="100824" x="4067175" y="2503488"/>
          <p14:tracePt t="100826" x="4059238" y="2503488"/>
          <p14:tracePt t="100827" x="4051300" y="2503488"/>
          <p14:tracePt t="100829" x="4043363" y="2511425"/>
          <p14:tracePt t="100833" x="4035425" y="2511425"/>
          <p14:tracePt t="100835" x="4027488" y="2511425"/>
          <p14:tracePt t="100838" x="4019550" y="2511425"/>
          <p14:tracePt t="100839" x="4011613" y="2511425"/>
          <p14:tracePt t="100842" x="4002088" y="2511425"/>
          <p14:tracePt t="100844" x="3994150" y="2511425"/>
          <p14:tracePt t="100846" x="3986213" y="2511425"/>
          <p14:tracePt t="100847" x="3978275" y="2511425"/>
          <p14:tracePt t="100849" x="3970338" y="2519363"/>
          <p14:tracePt t="100851" x="3962400" y="2519363"/>
          <p14:tracePt t="100853" x="3954463" y="2519363"/>
          <p14:tracePt t="100855" x="3946525" y="2519363"/>
          <p14:tracePt t="100858" x="3938588" y="2519363"/>
          <p14:tracePt t="100862" x="3922713" y="2519363"/>
          <p14:tracePt t="100863" x="3914775" y="2519363"/>
          <p14:tracePt t="100865" x="3906838" y="2519363"/>
          <p14:tracePt t="100867" x="3898900" y="2519363"/>
          <p14:tracePt t="100869" x="3890963" y="2519363"/>
          <p14:tracePt t="100871" x="3883025" y="2519363"/>
          <p14:tracePt t="100874" x="3875088" y="2519363"/>
          <p14:tracePt t="100878" x="3859213" y="2519363"/>
          <p14:tracePt t="100880" x="3851275" y="2519363"/>
          <p14:tracePt t="100881" x="3843338" y="2519363"/>
          <p14:tracePt t="100883" x="3835400" y="2519363"/>
          <p14:tracePt t="100885" x="3827463" y="2511425"/>
          <p14:tracePt t="100887" x="3819525" y="2511425"/>
          <p14:tracePt t="100890" x="3811588" y="2511425"/>
          <p14:tracePt t="100893" x="3803650" y="2511425"/>
          <p14:tracePt t="100896" x="3795713" y="2511425"/>
          <p14:tracePt t="100897" x="3787775" y="2511425"/>
          <p14:tracePt t="100899" x="3779838" y="2511425"/>
          <p14:tracePt t="100901" x="3771900" y="2511425"/>
          <p14:tracePt t="100903" x="3763963" y="2511425"/>
          <p14:tracePt t="100905" x="3756025" y="2503488"/>
          <p14:tracePt t="100908" x="3748088" y="2503488"/>
          <p14:tracePt t="100910" x="3740150" y="2503488"/>
          <p14:tracePt t="100911" x="3732213" y="2503488"/>
          <p14:tracePt t="100913" x="3724275" y="2503488"/>
          <p14:tracePt t="100915" x="3716338" y="2503488"/>
          <p14:tracePt t="100917" x="3708400" y="2503488"/>
          <p14:tracePt t="100919" x="3700463" y="2503488"/>
          <p14:tracePt t="100922" x="3692525" y="2495550"/>
          <p14:tracePt t="100926" x="3684588" y="2495550"/>
          <p14:tracePt t="100927" x="3676650" y="2495550"/>
          <p14:tracePt t="100929" x="3668713" y="2495550"/>
          <p14:tracePt t="100931" x="3660775" y="2495550"/>
          <p14:tracePt t="100933" x="3651250" y="2495550"/>
          <p14:tracePt t="100935" x="3643313" y="2495550"/>
          <p14:tracePt t="100938" x="3635375" y="2495550"/>
          <p14:tracePt t="100939" x="3627438" y="2487613"/>
          <p14:tracePt t="100942" x="3619500" y="2487613"/>
          <p14:tracePt t="100944" x="3611563" y="2487613"/>
          <p14:tracePt t="100945" x="3603625" y="2487613"/>
          <p14:tracePt t="100949" x="3595688" y="2487613"/>
          <p14:tracePt t="100951" x="3587750" y="2487613"/>
          <p14:tracePt t="100953" x="3579813" y="2487613"/>
          <p14:tracePt t="100955" x="3571875" y="2479675"/>
          <p14:tracePt t="100960" x="3563938" y="2479675"/>
          <p14:tracePt t="100961" x="3556000" y="2479675"/>
          <p14:tracePt t="100963" x="3548063" y="2479675"/>
          <p14:tracePt t="100967" x="3540125" y="2479675"/>
          <p14:tracePt t="100969" x="3532188" y="2479675"/>
          <p14:tracePt t="100971" x="3524250" y="2471738"/>
          <p14:tracePt t="100976" x="3516313" y="2471738"/>
          <p14:tracePt t="100979" x="3508375" y="2471738"/>
          <p14:tracePt t="100981" x="3500438" y="2471738"/>
          <p14:tracePt t="100985" x="3492500" y="2471738"/>
          <p14:tracePt t="100987" x="3484563" y="2471738"/>
          <p14:tracePt t="100990" x="3476625" y="2471738"/>
          <p14:tracePt t="100993" x="3468688" y="2463800"/>
          <p14:tracePt t="100995" x="3460750" y="2463800"/>
          <p14:tracePt t="100997" x="3452813" y="2463800"/>
          <p14:tracePt t="100999" x="3444875" y="2463800"/>
          <p14:tracePt t="101001" x="3436938" y="2463800"/>
          <p14:tracePt t="101003" x="3429000" y="2463800"/>
          <p14:tracePt t="101005" x="3421063" y="2463800"/>
          <p14:tracePt t="101009" x="3405188" y="2463800"/>
          <p14:tracePt t="101011" x="3397250" y="2463800"/>
          <p14:tracePt t="101013" x="3389313" y="2463800"/>
          <p14:tracePt t="101018" x="3357563" y="2455863"/>
          <p14:tracePt t="101019" x="3341688" y="2455863"/>
          <p14:tracePt t="101021" x="3333750" y="2455863"/>
          <p14:tracePt t="101024" x="3317875" y="2455863"/>
          <p14:tracePt t="101026" x="3308350" y="2455863"/>
          <p14:tracePt t="101027" x="3300413" y="2455863"/>
          <p14:tracePt t="101029" x="3284538" y="2455863"/>
          <p14:tracePt t="101031" x="3276600" y="2463800"/>
          <p14:tracePt t="101033" x="3260725" y="2463800"/>
          <p14:tracePt t="101035" x="3252788" y="2463800"/>
          <p14:tracePt t="101037" x="3236913" y="2463800"/>
          <p14:tracePt t="101039" x="3228975" y="2463800"/>
          <p14:tracePt t="101042" x="3213100" y="2463800"/>
          <p14:tracePt t="101043" x="3205163" y="2463800"/>
          <p14:tracePt t="101045" x="3189288" y="2463800"/>
          <p14:tracePt t="101047" x="3173413" y="2463800"/>
          <p14:tracePt t="101049" x="3165475" y="2463800"/>
          <p14:tracePt t="101051" x="3149600" y="2463800"/>
          <p14:tracePt t="101053" x="3141663" y="2463800"/>
          <p14:tracePt t="101055" x="3125788" y="2463800"/>
          <p14:tracePt t="101058" x="3109913" y="2463800"/>
          <p14:tracePt t="101059" x="3101975" y="2463800"/>
          <p14:tracePt t="101062" x="3086100" y="2471738"/>
          <p14:tracePt t="101064" x="3070225" y="2471738"/>
          <p14:tracePt t="101065" x="3062288" y="2471738"/>
          <p14:tracePt t="101067" x="3046413" y="2471738"/>
          <p14:tracePt t="101069" x="3030538" y="2471738"/>
          <p14:tracePt t="101071" x="3014663" y="2471738"/>
          <p14:tracePt t="101074" x="2998788" y="2471738"/>
          <p14:tracePt t="101076" x="2982913" y="2471738"/>
          <p14:tracePt t="101077" x="2967038" y="2471738"/>
          <p14:tracePt t="101079" x="2949575" y="2479675"/>
          <p14:tracePt t="101094" x="2854325" y="2487613"/>
          <p14:tracePt t="101098" x="2822575" y="2495550"/>
          <p14:tracePt t="101099" x="2814638" y="2495550"/>
          <p14:tracePt t="101101" x="2798763" y="2495550"/>
          <p14:tracePt t="101103" x="2790825" y="2495550"/>
          <p14:tracePt t="101105" x="2774950" y="2495550"/>
          <p14:tracePt t="101108" x="2767013" y="2503488"/>
          <p14:tracePt t="101112" x="2743200" y="2503488"/>
          <p14:tracePt t="101114" x="2735263" y="2511425"/>
          <p14:tracePt t="101115" x="2719388" y="2511425"/>
          <p14:tracePt t="101117" x="2711450" y="2511425"/>
          <p14:tracePt t="101119" x="2703513" y="2519363"/>
          <p14:tracePt t="101121" x="2695575" y="2519363"/>
          <p14:tracePt t="101125" x="2679700" y="2527300"/>
          <p14:tracePt t="101128" x="2671763" y="2527300"/>
          <p14:tracePt t="101129" x="2663825" y="2527300"/>
          <p14:tracePt t="101131" x="2655888" y="2527300"/>
          <p14:tracePt t="101133" x="2647950" y="2535238"/>
          <p14:tracePt t="101135" x="2640013" y="2535238"/>
          <p14:tracePt t="101137" x="2632075" y="2535238"/>
          <p14:tracePt t="101142" x="2616200" y="2543175"/>
          <p14:tracePt t="101144" x="2606675" y="2543175"/>
          <p14:tracePt t="101148" x="2598738" y="2551113"/>
          <p14:tracePt t="101149" x="2590800" y="2551113"/>
          <p14:tracePt t="101151" x="2582863" y="2551113"/>
          <p14:tracePt t="101153" x="2574925" y="2551113"/>
          <p14:tracePt t="101156" x="2566988" y="2559050"/>
          <p14:tracePt t="101159" x="2559050" y="2559050"/>
          <p14:tracePt t="101163" x="2551113" y="2566988"/>
          <p14:tracePt t="101165" x="2543175" y="2566988"/>
          <p14:tracePt t="101169" x="2535238" y="2566988"/>
          <p14:tracePt t="101174" x="2527300" y="2576513"/>
          <p14:tracePt t="101178" x="2519363" y="2576513"/>
          <p14:tracePt t="101179" x="2511425" y="2576513"/>
          <p14:tracePt t="101183" x="2503488" y="2584450"/>
          <p14:tracePt t="101187" x="2495550" y="2584450"/>
          <p14:tracePt t="101192" x="2487613" y="2584450"/>
          <p14:tracePt t="101194" x="2479675" y="2592388"/>
          <p14:tracePt t="101197" x="2471738" y="2592388"/>
          <p14:tracePt t="101199" x="2463800" y="2600325"/>
          <p14:tracePt t="101203" x="2455863" y="2600325"/>
          <p14:tracePt t="101205" x="2447925" y="2600325"/>
          <p14:tracePt t="101208" x="2447925" y="2608263"/>
          <p14:tracePt t="101210" x="2439988" y="2608263"/>
          <p14:tracePt t="101212" x="2432050" y="2616200"/>
          <p14:tracePt t="101213" x="2424113" y="2616200"/>
          <p14:tracePt t="101217" x="2416175" y="2624138"/>
          <p14:tracePt t="101219" x="2408238" y="2624138"/>
          <p14:tracePt t="101221" x="2400300" y="2632075"/>
          <p14:tracePt t="101227" x="2392363" y="2632075"/>
          <p14:tracePt t="101229" x="2376488" y="2640013"/>
          <p14:tracePt t="101231" x="2376488" y="2647950"/>
          <p14:tracePt t="101233" x="2368550" y="2647950"/>
          <p14:tracePt t="101235" x="2360613" y="2655888"/>
          <p14:tracePt t="101237" x="2352675" y="2655888"/>
          <p14:tracePt t="101241" x="2344738" y="2663825"/>
          <p14:tracePt t="101245" x="2336800" y="2663825"/>
          <p14:tracePt t="101247" x="2328863" y="2663825"/>
          <p14:tracePt t="101249" x="2320925" y="2671763"/>
          <p14:tracePt t="101253" x="2312988" y="2671763"/>
          <p14:tracePt t="101255" x="2305050" y="2679700"/>
          <p14:tracePt t="101260" x="2297113" y="2679700"/>
          <p14:tracePt t="101262" x="2289175" y="2679700"/>
          <p14:tracePt t="101265" x="2281238" y="2679700"/>
          <p14:tracePt t="101267" x="2281238" y="2687638"/>
          <p14:tracePt t="101269" x="2273300" y="2687638"/>
          <p14:tracePt t="101274" x="2265363" y="2687638"/>
          <p14:tracePt t="101277" x="2255838" y="2695575"/>
          <p14:tracePt t="101281" x="2247900" y="2695575"/>
          <p14:tracePt t="101285" x="2239963" y="2695575"/>
          <p14:tracePt t="101290" x="2232025" y="2703513"/>
          <p14:tracePt t="101295" x="2224088" y="2703513"/>
          <p14:tracePt t="101299" x="2216150" y="2703513"/>
          <p14:tracePt t="101305" x="2208213" y="2703513"/>
          <p14:tracePt t="101311" x="2200275" y="2703513"/>
          <p14:tracePt t="101317" x="2192338" y="2703513"/>
          <p14:tracePt t="101321" x="2184400" y="2703513"/>
          <p14:tracePt t="101327" x="2176463" y="2703513"/>
          <p14:tracePt t="101333" x="2168525" y="2703513"/>
          <p14:tracePt t="101340" x="2160588" y="2703513"/>
          <p14:tracePt t="101343" x="2152650" y="2703513"/>
          <p14:tracePt t="101345" x="2152650" y="2695575"/>
          <p14:tracePt t="101347" x="2144713" y="2695575"/>
          <p14:tracePt t="101351" x="2136775" y="2695575"/>
          <p14:tracePt t="101355" x="2128838" y="2687638"/>
          <p14:tracePt t="101360" x="2120900" y="2687638"/>
          <p14:tracePt t="101362" x="2112963" y="2679700"/>
          <p14:tracePt t="101365" x="2105025" y="2679700"/>
          <p14:tracePt t="101367" x="2105025" y="2671763"/>
          <p14:tracePt t="101369" x="2097088" y="2671763"/>
          <p14:tracePt t="101371" x="2089150" y="2663825"/>
          <p14:tracePt t="101376" x="2081213" y="2655888"/>
          <p14:tracePt t="101379" x="2073275" y="2647950"/>
          <p14:tracePt t="101383" x="2065338" y="2640013"/>
          <p14:tracePt t="101385" x="2065338" y="2632075"/>
          <p14:tracePt t="101387" x="2057400" y="2632075"/>
          <p14:tracePt t="101391" x="2057400" y="2624138"/>
          <p14:tracePt t="101394" x="2049463" y="2616200"/>
          <p14:tracePt t="101398" x="2041525" y="2600325"/>
          <p14:tracePt t="101401" x="2033588" y="2592388"/>
          <p14:tracePt t="101403" x="2033588" y="2584450"/>
          <p14:tracePt t="101405" x="2025650" y="2584450"/>
          <p14:tracePt t="101408" x="2025650" y="2576513"/>
          <p14:tracePt t="101410" x="2017713" y="2566988"/>
          <p14:tracePt t="101413" x="2009775" y="2559050"/>
          <p14:tracePt t="101415" x="2009775" y="2551113"/>
          <p14:tracePt t="101419" x="2001838" y="2543175"/>
          <p14:tracePt t="101421" x="1993900" y="2535238"/>
          <p14:tracePt t="101424" x="1993900" y="2527300"/>
          <p14:tracePt t="101425" x="1985963" y="2527300"/>
          <p14:tracePt t="101428" x="1985963" y="2519363"/>
          <p14:tracePt t="101429" x="1978025" y="2511425"/>
          <p14:tracePt t="101433" x="1970088" y="2503488"/>
          <p14:tracePt t="101435" x="1970088" y="2495550"/>
          <p14:tracePt t="101438" x="1962150" y="2495550"/>
          <p14:tracePt t="101442" x="1954213" y="2487613"/>
          <p14:tracePt t="101446" x="1946275" y="2479675"/>
          <p14:tracePt t="101447" x="1946275" y="2471738"/>
          <p14:tracePt t="101449" x="1938338" y="2471738"/>
          <p14:tracePt t="101451" x="1938338" y="2463800"/>
          <p14:tracePt t="101454" x="1930400" y="2463800"/>
          <p14:tracePt t="101455" x="1922463" y="2455863"/>
          <p14:tracePt t="101458" x="1922463" y="2447925"/>
          <p14:tracePt t="101460" x="1912938" y="2447925"/>
          <p14:tracePt t="101462" x="1912938" y="2439988"/>
          <p14:tracePt t="101464" x="1905000" y="2439988"/>
          <p14:tracePt t="101465" x="1897063" y="2432050"/>
          <p14:tracePt t="101469" x="1889125" y="2432050"/>
          <p14:tracePt t="101471" x="1881188" y="2424113"/>
          <p14:tracePt t="101474" x="1873250" y="2424113"/>
          <p14:tracePt t="101475" x="1865313" y="2424113"/>
          <p14:tracePt t="101478" x="1865313" y="2416175"/>
          <p14:tracePt t="101480" x="1857375" y="2416175"/>
          <p14:tracePt t="101481" x="1849438" y="2416175"/>
          <p14:tracePt t="101484" x="1841500" y="2416175"/>
          <p14:tracePt t="101485" x="1833563" y="2416175"/>
          <p14:tracePt t="101489" x="1825625" y="2408238"/>
          <p14:tracePt t="101492" x="1817688" y="2408238"/>
          <p14:tracePt t="101494" x="1809750" y="2408238"/>
          <p14:tracePt t="101496" x="1801813" y="2408238"/>
          <p14:tracePt t="101497" x="1793875" y="2408238"/>
          <p14:tracePt t="101499" x="1785938" y="2408238"/>
          <p14:tracePt t="101503" x="1778000" y="2408238"/>
          <p14:tracePt t="101505" x="1770063" y="2408238"/>
          <p14:tracePt t="101508" x="1762125" y="2408238"/>
          <p14:tracePt t="101510" x="1754188" y="2408238"/>
          <p14:tracePt t="101511" x="1746250" y="2416175"/>
          <p14:tracePt t="101515" x="1738313" y="2416175"/>
          <p14:tracePt t="101518" x="1730375" y="2416175"/>
          <p14:tracePt t="101519" x="1722438" y="2416175"/>
          <p14:tracePt t="101521" x="1714500" y="2424113"/>
          <p14:tracePt t="101524" x="1706563" y="2424113"/>
          <p14:tracePt t="101527" x="1698625" y="2424113"/>
          <p14:tracePt t="101528" x="1690688" y="2432050"/>
          <p14:tracePt t="101529" x="1682750" y="2432050"/>
          <p14:tracePt t="101532" x="1674813" y="2439988"/>
          <p14:tracePt t="101533" x="1666875" y="2439988"/>
          <p14:tracePt t="101535" x="1658938" y="2447925"/>
          <p14:tracePt t="101537" x="1651000" y="2447925"/>
          <p14:tracePt t="101540" x="1643063" y="2455863"/>
          <p14:tracePt t="101542" x="1635125" y="2463800"/>
          <p14:tracePt t="101545" x="1619250" y="2471738"/>
          <p14:tracePt t="101548" x="1603375" y="2479675"/>
          <p14:tracePt t="101550" x="1595438" y="2487613"/>
          <p14:tracePt t="101551" x="1587500" y="2495550"/>
          <p14:tracePt t="101553" x="1579563" y="2503488"/>
          <p14:tracePt t="101555" x="1571625" y="2503488"/>
          <p14:tracePt t="101558" x="1562100" y="2511425"/>
          <p14:tracePt t="101559" x="1554163" y="2519363"/>
          <p14:tracePt t="101566" x="1538288" y="2535238"/>
          <p14:tracePt t="101567" x="1530350" y="2543175"/>
          <p14:tracePt t="101569" x="1530350" y="2551113"/>
          <p14:tracePt t="101571" x="1522413" y="2551113"/>
          <p14:tracePt t="101574" x="1522413" y="2559050"/>
          <p14:tracePt t="101575" x="1514475" y="2559050"/>
          <p14:tracePt t="101580" x="1506538" y="2566988"/>
          <p14:tracePt t="101581" x="1506538" y="2576513"/>
          <p14:tracePt t="101585" x="1498600" y="2576513"/>
          <p14:tracePt t="101587" x="1498600" y="2584450"/>
          <p14:tracePt t="101595" x="1498600" y="2592388"/>
          <p14:tracePt t="101665" x="1498600" y="2600325"/>
          <p14:tracePt t="101670" x="1506538" y="2600325"/>
          <p14:tracePt t="101675" x="1506538" y="2608263"/>
          <p14:tracePt t="101678" x="1514475" y="2608263"/>
          <p14:tracePt t="101683" x="1522413" y="2616200"/>
          <p14:tracePt t="101692" x="1530350" y="2616200"/>
          <p14:tracePt t="101694" x="1530350" y="2624138"/>
          <p14:tracePt t="101697" x="1538288" y="2624138"/>
          <p14:tracePt t="101705" x="1546225" y="2624138"/>
          <p14:tracePt t="101710" x="1546225" y="2632075"/>
          <p14:tracePt t="101713" x="1554163" y="2632075"/>
          <p14:tracePt t="101719" x="1562100" y="2632075"/>
          <p14:tracePt t="101726" x="1571625" y="2632075"/>
          <p14:tracePt t="101735" x="1579563" y="2632075"/>
          <p14:tracePt t="101745" x="1587500" y="2632075"/>
          <p14:tracePt t="101761" x="1595438" y="2624138"/>
          <p14:tracePt t="101780" x="1595438" y="2616200"/>
          <p14:tracePt t="101802" x="1595438" y="2608263"/>
          <p14:tracePt t="101812" x="1587500" y="2608263"/>
          <p14:tracePt t="101835" x="1579563" y="2608263"/>
          <p14:tracePt t="101855" x="1571625" y="2616200"/>
          <p14:tracePt t="101861" x="1562100" y="2624138"/>
          <p14:tracePt t="101863" x="1562100" y="2632075"/>
          <p14:tracePt t="101865" x="1554163" y="2640013"/>
          <p14:tracePt t="101869" x="1554163" y="2647950"/>
          <p14:tracePt t="101871" x="1546225" y="2655888"/>
          <p14:tracePt t="101875" x="1538288" y="2671763"/>
          <p14:tracePt t="101879" x="1538288" y="2679700"/>
          <p14:tracePt t="101881" x="1538288" y="2687638"/>
          <p14:tracePt t="101883" x="1530350" y="2695575"/>
          <p14:tracePt t="101885" x="1530350" y="2703513"/>
          <p14:tracePt t="101887" x="1530350" y="2711450"/>
          <p14:tracePt t="101891" x="1530350" y="2719388"/>
          <p14:tracePt t="101893" x="1538288" y="2727325"/>
          <p14:tracePt t="101895" x="1538288" y="2735263"/>
          <p14:tracePt t="101897" x="1538288" y="2743200"/>
          <p14:tracePt t="101901" x="1538288" y="2751138"/>
          <p14:tracePt t="101903" x="1546225" y="2759075"/>
          <p14:tracePt t="101908" x="1546225" y="2767013"/>
          <p14:tracePt t="101909" x="1554163" y="2767013"/>
          <p14:tracePt t="101913" x="1554163" y="2774950"/>
          <p14:tracePt t="101917" x="1562100" y="2782888"/>
          <p14:tracePt t="101921" x="1571625" y="2790825"/>
          <p14:tracePt t="101923" x="1579563" y="2790825"/>
          <p14:tracePt t="101927" x="1587500" y="2790825"/>
          <p14:tracePt t="101929" x="1595438" y="2798763"/>
          <p14:tracePt t="101931" x="1603375" y="2798763"/>
          <p14:tracePt t="101935" x="1611313" y="2798763"/>
          <p14:tracePt t="101937" x="1619250" y="2798763"/>
          <p14:tracePt t="101939" x="1627188" y="2806700"/>
          <p14:tracePt t="101942" x="1635125" y="2806700"/>
          <p14:tracePt t="101943" x="1651000" y="2806700"/>
          <p14:tracePt t="101945" x="1658938" y="2806700"/>
          <p14:tracePt t="101947" x="1666875" y="2806700"/>
          <p14:tracePt t="101949" x="1674813" y="2806700"/>
          <p14:tracePt t="101951" x="1682750" y="2806700"/>
          <p14:tracePt t="101953" x="1698625" y="2806700"/>
          <p14:tracePt t="101955" x="1706563" y="2806700"/>
          <p14:tracePt t="101957" x="1722438" y="2806700"/>
          <p14:tracePt t="101959" x="1738313" y="2806700"/>
          <p14:tracePt t="101961" x="1754188" y="2806700"/>
          <p14:tracePt t="101963" x="1762125" y="2806700"/>
          <p14:tracePt t="101965" x="1778000" y="2806700"/>
          <p14:tracePt t="101967" x="1793875" y="2798763"/>
          <p14:tracePt t="101969" x="1809750" y="2798763"/>
          <p14:tracePt t="101971" x="1825625" y="2798763"/>
          <p14:tracePt t="101973" x="1841500" y="2790825"/>
          <p14:tracePt t="101975" x="1857375" y="2790825"/>
          <p14:tracePt t="101977" x="1873250" y="2790825"/>
          <p14:tracePt t="101979" x="1889125" y="2782888"/>
          <p14:tracePt t="101981" x="1897063" y="2782888"/>
          <p14:tracePt t="101983" x="1912938" y="2774950"/>
          <p14:tracePt t="101985" x="1930400" y="2767013"/>
          <p14:tracePt t="101987" x="1946275" y="2767013"/>
          <p14:tracePt t="101989" x="1962150" y="2759075"/>
          <p14:tracePt t="101991" x="1978025" y="2751138"/>
          <p14:tracePt t="101993" x="1985963" y="2743200"/>
          <p14:tracePt t="101995" x="2001838" y="2743200"/>
          <p14:tracePt t="101997" x="2017713" y="2735263"/>
          <p14:tracePt t="101999" x="2025650" y="2727325"/>
          <p14:tracePt t="102001" x="2041525" y="2719388"/>
          <p14:tracePt t="102003" x="2049463" y="2711450"/>
          <p14:tracePt t="102005" x="2057400" y="2703513"/>
          <p14:tracePt t="102007" x="2073275" y="2695575"/>
          <p14:tracePt t="102009" x="2081213" y="2687638"/>
          <p14:tracePt t="102011" x="2089150" y="2679700"/>
          <p14:tracePt t="102013" x="2089150" y="2671763"/>
          <p14:tracePt t="102015" x="2097088" y="2663825"/>
          <p14:tracePt t="102017" x="2105025" y="2655888"/>
          <p14:tracePt t="102021" x="2112963" y="2647950"/>
          <p14:tracePt t="102023" x="2112963" y="2640013"/>
          <p14:tracePt t="102031" x="2112963" y="2632075"/>
          <p14:tracePt t="102039" x="2112963" y="2624138"/>
          <p14:tracePt t="102043" x="2105025" y="2624138"/>
          <p14:tracePt t="102047" x="2105025" y="2616200"/>
          <p14:tracePt t="102057" x="2097088" y="2616200"/>
          <p14:tracePt t="102065" x="2089150" y="2616200"/>
          <p14:tracePt t="102069" x="2081213" y="2616200"/>
          <p14:tracePt t="102071" x="2081213" y="2608263"/>
          <p14:tracePt t="102074" x="2073275" y="2608263"/>
          <p14:tracePt t="102076" x="2065338" y="2608263"/>
          <p14:tracePt t="102079" x="2057400" y="2608263"/>
          <p14:tracePt t="102080" x="2049463" y="2616200"/>
          <p14:tracePt t="102081" x="2041525" y="2616200"/>
          <p14:tracePt t="102096" x="1993900" y="2624138"/>
          <p14:tracePt t="102097" x="1985963" y="2624138"/>
          <p14:tracePt t="102099" x="1985963" y="2632075"/>
          <p14:tracePt t="102101" x="1978025" y="2632075"/>
          <p14:tracePt t="102103" x="1970088" y="2640013"/>
          <p14:tracePt t="102108" x="1962150" y="2647950"/>
          <p14:tracePt t="102113" x="1954213" y="2663825"/>
          <p14:tracePt t="102114" x="1946275" y="2663825"/>
          <p14:tracePt t="102115" x="1938338" y="2671763"/>
          <p14:tracePt t="102117" x="1938338" y="2679700"/>
          <p14:tracePt t="102119" x="1930400" y="2687638"/>
          <p14:tracePt t="102121" x="1930400" y="2695575"/>
          <p14:tracePt t="102126" x="1922463" y="2711450"/>
          <p14:tracePt t="102129" x="1922463" y="2719388"/>
          <p14:tracePt t="102130" x="1922463" y="2727325"/>
          <p14:tracePt t="102133" x="1922463" y="2735263"/>
          <p14:tracePt t="102135" x="1922463" y="2743200"/>
          <p14:tracePt t="102137" x="1922463" y="2751138"/>
          <p14:tracePt t="102142" x="1930400" y="2767013"/>
          <p14:tracePt t="102145" x="1938338" y="2782888"/>
          <p14:tracePt t="102147" x="1946275" y="2790825"/>
          <p14:tracePt t="102149" x="1954213" y="2798763"/>
          <p14:tracePt t="102151" x="1954213" y="2806700"/>
          <p14:tracePt t="102153" x="1962150" y="2814638"/>
          <p14:tracePt t="102155" x="1978025" y="2822575"/>
          <p14:tracePt t="102158" x="1985963" y="2822575"/>
          <p14:tracePt t="102160" x="1993900" y="2830513"/>
          <p14:tracePt t="102162" x="2009775" y="2838450"/>
          <p14:tracePt t="102163" x="2017713" y="2846388"/>
          <p14:tracePt t="102165" x="2033588" y="2846388"/>
          <p14:tracePt t="102167" x="2049463" y="2854325"/>
          <p14:tracePt t="102169" x="2057400" y="2854325"/>
          <p14:tracePt t="102171" x="2073275" y="2862263"/>
          <p14:tracePt t="102174" x="2089150" y="2862263"/>
          <p14:tracePt t="102176" x="2105025" y="2870200"/>
          <p14:tracePt t="102180" x="2136775" y="2870200"/>
          <p14:tracePt t="102182" x="2160588" y="2878138"/>
          <p14:tracePt t="102183" x="2176463" y="2878138"/>
          <p14:tracePt t="102185" x="2192338" y="2878138"/>
          <p14:tracePt t="102188" x="2200275" y="2878138"/>
          <p14:tracePt t="102189" x="2216150" y="2878138"/>
          <p14:tracePt t="102192" x="2232025" y="2878138"/>
          <p14:tracePt t="102193" x="2247900" y="2878138"/>
          <p14:tracePt t="102196" x="2265363" y="2886075"/>
          <p14:tracePt t="102197" x="2281238" y="2878138"/>
          <p14:tracePt t="102199" x="2289175" y="2878138"/>
          <p14:tracePt t="102201" x="2305050" y="2878138"/>
          <p14:tracePt t="102203" x="2320925" y="2878138"/>
          <p14:tracePt t="102205" x="2336800" y="2878138"/>
          <p14:tracePt t="102208" x="2344738" y="2878138"/>
          <p14:tracePt t="102210" x="2360613" y="2878138"/>
          <p14:tracePt t="102211" x="2368550" y="2878138"/>
          <p14:tracePt t="102213" x="2384425" y="2870200"/>
          <p14:tracePt t="102215" x="2392363" y="2870200"/>
          <p14:tracePt t="102217" x="2400300" y="2870200"/>
          <p14:tracePt t="102220" x="2408238" y="2870200"/>
          <p14:tracePt t="102221" x="2416175" y="2870200"/>
          <p14:tracePt t="102224" x="2424113" y="2862263"/>
          <p14:tracePt t="102226" x="2432050" y="2862263"/>
          <p14:tracePt t="102227" x="2439988" y="2862263"/>
          <p14:tracePt t="102229" x="2439988" y="2854325"/>
          <p14:tracePt t="102233" x="2447925" y="2846388"/>
          <p14:tracePt t="102237" x="2447925" y="2838450"/>
          <p14:tracePt t="102239" x="2455863" y="2838450"/>
          <p14:tracePt t="102242" x="2447925" y="2830513"/>
          <p14:tracePt t="102245" x="2447925" y="2822575"/>
          <p14:tracePt t="102249" x="2439988" y="2822575"/>
          <p14:tracePt t="102252" x="2439988" y="2814638"/>
          <p14:tracePt t="102255" x="2432050" y="2814638"/>
          <p14:tracePt t="102258" x="2432050" y="2806700"/>
          <p14:tracePt t="102265" x="2424113" y="2798763"/>
          <p14:tracePt t="102274" x="2416175" y="2790825"/>
          <p14:tracePt t="102281" x="2408238" y="2790825"/>
          <p14:tracePt t="102283" x="2408238" y="2782888"/>
          <p14:tracePt t="102285" x="2400300" y="2782888"/>
          <p14:tracePt t="102287" x="2392363" y="2782888"/>
          <p14:tracePt t="102289" x="2384425" y="2782888"/>
          <p14:tracePt t="102291" x="2384425" y="2774950"/>
          <p14:tracePt t="102294" x="2376488" y="2774950"/>
          <p14:tracePt t="102295" x="2368550" y="2774950"/>
          <p14:tracePt t="102298" x="2360613" y="2774950"/>
          <p14:tracePt t="102299" x="2352675" y="2767013"/>
          <p14:tracePt t="102301" x="2344738" y="2767013"/>
          <p14:tracePt t="102303" x="2336800" y="2767013"/>
          <p14:tracePt t="102305" x="2328863" y="2759075"/>
          <p14:tracePt t="102309" x="2320925" y="2759075"/>
          <p14:tracePt t="102313" x="2312988" y="2759075"/>
          <p14:tracePt t="102315" x="2305050" y="2759075"/>
          <p14:tracePt t="102317" x="2305050" y="2751138"/>
          <p14:tracePt t="102321" x="2297113" y="2751138"/>
          <p14:tracePt t="102327" x="2289175" y="2751138"/>
          <p14:tracePt t="102343" x="2289175" y="2743200"/>
          <p14:tracePt t="102540" x="2289175" y="2735263"/>
          <p14:tracePt t="102642" x="2289175" y="2743200"/>
          <p14:tracePt t="102647" x="2281238" y="2743200"/>
          <p14:tracePt t="102651" x="2281238" y="2735263"/>
          <p14:tracePt t="102659" x="2273300" y="2735263"/>
          <p14:tracePt t="102663" x="2265363" y="2735263"/>
          <p14:tracePt t="102665" x="2255838" y="2735263"/>
          <p14:tracePt t="102669" x="2247900" y="2727325"/>
          <p14:tracePt t="102672" x="2239963" y="2727325"/>
          <p14:tracePt t="102676" x="2224088" y="2727325"/>
          <p14:tracePt t="102677" x="2216150" y="2727325"/>
          <p14:tracePt t="102679" x="2216150" y="2719388"/>
          <p14:tracePt t="102681" x="2208213" y="2719388"/>
          <p14:tracePt t="102683" x="2200275" y="2719388"/>
          <p14:tracePt t="102685" x="2192338" y="2719388"/>
          <p14:tracePt t="102688" x="2184400" y="2719388"/>
          <p14:tracePt t="102689" x="2176463" y="2719388"/>
          <p14:tracePt t="102692" x="2168525" y="2719388"/>
          <p14:tracePt t="102694" x="2160588" y="2719388"/>
          <p14:tracePt t="102695" x="2152650" y="2711450"/>
          <p14:tracePt t="102697" x="2144713" y="2711450"/>
          <p14:tracePt t="102699" x="2136775" y="2711450"/>
          <p14:tracePt t="102701" x="2128838" y="2711450"/>
          <p14:tracePt t="102703" x="2120900" y="2711450"/>
          <p14:tracePt t="102705" x="2112963" y="2711450"/>
          <p14:tracePt t="102708" x="2105025" y="2711450"/>
          <p14:tracePt t="102710" x="2097088" y="2711450"/>
          <p14:tracePt t="102712" x="2089150" y="2711450"/>
          <p14:tracePt t="102713" x="2073275" y="2711450"/>
          <p14:tracePt t="102715" x="2065338" y="2711450"/>
          <p14:tracePt t="102717" x="2057400" y="2711450"/>
          <p14:tracePt t="102720" x="2049463" y="2711450"/>
          <p14:tracePt t="102721" x="2041525" y="2711450"/>
          <p14:tracePt t="102725" x="2033588" y="2711450"/>
          <p14:tracePt t="102727" x="2025650" y="2711450"/>
          <p14:tracePt t="102729" x="2017713" y="2711450"/>
          <p14:tracePt t="102731" x="2009775" y="2711450"/>
          <p14:tracePt t="102734" x="2001838" y="2711450"/>
          <p14:tracePt t="102735" x="1993900" y="2711450"/>
          <p14:tracePt t="102737" x="1985963" y="2711450"/>
          <p14:tracePt t="102742" x="1978025" y="2711450"/>
          <p14:tracePt t="102745" x="1970088" y="2711450"/>
          <p14:tracePt t="102749" x="1962150" y="2711450"/>
          <p14:tracePt t="102753" x="1954213" y="2711450"/>
          <p14:tracePt t="102761" x="1946275" y="2711450"/>
          <p14:tracePt t="102847" x="1954213" y="2711450"/>
          <p14:tracePt t="102867" x="1962150" y="2711450"/>
          <p14:tracePt t="102870" x="1962150" y="2703513"/>
          <p14:tracePt t="102877" x="1970088" y="2703513"/>
          <p14:tracePt t="102883" x="1978025" y="2703513"/>
          <p14:tracePt t="102887" x="1985963" y="2703513"/>
          <p14:tracePt t="102892" x="1985963" y="2695575"/>
          <p14:tracePt t="102893" x="1993900" y="2695575"/>
          <p14:tracePt t="102897" x="2001838" y="2695575"/>
          <p14:tracePt t="102901" x="2009775" y="2695575"/>
          <p14:tracePt t="102903" x="2009775" y="2687638"/>
          <p14:tracePt t="102908" x="2017713" y="2687638"/>
          <p14:tracePt t="102913" x="2025650" y="2687638"/>
          <p14:tracePt t="102917" x="2033588" y="2687638"/>
          <p14:tracePt t="102919" x="2033588" y="2679700"/>
          <p14:tracePt t="102926" x="2041525" y="2679700"/>
          <p14:tracePt t="102931" x="2049463" y="2679700"/>
          <p14:tracePt t="102933" x="2049463" y="2671763"/>
          <p14:tracePt t="102941" x="2057400" y="2671763"/>
          <p14:tracePt t="102958" x="2065338" y="2671763"/>
          <p14:tracePt t="103051" x="2065338" y="2663825"/>
          <p14:tracePt t="103067" x="2065338" y="2655888"/>
          <p14:tracePt t="103077" x="2065338" y="2647950"/>
          <p14:tracePt t="103083" x="2057400" y="2647950"/>
          <p14:tracePt t="103094" x="2057400" y="2640013"/>
          <p14:tracePt t="103156" x="2057400" y="2647950"/>
          <p14:tracePt t="103269" x="2057400" y="2655888"/>
          <p14:tracePt t="103277" x="2065338" y="2655888"/>
          <p14:tracePt t="103283" x="2065338" y="2663825"/>
          <p14:tracePt t="103293" x="2065338" y="2671763"/>
          <p14:tracePt t="103299" x="2073275" y="2671763"/>
          <p14:tracePt t="103302" x="2073275" y="2679700"/>
          <p14:tracePt t="103305" x="2081213" y="2679700"/>
          <p14:tracePt t="103310" x="2089150" y="2687638"/>
          <p14:tracePt t="103315" x="2097088" y="2687638"/>
          <p14:tracePt t="103317" x="2097088" y="2695575"/>
          <p14:tracePt t="103319" x="2105025" y="2695575"/>
          <p14:tracePt t="103324" x="2112963" y="2703513"/>
          <p14:tracePt t="103327" x="2120900" y="2703513"/>
          <p14:tracePt t="103329" x="2128838" y="2703513"/>
          <p14:tracePt t="103331" x="2136775" y="2703513"/>
          <p14:tracePt t="103333" x="2144713" y="2711450"/>
          <p14:tracePt t="103337" x="2152650" y="2711450"/>
          <p14:tracePt t="103340" x="2160588" y="2711450"/>
          <p14:tracePt t="103342" x="2168525" y="2711450"/>
          <p14:tracePt t="103344" x="2176463" y="2711450"/>
          <p14:tracePt t="103345" x="2184400" y="2711450"/>
          <p14:tracePt t="103347" x="2192338" y="2719388"/>
          <p14:tracePt t="103349" x="2200275" y="2719388"/>
          <p14:tracePt t="103351" x="2208213" y="2719388"/>
          <p14:tracePt t="103354" x="2216150" y="2719388"/>
          <p14:tracePt t="103356" x="2224088" y="2719388"/>
          <p14:tracePt t="103358" x="2232025" y="2719388"/>
          <p14:tracePt t="103362" x="2255838" y="2719388"/>
          <p14:tracePt t="103364" x="2265363" y="2719388"/>
          <p14:tracePt t="103365" x="2273300" y="2719388"/>
          <p14:tracePt t="103367" x="2281238" y="2719388"/>
          <p14:tracePt t="103369" x="2289175" y="2719388"/>
          <p14:tracePt t="103371" x="2305050" y="2727325"/>
          <p14:tracePt t="103376" x="2320925" y="2727325"/>
          <p14:tracePt t="103378" x="2336800" y="2727325"/>
          <p14:tracePt t="103379" x="2344738" y="2727325"/>
          <p14:tracePt t="103381" x="2352675" y="2727325"/>
          <p14:tracePt t="103383" x="2368550" y="2727325"/>
          <p14:tracePt t="103385" x="2376488" y="2727325"/>
          <p14:tracePt t="103387" x="2392363" y="2727325"/>
          <p14:tracePt t="103390" x="2400300" y="2727325"/>
          <p14:tracePt t="103392" x="2416175" y="2727325"/>
          <p14:tracePt t="103394" x="2424113" y="2727325"/>
          <p14:tracePt t="103396" x="2432050" y="2735263"/>
          <p14:tracePt t="103397" x="2447925" y="2735263"/>
          <p14:tracePt t="103399" x="2455863" y="2735263"/>
          <p14:tracePt t="103401" x="2471738" y="2735263"/>
          <p14:tracePt t="103403" x="2479675" y="2735263"/>
          <p14:tracePt t="103405" x="2487613" y="2743200"/>
          <p14:tracePt t="103408" x="2503488" y="2743200"/>
          <p14:tracePt t="103410" x="2511425" y="2743200"/>
          <p14:tracePt t="103411" x="2519363" y="2743200"/>
          <p14:tracePt t="103413" x="2535238" y="2751138"/>
          <p14:tracePt t="103415" x="2543175" y="2751138"/>
          <p14:tracePt t="103417" x="2551113" y="2751138"/>
          <p14:tracePt t="103419" x="2559050" y="2759075"/>
          <p14:tracePt t="103421" x="2566988" y="2759075"/>
          <p14:tracePt t="103424" x="2582863" y="2759075"/>
          <p14:tracePt t="103427" x="2590800" y="2759075"/>
          <p14:tracePt t="103428" x="2598738" y="2767013"/>
          <p14:tracePt t="103429" x="2606675" y="2767013"/>
          <p14:tracePt t="103433" x="2616200" y="2774950"/>
          <p14:tracePt t="103435" x="2624138" y="2774950"/>
          <p14:tracePt t="103440" x="2632075" y="2774950"/>
          <p14:tracePt t="103442" x="2640013" y="2774950"/>
          <p14:tracePt t="103445" x="2640013" y="2782888"/>
          <p14:tracePt t="103447" x="2647950" y="2782888"/>
          <p14:tracePt t="103455" x="2655888" y="2782888"/>
          <p14:tracePt t="103501" x="2647950" y="2782888"/>
          <p14:tracePt t="103533" x="2647950" y="2774950"/>
          <p14:tracePt t="103562" x="2640013" y="2774950"/>
          <p14:tracePt t="103566" x="2640013" y="2782888"/>
          <p14:tracePt t="103591" x="2632075" y="2790825"/>
          <p14:tracePt t="103601" x="2624138" y="2790825"/>
          <p14:tracePt t="103604" x="2624138" y="2798763"/>
          <p14:tracePt t="103611" x="2616200" y="2798763"/>
          <p14:tracePt t="103613" x="2616200" y="2806700"/>
          <p14:tracePt t="103742" x="2616200" y="2798763"/>
          <p14:tracePt t="103747" x="2624138" y="2798763"/>
          <p14:tracePt t="103751" x="2624138" y="2790825"/>
          <p14:tracePt t="103753" x="2624138" y="2782888"/>
          <p14:tracePt t="103755" x="2632075" y="2774950"/>
          <p14:tracePt t="103759" x="2632075" y="2767013"/>
          <p14:tracePt t="103763" x="2640013" y="2759075"/>
          <p14:tracePt t="103767" x="2640013" y="2751138"/>
          <p14:tracePt t="103769" x="2640013" y="2743200"/>
          <p14:tracePt t="103771" x="2647950" y="2743200"/>
          <p14:tracePt t="103774" x="2647950" y="2735263"/>
          <p14:tracePt t="103777" x="2655888" y="2735263"/>
          <p14:tracePt t="103778" x="2655888" y="2727325"/>
          <p14:tracePt t="103779" x="2655888" y="2719388"/>
          <p14:tracePt t="103781" x="2663825" y="2719388"/>
          <p14:tracePt t="103783" x="2663825" y="2711450"/>
          <p14:tracePt t="103785" x="2671763" y="2711450"/>
          <p14:tracePt t="103787" x="2679700" y="2703513"/>
          <p14:tracePt t="103789" x="2679700" y="2695575"/>
          <p14:tracePt t="103792" x="2687638" y="2687638"/>
          <p14:tracePt t="103795" x="2695575" y="2679700"/>
          <p14:tracePt t="103798" x="2703513" y="2671763"/>
          <p14:tracePt t="103799" x="2711450" y="2663825"/>
          <p14:tracePt t="103801" x="2719388" y="2663825"/>
          <p14:tracePt t="103803" x="2719388" y="2655888"/>
          <p14:tracePt t="103805" x="2727325" y="2647950"/>
          <p14:tracePt t="103808" x="2735263" y="2640013"/>
          <p14:tracePt t="103810" x="2743200" y="2632075"/>
          <p14:tracePt t="103815" x="2767013" y="2616200"/>
          <p14:tracePt t="103817" x="2774950" y="2608263"/>
          <p14:tracePt t="103819" x="2790825" y="2600325"/>
          <p14:tracePt t="103821" x="2798763" y="2592388"/>
          <p14:tracePt t="103824" x="2806700" y="2592388"/>
          <p14:tracePt t="103825" x="2814638" y="2584450"/>
          <p14:tracePt t="103831" x="2846388" y="2566988"/>
          <p14:tracePt t="103833" x="2854325" y="2559050"/>
          <p14:tracePt t="103835" x="2870200" y="2551113"/>
          <p14:tracePt t="103837" x="2878138" y="2551113"/>
          <p14:tracePt t="103839" x="2886075" y="2543175"/>
          <p14:tracePt t="103842" x="2901950" y="2543175"/>
          <p14:tracePt t="103844" x="2909888" y="2535238"/>
          <p14:tracePt t="103849" x="2933700" y="2535238"/>
          <p14:tracePt t="103851" x="2949575" y="2527300"/>
          <p14:tracePt t="103852" x="2957513" y="2527300"/>
          <p14:tracePt t="103853" x="2974975" y="2519363"/>
          <p14:tracePt t="103855" x="2982913" y="2519363"/>
          <p14:tracePt t="103858" x="2998788" y="2519363"/>
          <p14:tracePt t="103859" x="3014663" y="2511425"/>
          <p14:tracePt t="103862" x="3022600" y="2511425"/>
          <p14:tracePt t="103863" x="3038475" y="2511425"/>
          <p14:tracePt t="103865" x="3054350" y="2503488"/>
          <p14:tracePt t="103867" x="3070225" y="2503488"/>
          <p14:tracePt t="103869" x="3086100" y="2503488"/>
          <p14:tracePt t="103871" x="3109913" y="2495550"/>
          <p14:tracePt t="103876" x="3141663" y="2495550"/>
          <p14:tracePt t="103879" x="3181350" y="2487613"/>
          <p14:tracePt t="103881" x="3197225" y="2487613"/>
          <p14:tracePt t="103883" x="3213100" y="2487613"/>
          <p14:tracePt t="103885" x="3236913" y="2487613"/>
          <p14:tracePt t="103887" x="3252788" y="2487613"/>
          <p14:tracePt t="103889" x="3268663" y="2487613"/>
          <p14:tracePt t="103892" x="3284538" y="2487613"/>
          <p14:tracePt t="103895" x="3325813" y="2487613"/>
          <p14:tracePt t="103897" x="3341688" y="2487613"/>
          <p14:tracePt t="103899" x="3357563" y="2487613"/>
          <p14:tracePt t="103901" x="3373438" y="2495550"/>
          <p14:tracePt t="103903" x="3389313" y="2495550"/>
          <p14:tracePt t="103905" x="3405188" y="2495550"/>
          <p14:tracePt t="103908" x="3413125" y="2495550"/>
          <p14:tracePt t="103910" x="3429000" y="2503488"/>
          <p14:tracePt t="103912" x="3444875" y="2503488"/>
          <p14:tracePt t="103913" x="3460750" y="2503488"/>
          <p14:tracePt t="103915" x="3468688" y="2503488"/>
          <p14:tracePt t="103917" x="3484563" y="2511425"/>
          <p14:tracePt t="103919" x="3492500" y="2511425"/>
          <p14:tracePt t="103922" x="3500438" y="2511425"/>
          <p14:tracePt t="103924" x="3516313" y="2519363"/>
          <p14:tracePt t="103926" x="3524250" y="2519363"/>
          <p14:tracePt t="103928" x="3532188" y="2519363"/>
          <p14:tracePt t="103929" x="3540125" y="2527300"/>
          <p14:tracePt t="103931" x="3548063" y="2527300"/>
          <p14:tracePt t="103933" x="3556000" y="2527300"/>
          <p14:tracePt t="103935" x="3563938" y="2527300"/>
          <p14:tracePt t="103938" x="3563938" y="2535238"/>
          <p14:tracePt t="103940" x="3571875" y="2535238"/>
          <p14:tracePt t="103945" x="3579813" y="2543175"/>
          <p14:tracePt t="103947" x="3587750" y="2543175"/>
          <p14:tracePt t="103953" x="3587750" y="2551113"/>
          <p14:tracePt t="103965" x="3587750" y="2559050"/>
          <p14:tracePt t="103979" x="3587750" y="2566988"/>
          <p14:tracePt t="103995" x="3587750" y="2576513"/>
          <p14:tracePt t="104050" x="3587750" y="2584450"/>
          <p14:tracePt t="104075" x="3587750" y="2592388"/>
          <p14:tracePt t="104079" x="3595688" y="2592388"/>
          <p14:tracePt t="104300" x="3595688" y="2584450"/>
          <p14:tracePt t="104418" x="3587750" y="2584450"/>
          <p14:tracePt t="104576" x="3595688" y="2584450"/>
          <p14:tracePt t="104585" x="3603625" y="2584450"/>
          <p14:tracePt t="104588" x="3603625" y="2576513"/>
          <p14:tracePt t="104589" x="3611563" y="2576513"/>
          <p14:tracePt t="104594" x="3619500" y="2576513"/>
          <p14:tracePt t="104595" x="3627438" y="2576513"/>
          <p14:tracePt t="104597" x="3635375" y="2576513"/>
          <p14:tracePt t="104599" x="3643313" y="2576513"/>
          <p14:tracePt t="104601" x="3651250" y="2566988"/>
          <p14:tracePt t="104603" x="3660775" y="2566988"/>
          <p14:tracePt t="104605" x="3668713" y="2566988"/>
          <p14:tracePt t="104608" x="3676650" y="2566988"/>
          <p14:tracePt t="104612" x="3692525" y="2559050"/>
          <p14:tracePt t="104613" x="3700463" y="2559050"/>
          <p14:tracePt t="104615" x="3716338" y="2559050"/>
          <p14:tracePt t="104617" x="3724275" y="2551113"/>
          <p14:tracePt t="104619" x="3740150" y="2551113"/>
          <p14:tracePt t="104621" x="3748088" y="2551113"/>
          <p14:tracePt t="104624" x="3763963" y="2551113"/>
          <p14:tracePt t="104629" x="3787775" y="2543175"/>
          <p14:tracePt t="104630" x="3803650" y="2543175"/>
          <p14:tracePt t="104631" x="3819525" y="2535238"/>
          <p14:tracePt t="104633" x="3835400" y="2535238"/>
          <p14:tracePt t="104635" x="3851275" y="2527300"/>
          <p14:tracePt t="104637" x="3867150" y="2527300"/>
          <p14:tracePt t="104640" x="3890963" y="2527300"/>
          <p14:tracePt t="104642" x="3906838" y="2519363"/>
          <p14:tracePt t="104644" x="3930650" y="2519363"/>
          <p14:tracePt t="104646" x="3946525" y="2511425"/>
          <p14:tracePt t="104647" x="3970338" y="2511425"/>
          <p14:tracePt t="104649" x="3986213" y="2503488"/>
          <p14:tracePt t="104651" x="4011613" y="2495550"/>
          <p14:tracePt t="104653" x="4035425" y="2495550"/>
          <p14:tracePt t="104655" x="4059238" y="2487613"/>
          <p14:tracePt t="104658" x="4083050" y="2479675"/>
          <p14:tracePt t="104660" x="4106863" y="2479675"/>
          <p14:tracePt t="104663" x="4130675" y="2471738"/>
          <p14:tracePt t="104664" x="4154488" y="2463800"/>
          <p14:tracePt t="104665" x="4178300" y="2463800"/>
          <p14:tracePt t="104667" x="4202113" y="2455863"/>
          <p14:tracePt t="104669" x="4233863" y="2447925"/>
          <p14:tracePt t="104672" x="4257675" y="2447925"/>
          <p14:tracePt t="104674" x="4281488" y="2439988"/>
          <p14:tracePt t="104675" x="4313238" y="2432050"/>
          <p14:tracePt t="104679" x="4337050" y="2424113"/>
          <p14:tracePt t="104682" x="4394200" y="2416175"/>
          <p14:tracePt t="104683" x="4418013" y="2408238"/>
          <p14:tracePt t="104685" x="4449763" y="2400300"/>
          <p14:tracePt t="104687" x="4473575" y="2392363"/>
          <p14:tracePt t="104690" x="4505325" y="2392363"/>
          <p14:tracePt t="104692" x="4529138" y="2384425"/>
          <p14:tracePt t="104693" x="4560888" y="2376488"/>
          <p14:tracePt t="104698" x="4616450" y="2360613"/>
          <p14:tracePt t="104699" x="4640263" y="2360613"/>
          <p14:tracePt t="104701" x="4672013" y="2352675"/>
          <p14:tracePt t="104704" x="4695825" y="2344738"/>
          <p14:tracePt t="104705" x="4729163" y="2344738"/>
          <p14:tracePt t="104709" x="4752975" y="2336800"/>
          <p14:tracePt t="104710" x="4784725" y="2328863"/>
          <p14:tracePt t="104712" x="4808538" y="2328863"/>
          <p14:tracePt t="104716" x="4864100" y="2312988"/>
          <p14:tracePt t="104718" x="4895850" y="2312988"/>
          <p14:tracePt t="104719" x="4919663" y="2305050"/>
          <p14:tracePt t="104722" x="4951413" y="2305050"/>
          <p14:tracePt t="104724" x="4975225" y="2297113"/>
          <p14:tracePt t="104725" x="4999038" y="2297113"/>
          <p14:tracePt t="104728" x="5022850" y="2289175"/>
          <p14:tracePt t="104729" x="5056188" y="2281238"/>
          <p14:tracePt t="104731" x="5080000" y="2281238"/>
          <p14:tracePt t="104733" x="5103813" y="2273300"/>
          <p14:tracePt t="104735" x="5127625" y="2273300"/>
          <p14:tracePt t="104737" x="5151438" y="2265363"/>
          <p14:tracePt t="104740" x="5175250" y="2257425"/>
          <p14:tracePt t="104742" x="5199063" y="2257425"/>
          <p14:tracePt t="104743" x="5222875" y="2249488"/>
          <p14:tracePt t="104747" x="5238750" y="2249488"/>
          <p14:tracePt t="104750" x="5286375" y="2241550"/>
          <p14:tracePt t="104752" x="5310188" y="2233613"/>
          <p14:tracePt t="104754" x="5334000" y="2233613"/>
          <p14:tracePt t="104755" x="5349875" y="2233613"/>
          <p14:tracePt t="104758" x="5373688" y="2224088"/>
          <p14:tracePt t="104759" x="5397500" y="2224088"/>
          <p14:tracePt t="104763" x="5414963" y="2224088"/>
          <p14:tracePt t="104765" x="5454650" y="2216150"/>
          <p14:tracePt t="104767" x="5478463" y="2216150"/>
          <p14:tracePt t="104769" x="5494338" y="2208213"/>
          <p14:tracePt t="104771" x="5510213" y="2216150"/>
          <p14:tracePt t="104774" x="5534025" y="2216150"/>
          <p14:tracePt t="104775" x="5549900" y="2216150"/>
          <p14:tracePt t="104778" x="5565775" y="2216150"/>
          <p14:tracePt t="104779" x="5581650" y="2216150"/>
          <p14:tracePt t="104781" x="5597525" y="2216150"/>
          <p14:tracePt t="104783" x="5605463" y="2216150"/>
          <p14:tracePt t="104785" x="5621338" y="2216150"/>
          <p14:tracePt t="104787" x="5637213" y="2216150"/>
          <p14:tracePt t="104790" x="5653088" y="2216150"/>
          <p14:tracePt t="104792" x="5668963" y="2216150"/>
          <p14:tracePt t="104794" x="5676900" y="2216150"/>
          <p14:tracePt t="104798" x="5700713" y="2216150"/>
          <p14:tracePt t="104799" x="5716588" y="2216150"/>
          <p14:tracePt t="104801" x="5724525" y="2216150"/>
          <p14:tracePt t="104803" x="5740400" y="2216150"/>
          <p14:tracePt t="104805" x="5749925" y="2216150"/>
          <p14:tracePt t="104808" x="5757863" y="2216150"/>
          <p14:tracePt t="104809" x="5773738" y="2216150"/>
          <p14:tracePt t="104813" x="5781675" y="2216150"/>
          <p14:tracePt t="104814" x="5789613" y="2216150"/>
          <p14:tracePt t="104815" x="5797550" y="2216150"/>
          <p14:tracePt t="104817" x="5813425" y="2224088"/>
          <p14:tracePt t="104819" x="5821363" y="2224088"/>
          <p14:tracePt t="104821" x="5829300" y="2224088"/>
          <p14:tracePt t="104824" x="5837238" y="2224088"/>
          <p14:tracePt t="104826" x="5845175" y="2224088"/>
          <p14:tracePt t="104827" x="5853113" y="2224088"/>
          <p14:tracePt t="104829" x="5861050" y="2233613"/>
          <p14:tracePt t="104831" x="5868988" y="2233613"/>
          <p14:tracePt t="104833" x="5876925" y="2233613"/>
          <p14:tracePt t="104835" x="5884863" y="2233613"/>
          <p14:tracePt t="104838" x="5884863" y="2241550"/>
          <p14:tracePt t="104839" x="5892800" y="2241550"/>
          <p14:tracePt t="104842" x="5900738" y="2241550"/>
          <p14:tracePt t="104846" x="5916613" y="2249488"/>
          <p14:tracePt t="104847" x="5924550" y="2249488"/>
          <p14:tracePt t="104849" x="5932488" y="2249488"/>
          <p14:tracePt t="104851" x="5940425" y="2257425"/>
          <p14:tracePt t="104853" x="5948363" y="2257425"/>
          <p14:tracePt t="104855" x="5956300" y="2257425"/>
          <p14:tracePt t="104858" x="5964238" y="2265363"/>
          <p14:tracePt t="104861" x="5980113" y="2265363"/>
          <p14:tracePt t="104863" x="5988050" y="2273300"/>
          <p14:tracePt t="104865" x="5995988" y="2273300"/>
          <p14:tracePt t="104867" x="6003925" y="2273300"/>
          <p14:tracePt t="104869" x="6011863" y="2273300"/>
          <p14:tracePt t="104871" x="6019800" y="2273300"/>
          <p14:tracePt t="104874" x="6027738" y="2281238"/>
          <p14:tracePt t="104878" x="6035675" y="2281238"/>
          <p14:tracePt t="104879" x="6043613" y="2281238"/>
          <p14:tracePt t="104881" x="6051550" y="2281238"/>
          <p14:tracePt t="104883" x="6059488" y="2281238"/>
          <p14:tracePt t="104885" x="6067425" y="2281238"/>
          <p14:tracePt t="104887" x="6075363" y="2281238"/>
          <p14:tracePt t="104889" x="6083300" y="2289175"/>
          <p14:tracePt t="104892" x="6091238" y="2289175"/>
          <p14:tracePt t="104895" x="6108700" y="2289175"/>
          <p14:tracePt t="104897" x="6116638" y="2289175"/>
          <p14:tracePt t="104899" x="6124575" y="2289175"/>
          <p14:tracePt t="104901" x="6132513" y="2289175"/>
          <p14:tracePt t="104903" x="6140450" y="2297113"/>
          <p14:tracePt t="104905" x="6148388" y="2297113"/>
          <p14:tracePt t="104908" x="6164263" y="2297113"/>
          <p14:tracePt t="104910" x="6172200" y="2297113"/>
          <p14:tracePt t="104911" x="6180138" y="2305050"/>
          <p14:tracePt t="104913" x="6188075" y="2305050"/>
          <p14:tracePt t="104915" x="6196013" y="2305050"/>
          <p14:tracePt t="104917" x="6211888" y="2305050"/>
          <p14:tracePt t="104919" x="6219825" y="2312988"/>
          <p14:tracePt t="104922" x="6227763" y="2312988"/>
          <p14:tracePt t="104924" x="6243638" y="2312988"/>
          <p14:tracePt t="104926" x="6251575" y="2312988"/>
          <p14:tracePt t="104928" x="6259513" y="2320925"/>
          <p14:tracePt t="104929" x="6275388" y="2320925"/>
          <p14:tracePt t="104931" x="6283325" y="2320925"/>
          <p14:tracePt t="104933" x="6299200" y="2320925"/>
          <p14:tracePt t="104935" x="6315075" y="2328863"/>
          <p14:tracePt t="104937" x="6323013" y="2328863"/>
          <p14:tracePt t="104940" x="6338888" y="2336800"/>
          <p14:tracePt t="104942" x="6354763" y="2336800"/>
          <p14:tracePt t="104944" x="6362700" y="2336800"/>
          <p14:tracePt t="104946" x="6378575" y="2344738"/>
          <p14:tracePt t="104947" x="6394450" y="2344738"/>
          <p14:tracePt t="104949" x="6402388" y="2352675"/>
          <p14:tracePt t="104951" x="6418263" y="2352675"/>
          <p14:tracePt t="104953" x="6434138" y="2360613"/>
          <p14:tracePt t="104955" x="6451600" y="2360613"/>
          <p14:tracePt t="104958" x="6459538" y="2368550"/>
          <p14:tracePt t="104959" x="6475413" y="2368550"/>
          <p14:tracePt t="104962" x="6491288" y="2376488"/>
          <p14:tracePt t="104963" x="6507163" y="2384425"/>
          <p14:tracePt t="104965" x="6515100" y="2384425"/>
          <p14:tracePt t="104967" x="6530975" y="2392363"/>
          <p14:tracePt t="104969" x="6546850" y="2400300"/>
          <p14:tracePt t="104971" x="6554788" y="2400300"/>
          <p14:tracePt t="104973" x="6570663" y="2408238"/>
          <p14:tracePt t="104976" x="6586538" y="2416175"/>
          <p14:tracePt t="104977" x="6594475" y="2424113"/>
          <p14:tracePt t="104979" x="6610350" y="2424113"/>
          <p14:tracePt t="104981" x="6626225" y="2432050"/>
          <p14:tracePt t="104983" x="6634163" y="2439988"/>
          <p14:tracePt t="104985" x="6650038" y="2447925"/>
          <p14:tracePt t="104987" x="6657975" y="2455863"/>
          <p14:tracePt t="104990" x="6673850" y="2463800"/>
          <p14:tracePt t="104991" x="6689725" y="2471738"/>
          <p14:tracePt t="104993" x="6697663" y="2479675"/>
          <p14:tracePt t="104995" x="6713538" y="2487613"/>
          <p14:tracePt t="104997" x="6721475" y="2495550"/>
          <p14:tracePt t="104999" x="6729413" y="2503488"/>
          <p14:tracePt t="105001" x="6745288" y="2511425"/>
          <p14:tracePt t="105003" x="6753225" y="2519363"/>
          <p14:tracePt t="105005" x="6761163" y="2527300"/>
          <p14:tracePt t="105008" x="6769100" y="2535238"/>
          <p14:tracePt t="105009" x="6777038" y="2543175"/>
          <p14:tracePt t="105011" x="6784975" y="2551113"/>
          <p14:tracePt t="105016" x="6802438" y="2566988"/>
          <p14:tracePt t="105019" x="6818313" y="2584450"/>
          <p14:tracePt t="105021" x="6818313" y="2592388"/>
          <p14:tracePt t="105026" x="6834188" y="2608263"/>
          <p14:tracePt t="105027" x="6834188" y="2616200"/>
          <p14:tracePt t="105031" x="6842125" y="2624138"/>
          <p14:tracePt t="105034" x="6850063" y="2632075"/>
          <p14:tracePt t="105035" x="6850063" y="2640013"/>
          <p14:tracePt t="105037" x="6850063" y="2647950"/>
          <p14:tracePt t="105040" x="6858000" y="2655888"/>
          <p14:tracePt t="105044" x="6858000" y="2663825"/>
          <p14:tracePt t="105047" x="6865938" y="2671763"/>
          <p14:tracePt t="105053" x="6865938" y="2679700"/>
          <p14:tracePt t="105063" x="6865938" y="2687638"/>
          <p14:tracePt t="105238" x="6873875" y="2687638"/>
          <p14:tracePt t="105242" x="6873875" y="2679700"/>
          <p14:tracePt t="105249" x="6873875" y="2671763"/>
          <p14:tracePt t="105251" x="6881813" y="2671763"/>
          <p14:tracePt t="105282" x="6881813" y="2663825"/>
          <p14:tracePt t="105290" x="6889750" y="2663825"/>
          <p14:tracePt t="105298" x="6889750" y="2655888"/>
          <p14:tracePt t="105359" x="6889750" y="2663825"/>
          <p14:tracePt t="105367" x="6897688" y="2663825"/>
          <p14:tracePt t="105381" x="6889750" y="2663825"/>
          <p14:tracePt t="105387" x="6889750" y="2671763"/>
          <p14:tracePt t="105390" x="6897688" y="2671763"/>
          <p14:tracePt t="105397" x="6897688" y="2679700"/>
          <p14:tracePt t="105403" x="6905625" y="2687638"/>
          <p14:tracePt t="105410" x="6913563" y="2695575"/>
          <p14:tracePt t="105413" x="6913563" y="2703513"/>
          <p14:tracePt t="105415" x="6921500" y="2703513"/>
          <p14:tracePt t="105421" x="6921500" y="2711450"/>
          <p14:tracePt t="105427" x="6929438" y="2711450"/>
          <p14:tracePt t="105435" x="6921500" y="2711450"/>
          <p14:tracePt t="105443" x="6913563" y="2703513"/>
          <p14:tracePt t="105447" x="6905625" y="2703513"/>
          <p14:tracePt t="105449" x="6897688" y="2695575"/>
          <p14:tracePt t="105453" x="6889750" y="2687638"/>
          <p14:tracePt t="105456" x="6881813" y="2687638"/>
          <p14:tracePt t="105459" x="6881813" y="2679700"/>
          <p14:tracePt t="105461" x="6865938" y="2671763"/>
          <p14:tracePt t="105465" x="6858000" y="2663825"/>
          <p14:tracePt t="105469" x="6850063" y="2655888"/>
          <p14:tracePt t="105472" x="6842125" y="2655888"/>
          <p14:tracePt t="105474" x="6842125" y="2647950"/>
          <p14:tracePt t="105479" x="6834188" y="2647950"/>
          <p14:tracePt t="105481" x="6834188" y="2640013"/>
          <p14:tracePt t="105487" x="6834188" y="2632075"/>
          <p14:tracePt t="105495" x="6834188" y="2624138"/>
          <p14:tracePt t="105505" x="6834188" y="2616200"/>
          <p14:tracePt t="105564" x="6826250" y="2616200"/>
          <p14:tracePt t="105566" x="6826250" y="2624138"/>
          <p14:tracePt t="105571" x="6818313" y="2624138"/>
          <p14:tracePt t="105574" x="6810375" y="2624138"/>
          <p14:tracePt t="105576" x="6802438" y="2624138"/>
          <p14:tracePt t="105578" x="6794500" y="2624138"/>
          <p14:tracePt t="105579" x="6777038" y="2632075"/>
          <p14:tracePt t="105581" x="6769100" y="2632075"/>
          <p14:tracePt t="105583" x="6761163" y="2632075"/>
          <p14:tracePt t="105585" x="6753225" y="2632075"/>
          <p14:tracePt t="105587" x="6745288" y="2640013"/>
          <p14:tracePt t="105589" x="6737350" y="2640013"/>
          <p14:tracePt t="105592" x="6729413" y="2640013"/>
          <p14:tracePt t="105596" x="6713538" y="2640013"/>
          <p14:tracePt t="105597" x="6705600" y="2640013"/>
          <p14:tracePt t="105599" x="6697663" y="2640013"/>
          <p14:tracePt t="105601" x="6689725" y="2640013"/>
          <p14:tracePt t="105603" x="6681788" y="2640013"/>
          <p14:tracePt t="105605" x="6673850" y="2640013"/>
          <p14:tracePt t="105612" x="6657975" y="2647950"/>
          <p14:tracePt t="105613" x="6650038" y="2647950"/>
          <p14:tracePt t="105615" x="6642100" y="2647950"/>
          <p14:tracePt t="105617" x="6634163" y="2647950"/>
          <p14:tracePt t="105619" x="6626225" y="2647950"/>
          <p14:tracePt t="105621" x="6618288" y="2647950"/>
          <p14:tracePt t="105626" x="6602413" y="2655888"/>
          <p14:tracePt t="105627" x="6594475" y="2655888"/>
          <p14:tracePt t="105629" x="6586538" y="2655888"/>
          <p14:tracePt t="105631" x="6570663" y="2655888"/>
          <p14:tracePt t="105633" x="6562725" y="2655888"/>
          <p14:tracePt t="105635" x="6554788" y="2655888"/>
          <p14:tracePt t="105637" x="6546850" y="2655888"/>
          <p14:tracePt t="105639" x="6538913" y="2655888"/>
          <p14:tracePt t="105642" x="6530975" y="2655888"/>
          <p14:tracePt t="105644" x="6523038" y="2655888"/>
          <p14:tracePt t="105645" x="6515100" y="2655888"/>
          <p14:tracePt t="105647" x="6507163" y="2655888"/>
          <p14:tracePt t="105651" x="6499225" y="2655888"/>
          <p14:tracePt t="105653" x="6491288" y="2655888"/>
          <p14:tracePt t="105658" x="6483350" y="2655888"/>
          <p14:tracePt t="105663" x="6475413" y="2655888"/>
          <p14:tracePt t="105671" x="6475413" y="2663825"/>
          <p14:tracePt t="105674" x="6467475" y="2663825"/>
          <p14:tracePt t="105750" x="6467475" y="2655888"/>
          <p14:tracePt t="105754" x="6459538" y="2655888"/>
          <p14:tracePt t="105757" x="6451600" y="2655888"/>
          <p14:tracePt t="105761" x="6442075" y="2655888"/>
          <p14:tracePt t="105763" x="6434138" y="2647950"/>
          <p14:tracePt t="105767" x="6426200" y="2647950"/>
          <p14:tracePt t="105769" x="6418263" y="2647950"/>
          <p14:tracePt t="105771" x="6410325" y="2647950"/>
          <p14:tracePt t="105776" x="6386513" y="2640013"/>
          <p14:tracePt t="105777" x="6378575" y="2640013"/>
          <p14:tracePt t="105779" x="6370638" y="2640013"/>
          <p14:tracePt t="105782" x="6362700" y="2640013"/>
          <p14:tracePt t="105783" x="6346825" y="2640013"/>
          <p14:tracePt t="105785" x="6338888" y="2640013"/>
          <p14:tracePt t="105787" x="6323013" y="2640013"/>
          <p14:tracePt t="105789" x="6315075" y="2632075"/>
          <p14:tracePt t="105792" x="6299200" y="2632075"/>
          <p14:tracePt t="105794" x="6283325" y="2632075"/>
          <p14:tracePt t="105797" x="6251575" y="2640013"/>
          <p14:tracePt t="105799" x="6235700" y="2640013"/>
          <p14:tracePt t="105801" x="6219825" y="2640013"/>
          <p14:tracePt t="105803" x="6196013" y="2640013"/>
          <p14:tracePt t="105805" x="6180138" y="2640013"/>
          <p14:tracePt t="105808" x="6156325" y="2640013"/>
          <p14:tracePt t="105810" x="6132513" y="2640013"/>
          <p14:tracePt t="105812" x="6108700" y="2640013"/>
          <p14:tracePt t="105813" x="6083300" y="2640013"/>
          <p14:tracePt t="105815" x="6059488" y="2640013"/>
          <p14:tracePt t="105817" x="6027738" y="2647950"/>
          <p14:tracePt t="105819" x="5995988" y="2647950"/>
          <p14:tracePt t="105821" x="5972175" y="2647950"/>
          <p14:tracePt t="105824" x="5940425" y="2647950"/>
          <p14:tracePt t="105827" x="5900738" y="2655888"/>
          <p14:tracePt t="105830" x="5837238" y="2655888"/>
          <p14:tracePt t="105831" x="5797550" y="2663825"/>
          <p14:tracePt t="105833" x="5757863" y="2663825"/>
          <p14:tracePt t="105835" x="5716588" y="2671763"/>
          <p14:tracePt t="105837" x="5676900" y="2671763"/>
          <p14:tracePt t="105839" x="5637213" y="2671763"/>
          <p14:tracePt t="105842" x="5597525" y="2663825"/>
          <p14:tracePt t="105846" x="5518150" y="2663825"/>
          <p14:tracePt t="105847" x="5470525" y="2663825"/>
          <p14:tracePt t="105849" x="5430838" y="2671763"/>
          <p14:tracePt t="105851" x="5389563" y="2671763"/>
          <p14:tracePt t="105853" x="5341938" y="2671763"/>
          <p14:tracePt t="105855" x="5302250" y="2671763"/>
          <p14:tracePt t="105858" x="5254625" y="2671763"/>
          <p14:tracePt t="105862" x="5175250" y="2679700"/>
          <p14:tracePt t="105864" x="5127625" y="2679700"/>
          <p14:tracePt t="105865" x="5087938" y="2679700"/>
          <p14:tracePt t="105867" x="5046663" y="2679700"/>
          <p14:tracePt t="105869" x="5006975" y="2687638"/>
          <p14:tracePt t="105871" x="4967288" y="2687638"/>
          <p14:tracePt t="105877" x="4856163" y="2687638"/>
          <p14:tracePt t="105879" x="4824413" y="2687638"/>
          <p14:tracePt t="105881" x="4784725" y="2679700"/>
          <p14:tracePt t="105883" x="4752975" y="2679700"/>
          <p14:tracePt t="105885" x="4729163" y="2679700"/>
          <p14:tracePt t="105887" x="4695825" y="2679700"/>
          <p14:tracePt t="105889" x="4672013" y="2679700"/>
          <p14:tracePt t="105892" x="4648200" y="2679700"/>
          <p14:tracePt t="105894" x="4632325" y="2679700"/>
          <p14:tracePt t="105896" x="4608513" y="2671763"/>
          <p14:tracePt t="105897" x="4592638" y="2671763"/>
          <p14:tracePt t="105899" x="4576763" y="2671763"/>
          <p14:tracePt t="105901" x="4560888" y="2671763"/>
          <p14:tracePt t="105903" x="4545013" y="2671763"/>
          <p14:tracePt t="105906" x="4529138" y="2671763"/>
          <p14:tracePt t="105908" x="4513263" y="2671763"/>
          <p14:tracePt t="105910" x="4497388" y="2671763"/>
          <p14:tracePt t="105911" x="4489450" y="2663825"/>
          <p14:tracePt t="105913" x="4481513" y="2663825"/>
          <p14:tracePt t="105915" x="4465638" y="2663825"/>
          <p14:tracePt t="105917" x="4457700" y="2663825"/>
          <p14:tracePt t="105919" x="4449763" y="2655888"/>
          <p14:tracePt t="105922" x="4441825" y="2655888"/>
          <p14:tracePt t="105925" x="4425950" y="2655888"/>
          <p14:tracePt t="105928" x="4418013" y="2655888"/>
          <p14:tracePt t="105931" x="4410075" y="2655888"/>
          <p14:tracePt t="105935" x="4402138" y="2655888"/>
          <p14:tracePt t="105938" x="4402138" y="2647950"/>
          <p14:tracePt t="105941" x="4394200" y="2647950"/>
          <p14:tracePt t="105999" x="4386263" y="2647950"/>
          <p14:tracePt t="106015" x="4378325" y="2647950"/>
          <p14:tracePt t="106024" x="4370388" y="2647950"/>
          <p14:tracePt t="106029" x="4362450" y="2647950"/>
          <p14:tracePt t="106033" x="4352925" y="2647950"/>
          <p14:tracePt t="106037" x="4344988" y="2647950"/>
          <p14:tracePt t="106040" x="4337050" y="2647950"/>
          <p14:tracePt t="106042" x="4337050" y="2655888"/>
          <p14:tracePt t="106044" x="4329113" y="2655888"/>
          <p14:tracePt t="106049" x="4321175" y="2655888"/>
          <p14:tracePt t="106082" x="4313238" y="2655888"/>
          <p14:tracePt t="106180" x="4313238" y="2647950"/>
          <p14:tracePt t="106205" x="4313238" y="2640013"/>
          <p14:tracePt t="106213" x="4313238" y="2632075"/>
          <p14:tracePt t="106216" x="4305300" y="2632075"/>
          <p14:tracePt t="106219" x="4305300" y="2624138"/>
          <p14:tracePt t="106221" x="4305300" y="2616200"/>
          <p14:tracePt t="106225" x="4297363" y="2608263"/>
          <p14:tracePt t="106232" x="4289425" y="2600325"/>
          <p14:tracePt t="106235" x="4289425" y="2592388"/>
          <p14:tracePt t="106237" x="4281488" y="2592388"/>
          <p14:tracePt t="106240" x="4281488" y="2584450"/>
          <p14:tracePt t="106243" x="4273550" y="2576513"/>
          <p14:tracePt t="106247" x="4265613" y="2566988"/>
          <p14:tracePt t="106253" x="4257675" y="2559050"/>
          <p14:tracePt t="106258" x="4249738" y="2551113"/>
          <p14:tracePt t="106263" x="4241800" y="2543175"/>
          <p14:tracePt t="106269" x="4233863" y="2543175"/>
          <p14:tracePt t="106271" x="4233863" y="2535238"/>
          <p14:tracePt t="106276" x="4225925" y="2535238"/>
          <p14:tracePt t="106278" x="4225925" y="2527300"/>
          <p14:tracePt t="106281" x="4217988" y="2527300"/>
          <p14:tracePt t="106283" x="4210050" y="2527300"/>
          <p14:tracePt t="106285" x="4210050" y="2519363"/>
          <p14:tracePt t="106287" x="4202113" y="2519363"/>
          <p14:tracePt t="106289" x="4194175" y="2519363"/>
          <p14:tracePt t="106292" x="4194175" y="2511425"/>
          <p14:tracePt t="106294" x="4186238" y="2511425"/>
          <p14:tracePt t="106296" x="4178300" y="2511425"/>
          <p14:tracePt t="106298" x="4170363" y="2503488"/>
          <p14:tracePt t="106300" x="4162425" y="2503488"/>
          <p14:tracePt t="106301" x="4154488" y="2503488"/>
          <p14:tracePt t="106303" x="4146550" y="2495550"/>
          <p14:tracePt t="106305" x="4138613" y="2495550"/>
          <p14:tracePt t="106308" x="4130675" y="2495550"/>
          <p14:tracePt t="106310" x="4122738" y="2487613"/>
          <p14:tracePt t="106313" x="4098925" y="2487613"/>
          <p14:tracePt t="106315" x="4090988" y="2487613"/>
          <p14:tracePt t="106317" x="4083050" y="2479675"/>
          <p14:tracePt t="106319" x="4075113" y="2479675"/>
          <p14:tracePt t="106321" x="4067175" y="2479675"/>
          <p14:tracePt t="106324" x="4059238" y="2479675"/>
          <p14:tracePt t="106327" x="4051300" y="2471738"/>
          <p14:tracePt t="106330" x="4035425" y="2471738"/>
          <p14:tracePt t="106331" x="4027488" y="2471738"/>
          <p14:tracePt t="106333" x="4019550" y="2471738"/>
          <p14:tracePt t="106335" x="4002088" y="2471738"/>
          <p14:tracePt t="106337" x="3994150" y="2471738"/>
          <p14:tracePt t="106339" x="3986213" y="2463800"/>
          <p14:tracePt t="106342" x="3978275" y="2463800"/>
          <p14:tracePt t="106345" x="3962400" y="2463800"/>
          <p14:tracePt t="106347" x="3954463" y="2463800"/>
          <p14:tracePt t="106349" x="3946525" y="2463800"/>
          <p14:tracePt t="106351" x="3938588" y="2463800"/>
          <p14:tracePt t="106353" x="3922713" y="2455863"/>
          <p14:tracePt t="106355" x="3914775" y="2455863"/>
          <p14:tracePt t="106358" x="3906838" y="2455863"/>
          <p14:tracePt t="106362" x="3890963" y="2455863"/>
          <p14:tracePt t="106364" x="3883025" y="2455863"/>
          <p14:tracePt t="106365" x="3867150" y="2455863"/>
          <p14:tracePt t="106367" x="3859213" y="2455863"/>
          <p14:tracePt t="106369" x="3851275" y="2447925"/>
          <p14:tracePt t="106371" x="3843338" y="2447925"/>
          <p14:tracePt t="106374" x="3835400" y="2447925"/>
          <p14:tracePt t="106376" x="3827463" y="2447925"/>
          <p14:tracePt t="106377" x="3819525" y="2447925"/>
          <p14:tracePt t="106379" x="3811588" y="2447925"/>
          <p14:tracePt t="106381" x="3803650" y="2447925"/>
          <p14:tracePt t="106383" x="3795713" y="2447925"/>
          <p14:tracePt t="106385" x="3787775" y="2447925"/>
          <p14:tracePt t="106387" x="3779838" y="2447925"/>
          <p14:tracePt t="106391" x="3771900" y="2447925"/>
          <p14:tracePt t="106393" x="3763963" y="2455863"/>
          <p14:tracePt t="106395" x="3756025" y="2455863"/>
          <p14:tracePt t="106399" x="3748088" y="2455863"/>
          <p14:tracePt t="106401" x="3740150" y="2455863"/>
          <p14:tracePt t="106405" x="3732213" y="2455863"/>
          <p14:tracePt t="106408" x="3724275" y="2455863"/>
          <p14:tracePt t="106411" x="3716338" y="2455863"/>
          <p14:tracePt t="106415" x="3708400" y="2455863"/>
          <p14:tracePt t="106417" x="3700463" y="2455863"/>
          <p14:tracePt t="106419" x="3700463" y="2463800"/>
          <p14:tracePt t="106422" x="3692525" y="2463800"/>
          <p14:tracePt t="106426" x="3684588" y="2463800"/>
          <p14:tracePt t="106431" x="3676650" y="2463800"/>
          <p14:tracePt t="106435" x="3668713" y="2463800"/>
          <p14:tracePt t="106440" x="3660775" y="2463800"/>
          <p14:tracePt t="106447" x="3651250" y="2471738"/>
          <p14:tracePt t="106458" x="3643313" y="2471738"/>
          <p14:tracePt t="106481" x="3635375" y="2471738"/>
          <p14:tracePt t="106493" x="3627438" y="2471738"/>
          <p14:tracePt t="106497" x="3619500" y="2471738"/>
          <p14:tracePt t="106501" x="3611563" y="2479675"/>
          <p14:tracePt t="106505" x="3603625" y="2479675"/>
          <p14:tracePt t="106510" x="3595688" y="2479675"/>
          <p14:tracePt t="106511" x="3587750" y="2479675"/>
          <p14:tracePt t="106513" x="3579813" y="2487613"/>
          <p14:tracePt t="106516" x="3571875" y="2487613"/>
          <p14:tracePt t="106517" x="3563938" y="2495550"/>
          <p14:tracePt t="106519" x="3556000" y="2495550"/>
          <p14:tracePt t="106521" x="3548063" y="2495550"/>
          <p14:tracePt t="106526" x="3532188" y="2503488"/>
          <p14:tracePt t="106528" x="3516313" y="2511425"/>
          <p14:tracePt t="106529" x="3508375" y="2511425"/>
          <p14:tracePt t="106531" x="3500438" y="2519363"/>
          <p14:tracePt t="106533" x="3492500" y="2527300"/>
          <p14:tracePt t="106535" x="3484563" y="2527300"/>
          <p14:tracePt t="106537" x="3476625" y="2535238"/>
          <p14:tracePt t="106539" x="3460750" y="2535238"/>
          <p14:tracePt t="106542" x="3452813" y="2543175"/>
          <p14:tracePt t="106544" x="3444875" y="2543175"/>
          <p14:tracePt t="106548" x="3429000" y="2559050"/>
          <p14:tracePt t="106550" x="3421063" y="2559050"/>
          <p14:tracePt t="106551" x="3405188" y="2566988"/>
          <p14:tracePt t="106553" x="3397250" y="2576513"/>
          <p14:tracePt t="106555" x="3389313" y="2584450"/>
          <p14:tracePt t="106558" x="3381375" y="2584450"/>
          <p14:tracePt t="106560" x="3373438" y="2592388"/>
          <p14:tracePt t="106566" x="3349625" y="2608263"/>
          <p14:tracePt t="106567" x="3341688" y="2616200"/>
          <p14:tracePt t="106569" x="3333750" y="2616200"/>
          <p14:tracePt t="106571" x="3325813" y="2624138"/>
          <p14:tracePt t="106574" x="3317875" y="2632075"/>
          <p14:tracePt t="106575" x="3317875" y="2640013"/>
          <p14:tracePt t="106582" x="3292475" y="2655888"/>
          <p14:tracePt t="106583" x="3284538" y="2663825"/>
          <p14:tracePt t="106585" x="3284538" y="2671763"/>
          <p14:tracePt t="106587" x="3276600" y="2679700"/>
          <p14:tracePt t="106589" x="3268663" y="2687638"/>
          <p14:tracePt t="106592" x="3260725" y="2695575"/>
          <p14:tracePt t="106594" x="3252788" y="2703513"/>
          <p14:tracePt t="106596" x="3244850" y="2711450"/>
          <p14:tracePt t="106600" x="3236913" y="2727325"/>
          <p14:tracePt t="106601" x="3228975" y="2743200"/>
          <p14:tracePt t="106603" x="3221038" y="2751138"/>
          <p14:tracePt t="106605" x="3213100" y="2759075"/>
          <p14:tracePt t="106609" x="3205163" y="2774950"/>
          <p14:tracePt t="106612" x="3197225" y="2782888"/>
          <p14:tracePt t="106618" x="3181350" y="2806700"/>
          <p14:tracePt t="106619" x="3173413" y="2814638"/>
          <p14:tracePt t="106621" x="3165475" y="2822575"/>
          <p14:tracePt t="106624" x="3165475" y="2830513"/>
          <p14:tracePt t="106625" x="3157538" y="2838450"/>
          <p14:tracePt t="106629" x="3149600" y="2846388"/>
          <p14:tracePt t="106631" x="3149600" y="2854325"/>
          <p14:tracePt t="106633" x="3141663" y="2854325"/>
          <p14:tracePt t="106635" x="3141663" y="2862263"/>
          <p14:tracePt t="106639" x="3133725" y="2870200"/>
          <p14:tracePt t="106645" x="3125788" y="2878138"/>
          <p14:tracePt t="106657" x="3125788" y="2886075"/>
          <p14:tracePt t="106661" x="3117850" y="2886075"/>
          <p14:tracePt t="106745" x="3117850" y="2894013"/>
          <p14:tracePt t="106753" x="3109913" y="2894013"/>
          <p14:tracePt t="106756" x="3109913" y="2901950"/>
          <p14:tracePt t="106761" x="3109913" y="2909888"/>
          <p14:tracePt t="106770" x="3101975" y="2909888"/>
          <p14:tracePt t="106772" x="3101975" y="2919413"/>
          <p14:tracePt t="106853" x="3101975" y="2909888"/>
          <p14:tracePt t="106856" x="3101975" y="2901950"/>
          <p14:tracePt t="106859" x="3109913" y="2901950"/>
          <p14:tracePt t="106861" x="3117850" y="2886075"/>
          <p14:tracePt t="106863" x="3125788" y="2878138"/>
          <p14:tracePt t="106865" x="3125788" y="2870200"/>
          <p14:tracePt t="106867" x="3133725" y="2862263"/>
          <p14:tracePt t="106869" x="3141663" y="2854325"/>
          <p14:tracePt t="106871" x="3149600" y="2838450"/>
          <p14:tracePt t="106878" x="3173413" y="2814638"/>
          <p14:tracePt t="106880" x="3181350" y="2798763"/>
          <p14:tracePt t="106881" x="3189288" y="2790825"/>
          <p14:tracePt t="106883" x="3205163" y="2782888"/>
          <p14:tracePt t="106885" x="3213100" y="2767013"/>
          <p14:tracePt t="106887" x="3221038" y="2759075"/>
          <p14:tracePt t="106889" x="3236913" y="2743200"/>
          <p14:tracePt t="106892" x="3244850" y="2735263"/>
          <p14:tracePt t="106893" x="3260725" y="2719388"/>
          <p14:tracePt t="106898" x="3284538" y="2695575"/>
          <p14:tracePt t="106899" x="3292475" y="2687638"/>
          <p14:tracePt t="106901" x="3308350" y="2671763"/>
          <p14:tracePt t="106903" x="3325813" y="2663825"/>
          <p14:tracePt t="106906" x="3341688" y="2647950"/>
          <p14:tracePt t="106909" x="3373438" y="2624138"/>
          <p14:tracePt t="106911" x="3389313" y="2608263"/>
          <p14:tracePt t="106916" x="3421063" y="2576513"/>
          <p14:tracePt t="106917" x="3436938" y="2566988"/>
          <p14:tracePt t="106919" x="3460750" y="2551113"/>
          <p14:tracePt t="106922" x="3476625" y="2535238"/>
          <p14:tracePt t="106924" x="3492500" y="2519363"/>
          <p14:tracePt t="106926" x="3508375" y="2511425"/>
          <p14:tracePt t="106929" x="3532188" y="2495550"/>
          <p14:tracePt t="106932" x="3563938" y="2463800"/>
          <p14:tracePt t="106934" x="3579813" y="2455863"/>
          <p14:tracePt t="106935" x="3595688" y="2439988"/>
          <p14:tracePt t="106938" x="3611563" y="2432050"/>
          <p14:tracePt t="106939" x="3627438" y="2416175"/>
          <p14:tracePt t="106942" x="3643313" y="2408238"/>
          <p14:tracePt t="106943" x="3660775" y="2400300"/>
          <p14:tracePt t="106948" x="3692525" y="2376488"/>
          <p14:tracePt t="106950" x="3708400" y="2368550"/>
          <p14:tracePt t="106952" x="3724275" y="2360613"/>
          <p14:tracePt t="106954" x="3740150" y="2352675"/>
          <p14:tracePt t="106955" x="3756025" y="2344738"/>
          <p14:tracePt t="106958" x="3763963" y="2336800"/>
          <p14:tracePt t="106960" x="3779838" y="2328863"/>
          <p14:tracePt t="106962" x="3787775" y="2320925"/>
          <p14:tracePt t="106966" x="3811588" y="2305050"/>
          <p14:tracePt t="106968" x="3827463" y="2297113"/>
          <p14:tracePt t="106970" x="3835400" y="2289175"/>
          <p14:tracePt t="106972" x="3843338" y="2289175"/>
          <p14:tracePt t="106974" x="3859213" y="2281238"/>
          <p14:tracePt t="106975" x="3867150" y="2281238"/>
          <p14:tracePt t="106977" x="3875088" y="2273300"/>
          <p14:tracePt t="106980" x="3883025" y="2273300"/>
          <p14:tracePt t="106981" x="3890963" y="2265363"/>
          <p14:tracePt t="106983" x="3898900" y="2265363"/>
          <p14:tracePt t="106985" x="3906838" y="2257425"/>
          <p14:tracePt t="106987" x="3914775" y="2257425"/>
          <p14:tracePt t="106989" x="3922713" y="2257425"/>
          <p14:tracePt t="106991" x="3930650" y="2257425"/>
          <p14:tracePt t="106993" x="3938588" y="2249488"/>
          <p14:tracePt t="106995" x="3946525" y="2249488"/>
          <p14:tracePt t="106997" x="3954463" y="2249488"/>
          <p14:tracePt t="106999" x="3962400" y="2241550"/>
          <p14:tracePt t="107001" x="3970338" y="2241550"/>
          <p14:tracePt t="107003" x="3978275" y="2241550"/>
          <p14:tracePt t="107005" x="3986213" y="2241550"/>
          <p14:tracePt t="107007" x="3994150" y="2233613"/>
          <p14:tracePt t="107011" x="4002088" y="2233613"/>
          <p14:tracePt t="107013" x="4011613" y="2233613"/>
          <p14:tracePt t="107015" x="4019550" y="2233613"/>
          <p14:tracePt t="107017" x="4027488" y="2224088"/>
          <p14:tracePt t="107019" x="4035425" y="2224088"/>
          <p14:tracePt t="107023" x="4043363" y="2224088"/>
          <p14:tracePt t="107025" x="4051300" y="2224088"/>
          <p14:tracePt t="107027" x="4059238" y="2224088"/>
          <p14:tracePt t="107031" x="4067175" y="2224088"/>
          <p14:tracePt t="107033" x="4075113" y="2224088"/>
          <p14:tracePt t="107037" x="4083050" y="2216150"/>
          <p14:tracePt t="107041" x="4090988" y="2216150"/>
          <p14:tracePt t="107043" x="4098925" y="2216150"/>
          <p14:tracePt t="107049" x="4106863" y="2216150"/>
          <p14:tracePt t="107053" x="4114800" y="2216150"/>
          <p14:tracePt t="107059" x="4122738" y="2216150"/>
          <p14:tracePt t="107063" x="4130675" y="2216150"/>
          <p14:tracePt t="107067" x="4138613" y="2216150"/>
          <p14:tracePt t="107071" x="4146550" y="2216150"/>
          <p14:tracePt t="107075" x="4154488" y="2216150"/>
          <p14:tracePt t="107079" x="4162425" y="2216150"/>
          <p14:tracePt t="107081" x="4170363" y="2216150"/>
          <p14:tracePt t="107085" x="4178300" y="2216150"/>
          <p14:tracePt t="107092" x="4194175" y="2224088"/>
          <p14:tracePt t="107093" x="4202113" y="2224088"/>
          <p14:tracePt t="107095" x="4210050" y="2224088"/>
          <p14:tracePt t="107099" x="4217988" y="2224088"/>
          <p14:tracePt t="107101" x="4225925" y="2224088"/>
          <p14:tracePt t="107105" x="4233863" y="2224088"/>
          <p14:tracePt t="107107" x="4241800" y="2224088"/>
          <p14:tracePt t="107109" x="4249738" y="2224088"/>
          <p14:tracePt t="107111" x="4257675" y="2233613"/>
          <p14:tracePt t="107115" x="4265613" y="2233613"/>
          <p14:tracePt t="107117" x="4273550" y="2233613"/>
          <p14:tracePt t="107119" x="4281488" y="2233613"/>
          <p14:tracePt t="107121" x="4289425" y="2233613"/>
          <p14:tracePt t="107125" x="4297363" y="2233613"/>
          <p14:tracePt t="107127" x="4305300" y="2233613"/>
          <p14:tracePt t="107129" x="4313238" y="2233613"/>
          <p14:tracePt t="107131" x="4321175" y="2233613"/>
          <p14:tracePt t="107133" x="4329113" y="2233613"/>
          <p14:tracePt t="107137" x="4337050" y="2233613"/>
          <p14:tracePt t="107141" x="4344988" y="2233613"/>
          <p14:tracePt t="107143" x="4352925" y="2233613"/>
          <p14:tracePt t="107147" x="4362450" y="2233613"/>
          <p14:tracePt t="107151" x="4362450" y="2224088"/>
          <p14:tracePt t="107153" x="4370388" y="2224088"/>
          <p14:tracePt t="107161" x="4378325" y="2224088"/>
          <p14:tracePt t="107169" x="4386263" y="2224088"/>
          <p14:tracePt t="107177" x="4394200" y="2224088"/>
          <p14:tracePt t="107181" x="4394200" y="2216150"/>
          <p14:tracePt t="107183" x="4402138" y="2216150"/>
          <p14:tracePt t="107189" x="4410075" y="2216150"/>
          <p14:tracePt t="107193" x="4418013" y="2216150"/>
          <p14:tracePt t="107195" x="4418013" y="2208213"/>
          <p14:tracePt t="107199" x="4425950" y="2208213"/>
          <p14:tracePt t="107201" x="4433888" y="2208213"/>
          <p14:tracePt t="107205" x="4441825" y="2208213"/>
          <p14:tracePt t="107207" x="4441825" y="2200275"/>
          <p14:tracePt t="107209" x="4449763" y="2200275"/>
          <p14:tracePt t="107213" x="4457700" y="2200275"/>
          <p14:tracePt t="107215" x="4465638" y="2200275"/>
          <p14:tracePt t="107219" x="4473575" y="2200275"/>
          <p14:tracePt t="107221" x="4481513" y="2200275"/>
          <p14:tracePt t="107224" x="4489450" y="2192338"/>
          <p14:tracePt t="107227" x="4497388" y="2192338"/>
          <p14:tracePt t="107229" x="4505325" y="2192338"/>
          <p14:tracePt t="107231" x="4513263" y="2192338"/>
          <p14:tracePt t="107233" x="4521200" y="2192338"/>
          <p14:tracePt t="107235" x="4529138" y="2192338"/>
          <p14:tracePt t="107237" x="4537075" y="2192338"/>
          <p14:tracePt t="107239" x="4545013" y="2192338"/>
          <p14:tracePt t="107242" x="4552950" y="2192338"/>
          <p14:tracePt t="107245" x="4560888" y="2192338"/>
          <p14:tracePt t="107247" x="4568825" y="2192338"/>
          <p14:tracePt t="107250" x="4576763" y="2192338"/>
          <p14:tracePt t="107251" x="4584700" y="2192338"/>
          <p14:tracePt t="107253" x="4592638" y="2192338"/>
          <p14:tracePt t="107255" x="4600575" y="2192338"/>
          <p14:tracePt t="107258" x="4608513" y="2192338"/>
          <p14:tracePt t="107261" x="4616450" y="2200275"/>
          <p14:tracePt t="107263" x="4624388" y="2200275"/>
          <p14:tracePt t="107265" x="4632325" y="2200275"/>
          <p14:tracePt t="107267" x="4640263" y="2200275"/>
          <p14:tracePt t="107269" x="4648200" y="2200275"/>
          <p14:tracePt t="107271" x="4656138" y="2200275"/>
          <p14:tracePt t="107275" x="4664075" y="2200275"/>
          <p14:tracePt t="107277" x="4672013" y="2200275"/>
          <p14:tracePt t="107279" x="4679950" y="2200275"/>
          <p14:tracePt t="107281" x="4679950" y="2208213"/>
          <p14:tracePt t="107283" x="4687888" y="2208213"/>
          <p14:tracePt t="107285" x="4695825" y="2208213"/>
          <p14:tracePt t="107289" x="4705350" y="2208213"/>
          <p14:tracePt t="107294" x="4713288" y="2208213"/>
          <p14:tracePt t="107295" x="4713288" y="2216150"/>
          <p14:tracePt t="107297" x="4721225" y="2216150"/>
          <p14:tracePt t="107301" x="4729163" y="2216150"/>
          <p14:tracePt t="107303" x="4729163" y="2224088"/>
          <p14:tracePt t="107308" x="4737100" y="2224088"/>
          <p14:tracePt t="107311" x="4737100" y="2233613"/>
          <p14:tracePt t="107313" x="4745038" y="2233613"/>
          <p14:tracePt t="107315" x="4745038" y="2241550"/>
          <p14:tracePt t="107317" x="4752975" y="2249488"/>
          <p14:tracePt t="107321" x="4752975" y="2257425"/>
          <p14:tracePt t="107324" x="4760913" y="2265363"/>
          <p14:tracePt t="107327" x="4768850" y="2273300"/>
          <p14:tracePt t="107329" x="4768850" y="2281238"/>
          <p14:tracePt t="107331" x="4768850" y="2289175"/>
          <p14:tracePt t="107333" x="4768850" y="2297113"/>
          <p14:tracePt t="107335" x="4776788" y="2297113"/>
          <p14:tracePt t="107337" x="4776788" y="2305050"/>
          <p14:tracePt t="107340" x="4776788" y="2312988"/>
          <p14:tracePt t="107342" x="4776788" y="2320925"/>
          <p14:tracePt t="107347" x="4776788" y="2328863"/>
          <p14:tracePt t="107349" x="4776788" y="2336800"/>
          <p14:tracePt t="107351" x="4784725" y="2344738"/>
          <p14:tracePt t="107355" x="4784725" y="2352675"/>
          <p14:tracePt t="107361" x="4784725" y="2360613"/>
          <p14:tracePt t="107367" x="4784725" y="2368550"/>
          <p14:tracePt t="107377" x="4784725" y="2376488"/>
          <p14:tracePt t="107389" x="4792663" y="2376488"/>
          <p14:tracePt t="107409" x="4792663" y="2384425"/>
          <p14:tracePt t="107443" x="4792663" y="2376488"/>
          <p14:tracePt t="107501" x="4800600" y="2376488"/>
          <p14:tracePt t="107504" x="4800600" y="2368550"/>
          <p14:tracePt t="107506" x="4808538" y="2368550"/>
          <p14:tracePt t="107508" x="4816475" y="2368550"/>
          <p14:tracePt t="107510" x="4816475" y="2360613"/>
          <p14:tracePt t="107512" x="4824413" y="2360613"/>
          <p14:tracePt t="107513" x="4824413" y="2352675"/>
          <p14:tracePt t="107515" x="4832350" y="2352675"/>
          <p14:tracePt t="107519" x="4840288" y="2344738"/>
          <p14:tracePt t="107524" x="4848225" y="2344738"/>
          <p14:tracePt t="107526" x="4856163" y="2336800"/>
          <p14:tracePt t="107529" x="4864100" y="2328863"/>
          <p14:tracePt t="107533" x="4872038" y="2320925"/>
          <p14:tracePt t="107535" x="4879975" y="2320925"/>
          <p14:tracePt t="107539" x="4887913" y="2312988"/>
          <p14:tracePt t="107542" x="4895850" y="2312988"/>
          <p14:tracePt t="107544" x="4895850" y="2305050"/>
          <p14:tracePt t="107548" x="4911725" y="2297113"/>
          <p14:tracePt t="107549" x="4919663" y="2297113"/>
          <p14:tracePt t="107551" x="4927600" y="2289175"/>
          <p14:tracePt t="107553" x="4935538" y="2289175"/>
          <p14:tracePt t="107555" x="4935538" y="2281238"/>
          <p14:tracePt t="107558" x="4943475" y="2281238"/>
          <p14:tracePt t="107559" x="4951413" y="2273300"/>
          <p14:tracePt t="107564" x="4967288" y="2273300"/>
          <p14:tracePt t="107566" x="4975225" y="2265363"/>
          <p14:tracePt t="107567" x="4991100" y="2265363"/>
          <p14:tracePt t="107569" x="4999038" y="2257425"/>
          <p14:tracePt t="107571" x="5006975" y="2257425"/>
          <p14:tracePt t="107574" x="5014913" y="2257425"/>
          <p14:tracePt t="107578" x="5030788" y="2249488"/>
          <p14:tracePt t="107580" x="5046663" y="2249488"/>
          <p14:tracePt t="107582" x="5056188" y="2241550"/>
          <p14:tracePt t="107583" x="5064125" y="2241550"/>
          <p14:tracePt t="107585" x="5072063" y="2241550"/>
          <p14:tracePt t="107587" x="5087938" y="2233613"/>
          <p14:tracePt t="107589" x="5095875" y="2233613"/>
          <p14:tracePt t="107592" x="5103813" y="2233613"/>
          <p14:tracePt t="107597" x="5127625" y="2224088"/>
          <p14:tracePt t="107598" x="5135563" y="2224088"/>
          <p14:tracePt t="107599" x="5143500" y="2224088"/>
          <p14:tracePt t="107601" x="5151438" y="2216150"/>
          <p14:tracePt t="107603" x="5159375" y="2216150"/>
          <p14:tracePt t="107605" x="5175250" y="2216150"/>
          <p14:tracePt t="107608" x="5183188" y="2216150"/>
          <p14:tracePt t="107613" x="5199063" y="2208213"/>
          <p14:tracePt t="107614" x="5214938" y="2208213"/>
          <p14:tracePt t="107615" x="5222875" y="2208213"/>
          <p14:tracePt t="107617" x="5230813" y="2208213"/>
          <p14:tracePt t="107619" x="5238750" y="2200275"/>
          <p14:tracePt t="107621" x="5254625" y="2200275"/>
          <p14:tracePt t="107624" x="5262563" y="2200275"/>
          <p14:tracePt t="107626" x="5278438" y="2200275"/>
          <p14:tracePt t="107628" x="5286375" y="2200275"/>
          <p14:tracePt t="107629" x="5302250" y="2200275"/>
          <p14:tracePt t="107631" x="5310188" y="2200275"/>
          <p14:tracePt t="107633" x="5326063" y="2200275"/>
          <p14:tracePt t="107635" x="5334000" y="2200275"/>
          <p14:tracePt t="107637" x="5349875" y="2200275"/>
          <p14:tracePt t="107642" x="5373688" y="2200275"/>
          <p14:tracePt t="107644" x="5389563" y="2200275"/>
          <p14:tracePt t="107645" x="5407025" y="2200275"/>
          <p14:tracePt t="107647" x="5414963" y="2200275"/>
          <p14:tracePt t="107649" x="5430838" y="2200275"/>
          <p14:tracePt t="107651" x="5446713" y="2200275"/>
          <p14:tracePt t="107653" x="5462588" y="2200275"/>
          <p14:tracePt t="107656" x="5470525" y="2200275"/>
          <p14:tracePt t="107660" x="5502275" y="2200275"/>
          <p14:tracePt t="107661" x="5510213" y="2200275"/>
          <p14:tracePt t="107663" x="5526088" y="2200275"/>
          <p14:tracePt t="107665" x="5541963" y="2200275"/>
          <p14:tracePt t="107667" x="5549900" y="2208213"/>
          <p14:tracePt t="107669" x="5565775" y="2208213"/>
          <p14:tracePt t="107672" x="5573713" y="2208213"/>
          <p14:tracePt t="107674" x="5589588" y="2208213"/>
          <p14:tracePt t="107676" x="5605463" y="2208213"/>
          <p14:tracePt t="107677" x="5613400" y="2208213"/>
          <p14:tracePt t="107679" x="5629275" y="2208213"/>
          <p14:tracePt t="107681" x="5645150" y="2208213"/>
          <p14:tracePt t="107683" x="5653088" y="2208213"/>
          <p14:tracePt t="107685" x="5668963" y="2208213"/>
          <p14:tracePt t="107687" x="5684838" y="2208213"/>
          <p14:tracePt t="107689" x="5700713" y="2208213"/>
          <p14:tracePt t="107692" x="5708650" y="2208213"/>
          <p14:tracePt t="107694" x="5724525" y="2208213"/>
          <p14:tracePt t="107695" x="5740400" y="2208213"/>
          <p14:tracePt t="107697" x="5749925" y="2208213"/>
          <p14:tracePt t="107699" x="5765800" y="2208213"/>
          <p14:tracePt t="107701" x="5781675" y="2208213"/>
          <p14:tracePt t="107703" x="5789613" y="2208213"/>
          <p14:tracePt t="107705" x="5805488" y="2208213"/>
          <p14:tracePt t="107708" x="5821363" y="2208213"/>
          <p14:tracePt t="107709" x="5829300" y="2208213"/>
          <p14:tracePt t="107711" x="5837238" y="2216150"/>
          <p14:tracePt t="107713" x="5853113" y="2216150"/>
          <p14:tracePt t="107715" x="5861050" y="2216150"/>
          <p14:tracePt t="107717" x="5868988" y="2216150"/>
          <p14:tracePt t="107719" x="5884863" y="2216150"/>
          <p14:tracePt t="107721" x="5892800" y="2216150"/>
          <p14:tracePt t="107725" x="5900738" y="2216150"/>
          <p14:tracePt t="107726" x="5916613" y="2216150"/>
          <p14:tracePt t="107727" x="5924550" y="2216150"/>
          <p14:tracePt t="107729" x="5932488" y="2224088"/>
          <p14:tracePt t="107731" x="5940425" y="2224088"/>
          <p14:tracePt t="107733" x="5948363" y="2224088"/>
          <p14:tracePt t="107735" x="5956300" y="2224088"/>
          <p14:tracePt t="107737" x="5972175" y="2224088"/>
          <p14:tracePt t="107741" x="5980113" y="2224088"/>
          <p14:tracePt t="107744" x="5988050" y="2224088"/>
          <p14:tracePt t="107745" x="5995988" y="2233613"/>
          <p14:tracePt t="107747" x="6003925" y="2233613"/>
          <p14:tracePt t="107751" x="6011863" y="2233613"/>
          <p14:tracePt t="107753" x="6019800" y="2233613"/>
          <p14:tracePt t="107758" x="6027738" y="2233613"/>
          <p14:tracePt t="107761" x="6035675" y="2233613"/>
          <p14:tracePt t="107770" x="6043613" y="2233613"/>
          <p14:tracePt t="107775" x="6043613" y="2241550"/>
          <p14:tracePt t="107817" x="6051550" y="2241550"/>
          <p14:tracePt t="107955" x="6051550" y="2249488"/>
          <p14:tracePt t="107957" x="6059488" y="2249488"/>
          <p14:tracePt t="107960" x="6067425" y="2249488"/>
          <p14:tracePt t="107962" x="6075363" y="2249488"/>
          <p14:tracePt t="107963" x="6083300" y="2249488"/>
          <p14:tracePt t="107965" x="6091238" y="2257425"/>
          <p14:tracePt t="107967" x="6108700" y="2257425"/>
          <p14:tracePt t="107970" x="6116638" y="2257425"/>
          <p14:tracePt t="107971" x="6124575" y="2257425"/>
          <p14:tracePt t="107974" x="6140450" y="2265363"/>
          <p14:tracePt t="107976" x="6148388" y="2265363"/>
          <p14:tracePt t="107977" x="6164263" y="2265363"/>
          <p14:tracePt t="107979" x="6172200" y="2273300"/>
          <p14:tracePt t="107981" x="6188075" y="2273300"/>
          <p14:tracePt t="107983" x="6203950" y="2273300"/>
          <p14:tracePt t="107985" x="6211888" y="2273300"/>
          <p14:tracePt t="107987" x="6227763" y="2281238"/>
          <p14:tracePt t="107990" x="6235700" y="2281238"/>
          <p14:tracePt t="107992" x="6251575" y="2281238"/>
          <p14:tracePt t="107995" x="6259513" y="2281238"/>
          <p14:tracePt t="107996" x="6275388" y="2289175"/>
          <p14:tracePt t="107997" x="6283325" y="2289175"/>
          <p14:tracePt t="107999" x="6299200" y="2289175"/>
          <p14:tracePt t="108001" x="6307138" y="2289175"/>
          <p14:tracePt t="108003" x="6323013" y="2297113"/>
          <p14:tracePt t="108005" x="6330950" y="2297113"/>
          <p14:tracePt t="108007" x="6346825" y="2297113"/>
          <p14:tracePt t="108009" x="6354763" y="2297113"/>
          <p14:tracePt t="108011" x="6370638" y="2305050"/>
          <p14:tracePt t="108013" x="6378575" y="2305050"/>
          <p14:tracePt t="108015" x="6394450" y="2305050"/>
          <p14:tracePt t="108017" x="6402388" y="2305050"/>
          <p14:tracePt t="108019" x="6410325" y="2305050"/>
          <p14:tracePt t="108021" x="6426200" y="2305050"/>
          <p14:tracePt t="108023" x="6434138" y="2305050"/>
          <p14:tracePt t="108025" x="6442075" y="2305050"/>
          <p14:tracePt t="108027" x="6451600" y="2305050"/>
          <p14:tracePt t="108029" x="6459538" y="2305050"/>
          <p14:tracePt t="108031" x="6467475" y="2305050"/>
          <p14:tracePt t="108035" x="6475413" y="2297113"/>
          <p14:tracePt t="108037" x="6483350" y="2297113"/>
          <p14:tracePt t="108043" x="6491288" y="2297113"/>
          <p14:tracePt t="108045" x="6491288" y="2289175"/>
          <p14:tracePt t="108048" x="6499225" y="2289175"/>
          <p14:tracePt t="108055" x="6499225" y="2281238"/>
          <p14:tracePt t="108060" x="6507163" y="2281238"/>
          <p14:tracePt t="108065" x="6507163" y="2273300"/>
          <p14:tracePt t="108074" x="6515100" y="2273300"/>
          <p14:tracePt t="108135" x="6507163" y="2273300"/>
          <p14:tracePt t="108138" x="6507163" y="2265363"/>
          <p14:tracePt t="108150" x="6499225" y="2265363"/>
          <p14:tracePt t="108197" x="6499225" y="2257425"/>
          <p14:tracePt t="108204" x="6491288" y="2257425"/>
          <p14:tracePt t="108235" x="6483350" y="2257425"/>
          <p14:tracePt t="108239" x="6491288" y="2257425"/>
          <p14:tracePt t="108253" x="6483350" y="2265363"/>
          <p14:tracePt t="108267" x="6475413" y="2265363"/>
          <p14:tracePt t="108269" x="6475413" y="2273300"/>
          <p14:tracePt t="108319" x="6483350" y="2273300"/>
          <p14:tracePt t="108345" x="6475413" y="2273300"/>
          <p14:tracePt t="108348" x="6483350" y="2273300"/>
          <p14:tracePt t="108353" x="6483350" y="2265363"/>
          <p14:tracePt t="112346" x="6475413" y="2265363"/>
          <p14:tracePt t="112350" x="6467475" y="2273300"/>
          <p14:tracePt t="112352" x="6459538" y="2273300"/>
          <p14:tracePt t="112354" x="6451600" y="2273300"/>
          <p14:tracePt t="112355" x="6434138" y="2273300"/>
          <p14:tracePt t="112358" x="6418263" y="2281238"/>
          <p14:tracePt t="112362" x="6394450" y="2281238"/>
          <p14:tracePt t="112364" x="6378575" y="2281238"/>
          <p14:tracePt t="112365" x="6362700" y="2281238"/>
          <p14:tracePt t="112367" x="6338888" y="2281238"/>
          <p14:tracePt t="112369" x="6307138" y="2289175"/>
          <p14:tracePt t="112371" x="6275388" y="2289175"/>
          <p14:tracePt t="112377" x="6172200" y="2297113"/>
          <p14:tracePt t="112379" x="6140450" y="2297113"/>
          <p14:tracePt t="112381" x="6108700" y="2305050"/>
          <p14:tracePt t="112383" x="6067425" y="2305050"/>
          <p14:tracePt t="112385" x="6027738" y="2312988"/>
          <p14:tracePt t="112387" x="5995988" y="2312988"/>
          <p14:tracePt t="112389" x="5956300" y="2320925"/>
          <p14:tracePt t="112392" x="5916613" y="2320925"/>
          <p14:tracePt t="112396" x="5861050" y="2328863"/>
          <p14:tracePt t="112397" x="5829300" y="2336800"/>
          <p14:tracePt t="112398" x="5789613" y="2344738"/>
          <p14:tracePt t="112400" x="5749925" y="2344738"/>
          <p14:tracePt t="112402" x="5708650" y="2352675"/>
          <p14:tracePt t="112404" x="5676900" y="2360613"/>
          <p14:tracePt t="112409" x="5597525" y="2368550"/>
          <p14:tracePt t="112413" x="5549900" y="2376488"/>
          <p14:tracePt t="112415" x="5486400" y="2392363"/>
          <p14:tracePt t="112417" x="5454650" y="2400300"/>
          <p14:tracePt t="112419" x="5422900" y="2408238"/>
          <p14:tracePt t="112421" x="5397500" y="2408238"/>
          <p14:tracePt t="112425" x="5365750" y="2416175"/>
          <p14:tracePt t="112426" x="5341938" y="2424113"/>
          <p14:tracePt t="112429" x="5310188" y="2432050"/>
          <p14:tracePt t="112431" x="5262563" y="2447925"/>
          <p14:tracePt t="112433" x="5238750" y="2455863"/>
          <p14:tracePt t="112435" x="5214938" y="2463800"/>
          <p14:tracePt t="112438" x="5191125" y="2471738"/>
          <p14:tracePt t="112439" x="5167313" y="2471738"/>
          <p14:tracePt t="112442" x="5143500" y="2479675"/>
          <p14:tracePt t="112443" x="5119688" y="2487613"/>
          <p14:tracePt t="112448" x="5072063" y="2495550"/>
          <p14:tracePt t="112450" x="5046663" y="2495550"/>
          <p14:tracePt t="112451" x="5022850" y="2503488"/>
          <p14:tracePt t="112454" x="4999038" y="2511425"/>
          <p14:tracePt t="112455" x="4975225" y="2511425"/>
          <p14:tracePt t="112458" x="4951413" y="2519363"/>
          <p14:tracePt t="112459" x="4927600" y="2519363"/>
          <p14:tracePt t="112463" x="4895850" y="2527300"/>
          <p14:tracePt t="112464" x="4872038" y="2527300"/>
          <p14:tracePt t="112466" x="4856163" y="2527300"/>
          <p14:tracePt t="112469" x="4832350" y="2535238"/>
          <p14:tracePt t="112470" x="4808538" y="2535238"/>
          <p14:tracePt t="112472" x="4792663" y="2535238"/>
          <p14:tracePt t="112475" x="4776788" y="2535238"/>
          <p14:tracePt t="112477" x="4752975" y="2535238"/>
          <p14:tracePt t="112479" x="4737100" y="2535238"/>
          <p14:tracePt t="112481" x="4721225" y="2535238"/>
          <p14:tracePt t="112482" x="4705350" y="2535238"/>
          <p14:tracePt t="112484" x="4687888" y="2535238"/>
          <p14:tracePt t="112486" x="4672013" y="2543175"/>
          <p14:tracePt t="112488" x="4656138" y="2543175"/>
          <p14:tracePt t="112492" x="4640263" y="2543175"/>
          <p14:tracePt t="112493" x="4632325" y="2535238"/>
          <p14:tracePt t="112495" x="4616450" y="2535238"/>
          <p14:tracePt t="112496" x="4600575" y="2535238"/>
          <p14:tracePt t="112498" x="4592638" y="2535238"/>
          <p14:tracePt t="112500" x="4584700" y="2535238"/>
          <p14:tracePt t="112502" x="4568825" y="2535238"/>
          <p14:tracePt t="112504" x="4560888" y="2535238"/>
          <p14:tracePt t="112509" x="4545013" y="2535238"/>
          <p14:tracePt t="112511" x="4529138" y="2535238"/>
          <p14:tracePt t="112513" x="4521200" y="2535238"/>
          <p14:tracePt t="112515" x="4505325" y="2535238"/>
          <p14:tracePt t="112517" x="4497388" y="2535238"/>
          <p14:tracePt t="112519" x="4489450" y="2535238"/>
          <p14:tracePt t="112521" x="4481513" y="2535238"/>
          <p14:tracePt t="112526" x="4457700" y="2527300"/>
          <p14:tracePt t="112527" x="4449763" y="2527300"/>
          <p14:tracePt t="112530" x="4433888" y="2527300"/>
          <p14:tracePt t="112534" x="4418013" y="2527300"/>
          <p14:tracePt t="112535" x="4410075" y="2527300"/>
          <p14:tracePt t="112536" x="4394200" y="2527300"/>
          <p14:tracePt t="112538" x="4378325" y="2527300"/>
          <p14:tracePt t="112541" x="4370388" y="2519363"/>
          <p14:tracePt t="112543" x="4352925" y="2519363"/>
          <p14:tracePt t="112544" x="4337050" y="2519363"/>
          <p14:tracePt t="112546" x="4313238" y="2519363"/>
          <p14:tracePt t="112548" x="4305300" y="2511425"/>
          <p14:tracePt t="112550" x="4289425" y="2511425"/>
          <p14:tracePt t="112552" x="4265613" y="2511425"/>
          <p14:tracePt t="112554" x="4249738" y="2511425"/>
          <p14:tracePt t="112558" x="4217988" y="2511425"/>
          <p14:tracePt t="112560" x="4194175" y="2511425"/>
          <p14:tracePt t="112562" x="4178300" y="2511425"/>
          <p14:tracePt t="112564" x="4162425" y="2511425"/>
          <p14:tracePt t="112566" x="4138613" y="2511425"/>
          <p14:tracePt t="112568" x="4122738" y="2519363"/>
          <p14:tracePt t="112570" x="4106863" y="2519363"/>
          <p14:tracePt t="112572" x="4090988" y="2519363"/>
          <p14:tracePt t="112574" x="4067175" y="2519363"/>
          <p14:tracePt t="112576" x="4051300" y="2519363"/>
          <p14:tracePt t="112578" x="4035425" y="2519363"/>
          <p14:tracePt t="112581" x="4002088" y="2519363"/>
          <p14:tracePt t="112583" x="3986213" y="2519363"/>
          <p14:tracePt t="112585" x="3970338" y="2527300"/>
          <p14:tracePt t="112587" x="3954463" y="2527300"/>
          <p14:tracePt t="112589" x="3938588" y="2527300"/>
          <p14:tracePt t="112593" x="3922713" y="2535238"/>
          <p14:tracePt t="112594" x="3898900" y="2535238"/>
          <p14:tracePt t="112596" x="3883025" y="2535238"/>
          <p14:tracePt t="112598" x="3859213" y="2543175"/>
          <p14:tracePt t="112600" x="3843338" y="2543175"/>
          <p14:tracePt t="112602" x="3827463" y="2551113"/>
          <p14:tracePt t="112604" x="3811588" y="2551113"/>
          <p14:tracePt t="112607" x="3795713" y="2559050"/>
          <p14:tracePt t="112609" x="3779838" y="2559050"/>
          <p14:tracePt t="112610" x="3763963" y="2566988"/>
          <p14:tracePt t="112612" x="3740150" y="2566988"/>
          <p14:tracePt t="112614" x="3724275" y="2576513"/>
          <p14:tracePt t="112616" x="3708400" y="2576513"/>
          <p14:tracePt t="112618" x="3692525" y="2576513"/>
          <p14:tracePt t="112620" x="3676650" y="2584450"/>
          <p14:tracePt t="112622" x="3660775" y="2592388"/>
          <p14:tracePt t="112625" x="3643313" y="2592388"/>
          <p14:tracePt t="112626" x="3619500" y="2600325"/>
          <p14:tracePt t="112629" x="3603625" y="2600325"/>
          <p14:tracePt t="112631" x="3595688" y="2608263"/>
          <p14:tracePt t="112632" x="3571875" y="2608263"/>
          <p14:tracePt t="112634" x="3563938" y="2616200"/>
          <p14:tracePt t="112636" x="3548063" y="2624138"/>
          <p14:tracePt t="112638" x="3532188" y="2624138"/>
          <p14:tracePt t="112642" x="3508375" y="2632075"/>
          <p14:tracePt t="112646" x="3492500" y="2640013"/>
          <p14:tracePt t="112647" x="3476625" y="2640013"/>
          <p14:tracePt t="112649" x="3460750" y="2647950"/>
          <p14:tracePt t="112651" x="3452813" y="2655888"/>
          <p14:tracePt t="112653" x="3444875" y="2655888"/>
          <p14:tracePt t="112657" x="3421063" y="2663825"/>
          <p14:tracePt t="112659" x="3413125" y="2671763"/>
          <p14:tracePt t="112661" x="3405188" y="2671763"/>
          <p14:tracePt t="112665" x="3397250" y="2679700"/>
          <p14:tracePt t="112666" x="3389313" y="2687638"/>
          <p14:tracePt t="112667" x="3381375" y="2687638"/>
          <p14:tracePt t="112669" x="3373438" y="2695575"/>
          <p14:tracePt t="112675" x="3357563" y="2703513"/>
          <p14:tracePt t="112679" x="3349625" y="2711450"/>
          <p14:tracePt t="112681" x="3341688" y="2711450"/>
          <p14:tracePt t="112685" x="3341688" y="2719388"/>
          <p14:tracePt t="112687" x="3333750" y="2719388"/>
          <p14:tracePt t="112691" x="3333750" y="2727325"/>
          <p14:tracePt t="112694" x="3325813" y="2727325"/>
          <p14:tracePt t="112701" x="3317875" y="2735263"/>
          <p14:tracePt t="112850" x="3325813" y="2735263"/>
          <p14:tracePt t="112857" x="3333750" y="2735263"/>
          <p14:tracePt t="112862" x="3341688" y="2735263"/>
          <p14:tracePt t="112865" x="3341688" y="2727325"/>
          <p14:tracePt t="112868" x="3349625" y="2727325"/>
          <p14:tracePt t="112875" x="3357563" y="2719388"/>
          <p14:tracePt t="112882" x="3365500" y="2711450"/>
          <p14:tracePt t="112887" x="3365500" y="2703513"/>
          <p14:tracePt t="112892" x="3373438" y="2695575"/>
          <p14:tracePt t="112895" x="3373438" y="2687638"/>
          <p14:tracePt t="112897" x="3373438" y="2679700"/>
          <p14:tracePt t="112901" x="3381375" y="2671763"/>
          <p14:tracePt t="112904" x="3381375" y="2663825"/>
          <p14:tracePt t="112908" x="3373438" y="2647950"/>
          <p14:tracePt t="112911" x="3373438" y="2640013"/>
          <p14:tracePt t="112914" x="3373438" y="2632075"/>
          <p14:tracePt t="112916" x="3373438" y="2624138"/>
          <p14:tracePt t="112918" x="3365500" y="2616200"/>
          <p14:tracePt t="112921" x="3365500" y="2608263"/>
          <p14:tracePt t="112925" x="3357563" y="2592388"/>
          <p14:tracePt t="112928" x="3349625" y="2584450"/>
          <p14:tracePt t="112929" x="3341688" y="2576513"/>
          <p14:tracePt t="112931" x="3341688" y="2566988"/>
          <p14:tracePt t="112933" x="3333750" y="2559050"/>
          <p14:tracePt t="112935" x="3325813" y="2551113"/>
          <p14:tracePt t="112938" x="3317875" y="2543175"/>
          <p14:tracePt t="112939" x="3308350" y="2535238"/>
          <p14:tracePt t="112942" x="3300413" y="2527300"/>
          <p14:tracePt t="112943" x="3292475" y="2519363"/>
          <p14:tracePt t="112948" x="3268663" y="2511425"/>
          <p14:tracePt t="112950" x="3260725" y="2503488"/>
          <p14:tracePt t="112951" x="3252788" y="2495550"/>
          <p14:tracePt t="112953" x="3236913" y="2495550"/>
          <p14:tracePt t="112955" x="3228975" y="2487613"/>
          <p14:tracePt t="112958" x="3213100" y="2487613"/>
          <p14:tracePt t="112959" x="3205163" y="2479675"/>
          <p14:tracePt t="112964" x="3181350" y="2479675"/>
          <p14:tracePt t="112966" x="3165475" y="2471738"/>
          <p14:tracePt t="112967" x="3149600" y="2471738"/>
          <p14:tracePt t="112970" x="3141663" y="2471738"/>
          <p14:tracePt t="112973" x="3117850" y="2463800"/>
          <p14:tracePt t="112975" x="3101975" y="2463800"/>
          <p14:tracePt t="112976" x="3094038" y="2463800"/>
          <p14:tracePt t="112980" x="3062288" y="2471738"/>
          <p14:tracePt t="112982" x="3046413" y="2471738"/>
          <p14:tracePt t="112984" x="3030538" y="2479675"/>
          <p14:tracePt t="112986" x="3006725" y="2487613"/>
          <p14:tracePt t="112988" x="2998788" y="2487613"/>
          <p14:tracePt t="112991" x="2982913" y="2495550"/>
          <p14:tracePt t="112994" x="2957513" y="2503488"/>
          <p14:tracePt t="112995" x="2941638" y="2511425"/>
          <p14:tracePt t="112996" x="2925763" y="2527300"/>
          <p14:tracePt t="112998" x="2909888" y="2535238"/>
          <p14:tracePt t="113001" x="2886075" y="2543175"/>
          <p14:tracePt t="113002" x="2870200" y="2559050"/>
          <p14:tracePt t="113004" x="2854325" y="2566988"/>
          <p14:tracePt t="113007" x="2838450" y="2576513"/>
          <p14:tracePt t="113009" x="2814638" y="2592388"/>
          <p14:tracePt t="113010" x="2798763" y="2608263"/>
          <p14:tracePt t="113015" x="2767013" y="2632075"/>
          <p14:tracePt t="113019" x="2727325" y="2663825"/>
          <p14:tracePt t="113020" x="2711450" y="2679700"/>
          <p14:tracePt t="113022" x="2695575" y="2695575"/>
          <p14:tracePt t="113025" x="2679700" y="2711450"/>
          <p14:tracePt t="113026" x="2663825" y="2735263"/>
          <p14:tracePt t="113031" x="2640013" y="2767013"/>
          <p14:tracePt t="113037" x="2590800" y="2822575"/>
          <p14:tracePt t="113039" x="2582863" y="2846388"/>
          <p14:tracePt t="113043" x="2559050" y="2878138"/>
          <p14:tracePt t="113047" x="2543175" y="2919413"/>
          <p14:tracePt t="113051" x="2527300" y="2951163"/>
          <p14:tracePt t="113052" x="2519363" y="2967038"/>
          <p14:tracePt t="113054" x="2511425" y="2982913"/>
          <p14:tracePt t="113057" x="2503488" y="2998788"/>
          <p14:tracePt t="113060" x="2495550" y="3030538"/>
          <p14:tracePt t="113067" x="2487613" y="3062288"/>
          <p14:tracePt t="113068" x="2487613" y="3078163"/>
          <p14:tracePt t="113070" x="2479675" y="3086100"/>
          <p14:tracePt t="113072" x="2479675" y="3094038"/>
          <p14:tracePt t="113077" x="2487613" y="3101975"/>
          <p14:tracePt t="113079" x="2487613" y="3109913"/>
          <p14:tracePt t="113081" x="2487613" y="3117850"/>
          <p14:tracePt t="113092" x="2503488" y="3133725"/>
          <p14:tracePt t="113094" x="2503488" y="3141663"/>
          <p14:tracePt t="113097" x="2511425" y="3149600"/>
          <p14:tracePt t="113101" x="2511425" y="3157538"/>
          <p14:tracePt t="113103" x="2519363" y="3157538"/>
          <p14:tracePt t="113105" x="2519363" y="3165475"/>
          <p14:tracePt t="113107" x="2527300" y="3165475"/>
          <p14:tracePt t="113109" x="2527300" y="3173413"/>
          <p14:tracePt t="113111" x="2535238" y="3173413"/>
          <p14:tracePt t="113113" x="2535238" y="3181350"/>
          <p14:tracePt t="113115" x="2543175" y="3181350"/>
          <p14:tracePt t="113117" x="2543175" y="3189288"/>
          <p14:tracePt t="113119" x="2551113" y="3189288"/>
          <p14:tracePt t="113121" x="2559050" y="3189288"/>
          <p14:tracePt t="113125" x="2566988" y="3189288"/>
          <p14:tracePt t="113127" x="2574925" y="3197225"/>
          <p14:tracePt t="113129" x="2582863" y="3197225"/>
          <p14:tracePt t="113131" x="2590800" y="3197225"/>
          <p14:tracePt t="113133" x="2598738" y="3197225"/>
          <p14:tracePt t="113135" x="2606675" y="3197225"/>
          <p14:tracePt t="113137" x="2616200" y="3197225"/>
          <p14:tracePt t="113139" x="2624138" y="3197225"/>
          <p14:tracePt t="113141" x="2640013" y="3197225"/>
          <p14:tracePt t="113143" x="2647950" y="3189288"/>
          <p14:tracePt t="113145" x="2655888" y="3189288"/>
          <p14:tracePt t="113147" x="2663825" y="3189288"/>
          <p14:tracePt t="113149" x="2671763" y="3189288"/>
          <p14:tracePt t="113151" x="2687638" y="3181350"/>
          <p14:tracePt t="113153" x="2695575" y="3181350"/>
          <p14:tracePt t="113155" x="2711450" y="3181350"/>
          <p14:tracePt t="113157" x="2719388" y="3173413"/>
          <p14:tracePt t="113159" x="2735263" y="3173413"/>
          <p14:tracePt t="113161" x="2743200" y="3165475"/>
          <p14:tracePt t="113163" x="2759075" y="3165475"/>
          <p14:tracePt t="113165" x="2767013" y="3157538"/>
          <p14:tracePt t="113167" x="2782888" y="3149600"/>
          <p14:tracePt t="113169" x="2798763" y="3149600"/>
          <p14:tracePt t="113171" x="2814638" y="3141663"/>
          <p14:tracePt t="113173" x="2830513" y="3133725"/>
          <p14:tracePt t="113176" x="2838450" y="3125788"/>
          <p14:tracePt t="113177" x="2854325" y="3117850"/>
          <p14:tracePt t="113179" x="2870200" y="3109913"/>
          <p14:tracePt t="113181" x="2886075" y="3101975"/>
          <p14:tracePt t="113183" x="2901950" y="3094038"/>
          <p14:tracePt t="113185" x="2917825" y="3086100"/>
          <p14:tracePt t="113187" x="2925763" y="3078163"/>
          <p14:tracePt t="113189" x="2941638" y="3070225"/>
          <p14:tracePt t="113191" x="2957513" y="3054350"/>
          <p14:tracePt t="113193" x="2974975" y="3046413"/>
          <p14:tracePt t="113195" x="2982913" y="3038475"/>
          <p14:tracePt t="113197" x="2998788" y="3022600"/>
          <p14:tracePt t="113199" x="3006725" y="3014663"/>
          <p14:tracePt t="113201" x="3022600" y="3006725"/>
          <p14:tracePt t="113203" x="3030538" y="2998788"/>
          <p14:tracePt t="113205" x="3046413" y="2982913"/>
          <p14:tracePt t="113207" x="3054350" y="2974975"/>
          <p14:tracePt t="113209" x="3070225" y="2967038"/>
          <p14:tracePt t="113211" x="3078163" y="2951163"/>
          <p14:tracePt t="113213" x="3086100" y="2943225"/>
          <p14:tracePt t="113215" x="3094038" y="2935288"/>
          <p14:tracePt t="113217" x="3109913" y="2927350"/>
          <p14:tracePt t="113219" x="3117850" y="2909888"/>
          <p14:tracePt t="113221" x="3125788" y="2901950"/>
          <p14:tracePt t="113225" x="3141663" y="2886075"/>
          <p14:tracePt t="113228" x="3141663" y="2878138"/>
          <p14:tracePt t="113232" x="3149600" y="2862263"/>
          <p14:tracePt t="113236" x="3157538" y="2854325"/>
          <p14:tracePt t="113237" x="3157538" y="2846388"/>
          <p14:tracePt t="113239" x="3157538" y="2838450"/>
          <p14:tracePt t="113242" x="3149600" y="2838450"/>
          <p14:tracePt t="113243" x="3149600" y="2830513"/>
          <p14:tracePt t="113246" x="3149600" y="2822575"/>
          <p14:tracePt t="113249" x="3141663" y="2814638"/>
          <p14:tracePt t="113251" x="3141663" y="2806700"/>
          <p14:tracePt t="113253" x="3133725" y="2806700"/>
          <p14:tracePt t="113255" x="3133725" y="2798763"/>
          <p14:tracePt t="113258" x="3125788" y="2790825"/>
          <p14:tracePt t="113261" x="3117850" y="2790825"/>
          <p14:tracePt t="113262" x="3117850" y="2782888"/>
          <p14:tracePt t="113263" x="3109913" y="2782888"/>
          <p14:tracePt t="113266" x="3101975" y="2774950"/>
          <p14:tracePt t="113267" x="3094038" y="2767013"/>
          <p14:tracePt t="113269" x="3086100" y="2767013"/>
          <p14:tracePt t="113272" x="3078163" y="2759075"/>
          <p14:tracePt t="113275" x="3062288" y="2759075"/>
          <p14:tracePt t="113277" x="3054350" y="2759075"/>
          <p14:tracePt t="113279" x="3046413" y="2759075"/>
          <p14:tracePt t="113282" x="3014663" y="2751138"/>
          <p14:tracePt t="113284" x="3006725" y="2751138"/>
          <p14:tracePt t="113287" x="2982913" y="2751138"/>
          <p14:tracePt t="113288" x="2974975" y="2751138"/>
          <p14:tracePt t="113291" x="2957513" y="2759075"/>
          <p14:tracePt t="113292" x="2941638" y="2759075"/>
          <p14:tracePt t="113295" x="2933700" y="2759075"/>
          <p14:tracePt t="113297" x="2917825" y="2767013"/>
          <p14:tracePt t="113298" x="2901950" y="2767013"/>
          <p14:tracePt t="113300" x="2886075" y="2774950"/>
          <p14:tracePt t="113302" x="2862263" y="2774950"/>
          <p14:tracePt t="113304" x="2854325" y="2782888"/>
          <p14:tracePt t="113307" x="2838450" y="2782888"/>
          <p14:tracePt t="113309" x="2822575" y="2790825"/>
          <p14:tracePt t="113311" x="2806700" y="2798763"/>
          <p14:tracePt t="113315" x="2782888" y="2806700"/>
          <p14:tracePt t="113316" x="2767013" y="2814638"/>
          <p14:tracePt t="113318" x="2759075" y="2822575"/>
          <p14:tracePt t="113320" x="2743200" y="2830513"/>
          <p14:tracePt t="113322" x="2735263" y="2838450"/>
          <p14:tracePt t="113325" x="2727325" y="2846388"/>
          <p14:tracePt t="113326" x="2719388" y="2862263"/>
          <p14:tracePt t="113333" x="2695575" y="2894013"/>
          <p14:tracePt t="113334" x="2687638" y="2901950"/>
          <p14:tracePt t="113336" x="2679700" y="2919413"/>
          <p14:tracePt t="113338" x="2671763" y="2927350"/>
          <p14:tracePt t="113341" x="2671763" y="2943225"/>
          <p14:tracePt t="113342" x="2671763" y="2951163"/>
          <p14:tracePt t="113346" x="2663825" y="2959100"/>
          <p14:tracePt t="113348" x="2663825" y="2974975"/>
          <p14:tracePt t="113350" x="2663825" y="2982913"/>
          <p14:tracePt t="113351" x="2663825" y="2990850"/>
          <p14:tracePt t="113353" x="2671763" y="2998788"/>
          <p14:tracePt t="113355" x="2671763" y="3006725"/>
          <p14:tracePt t="113358" x="2671763" y="3014663"/>
          <p14:tracePt t="113363" x="2687638" y="3030538"/>
          <p14:tracePt t="113364" x="2687638" y="3038475"/>
          <p14:tracePt t="113366" x="2695575" y="3038475"/>
          <p14:tracePt t="113368" x="2703513" y="3046413"/>
          <p14:tracePt t="113370" x="2711450" y="3054350"/>
          <p14:tracePt t="113372" x="2719388" y="3062288"/>
          <p14:tracePt t="113375" x="2727325" y="3062288"/>
          <p14:tracePt t="113379" x="2743200" y="3070225"/>
          <p14:tracePt t="113380" x="2751138" y="3078163"/>
          <p14:tracePt t="113381" x="2767013" y="3078163"/>
          <p14:tracePt t="113383" x="2774950" y="3086100"/>
          <p14:tracePt t="113385" x="2790825" y="3086100"/>
          <p14:tracePt t="113387" x="2798763" y="3094038"/>
          <p14:tracePt t="113390" x="2814638" y="3094038"/>
          <p14:tracePt t="113392" x="2838450" y="3101975"/>
          <p14:tracePt t="113397" x="2862263" y="3109913"/>
          <p14:tracePt t="113398" x="2878138" y="3109913"/>
          <p14:tracePt t="113400" x="2894013" y="3109913"/>
          <p14:tracePt t="113402" x="2901950" y="3109913"/>
          <p14:tracePt t="113404" x="2917825" y="3117850"/>
          <p14:tracePt t="113408" x="2949575" y="3117850"/>
          <p14:tracePt t="113412" x="2974975" y="3109913"/>
          <p14:tracePt t="113414" x="2990850" y="3109913"/>
          <p14:tracePt t="113416" x="2998788" y="3109913"/>
          <p14:tracePt t="113418" x="3006725" y="3109913"/>
          <p14:tracePt t="113420" x="3022600" y="3109913"/>
          <p14:tracePt t="113423" x="3030538" y="3101975"/>
          <p14:tracePt t="113425" x="3038475" y="3101975"/>
          <p14:tracePt t="113427" x="3054350" y="3101975"/>
          <p14:tracePt t="113429" x="3062288" y="3101975"/>
          <p14:tracePt t="113430" x="3070225" y="3101975"/>
          <p14:tracePt t="113432" x="3078163" y="3094038"/>
          <p14:tracePt t="113434" x="3086100" y="3094038"/>
          <p14:tracePt t="113437" x="3094038" y="3094038"/>
          <p14:tracePt t="113438" x="3101975" y="3086100"/>
          <p14:tracePt t="113441" x="3109913" y="3086100"/>
          <p14:tracePt t="113444" x="3117850" y="3086100"/>
          <p14:tracePt t="113445" x="3117850" y="3078163"/>
          <p14:tracePt t="113446" x="3125788" y="3078163"/>
          <p14:tracePt t="113450" x="3133725" y="3078163"/>
          <p14:tracePt t="113453" x="3133725" y="3070225"/>
          <p14:tracePt t="113458" x="3141663" y="3070225"/>
          <p14:tracePt t="113460" x="3141663" y="3062288"/>
          <p14:tracePt t="113466" x="3141663" y="3054350"/>
          <p14:tracePt t="113472" x="3141663" y="3046413"/>
          <p14:tracePt t="113476" x="3141663" y="3038475"/>
          <p14:tracePt t="113478" x="3141663" y="3030538"/>
          <p14:tracePt t="113482" x="3133725" y="3022600"/>
          <p14:tracePt t="113484" x="3133725" y="3014663"/>
          <p14:tracePt t="113486" x="3125788" y="3006725"/>
          <p14:tracePt t="113491" x="3117850" y="2998788"/>
          <p14:tracePt t="113493" x="3117850" y="2990850"/>
          <p14:tracePt t="113494" x="3109913" y="2982913"/>
          <p14:tracePt t="113497" x="3101975" y="2974975"/>
          <p14:tracePt t="113499" x="3094038" y="2967038"/>
          <p14:tracePt t="113501" x="3086100" y="2959100"/>
          <p14:tracePt t="113503" x="3078163" y="2959100"/>
          <p14:tracePt t="113505" x="3070225" y="2951163"/>
          <p14:tracePt t="113508" x="3062288" y="2943225"/>
          <p14:tracePt t="113509" x="3054350" y="2943225"/>
          <p14:tracePt t="113513" x="3038475" y="2935288"/>
          <p14:tracePt t="113516" x="3030538" y="2927350"/>
          <p14:tracePt t="113517" x="3022600" y="2927350"/>
          <p14:tracePt t="113519" x="3014663" y="2927350"/>
          <p14:tracePt t="113521" x="2998788" y="2919413"/>
          <p14:tracePt t="113525" x="2982913" y="2919413"/>
          <p14:tracePt t="113530" x="2967038" y="2919413"/>
          <p14:tracePt t="113533" x="2949575" y="2909888"/>
          <p14:tracePt t="113535" x="2941638" y="2909888"/>
          <p14:tracePt t="113538" x="2933700" y="2909888"/>
          <p14:tracePt t="113539" x="2925763" y="2919413"/>
          <p14:tracePt t="113542" x="2917825" y="2919413"/>
          <p14:tracePt t="113543" x="2909888" y="2919413"/>
          <p14:tracePt t="113546" x="2901950" y="2919413"/>
          <p14:tracePt t="113548" x="2894013" y="2919413"/>
          <p14:tracePt t="113549" x="2886075" y="2919413"/>
          <p14:tracePt t="113553" x="2878138" y="2919413"/>
          <p14:tracePt t="113555" x="2870200" y="2927350"/>
          <p14:tracePt t="113558" x="2862263" y="2927350"/>
          <p14:tracePt t="113561" x="2854325" y="2927350"/>
          <p14:tracePt t="113565" x="2846388" y="2927350"/>
          <p14:tracePt t="113567" x="2846388" y="2935288"/>
          <p14:tracePt t="113571" x="2838450" y="2935288"/>
          <p14:tracePt t="113585" x="2838450" y="2943225"/>
          <p14:tracePt t="113599" x="2846388" y="2943225"/>
          <p14:tracePt t="113602" x="2846388" y="2951163"/>
          <p14:tracePt t="113610" x="2854325" y="2959100"/>
          <p14:tracePt t="113612" x="2854325" y="2967038"/>
          <p14:tracePt t="113614" x="2862263" y="2967038"/>
          <p14:tracePt t="113618" x="2862263" y="2974975"/>
          <p14:tracePt t="113620" x="2870200" y="2974975"/>
          <p14:tracePt t="113625" x="2878138" y="2982913"/>
          <p14:tracePt t="113630" x="2886075" y="2982913"/>
          <p14:tracePt t="113634" x="2886075" y="2990850"/>
          <p14:tracePt t="113636" x="2894013" y="2990850"/>
          <p14:tracePt t="113717" x="2886075" y="2990850"/>
          <p14:tracePt t="113726" x="2878138" y="2990850"/>
          <p14:tracePt t="113734" x="2870200" y="2990850"/>
          <p14:tracePt t="113738" x="2862263" y="2990850"/>
          <p14:tracePt t="113741" x="2862263" y="2998788"/>
          <p14:tracePt t="113744" x="2854325" y="2998788"/>
          <p14:tracePt t="113746" x="2846388" y="2998788"/>
          <p14:tracePt t="113750" x="2838450" y="2998788"/>
          <p14:tracePt t="113752" x="2830513" y="3006725"/>
          <p14:tracePt t="113754" x="2822575" y="3006725"/>
          <p14:tracePt t="113758" x="2814638" y="3006725"/>
          <p14:tracePt t="113761" x="2806700" y="3014663"/>
          <p14:tracePt t="113762" x="2798763" y="3014663"/>
          <p14:tracePt t="113764" x="2790825" y="3014663"/>
          <p14:tracePt t="113766" x="2782888" y="3014663"/>
          <p14:tracePt t="113768" x="2782888" y="3022600"/>
          <p14:tracePt t="113770" x="2774950" y="3022600"/>
          <p14:tracePt t="113772" x="2767013" y="3022600"/>
          <p14:tracePt t="113776" x="2759075" y="3030538"/>
          <p14:tracePt t="113780" x="2751138" y="3030538"/>
          <p14:tracePt t="113786" x="2751138" y="3038475"/>
          <p14:tracePt t="113789" x="2743200" y="3038475"/>
          <p14:tracePt t="113820" x="2751138" y="3038475"/>
          <p14:tracePt t="113828" x="2759075" y="3038475"/>
          <p14:tracePt t="113832" x="2767013" y="3038475"/>
          <p14:tracePt t="113836" x="2774950" y="3038475"/>
          <p14:tracePt t="113841" x="2782888" y="3038475"/>
          <p14:tracePt t="113845" x="2806700" y="3046413"/>
          <p14:tracePt t="113846" x="2814638" y="3046413"/>
          <p14:tracePt t="113848" x="2830513" y="3046413"/>
          <p14:tracePt t="113850" x="2838450" y="3046413"/>
          <p14:tracePt t="113852" x="2854325" y="3046413"/>
          <p14:tracePt t="113854" x="2870200" y="3046413"/>
          <p14:tracePt t="113856" x="2878138" y="3046413"/>
          <p14:tracePt t="113859" x="2894013" y="3046413"/>
          <p14:tracePt t="113862" x="2909888" y="3046413"/>
          <p14:tracePt t="113863" x="2925763" y="3046413"/>
          <p14:tracePt t="113864" x="2941638" y="3046413"/>
          <p14:tracePt t="113866" x="2949575" y="3046413"/>
          <p14:tracePt t="113868" x="2967038" y="3046413"/>
          <p14:tracePt t="113870" x="2982913" y="3046413"/>
          <p14:tracePt t="113872" x="2998788" y="3054350"/>
          <p14:tracePt t="113875" x="3014663" y="3054350"/>
          <p14:tracePt t="113877" x="3030538" y="3054350"/>
          <p14:tracePt t="113878" x="3046413" y="3054350"/>
          <p14:tracePt t="113880" x="3070225" y="3054350"/>
          <p14:tracePt t="113882" x="3086100" y="3054350"/>
          <p14:tracePt t="113884" x="3101975" y="3054350"/>
          <p14:tracePt t="113886" x="3117850" y="3054350"/>
          <p14:tracePt t="113890" x="3133725" y="3054350"/>
          <p14:tracePt t="113892" x="3173413" y="3054350"/>
          <p14:tracePt t="113894" x="3189288" y="3054350"/>
          <p14:tracePt t="113896" x="3205163" y="3054350"/>
          <p14:tracePt t="113898" x="3228975" y="3054350"/>
          <p14:tracePt t="113900" x="3244850" y="3046413"/>
          <p14:tracePt t="113902" x="3268663" y="3054350"/>
          <p14:tracePt t="113904" x="3284538" y="3054350"/>
          <p14:tracePt t="113908" x="3317875" y="3054350"/>
          <p14:tracePt t="113910" x="3341688" y="3054350"/>
          <p14:tracePt t="113912" x="3357563" y="3054350"/>
          <p14:tracePt t="113914" x="3373438" y="3054350"/>
          <p14:tracePt t="113916" x="3389313" y="3054350"/>
          <p14:tracePt t="113918" x="3413125" y="3054350"/>
          <p14:tracePt t="113920" x="3429000" y="3054350"/>
          <p14:tracePt t="113923" x="3444875" y="3054350"/>
          <p14:tracePt t="113925" x="3460750" y="3046413"/>
          <p14:tracePt t="113927" x="3476625" y="3046413"/>
          <p14:tracePt t="113928" x="3492500" y="3046413"/>
          <p14:tracePt t="113930" x="3508375" y="3046413"/>
          <p14:tracePt t="113932" x="3524250" y="3046413"/>
          <p14:tracePt t="113934" x="3540125" y="3046413"/>
          <p14:tracePt t="113937" x="3556000" y="3046413"/>
          <p14:tracePt t="113938" x="3571875" y="3046413"/>
          <p14:tracePt t="113941" x="3587750" y="3046413"/>
          <p14:tracePt t="113943" x="3603625" y="3046413"/>
          <p14:tracePt t="113944" x="3619500" y="3046413"/>
          <p14:tracePt t="113946" x="3627438" y="3046413"/>
          <p14:tracePt t="113948" x="3643313" y="3046413"/>
          <p14:tracePt t="113950" x="3660775" y="3046413"/>
          <p14:tracePt t="113952" x="3676650" y="3046413"/>
          <p14:tracePt t="113954" x="3692525" y="3046413"/>
          <p14:tracePt t="113957" x="3708400" y="3046413"/>
          <p14:tracePt t="113959" x="3716338" y="3046413"/>
          <p14:tracePt t="113960" x="3732213" y="3046413"/>
          <p14:tracePt t="113962" x="3748088" y="3046413"/>
          <p14:tracePt t="113964" x="3763963" y="3046413"/>
          <p14:tracePt t="113966" x="3771900" y="3038475"/>
          <p14:tracePt t="113968" x="3787775" y="3038475"/>
          <p14:tracePt t="113970" x="3803650" y="3038475"/>
          <p14:tracePt t="113972" x="3811588" y="3038475"/>
          <p14:tracePt t="113975" x="3827463" y="3038475"/>
          <p14:tracePt t="113977" x="3843338" y="3038475"/>
          <p14:tracePt t="113978" x="3851275" y="3038475"/>
          <p14:tracePt t="113980" x="3867150" y="3038475"/>
          <p14:tracePt t="113982" x="3875088" y="3038475"/>
          <p14:tracePt t="113984" x="3883025" y="3038475"/>
          <p14:tracePt t="113986" x="3898900" y="3038475"/>
          <p14:tracePt t="113988" x="3906838" y="3038475"/>
          <p14:tracePt t="113991" x="3922713" y="3038475"/>
          <p14:tracePt t="113993" x="3930650" y="3030538"/>
          <p14:tracePt t="113994" x="3938588" y="3030538"/>
          <p14:tracePt t="113996" x="3946525" y="3030538"/>
          <p14:tracePt t="113998" x="3962400" y="3030538"/>
          <p14:tracePt t="114000" x="3970338" y="3030538"/>
          <p14:tracePt t="114002" x="3978275" y="3030538"/>
          <p14:tracePt t="114004" x="3986213" y="3022600"/>
          <p14:tracePt t="114006" x="3994150" y="3022600"/>
          <p14:tracePt t="114009" x="4002088" y="3022600"/>
          <p14:tracePt t="114011" x="4011613" y="3022600"/>
          <p14:tracePt t="114014" x="4019550" y="3022600"/>
          <p14:tracePt t="114016" x="4027488" y="3014663"/>
          <p14:tracePt t="114018" x="4035425" y="3014663"/>
          <p14:tracePt t="114020" x="4043363" y="3014663"/>
          <p14:tracePt t="114024" x="4051300" y="3014663"/>
          <p14:tracePt t="114027" x="4059238" y="3014663"/>
          <p14:tracePt t="114030" x="4067175" y="3006725"/>
          <p14:tracePt t="114032" x="4075113" y="3006725"/>
          <p14:tracePt t="114036" x="4083050" y="3006725"/>
          <p14:tracePt t="114042" x="4090988" y="3006725"/>
          <p14:tracePt t="114045" x="4098925" y="3006725"/>
          <p14:tracePt t="114049" x="4098925" y="2998788"/>
          <p14:tracePt t="114050" x="4106863" y="2998788"/>
          <p14:tracePt t="114058" x="4114800" y="2998788"/>
          <p14:tracePt t="114107" x="4106863" y="2998788"/>
          <p14:tracePt t="114116" x="4098925" y="2998788"/>
          <p14:tracePt t="114125" x="4090988" y="2998788"/>
          <p14:tracePt t="114129" x="4083050" y="2998788"/>
          <p14:tracePt t="114132" x="4075113" y="2998788"/>
          <p14:tracePt t="114134" x="4067175" y="3006725"/>
          <p14:tracePt t="114136" x="4059238" y="3006725"/>
          <p14:tracePt t="114138" x="4051300" y="3006725"/>
          <p14:tracePt t="114143" x="4043363" y="3006725"/>
          <p14:tracePt t="114144" x="4035425" y="3006725"/>
          <p14:tracePt t="114146" x="4027488" y="3014663"/>
          <p14:tracePt t="114148" x="4019550" y="3014663"/>
          <p14:tracePt t="114150" x="4011613" y="3014663"/>
          <p14:tracePt t="114152" x="4002088" y="3014663"/>
          <p14:tracePt t="114154" x="3994150" y="3014663"/>
          <p14:tracePt t="114159" x="3978275" y="3014663"/>
          <p14:tracePt t="114161" x="3970338" y="3014663"/>
          <p14:tracePt t="114162" x="3962400" y="3014663"/>
          <p14:tracePt t="114164" x="3954463" y="3022600"/>
          <p14:tracePt t="114166" x="3946525" y="3022600"/>
          <p14:tracePt t="114168" x="3938588" y="3022600"/>
          <p14:tracePt t="114170" x="3930650" y="3022600"/>
          <p14:tracePt t="114173" x="3914775" y="3022600"/>
          <p14:tracePt t="114177" x="3898900" y="3030538"/>
          <p14:tracePt t="114179" x="3890963" y="3030538"/>
          <p14:tracePt t="114180" x="3883025" y="3030538"/>
          <p14:tracePt t="114182" x="3875088" y="3030538"/>
          <p14:tracePt t="114184" x="3867150" y="3030538"/>
          <p14:tracePt t="114187" x="3851275" y="3038475"/>
          <p14:tracePt t="114188" x="3843338" y="3038475"/>
          <p14:tracePt t="114191" x="3827463" y="3038475"/>
          <p14:tracePt t="114193" x="3811588" y="3038475"/>
          <p14:tracePt t="114195" x="3803650" y="3038475"/>
          <p14:tracePt t="114196" x="3787775" y="3038475"/>
          <p14:tracePt t="114198" x="3771900" y="3038475"/>
          <p14:tracePt t="114200" x="3763963" y="3038475"/>
          <p14:tracePt t="114202" x="3740150" y="3038475"/>
          <p14:tracePt t="114204" x="3732213" y="3046413"/>
          <p14:tracePt t="114207" x="3716338" y="3046413"/>
          <p14:tracePt t="114209" x="3700463" y="3046413"/>
          <p14:tracePt t="114212" x="3676650" y="3046413"/>
          <p14:tracePt t="114214" x="3660775" y="3046413"/>
          <p14:tracePt t="114216" x="3643313" y="3046413"/>
          <p14:tracePt t="114218" x="3627438" y="3046413"/>
          <p14:tracePt t="114220" x="3619500" y="3046413"/>
          <p14:tracePt t="114222" x="3603625" y="3046413"/>
          <p14:tracePt t="114225" x="3587750" y="3046413"/>
          <p14:tracePt t="114227" x="3579813" y="3046413"/>
          <p14:tracePt t="114228" x="3563938" y="3046413"/>
          <p14:tracePt t="114230" x="3548063" y="3046413"/>
          <p14:tracePt t="114232" x="3532188" y="3046413"/>
          <p14:tracePt t="114234" x="3524250" y="3046413"/>
          <p14:tracePt t="114236" x="3508375" y="3046413"/>
          <p14:tracePt t="114238" x="3492500" y="3046413"/>
          <p14:tracePt t="114241" x="3476625" y="3046413"/>
          <p14:tracePt t="114242" x="3460750" y="3046413"/>
          <p14:tracePt t="114244" x="3444875" y="3046413"/>
          <p14:tracePt t="114246" x="3429000" y="3046413"/>
          <p14:tracePt t="114248" x="3413125" y="3054350"/>
          <p14:tracePt t="114250" x="3397250" y="3054350"/>
          <p14:tracePt t="114252" x="3381375" y="3054350"/>
          <p14:tracePt t="114254" x="3365500" y="3054350"/>
          <p14:tracePt t="114257" x="3357563" y="3054350"/>
          <p14:tracePt t="114259" x="3341688" y="3054350"/>
          <p14:tracePt t="114261" x="3325813" y="3054350"/>
          <p14:tracePt t="114262" x="3308350" y="3054350"/>
          <p14:tracePt t="114264" x="3292475" y="3054350"/>
          <p14:tracePt t="114266" x="3276600" y="3062288"/>
          <p14:tracePt t="114268" x="3260725" y="3062288"/>
          <p14:tracePt t="114270" x="3244850" y="3062288"/>
          <p14:tracePt t="114272" x="3228975" y="3062288"/>
          <p14:tracePt t="114275" x="3213100" y="3062288"/>
          <p14:tracePt t="114277" x="3197225" y="3062288"/>
          <p14:tracePt t="114278" x="3189288" y="3062288"/>
          <p14:tracePt t="114280" x="3173413" y="3062288"/>
          <p14:tracePt t="114282" x="3157538" y="3070225"/>
          <p14:tracePt t="114284" x="3141663" y="3070225"/>
          <p14:tracePt t="114286" x="3133725" y="3070225"/>
          <p14:tracePt t="114288" x="3117850" y="3070225"/>
          <p14:tracePt t="114291" x="3109913" y="3070225"/>
          <p14:tracePt t="114294" x="3094038" y="3070225"/>
          <p14:tracePt t="114297" x="3070225" y="3070225"/>
          <p14:tracePt t="114298" x="3062288" y="3078163"/>
          <p14:tracePt t="114300" x="3054350" y="3078163"/>
          <p14:tracePt t="114302" x="3046413" y="3078163"/>
          <p14:tracePt t="114304" x="3030538" y="3078163"/>
          <p14:tracePt t="114306" x="3022600" y="3078163"/>
          <p14:tracePt t="114309" x="3014663" y="3078163"/>
          <p14:tracePt t="114311" x="3006725" y="3078163"/>
          <p14:tracePt t="114314" x="2998788" y="3078163"/>
          <p14:tracePt t="114316" x="2990850" y="3078163"/>
          <p14:tracePt t="114320" x="2982913" y="3078163"/>
          <p14:tracePt t="114326" x="2974975" y="3078163"/>
          <p14:tracePt t="114368" x="2982913" y="3078163"/>
          <p14:tracePt t="114378" x="2990850" y="3078163"/>
          <p14:tracePt t="114388" x="2998788" y="3078163"/>
          <p14:tracePt t="114396" x="3006725" y="3078163"/>
          <p14:tracePt t="114402" x="3014663" y="3078163"/>
          <p14:tracePt t="114410" x="3022600" y="3078163"/>
          <p14:tracePt t="114412" x="3030538" y="3078163"/>
          <p14:tracePt t="114418" x="3038475" y="3078163"/>
          <p14:tracePt t="114420" x="3046413" y="3078163"/>
          <p14:tracePt t="114425" x="3054350" y="3078163"/>
          <p14:tracePt t="114428" x="3062288" y="3086100"/>
          <p14:tracePt t="114430" x="3070225" y="3086100"/>
          <p14:tracePt t="114434" x="3078163" y="3086100"/>
          <p14:tracePt t="114436" x="3086100" y="3086100"/>
          <p14:tracePt t="114438" x="3094038" y="3086100"/>
          <p14:tracePt t="114442" x="3101975" y="3086100"/>
          <p14:tracePt t="114444" x="3109913" y="3086100"/>
          <p14:tracePt t="114446" x="3117850" y="3086100"/>
          <p14:tracePt t="114448" x="3125788" y="3094038"/>
          <p14:tracePt t="114450" x="3133725" y="3094038"/>
          <p14:tracePt t="114453" x="3141663" y="3094038"/>
          <p14:tracePt t="114454" x="3149600" y="3094038"/>
          <p14:tracePt t="114456" x="3157538" y="3094038"/>
          <p14:tracePt t="114459" x="3165475" y="3101975"/>
          <p14:tracePt t="114461" x="3181350" y="3101975"/>
          <p14:tracePt t="114462" x="3189288" y="3101975"/>
          <p14:tracePt t="114464" x="3197225" y="3101975"/>
          <p14:tracePt t="114466" x="3205163" y="3109913"/>
          <p14:tracePt t="114469" x="3221038" y="3109913"/>
          <p14:tracePt t="114470" x="3228975" y="3109913"/>
          <p14:tracePt t="114472" x="3244850" y="3109913"/>
          <p14:tracePt t="114475" x="3252788" y="3109913"/>
          <p14:tracePt t="114477" x="3260725" y="3117850"/>
          <p14:tracePt t="114478" x="3276600" y="3117850"/>
          <p14:tracePt t="114480" x="3284538" y="3117850"/>
          <p14:tracePt t="114482" x="3292475" y="3117850"/>
          <p14:tracePt t="114484" x="3308350" y="3125788"/>
          <p14:tracePt t="114486" x="3317875" y="3125788"/>
          <p14:tracePt t="114488" x="3333750" y="3125788"/>
          <p14:tracePt t="114491" x="3341688" y="3125788"/>
          <p14:tracePt t="114495" x="3365500" y="3125788"/>
          <p14:tracePt t="114496" x="3381375" y="3133725"/>
          <p14:tracePt t="114498" x="3397250" y="3133725"/>
          <p14:tracePt t="114500" x="3405188" y="3133725"/>
          <p14:tracePt t="114502" x="3421063" y="3133725"/>
          <p14:tracePt t="114504" x="3436938" y="3133725"/>
          <p14:tracePt t="114507" x="3452813" y="3133725"/>
          <p14:tracePt t="114509" x="3468688" y="3133725"/>
          <p14:tracePt t="114511" x="3476625" y="3133725"/>
          <p14:tracePt t="114513" x="3492500" y="3133725"/>
          <p14:tracePt t="114515" x="3508375" y="3133725"/>
          <p14:tracePt t="114516" x="3524250" y="3133725"/>
          <p14:tracePt t="114518" x="3540125" y="3133725"/>
          <p14:tracePt t="114520" x="3556000" y="3133725"/>
          <p14:tracePt t="114522" x="3571875" y="3125788"/>
          <p14:tracePt t="114525" x="3587750" y="3125788"/>
          <p14:tracePt t="114527" x="3603625" y="3125788"/>
          <p14:tracePt t="114528" x="3619500" y="3125788"/>
          <p14:tracePt t="114530" x="3635375" y="3125788"/>
          <p14:tracePt t="114532" x="3651250" y="3117850"/>
          <p14:tracePt t="114534" x="3668713" y="3117850"/>
          <p14:tracePt t="114536" x="3684588" y="3117850"/>
          <p14:tracePt t="114538" x="3700463" y="3117850"/>
          <p14:tracePt t="114541" x="3716338" y="3117850"/>
          <p14:tracePt t="114543" x="3732213" y="3117850"/>
          <p14:tracePt t="114545" x="3748088" y="3117850"/>
          <p14:tracePt t="114547" x="3756025" y="3117850"/>
          <p14:tracePt t="114548" x="3771900" y="3109913"/>
          <p14:tracePt t="114550" x="3795713" y="3109913"/>
          <p14:tracePt t="114552" x="3803650" y="3109913"/>
          <p14:tracePt t="114554" x="3819525" y="3109913"/>
          <p14:tracePt t="114556" x="3835400" y="3109913"/>
          <p14:tracePt t="114559" x="3851275" y="3109913"/>
          <p14:tracePt t="114561" x="3867150" y="3109913"/>
          <p14:tracePt t="114563" x="3883025" y="3101975"/>
          <p14:tracePt t="114564" x="3890963" y="3101975"/>
          <p14:tracePt t="114566" x="3906838" y="3101975"/>
          <p14:tracePt t="114568" x="3922713" y="3101975"/>
          <p14:tracePt t="114570" x="3938588" y="3101975"/>
          <p14:tracePt t="114572" x="3946525" y="3101975"/>
          <p14:tracePt t="114575" x="3962400" y="3101975"/>
          <p14:tracePt t="114577" x="3978275" y="3101975"/>
          <p14:tracePt t="114580" x="4002088" y="3094038"/>
          <p14:tracePt t="114582" x="4019550" y="3094038"/>
          <p14:tracePt t="114584" x="4027488" y="3094038"/>
          <p14:tracePt t="114586" x="4043363" y="3094038"/>
          <p14:tracePt t="114588" x="4059238" y="3094038"/>
          <p14:tracePt t="114591" x="4075113" y="3094038"/>
          <p14:tracePt t="114595" x="4098925" y="3086100"/>
          <p14:tracePt t="114597" x="4114800" y="3086100"/>
          <p14:tracePt t="114598" x="4122738" y="3086100"/>
          <p14:tracePt t="114600" x="4138613" y="3086100"/>
          <p14:tracePt t="114602" x="4146550" y="3086100"/>
          <p14:tracePt t="114604" x="4162425" y="3086100"/>
          <p14:tracePt t="114607" x="4170363" y="3094038"/>
          <p14:tracePt t="114610" x="4194175" y="3094038"/>
          <p14:tracePt t="114612" x="4210050" y="3094038"/>
          <p14:tracePt t="114614" x="4217988" y="3094038"/>
          <p14:tracePt t="114616" x="4225925" y="3094038"/>
          <p14:tracePt t="114618" x="4241800" y="3094038"/>
          <p14:tracePt t="114620" x="4249738" y="3094038"/>
          <p14:tracePt t="114622" x="4257675" y="3094038"/>
          <p14:tracePt t="114625" x="4265613" y="3094038"/>
          <p14:tracePt t="114627" x="4273550" y="3094038"/>
          <p14:tracePt t="114628" x="4289425" y="3094038"/>
          <p14:tracePt t="114630" x="4297363" y="3094038"/>
          <p14:tracePt t="114632" x="4305300" y="3094038"/>
          <p14:tracePt t="114634" x="4313238" y="3094038"/>
          <p14:tracePt t="114636" x="4321175" y="3094038"/>
          <p14:tracePt t="114638" x="4337050" y="3094038"/>
          <p14:tracePt t="114642" x="4352925" y="3101975"/>
          <p14:tracePt t="114644" x="4362450" y="3101975"/>
          <p14:tracePt t="114646" x="4370388" y="3101975"/>
          <p14:tracePt t="114648" x="4386263" y="3101975"/>
          <p14:tracePt t="114650" x="4394200" y="3101975"/>
          <p14:tracePt t="114652" x="4402138" y="3101975"/>
          <p14:tracePt t="114654" x="4410075" y="3109913"/>
          <p14:tracePt t="114658" x="4425950" y="3109913"/>
          <p14:tracePt t="114661" x="4433888" y="3109913"/>
          <p14:tracePt t="114662" x="4441825" y="3109913"/>
          <p14:tracePt t="114664" x="4449763" y="3109913"/>
          <p14:tracePt t="114666" x="4457700" y="3109913"/>
          <p14:tracePt t="114668" x="4465638" y="3109913"/>
          <p14:tracePt t="114670" x="4473575" y="3109913"/>
          <p14:tracePt t="114672" x="4481513" y="3109913"/>
          <p14:tracePt t="114675" x="4489450" y="3109913"/>
          <p14:tracePt t="114677" x="4497388" y="3109913"/>
          <p14:tracePt t="114678" x="4505325" y="3117850"/>
          <p14:tracePt t="114680" x="4513263" y="3117850"/>
          <p14:tracePt t="114682" x="4521200" y="3109913"/>
          <p14:tracePt t="114684" x="4529138" y="3109913"/>
          <p14:tracePt t="114687" x="4537075" y="3109913"/>
          <p14:tracePt t="114689" x="4545013" y="3109913"/>
          <p14:tracePt t="114691" x="4552950" y="3109913"/>
          <p14:tracePt t="114693" x="4560888" y="3109913"/>
          <p14:tracePt t="114694" x="4568825" y="3109913"/>
          <p14:tracePt t="114696" x="4576763" y="3117850"/>
          <p14:tracePt t="114698" x="4584700" y="3117850"/>
          <p14:tracePt t="114700" x="4592638" y="3117850"/>
          <p14:tracePt t="114703" x="4600575" y="3117850"/>
          <p14:tracePt t="114704" x="4608513" y="3117850"/>
          <p14:tracePt t="114707" x="4616450" y="3117850"/>
          <p14:tracePt t="114709" x="4624388" y="3109913"/>
          <p14:tracePt t="114711" x="4632325" y="3109913"/>
          <p14:tracePt t="114712" x="4640263" y="3109913"/>
          <p14:tracePt t="114714" x="4648200" y="3109913"/>
          <p14:tracePt t="114716" x="4656138" y="3109913"/>
          <p14:tracePt t="114718" x="4664075" y="3101975"/>
          <p14:tracePt t="114720" x="4672013" y="3101975"/>
          <p14:tracePt t="114722" x="4687888" y="3101975"/>
          <p14:tracePt t="114725" x="4695825" y="3101975"/>
          <p14:tracePt t="114727" x="4705350" y="3101975"/>
          <p14:tracePt t="114728" x="4713288" y="3094038"/>
          <p14:tracePt t="114730" x="4721225" y="3094038"/>
          <p14:tracePt t="114732" x="4729163" y="3094038"/>
          <p14:tracePt t="114735" x="4737100" y="3094038"/>
          <p14:tracePt t="114736" x="4745038" y="3086100"/>
          <p14:tracePt t="114738" x="4752975" y="3086100"/>
          <p14:tracePt t="114741" x="4760913" y="3086100"/>
          <p14:tracePt t="114743" x="4768850" y="3086100"/>
          <p14:tracePt t="114745" x="4776788" y="3078163"/>
          <p14:tracePt t="114746" x="4784725" y="3078163"/>
          <p14:tracePt t="114748" x="4792663" y="3078163"/>
          <p14:tracePt t="114751" x="4800600" y="3078163"/>
          <p14:tracePt t="114752" x="4808538" y="3070225"/>
          <p14:tracePt t="114754" x="4816475" y="3070225"/>
          <p14:tracePt t="114757" x="4824413" y="3070225"/>
          <p14:tracePt t="114759" x="4832350" y="3070225"/>
          <p14:tracePt t="114762" x="4848225" y="3070225"/>
          <p14:tracePt t="114766" x="4856163" y="3070225"/>
          <p14:tracePt t="114768" x="4864100" y="3070225"/>
          <p14:tracePt t="114772" x="4872038" y="3070225"/>
          <p14:tracePt t="114776" x="4879975" y="3070225"/>
          <p14:tracePt t="114782" x="4887913" y="3070225"/>
          <p14:tracePt t="114827" x="4879975" y="3070225"/>
          <p14:tracePt t="114900" x="4872038" y="3070225"/>
          <p14:tracePt t="114916" x="4864100" y="3070225"/>
          <p14:tracePt t="114926" x="4856163" y="3070225"/>
          <p14:tracePt t="114929" x="4848225" y="3070225"/>
          <p14:tracePt t="114932" x="4840288" y="3062288"/>
          <p14:tracePt t="114936" x="4832350" y="3062288"/>
          <p14:tracePt t="114939" x="4824413" y="3062288"/>
          <p14:tracePt t="114943" x="4800600" y="3054350"/>
          <p14:tracePt t="114944" x="4784725" y="3054350"/>
          <p14:tracePt t="114946" x="4776788" y="3046413"/>
          <p14:tracePt t="114948" x="4760913" y="3046413"/>
          <p14:tracePt t="114950" x="4745038" y="3046413"/>
          <p14:tracePt t="114953" x="4729163" y="3038475"/>
          <p14:tracePt t="114954" x="4721225" y="3038475"/>
          <p14:tracePt t="114956" x="4705350" y="3030538"/>
          <p14:tracePt t="114959" x="4687888" y="3030538"/>
          <p14:tracePt t="114961" x="4664075" y="3022600"/>
          <p14:tracePt t="114963" x="4648200" y="3014663"/>
          <p14:tracePt t="114964" x="4624388" y="3014663"/>
          <p14:tracePt t="114966" x="4608513" y="3006725"/>
          <p14:tracePt t="114968" x="4584700" y="2998788"/>
          <p14:tracePt t="114970" x="4560888" y="2998788"/>
          <p14:tracePt t="114972" x="4545013" y="2990850"/>
          <p14:tracePt t="114975" x="4521200" y="2982913"/>
          <p14:tracePt t="114977" x="4497388" y="2974975"/>
          <p14:tracePt t="114981" x="4449763" y="2967038"/>
          <p14:tracePt t="114982" x="4418013" y="2959100"/>
          <p14:tracePt t="114984" x="4402138" y="2951163"/>
          <p14:tracePt t="114986" x="4378325" y="2951163"/>
          <p14:tracePt t="114988" x="4352925" y="2943225"/>
          <p14:tracePt t="114991" x="4329113" y="2935288"/>
          <p14:tracePt t="114992" x="4305300" y="2935288"/>
          <p14:tracePt t="114997" x="4265613" y="2927350"/>
          <p14:tracePt t="114999" x="4249738" y="2919413"/>
          <p14:tracePt t="115001" x="4225925" y="2919413"/>
          <p14:tracePt t="115002" x="4210050" y="2909888"/>
          <p14:tracePt t="115004" x="4194175" y="2909888"/>
          <p14:tracePt t="115006" x="4170363" y="2909888"/>
          <p14:tracePt t="115008" x="4154488" y="2901950"/>
          <p14:tracePt t="115011" x="4138613" y="2901950"/>
          <p14:tracePt t="115015" x="4106863" y="2894013"/>
          <p14:tracePt t="115017" x="4090988" y="2894013"/>
          <p14:tracePt t="115018" x="4075113" y="2886075"/>
          <p14:tracePt t="115020" x="4059238" y="2886075"/>
          <p14:tracePt t="115022" x="4043363" y="2886075"/>
          <p14:tracePt t="115025" x="4035425" y="2878138"/>
          <p14:tracePt t="115027" x="4019550" y="2878138"/>
          <p14:tracePt t="115030" x="4011613" y="2878138"/>
          <p14:tracePt t="115032" x="3986213" y="2870200"/>
          <p14:tracePt t="115034" x="3970338" y="2870200"/>
          <p14:tracePt t="115036" x="3962400" y="2870200"/>
          <p14:tracePt t="115038" x="3946525" y="2870200"/>
          <p14:tracePt t="115041" x="3938588" y="2870200"/>
          <p14:tracePt t="115042" x="3930650" y="2870200"/>
          <p14:tracePt t="115045" x="3922713" y="2870200"/>
          <p14:tracePt t="115047" x="3906838" y="2870200"/>
          <p14:tracePt t="115048" x="3898900" y="2870200"/>
          <p14:tracePt t="115051" x="3890963" y="2870200"/>
          <p14:tracePt t="115053" x="3883025" y="2870200"/>
          <p14:tracePt t="115055" x="3875088" y="2870200"/>
          <p14:tracePt t="115056" x="3867150" y="2870200"/>
          <p14:tracePt t="115059" x="3859213" y="2870200"/>
          <p14:tracePt t="115061" x="3851275" y="2870200"/>
          <p14:tracePt t="115063" x="3843338" y="2870200"/>
          <p14:tracePt t="115064" x="3835400" y="2870200"/>
          <p14:tracePt t="115067" x="3827463" y="2870200"/>
          <p14:tracePt t="115068" x="3819525" y="2870200"/>
          <p14:tracePt t="115070" x="3811588" y="2870200"/>
          <p14:tracePt t="115072" x="3803650" y="2878138"/>
          <p14:tracePt t="115075" x="3795713" y="2878138"/>
          <p14:tracePt t="115077" x="3787775" y="2870200"/>
          <p14:tracePt t="115080" x="3779838" y="2870200"/>
          <p14:tracePt t="115082" x="3771900" y="2870200"/>
          <p14:tracePt t="115084" x="3763963" y="2870200"/>
          <p14:tracePt t="115086" x="3756025" y="2870200"/>
          <p14:tracePt t="115095" x="3732213" y="2862263"/>
          <p14:tracePt t="115097" x="3724275" y="2862263"/>
          <p14:tracePt t="115098" x="3716338" y="2862263"/>
          <p14:tracePt t="115100" x="3708400" y="2854325"/>
          <p14:tracePt t="115102" x="3700463" y="2854325"/>
          <p14:tracePt t="115104" x="3692525" y="2854325"/>
          <p14:tracePt t="115106" x="3684588" y="2846388"/>
          <p14:tracePt t="115113" x="3668713" y="2838450"/>
          <p14:tracePt t="115114" x="3660775" y="2838450"/>
          <p14:tracePt t="115116" x="3651250" y="2838450"/>
          <p14:tracePt t="115118" x="3643313" y="2830513"/>
          <p14:tracePt t="115120" x="3627438" y="2830513"/>
          <p14:tracePt t="115122" x="3619500" y="2830513"/>
          <p14:tracePt t="115125" x="3611563" y="2822575"/>
          <p14:tracePt t="115128" x="3595688" y="2822575"/>
          <p14:tracePt t="115130" x="3587750" y="2814638"/>
          <p14:tracePt t="115132" x="3579813" y="2814638"/>
          <p14:tracePt t="115134" x="3571875" y="2814638"/>
          <p14:tracePt t="115136" x="3563938" y="2806700"/>
          <p14:tracePt t="115138" x="3556000" y="2806700"/>
          <p14:tracePt t="115142" x="3540125" y="2798763"/>
          <p14:tracePt t="115146" x="3532188" y="2798763"/>
          <p14:tracePt t="115148" x="3524250" y="2790825"/>
          <p14:tracePt t="115150" x="3516313" y="2790825"/>
          <p14:tracePt t="115152" x="3516313" y="2782888"/>
          <p14:tracePt t="115154" x="3508375" y="2782888"/>
          <p14:tracePt t="115158" x="3492500" y="2774950"/>
          <p14:tracePt t="115161" x="3492500" y="2767013"/>
          <p14:tracePt t="115163" x="3484563" y="2759075"/>
          <p14:tracePt t="115166" x="3476625" y="2751138"/>
          <p14:tracePt t="115170" x="3476625" y="2743200"/>
          <p14:tracePt t="115173" x="3468688" y="2743200"/>
          <p14:tracePt t="115175" x="3468688" y="2735263"/>
          <p14:tracePt t="115178" x="3460750" y="2727325"/>
          <p14:tracePt t="115180" x="3460750" y="2719388"/>
          <p14:tracePt t="115182" x="3452813" y="2711450"/>
          <p14:tracePt t="115184" x="3452813" y="2703513"/>
          <p14:tracePt t="115186" x="3452813" y="2695575"/>
          <p14:tracePt t="115191" x="3452813" y="2687638"/>
          <p14:tracePt t="115193" x="3452813" y="2679700"/>
          <p14:tracePt t="115195" x="3452813" y="2671763"/>
          <p14:tracePt t="115196" x="3452813" y="2663825"/>
          <p14:tracePt t="115198" x="3452813" y="2655888"/>
          <p14:tracePt t="115200" x="3452813" y="2647950"/>
          <p14:tracePt t="115203" x="3452813" y="2640013"/>
          <p14:tracePt t="115204" x="3452813" y="2632075"/>
          <p14:tracePt t="115206" x="3452813" y="2624138"/>
          <p14:tracePt t="115208" x="3452813" y="2608263"/>
          <p14:tracePt t="115211" x="3452813" y="2600325"/>
          <p14:tracePt t="115212" x="3452813" y="2592388"/>
          <p14:tracePt t="115214" x="3452813" y="2584450"/>
          <p14:tracePt t="115216" x="3452813" y="2566988"/>
          <p14:tracePt t="115219" x="3452813" y="2559050"/>
          <p14:tracePt t="115220" x="3460750" y="2551113"/>
          <p14:tracePt t="115222" x="3460750" y="2535238"/>
          <p14:tracePt t="115225" x="3460750" y="2527300"/>
          <p14:tracePt t="115227" x="3460750" y="2519363"/>
          <p14:tracePt t="115228" x="3468688" y="2511425"/>
          <p14:tracePt t="115230" x="3468688" y="2495550"/>
          <p14:tracePt t="115232" x="3468688" y="2487613"/>
          <p14:tracePt t="115234" x="3468688" y="2479675"/>
          <p14:tracePt t="115236" x="3476625" y="2463800"/>
          <p14:tracePt t="115238" x="3476625" y="2455863"/>
          <p14:tracePt t="115241" x="3484563" y="2447925"/>
          <p14:tracePt t="115243" x="3484563" y="2439988"/>
          <p14:tracePt t="115245" x="3484563" y="2432050"/>
          <p14:tracePt t="115246" x="3492500" y="2424113"/>
          <p14:tracePt t="115248" x="3492500" y="2416175"/>
          <p14:tracePt t="115250" x="3492500" y="2400300"/>
          <p14:tracePt t="115252" x="3500438" y="2392363"/>
          <p14:tracePt t="115254" x="3500438" y="2384425"/>
          <p14:tracePt t="115256" x="3500438" y="2376488"/>
          <p14:tracePt t="115259" x="3508375" y="2368550"/>
          <p14:tracePt t="115263" x="3508375" y="2352675"/>
          <p14:tracePt t="115265" x="3516313" y="2344738"/>
          <p14:tracePt t="115267" x="3516313" y="2336800"/>
          <p14:tracePt t="115268" x="3516313" y="2328863"/>
          <p14:tracePt t="115270" x="3524250" y="2320925"/>
          <p14:tracePt t="115272" x="3524250" y="2312988"/>
          <p14:tracePt t="115275" x="3524250" y="2305050"/>
          <p14:tracePt t="115277" x="3532188" y="2297113"/>
          <p14:tracePt t="115279" x="3532188" y="2289175"/>
          <p14:tracePt t="115281" x="3532188" y="2281238"/>
          <p14:tracePt t="115283" x="3532188" y="2273300"/>
          <p14:tracePt t="115284" x="3532188" y="2265363"/>
          <p14:tracePt t="115288" x="3540125" y="2257425"/>
          <p14:tracePt t="115291" x="3540125" y="2249488"/>
          <p14:tracePt t="115294" x="3540125" y="2241550"/>
          <p14:tracePt t="115298" x="3540125" y="2233613"/>
          <p14:tracePt t="115304" x="3540125" y="2224088"/>
          <p14:tracePt t="115310" x="3540125" y="2216150"/>
          <p14:tracePt t="115316" x="3540125" y="2208213"/>
          <p14:tracePt t="115325" x="3548063" y="2208213"/>
          <p14:tracePt t="115378" x="3540125" y="2208213"/>
          <p14:tracePt t="115386" x="3540125" y="2216150"/>
          <p14:tracePt t="115390" x="3532188" y="2224088"/>
          <p14:tracePt t="115393" x="3532188" y="2233613"/>
          <p14:tracePt t="115395" x="3524250" y="2233613"/>
          <p14:tracePt t="115396" x="3524250" y="2241550"/>
          <p14:tracePt t="115398" x="3524250" y="2249488"/>
          <p14:tracePt t="115400" x="3516313" y="2257425"/>
          <p14:tracePt t="115402" x="3516313" y="2265363"/>
          <p14:tracePt t="115404" x="3508375" y="2273300"/>
          <p14:tracePt t="115408" x="3508375" y="2281238"/>
          <p14:tracePt t="115410" x="3500438" y="2289175"/>
          <p14:tracePt t="115412" x="3500438" y="2297113"/>
          <p14:tracePt t="115414" x="3492500" y="2305050"/>
          <p14:tracePt t="115416" x="3492500" y="2312988"/>
          <p14:tracePt t="115418" x="3484563" y="2320925"/>
          <p14:tracePt t="115420" x="3484563" y="2328863"/>
          <p14:tracePt t="115424" x="3476625" y="2344738"/>
          <p14:tracePt t="115429" x="3476625" y="2352675"/>
          <p14:tracePt t="115431" x="3468688" y="2360613"/>
          <p14:tracePt t="115432" x="3468688" y="2368550"/>
          <p14:tracePt t="115437" x="3460750" y="2376488"/>
          <p14:tracePt t="115441" x="3460750" y="2384425"/>
          <p14:tracePt t="115442" x="3452813" y="2384425"/>
          <p14:tracePt t="115445" x="3452813" y="2392363"/>
          <p14:tracePt t="115448" x="3444875" y="2400300"/>
          <p14:tracePt t="115452" x="3444875" y="2408238"/>
          <p14:tracePt t="115457" x="3436938" y="2408238"/>
          <p14:tracePt t="115459" x="3436938" y="2416175"/>
          <p14:tracePt t="115462" x="3429000" y="2424113"/>
          <p14:tracePt t="115468" x="3421063" y="2432050"/>
          <p14:tracePt t="115472" x="3421063" y="2439988"/>
          <p14:tracePt t="115475" x="3413125" y="2439988"/>
          <p14:tracePt t="115478" x="3413125" y="2447925"/>
          <p14:tracePt t="115480" x="3405188" y="2447925"/>
          <p14:tracePt t="115482" x="3405188" y="2455863"/>
          <p14:tracePt t="115486" x="3397250" y="2455863"/>
          <p14:tracePt t="115488" x="3397250" y="2463800"/>
          <p14:tracePt t="115493" x="3389313" y="2463800"/>
          <p14:tracePt t="115495" x="3389313" y="2471738"/>
          <p14:tracePt t="115502" x="3381375" y="2479675"/>
          <p14:tracePt t="115512" x="3373438" y="2487613"/>
          <p14:tracePt t="115520" x="3373438" y="2495550"/>
          <p14:tracePt t="115526" x="3365500" y="2495550"/>
          <p14:tracePt t="115538" x="3365500" y="2503488"/>
          <p14:tracePt t="115607" x="3365500" y="2511425"/>
          <p14:tracePt t="115616" x="3365500" y="2519363"/>
          <p14:tracePt t="115626" x="3365500" y="2527300"/>
          <p14:tracePt t="115629" x="3357563" y="2527300"/>
          <p14:tracePt t="115632" x="3357563" y="2535238"/>
          <p14:tracePt t="115637" x="3357563" y="2543175"/>
          <p14:tracePt t="115643" x="3357563" y="2551113"/>
          <p14:tracePt t="115644" x="3349625" y="2551113"/>
          <p14:tracePt t="115646" x="3349625" y="2559050"/>
          <p14:tracePt t="115652" x="3349625" y="2566988"/>
          <p14:tracePt t="115654" x="3341688" y="2566988"/>
          <p14:tracePt t="115658" x="3341688" y="2576513"/>
          <p14:tracePt t="115663" x="3333750" y="2584450"/>
          <p14:tracePt t="115666" x="3333750" y="2592388"/>
          <p14:tracePt t="115670" x="3325813" y="2600325"/>
          <p14:tracePt t="115675" x="3317875" y="2608263"/>
          <p14:tracePt t="115678" x="3317875" y="2616200"/>
          <p14:tracePt t="115680" x="3308350" y="2616200"/>
          <p14:tracePt t="115682" x="3308350" y="2624138"/>
          <p14:tracePt t="115684" x="3300413" y="2624138"/>
          <p14:tracePt t="115686" x="3292475" y="2632075"/>
          <p14:tracePt t="115690" x="3284538" y="2640013"/>
          <p14:tracePt t="115692" x="3284538" y="2647950"/>
          <p14:tracePt t="115694" x="3276600" y="2647950"/>
          <p14:tracePt t="115696" x="3276600" y="2655888"/>
          <p14:tracePt t="115698" x="3268663" y="2655888"/>
          <p14:tracePt t="115700" x="3260725" y="2663825"/>
          <p14:tracePt t="115702" x="3252788" y="2671763"/>
          <p14:tracePt t="115706" x="3244850" y="2679700"/>
          <p14:tracePt t="115708" x="3236913" y="2679700"/>
          <p14:tracePt t="115711" x="3228975" y="2687638"/>
          <p14:tracePt t="115714" x="3221038" y="2695575"/>
          <p14:tracePt t="115716" x="3213100" y="2695575"/>
          <p14:tracePt t="115718" x="3205163" y="2703513"/>
          <p14:tracePt t="115720" x="3197225" y="2703513"/>
          <p14:tracePt t="115722" x="3189288" y="2711450"/>
          <p14:tracePt t="115725" x="3181350" y="2711450"/>
          <p14:tracePt t="115726" x="3173413" y="2719388"/>
          <p14:tracePt t="115729" x="3165475" y="2719388"/>
          <p14:tracePt t="115731" x="3157538" y="2727325"/>
          <p14:tracePt t="115732" x="3149600" y="2727325"/>
          <p14:tracePt t="115735" x="3141663" y="2727325"/>
          <p14:tracePt t="115736" x="3133725" y="2735263"/>
          <p14:tracePt t="115738" x="3125788" y="2735263"/>
          <p14:tracePt t="115741" x="3117850" y="2743200"/>
          <p14:tracePt t="115742" x="3109913" y="2743200"/>
          <p14:tracePt t="115745" x="3094038" y="2743200"/>
          <p14:tracePt t="115746" x="3086100" y="2751138"/>
          <p14:tracePt t="115748" x="3078163" y="2751138"/>
          <p14:tracePt t="115750" x="3062288" y="2759075"/>
          <p14:tracePt t="115752" x="3054350" y="2759075"/>
          <p14:tracePt t="115754" x="3046413" y="2767013"/>
          <p14:tracePt t="115756" x="3030538" y="2774950"/>
          <p14:tracePt t="115759" x="3022600" y="2774950"/>
          <p14:tracePt t="115760" x="3006725" y="2774950"/>
          <p14:tracePt t="115764" x="2982913" y="2782888"/>
          <p14:tracePt t="115767" x="2974975" y="2790825"/>
          <p14:tracePt t="115768" x="2957513" y="2790825"/>
          <p14:tracePt t="115770" x="2949575" y="2790825"/>
          <p14:tracePt t="115772" x="2933700" y="2798763"/>
          <p14:tracePt t="115775" x="2925763" y="2798763"/>
          <p14:tracePt t="115777" x="2909888" y="2806700"/>
          <p14:tracePt t="115780" x="2901950" y="2806700"/>
          <p14:tracePt t="115782" x="2878138" y="2806700"/>
          <p14:tracePt t="115784" x="2870200" y="2806700"/>
          <p14:tracePt t="115786" x="2862263" y="2814638"/>
          <p14:tracePt t="115788" x="2846388" y="2814638"/>
          <p14:tracePt t="115791" x="2838450" y="2814638"/>
          <p14:tracePt t="115794" x="2830513" y="2814638"/>
          <p14:tracePt t="115795" x="2822575" y="2814638"/>
          <p14:tracePt t="115797" x="2814638" y="2822575"/>
          <p14:tracePt t="115799" x="2806700" y="2822575"/>
          <p14:tracePt t="115800" x="2798763" y="2822575"/>
          <p14:tracePt t="115802" x="2790825" y="2822575"/>
          <p14:tracePt t="115804" x="2782888" y="2822575"/>
          <p14:tracePt t="115806" x="2767013" y="2822575"/>
          <p14:tracePt t="115809" x="2759075" y="2830513"/>
          <p14:tracePt t="115811" x="2751138" y="2830513"/>
          <p14:tracePt t="115813" x="2743200" y="2830513"/>
          <p14:tracePt t="115815" x="2735263" y="2830513"/>
          <p14:tracePt t="115816" x="2727325" y="2830513"/>
          <p14:tracePt t="115818" x="2719388" y="2830513"/>
          <p14:tracePt t="115820" x="2711450" y="2830513"/>
          <p14:tracePt t="115822" x="2703513" y="2830513"/>
          <p14:tracePt t="115825" x="2695575" y="2830513"/>
          <p14:tracePt t="115827" x="2687638" y="2830513"/>
          <p14:tracePt t="115829" x="2679700" y="2830513"/>
          <p14:tracePt t="115830" x="2671763" y="2830513"/>
          <p14:tracePt t="115832" x="2663825" y="2830513"/>
          <p14:tracePt t="115834" x="2655888" y="2830513"/>
          <p14:tracePt t="115836" x="2640013" y="2838450"/>
          <p14:tracePt t="115838" x="2632075" y="2838450"/>
          <p14:tracePt t="115841" x="2624138" y="2838450"/>
          <p14:tracePt t="115845" x="2606675" y="2838450"/>
          <p14:tracePt t="115847" x="2598738" y="2838450"/>
          <p14:tracePt t="115848" x="2590800" y="2838450"/>
          <p14:tracePt t="115850" x="2582863" y="2838450"/>
          <p14:tracePt t="115852" x="2574925" y="2838450"/>
          <p14:tracePt t="115854" x="2566988" y="2838450"/>
          <p14:tracePt t="115856" x="2559050" y="2838450"/>
          <p14:tracePt t="115859" x="2551113" y="2830513"/>
          <p14:tracePt t="115861" x="2543175" y="2830513"/>
          <p14:tracePt t="115862" x="2535238" y="2830513"/>
          <p14:tracePt t="115864" x="2527300" y="2830513"/>
          <p14:tracePt t="115866" x="2519363" y="2830513"/>
          <p14:tracePt t="115868" x="2511425" y="2830513"/>
          <p14:tracePt t="115870" x="2503488" y="2830513"/>
          <p14:tracePt t="115872" x="2495550" y="2830513"/>
          <p14:tracePt t="115877" x="2487613" y="2830513"/>
          <p14:tracePt t="115878" x="2479675" y="2830513"/>
          <p14:tracePt t="115880" x="2471738" y="2822575"/>
          <p14:tracePt t="115882" x="2463800" y="2822575"/>
          <p14:tracePt t="115886" x="2455863" y="2822575"/>
          <p14:tracePt t="115893" x="2439988" y="2822575"/>
          <p14:tracePt t="115895" x="2439988" y="2814638"/>
          <p14:tracePt t="115896" x="2432050" y="2814638"/>
          <p14:tracePt t="115900" x="2424113" y="2814638"/>
          <p14:tracePt t="115902" x="2416175" y="2814638"/>
          <p14:tracePt t="115904" x="2416175" y="2806700"/>
          <p14:tracePt t="115907" x="2408238" y="2806700"/>
          <p14:tracePt t="115910" x="2400300" y="2806700"/>
          <p14:tracePt t="115914" x="2392363" y="2798763"/>
          <p14:tracePt t="115918" x="2384425" y="2798763"/>
          <p14:tracePt t="115922" x="2376488" y="2790825"/>
          <p14:tracePt t="115928" x="2368550" y="2782888"/>
          <p14:tracePt t="115932" x="2360613" y="2782888"/>
          <p14:tracePt t="115934" x="2360613" y="2774950"/>
          <p14:tracePt t="115937" x="2352675" y="2774950"/>
          <p14:tracePt t="115941" x="2344738" y="2774950"/>
          <p14:tracePt t="115943" x="2344738" y="2767013"/>
          <p14:tracePt t="115944" x="2336800" y="2767013"/>
          <p14:tracePt t="115946" x="2336800" y="2759075"/>
          <p14:tracePt t="115948" x="2328863" y="2759075"/>
          <p14:tracePt t="115950" x="2328863" y="2751138"/>
          <p14:tracePt t="115952" x="2320925" y="2751138"/>
          <p14:tracePt t="115954" x="2320925" y="2743200"/>
          <p14:tracePt t="115956" x="2312988" y="2743200"/>
          <p14:tracePt t="115959" x="2305050" y="2735263"/>
          <p14:tracePt t="115962" x="2297113" y="2727325"/>
          <p14:tracePt t="115964" x="2289175" y="2727325"/>
          <p14:tracePt t="115966" x="2289175" y="2719388"/>
          <p14:tracePt t="115968" x="2281238" y="2719388"/>
          <p14:tracePt t="115970" x="2273300" y="2711450"/>
          <p14:tracePt t="115975" x="2265363" y="2703513"/>
          <p14:tracePt t="115976" x="2255838" y="2703513"/>
          <p14:tracePt t="115979" x="2255838" y="2695575"/>
          <p14:tracePt t="115980" x="2247900" y="2695575"/>
          <p14:tracePt t="115982" x="2239963" y="2687638"/>
          <p14:tracePt t="115986" x="2232025" y="2679700"/>
          <p14:tracePt t="115991" x="2224088" y="2679700"/>
          <p14:tracePt t="115992" x="2224088" y="2671763"/>
          <p14:tracePt t="115995" x="2216150" y="2671763"/>
          <p14:tracePt t="115996" x="2216150" y="2663825"/>
          <p14:tracePt t="116000" x="2208213" y="2663825"/>
          <p14:tracePt t="116002" x="2208213" y="2655888"/>
          <p14:tracePt t="116007" x="2200275" y="2655888"/>
          <p14:tracePt t="116009" x="2200275" y="2647950"/>
          <p14:tracePt t="116012" x="2192338" y="2647950"/>
          <p14:tracePt t="116016" x="2192338" y="2640013"/>
          <p14:tracePt t="116020" x="2184400" y="2640013"/>
          <p14:tracePt t="116068" x="2176463" y="2640013"/>
          <p14:tracePt t="116074" x="2176463" y="2647950"/>
          <p14:tracePt t="116078" x="2176463" y="2655888"/>
          <p14:tracePt t="116081" x="2168525" y="2655888"/>
          <p14:tracePt t="116095" x="2144713" y="2687638"/>
          <p14:tracePt t="116096" x="2136775" y="2687638"/>
          <p14:tracePt t="116098" x="2136775" y="2695575"/>
          <p14:tracePt t="116100" x="2128838" y="2703513"/>
          <p14:tracePt t="116102" x="2128838" y="2711450"/>
          <p14:tracePt t="116104" x="2120900" y="2711450"/>
          <p14:tracePt t="116108" x="2112963" y="2727325"/>
          <p14:tracePt t="116111" x="2105025" y="2735263"/>
          <p14:tracePt t="116114" x="2097088" y="2743200"/>
          <p14:tracePt t="116116" x="2089150" y="2751138"/>
          <p14:tracePt t="116118" x="2081213" y="2759075"/>
          <p14:tracePt t="116120" x="2081213" y="2767013"/>
          <p14:tracePt t="116122" x="2073275" y="2774950"/>
          <p14:tracePt t="116126" x="2065338" y="2774950"/>
          <p14:tracePt t="116127" x="2065338" y="2782888"/>
          <p14:tracePt t="116129" x="2057400" y="2790825"/>
          <p14:tracePt t="116130" x="2049463" y="2790825"/>
          <p14:tracePt t="116132" x="2041525" y="2798763"/>
          <p14:tracePt t="116134" x="2041525" y="2806700"/>
          <p14:tracePt t="116136" x="2033588" y="2814638"/>
          <p14:tracePt t="116138" x="2025650" y="2814638"/>
          <p14:tracePt t="116140" x="2025650" y="2822575"/>
          <p14:tracePt t="116142" x="2017713" y="2830513"/>
          <p14:tracePt t="116144" x="2009775" y="2830513"/>
          <p14:tracePt t="116146" x="2009775" y="2838450"/>
          <p14:tracePt t="116148" x="2001838" y="2846388"/>
          <p14:tracePt t="116152" x="1993900" y="2854325"/>
          <p14:tracePt t="116154" x="1985963" y="2854325"/>
          <p14:tracePt t="116156" x="1985963" y="2862263"/>
          <p14:tracePt t="116158" x="1978025" y="2862263"/>
          <p14:tracePt t="116160" x="1978025" y="2870200"/>
          <p14:tracePt t="116162" x="1970088" y="2870200"/>
          <p14:tracePt t="116164" x="1970088" y="2878138"/>
          <p14:tracePt t="116166" x="1962150" y="2878138"/>
          <p14:tracePt t="116170" x="1954213" y="2886075"/>
          <p14:tracePt t="116177" x="1946275" y="2886075"/>
          <p14:tracePt t="116180" x="1946275" y="2894013"/>
          <p14:tracePt t="116182" x="1938338" y="2894013"/>
          <p14:tracePt t="116186" x="1930400" y="2901950"/>
          <p14:tracePt t="116192" x="1922463" y="2901950"/>
          <p14:tracePt t="116194" x="1922463" y="2909888"/>
          <p14:tracePt t="116196" x="1912938" y="2909888"/>
          <p14:tracePt t="116202" x="1905000" y="2919413"/>
          <p14:tracePt t="116208" x="1897063" y="2919413"/>
          <p14:tracePt t="116212" x="1889125" y="2927350"/>
          <p14:tracePt t="116218" x="1881188" y="2927350"/>
          <p14:tracePt t="116223" x="1873250" y="2935288"/>
          <p14:tracePt t="116228" x="1865313" y="2935288"/>
          <p14:tracePt t="116234" x="1857375" y="2935288"/>
          <p14:tracePt t="116241" x="1849438" y="2935288"/>
          <p14:tracePt t="116246" x="1841500" y="2935288"/>
          <p14:tracePt t="116252" x="1841500" y="2927350"/>
          <p14:tracePt t="116255" x="1833563" y="2927350"/>
          <p14:tracePt t="116258" x="1825625" y="2927350"/>
          <p14:tracePt t="116262" x="1817688" y="2919413"/>
          <p14:tracePt t="116266" x="1809750" y="2919413"/>
          <p14:tracePt t="116270" x="1801813" y="2909888"/>
          <p14:tracePt t="116277" x="1793875" y="2901950"/>
          <p14:tracePt t="116282" x="1785938" y="2894013"/>
          <p14:tracePt t="116288" x="1785938" y="2886075"/>
          <p14:tracePt t="116291" x="1778000" y="2886075"/>
          <p14:tracePt t="116294" x="1778000" y="2878138"/>
          <p14:tracePt t="116301" x="1778000" y="2870200"/>
          <p14:tracePt t="116304" x="1778000" y="2862263"/>
          <p14:tracePt t="116310" x="1778000" y="2854325"/>
          <p14:tracePt t="116314" x="1778000" y="2846388"/>
          <p14:tracePt t="116318" x="1778000" y="2838450"/>
          <p14:tracePt t="116320" x="1785938" y="2838450"/>
          <p14:tracePt t="116325" x="1785938" y="2830513"/>
          <p14:tracePt t="116328" x="1785938" y="2822575"/>
          <p14:tracePt t="116332" x="1785938" y="2814638"/>
          <p14:tracePt t="116336" x="1793875" y="2814638"/>
          <p14:tracePt t="116338" x="1793875" y="2806700"/>
          <p14:tracePt t="116344" x="1793875" y="2798763"/>
          <p14:tracePt t="116346" x="1801813" y="2798763"/>
          <p14:tracePt t="116348" x="1801813" y="2790825"/>
          <p14:tracePt t="116352" x="1801813" y="2782888"/>
          <p14:tracePt t="116357" x="1809750" y="2774950"/>
          <p14:tracePt t="116362" x="1809750" y="2767013"/>
          <p14:tracePt t="116364" x="1809750" y="2759075"/>
          <p14:tracePt t="116368" x="1817688" y="2751138"/>
          <p14:tracePt t="116375" x="1817688" y="2743200"/>
          <p14:tracePt t="116380" x="1817688" y="2735263"/>
          <p14:tracePt t="116386" x="1817688" y="2727325"/>
          <p14:tracePt t="116394" x="1817688" y="2719388"/>
          <p14:tracePt t="116396" x="1809750" y="2719388"/>
          <p14:tracePt t="116402" x="1809750" y="2711450"/>
          <p14:tracePt t="116408" x="1801813" y="2711450"/>
          <p14:tracePt t="116410" x="1801813" y="2703513"/>
          <p14:tracePt t="116414" x="1793875" y="2703513"/>
          <p14:tracePt t="116420" x="1785938" y="2703513"/>
          <p14:tracePt t="116423" x="1785938" y="2695575"/>
          <p14:tracePt t="116454" x="1778000" y="2695575"/>
          <p14:tracePt t="116464" x="1778000" y="2703513"/>
          <p14:tracePt t="116472" x="1770063" y="2703513"/>
          <p14:tracePt t="116478" x="1762125" y="2711450"/>
          <p14:tracePt t="116486" x="1754188" y="2711450"/>
          <p14:tracePt t="116491" x="1754188" y="2719388"/>
          <p14:tracePt t="116494" x="1746250" y="2719388"/>
          <p14:tracePt t="116502" x="1738313" y="2727325"/>
          <p14:tracePt t="116512" x="1730375" y="2727325"/>
          <p14:tracePt t="116581" x="1730375" y="2735263"/>
          <p14:tracePt t="116586" x="1722438" y="2735263"/>
          <p14:tracePt t="116594" x="1722438" y="2743200"/>
          <p14:tracePt t="116602" x="1714500" y="2743200"/>
          <p14:tracePt t="116697" x="1722438" y="2743200"/>
          <p14:tracePt t="116700" x="1722438" y="2735263"/>
          <p14:tracePt t="116708" x="1730375" y="2743200"/>
          <p14:tracePt t="116710" x="1754188" y="2751138"/>
          <p14:tracePt t="116712" x="1778000" y="2759075"/>
          <p14:tracePt t="116714" x="1809750" y="2767013"/>
          <p14:tracePt t="116717" x="1841500" y="2782888"/>
          <p14:tracePt t="116719" x="1873250" y="2798763"/>
          <p14:tracePt t="116720" x="1912938" y="2814638"/>
          <p14:tracePt t="117079" x="1912938" y="2806700"/>
          <p14:tracePt t="117082" x="1905000" y="2806700"/>
          <p14:tracePt t="117083" x="1897063" y="2798763"/>
          <p14:tracePt t="117086" x="1889125" y="2790825"/>
          <p14:tracePt t="117089" x="1881188" y="2790825"/>
          <p14:tracePt t="117094" x="1873250" y="2782888"/>
          <p14:tracePt t="117097" x="1865313" y="2782888"/>
          <p14:tracePt t="117100" x="1865313" y="2774950"/>
          <p14:tracePt t="117102" x="1857375" y="2774950"/>
          <p14:tracePt t="117187" x="1849438" y="2774950"/>
          <p14:tracePt t="117192" x="1841500" y="2774950"/>
          <p14:tracePt t="117195" x="1841500" y="2767013"/>
          <p14:tracePt t="117200" x="1833563" y="2767013"/>
          <p14:tracePt t="117204" x="1825625" y="2767013"/>
          <p14:tracePt t="117206" x="1817688" y="2767013"/>
          <p14:tracePt t="117209" x="1809750" y="2767013"/>
          <p14:tracePt t="117210" x="1801813" y="2767013"/>
          <p14:tracePt t="117214" x="1793875" y="2759075"/>
          <p14:tracePt t="117216" x="1785938" y="2759075"/>
          <p14:tracePt t="117220" x="1778000" y="2759075"/>
          <p14:tracePt t="117221" x="1770063" y="2759075"/>
          <p14:tracePt t="117222" x="1762125" y="2751138"/>
          <p14:tracePt t="117227" x="1754188" y="2751138"/>
          <p14:tracePt t="117228" x="1746250" y="2743200"/>
          <p14:tracePt t="117230" x="1738313" y="2743200"/>
          <p14:tracePt t="117234" x="1730375" y="2743200"/>
          <p14:tracePt t="117238" x="1722438" y="2735263"/>
          <p14:tracePt t="117244" x="1714500" y="2735263"/>
          <p14:tracePt t="117246" x="1706563" y="2735263"/>
          <p14:tracePt t="117252" x="1706563" y="2727325"/>
          <p14:tracePt t="117255" x="1698625" y="2727325"/>
          <p14:tracePt t="117262" x="1690688" y="2727325"/>
          <p14:tracePt t="117276" x="1690688" y="2719388"/>
          <p14:tracePt t="117357" x="1690688" y="2727325"/>
          <p14:tracePt t="117380" x="1690688" y="2735263"/>
          <p14:tracePt t="117384" x="1690688" y="2743200"/>
          <p14:tracePt t="117388" x="1682750" y="2751138"/>
          <p14:tracePt t="117414" x="1690688" y="2751138"/>
          <p14:tracePt t="117420" x="1690688" y="2759075"/>
          <p14:tracePt t="117434" x="1698625" y="2767013"/>
          <p14:tracePt t="117446" x="1706563" y="2767013"/>
          <p14:tracePt t="117454" x="1706563" y="2774950"/>
          <p14:tracePt t="117459" x="1714500" y="2774950"/>
          <p14:tracePt t="117464" x="1722438" y="2774950"/>
          <p14:tracePt t="117468" x="1730375" y="2774950"/>
          <p14:tracePt t="117471" x="1738313" y="2774950"/>
          <p14:tracePt t="117473" x="1746250" y="2774950"/>
          <p14:tracePt t="117475" x="1754188" y="2774950"/>
          <p14:tracePt t="117478" x="1762125" y="2774950"/>
          <p14:tracePt t="117480" x="1770063" y="2774950"/>
          <p14:tracePt t="117482" x="1785938" y="2774950"/>
          <p14:tracePt t="117485" x="1793875" y="2774950"/>
          <p14:tracePt t="117486" x="1801813" y="2782888"/>
          <p14:tracePt t="117488" x="1817688" y="2782888"/>
          <p14:tracePt t="117491" x="1833563" y="2782888"/>
          <p14:tracePt t="117493" x="1841500" y="2782888"/>
          <p14:tracePt t="117494" x="1857375" y="2782888"/>
          <p14:tracePt t="117496" x="1873250" y="2782888"/>
          <p14:tracePt t="117498" x="1889125" y="2774950"/>
          <p14:tracePt t="117500" x="1905000" y="2774950"/>
          <p14:tracePt t="117502" x="1922463" y="2774950"/>
          <p14:tracePt t="117504" x="1930400" y="2774950"/>
          <p14:tracePt t="117507" x="1946275" y="2774950"/>
          <p14:tracePt t="117509" x="1962150" y="2774950"/>
          <p14:tracePt t="117511" x="1978025" y="2774950"/>
          <p14:tracePt t="117512" x="1993900" y="2767013"/>
          <p14:tracePt t="117514" x="2009775" y="2767013"/>
          <p14:tracePt t="117516" x="2025650" y="2767013"/>
          <p14:tracePt t="117518" x="2049463" y="2759075"/>
          <p14:tracePt t="117520" x="2065338" y="2759075"/>
          <p14:tracePt t="117522" x="2081213" y="2751138"/>
          <p14:tracePt t="117525" x="2105025" y="2751138"/>
          <p14:tracePt t="117528" x="2120900" y="2743200"/>
          <p14:tracePt t="117529" x="2136775" y="2743200"/>
          <p14:tracePt t="117531" x="2160588" y="2735263"/>
          <p14:tracePt t="117532" x="2176463" y="2735263"/>
          <p14:tracePt t="117534" x="2192338" y="2727325"/>
          <p14:tracePt t="117536" x="2216150" y="2727325"/>
          <p14:tracePt t="117538" x="2232025" y="2727325"/>
          <p14:tracePt t="117541" x="2247900" y="2719388"/>
          <p14:tracePt t="117543" x="2273300" y="2719388"/>
          <p14:tracePt t="117545" x="2289175" y="2711450"/>
          <p14:tracePt t="117547" x="2305050" y="2711450"/>
          <p14:tracePt t="117548" x="2320925" y="2703513"/>
          <p14:tracePt t="117550" x="2344738" y="2703513"/>
          <p14:tracePt t="117552" x="2360613" y="2703513"/>
          <p14:tracePt t="117554" x="2376488" y="2695575"/>
          <p14:tracePt t="117556" x="2392363" y="2695575"/>
          <p14:tracePt t="117559" x="2408238" y="2687638"/>
          <p14:tracePt t="117564" x="2455863" y="2679700"/>
          <p14:tracePt t="117566" x="2471738" y="2671763"/>
          <p14:tracePt t="117568" x="2487613" y="2671763"/>
          <p14:tracePt t="117570" x="2503488" y="2663825"/>
          <p14:tracePt t="117572" x="2511425" y="2663825"/>
          <p14:tracePt t="117575" x="2527300" y="2655888"/>
          <p14:tracePt t="117576" x="2543175" y="2655888"/>
          <p14:tracePt t="117581" x="2566988" y="2647950"/>
          <p14:tracePt t="117583" x="2582863" y="2640013"/>
          <p14:tracePt t="117584" x="2598738" y="2640013"/>
          <p14:tracePt t="117586" x="2606675" y="2632075"/>
          <p14:tracePt t="117588" x="2616200" y="2632075"/>
          <p14:tracePt t="117591" x="2632075" y="2624138"/>
          <p14:tracePt t="117597" x="2655888" y="2624138"/>
          <p14:tracePt t="117599" x="2671763" y="2616200"/>
          <p14:tracePt t="117600" x="2679700" y="2616200"/>
          <p14:tracePt t="117602" x="2687638" y="2616200"/>
          <p14:tracePt t="117604" x="2695575" y="2616200"/>
          <p14:tracePt t="117606" x="2703513" y="2616200"/>
          <p14:tracePt t="117609" x="2711450" y="2608263"/>
          <p14:tracePt t="117612" x="2719388" y="2608263"/>
          <p14:tracePt t="117616" x="2727325" y="2608263"/>
          <p14:tracePt t="117867" x="2727325" y="2616200"/>
          <p14:tracePt t="117869" x="2735263" y="2616200"/>
          <p14:tracePt t="117882" x="2743200" y="2616200"/>
          <p14:tracePt t="117892" x="2751138" y="2616200"/>
          <p14:tracePt t="117895" x="2759075" y="2624138"/>
          <p14:tracePt t="117898" x="2767013" y="2624138"/>
          <p14:tracePt t="117900" x="2774950" y="2624138"/>
          <p14:tracePt t="117902" x="2782888" y="2624138"/>
          <p14:tracePt t="117904" x="2790825" y="2632075"/>
          <p14:tracePt t="117906" x="2806700" y="2632075"/>
          <p14:tracePt t="117909" x="2814638" y="2632075"/>
          <p14:tracePt t="117911" x="2822575" y="2632075"/>
          <p14:tracePt t="117912" x="2838450" y="2632075"/>
          <p14:tracePt t="117914" x="2846388" y="2632075"/>
          <p14:tracePt t="117916" x="2862263" y="2640013"/>
          <p14:tracePt t="117918" x="2878138" y="2640013"/>
          <p14:tracePt t="117920" x="2894013" y="2640013"/>
          <p14:tracePt t="117923" x="2901950" y="2640013"/>
          <p14:tracePt t="117925" x="2917825" y="2640013"/>
          <p14:tracePt t="117928" x="2949575" y="2647950"/>
          <p14:tracePt t="117930" x="2967038" y="2647950"/>
          <p14:tracePt t="117932" x="2982913" y="2647950"/>
          <p14:tracePt t="117934" x="2998788" y="2655888"/>
          <p14:tracePt t="117937" x="3014663" y="2655888"/>
          <p14:tracePt t="117938" x="3030538" y="2655888"/>
          <p14:tracePt t="117942" x="3062288" y="2663825"/>
          <p14:tracePt t="117945" x="3078163" y="2663825"/>
          <p14:tracePt t="117946" x="3094038" y="2671763"/>
          <p14:tracePt t="117948" x="3109913" y="2671763"/>
          <p14:tracePt t="117950" x="3125788" y="2671763"/>
          <p14:tracePt t="117952" x="3141663" y="2671763"/>
          <p14:tracePt t="117954" x="3157538" y="2671763"/>
          <p14:tracePt t="117956" x="3173413" y="2671763"/>
          <p14:tracePt t="117959" x="3181350" y="2679700"/>
          <p14:tracePt t="117961" x="3197225" y="2679700"/>
          <p14:tracePt t="117963" x="3213100" y="2679700"/>
          <p14:tracePt t="117964" x="3221038" y="2671763"/>
          <p14:tracePt t="117966" x="3236913" y="2671763"/>
          <p14:tracePt t="117968" x="3252788" y="2671763"/>
          <p14:tracePt t="117970" x="3260725" y="2671763"/>
          <p14:tracePt t="117973" x="3268663" y="2671763"/>
          <p14:tracePt t="117975" x="3284538" y="2671763"/>
          <p14:tracePt t="117977" x="3292475" y="2663825"/>
          <p14:tracePt t="117978" x="3300413" y="2663825"/>
          <p14:tracePt t="117980" x="3308350" y="2663825"/>
          <p14:tracePt t="117982" x="3317875" y="2655888"/>
          <p14:tracePt t="117984" x="3325813" y="2655888"/>
          <p14:tracePt t="117986" x="3333750" y="2655888"/>
          <p14:tracePt t="117988" x="3341688" y="2647950"/>
          <p14:tracePt t="117991" x="3349625" y="2647950"/>
          <p14:tracePt t="117992" x="3357563" y="2647950"/>
          <p14:tracePt t="117995" x="3357563" y="2640013"/>
          <p14:tracePt t="117996" x="3365500" y="2640013"/>
          <p14:tracePt t="118000" x="3365500" y="2632075"/>
          <p14:tracePt t="118002" x="3373438" y="2632075"/>
          <p14:tracePt t="118006" x="3373438" y="2624138"/>
          <p14:tracePt t="118012" x="3373438" y="2616200"/>
          <p14:tracePt t="118020" x="3373438" y="2608263"/>
          <p14:tracePt t="118026" x="3365500" y="2608263"/>
          <p14:tracePt t="118028" x="3365500" y="2600325"/>
          <p14:tracePt t="118038" x="3357563" y="2600325"/>
          <p14:tracePt t="118072" x="3349625" y="2600325"/>
          <p14:tracePt t="118253" x="3357563" y="2600325"/>
          <p14:tracePt t="118264" x="3365500" y="2600325"/>
          <p14:tracePt t="118270" x="3373438" y="2608263"/>
          <p14:tracePt t="118276" x="3381375" y="2608263"/>
          <p14:tracePt t="118280" x="3389313" y="2608263"/>
          <p14:tracePt t="118284" x="3397250" y="2608263"/>
          <p14:tracePt t="118291" x="3405188" y="2616200"/>
          <p14:tracePt t="118294" x="3413125" y="2616200"/>
          <p14:tracePt t="118298" x="3421063" y="2616200"/>
          <p14:tracePt t="118304" x="3429000" y="2616200"/>
          <p14:tracePt t="118306" x="3429000" y="2624138"/>
          <p14:tracePt t="118309" x="3436938" y="2624138"/>
          <p14:tracePt t="118316" x="3444875" y="2624138"/>
          <p14:tracePt t="118332" x="3444875" y="2616200"/>
          <p14:tracePt t="118334" x="3452813" y="2616200"/>
          <p14:tracePt t="118338" x="3444875" y="2616200"/>
          <p14:tracePt t="118341" x="3444875" y="2608263"/>
          <p14:tracePt t="118346" x="3444875" y="2600325"/>
          <p14:tracePt t="118352" x="3444875" y="2592388"/>
          <p14:tracePt t="118354" x="3436938" y="2592388"/>
          <p14:tracePt t="118356" x="3436938" y="2584450"/>
          <p14:tracePt t="118360" x="3429000" y="2584450"/>
          <p14:tracePt t="118362" x="3429000" y="2576513"/>
          <p14:tracePt t="118366" x="3421063" y="2576513"/>
          <p14:tracePt t="118368" x="3421063" y="2566988"/>
          <p14:tracePt t="118370" x="3413125" y="2566988"/>
          <p14:tracePt t="118376" x="3413125" y="2559050"/>
          <p14:tracePt t="118378" x="3405188" y="2559050"/>
          <p14:tracePt t="118382" x="3397250" y="2551113"/>
          <p14:tracePt t="118388" x="3389313" y="2551113"/>
          <p14:tracePt t="118392" x="3389313" y="2543175"/>
          <p14:tracePt t="118398" x="3381375" y="2543175"/>
          <p14:tracePt t="118404" x="3381375" y="2535238"/>
          <p14:tracePt t="118420" x="3381375" y="2543175"/>
          <p14:tracePt t="118426" x="3373438" y="2543175"/>
          <p14:tracePt t="118434" x="3373438" y="2551113"/>
          <p14:tracePt t="118437" x="3365500" y="2551113"/>
          <p14:tracePt t="118443" x="3365500" y="2559050"/>
          <p14:tracePt t="118448" x="3357563" y="2566988"/>
          <p14:tracePt t="118452" x="3357563" y="2576513"/>
          <p14:tracePt t="118456" x="3357563" y="2584450"/>
          <p14:tracePt t="118460" x="3349625" y="2592388"/>
          <p14:tracePt t="118464" x="3349625" y="2600325"/>
          <p14:tracePt t="118468" x="3349625" y="2608263"/>
          <p14:tracePt t="118471" x="3341688" y="2616200"/>
          <p14:tracePt t="118476" x="3341688" y="2624138"/>
          <p14:tracePt t="118478" x="3341688" y="2632075"/>
          <p14:tracePt t="118480" x="3333750" y="2632075"/>
          <p14:tracePt t="118482" x="3333750" y="2640013"/>
          <p14:tracePt t="118486" x="3333750" y="2647950"/>
          <p14:tracePt t="118491" x="3333750" y="2655888"/>
          <p14:tracePt t="118494" x="3333750" y="2663825"/>
          <p14:tracePt t="118496" x="3333750" y="2671763"/>
          <p14:tracePt t="118510" x="3333750" y="2679700"/>
          <p14:tracePt t="118542" x="3341688" y="2671763"/>
          <p14:tracePt t="118548" x="3349625" y="2671763"/>
          <p14:tracePt t="118554" x="3357563" y="2671763"/>
          <p14:tracePt t="118556" x="3365500" y="2663825"/>
          <p14:tracePt t="118560" x="3373438" y="2663825"/>
          <p14:tracePt t="118562" x="3381375" y="2663825"/>
          <p14:tracePt t="118564" x="3381375" y="2655888"/>
          <p14:tracePt t="118566" x="3389313" y="2655888"/>
          <p14:tracePt t="118568" x="3397250" y="2655888"/>
          <p14:tracePt t="118572" x="3405188" y="2647950"/>
          <p14:tracePt t="118575" x="3413125" y="2647950"/>
          <p14:tracePt t="118577" x="3421063" y="2647950"/>
          <p14:tracePt t="118580" x="3429000" y="2640013"/>
          <p14:tracePt t="118582" x="3436938" y="2640013"/>
          <p14:tracePt t="118584" x="3444875" y="2640013"/>
          <p14:tracePt t="118586" x="3444875" y="2632075"/>
          <p14:tracePt t="118588" x="3452813" y="2632075"/>
          <p14:tracePt t="118591" x="3460750" y="2624138"/>
          <p14:tracePt t="118594" x="3468688" y="2624138"/>
          <p14:tracePt t="118597" x="3476625" y="2616200"/>
          <p14:tracePt t="118598" x="3484563" y="2608263"/>
          <p14:tracePt t="118602" x="3492500" y="2600325"/>
          <p14:tracePt t="118604" x="3500438" y="2600325"/>
          <p14:tracePt t="118606" x="3500438" y="2592388"/>
          <p14:tracePt t="118609" x="3508375" y="2592388"/>
          <p14:tracePt t="118610" x="3508375" y="2584450"/>
          <p14:tracePt t="118613" x="3516313" y="2584450"/>
          <p14:tracePt t="118614" x="3516313" y="2576513"/>
          <p14:tracePt t="118616" x="3524250" y="2576513"/>
          <p14:tracePt t="118618" x="3524250" y="2566988"/>
          <p14:tracePt t="118622" x="3524250" y="2559050"/>
          <p14:tracePt t="118625" x="3532188" y="2559050"/>
          <p14:tracePt t="118630" x="3532188" y="2551113"/>
          <p14:tracePt t="118644" x="3532188" y="2543175"/>
          <p14:tracePt t="118664" x="3524250" y="2543175"/>
          <p14:tracePt t="118702" x="3516313" y="2543175"/>
          <p14:tracePt t="118707" x="3516313" y="2551113"/>
          <p14:tracePt t="118708" x="3508375" y="2551113"/>
          <p14:tracePt t="118712" x="3500438" y="2559050"/>
          <p14:tracePt t="118718" x="3492500" y="2566988"/>
          <p14:tracePt t="118725" x="3484563" y="2566988"/>
          <p14:tracePt t="118727" x="3484563" y="2576513"/>
          <p14:tracePt t="118734" x="3492500" y="2576513"/>
          <p14:tracePt t="118738" x="3484563" y="2576513"/>
          <p14:tracePt t="118741" x="3484563" y="2584450"/>
          <p14:tracePt t="118759" x="3484563" y="2592388"/>
          <p14:tracePt t="118770" x="3484563" y="2600325"/>
          <p14:tracePt t="118778" x="3492500" y="2600325"/>
          <p14:tracePt t="118780" x="3492500" y="2608263"/>
          <p14:tracePt t="118788" x="3492500" y="2616200"/>
          <p14:tracePt t="118793" x="3500438" y="2616200"/>
          <p14:tracePt t="118799" x="3500438" y="2624138"/>
          <p14:tracePt t="118802" x="3508375" y="2624138"/>
          <p14:tracePt t="118812" x="3516313" y="2632075"/>
          <p14:tracePt t="118830" x="3524250" y="2632075"/>
          <p14:tracePt t="118868" x="3532188" y="2632075"/>
          <p14:tracePt t="118948" x="3532188" y="2640013"/>
          <p14:tracePt t="118956" x="3524250" y="2640013"/>
          <p14:tracePt t="118960" x="3524250" y="2647950"/>
          <p14:tracePt t="118970" x="3524250" y="2655888"/>
          <p14:tracePt t="118982" x="3524250" y="2663825"/>
          <p14:tracePt t="118988" x="3524250" y="2671763"/>
          <p14:tracePt t="118994" x="3516313" y="2671763"/>
          <p14:tracePt t="118996" x="3516313" y="2679700"/>
          <p14:tracePt t="119000" x="3516313" y="2687638"/>
          <p14:tracePt t="119004" x="3508375" y="2687638"/>
          <p14:tracePt t="119007" x="3508375" y="2695575"/>
          <p14:tracePt t="119011" x="3508375" y="2703513"/>
          <p14:tracePt t="119012" x="3500438" y="2703513"/>
          <p14:tracePt t="119016" x="3500438" y="2711450"/>
          <p14:tracePt t="119022" x="3492500" y="2719388"/>
          <p14:tracePt t="119030" x="3492500" y="2727325"/>
          <p14:tracePt t="119038" x="3492500" y="2735263"/>
          <p14:tracePt t="119048" x="3484563" y="2735263"/>
          <p14:tracePt t="119062" x="3492500" y="2735263"/>
          <p14:tracePt t="119078" x="3492500" y="2743200"/>
          <p14:tracePt t="119098" x="3500438" y="2743200"/>
          <p14:tracePt t="119104" x="3508375" y="2743200"/>
          <p14:tracePt t="119109" x="3516313" y="2735263"/>
          <p14:tracePt t="119112" x="3532188" y="2735263"/>
          <p14:tracePt t="119114" x="3540125" y="2735263"/>
          <p14:tracePt t="119116" x="3548063" y="2735263"/>
          <p14:tracePt t="119118" x="3556000" y="2735263"/>
          <p14:tracePt t="119120" x="3563938" y="2735263"/>
          <p14:tracePt t="119122" x="3571875" y="2735263"/>
          <p14:tracePt t="119125" x="3587750" y="2735263"/>
          <p14:tracePt t="119127" x="3595688" y="2735263"/>
          <p14:tracePt t="119128" x="3603625" y="2727325"/>
          <p14:tracePt t="119130" x="3619500" y="2727325"/>
          <p14:tracePt t="119132" x="3627438" y="2727325"/>
          <p14:tracePt t="119134" x="3643313" y="2727325"/>
          <p14:tracePt t="119136" x="3651250" y="2727325"/>
          <p14:tracePt t="119138" x="3668713" y="2719388"/>
          <p14:tracePt t="119142" x="3692525" y="2719388"/>
          <p14:tracePt t="119144" x="3708400" y="2719388"/>
          <p14:tracePt t="119146" x="3724275" y="2711450"/>
          <p14:tracePt t="119148" x="3740150" y="2711450"/>
          <p14:tracePt t="119150" x="3756025" y="2711450"/>
          <p14:tracePt t="119152" x="3763963" y="2703513"/>
          <p14:tracePt t="119154" x="3779838" y="2703513"/>
          <p14:tracePt t="119156" x="3795713" y="2703513"/>
          <p14:tracePt t="119159" x="3811588" y="2695575"/>
          <p14:tracePt t="119160" x="3827463" y="2695575"/>
          <p14:tracePt t="119163" x="3843338" y="2687638"/>
          <p14:tracePt t="119164" x="3859213" y="2687638"/>
          <p14:tracePt t="119166" x="3875088" y="2679700"/>
          <p14:tracePt t="119168" x="3898900" y="2679700"/>
          <p14:tracePt t="119170" x="3914775" y="2671763"/>
          <p14:tracePt t="119172" x="3930650" y="2671763"/>
          <p14:tracePt t="119175" x="3946525" y="2671763"/>
          <p14:tracePt t="119178" x="3970338" y="2663825"/>
          <p14:tracePt t="119180" x="4011613" y="2655888"/>
          <p14:tracePt t="119182" x="4027488" y="2655888"/>
          <p14:tracePt t="119184" x="4051300" y="2655888"/>
          <p14:tracePt t="119187" x="4067175" y="2655888"/>
          <p14:tracePt t="119188" x="4090988" y="2647950"/>
          <p14:tracePt t="119190" x="4106863" y="2647950"/>
          <p14:tracePt t="119192" x="4130675" y="2647950"/>
          <p14:tracePt t="119194" x="4146550" y="2647950"/>
          <p14:tracePt t="119196" x="4162425" y="2640013"/>
          <p14:tracePt t="119198" x="4186238" y="2640013"/>
          <p14:tracePt t="119200" x="4202113" y="2640013"/>
          <p14:tracePt t="119202" x="4217988" y="2640013"/>
          <p14:tracePt t="119204" x="4233863" y="2640013"/>
          <p14:tracePt t="119206" x="4249738" y="2640013"/>
          <p14:tracePt t="119208" x="4265613" y="2640013"/>
          <p14:tracePt t="119210" x="4273550" y="2640013"/>
          <p14:tracePt t="119212" x="4289425" y="2640013"/>
          <p14:tracePt t="119214" x="4305300" y="2640013"/>
          <p14:tracePt t="119216" x="4313238" y="2640013"/>
          <p14:tracePt t="119218" x="4329113" y="2640013"/>
          <p14:tracePt t="119220" x="4337050" y="2640013"/>
          <p14:tracePt t="119222" x="4352925" y="2640013"/>
          <p14:tracePt t="119224" x="4362450" y="2640013"/>
          <p14:tracePt t="119226" x="4378325" y="2640013"/>
          <p14:tracePt t="119228" x="4386263" y="2640013"/>
          <p14:tracePt t="119230" x="4394200" y="2647950"/>
          <p14:tracePt t="119232" x="4402138" y="2647950"/>
          <p14:tracePt t="119234" x="4410075" y="2647950"/>
          <p14:tracePt t="119236" x="4418013" y="2647950"/>
          <p14:tracePt t="119238" x="4425950" y="2655888"/>
          <p14:tracePt t="119240" x="4433888" y="2655888"/>
          <p14:tracePt t="119242" x="4441825" y="2655888"/>
          <p14:tracePt t="119244" x="4449763" y="2655888"/>
          <p14:tracePt t="119246" x="4457700" y="2663825"/>
          <p14:tracePt t="119250" x="4465638" y="2663825"/>
          <p14:tracePt t="119256" x="4473575" y="2663825"/>
          <p14:tracePt t="119259" x="4473575" y="2671763"/>
          <p14:tracePt t="119262" x="4481513" y="2671763"/>
          <p14:tracePt t="119270" x="4489450" y="2671763"/>
          <p14:tracePt t="119363" x="4489450" y="2679700"/>
          <p14:tracePt t="119392" x="4489450" y="2687638"/>
          <p14:tracePt t="119415" x="4489450" y="2695575"/>
          <p14:tracePt t="119436" x="4489450" y="2703513"/>
          <p14:tracePt t="119448" x="4481513" y="2703513"/>
          <p14:tracePt t="119451" x="4481513" y="2711450"/>
          <p14:tracePt t="119458" x="4473575" y="2711450"/>
          <p14:tracePt t="119464" x="4473575" y="2719388"/>
          <p14:tracePt t="119466" x="4465638" y="2719388"/>
          <p14:tracePt t="119470" x="4457700" y="2719388"/>
          <p14:tracePt t="119475" x="4449763" y="2719388"/>
          <p14:tracePt t="119477" x="4449763" y="2727325"/>
          <p14:tracePt t="119478" x="4441825" y="2727325"/>
          <p14:tracePt t="119480" x="4433888" y="2727325"/>
          <p14:tracePt t="119484" x="4425950" y="2727325"/>
          <p14:tracePt t="119486" x="4418013" y="2735263"/>
          <p14:tracePt t="119491" x="4410075" y="2735263"/>
          <p14:tracePt t="119493" x="4402138" y="2735263"/>
          <p14:tracePt t="119496" x="4394200" y="2743200"/>
          <p14:tracePt t="119500" x="4386263" y="2743200"/>
          <p14:tracePt t="119504" x="4378325" y="2751138"/>
          <p14:tracePt t="119506" x="4370388" y="2751138"/>
          <p14:tracePt t="119511" x="4362450" y="2751138"/>
          <p14:tracePt t="119512" x="4362450" y="2759075"/>
          <p14:tracePt t="119514" x="4352925" y="2759075"/>
          <p14:tracePt t="119516" x="4352925" y="2767013"/>
          <p14:tracePt t="119518" x="4344988" y="2767013"/>
          <p14:tracePt t="119522" x="4337050" y="2774950"/>
          <p14:tracePt t="119528" x="4329113" y="2782888"/>
          <p14:tracePt t="119535" x="4329113" y="2790825"/>
          <p14:tracePt t="119537" x="4321175" y="2790825"/>
          <p14:tracePt t="119546" x="4321175" y="2798763"/>
          <p14:tracePt t="119560" x="4321175" y="2806700"/>
          <p14:tracePt t="119669" x="4321175" y="2798763"/>
          <p14:tracePt t="119673" x="4329113" y="2798763"/>
          <p14:tracePt t="119675" x="4337050" y="2798763"/>
          <p14:tracePt t="119678" x="4337050" y="2790825"/>
          <p14:tracePt t="119679" x="4344988" y="2790825"/>
          <p14:tracePt t="119682" x="4352925" y="2782888"/>
          <p14:tracePt t="119684" x="4362450" y="2782888"/>
          <p14:tracePt t="119688" x="4370388" y="2782888"/>
          <p14:tracePt t="119691" x="4378325" y="2774950"/>
          <p14:tracePt t="119693" x="4386263" y="2774950"/>
          <p14:tracePt t="119694" x="4394200" y="2767013"/>
          <p14:tracePt t="119698" x="4402138" y="2767013"/>
          <p14:tracePt t="119700" x="4410075" y="2759075"/>
          <p14:tracePt t="119702" x="4418013" y="2759075"/>
          <p14:tracePt t="119704" x="4425950" y="2751138"/>
          <p14:tracePt t="119706" x="4441825" y="2751138"/>
          <p14:tracePt t="119709" x="4449763" y="2751138"/>
          <p14:tracePt t="119710" x="4457700" y="2743200"/>
          <p14:tracePt t="119713" x="4465638" y="2743200"/>
          <p14:tracePt t="119714" x="4473575" y="2735263"/>
          <p14:tracePt t="119716" x="4481513" y="2735263"/>
          <p14:tracePt t="119719" x="4497388" y="2727325"/>
          <p14:tracePt t="119720" x="4505325" y="2727325"/>
          <p14:tracePt t="119722" x="4513263" y="2719388"/>
          <p14:tracePt t="119725" x="4529138" y="2711450"/>
          <p14:tracePt t="119726" x="4537075" y="2711450"/>
          <p14:tracePt t="119729" x="4545013" y="2703513"/>
          <p14:tracePt t="119730" x="4552950" y="2703513"/>
          <p14:tracePt t="119733" x="4568825" y="2695575"/>
          <p14:tracePt t="119735" x="4576763" y="2695575"/>
          <p14:tracePt t="119736" x="4584700" y="2687638"/>
          <p14:tracePt t="119738" x="4592638" y="2687638"/>
          <p14:tracePt t="119741" x="4600575" y="2679700"/>
          <p14:tracePt t="119742" x="4616450" y="2679700"/>
          <p14:tracePt t="119747" x="4632325" y="2663825"/>
          <p14:tracePt t="119748" x="4640263" y="2663825"/>
          <p14:tracePt t="119751" x="4656138" y="2663825"/>
          <p14:tracePt t="119752" x="4664075" y="2655888"/>
          <p14:tracePt t="119754" x="4672013" y="2655888"/>
          <p14:tracePt t="119756" x="4679950" y="2647950"/>
          <p14:tracePt t="119759" x="4695825" y="2647950"/>
          <p14:tracePt t="119760" x="4705350" y="2647950"/>
          <p14:tracePt t="119763" x="4713288" y="2640013"/>
          <p14:tracePt t="119765" x="4721225" y="2640013"/>
          <p14:tracePt t="119766" x="4729163" y="2640013"/>
          <p14:tracePt t="119768" x="4737100" y="2632075"/>
          <p14:tracePt t="119770" x="4745038" y="2632075"/>
          <p14:tracePt t="119772" x="4752975" y="2624138"/>
          <p14:tracePt t="119775" x="4760913" y="2624138"/>
          <p14:tracePt t="119776" x="4768850" y="2624138"/>
          <p14:tracePt t="119779" x="4776788" y="2616200"/>
          <p14:tracePt t="119781" x="4784725" y="2616200"/>
          <p14:tracePt t="119783" x="4792663" y="2616200"/>
          <p14:tracePt t="119784" x="4800600" y="2616200"/>
          <p14:tracePt t="119786" x="4808538" y="2616200"/>
          <p14:tracePt t="119788" x="4816475" y="2608263"/>
          <p14:tracePt t="119793" x="4824413" y="2608263"/>
          <p14:tracePt t="119796" x="4832350" y="2608263"/>
          <p14:tracePt t="119798" x="4840288" y="2608263"/>
          <p14:tracePt t="119800" x="4848225" y="2608263"/>
          <p14:tracePt t="119804" x="4856163" y="2608263"/>
          <p14:tracePt t="119810" x="4864100" y="2608263"/>
          <p14:tracePt t="119816" x="4872038" y="2608263"/>
          <p14:tracePt t="119825" x="4879975" y="2608263"/>
          <p14:tracePt t="119836" x="4887913" y="2616200"/>
          <p14:tracePt t="119844" x="4887913" y="2624138"/>
          <p14:tracePt t="119850" x="4887913" y="2632075"/>
          <p14:tracePt t="119854" x="4895850" y="2632075"/>
          <p14:tracePt t="119857" x="4895850" y="2640013"/>
          <p14:tracePt t="119862" x="4895850" y="2647950"/>
          <p14:tracePt t="119868" x="4895850" y="2655888"/>
          <p14:tracePt t="119872" x="4903788" y="2655888"/>
          <p14:tracePt t="119877" x="4903788" y="2663825"/>
          <p14:tracePt t="119882" x="4903788" y="2671763"/>
          <p14:tracePt t="119893" x="4903788" y="2679700"/>
          <p14:tracePt t="119900" x="4903788" y="2687638"/>
          <p14:tracePt t="119909" x="4911725" y="2687638"/>
          <p14:tracePt t="119914" x="4911725" y="2695575"/>
          <p14:tracePt t="119930" x="4911725" y="2703513"/>
          <p14:tracePt t="119938" x="4919663" y="2703513"/>
          <p14:tracePt t="119946" x="4919663" y="2711450"/>
          <p14:tracePt t="119950" x="4927600" y="2711450"/>
          <p14:tracePt t="119959" x="4935538" y="2711450"/>
          <p14:tracePt t="119962" x="4943475" y="2711450"/>
          <p14:tracePt t="119964" x="4951413" y="2711450"/>
          <p14:tracePt t="119968" x="4959350" y="2711450"/>
          <p14:tracePt t="119970" x="4967288" y="2711450"/>
          <p14:tracePt t="119972" x="4975225" y="2711450"/>
          <p14:tracePt t="119975" x="4983163" y="2711450"/>
          <p14:tracePt t="119976" x="4991100" y="2711450"/>
          <p14:tracePt t="119978" x="4999038" y="2711450"/>
          <p14:tracePt t="119980" x="5006975" y="2711450"/>
          <p14:tracePt t="119982" x="5014913" y="2711450"/>
          <p14:tracePt t="119985" x="5022850" y="2711450"/>
          <p14:tracePt t="119986" x="5030788" y="2711450"/>
          <p14:tracePt t="119988" x="5038725" y="2703513"/>
          <p14:tracePt t="119991" x="5056188" y="2703513"/>
          <p14:tracePt t="119993" x="5064125" y="2703513"/>
          <p14:tracePt t="119994" x="5072063" y="2703513"/>
          <p14:tracePt t="119996" x="5080000" y="2703513"/>
          <p14:tracePt t="119998" x="5087938" y="2703513"/>
          <p14:tracePt t="120000" x="5095875" y="2695575"/>
          <p14:tracePt t="120003" x="5111750" y="2695575"/>
          <p14:tracePt t="120004" x="5119688" y="2695575"/>
          <p14:tracePt t="120006" x="5127625" y="2695575"/>
          <p14:tracePt t="120009" x="5135563" y="2687638"/>
          <p14:tracePt t="120011" x="5151438" y="2687638"/>
          <p14:tracePt t="120012" x="5159375" y="2687638"/>
          <p14:tracePt t="120014" x="5175250" y="2687638"/>
          <p14:tracePt t="120016" x="5183188" y="2687638"/>
          <p14:tracePt t="120018" x="5191125" y="2679700"/>
          <p14:tracePt t="120020" x="5207000" y="2679700"/>
          <p14:tracePt t="120022" x="5222875" y="2679700"/>
          <p14:tracePt t="120025" x="5230813" y="2679700"/>
          <p14:tracePt t="120027" x="5246688" y="2679700"/>
          <p14:tracePt t="120028" x="5254625" y="2679700"/>
          <p14:tracePt t="120030" x="5270500" y="2671763"/>
          <p14:tracePt t="120032" x="5278438" y="2671763"/>
          <p14:tracePt t="120034" x="5294313" y="2671763"/>
          <p14:tracePt t="120036" x="5302250" y="2671763"/>
          <p14:tracePt t="120038" x="5318125" y="2663825"/>
          <p14:tracePt t="120041" x="5326063" y="2663825"/>
          <p14:tracePt t="120043" x="5341938" y="2663825"/>
          <p14:tracePt t="120047" x="5357813" y="2655888"/>
          <p14:tracePt t="120048" x="5373688" y="2655888"/>
          <p14:tracePt t="120050" x="5381625" y="2655888"/>
          <p14:tracePt t="120052" x="5389563" y="2655888"/>
          <p14:tracePt t="120054" x="5407025" y="2655888"/>
          <p14:tracePt t="120056" x="5414963" y="2655888"/>
          <p14:tracePt t="120059" x="5422900" y="2655888"/>
          <p14:tracePt t="120061" x="5430838" y="2655888"/>
          <p14:tracePt t="120068" x="5462588" y="2655888"/>
          <p14:tracePt t="120070" x="5486400" y="2663825"/>
          <p14:tracePt t="120074" x="5502275" y="2663825"/>
          <p14:tracePt t="120077" x="5510213" y="2663825"/>
          <p14:tracePt t="120080" x="5518150" y="2663825"/>
          <p14:tracePt t="120081" x="5526088" y="2663825"/>
          <p14:tracePt t="120082" x="5534025" y="2663825"/>
          <p14:tracePt t="120095" x="5581650" y="2663825"/>
          <p14:tracePt t="120096" x="5589588" y="2663825"/>
          <p14:tracePt t="120098" x="5589588" y="2655888"/>
          <p14:tracePt t="120101" x="5597525" y="2655888"/>
          <p14:tracePt t="120102" x="5605463" y="2655888"/>
          <p14:tracePt t="120104" x="5613400" y="2655888"/>
          <p14:tracePt t="120109" x="5621338" y="2655888"/>
          <p14:tracePt t="120113" x="5629275" y="2655888"/>
          <p14:tracePt t="120114" x="5637213" y="2655888"/>
          <p14:tracePt t="120118" x="5645150" y="2655888"/>
          <p14:tracePt t="120122" x="5653088" y="2655888"/>
          <p14:tracePt t="120126" x="5661025" y="2655888"/>
          <p14:tracePt t="120132" x="5668963" y="2655888"/>
          <p14:tracePt t="120138" x="5676900" y="2655888"/>
          <p14:tracePt t="120146" x="5684838" y="2655888"/>
          <p14:tracePt t="120162" x="5692775" y="2655888"/>
          <p14:tracePt t="120194" x="5700713" y="2655888"/>
          <p14:tracePt t="120210" x="5708650" y="2655888"/>
          <p14:tracePt t="120216" x="5708650" y="2663825"/>
          <p14:tracePt t="120219" x="5716588" y="2663825"/>
          <p14:tracePt t="120227" x="5724525" y="2663825"/>
          <p14:tracePt t="120232" x="5732463" y="2663825"/>
          <p14:tracePt t="120236" x="5740400" y="2663825"/>
          <p14:tracePt t="120241" x="5749925" y="2663825"/>
          <p14:tracePt t="120244" x="5757863" y="2663825"/>
          <p14:tracePt t="120246" x="5765800" y="2663825"/>
          <p14:tracePt t="120250" x="5773738" y="2663825"/>
          <p14:tracePt t="120252" x="5781675" y="2663825"/>
          <p14:tracePt t="120254" x="5789613" y="2663825"/>
          <p14:tracePt t="120256" x="5797550" y="2663825"/>
          <p14:tracePt t="120259" x="5805488" y="2663825"/>
          <p14:tracePt t="120262" x="5813425" y="2663825"/>
          <p14:tracePt t="120265" x="5821363" y="2663825"/>
          <p14:tracePt t="120266" x="5829300" y="2663825"/>
          <p14:tracePt t="120268" x="5837238" y="2663825"/>
          <p14:tracePt t="120270" x="5845175" y="2663825"/>
          <p14:tracePt t="120272" x="5853113" y="2663825"/>
          <p14:tracePt t="120275" x="5861050" y="2671763"/>
          <p14:tracePt t="120277" x="5868988" y="2671763"/>
          <p14:tracePt t="120278" x="5884863" y="2671763"/>
          <p14:tracePt t="120280" x="5892800" y="2671763"/>
          <p14:tracePt t="120282" x="5900738" y="2671763"/>
          <p14:tracePt t="120284" x="5908675" y="2663825"/>
          <p14:tracePt t="120286" x="5916613" y="2663825"/>
          <p14:tracePt t="120288" x="5924550" y="2663825"/>
          <p14:tracePt t="120293" x="5948363" y="2671763"/>
          <p14:tracePt t="120294" x="5956300" y="2671763"/>
          <p14:tracePt t="120297" x="5964238" y="2671763"/>
          <p14:tracePt t="120298" x="5972175" y="2671763"/>
          <p14:tracePt t="120300" x="5980113" y="2671763"/>
          <p14:tracePt t="120302" x="5995988" y="2671763"/>
          <p14:tracePt t="120304" x="6003925" y="2671763"/>
          <p14:tracePt t="120306" x="6011863" y="2671763"/>
          <p14:tracePt t="120309" x="6019800" y="2671763"/>
          <p14:tracePt t="120311" x="6035675" y="2671763"/>
          <p14:tracePt t="120314" x="6051550" y="2671763"/>
          <p14:tracePt t="120316" x="6067425" y="2671763"/>
          <p14:tracePt t="120318" x="6075363" y="2671763"/>
          <p14:tracePt t="120320" x="6091238" y="2671763"/>
          <p14:tracePt t="120322" x="6100763" y="2679700"/>
          <p14:tracePt t="120325" x="6116638" y="2679700"/>
          <p14:tracePt t="120329" x="6132513" y="2679700"/>
          <p14:tracePt t="120330" x="6140450" y="2679700"/>
          <p14:tracePt t="120332" x="6156325" y="2679700"/>
          <p14:tracePt t="120334" x="6164263" y="2671763"/>
          <p14:tracePt t="120336" x="6172200" y="2671763"/>
          <p14:tracePt t="120338" x="6180138" y="2671763"/>
          <p14:tracePt t="120341" x="6188075" y="2671763"/>
          <p14:tracePt t="120345" x="6211888" y="2671763"/>
          <p14:tracePt t="120346" x="6219825" y="2671763"/>
          <p14:tracePt t="120348" x="6227763" y="2671763"/>
          <p14:tracePt t="120350" x="6235700" y="2671763"/>
          <p14:tracePt t="120352" x="6243638" y="2671763"/>
          <p14:tracePt t="120354" x="6251575" y="2671763"/>
          <p14:tracePt t="120357" x="6259513" y="2671763"/>
          <p14:tracePt t="120359" x="6267450" y="2671763"/>
          <p14:tracePt t="120361" x="6275388" y="2671763"/>
          <p14:tracePt t="120362" x="6283325" y="2671763"/>
          <p14:tracePt t="120366" x="6291263" y="2671763"/>
          <p14:tracePt t="120368" x="6299200" y="2671763"/>
          <p14:tracePt t="120372" x="6307138" y="2671763"/>
          <p14:tracePt t="120376" x="6315075" y="2671763"/>
          <p14:tracePt t="120378" x="6323013" y="2671763"/>
          <p14:tracePt t="120382" x="6330950" y="2671763"/>
          <p14:tracePt t="120390" x="6338888" y="2671763"/>
          <p14:tracePt t="120396" x="6338888" y="2663825"/>
          <p14:tracePt t="120514" x="6338888" y="2671763"/>
          <p14:tracePt t="120522" x="6346825" y="2671763"/>
          <p14:tracePt t="120533" x="6354763" y="2671763"/>
          <p14:tracePt t="120536" x="6362700" y="2671763"/>
          <p14:tracePt t="120543" x="6378575" y="2671763"/>
          <p14:tracePt t="120546" x="6386513" y="2679700"/>
          <p14:tracePt t="120548" x="6394450" y="2679700"/>
          <p14:tracePt t="120550" x="6402388" y="2679700"/>
          <p14:tracePt t="120552" x="6410325" y="2679700"/>
          <p14:tracePt t="120554" x="6418263" y="2687638"/>
          <p14:tracePt t="120559" x="6442075" y="2687638"/>
          <p14:tracePt t="120560" x="6451600" y="2687638"/>
          <p14:tracePt t="120563" x="6459538" y="2695575"/>
          <p14:tracePt t="120564" x="6475413" y="2695575"/>
          <p14:tracePt t="120566" x="6483350" y="2703513"/>
          <p14:tracePt t="120568" x="6499225" y="2703513"/>
          <p14:tracePt t="120570" x="6507163" y="2703513"/>
          <p14:tracePt t="120572" x="6523038" y="2711450"/>
          <p14:tracePt t="120575" x="6538913" y="2711450"/>
          <p14:tracePt t="120580" x="6578600" y="2719388"/>
          <p14:tracePt t="120582" x="6594475" y="2727325"/>
          <p14:tracePt t="120584" x="6610350" y="2727325"/>
          <p14:tracePt t="120586" x="6626225" y="2735263"/>
          <p14:tracePt t="120588" x="6642100" y="2735263"/>
          <p14:tracePt t="120591" x="6657975" y="2743200"/>
          <p14:tracePt t="120597" x="6713538" y="2751138"/>
          <p14:tracePt t="120598" x="6729413" y="2751138"/>
          <p14:tracePt t="120600" x="6745288" y="2759075"/>
          <p14:tracePt t="120602" x="6761163" y="2759075"/>
          <p14:tracePt t="120604" x="6777038" y="2759075"/>
          <p14:tracePt t="120606" x="6794500" y="2767013"/>
          <p14:tracePt t="120609" x="6810375" y="2767013"/>
          <p14:tracePt t="120611" x="6826250" y="2767013"/>
          <p14:tracePt t="120614" x="6842125" y="2774950"/>
          <p14:tracePt t="120615" x="6850063" y="2774950"/>
          <p14:tracePt t="120616" x="6865938" y="2774950"/>
          <p14:tracePt t="120618" x="6881813" y="2774950"/>
          <p14:tracePt t="120620" x="6889750" y="2782888"/>
          <p14:tracePt t="120622" x="6905625" y="2782888"/>
          <p14:tracePt t="120625" x="6913563" y="2782888"/>
          <p14:tracePt t="120629" x="6937375" y="2790825"/>
          <p14:tracePt t="120630" x="6945313" y="2790825"/>
          <p14:tracePt t="120632" x="6953250" y="2790825"/>
          <p14:tracePt t="120634" x="6961188" y="2790825"/>
          <p14:tracePt t="120636" x="6969125" y="2790825"/>
          <p14:tracePt t="120642" x="6985000" y="2782888"/>
          <p14:tracePt t="120646" x="6992938" y="2782888"/>
          <p14:tracePt t="120648" x="6992938" y="2774950"/>
          <p14:tracePt t="120650" x="7000875" y="2774950"/>
          <p14:tracePt t="120654" x="7008813" y="2767013"/>
          <p14:tracePt t="120658" x="7008813" y="2759075"/>
          <p14:tracePt t="120664" x="7008813" y="2751138"/>
          <p14:tracePt t="120666" x="7008813" y="2743200"/>
          <p14:tracePt t="120668" x="7000875" y="2743200"/>
          <p14:tracePt t="120670" x="7000875" y="2735263"/>
          <p14:tracePt t="120672" x="7000875" y="2727325"/>
          <p14:tracePt t="120675" x="6992938" y="2727325"/>
          <p14:tracePt t="120677" x="6992938" y="2719388"/>
          <p14:tracePt t="120678" x="6985000" y="2711450"/>
          <p14:tracePt t="120680" x="6977063" y="2703513"/>
          <p14:tracePt t="120684" x="6969125" y="2695575"/>
          <p14:tracePt t="120687" x="6961188" y="2687638"/>
          <p14:tracePt t="120688" x="6953250" y="2679700"/>
          <p14:tracePt t="120691" x="6945313" y="2671763"/>
          <p14:tracePt t="120692" x="6937375" y="2671763"/>
          <p14:tracePt t="120695" x="6929438" y="2663825"/>
          <p14:tracePt t="120697" x="6921500" y="2655888"/>
          <p14:tracePt t="120698" x="6913563" y="2655888"/>
          <p14:tracePt t="120700" x="6905625" y="2647950"/>
          <p14:tracePt t="120703" x="6905625" y="2640013"/>
          <p14:tracePt t="120704" x="6897688" y="2640013"/>
          <p14:tracePt t="120711" x="6897688" y="2632075"/>
          <p14:tracePt t="120725" x="6889750" y="2632075"/>
          <p14:tracePt t="120739" x="6881813" y="2632075"/>
          <p14:tracePt t="120742" x="6881813" y="2640013"/>
          <p14:tracePt t="120745" x="6873875" y="2640013"/>
          <p14:tracePt t="120749" x="6865938" y="2647950"/>
          <p14:tracePt t="120751" x="6858000" y="2647950"/>
          <p14:tracePt t="120754" x="6850063" y="2655888"/>
          <p14:tracePt t="120759" x="6842125" y="2655888"/>
          <p14:tracePt t="120762" x="6842125" y="2663825"/>
          <p14:tracePt t="120763" x="6834188" y="2671763"/>
          <p14:tracePt t="120766" x="6826250" y="2679700"/>
          <p14:tracePt t="120769" x="6818313" y="2679700"/>
          <p14:tracePt t="120770" x="6810375" y="2687638"/>
          <p14:tracePt t="120775" x="6802438" y="2695575"/>
          <p14:tracePt t="120778" x="6794500" y="2703513"/>
          <p14:tracePt t="120782" x="6784975" y="2711450"/>
          <p14:tracePt t="120786" x="6777038" y="2711450"/>
          <p14:tracePt t="120788" x="6777038" y="2719388"/>
          <p14:tracePt t="120790" x="6769100" y="2719388"/>
          <p14:tracePt t="120794" x="6769100" y="2727325"/>
          <p14:tracePt t="120796" x="6761163" y="2727325"/>
          <p14:tracePt t="120800" x="6761163" y="2735263"/>
          <p14:tracePt t="120802" x="6753225" y="2735263"/>
          <p14:tracePt t="120814" x="6753225" y="2743200"/>
          <p14:tracePt t="120818" x="6745288" y="2743200"/>
          <p14:tracePt t="120922" x="6745288" y="2751138"/>
          <p14:tracePt t="120972" x="6737350" y="2751138"/>
          <p14:tracePt t="120975" x="6737350" y="2759075"/>
          <p14:tracePt t="121019" x="6737350" y="2767013"/>
          <p14:tracePt t="121030" x="6737350" y="2774950"/>
          <p14:tracePt t="121034" x="6729413" y="2774950"/>
          <p14:tracePt t="121038" x="6729413" y="2782888"/>
          <p14:tracePt t="121048" x="6729413" y="2790825"/>
          <p14:tracePt t="121144" x="6729413" y="2782888"/>
          <p14:tracePt t="121147" x="6737350" y="2782888"/>
          <p14:tracePt t="121150" x="6737350" y="2767013"/>
          <p14:tracePt t="121152" x="6745288" y="2767013"/>
          <p14:tracePt t="121154" x="6745288" y="2759075"/>
          <p14:tracePt t="121157" x="6753225" y="2751138"/>
          <p14:tracePt t="121161" x="6761163" y="2743200"/>
          <p14:tracePt t="121164" x="6769100" y="2735263"/>
          <p14:tracePt t="121168" x="6777038" y="2727325"/>
          <p14:tracePt t="121170" x="6784975" y="2727325"/>
          <p14:tracePt t="121173" x="6784975" y="2719388"/>
          <p14:tracePt t="121175" x="6794500" y="2719388"/>
          <p14:tracePt t="121177" x="6802438" y="2711450"/>
          <p14:tracePt t="121179" x="6810375" y="2703513"/>
          <p14:tracePt t="121180" x="6818313" y="2703513"/>
          <p14:tracePt t="121182" x="6826250" y="2695575"/>
          <p14:tracePt t="121184" x="6842125" y="2695575"/>
          <p14:tracePt t="121187" x="6850063" y="2687638"/>
          <p14:tracePt t="121188" x="6858000" y="2679700"/>
          <p14:tracePt t="121192" x="6889750" y="2671763"/>
          <p14:tracePt t="121197" x="6913563" y="2663825"/>
          <p14:tracePt t="121198" x="6921500" y="2663825"/>
          <p14:tracePt t="121200" x="6937375" y="2655888"/>
          <p14:tracePt t="121203" x="6945313" y="2647950"/>
          <p14:tracePt t="121204" x="6961188" y="2647950"/>
          <p14:tracePt t="121206" x="6969125" y="2640013"/>
          <p14:tracePt t="121209" x="6985000" y="2640013"/>
          <p14:tracePt t="121210" x="6992938" y="2632075"/>
          <p14:tracePt t="121215" x="7016750" y="2624138"/>
          <p14:tracePt t="121216" x="7024688" y="2616200"/>
          <p14:tracePt t="121219" x="7032625" y="2616200"/>
          <p14:tracePt t="121220" x="7040563" y="2608263"/>
          <p14:tracePt t="121222" x="7056438" y="2608263"/>
          <p14:tracePt t="121225" x="7064375" y="2600325"/>
          <p14:tracePt t="121227" x="7072313" y="2600325"/>
          <p14:tracePt t="121231" x="7088188" y="2592388"/>
          <p14:tracePt t="121233" x="7096125" y="2584450"/>
          <p14:tracePt t="121235" x="7112000" y="2584450"/>
          <p14:tracePt t="121236" x="7119938" y="2576513"/>
          <p14:tracePt t="121239" x="7127875" y="2576513"/>
          <p14:tracePt t="121241" x="7135813" y="2566988"/>
          <p14:tracePt t="121245" x="7145338" y="2559050"/>
          <p14:tracePt t="121246" x="7153275" y="2559050"/>
          <p14:tracePt t="121248" x="7161213" y="2551113"/>
          <p14:tracePt t="121250" x="7169150" y="2551113"/>
          <p14:tracePt t="121252" x="7169150" y="2543175"/>
          <p14:tracePt t="121254" x="7177088" y="2543175"/>
          <p14:tracePt t="121256" x="7185025" y="2543175"/>
          <p14:tracePt t="121259" x="7192963" y="2535238"/>
          <p14:tracePt t="121263" x="7200900" y="2535238"/>
          <p14:tracePt t="121265" x="7200900" y="2527300"/>
          <p14:tracePt t="121266" x="7208838" y="2527300"/>
          <p14:tracePt t="121270" x="7216775" y="2527300"/>
          <p14:tracePt t="121275" x="7224713" y="2527300"/>
          <p14:tracePt t="121277" x="7224713" y="2519363"/>
          <p14:tracePt t="121279" x="7232650" y="2519363"/>
          <p14:tracePt t="121286" x="7240588" y="2519363"/>
          <p14:tracePt t="121346" x="7240588" y="2527300"/>
          <p14:tracePt t="121350" x="7240588" y="2535238"/>
          <p14:tracePt t="121352" x="7240588" y="2543175"/>
          <p14:tracePt t="121356" x="7240588" y="2551113"/>
          <p14:tracePt t="121359" x="7240588" y="2559050"/>
          <p14:tracePt t="121361" x="7248525" y="2566988"/>
          <p14:tracePt t="121364" x="7248525" y="2576513"/>
          <p14:tracePt t="121366" x="7248525" y="2584450"/>
          <p14:tracePt t="121368" x="7248525" y="2592388"/>
          <p14:tracePt t="121370" x="7256463" y="2592388"/>
          <p14:tracePt t="121372" x="7256463" y="2600325"/>
          <p14:tracePt t="121375" x="7256463" y="2608263"/>
          <p14:tracePt t="121378" x="7264400" y="2624138"/>
          <p14:tracePt t="121382" x="7264400" y="2632075"/>
          <p14:tracePt t="121384" x="7264400" y="2640013"/>
          <p14:tracePt t="121386" x="7272338" y="2640013"/>
          <p14:tracePt t="121388" x="7272338" y="2647950"/>
          <p14:tracePt t="121392" x="7280275" y="2655888"/>
          <p14:tracePt t="121395" x="7280275" y="2663825"/>
          <p14:tracePt t="121396" x="7280275" y="2671763"/>
          <p14:tracePt t="121398" x="7288213" y="2671763"/>
          <p14:tracePt t="121400" x="7288213" y="2679700"/>
          <p14:tracePt t="121404" x="7288213" y="2687638"/>
          <p14:tracePt t="121407" x="7296150" y="2687638"/>
          <p14:tracePt t="121410" x="7296150" y="2695575"/>
          <p14:tracePt t="121413" x="7304088" y="2695575"/>
          <p14:tracePt t="121414" x="7304088" y="2703513"/>
          <p14:tracePt t="121418" x="7312025" y="2703513"/>
          <p14:tracePt t="121420" x="7312025" y="2711450"/>
          <p14:tracePt t="121428" x="7319963" y="2711450"/>
          <p14:tracePt t="121437" x="7319963" y="2719388"/>
          <p14:tracePt t="121472" x="7327900" y="2719388"/>
          <p14:tracePt t="121478" x="7327900" y="2711450"/>
          <p14:tracePt t="121491" x="7335838" y="2711450"/>
          <p14:tracePt t="121496" x="7335838" y="2703513"/>
          <p14:tracePt t="121498" x="7343775" y="2703513"/>
          <p14:tracePt t="121504" x="7351713" y="2695575"/>
          <p14:tracePt t="121510" x="7351713" y="2687638"/>
          <p14:tracePt t="121512" x="7359650" y="2687638"/>
          <p14:tracePt t="121520" x="7367588" y="2679700"/>
          <p14:tracePt t="121669" x="7375525" y="2679700"/>
          <p14:tracePt t="121674" x="7383463" y="2671763"/>
          <p14:tracePt t="121678" x="7391400" y="2663825"/>
          <p14:tracePt t="121682" x="7399338" y="2655888"/>
          <p14:tracePt t="121684" x="7407275" y="2655888"/>
          <p14:tracePt t="121687" x="7415213" y="2647950"/>
          <p14:tracePt t="121688" x="7423150" y="2647950"/>
          <p14:tracePt t="121692" x="7431088" y="2640013"/>
          <p14:tracePt t="121695" x="7439025" y="2632075"/>
          <p14:tracePt t="121696" x="7446963" y="2632075"/>
          <p14:tracePt t="121699" x="7454900" y="2624138"/>
          <p14:tracePt t="121700" x="7462838" y="2624138"/>
          <p14:tracePt t="121703" x="7470775" y="2624138"/>
          <p14:tracePt t="121704" x="7478713" y="2616200"/>
          <p14:tracePt t="121706" x="7486650" y="2616200"/>
          <p14:tracePt t="121709" x="7504113" y="2608263"/>
          <p14:tracePt t="121710" x="7512050" y="2608263"/>
          <p14:tracePt t="121712" x="7519988" y="2600325"/>
          <p14:tracePt t="121714" x="7527925" y="2600325"/>
          <p14:tracePt t="121716" x="7535863" y="2600325"/>
          <p14:tracePt t="121719" x="7543800" y="2592388"/>
          <p14:tracePt t="121720" x="7551738" y="2592388"/>
          <p14:tracePt t="121722" x="7559675" y="2592388"/>
          <p14:tracePt t="121725" x="7575550" y="2584450"/>
          <p14:tracePt t="121726" x="7583488" y="2584450"/>
          <p14:tracePt t="121729" x="7591425" y="2584450"/>
          <p14:tracePt t="121730" x="7599363" y="2576513"/>
          <p14:tracePt t="121732" x="7615238" y="2576513"/>
          <p14:tracePt t="121735" x="7623175" y="2576513"/>
          <p14:tracePt t="121736" x="7631113" y="2576513"/>
          <p14:tracePt t="121738" x="7646988" y="2566988"/>
          <p14:tracePt t="121741" x="7654925" y="2566988"/>
          <p14:tracePt t="121743" x="7662863" y="2566988"/>
          <p14:tracePt t="121746" x="7686675" y="2559050"/>
          <p14:tracePt t="121749" x="7694613" y="2559050"/>
          <p14:tracePt t="121750" x="7702550" y="2559050"/>
          <p14:tracePt t="121752" x="7718425" y="2559050"/>
          <p14:tracePt t="121754" x="7726363" y="2559050"/>
          <p14:tracePt t="121756" x="7734300" y="2559050"/>
          <p14:tracePt t="121759" x="7742238" y="2559050"/>
          <p14:tracePt t="121760" x="7750175" y="2559050"/>
          <p14:tracePt t="121762" x="7758113" y="2559050"/>
          <p14:tracePt t="121764" x="7766050" y="2559050"/>
          <p14:tracePt t="121766" x="7773988" y="2559050"/>
          <p14:tracePt t="121768" x="7781925" y="2559050"/>
          <p14:tracePt t="121770" x="7789863" y="2559050"/>
          <p14:tracePt t="121772" x="7797800" y="2559050"/>
          <p14:tracePt t="121775" x="7805738" y="2559050"/>
          <p14:tracePt t="121777" x="7813675" y="2559050"/>
          <p14:tracePt t="121778" x="7821613" y="2559050"/>
          <p14:tracePt t="121780" x="7839075" y="2559050"/>
          <p14:tracePt t="121782" x="7847013" y="2559050"/>
          <p14:tracePt t="121784" x="7854950" y="2559050"/>
          <p14:tracePt t="121786" x="7862888" y="2559050"/>
          <p14:tracePt t="121788" x="7870825" y="2566988"/>
          <p14:tracePt t="121791" x="7886700" y="2566988"/>
          <p14:tracePt t="121793" x="7894638" y="2566988"/>
          <p14:tracePt t="121794" x="7902575" y="2566988"/>
          <p14:tracePt t="121797" x="7918450" y="2566988"/>
          <p14:tracePt t="121798" x="7934325" y="2566988"/>
          <p14:tracePt t="121800" x="7942263" y="2566988"/>
          <p14:tracePt t="121802" x="7958138" y="2566988"/>
          <p14:tracePt t="121804" x="7966075" y="2566988"/>
          <p14:tracePt t="121806" x="7981950" y="2566988"/>
          <p14:tracePt t="121809" x="7997825" y="2566988"/>
          <p14:tracePt t="121811" x="8013700" y="2566988"/>
          <p14:tracePt t="121813" x="8021638" y="2566988"/>
          <p14:tracePt t="121814" x="8037513" y="2566988"/>
          <p14:tracePt t="121816" x="8053388" y="2566988"/>
          <p14:tracePt t="121818" x="8061325" y="2566988"/>
          <p14:tracePt t="121820" x="8077200" y="2576513"/>
          <p14:tracePt t="121822" x="8085138" y="2576513"/>
          <p14:tracePt t="121825" x="8101013" y="2576513"/>
          <p14:tracePt t="121829" x="8124825" y="2576513"/>
          <p14:tracePt t="121831" x="8132763" y="2576513"/>
          <p14:tracePt t="121832" x="8148638" y="2576513"/>
          <p14:tracePt t="121835" x="8156575" y="2576513"/>
          <p14:tracePt t="121836" x="8164513" y="2576513"/>
          <p14:tracePt t="121838" x="8180388" y="2576513"/>
          <p14:tracePt t="121841" x="8189913" y="2576513"/>
          <p14:tracePt t="121845" x="8205788" y="2584450"/>
          <p14:tracePt t="121847" x="8213725" y="2584450"/>
          <p14:tracePt t="121848" x="8221663" y="2584450"/>
          <p14:tracePt t="121850" x="8229600" y="2584450"/>
          <p14:tracePt t="121852" x="8237538" y="2584450"/>
          <p14:tracePt t="121854" x="8245475" y="2584450"/>
          <p14:tracePt t="121857" x="8253413" y="2584450"/>
          <p14:tracePt t="121860" x="8261350" y="2584450"/>
          <p14:tracePt t="121862" x="8269288" y="2584450"/>
          <p14:tracePt t="121864" x="8277225" y="2584450"/>
          <p14:tracePt t="121866" x="8285163" y="2584450"/>
          <p14:tracePt t="121868" x="8293100" y="2584450"/>
          <p14:tracePt t="121870" x="8301038" y="2584450"/>
          <p14:tracePt t="121875" x="8308975" y="2592388"/>
          <p14:tracePt t="121877" x="8316913" y="2592388"/>
          <p14:tracePt t="121880" x="8324850" y="2592388"/>
          <p14:tracePt t="121886" x="8332788" y="2600325"/>
          <p14:tracePt t="121893" x="8340725" y="2600325"/>
          <p14:tracePt t="121896" x="8340725" y="2608263"/>
          <p14:tracePt t="121898" x="8348663" y="2608263"/>
          <p14:tracePt t="121907" x="8356600" y="2616200"/>
          <p14:tracePt t="121920" x="8356600" y="2624138"/>
          <p14:tracePt t="121926" x="8364538" y="2624138"/>
          <p14:tracePt t="121942" x="8364538" y="2632075"/>
          <p14:tracePt t="121954" x="8364538" y="2640013"/>
          <p14:tracePt t="121958" x="8364538" y="2647950"/>
          <p14:tracePt t="121962" x="8364538" y="2655888"/>
          <p14:tracePt t="121966" x="8372475" y="2663825"/>
          <p14:tracePt t="121970" x="8372475" y="2671763"/>
          <p14:tracePt t="121972" x="8372475" y="2679700"/>
          <p14:tracePt t="121977" x="8372475" y="2687638"/>
          <p14:tracePt t="121980" x="8372475" y="2695575"/>
          <p14:tracePt t="121982" x="8372475" y="2703513"/>
          <p14:tracePt t="121986" x="8380413" y="2711450"/>
          <p14:tracePt t="121991" x="8380413" y="2719388"/>
          <p14:tracePt t="121996" x="8380413" y="2727325"/>
          <p14:tracePt t="122002" x="8388350" y="2735263"/>
          <p14:tracePt t="122010" x="8388350" y="2743200"/>
          <p14:tracePt t="122020" x="8396288" y="2743200"/>
          <p14:tracePt t="122028" x="8396288" y="2751138"/>
          <p14:tracePt t="122062" x="8404225" y="2751138"/>
          <p14:tracePt t="122066" x="8412163" y="2751138"/>
          <p14:tracePt t="122070" x="8420100" y="2751138"/>
          <p14:tracePt t="122072" x="8428038" y="2751138"/>
          <p14:tracePt t="122076" x="8435975" y="2751138"/>
          <p14:tracePt t="122081" x="8451850" y="2751138"/>
          <p14:tracePt t="122083" x="8459788" y="2751138"/>
          <p14:tracePt t="122095" x="8507413" y="2751138"/>
          <p14:tracePt t="122096" x="8515350" y="2751138"/>
          <p14:tracePt t="122098" x="8523288" y="2751138"/>
          <p14:tracePt t="122100" x="8531225" y="2751138"/>
          <p14:tracePt t="122102" x="8540750" y="2743200"/>
          <p14:tracePt t="122104" x="8548688" y="2743200"/>
          <p14:tracePt t="122107" x="8556625" y="2743200"/>
          <p14:tracePt t="122109" x="8564563" y="2735263"/>
          <p14:tracePt t="122111" x="8572500" y="2735263"/>
          <p14:tracePt t="122114" x="8580438" y="2727325"/>
          <p14:tracePt t="122116" x="8588375" y="2727325"/>
          <p14:tracePt t="122118" x="8596313" y="2719388"/>
          <p14:tracePt t="122122" x="8604250" y="2719388"/>
          <p14:tracePt t="122125" x="8612188" y="2711450"/>
          <p14:tracePt t="122128" x="8620125" y="2703513"/>
          <p14:tracePt t="122130" x="8628063" y="2695575"/>
          <p14:tracePt t="122134" x="8636000" y="2687638"/>
          <p14:tracePt t="122136" x="8643938" y="2687638"/>
          <p14:tracePt t="122138" x="8643938" y="2679700"/>
          <p14:tracePt t="122143" x="8651875" y="2671763"/>
          <p14:tracePt t="122147" x="8659813" y="2671763"/>
          <p14:tracePt t="122147" x="8667750" y="2663825"/>
          <p14:tracePt t="122150" x="8675688" y="2655888"/>
          <p14:tracePt t="122152" x="8683625" y="2655888"/>
          <p14:tracePt t="122154" x="8683625" y="2647950"/>
          <p14:tracePt t="122157" x="8691563" y="2647950"/>
          <p14:tracePt t="122159" x="8691563" y="2640013"/>
          <p14:tracePt t="122160" x="8699500" y="2640013"/>
          <p14:tracePt t="122163" x="8707438" y="2640013"/>
          <p14:tracePt t="122164" x="8715375" y="2632075"/>
          <p14:tracePt t="122168" x="8723313" y="2624138"/>
          <p14:tracePt t="122170" x="8731250" y="2624138"/>
          <p14:tracePt t="122173" x="8739188" y="2624138"/>
          <p14:tracePt t="122175" x="8739188" y="2616200"/>
          <p14:tracePt t="122179" x="8755063" y="2616200"/>
          <p14:tracePt t="122180" x="8763000" y="2608263"/>
          <p14:tracePt t="122184" x="8770938" y="2608263"/>
          <p14:tracePt t="122187" x="8778875" y="2608263"/>
          <p14:tracePt t="122188" x="8778875" y="2600325"/>
          <p14:tracePt t="122192" x="8794750" y="2600325"/>
          <p14:tracePt t="122196" x="8802688" y="2600325"/>
          <p14:tracePt t="122200" x="8810625" y="2600325"/>
          <p14:tracePt t="122203" x="8810625" y="2592388"/>
          <p14:tracePt t="122206" x="8818563" y="2592388"/>
          <p14:tracePt t="122216" x="8826500" y="2592388"/>
          <p14:tracePt t="122219" x="8826500" y="2584450"/>
          <p14:tracePt t="122230" x="8834438" y="2584450"/>
          <p14:tracePt t="122292" x="8834438" y="2592388"/>
          <p14:tracePt t="122300" x="8842375" y="2592388"/>
          <p14:tracePt t="122304" x="8842375" y="2600325"/>
          <p14:tracePt t="122309" x="8850313" y="2600325"/>
          <p14:tracePt t="122314" x="8858250" y="2600325"/>
          <p14:tracePt t="122320" x="8866188" y="2600325"/>
          <p14:tracePt t="122328" x="8874125" y="2608263"/>
          <p14:tracePt t="122330" x="8883650" y="2608263"/>
          <p14:tracePt t="122336" x="8891588" y="2608263"/>
          <p14:tracePt t="122338" x="8899525" y="2608263"/>
          <p14:tracePt t="122344" x="8907463" y="2608263"/>
          <p14:tracePt t="122346" x="8915400" y="2608263"/>
          <p14:tracePt t="122348" x="8923338" y="2608263"/>
          <p14:tracePt t="122352" x="8931275" y="2608263"/>
          <p14:tracePt t="122354" x="8939213" y="2608263"/>
          <p14:tracePt t="122356" x="8947150" y="2608263"/>
          <p14:tracePt t="122359" x="8955088" y="2608263"/>
          <p14:tracePt t="122361" x="8963025" y="2608263"/>
          <p14:tracePt t="122362" x="8970963" y="2608263"/>
          <p14:tracePt t="122364" x="8978900" y="2608263"/>
          <p14:tracePt t="122366" x="8986838" y="2608263"/>
          <p14:tracePt t="122368" x="9002713" y="2600325"/>
          <p14:tracePt t="122370" x="9010650" y="2600325"/>
          <p14:tracePt t="122372" x="9018588" y="2600325"/>
          <p14:tracePt t="122377" x="9042400" y="2600325"/>
          <p14:tracePt t="122378" x="9050338" y="2600325"/>
          <p14:tracePt t="122380" x="9058275" y="2592388"/>
          <p14:tracePt t="122382" x="9066213" y="2592388"/>
          <p14:tracePt t="122384" x="9082088" y="2592388"/>
          <p14:tracePt t="122386" x="9090025" y="2592388"/>
          <p14:tracePt t="122388" x="9097963" y="2584450"/>
          <p14:tracePt t="122393" x="9113838" y="2576513"/>
          <p14:tracePt t="122394" x="9121775" y="2576513"/>
          <p14:tracePt t="122396" x="9129713" y="2566988"/>
          <p14:tracePt t="122398" x="9137650" y="2566988"/>
          <p14:tracePt t="122400" x="9145588" y="2559050"/>
          <p14:tracePt t="122404" x="9153525" y="2551113"/>
          <p14:tracePt t="122408" x="9161463" y="2543175"/>
          <p14:tracePt t="122412" x="9169400" y="2535238"/>
          <p14:tracePt t="122414" x="9169400" y="2527300"/>
          <p14:tracePt t="122416" x="9169400" y="2519363"/>
          <p14:tracePt t="122418" x="9177338" y="2519363"/>
          <p14:tracePt t="122420" x="9177338" y="2511425"/>
          <p14:tracePt t="122425" x="9185275" y="2503488"/>
          <p14:tracePt t="122429" x="9185275" y="2495550"/>
          <p14:tracePt t="122430" x="9193213" y="2495550"/>
          <p14:tracePt t="122434" x="9201150" y="2487613"/>
          <p14:tracePt t="122438" x="9209088" y="2487613"/>
          <p14:tracePt t="122442" x="9217025" y="2487613"/>
          <p14:tracePt t="122445" x="9224963" y="2479675"/>
          <p14:tracePt t="122446" x="9234488" y="2479675"/>
          <p14:tracePt t="122450" x="9242425" y="2479675"/>
          <p14:tracePt t="122453" x="9250363" y="2479675"/>
          <p14:tracePt t="122454" x="9258300" y="2479675"/>
          <p14:tracePt t="122456" x="9258300" y="2487613"/>
          <p14:tracePt t="122459" x="9266238" y="2487613"/>
          <p14:tracePt t="122461" x="9274175" y="2487613"/>
          <p14:tracePt t="122462" x="9282113" y="2487613"/>
          <p14:tracePt t="122464" x="9290050" y="2487613"/>
          <p14:tracePt t="122469" x="9297988" y="2487613"/>
          <p14:tracePt t="122471" x="9305925" y="2495550"/>
          <p14:tracePt t="122475" x="9313863" y="2495550"/>
          <p14:tracePt t="122477" x="9321800" y="2495550"/>
          <p14:tracePt t="122480" x="9329738" y="2503488"/>
          <p14:tracePt t="122484" x="9337675" y="2503488"/>
          <p14:tracePt t="122488" x="9337675" y="2511425"/>
          <p14:tracePt t="122491" x="9345613" y="2511425"/>
          <p14:tracePt t="122494" x="9345613" y="2519363"/>
          <p14:tracePt t="122496" x="9353550" y="2519363"/>
          <p14:tracePt t="122498" x="9353550" y="2527300"/>
          <p14:tracePt t="122502" x="9361488" y="2527300"/>
          <p14:tracePt t="122504" x="9361488" y="2535238"/>
          <p14:tracePt t="122508" x="9369425" y="2543175"/>
          <p14:tracePt t="122512" x="9369425" y="2551113"/>
          <p14:tracePt t="122516" x="9377363" y="2551113"/>
          <p14:tracePt t="122518" x="9377363" y="2559050"/>
          <p14:tracePt t="122527" x="9377363" y="2566988"/>
          <p14:tracePt t="122536" x="9385300" y="2566988"/>
          <p14:tracePt t="122574" x="9385300" y="2576513"/>
          <p14:tracePt t="122578" x="9393238" y="2576513"/>
          <p14:tracePt t="122589" x="9401175" y="2576513"/>
          <p14:tracePt t="122593" x="9409113" y="2584450"/>
          <p14:tracePt t="122598" x="9417050" y="2584450"/>
          <p14:tracePt t="122600" x="9417050" y="2592388"/>
          <p14:tracePt t="122602" x="9424988" y="2592388"/>
          <p14:tracePt t="122606" x="9432925" y="2592388"/>
          <p14:tracePt t="122609" x="9440863" y="2592388"/>
          <p14:tracePt t="122611" x="9440863" y="2600325"/>
          <p14:tracePt t="122612" x="9448800" y="2600325"/>
          <p14:tracePt t="122616" x="9456738" y="2600325"/>
          <p14:tracePt t="122618" x="9464675" y="2600325"/>
          <p14:tracePt t="122622" x="9472613" y="2608263"/>
          <p14:tracePt t="122626" x="9480550" y="2608263"/>
          <p14:tracePt t="122628" x="9488488" y="2608263"/>
          <p14:tracePt t="122630" x="9496425" y="2608263"/>
          <p14:tracePt t="122634" x="9504363" y="2616200"/>
          <p14:tracePt t="122636" x="9512300" y="2616200"/>
          <p14:tracePt t="122642" x="9520238" y="2616200"/>
          <p14:tracePt t="122644" x="9528175" y="2616200"/>
          <p14:tracePt t="122646" x="9536113" y="2616200"/>
          <p14:tracePt t="122650" x="9544050" y="2616200"/>
          <p14:tracePt t="122652" x="9551988" y="2616200"/>
          <p14:tracePt t="122654" x="9551988" y="2624138"/>
          <p14:tracePt t="122657" x="9559925" y="2624138"/>
          <p14:tracePt t="122659" x="9567863" y="2624138"/>
          <p14:tracePt t="122662" x="9575800" y="2624138"/>
          <p14:tracePt t="122664" x="9585325" y="2624138"/>
          <p14:tracePt t="122666" x="9593263" y="2624138"/>
          <p14:tracePt t="122668" x="9601200" y="2624138"/>
          <p14:tracePt t="122672" x="9609138" y="2624138"/>
          <p14:tracePt t="122677" x="9625013" y="2624138"/>
          <p14:tracePt t="122680" x="9632950" y="2624138"/>
          <p14:tracePt t="122682" x="9640888" y="2624138"/>
          <p14:tracePt t="122684" x="9648825" y="2624138"/>
          <p14:tracePt t="122688" x="9656763" y="2632075"/>
          <p14:tracePt t="122691" x="9664700" y="2632075"/>
          <p14:tracePt t="122693" x="9672638" y="2632075"/>
          <p14:tracePt t="122696" x="9680575" y="2632075"/>
          <p14:tracePt t="122698" x="9688513" y="2632075"/>
          <p14:tracePt t="122702" x="9696450" y="2632075"/>
          <p14:tracePt t="122705" x="9696450" y="2640013"/>
          <p14:tracePt t="122706" x="9704388" y="2640013"/>
          <p14:tracePt t="122711" x="9712325" y="2640013"/>
          <p14:tracePt t="122714" x="9720263" y="2640013"/>
          <p14:tracePt t="122720" x="9728200" y="2640013"/>
          <p14:tracePt t="122725" x="9728200" y="2647950"/>
          <p14:tracePt t="122728" x="9736138" y="2647950"/>
          <p14:tracePt t="122784" x="9728200" y="2647950"/>
          <p14:tracePt t="122791" x="9728200" y="2655888"/>
          <p14:tracePt t="122796" x="9728200" y="2663825"/>
          <p14:tracePt t="122800" x="9720263" y="2671763"/>
          <p14:tracePt t="122806" x="9720263" y="2679700"/>
          <p14:tracePt t="122810" x="9712325" y="2679700"/>
          <p14:tracePt t="122814" x="9712325" y="2687638"/>
          <p14:tracePt t="122828" x="9712325" y="2695575"/>
          <p14:tracePt t="123018" x="9720263" y="2695575"/>
          <p14:tracePt t="123030" x="9728200" y="2703513"/>
          <p14:tracePt t="123036" x="9736138" y="2703513"/>
          <p14:tracePt t="123039" x="9736138" y="2711450"/>
          <p14:tracePt t="123043" x="9744075" y="2719388"/>
          <p14:tracePt t="123044" x="9752013" y="2719388"/>
          <p14:tracePt t="123047" x="9759950" y="2727325"/>
          <p14:tracePt t="123048" x="9759950" y="2735263"/>
          <p14:tracePt t="123050" x="9767888" y="2743200"/>
          <p14:tracePt t="123052" x="9775825" y="2743200"/>
          <p14:tracePt t="123054" x="9783763" y="2751138"/>
          <p14:tracePt t="123057" x="9791700" y="2759075"/>
          <p14:tracePt t="123059" x="9799638" y="2767013"/>
          <p14:tracePt t="123060" x="9815513" y="2774950"/>
          <p14:tracePt t="123065" x="9839325" y="2798763"/>
          <p14:tracePt t="123075" x="9847263" y="2798763"/>
          <p14:tracePt t="123339" x="9847263" y="2790825"/>
          <p14:tracePt t="123344" x="9855200" y="2774950"/>
          <p14:tracePt t="123347" x="9863138" y="2767013"/>
          <p14:tracePt t="123348" x="9871075" y="2767013"/>
          <p14:tracePt t="123350" x="9879013" y="2759075"/>
          <p14:tracePt t="123352" x="9886950" y="2759075"/>
          <p14:tracePt t="123354" x="9894888" y="2759075"/>
          <p14:tracePt t="123357" x="9910763" y="2751138"/>
          <p14:tracePt t="123359" x="9926638" y="2751138"/>
          <p14:tracePt t="123361" x="9944100" y="2751138"/>
          <p14:tracePt t="123363" x="9959975" y="2751138"/>
          <p14:tracePt t="123364" x="9975850" y="2743200"/>
          <p14:tracePt t="123366" x="9983788" y="2743200"/>
          <p14:tracePt t="123368" x="9999663" y="2743200"/>
          <p14:tracePt t="123370" x="10015538" y="2743200"/>
          <p14:tracePt t="123372" x="10031413" y="2735263"/>
          <p14:tracePt t="123376" x="10047288" y="2735263"/>
          <p14:tracePt t="123378" x="10086975" y="2735263"/>
          <p14:tracePt t="123380" x="10102850" y="2727325"/>
          <p14:tracePt t="123382" x="10118725" y="2727325"/>
          <p14:tracePt t="123384" x="10126663" y="2727325"/>
          <p14:tracePt t="123386" x="10142538" y="2727325"/>
          <p14:tracePt t="123388" x="10158413" y="2719388"/>
          <p14:tracePt t="123392" x="10198100" y="2719388"/>
          <p14:tracePt t="123394" x="10213975" y="2711450"/>
          <p14:tracePt t="123396" x="10229850" y="2711450"/>
          <p14:tracePt t="123398" x="10245725" y="2703513"/>
          <p14:tracePt t="123400" x="10261600" y="2703513"/>
          <p14:tracePt t="123402" x="10279063" y="2703513"/>
          <p14:tracePt t="123404" x="10294938" y="2703513"/>
          <p14:tracePt t="123407" x="10318750" y="2695575"/>
          <p14:tracePt t="123410" x="10334625" y="2695575"/>
          <p14:tracePt t="123411" x="10350500" y="2687638"/>
          <p14:tracePt t="123413" x="10366375" y="2687638"/>
          <p14:tracePt t="123414" x="10382250" y="2687638"/>
          <p14:tracePt t="123416" x="10406063" y="2679700"/>
          <p14:tracePt t="123418" x="10421938" y="2679700"/>
          <p14:tracePt t="123420" x="10437813" y="2671763"/>
          <p14:tracePt t="123422" x="10461625" y="2671763"/>
          <p14:tracePt t="123425" x="10477500" y="2663825"/>
          <p14:tracePt t="123427" x="10493375" y="2663825"/>
          <p14:tracePt t="123429" x="10509250" y="2663825"/>
          <p14:tracePt t="123430" x="10533063" y="2655888"/>
          <p14:tracePt t="123432" x="10548938" y="2655888"/>
          <p14:tracePt t="123434" x="10572750" y="2647950"/>
          <p14:tracePt t="123437" x="10588625" y="2647950"/>
          <p14:tracePt t="123438" x="10604500" y="2647950"/>
          <p14:tracePt t="123442" x="10645775" y="2640013"/>
          <p14:tracePt t="123445" x="10661650" y="2640013"/>
          <p14:tracePt t="123447" x="10685463" y="2640013"/>
          <p14:tracePt t="123448" x="10701338" y="2640013"/>
          <p14:tracePt t="123450" x="10725150" y="2632075"/>
          <p14:tracePt t="123453" x="10741025" y="2632075"/>
          <p14:tracePt t="123454" x="10756900" y="2632075"/>
          <p14:tracePt t="123456" x="10772775" y="2632075"/>
          <p14:tracePt t="123459" x="10796588" y="2632075"/>
          <p14:tracePt t="123461" x="10812463" y="2624138"/>
          <p14:tracePt t="123463" x="10828338" y="2624138"/>
          <p14:tracePt t="123464" x="10852150" y="2624138"/>
          <p14:tracePt t="123466" x="10868025" y="2624138"/>
          <p14:tracePt t="123468" x="10883900" y="2616200"/>
          <p14:tracePt t="123470" x="10899775" y="2616200"/>
          <p14:tracePt t="123472" x="10915650" y="2616200"/>
          <p14:tracePt t="123475" x="10939463" y="2616200"/>
          <p14:tracePt t="123477" x="10955338" y="2608263"/>
          <p14:tracePt t="123479" x="10971213" y="2608263"/>
          <p14:tracePt t="123480" x="10988675" y="2608263"/>
          <p14:tracePt t="123482" x="11004550" y="2608263"/>
          <p14:tracePt t="123484" x="11020425" y="2600325"/>
          <p14:tracePt t="123486" x="11036300" y="2600325"/>
          <p14:tracePt t="123488" x="11052175" y="2600325"/>
          <p14:tracePt t="123492" x="11091863" y="2592388"/>
          <p14:tracePt t="123495" x="11107738" y="2592388"/>
          <p14:tracePt t="123496" x="11123613" y="2592388"/>
          <p14:tracePt t="123498" x="11139488" y="2584450"/>
          <p14:tracePt t="123501" x="11155363" y="2584450"/>
          <p14:tracePt t="123502" x="11171238" y="2584450"/>
          <p14:tracePt t="123504" x="11187113" y="2584450"/>
          <p14:tracePt t="123506" x="11202988" y="2584450"/>
          <p14:tracePt t="123509" x="11218863" y="2584450"/>
          <p14:tracePt t="123512" x="11234738" y="2584450"/>
          <p14:tracePt t="123513" x="11250613" y="2584450"/>
          <p14:tracePt t="123515" x="11266488" y="2584450"/>
          <p14:tracePt t="123516" x="11282363" y="2584450"/>
          <p14:tracePt t="123518" x="11298238" y="2584450"/>
          <p14:tracePt t="123520" x="11314113" y="2584450"/>
          <p14:tracePt t="123522" x="11331575" y="2584450"/>
          <p14:tracePt t="123525" x="11347450" y="2584450"/>
          <p14:tracePt t="123528" x="11355388" y="2584450"/>
          <p14:tracePt t="123529" x="11371263" y="2584450"/>
          <p14:tracePt t="123531" x="11387138" y="2584450"/>
          <p14:tracePt t="123532" x="11403013" y="2584450"/>
          <p14:tracePt t="123534" x="11418888" y="2584450"/>
          <p14:tracePt t="123536" x="11434763" y="2584450"/>
          <p14:tracePt t="123538" x="11450638" y="2584450"/>
          <p14:tracePt t="123542" x="11466513" y="2584450"/>
          <p14:tracePt t="123543" x="11474450" y="2584450"/>
          <p14:tracePt t="123544" x="11490325" y="2584450"/>
          <p14:tracePt t="123546" x="11506200" y="2584450"/>
          <p14:tracePt t="123548" x="11522075" y="2584450"/>
          <p14:tracePt t="123550" x="11537950" y="2584450"/>
          <p14:tracePt t="123552" x="11553825" y="2584450"/>
          <p14:tracePt t="123554" x="11569700" y="2584450"/>
          <p14:tracePt t="123556" x="11585575" y="2584450"/>
          <p14:tracePt t="123559" x="11601450" y="2584450"/>
          <p14:tracePt t="123561" x="11617325" y="2584450"/>
          <p14:tracePt t="123563" x="11633200" y="2584450"/>
          <p14:tracePt t="123564" x="11641138" y="2584450"/>
          <p14:tracePt t="123566" x="11657013" y="2584450"/>
          <p14:tracePt t="123568" x="11674475" y="2584450"/>
          <p14:tracePt t="123570" x="11690350" y="2592388"/>
          <p14:tracePt t="123572" x="11706225" y="2592388"/>
          <p14:tracePt t="123575" x="11714163" y="2592388"/>
          <p14:tracePt t="123579" x="11745913" y="2592388"/>
          <p14:tracePt t="123580" x="11753850" y="2592388"/>
          <p14:tracePt t="123582" x="11769725" y="2592388"/>
          <p14:tracePt t="123584" x="11785600" y="2592388"/>
          <p14:tracePt t="123586" x="11793538" y="2592388"/>
          <p14:tracePt t="123588" x="11809413" y="2592388"/>
          <p14:tracePt t="123592" x="11825288" y="2592388"/>
          <p14:tracePt t="123595" x="11849100" y="2592388"/>
          <p14:tracePt t="123597" x="11857038" y="2592388"/>
          <p14:tracePt t="123598" x="11872913" y="2592388"/>
          <p14:tracePt t="123600" x="11888788" y="2592388"/>
          <p14:tracePt t="123602" x="11896725" y="2592388"/>
          <p14:tracePt t="123604" x="11912600" y="2592388"/>
          <p14:tracePt t="123607" x="11920538" y="2592388"/>
          <p14:tracePt t="123609" x="11936413" y="2600325"/>
          <p14:tracePt t="123611" x="11952288" y="2600325"/>
          <p14:tracePt t="123612" x="11960225" y="2600325"/>
          <p14:tracePt t="123614" x="11976100" y="2600325"/>
          <p14:tracePt t="123616" x="11984038" y="2600325"/>
          <p14:tracePt t="123618" x="11999913" y="2600325"/>
          <p14:tracePt t="123620" x="12007850" y="2600325"/>
          <p14:tracePt t="123622" x="12025313" y="2600325"/>
          <p14:tracePt t="123627" x="12049125" y="2600325"/>
          <p14:tracePt t="123628" x="12057063" y="2600325"/>
          <p14:tracePt t="123630" x="12072938" y="2600325"/>
          <p14:tracePt t="123632" x="12088813" y="2600325"/>
          <p14:tracePt t="123634" x="12096750" y="2600325"/>
          <p14:tracePt t="123636" x="12112625" y="2600325"/>
          <p14:tracePt t="123638" x="12120563" y="2600325"/>
          <p14:tracePt t="123643" x="12144375" y="2600325"/>
          <p14:tracePt t="123644" x="12160250" y="2608263"/>
          <p14:tracePt t="123646" x="12168188" y="2608263"/>
          <p14:tracePt t="123648" x="12184063" y="2608263"/>
          <p14:tracePt t="123925" x="12144375" y="2822575"/>
          <p14:tracePt t="123926" x="12104688" y="2838450"/>
          <p14:tracePt t="123929" x="12065000" y="2854325"/>
          <p14:tracePt t="123931" x="12025313" y="2870200"/>
          <p14:tracePt t="123934" x="11936413" y="2909888"/>
          <p14:tracePt t="123939" x="11841163" y="2959100"/>
          <p14:tracePt t="123941" x="11793538" y="2982913"/>
          <p14:tracePt t="123943" x="11745913" y="3006725"/>
          <p14:tracePt t="123946" x="11633200" y="3046413"/>
          <p14:tracePt t="123948" x="11577638" y="3070225"/>
          <p14:tracePt t="123950" x="11522075" y="3094038"/>
          <p14:tracePt t="123952" x="11466513" y="3117850"/>
          <p14:tracePt t="123954" x="11403013" y="3141663"/>
          <p14:tracePt t="123956" x="11347450" y="3165475"/>
          <p14:tracePt t="123959" x="11290300" y="3189288"/>
          <p14:tracePt t="123960" x="11226800" y="3213100"/>
          <p14:tracePt t="123965" x="11107738" y="3252788"/>
          <p14:tracePt t="123966" x="11044238" y="3278188"/>
          <p14:tracePt t="123969" x="10980738" y="3302000"/>
          <p14:tracePt t="123970" x="10915650" y="3317875"/>
          <p14:tracePt t="123972" x="10860088" y="3341688"/>
          <p14:tracePt t="123975" x="10796588" y="3357563"/>
          <p14:tracePt t="123977" x="10733088" y="3373438"/>
          <p14:tracePt t="123979" x="10677525" y="3389313"/>
          <p14:tracePt t="123983" x="10556875" y="3413125"/>
          <p14:tracePt t="123986" x="10445750" y="3436938"/>
          <p14:tracePt t="123988" x="10390188" y="3452813"/>
          <p14:tracePt t="123992" x="10334625" y="3460750"/>
          <p14:tracePt t="123993" x="10287000" y="3468688"/>
          <p14:tracePt t="123995" x="10229850" y="3476625"/>
          <p14:tracePt t="123999" x="10134600" y="3492500"/>
          <p14:tracePt t="124003" x="10039350" y="3500438"/>
          <p14:tracePt t="124004" x="9991725" y="3508375"/>
          <p14:tracePt t="124007" x="9944100" y="3516313"/>
          <p14:tracePt t="124009" x="9894888" y="3516313"/>
          <p14:tracePt t="124010" x="9847263" y="3516313"/>
          <p14:tracePt t="124015" x="9759950" y="3524250"/>
          <p14:tracePt t="124019" x="9672638" y="3532188"/>
          <p14:tracePt t="124021" x="9625013" y="3532188"/>
          <p14:tracePt t="124022" x="9585325" y="3540125"/>
          <p14:tracePt t="124025" x="9536113" y="3540125"/>
          <p14:tracePt t="124026" x="9496425" y="3540125"/>
          <p14:tracePt t="124029" x="9456738" y="3548063"/>
          <p14:tracePt t="124032" x="9417050" y="3548063"/>
          <p14:tracePt t="124033" x="9369425" y="3548063"/>
          <p14:tracePt t="124034" x="9329738" y="3548063"/>
          <p14:tracePt t="124036" x="9282113" y="3548063"/>
          <p14:tracePt t="124038" x="9242425" y="3556000"/>
          <p14:tracePt t="124042" x="9145588" y="3556000"/>
          <p14:tracePt t="124045" x="9097963" y="3556000"/>
          <p14:tracePt t="124048" x="9002713" y="3556000"/>
          <p14:tracePt t="124050" x="8947150" y="3556000"/>
          <p14:tracePt t="124052" x="8899525" y="3556000"/>
          <p14:tracePt t="124054" x="8850313" y="3556000"/>
          <p14:tracePt t="124057" x="8794750" y="3556000"/>
          <p14:tracePt t="124059" x="8739188" y="3548063"/>
          <p14:tracePt t="124063" x="8636000" y="3540125"/>
          <p14:tracePt t="124064" x="8580438" y="3532188"/>
          <p14:tracePt t="124066" x="8531225" y="3524250"/>
          <p14:tracePt t="124068" x="8475663" y="3508375"/>
          <p14:tracePt t="124070" x="8428038" y="3500438"/>
          <p14:tracePt t="124072" x="8380413" y="3492500"/>
          <p14:tracePt t="124075" x="8324850" y="3484563"/>
          <p14:tracePt t="124077" x="8277225" y="3476625"/>
          <p14:tracePt t="124081" x="8172450" y="3460750"/>
          <p14:tracePt t="124095" x="7854950" y="3405188"/>
          <p14:tracePt t="124098" x="7813675" y="3405188"/>
          <p14:tracePt t="124101" x="7742238" y="3389313"/>
          <p14:tracePt t="124102" x="7710488" y="3389313"/>
          <p14:tracePt t="124104" x="7670800" y="3381375"/>
          <p14:tracePt t="124107" x="7639050" y="3373438"/>
          <p14:tracePt t="124111" x="7567613" y="3357563"/>
          <p14:tracePt t="124113" x="7527925" y="3349625"/>
          <p14:tracePt t="124115" x="7496175" y="3333750"/>
          <p14:tracePt t="124116" x="7462838" y="3325813"/>
          <p14:tracePt t="124118" x="7423150" y="3309938"/>
          <p14:tracePt t="124120" x="7391400" y="3302000"/>
          <p14:tracePt t="124122" x="7359650" y="3294063"/>
          <p14:tracePt t="124125" x="7319963" y="3286125"/>
          <p14:tracePt t="124127" x="7288213" y="3270250"/>
          <p14:tracePt t="124131" x="7224713" y="3252788"/>
          <p14:tracePt t="124132" x="7185025" y="3236913"/>
          <p14:tracePt t="124134" x="7153275" y="3221038"/>
          <p14:tracePt t="124136" x="7119938" y="3213100"/>
          <p14:tracePt t="124138" x="7088188" y="3197225"/>
          <p14:tracePt t="124142" x="7016750" y="3173413"/>
          <p14:tracePt t="124144" x="6985000" y="3157538"/>
          <p14:tracePt t="124149" x="6921500" y="3125788"/>
          <p14:tracePt t="124150" x="6889750" y="3117850"/>
          <p14:tracePt t="124152" x="6858000" y="3101975"/>
          <p14:tracePt t="124154" x="6826250" y="3086100"/>
          <p14:tracePt t="124156" x="6802438" y="3070225"/>
          <p14:tracePt t="124159" x="6769100" y="3054350"/>
          <p14:tracePt t="124160" x="6737350" y="3038475"/>
          <p14:tracePt t="124162" x="6705600" y="3030538"/>
          <p14:tracePt t="124167" x="6642100" y="2998788"/>
          <p14:tracePt t="124168" x="6610350" y="2982913"/>
          <p14:tracePt t="124170" x="6586538" y="2967038"/>
          <p14:tracePt t="124172" x="6554788" y="2951163"/>
          <p14:tracePt t="124175" x="6530975" y="2935288"/>
          <p14:tracePt t="124176" x="6499225" y="2919413"/>
          <p14:tracePt t="124181" x="6442075" y="2886075"/>
          <p14:tracePt t="124183" x="6418263" y="2870200"/>
          <p14:tracePt t="124185" x="6386513" y="2854325"/>
          <p14:tracePt t="124187" x="6362700" y="2838450"/>
          <p14:tracePt t="124188" x="6330950" y="2822575"/>
          <p14:tracePt t="124191" x="6307138" y="2814638"/>
          <p14:tracePt t="124193" x="6283325" y="2798763"/>
          <p14:tracePt t="124195" x="6251575" y="2782888"/>
          <p14:tracePt t="124199" x="6203950" y="2759075"/>
          <p14:tracePt t="124200" x="6172200" y="2751138"/>
          <p14:tracePt t="124203" x="6148388" y="2735263"/>
          <p14:tracePt t="124204" x="6124575" y="2727325"/>
          <p14:tracePt t="124206" x="6100763" y="2711450"/>
          <p14:tracePt t="124209" x="6067425" y="2703513"/>
          <p14:tracePt t="124210" x="6043613" y="2695575"/>
          <p14:tracePt t="124212" x="6019800" y="2687638"/>
          <p14:tracePt t="124217" x="5964238" y="2671763"/>
          <p14:tracePt t="124219" x="5932488" y="2663825"/>
          <p14:tracePt t="124221" x="5908675" y="2655888"/>
          <p14:tracePt t="124222" x="5876925" y="2647950"/>
          <p14:tracePt t="124225" x="5853113" y="2640013"/>
          <p14:tracePt t="124226" x="5821363" y="2640013"/>
          <p14:tracePt t="124231" x="5765800" y="2632075"/>
          <p14:tracePt t="124233" x="5732463" y="2624138"/>
          <p14:tracePt t="124235" x="5700713" y="2624138"/>
          <p14:tracePt t="124237" x="5668963" y="2616200"/>
          <p14:tracePt t="124238" x="5637213" y="2616200"/>
          <p14:tracePt t="124242" x="5565775" y="2624138"/>
          <p14:tracePt t="124246" x="5526088" y="2624138"/>
          <p14:tracePt t="124249" x="5446713" y="2632075"/>
          <p14:tracePt t="124252" x="5365750" y="2640013"/>
          <p14:tracePt t="124254" x="5318125" y="2640013"/>
          <p14:tracePt t="124257" x="5278438" y="2647950"/>
          <p14:tracePt t="124259" x="5230813" y="2647950"/>
          <p14:tracePt t="124261" x="5191125" y="2655888"/>
          <p14:tracePt t="124264" x="5143500" y="2655888"/>
          <p14:tracePt t="124266" x="5056188" y="2671763"/>
          <p14:tracePt t="124268" x="5014913" y="2671763"/>
          <p14:tracePt t="124270" x="4975225" y="2679700"/>
          <p14:tracePt t="124272" x="4927600" y="2687638"/>
          <p14:tracePt t="124275" x="4887913" y="2695575"/>
          <p14:tracePt t="124276" x="4848225" y="2695575"/>
          <p14:tracePt t="124280" x="4760913" y="2711450"/>
          <p14:tracePt t="124283" x="4721225" y="2711450"/>
          <p14:tracePt t="124284" x="4672013" y="2719388"/>
          <p14:tracePt t="124286" x="4632325" y="2719388"/>
          <p14:tracePt t="124288" x="4592638" y="2727325"/>
          <p14:tracePt t="124292" x="4505325" y="2743200"/>
          <p14:tracePt t="124296" x="4425950" y="2751138"/>
          <p14:tracePt t="124299" x="4386263" y="2751138"/>
          <p14:tracePt t="124301" x="4337050" y="2759075"/>
          <p14:tracePt t="124302" x="4297363" y="2759075"/>
          <p14:tracePt t="124304" x="4257675" y="2759075"/>
          <p14:tracePt t="124307" x="4210050" y="2767013"/>
          <p14:tracePt t="124309" x="4162425" y="2767013"/>
          <p14:tracePt t="124311" x="4122738" y="2767013"/>
          <p14:tracePt t="124315" x="4035425" y="2774950"/>
          <p14:tracePt t="124317" x="3986213" y="2774950"/>
          <p14:tracePt t="124318" x="3946525" y="2774950"/>
          <p14:tracePt t="124320" x="3898900" y="2767013"/>
          <p14:tracePt t="124322" x="3859213" y="2767013"/>
          <p14:tracePt t="124325" x="3811588" y="2767013"/>
          <p14:tracePt t="124328" x="3763963" y="2767013"/>
          <p14:tracePt t="124331" x="3668713" y="2767013"/>
          <p14:tracePt t="124333" x="3619500" y="2767013"/>
          <p14:tracePt t="124334" x="3571875" y="2767013"/>
          <p14:tracePt t="124336" x="3524250" y="2767013"/>
          <p14:tracePt t="124338" x="3468688" y="2767013"/>
          <p14:tracePt t="124342" x="3373438" y="2767013"/>
          <p14:tracePt t="124345" x="3317875" y="2767013"/>
          <p14:tracePt t="124347" x="3268663" y="2767013"/>
          <p14:tracePt t="124348" x="3213100" y="2767013"/>
          <p14:tracePt t="124350" x="3165475" y="2767013"/>
          <p14:tracePt t="124352" x="3109913" y="2774950"/>
          <p14:tracePt t="124354" x="3062288" y="2774950"/>
          <p14:tracePt t="124357" x="3014663" y="2774950"/>
          <p14:tracePt t="124361" x="2909888" y="2782888"/>
          <p14:tracePt t="124362" x="2862263" y="2790825"/>
          <p14:tracePt t="124364" x="2814638" y="2798763"/>
          <p14:tracePt t="124366" x="2767013" y="2798763"/>
          <p14:tracePt t="124368" x="2711450" y="2806700"/>
          <p14:tracePt t="124370" x="2663825" y="2814638"/>
          <p14:tracePt t="124372" x="2616200" y="2822575"/>
          <p14:tracePt t="124375" x="2566988" y="2822575"/>
          <p14:tracePt t="124377" x="2511425" y="2830513"/>
          <p14:tracePt t="124380" x="2463800" y="2830513"/>
          <p14:tracePt t="124381" x="2416175" y="2838450"/>
          <p14:tracePt t="124382" x="2368550" y="2838450"/>
          <p14:tracePt t="124384" x="2320925" y="2838450"/>
          <p14:tracePt t="124386" x="2273300" y="2846388"/>
          <p14:tracePt t="124388" x="2224088" y="2854325"/>
          <p14:tracePt t="124392" x="2128838" y="2862263"/>
          <p14:tracePt t="124395" x="2081213" y="2862263"/>
          <p14:tracePt t="124399" x="1993900" y="2870200"/>
          <p14:tracePt t="124400" x="1946275" y="2878138"/>
          <p14:tracePt t="124402" x="1905000" y="2886075"/>
          <p14:tracePt t="124404" x="1857375" y="2894013"/>
          <p14:tracePt t="124408" x="1817688" y="2894013"/>
          <p14:tracePt t="124410" x="1730375" y="2901950"/>
          <p14:tracePt t="124413" x="1690688" y="2909888"/>
          <p14:tracePt t="124417" x="1603375" y="2919413"/>
          <p14:tracePt t="124418" x="1554163" y="2919413"/>
          <p14:tracePt t="124420" x="1514475" y="2927350"/>
          <p14:tracePt t="124422" x="1474788" y="2935288"/>
          <p14:tracePt t="124425" x="1435100" y="2943225"/>
          <p14:tracePt t="124427" x="1395413" y="2951163"/>
          <p14:tracePt t="124431" x="1308100" y="2967038"/>
          <p14:tracePt t="124432" x="1268413" y="2967038"/>
          <p14:tracePt t="124434" x="1228725" y="2974975"/>
          <p14:tracePt t="124437" x="1187450" y="2974975"/>
          <p14:tracePt t="124438" x="1147763" y="2982913"/>
          <p14:tracePt t="124442" x="1068388" y="2982913"/>
          <p14:tracePt t="124447" x="989013" y="2982913"/>
          <p14:tracePt t="124448" x="949325" y="2990850"/>
          <p14:tracePt t="124450" x="909638" y="2990850"/>
          <p14:tracePt t="124452" x="852488" y="2990850"/>
          <p14:tracePt t="124454" x="828675" y="2998788"/>
          <p14:tracePt t="124457" x="788988" y="2998788"/>
          <p14:tracePt t="124459" x="757238" y="2998788"/>
          <p14:tracePt t="124461" x="717550" y="2998788"/>
          <p14:tracePt t="124463" x="677863" y="2998788"/>
          <p14:tracePt t="124464" x="646113" y="3006725"/>
          <p14:tracePt t="124466" x="606425" y="3006725"/>
          <p14:tracePt t="124469" x="574675" y="3006725"/>
          <p14:tracePt t="124470" x="534988" y="3006725"/>
          <p14:tracePt t="124472" x="501650" y="3006725"/>
          <p14:tracePt t="124475" x="469900" y="3014663"/>
          <p14:tracePt t="124477" x="438150" y="3014663"/>
          <p14:tracePt t="124479" x="406400" y="3014663"/>
          <p14:tracePt t="124480" x="374650" y="3014663"/>
          <p14:tracePt t="124482" x="342900" y="3014663"/>
          <p14:tracePt t="124484" x="319088" y="3014663"/>
          <p14:tracePt t="124486" x="287338" y="3014663"/>
          <p14:tracePt t="124488" x="255588" y="3014663"/>
          <p14:tracePt t="124491" x="231775" y="3014663"/>
          <p14:tracePt t="124494" x="176213" y="3014663"/>
          <p14:tracePt t="124496" x="150813" y="3014663"/>
          <p14:tracePt t="124498" x="127000" y="3006725"/>
          <p14:tracePt t="124501" x="111125" y="3006725"/>
          <p14:tracePt t="124502" x="79375" y="3006725"/>
          <p14:tracePt t="124505" x="63500" y="3006725"/>
          <p14:tracePt t="124507" x="47625" y="3006725"/>
          <p14:tracePt t="124509" x="23813" y="3006725"/>
          <p14:tracePt t="124512" x="7938" y="3006725"/>
          <p14:tracePt t="124683" x="23813" y="2814638"/>
          <p14:tracePt t="124684" x="31750" y="2806700"/>
          <p14:tracePt t="124691" x="71438" y="2798763"/>
          <p14:tracePt t="124692" x="87313" y="2798763"/>
          <p14:tracePt t="124695" x="95250" y="2790825"/>
          <p14:tracePt t="124697" x="111125" y="2790825"/>
          <p14:tracePt t="124698" x="127000" y="2782888"/>
          <p14:tracePt t="124700" x="142875" y="2774950"/>
          <p14:tracePt t="124703" x="158750" y="2774950"/>
          <p14:tracePt t="124704" x="176213" y="2767013"/>
          <p14:tracePt t="124706" x="184150" y="2767013"/>
          <p14:tracePt t="124709" x="200025" y="2767013"/>
          <p14:tracePt t="124711" x="215900" y="2759075"/>
          <p14:tracePt t="124713" x="239713" y="2759075"/>
          <p14:tracePt t="124714" x="247650" y="2751138"/>
          <p14:tracePt t="124716" x="263525" y="2751138"/>
          <p14:tracePt t="124719" x="279400" y="2743200"/>
          <p14:tracePt t="124720" x="295275" y="2743200"/>
          <p14:tracePt t="124722" x="311150" y="2735263"/>
          <p14:tracePt t="124725" x="327025" y="2735263"/>
          <p14:tracePt t="124726" x="342900" y="2727325"/>
          <p14:tracePt t="124729" x="358775" y="2719388"/>
          <p14:tracePt t="124731" x="374650" y="2719388"/>
          <p14:tracePt t="124732" x="398463" y="2711450"/>
          <p14:tracePt t="124735" x="406400" y="2711450"/>
          <p14:tracePt t="124736" x="422275" y="2703513"/>
          <p14:tracePt t="124738" x="438150" y="2703513"/>
          <p14:tracePt t="124742" x="477838" y="2695575"/>
          <p14:tracePt t="124747" x="501650" y="2687638"/>
          <p14:tracePt t="124748" x="517525" y="2679700"/>
          <p14:tracePt t="124751" x="527050" y="2679700"/>
          <p14:tracePt t="124752" x="550863" y="2671763"/>
          <p14:tracePt t="124754" x="558800" y="2663825"/>
          <p14:tracePt t="124756" x="574675" y="2663825"/>
          <p14:tracePt t="124759" x="590550" y="2655888"/>
          <p14:tracePt t="124761" x="606425" y="2655888"/>
          <p14:tracePt t="124764" x="630238" y="2647950"/>
          <p14:tracePt t="124767" x="654050" y="2640013"/>
          <p14:tracePt t="124768" x="669925" y="2632075"/>
          <p14:tracePt t="124770" x="677863" y="2632075"/>
          <p14:tracePt t="124772" x="701675" y="2624138"/>
          <p14:tracePt t="124775" x="709613" y="2616200"/>
          <p14:tracePt t="124776" x="725488" y="2616200"/>
          <p14:tracePt t="124779" x="741363" y="2608263"/>
          <p14:tracePt t="124782" x="773113" y="2600325"/>
          <p14:tracePt t="124784" x="773113" y="2592388"/>
          <p14:tracePt t="124786" x="788988" y="2592388"/>
          <p14:tracePt t="124788" x="796925" y="2592388"/>
          <p14:tracePt t="124792" x="820738" y="2584450"/>
          <p14:tracePt t="124795" x="828675" y="2584450"/>
          <p14:tracePt t="124799" x="836613" y="2576513"/>
          <p14:tracePt t="124801" x="844550" y="2576513"/>
          <p14:tracePt t="124802" x="852488" y="2576513"/>
          <p14:tracePt t="124811" x="860425" y="2576513"/>
          <p14:tracePt t="124813" x="860425" y="2566988"/>
          <p14:tracePt t="124816" x="868363" y="2566988"/>
          <p14:tracePt t="124919" x="877888" y="2566988"/>
          <p14:tracePt t="124924" x="885825" y="2566988"/>
          <p14:tracePt t="124928" x="893763" y="2566988"/>
          <p14:tracePt t="124931" x="901700" y="2566988"/>
          <p14:tracePt t="124932" x="909638" y="2566988"/>
          <p14:tracePt t="124934" x="917575" y="2566988"/>
          <p14:tracePt t="124936" x="925513" y="2566988"/>
          <p14:tracePt t="124938" x="933450" y="2566988"/>
          <p14:tracePt t="124943" x="957263" y="2566988"/>
          <p14:tracePt t="124944" x="965200" y="2566988"/>
          <p14:tracePt t="124946" x="981075" y="2566988"/>
          <p14:tracePt t="124948" x="996950" y="2559050"/>
          <p14:tracePt t="124950" x="1004888" y="2559050"/>
          <p14:tracePt t="124952" x="1028700" y="2559050"/>
          <p14:tracePt t="124954" x="1036638" y="2559050"/>
          <p14:tracePt t="124956" x="1052513" y="2559050"/>
          <p14:tracePt t="124958" x="1060450" y="2559050"/>
          <p14:tracePt t="124960" x="1076325" y="2559050"/>
          <p14:tracePt t="124962" x="1100138" y="2559050"/>
          <p14:tracePt t="124964" x="1108075" y="2559050"/>
          <p14:tracePt t="124966" x="1131888" y="2559050"/>
          <p14:tracePt t="124968" x="1147763" y="2559050"/>
          <p14:tracePt t="124970" x="1163638" y="2559050"/>
          <p14:tracePt t="124972" x="1195388" y="2566988"/>
          <p14:tracePt t="124974" x="1203325" y="2566988"/>
          <p14:tracePt t="124976" x="1228725" y="2566988"/>
          <p14:tracePt t="124978" x="1252538" y="2566988"/>
          <p14:tracePt t="124980" x="1268413" y="2566988"/>
          <p14:tracePt t="124982" x="1300163" y="2576513"/>
          <p14:tracePt t="124984" x="1316038" y="2576513"/>
          <p14:tracePt t="124986" x="1331913" y="2576513"/>
          <p14:tracePt t="124988" x="1355725" y="2576513"/>
          <p14:tracePt t="124991" x="1379538" y="2576513"/>
          <p14:tracePt t="124992" x="1411288" y="2584450"/>
          <p14:tracePt t="124994" x="1427163" y="2584450"/>
          <p14:tracePt t="124996" x="1443038" y="2584450"/>
          <p14:tracePt t="124998" x="1466850" y="2584450"/>
          <p14:tracePt t="125000" x="1490663" y="2584450"/>
          <p14:tracePt t="125002" x="1522413" y="2592388"/>
          <p14:tracePt t="125004" x="1530350" y="2592388"/>
          <p14:tracePt t="125006" x="1554163" y="2592388"/>
          <p14:tracePt t="125008" x="1579563" y="2600325"/>
          <p14:tracePt t="125010" x="1595438" y="2600325"/>
          <p14:tracePt t="125012" x="1627188" y="2600325"/>
          <p14:tracePt t="125014" x="1643063" y="2600325"/>
          <p14:tracePt t="125016" x="1658938" y="2600325"/>
          <p14:tracePt t="125018" x="1682750" y="2600325"/>
          <p14:tracePt t="125020" x="1706563" y="2608263"/>
          <p14:tracePt t="125022" x="1730375" y="2608263"/>
          <p14:tracePt t="125024" x="1746250" y="2608263"/>
          <p14:tracePt t="125026" x="1762125" y="2608263"/>
          <p14:tracePt t="125028" x="1785938" y="2608263"/>
          <p14:tracePt t="125030" x="1809750" y="2608263"/>
          <p14:tracePt t="125032" x="1841500" y="2616200"/>
          <p14:tracePt t="125034" x="1849438" y="2616200"/>
          <p14:tracePt t="125036" x="1873250" y="2616200"/>
          <p14:tracePt t="125038" x="1897063" y="2616200"/>
          <p14:tracePt t="125041" x="1922463" y="2616200"/>
          <p14:tracePt t="125042" x="1954213" y="2616200"/>
          <p14:tracePt t="125044" x="1970088" y="2616200"/>
          <p14:tracePt t="125046" x="1985963" y="2616200"/>
          <p14:tracePt t="125048" x="2009775" y="2616200"/>
          <p14:tracePt t="125050" x="2033588" y="2616200"/>
          <p14:tracePt t="125052" x="2065338" y="2616200"/>
          <p14:tracePt t="125054" x="2081213" y="2616200"/>
          <p14:tracePt t="125056" x="2105025" y="2616200"/>
          <p14:tracePt t="125059" x="2128838" y="2616200"/>
          <p14:tracePt t="125060" x="2152650" y="2608263"/>
          <p14:tracePt t="125062" x="2184400" y="2608263"/>
          <p14:tracePt t="125064" x="2192338" y="2608263"/>
          <p14:tracePt t="125066" x="2216150" y="2608263"/>
          <p14:tracePt t="125068" x="2232025" y="2600325"/>
          <p14:tracePt t="125070" x="2255838" y="2600325"/>
          <p14:tracePt t="125072" x="2281238" y="2600325"/>
          <p14:tracePt t="125074" x="2297113" y="2600325"/>
          <p14:tracePt t="125076" x="2312988" y="2592388"/>
          <p14:tracePt t="125078" x="2336800" y="2592388"/>
          <p14:tracePt t="125080" x="2352675" y="2592388"/>
          <p14:tracePt t="125082" x="2384425" y="2584450"/>
          <p14:tracePt t="125084" x="2392363" y="2584450"/>
          <p14:tracePt t="125086" x="2416175" y="2576513"/>
          <p14:tracePt t="125092" x="2479675" y="2566988"/>
          <p14:tracePt t="125095" x="2487613" y="2566988"/>
          <p14:tracePt t="125096" x="2511425" y="2566988"/>
          <p14:tracePt t="125098" x="2527300" y="2559050"/>
          <p14:tracePt t="125100" x="2551113" y="2559050"/>
          <p14:tracePt t="125102" x="2574925" y="2551113"/>
          <p14:tracePt t="125104" x="2590800" y="2551113"/>
          <p14:tracePt t="125106" x="2606675" y="2543175"/>
          <p14:tracePt t="125109" x="2632075" y="2543175"/>
          <p14:tracePt t="125111" x="2647950" y="2543175"/>
          <p14:tracePt t="125112" x="2679700" y="2535238"/>
          <p14:tracePt t="125114" x="2687638" y="2535238"/>
          <p14:tracePt t="125116" x="2711450" y="2535238"/>
          <p14:tracePt t="125118" x="2727325" y="2535238"/>
          <p14:tracePt t="125120" x="2751138" y="2527300"/>
          <p14:tracePt t="125122" x="2774950" y="2527300"/>
          <p14:tracePt t="125124" x="2790825" y="2527300"/>
          <p14:tracePt t="125127" x="2806700" y="2527300"/>
          <p14:tracePt t="125128" x="2830513" y="2527300"/>
          <p14:tracePt t="125130" x="2846388" y="2519363"/>
          <p14:tracePt t="125132" x="2878138" y="2519363"/>
          <p14:tracePt t="125134" x="2886075" y="2519363"/>
          <p14:tracePt t="125136" x="2909888" y="2519363"/>
          <p14:tracePt t="125139" x="2925763" y="2511425"/>
          <p14:tracePt t="125141" x="2949575" y="2511425"/>
          <p14:tracePt t="125142" x="2974975" y="2511425"/>
          <p14:tracePt t="125144" x="2990850" y="2511425"/>
          <p14:tracePt t="125146" x="3006725" y="2511425"/>
          <p14:tracePt t="125148" x="3022600" y="2503488"/>
          <p14:tracePt t="125150" x="3046413" y="2503488"/>
          <p14:tracePt t="125152" x="3070225" y="2503488"/>
          <p14:tracePt t="125154" x="3086100" y="2503488"/>
          <p14:tracePt t="125156" x="3101975" y="2503488"/>
          <p14:tracePt t="125158" x="3125788" y="2503488"/>
          <p14:tracePt t="125160" x="3141663" y="2503488"/>
          <p14:tracePt t="125162" x="3165475" y="2495550"/>
          <p14:tracePt t="125164" x="3181350" y="2495550"/>
          <p14:tracePt t="125166" x="3197225" y="2495550"/>
          <p14:tracePt t="125168" x="3221038" y="2495550"/>
          <p14:tracePt t="125170" x="3236913" y="2495550"/>
          <p14:tracePt t="125172" x="3260725" y="2495550"/>
          <p14:tracePt t="125174" x="3268663" y="2495550"/>
          <p14:tracePt t="125176" x="3292475" y="2495550"/>
          <p14:tracePt t="125178" x="3308350" y="2495550"/>
          <p14:tracePt t="125180" x="3325813" y="2495550"/>
          <p14:tracePt t="125182" x="3349625" y="2495550"/>
          <p14:tracePt t="125184" x="3365500" y="2487613"/>
          <p14:tracePt t="125186" x="3381375" y="2487613"/>
          <p14:tracePt t="125188" x="3397250" y="2487613"/>
          <p14:tracePt t="125191" x="3421063" y="2487613"/>
          <p14:tracePt t="125192" x="3444875" y="2487613"/>
          <p14:tracePt t="125194" x="3452813" y="2487613"/>
          <p14:tracePt t="125196" x="3476625" y="2487613"/>
          <p14:tracePt t="125198" x="3492500" y="2487613"/>
          <p14:tracePt t="125200" x="3508375" y="2487613"/>
          <p14:tracePt t="125202" x="3540125" y="2487613"/>
          <p14:tracePt t="125204" x="3548063" y="2487613"/>
          <p14:tracePt t="125206" x="3571875" y="2487613"/>
          <p14:tracePt t="125208" x="3587750" y="2479675"/>
          <p14:tracePt t="125210" x="3611563" y="2479675"/>
          <p14:tracePt t="125212" x="3643313" y="2479675"/>
          <p14:tracePt t="125214" x="3651250" y="2479675"/>
          <p14:tracePt t="125216" x="3676650" y="2479675"/>
          <p14:tracePt t="125218" x="3700463" y="2471738"/>
          <p14:tracePt t="125220" x="3716338" y="2471738"/>
          <p14:tracePt t="125222" x="3748088" y="2471738"/>
          <p14:tracePt t="125224" x="3756025" y="2471738"/>
          <p14:tracePt t="125226" x="3779838" y="2471738"/>
          <p14:tracePt t="125228" x="3803650" y="2471738"/>
          <p14:tracePt t="125230" x="3819525" y="2471738"/>
          <p14:tracePt t="125232" x="3859213" y="2471738"/>
          <p14:tracePt t="125234" x="3867150" y="2463800"/>
          <p14:tracePt t="125236" x="3890963" y="2463800"/>
          <p14:tracePt t="125238" x="3914775" y="2463800"/>
          <p14:tracePt t="125241" x="3938588" y="2455863"/>
          <p14:tracePt t="125242" x="3970338" y="2455863"/>
          <p14:tracePt t="125244" x="3986213" y="2447925"/>
          <p14:tracePt t="125246" x="4011613" y="2447925"/>
          <p14:tracePt t="125248" x="4035425" y="2447925"/>
          <p14:tracePt t="125250" x="4059238" y="2439988"/>
          <p14:tracePt t="125252" x="4090988" y="2439988"/>
          <p14:tracePt t="125254" x="4106863" y="2439988"/>
          <p14:tracePt t="125256" x="4130675" y="2439988"/>
          <p14:tracePt t="125258" x="4154488" y="2432050"/>
          <p14:tracePt t="125260" x="4170363" y="2432050"/>
          <p14:tracePt t="125262" x="4210050" y="2432050"/>
          <p14:tracePt t="125264" x="4217988" y="2432050"/>
          <p14:tracePt t="125266" x="4241800" y="2424113"/>
          <p14:tracePt t="125268" x="4265613" y="2424113"/>
          <p14:tracePt t="125270" x="4289425" y="2424113"/>
          <p14:tracePt t="125272" x="4329113" y="2424113"/>
          <p14:tracePt t="125274" x="4344988" y="2424113"/>
          <p14:tracePt t="125276" x="4370388" y="2416175"/>
          <p14:tracePt t="125278" x="4394200" y="2416175"/>
          <p14:tracePt t="125280" x="4418013" y="2416175"/>
          <p14:tracePt t="125282" x="4449763" y="2416175"/>
          <p14:tracePt t="125284" x="4465638" y="2416175"/>
          <p14:tracePt t="125286" x="4489450" y="2416175"/>
          <p14:tracePt t="125288" x="4513263" y="2416175"/>
          <p14:tracePt t="125291" x="4545013" y="2416175"/>
          <p14:tracePt t="125292" x="4576763" y="2416175"/>
          <p14:tracePt t="125294" x="4592638" y="2416175"/>
          <p14:tracePt t="125296" x="4616450" y="2416175"/>
          <p14:tracePt t="125298" x="4640263" y="2416175"/>
          <p14:tracePt t="125300" x="4664075" y="2408238"/>
          <p14:tracePt t="125302" x="4705350" y="2408238"/>
          <p14:tracePt t="125304" x="4713288" y="2408238"/>
          <p14:tracePt t="125306" x="4737100" y="2408238"/>
          <p14:tracePt t="125308" x="4760913" y="2408238"/>
          <p14:tracePt t="125310" x="4792663" y="2408238"/>
          <p14:tracePt t="125312" x="4824413" y="2408238"/>
          <p14:tracePt t="125314" x="4840288" y="2408238"/>
          <p14:tracePt t="125316" x="4864100" y="2408238"/>
          <p14:tracePt t="125318" x="4887913" y="2408238"/>
          <p14:tracePt t="125320" x="4911725" y="2408238"/>
          <p14:tracePt t="125322" x="4943475" y="2408238"/>
          <p14:tracePt t="125324" x="4967288" y="2408238"/>
          <p14:tracePt t="125326" x="4991100" y="2408238"/>
          <p14:tracePt t="125328" x="5014913" y="2408238"/>
          <p14:tracePt t="125330" x="5046663" y="2408238"/>
          <p14:tracePt t="125332" x="5087938" y="2408238"/>
          <p14:tracePt t="125334" x="5103813" y="2400300"/>
          <p14:tracePt t="125336" x="5127625" y="2400300"/>
          <p14:tracePt t="125338" x="5159375" y="2400300"/>
          <p14:tracePt t="125341" x="5183188" y="2400300"/>
          <p14:tracePt t="125342" x="5222875" y="2400300"/>
          <p14:tracePt t="125344" x="5246688" y="2400300"/>
          <p14:tracePt t="125346" x="5270500" y="2400300"/>
          <p14:tracePt t="125348" x="5302250" y="2400300"/>
          <p14:tracePt t="125350" x="5334000" y="2400300"/>
          <p14:tracePt t="125352" x="5365750" y="2400300"/>
          <p14:tracePt t="125354" x="5397500" y="2400300"/>
          <p14:tracePt t="125356" x="5430838" y="2400300"/>
          <p14:tracePt t="125359" x="5454650" y="2400300"/>
          <p14:tracePt t="125360" x="5486400" y="2400300"/>
          <p14:tracePt t="125362" x="5526088" y="2400300"/>
          <p14:tracePt t="125364" x="5557838" y="2400300"/>
          <p14:tracePt t="125366" x="5589588" y="2408238"/>
          <p14:tracePt t="125368" x="5621338" y="2408238"/>
          <p14:tracePt t="125370" x="5653088" y="2408238"/>
          <p14:tracePt t="125372" x="5692775" y="2408238"/>
          <p14:tracePt t="125375" x="5724525" y="2416175"/>
          <p14:tracePt t="125376" x="5757863" y="2416175"/>
          <p14:tracePt t="125378" x="5797550" y="2416175"/>
          <p14:tracePt t="125380" x="5829300" y="2424113"/>
          <p14:tracePt t="125382" x="5876925" y="2424113"/>
          <p14:tracePt t="125384" x="5900738" y="2424113"/>
          <p14:tracePt t="125386" x="5940425" y="2432050"/>
          <p14:tracePt t="125388" x="5980113" y="2432050"/>
          <p14:tracePt t="125391" x="6011863" y="2432050"/>
          <p14:tracePt t="125393" x="6059488" y="2439988"/>
          <p14:tracePt t="125394" x="6091238" y="2439988"/>
          <p14:tracePt t="125396" x="6132513" y="2439988"/>
          <p14:tracePt t="125398" x="6172200" y="2439988"/>
          <p14:tracePt t="125400" x="6203950" y="2447925"/>
          <p14:tracePt t="125403" x="6259513" y="2447925"/>
          <p14:tracePt t="125404" x="6283325" y="2447925"/>
          <p14:tracePt t="125406" x="6323013" y="2447925"/>
          <p14:tracePt t="125408" x="6362700" y="2455863"/>
          <p14:tracePt t="125410" x="6402388" y="2455863"/>
          <p14:tracePt t="125412" x="6451600" y="2455863"/>
          <p14:tracePt t="125414" x="6483350" y="2463800"/>
          <p14:tracePt t="125416" x="6523038" y="2463800"/>
          <p14:tracePt t="125418" x="6562725" y="2463800"/>
          <p14:tracePt t="125420" x="6602413" y="2463800"/>
          <p14:tracePt t="125423" x="6657975" y="2463800"/>
          <p14:tracePt t="125425" x="6681788" y="2463800"/>
          <p14:tracePt t="125426" x="6721475" y="2463800"/>
          <p14:tracePt t="125428" x="6761163" y="2463800"/>
          <p14:tracePt t="125430" x="6802438" y="2463800"/>
          <p14:tracePt t="125432" x="6850063" y="2463800"/>
          <p14:tracePt t="125434" x="6889750" y="2463800"/>
          <p14:tracePt t="125436" x="6929438" y="2455863"/>
          <p14:tracePt t="125438" x="6969125" y="2455863"/>
          <p14:tracePt t="125441" x="7008813" y="2455863"/>
          <p14:tracePt t="125443" x="7064375" y="2455863"/>
          <p14:tracePt t="125444" x="7088188" y="2455863"/>
          <p14:tracePt t="125446" x="7127875" y="2447925"/>
          <p14:tracePt t="125448" x="7169150" y="2447925"/>
          <p14:tracePt t="125450" x="7208838" y="2447925"/>
          <p14:tracePt t="125453" x="7264400" y="2447925"/>
          <p14:tracePt t="125454" x="7288213" y="2447925"/>
          <p14:tracePt t="125456" x="7327900" y="2447925"/>
          <p14:tracePt t="125458" x="7359650" y="2447925"/>
          <p14:tracePt t="125460" x="7399338" y="2447925"/>
          <p14:tracePt t="125463" x="7454900" y="2447925"/>
          <p14:tracePt t="125464" x="7478713" y="2447925"/>
          <p14:tracePt t="125466" x="7512050" y="2447925"/>
          <p14:tracePt t="125468" x="7551738" y="2447925"/>
          <p14:tracePt t="125470" x="7583488" y="2447925"/>
          <p14:tracePt t="125472" x="7623175" y="2447925"/>
          <p14:tracePt t="125474" x="7654925" y="2447925"/>
          <p14:tracePt t="125476" x="7694613" y="2447925"/>
          <p14:tracePt t="125478" x="7726363" y="2447925"/>
          <p14:tracePt t="125480" x="7758113" y="2447925"/>
          <p14:tracePt t="125483" x="7813675" y="2447925"/>
          <p14:tracePt t="125484" x="7829550" y="2447925"/>
          <p14:tracePt t="125486" x="7862888" y="2447925"/>
          <p14:tracePt t="125488" x="7902575" y="2439988"/>
          <p14:tracePt t="125491" x="7934325" y="2439988"/>
          <p14:tracePt t="125492" x="7981950" y="2439988"/>
          <p14:tracePt t="125494" x="8005763" y="2439988"/>
          <p14:tracePt t="125496" x="8037513" y="2432050"/>
          <p14:tracePt t="125498" x="8077200" y="2432050"/>
          <p14:tracePt t="125500" x="8108950" y="2432050"/>
          <p14:tracePt t="125503" x="8156575" y="2432050"/>
          <p14:tracePt t="125504" x="8180388" y="2432050"/>
          <p14:tracePt t="125506" x="8213725" y="2432050"/>
          <p14:tracePt t="125509" x="8245475" y="2432050"/>
          <p14:tracePt t="125510" x="8277225" y="2432050"/>
          <p14:tracePt t="125512" x="8332788" y="2432050"/>
          <p14:tracePt t="125514" x="8348663" y="2432050"/>
          <p14:tracePt t="125516" x="8380413" y="2432050"/>
          <p14:tracePt t="125518" x="8420100" y="2432050"/>
          <p14:tracePt t="125520" x="8451850" y="2432050"/>
          <p14:tracePt t="125522" x="8491538" y="2432050"/>
          <p14:tracePt t="125524" x="8515350" y="2432050"/>
          <p14:tracePt t="125526" x="8556625" y="2432050"/>
          <p14:tracePt t="125528" x="8588375" y="2432050"/>
          <p14:tracePt t="125530" x="8620125" y="2432050"/>
          <p14:tracePt t="125533" x="8659813" y="2432050"/>
          <p14:tracePt t="125534" x="8683625" y="2432050"/>
          <p14:tracePt t="125536" x="8715375" y="2424113"/>
          <p14:tracePt t="125538" x="8747125" y="2424113"/>
          <p14:tracePt t="125541" x="8770938" y="2424113"/>
          <p14:tracePt t="125542" x="8818563" y="2424113"/>
          <p14:tracePt t="125544" x="8834438" y="2424113"/>
          <p14:tracePt t="125546" x="8866188" y="2424113"/>
          <p14:tracePt t="125548" x="8899525" y="2424113"/>
          <p14:tracePt t="125550" x="8923338" y="2424113"/>
          <p14:tracePt t="125553" x="8970963" y="2416175"/>
          <p14:tracePt t="125554" x="8986838" y="2416175"/>
          <p14:tracePt t="125556" x="9018588" y="2416175"/>
          <p14:tracePt t="125558" x="9050338" y="2416175"/>
          <p14:tracePt t="125560" x="9074150" y="2416175"/>
          <p14:tracePt t="125562" x="9121775" y="2416175"/>
          <p14:tracePt t="125564" x="9137650" y="2416175"/>
          <p14:tracePt t="125566" x="9169400" y="2408238"/>
          <p14:tracePt t="125568" x="9193213" y="2408238"/>
          <p14:tracePt t="125570" x="9224963" y="2408238"/>
          <p14:tracePt t="125573" x="9266238" y="2408238"/>
          <p14:tracePt t="125574" x="9282113" y="2408238"/>
          <p14:tracePt t="125576" x="9313863" y="2408238"/>
          <p14:tracePt t="125578" x="9345613" y="2408238"/>
          <p14:tracePt t="125580" x="9369425" y="2408238"/>
          <p14:tracePt t="125582" x="9409113" y="2408238"/>
          <p14:tracePt t="125584" x="9424988" y="2408238"/>
          <p14:tracePt t="125586" x="9456738" y="2408238"/>
          <p14:tracePt t="125588" x="9480550" y="2408238"/>
          <p14:tracePt t="125591" x="9512300" y="2408238"/>
          <p14:tracePt t="125592" x="9551988" y="2408238"/>
          <p14:tracePt t="125594" x="9567863" y="2408238"/>
          <p14:tracePt t="125596" x="9593263" y="2400300"/>
          <p14:tracePt t="125598" x="9625013" y="2400300"/>
          <p14:tracePt t="125600" x="9648825" y="2400300"/>
          <p14:tracePt t="125603" x="9688513" y="2400300"/>
          <p14:tracePt t="125604" x="9704388" y="2400300"/>
          <p14:tracePt t="125606" x="9728200" y="2400300"/>
          <p14:tracePt t="125608" x="9759950" y="2400300"/>
          <p14:tracePt t="125610" x="9783763" y="2400300"/>
          <p14:tracePt t="125612" x="9823450" y="2392363"/>
          <p14:tracePt t="125614" x="9839325" y="2392363"/>
          <p14:tracePt t="125616" x="9863138" y="2392363"/>
          <p14:tracePt t="125618" x="9886950" y="2384425"/>
          <p14:tracePt t="125620" x="9918700" y="2384425"/>
          <p14:tracePt t="125624" x="9967913" y="2384425"/>
          <p14:tracePt t="125626" x="9991725" y="2376488"/>
          <p14:tracePt t="125628" x="10023475" y="2376488"/>
          <p14:tracePt t="125630" x="10047288" y="2376488"/>
          <p14:tracePt t="125632" x="10086975" y="2368550"/>
          <p14:tracePt t="125634" x="10094913" y="2368550"/>
          <p14:tracePt t="125636" x="10126663" y="2368550"/>
          <p14:tracePt t="125638" x="10150475" y="2368550"/>
          <p14:tracePt t="125641" x="10174288" y="2360613"/>
          <p14:tracePt t="125643" x="10213975" y="2360613"/>
          <p14:tracePt t="125644" x="10229850" y="2352675"/>
          <p14:tracePt t="125646" x="10253663" y="2352675"/>
          <p14:tracePt t="125648" x="10279063" y="2352675"/>
          <p14:tracePt t="125650" x="10302875" y="2344738"/>
          <p14:tracePt t="125652" x="10342563" y="2344738"/>
          <p14:tracePt t="125654" x="10358438" y="2344738"/>
          <p14:tracePt t="125656" x="10382250" y="2336800"/>
          <p14:tracePt t="125658" x="10406063" y="2336800"/>
          <p14:tracePt t="125660" x="10437813" y="2336800"/>
          <p14:tracePt t="125662" x="10469563" y="2328863"/>
          <p14:tracePt t="125664" x="10485438" y="2328863"/>
          <p14:tracePt t="125666" x="10509250" y="2328863"/>
          <p14:tracePt t="125668" x="10541000" y="2328863"/>
          <p14:tracePt t="125670" x="10564813" y="2320925"/>
          <p14:tracePt t="125672" x="10604500" y="2320925"/>
          <p14:tracePt t="125674" x="10620375" y="2320925"/>
          <p14:tracePt t="125676" x="10645775" y="2320925"/>
          <p14:tracePt t="125678" x="10669588" y="2320925"/>
          <p14:tracePt t="125680" x="10701338" y="2320925"/>
          <p14:tracePt t="125682" x="10741025" y="2320925"/>
          <p14:tracePt t="125684" x="10748963" y="2312988"/>
          <p14:tracePt t="125686" x="10780713" y="2312988"/>
          <p14:tracePt t="125688" x="10804525" y="2312988"/>
          <p14:tracePt t="125691" x="10836275" y="2312988"/>
          <p14:tracePt t="125692" x="10875963" y="2312988"/>
          <p14:tracePt t="125694" x="10883900" y="2312988"/>
          <p14:tracePt t="125696" x="10915650" y="2312988"/>
          <p14:tracePt t="125698" x="10939463" y="2312988"/>
          <p14:tracePt t="125700" x="10971213" y="2312988"/>
          <p14:tracePt t="125702" x="11004550" y="2305050"/>
          <p14:tracePt t="125704" x="11020425" y="2305050"/>
          <p14:tracePt t="125706" x="11044238" y="2305050"/>
          <p14:tracePt t="125708" x="11068050" y="2305050"/>
          <p14:tracePt t="125710" x="11099800" y="2305050"/>
          <p14:tracePt t="125712" x="11131550" y="2305050"/>
          <p14:tracePt t="125714" x="11147425" y="2305050"/>
          <p14:tracePt t="125716" x="11171238" y="2305050"/>
          <p14:tracePt t="125718" x="11195050" y="2305050"/>
          <p14:tracePt t="125720" x="11226800" y="2305050"/>
          <p14:tracePt t="125722" x="11258550" y="2305050"/>
          <p14:tracePt t="125724" x="11274425" y="2305050"/>
          <p14:tracePt t="125726" x="11298238" y="2305050"/>
          <p14:tracePt t="125728" x="11323638" y="2305050"/>
          <p14:tracePt t="125730" x="11347450" y="2312988"/>
          <p14:tracePt t="125732" x="11371263" y="2312988"/>
          <p14:tracePt t="125734" x="11395075" y="2312988"/>
          <p14:tracePt t="125736" x="11426825" y="2312988"/>
          <p14:tracePt t="125738" x="11450638" y="2312988"/>
          <p14:tracePt t="125741" x="11474450" y="2320925"/>
          <p14:tracePt t="125742" x="11498263" y="2320925"/>
          <p14:tracePt t="125744" x="11530013" y="2320925"/>
          <p14:tracePt t="125746" x="11553825" y="2328863"/>
          <p14:tracePt t="125748" x="11577638" y="2328863"/>
          <p14:tracePt t="125750" x="11609388" y="2328863"/>
          <p14:tracePt t="125752" x="11633200" y="2328863"/>
          <p14:tracePt t="125754" x="11657013" y="2336800"/>
          <p14:tracePt t="125757" x="11698288" y="2336800"/>
          <p14:tracePt t="125759" x="11714163" y="2336800"/>
          <p14:tracePt t="125760" x="11737975" y="2344738"/>
          <p14:tracePt t="125762" x="11761788" y="2344738"/>
          <p14:tracePt t="125764" x="11793538" y="2344738"/>
          <p14:tracePt t="125766" x="11817350" y="2344738"/>
          <p14:tracePt t="125768" x="11841163" y="2352675"/>
          <p14:tracePt t="125770" x="11864975" y="2352675"/>
          <p14:tracePt t="125772" x="11896725" y="2352675"/>
          <p14:tracePt t="125774" x="11920538" y="2352675"/>
          <p14:tracePt t="125776" x="11944350" y="2352675"/>
          <p14:tracePt t="125778" x="11968163" y="2352675"/>
          <p14:tracePt t="125780" x="11991975" y="2360613"/>
          <p14:tracePt t="125782" x="12015788" y="2360613"/>
          <p14:tracePt t="125784" x="12041188" y="2360613"/>
          <p14:tracePt t="125786" x="12065000" y="2360613"/>
          <p14:tracePt t="125788" x="12088813" y="2368550"/>
          <p14:tracePt t="125791" x="12120563" y="2368550"/>
          <p14:tracePt t="125792" x="12136438" y="2368550"/>
          <p14:tracePt t="125794" x="12160250" y="2368550"/>
          <p14:tracePt t="126173" x="12088813" y="3101975"/>
          <p14:tracePt t="126177" x="11968163" y="3149600"/>
          <p14:tracePt t="126179" x="11904663" y="3173413"/>
          <p14:tracePt t="126181" x="11841163" y="3205163"/>
          <p14:tracePt t="126185" x="11706225" y="3252788"/>
          <p14:tracePt t="126187" x="11641138" y="3278188"/>
          <p14:tracePt t="126191" x="11514138" y="3325813"/>
          <p14:tracePt t="126192" x="11442700" y="3357563"/>
          <p14:tracePt t="126194" x="11379200" y="3381375"/>
          <p14:tracePt t="126197" x="11314113" y="3405188"/>
          <p14:tracePt t="126199" x="11218863" y="3436938"/>
          <p14:tracePt t="126200" x="11179175" y="3452813"/>
          <p14:tracePt t="126203" x="11115675" y="3468688"/>
          <p14:tracePt t="126204" x="11044238" y="3492500"/>
          <p14:tracePt t="126207" x="10980738" y="3516313"/>
          <p14:tracePt t="126209" x="10915650" y="3540125"/>
          <p14:tracePt t="126210" x="10852150" y="3556000"/>
          <p14:tracePt t="126212" x="10780713" y="3579813"/>
          <p14:tracePt t="126214" x="10717213" y="3595688"/>
          <p14:tracePt t="126216" x="10653713" y="3621088"/>
          <p14:tracePt t="126218" x="10588625" y="3636963"/>
          <p14:tracePt t="126220" x="10525125" y="3652838"/>
          <p14:tracePt t="126222" x="10461625" y="3668713"/>
          <p14:tracePt t="126224" x="10398125" y="3692525"/>
          <p14:tracePt t="126227" x="10334625" y="3708400"/>
          <p14:tracePt t="126228" x="10269538" y="3724275"/>
          <p14:tracePt t="126230" x="10206038" y="3740150"/>
          <p14:tracePt t="126232" x="10142538" y="3756025"/>
          <p14:tracePt t="126234" x="10094913" y="3763963"/>
          <p14:tracePt t="126236" x="10031413" y="3779838"/>
          <p14:tracePt t="126238" x="9975850" y="3795713"/>
          <p14:tracePt t="126240" x="9918700" y="3803650"/>
          <p14:tracePt t="126242" x="9863138" y="3819525"/>
          <p14:tracePt t="126244" x="9815513" y="3827463"/>
          <p14:tracePt t="126246" x="9759950" y="3835400"/>
          <p14:tracePt t="126248" x="9704388" y="3851275"/>
          <p14:tracePt t="126250" x="9656763" y="3859213"/>
          <p14:tracePt t="126252" x="9609138" y="3867150"/>
          <p14:tracePt t="126254" x="9551988" y="3875088"/>
          <p14:tracePt t="126256" x="9512300" y="3883025"/>
          <p14:tracePt t="126258" x="9464675" y="3890963"/>
          <p14:tracePt t="126261" x="9417050" y="3898900"/>
          <p14:tracePt t="126263" x="9369425" y="3906838"/>
          <p14:tracePt t="126265" x="9329738" y="3906838"/>
          <p14:tracePt t="126266" x="9274175" y="3922713"/>
          <p14:tracePt t="126268" x="9242425" y="3930650"/>
          <p14:tracePt t="126270" x="9201150" y="3938588"/>
          <p14:tracePt t="126272" x="9161463" y="3938588"/>
          <p14:tracePt t="126274" x="9121775" y="3948113"/>
          <p14:tracePt t="126276" x="9082088" y="3948113"/>
          <p14:tracePt t="126278" x="9050338" y="3948113"/>
          <p14:tracePt t="126280" x="9010650" y="3956050"/>
          <p14:tracePt t="126282" x="8970963" y="3956050"/>
          <p14:tracePt t="126284" x="8939213" y="3956050"/>
          <p14:tracePt t="126286" x="8899525" y="3956050"/>
          <p14:tracePt t="126288" x="8866188" y="3956050"/>
          <p14:tracePt t="126291" x="8826500" y="3963988"/>
          <p14:tracePt t="126292" x="8794750" y="3963988"/>
          <p14:tracePt t="126294" x="8755063" y="3963988"/>
          <p14:tracePt t="126296" x="8715375" y="3963988"/>
          <p14:tracePt t="126298" x="8683625" y="3963988"/>
          <p14:tracePt t="126301" x="8628063" y="3963988"/>
          <p14:tracePt t="126302" x="8612188" y="3963988"/>
          <p14:tracePt t="126304" x="8572500" y="3963988"/>
          <p14:tracePt t="126306" x="8540750" y="3963988"/>
          <p14:tracePt t="126309" x="8499475" y="3963988"/>
          <p14:tracePt t="126310" x="8459788" y="3963988"/>
          <p14:tracePt t="126312" x="8428038" y="3963988"/>
          <p14:tracePt t="126314" x="8388350" y="3956050"/>
          <p14:tracePt t="126316" x="8348663" y="3956050"/>
          <p14:tracePt t="126318" x="8316913" y="3956050"/>
          <p14:tracePt t="126320" x="8277225" y="3948113"/>
          <p14:tracePt t="126322" x="8229600" y="3938588"/>
          <p14:tracePt t="126324" x="8189913" y="3938588"/>
          <p14:tracePt t="126326" x="8148638" y="3930650"/>
          <p14:tracePt t="126328" x="8108950" y="3930650"/>
          <p14:tracePt t="126330" x="8069263" y="3930650"/>
          <p14:tracePt t="126332" x="8029575" y="3922713"/>
          <p14:tracePt t="126335" x="7966075" y="3922713"/>
          <p14:tracePt t="126336" x="7942263" y="3914775"/>
          <p14:tracePt t="126338" x="7902575" y="3914775"/>
          <p14:tracePt t="126342" x="7813675" y="3906838"/>
          <p14:tracePt t="126345" x="7773988" y="3898900"/>
          <p14:tracePt t="126347" x="7726363" y="3890963"/>
          <p14:tracePt t="126348" x="7686675" y="3890963"/>
          <p14:tracePt t="126350" x="7646988" y="3890963"/>
          <p14:tracePt t="126352" x="7607300" y="3890963"/>
          <p14:tracePt t="126354" x="7567613" y="3883025"/>
          <p14:tracePt t="126359" x="7486650" y="3883025"/>
          <p14:tracePt t="126361" x="7454900" y="3875088"/>
          <p14:tracePt t="126363" x="7423150" y="3875088"/>
          <p14:tracePt t="126366" x="7359650" y="3875088"/>
          <p14:tracePt t="126369" x="7312025" y="3867150"/>
          <p14:tracePt t="126371" x="7296150" y="3867150"/>
          <p14:tracePt t="126372" x="7272338" y="3867150"/>
          <p14:tracePt t="126376" x="7240588" y="3867150"/>
          <p14:tracePt t="126377" x="7216775" y="3859213"/>
          <p14:tracePt t="126380" x="7192963" y="3859213"/>
          <p14:tracePt t="126381" x="7169150" y="3859213"/>
          <p14:tracePt t="126382" x="7145338" y="3851275"/>
          <p14:tracePt t="126384" x="7119938" y="3851275"/>
          <p14:tracePt t="126386" x="7096125" y="3843338"/>
          <p14:tracePt t="126388" x="7072313" y="3843338"/>
          <p14:tracePt t="126392" x="7024688" y="3835400"/>
          <p14:tracePt t="126395" x="7008813" y="3827463"/>
          <p14:tracePt t="126397" x="6985000" y="3827463"/>
          <p14:tracePt t="126398" x="6961188" y="3819525"/>
          <p14:tracePt t="126400" x="6945313" y="3819525"/>
          <p14:tracePt t="126402" x="6921500" y="3811588"/>
          <p14:tracePt t="126404" x="6897688" y="3811588"/>
          <p14:tracePt t="126407" x="6881813" y="3803650"/>
          <p14:tracePt t="126409" x="6858000" y="3803650"/>
          <p14:tracePt t="126411" x="6834188" y="3795713"/>
          <p14:tracePt t="126414" x="6794500" y="3787775"/>
          <p14:tracePt t="126416" x="6769100" y="3787775"/>
          <p14:tracePt t="126418" x="6745288" y="3779838"/>
          <p14:tracePt t="126420" x="6729413" y="3771900"/>
          <p14:tracePt t="126422" x="6705600" y="3771900"/>
          <p14:tracePt t="126425" x="6681788" y="3763963"/>
          <p14:tracePt t="126426" x="6657975" y="3756025"/>
          <p14:tracePt t="126430" x="6634163" y="3756025"/>
          <p14:tracePt t="126431" x="6610350" y="3748088"/>
          <p14:tracePt t="126432" x="6586538" y="3748088"/>
          <p14:tracePt t="126434" x="6562725" y="3748088"/>
          <p14:tracePt t="126437" x="6538913" y="3740150"/>
          <p14:tracePt t="126438" x="6515100" y="3740150"/>
          <p14:tracePt t="126442" x="6459538" y="3732213"/>
          <p14:tracePt t="126446" x="6402388" y="3724275"/>
          <p14:tracePt t="126448" x="6370638" y="3716338"/>
          <p14:tracePt t="126450" x="6346825" y="3716338"/>
          <p14:tracePt t="126452" x="6315075" y="3708400"/>
          <p14:tracePt t="126454" x="6283325" y="3708400"/>
          <p14:tracePt t="126456" x="6251575" y="3700463"/>
          <p14:tracePt t="126458" x="6219825" y="3700463"/>
          <p14:tracePt t="126460" x="6196013" y="3692525"/>
          <p14:tracePt t="126464" x="6132513" y="3684588"/>
          <p14:tracePt t="126466" x="6100763" y="3684588"/>
          <p14:tracePt t="126468" x="6075363" y="3684588"/>
          <p14:tracePt t="126470" x="6043613" y="3676650"/>
          <p14:tracePt t="126472" x="6019800" y="3676650"/>
          <p14:tracePt t="126475" x="5995988" y="3668713"/>
          <p14:tracePt t="126476" x="5972175" y="3668713"/>
          <p14:tracePt t="126479" x="5948363" y="3668713"/>
          <p14:tracePt t="126480" x="5924550" y="3660775"/>
          <p14:tracePt t="126482" x="5908675" y="3660775"/>
          <p14:tracePt t="126484" x="5884863" y="3660775"/>
          <p14:tracePt t="126486" x="5868988" y="3652838"/>
          <p14:tracePt t="126488" x="5853113" y="3652838"/>
          <p14:tracePt t="126491" x="5837238" y="3652838"/>
          <p14:tracePt t="126493" x="5821363" y="3652838"/>
          <p14:tracePt t="126495" x="5805488" y="3652838"/>
          <p14:tracePt t="126497" x="5797550" y="3644900"/>
          <p14:tracePt t="126498" x="5781675" y="3644900"/>
          <p14:tracePt t="126500" x="5765800" y="3644900"/>
          <p14:tracePt t="126502" x="5757863" y="3644900"/>
          <p14:tracePt t="126505" x="5740400" y="3636963"/>
          <p14:tracePt t="126507" x="5732463" y="3636963"/>
          <p14:tracePt t="126509" x="5724525" y="3636963"/>
          <p14:tracePt t="126510" x="5708650" y="3636963"/>
          <p14:tracePt t="126512" x="5700713" y="3636963"/>
          <p14:tracePt t="126515" x="5692775" y="3636963"/>
          <p14:tracePt t="126516" x="5684838" y="3636963"/>
          <p14:tracePt t="126518" x="5676900" y="3636963"/>
          <p14:tracePt t="126520" x="5668963" y="3636963"/>
          <p14:tracePt t="126522" x="5661025" y="3629025"/>
          <p14:tracePt t="126525" x="5653088" y="3629025"/>
          <p14:tracePt t="126528" x="5637213" y="3629025"/>
          <p14:tracePt t="126531" x="5629275" y="3629025"/>
          <p14:tracePt t="126534" x="5621338" y="3629025"/>
          <p14:tracePt t="126539" x="5613400" y="3629025"/>
          <p14:tracePt t="126543" x="5605463" y="3629025"/>
          <p14:tracePt t="126550" x="5597525" y="3629025"/>
          <p14:tracePt t="126604" x="5597525" y="3621088"/>
          <p14:tracePt t="127381" x="5597525" y="3629025"/>
          <p14:tracePt t="127399" x="5597525" y="3621088"/>
          <p14:tracePt t="128012" x="5589588" y="3621088"/>
          <p14:tracePt t="128019" x="5581650" y="3621088"/>
          <p14:tracePt t="128021" x="5573713" y="3621088"/>
          <p14:tracePt t="128025" x="5565775" y="3621088"/>
          <p14:tracePt t="128027" x="5557838" y="3621088"/>
          <p14:tracePt t="128028" x="5549900" y="3621088"/>
          <p14:tracePt t="128031" x="5541963" y="3621088"/>
          <p14:tracePt t="128033" x="5534025" y="3621088"/>
          <p14:tracePt t="128035" x="5518150" y="3613150"/>
          <p14:tracePt t="128037" x="5510213" y="3613150"/>
          <p14:tracePt t="128039" x="5502275" y="3613150"/>
          <p14:tracePt t="128042" x="5486400" y="3613150"/>
          <p14:tracePt t="128043" x="5478463" y="3613150"/>
          <p14:tracePt t="128045" x="5462588" y="3605213"/>
          <p14:tracePt t="128048" x="5454650" y="3605213"/>
          <p14:tracePt t="128049" x="5438775" y="3605213"/>
          <p14:tracePt t="128051" x="5422900" y="3605213"/>
          <p14:tracePt t="128053" x="5414963" y="3605213"/>
          <p14:tracePt t="128055" x="5397500" y="3595688"/>
          <p14:tracePt t="128058" x="5389563" y="3595688"/>
          <p14:tracePt t="128062" x="5357813" y="3595688"/>
          <p14:tracePt t="128064" x="5341938" y="3595688"/>
          <p14:tracePt t="128065" x="5326063" y="3587750"/>
          <p14:tracePt t="128067" x="5310188" y="3587750"/>
          <p14:tracePt t="128069" x="5294313" y="3587750"/>
          <p14:tracePt t="128071" x="5270500" y="3587750"/>
          <p14:tracePt t="128073" x="5254625" y="3587750"/>
          <p14:tracePt t="128076" x="5238750" y="3579813"/>
          <p14:tracePt t="128078" x="5214938" y="3579813"/>
          <p14:tracePt t="128080" x="5199063" y="3579813"/>
          <p14:tracePt t="128081" x="5175250" y="3571875"/>
          <p14:tracePt t="128083" x="5159375" y="3571875"/>
          <p14:tracePt t="128086" x="5127625" y="3571875"/>
          <p14:tracePt t="128088" x="5111750" y="3563938"/>
          <p14:tracePt t="128097" x="5030788" y="3556000"/>
          <p14:tracePt t="128099" x="5014913" y="3548063"/>
          <p14:tracePt t="128101" x="4991100" y="3548063"/>
          <p14:tracePt t="128103" x="4967288" y="3548063"/>
          <p14:tracePt t="128105" x="4951413" y="3540125"/>
          <p14:tracePt t="128108" x="4935538" y="3540125"/>
          <p14:tracePt t="128114" x="4895850" y="3540125"/>
          <p14:tracePt t="128115" x="4887913" y="3540125"/>
          <p14:tracePt t="128117" x="4879975" y="3540125"/>
          <p14:tracePt t="128120" x="4864100" y="3540125"/>
          <p14:tracePt t="128122" x="4856163" y="3548063"/>
          <p14:tracePt t="128127" x="4848225" y="3548063"/>
          <p14:tracePt t="128130" x="4840288" y="3548063"/>
          <p14:tracePt t="128157" x="4832350" y="3548063"/>
          <p14:tracePt t="128172" x="4832350" y="3540125"/>
          <p14:tracePt t="128220" x="4832350" y="3548063"/>
          <p14:tracePt t="128225" x="4840288" y="3548063"/>
          <p14:tracePt t="128266" x="4840288" y="3556000"/>
          <p14:tracePt t="128270" x="4848225" y="3556000"/>
          <p14:tracePt t="128275" x="4848225" y="3563938"/>
          <p14:tracePt t="128278" x="4856163" y="3563938"/>
          <p14:tracePt t="128281" x="4864100" y="3571875"/>
          <p14:tracePt t="128285" x="4872038" y="3579813"/>
          <p14:tracePt t="128287" x="4872038" y="3587750"/>
          <p14:tracePt t="128292" x="4887913" y="3595688"/>
          <p14:tracePt t="128294" x="4895850" y="3605213"/>
          <p14:tracePt t="128296" x="4903788" y="3613150"/>
          <p14:tracePt t="128298" x="4919663" y="3621088"/>
          <p14:tracePt t="128300" x="4927600" y="3629025"/>
          <p14:tracePt t="128302" x="4935538" y="3636963"/>
          <p14:tracePt t="128304" x="4943475" y="3644900"/>
          <p14:tracePt t="128306" x="4959350" y="3652838"/>
          <p14:tracePt t="128661" x="4951413" y="3636963"/>
          <p14:tracePt t="128664" x="4935538" y="3629025"/>
          <p14:tracePt t="128668" x="4927600" y="3621088"/>
          <p14:tracePt t="128669" x="4919663" y="3613150"/>
          <p14:tracePt t="128671" x="4911725" y="3613150"/>
          <p14:tracePt t="128674" x="4911725" y="3605213"/>
          <p14:tracePt t="128676" x="4903788" y="3605213"/>
          <p14:tracePt t="128678" x="4895850" y="3595688"/>
          <p14:tracePt t="128681" x="4887913" y="3595688"/>
          <p14:tracePt t="128683" x="4887913" y="3587750"/>
          <p14:tracePt t="128685" x="4879975" y="3587750"/>
          <p14:tracePt t="128698" x="4879975" y="3595688"/>
          <p14:tracePt t="128742" x="4872038" y="3595688"/>
          <p14:tracePt t="128783" x="4872038" y="3587750"/>
          <p14:tracePt t="129104" x="4864100" y="3587750"/>
          <p14:tracePt t="129117" x="4856163" y="3587750"/>
          <p14:tracePt t="129784" x="4848225" y="3587750"/>
          <p14:tracePt t="129788" x="4840288" y="3587750"/>
          <p14:tracePt t="129792" x="4832350" y="3587750"/>
          <p14:tracePt t="129795" x="4824413" y="3587750"/>
          <p14:tracePt t="129797" x="4816475" y="3587750"/>
          <p14:tracePt t="129799" x="4808538" y="3587750"/>
          <p14:tracePt t="129803" x="4792663" y="3587750"/>
          <p14:tracePt t="129805" x="4784725" y="3587750"/>
          <p14:tracePt t="129810" x="4776788" y="3587750"/>
          <p14:tracePt t="129812" x="4768850" y="3587750"/>
          <p14:tracePt t="129813" x="4760913" y="3587750"/>
          <p14:tracePt t="129815" x="4752975" y="3579813"/>
          <p14:tracePt t="129817" x="4745038" y="3579813"/>
          <p14:tracePt t="129820" x="4737100" y="3579813"/>
          <p14:tracePt t="129822" x="4729163" y="3579813"/>
          <p14:tracePt t="129825" x="4721225" y="3579813"/>
          <p14:tracePt t="129829" x="4705350" y="3571875"/>
          <p14:tracePt t="129831" x="4687888" y="3571875"/>
          <p14:tracePt t="129832" x="4679950" y="3571875"/>
          <p14:tracePt t="129834" x="4672013" y="3571875"/>
          <p14:tracePt t="129836" x="4664075" y="3571875"/>
          <p14:tracePt t="129838" x="4656138" y="3571875"/>
          <p14:tracePt t="129842" x="4632325" y="3563938"/>
          <p14:tracePt t="129845" x="4624388" y="3563938"/>
          <p14:tracePt t="129847" x="4608513" y="3563938"/>
          <p14:tracePt t="129848" x="4600575" y="3563938"/>
          <p14:tracePt t="129850" x="4584700" y="3563938"/>
          <p14:tracePt t="129852" x="4576763" y="3556000"/>
          <p14:tracePt t="129854" x="4568825" y="3556000"/>
          <p14:tracePt t="129856" x="4560888" y="3556000"/>
          <p14:tracePt t="129859" x="4545013" y="3556000"/>
          <p14:tracePt t="129861" x="4537075" y="3556000"/>
          <p14:tracePt t="129863" x="4529138" y="3556000"/>
          <p14:tracePt t="129864" x="4521200" y="3548063"/>
          <p14:tracePt t="129866" x="4513263" y="3548063"/>
          <p14:tracePt t="129870" x="4497388" y="3548063"/>
          <p14:tracePt t="129877" x="4481513" y="3548063"/>
          <p14:tracePt t="129879" x="4465638" y="3540125"/>
          <p14:tracePt t="129880" x="4457700" y="3540125"/>
          <p14:tracePt t="129882" x="4449763" y="3540125"/>
          <p14:tracePt t="129884" x="4441825" y="3540125"/>
          <p14:tracePt t="129886" x="4433888" y="3540125"/>
          <p14:tracePt t="129888" x="4418013" y="3532188"/>
          <p14:tracePt t="129892" x="4410075" y="3532188"/>
          <p14:tracePt t="129894" x="4402138" y="3532188"/>
          <p14:tracePt t="129895" x="4386263" y="3524250"/>
          <p14:tracePt t="129896" x="4378325" y="3524250"/>
          <p14:tracePt t="129898" x="4370388" y="3524250"/>
          <p14:tracePt t="129900" x="4352925" y="3516313"/>
          <p14:tracePt t="129902" x="4344988" y="3516313"/>
          <p14:tracePt t="129905" x="4329113" y="3508375"/>
          <p14:tracePt t="129909" x="4305300" y="3500438"/>
          <p14:tracePt t="129912" x="4297363" y="3500438"/>
          <p14:tracePt t="129913" x="4281488" y="3500438"/>
          <p14:tracePt t="129915" x="4273550" y="3492500"/>
          <p14:tracePt t="129917" x="4265613" y="3492500"/>
          <p14:tracePt t="129919" x="4249738" y="3484563"/>
          <p14:tracePt t="129922" x="4241800" y="3484563"/>
          <p14:tracePt t="129923" x="4233863" y="3484563"/>
          <p14:tracePt t="129926" x="4225925" y="3484563"/>
          <p14:tracePt t="129927" x="4217988" y="3476625"/>
          <p14:tracePt t="129930" x="4210050" y="3476625"/>
          <p14:tracePt t="129931" x="4202113" y="3476625"/>
          <p14:tracePt t="129933" x="4194175" y="3476625"/>
          <p14:tracePt t="129937" x="4202113" y="3476625"/>
          <p14:tracePt t="129939" x="4194175" y="3484563"/>
          <p14:tracePt t="129944" x="4202113" y="3484563"/>
          <p14:tracePt t="129947" x="4217988" y="3492500"/>
          <p14:tracePt t="130365" x="4217988" y="3484563"/>
          <p14:tracePt t="130367" x="4202113" y="3476625"/>
          <p14:tracePt t="130371" x="4186238" y="3460750"/>
          <p14:tracePt t="130372" x="4178300" y="3452813"/>
          <p14:tracePt t="130376" x="4170363" y="3452813"/>
          <p14:tracePt t="130380" x="4162425" y="3452813"/>
          <p14:tracePt t="130410" x="4154488" y="3452813"/>
          <p14:tracePt t="130438" x="4146550" y="3452813"/>
          <p14:tracePt t="130443" x="4138613" y="3444875"/>
          <p14:tracePt t="130447" x="4130675" y="3444875"/>
          <p14:tracePt t="130448" x="4122738" y="3444875"/>
          <p14:tracePt t="130450" x="4114800" y="3444875"/>
          <p14:tracePt t="130453" x="4106863" y="3436938"/>
          <p14:tracePt t="130456" x="4098925" y="3436938"/>
          <p14:tracePt t="130459" x="4090988" y="3436938"/>
          <p14:tracePt t="130462" x="4083050" y="3436938"/>
          <p14:tracePt t="130464" x="4075113" y="3436938"/>
          <p14:tracePt t="130466" x="4067175" y="3436938"/>
          <p14:tracePt t="130472" x="4059238" y="3436938"/>
          <p14:tracePt t="130478" x="4051300" y="3436938"/>
          <p14:tracePt t="130484" x="4051300" y="3429000"/>
          <p14:tracePt t="130494" x="4043363" y="3429000"/>
          <p14:tracePt t="130504" x="4035425" y="3429000"/>
          <p14:tracePt t="130512" x="4027488" y="3429000"/>
          <p14:tracePt t="130516" x="4019550" y="3429000"/>
          <p14:tracePt t="130522" x="4011613" y="3429000"/>
          <p14:tracePt t="130526" x="4002088" y="3429000"/>
          <p14:tracePt t="130530" x="3994150" y="3429000"/>
          <p14:tracePt t="130534" x="3986213" y="3429000"/>
          <p14:tracePt t="130538" x="3978275" y="3429000"/>
          <p14:tracePt t="130543" x="3970338" y="3429000"/>
          <p14:tracePt t="130548" x="3962400" y="3429000"/>
          <p14:tracePt t="130552" x="3954463" y="3429000"/>
          <p14:tracePt t="130554" x="3946525" y="3429000"/>
          <p14:tracePt t="130559" x="3938588" y="3429000"/>
          <p14:tracePt t="130562" x="3930650" y="3429000"/>
          <p14:tracePt t="130564" x="3922713" y="3429000"/>
          <p14:tracePt t="130568" x="3914775" y="3429000"/>
          <p14:tracePt t="130570" x="3906838" y="3429000"/>
          <p14:tracePt t="130572" x="3898900" y="3436938"/>
          <p14:tracePt t="130575" x="3890963" y="3436938"/>
          <p14:tracePt t="130578" x="3883025" y="3436938"/>
          <p14:tracePt t="130580" x="3875088" y="3436938"/>
          <p14:tracePt t="130582" x="3867150" y="3436938"/>
          <p14:tracePt t="130584" x="3859213" y="3436938"/>
          <p14:tracePt t="130586" x="3851275" y="3444875"/>
          <p14:tracePt t="130588" x="3843338" y="3444875"/>
          <p14:tracePt t="130592" x="3835400" y="3444875"/>
          <p14:tracePt t="130595" x="3819525" y="3444875"/>
          <p14:tracePt t="130597" x="3811588" y="3452813"/>
          <p14:tracePt t="130598" x="3803650" y="3452813"/>
          <p14:tracePt t="130600" x="3795713" y="3452813"/>
          <p14:tracePt t="130602" x="3787775" y="3452813"/>
          <p14:tracePt t="130604" x="3779838" y="3460750"/>
          <p14:tracePt t="130606" x="3771900" y="3460750"/>
          <p14:tracePt t="130609" x="3763963" y="3460750"/>
          <p14:tracePt t="130611" x="3756025" y="3460750"/>
          <p14:tracePt t="130613" x="3748088" y="3468688"/>
          <p14:tracePt t="130614" x="3740150" y="3468688"/>
          <p14:tracePt t="130616" x="3724275" y="3476625"/>
          <p14:tracePt t="130618" x="3716338" y="3476625"/>
          <p14:tracePt t="130620" x="3708400" y="3476625"/>
          <p14:tracePt t="130622" x="3700463" y="3476625"/>
          <p14:tracePt t="130626" x="3692525" y="3484563"/>
          <p14:tracePt t="130629" x="3676650" y="3484563"/>
          <p14:tracePt t="130630" x="3668713" y="3484563"/>
          <p14:tracePt t="130632" x="3660775" y="3484563"/>
          <p14:tracePt t="130634" x="3651250" y="3484563"/>
          <p14:tracePt t="130636" x="3643313" y="3492500"/>
          <p14:tracePt t="130638" x="3635375" y="3492500"/>
          <p14:tracePt t="130643" x="3619500" y="3492500"/>
          <p14:tracePt t="130645" x="3611563" y="3492500"/>
          <p14:tracePt t="130647" x="3603625" y="3500438"/>
          <p14:tracePt t="130648" x="3595688" y="3500438"/>
          <p14:tracePt t="130650" x="3587750" y="3500438"/>
          <p14:tracePt t="130652" x="3579813" y="3500438"/>
          <p14:tracePt t="130656" x="3571875" y="3500438"/>
          <p14:tracePt t="130659" x="3563938" y="3500438"/>
          <p14:tracePt t="130662" x="3556000" y="3500438"/>
          <p14:tracePt t="130666" x="3548063" y="3500438"/>
          <p14:tracePt t="130670" x="3540125" y="3508375"/>
          <p14:tracePt t="130675" x="3532188" y="3508375"/>
          <p14:tracePt t="130678" x="3524250" y="3508375"/>
          <p14:tracePt t="130682" x="3516313" y="3508375"/>
          <p14:tracePt t="130686" x="3508375" y="3508375"/>
          <p14:tracePt t="130693" x="3500438" y="3508375"/>
          <p14:tracePt t="130696" x="3492500" y="3508375"/>
          <p14:tracePt t="130698" x="3492500" y="3516313"/>
          <p14:tracePt t="130700" x="3484563" y="3516313"/>
          <p14:tracePt t="130708" x="3476625" y="3516313"/>
          <p14:tracePt t="130711" x="3468688" y="3516313"/>
          <p14:tracePt t="130712" x="3460750" y="3516313"/>
          <p14:tracePt t="130717" x="3452813" y="3516313"/>
          <p14:tracePt t="130718" x="3444875" y="3516313"/>
          <p14:tracePt t="130722" x="3436938" y="3516313"/>
          <p14:tracePt t="130725" x="3429000" y="3516313"/>
          <p14:tracePt t="130727" x="3421063" y="3516313"/>
          <p14:tracePt t="130728" x="3413125" y="3516313"/>
          <p14:tracePt t="130730" x="3405188" y="3516313"/>
          <p14:tracePt t="130732" x="3397250" y="3516313"/>
          <p14:tracePt t="130734" x="3389313" y="3516313"/>
          <p14:tracePt t="130736" x="3381375" y="3516313"/>
          <p14:tracePt t="130738" x="3373438" y="3516313"/>
          <p14:tracePt t="130742" x="3365500" y="3516313"/>
          <p14:tracePt t="130743" x="3357563" y="3508375"/>
          <p14:tracePt t="130744" x="3349625" y="3508375"/>
          <p14:tracePt t="130746" x="3341688" y="3508375"/>
          <p14:tracePt t="130748" x="3333750" y="3508375"/>
          <p14:tracePt t="130751" x="3325813" y="3508375"/>
          <p14:tracePt t="130752" x="3317875" y="3508375"/>
          <p14:tracePt t="130754" x="3300413" y="3508375"/>
          <p14:tracePt t="130756" x="3292475" y="3508375"/>
          <p14:tracePt t="130759" x="3284538" y="3500438"/>
          <p14:tracePt t="130760" x="3276600" y="3500438"/>
          <p14:tracePt t="130762" x="3268663" y="3500438"/>
          <p14:tracePt t="130764" x="3260725" y="3500438"/>
          <p14:tracePt t="130766" x="3252788" y="3492500"/>
          <p14:tracePt t="130768" x="3244850" y="3492500"/>
          <p14:tracePt t="130770" x="3228975" y="3492500"/>
          <p14:tracePt t="130772" x="3221038" y="3492500"/>
          <p14:tracePt t="130774" x="3213100" y="3484563"/>
          <p14:tracePt t="130776" x="3205163" y="3484563"/>
          <p14:tracePt t="130778" x="3197225" y="3484563"/>
          <p14:tracePt t="130780" x="3189288" y="3476625"/>
          <p14:tracePt t="130782" x="3181350" y="3476625"/>
          <p14:tracePt t="130784" x="3173413" y="3476625"/>
          <p14:tracePt t="130786" x="3157538" y="3468688"/>
          <p14:tracePt t="130788" x="3149600" y="3468688"/>
          <p14:tracePt t="130791" x="3141663" y="3460750"/>
          <p14:tracePt t="130793" x="3133725" y="3460750"/>
          <p14:tracePt t="130794" x="3125788" y="3460750"/>
          <p14:tracePt t="130796" x="3117850" y="3460750"/>
          <p14:tracePt t="130798" x="3109913" y="3460750"/>
          <p14:tracePt t="130800" x="3101975" y="3452813"/>
          <p14:tracePt t="130802" x="3086100" y="3452813"/>
          <p14:tracePt t="130804" x="3078163" y="3452813"/>
          <p14:tracePt t="130806" x="3070225" y="3452813"/>
          <p14:tracePt t="130809" x="3062288" y="3444875"/>
          <p14:tracePt t="130810" x="3054350" y="3444875"/>
          <p14:tracePt t="130815" x="3038475" y="3444875"/>
          <p14:tracePt t="130816" x="3022600" y="3444875"/>
          <p14:tracePt t="130818" x="3014663" y="3444875"/>
          <p14:tracePt t="130820" x="3006725" y="3444875"/>
          <p14:tracePt t="130822" x="2998788" y="3444875"/>
          <p14:tracePt t="130825" x="2990850" y="3436938"/>
          <p14:tracePt t="130827" x="2974975" y="3436938"/>
          <p14:tracePt t="130829" x="2967038" y="3436938"/>
          <p14:tracePt t="130830" x="2957513" y="3436938"/>
          <p14:tracePt t="130832" x="2949575" y="3436938"/>
          <p14:tracePt t="130834" x="2933700" y="3436938"/>
          <p14:tracePt t="130836" x="2925763" y="3436938"/>
          <p14:tracePt t="130838" x="2917825" y="3436938"/>
          <p14:tracePt t="130841" x="2909888" y="3436938"/>
          <p14:tracePt t="130845" x="2894013" y="3436938"/>
          <p14:tracePt t="130847" x="2878138" y="3429000"/>
          <p14:tracePt t="130848" x="2870200" y="3429000"/>
          <p14:tracePt t="130850" x="2862263" y="3429000"/>
          <p14:tracePt t="130852" x="2854325" y="3429000"/>
          <p14:tracePt t="130854" x="2838450" y="3429000"/>
          <p14:tracePt t="130856" x="2830513" y="3429000"/>
          <p14:tracePt t="130860" x="2806700" y="3429000"/>
          <p14:tracePt t="130862" x="2790825" y="3429000"/>
          <p14:tracePt t="130864" x="2782888" y="3429000"/>
          <p14:tracePt t="130866" x="2767013" y="3429000"/>
          <p14:tracePt t="130868" x="2759075" y="3429000"/>
          <p14:tracePt t="130870" x="2743200" y="3429000"/>
          <p14:tracePt t="130872" x="2735263" y="3429000"/>
          <p14:tracePt t="130875" x="2719388" y="3429000"/>
          <p14:tracePt t="130878" x="2711450" y="3429000"/>
          <p14:tracePt t="130879" x="2695575" y="3429000"/>
          <p14:tracePt t="130880" x="2679700" y="3429000"/>
          <p14:tracePt t="130882" x="2671763" y="3429000"/>
          <p14:tracePt t="130884" x="2655888" y="3429000"/>
          <p14:tracePt t="130886" x="2640013" y="3429000"/>
          <p14:tracePt t="130888" x="2632075" y="3429000"/>
          <p14:tracePt t="130893" x="2598738" y="3429000"/>
          <p14:tracePt t="130894" x="2582863" y="3429000"/>
          <p14:tracePt t="130896" x="2566988" y="3429000"/>
          <p14:tracePt t="130898" x="2551113" y="3429000"/>
          <p14:tracePt t="130900" x="2535238" y="3429000"/>
          <p14:tracePt t="130902" x="2519363" y="3429000"/>
          <p14:tracePt t="130904" x="2503488" y="3421063"/>
          <p14:tracePt t="130907" x="2487613" y="3421063"/>
          <p14:tracePt t="130909" x="2471738" y="3421063"/>
          <p14:tracePt t="130911" x="2455863" y="3421063"/>
          <p14:tracePt t="130912" x="2439988" y="3421063"/>
          <p14:tracePt t="130914" x="2424113" y="3421063"/>
          <p14:tracePt t="130916" x="2408238" y="3429000"/>
          <p14:tracePt t="130918" x="2392363" y="3429000"/>
          <p14:tracePt t="130920" x="2376488" y="3429000"/>
          <p14:tracePt t="130922" x="2360613" y="3429000"/>
          <p14:tracePt t="130925" x="2344738" y="3429000"/>
          <p14:tracePt t="130927" x="2328863" y="3429000"/>
          <p14:tracePt t="130928" x="2312988" y="3429000"/>
          <p14:tracePt t="130930" x="2297113" y="3429000"/>
          <p14:tracePt t="130932" x="2281238" y="3429000"/>
          <p14:tracePt t="130934" x="2265363" y="3429000"/>
          <p14:tracePt t="130937" x="2239963" y="3429000"/>
          <p14:tracePt t="130938" x="2224088" y="3429000"/>
          <p14:tracePt t="130941" x="2208213" y="3429000"/>
          <p14:tracePt t="130943" x="2192338" y="3429000"/>
          <p14:tracePt t="130944" x="2168525" y="3429000"/>
          <p14:tracePt t="130946" x="2152650" y="3429000"/>
          <p14:tracePt t="130948" x="2128838" y="3436938"/>
          <p14:tracePt t="130950" x="2112963" y="3436938"/>
          <p14:tracePt t="130953" x="2097088" y="3436938"/>
          <p14:tracePt t="130954" x="2073275" y="3436938"/>
          <p14:tracePt t="130956" x="2057400" y="3436938"/>
          <p14:tracePt t="130958" x="2033588" y="3436938"/>
          <p14:tracePt t="130960" x="2017713" y="3436938"/>
          <p14:tracePt t="130962" x="2001838" y="3436938"/>
          <p14:tracePt t="130964" x="1978025" y="3436938"/>
          <p14:tracePt t="130966" x="1962150" y="3436938"/>
          <p14:tracePt t="130968" x="1938338" y="3436938"/>
          <p14:tracePt t="130970" x="1922463" y="3436938"/>
          <p14:tracePt t="130972" x="1905000" y="3436938"/>
          <p14:tracePt t="130975" x="1881188" y="3436938"/>
          <p14:tracePt t="130977" x="1865313" y="3436938"/>
          <p14:tracePt t="130978" x="1849438" y="3436938"/>
          <p14:tracePt t="130980" x="1833563" y="3436938"/>
          <p14:tracePt t="130982" x="1817688" y="3436938"/>
          <p14:tracePt t="130985" x="1793875" y="3436938"/>
          <p14:tracePt t="130986" x="1778000" y="3436938"/>
          <p14:tracePt t="130988" x="1762125" y="3436938"/>
          <p14:tracePt t="130991" x="1746250" y="3436938"/>
          <p14:tracePt t="130993" x="1730375" y="3444875"/>
          <p14:tracePt t="130994" x="1714500" y="3444875"/>
          <p14:tracePt t="130996" x="1698625" y="3444875"/>
          <p14:tracePt t="130998" x="1690688" y="3444875"/>
          <p14:tracePt t="131000" x="1674813" y="3444875"/>
          <p14:tracePt t="131002" x="1658938" y="3444875"/>
          <p14:tracePt t="131004" x="1651000" y="3444875"/>
          <p14:tracePt t="131006" x="1635125" y="3452813"/>
          <p14:tracePt t="131009" x="1627188" y="3452813"/>
          <p14:tracePt t="131011" x="1611313" y="3452813"/>
          <p14:tracePt t="131012" x="1603375" y="3452813"/>
          <p14:tracePt t="131014" x="1595438" y="3452813"/>
          <p14:tracePt t="131016" x="1587500" y="3452813"/>
          <p14:tracePt t="131018" x="1579563" y="3452813"/>
          <p14:tracePt t="131020" x="1571625" y="3452813"/>
          <p14:tracePt t="131025" x="1562100" y="3460750"/>
          <p14:tracePt t="131027" x="1554163" y="3460750"/>
          <p14:tracePt t="131030" x="1546225" y="3460750"/>
          <p14:tracePt t="131034" x="1538288" y="3460750"/>
          <p14:tracePt t="131038" x="1530350" y="3460750"/>
          <p14:tracePt t="131049" x="1522413" y="3460750"/>
          <p14:tracePt t="131277" x="1522413" y="3468688"/>
          <p14:tracePt t="131291" x="1522413" y="3476625"/>
          <p14:tracePt t="131295" x="1522413" y="3484563"/>
          <p14:tracePt t="131299" x="1514475" y="3492500"/>
          <p14:tracePt t="131300" x="1514475" y="3500438"/>
          <p14:tracePt t="131302" x="1506538" y="3500438"/>
          <p14:tracePt t="131304" x="1506538" y="3508375"/>
          <p14:tracePt t="131306" x="1506538" y="3516313"/>
          <p14:tracePt t="131311" x="1498600" y="3524250"/>
          <p14:tracePt t="131313" x="1498600" y="3532188"/>
          <p14:tracePt t="131316" x="1498600" y="3540125"/>
          <p14:tracePt t="131318" x="1490663" y="3540125"/>
          <p14:tracePt t="131320" x="1490663" y="3548063"/>
          <p14:tracePt t="131325" x="1490663" y="3556000"/>
          <p14:tracePt t="131328" x="1482725" y="3556000"/>
          <p14:tracePt t="131331" x="1482725" y="3563938"/>
          <p14:tracePt t="131336" x="1482725" y="3571875"/>
          <p14:tracePt t="131344" x="1474788" y="3579813"/>
          <p14:tracePt t="131352" x="1474788" y="3587750"/>
          <p14:tracePt t="131359" x="1474788" y="3595688"/>
          <p14:tracePt t="131362" x="1466850" y="3595688"/>
          <p14:tracePt t="131364" x="1466850" y="3605213"/>
          <p14:tracePt t="131368" x="1466850" y="3613150"/>
          <p14:tracePt t="131372" x="1466850" y="3621088"/>
          <p14:tracePt t="131378" x="1466850" y="3629025"/>
          <p14:tracePt t="131380" x="1458913" y="3629025"/>
          <p14:tracePt t="131382" x="1458913" y="3636963"/>
          <p14:tracePt t="131394" x="1458913" y="3644900"/>
          <p14:tracePt t="131398" x="1458913" y="3652838"/>
          <p14:tracePt t="131416" x="1458913" y="3660775"/>
          <p14:tracePt t="131514" x="1458913" y="3668713"/>
          <p14:tracePt t="131520" x="1458913" y="3676650"/>
          <p14:tracePt t="131524" x="1450975" y="3684588"/>
          <p14:tracePt t="131528" x="1450975" y="3692525"/>
          <p14:tracePt t="131532" x="1450975" y="3700463"/>
          <p14:tracePt t="131536" x="1450975" y="3708400"/>
          <p14:tracePt t="131546" x="1450975" y="3716338"/>
          <p14:tracePt t="131847" x="1450975" y="3724275"/>
          <p14:tracePt t="131850" x="1443038" y="3724275"/>
          <p14:tracePt t="131854" x="1443038" y="3732213"/>
          <p14:tracePt t="131859" x="1435100" y="3732213"/>
          <p14:tracePt t="131860" x="1435100" y="3740150"/>
          <p14:tracePt t="131866" x="1435100" y="3748088"/>
          <p14:tracePt t="131868" x="1427163" y="3748088"/>
          <p14:tracePt t="132387" x="1435100" y="3748088"/>
          <p14:tracePt t="132394" x="1435100" y="3740150"/>
          <p14:tracePt t="132397" x="1443038" y="3740150"/>
          <p14:tracePt t="132398" x="1450975" y="3740150"/>
          <p14:tracePt t="132400" x="1458913" y="3732213"/>
          <p14:tracePt t="132402" x="1466850" y="3732213"/>
          <p14:tracePt t="132404" x="1474788" y="3724275"/>
          <p14:tracePt t="132406" x="1482725" y="3724275"/>
          <p14:tracePt t="132411" x="1498600" y="3716338"/>
          <p14:tracePt t="132412" x="1506538" y="3716338"/>
          <p14:tracePt t="132414" x="1522413" y="3708400"/>
          <p14:tracePt t="132416" x="1530350" y="3708400"/>
          <p14:tracePt t="132418" x="1546225" y="3700463"/>
          <p14:tracePt t="132420" x="1554163" y="3692525"/>
          <p14:tracePt t="132423" x="1571625" y="3692525"/>
          <p14:tracePt t="132425" x="1579563" y="3684588"/>
          <p14:tracePt t="132426" x="1595438" y="3684588"/>
          <p14:tracePt t="132429" x="1603375" y="3676650"/>
          <p14:tracePt t="132430" x="1619250" y="3676650"/>
          <p14:tracePt t="132432" x="1635125" y="3668713"/>
          <p14:tracePt t="132434" x="1643063" y="3668713"/>
          <p14:tracePt t="132436" x="1658938" y="3660775"/>
          <p14:tracePt t="132438" x="1674813" y="3660775"/>
          <p14:tracePt t="132442" x="1698625" y="3644900"/>
          <p14:tracePt t="132445" x="1706563" y="3644900"/>
          <p14:tracePt t="132448" x="1738313" y="3636963"/>
          <p14:tracePt t="132450" x="1746250" y="3629025"/>
          <p14:tracePt t="132453" x="1754188" y="3629025"/>
          <p14:tracePt t="132454" x="1770063" y="3621088"/>
          <p14:tracePt t="132456" x="1778000" y="3621088"/>
          <p14:tracePt t="132459" x="1785938" y="3613150"/>
          <p14:tracePt t="132461" x="1793875" y="3613150"/>
          <p14:tracePt t="132464" x="1817688" y="3605213"/>
          <p14:tracePt t="132466" x="1825625" y="3605213"/>
          <p14:tracePt t="132468" x="1833563" y="3595688"/>
          <p14:tracePt t="132470" x="1841500" y="3595688"/>
          <p14:tracePt t="132472" x="1849438" y="3587750"/>
          <p14:tracePt t="132475" x="1857375" y="3587750"/>
          <p14:tracePt t="132476" x="1865313" y="3579813"/>
          <p14:tracePt t="132479" x="1873250" y="3579813"/>
          <p14:tracePt t="132482" x="1881188" y="3571875"/>
          <p14:tracePt t="132485" x="1889125" y="3571875"/>
          <p14:tracePt t="132486" x="1889125" y="3563938"/>
          <p14:tracePt t="132488" x="1897063" y="3563938"/>
          <p14:tracePt t="132492" x="1905000" y="3556000"/>
          <p14:tracePt t="132496" x="1912938" y="3556000"/>
          <p14:tracePt t="132500" x="1922463" y="3548063"/>
          <p14:tracePt t="132506" x="1930400" y="3548063"/>
          <p14:tracePt t="132509" x="1930400" y="3540125"/>
          <p14:tracePt t="132516" x="1938338" y="3532188"/>
          <p14:tracePt t="133699" x="1938338" y="3540125"/>
          <p14:tracePt t="133704" x="1930400" y="3540125"/>
          <p14:tracePt t="133707" x="1922463" y="3548063"/>
          <p14:tracePt t="133709" x="1922463" y="3556000"/>
          <p14:tracePt t="133710" x="1912938" y="3556000"/>
          <p14:tracePt t="133712" x="1905000" y="3563938"/>
          <p14:tracePt t="133714" x="1897063" y="3571875"/>
          <p14:tracePt t="133716" x="1889125" y="3571875"/>
          <p14:tracePt t="133719" x="1873250" y="3579813"/>
          <p14:tracePt t="133720" x="1865313" y="3587750"/>
          <p14:tracePt t="133722" x="1857375" y="3595688"/>
          <p14:tracePt t="133725" x="1849438" y="3605213"/>
          <p14:tracePt t="133727" x="1833563" y="3613150"/>
          <p14:tracePt t="133730" x="1825625" y="3621088"/>
          <p14:tracePt t="133731" x="1809750" y="3621088"/>
          <p14:tracePt t="133732" x="1793875" y="3629025"/>
          <p14:tracePt t="133734" x="1785938" y="3636963"/>
          <p14:tracePt t="133736" x="1770063" y="3644900"/>
          <p14:tracePt t="133738" x="1754188" y="3652838"/>
          <p14:tracePt t="133742" x="1730375" y="3668713"/>
          <p14:tracePt t="133745" x="1714500" y="3676650"/>
          <p14:tracePt t="133749" x="1682750" y="3700463"/>
          <p14:tracePt t="133751" x="1666875" y="3708400"/>
          <p14:tracePt t="133753" x="1658938" y="3716338"/>
          <p14:tracePt t="133754" x="1643063" y="3724275"/>
          <p14:tracePt t="133756" x="1627188" y="3732213"/>
          <p14:tracePt t="133759" x="1611313" y="3748088"/>
          <p14:tracePt t="133760" x="1595438" y="3756025"/>
          <p14:tracePt t="133765" x="1562100" y="3771900"/>
          <p14:tracePt t="133769" x="1530350" y="3787775"/>
          <p14:tracePt t="133771" x="1514475" y="3795713"/>
          <p14:tracePt t="133772" x="1506538" y="3803650"/>
          <p14:tracePt t="133775" x="1490663" y="3811588"/>
          <p14:tracePt t="133776" x="1474788" y="3819525"/>
          <p14:tracePt t="133781" x="1450975" y="3827463"/>
          <p14:tracePt t="133785" x="1427163" y="3843338"/>
          <p14:tracePt t="133787" x="1419225" y="3843338"/>
          <p14:tracePt t="133788" x="1411288" y="3851275"/>
          <p14:tracePt t="133792" x="1395413" y="3859213"/>
          <p14:tracePt t="133794" x="1387475" y="3859213"/>
          <p14:tracePt t="133797" x="1379538" y="3867150"/>
          <p14:tracePt t="133799" x="1371600" y="3867150"/>
          <p14:tracePt t="133802" x="1363663" y="3875088"/>
          <p14:tracePt t="133806" x="1355725" y="3883025"/>
          <p14:tracePt t="133814" x="1347788" y="3890963"/>
          <p14:tracePt t="133822" x="1339850" y="3890963"/>
          <p14:tracePt t="133831" x="1331913" y="3890963"/>
          <p14:tracePt t="133976" x="1323975" y="3890963"/>
          <p14:tracePt t="133982" x="1323975" y="3898900"/>
          <p14:tracePt t="133985" x="1316038" y="3898900"/>
          <p14:tracePt t="133988" x="1308100" y="3898900"/>
          <p14:tracePt t="133993" x="1300163" y="3906838"/>
          <p14:tracePt t="133996" x="1292225" y="3906838"/>
          <p14:tracePt t="133998" x="1292225" y="3914775"/>
          <p14:tracePt t="134000" x="1284288" y="3914775"/>
          <p14:tracePt t="134004" x="1276350" y="3914775"/>
          <p14:tracePt t="134006" x="1276350" y="3922713"/>
          <p14:tracePt t="134009" x="1268413" y="3922713"/>
          <p14:tracePt t="134016" x="1260475" y="3930650"/>
          <p14:tracePt t="134089" x="1268413" y="3930650"/>
          <p14:tracePt t="134094" x="1268413" y="3938588"/>
          <p14:tracePt t="134166" x="1268413" y="3930650"/>
          <p14:tracePt t="134182" x="1260475" y="3930650"/>
          <p14:tracePt t="134191" x="1252538" y="3922713"/>
          <p14:tracePt t="134196" x="1244600" y="3922713"/>
          <p14:tracePt t="134200" x="1236663" y="3922713"/>
          <p14:tracePt t="134202" x="1236663" y="3914775"/>
          <p14:tracePt t="134204" x="1228725" y="3914775"/>
          <p14:tracePt t="134209" x="1220788" y="3914775"/>
          <p14:tracePt t="134210" x="1220788" y="3906838"/>
          <p14:tracePt t="134212" x="1211263" y="3906838"/>
          <p14:tracePt t="134214" x="1203325" y="3906838"/>
          <p14:tracePt t="134216" x="1195388" y="3898900"/>
          <p14:tracePt t="134219" x="1187450" y="3898900"/>
          <p14:tracePt t="134222" x="1179513" y="3890963"/>
          <p14:tracePt t="134225" x="1171575" y="3890963"/>
          <p14:tracePt t="134227" x="1163638" y="3890963"/>
          <p14:tracePt t="134229" x="1155700" y="3883025"/>
          <p14:tracePt t="134230" x="1147763" y="3883025"/>
          <p14:tracePt t="134232" x="1139825" y="3875088"/>
          <p14:tracePt t="134234" x="1131888" y="3875088"/>
          <p14:tracePt t="134236" x="1116013" y="3875088"/>
          <p14:tracePt t="134238" x="1108075" y="3867150"/>
          <p14:tracePt t="134242" x="1092200" y="3867150"/>
          <p14:tracePt t="134245" x="1084263" y="3859213"/>
          <p14:tracePt t="134247" x="1068388" y="3859213"/>
          <p14:tracePt t="134249" x="1060450" y="3859213"/>
          <p14:tracePt t="134250" x="1052513" y="3851275"/>
          <p14:tracePt t="134252" x="1036638" y="3851275"/>
          <p14:tracePt t="134254" x="1028700" y="3843338"/>
          <p14:tracePt t="134256" x="1012825" y="3843338"/>
          <p14:tracePt t="134259" x="1004888" y="3835400"/>
          <p14:tracePt t="134261" x="989013" y="3835400"/>
          <p14:tracePt t="134263" x="981075" y="3835400"/>
          <p14:tracePt t="134265" x="965200" y="3827463"/>
          <p14:tracePt t="134267" x="949325" y="3827463"/>
          <p14:tracePt t="134268" x="941388" y="3827463"/>
          <p14:tracePt t="134270" x="925513" y="3827463"/>
          <p14:tracePt t="134272" x="917575" y="3819525"/>
          <p14:tracePt t="134275" x="901700" y="3819525"/>
          <p14:tracePt t="134276" x="885825" y="3819525"/>
          <p14:tracePt t="134279" x="877888" y="3811588"/>
          <p14:tracePt t="134281" x="860425" y="3811588"/>
          <p14:tracePt t="134283" x="844550" y="3811588"/>
          <p14:tracePt t="134284" x="836613" y="3811588"/>
          <p14:tracePt t="134286" x="820738" y="3811588"/>
          <p14:tracePt t="134288" x="804863" y="3803650"/>
          <p14:tracePt t="134292" x="781050" y="3803650"/>
          <p14:tracePt t="134295" x="765175" y="3803650"/>
          <p14:tracePt t="134297" x="749300" y="3803650"/>
          <p14:tracePt t="134299" x="733425" y="3803650"/>
          <p14:tracePt t="134300" x="717550" y="3803650"/>
          <p14:tracePt t="134302" x="709613" y="3795713"/>
          <p14:tracePt t="134304" x="693738" y="3795713"/>
          <p14:tracePt t="134306" x="677863" y="3795713"/>
          <p14:tracePt t="134308" x="661988" y="3795713"/>
          <p14:tracePt t="134310" x="646113" y="3795713"/>
          <p14:tracePt t="134312" x="638175" y="3795713"/>
          <p14:tracePt t="134314" x="622300" y="3795713"/>
          <p14:tracePt t="134316" x="606425" y="3795713"/>
          <p14:tracePt t="134318" x="598488" y="3795713"/>
          <p14:tracePt t="134320" x="582613" y="3795713"/>
          <p14:tracePt t="134322" x="574675" y="3795713"/>
          <p14:tracePt t="134325" x="558800" y="3795713"/>
          <p14:tracePt t="134329" x="542925" y="3795713"/>
          <p14:tracePt t="134331" x="527050" y="3795713"/>
          <p14:tracePt t="134332" x="517525" y="3795713"/>
          <p14:tracePt t="134334" x="509588" y="3795713"/>
          <p14:tracePt t="134336" x="501650" y="3795713"/>
          <p14:tracePt t="134338" x="493713" y="3795713"/>
          <p14:tracePt t="134342" x="477838" y="3803650"/>
          <p14:tracePt t="134345" x="469900" y="3803650"/>
          <p14:tracePt t="134346" x="461963" y="3803650"/>
          <p14:tracePt t="134348" x="454025" y="3803650"/>
          <p14:tracePt t="134350" x="446088" y="3803650"/>
          <p14:tracePt t="134352" x="438150" y="3803650"/>
          <p14:tracePt t="134354" x="430213" y="3803650"/>
          <p14:tracePt t="134360" x="422275" y="3803650"/>
          <p14:tracePt t="134361" x="414338" y="3803650"/>
          <p14:tracePt t="134363" x="414338" y="3811588"/>
          <p14:tracePt t="134364" x="406400" y="3811588"/>
          <p14:tracePt t="134368" x="398463" y="3811588"/>
          <p14:tracePt t="134372" x="390525" y="3811588"/>
          <p14:tracePt t="134376" x="390525" y="3819525"/>
          <p14:tracePt t="134378" x="382588" y="3819525"/>
          <p14:tracePt t="134386" x="374650" y="3819525"/>
          <p14:tracePt t="134392" x="374650" y="3827463"/>
          <p14:tracePt t="134400" x="366713" y="3827463"/>
          <p14:tracePt t="134406" x="366713" y="3835400"/>
          <p14:tracePt t="134418" x="366713" y="3843338"/>
          <p14:tracePt t="134428" x="366713" y="3851275"/>
          <p14:tracePt t="134438" x="366713" y="3859213"/>
          <p14:tracePt t="134446" x="366713" y="3867150"/>
          <p14:tracePt t="134450" x="366713" y="3875088"/>
          <p14:tracePt t="134454" x="366713" y="3883025"/>
          <p14:tracePt t="134459" x="358775" y="3890963"/>
          <p14:tracePt t="134460" x="358775" y="3898900"/>
          <p14:tracePt t="134464" x="358775" y="3906838"/>
          <p14:tracePt t="134466" x="358775" y="3914775"/>
          <p14:tracePt t="134468" x="358775" y="3922713"/>
          <p14:tracePt t="134472" x="358775" y="3930650"/>
          <p14:tracePt t="134475" x="358775" y="3938588"/>
          <p14:tracePt t="134477" x="358775" y="3948113"/>
          <p14:tracePt t="134478" x="358775" y="3956050"/>
          <p14:tracePt t="134482" x="358775" y="3963988"/>
          <p14:tracePt t="134485" x="358775" y="3971925"/>
          <p14:tracePt t="134486" x="358775" y="3979863"/>
          <p14:tracePt t="134488" x="358775" y="3987800"/>
          <p14:tracePt t="134493" x="358775" y="4003675"/>
          <p14:tracePt t="134494" x="358775" y="4019550"/>
          <p14:tracePt t="134496" x="358775" y="4027488"/>
          <p14:tracePt t="134498" x="358775" y="4035425"/>
          <p14:tracePt t="134500" x="358775" y="4043363"/>
          <p14:tracePt t="134502" x="358775" y="4051300"/>
          <p14:tracePt t="134504" x="358775" y="4059238"/>
          <p14:tracePt t="134506" x="358775" y="4067175"/>
          <p14:tracePt t="134509" x="350838" y="4075113"/>
          <p14:tracePt t="134510" x="350838" y="4083050"/>
          <p14:tracePt t="134512" x="350838" y="4090988"/>
          <p14:tracePt t="134515" x="358775" y="4098925"/>
          <p14:tracePt t="134516" x="358775" y="4106863"/>
          <p14:tracePt t="134518" x="358775" y="4114800"/>
          <p14:tracePt t="134520" x="358775" y="4130675"/>
          <p14:tracePt t="134522" x="358775" y="4138613"/>
          <p14:tracePt t="134525" x="358775" y="4146550"/>
          <p14:tracePt t="134526" x="358775" y="4154488"/>
          <p14:tracePt t="134528" x="358775" y="4162425"/>
          <p14:tracePt t="134530" x="358775" y="4178300"/>
          <p14:tracePt t="134532" x="358775" y="4186238"/>
          <p14:tracePt t="134534" x="358775" y="4194175"/>
          <p14:tracePt t="134536" x="366713" y="4202113"/>
          <p14:tracePt t="134538" x="366713" y="4217988"/>
          <p14:tracePt t="134542" x="366713" y="4233863"/>
          <p14:tracePt t="134544" x="374650" y="4241800"/>
          <p14:tracePt t="134547" x="374650" y="4257675"/>
          <p14:tracePt t="134549" x="374650" y="4265613"/>
          <p14:tracePt t="134550" x="374650" y="4273550"/>
          <p14:tracePt t="134552" x="374650" y="4281488"/>
          <p14:tracePt t="134554" x="382588" y="4291013"/>
          <p14:tracePt t="134556" x="382588" y="4298950"/>
          <p14:tracePt t="134559" x="382588" y="4314825"/>
          <p14:tracePt t="134561" x="382588" y="4322763"/>
          <p14:tracePt t="134564" x="390525" y="4338638"/>
          <p14:tracePt t="134566" x="390525" y="4346575"/>
          <p14:tracePt t="134568" x="390525" y="4354513"/>
          <p14:tracePt t="134570" x="390525" y="4370388"/>
          <p14:tracePt t="134572" x="398463" y="4378325"/>
          <p14:tracePt t="134575" x="398463" y="4386263"/>
          <p14:tracePt t="134578" x="398463" y="4394200"/>
          <p14:tracePt t="134581" x="406400" y="4418013"/>
          <p14:tracePt t="134582" x="406400" y="4425950"/>
          <p14:tracePt t="134584" x="406400" y="4441825"/>
          <p14:tracePt t="134586" x="414338" y="4449763"/>
          <p14:tracePt t="134588" x="414338" y="4457700"/>
          <p14:tracePt t="134592" x="422275" y="4473575"/>
          <p14:tracePt t="134597" x="422275" y="4497388"/>
          <p14:tracePt t="134598" x="430213" y="4505325"/>
          <p14:tracePt t="134600" x="430213" y="4513263"/>
          <p14:tracePt t="134602" x="430213" y="4521200"/>
          <p14:tracePt t="134604" x="438150" y="4529138"/>
          <p14:tracePt t="134606" x="438150" y="4545013"/>
          <p14:tracePt t="134609" x="438150" y="4552950"/>
          <p14:tracePt t="134611" x="438150" y="4560888"/>
          <p14:tracePt t="134613" x="446088" y="4568825"/>
          <p14:tracePt t="134614" x="446088" y="4576763"/>
          <p14:tracePt t="134616" x="446088" y="4584700"/>
          <p14:tracePt t="134618" x="446088" y="4592638"/>
          <p14:tracePt t="134620" x="446088" y="4600575"/>
          <p14:tracePt t="134622" x="454025" y="4608513"/>
          <p14:tracePt t="134625" x="454025" y="4616450"/>
          <p14:tracePt t="134629" x="454025" y="4633913"/>
          <p14:tracePt t="134632" x="454025" y="4641850"/>
          <p14:tracePt t="134634" x="454025" y="4649788"/>
          <p14:tracePt t="134636" x="454025" y="4657725"/>
          <p14:tracePt t="134638" x="454025" y="4665663"/>
          <p14:tracePt t="134642" x="461963" y="4673600"/>
          <p14:tracePt t="134644" x="461963" y="4681538"/>
          <p14:tracePt t="134646" x="461963" y="4689475"/>
          <p14:tracePt t="134649" x="461963" y="4697413"/>
          <p14:tracePt t="134652" x="461963" y="4705350"/>
          <p14:tracePt t="134654" x="461963" y="4713288"/>
          <p14:tracePt t="134656" x="461963" y="4721225"/>
          <p14:tracePt t="134660" x="469900" y="4729163"/>
          <p14:tracePt t="134662" x="469900" y="4737100"/>
          <p14:tracePt t="134664" x="469900" y="4745038"/>
          <p14:tracePt t="134666" x="469900" y="4752975"/>
          <p14:tracePt t="134670" x="477838" y="4760913"/>
          <p14:tracePt t="134673" x="477838" y="4768850"/>
          <p14:tracePt t="134675" x="477838" y="4776788"/>
          <p14:tracePt t="134677" x="477838" y="4784725"/>
          <p14:tracePt t="134678" x="477838" y="4792663"/>
          <p14:tracePt t="134680" x="485775" y="4800600"/>
          <p14:tracePt t="134682" x="485775" y="4808538"/>
          <p14:tracePt t="134684" x="485775" y="4816475"/>
          <p14:tracePt t="134686" x="485775" y="4824413"/>
          <p14:tracePt t="134689" x="493713" y="4832350"/>
          <p14:tracePt t="134692" x="493713" y="4840288"/>
          <p14:tracePt t="134694" x="493713" y="4856163"/>
          <p14:tracePt t="134696" x="501650" y="4864100"/>
          <p14:tracePt t="134698" x="501650" y="4872038"/>
          <p14:tracePt t="134700" x="501650" y="4879975"/>
          <p14:tracePt t="134702" x="501650" y="4887913"/>
          <p14:tracePt t="134704" x="509588" y="4895850"/>
          <p14:tracePt t="134706" x="509588" y="4903788"/>
          <p14:tracePt t="134709" x="509588" y="4911725"/>
          <p14:tracePt t="134711" x="509588" y="4919663"/>
          <p14:tracePt t="134713" x="517525" y="4927600"/>
          <p14:tracePt t="134714" x="517525" y="4935538"/>
          <p14:tracePt t="134716" x="517525" y="4943475"/>
          <p14:tracePt t="134718" x="517525" y="4951413"/>
          <p14:tracePt t="134720" x="527050" y="4959350"/>
          <p14:tracePt t="134722" x="527050" y="4967288"/>
          <p14:tracePt t="134725" x="527050" y="4976813"/>
          <p14:tracePt t="134728" x="534988" y="4992688"/>
          <p14:tracePt t="134730" x="534988" y="5000625"/>
          <p14:tracePt t="134732" x="534988" y="5008563"/>
          <p14:tracePt t="134734" x="542925" y="5016500"/>
          <p14:tracePt t="134736" x="542925" y="5024438"/>
          <p14:tracePt t="134738" x="542925" y="5032375"/>
          <p14:tracePt t="134741" x="550863" y="5040313"/>
          <p14:tracePt t="134744" x="550863" y="5048250"/>
          <p14:tracePt t="134746" x="558800" y="5056188"/>
          <p14:tracePt t="134748" x="558800" y="5064125"/>
          <p14:tracePt t="134750" x="558800" y="5072063"/>
          <p14:tracePt t="134752" x="558800" y="5080000"/>
          <p14:tracePt t="134754" x="558800" y="5087938"/>
          <p14:tracePt t="134756" x="566738" y="5095875"/>
          <p14:tracePt t="134759" x="566738" y="5103813"/>
          <p14:tracePt t="134762" x="566738" y="5111750"/>
          <p14:tracePt t="134763" x="566738" y="5119688"/>
          <p14:tracePt t="134765" x="566738" y="5127625"/>
          <p14:tracePt t="134767" x="574675" y="5135563"/>
          <p14:tracePt t="134768" x="574675" y="5143500"/>
          <p14:tracePt t="134772" x="574675" y="5151438"/>
          <p14:tracePt t="134775" x="574675" y="5159375"/>
          <p14:tracePt t="134777" x="574675" y="5167313"/>
          <p14:tracePt t="134779" x="582613" y="5175250"/>
          <p14:tracePt t="134781" x="582613" y="5183188"/>
          <p14:tracePt t="134782" x="582613" y="5191125"/>
          <p14:tracePt t="134784" x="582613" y="5199063"/>
          <p14:tracePt t="134788" x="582613" y="5207000"/>
          <p14:tracePt t="134792" x="582613" y="5222875"/>
          <p14:tracePt t="134794" x="582613" y="5230813"/>
          <p14:tracePt t="134797" x="582613" y="5238750"/>
          <p14:tracePt t="134798" x="590550" y="5246688"/>
          <p14:tracePt t="134800" x="590550" y="5254625"/>
          <p14:tracePt t="134802" x="590550" y="5262563"/>
          <p14:tracePt t="134804" x="590550" y="5270500"/>
          <p14:tracePt t="134806" x="590550" y="5278438"/>
          <p14:tracePt t="134809" x="590550" y="5286375"/>
          <p14:tracePt t="134811" x="590550" y="5294313"/>
          <p14:tracePt t="134813" x="590550" y="5310188"/>
          <p14:tracePt t="134814" x="598488" y="5319713"/>
          <p14:tracePt t="134816" x="598488" y="5327650"/>
          <p14:tracePt t="134818" x="598488" y="5335588"/>
          <p14:tracePt t="134820" x="598488" y="5343525"/>
          <p14:tracePt t="134822" x="598488" y="5351463"/>
          <p14:tracePt t="134825" x="598488" y="5359400"/>
          <p14:tracePt t="134830" x="606425" y="5375275"/>
          <p14:tracePt t="134831" x="606425" y="5383213"/>
          <p14:tracePt t="134832" x="606425" y="5391150"/>
          <p14:tracePt t="134834" x="614363" y="5399088"/>
          <p14:tracePt t="134836" x="614363" y="5407025"/>
          <p14:tracePt t="134838" x="614363" y="5414963"/>
          <p14:tracePt t="134842" x="614363" y="5430838"/>
          <p14:tracePt t="134846" x="622300" y="5446713"/>
          <p14:tracePt t="134848" x="622300" y="5454650"/>
          <p14:tracePt t="134850" x="622300" y="5462588"/>
          <p14:tracePt t="134852" x="622300" y="5470525"/>
          <p14:tracePt t="134854" x="622300" y="5478463"/>
          <p14:tracePt t="134856" x="622300" y="5486400"/>
          <p14:tracePt t="134859" x="630238" y="5494338"/>
          <p14:tracePt t="134862" x="630238" y="5502275"/>
          <p14:tracePt t="134864" x="630238" y="5510213"/>
          <p14:tracePt t="134866" x="630238" y="5518150"/>
          <p14:tracePt t="134868" x="630238" y="5526088"/>
          <p14:tracePt t="134870" x="630238" y="5534025"/>
          <p14:tracePt t="134877" x="630238" y="5549900"/>
          <p14:tracePt t="134879" x="638175" y="5557838"/>
          <p14:tracePt t="134882" x="638175" y="5565775"/>
          <p14:tracePt t="134886" x="638175" y="5573713"/>
          <p14:tracePt t="134892" x="638175" y="5581650"/>
          <p14:tracePt t="134894" x="638175" y="5589588"/>
          <p14:tracePt t="134898" x="638175" y="5597525"/>
          <p14:tracePt t="134902" x="638175" y="5605463"/>
          <p14:tracePt t="134906" x="638175" y="5613400"/>
          <p14:tracePt t="134911" x="638175" y="5621338"/>
          <p14:tracePt t="134914" x="638175" y="5629275"/>
          <p14:tracePt t="134918" x="638175" y="5637213"/>
          <p14:tracePt t="134922" x="638175" y="5645150"/>
          <p14:tracePt t="134925" x="646113" y="5645150"/>
          <p14:tracePt t="134928" x="646113" y="5653088"/>
          <p14:tracePt t="134932" x="646113" y="5662613"/>
          <p14:tracePt t="134938" x="646113" y="5670550"/>
          <p14:tracePt t="134944" x="646113" y="5678488"/>
          <p14:tracePt t="134952" x="654050" y="5686425"/>
          <p14:tracePt t="134964" x="654050" y="5694363"/>
          <p14:tracePt t="134982" x="654050" y="5702300"/>
          <p14:tracePt t="134998" x="654050" y="5710238"/>
          <p14:tracePt t="135009" x="654050" y="5718175"/>
          <p14:tracePt t="135018" x="654050" y="5726113"/>
          <p14:tracePt t="135032" x="654050" y="5734050"/>
          <p14:tracePt t="135048" x="654050" y="5741988"/>
          <p14:tracePt t="135060" x="661988" y="5741988"/>
          <p14:tracePt t="135064" x="661988" y="5749925"/>
          <p14:tracePt t="135080" x="661988" y="5757863"/>
          <p14:tracePt t="135095" x="669925" y="5765800"/>
          <p14:tracePt t="135100" x="669925" y="5773738"/>
          <p14:tracePt t="135102" x="677863" y="5773738"/>
          <p14:tracePt t="135108" x="677863" y="5781675"/>
          <p14:tracePt t="135113" x="685800" y="5781675"/>
          <p14:tracePt t="135118" x="685800" y="5789613"/>
          <p14:tracePt t="135120" x="693738" y="5789613"/>
          <p14:tracePt t="135126" x="701675" y="5797550"/>
          <p14:tracePt t="135129" x="709613" y="5797550"/>
          <p14:tracePt t="135132" x="717550" y="5797550"/>
          <p14:tracePt t="135134" x="717550" y="5805488"/>
          <p14:tracePt t="135136" x="725488" y="5805488"/>
          <p14:tracePt t="135138" x="733425" y="5805488"/>
          <p14:tracePt t="135142" x="741363" y="5813425"/>
          <p14:tracePt t="135144" x="757238" y="5813425"/>
          <p14:tracePt t="135146" x="765175" y="5821363"/>
          <p14:tracePt t="135148" x="773113" y="5821363"/>
          <p14:tracePt t="135151" x="781050" y="5829300"/>
          <p14:tracePt t="135152" x="788988" y="5829300"/>
          <p14:tracePt t="135154" x="796925" y="5829300"/>
          <p14:tracePt t="135156" x="804863" y="5837238"/>
          <p14:tracePt t="135159" x="812800" y="5837238"/>
          <p14:tracePt t="135160" x="820738" y="5837238"/>
          <p14:tracePt t="135163" x="836613" y="5845175"/>
          <p14:tracePt t="135164" x="844550" y="5845175"/>
          <p14:tracePt t="135166" x="852488" y="5845175"/>
          <p14:tracePt t="135168" x="860425" y="5845175"/>
          <p14:tracePt t="135170" x="868363" y="5853113"/>
          <p14:tracePt t="135172" x="877888" y="5853113"/>
          <p14:tracePt t="135175" x="893763" y="5853113"/>
          <p14:tracePt t="135177" x="901700" y="5861050"/>
          <p14:tracePt t="135180" x="909638" y="5861050"/>
          <p14:tracePt t="135181" x="917575" y="5861050"/>
          <p14:tracePt t="135182" x="925513" y="5861050"/>
          <p14:tracePt t="135184" x="933450" y="5868988"/>
          <p14:tracePt t="135186" x="941388" y="5868988"/>
          <p14:tracePt t="135188" x="949325" y="5868988"/>
          <p14:tracePt t="135192" x="973138" y="5876925"/>
          <p14:tracePt t="135195" x="981075" y="5876925"/>
          <p14:tracePt t="135196" x="989013" y="5876925"/>
          <p14:tracePt t="135198" x="996950" y="5876925"/>
          <p14:tracePt t="135200" x="1004888" y="5876925"/>
          <p14:tracePt t="135202" x="1012825" y="5876925"/>
          <p14:tracePt t="135204" x="1020763" y="5884863"/>
          <p14:tracePt t="135206" x="1028700" y="5884863"/>
          <p14:tracePt t="135209" x="1036638" y="5884863"/>
          <p14:tracePt t="135212" x="1044575" y="5884863"/>
          <p14:tracePt t="135214" x="1052513" y="5884863"/>
          <p14:tracePt t="135216" x="1060450" y="5884863"/>
          <p14:tracePt t="135218" x="1068388" y="5884863"/>
          <p14:tracePt t="135220" x="1076325" y="5884863"/>
          <p14:tracePt t="135225" x="1084263" y="5884863"/>
          <p14:tracePt t="135226" x="1092200" y="5884863"/>
          <p14:tracePt t="135230" x="1100138" y="5892800"/>
          <p14:tracePt t="135233" x="1108075" y="5892800"/>
          <p14:tracePt t="135236" x="1116013" y="5892800"/>
          <p14:tracePt t="135243" x="1131888" y="5892800"/>
          <p14:tracePt t="135246" x="1139825" y="5884863"/>
          <p14:tracePt t="135250" x="1147763" y="5884863"/>
          <p14:tracePt t="135256" x="1155700" y="5884863"/>
          <p14:tracePt t="135260" x="1163638" y="5884863"/>
          <p14:tracePt t="135264" x="1171575" y="5884863"/>
          <p14:tracePt t="135270" x="1179513" y="5884863"/>
          <p14:tracePt t="135275" x="1187450" y="5884863"/>
          <p14:tracePt t="135278" x="1195388" y="5884863"/>
          <p14:tracePt t="135284" x="1203325" y="5884863"/>
          <p14:tracePt t="135288" x="1211263" y="5884863"/>
          <p14:tracePt t="135294" x="1220788" y="5884863"/>
          <p14:tracePt t="135302" x="1228725" y="5884863"/>
          <p14:tracePt t="135438" x="1236663" y="5884863"/>
          <p14:tracePt t="135462" x="1236663" y="5892800"/>
          <p14:tracePt t="135474" x="1244600" y="5892800"/>
          <p14:tracePt t="135488" x="1252538" y="5900738"/>
          <p14:tracePt t="135496" x="1260475" y="5900738"/>
          <p14:tracePt t="135500" x="1268413" y="5892800"/>
          <p14:tracePt t="135502" x="1276350" y="5892800"/>
          <p14:tracePt t="135504" x="1284288" y="5892800"/>
          <p14:tracePt t="135506" x="1292225" y="5884863"/>
          <p14:tracePt t="135509" x="1308100" y="5884863"/>
          <p14:tracePt t="135511" x="1323975" y="5884863"/>
          <p14:tracePt t="135513" x="1331913" y="5876925"/>
          <p14:tracePt t="135515" x="1347788" y="5876925"/>
          <p14:tracePt t="135516" x="1363663" y="5876925"/>
          <p14:tracePt t="135518" x="1379538" y="5876925"/>
          <p14:tracePt t="135520" x="1395413" y="5868988"/>
          <p14:tracePt t="135522" x="1411288" y="5868988"/>
          <p14:tracePt t="135525" x="1427163" y="5861050"/>
          <p14:tracePt t="135528" x="1458913" y="5853113"/>
          <p14:tracePt t="135531" x="1474788" y="5845175"/>
          <p14:tracePt t="135532" x="1490663" y="5845175"/>
          <p14:tracePt t="135534" x="1506538" y="5837238"/>
          <p14:tracePt t="135536" x="1530350" y="5829300"/>
          <p14:tracePt t="135538" x="1546225" y="5821363"/>
          <p14:tracePt t="135542" x="1579563" y="5813425"/>
          <p14:tracePt t="135547" x="1611313" y="5797550"/>
          <p14:tracePt t="135550" x="1635125" y="5797550"/>
          <p14:tracePt t="135551" x="1651000" y="5789613"/>
          <p14:tracePt t="135552" x="1666875" y="5781675"/>
          <p14:tracePt t="135554" x="1682750" y="5773738"/>
          <p14:tracePt t="135556" x="1698625" y="5765800"/>
          <p14:tracePt t="135559" x="1714500" y="5757863"/>
          <p14:tracePt t="135560" x="1730375" y="5749925"/>
          <p14:tracePt t="135567" x="1770063" y="5726113"/>
          <p14:tracePt t="135569" x="1785938" y="5718175"/>
          <p14:tracePt t="135570" x="1801813" y="5710238"/>
          <p14:tracePt t="135572" x="1809750" y="5710238"/>
          <p14:tracePt t="135575" x="1825625" y="5702300"/>
          <p14:tracePt t="135576" x="1833563" y="5694363"/>
          <p14:tracePt t="135583" x="1865313" y="5678488"/>
          <p14:tracePt t="135584" x="1881188" y="5670550"/>
          <p14:tracePt t="135586" x="1889125" y="5662613"/>
          <p14:tracePt t="135588" x="1897063" y="5653088"/>
          <p14:tracePt t="135592" x="1912938" y="5645150"/>
          <p14:tracePt t="135597" x="1938338" y="5637213"/>
          <p14:tracePt t="135601" x="1962150" y="5629275"/>
          <p14:tracePt t="135602" x="1970088" y="5621338"/>
          <p14:tracePt t="135604" x="1978025" y="5621338"/>
          <p14:tracePt t="135606" x="1993900" y="5613400"/>
          <p14:tracePt t="135609" x="2001838" y="5613400"/>
          <p14:tracePt t="135611" x="2009775" y="5605463"/>
          <p14:tracePt t="135615" x="2033588" y="5605463"/>
          <p14:tracePt t="135617" x="2041525" y="5605463"/>
          <p14:tracePt t="135618" x="2057400" y="5597525"/>
          <p14:tracePt t="135620" x="2065338" y="5597525"/>
          <p14:tracePt t="135622" x="2081213" y="5597525"/>
          <p14:tracePt t="135625" x="2089150" y="5597525"/>
          <p14:tracePt t="135626" x="2105025" y="5597525"/>
          <p14:tracePt t="135629" x="2112963" y="5589588"/>
          <p14:tracePt t="135630" x="2128838" y="5589588"/>
          <p14:tracePt t="135632" x="2136775" y="5589588"/>
          <p14:tracePt t="135634" x="2152650" y="5589588"/>
          <p14:tracePt t="135636" x="2168525" y="5581650"/>
          <p14:tracePt t="135638" x="2176463" y="5581650"/>
          <p14:tracePt t="135643" x="2208213" y="5581650"/>
          <p14:tracePt t="135646" x="2239963" y="5573713"/>
          <p14:tracePt t="135648" x="2247900" y="5573713"/>
          <p14:tracePt t="135650" x="2265363" y="5573713"/>
          <p14:tracePt t="135652" x="2281238" y="5573713"/>
          <p14:tracePt t="135654" x="2297113" y="5565775"/>
          <p14:tracePt t="135657" x="2312988" y="5565775"/>
          <p14:tracePt t="135659" x="2320925" y="5565775"/>
          <p14:tracePt t="135662" x="2352675" y="5557838"/>
          <p14:tracePt t="135664" x="2360613" y="5557838"/>
          <p14:tracePt t="135666" x="2376488" y="5557838"/>
          <p14:tracePt t="135668" x="2392363" y="5557838"/>
          <p14:tracePt t="135670" x="2400300" y="5557838"/>
          <p14:tracePt t="135672" x="2408238" y="5549900"/>
          <p14:tracePt t="135675" x="2424113" y="5549900"/>
          <p14:tracePt t="135678" x="2432050" y="5549900"/>
          <p14:tracePt t="135679" x="2439988" y="5549900"/>
          <p14:tracePt t="135680" x="2447925" y="5541963"/>
          <p14:tracePt t="135682" x="2455863" y="5541963"/>
          <p14:tracePt t="135684" x="2463800" y="5541963"/>
          <p14:tracePt t="135687" x="2471738" y="5541963"/>
          <p14:tracePt t="135692" x="2479675" y="5534025"/>
          <p14:tracePt t="135694" x="2487613" y="5534025"/>
          <p14:tracePt t="135696" x="2487613" y="5526088"/>
          <p14:tracePt t="135698" x="2495550" y="5526088"/>
          <p14:tracePt t="135708" x="2495550" y="5518150"/>
          <p14:tracePt t="135711" x="2503488" y="5518150"/>
          <p14:tracePt t="135714" x="2495550" y="5518150"/>
          <p14:tracePt t="135755" x="2495550" y="5510213"/>
          <p14:tracePt t="135770" x="2495550" y="5502275"/>
          <p14:tracePt t="135773" x="2487613" y="5502275"/>
          <p14:tracePt t="135780" x="2487613" y="5494338"/>
          <p14:tracePt t="135788" x="2479675" y="5486400"/>
          <p14:tracePt t="135796" x="2479675" y="5478463"/>
          <p14:tracePt t="135802" x="2471738" y="5478463"/>
          <p14:tracePt t="135947" x="2463800" y="5486400"/>
          <p14:tracePt t="135949" x="2455863" y="5486400"/>
          <p14:tracePt t="135952" x="2432050" y="5494338"/>
          <p14:tracePt t="135955" x="2424113" y="5494338"/>
          <p14:tracePt t="135957" x="2408238" y="5494338"/>
          <p14:tracePt t="135958" x="2400300" y="5494338"/>
          <p14:tracePt t="135961" x="2384425" y="5502275"/>
          <p14:tracePt t="135963" x="2376488" y="5502275"/>
          <p14:tracePt t="135964" x="2360613" y="5502275"/>
          <p14:tracePt t="135966" x="2352675" y="5510213"/>
          <p14:tracePt t="135969" x="2336800" y="5510213"/>
          <p14:tracePt t="135970" x="2328863" y="5510213"/>
          <p14:tracePt t="135972" x="2312988" y="5518150"/>
          <p14:tracePt t="135975" x="2305050" y="5518150"/>
          <p14:tracePt t="135978" x="2297113" y="5518150"/>
          <p14:tracePt t="135979" x="2281238" y="5518150"/>
          <p14:tracePt t="135980" x="2273300" y="5526088"/>
          <p14:tracePt t="135982" x="2265363" y="5526088"/>
          <p14:tracePt t="135985" x="2255838" y="5526088"/>
          <p14:tracePt t="135986" x="2247900" y="5526088"/>
          <p14:tracePt t="135988" x="2232025" y="5526088"/>
          <p14:tracePt t="135992" x="2224088" y="5534025"/>
          <p14:tracePt t="135995" x="2216150" y="5534025"/>
          <p14:tracePt t="135996" x="2208213" y="5534025"/>
          <p14:tracePt t="136000" x="2200275" y="5534025"/>
          <p14:tracePt t="136002" x="2192338" y="5534025"/>
          <p14:tracePt t="136006" x="2184400" y="5534025"/>
          <p14:tracePt t="136012" x="2176463" y="5534025"/>
          <p14:tracePt t="136018" x="2168525" y="5534025"/>
          <p14:tracePt t="136117" x="2168525" y="5526088"/>
          <p14:tracePt t="136120" x="2176463" y="5526088"/>
          <p14:tracePt t="136124" x="2176463" y="5518150"/>
          <p14:tracePt t="136128" x="2176463" y="5510213"/>
          <p14:tracePt t="136134" x="2184400" y="5502275"/>
          <p14:tracePt t="136138" x="2184400" y="5494338"/>
          <p14:tracePt t="136144" x="2192338" y="5486400"/>
          <p14:tracePt t="136150" x="2192338" y="5478463"/>
          <p14:tracePt t="136152" x="2200275" y="5478463"/>
          <p14:tracePt t="136156" x="2200275" y="5470525"/>
          <p14:tracePt t="136161" x="2208213" y="5462588"/>
          <p14:tracePt t="136164" x="2216150" y="5454650"/>
          <p14:tracePt t="136168" x="2224088" y="5446713"/>
          <p14:tracePt t="136172" x="2232025" y="5438775"/>
          <p14:tracePt t="136176" x="2232025" y="5430838"/>
          <p14:tracePt t="136179" x="2239963" y="5422900"/>
          <p14:tracePt t="136181" x="2247900" y="5422900"/>
          <p14:tracePt t="136182" x="2247900" y="5414963"/>
          <p14:tracePt t="136184" x="2255838" y="5407025"/>
          <p14:tracePt t="136187" x="2265363" y="5407025"/>
          <p14:tracePt t="136188" x="2273300" y="5399088"/>
          <p14:tracePt t="136192" x="2281238" y="5383213"/>
          <p14:tracePt t="136195" x="2289175" y="5375275"/>
          <p14:tracePt t="136197" x="2305050" y="5367338"/>
          <p14:tracePt t="136198" x="2312988" y="5359400"/>
          <p14:tracePt t="136200" x="2320925" y="5351463"/>
          <p14:tracePt t="136203" x="2328863" y="5343525"/>
          <p14:tracePt t="136204" x="2336800" y="5335588"/>
          <p14:tracePt t="136206" x="2352675" y="5327650"/>
          <p14:tracePt t="136209" x="2360613" y="5319713"/>
          <p14:tracePt t="136210" x="2368550" y="5310188"/>
          <p14:tracePt t="136215" x="2400300" y="5286375"/>
          <p14:tracePt t="136216" x="2408238" y="5278438"/>
          <p14:tracePt t="136219" x="2424113" y="5270500"/>
          <p14:tracePt t="136220" x="2439988" y="5254625"/>
          <p14:tracePt t="136222" x="2455863" y="5246688"/>
          <p14:tracePt t="136225" x="2471738" y="5230813"/>
          <p14:tracePt t="136226" x="2487613" y="5222875"/>
          <p14:tracePt t="136229" x="2503488" y="5207000"/>
          <p14:tracePt t="136233" x="2535238" y="5183188"/>
          <p14:tracePt t="136236" x="2559050" y="5175250"/>
          <p14:tracePt t="136237" x="2574925" y="5159375"/>
          <p14:tracePt t="136239" x="2590800" y="5151438"/>
          <p14:tracePt t="136242" x="2616200" y="5143500"/>
          <p14:tracePt t="136243" x="2632075" y="5127625"/>
          <p14:tracePt t="136244" x="2647950" y="5119688"/>
          <p14:tracePt t="136249" x="2687638" y="5095875"/>
          <p14:tracePt t="136253" x="2727325" y="5080000"/>
          <p14:tracePt t="136254" x="2751138" y="5064125"/>
          <p14:tracePt t="136256" x="2767013" y="5056188"/>
          <p14:tracePt t="136259" x="2790825" y="5048250"/>
          <p14:tracePt t="136260" x="2806700" y="5040313"/>
          <p14:tracePt t="136267" x="2846388" y="5024438"/>
          <p14:tracePt t="136269" x="2886075" y="5008563"/>
          <p14:tracePt t="136271" x="2901950" y="5000625"/>
          <p14:tracePt t="136272" x="2917825" y="4992688"/>
          <p14:tracePt t="136275" x="2941638" y="4984750"/>
          <p14:tracePt t="136276" x="2957513" y="4976813"/>
          <p14:tracePt t="136281" x="2998788" y="4967288"/>
          <p14:tracePt t="136283" x="3014663" y="4959350"/>
          <p14:tracePt t="136285" x="3030538" y="4959350"/>
          <p14:tracePt t="136286" x="3046413" y="4951413"/>
          <p14:tracePt t="136288" x="3070225" y="4951413"/>
          <p14:tracePt t="136292" x="3101975" y="4943475"/>
          <p14:tracePt t="136297" x="3133725" y="4935538"/>
          <p14:tracePt t="136300" x="3165475" y="4935538"/>
          <p14:tracePt t="136302" x="3181350" y="4935538"/>
          <p14:tracePt t="136304" x="3197225" y="4935538"/>
          <p14:tracePt t="136306" x="3213100" y="4927600"/>
          <p14:tracePt t="136309" x="3221038" y="4927600"/>
          <p14:tracePt t="136311" x="3236913" y="4927600"/>
          <p14:tracePt t="136315" x="3260725" y="4927600"/>
          <p14:tracePt t="136317" x="3268663" y="4927600"/>
          <p14:tracePt t="136318" x="3276600" y="4927600"/>
          <p14:tracePt t="136320" x="3292475" y="4927600"/>
          <p14:tracePt t="136322" x="3300413" y="4927600"/>
          <p14:tracePt t="136325" x="3308350" y="4927600"/>
          <p14:tracePt t="136327" x="3317875" y="4927600"/>
          <p14:tracePt t="136329" x="3325813" y="4935538"/>
          <p14:tracePt t="136331" x="3333750" y="4935538"/>
          <p14:tracePt t="136332" x="3341688" y="4935538"/>
          <p14:tracePt t="136334" x="3349625" y="4935538"/>
          <p14:tracePt t="136336" x="3357563" y="4935538"/>
          <p14:tracePt t="136338" x="3365500" y="4935538"/>
          <p14:tracePt t="136345" x="3381375" y="4935538"/>
          <p14:tracePt t="136350" x="3389313" y="4935538"/>
          <p14:tracePt t="136697" x="3381375" y="4935538"/>
          <p14:tracePt t="136732" x="3373438" y="4935538"/>
          <p14:tracePt t="136741" x="3373438" y="4927600"/>
          <p14:tracePt t="136748" x="3365500" y="4927600"/>
          <p14:tracePt t="136754" x="3365500" y="4919663"/>
          <p14:tracePt t="136756" x="3357563" y="4919663"/>
          <p14:tracePt t="136762" x="3349625" y="4911725"/>
          <p14:tracePt t="136768" x="3341688" y="4911725"/>
          <p14:tracePt t="136772" x="3341688" y="4903788"/>
          <p14:tracePt t="136776" x="3333750" y="4903788"/>
          <p14:tracePt t="136788" x="3325813" y="4895850"/>
          <p14:tracePt t="136798" x="3317875" y="4895850"/>
          <p14:tracePt t="136802" x="3317875" y="4887913"/>
          <p14:tracePt t="136810" x="3308350" y="4887913"/>
          <p14:tracePt t="136814" x="3308350" y="4879975"/>
          <p14:tracePt t="136822" x="3300413" y="4879975"/>
          <p14:tracePt t="136825" x="3300413" y="4872038"/>
          <p14:tracePt t="137001" x="3292475" y="4872038"/>
          <p14:tracePt t="137008" x="3284538" y="4872038"/>
          <p14:tracePt t="137011" x="3284538" y="4864100"/>
          <p14:tracePt t="137016" x="3276600" y="4864100"/>
          <p14:tracePt t="137020" x="3268663" y="4864100"/>
          <p14:tracePt t="137025" x="3260725" y="4864100"/>
          <p14:tracePt t="137028" x="3252788" y="4864100"/>
          <p14:tracePt t="137031" x="3244850" y="4864100"/>
          <p14:tracePt t="137034" x="3236913" y="4864100"/>
          <p14:tracePt t="137036" x="3228975" y="4864100"/>
          <p14:tracePt t="137038" x="3221038" y="4864100"/>
          <p14:tracePt t="137043" x="3213100" y="4864100"/>
          <p14:tracePt t="137044" x="3205163" y="4864100"/>
          <p14:tracePt t="137047" x="3197225" y="4864100"/>
          <p14:tracePt t="137048" x="3197225" y="4872038"/>
          <p14:tracePt t="137050" x="3189288" y="4872038"/>
          <p14:tracePt t="137052" x="3181350" y="4872038"/>
          <p14:tracePt t="137056" x="3173413" y="4872038"/>
          <p14:tracePt t="137059" x="3165475" y="4872038"/>
          <p14:tracePt t="137062" x="3157538" y="4872038"/>
          <p14:tracePt t="137066" x="3149600" y="4872038"/>
          <p14:tracePt t="137068" x="3149600" y="4879975"/>
          <p14:tracePt t="137070" x="3141663" y="4879975"/>
          <p14:tracePt t="137076" x="3133725" y="4879975"/>
          <p14:tracePt t="137082" x="3125788" y="4879975"/>
          <p14:tracePt t="137088" x="3117850" y="4879975"/>
          <p14:tracePt t="137355" x="3117850" y="4872038"/>
          <p14:tracePt t="137359" x="3109913" y="4872038"/>
          <p14:tracePt t="137376" x="3101975" y="4872038"/>
          <p14:tracePt t="137382" x="3101975" y="4864100"/>
          <p14:tracePt t="137388" x="3094038" y="4864100"/>
          <p14:tracePt t="137396" x="3086100" y="4864100"/>
          <p14:tracePt t="137400" x="3086100" y="4856163"/>
          <p14:tracePt t="137402" x="3078163" y="4856163"/>
          <p14:tracePt t="137410" x="3070225" y="4856163"/>
          <p14:tracePt t="137413" x="3070225" y="4848225"/>
          <p14:tracePt t="137416" x="3062288" y="4848225"/>
          <p14:tracePt t="137427" x="3054350" y="4840288"/>
          <p14:tracePt t="137432" x="3046413" y="4840288"/>
          <p14:tracePt t="137443" x="3038475" y="4840288"/>
          <p14:tracePt t="137450" x="3038475" y="4832350"/>
          <p14:tracePt t="137456" x="3030538" y="4832350"/>
          <p14:tracePt t="137488" x="3022600" y="4832350"/>
          <p14:tracePt t="137504" x="3014663" y="4832350"/>
          <p14:tracePt t="137516" x="3006725" y="4832350"/>
          <p14:tracePt t="137528" x="2998788" y="4832350"/>
          <p14:tracePt t="137538" x="2990850" y="4832350"/>
          <p14:tracePt t="137551" x="2982913" y="4832350"/>
          <p14:tracePt t="137561" x="2982913" y="4840288"/>
          <p14:tracePt t="137563" x="2974975" y="4840288"/>
          <p14:tracePt t="137572" x="2967038" y="4840288"/>
          <p14:tracePt t="137580" x="2957513" y="4840288"/>
          <p14:tracePt t="137586" x="2957513" y="4848225"/>
          <p14:tracePt t="137592" x="2949575" y="4848225"/>
          <p14:tracePt t="137602" x="2949575" y="4856163"/>
          <p14:tracePt t="137604" x="2941638" y="4856163"/>
          <p14:tracePt t="137626" x="2941638" y="4864100"/>
          <p14:tracePt t="137648" x="2941638" y="4872038"/>
          <p14:tracePt t="137660" x="2941638" y="4879975"/>
          <p14:tracePt t="137670" x="2949575" y="4879975"/>
          <p14:tracePt t="137673" x="2949575" y="4887913"/>
          <p14:tracePt t="137687" x="2949575" y="4895850"/>
          <p14:tracePt t="137700" x="2949575" y="4903788"/>
          <p14:tracePt t="137714" x="2957513" y="4903788"/>
          <p14:tracePt t="137716" x="2957513" y="4911725"/>
          <p14:tracePt t="137730" x="2957513" y="4919663"/>
          <p14:tracePt t="137744" x="2957513" y="4927600"/>
          <p14:tracePt t="137750" x="2967038" y="4927600"/>
          <p14:tracePt t="137902" x="2967038" y="4935538"/>
          <p14:tracePt t="137922" x="2967038" y="4943475"/>
          <p14:tracePt t="137938" x="2967038" y="4951413"/>
          <p14:tracePt t="137948" x="2967038" y="4959350"/>
          <p14:tracePt t="137956" x="2967038" y="4967288"/>
          <p14:tracePt t="137962" x="2957513" y="4976813"/>
          <p14:tracePt t="137970" x="2957513" y="4984750"/>
          <p14:tracePt t="137978" x="2957513" y="4992688"/>
          <p14:tracePt t="137987" x="2957513" y="5000625"/>
          <p14:tracePt t="137994" x="2957513" y="5008563"/>
          <p14:tracePt t="138006" x="2957513" y="5016500"/>
          <p14:tracePt t="138020" x="2957513" y="5024438"/>
          <p14:tracePt t="138060" x="2957513" y="5032375"/>
          <p14:tracePt t="138106" x="2957513" y="5040313"/>
          <p14:tracePt t="138119" x="2957513" y="5048250"/>
          <p14:tracePt t="138130" x="2957513" y="5056188"/>
          <p14:tracePt t="138143" x="2957513" y="5064125"/>
          <p14:tracePt t="138152" x="2957513" y="5072063"/>
          <p14:tracePt t="138164" x="2957513" y="5080000"/>
          <p14:tracePt t="138177" x="2957513" y="5087938"/>
          <p14:tracePt t="138182" x="2957513" y="5095875"/>
          <p14:tracePt t="138193" x="2957513" y="5103813"/>
          <p14:tracePt t="138198" x="2957513" y="5111750"/>
          <p14:tracePt t="138209" x="2957513" y="5119688"/>
          <p14:tracePt t="138226" x="2957513" y="5127625"/>
          <p14:tracePt t="138270" x="2957513" y="5135563"/>
          <p14:tracePt t="138288" x="2957513" y="5143500"/>
          <p14:tracePt t="138302" x="2957513" y="5151438"/>
          <p14:tracePt t="138330" x="2957513" y="5159375"/>
          <p14:tracePt t="138627" x="2967038" y="5151438"/>
          <p14:tracePt t="138648" x="2974975" y="5151438"/>
          <p14:tracePt t="138660" x="2982913" y="5151438"/>
          <p14:tracePt t="138667" x="2990850" y="5151438"/>
          <p14:tracePt t="138670" x="2990850" y="5143500"/>
          <p14:tracePt t="138675" x="2998788" y="5143500"/>
          <p14:tracePt t="138682" x="3006725" y="5143500"/>
          <p14:tracePt t="138690" x="3014663" y="5143500"/>
          <p14:tracePt t="138700" x="3022600" y="5143500"/>
          <p14:tracePt t="138702" x="3022600" y="5135563"/>
          <p14:tracePt t="138710" x="3030538" y="5135563"/>
          <p14:tracePt t="138722" x="3038475" y="5135563"/>
          <p14:tracePt t="138734" x="3046413" y="5135563"/>
          <p14:tracePt t="138743" x="3046413" y="5127625"/>
          <p14:tracePt t="138744" x="3054350" y="5127625"/>
          <p14:tracePt t="138752" x="3062288" y="5127625"/>
          <p14:tracePt t="138762" x="3070225" y="5127625"/>
          <p14:tracePt t="138775" x="3078163" y="5119688"/>
          <p14:tracePt t="139425" x="3078163" y="5127625"/>
          <p14:tracePt t="139434" x="3070225" y="5127625"/>
          <p14:tracePt t="139859" x="3070225" y="5135563"/>
          <p14:tracePt t="139870" x="3078163" y="5135563"/>
          <p14:tracePt t="139943" x="3078163" y="5127625"/>
          <p14:tracePt t="139961" x="3078163" y="5119688"/>
          <p14:tracePt t="139966" x="3078163" y="5111750"/>
          <p14:tracePt t="139972" x="3078163" y="5103813"/>
          <p14:tracePt t="139976" x="3086100" y="5095875"/>
          <p14:tracePt t="139980" x="3086100" y="5087938"/>
          <p14:tracePt t="139984" x="3086100" y="5080000"/>
          <p14:tracePt t="139986" x="3086100" y="5072063"/>
          <p14:tracePt t="139990" x="3086100" y="5064125"/>
          <p14:tracePt t="139994" x="3086100" y="5056188"/>
          <p14:tracePt t="139996" x="3086100" y="5048250"/>
          <p14:tracePt t="139998" x="3086100" y="5040313"/>
          <p14:tracePt t="140002" x="3086100" y="5032375"/>
          <p14:tracePt t="140004" x="3086100" y="5024438"/>
          <p14:tracePt t="140006" x="3086100" y="5016500"/>
          <p14:tracePt t="140009" x="3094038" y="5008563"/>
          <p14:tracePt t="140011" x="3094038" y="5000625"/>
          <p14:tracePt t="140012" x="3094038" y="4992688"/>
          <p14:tracePt t="140014" x="3094038" y="4984750"/>
          <p14:tracePt t="140016" x="3094038" y="4976813"/>
          <p14:tracePt t="140018" x="3094038" y="4967288"/>
          <p14:tracePt t="140020" x="3094038" y="4951413"/>
          <p14:tracePt t="140025" x="3101975" y="4943475"/>
          <p14:tracePt t="140027" x="3101975" y="4935538"/>
          <p14:tracePt t="140028" x="3101975" y="4927600"/>
          <p14:tracePt t="140031" x="3101975" y="4919663"/>
          <p14:tracePt t="140032" x="3101975" y="4911725"/>
          <p14:tracePt t="140034" x="3101975" y="4903788"/>
          <p14:tracePt t="140036" x="3109913" y="4895850"/>
          <p14:tracePt t="140038" x="3109913" y="4887913"/>
          <p14:tracePt t="140041" x="3109913" y="4879975"/>
          <p14:tracePt t="140043" x="3109913" y="4872038"/>
          <p14:tracePt t="140045" x="3109913" y="4864100"/>
          <p14:tracePt t="140047" x="3117850" y="4864100"/>
          <p14:tracePt t="140048" x="3117850" y="4856163"/>
          <p14:tracePt t="140050" x="3117850" y="4848225"/>
          <p14:tracePt t="140052" x="3117850" y="4840288"/>
          <p14:tracePt t="140056" x="3117850" y="4832350"/>
          <p14:tracePt t="140060" x="3117850" y="4824413"/>
          <p14:tracePt t="140063" x="3125788" y="4816475"/>
          <p14:tracePt t="140066" x="3125788" y="4808538"/>
          <p14:tracePt t="140070" x="3125788" y="4800600"/>
          <p14:tracePt t="140075" x="3125788" y="4792663"/>
          <p14:tracePt t="140078" x="3133725" y="4784725"/>
          <p14:tracePt t="140094" x="3133725" y="4776788"/>
          <p14:tracePt t="140098" x="3133725" y="4768850"/>
          <p14:tracePt t="140127" x="3133725" y="4776788"/>
          <p14:tracePt t="140202" x="3133725" y="4784725"/>
          <p14:tracePt t="140205" x="3125788" y="4784725"/>
          <p14:tracePt t="140210" x="3125788" y="4792663"/>
          <p14:tracePt t="140214" x="3117850" y="4792663"/>
          <p14:tracePt t="140218" x="3117850" y="4800600"/>
          <p14:tracePt t="140227" x="3117850" y="4808538"/>
          <p14:tracePt t="140228" x="3109913" y="4808538"/>
          <p14:tracePt t="140236" x="3109913" y="4816475"/>
          <p14:tracePt t="140246" x="3109913" y="4824413"/>
          <p14:tracePt t="140260" x="3101975" y="4824413"/>
          <p14:tracePt t="140261" x="3101975" y="4832350"/>
          <p14:tracePt t="140276" x="3101975" y="4840288"/>
          <p14:tracePt t="140386" x="3101975" y="4848225"/>
          <p14:tracePt t="140396" x="3101975" y="4856163"/>
          <p14:tracePt t="140402" x="3094038" y="4856163"/>
          <p14:tracePt t="140406" x="3094038" y="4864100"/>
          <p14:tracePt t="140410" x="3094038" y="4872038"/>
          <p14:tracePt t="140414" x="3094038" y="4879975"/>
          <p14:tracePt t="140416" x="3086100" y="4879975"/>
          <p14:tracePt t="140418" x="3086100" y="4887913"/>
          <p14:tracePt t="140422" x="3086100" y="4895850"/>
          <p14:tracePt t="140427" x="3078163" y="4903788"/>
          <p14:tracePt t="140432" x="3070225" y="4911725"/>
          <p14:tracePt t="140436" x="3070225" y="4919663"/>
          <p14:tracePt t="140446" x="3062288" y="4919663"/>
          <p14:tracePt t="140456" x="3062288" y="4927600"/>
          <p14:tracePt t="140504" x="3070225" y="4927600"/>
          <p14:tracePt t="140510" x="3070225" y="4935538"/>
          <p14:tracePt t="140522" x="3070225" y="4943475"/>
          <p14:tracePt t="140530" x="3070225" y="4951413"/>
          <p14:tracePt t="140541" x="3070225" y="4959350"/>
          <p14:tracePt t="140546" x="3078163" y="4959350"/>
          <p14:tracePt t="140549" x="3078163" y="4967288"/>
          <p14:tracePt t="140634" x="3078163" y="4959350"/>
          <p14:tracePt t="140644" x="3086100" y="4959350"/>
          <p14:tracePt t="140652" x="3086100" y="4951413"/>
          <p14:tracePt t="140657" x="3094038" y="4951413"/>
          <p14:tracePt t="140678" x="3101975" y="4951413"/>
          <p14:tracePt t="140708" x="3109913" y="4951413"/>
          <p14:tracePt t="140730" x="3117850" y="4951413"/>
          <p14:tracePt t="140738" x="3125788" y="4951413"/>
          <p14:tracePt t="140744" x="3133725" y="4943475"/>
          <p14:tracePt t="140748" x="3141663" y="4943475"/>
          <p14:tracePt t="140752" x="3149600" y="4935538"/>
          <p14:tracePt t="140756" x="3157538" y="4935538"/>
          <p14:tracePt t="140760" x="3157538" y="4927600"/>
          <p14:tracePt t="140762" x="3165475" y="4927600"/>
          <p14:tracePt t="140768" x="3173413" y="4927600"/>
          <p14:tracePt t="140770" x="3173413" y="4919663"/>
          <p14:tracePt t="140778" x="3181350" y="4919663"/>
          <p14:tracePt t="140781" x="3181350" y="4911725"/>
          <p14:tracePt t="140796" x="3189288" y="4911725"/>
          <p14:tracePt t="140798" x="3189288" y="4903788"/>
          <p14:tracePt t="140850" x="3189288" y="4911725"/>
          <p14:tracePt t="140854" x="3181350" y="4911725"/>
          <p14:tracePt t="140862" x="3181350" y="4919663"/>
          <p14:tracePt t="140865" x="3173413" y="4919663"/>
          <p14:tracePt t="140868" x="3165475" y="4919663"/>
          <p14:tracePt t="140870" x="3165475" y="4927600"/>
          <p14:tracePt t="140876" x="3157538" y="4927600"/>
          <p14:tracePt t="140878" x="3149600" y="4935538"/>
          <p14:tracePt t="140884" x="3141663" y="4935538"/>
          <p14:tracePt t="140886" x="3141663" y="4943475"/>
          <p14:tracePt t="140888" x="3133725" y="4943475"/>
          <p14:tracePt t="140893" x="3125788" y="4943475"/>
          <p14:tracePt t="140894" x="3125788" y="4951413"/>
          <p14:tracePt t="140898" x="3117850" y="4951413"/>
          <p14:tracePt t="140902" x="3109913" y="4959350"/>
          <p14:tracePt t="140906" x="3101975" y="4959350"/>
          <p14:tracePt t="140911" x="3094038" y="4967288"/>
          <p14:tracePt t="140916" x="3086100" y="4967288"/>
          <p14:tracePt t="140918" x="3086100" y="4976813"/>
          <p14:tracePt t="140932" x="3086100" y="4984750"/>
          <p14:tracePt t="140983" x="3094038" y="4984750"/>
          <p14:tracePt t="140986" x="3094038" y="4992688"/>
          <p14:tracePt t="141002" x="3101975" y="5000625"/>
          <p14:tracePt t="141012" x="3101975" y="5008563"/>
          <p14:tracePt t="141022" x="3101975" y="5016500"/>
          <p14:tracePt t="141035" x="3101975" y="5024438"/>
          <p14:tracePt t="141046" x="3101975" y="5032375"/>
          <p14:tracePt t="141056" x="3101975" y="5040313"/>
          <p14:tracePt t="141120" x="3101975" y="5048250"/>
          <p14:tracePt t="141160" x="3101975" y="5056188"/>
          <p14:tracePt t="141260" x="3109913" y="5056188"/>
          <p14:tracePt t="141269" x="3109913" y="5064125"/>
          <p14:tracePt t="141272" x="3117850" y="5064125"/>
          <p14:tracePt t="141278" x="3125788" y="5072063"/>
          <p14:tracePt t="141284" x="3133725" y="5072063"/>
          <p14:tracePt t="141286" x="3133725" y="5080000"/>
          <p14:tracePt t="141288" x="3141663" y="5080000"/>
          <p14:tracePt t="141293" x="3149600" y="5080000"/>
          <p14:tracePt t="141296" x="3157538" y="5087938"/>
          <p14:tracePt t="141300" x="3165475" y="5087938"/>
          <p14:tracePt t="141304" x="3173413" y="5087938"/>
          <p14:tracePt t="141306" x="3181350" y="5095875"/>
          <p14:tracePt t="141309" x="3189288" y="5095875"/>
          <p14:tracePt t="141315" x="3205163" y="5095875"/>
          <p14:tracePt t="141316" x="3213100" y="5095875"/>
          <p14:tracePt t="141318" x="3221038" y="5103813"/>
          <p14:tracePt t="141320" x="3228975" y="5103813"/>
          <p14:tracePt t="141323" x="3236913" y="5103813"/>
          <p14:tracePt t="141326" x="3244850" y="5103813"/>
          <p14:tracePt t="141329" x="3252788" y="5103813"/>
          <p14:tracePt t="141331" x="3268663" y="5103813"/>
          <p14:tracePt t="141332" x="3276600" y="5111750"/>
          <p14:tracePt t="141334" x="3284538" y="5111750"/>
          <p14:tracePt t="141336" x="3292475" y="5111750"/>
          <p14:tracePt t="141338" x="3300413" y="5111750"/>
          <p14:tracePt t="141340" x="3308350" y="5111750"/>
          <p14:tracePt t="141343" x="3317875" y="5111750"/>
          <p14:tracePt t="141346" x="3341688" y="5111750"/>
          <p14:tracePt t="141349" x="3349625" y="5119688"/>
          <p14:tracePt t="141350" x="3357563" y="5119688"/>
          <p14:tracePt t="141352" x="3365500" y="5119688"/>
          <p14:tracePt t="141354" x="3373438" y="5119688"/>
          <p14:tracePt t="141356" x="3381375" y="5119688"/>
          <p14:tracePt t="141359" x="3389313" y="5119688"/>
          <p14:tracePt t="141362" x="3397250" y="5119688"/>
          <p14:tracePt t="141363" x="3413125" y="5119688"/>
          <p14:tracePt t="141364" x="3421063" y="5127625"/>
          <p14:tracePt t="141366" x="3429000" y="5127625"/>
          <p14:tracePt t="141368" x="3436938" y="5127625"/>
          <p14:tracePt t="141370" x="3444875" y="5127625"/>
          <p14:tracePt t="141372" x="3460750" y="5127625"/>
          <p14:tracePt t="141377" x="3476625" y="5127625"/>
          <p14:tracePt t="141379" x="3492500" y="5135563"/>
          <p14:tracePt t="141380" x="3500438" y="5135563"/>
          <p14:tracePt t="141382" x="3508375" y="5135563"/>
          <p14:tracePt t="141384" x="3516313" y="5143500"/>
          <p14:tracePt t="141386" x="3532188" y="5143500"/>
          <p14:tracePt t="141388" x="3540125" y="5143500"/>
          <p14:tracePt t="141390" x="3548063" y="5151438"/>
          <p14:tracePt t="141393" x="3556000" y="5151438"/>
          <p14:tracePt t="141394" x="3571875" y="5151438"/>
          <p14:tracePt t="141396" x="3579813" y="5151438"/>
          <p14:tracePt t="141398" x="3587750" y="5151438"/>
          <p14:tracePt t="141400" x="3603625" y="5151438"/>
          <p14:tracePt t="141402" x="3611563" y="5151438"/>
          <p14:tracePt t="141404" x="3619500" y="5159375"/>
          <p14:tracePt t="141406" x="3635375" y="5159375"/>
          <p14:tracePt t="141408" x="3643313" y="5159375"/>
          <p14:tracePt t="141410" x="3660775" y="5159375"/>
          <p14:tracePt t="141412" x="3668713" y="5167313"/>
          <p14:tracePt t="141414" x="3684588" y="5167313"/>
          <p14:tracePt t="141416" x="3692525" y="5167313"/>
          <p14:tracePt t="141418" x="3700463" y="5167313"/>
          <p14:tracePt t="141420" x="3708400" y="5167313"/>
          <p14:tracePt t="141423" x="3724275" y="5175250"/>
          <p14:tracePt t="141425" x="3732213" y="5175250"/>
          <p14:tracePt t="141427" x="3748088" y="5175250"/>
          <p14:tracePt t="141429" x="3756025" y="5175250"/>
          <p14:tracePt t="141430" x="3771900" y="5183188"/>
          <p14:tracePt t="141432" x="3779838" y="5183188"/>
          <p14:tracePt t="141434" x="3795713" y="5183188"/>
          <p14:tracePt t="141437" x="3803650" y="5183188"/>
          <p14:tracePt t="141438" x="3819525" y="5183188"/>
          <p14:tracePt t="141440" x="3827463" y="5191125"/>
          <p14:tracePt t="141443" x="3843338" y="5191125"/>
          <p14:tracePt t="141446" x="3867150" y="5199063"/>
          <p14:tracePt t="141448" x="3883025" y="5199063"/>
          <p14:tracePt t="141450" x="3890963" y="5199063"/>
          <p14:tracePt t="141452" x="3906838" y="5199063"/>
          <p14:tracePt t="141455" x="3922713" y="5199063"/>
          <p14:tracePt t="141456" x="3938588" y="5207000"/>
          <p14:tracePt t="141459" x="3946525" y="5207000"/>
          <p14:tracePt t="141462" x="3978275" y="5207000"/>
          <p14:tracePt t="141464" x="3986213" y="5207000"/>
          <p14:tracePt t="141466" x="4002088" y="5207000"/>
          <p14:tracePt t="141469" x="4019550" y="5207000"/>
          <p14:tracePt t="141470" x="4035425" y="5207000"/>
          <p14:tracePt t="141472" x="4043363" y="5207000"/>
          <p14:tracePt t="141475" x="4059238" y="5214938"/>
          <p14:tracePt t="141477" x="4075113" y="5214938"/>
          <p14:tracePt t="141478" x="4090988" y="5214938"/>
          <p14:tracePt t="141480" x="4098925" y="5214938"/>
          <p14:tracePt t="141483" x="4122738" y="5214938"/>
          <p14:tracePt t="141485" x="4130675" y="5214938"/>
          <p14:tracePt t="141486" x="4146550" y="5214938"/>
          <p14:tracePt t="141488" x="4162425" y="5214938"/>
          <p14:tracePt t="141490" x="4178300" y="5214938"/>
          <p14:tracePt t="141493" x="4186238" y="5222875"/>
          <p14:tracePt t="141494" x="4202113" y="5222875"/>
          <p14:tracePt t="141496" x="4217988" y="5222875"/>
          <p14:tracePt t="141498" x="4233863" y="5222875"/>
          <p14:tracePt t="141501" x="4249738" y="5222875"/>
          <p14:tracePt t="141502" x="4265613" y="5222875"/>
          <p14:tracePt t="141504" x="4281488" y="5222875"/>
          <p14:tracePt t="141506" x="4297363" y="5222875"/>
          <p14:tracePt t="141509" x="4313238" y="5230813"/>
          <p14:tracePt t="141511" x="4329113" y="5230813"/>
          <p14:tracePt t="141513" x="4344988" y="5230813"/>
          <p14:tracePt t="141515" x="4362450" y="5230813"/>
          <p14:tracePt t="141516" x="4378325" y="5230813"/>
          <p14:tracePt t="141518" x="4386263" y="5238750"/>
          <p14:tracePt t="141520" x="4402138" y="5238750"/>
          <p14:tracePt t="141522" x="4418013" y="5238750"/>
          <p14:tracePt t="141525" x="4433888" y="5238750"/>
          <p14:tracePt t="141527" x="4449763" y="5238750"/>
          <p14:tracePt t="141529" x="4457700" y="5238750"/>
          <p14:tracePt t="141531" x="4473575" y="5238750"/>
          <p14:tracePt t="141532" x="4489450" y="5246688"/>
          <p14:tracePt t="141534" x="4505325" y="5246688"/>
          <p14:tracePt t="141536" x="4521200" y="5246688"/>
          <p14:tracePt t="141538" x="4537075" y="5246688"/>
          <p14:tracePt t="141541" x="4552950" y="5246688"/>
          <p14:tracePt t="141543" x="4568825" y="5246688"/>
          <p14:tracePt t="141545" x="4584700" y="5246688"/>
          <p14:tracePt t="141547" x="4600575" y="5254625"/>
          <p14:tracePt t="141548" x="4616450" y="5254625"/>
          <p14:tracePt t="141550" x="4632325" y="5254625"/>
          <p14:tracePt t="141552" x="4648200" y="5254625"/>
          <p14:tracePt t="141554" x="4664075" y="5254625"/>
          <p14:tracePt t="141556" x="4679950" y="5262563"/>
          <p14:tracePt t="141559" x="4695825" y="5262563"/>
          <p14:tracePt t="141562" x="4713288" y="5262563"/>
          <p14:tracePt t="141565" x="4745038" y="5262563"/>
          <p14:tracePt t="141566" x="4768850" y="5262563"/>
          <p14:tracePt t="141568" x="4784725" y="5262563"/>
          <p14:tracePt t="141570" x="4800600" y="5262563"/>
          <p14:tracePt t="141572" x="4816475" y="5262563"/>
          <p14:tracePt t="141575" x="4832350" y="5262563"/>
          <p14:tracePt t="141577" x="4848225" y="5262563"/>
          <p14:tracePt t="141579" x="4864100" y="5262563"/>
          <p14:tracePt t="141581" x="4879975" y="5270500"/>
          <p14:tracePt t="141582" x="4903788" y="5270500"/>
          <p14:tracePt t="141584" x="4919663" y="5270500"/>
          <p14:tracePt t="141586" x="4935538" y="5270500"/>
          <p14:tracePt t="141588" x="4951413" y="5270500"/>
          <p14:tracePt t="141591" x="4967288" y="5270500"/>
          <p14:tracePt t="141593" x="4983163" y="5270500"/>
          <p14:tracePt t="141596" x="5014913" y="5270500"/>
          <p14:tracePt t="141598" x="5030788" y="5270500"/>
          <p14:tracePt t="141600" x="5046663" y="5270500"/>
          <p14:tracePt t="141602" x="5064125" y="5270500"/>
          <p14:tracePt t="141604" x="5080000" y="5270500"/>
          <p14:tracePt t="141606" x="5095875" y="5270500"/>
          <p14:tracePt t="141609" x="5111750" y="5270500"/>
          <p14:tracePt t="141611" x="5127625" y="5270500"/>
          <p14:tracePt t="141612" x="5143500" y="5270500"/>
          <p14:tracePt t="141614" x="5159375" y="5270500"/>
          <p14:tracePt t="141616" x="5175250" y="5262563"/>
          <p14:tracePt t="141618" x="5191125" y="5262563"/>
          <p14:tracePt t="141620" x="5207000" y="5262563"/>
          <p14:tracePt t="141622" x="5230813" y="5262563"/>
          <p14:tracePt t="141625" x="5246688" y="5254625"/>
          <p14:tracePt t="141627" x="5262563" y="5254625"/>
          <p14:tracePt t="141628" x="5278438" y="5262563"/>
          <p14:tracePt t="141630" x="5294313" y="5262563"/>
          <p14:tracePt t="141632" x="5310188" y="5262563"/>
          <p14:tracePt t="141634" x="5326063" y="5262563"/>
          <p14:tracePt t="141636" x="5341938" y="5254625"/>
          <p14:tracePt t="141638" x="5357813" y="5254625"/>
          <p14:tracePt t="141641" x="5373688" y="5254625"/>
          <p14:tracePt t="141643" x="5389563" y="5254625"/>
          <p14:tracePt t="141645" x="5407025" y="5254625"/>
          <p14:tracePt t="141646" x="5422900" y="5254625"/>
          <p14:tracePt t="141648" x="5438775" y="5254625"/>
          <p14:tracePt t="141650" x="5454650" y="5254625"/>
          <p14:tracePt t="141652" x="5478463" y="5254625"/>
          <p14:tracePt t="141654" x="5486400" y="5246688"/>
          <p14:tracePt t="141658" x="5526088" y="5246688"/>
          <p14:tracePt t="141660" x="5541963" y="5246688"/>
          <p14:tracePt t="141662" x="5557838" y="5246688"/>
          <p14:tracePt t="141664" x="5573713" y="5246688"/>
          <p14:tracePt t="141666" x="5589588" y="5238750"/>
          <p14:tracePt t="141668" x="5605463" y="5238750"/>
          <p14:tracePt t="141670" x="5621338" y="5238750"/>
          <p14:tracePt t="141672" x="5637213" y="5238750"/>
          <p14:tracePt t="141675" x="5653088" y="5230813"/>
          <p14:tracePt t="141677" x="5668963" y="5230813"/>
          <p14:tracePt t="141678" x="5684838" y="5230813"/>
          <p14:tracePt t="141681" x="5692775" y="5230813"/>
          <p14:tracePt t="141682" x="5708650" y="5222875"/>
          <p14:tracePt t="141684" x="5724525" y="5222875"/>
          <p14:tracePt t="141687" x="5740400" y="5222875"/>
          <p14:tracePt t="141688" x="5749925" y="5222875"/>
          <p14:tracePt t="141691" x="5757863" y="5214938"/>
          <p14:tracePt t="141693" x="5765800" y="5214938"/>
          <p14:tracePt t="141694" x="5781675" y="5214938"/>
          <p14:tracePt t="141697" x="5789613" y="5207000"/>
          <p14:tracePt t="141698" x="5797550" y="5207000"/>
          <p14:tracePt t="141700" x="5805488" y="5207000"/>
          <p14:tracePt t="141703" x="5821363" y="5199063"/>
          <p14:tracePt t="141704" x="5829300" y="5199063"/>
          <p14:tracePt t="141706" x="5837238" y="5199063"/>
          <p14:tracePt t="141709" x="5837238" y="5191125"/>
          <p14:tracePt t="141712" x="5845175" y="5191125"/>
          <p14:tracePt t="141713" x="5853113" y="5183188"/>
          <p14:tracePt t="141714" x="5861050" y="5183188"/>
          <p14:tracePt t="141718" x="5868988" y="5175250"/>
          <p14:tracePt t="141722" x="5876925" y="5167313"/>
          <p14:tracePt t="141728" x="5876925" y="5159375"/>
          <p14:tracePt t="141730" x="5884863" y="5159375"/>
          <p14:tracePt t="141734" x="5884863" y="5151438"/>
          <p14:tracePt t="141741" x="5884863" y="5143500"/>
          <p14:tracePt t="141746" x="5884863" y="5135563"/>
          <p14:tracePt t="141750" x="5892800" y="5135563"/>
          <p14:tracePt t="141752" x="5892800" y="5127625"/>
          <p14:tracePt t="141759" x="5892800" y="5119688"/>
          <p14:tracePt t="141764" x="5892800" y="5111750"/>
          <p14:tracePt t="141768" x="5892800" y="5103813"/>
          <p14:tracePt t="141770" x="5884863" y="5103813"/>
          <p14:tracePt t="141775" x="5884863" y="5095875"/>
          <p14:tracePt t="141782" x="5884863" y="5087938"/>
          <p14:tracePt t="141788" x="5884863" y="5080000"/>
          <p14:tracePt t="141796" x="5876925" y="5080000"/>
          <p14:tracePt t="141799" x="5876925" y="5072063"/>
          <p14:tracePt t="141806" x="5876925" y="5064125"/>
          <p14:tracePt t="141812" x="5868988" y="5064125"/>
          <p14:tracePt t="141814" x="5868988" y="5056188"/>
          <p14:tracePt t="141822" x="5868988" y="5048250"/>
          <p14:tracePt t="141826" x="5861050" y="5048250"/>
          <p14:tracePt t="141834" x="5861050" y="5040313"/>
          <p14:tracePt t="141836" x="5853113" y="5040313"/>
          <p14:tracePt t="141842" x="5853113" y="5032375"/>
          <p14:tracePt t="141845" x="5845175" y="5032375"/>
          <p14:tracePt t="141850" x="5837238" y="5024438"/>
          <p14:tracePt t="141854" x="5829300" y="5024438"/>
          <p14:tracePt t="141859" x="5829300" y="5016500"/>
          <p14:tracePt t="141861" x="5821363" y="5016500"/>
          <p14:tracePt t="141862" x="5813425" y="5016500"/>
          <p14:tracePt t="141864" x="5813425" y="5008563"/>
          <p14:tracePt t="141866" x="5805488" y="5008563"/>
          <p14:tracePt t="141868" x="5797550" y="5008563"/>
          <p14:tracePt t="141870" x="5789613" y="5000625"/>
          <p14:tracePt t="141878" x="5773738" y="4992688"/>
          <p14:tracePt t="141879" x="5765800" y="4992688"/>
          <p14:tracePt t="141880" x="5757863" y="4992688"/>
          <p14:tracePt t="141882" x="5749925" y="4984750"/>
          <p14:tracePt t="141884" x="5740400" y="4984750"/>
          <p14:tracePt t="141886" x="5732463" y="4984750"/>
          <p14:tracePt t="141888" x="5724525" y="4976813"/>
          <p14:tracePt t="141891" x="5708650" y="4976813"/>
          <p14:tracePt t="141895" x="5700713" y="4976813"/>
          <p14:tracePt t="141897" x="5684838" y="4976813"/>
          <p14:tracePt t="141898" x="5676900" y="4967288"/>
          <p14:tracePt t="141900" x="5668963" y="4967288"/>
          <p14:tracePt t="141902" x="5653088" y="4967288"/>
          <p14:tracePt t="141904" x="5645150" y="4959350"/>
          <p14:tracePt t="141906" x="5637213" y="4959350"/>
          <p14:tracePt t="141909" x="5621338" y="4959350"/>
          <p14:tracePt t="141912" x="5605463" y="4951413"/>
          <p14:tracePt t="141914" x="5589588" y="4951413"/>
          <p14:tracePt t="141916" x="5581650" y="4943475"/>
          <p14:tracePt t="141918" x="5573713" y="4943475"/>
          <p14:tracePt t="141920" x="5557838" y="4943475"/>
          <p14:tracePt t="141923" x="5549900" y="4935538"/>
          <p14:tracePt t="141925" x="5534025" y="4935538"/>
          <p14:tracePt t="141927" x="5526088" y="4935538"/>
          <p14:tracePt t="141929" x="5510213" y="4927600"/>
          <p14:tracePt t="141930" x="5502275" y="4927600"/>
          <p14:tracePt t="141932" x="5486400" y="4927600"/>
          <p14:tracePt t="141934" x="5470525" y="4919663"/>
          <p14:tracePt t="141937" x="5462588" y="4919663"/>
          <p14:tracePt t="141938" x="5446713" y="4911725"/>
          <p14:tracePt t="141940" x="5438775" y="4911725"/>
          <p14:tracePt t="141943" x="5422900" y="4911725"/>
          <p14:tracePt t="141944" x="5407025" y="4911725"/>
          <p14:tracePt t="141947" x="5397500" y="4903788"/>
          <p14:tracePt t="141948" x="5381625" y="4903788"/>
          <p14:tracePt t="141950" x="5373688" y="4903788"/>
          <p14:tracePt t="141953" x="5357813" y="4895850"/>
          <p14:tracePt t="141954" x="5349875" y="4895850"/>
          <p14:tracePt t="141956" x="5334000" y="4887913"/>
          <p14:tracePt t="141959" x="5318125" y="4887913"/>
          <p14:tracePt t="141962" x="5310188" y="4887913"/>
          <p14:tracePt t="141963" x="5302250" y="4887913"/>
          <p14:tracePt t="141964" x="5294313" y="4879975"/>
          <p14:tracePt t="141966" x="5286375" y="4879975"/>
          <p14:tracePt t="141968" x="5270500" y="4879975"/>
          <p14:tracePt t="141970" x="5262563" y="4879975"/>
          <p14:tracePt t="141972" x="5254625" y="4872038"/>
          <p14:tracePt t="141975" x="5246688" y="4872038"/>
          <p14:tracePt t="141978" x="5238750" y="4872038"/>
          <p14:tracePt t="141979" x="5230813" y="4872038"/>
          <p14:tracePt t="141980" x="5222875" y="4872038"/>
          <p14:tracePt t="141982" x="5214938" y="4864100"/>
          <p14:tracePt t="141984" x="5207000" y="4864100"/>
          <p14:tracePt t="141986" x="5199063" y="4864100"/>
          <p14:tracePt t="141988" x="5191125" y="4864100"/>
          <p14:tracePt t="141990" x="5183188" y="4864100"/>
          <p14:tracePt t="141993" x="5175250" y="4856163"/>
          <p14:tracePt t="141995" x="5167313" y="4856163"/>
          <p14:tracePt t="141996" x="5159375" y="4856163"/>
          <p14:tracePt t="141999" x="5151438" y="4856163"/>
          <p14:tracePt t="142001" x="5143500" y="4856163"/>
          <p14:tracePt t="142002" x="5135563" y="4848225"/>
          <p14:tracePt t="142004" x="5127625" y="4848225"/>
          <p14:tracePt t="142006" x="5119688" y="4848225"/>
          <p14:tracePt t="142009" x="5119688" y="4840288"/>
          <p14:tracePt t="142011" x="5111750" y="4840288"/>
          <p14:tracePt t="142012" x="5103813" y="4840288"/>
          <p14:tracePt t="142014" x="5095875" y="4840288"/>
          <p14:tracePt t="142016" x="5087938" y="4840288"/>
          <p14:tracePt t="142018" x="5080000" y="4832350"/>
          <p14:tracePt t="142020" x="5072063" y="4832350"/>
          <p14:tracePt t="142022" x="5064125" y="4832350"/>
          <p14:tracePt t="142025" x="5056188" y="4824413"/>
          <p14:tracePt t="142027" x="5038725" y="4824413"/>
          <p14:tracePt t="142030" x="5030788" y="4816475"/>
          <p14:tracePt t="142032" x="5022850" y="4816475"/>
          <p14:tracePt t="142034" x="5014913" y="4816475"/>
          <p14:tracePt t="142036" x="5006975" y="4816475"/>
          <p14:tracePt t="142038" x="4999038" y="4816475"/>
          <p14:tracePt t="142040" x="4991100" y="4816475"/>
          <p14:tracePt t="142043" x="4983163" y="4808538"/>
          <p14:tracePt t="142045" x="4975225" y="4808538"/>
          <p14:tracePt t="142049" x="4959350" y="4808538"/>
          <p14:tracePt t="142050" x="4951413" y="4808538"/>
          <p14:tracePt t="142052" x="4943475" y="4808538"/>
          <p14:tracePt t="142054" x="4935538" y="4800600"/>
          <p14:tracePt t="142056" x="4927600" y="4800600"/>
          <p14:tracePt t="142059" x="4919663" y="4800600"/>
          <p14:tracePt t="142062" x="4903788" y="4800600"/>
          <p14:tracePt t="142064" x="4895850" y="4800600"/>
          <p14:tracePt t="142066" x="4887913" y="4800600"/>
          <p14:tracePt t="142068" x="4879975" y="4800600"/>
          <p14:tracePt t="142070" x="4872038" y="4800600"/>
          <p14:tracePt t="142072" x="4864100" y="4800600"/>
          <p14:tracePt t="142075" x="4848225" y="4800600"/>
          <p14:tracePt t="142079" x="4832350" y="4800600"/>
          <p14:tracePt t="142080" x="4824413" y="4800600"/>
          <p14:tracePt t="142082" x="4808538" y="4800600"/>
          <p14:tracePt t="142084" x="4800600" y="4800600"/>
          <p14:tracePt t="142086" x="4784725" y="4800600"/>
          <p14:tracePt t="142088" x="4776788" y="4800600"/>
          <p14:tracePt t="142091" x="4768850" y="4800600"/>
          <p14:tracePt t="142093" x="4752975" y="4792663"/>
          <p14:tracePt t="142095" x="4737100" y="4792663"/>
          <p14:tracePt t="142097" x="4729163" y="4792663"/>
          <p14:tracePt t="142098" x="4721225" y="4792663"/>
          <p14:tracePt t="142100" x="4705350" y="4792663"/>
          <p14:tracePt t="142102" x="4695825" y="4792663"/>
          <p14:tracePt t="142104" x="4679950" y="4792663"/>
          <p14:tracePt t="142106" x="4672013" y="4792663"/>
          <p14:tracePt t="142109" x="4656138" y="4792663"/>
          <p14:tracePt t="142111" x="4640263" y="4792663"/>
          <p14:tracePt t="142112" x="4632325" y="4800600"/>
          <p14:tracePt t="142114" x="4616450" y="4800600"/>
          <p14:tracePt t="142116" x="4600575" y="4800600"/>
          <p14:tracePt t="142118" x="4584700" y="4800600"/>
          <p14:tracePt t="142120" x="4576763" y="4800600"/>
          <p14:tracePt t="142122" x="4560888" y="4800600"/>
          <p14:tracePt t="142126" x="4545013" y="4800600"/>
          <p14:tracePt t="142127" x="4529138" y="4800600"/>
          <p14:tracePt t="142128" x="4513263" y="4800600"/>
          <p14:tracePt t="142131" x="4505325" y="4800600"/>
          <p14:tracePt t="142133" x="4489450" y="4800600"/>
          <p14:tracePt t="142135" x="4473575" y="4808538"/>
          <p14:tracePt t="142136" x="4465638" y="4800600"/>
          <p14:tracePt t="142138" x="4449763" y="4800600"/>
          <p14:tracePt t="142142" x="4425950" y="4800600"/>
          <p14:tracePt t="142145" x="4410075" y="4800600"/>
          <p14:tracePt t="142163" x="4305300" y="4800600"/>
          <p14:tracePt t="142164" x="4297363" y="4800600"/>
          <p14:tracePt t="142166" x="4289425" y="4800600"/>
          <p14:tracePt t="142168" x="4273550" y="4800600"/>
          <p14:tracePt t="142170" x="4265613" y="4800600"/>
          <p14:tracePt t="142172" x="4257675" y="4800600"/>
          <p14:tracePt t="142175" x="4249738" y="4800600"/>
          <p14:tracePt t="142177" x="4241800" y="4800600"/>
          <p14:tracePt t="142179" x="4225925" y="4800600"/>
          <p14:tracePt t="142180" x="4217988" y="4800600"/>
          <p14:tracePt t="142182" x="4210050" y="4800600"/>
          <p14:tracePt t="142184" x="4202113" y="4800600"/>
          <p14:tracePt t="142187" x="4194175" y="4800600"/>
          <p14:tracePt t="142188" x="4178300" y="4800600"/>
          <p14:tracePt t="142191" x="4170363" y="4800600"/>
          <p14:tracePt t="142193" x="4162425" y="4800600"/>
          <p14:tracePt t="142194" x="4154488" y="4792663"/>
          <p14:tracePt t="142196" x="4146550" y="4792663"/>
          <p14:tracePt t="142198" x="4138613" y="4792663"/>
          <p14:tracePt t="142200" x="4130675" y="4792663"/>
          <p14:tracePt t="142203" x="4122738" y="4792663"/>
          <p14:tracePt t="142204" x="4114800" y="4792663"/>
          <p14:tracePt t="142206" x="4106863" y="4792663"/>
          <p14:tracePt t="142209" x="4098925" y="4792663"/>
          <p14:tracePt t="142211" x="4090988" y="4792663"/>
          <p14:tracePt t="142212" x="4083050" y="4792663"/>
          <p14:tracePt t="142214" x="4075113" y="4792663"/>
          <p14:tracePt t="142216" x="4067175" y="4784725"/>
          <p14:tracePt t="142219" x="4059238" y="4784725"/>
          <p14:tracePt t="142220" x="4051300" y="4784725"/>
          <p14:tracePt t="142222" x="4043363" y="4784725"/>
          <p14:tracePt t="142225" x="4035425" y="4784725"/>
          <p14:tracePt t="142227" x="4019550" y="4784725"/>
          <p14:tracePt t="142228" x="4011613" y="4784725"/>
          <p14:tracePt t="142230" x="4002088" y="4784725"/>
          <p14:tracePt t="142232" x="3994150" y="4784725"/>
          <p14:tracePt t="142235" x="3986213" y="4792663"/>
          <p14:tracePt t="142236" x="3978275" y="4792663"/>
          <p14:tracePt t="142238" x="3970338" y="4792663"/>
          <p14:tracePt t="142241" x="3954463" y="4792663"/>
          <p14:tracePt t="142243" x="3946525" y="4792663"/>
          <p14:tracePt t="142245" x="3938588" y="4792663"/>
          <p14:tracePt t="142246" x="3922713" y="4792663"/>
          <p14:tracePt t="142248" x="3914775" y="4792663"/>
          <p14:tracePt t="142250" x="3906838" y="4792663"/>
          <p14:tracePt t="142252" x="3898900" y="4792663"/>
          <p14:tracePt t="142254" x="3883025" y="4800600"/>
          <p14:tracePt t="142256" x="3875088" y="4800600"/>
          <p14:tracePt t="142259" x="3867150" y="4800600"/>
          <p14:tracePt t="142261" x="3851275" y="4800600"/>
          <p14:tracePt t="142262" x="3843338" y="4800600"/>
          <p14:tracePt t="142264" x="3827463" y="4800600"/>
          <p14:tracePt t="142266" x="3819525" y="4800600"/>
          <p14:tracePt t="142268" x="3811588" y="4800600"/>
          <p14:tracePt t="142270" x="3803650" y="4800600"/>
          <p14:tracePt t="142272" x="3787775" y="4800600"/>
          <p14:tracePt t="142275" x="3779838" y="4800600"/>
          <p14:tracePt t="142277" x="3771900" y="4800600"/>
          <p14:tracePt t="142278" x="3763963" y="4800600"/>
          <p14:tracePt t="142280" x="3748088" y="4800600"/>
          <p14:tracePt t="142282" x="3740150" y="4800600"/>
          <p14:tracePt t="142284" x="3724275" y="4800600"/>
          <p14:tracePt t="142286" x="3716338" y="4800600"/>
          <p14:tracePt t="142288" x="3708400" y="4800600"/>
          <p14:tracePt t="142291" x="3692525" y="4800600"/>
          <p14:tracePt t="142293" x="3684588" y="4800600"/>
          <p14:tracePt t="142294" x="3668713" y="4800600"/>
          <p14:tracePt t="142297" x="3660775" y="4800600"/>
          <p14:tracePt t="142298" x="3643313" y="4800600"/>
          <p14:tracePt t="142300" x="3635375" y="4800600"/>
          <p14:tracePt t="142302" x="3619500" y="4800600"/>
          <p14:tracePt t="142304" x="3611563" y="4800600"/>
          <p14:tracePt t="142306" x="3595688" y="4800600"/>
          <p14:tracePt t="142309" x="3587750" y="4800600"/>
          <p14:tracePt t="142310" x="3579813" y="4800600"/>
          <p14:tracePt t="142312" x="3563938" y="4800600"/>
          <p14:tracePt t="142314" x="3556000" y="4800600"/>
          <p14:tracePt t="142316" x="3548063" y="4800600"/>
          <p14:tracePt t="142318" x="3532188" y="4800600"/>
          <p14:tracePt t="142320" x="3524250" y="4800600"/>
          <p14:tracePt t="142322" x="3516313" y="4800600"/>
          <p14:tracePt t="142325" x="3500438" y="4800600"/>
          <p14:tracePt t="142329" x="3484563" y="4800600"/>
          <p14:tracePt t="142330" x="3476625" y="4800600"/>
          <p14:tracePt t="142332" x="3460750" y="4800600"/>
          <p14:tracePt t="142334" x="3452813" y="4800600"/>
          <p14:tracePt t="142336" x="3444875" y="4808538"/>
          <p14:tracePt t="142338" x="3436938" y="4808538"/>
          <p14:tracePt t="142341" x="3429000" y="4808538"/>
          <p14:tracePt t="142345" x="3405188" y="4808538"/>
          <p14:tracePt t="142347" x="3397250" y="4808538"/>
          <p14:tracePt t="142348" x="3389313" y="4808538"/>
          <p14:tracePt t="142350" x="3381375" y="4808538"/>
          <p14:tracePt t="142352" x="3373438" y="4808538"/>
          <p14:tracePt t="142354" x="3365500" y="4808538"/>
          <p14:tracePt t="142356" x="3357563" y="4808538"/>
          <p14:tracePt t="142361" x="3341688" y="4808538"/>
          <p14:tracePt t="142362" x="3333750" y="4816475"/>
          <p14:tracePt t="142364" x="3325813" y="4816475"/>
          <p14:tracePt t="142366" x="3317875" y="4816475"/>
          <p14:tracePt t="142368" x="3308350" y="4816475"/>
          <p14:tracePt t="142370" x="3300413" y="4816475"/>
          <p14:tracePt t="142372" x="3292475" y="4816475"/>
          <p14:tracePt t="142376" x="3284538" y="4816475"/>
          <p14:tracePt t="142377" x="3276600" y="4824413"/>
          <p14:tracePt t="142378" x="3268663" y="4824413"/>
          <p14:tracePt t="142382" x="3260725" y="4824413"/>
          <p14:tracePt t="142384" x="3252788" y="4824413"/>
          <p14:tracePt t="142386" x="3244850" y="4832350"/>
          <p14:tracePt t="142388" x="3236913" y="4832350"/>
          <p14:tracePt t="142390" x="3228975" y="4832350"/>
          <p14:tracePt t="142394" x="3221038" y="4840288"/>
          <p14:tracePt t="142396" x="3213100" y="4840288"/>
          <p14:tracePt t="142398" x="3205163" y="4840288"/>
          <p14:tracePt t="142400" x="3197225" y="4848225"/>
          <p14:tracePt t="142404" x="3189288" y="4848225"/>
          <p14:tracePt t="142409" x="3181350" y="4856163"/>
          <p14:tracePt t="142412" x="3173413" y="4856163"/>
          <p14:tracePt t="142413" x="3165475" y="4856163"/>
          <p14:tracePt t="142416" x="3157538" y="4864100"/>
          <p14:tracePt t="142418" x="3149600" y="4864100"/>
          <p14:tracePt t="142422" x="3141663" y="4872038"/>
          <p14:tracePt t="142426" x="3133725" y="4872038"/>
          <p14:tracePt t="142429" x="3125788" y="4872038"/>
          <p14:tracePt t="142430" x="3125788" y="4879975"/>
          <p14:tracePt t="142432" x="3117850" y="4879975"/>
          <p14:tracePt t="142434" x="3109913" y="4879975"/>
          <p14:tracePt t="142439" x="3101975" y="4887913"/>
          <p14:tracePt t="142444" x="3094038" y="4887913"/>
          <p14:tracePt t="142446" x="3094038" y="4895850"/>
          <p14:tracePt t="142448" x="3086100" y="4895850"/>
          <p14:tracePt t="142452" x="3078163" y="4903788"/>
          <p14:tracePt t="142456" x="3070225" y="4903788"/>
          <p14:tracePt t="142459" x="3070225" y="4911725"/>
          <p14:tracePt t="142461" x="3062288" y="4911725"/>
          <p14:tracePt t="142464" x="3054350" y="4919663"/>
          <p14:tracePt t="142468" x="3046413" y="4919663"/>
          <p14:tracePt t="142470" x="3046413" y="4927600"/>
          <p14:tracePt t="142475" x="3038475" y="4927600"/>
          <p14:tracePt t="142477" x="3038475" y="4935538"/>
          <p14:tracePt t="142479" x="3030538" y="4935538"/>
          <p14:tracePt t="142482" x="3022600" y="4943475"/>
          <p14:tracePt t="142486" x="3022600" y="4951413"/>
          <p14:tracePt t="142488" x="3014663" y="4951413"/>
          <p14:tracePt t="142492" x="3014663" y="4959350"/>
          <p14:tracePt t="142495" x="3006725" y="4959350"/>
          <p14:tracePt t="142496" x="3006725" y="4967288"/>
          <p14:tracePt t="142500" x="2998788" y="4967288"/>
          <p14:tracePt t="142502" x="2998788" y="4976813"/>
          <p14:tracePt t="142509" x="2990850" y="4984750"/>
          <p14:tracePt t="142512" x="2990850" y="4992688"/>
          <p14:tracePt t="142518" x="2982913" y="5000625"/>
          <p14:tracePt t="142522" x="2982913" y="5008563"/>
          <p14:tracePt t="142527" x="2974975" y="5016500"/>
          <p14:tracePt t="142532" x="2974975" y="5024438"/>
          <p14:tracePt t="142536" x="2974975" y="5032375"/>
          <p14:tracePt t="142540" x="2974975" y="5040313"/>
          <p14:tracePt t="142543" x="2967038" y="5040313"/>
          <p14:tracePt t="142545" x="2967038" y="5048250"/>
          <p14:tracePt t="142548" x="2967038" y="5056188"/>
          <p14:tracePt t="142552" x="2967038" y="5064125"/>
          <p14:tracePt t="142554" x="2967038" y="5072063"/>
          <p14:tracePt t="142559" x="2967038" y="5080000"/>
          <p14:tracePt t="142562" x="2967038" y="5087938"/>
          <p14:tracePt t="142564" x="2967038" y="5095875"/>
          <p14:tracePt t="142568" x="2967038" y="5103813"/>
          <p14:tracePt t="142572" x="2967038" y="5111750"/>
          <p14:tracePt t="142576" x="2967038" y="5119688"/>
          <p14:tracePt t="142581" x="2967038" y="5127625"/>
          <p14:tracePt t="142584" x="2967038" y="5135563"/>
          <p14:tracePt t="142588" x="2967038" y="5143500"/>
          <p14:tracePt t="142590" x="2974975" y="5143500"/>
          <p14:tracePt t="142593" x="2974975" y="5151438"/>
          <p14:tracePt t="142596" x="2974975" y="5159375"/>
          <p14:tracePt t="142600" x="2974975" y="5167313"/>
          <p14:tracePt t="142604" x="2974975" y="5175250"/>
          <p14:tracePt t="142606" x="2982913" y="5175250"/>
          <p14:tracePt t="142609" x="2982913" y="5183188"/>
          <p14:tracePt t="142612" x="2982913" y="5191125"/>
          <p14:tracePt t="142616" x="2990850" y="5199063"/>
          <p14:tracePt t="142622" x="2990850" y="5207000"/>
          <p14:tracePt t="142627" x="2998788" y="5214938"/>
          <p14:tracePt t="142630" x="2998788" y="5222875"/>
          <p14:tracePt t="142634" x="3006725" y="5230813"/>
          <p14:tracePt t="142638" x="3006725" y="5238750"/>
          <p14:tracePt t="142644" x="3014663" y="5246688"/>
          <p14:tracePt t="142646" x="3014663" y="5254625"/>
          <p14:tracePt t="142648" x="3022600" y="5254625"/>
          <p14:tracePt t="142650" x="3022600" y="5262563"/>
          <p14:tracePt t="142660" x="3030538" y="5270500"/>
          <p14:tracePt t="142670" x="3038475" y="5270500"/>
          <p14:tracePt t="142672" x="3038475" y="5278438"/>
          <p14:tracePt t="142698" x="3046413" y="5278438"/>
          <p14:tracePt t="142714" x="3054350" y="5278438"/>
          <p14:tracePt t="142792" x="3062288" y="5278438"/>
          <p14:tracePt t="142838" x="3070225" y="5278438"/>
          <p14:tracePt t="142848" x="3078163" y="5278438"/>
          <p14:tracePt t="142856" x="3086100" y="5278438"/>
          <p14:tracePt t="142860" x="3086100" y="5270500"/>
          <p14:tracePt t="142864" x="3094038" y="5270500"/>
          <p14:tracePt t="142870" x="3094038" y="5262563"/>
          <p14:tracePt t="142872" x="3101975" y="5262563"/>
          <p14:tracePt t="142880" x="3109913" y="5254625"/>
          <p14:tracePt t="142888" x="3109913" y="5246688"/>
          <p14:tracePt t="142893" x="3117850" y="5246688"/>
          <p14:tracePt t="142896" x="3117850" y="5238750"/>
          <p14:tracePt t="142902" x="3125788" y="5230813"/>
          <p14:tracePt t="142906" x="3125788" y="5222875"/>
          <p14:tracePt t="142911" x="3125788" y="5214938"/>
          <p14:tracePt t="142914" x="3125788" y="5207000"/>
          <p14:tracePt t="142918" x="3125788" y="5199063"/>
          <p14:tracePt t="142922" x="3133725" y="5191125"/>
          <p14:tracePt t="142925" x="3125788" y="5191125"/>
          <p14:tracePt t="142927" x="3125788" y="5183188"/>
          <p14:tracePt t="142930" x="3125788" y="5175250"/>
          <p14:tracePt t="142934" x="3125788" y="5167313"/>
          <p14:tracePt t="142938" x="3125788" y="5159375"/>
          <p14:tracePt t="142942" x="3125788" y="5151438"/>
          <p14:tracePt t="142944" x="3125788" y="5143500"/>
          <p14:tracePt t="142948" x="3117850" y="5143500"/>
          <p14:tracePt t="142950" x="3117850" y="5135563"/>
          <p14:tracePt t="142954" x="3117850" y="5127625"/>
          <p14:tracePt t="142956" x="3117850" y="5119688"/>
          <p14:tracePt t="142960" x="3109913" y="5111750"/>
          <p14:tracePt t="142964" x="3109913" y="5103813"/>
          <p14:tracePt t="142968" x="3109913" y="5095875"/>
          <p14:tracePt t="142971" x="3109913" y="5087938"/>
          <p14:tracePt t="142972" x="3101975" y="5087938"/>
          <p14:tracePt t="142975" x="3101975" y="5080000"/>
          <p14:tracePt t="142978" x="3101975" y="5072063"/>
          <p14:tracePt t="142982" x="3101975" y="5064125"/>
          <p14:tracePt t="142985" x="3094038" y="5056188"/>
          <p14:tracePt t="142988" x="3094038" y="5048250"/>
          <p14:tracePt t="142992" x="3094038" y="5040313"/>
          <p14:tracePt t="142998" x="3094038" y="5032375"/>
          <p14:tracePt t="143002" x="3094038" y="5024438"/>
          <p14:tracePt t="143004" x="3101975" y="5024438"/>
          <p14:tracePt t="143006" x="3101975" y="5016500"/>
          <p14:tracePt t="143012" x="3101975" y="5008563"/>
          <p14:tracePt t="143016" x="3101975" y="5000625"/>
          <p14:tracePt t="143020" x="3109913" y="5000625"/>
          <p14:tracePt t="143022" x="3109913" y="4992688"/>
          <p14:tracePt t="143027" x="3109913" y="4984750"/>
          <p14:tracePt t="143031" x="3117850" y="4984750"/>
          <p14:tracePt t="143033" x="3117850" y="4976813"/>
          <p14:tracePt t="143038" x="3117850" y="4967288"/>
          <p14:tracePt t="143043" x="3125788" y="4967288"/>
          <p14:tracePt t="143046" x="3125788" y="4959350"/>
          <p14:tracePt t="143052" x="3133725" y="4959350"/>
          <p14:tracePt t="143056" x="3133725" y="4951413"/>
          <p14:tracePt t="143064" x="3141663" y="4951413"/>
          <p14:tracePt t="143068" x="3141663" y="4943475"/>
          <p14:tracePt t="143078" x="3149600" y="4943475"/>
          <p14:tracePt t="143080" x="3149600" y="4935538"/>
          <p14:tracePt t="143096" x="3157538" y="4927600"/>
          <p14:tracePt t="143100" x="3165475" y="4927600"/>
          <p14:tracePt t="143114" x="3165475" y="4919663"/>
          <p14:tracePt t="143122" x="3173413" y="4919663"/>
          <p14:tracePt t="143164" x="3173413" y="4911725"/>
          <p14:tracePt t="143179" x="3181350" y="4911725"/>
          <p14:tracePt t="143181" x="3181350" y="4903788"/>
          <p14:tracePt t="143193" x="3181350" y="4895850"/>
          <p14:tracePt t="143200" x="3181350" y="4887913"/>
          <p14:tracePt t="143204" x="3173413" y="4887913"/>
          <p14:tracePt t="143212" x="3173413" y="4879975"/>
          <p14:tracePt t="143311" x="3165475" y="4879975"/>
          <p14:tracePt t="143316" x="3157538" y="4879975"/>
          <p14:tracePt t="143320" x="3149600" y="4879975"/>
          <p14:tracePt t="143325" x="3149600" y="4887913"/>
          <p14:tracePt t="143328" x="3141663" y="4887913"/>
          <p14:tracePt t="143330" x="3133725" y="4887913"/>
          <p14:tracePt t="143334" x="3125788" y="4887913"/>
          <p14:tracePt t="143338" x="3117850" y="4895850"/>
          <p14:tracePt t="143344" x="3109913" y="4895850"/>
          <p14:tracePt t="143346" x="3101975" y="4895850"/>
          <p14:tracePt t="143350" x="3094038" y="4895850"/>
          <p14:tracePt t="143354" x="3094038" y="4903788"/>
          <p14:tracePt t="143356" x="3086100" y="4903788"/>
          <p14:tracePt t="143360" x="3078163" y="4903788"/>
          <p14:tracePt t="143364" x="3070225" y="4903788"/>
          <p14:tracePt t="143370" x="3062288" y="4903788"/>
          <p14:tracePt t="143377" x="3054350" y="4903788"/>
          <p14:tracePt t="143384" x="3046413" y="4903788"/>
          <p14:tracePt t="143524" x="3046413" y="4895850"/>
          <p14:tracePt t="143851" x="3054350" y="4895850"/>
          <p14:tracePt t="143876" x="3062288" y="4903788"/>
          <p14:tracePt t="143886" x="3070225" y="4903788"/>
          <p14:tracePt t="143894" x="3078163" y="4903788"/>
          <p14:tracePt t="143902" x="3086100" y="4903788"/>
          <p14:tracePt t="143904" x="3086100" y="4911725"/>
          <p14:tracePt t="143907" x="3094038" y="4911725"/>
          <p14:tracePt t="143910" x="3101975" y="4911725"/>
          <p14:tracePt t="143916" x="3109913" y="4911725"/>
          <p14:tracePt t="143918" x="3117850" y="4911725"/>
          <p14:tracePt t="143927" x="3125788" y="4911725"/>
          <p14:tracePt t="143928" x="3133725" y="4911725"/>
          <p14:tracePt t="143932" x="3141663" y="4911725"/>
          <p14:tracePt t="143934" x="3141663" y="4903788"/>
          <p14:tracePt t="143936" x="3149600" y="4903788"/>
          <p14:tracePt t="143940" x="3157538" y="4903788"/>
          <p14:tracePt t="143946" x="3165475" y="4903788"/>
          <p14:tracePt t="143950" x="3165475" y="4895850"/>
          <p14:tracePt t="143952" x="3173413" y="4895850"/>
          <p14:tracePt t="143956" x="3181350" y="4895850"/>
          <p14:tracePt t="143961" x="3189288" y="4887913"/>
          <p14:tracePt t="143964" x="3197225" y="4887913"/>
          <p14:tracePt t="143970" x="3205163" y="4887913"/>
          <p14:tracePt t="143975" x="3213100" y="4887913"/>
          <p14:tracePt t="143977" x="3213100" y="4879975"/>
          <p14:tracePt t="143988" x="3221038" y="4879975"/>
          <p14:tracePt t="144051" x="3213100" y="4879975"/>
          <p14:tracePt t="144070" x="3205163" y="4879975"/>
          <p14:tracePt t="144078" x="3197225" y="4879975"/>
          <p14:tracePt t="144086" x="3189288" y="4879975"/>
          <p14:tracePt t="144096" x="3181350" y="4879975"/>
          <p14:tracePt t="144104" x="3173413" y="4879975"/>
          <p14:tracePt t="144112" x="3165475" y="4879975"/>
          <p14:tracePt t="144118" x="3157538" y="4879975"/>
          <p14:tracePt t="144122" x="3149600" y="4879975"/>
          <p14:tracePt t="144128" x="3141663" y="4879975"/>
          <p14:tracePt t="144130" x="3141663" y="4872038"/>
          <p14:tracePt t="144134" x="3133725" y="4872038"/>
          <p14:tracePt t="144141" x="3125788" y="4872038"/>
          <p14:tracePt t="144150" x="3117850" y="4872038"/>
          <p14:tracePt t="144234" x="3125788" y="4872038"/>
          <p14:tracePt t="144258" x="3117850" y="4872038"/>
          <p14:tracePt t="144354" x="3109913" y="4872038"/>
          <p14:tracePt t="144384" x="3101975" y="4872038"/>
          <p14:tracePt t="144406" x="3094038" y="4872038"/>
          <p14:tracePt t="144432" x="3086100" y="4872038"/>
          <p14:tracePt t="144446" x="3078163" y="4872038"/>
          <p14:tracePt t="144458" x="3070225" y="4872038"/>
          <p14:tracePt t="144464" x="3070225" y="4879975"/>
          <p14:tracePt t="144468" x="3062288" y="4879975"/>
          <p14:tracePt t="144476" x="3054350" y="4879975"/>
          <p14:tracePt t="144484" x="3046413" y="4887913"/>
          <p14:tracePt t="144562" x="3038475" y="4887913"/>
          <p14:tracePt t="144567" x="3038475" y="4895850"/>
          <p14:tracePt t="144576" x="3038475" y="4903788"/>
          <p14:tracePt t="144580" x="3030538" y="4903788"/>
          <p14:tracePt t="144582" x="3030538" y="4911725"/>
          <p14:tracePt t="144588" x="3030538" y="4919663"/>
          <p14:tracePt t="144594" x="3022600" y="4927600"/>
          <p14:tracePt t="144600" x="3022600" y="4935538"/>
          <p14:tracePt t="144606" x="3022600" y="4943475"/>
          <p14:tracePt t="144609" x="3014663" y="4943475"/>
          <p14:tracePt t="144611" x="3014663" y="4951413"/>
          <p14:tracePt t="144616" x="3014663" y="4959350"/>
          <p14:tracePt t="144618" x="3014663" y="4967288"/>
          <p14:tracePt t="144627" x="3014663" y="4976813"/>
          <p14:tracePt t="144629" x="3014663" y="4984750"/>
          <p14:tracePt t="144634" x="3014663" y="4992688"/>
          <p14:tracePt t="144636" x="3022600" y="4992688"/>
          <p14:tracePt t="144640" x="3022600" y="5000625"/>
          <p14:tracePt t="144648" x="3022600" y="5008563"/>
          <p14:tracePt t="144656" x="3022600" y="5016500"/>
          <p14:tracePt t="144662" x="3022600" y="5024438"/>
          <p14:tracePt t="144668" x="3022600" y="5032375"/>
          <p14:tracePt t="144678" x="3030538" y="5040313"/>
          <p14:tracePt t="144680" x="3030538" y="5048250"/>
          <p14:tracePt t="144686" x="3030538" y="5056188"/>
          <p14:tracePt t="144693" x="3038475" y="5064125"/>
          <p14:tracePt t="144696" x="3038475" y="5072063"/>
          <p14:tracePt t="144700" x="3038475" y="5080000"/>
          <p14:tracePt t="144706" x="3046413" y="5087938"/>
          <p14:tracePt t="144710" x="3046413" y="5095875"/>
          <p14:tracePt t="144716" x="3046413" y="5103813"/>
          <p14:tracePt t="144720" x="3054350" y="5103813"/>
          <p14:tracePt t="144722" x="3054350" y="5111750"/>
          <p14:tracePt t="144727" x="3054350" y="5119688"/>
          <p14:tracePt t="144732" x="3054350" y="5127625"/>
          <p14:tracePt t="144736" x="3062288" y="5127625"/>
          <p14:tracePt t="144738" x="3062288" y="5135563"/>
          <p14:tracePt t="144743" x="3062288" y="5143500"/>
          <p14:tracePt t="144748" x="3062288" y="5151438"/>
          <p14:tracePt t="144754" x="3070225" y="5159375"/>
          <p14:tracePt t="144760" x="3070225" y="5167313"/>
          <p14:tracePt t="144766" x="3070225" y="5175250"/>
          <p14:tracePt t="144772" x="3078163" y="5175250"/>
          <p14:tracePt t="144775" x="3078163" y="5183188"/>
          <p14:tracePt t="144786" x="3078163" y="5191125"/>
          <p14:tracePt t="144806" x="3078163" y="5199063"/>
          <p14:tracePt t="144809" x="3086100" y="5199063"/>
          <p14:tracePt t="144822" x="3086100" y="5207000"/>
          <p14:tracePt t="144838" x="3086100" y="5214938"/>
          <p14:tracePt t="144905" x="3086100" y="5222875"/>
          <p14:tracePt t="144938" x="3094038" y="5222875"/>
          <p14:tracePt t="144958" x="3101975" y="5222875"/>
          <p14:tracePt t="144976" x="3109913" y="5214938"/>
          <p14:tracePt t="144992" x="3117850" y="5214938"/>
          <p14:tracePt t="145004" x="3117850" y="5207000"/>
          <p14:tracePt t="145007" x="3125788" y="5207000"/>
          <p14:tracePt t="145014" x="3133725" y="5207000"/>
          <p14:tracePt t="145022" x="3141663" y="5199063"/>
          <p14:tracePt t="145028" x="3149600" y="5199063"/>
          <p14:tracePt t="145032" x="3157538" y="5199063"/>
          <p14:tracePt t="145036" x="3165475" y="5199063"/>
          <p14:tracePt t="145040" x="3173413" y="5199063"/>
          <p14:tracePt t="145044" x="3181350" y="5191125"/>
          <p14:tracePt t="145046" x="3189288" y="5191125"/>
          <p14:tracePt t="145050" x="3197225" y="5191125"/>
          <p14:tracePt t="145056" x="3205163" y="5191125"/>
          <p14:tracePt t="145062" x="3213100" y="5191125"/>
          <p14:tracePt t="145068" x="3221038" y="5191125"/>
          <p14:tracePt t="145077" x="3221038" y="5183188"/>
          <p14:tracePt t="145079" x="3228975" y="5183188"/>
          <p14:tracePt t="145095" x="3236913" y="5183188"/>
          <p14:tracePt t="145100" x="3236913" y="5175250"/>
          <p14:tracePt t="145140" x="3228975" y="5175250"/>
          <p14:tracePt t="145222" x="3228975" y="5183188"/>
          <p14:tracePt t="145232" x="3236913" y="5183188"/>
          <p14:tracePt t="145250" x="3244850" y="5183188"/>
          <p14:tracePt t="145262" x="3252788" y="5183188"/>
          <p14:tracePt t="145266" x="3260725" y="5183188"/>
          <p14:tracePt t="145270" x="3268663" y="5183188"/>
          <p14:tracePt t="145275" x="3276600" y="5183188"/>
          <p14:tracePt t="145276" x="3284538" y="5183188"/>
          <p14:tracePt t="145278" x="3292475" y="5183188"/>
          <p14:tracePt t="145280" x="3300413" y="5175250"/>
          <p14:tracePt t="145283" x="3308350" y="5175250"/>
          <p14:tracePt t="145284" x="3317875" y="5175250"/>
          <p14:tracePt t="145286" x="3325813" y="5175250"/>
          <p14:tracePt t="145288" x="3333750" y="5175250"/>
          <p14:tracePt t="145290" x="3341688" y="5175250"/>
          <p14:tracePt t="145293" x="3349625" y="5175250"/>
          <p14:tracePt t="145295" x="3357563" y="5175250"/>
          <p14:tracePt t="145297" x="3373438" y="5175250"/>
          <p14:tracePt t="145298" x="3389313" y="5175250"/>
          <p14:tracePt t="145300" x="3397250" y="5175250"/>
          <p14:tracePt t="145302" x="3405188" y="5175250"/>
          <p14:tracePt t="145304" x="3421063" y="5175250"/>
          <p14:tracePt t="145306" x="3429000" y="5175250"/>
          <p14:tracePt t="145309" x="3452813" y="5175250"/>
          <p14:tracePt t="145313" x="3476625" y="5175250"/>
          <p14:tracePt t="145314" x="3492500" y="5175250"/>
          <p14:tracePt t="145316" x="3508375" y="5167313"/>
          <p14:tracePt t="145318" x="3532188" y="5167313"/>
          <p14:tracePt t="145320" x="3540125" y="5167313"/>
          <p14:tracePt t="145322" x="3556000" y="5167313"/>
          <p14:tracePt t="145325" x="3571875" y="5167313"/>
          <p14:tracePt t="145329" x="3619500" y="5167313"/>
          <p14:tracePt t="145330" x="3627438" y="5167313"/>
          <p14:tracePt t="145332" x="3643313" y="5167313"/>
          <p14:tracePt t="145334" x="3668713" y="5167313"/>
          <p14:tracePt t="145336" x="3684588" y="5167313"/>
          <p14:tracePt t="145338" x="3708400" y="5167313"/>
          <p14:tracePt t="145340" x="3724275" y="5159375"/>
          <p14:tracePt t="145343" x="3740150" y="5159375"/>
          <p14:tracePt t="145347" x="3779838" y="5159375"/>
          <p14:tracePt t="145348" x="3811588" y="5159375"/>
          <p14:tracePt t="145350" x="3819525" y="5159375"/>
          <p14:tracePt t="145352" x="3835400" y="5159375"/>
          <p14:tracePt t="145354" x="3859213" y="5159375"/>
          <p14:tracePt t="145356" x="3875088" y="5159375"/>
          <p14:tracePt t="145360" x="3906838" y="5159375"/>
          <p14:tracePt t="145361" x="3914775" y="5159375"/>
          <p14:tracePt t="145362" x="3938588" y="5159375"/>
          <p14:tracePt t="145364" x="3954463" y="5159375"/>
          <p14:tracePt t="145366" x="3970338" y="5159375"/>
          <p14:tracePt t="145368" x="4002088" y="5159375"/>
          <p14:tracePt t="145370" x="4011613" y="5159375"/>
          <p14:tracePt t="145372" x="4027488" y="5167313"/>
          <p14:tracePt t="145376" x="4051300" y="5167313"/>
          <p14:tracePt t="145378" x="4067175" y="5167313"/>
          <p14:tracePt t="145379" x="4090988" y="5167313"/>
          <p14:tracePt t="145380" x="4098925" y="5167313"/>
          <p14:tracePt t="145382" x="4114800" y="5167313"/>
          <p14:tracePt t="145384" x="4130675" y="5167313"/>
          <p14:tracePt t="145386" x="4146550" y="5167313"/>
          <p14:tracePt t="145388" x="4170363" y="5167313"/>
          <p14:tracePt t="145390" x="4178300" y="5167313"/>
          <p14:tracePt t="145393" x="4194175" y="5167313"/>
          <p14:tracePt t="145395" x="4202113" y="5167313"/>
          <p14:tracePt t="145396" x="4217988" y="5167313"/>
          <p14:tracePt t="145398" x="4233863" y="5167313"/>
          <p14:tracePt t="145400" x="4241800" y="5167313"/>
          <p14:tracePt t="145402" x="4257675" y="5167313"/>
          <p14:tracePt t="145406" x="4265613" y="5167313"/>
          <p14:tracePt t="145407" x="4281488" y="5167313"/>
          <p14:tracePt t="145409" x="4297363" y="5167313"/>
          <p14:tracePt t="145411" x="4305300" y="5167313"/>
          <p14:tracePt t="145412" x="4313238" y="5167313"/>
          <p14:tracePt t="145414" x="4321175" y="5167313"/>
          <p14:tracePt t="145416" x="4329113" y="5159375"/>
          <p14:tracePt t="145418" x="4344988" y="5159375"/>
          <p14:tracePt t="145420" x="4352925" y="5159375"/>
          <p14:tracePt t="145423" x="4362450" y="5159375"/>
          <p14:tracePt t="145426" x="4370388" y="5159375"/>
          <p14:tracePt t="145428" x="4394200" y="5159375"/>
          <p14:tracePt t="145430" x="4402138" y="5159375"/>
          <p14:tracePt t="145432" x="4418013" y="5159375"/>
          <p14:tracePt t="145434" x="4425950" y="5151438"/>
          <p14:tracePt t="145437" x="4433888" y="5151438"/>
          <p14:tracePt t="145438" x="4449763" y="5151438"/>
          <p14:tracePt t="145440" x="4457700" y="5151438"/>
          <p14:tracePt t="145443" x="4465638" y="5151438"/>
          <p14:tracePt t="145445" x="4481513" y="5151438"/>
          <p14:tracePt t="145446" x="4489450" y="5151438"/>
          <p14:tracePt t="145448" x="4505325" y="5151438"/>
          <p14:tracePt t="145450" x="4513263" y="5151438"/>
          <p14:tracePt t="145452" x="4521200" y="5151438"/>
          <p14:tracePt t="145454" x="4537075" y="5151438"/>
          <p14:tracePt t="145456" x="4545013" y="5143500"/>
          <p14:tracePt t="145459" x="4560888" y="5143500"/>
          <p14:tracePt t="145461" x="4568825" y="5143500"/>
          <p14:tracePt t="145462" x="4584700" y="5143500"/>
          <p14:tracePt t="145464" x="4600575" y="5143500"/>
          <p14:tracePt t="145466" x="4608513" y="5143500"/>
          <p14:tracePt t="145469" x="4632325" y="5135563"/>
          <p14:tracePt t="145472" x="4648200" y="5135563"/>
          <p14:tracePt t="145475" x="4664075" y="5135563"/>
          <p14:tracePt t="145477" x="4679950" y="5135563"/>
          <p14:tracePt t="145478" x="4695825" y="5135563"/>
          <p14:tracePt t="145480" x="4705350" y="5135563"/>
          <p14:tracePt t="145482" x="4721225" y="5127625"/>
          <p14:tracePt t="145485" x="4737100" y="5127625"/>
          <p14:tracePt t="145486" x="4752975" y="5127625"/>
          <p14:tracePt t="145488" x="4776788" y="5127625"/>
          <p14:tracePt t="145490" x="4784725" y="5119688"/>
          <p14:tracePt t="145493" x="4800600" y="5119688"/>
          <p14:tracePt t="145495" x="4816475" y="5119688"/>
          <p14:tracePt t="145496" x="4832350" y="5119688"/>
          <p14:tracePt t="145498" x="4856163" y="5119688"/>
          <p14:tracePt t="145500" x="4864100" y="5119688"/>
          <p14:tracePt t="145502" x="4879975" y="5119688"/>
          <p14:tracePt t="145504" x="4895850" y="5111750"/>
          <p14:tracePt t="145506" x="4911725" y="5111750"/>
          <p14:tracePt t="145509" x="4935538" y="5111750"/>
          <p14:tracePt t="145511" x="4943475" y="5111750"/>
          <p14:tracePt t="145513" x="4959350" y="5111750"/>
          <p14:tracePt t="145515" x="4983163" y="5103813"/>
          <p14:tracePt t="145516" x="4999038" y="5103813"/>
          <p14:tracePt t="145518" x="5022850" y="5103813"/>
          <p14:tracePt t="145520" x="5038725" y="5103813"/>
          <p14:tracePt t="145522" x="5056188" y="5095875"/>
          <p14:tracePt t="145525" x="5080000" y="5095875"/>
          <p14:tracePt t="145526" x="5095875" y="5095875"/>
          <p14:tracePt t="145529" x="5127625" y="5087938"/>
          <p14:tracePt t="145531" x="5143500" y="5087938"/>
          <p14:tracePt t="145532" x="5159375" y="5087938"/>
          <p14:tracePt t="145534" x="5183188" y="5087938"/>
          <p14:tracePt t="145536" x="5207000" y="5087938"/>
          <p14:tracePt t="145538" x="5238750" y="5080000"/>
          <p14:tracePt t="145542" x="5278438" y="5080000"/>
          <p14:tracePt t="145545" x="5302250" y="5072063"/>
          <p14:tracePt t="145546" x="5326063" y="5072063"/>
          <p14:tracePt t="145549" x="5357813" y="5072063"/>
          <p14:tracePt t="145550" x="5365750" y="5072063"/>
          <p14:tracePt t="145552" x="5389563" y="5072063"/>
          <p14:tracePt t="145554" x="5414963" y="5064125"/>
          <p14:tracePt t="145556" x="5438775" y="5064125"/>
          <p14:tracePt t="145559" x="5470525" y="5064125"/>
          <p14:tracePt t="145564" x="5518150" y="5064125"/>
          <p14:tracePt t="145566" x="5541963" y="5056188"/>
          <p14:tracePt t="145568" x="5565775" y="5056188"/>
          <p14:tracePt t="145570" x="5573713" y="5056188"/>
          <p14:tracePt t="145572" x="5589588" y="5056188"/>
          <p14:tracePt t="145575" x="5613400" y="5048250"/>
          <p14:tracePt t="145577" x="5629275" y="5048250"/>
          <p14:tracePt t="145581" x="5668963" y="5048250"/>
          <p14:tracePt t="145582" x="5684838" y="5048250"/>
          <p14:tracePt t="145584" x="5700713" y="5040313"/>
          <p14:tracePt t="145586" x="5716588" y="5040313"/>
          <p14:tracePt t="145588" x="5732463" y="5040313"/>
          <p14:tracePt t="145593" x="5757863" y="5032375"/>
          <p14:tracePt t="145596" x="5781675" y="5032375"/>
          <p14:tracePt t="145598" x="5805488" y="5024438"/>
          <p14:tracePt t="145600" x="5813425" y="5024438"/>
          <p14:tracePt t="145602" x="5821363" y="5024438"/>
          <p14:tracePt t="145604" x="5829300" y="5024438"/>
          <p14:tracePt t="145606" x="5845175" y="5016500"/>
          <p14:tracePt t="145610" x="5853113" y="5016500"/>
          <p14:tracePt t="145613" x="5868988" y="5016500"/>
          <p14:tracePt t="145614" x="5876925" y="5008563"/>
          <p14:tracePt t="145616" x="5892800" y="5008563"/>
          <p14:tracePt t="145618" x="5900738" y="5008563"/>
          <p14:tracePt t="145620" x="5908675" y="5008563"/>
          <p14:tracePt t="145622" x="5916613" y="5000625"/>
          <p14:tracePt t="145626" x="5932488" y="5000625"/>
          <p14:tracePt t="145630" x="5940425" y="4992688"/>
          <p14:tracePt t="145632" x="5948363" y="4992688"/>
          <p14:tracePt t="145634" x="5956300" y="4992688"/>
          <p14:tracePt t="145636" x="5964238" y="4992688"/>
          <p14:tracePt t="145638" x="5972175" y="4992688"/>
          <p14:tracePt t="145642" x="5980113" y="4984750"/>
          <p14:tracePt t="145646" x="5988050" y="4984750"/>
          <p14:tracePt t="145648" x="5988050" y="4976813"/>
          <p14:tracePt t="145650" x="5995988" y="4976813"/>
          <p14:tracePt t="145656" x="6003925" y="4976813"/>
          <p14:tracePt t="145662" x="6011863" y="4976813"/>
          <p14:tracePt t="145670" x="6011863" y="4967288"/>
          <p14:tracePt t="145708" x="6003925" y="4967288"/>
          <p14:tracePt t="145716" x="6003925" y="4959350"/>
          <p14:tracePt t="145720" x="5995988" y="4959350"/>
          <p14:tracePt t="145728" x="5988050" y="4959350"/>
          <p14:tracePt t="145736" x="5988050" y="4951413"/>
          <p14:tracePt t="145738" x="5980113" y="4951413"/>
          <p14:tracePt t="145748" x="5972175" y="4951413"/>
          <p14:tracePt t="145752" x="5972175" y="4943475"/>
          <p14:tracePt t="145759" x="5964238" y="4943475"/>
          <p14:tracePt t="145762" x="5964238" y="4935538"/>
          <p14:tracePt t="145768" x="5956300" y="4935538"/>
          <p14:tracePt t="145770" x="5956300" y="4927600"/>
          <p14:tracePt t="145778" x="5956300" y="4919663"/>
          <p14:tracePt t="145780" x="5948363" y="4919663"/>
          <p14:tracePt t="145786" x="5948363" y="4911725"/>
          <p14:tracePt t="145793" x="5948363" y="4903788"/>
          <p14:tracePt t="145796" x="5940425" y="4903788"/>
          <p14:tracePt t="145800" x="5940425" y="4895850"/>
          <p14:tracePt t="145809" x="5932488" y="4887913"/>
          <p14:tracePt t="145814" x="5924550" y="4887913"/>
          <p14:tracePt t="145817" x="5924550" y="4879975"/>
          <p14:tracePt t="145818" x="5916613" y="4879975"/>
          <p14:tracePt t="145822" x="5916613" y="4872038"/>
          <p14:tracePt t="145825" x="5908675" y="4872038"/>
          <p14:tracePt t="145827" x="5900738" y="4872038"/>
          <p14:tracePt t="145830" x="5900738" y="4864100"/>
          <p14:tracePt t="145831" x="5892800" y="4864100"/>
          <p14:tracePt t="145832" x="5892800" y="4856163"/>
          <p14:tracePt t="145834" x="5884863" y="4856163"/>
          <p14:tracePt t="145836" x="5876925" y="4856163"/>
          <p14:tracePt t="145838" x="5868988" y="4848225"/>
          <p14:tracePt t="145842" x="5861050" y="4848225"/>
          <p14:tracePt t="145847" x="5853113" y="4840288"/>
          <p14:tracePt t="145848" x="5845175" y="4840288"/>
          <p14:tracePt t="145850" x="5837238" y="4840288"/>
          <p14:tracePt t="145852" x="5829300" y="4840288"/>
          <p14:tracePt t="145854" x="5829300" y="4832350"/>
          <p14:tracePt t="145856" x="5821363" y="4832350"/>
          <p14:tracePt t="145860" x="5813425" y="4832350"/>
          <p14:tracePt t="145862" x="5805488" y="4832350"/>
          <p14:tracePt t="145864" x="5797550" y="4832350"/>
          <p14:tracePt t="145866" x="5789613" y="4824413"/>
          <p14:tracePt t="145868" x="5781675" y="4824413"/>
          <p14:tracePt t="145872" x="5773738" y="4824413"/>
          <p14:tracePt t="145876" x="5765800" y="4824413"/>
          <p14:tracePt t="145878" x="5757863" y="4824413"/>
          <p14:tracePt t="145880" x="5749925" y="4824413"/>
          <p14:tracePt t="145882" x="5749925" y="4816475"/>
          <p14:tracePt t="145884" x="5740400" y="4816475"/>
          <p14:tracePt t="145886" x="5732463" y="4816475"/>
          <p14:tracePt t="145888" x="5724525" y="4816475"/>
          <p14:tracePt t="145893" x="5716588" y="4816475"/>
          <p14:tracePt t="145896" x="5708650" y="4816475"/>
          <p14:tracePt t="145898" x="5700713" y="4816475"/>
          <p14:tracePt t="145902" x="5692775" y="4816475"/>
          <p14:tracePt t="145906" x="5684838" y="4816475"/>
          <p14:tracePt t="145909" x="5684838" y="4808538"/>
          <p14:tracePt t="145911" x="5676900" y="4808538"/>
          <p14:tracePt t="145927" x="5668963" y="4808538"/>
          <p14:tracePt t="146088" x="5676900" y="4808538"/>
          <p14:tracePt t="146120" x="5684838" y="4808538"/>
          <p14:tracePt t="146132" x="5692775" y="4808538"/>
          <p14:tracePt t="146145" x="5700713" y="4808538"/>
          <p14:tracePt t="146149" x="5708650" y="4808538"/>
          <p14:tracePt t="146154" x="5716588" y="4808538"/>
          <p14:tracePt t="146159" x="5724525" y="4808538"/>
          <p14:tracePt t="146162" x="5732463" y="4808538"/>
          <p14:tracePt t="146166" x="5740400" y="4808538"/>
          <p14:tracePt t="146169" x="5749925" y="4808538"/>
          <p14:tracePt t="146171" x="5749925" y="4816475"/>
          <p14:tracePt t="146172" x="5757863" y="4816475"/>
          <p14:tracePt t="146177" x="5765800" y="4816475"/>
          <p14:tracePt t="146178" x="5773738" y="4816475"/>
          <p14:tracePt t="146182" x="5781675" y="4816475"/>
          <p14:tracePt t="146186" x="5789613" y="4816475"/>
          <p14:tracePt t="146189" x="5797550" y="4816475"/>
          <p14:tracePt t="146192" x="5805488" y="4816475"/>
          <p14:tracePt t="146194" x="5805488" y="4824413"/>
          <p14:tracePt t="146196" x="5813425" y="4824413"/>
          <p14:tracePt t="146202" x="5821363" y="4824413"/>
          <p14:tracePt t="146214" x="5821363" y="4832350"/>
          <p14:tracePt t="146220" x="5829300" y="4832350"/>
          <p14:tracePt t="146232" x="5829300" y="4840288"/>
          <p14:tracePt t="146249" x="5829300" y="4848225"/>
          <p14:tracePt t="146259" x="5829300" y="4856163"/>
          <p14:tracePt t="146264" x="5821363" y="4864100"/>
          <p14:tracePt t="146270" x="5821363" y="4872038"/>
          <p14:tracePt t="146277" x="5813425" y="4879975"/>
          <p14:tracePt t="146280" x="5813425" y="4887913"/>
          <p14:tracePt t="146286" x="5805488" y="4895850"/>
          <p14:tracePt t="146292" x="5805488" y="4903788"/>
          <p14:tracePt t="146298" x="5797550" y="4911725"/>
          <p14:tracePt t="146302" x="5797550" y="4919663"/>
          <p14:tracePt t="146306" x="5797550" y="4927600"/>
          <p14:tracePt t="146312" x="5797550" y="4935538"/>
          <p14:tracePt t="146314" x="5789613" y="4935538"/>
          <p14:tracePt t="146316" x="5789613" y="4943475"/>
          <p14:tracePt t="146318" x="5789613" y="4951413"/>
          <p14:tracePt t="146325" x="5789613" y="4959350"/>
          <p14:tracePt t="146328" x="5781675" y="4967288"/>
          <p14:tracePt t="146330" x="5781675" y="4976813"/>
          <p14:tracePt t="146334" x="5781675" y="4984750"/>
          <p14:tracePt t="146338" x="5781675" y="4992688"/>
          <p14:tracePt t="146344" x="5781675" y="5000625"/>
          <p14:tracePt t="146346" x="5781675" y="5008563"/>
          <p14:tracePt t="146350" x="5781675" y="5016500"/>
          <p14:tracePt t="146354" x="5781675" y="5024438"/>
          <p14:tracePt t="146359" x="5781675" y="5032375"/>
          <p14:tracePt t="146364" x="5781675" y="5040313"/>
          <p14:tracePt t="146370" x="5781675" y="5048250"/>
          <p14:tracePt t="146376" x="5781675" y="5056188"/>
          <p14:tracePt t="146378" x="5781675" y="5064125"/>
          <p14:tracePt t="146384" x="5781675" y="5072063"/>
          <p14:tracePt t="146390" x="5781675" y="5080000"/>
          <p14:tracePt t="146394" x="5781675" y="5087938"/>
          <p14:tracePt t="146400" x="5781675" y="5095875"/>
          <p14:tracePt t="146404" x="5781675" y="5103813"/>
          <p14:tracePt t="146409" x="5789613" y="5103813"/>
          <p14:tracePt t="146410" x="5789613" y="5111750"/>
          <p14:tracePt t="146416" x="5789613" y="5119688"/>
          <p14:tracePt t="146422" x="5789613" y="5127625"/>
          <p14:tracePt t="146430" x="5789613" y="5135563"/>
          <p14:tracePt t="146432" x="5797550" y="5135563"/>
          <p14:tracePt t="146440" x="5797550" y="5143500"/>
          <p14:tracePt t="146444" x="5797550" y="5151438"/>
          <p14:tracePt t="146450" x="5797550" y="5159375"/>
          <p14:tracePt t="146454" x="5797550" y="5167313"/>
          <p14:tracePt t="146459" x="5805488" y="5167313"/>
          <p14:tracePt t="146461" x="5805488" y="5175250"/>
          <p14:tracePt t="146464" x="5805488" y="5183188"/>
          <p14:tracePt t="146468" x="5805488" y="5191125"/>
          <p14:tracePt t="146470" x="5813425" y="5191125"/>
          <p14:tracePt t="146472" x="5813425" y="5199063"/>
          <p14:tracePt t="146477" x="5813425" y="5207000"/>
          <p14:tracePt t="146480" x="5821363" y="5214938"/>
          <p14:tracePt t="146486" x="5821363" y="5222875"/>
          <p14:tracePt t="146490" x="5829300" y="5222875"/>
          <p14:tracePt t="146494" x="5829300" y="5230813"/>
          <p14:tracePt t="146500" x="5829300" y="5238750"/>
          <p14:tracePt t="146504" x="5837238" y="5238750"/>
          <p14:tracePt t="146506" x="5837238" y="5246688"/>
          <p14:tracePt t="146514" x="5837238" y="5254625"/>
          <p14:tracePt t="146527" x="5845175" y="5254625"/>
          <p14:tracePt t="146528" x="5845175" y="5262563"/>
          <p14:tracePt t="146650" x="5837238" y="5262563"/>
          <p14:tracePt t="146668" x="5829300" y="5262563"/>
          <p14:tracePt t="146672" x="5821363" y="5262563"/>
          <p14:tracePt t="146675" x="5813425" y="5262563"/>
          <p14:tracePt t="146676" x="5805488" y="5262563"/>
          <p14:tracePt t="146680" x="5797550" y="5262563"/>
          <p14:tracePt t="146682" x="5789613" y="5262563"/>
          <p14:tracePt t="146684" x="5781675" y="5270500"/>
          <p14:tracePt t="146687" x="5773738" y="5270500"/>
          <p14:tracePt t="146688" x="5765800" y="5270500"/>
          <p14:tracePt t="146692" x="5757863" y="5270500"/>
          <p14:tracePt t="146694" x="5749925" y="5270500"/>
          <p14:tracePt t="146702" x="5740400" y="5270500"/>
          <p14:tracePt t="146706" x="5732463" y="5270500"/>
          <p14:tracePt t="146712" x="5724525" y="5270500"/>
          <p14:tracePt t="146718" x="5716588" y="5270500"/>
          <p14:tracePt t="146752" x="5708650" y="5270500"/>
          <p14:tracePt t="146921" x="5716588" y="5270500"/>
          <p14:tracePt t="147615" x="5708650" y="5270500"/>
          <p14:tracePt t="147648" x="5700713" y="5270500"/>
          <p14:tracePt t="147658" x="5692775" y="5262563"/>
          <p14:tracePt t="147663" x="5684838" y="5262563"/>
          <p14:tracePt t="147666" x="5676900" y="5262563"/>
          <p14:tracePt t="147668" x="5668963" y="5262563"/>
          <p14:tracePt t="147670" x="5661025" y="5262563"/>
          <p14:tracePt t="147675" x="5653088" y="5262563"/>
          <p14:tracePt t="147677" x="5645150" y="5262563"/>
          <p14:tracePt t="147680" x="5637213" y="5254625"/>
          <p14:tracePt t="147682" x="5629275" y="5254625"/>
          <p14:tracePt t="147684" x="5621338" y="5254625"/>
          <p14:tracePt t="147687" x="5613400" y="5254625"/>
          <p14:tracePt t="147690" x="5605463" y="5254625"/>
          <p14:tracePt t="147693" x="5597525" y="5254625"/>
          <p14:tracePt t="147694" x="5589588" y="5254625"/>
          <p14:tracePt t="147696" x="5581650" y="5254625"/>
          <p14:tracePt t="147698" x="5573713" y="5254625"/>
          <p14:tracePt t="147700" x="5565775" y="5254625"/>
          <p14:tracePt t="147702" x="5557838" y="5254625"/>
          <p14:tracePt t="147705" x="5541963" y="5262563"/>
          <p14:tracePt t="147706" x="5534025" y="5262563"/>
          <p14:tracePt t="147709" x="5526088" y="5262563"/>
          <p14:tracePt t="147711" x="5518150" y="5262563"/>
          <p14:tracePt t="147712" x="5502275" y="5262563"/>
          <p14:tracePt t="147714" x="5494338" y="5262563"/>
          <p14:tracePt t="147716" x="5486400" y="5262563"/>
          <p14:tracePt t="147719" x="5470525" y="5262563"/>
          <p14:tracePt t="147720" x="5462588" y="5262563"/>
          <p14:tracePt t="147722" x="5446713" y="5262563"/>
          <p14:tracePt t="147725" x="5430838" y="5262563"/>
          <p14:tracePt t="147727" x="5422900" y="5262563"/>
          <p14:tracePt t="147729" x="5407025" y="5262563"/>
          <p14:tracePt t="147730" x="5389563" y="5262563"/>
          <p14:tracePt t="147732" x="5381625" y="5262563"/>
          <p14:tracePt t="147735" x="5365750" y="5262563"/>
          <p14:tracePt t="147736" x="5349875" y="5262563"/>
          <p14:tracePt t="147738" x="5334000" y="5262563"/>
          <p14:tracePt t="147740" x="5326063" y="5262563"/>
          <p14:tracePt t="147743" x="5310188" y="5262563"/>
          <p14:tracePt t="147745" x="5294313" y="5262563"/>
          <p14:tracePt t="147746" x="5286375" y="5262563"/>
          <p14:tracePt t="147748" x="5270500" y="5262563"/>
          <p14:tracePt t="147750" x="5254625" y="5262563"/>
          <p14:tracePt t="147752" x="5246688" y="5254625"/>
          <p14:tracePt t="147754" x="5230813" y="5254625"/>
          <p14:tracePt t="147756" x="5214938" y="5254625"/>
          <p14:tracePt t="147759" x="5207000" y="5254625"/>
          <p14:tracePt t="147761" x="5191125" y="5254625"/>
          <p14:tracePt t="147762" x="5175250" y="5254625"/>
          <p14:tracePt t="147764" x="5159375" y="5254625"/>
          <p14:tracePt t="147766" x="5151438" y="5254625"/>
          <p14:tracePt t="147768" x="5135563" y="5254625"/>
          <p14:tracePt t="147770" x="5119688" y="5254625"/>
          <p14:tracePt t="147772" x="5103813" y="5246688"/>
          <p14:tracePt t="147775" x="5095875" y="5246688"/>
          <p14:tracePt t="147777" x="5080000" y="5246688"/>
          <p14:tracePt t="147778" x="5072063" y="5246688"/>
          <p14:tracePt t="147781" x="5056188" y="5246688"/>
          <p14:tracePt t="147782" x="5046663" y="5238750"/>
          <p14:tracePt t="147784" x="5030788" y="5238750"/>
          <p14:tracePt t="147786" x="5022850" y="5238750"/>
          <p14:tracePt t="147788" x="5006975" y="5238750"/>
          <p14:tracePt t="147790" x="4999038" y="5238750"/>
          <p14:tracePt t="147793" x="4991100" y="5238750"/>
          <p14:tracePt t="147795" x="4975225" y="5238750"/>
          <p14:tracePt t="147797" x="4967288" y="5238750"/>
          <p14:tracePt t="147799" x="4959350" y="5238750"/>
          <p14:tracePt t="147800" x="4951413" y="5238750"/>
          <p14:tracePt t="147802" x="4935538" y="5238750"/>
          <p14:tracePt t="147804" x="4927600" y="5238750"/>
          <p14:tracePt t="147806" x="4911725" y="5238750"/>
          <p14:tracePt t="147809" x="4903788" y="5238750"/>
          <p14:tracePt t="147813" x="4887913" y="5238750"/>
          <p14:tracePt t="147814" x="4872038" y="5238750"/>
          <p14:tracePt t="147816" x="4864100" y="5238750"/>
          <p14:tracePt t="147818" x="4848225" y="5238750"/>
          <p14:tracePt t="147820" x="4840288" y="5238750"/>
          <p14:tracePt t="147822" x="4824413" y="5238750"/>
          <p14:tracePt t="147825" x="4816475" y="5230813"/>
          <p14:tracePt t="147829" x="4792663" y="5230813"/>
          <p14:tracePt t="147830" x="4776788" y="5230813"/>
          <p14:tracePt t="147832" x="4760913" y="5230813"/>
          <p14:tracePt t="147834" x="4752975" y="5230813"/>
          <p14:tracePt t="147836" x="4737100" y="5230813"/>
          <p14:tracePt t="147838" x="4729163" y="5230813"/>
          <p14:tracePt t="147840" x="4705350" y="5230813"/>
          <p14:tracePt t="147843" x="4695825" y="5230813"/>
          <p14:tracePt t="147846" x="4672013" y="5230813"/>
          <p14:tracePt t="147848" x="4664075" y="5230813"/>
          <p14:tracePt t="147850" x="4656138" y="5230813"/>
          <p14:tracePt t="147852" x="4640263" y="5230813"/>
          <p14:tracePt t="147854" x="4632325" y="5230813"/>
          <p14:tracePt t="147856" x="4616450" y="5230813"/>
          <p14:tracePt t="147860" x="4592638" y="5238750"/>
          <p14:tracePt t="147862" x="4584700" y="5238750"/>
          <p14:tracePt t="147864" x="4568825" y="5238750"/>
          <p14:tracePt t="147866" x="4560888" y="5238750"/>
          <p14:tracePt t="147868" x="4552950" y="5238750"/>
          <p14:tracePt t="147870" x="4537075" y="5238750"/>
          <p14:tracePt t="147872" x="4529138" y="5238750"/>
          <p14:tracePt t="147877" x="4505325" y="5238750"/>
          <p14:tracePt t="147878" x="4489450" y="5238750"/>
          <p14:tracePt t="147880" x="4481513" y="5238750"/>
          <p14:tracePt t="147882" x="4473575" y="5238750"/>
          <p14:tracePt t="147884" x="4457700" y="5238750"/>
          <p14:tracePt t="147886" x="4449763" y="5238750"/>
          <p14:tracePt t="147888" x="4441825" y="5238750"/>
          <p14:tracePt t="147891" x="4433888" y="5238750"/>
          <p14:tracePt t="147893" x="4425950" y="5238750"/>
          <p14:tracePt t="147895" x="4418013" y="5238750"/>
          <p14:tracePt t="147896" x="4410075" y="5238750"/>
          <p14:tracePt t="147898" x="4402138" y="5238750"/>
          <p14:tracePt t="147900" x="4394200" y="5238750"/>
          <p14:tracePt t="147902" x="4386263" y="5238750"/>
          <p14:tracePt t="147906" x="4378325" y="5238750"/>
          <p14:tracePt t="147909" x="4370388" y="5238750"/>
          <p14:tracePt t="147912" x="4362450" y="5238750"/>
          <p14:tracePt t="147916" x="4352925" y="5230813"/>
          <p14:tracePt t="147920" x="4344988" y="5230813"/>
          <p14:tracePt t="147925" x="4337050" y="5230813"/>
          <p14:tracePt t="147928" x="4329113" y="5230813"/>
          <p14:tracePt t="147934" x="4321175" y="5230813"/>
          <p14:tracePt t="147949" x="4313238" y="5230813"/>
          <p14:tracePt t="148033" x="4305300" y="5230813"/>
          <p14:tracePt t="148036" x="4305300" y="5222875"/>
          <p14:tracePt t="148039" x="4297363" y="5222875"/>
          <p14:tracePt t="148043" x="4289425" y="5222875"/>
          <p14:tracePt t="148044" x="4281488" y="5214938"/>
          <p14:tracePt t="148048" x="4273550" y="5214938"/>
          <p14:tracePt t="148052" x="4265613" y="5214938"/>
          <p14:tracePt t="148054" x="4265613" y="5207000"/>
          <p14:tracePt t="148056" x="4257675" y="5207000"/>
          <p14:tracePt t="148060" x="4249738" y="5207000"/>
          <p14:tracePt t="148064" x="4241800" y="5207000"/>
          <p14:tracePt t="148066" x="4241800" y="5199063"/>
          <p14:tracePt t="148068" x="4233863" y="5199063"/>
          <p14:tracePt t="148072" x="4225925" y="5199063"/>
          <p14:tracePt t="148077" x="4217988" y="5191125"/>
          <p14:tracePt t="148080" x="4210050" y="5191125"/>
          <p14:tracePt t="148084" x="4202113" y="5191125"/>
          <p14:tracePt t="148086" x="4202113" y="5183188"/>
          <p14:tracePt t="148088" x="4194175" y="5183188"/>
          <p14:tracePt t="148095" x="4186238" y="5183188"/>
          <p14:tracePt t="148097" x="4178300" y="5175250"/>
          <p14:tracePt t="148100" x="4170363" y="5175250"/>
          <p14:tracePt t="148106" x="4170363" y="5167313"/>
          <p14:tracePt t="148109" x="4162425" y="5167313"/>
          <p14:tracePt t="148120" x="4154488" y="5167313"/>
          <p14:tracePt t="148127" x="4154488" y="5159375"/>
          <p14:tracePt t="148156" x="4162425" y="5159375"/>
          <p14:tracePt t="148159" x="4162425" y="5151438"/>
          <p14:tracePt t="148168" x="4162425" y="5143500"/>
          <p14:tracePt t="148179" x="4162425" y="5135563"/>
          <p14:tracePt t="148191" x="4162425" y="5127625"/>
          <p14:tracePt t="148194" x="4170363" y="5127625"/>
          <p14:tracePt t="148209" x="4170363" y="5119688"/>
          <p14:tracePt t="148663" x="4170363" y="5111750"/>
          <p14:tracePt t="148680" x="4170363" y="5103813"/>
          <p14:tracePt t="148692" x="4170363" y="5095875"/>
          <p14:tracePt t="148698" x="4170363" y="5087938"/>
          <p14:tracePt t="148706" x="4170363" y="5080000"/>
          <p14:tracePt t="148714" x="4170363" y="5072063"/>
          <p14:tracePt t="148728" x="4170363" y="5064125"/>
          <p14:tracePt t="149005" x="4170363" y="5056188"/>
          <p14:tracePt t="149011" x="4170363" y="5048250"/>
          <p14:tracePt t="149016" x="4170363" y="5032375"/>
          <p14:tracePt t="149019" x="4170363" y="5024438"/>
          <p14:tracePt t="149021" x="4170363" y="5016500"/>
          <p14:tracePt t="149026" x="4178300" y="5008563"/>
          <p14:tracePt t="149027" x="4178300" y="5000625"/>
          <p14:tracePt t="149029" x="4178300" y="4992688"/>
          <p14:tracePt t="149032" x="4178300" y="4984750"/>
          <p14:tracePt t="149033" x="4178300" y="4976813"/>
          <p14:tracePt t="149035" x="4178300" y="4967288"/>
          <p14:tracePt t="149037" x="4178300" y="4951413"/>
          <p14:tracePt t="149039" x="4178300" y="4943475"/>
          <p14:tracePt t="149042" x="4186238" y="4935538"/>
          <p14:tracePt t="149044" x="4186238" y="4927600"/>
          <p14:tracePt t="149045" x="4186238" y="4919663"/>
          <p14:tracePt t="149048" x="4186238" y="4903788"/>
          <p14:tracePt t="149051" x="4194175" y="4895850"/>
          <p14:tracePt t="149053" x="4194175" y="4887913"/>
          <p14:tracePt t="149055" x="4194175" y="4872038"/>
          <p14:tracePt t="149059" x="4202113" y="4848225"/>
          <p14:tracePt t="149063" x="4210050" y="4824413"/>
          <p14:tracePt t="149065" x="4210050" y="4816475"/>
          <p14:tracePt t="149067" x="4217988" y="4800600"/>
          <p14:tracePt t="149069" x="4217988" y="4784725"/>
          <p14:tracePt t="149071" x="4217988" y="4776788"/>
          <p14:tracePt t="149073" x="4225925" y="4760913"/>
          <p14:tracePt t="149076" x="4225925" y="4745038"/>
          <p14:tracePt t="149081" x="4241800" y="4721225"/>
          <p14:tracePt t="149082" x="4249738" y="4697413"/>
          <p14:tracePt t="149083" x="4249738" y="4689475"/>
          <p14:tracePt t="149085" x="4249738" y="4673600"/>
          <p14:tracePt t="149095" x="4281488" y="4600575"/>
          <p14:tracePt t="149099" x="4289425" y="4568825"/>
          <p14:tracePt t="149101" x="4297363" y="4552950"/>
          <p14:tracePt t="149103" x="4297363" y="4537075"/>
          <p14:tracePt t="149105" x="4305300" y="4521200"/>
          <p14:tracePt t="149110" x="4313238" y="4481513"/>
          <p14:tracePt t="149114" x="4329113" y="4441825"/>
          <p14:tracePt t="149116" x="4337050" y="4410075"/>
          <p14:tracePt t="149117" x="4337050" y="4394200"/>
          <p14:tracePt t="149119" x="4344988" y="4378325"/>
          <p14:tracePt t="149121" x="4352925" y="4354513"/>
          <p14:tracePt t="149123" x="4362450" y="4330700"/>
          <p14:tracePt t="149126" x="4370388" y="4306888"/>
          <p14:tracePt t="149128" x="4378325" y="4281488"/>
          <p14:tracePt t="149132" x="4386263" y="4233863"/>
          <p14:tracePt t="149133" x="4394200" y="4210050"/>
          <p14:tracePt t="149135" x="4402138" y="4178300"/>
          <p14:tracePt t="149137" x="4402138" y="4154488"/>
          <p14:tracePt t="149140" x="4410075" y="4130675"/>
          <p14:tracePt t="149142" x="4418013" y="4106863"/>
          <p14:tracePt t="149143" x="4418013" y="4083050"/>
          <p14:tracePt t="149148" x="4433888" y="4035425"/>
          <p14:tracePt t="149152" x="4433888" y="3987800"/>
          <p14:tracePt t="149154" x="4441825" y="3963988"/>
          <p14:tracePt t="149156" x="4441825" y="3938588"/>
          <p14:tracePt t="149159" x="4441825" y="3898900"/>
          <p14:tracePt t="149162" x="4449763" y="3875088"/>
          <p14:tracePt t="149165" x="4449763" y="3835400"/>
          <p14:tracePt t="149167" x="4449763" y="3819525"/>
          <p14:tracePt t="149169" x="4449763" y="3795713"/>
          <p14:tracePt t="149172" x="4449763" y="3779838"/>
          <p14:tracePt t="149174" x="4449763" y="3763963"/>
          <p14:tracePt t="149176" x="4449763" y="3748088"/>
          <p14:tracePt t="149180" x="4441825" y="3708400"/>
          <p14:tracePt t="149181" x="4441825" y="3692525"/>
          <p14:tracePt t="149184" x="4441825" y="3676650"/>
          <p14:tracePt t="149187" x="4441825" y="3652838"/>
          <p14:tracePt t="149189" x="4441825" y="3636963"/>
          <p14:tracePt t="149192" x="4441825" y="3621088"/>
          <p14:tracePt t="149193" x="4441825" y="3605213"/>
          <p14:tracePt t="149195" x="4441825" y="3587750"/>
          <p14:tracePt t="149197" x="4441825" y="3579813"/>
          <p14:tracePt t="149199" x="4433888" y="3563938"/>
          <p14:tracePt t="149201" x="4433888" y="3548063"/>
          <p14:tracePt t="149204" x="4433888" y="3532188"/>
          <p14:tracePt t="149205" x="4433888" y="3524250"/>
          <p14:tracePt t="149209" x="4433888" y="3492500"/>
          <p14:tracePt t="149211" x="4433888" y="3484563"/>
          <p14:tracePt t="149213" x="4425950" y="3468688"/>
          <p14:tracePt t="149215" x="4425950" y="3452813"/>
          <p14:tracePt t="149218" x="4425950" y="3436938"/>
          <p14:tracePt t="149221" x="4425950" y="3429000"/>
          <p14:tracePt t="149222" x="4418013" y="3413125"/>
          <p14:tracePt t="149223" x="4418013" y="3405188"/>
          <p14:tracePt t="149226" x="4418013" y="3389313"/>
          <p14:tracePt t="149228" x="4418013" y="3381375"/>
          <p14:tracePt t="149229" x="4418013" y="3365500"/>
          <p14:tracePt t="149231" x="4418013" y="3357563"/>
          <p14:tracePt t="149234" x="4410075" y="3341688"/>
          <p14:tracePt t="149235" x="4410075" y="3333750"/>
          <p14:tracePt t="149237" x="4410075" y="3325813"/>
          <p14:tracePt t="149239" x="4410075" y="3317875"/>
          <p14:tracePt t="149242" x="4410075" y="3309938"/>
          <p14:tracePt t="149244" x="4410075" y="3302000"/>
          <p14:tracePt t="149245" x="4410075" y="3294063"/>
          <p14:tracePt t="149247" x="4410075" y="3286125"/>
          <p14:tracePt t="149249" x="4410075" y="3278188"/>
          <p14:tracePt t="149251" x="4410075" y="3270250"/>
          <p14:tracePt t="149253" x="4418013" y="3262313"/>
          <p14:tracePt t="149255" x="4418013" y="3252788"/>
          <p14:tracePt t="149260" x="4418013" y="3244850"/>
          <p14:tracePt t="149261" x="4418013" y="3236913"/>
          <p14:tracePt t="149263" x="4418013" y="3228975"/>
          <p14:tracePt t="149267" x="4418013" y="3221038"/>
          <p14:tracePt t="149269" x="4425950" y="3213100"/>
          <p14:tracePt t="149271" x="4425950" y="3205163"/>
          <p14:tracePt t="149273" x="4425950" y="3197225"/>
          <p14:tracePt t="149276" x="4425950" y="3189288"/>
          <p14:tracePt t="149278" x="4433888" y="3181350"/>
          <p14:tracePt t="149279" x="4433888" y="3173413"/>
          <p14:tracePt t="149281" x="4433888" y="3165475"/>
          <p14:tracePt t="149283" x="4433888" y="3157538"/>
          <p14:tracePt t="149285" x="4433888" y="3149600"/>
          <p14:tracePt t="149287" x="4441825" y="3141663"/>
          <p14:tracePt t="149289" x="4441825" y="3133725"/>
          <p14:tracePt t="149292" x="4441825" y="3125788"/>
          <p14:tracePt t="149295" x="4441825" y="3117850"/>
          <p14:tracePt t="149298" x="4449763" y="3094038"/>
          <p14:tracePt t="149299" x="4449763" y="3086100"/>
          <p14:tracePt t="149301" x="4449763" y="3078163"/>
          <p14:tracePt t="149303" x="4449763" y="3070225"/>
          <p14:tracePt t="149305" x="4449763" y="3062288"/>
          <p14:tracePt t="149309" x="4449763" y="3046413"/>
          <p14:tracePt t="149313" x="4457700" y="3038475"/>
          <p14:tracePt t="149315" x="4457700" y="3030538"/>
          <p14:tracePt t="149317" x="4457700" y="3022600"/>
          <p14:tracePt t="149320" x="4457700" y="3014663"/>
          <p14:tracePt t="149322" x="4465638" y="3006725"/>
          <p14:tracePt t="149325" x="4465638" y="2998788"/>
          <p14:tracePt t="149329" x="4465638" y="2982913"/>
          <p14:tracePt t="149331" x="4473575" y="2974975"/>
          <p14:tracePt t="149334" x="4473575" y="2967038"/>
          <p14:tracePt t="149337" x="4481513" y="2951163"/>
          <p14:tracePt t="149342" x="4481513" y="2943225"/>
          <p14:tracePt t="149346" x="4489450" y="2927350"/>
          <p14:tracePt t="149348" x="4489450" y="2919413"/>
          <p14:tracePt t="149349" x="4489450" y="2909888"/>
          <p14:tracePt t="149351" x="4497388" y="2909888"/>
          <p14:tracePt t="149355" x="4497388" y="2894013"/>
          <p14:tracePt t="149356" x="4497388" y="2886075"/>
          <p14:tracePt t="149360" x="4505325" y="2886075"/>
          <p14:tracePt t="149362" x="4505325" y="2870200"/>
          <p14:tracePt t="149364" x="4513263" y="2862263"/>
          <p14:tracePt t="149368" x="4513263" y="2854325"/>
          <p14:tracePt t="149371" x="4521200" y="2846388"/>
          <p14:tracePt t="149373" x="4521200" y="2838450"/>
          <p14:tracePt t="149379" x="4521200" y="2830513"/>
          <p14:tracePt t="149381" x="4529138" y="2822575"/>
          <p14:tracePt t="149385" x="4529138" y="2814638"/>
          <p14:tracePt t="149388" x="4537075" y="2814638"/>
          <p14:tracePt t="149391" x="4537075" y="2806700"/>
          <p14:tracePt t="149395" x="4537075" y="2798763"/>
          <p14:tracePt t="149396" x="4545013" y="2798763"/>
          <p14:tracePt t="149400" x="4545013" y="2790825"/>
          <p14:tracePt t="149405" x="4552950" y="2790825"/>
          <p14:tracePt t="149409" x="4552950" y="2782888"/>
          <p14:tracePt t="149414" x="4560888" y="2782888"/>
          <p14:tracePt t="149416" x="4560888" y="2774950"/>
          <p14:tracePt t="149427" x="4568825" y="2774950"/>
          <p14:tracePt t="149428" x="4568825" y="2767013"/>
          <p14:tracePt t="149439" x="4576763" y="2767013"/>
          <p14:tracePt t="149444" x="4576763" y="2759075"/>
          <p14:tracePt t="149450" x="4584700" y="2759075"/>
          <p14:tracePt t="149456" x="4592638" y="2759075"/>
          <p14:tracePt t="149462" x="4600575" y="2759075"/>
          <p14:tracePt t="149466" x="4608513" y="2759075"/>
          <p14:tracePt t="149470" x="4616450" y="2759075"/>
          <p14:tracePt t="149472" x="4624388" y="2759075"/>
          <p14:tracePt t="149476" x="4632325" y="2759075"/>
          <p14:tracePt t="149478" x="4640263" y="2759075"/>
          <p14:tracePt t="149480" x="4648200" y="2759075"/>
          <p14:tracePt t="149482" x="4656138" y="2759075"/>
          <p14:tracePt t="149485" x="4672013" y="2759075"/>
          <p14:tracePt t="149486" x="4679950" y="2759075"/>
          <p14:tracePt t="149488" x="4687888" y="2759075"/>
          <p14:tracePt t="149491" x="4705350" y="2759075"/>
          <p14:tracePt t="149493" x="4713288" y="2759075"/>
          <p14:tracePt t="149494" x="4729163" y="2759075"/>
          <p14:tracePt t="149496" x="4737100" y="2759075"/>
          <p14:tracePt t="149498" x="4752975" y="2759075"/>
          <p14:tracePt t="149500" x="4768850" y="2759075"/>
          <p14:tracePt t="149502" x="4784725" y="2759075"/>
          <p14:tracePt t="149504" x="4800600" y="2759075"/>
          <p14:tracePt t="149509" x="4824413" y="2767013"/>
          <p14:tracePt t="149510" x="4840288" y="2767013"/>
          <p14:tracePt t="149511" x="4856163" y="2767013"/>
          <p14:tracePt t="149513" x="4872038" y="2767013"/>
          <p14:tracePt t="149515" x="4887913" y="2767013"/>
          <p14:tracePt t="149517" x="4903788" y="2767013"/>
          <p14:tracePt t="149519" x="4927600" y="2774950"/>
          <p14:tracePt t="149521" x="4943475" y="2774950"/>
          <p14:tracePt t="149526" x="4991100" y="2774950"/>
          <p14:tracePt t="149528" x="5006975" y="2774950"/>
          <p14:tracePt t="149530" x="5030788" y="2774950"/>
          <p14:tracePt t="149532" x="5046663" y="2782888"/>
          <p14:tracePt t="149534" x="5072063" y="2782888"/>
          <p14:tracePt t="149536" x="5087938" y="2782888"/>
          <p14:tracePt t="149538" x="5103813" y="2782888"/>
          <p14:tracePt t="149542" x="5143500" y="2782888"/>
          <p14:tracePt t="149545" x="5167313" y="2782888"/>
          <p14:tracePt t="149547" x="5183188" y="2782888"/>
          <p14:tracePt t="149549" x="5199063" y="2782888"/>
          <p14:tracePt t="149550" x="5222875" y="2782888"/>
          <p14:tracePt t="149552" x="5238750" y="2790825"/>
          <p14:tracePt t="149554" x="5254625" y="2790825"/>
          <p14:tracePt t="149556" x="5270500" y="2790825"/>
          <p14:tracePt t="149559" x="5286375" y="2790825"/>
          <p14:tracePt t="149561" x="5302250" y="2790825"/>
          <p14:tracePt t="149563" x="5326063" y="2790825"/>
          <p14:tracePt t="149564" x="5341938" y="2790825"/>
          <p14:tracePt t="149566" x="5357813" y="2790825"/>
          <p14:tracePt t="149568" x="5365750" y="2790825"/>
          <p14:tracePt t="149570" x="5381625" y="2798763"/>
          <p14:tracePt t="149572" x="5397500" y="2798763"/>
          <p14:tracePt t="149575" x="5422900" y="2798763"/>
          <p14:tracePt t="149579" x="5446713" y="2806700"/>
          <p14:tracePt t="149581" x="5462588" y="2806700"/>
          <p14:tracePt t="149583" x="5478463" y="2806700"/>
          <p14:tracePt t="149585" x="5486400" y="2806700"/>
          <p14:tracePt t="149587" x="5502275" y="2806700"/>
          <p14:tracePt t="149589" x="5510213" y="2814638"/>
          <p14:tracePt t="149593" x="5526088" y="2814638"/>
          <p14:tracePt t="149596" x="5549900" y="2814638"/>
          <p14:tracePt t="149598" x="5557838" y="2814638"/>
          <p14:tracePt t="149600" x="5565775" y="2814638"/>
          <p14:tracePt t="149604" x="5573713" y="2814638"/>
          <p14:tracePt t="149606" x="5581650" y="2814638"/>
          <p14:tracePt t="149609" x="5589588" y="2814638"/>
          <p14:tracePt t="149613" x="5597525" y="2814638"/>
          <p14:tracePt t="149615" x="5605463" y="2814638"/>
          <p14:tracePt t="149620" x="5613400" y="2814638"/>
          <p14:tracePt t="149628" x="5621338" y="2814638"/>
          <p14:tracePt t="149790" x="5621338" y="2822575"/>
          <p14:tracePt t="149798" x="5613400" y="2830513"/>
          <p14:tracePt t="149801" x="5605463" y="2830513"/>
          <p14:tracePt t="149803" x="5605463" y="2838450"/>
          <p14:tracePt t="149804" x="5597525" y="2838450"/>
          <p14:tracePt t="149806" x="5589588" y="2846388"/>
          <p14:tracePt t="149809" x="5581650" y="2846388"/>
          <p14:tracePt t="149813" x="5565775" y="2862263"/>
          <p14:tracePt t="149816" x="5549900" y="2870200"/>
          <p14:tracePt t="149818" x="5541963" y="2870200"/>
          <p14:tracePt t="149820" x="5534025" y="2878138"/>
          <p14:tracePt t="149822" x="5526088" y="2878138"/>
          <p14:tracePt t="149826" x="5502275" y="2894013"/>
          <p14:tracePt t="149831" x="5478463" y="2901950"/>
          <p14:tracePt t="149832" x="5462588" y="2901950"/>
          <p14:tracePt t="149834" x="5446713" y="2901950"/>
          <p14:tracePt t="149836" x="5430838" y="2909888"/>
          <p14:tracePt t="149838" x="5414963" y="2909888"/>
          <p14:tracePt t="149840" x="5397500" y="2909888"/>
          <p14:tracePt t="149843" x="5381625" y="2919413"/>
          <p14:tracePt t="149848" x="5341938" y="2919413"/>
          <p14:tracePt t="149849" x="5318125" y="2927350"/>
          <p14:tracePt t="149851" x="5302250" y="2927350"/>
          <p14:tracePt t="149853" x="5278438" y="2927350"/>
          <p14:tracePt t="149855" x="5262563" y="2927350"/>
          <p14:tracePt t="149860" x="5222875" y="2935288"/>
          <p14:tracePt t="149863" x="5207000" y="2935288"/>
          <p14:tracePt t="149864" x="5175250" y="2935288"/>
          <p14:tracePt t="149866" x="5159375" y="2935288"/>
          <p14:tracePt t="149868" x="5135563" y="2935288"/>
          <p14:tracePt t="149870" x="5111750" y="2935288"/>
          <p14:tracePt t="149872" x="5087938" y="2935288"/>
          <p14:tracePt t="149876" x="5046663" y="2935288"/>
          <p14:tracePt t="149878" x="5022850" y="2935288"/>
          <p14:tracePt t="149881" x="4991100" y="2935288"/>
          <p14:tracePt t="149883" x="4967288" y="2935288"/>
          <p14:tracePt t="149885" x="4943475" y="2935288"/>
          <p14:tracePt t="149887" x="4919663" y="2935288"/>
          <p14:tracePt t="149890" x="4895850" y="2935288"/>
          <p14:tracePt t="149892" x="4872038" y="2935288"/>
          <p14:tracePt t="149894" x="4848225" y="2935288"/>
          <p14:tracePt t="149895" x="4824413" y="2935288"/>
          <p14:tracePt t="149898" x="4792663" y="2935288"/>
          <p14:tracePt t="149900" x="4768850" y="2935288"/>
          <p14:tracePt t="149902" x="4752975" y="2935288"/>
          <p14:tracePt t="149904" x="4729163" y="2935288"/>
          <p14:tracePt t="149907" x="4713288" y="2935288"/>
          <p14:tracePt t="149910" x="4687888" y="2935288"/>
          <p14:tracePt t="149911" x="4672013" y="2935288"/>
          <p14:tracePt t="149912" x="4656138" y="2935288"/>
          <p14:tracePt t="149915" x="4632325" y="2935288"/>
          <p14:tracePt t="149918" x="4616450" y="2935288"/>
          <p14:tracePt t="149919" x="4600575" y="2935288"/>
          <p14:tracePt t="149922" x="4584700" y="2935288"/>
          <p14:tracePt t="149923" x="4568825" y="2935288"/>
          <p14:tracePt t="149926" x="4552950" y="2943225"/>
          <p14:tracePt t="149928" x="4537075" y="2943225"/>
          <p14:tracePt t="149929" x="4529138" y="2943225"/>
          <p14:tracePt t="149932" x="4505325" y="2943225"/>
          <p14:tracePt t="149934" x="4497388" y="2943225"/>
          <p14:tracePt t="149937" x="4481513" y="2943225"/>
          <p14:tracePt t="149938" x="4465638" y="2943225"/>
          <p14:tracePt t="149940" x="4457700" y="2943225"/>
          <p14:tracePt t="149942" x="4449763" y="2943225"/>
          <p14:tracePt t="149944" x="4433888" y="2943225"/>
          <p14:tracePt t="149946" x="4425950" y="2943225"/>
          <p14:tracePt t="149949" x="4418013" y="2943225"/>
          <p14:tracePt t="149951" x="4410075" y="2943225"/>
          <p14:tracePt t="149953" x="4402138" y="2943225"/>
          <p14:tracePt t="149955" x="4394200" y="2943225"/>
          <p14:tracePt t="149957" x="4386263" y="2943225"/>
          <p14:tracePt t="149959" x="4378325" y="2943225"/>
          <p14:tracePt t="149961" x="4370388" y="2943225"/>
          <p14:tracePt t="149965" x="4362450" y="2943225"/>
          <p14:tracePt t="149967" x="4352925" y="2951163"/>
          <p14:tracePt t="149969" x="4344988" y="2951163"/>
          <p14:tracePt t="149973" x="4337050" y="2951163"/>
          <p14:tracePt t="149975" x="4329113" y="2951163"/>
          <p14:tracePt t="149977" x="4321175" y="2951163"/>
          <p14:tracePt t="149981" x="4313238" y="2951163"/>
          <p14:tracePt t="149983" x="4305300" y="2951163"/>
          <p14:tracePt t="149985" x="4297363" y="2951163"/>
          <p14:tracePt t="149987" x="4289425" y="2951163"/>
          <p14:tracePt t="149989" x="4281488" y="2951163"/>
          <p14:tracePt t="149991" x="4273550" y="2951163"/>
          <p14:tracePt t="149993" x="4265613" y="2951163"/>
          <p14:tracePt t="149995" x="4257675" y="2951163"/>
          <p14:tracePt t="149997" x="4249738" y="2951163"/>
          <p14:tracePt t="150000" x="4233863" y="2959100"/>
          <p14:tracePt t="150002" x="4225925" y="2959100"/>
          <p14:tracePt t="150004" x="4217988" y="2959100"/>
          <p14:tracePt t="150006" x="4210050" y="2951163"/>
          <p14:tracePt t="150009" x="4194175" y="2951163"/>
          <p14:tracePt t="150012" x="4186238" y="2951163"/>
          <p14:tracePt t="150013" x="4178300" y="2951163"/>
          <p14:tracePt t="150015" x="4162425" y="2951163"/>
          <p14:tracePt t="150017" x="4146550" y="2951163"/>
          <p14:tracePt t="150019" x="4138613" y="2951163"/>
          <p14:tracePt t="150021" x="4122738" y="2951163"/>
          <p14:tracePt t="150023" x="4114800" y="2951163"/>
          <p14:tracePt t="150026" x="4098925" y="2951163"/>
          <p14:tracePt t="150028" x="4090988" y="2951163"/>
          <p14:tracePt t="150031" x="4059238" y="2951163"/>
          <p14:tracePt t="150034" x="4043363" y="2951163"/>
          <p14:tracePt t="150036" x="4027488" y="2943225"/>
          <p14:tracePt t="150038" x="4019550" y="2943225"/>
          <p14:tracePt t="150040" x="4002088" y="2943225"/>
          <p14:tracePt t="150043" x="3986213" y="2943225"/>
          <p14:tracePt t="150044" x="3978275" y="2943225"/>
          <p14:tracePt t="150047" x="3962400" y="2943225"/>
          <p14:tracePt t="150048" x="3954463" y="2943225"/>
          <p14:tracePt t="150051" x="3930650" y="2943225"/>
          <p14:tracePt t="150053" x="3914775" y="2943225"/>
          <p14:tracePt t="150055" x="3906838" y="2935288"/>
          <p14:tracePt t="150059" x="3890963" y="2935288"/>
          <p14:tracePt t="150060" x="3883025" y="2935288"/>
          <p14:tracePt t="150063" x="3859213" y="2935288"/>
          <p14:tracePt t="150065" x="3851275" y="2935288"/>
          <p14:tracePt t="150068" x="3835400" y="2935288"/>
          <p14:tracePt t="150070" x="3819525" y="2927350"/>
          <p14:tracePt t="150072" x="3811588" y="2927350"/>
          <p14:tracePt t="150076" x="3795713" y="2927350"/>
          <p14:tracePt t="150079" x="3787775" y="2927350"/>
          <p14:tracePt t="150081" x="3779838" y="2927350"/>
          <p14:tracePt t="150096" x="3732213" y="2909888"/>
          <p14:tracePt t="150097" x="3732213" y="2901950"/>
          <p14:tracePt t="150102" x="3724275" y="2901950"/>
          <p14:tracePt t="150106" x="3716338" y="2901950"/>
          <p14:tracePt t="150109" x="3716338" y="2894013"/>
          <p14:tracePt t="150123" x="3708400" y="2894013"/>
          <p14:tracePt t="150140" x="3708400" y="2886075"/>
          <p14:tracePt t="150207" x="3708400" y="2878138"/>
          <p14:tracePt t="150284" x="3708400" y="2886075"/>
          <p14:tracePt t="150292" x="3708400" y="2894013"/>
          <p14:tracePt t="150295" x="3716338" y="2894013"/>
          <p14:tracePt t="150298" x="3724275" y="2909888"/>
          <p14:tracePt t="150300" x="3724275" y="2919413"/>
          <p14:tracePt t="150302" x="3732213" y="2935288"/>
          <p14:tracePt t="150304" x="3732213" y="2951163"/>
          <p14:tracePt t="150306" x="3740150" y="2967038"/>
          <p14:tracePt t="150309" x="3748088" y="2982913"/>
          <p14:tracePt t="150313" x="3763963" y="3022600"/>
          <p14:tracePt t="150315" x="3771900" y="3046413"/>
          <p14:tracePt t="150316" x="3779838" y="3070225"/>
          <p14:tracePt t="150318" x="3779838" y="3094038"/>
          <p14:tracePt t="150320" x="3787775" y="3117850"/>
          <p14:tracePt t="150323" x="3803650" y="3165475"/>
          <p14:tracePt t="150326" x="3811588" y="3197225"/>
          <p14:tracePt t="150330" x="3827463" y="3252788"/>
          <p14:tracePt t="150332" x="3835400" y="3294063"/>
          <p14:tracePt t="150333" x="3843338" y="3325813"/>
          <p14:tracePt t="150335" x="3851275" y="3357563"/>
          <p14:tracePt t="150337" x="3867150" y="3397250"/>
          <p14:tracePt t="150340" x="3875088" y="3452813"/>
          <p14:tracePt t="150343" x="3890963" y="3492500"/>
          <p14:tracePt t="150345" x="3898900" y="3524250"/>
          <p14:tracePt t="150346" x="3906838" y="3563938"/>
          <p14:tracePt t="150351" x="3930650" y="3636963"/>
          <p14:tracePt t="150353" x="3946525" y="3676650"/>
          <p14:tracePt t="150354" x="3954463" y="3716338"/>
          <p14:tracePt t="150360" x="3978275" y="3803650"/>
          <p14:tracePt t="150361" x="3994150" y="3835400"/>
          <p14:tracePt t="150365" x="4002088" y="3867150"/>
          <p14:tracePt t="150368" x="4027488" y="3930650"/>
          <p14:tracePt t="150369" x="4035425" y="3963988"/>
          <p14:tracePt t="150371" x="4043363" y="3987800"/>
          <p14:tracePt t="150373" x="4059238" y="4019550"/>
          <p14:tracePt t="150377" x="4075113" y="4059238"/>
          <p14:tracePt t="150381" x="4083050" y="4083050"/>
          <p14:tracePt t="150384" x="4106863" y="4122738"/>
          <p14:tracePt t="150385" x="4114800" y="4138613"/>
          <p14:tracePt t="150387" x="4122738" y="4146550"/>
          <p14:tracePt t="150389" x="4130675" y="4162425"/>
          <p14:tracePt t="150393" x="4138613" y="4178300"/>
          <p14:tracePt t="150395" x="4146550" y="4194175"/>
          <p14:tracePt t="150400" x="4154488" y="4210050"/>
          <p14:tracePt t="150401" x="4162425" y="4217988"/>
          <p14:tracePt t="150405" x="4162425" y="4225925"/>
          <p14:tracePt t="150409" x="4170363" y="4241800"/>
          <p14:tracePt t="150410" x="4170363" y="4249738"/>
          <p14:tracePt t="150415" x="4178300" y="4257675"/>
          <p14:tracePt t="150416" x="4178300" y="4265613"/>
          <p14:tracePt t="150418" x="4186238" y="4273550"/>
          <p14:tracePt t="150420" x="4186238" y="4281488"/>
          <p14:tracePt t="150422" x="4186238" y="4291013"/>
          <p14:tracePt t="150425" x="4194175" y="4306888"/>
          <p14:tracePt t="150430" x="4194175" y="4322763"/>
          <p14:tracePt t="150431" x="4194175" y="4330700"/>
          <p14:tracePt t="150433" x="4194175" y="4338638"/>
          <p14:tracePt t="150435" x="4202113" y="4346575"/>
          <p14:tracePt t="150437" x="4202113" y="4354513"/>
          <p14:tracePt t="150439" x="4202113" y="4370388"/>
          <p14:tracePt t="150442" x="4202113" y="4378325"/>
          <p14:tracePt t="150446" x="4202113" y="4386263"/>
          <p14:tracePt t="150447" x="4202113" y="4394200"/>
          <p14:tracePt t="150448" x="4202113" y="4402138"/>
          <p14:tracePt t="150450" x="4202113" y="4410075"/>
          <p14:tracePt t="150453" x="4194175" y="4418013"/>
          <p14:tracePt t="150454" x="4194175" y="4433888"/>
          <p14:tracePt t="150456" x="4194175" y="4441825"/>
          <p14:tracePt t="150460" x="4194175" y="4457700"/>
          <p14:tracePt t="150462" x="4194175" y="4465638"/>
          <p14:tracePt t="150463" x="4194175" y="4473575"/>
          <p14:tracePt t="150465" x="4186238" y="4481513"/>
          <p14:tracePt t="150467" x="4186238" y="4497388"/>
          <p14:tracePt t="150469" x="4186238" y="4505325"/>
          <p14:tracePt t="150471" x="4178300" y="4513263"/>
          <p14:tracePt t="150473" x="4178300" y="4521200"/>
          <p14:tracePt t="150477" x="4170363" y="4537075"/>
          <p14:tracePt t="150479" x="4170363" y="4545013"/>
          <p14:tracePt t="150480" x="4170363" y="4560888"/>
          <p14:tracePt t="150482" x="4162425" y="4568825"/>
          <p14:tracePt t="150484" x="4162425" y="4576763"/>
          <p14:tracePt t="150486" x="4162425" y="4584700"/>
          <p14:tracePt t="150488" x="4162425" y="4592638"/>
          <p14:tracePt t="150490" x="4154488" y="4592638"/>
          <p14:tracePt t="150494" x="4154488" y="4600575"/>
          <p14:tracePt t="150496" x="4154488" y="4608513"/>
          <p14:tracePt t="150497" x="4154488" y="4616450"/>
          <p14:tracePt t="150499" x="4146550" y="4616450"/>
          <p14:tracePt t="150501" x="4146550" y="4624388"/>
          <p14:tracePt t="150509" x="4146550" y="4633913"/>
          <p14:tracePt t="150514" x="4146550" y="4641850"/>
          <p14:tracePt t="150522" x="4146550" y="4649788"/>
          <p14:tracePt t="150528" x="4146550" y="4657725"/>
          <p14:tracePt t="150534" x="4146550" y="4665663"/>
          <p14:tracePt t="150538" x="4138613" y="4673600"/>
          <p14:tracePt t="150543" x="4138613" y="4681538"/>
          <p14:tracePt t="150546" x="4138613" y="4689475"/>
          <p14:tracePt t="150550" x="4138613" y="4697413"/>
          <p14:tracePt t="150554" x="4138613" y="4705350"/>
          <p14:tracePt t="150556" x="4138613" y="4713288"/>
          <p14:tracePt t="150561" x="4138613" y="4721225"/>
          <p14:tracePt t="150563" x="4138613" y="4729163"/>
          <p14:tracePt t="150567" x="4138613" y="4737100"/>
          <p14:tracePt t="150571" x="4138613" y="4745038"/>
          <p14:tracePt t="150576" x="4138613" y="4752975"/>
          <p14:tracePt t="150582" x="4138613" y="4760913"/>
          <p14:tracePt t="150629" x="4138613" y="4768850"/>
          <p14:tracePt t="150637" x="4130675" y="4768850"/>
          <p14:tracePt t="150643" x="4130675" y="4776788"/>
          <p14:tracePt t="150650" x="4130675" y="4784725"/>
          <p14:tracePt t="150652" x="4122738" y="4784725"/>
          <p14:tracePt t="150654" x="4122738" y="4792663"/>
          <p14:tracePt t="150660" x="4122738" y="4800600"/>
          <p14:tracePt t="150667" x="4122738" y="4808538"/>
          <p14:tracePt t="150673" x="4122738" y="4816475"/>
          <p14:tracePt t="150680" x="4122738" y="4824413"/>
          <p14:tracePt t="150686" x="4122738" y="4832350"/>
          <p14:tracePt t="150694" x="4130675" y="4840288"/>
          <p14:tracePt t="150698" x="4130675" y="4848225"/>
          <p14:tracePt t="150704" x="4130675" y="4856163"/>
          <p14:tracePt t="150709" x="4130675" y="4864100"/>
          <p14:tracePt t="150710" x="4138613" y="4864100"/>
          <p14:tracePt t="150714" x="4138613" y="4872038"/>
          <p14:tracePt t="150718" x="4146550" y="4879975"/>
          <p14:tracePt t="150727" x="4146550" y="4887913"/>
          <p14:tracePt t="150732" x="4154488" y="4895850"/>
          <p14:tracePt t="150742" x="4154488" y="4903788"/>
          <p14:tracePt t="150750" x="4162425" y="4911725"/>
          <p14:tracePt t="150760" x="4162425" y="4919663"/>
          <p14:tracePt t="150763" x="4162425" y="4927600"/>
          <p14:tracePt t="150767" x="4170363" y="4935538"/>
          <p14:tracePt t="150776" x="4170363" y="4943475"/>
          <p14:tracePt t="150780" x="4170363" y="4951413"/>
          <p14:tracePt t="150786" x="4178300" y="4959350"/>
          <p14:tracePt t="150795" x="4178300" y="4967288"/>
          <p14:tracePt t="150806" x="4178300" y="4976813"/>
          <p14:tracePt t="150813" x="4186238" y="4976813"/>
          <p14:tracePt t="150829" x="4186238" y="4984750"/>
          <p14:tracePt t="150853" x="4186238" y="4992688"/>
          <p14:tracePt t="150871" x="4186238" y="5000625"/>
          <p14:tracePt t="151110" x="4186238" y="5008563"/>
          <p14:tracePt t="151121" x="4186238" y="5016500"/>
          <p14:tracePt t="151125" x="4186238" y="5024438"/>
          <p14:tracePt t="151129" x="4186238" y="5032375"/>
          <p14:tracePt t="151131" x="4186238" y="5040313"/>
          <p14:tracePt t="151134" x="4186238" y="5056188"/>
          <p14:tracePt t="151138" x="4194175" y="5064125"/>
          <p14:tracePt t="151141" x="4194175" y="5080000"/>
          <p14:tracePt t="151143" x="4194175" y="5087938"/>
          <p14:tracePt t="151145" x="4194175" y="5095875"/>
          <p14:tracePt t="151146" x="4194175" y="5103813"/>
          <p14:tracePt t="151149" x="4194175" y="5119688"/>
          <p14:tracePt t="151151" x="4194175" y="5127625"/>
          <p14:tracePt t="151153" x="4194175" y="5143500"/>
          <p14:tracePt t="151155" x="4202113" y="5151438"/>
          <p14:tracePt t="151160" x="4202113" y="5175250"/>
          <p14:tracePt t="151161" x="4202113" y="5183188"/>
          <p14:tracePt t="151163" x="4202113" y="5191125"/>
          <p14:tracePt t="151165" x="4202113" y="5199063"/>
          <p14:tracePt t="151167" x="4202113" y="5207000"/>
          <p14:tracePt t="151169" x="4202113" y="5214938"/>
          <p14:tracePt t="151172" x="4202113" y="5222875"/>
          <p14:tracePt t="151173" x="4202113" y="5230813"/>
          <p14:tracePt t="151175" x="4202113" y="5238750"/>
          <p14:tracePt t="151178" x="4202113" y="5246688"/>
          <p14:tracePt t="151180" x="4202113" y="5254625"/>
          <p14:tracePt t="151183" x="4202113" y="5262563"/>
          <p14:tracePt t="151187" x="4202113" y="5270500"/>
          <p14:tracePt t="151194" x="4202113" y="5278438"/>
          <p14:tracePt t="151233" x="4202113" y="5286375"/>
          <p14:tracePt t="151251" x="4202113" y="5278438"/>
          <p14:tracePt t="151408" x="4202113" y="5270500"/>
          <p14:tracePt t="151413" x="4202113" y="5262563"/>
          <p14:tracePt t="151417" x="4202113" y="5254625"/>
          <p14:tracePt t="151423" x="4202113" y="5246688"/>
          <p14:tracePt t="151427" x="4202113" y="5238750"/>
          <p14:tracePt t="151433" x="4202113" y="5230813"/>
          <p14:tracePt t="151439" x="4202113" y="5222875"/>
          <p14:tracePt t="151445" x="4194175" y="5214938"/>
          <p14:tracePt t="151451" x="4194175" y="5207000"/>
          <p14:tracePt t="151459" x="4186238" y="5199063"/>
          <p14:tracePt t="151464" x="4178300" y="5191125"/>
          <p14:tracePt t="151468" x="4170363" y="5183188"/>
          <p14:tracePt t="151472" x="4162425" y="5175250"/>
          <p14:tracePt t="151475" x="4154488" y="5175250"/>
          <p14:tracePt t="151477" x="4154488" y="5167313"/>
          <p14:tracePt t="151479" x="4146550" y="5167313"/>
          <p14:tracePt t="151481" x="4138613" y="5159375"/>
          <p14:tracePt t="151485" x="4130675" y="5151438"/>
          <p14:tracePt t="151489" x="4122738" y="5143500"/>
          <p14:tracePt t="151495" x="4114800" y="5135563"/>
          <p14:tracePt t="151498" x="4106863" y="5127625"/>
          <p14:tracePt t="151500" x="4106863" y="5119688"/>
          <p14:tracePt t="151502" x="4098925" y="5119688"/>
          <p14:tracePt t="151504" x="4098925" y="5111750"/>
          <p14:tracePt t="151509" x="4090988" y="5103813"/>
          <p14:tracePt t="151512" x="4090988" y="5095875"/>
          <p14:tracePt t="151515" x="4090988" y="5087938"/>
          <p14:tracePt t="151518" x="4083050" y="5080000"/>
          <p14:tracePt t="151521" x="4083050" y="5072063"/>
          <p14:tracePt t="151523" x="4083050" y="5064125"/>
          <p14:tracePt t="151528" x="4083050" y="5056188"/>
          <p14:tracePt t="151531" x="4083050" y="5040313"/>
          <p14:tracePt t="151533" x="4083050" y="5032375"/>
          <p14:tracePt t="151535" x="4075113" y="5024438"/>
          <p14:tracePt t="151537" x="4075113" y="5016500"/>
          <p14:tracePt t="151539" x="4075113" y="5008563"/>
          <p14:tracePt t="151542" x="4075113" y="5000625"/>
          <p14:tracePt t="151544" x="4075113" y="4984750"/>
          <p14:tracePt t="151547" x="4067175" y="4976813"/>
          <p14:tracePt t="151548" x="4067175" y="4959350"/>
          <p14:tracePt t="151549" x="4067175" y="4951413"/>
          <p14:tracePt t="151551" x="4067175" y="4935538"/>
          <p14:tracePt t="151554" x="4067175" y="4919663"/>
          <p14:tracePt t="151556" x="4059238" y="4903788"/>
          <p14:tracePt t="151559" x="4059238" y="4895850"/>
          <p14:tracePt t="151563" x="4059238" y="4864100"/>
          <p14:tracePt t="151564" x="4059238" y="4848225"/>
          <p14:tracePt t="151566" x="4059238" y="4832350"/>
          <p14:tracePt t="151569" x="4059238" y="4808538"/>
          <p14:tracePt t="151571" x="4051300" y="4792663"/>
          <p14:tracePt t="151573" x="4051300" y="4776788"/>
          <p14:tracePt t="151576" x="4051300" y="4760913"/>
          <p14:tracePt t="151580" x="4051300" y="4721225"/>
          <p14:tracePt t="151581" x="4051300" y="4705350"/>
          <p14:tracePt t="151584" x="4051300" y="4673600"/>
          <p14:tracePt t="151586" x="4051300" y="4649788"/>
          <p14:tracePt t="151588" x="4051300" y="4633913"/>
          <p14:tracePt t="151590" x="4051300" y="4608513"/>
          <p14:tracePt t="151593" x="4051300" y="4584700"/>
          <p14:tracePt t="151596" x="4051300" y="4537075"/>
          <p14:tracePt t="151598" x="4051300" y="4505325"/>
          <p14:tracePt t="151600" x="4051300" y="4481513"/>
          <p14:tracePt t="151602" x="4043363" y="4457700"/>
          <p14:tracePt t="151604" x="4043363" y="4425950"/>
          <p14:tracePt t="151606" x="4043363" y="4402138"/>
          <p14:tracePt t="151609" x="4043363" y="4370388"/>
          <p14:tracePt t="151611" x="4043363" y="4346575"/>
          <p14:tracePt t="151612" x="4035425" y="4314825"/>
          <p14:tracePt t="151615" x="4035425" y="4281488"/>
          <p14:tracePt t="151616" x="4035425" y="4257675"/>
          <p14:tracePt t="151618" x="4035425" y="4233863"/>
          <p14:tracePt t="151620" x="4027488" y="4202113"/>
          <p14:tracePt t="151622" x="4027488" y="4178300"/>
          <p14:tracePt t="151627" x="4027488" y="4122738"/>
          <p14:tracePt t="151629" x="4019550" y="4075113"/>
          <p14:tracePt t="151631" x="4019550" y="4051300"/>
          <p14:tracePt t="151633" x="4019550" y="4019550"/>
          <p14:tracePt t="151635" x="4011613" y="3987800"/>
          <p14:tracePt t="151637" x="4011613" y="3963988"/>
          <p14:tracePt t="151639" x="4002088" y="3930650"/>
          <p14:tracePt t="151642" x="4002088" y="3906838"/>
          <p14:tracePt t="151645" x="3994150" y="3867150"/>
          <p14:tracePt t="151647" x="3994150" y="3843338"/>
          <p14:tracePt t="151648" x="3986213" y="3819525"/>
          <p14:tracePt t="151650" x="3978275" y="3795713"/>
          <p14:tracePt t="151652" x="3970338" y="3771900"/>
          <p14:tracePt t="151654" x="3962400" y="3748088"/>
          <p14:tracePt t="151657" x="3954463" y="3724275"/>
          <p14:tracePt t="151660" x="3946525" y="3684588"/>
          <p14:tracePt t="151661" x="3938588" y="3660775"/>
          <p14:tracePt t="151664" x="3930650" y="3636963"/>
          <p14:tracePt t="151665" x="3914775" y="3613150"/>
          <p14:tracePt t="151667" x="3906838" y="3587750"/>
          <p14:tracePt t="151669" x="3898900" y="3571875"/>
          <p14:tracePt t="151672" x="3883025" y="3548063"/>
          <p14:tracePt t="151676" x="3859213" y="3492500"/>
          <p14:tracePt t="151678" x="3851275" y="3476625"/>
          <p14:tracePt t="151683" x="3827463" y="3436938"/>
          <p14:tracePt t="151684" x="3819525" y="3421063"/>
          <p14:tracePt t="151686" x="3811588" y="3405188"/>
          <p14:tracePt t="151688" x="3795713" y="3381375"/>
          <p14:tracePt t="151690" x="3787775" y="3373438"/>
          <p14:tracePt t="151693" x="3779838" y="3357563"/>
          <p14:tracePt t="151694" x="3771900" y="3341688"/>
          <p14:tracePt t="151696" x="3763963" y="3325813"/>
          <p14:tracePt t="151701" x="3748088" y="3302000"/>
          <p14:tracePt t="151703" x="3740150" y="3286125"/>
          <p14:tracePt t="151705" x="3732213" y="3278188"/>
          <p14:tracePt t="151706" x="3724275" y="3262313"/>
          <p14:tracePt t="151709" x="3716338" y="3252788"/>
          <p14:tracePt t="151710" x="3708400" y="3244850"/>
          <p14:tracePt t="151715" x="3692525" y="3228975"/>
          <p14:tracePt t="151717" x="3692525" y="3221038"/>
          <p14:tracePt t="151720" x="3676650" y="3205163"/>
          <p14:tracePt t="151723" x="3668713" y="3197225"/>
          <p14:tracePt t="151726" x="3668713" y="3189288"/>
          <p14:tracePt t="151727" x="3660775" y="3181350"/>
          <p14:tracePt t="151732" x="3651250" y="3173413"/>
          <p14:tracePt t="151734" x="3643313" y="3173413"/>
          <p14:tracePt t="151736" x="3643313" y="3165475"/>
          <p14:tracePt t="151738" x="3635375" y="3165475"/>
          <p14:tracePt t="151743" x="3635375" y="3157538"/>
          <p14:tracePt t="151746" x="3627438" y="3157538"/>
          <p14:tracePt t="151749" x="3627438" y="3149600"/>
          <p14:tracePt t="151755" x="3619500" y="3149600"/>
          <p14:tracePt t="151790" x="3619500" y="3141663"/>
          <p14:tracePt t="151793" x="3611563" y="3141663"/>
          <p14:tracePt t="151798" x="3611563" y="3133725"/>
          <p14:tracePt t="151799" x="3603625" y="3125788"/>
          <p14:tracePt t="151800" x="3595688" y="3117850"/>
          <p14:tracePt t="151802" x="3587750" y="3117850"/>
          <p14:tracePt t="151804" x="3579813" y="3109913"/>
          <p14:tracePt t="151806" x="3579813" y="3101975"/>
          <p14:tracePt t="151810" x="3563938" y="3086100"/>
          <p14:tracePt t="151812" x="3556000" y="3078163"/>
          <p14:tracePt t="151814" x="3548063" y="3070225"/>
          <p14:tracePt t="151815" x="3540125" y="3062288"/>
          <p14:tracePt t="151817" x="3524250" y="3054350"/>
          <p14:tracePt t="151819" x="3516313" y="3038475"/>
          <p14:tracePt t="151821" x="3508375" y="3030538"/>
          <p14:tracePt t="151826" x="3484563" y="3006725"/>
          <p14:tracePt t="151831" x="3460750" y="2982913"/>
          <p14:tracePt t="151833" x="3452813" y="2974975"/>
          <p14:tracePt t="151834" x="3436938" y="2967038"/>
          <p14:tracePt t="151836" x="3429000" y="2959100"/>
          <p14:tracePt t="151839" x="3413125" y="2943225"/>
          <p14:tracePt t="151842" x="3397250" y="2935288"/>
          <p14:tracePt t="151848" x="3381375" y="2909888"/>
          <p14:tracePt t="151851" x="3341688" y="2886075"/>
          <p14:tracePt t="151854" x="3317875" y="2870200"/>
          <p14:tracePt t="151856" x="3308350" y="2862263"/>
          <p14:tracePt t="151859" x="3292475" y="2854325"/>
          <p14:tracePt t="151861" x="3284538" y="2846388"/>
          <p14:tracePt t="151865" x="3260725" y="2830513"/>
          <p14:tracePt t="151867" x="3244850" y="2822575"/>
          <p14:tracePt t="151869" x="3228975" y="2814638"/>
          <p14:tracePt t="151871" x="3221038" y="2814638"/>
          <p14:tracePt t="151873" x="3213100" y="2806700"/>
          <p14:tracePt t="151877" x="3197225" y="2806700"/>
          <p14:tracePt t="151878" x="3189288" y="2798763"/>
          <p14:tracePt t="151882" x="3173413" y="2798763"/>
          <p14:tracePt t="151886" x="3173413" y="2790825"/>
          <p14:tracePt t="151944" x="3181350" y="2790825"/>
          <p14:tracePt t="151947" x="3189288" y="2798763"/>
          <p14:tracePt t="151949" x="3189288" y="2814638"/>
          <p14:tracePt t="151951" x="3197225" y="2830513"/>
          <p14:tracePt t="151955" x="3205163" y="2870200"/>
          <p14:tracePt t="151956" x="3213100" y="2894013"/>
          <p14:tracePt t="151959" x="3228975" y="2935288"/>
          <p14:tracePt t="151963" x="3244850" y="2998788"/>
          <p14:tracePt t="151965" x="3252788" y="3030538"/>
          <p14:tracePt t="151967" x="3260725" y="3062288"/>
          <p14:tracePt t="151970" x="3260725" y="3101975"/>
          <p14:tracePt t="151971" x="3268663" y="3133725"/>
          <p14:tracePt t="151976" x="3284538" y="3228975"/>
          <p14:tracePt t="151979" x="3284538" y="3270250"/>
          <p14:tracePt t="151980" x="3284538" y="3309938"/>
          <p14:tracePt t="151982" x="3284538" y="3349625"/>
          <p14:tracePt t="151984" x="3284538" y="3389313"/>
          <p14:tracePt t="151986" x="3292475" y="3429000"/>
          <p14:tracePt t="151989" x="3284538" y="3492500"/>
          <p14:tracePt t="151991" x="3284538" y="3524250"/>
          <p14:tracePt t="151994" x="3284538" y="3563938"/>
          <p14:tracePt t="151995" x="3284538" y="3605213"/>
          <p14:tracePt t="151997" x="3284538" y="3644900"/>
          <p14:tracePt t="151999" x="3276600" y="3684588"/>
          <p14:tracePt t="152001" x="3276600" y="3724275"/>
          <p14:tracePt t="152004" x="3268663" y="3779838"/>
          <p14:tracePt t="152006" x="3268663" y="3811588"/>
          <p14:tracePt t="152008" x="3268663" y="3851275"/>
          <p14:tracePt t="152009" x="3260725" y="3883025"/>
          <p14:tracePt t="152011" x="3260725" y="3922713"/>
          <p14:tracePt t="152013" x="3252788" y="3956050"/>
          <p14:tracePt t="152015" x="3252788" y="3987800"/>
          <p14:tracePt t="152018" x="3244850" y="4035425"/>
          <p14:tracePt t="152020" x="3236913" y="4067175"/>
          <p14:tracePt t="152022" x="3236913" y="4090988"/>
          <p14:tracePt t="152025" x="3228975" y="4122738"/>
          <p14:tracePt t="152026" x="3221038" y="4154488"/>
          <p14:tracePt t="152028" x="3221038" y="4178300"/>
          <p14:tracePt t="152030" x="3213100" y="4210050"/>
          <p14:tracePt t="152032" x="3205163" y="4241800"/>
          <p14:tracePt t="152034" x="3205163" y="4265613"/>
          <p14:tracePt t="152036" x="3197225" y="4291013"/>
          <p14:tracePt t="152039" x="3189288" y="4314825"/>
          <p14:tracePt t="152042" x="3181350" y="4346575"/>
          <p14:tracePt t="152043" x="3173413" y="4370388"/>
          <p14:tracePt t="152045" x="3165475" y="4394200"/>
          <p14:tracePt t="152047" x="3157538" y="4418013"/>
          <p14:tracePt t="152049" x="3141663" y="4441825"/>
          <p14:tracePt t="152051" x="3133725" y="4465638"/>
          <p14:tracePt t="152053" x="3125788" y="4489450"/>
          <p14:tracePt t="152055" x="3117850" y="4505325"/>
          <p14:tracePt t="152057" x="3109913" y="4529138"/>
          <p14:tracePt t="152059" x="3101975" y="4552950"/>
          <p14:tracePt t="152061" x="3094038" y="4576763"/>
          <p14:tracePt t="152067" x="3070225" y="4624388"/>
          <p14:tracePt t="152068" x="3062288" y="4649788"/>
          <p14:tracePt t="152070" x="3046413" y="4665663"/>
          <p14:tracePt t="152072" x="3038475" y="4681538"/>
          <p14:tracePt t="152075" x="3030538" y="4705350"/>
          <p14:tracePt t="152079" x="3014663" y="4737100"/>
          <p14:tracePt t="152083" x="2998788" y="4768850"/>
          <p14:tracePt t="152084" x="2990850" y="4784725"/>
          <p14:tracePt t="152094" x="2957513" y="4848225"/>
          <p14:tracePt t="152097" x="2949575" y="4864100"/>
          <p14:tracePt t="152098" x="2941638" y="4872038"/>
          <p14:tracePt t="152100" x="2941638" y="4887913"/>
          <p14:tracePt t="152102" x="2933700" y="4895850"/>
          <p14:tracePt t="152104" x="2925763" y="4903788"/>
          <p14:tracePt t="152106" x="2917825" y="4919663"/>
          <p14:tracePt t="152109" x="2909888" y="4935538"/>
          <p14:tracePt t="152112" x="2909888" y="4943475"/>
          <p14:tracePt t="152114" x="2901950" y="4951413"/>
          <p14:tracePt t="152115" x="2901950" y="4959350"/>
          <p14:tracePt t="152117" x="2894013" y="4967288"/>
          <p14:tracePt t="152119" x="2894013" y="4976813"/>
          <p14:tracePt t="152121" x="2886075" y="4992688"/>
          <p14:tracePt t="152123" x="2878138" y="5000625"/>
          <p14:tracePt t="152126" x="2878138" y="5008563"/>
          <p14:tracePt t="152127" x="2870200" y="5016500"/>
          <p14:tracePt t="152129" x="2870200" y="5024438"/>
          <p14:tracePt t="152133" x="2862263" y="5032375"/>
          <p14:tracePt t="152135" x="2862263" y="5040313"/>
          <p14:tracePt t="152139" x="2854325" y="5048250"/>
          <p14:tracePt t="152143" x="2854325" y="5056188"/>
          <p14:tracePt t="152147" x="2846388" y="5056188"/>
          <p14:tracePt t="152151" x="2846388" y="5064125"/>
          <p14:tracePt t="152165" x="2846388" y="5072063"/>
          <p14:tracePt t="152171" x="2838450" y="5072063"/>
          <p14:tracePt t="152175" x="2838450" y="5080000"/>
          <p14:tracePt t="152181" x="2838450" y="5087938"/>
          <p14:tracePt t="152184" x="2830513" y="5087938"/>
          <p14:tracePt t="152188" x="2830513" y="5095875"/>
          <p14:tracePt t="152194" x="2822575" y="5103813"/>
          <p14:tracePt t="152201" x="2822575" y="5111750"/>
          <p14:tracePt t="152203" x="2814638" y="5111750"/>
          <p14:tracePt t="152205" x="2814638" y="5119688"/>
          <p14:tracePt t="152210" x="2814638" y="5127625"/>
          <p14:tracePt t="152214" x="2814638" y="5135563"/>
          <p14:tracePt t="152216" x="2806700" y="5135563"/>
          <p14:tracePt t="152218" x="2806700" y="5143500"/>
          <p14:tracePt t="152222" x="2806700" y="5151438"/>
          <p14:tracePt t="152225" x="2806700" y="5159375"/>
          <p14:tracePt t="152228" x="2806700" y="5167313"/>
          <p14:tracePt t="152234" x="2806700" y="5175250"/>
          <p14:tracePt t="152242" x="2806700" y="5183188"/>
          <p14:tracePt t="152261" x="2814638" y="5191125"/>
          <p14:tracePt t="152275" x="2830513" y="5199063"/>
          <p14:tracePt t="152277" x="2838450" y="5199063"/>
          <p14:tracePt t="152278" x="2846388" y="5199063"/>
          <p14:tracePt t="152280" x="2854325" y="5207000"/>
          <p14:tracePt t="152282" x="2862263" y="5207000"/>
          <p14:tracePt t="152284" x="2870200" y="5207000"/>
          <p14:tracePt t="152286" x="2886075" y="5207000"/>
          <p14:tracePt t="152289" x="2901950" y="5207000"/>
          <p14:tracePt t="152292" x="2917825" y="5214938"/>
          <p14:tracePt t="152294" x="2925763" y="5214938"/>
          <p14:tracePt t="152295" x="2941638" y="5214938"/>
          <p14:tracePt t="152297" x="2949575" y="5214938"/>
          <p14:tracePt t="152299" x="2967038" y="5214938"/>
          <p14:tracePt t="152301" x="2974975" y="5214938"/>
          <p14:tracePt t="152303" x="2998788" y="5214938"/>
          <p14:tracePt t="152305" x="3006725" y="5214938"/>
          <p14:tracePt t="152307" x="3014663" y="5214938"/>
          <p14:tracePt t="152309" x="3030538" y="5214938"/>
          <p14:tracePt t="152312" x="3046413" y="5214938"/>
          <p14:tracePt t="152313" x="3054350" y="5214938"/>
          <p14:tracePt t="152315" x="3070225" y="5214938"/>
          <p14:tracePt t="152317" x="3078163" y="5214938"/>
          <p14:tracePt t="152319" x="3094038" y="5214938"/>
          <p14:tracePt t="152321" x="3101975" y="5214938"/>
          <p14:tracePt t="152323" x="3117850" y="5214938"/>
          <p14:tracePt t="152326" x="3125788" y="5222875"/>
          <p14:tracePt t="152328" x="3141663" y="5222875"/>
          <p14:tracePt t="152329" x="3157538" y="5222875"/>
          <p14:tracePt t="152331" x="3165475" y="5222875"/>
          <p14:tracePt t="152334" x="3181350" y="5222875"/>
          <p14:tracePt t="152336" x="3197225" y="5222875"/>
          <p14:tracePt t="152338" x="3213100" y="5222875"/>
          <p14:tracePt t="152340" x="3221038" y="5222875"/>
          <p14:tracePt t="152342" x="3236913" y="5222875"/>
          <p14:tracePt t="152345" x="3252788" y="5222875"/>
          <p14:tracePt t="152346" x="3260725" y="5222875"/>
          <p14:tracePt t="152349" x="3284538" y="5222875"/>
          <p14:tracePt t="152351" x="3300413" y="5222875"/>
          <p14:tracePt t="152353" x="3308350" y="5222875"/>
          <p14:tracePt t="152355" x="3325813" y="5222875"/>
          <p14:tracePt t="152358" x="3341688" y="5222875"/>
          <p14:tracePt t="152360" x="3349625" y="5222875"/>
          <p14:tracePt t="152361" x="3365500" y="5222875"/>
          <p14:tracePt t="152364" x="3381375" y="5222875"/>
          <p14:tracePt t="152366" x="3397250" y="5222875"/>
          <p14:tracePt t="152368" x="3405188" y="5222875"/>
          <p14:tracePt t="152370" x="3413125" y="5214938"/>
          <p14:tracePt t="152372" x="3429000" y="5214938"/>
          <p14:tracePt t="152376" x="3444875" y="5214938"/>
          <p14:tracePt t="152379" x="3452813" y="5214938"/>
          <p14:tracePt t="152381" x="3460750" y="5207000"/>
          <p14:tracePt t="152383" x="3468688" y="5207000"/>
          <p14:tracePt t="152385" x="3476625" y="5207000"/>
          <p14:tracePt t="152389" x="3484563" y="5199063"/>
          <p14:tracePt t="152392" x="3492500" y="5199063"/>
          <p14:tracePt t="152393" x="3492500" y="5191125"/>
          <p14:tracePt t="152395" x="3500438" y="5191125"/>
          <p14:tracePt t="152401" x="3508375" y="5183188"/>
          <p14:tracePt t="152410" x="3516313" y="5183188"/>
          <p14:tracePt t="152432" x="3524250" y="5183188"/>
          <p14:tracePt t="152447" x="3516313" y="5183188"/>
          <p14:tracePt t="152486" x="3516313" y="5175250"/>
          <p14:tracePt t="152489" x="3524250" y="5175250"/>
          <p14:tracePt t="152498" x="3524250" y="5167313"/>
          <p14:tracePt t="152502" x="3532188" y="5167313"/>
          <p14:tracePt t="152509" x="3532188" y="5159375"/>
          <p14:tracePt t="152512" x="3540125" y="5159375"/>
          <p14:tracePt t="152518" x="3540125" y="5151438"/>
          <p14:tracePt t="152698" x="3540125" y="5143500"/>
          <p14:tracePt t="152701" x="3532188" y="5143500"/>
          <p14:tracePt t="152705" x="3524250" y="5135563"/>
          <p14:tracePt t="152710" x="3516313" y="5127625"/>
          <p14:tracePt t="152711" x="3508375" y="5119688"/>
          <p14:tracePt t="152715" x="3500438" y="5119688"/>
          <p14:tracePt t="152717" x="3500438" y="5111750"/>
          <p14:tracePt t="152719" x="3492500" y="5111750"/>
          <p14:tracePt t="152721" x="3492500" y="5103813"/>
          <p14:tracePt t="152726" x="3484563" y="5103813"/>
          <p14:tracePt t="152728" x="3476625" y="5095875"/>
          <p14:tracePt t="152732" x="3468688" y="5095875"/>
          <p14:tracePt t="152734" x="3468688" y="5087938"/>
          <p14:tracePt t="152736" x="3460750" y="5087938"/>
          <p14:tracePt t="152738" x="3460750" y="5080000"/>
          <p14:tracePt t="152740" x="3452813" y="5080000"/>
          <p14:tracePt t="152743" x="3452813" y="5072063"/>
          <p14:tracePt t="152744" x="3444875" y="5072063"/>
          <p14:tracePt t="152747" x="3444875" y="5064125"/>
          <p14:tracePt t="152748" x="3436938" y="5064125"/>
          <p14:tracePt t="152751" x="3436938" y="5056188"/>
          <p14:tracePt t="152752" x="3429000" y="5048250"/>
          <p14:tracePt t="152754" x="3421063" y="5048250"/>
          <p14:tracePt t="152756" x="3421063" y="5040313"/>
          <p14:tracePt t="152760" x="3413125" y="5032375"/>
          <p14:tracePt t="152762" x="3405188" y="5024438"/>
          <p14:tracePt t="152765" x="3405188" y="5016500"/>
          <p14:tracePt t="152766" x="3397250" y="5016500"/>
          <p14:tracePt t="152769" x="3397250" y="5008563"/>
          <p14:tracePt t="152771" x="3389313" y="5000625"/>
          <p14:tracePt t="152776" x="3389313" y="4992688"/>
          <p14:tracePt t="152778" x="3381375" y="4984750"/>
          <p14:tracePt t="152781" x="3381375" y="4976813"/>
          <p14:tracePt t="152785" x="3373438" y="4967288"/>
          <p14:tracePt t="152789" x="3373438" y="4959350"/>
          <p14:tracePt t="152792" x="3373438" y="4951413"/>
          <p14:tracePt t="152795" x="3365500" y="4943475"/>
          <p14:tracePt t="152799" x="3365500" y="4935538"/>
          <p14:tracePt t="152805" x="3365500" y="4927600"/>
          <p14:tracePt t="152807" x="3357563" y="4927600"/>
          <p14:tracePt t="152810" x="3357563" y="4919663"/>
          <p14:tracePt t="152814" x="3357563" y="4911725"/>
          <p14:tracePt t="152820" x="3357563" y="4903788"/>
          <p14:tracePt t="152832" x="3357563" y="4895850"/>
          <p14:tracePt t="152861" x="3357563" y="4903788"/>
          <p14:tracePt t="152879" x="3349625" y="4903788"/>
          <p14:tracePt t="152882" x="3349625" y="4911725"/>
          <p14:tracePt t="152885" x="3349625" y="4919663"/>
          <p14:tracePt t="152887" x="3349625" y="4927600"/>
          <p14:tracePt t="152889" x="3349625" y="4935538"/>
          <p14:tracePt t="152892" x="3349625" y="4943475"/>
          <p14:tracePt t="152894" x="3349625" y="4951413"/>
          <p14:tracePt t="152895" x="3349625" y="4959350"/>
          <p14:tracePt t="152897" x="3349625" y="4967288"/>
          <p14:tracePt t="152899" x="3349625" y="4976813"/>
          <p14:tracePt t="152901" x="3349625" y="4984750"/>
          <p14:tracePt t="152904" x="3349625" y="5000625"/>
          <p14:tracePt t="152906" x="3357563" y="5008563"/>
          <p14:tracePt t="152909" x="3357563" y="5024438"/>
          <p14:tracePt t="152911" x="3357563" y="5032375"/>
          <p14:tracePt t="152912" x="3357563" y="5040313"/>
          <p14:tracePt t="152914" x="3357563" y="5048250"/>
          <p14:tracePt t="152916" x="3357563" y="5056188"/>
          <p14:tracePt t="152919" x="3357563" y="5072063"/>
          <p14:tracePt t="152921" x="3365500" y="5080000"/>
          <p14:tracePt t="152923" x="3365500" y="5087938"/>
          <p14:tracePt t="152926" x="3373438" y="5095875"/>
          <p14:tracePt t="152928" x="3373438" y="5103813"/>
          <p14:tracePt t="152929" x="3373438" y="5111750"/>
          <p14:tracePt t="152931" x="3373438" y="5119688"/>
          <p14:tracePt t="152934" x="3381375" y="5127625"/>
          <p14:tracePt t="152937" x="3381375" y="5135563"/>
          <p14:tracePt t="152938" x="3381375" y="5143500"/>
          <p14:tracePt t="152942" x="3389313" y="5151438"/>
          <p14:tracePt t="152946" x="3397250" y="5159375"/>
          <p14:tracePt t="152951" x="3405188" y="5167313"/>
          <p14:tracePt t="152955" x="3413125" y="5167313"/>
          <p14:tracePt t="152958" x="3421063" y="5175250"/>
          <p14:tracePt t="152963" x="3429000" y="5175250"/>
          <p14:tracePt t="152964" x="3444875" y="5183188"/>
          <p14:tracePt t="152968" x="3452813" y="5183188"/>
          <p14:tracePt t="152971" x="3468688" y="5191125"/>
          <p14:tracePt t="152972" x="3476625" y="5191125"/>
          <p14:tracePt t="152976" x="3492500" y="5191125"/>
          <p14:tracePt t="152980" x="3516313" y="5199063"/>
          <p14:tracePt t="152981" x="3524250" y="5199063"/>
          <p14:tracePt t="152983" x="3532188" y="5199063"/>
          <p14:tracePt t="152985" x="3548063" y="5207000"/>
          <p14:tracePt t="152987" x="3563938" y="5207000"/>
          <p14:tracePt t="152989" x="3571875" y="5207000"/>
          <p14:tracePt t="152992" x="3587750" y="5207000"/>
          <p14:tracePt t="152994" x="3611563" y="5214938"/>
          <p14:tracePt t="152996" x="3627438" y="5214938"/>
          <p14:tracePt t="153000" x="3651250" y="5214938"/>
          <p14:tracePt t="153002" x="3668713" y="5214938"/>
          <p14:tracePt t="153004" x="3684588" y="5222875"/>
          <p14:tracePt t="153006" x="3700463" y="5222875"/>
          <p14:tracePt t="153009" x="3724275" y="5222875"/>
          <p14:tracePt t="153012" x="3740150" y="5222875"/>
          <p14:tracePt t="153015" x="3771900" y="5230813"/>
          <p14:tracePt t="153017" x="3787775" y="5230813"/>
          <p14:tracePt t="153019" x="3803650" y="5230813"/>
          <p14:tracePt t="153021" x="3811588" y="5230813"/>
          <p14:tracePt t="153026" x="3851275" y="5230813"/>
          <p14:tracePt t="153028" x="3867150" y="5230813"/>
          <p14:tracePt t="153031" x="3875088" y="5230813"/>
          <p14:tracePt t="153032" x="3890963" y="5230813"/>
          <p14:tracePt t="153034" x="3898900" y="5230813"/>
          <p14:tracePt t="153036" x="3914775" y="5230813"/>
          <p14:tracePt t="153038" x="3922713" y="5222875"/>
          <p14:tracePt t="153040" x="3930650" y="5222875"/>
          <p14:tracePt t="153043" x="3938588" y="5222875"/>
          <p14:tracePt t="153045" x="3954463" y="5222875"/>
          <p14:tracePt t="153047" x="3962400" y="5214938"/>
          <p14:tracePt t="153048" x="3970338" y="5214938"/>
          <p14:tracePt t="153050" x="3978275" y="5214938"/>
          <p14:tracePt t="153052" x="3986213" y="5214938"/>
          <p14:tracePt t="153054" x="3994150" y="5214938"/>
          <p14:tracePt t="153056" x="4002088" y="5214938"/>
          <p14:tracePt t="153059" x="4019550" y="5207000"/>
          <p14:tracePt t="153063" x="4035425" y="5207000"/>
          <p14:tracePt t="153064" x="4043363" y="5207000"/>
          <p14:tracePt t="153066" x="4051300" y="5199063"/>
          <p14:tracePt t="153069" x="4059238" y="5199063"/>
          <p14:tracePt t="153071" x="4067175" y="5199063"/>
          <p14:tracePt t="153073" x="4075113" y="5199063"/>
          <p14:tracePt t="153078" x="4083050" y="5191125"/>
          <p14:tracePt t="153080" x="4090988" y="5191125"/>
          <p14:tracePt t="153083" x="4098925" y="5191125"/>
          <p14:tracePt t="153096" x="4114800" y="5183188"/>
          <p14:tracePt t="153099" x="4114800" y="5175250"/>
          <p14:tracePt t="153117" x="4114800" y="5167313"/>
          <p14:tracePt t="153129" x="4114800" y="5159375"/>
          <p14:tracePt t="153139" x="4114800" y="5151438"/>
          <p14:tracePt t="153144" x="4106863" y="5151438"/>
          <p14:tracePt t="153150" x="4106863" y="5143500"/>
          <p14:tracePt t="153164" x="4106863" y="5135563"/>
          <p14:tracePt t="153184" x="4106863" y="5127625"/>
          <p14:tracePt t="153206" x="4106863" y="5119688"/>
          <p14:tracePt t="153227" x="4106863" y="5111750"/>
          <p14:tracePt t="153246" x="4114800" y="5111750"/>
          <p14:tracePt t="153256" x="4114800" y="5103813"/>
          <p14:tracePt t="153260" x="4106863" y="5103813"/>
          <p14:tracePt t="153270" x="4106863" y="5095875"/>
          <p14:tracePt t="153276" x="4098925" y="5095875"/>
          <p14:tracePt t="153281" x="4098925" y="5087938"/>
          <p14:tracePt t="153285" x="4090988" y="5087938"/>
          <p14:tracePt t="153338" x="4083050" y="5087938"/>
          <p14:tracePt t="153360" x="4083050" y="5095875"/>
          <p14:tracePt t="153404" x="4083050" y="5103813"/>
          <p14:tracePt t="153461" x="4083050" y="5095875"/>
          <p14:tracePt t="153531" x="4075113" y="5095875"/>
          <p14:tracePt t="153538" x="4075113" y="5103813"/>
          <p14:tracePt t="153542" x="4075113" y="5111750"/>
          <p14:tracePt t="153550" x="4075113" y="5119688"/>
          <p14:tracePt t="153553" x="4083050" y="5119688"/>
          <p14:tracePt t="153560" x="4083050" y="5127625"/>
          <p14:tracePt t="153568" x="4090988" y="5127625"/>
          <p14:tracePt t="153578" x="4098925" y="5127625"/>
          <p14:tracePt t="153582" x="4106863" y="5127625"/>
          <p14:tracePt t="153584" x="4114800" y="5127625"/>
          <p14:tracePt t="153588" x="4122738" y="5127625"/>
          <p14:tracePt t="153590" x="4130675" y="5127625"/>
          <p14:tracePt t="153593" x="4138613" y="5127625"/>
          <p14:tracePt t="153596" x="4146550" y="5127625"/>
          <p14:tracePt t="153597" x="4154488" y="5127625"/>
          <p14:tracePt t="153598" x="4170363" y="5127625"/>
          <p14:tracePt t="153600" x="4186238" y="5127625"/>
          <p14:tracePt t="153602" x="4194175" y="5127625"/>
          <p14:tracePt t="153604" x="4210050" y="5127625"/>
          <p14:tracePt t="153606" x="4225925" y="5127625"/>
          <p14:tracePt t="153609" x="4249738" y="5135563"/>
          <p14:tracePt t="153611" x="4257675" y="5135563"/>
          <p14:tracePt t="153612" x="4273550" y="5135563"/>
          <p14:tracePt t="153614" x="4289425" y="5135563"/>
          <p14:tracePt t="153616" x="4297363" y="5135563"/>
          <p14:tracePt t="153618" x="4313238" y="5135563"/>
          <p14:tracePt t="153620" x="4329113" y="5135563"/>
          <p14:tracePt t="153622" x="4344988" y="5135563"/>
          <p14:tracePt t="153627" x="4378325" y="5135563"/>
          <p14:tracePt t="153628" x="4394200" y="5143500"/>
          <p14:tracePt t="153630" x="4410075" y="5143500"/>
          <p14:tracePt t="153632" x="4425950" y="5143500"/>
          <p14:tracePt t="153634" x="4433888" y="5143500"/>
          <p14:tracePt t="153636" x="4449763" y="5143500"/>
          <p14:tracePt t="153638" x="4465638" y="5143500"/>
          <p14:tracePt t="153641" x="4481513" y="5143500"/>
          <p14:tracePt t="153643" x="4489450" y="5143500"/>
          <p14:tracePt t="153644" x="4505325" y="5143500"/>
          <p14:tracePt t="153646" x="4513263" y="5143500"/>
          <p14:tracePt t="153648" x="4529138" y="5135563"/>
          <p14:tracePt t="153650" x="4537075" y="5135563"/>
          <p14:tracePt t="153652" x="4552950" y="5135563"/>
          <p14:tracePt t="153654" x="4560888" y="5135563"/>
          <p14:tracePt t="153657" x="4568825" y="5127625"/>
          <p14:tracePt t="153659" x="4576763" y="5127625"/>
          <p14:tracePt t="153661" x="4592638" y="5119688"/>
          <p14:tracePt t="153663" x="4600575" y="5119688"/>
          <p14:tracePt t="153664" x="4608513" y="5119688"/>
          <p14:tracePt t="153666" x="4616450" y="5111750"/>
          <p14:tracePt t="153668" x="4624388" y="5111750"/>
          <p14:tracePt t="153670" x="4632325" y="5111750"/>
          <p14:tracePt t="153673" x="4632325" y="5103813"/>
          <p14:tracePt t="153676" x="4648200" y="5103813"/>
          <p14:tracePt t="153679" x="4656138" y="5095875"/>
          <p14:tracePt t="153682" x="4664075" y="5095875"/>
          <p14:tracePt t="153686" x="4672013" y="5095875"/>
          <p14:tracePt t="153690" x="4679950" y="5087938"/>
          <p14:tracePt t="153696" x="4687888" y="5087938"/>
          <p14:tracePt t="153700" x="4695825" y="5087938"/>
          <p14:tracePt t="153704" x="4705350" y="5080000"/>
          <p14:tracePt t="153709" x="4713288" y="5080000"/>
          <p14:tracePt t="153712" x="4721225" y="5080000"/>
          <p14:tracePt t="153716" x="4729163" y="5080000"/>
          <p14:tracePt t="153718" x="4729163" y="5072063"/>
          <p14:tracePt t="153722" x="4737100" y="5072063"/>
          <p14:tracePt t="153788" x="4737100" y="5064125"/>
          <p14:tracePt t="153792" x="4745038" y="5064125"/>
          <p14:tracePt t="153802" x="4745038" y="5056188"/>
          <p14:tracePt t="153814" x="4745038" y="5048250"/>
          <p14:tracePt t="153843" x="4752975" y="5048250"/>
          <p14:tracePt t="153892" x="4760913" y="5048250"/>
          <p14:tracePt t="153902" x="4768850" y="5040313"/>
          <p14:tracePt t="153910" x="4776788" y="5040313"/>
          <p14:tracePt t="153913" x="4784725" y="5040313"/>
          <p14:tracePt t="153915" x="4792663" y="5040313"/>
          <p14:tracePt t="153919" x="4800600" y="5032375"/>
          <p14:tracePt t="153921" x="4808538" y="5032375"/>
          <p14:tracePt t="153926" x="4816475" y="5032375"/>
          <p14:tracePt t="153927" x="4824413" y="5032375"/>
          <p14:tracePt t="153928" x="4832350" y="5032375"/>
          <p14:tracePt t="153930" x="4840288" y="5032375"/>
          <p14:tracePt t="153932" x="4848225" y="5032375"/>
          <p14:tracePt t="153934" x="4856163" y="5032375"/>
          <p14:tracePt t="153937" x="4864100" y="5032375"/>
          <p14:tracePt t="153941" x="4872038" y="5040313"/>
          <p14:tracePt t="153943" x="4879975" y="5040313"/>
          <p14:tracePt t="153945" x="4887913" y="5040313"/>
          <p14:tracePt t="153948" x="4895850" y="5040313"/>
          <p14:tracePt t="153950" x="4895850" y="5048250"/>
          <p14:tracePt t="153952" x="4903788" y="5048250"/>
          <p14:tracePt t="153954" x="4911725" y="5048250"/>
          <p14:tracePt t="153959" x="4919663" y="5056188"/>
          <p14:tracePt t="153964" x="4927600" y="5056188"/>
          <p14:tracePt t="153966" x="4927600" y="5064125"/>
          <p14:tracePt t="153973" x="4935538" y="5072063"/>
          <p14:tracePt t="153981" x="4935538" y="5080000"/>
          <p14:tracePt t="153989" x="4935538" y="5087938"/>
          <p14:tracePt t="153994" x="4927600" y="5087938"/>
          <p14:tracePt t="153995" x="4927600" y="5095875"/>
          <p14:tracePt t="153999" x="4919663" y="5095875"/>
          <p14:tracePt t="154002" x="4919663" y="5103813"/>
          <p14:tracePt t="154003" x="4911725" y="5103813"/>
          <p14:tracePt t="154005" x="4911725" y="5111750"/>
          <p14:tracePt t="154007" x="4903788" y="5111750"/>
          <p14:tracePt t="154010" x="4895850" y="5111750"/>
          <p14:tracePt t="154012" x="4895850" y="5119688"/>
          <p14:tracePt t="154013" x="4887913" y="5119688"/>
          <p14:tracePt t="154016" x="4879975" y="5127625"/>
          <p14:tracePt t="154017" x="4872038" y="5127625"/>
          <p14:tracePt t="154019" x="4864100" y="5135563"/>
          <p14:tracePt t="154021" x="4856163" y="5135563"/>
          <p14:tracePt t="154023" x="4840288" y="5135563"/>
          <p14:tracePt t="154026" x="4832350" y="5143500"/>
          <p14:tracePt t="154030" x="4808538" y="5151438"/>
          <p14:tracePt t="154032" x="4800600" y="5151438"/>
          <p14:tracePt t="154034" x="4784725" y="5151438"/>
          <p14:tracePt t="154035" x="4768850" y="5151438"/>
          <p14:tracePt t="154037" x="4760913" y="5151438"/>
          <p14:tracePt t="154039" x="4745038" y="5159375"/>
          <p14:tracePt t="154042" x="4729163" y="5151438"/>
          <p14:tracePt t="154044" x="4705350" y="5151438"/>
          <p14:tracePt t="154048" x="4679950" y="5151438"/>
          <p14:tracePt t="154049" x="4664075" y="5151438"/>
          <p14:tracePt t="154051" x="4648200" y="5151438"/>
          <p14:tracePt t="154053" x="4632325" y="5151438"/>
          <p14:tracePt t="154055" x="4616450" y="5151438"/>
          <p14:tracePt t="154057" x="4600575" y="5151438"/>
          <p14:tracePt t="154060" x="4576763" y="5151438"/>
          <p14:tracePt t="154064" x="4545013" y="5151438"/>
          <p14:tracePt t="154065" x="4529138" y="5143500"/>
          <p14:tracePt t="154067" x="4505325" y="5143500"/>
          <p14:tracePt t="154069" x="4489450" y="5143500"/>
          <p14:tracePt t="154071" x="4465638" y="5135563"/>
          <p14:tracePt t="154073" x="4441825" y="5135563"/>
          <p14:tracePt t="154076" x="4425950" y="5135563"/>
          <p14:tracePt t="154080" x="4386263" y="5127625"/>
          <p14:tracePt t="154082" x="4370388" y="5119688"/>
          <p14:tracePt t="154096" x="4233863" y="5080000"/>
          <p14:tracePt t="154098" x="4210050" y="5072063"/>
          <p14:tracePt t="154100" x="4194175" y="5064125"/>
          <p14:tracePt t="154101" x="4178300" y="5056188"/>
          <p14:tracePt t="154103" x="4154488" y="5048250"/>
          <p14:tracePt t="154105" x="4146550" y="5048250"/>
          <p14:tracePt t="154107" x="4130675" y="5040313"/>
          <p14:tracePt t="154110" x="4114800" y="5032375"/>
          <p14:tracePt t="154112" x="4098925" y="5024438"/>
          <p14:tracePt t="154115" x="4083050" y="5016500"/>
          <p14:tracePt t="154116" x="4075113" y="5008563"/>
          <p14:tracePt t="154117" x="4059238" y="5000625"/>
          <p14:tracePt t="154119" x="4043363" y="4992688"/>
          <p14:tracePt t="154121" x="4035425" y="4984750"/>
          <p14:tracePt t="154124" x="4019550" y="4976813"/>
          <p14:tracePt t="154126" x="4011613" y="4976813"/>
          <p14:tracePt t="154128" x="4002088" y="4967288"/>
          <p14:tracePt t="154129" x="3986213" y="4959350"/>
          <p14:tracePt t="154134" x="3962400" y="4951413"/>
          <p14:tracePt t="154136" x="3954463" y="4943475"/>
          <p14:tracePt t="154138" x="3946525" y="4935538"/>
          <p14:tracePt t="154140" x="3938588" y="4927600"/>
          <p14:tracePt t="154142" x="3922713" y="4919663"/>
          <p14:tracePt t="154143" x="3914775" y="4919663"/>
          <p14:tracePt t="154145" x="3906838" y="4911725"/>
          <p14:tracePt t="154150" x="3890963" y="4895850"/>
          <p14:tracePt t="154151" x="3883025" y="4887913"/>
          <p14:tracePt t="154153" x="3867150" y="4887913"/>
          <p14:tracePt t="154156" x="3859213" y="4879975"/>
          <p14:tracePt t="154157" x="3859213" y="4872038"/>
          <p14:tracePt t="154160" x="3851275" y="4864100"/>
          <p14:tracePt t="154161" x="3843338" y="4864100"/>
          <p14:tracePt t="154166" x="3827463" y="4856163"/>
          <p14:tracePt t="154168" x="3827463" y="4848225"/>
          <p14:tracePt t="154170" x="3819525" y="4848225"/>
          <p14:tracePt t="154174" x="3811588" y="4840288"/>
          <p14:tracePt t="154178" x="3803650" y="4832350"/>
          <p14:tracePt t="154181" x="3795713" y="4824413"/>
          <p14:tracePt t="154187" x="3787775" y="4824413"/>
          <p14:tracePt t="154189" x="3787775" y="4816475"/>
          <p14:tracePt t="154196" x="3779838" y="4816475"/>
          <p14:tracePt t="154197" x="3779838" y="4808538"/>
          <p14:tracePt t="154198" x="3771900" y="4808538"/>
          <p14:tracePt t="154202" x="3763963" y="4800600"/>
          <p14:tracePt t="154206" x="3756025" y="4800600"/>
          <p14:tracePt t="154209" x="3748088" y="4800600"/>
          <p14:tracePt t="154211" x="3748088" y="4792663"/>
          <p14:tracePt t="154213" x="3740150" y="4792663"/>
          <p14:tracePt t="154216" x="3732213" y="4792663"/>
          <p14:tracePt t="154222" x="3724275" y="4784725"/>
          <p14:tracePt t="154227" x="3716338" y="4784725"/>
          <p14:tracePt t="154232" x="3708400" y="4784725"/>
          <p14:tracePt t="154238" x="3700463" y="4784725"/>
          <p14:tracePt t="154244" x="3692525" y="4784725"/>
          <p14:tracePt t="154250" x="3684588" y="4784725"/>
          <p14:tracePt t="154256" x="3676650" y="4784725"/>
          <p14:tracePt t="154260" x="3668713" y="4784725"/>
          <p14:tracePt t="154264" x="3660775" y="4784725"/>
          <p14:tracePt t="154270" x="3651250" y="4784725"/>
          <p14:tracePt t="154276" x="3643313" y="4792663"/>
          <p14:tracePt t="154280" x="3635375" y="4792663"/>
          <p14:tracePt t="154284" x="3627438" y="4800600"/>
          <p14:tracePt t="154288" x="3619500" y="4800600"/>
          <p14:tracePt t="154290" x="3619500" y="4808538"/>
          <p14:tracePt t="154292" x="3611563" y="4808538"/>
          <p14:tracePt t="154294" x="3611563" y="4816475"/>
          <p14:tracePt t="154297" x="3603625" y="4816475"/>
          <p14:tracePt t="154299" x="3595688" y="4824413"/>
          <p14:tracePt t="154301" x="3587750" y="4824413"/>
          <p14:tracePt t="154303" x="3587750" y="4832350"/>
          <p14:tracePt t="154305" x="3579813" y="4832350"/>
          <p14:tracePt t="154308" x="3579813" y="4840288"/>
          <p14:tracePt t="154310" x="3571875" y="4840288"/>
          <p14:tracePt t="154315" x="3556000" y="4856163"/>
          <p14:tracePt t="154317" x="3548063" y="4856163"/>
          <p14:tracePt t="154319" x="3540125" y="4864100"/>
          <p14:tracePt t="154321" x="3532188" y="4864100"/>
          <p14:tracePt t="154323" x="3524250" y="4872038"/>
          <p14:tracePt t="154326" x="3516313" y="4872038"/>
          <p14:tracePt t="154327" x="3508375" y="4879975"/>
          <p14:tracePt t="154330" x="3500438" y="4879975"/>
          <p14:tracePt t="154331" x="3492500" y="4879975"/>
          <p14:tracePt t="154333" x="3484563" y="4887913"/>
          <p14:tracePt t="154335" x="3476625" y="4887913"/>
          <p14:tracePt t="154337" x="3460750" y="4887913"/>
          <p14:tracePt t="154339" x="3452813" y="4895850"/>
          <p14:tracePt t="154342" x="3444875" y="4895850"/>
          <p14:tracePt t="154348" x="3405188" y="4903788"/>
          <p14:tracePt t="154349" x="3397250" y="4903788"/>
          <p14:tracePt t="154351" x="3381375" y="4903788"/>
          <p14:tracePt t="154353" x="3373438" y="4903788"/>
          <p14:tracePt t="154355" x="3357563" y="4903788"/>
          <p14:tracePt t="154357" x="3349625" y="4911725"/>
          <p14:tracePt t="154360" x="3333750" y="4911725"/>
          <p14:tracePt t="154363" x="3317875" y="4911725"/>
          <p14:tracePt t="154364" x="3308350" y="4911725"/>
          <p14:tracePt t="154365" x="3292475" y="4911725"/>
          <p14:tracePt t="154367" x="3276600" y="4911725"/>
          <p14:tracePt t="154369" x="3268663" y="4911725"/>
          <p14:tracePt t="154371" x="3252788" y="4911725"/>
          <p14:tracePt t="154373" x="3236913" y="4911725"/>
          <p14:tracePt t="154378" x="3213100" y="4911725"/>
          <p14:tracePt t="154379" x="3205163" y="4911725"/>
          <p14:tracePt t="154381" x="3189288" y="4911725"/>
          <p14:tracePt t="154383" x="3173413" y="4911725"/>
          <p14:tracePt t="154385" x="3165475" y="4911725"/>
          <p14:tracePt t="154387" x="3149600" y="4911725"/>
          <p14:tracePt t="154389" x="3133725" y="4911725"/>
          <p14:tracePt t="154392" x="3117850" y="4911725"/>
          <p14:tracePt t="154394" x="3109913" y="4911725"/>
          <p14:tracePt t="154395" x="3094038" y="4911725"/>
          <p14:tracePt t="154397" x="3086100" y="4911725"/>
          <p14:tracePt t="154399" x="3070225" y="4903788"/>
          <p14:tracePt t="154401" x="3054350" y="4903788"/>
          <p14:tracePt t="154403" x="3038475" y="4903788"/>
          <p14:tracePt t="154405" x="3030538" y="4903788"/>
          <p14:tracePt t="154407" x="3022600" y="4903788"/>
          <p14:tracePt t="154410" x="3006725" y="4903788"/>
          <p14:tracePt t="154412" x="2998788" y="4903788"/>
          <p14:tracePt t="154413" x="2982913" y="4903788"/>
          <p14:tracePt t="154415" x="2974975" y="4903788"/>
          <p14:tracePt t="154417" x="2957513" y="4903788"/>
          <p14:tracePt t="154419" x="2949575" y="4895850"/>
          <p14:tracePt t="154421" x="2941638" y="4895850"/>
          <p14:tracePt t="154423" x="2925763" y="4895850"/>
          <p14:tracePt t="154426" x="2917825" y="4895850"/>
          <p14:tracePt t="154428" x="2909888" y="4895850"/>
          <p14:tracePt t="154429" x="2894013" y="4895850"/>
          <p14:tracePt t="154431" x="2886075" y="4895850"/>
          <p14:tracePt t="154433" x="2870200" y="4887913"/>
          <p14:tracePt t="154437" x="2854325" y="4887913"/>
          <p14:tracePt t="154439" x="2846388" y="4887913"/>
          <p14:tracePt t="154442" x="2838450" y="4887913"/>
          <p14:tracePt t="154444" x="2830513" y="4887913"/>
          <p14:tracePt t="154445" x="2822575" y="4887913"/>
          <p14:tracePt t="154447" x="2814638" y="4879975"/>
          <p14:tracePt t="154449" x="2806700" y="4879975"/>
          <p14:tracePt t="154451" x="2798763" y="4879975"/>
          <p14:tracePt t="154453" x="2790825" y="4879975"/>
          <p14:tracePt t="154455" x="2782888" y="4879975"/>
          <p14:tracePt t="154457" x="2774950" y="4879975"/>
          <p14:tracePt t="154460" x="2767013" y="4872038"/>
          <p14:tracePt t="154464" x="2759075" y="4872038"/>
          <p14:tracePt t="154466" x="2751138" y="4872038"/>
          <p14:tracePt t="154470" x="2743200" y="4872038"/>
          <p14:tracePt t="154475" x="2735263" y="4872038"/>
          <p14:tracePt t="154484" x="2727325" y="4872038"/>
          <p14:tracePt t="154516" x="2719388" y="4872038"/>
          <p14:tracePt t="154521" x="2711450" y="4879975"/>
          <p14:tracePt t="154526" x="2703513" y="4879975"/>
          <p14:tracePt t="154529" x="2695575" y="4879975"/>
          <p14:tracePt t="154533" x="2687638" y="4879975"/>
          <p14:tracePt t="154537" x="2679700" y="4887913"/>
          <p14:tracePt t="154539" x="2671763" y="4887913"/>
          <p14:tracePt t="154544" x="2663825" y="4887913"/>
          <p14:tracePt t="154547" x="2655888" y="4887913"/>
          <p14:tracePt t="154549" x="2647950" y="4887913"/>
          <p14:tracePt t="154553" x="2640013" y="4887913"/>
          <p14:tracePt t="154555" x="2632075" y="4895850"/>
          <p14:tracePt t="154560" x="2624138" y="4895850"/>
          <p14:tracePt t="154563" x="2616200" y="4895850"/>
          <p14:tracePt t="154565" x="2606675" y="4895850"/>
          <p14:tracePt t="154569" x="2598738" y="4895850"/>
          <p14:tracePt t="154571" x="2590800" y="4903788"/>
          <p14:tracePt t="154576" x="2582863" y="4903788"/>
          <p14:tracePt t="154579" x="2574925" y="4903788"/>
          <p14:tracePt t="154581" x="2566988" y="4903788"/>
          <p14:tracePt t="154583" x="2559050" y="4903788"/>
          <p14:tracePt t="154587" x="2551113" y="4911725"/>
          <p14:tracePt t="154589" x="2543175" y="4911725"/>
          <p14:tracePt t="154595" x="2535238" y="4911725"/>
          <p14:tracePt t="154597" x="2527300" y="4911725"/>
          <p14:tracePt t="154601" x="2519363" y="4911725"/>
          <p14:tracePt t="154603" x="2519363" y="4919663"/>
          <p14:tracePt t="154605" x="2511425" y="4919663"/>
          <p14:tracePt t="154610" x="2503488" y="4919663"/>
          <p14:tracePt t="154613" x="2495550" y="4919663"/>
          <p14:tracePt t="154617" x="2487613" y="4927600"/>
          <p14:tracePt t="154621" x="2479675" y="4927600"/>
          <p14:tracePt t="154623" x="2471738" y="4927600"/>
          <p14:tracePt t="154627" x="2463800" y="4927600"/>
          <p14:tracePt t="154631" x="2455863" y="4927600"/>
          <p14:tracePt t="154635" x="2447925" y="4927600"/>
          <p14:tracePt t="154637" x="2439988" y="4927600"/>
          <p14:tracePt t="154642" x="2432050" y="4927600"/>
          <p14:tracePt t="154645" x="2424113" y="4927600"/>
          <p14:tracePt t="154649" x="2416175" y="4927600"/>
          <p14:tracePt t="154653" x="2408238" y="4927600"/>
          <p14:tracePt t="154656" x="2400300" y="4927600"/>
          <p14:tracePt t="154660" x="2392363" y="4927600"/>
          <p14:tracePt t="154661" x="2384425" y="4927600"/>
          <p14:tracePt t="154665" x="2376488" y="4927600"/>
          <p14:tracePt t="154667" x="2368550" y="4927600"/>
          <p14:tracePt t="154669" x="2360613" y="4927600"/>
          <p14:tracePt t="154673" x="2352675" y="4927600"/>
          <p14:tracePt t="154676" x="2344738" y="4927600"/>
          <p14:tracePt t="154677" x="2336800" y="4927600"/>
          <p14:tracePt t="154679" x="2328863" y="4927600"/>
          <p14:tracePt t="154681" x="2320925" y="4927600"/>
          <p14:tracePt t="154685" x="2312988" y="4927600"/>
          <p14:tracePt t="154687" x="2305050" y="4927600"/>
          <p14:tracePt t="154689" x="2289175" y="4927600"/>
          <p14:tracePt t="154692" x="2281238" y="4927600"/>
          <p14:tracePt t="154693" x="2273300" y="4927600"/>
          <p14:tracePt t="154695" x="2265363" y="4927600"/>
          <p14:tracePt t="154697" x="2255838" y="4919663"/>
          <p14:tracePt t="154699" x="2247900" y="4919663"/>
          <p14:tracePt t="154701" x="2239963" y="4919663"/>
          <p14:tracePt t="154704" x="2224088" y="4919663"/>
          <p14:tracePt t="154705" x="2216150" y="4919663"/>
          <p14:tracePt t="154707" x="2208213" y="4919663"/>
          <p14:tracePt t="154710" x="2192338" y="4919663"/>
          <p14:tracePt t="154712" x="2184400" y="4919663"/>
          <p14:tracePt t="154713" x="2176463" y="4919663"/>
          <p14:tracePt t="154715" x="2160588" y="4919663"/>
          <p14:tracePt t="154717" x="2152650" y="4919663"/>
          <p14:tracePt t="154720" x="2144713" y="4919663"/>
          <p14:tracePt t="154721" x="2136775" y="4911725"/>
          <p14:tracePt t="154723" x="2120900" y="4911725"/>
          <p14:tracePt t="154726" x="2112963" y="4911725"/>
          <p14:tracePt t="154728" x="2105025" y="4911725"/>
          <p14:tracePt t="154729" x="2097088" y="4911725"/>
          <p14:tracePt t="154731" x="2089150" y="4911725"/>
          <p14:tracePt t="154734" x="2081213" y="4911725"/>
          <p14:tracePt t="154735" x="2073275" y="4911725"/>
          <p14:tracePt t="154737" x="2065338" y="4911725"/>
          <p14:tracePt t="154739" x="2057400" y="4911725"/>
          <p14:tracePt t="154742" x="2049463" y="4911725"/>
          <p14:tracePt t="154744" x="2041525" y="4911725"/>
          <p14:tracePt t="154745" x="2033588" y="4911725"/>
          <p14:tracePt t="154747" x="2025650" y="4911725"/>
          <p14:tracePt t="154749" x="2017713" y="4911725"/>
          <p14:tracePt t="154751" x="2009775" y="4911725"/>
          <p14:tracePt t="154753" x="2001838" y="4911725"/>
          <p14:tracePt t="154758" x="1993900" y="4911725"/>
          <p14:tracePt t="154760" x="1985963" y="4911725"/>
          <p14:tracePt t="154763" x="1978025" y="4911725"/>
          <p14:tracePt t="154767" x="1970088" y="4911725"/>
          <p14:tracePt t="154769" x="1962150" y="4911725"/>
          <p14:tracePt t="154776" x="1954213" y="4911725"/>
          <p14:tracePt t="154783" x="1946275" y="4911725"/>
          <p14:tracePt t="154839" x="1938338" y="4911725"/>
          <p14:tracePt t="154845" x="1930400" y="4911725"/>
          <p14:tracePt t="154849" x="1922463" y="4911725"/>
          <p14:tracePt t="154853" x="1912938" y="4911725"/>
          <p14:tracePt t="154855" x="1905000" y="4911725"/>
          <p14:tracePt t="154858" x="1897063" y="4911725"/>
          <p14:tracePt t="154860" x="1889125" y="4911725"/>
          <p14:tracePt t="154862" x="1881188" y="4911725"/>
          <p14:tracePt t="154863" x="1873250" y="4911725"/>
          <p14:tracePt t="154865" x="1865313" y="4911725"/>
          <p14:tracePt t="154867" x="1857375" y="4911725"/>
          <p14:tracePt t="154869" x="1849438" y="4911725"/>
          <p14:tracePt t="154871" x="1841500" y="4911725"/>
          <p14:tracePt t="154876" x="1825625" y="4911725"/>
          <p14:tracePt t="154878" x="1817688" y="4911725"/>
          <p14:tracePt t="154880" x="1809750" y="4911725"/>
          <p14:tracePt t="154883" x="1801813" y="4911725"/>
          <p14:tracePt t="154885" x="1793875" y="4911725"/>
          <p14:tracePt t="154887" x="1785938" y="4911725"/>
          <p14:tracePt t="154890" x="1778000" y="4911725"/>
          <p14:tracePt t="154892" x="1770063" y="4911725"/>
          <p14:tracePt t="154895" x="1762125" y="4911725"/>
          <p14:tracePt t="154897" x="1754188" y="4911725"/>
          <p14:tracePt t="154899" x="1746250" y="4911725"/>
          <p14:tracePt t="154903" x="1738313" y="4911725"/>
          <p14:tracePt t="154905" x="1730375" y="4911725"/>
          <p14:tracePt t="154910" x="1722438" y="4911725"/>
          <p14:tracePt t="154913" x="1714500" y="4911725"/>
          <p14:tracePt t="154917" x="1706563" y="4911725"/>
          <p14:tracePt t="154921" x="1698625" y="4911725"/>
          <p14:tracePt t="154924" x="1698625" y="4903788"/>
          <p14:tracePt t="154931" x="1690688" y="4903788"/>
          <p14:tracePt t="154979" x="1690688" y="4895850"/>
          <p14:tracePt t="154985" x="1690688" y="4887913"/>
          <p14:tracePt t="154989" x="1690688" y="4879975"/>
          <p14:tracePt t="154995" x="1690688" y="4872038"/>
          <p14:tracePt t="155001" x="1690688" y="4864100"/>
          <p14:tracePt t="155007" x="1690688" y="4856163"/>
          <p14:tracePt t="155029" x="1690688" y="4848225"/>
          <p14:tracePt t="155044" x="1682750" y="4848225"/>
          <p14:tracePt t="155234" x="1674813" y="4848225"/>
          <p14:tracePt t="155239" x="1666875" y="4848225"/>
          <p14:tracePt t="155243" x="1658938" y="4848225"/>
          <p14:tracePt t="155246" x="1651000" y="4848225"/>
          <p14:tracePt t="155247" x="1643063" y="4848225"/>
          <p14:tracePt t="155249" x="1635125" y="4848225"/>
          <p14:tracePt t="155252" x="1627188" y="4848225"/>
          <p14:tracePt t="155253" x="1619250" y="4848225"/>
          <p14:tracePt t="155255" x="1603375" y="4848225"/>
          <p14:tracePt t="155257" x="1595438" y="4840288"/>
          <p14:tracePt t="155260" x="1587500" y="4840288"/>
          <p14:tracePt t="155262" x="1571625" y="4840288"/>
          <p14:tracePt t="155265" x="1562100" y="4840288"/>
          <p14:tracePt t="155266" x="1546225" y="4832350"/>
          <p14:tracePt t="155267" x="1530350" y="4832350"/>
          <p14:tracePt t="155269" x="1514475" y="4832350"/>
          <p14:tracePt t="155271" x="1506538" y="4832350"/>
          <p14:tracePt t="155273" x="1490663" y="4824413"/>
          <p14:tracePt t="155275" x="1474788" y="4824413"/>
          <p14:tracePt t="155277" x="1458913" y="4824413"/>
          <p14:tracePt t="155279" x="1450975" y="4824413"/>
          <p14:tracePt t="155282" x="1435100" y="4824413"/>
          <p14:tracePt t="155283" x="1427163" y="4824413"/>
          <p14:tracePt t="155285" x="1411288" y="4816475"/>
          <p14:tracePt t="155287" x="1403350" y="4816475"/>
          <p14:tracePt t="155289" x="1395413" y="4816475"/>
          <p14:tracePt t="155292" x="1387475" y="4816475"/>
          <p14:tracePt t="155294" x="1379538" y="4816475"/>
          <p14:tracePt t="155298" x="1363663" y="4808538"/>
          <p14:tracePt t="155299" x="1355725" y="4808538"/>
          <p14:tracePt t="155301" x="1347788" y="4808538"/>
          <p14:tracePt t="155305" x="1339850" y="4808538"/>
          <p14:tracePt t="155309" x="1331913" y="4808538"/>
          <p14:tracePt t="155315" x="1323975" y="4808538"/>
          <p14:tracePt t="155319" x="1323975" y="4800600"/>
          <p14:tracePt t="155321" x="1316038" y="4800600"/>
          <p14:tracePt t="155328" x="1308100" y="4800600"/>
          <p14:tracePt t="155329" x="1308100" y="4792663"/>
          <p14:tracePt t="155335" x="1300163" y="4792663"/>
          <p14:tracePt t="155339" x="1300163" y="4784725"/>
          <p14:tracePt t="155349" x="1292225" y="4784725"/>
          <p14:tracePt t="155351" x="1292225" y="4776788"/>
          <p14:tracePt t="155363" x="1292225" y="4768850"/>
          <p14:tracePt t="155369" x="1284288" y="4768850"/>
          <p14:tracePt t="155471" x="1292225" y="4768850"/>
          <p14:tracePt t="155475" x="1292225" y="4776788"/>
          <p14:tracePt t="155479" x="1300163" y="4784725"/>
          <p14:tracePt t="155484" x="1308100" y="4792663"/>
          <p14:tracePt t="155486" x="1316038" y="4800600"/>
          <p14:tracePt t="155487" x="1323975" y="4808538"/>
          <p14:tracePt t="155489" x="1323975" y="4824413"/>
          <p14:tracePt t="155492" x="1331913" y="4832350"/>
          <p14:tracePt t="155495" x="1339850" y="4840288"/>
          <p14:tracePt t="155496" x="1347788" y="4848225"/>
          <p14:tracePt t="155497" x="1355725" y="4856163"/>
          <p14:tracePt t="155500" x="1363663" y="4864100"/>
          <p14:tracePt t="155501" x="1371600" y="4872038"/>
          <p14:tracePt t="155503" x="1379538" y="4879975"/>
          <p14:tracePt t="155505" x="1395413" y="4887913"/>
          <p14:tracePt t="155508" x="1403350" y="4895850"/>
          <p14:tracePt t="155511" x="1411288" y="4911725"/>
          <p14:tracePt t="155512" x="1427163" y="4919663"/>
          <p14:tracePt t="155513" x="1435100" y="4927600"/>
          <p14:tracePt t="155521" x="1482725" y="4959350"/>
          <p14:tracePt t="155522" x="1498600" y="4967288"/>
          <p14:tracePt t="155523" x="1514475" y="4984750"/>
          <p14:tracePt t="155526" x="1530350" y="4992688"/>
          <p14:tracePt t="155527" x="1554163" y="5000625"/>
          <p14:tracePt t="155536" x="1627188" y="5040313"/>
          <p14:tracePt t="155538" x="1643063" y="5048250"/>
          <p14:tracePt t="155539" x="1666875" y="5064125"/>
          <p14:tracePt t="155542" x="1682750" y="5072063"/>
          <p14:tracePt t="155543" x="1698625" y="5080000"/>
          <p14:tracePt t="155547" x="1714500" y="5087938"/>
          <p14:tracePt t="155551" x="1770063" y="5111750"/>
          <p14:tracePt t="155553" x="1785938" y="5119688"/>
          <p14:tracePt t="155555" x="1793875" y="5127625"/>
          <p14:tracePt t="155557" x="1809750" y="5135563"/>
          <p14:tracePt t="155560" x="1825625" y="5135563"/>
          <p14:tracePt t="155567" x="1857375" y="5151438"/>
          <p14:tracePt t="155568" x="1865313" y="5151438"/>
          <p14:tracePt t="155570" x="1881188" y="5159375"/>
          <p14:tracePt t="155571" x="1889125" y="5159375"/>
          <p14:tracePt t="155573" x="1897063" y="5159375"/>
          <p14:tracePt t="155576" x="1905000" y="5167313"/>
          <p14:tracePt t="155578" x="1912938" y="5167313"/>
          <p14:tracePt t="155580" x="1930400" y="5167313"/>
          <p14:tracePt t="155582" x="1938338" y="5167313"/>
          <p14:tracePt t="155583" x="1946275" y="5175250"/>
          <p14:tracePt t="155585" x="1954213" y="5175250"/>
          <p14:tracePt t="155589" x="1962150" y="5175250"/>
          <p14:tracePt t="155592" x="1970088" y="5175250"/>
          <p14:tracePt t="155596" x="1985963" y="5175250"/>
          <p14:tracePt t="155598" x="1993900" y="5175250"/>
          <p14:tracePt t="155599" x="2001838" y="5183188"/>
          <p14:tracePt t="155601" x="2009775" y="5183188"/>
          <p14:tracePt t="155603" x="2017713" y="5183188"/>
          <p14:tracePt t="155608" x="2025650" y="5183188"/>
          <p14:tracePt t="155611" x="2041525" y="5183188"/>
          <p14:tracePt t="155614" x="2049463" y="5183188"/>
          <p14:tracePt t="155615" x="2057400" y="5183188"/>
          <p14:tracePt t="155617" x="2065338" y="5183188"/>
          <p14:tracePt t="155619" x="2073275" y="5183188"/>
          <p14:tracePt t="155621" x="2081213" y="5183188"/>
          <p14:tracePt t="155623" x="2089150" y="5183188"/>
          <p14:tracePt t="155626" x="2097088" y="5183188"/>
          <p14:tracePt t="155628" x="2105025" y="5183188"/>
          <p14:tracePt t="155629" x="2112963" y="5183188"/>
          <p14:tracePt t="155633" x="2120900" y="5183188"/>
          <p14:tracePt t="155635" x="2128838" y="5183188"/>
          <p14:tracePt t="155637" x="2136775" y="5175250"/>
          <p14:tracePt t="155642" x="2144713" y="5175250"/>
          <p14:tracePt t="155644" x="2152650" y="5175250"/>
          <p14:tracePt t="155647" x="2160588" y="5175250"/>
          <p14:tracePt t="155649" x="2160588" y="5167313"/>
          <p14:tracePt t="155651" x="2168525" y="5167313"/>
          <p14:tracePt t="155657" x="2176463" y="5167313"/>
          <p14:tracePt t="155662" x="2176463" y="5159375"/>
          <p14:tracePt t="155663" x="2184400" y="5159375"/>
          <p14:tracePt t="155667" x="2192338" y="5159375"/>
          <p14:tracePt t="155673" x="2200275" y="5159375"/>
          <p14:tracePt t="155676" x="2200275" y="5151438"/>
          <p14:tracePt t="155678" x="2208213" y="5151438"/>
          <p14:tracePt t="155681" x="2216150" y="5151438"/>
          <p14:tracePt t="155685" x="2224088" y="5151438"/>
          <p14:tracePt t="155687" x="2232025" y="5151438"/>
          <p14:tracePt t="155689" x="2239963" y="5143500"/>
          <p14:tracePt t="155694" x="2247900" y="5143500"/>
          <p14:tracePt t="155696" x="2255838" y="5143500"/>
          <p14:tracePt t="155697" x="2265363" y="5143500"/>
          <p14:tracePt t="155699" x="2273300" y="5143500"/>
          <p14:tracePt t="155701" x="2281238" y="5143500"/>
          <p14:tracePt t="155703" x="2289175" y="5143500"/>
          <p14:tracePt t="155705" x="2289175" y="5135563"/>
          <p14:tracePt t="155708" x="2297113" y="5135563"/>
          <p14:tracePt t="155710" x="2305050" y="5135563"/>
          <p14:tracePt t="155711" x="2312988" y="5135563"/>
          <p14:tracePt t="155713" x="2320925" y="5135563"/>
          <p14:tracePt t="155715" x="2328863" y="5135563"/>
          <p14:tracePt t="155717" x="2328863" y="5127625"/>
          <p14:tracePt t="155719" x="2336800" y="5127625"/>
          <p14:tracePt t="155721" x="2344738" y="5127625"/>
          <p14:tracePt t="155723" x="2352675" y="5127625"/>
          <p14:tracePt t="155727" x="2360613" y="5127625"/>
          <p14:tracePt t="155729" x="2368550" y="5127625"/>
          <p14:tracePt t="155731" x="2376488" y="5119688"/>
          <p14:tracePt t="155734" x="2384425" y="5119688"/>
          <p14:tracePt t="155737" x="2392363" y="5119688"/>
          <p14:tracePt t="155739" x="2400300" y="5119688"/>
          <p14:tracePt t="155744" x="2408238" y="5119688"/>
          <p14:tracePt t="155745" x="2416175" y="5111750"/>
          <p14:tracePt t="155747" x="2424113" y="5111750"/>
          <p14:tracePt t="155751" x="2432050" y="5111750"/>
          <p14:tracePt t="155753" x="2439988" y="5111750"/>
          <p14:tracePt t="155755" x="2447925" y="5111750"/>
          <p14:tracePt t="155760" x="2455863" y="5111750"/>
          <p14:tracePt t="155762" x="2463800" y="5111750"/>
          <p14:tracePt t="155763" x="2471738" y="5111750"/>
          <p14:tracePt t="155765" x="2479675" y="5103813"/>
          <p14:tracePt t="155767" x="2487613" y="5103813"/>
          <p14:tracePt t="155771" x="2495550" y="5103813"/>
          <p14:tracePt t="155773" x="2503488" y="5103813"/>
          <p14:tracePt t="155776" x="2511425" y="5095875"/>
          <p14:tracePt t="155779" x="2519363" y="5095875"/>
          <p14:tracePt t="155781" x="2527300" y="5095875"/>
          <p14:tracePt t="155783" x="2535238" y="5095875"/>
          <p14:tracePt t="155785" x="2535238" y="5087938"/>
          <p14:tracePt t="155787" x="2543175" y="5087938"/>
          <p14:tracePt t="155789" x="2551113" y="5087938"/>
          <p14:tracePt t="155792" x="2551113" y="5080000"/>
          <p14:tracePt t="155794" x="2559050" y="5080000"/>
          <p14:tracePt t="155797" x="2566988" y="5072063"/>
          <p14:tracePt t="155803" x="2574925" y="5072063"/>
          <p14:tracePt t="155805" x="2574925" y="5064125"/>
          <p14:tracePt t="155809" x="2582863" y="5064125"/>
          <p14:tracePt t="155814" x="2582863" y="5056188"/>
          <p14:tracePt t="155815" x="2590800" y="5056188"/>
          <p14:tracePt t="155821" x="2598738" y="5048250"/>
          <p14:tracePt t="155829" x="2606675" y="5048250"/>
          <p14:tracePt t="155832" x="2606675" y="5040313"/>
          <p14:tracePt t="155837" x="2616200" y="5040313"/>
          <p14:tracePt t="155878" x="2624138" y="5040313"/>
          <p14:tracePt t="155882" x="2624138" y="5032375"/>
          <p14:tracePt t="155895" x="2632075" y="5032375"/>
          <p14:tracePt t="155903" x="2632075" y="5024438"/>
          <p14:tracePt t="155909" x="2640013" y="5024438"/>
          <p14:tracePt t="155923" x="2640013" y="5016500"/>
          <p14:tracePt t="155945" x="2640013" y="5008563"/>
          <p14:tracePt t="155953" x="2647950" y="5008563"/>
          <p14:tracePt t="155955" x="2647950" y="5000625"/>
          <p14:tracePt t="155961" x="2655888" y="4992688"/>
          <p14:tracePt t="155967" x="2663825" y="4984750"/>
          <p14:tracePt t="155971" x="2671763" y="4976813"/>
          <p14:tracePt t="155978" x="2679700" y="4967288"/>
          <p14:tracePt t="155983" x="2687638" y="4959350"/>
          <p14:tracePt t="155989" x="2695575" y="4951413"/>
          <p14:tracePt t="155995" x="2695575" y="4943475"/>
          <p14:tracePt t="155996" x="2703513" y="4943475"/>
          <p14:tracePt t="155999" x="2711450" y="4935538"/>
          <p14:tracePt t="156003" x="2711450" y="4927600"/>
          <p14:tracePt t="156005" x="2719388" y="4927600"/>
          <p14:tracePt t="156007" x="2719388" y="4919663"/>
          <p14:tracePt t="156010" x="2727325" y="4919663"/>
          <p14:tracePt t="156012" x="2727325" y="4911725"/>
          <p14:tracePt t="156015" x="2735263" y="4911725"/>
          <p14:tracePt t="156017" x="2735263" y="4903788"/>
          <p14:tracePt t="156019" x="2743200" y="4903788"/>
          <p14:tracePt t="156021" x="2743200" y="4895850"/>
          <p14:tracePt t="156026" x="2751138" y="4887913"/>
          <p14:tracePt t="156029" x="2759075" y="4879975"/>
          <p14:tracePt t="156033" x="2767013" y="4872038"/>
          <p14:tracePt t="156035" x="2767013" y="4864100"/>
          <p14:tracePt t="156037" x="2774950" y="4856163"/>
          <p14:tracePt t="156039" x="2782888" y="4856163"/>
          <p14:tracePt t="156042" x="2790825" y="4848225"/>
          <p14:tracePt t="156043" x="2790825" y="4840288"/>
          <p14:tracePt t="156046" x="2798763" y="4832350"/>
          <p14:tracePt t="156048" x="2806700" y="4824413"/>
          <p14:tracePt t="156049" x="2822575" y="4816475"/>
          <p14:tracePt t="156051" x="2830513" y="4808538"/>
          <p14:tracePt t="156053" x="2846388" y="4800600"/>
          <p14:tracePt t="156055" x="2854325" y="4784725"/>
          <p14:tracePt t="156058" x="2870200" y="4776788"/>
          <p14:tracePt t="156060" x="2878138" y="4768850"/>
          <p14:tracePt t="156065" x="2909888" y="4745038"/>
          <p14:tracePt t="156068" x="2933700" y="4721225"/>
          <p14:tracePt t="156069" x="2957513" y="4713288"/>
          <p14:tracePt t="156071" x="2967038" y="4697413"/>
          <p14:tracePt t="156073" x="2990850" y="4689475"/>
          <p14:tracePt t="156076" x="3006725" y="4673600"/>
          <p14:tracePt t="156078" x="3022600" y="4657725"/>
          <p14:tracePt t="156082" x="3062288" y="4624388"/>
          <p14:tracePt t="156085" x="3086100" y="4608513"/>
          <p14:tracePt t="156086" x="3101975" y="4584700"/>
          <p14:tracePt t="156087" x="3125788" y="4568825"/>
          <p14:tracePt t="156096" x="3221038" y="4489450"/>
          <p14:tracePt t="156099" x="3244850" y="4465638"/>
          <p14:tracePt t="156102" x="3292475" y="4425950"/>
          <p14:tracePt t="156103" x="3317875" y="4402138"/>
          <p14:tracePt t="156105" x="3349625" y="4386263"/>
          <p14:tracePt t="156107" x="3373438" y="4362450"/>
          <p14:tracePt t="156110" x="3405188" y="4338638"/>
          <p14:tracePt t="156111" x="3429000" y="4314825"/>
          <p14:tracePt t="156116" x="3484563" y="4265613"/>
          <p14:tracePt t="156117" x="3508375" y="4241800"/>
          <p14:tracePt t="156119" x="3540125" y="4210050"/>
          <p14:tracePt t="156121" x="3563938" y="4186238"/>
          <p14:tracePt t="156123" x="3595688" y="4162425"/>
          <p14:tracePt t="156128" x="3643313" y="4114800"/>
          <p14:tracePt t="156130" x="3676650" y="4083050"/>
          <p14:tracePt t="156135" x="3756025" y="4011613"/>
          <p14:tracePt t="156137" x="3779838" y="3979863"/>
          <p14:tracePt t="156140" x="3811588" y="3956050"/>
          <p14:tracePt t="156142" x="3835400" y="3922713"/>
          <p14:tracePt t="156143" x="3859213" y="3898900"/>
          <p14:tracePt t="156148" x="3898900" y="3843338"/>
          <p14:tracePt t="156149" x="3922713" y="3819525"/>
          <p14:tracePt t="156151" x="3938588" y="3787775"/>
          <p14:tracePt t="156153" x="3954463" y="3763963"/>
          <p14:tracePt t="156156" x="3978275" y="3740150"/>
          <p14:tracePt t="156159" x="4011613" y="3676650"/>
          <p14:tracePt t="156162" x="4027488" y="3652838"/>
          <p14:tracePt t="156165" x="4059238" y="3595688"/>
          <p14:tracePt t="156167" x="4075113" y="3571875"/>
          <p14:tracePt t="156169" x="4090988" y="3540125"/>
          <p14:tracePt t="156172" x="4098925" y="3516313"/>
          <p14:tracePt t="156173" x="4114800" y="3492500"/>
          <p14:tracePt t="156178" x="4130675" y="3429000"/>
          <p14:tracePt t="156180" x="4138613" y="3397250"/>
          <p14:tracePt t="156183" x="4146550" y="3373438"/>
          <p14:tracePt t="156186" x="4162425" y="3309938"/>
          <p14:tracePt t="156188" x="4178300" y="3278188"/>
          <p14:tracePt t="156190" x="4186238" y="3244850"/>
          <p14:tracePt t="156192" x="4194175" y="3221038"/>
          <p14:tracePt t="156193" x="4202113" y="3189288"/>
          <p14:tracePt t="156198" x="4217988" y="3125788"/>
          <p14:tracePt t="156200" x="4225925" y="3094038"/>
          <p14:tracePt t="156202" x="4225925" y="3070225"/>
          <p14:tracePt t="156204" x="4233863" y="3038475"/>
          <p14:tracePt t="156205" x="4241800" y="3014663"/>
          <p14:tracePt t="156207" x="4249738" y="2990850"/>
          <p14:tracePt t="156210" x="4257675" y="2959100"/>
          <p14:tracePt t="156212" x="4257675" y="2935288"/>
          <p14:tracePt t="156216" x="4273550" y="2886075"/>
          <p14:tracePt t="156218" x="4273550" y="2862263"/>
          <p14:tracePt t="156221" x="4289425" y="2814638"/>
          <p14:tracePt t="156223" x="4289425" y="2798763"/>
          <p14:tracePt t="156226" x="4297363" y="2774950"/>
          <p14:tracePt t="156227" x="4297363" y="2759075"/>
          <p14:tracePt t="156230" x="4305300" y="2735263"/>
          <p14:tracePt t="156232" x="4305300" y="2727325"/>
          <p14:tracePt t="156234" x="4313238" y="2711450"/>
          <p14:tracePt t="156235" x="4313238" y="2695575"/>
          <p14:tracePt t="156237" x="4321175" y="2687638"/>
          <p14:tracePt t="156239" x="4321175" y="2671763"/>
          <p14:tracePt t="156242" x="4329113" y="2663825"/>
          <p14:tracePt t="156243" x="4329113" y="2647950"/>
          <p14:tracePt t="156246" x="4337050" y="2640013"/>
          <p14:tracePt t="156247" x="4337050" y="2624138"/>
          <p14:tracePt t="156249" x="4344988" y="2616200"/>
          <p14:tracePt t="156251" x="4344988" y="2608263"/>
          <p14:tracePt t="156255" x="4352925" y="2600325"/>
          <p14:tracePt t="156260" x="4352925" y="2584450"/>
          <p14:tracePt t="156262" x="4362450" y="2584450"/>
          <p14:tracePt t="156266" x="4362450" y="2576513"/>
          <p14:tracePt t="156268" x="4370388" y="2576513"/>
          <p14:tracePt t="156269" x="4370388" y="2566988"/>
          <p14:tracePt t="156273" x="4378325" y="2559050"/>
          <p14:tracePt t="156280" x="4386263" y="2551113"/>
          <p14:tracePt t="156282" x="4386263" y="2543175"/>
          <p14:tracePt t="156285" x="4394200" y="2535238"/>
          <p14:tracePt t="156292" x="4402138" y="2527300"/>
          <p14:tracePt t="156295" x="4410075" y="2519363"/>
          <p14:tracePt t="156299" x="4418013" y="2511425"/>
          <p14:tracePt t="156303" x="4425950" y="2503488"/>
          <p14:tracePt t="156309" x="4433888" y="2495550"/>
          <p14:tracePt t="156312" x="4433888" y="2487613"/>
          <p14:tracePt t="156314" x="4441825" y="2487613"/>
          <p14:tracePt t="156316" x="4441825" y="2479675"/>
          <p14:tracePt t="156318" x="4449763" y="2479675"/>
          <p14:tracePt t="156319" x="4449763" y="2471738"/>
          <p14:tracePt t="156321" x="4457700" y="2471738"/>
          <p14:tracePt t="156323" x="4457700" y="2463800"/>
          <p14:tracePt t="156327" x="4465638" y="2463800"/>
          <p14:tracePt t="156330" x="4465638" y="2455863"/>
          <p14:tracePt t="156333" x="4473575" y="2447925"/>
          <p14:tracePt t="156339" x="4473575" y="2439988"/>
          <p14:tracePt t="156347" x="4481513" y="2432050"/>
          <p14:tracePt t="156353" x="4481513" y="2424113"/>
          <p14:tracePt t="156361" x="4489450" y="2424113"/>
          <p14:tracePt t="156363" x="4489450" y="2416175"/>
          <p14:tracePt t="156371" x="4489450" y="2408238"/>
          <p14:tracePt t="156663" x="4489450" y="2416175"/>
          <p14:tracePt t="156695" x="4497388" y="2416175"/>
          <p14:tracePt t="156707" x="4489450" y="2424113"/>
          <p14:tracePt t="156710" x="4481513" y="2424113"/>
          <p14:tracePt t="156714" x="4473575" y="2424113"/>
          <p14:tracePt t="156715" x="4465638" y="2432050"/>
          <p14:tracePt t="156718" x="4457700" y="2432050"/>
          <p14:tracePt t="156719" x="4449763" y="2432050"/>
          <p14:tracePt t="156723" x="4441825" y="2439988"/>
          <p14:tracePt t="156726" x="4433888" y="2439988"/>
          <p14:tracePt t="156729" x="4425950" y="2439988"/>
          <p14:tracePt t="156731" x="4418013" y="2439988"/>
          <p14:tracePt t="156733" x="4418013" y="2447925"/>
          <p14:tracePt t="156735" x="4410075" y="2447925"/>
          <p14:tracePt t="156737" x="4402138" y="2447925"/>
          <p14:tracePt t="156742" x="4394200" y="2447925"/>
          <p14:tracePt t="156745" x="4394200" y="2455863"/>
          <p14:tracePt t="156746" x="4386263" y="2455863"/>
          <p14:tracePt t="156749" x="4378325" y="2455863"/>
          <p14:tracePt t="156753" x="4370388" y="2455863"/>
          <p14:tracePt t="156755" x="4362450" y="2463800"/>
          <p14:tracePt t="156758" x="4352925" y="2463800"/>
          <p14:tracePt t="156762" x="4344988" y="2463800"/>
          <p14:tracePt t="156763" x="4337050" y="2463800"/>
          <p14:tracePt t="156765" x="4329113" y="2471738"/>
          <p14:tracePt t="156767" x="4321175" y="2471738"/>
          <p14:tracePt t="156769" x="4313238" y="2471738"/>
          <p14:tracePt t="156771" x="4305300" y="2471738"/>
          <p14:tracePt t="156773" x="4297363" y="2479675"/>
          <p14:tracePt t="156776" x="4289425" y="2479675"/>
          <p14:tracePt t="156778" x="4281488" y="2479675"/>
          <p14:tracePt t="156781" x="4273550" y="2479675"/>
          <p14:tracePt t="156783" x="4265613" y="2487613"/>
          <p14:tracePt t="156785" x="4257675" y="2487613"/>
          <p14:tracePt t="156789" x="4249738" y="2487613"/>
          <p14:tracePt t="156792" x="4249738" y="2495550"/>
          <p14:tracePt t="156794" x="4241800" y="2495550"/>
          <p14:tracePt t="156797" x="4233863" y="2495550"/>
          <p14:tracePt t="156837" x="4225925" y="2495550"/>
          <p14:tracePt t="156969" x="4225925" y="2487613"/>
          <p14:tracePt t="156973" x="4217988" y="2487613"/>
          <p14:tracePt t="156978" x="4217988" y="2479675"/>
          <p14:tracePt t="156983" x="4210050" y="2479675"/>
          <p14:tracePt t="156986" x="4210050" y="2471738"/>
          <p14:tracePt t="156994" x="4202113" y="2471738"/>
          <p14:tracePt t="156999" x="4202113" y="2463800"/>
          <p14:tracePt t="157003" x="4194175" y="2463800"/>
          <p14:tracePt t="157011" x="4186238" y="2463800"/>
          <p14:tracePt t="157013" x="4186238" y="2455863"/>
          <p14:tracePt t="157017" x="4178300" y="2455863"/>
          <p14:tracePt t="157021" x="4170363" y="2455863"/>
          <p14:tracePt t="157026" x="4162425" y="2447925"/>
          <p14:tracePt t="157029" x="4154488" y="2447925"/>
          <p14:tracePt t="157033" x="4146550" y="2447925"/>
          <p14:tracePt t="157035" x="4138613" y="2447925"/>
          <p14:tracePt t="157039" x="4130675" y="2439988"/>
          <p14:tracePt t="157044" x="4122738" y="2439988"/>
          <p14:tracePt t="157047" x="4114800" y="2439988"/>
          <p14:tracePt t="157049" x="4106863" y="2439988"/>
          <p14:tracePt t="157055" x="4098925" y="2439988"/>
          <p14:tracePt t="157057" x="4090988" y="2439988"/>
          <p14:tracePt t="157063" x="4083050" y="2439988"/>
          <p14:tracePt t="157067" x="4075113" y="2439988"/>
          <p14:tracePt t="157069" x="4075113" y="2432050"/>
          <p14:tracePt t="157071" x="4067175" y="2432050"/>
          <p14:tracePt t="157094" x="4059238" y="2432050"/>
          <p14:tracePt t="157111" x="4059238" y="2439988"/>
          <p14:tracePt t="157126" x="4051300" y="2447925"/>
          <p14:tracePt t="157127" x="4051300" y="2455863"/>
          <p14:tracePt t="157130" x="4043363" y="2455863"/>
          <p14:tracePt t="157131" x="4043363" y="2463800"/>
          <p14:tracePt t="157133" x="4035425" y="2463800"/>
          <p14:tracePt t="157135" x="4027488" y="2471738"/>
          <p14:tracePt t="157137" x="4027488" y="2479675"/>
          <p14:tracePt t="157139" x="4019550" y="2487613"/>
          <p14:tracePt t="157143" x="4011613" y="2495550"/>
          <p14:tracePt t="157146" x="4002088" y="2503488"/>
          <p14:tracePt t="157148" x="3994150" y="2511425"/>
          <p14:tracePt t="157149" x="3994150" y="2519363"/>
          <p14:tracePt t="157151" x="3986213" y="2519363"/>
          <p14:tracePt t="157153" x="3978275" y="2527300"/>
          <p14:tracePt t="157157" x="3970338" y="2535238"/>
          <p14:tracePt t="157160" x="3962400" y="2543175"/>
          <p14:tracePt t="157164" x="3954463" y="2551113"/>
          <p14:tracePt t="157165" x="3954463" y="2559050"/>
          <p14:tracePt t="157167" x="3946525" y="2559050"/>
          <p14:tracePt t="157169" x="3946525" y="2566988"/>
          <p14:tracePt t="157172" x="3938588" y="2576513"/>
          <p14:tracePt t="157176" x="3930650" y="2584450"/>
          <p14:tracePt t="157180" x="3922713" y="2592388"/>
          <p14:tracePt t="157181" x="3922713" y="2600325"/>
          <p14:tracePt t="157184" x="3922713" y="2608263"/>
          <p14:tracePt t="157185" x="3914775" y="2608263"/>
          <p14:tracePt t="157187" x="3914775" y="2616200"/>
          <p14:tracePt t="157189" x="3906838" y="2624138"/>
          <p14:tracePt t="157192" x="3906838" y="2632075"/>
          <p14:tracePt t="157196" x="3898900" y="2640013"/>
          <p14:tracePt t="157198" x="3898900" y="2647950"/>
          <p14:tracePt t="157199" x="3890963" y="2655888"/>
          <p14:tracePt t="157201" x="3890963" y="2663825"/>
          <p14:tracePt t="157203" x="3883025" y="2671763"/>
          <p14:tracePt t="157205" x="3883025" y="2679700"/>
          <p14:tracePt t="157207" x="3883025" y="2687638"/>
          <p14:tracePt t="157210" x="3875088" y="2687638"/>
          <p14:tracePt t="157211" x="3875088" y="2695575"/>
          <p14:tracePt t="157214" x="3875088" y="2703513"/>
          <p14:tracePt t="157215" x="3875088" y="2711450"/>
          <p14:tracePt t="157217" x="3867150" y="2719388"/>
          <p14:tracePt t="157219" x="3867150" y="2727325"/>
          <p14:tracePt t="157223" x="3867150" y="2735263"/>
          <p14:tracePt t="157226" x="3867150" y="2743200"/>
          <p14:tracePt t="157229" x="3867150" y="2751138"/>
          <p14:tracePt t="157230" x="3867150" y="2759075"/>
          <p14:tracePt t="157233" x="3867150" y="2767013"/>
          <p14:tracePt t="157235" x="3867150" y="2774950"/>
          <p14:tracePt t="157237" x="3875088" y="2782888"/>
          <p14:tracePt t="157242" x="3875088" y="2790825"/>
          <p14:tracePt t="157244" x="3875088" y="2798763"/>
          <p14:tracePt t="157247" x="3883025" y="2806700"/>
          <p14:tracePt t="157251" x="3883025" y="2814638"/>
          <p14:tracePt t="157255" x="3890963" y="2822575"/>
          <p14:tracePt t="157257" x="3890963" y="2830513"/>
          <p14:tracePt t="157261" x="3898900" y="2838450"/>
          <p14:tracePt t="157265" x="3898900" y="2846388"/>
          <p14:tracePt t="157267" x="3906838" y="2846388"/>
          <p14:tracePt t="157269" x="3906838" y="2854325"/>
          <p14:tracePt t="157271" x="3914775" y="2854325"/>
          <p14:tracePt t="157273" x="3914775" y="2862263"/>
          <p14:tracePt t="157276" x="3922713" y="2870200"/>
          <p14:tracePt t="157279" x="3930650" y="2878138"/>
          <p14:tracePt t="157283" x="3938588" y="2886075"/>
          <p14:tracePt t="157285" x="3946525" y="2886075"/>
          <p14:tracePt t="157289" x="3954463" y="2894013"/>
          <p14:tracePt t="157292" x="3962400" y="2894013"/>
          <p14:tracePt t="157293" x="3962400" y="2901950"/>
          <p14:tracePt t="157297" x="3970338" y="2901950"/>
          <p14:tracePt t="157299" x="3978275" y="2909888"/>
          <p14:tracePt t="157301" x="3986213" y="2909888"/>
          <p14:tracePt t="157305" x="3994150" y="2909888"/>
          <p14:tracePt t="157308" x="3994150" y="2919413"/>
          <p14:tracePt t="157310" x="4002088" y="2919413"/>
          <p14:tracePt t="157313" x="4011613" y="2927350"/>
          <p14:tracePt t="157317" x="4019550" y="2927350"/>
          <p14:tracePt t="157319" x="4027488" y="2927350"/>
          <p14:tracePt t="157321" x="4027488" y="2935288"/>
          <p14:tracePt t="157323" x="4035425" y="2935288"/>
          <p14:tracePt t="157326" x="4043363" y="2935288"/>
          <p14:tracePt t="157330" x="4051300" y="2943225"/>
          <p14:tracePt t="157331" x="4059238" y="2943225"/>
          <p14:tracePt t="157333" x="4067175" y="2943225"/>
          <p14:tracePt t="157335" x="4075113" y="2951163"/>
          <p14:tracePt t="157337" x="4083050" y="2951163"/>
          <p14:tracePt t="157339" x="4090988" y="2951163"/>
          <p14:tracePt t="157346" x="4106863" y="2959100"/>
          <p14:tracePt t="157347" x="4114800" y="2959100"/>
          <p14:tracePt t="157349" x="4122738" y="2959100"/>
          <p14:tracePt t="157353" x="4130675" y="2967038"/>
          <p14:tracePt t="157355" x="4138613" y="2967038"/>
          <p14:tracePt t="157357" x="4146550" y="2967038"/>
          <p14:tracePt t="157360" x="4154488" y="2967038"/>
          <p14:tracePt t="157363" x="4162425" y="2967038"/>
          <p14:tracePt t="157364" x="4170363" y="2967038"/>
          <p14:tracePt t="157367" x="4178300" y="2967038"/>
          <p14:tracePt t="157369" x="4186238" y="2967038"/>
          <p14:tracePt t="157371" x="4194175" y="2967038"/>
          <p14:tracePt t="157373" x="4202113" y="2967038"/>
          <p14:tracePt t="157376" x="4210050" y="2967038"/>
          <p14:tracePt t="157378" x="4217988" y="2967038"/>
          <p14:tracePt t="157380" x="4225925" y="2967038"/>
          <p14:tracePt t="157383" x="4233863" y="2967038"/>
          <p14:tracePt t="157385" x="4241800" y="2967038"/>
          <p14:tracePt t="157387" x="4249738" y="2967038"/>
          <p14:tracePt t="157390" x="4257675" y="2967038"/>
          <p14:tracePt t="157392" x="4265613" y="2959100"/>
          <p14:tracePt t="157395" x="4273550" y="2959100"/>
          <p14:tracePt t="157397" x="4281488" y="2959100"/>
          <p14:tracePt t="157399" x="4281488" y="2951163"/>
          <p14:tracePt t="157401" x="4289425" y="2951163"/>
          <p14:tracePt t="157405" x="4297363" y="2951163"/>
          <p14:tracePt t="157408" x="4297363" y="2943225"/>
          <p14:tracePt t="157410" x="4305300" y="2943225"/>
          <p14:tracePt t="157413" x="4313238" y="2935288"/>
          <p14:tracePt t="157415" x="4321175" y="2935288"/>
          <p14:tracePt t="157419" x="4329113" y="2927350"/>
          <p14:tracePt t="157423" x="4337050" y="2927350"/>
          <p14:tracePt t="157426" x="4344988" y="2919413"/>
          <p14:tracePt t="157429" x="4352925" y="2919413"/>
          <p14:tracePt t="157431" x="4352925" y="2909888"/>
          <p14:tracePt t="157433" x="4362450" y="2909888"/>
          <p14:tracePt t="157437" x="4370388" y="2901950"/>
          <p14:tracePt t="157443" x="4378325" y="2894013"/>
          <p14:tracePt t="157449" x="4386263" y="2886075"/>
          <p14:tracePt t="157455" x="4386263" y="2878138"/>
          <p14:tracePt t="157459" x="4394200" y="2870200"/>
          <p14:tracePt t="157465" x="4394200" y="2862263"/>
          <p14:tracePt t="157469" x="4394200" y="2854325"/>
          <p14:tracePt t="157471" x="4402138" y="2854325"/>
          <p14:tracePt t="157476" x="4402138" y="2846388"/>
          <p14:tracePt t="157479" x="4402138" y="2838450"/>
          <p14:tracePt t="157481" x="4410075" y="2830513"/>
          <p14:tracePt t="157485" x="4410075" y="2822575"/>
          <p14:tracePt t="157487" x="4410075" y="2814638"/>
          <p14:tracePt t="157492" x="4410075" y="2806700"/>
          <p14:tracePt t="157494" x="4418013" y="2798763"/>
          <p14:tracePt t="157497" x="4418013" y="2790825"/>
          <p14:tracePt t="157501" x="4418013" y="2782888"/>
          <p14:tracePt t="157503" x="4418013" y="2774950"/>
          <p14:tracePt t="157509" x="4425950" y="2767013"/>
          <p14:tracePt t="157517" x="4425950" y="2759075"/>
          <p14:tracePt t="157526" x="4425950" y="2751138"/>
          <p14:tracePt t="157530" x="4433888" y="2751138"/>
          <p14:tracePt t="157532" x="4433888" y="2743200"/>
          <p14:tracePt t="157537" x="4433888" y="2735263"/>
          <p14:tracePt t="157539" x="4441825" y="2735263"/>
          <p14:tracePt t="157544" x="4441825" y="2727325"/>
          <p14:tracePt t="157547" x="4441825" y="2719388"/>
          <p14:tracePt t="157549" x="4449763" y="2719388"/>
          <p14:tracePt t="157553" x="4449763" y="2711450"/>
          <p14:tracePt t="157558" x="4449763" y="2703513"/>
          <p14:tracePt t="157560" x="4457700" y="2703513"/>
          <p14:tracePt t="157563" x="4457700" y="2695575"/>
          <p14:tracePt t="157565" x="4457700" y="2687638"/>
          <p14:tracePt t="157567" x="4457700" y="2679700"/>
          <p14:tracePt t="157571" x="4457700" y="2671763"/>
          <p14:tracePt t="157573" x="4457700" y="2663825"/>
          <p14:tracePt t="157577" x="4457700" y="2655888"/>
          <p14:tracePt t="157580" x="4457700" y="2647950"/>
          <p14:tracePt t="157583" x="4457700" y="2640013"/>
          <p14:tracePt t="157585" x="4449763" y="2640013"/>
          <p14:tracePt t="157587" x="4449763" y="2632075"/>
          <p14:tracePt t="157592" x="4449763" y="2624138"/>
          <p14:tracePt t="157595" x="4441825" y="2624138"/>
          <p14:tracePt t="157597" x="4441825" y="2616200"/>
          <p14:tracePt t="157601" x="4433888" y="2608263"/>
          <p14:tracePt t="157607" x="4425950" y="2600325"/>
          <p14:tracePt t="157613" x="4418013" y="2592388"/>
          <p14:tracePt t="157617" x="4410075" y="2592388"/>
          <p14:tracePt t="157619" x="4410075" y="2584450"/>
          <p14:tracePt t="157621" x="4402138" y="2584450"/>
          <p14:tracePt t="157623" x="4402138" y="2576513"/>
          <p14:tracePt t="157626" x="4394200" y="2576513"/>
          <p14:tracePt t="157629" x="4386263" y="2566988"/>
          <p14:tracePt t="157631" x="4378325" y="2566988"/>
          <p14:tracePt t="157633" x="4378325" y="2559050"/>
          <p14:tracePt t="157635" x="4370388" y="2559050"/>
          <p14:tracePt t="157639" x="4362450" y="2551113"/>
          <p14:tracePt t="157643" x="4352925" y="2551113"/>
          <p14:tracePt t="157645" x="4344988" y="2543175"/>
          <p14:tracePt t="157647" x="4337050" y="2543175"/>
          <p14:tracePt t="157649" x="4329113" y="2535238"/>
          <p14:tracePt t="157653" x="4321175" y="2535238"/>
          <p14:tracePt t="157656" x="4313238" y="2527300"/>
          <p14:tracePt t="157657" x="4305300" y="2527300"/>
          <p14:tracePt t="157660" x="4297363" y="2519363"/>
          <p14:tracePt t="157662" x="4289425" y="2519363"/>
          <p14:tracePt t="157664" x="4281488" y="2519363"/>
          <p14:tracePt t="157665" x="4265613" y="2511425"/>
          <p14:tracePt t="157667" x="4257675" y="2511425"/>
          <p14:tracePt t="157669" x="4249738" y="2503488"/>
          <p14:tracePt t="157672" x="4241800" y="2503488"/>
          <p14:tracePt t="157673" x="4233863" y="2503488"/>
          <p14:tracePt t="157676" x="4225925" y="2503488"/>
          <p14:tracePt t="157678" x="4217988" y="2495550"/>
          <p14:tracePt t="157680" x="4210050" y="2495550"/>
          <p14:tracePt t="157682" x="4202113" y="2495550"/>
          <p14:tracePt t="157683" x="4194175" y="2495550"/>
          <p14:tracePt t="157685" x="4186238" y="2487613"/>
          <p14:tracePt t="157687" x="4178300" y="2487613"/>
          <p14:tracePt t="157689" x="4162425" y="2487613"/>
          <p14:tracePt t="157692" x="4154488" y="2479675"/>
          <p14:tracePt t="157693" x="4146550" y="2479675"/>
          <p14:tracePt t="157695" x="4138613" y="2479675"/>
          <p14:tracePt t="157697" x="4130675" y="2479675"/>
          <p14:tracePt t="157699" x="4122738" y="2479675"/>
          <p14:tracePt t="157701" x="4114800" y="2471738"/>
          <p14:tracePt t="157704" x="4106863" y="2471738"/>
          <p14:tracePt t="157705" x="4098925" y="2471738"/>
          <p14:tracePt t="157707" x="4083050" y="2471738"/>
          <p14:tracePt t="157710" x="4075113" y="2471738"/>
          <p14:tracePt t="157713" x="4067175" y="2471738"/>
          <p14:tracePt t="157714" x="4059238" y="2471738"/>
          <p14:tracePt t="157715" x="4051300" y="2471738"/>
          <p14:tracePt t="157717" x="4043363" y="2463800"/>
          <p14:tracePt t="157719" x="4035425" y="2463800"/>
          <p14:tracePt t="157723" x="4027488" y="2463800"/>
          <p14:tracePt t="157726" x="4019550" y="2463800"/>
          <p14:tracePt t="157729" x="4011613" y="2463800"/>
          <p14:tracePt t="157731" x="4011613" y="2471738"/>
          <p14:tracePt t="157733" x="4002088" y="2471738"/>
          <p14:tracePt t="157737" x="3994150" y="2471738"/>
          <p14:tracePt t="157747" x="3986213" y="2471738"/>
          <p14:tracePt t="157760" x="3978275" y="2479675"/>
          <p14:tracePt t="157771" x="3978275" y="2487613"/>
          <p14:tracePt t="157777" x="3970338" y="2487613"/>
          <p14:tracePt t="157780" x="3970338" y="2495550"/>
          <p14:tracePt t="157785" x="3970338" y="2503488"/>
          <p14:tracePt t="157794" x="3970338" y="2511425"/>
          <p14:tracePt t="157801" x="3970338" y="2519363"/>
          <p14:tracePt t="157805" x="3970338" y="2527300"/>
          <p14:tracePt t="157807" x="3978275" y="2527300"/>
          <p14:tracePt t="157813" x="3978275" y="2535238"/>
          <p14:tracePt t="157819" x="3978275" y="2543175"/>
          <p14:tracePt t="157827" x="3978275" y="2551113"/>
          <p14:tracePt t="157829" x="3986213" y="2551113"/>
          <p14:tracePt t="157837" x="3986213" y="2559050"/>
          <p14:tracePt t="157845" x="3994150" y="2566988"/>
          <p14:tracePt t="157857" x="4002088" y="2576513"/>
          <p14:tracePt t="157871" x="4002088" y="2584450"/>
          <p14:tracePt t="157873" x="4011613" y="2584450"/>
          <p14:tracePt t="157883" x="4011613" y="2592388"/>
          <p14:tracePt t="157894" x="4011613" y="2608263"/>
          <p14:tracePt t="157895" x="4011613" y="2616200"/>
          <p14:tracePt t="157897" x="4011613" y="2624138"/>
          <p14:tracePt t="157899" x="4011613" y="2632075"/>
          <p14:tracePt t="157901" x="4002088" y="2640013"/>
          <p14:tracePt t="157903" x="3994150" y="2655888"/>
          <p14:tracePt t="157905" x="3994150" y="2663825"/>
          <p14:tracePt t="157907" x="3986213" y="2679700"/>
          <p14:tracePt t="157910" x="3978275" y="2695575"/>
          <p14:tracePt t="157912" x="3970338" y="2703513"/>
          <p14:tracePt t="157913" x="3954463" y="2719388"/>
          <p14:tracePt t="157915" x="3946525" y="2735263"/>
          <p14:tracePt t="157917" x="3930650" y="2751138"/>
          <p14:tracePt t="157919" x="3914775" y="2774950"/>
          <p14:tracePt t="157921" x="3898900" y="2790825"/>
          <p14:tracePt t="157923" x="3883025" y="2806700"/>
          <p14:tracePt t="157926" x="3867150" y="2830513"/>
          <p14:tracePt t="157927" x="3843338" y="2854325"/>
          <p14:tracePt t="157931" x="3803650" y="2901950"/>
          <p14:tracePt t="157933" x="3779838" y="2927350"/>
          <p14:tracePt t="157935" x="3756025" y="2951163"/>
          <p14:tracePt t="157937" x="3724275" y="2967038"/>
          <p14:tracePt t="157939" x="3692525" y="2998788"/>
          <p14:tracePt t="157942" x="3668713" y="3014663"/>
          <p14:tracePt t="157943" x="3643313" y="3038475"/>
          <p14:tracePt t="157947" x="3579813" y="3086100"/>
          <p14:tracePt t="157950" x="3548063" y="3109913"/>
          <p14:tracePt t="157952" x="3516313" y="3125788"/>
          <p14:tracePt t="157954" x="3484563" y="3149600"/>
          <p14:tracePt t="157956" x="3452813" y="3173413"/>
          <p14:tracePt t="157957" x="3429000" y="3197225"/>
          <p14:tracePt t="157960" x="3389313" y="3213100"/>
          <p14:tracePt t="157961" x="3365500" y="3236913"/>
          <p14:tracePt t="157964" x="3333750" y="3252788"/>
          <p14:tracePt t="157968" x="3268663" y="3302000"/>
          <p14:tracePt t="157972" x="3213100" y="3341688"/>
          <p14:tracePt t="157974" x="3189288" y="3365500"/>
          <p14:tracePt t="157976" x="3165475" y="3381375"/>
          <p14:tracePt t="157977" x="3141663" y="3405188"/>
          <p14:tracePt t="157982" x="3094038" y="3444875"/>
          <p14:tracePt t="157984" x="3078163" y="3460750"/>
          <p14:tracePt t="157986" x="3062288" y="3484563"/>
          <p14:tracePt t="157988" x="3038475" y="3500438"/>
          <p14:tracePt t="157989" x="3022600" y="3524250"/>
          <p14:tracePt t="157992" x="3014663" y="3548063"/>
          <p14:tracePt t="157993" x="2998788" y="3563938"/>
          <p14:tracePt t="157996" x="2990850" y="3587750"/>
          <p14:tracePt t="158002" x="2957513" y="3644900"/>
          <p14:tracePt t="158004" x="2949575" y="3660775"/>
          <p14:tracePt t="158005" x="2941638" y="3676650"/>
          <p14:tracePt t="158007" x="2933700" y="3700463"/>
          <p14:tracePt t="158010" x="2925763" y="3716338"/>
          <p14:tracePt t="158011" x="2917825" y="3732213"/>
          <p14:tracePt t="158014" x="2909888" y="3748088"/>
          <p14:tracePt t="158020" x="2894013" y="3787775"/>
          <p14:tracePt t="158022" x="2886075" y="3803650"/>
          <p14:tracePt t="158023" x="2886075" y="3811588"/>
          <p14:tracePt t="158026" x="2886075" y="3827463"/>
          <p14:tracePt t="158027" x="2878138" y="3843338"/>
          <p14:tracePt t="158032" x="2878138" y="3867150"/>
          <p14:tracePt t="158034" x="2878138" y="3875088"/>
          <p14:tracePt t="158036" x="2870200" y="3890963"/>
          <p14:tracePt t="158037" x="2870200" y="3898900"/>
          <p14:tracePt t="158039" x="2870200" y="3914775"/>
          <p14:tracePt t="158042" x="2870200" y="3930650"/>
          <p14:tracePt t="158043" x="2870200" y="3938588"/>
          <p14:tracePt t="158046" x="2870200" y="3956050"/>
          <p14:tracePt t="158048" x="2870200" y="3971925"/>
          <p14:tracePt t="158049" x="2870200" y="3987800"/>
          <p14:tracePt t="158051" x="2862263" y="3995738"/>
          <p14:tracePt t="158053" x="2862263" y="4011613"/>
          <p14:tracePt t="158055" x="2862263" y="4027488"/>
          <p14:tracePt t="158057" x="2862263" y="4035425"/>
          <p14:tracePt t="158060" x="2862263" y="4051300"/>
          <p14:tracePt t="158064" x="2862263" y="4075113"/>
          <p14:tracePt t="158065" x="2854325" y="4090988"/>
          <p14:tracePt t="158067" x="2854325" y="4106863"/>
          <p14:tracePt t="158069" x="2846388" y="4122738"/>
          <p14:tracePt t="158071" x="2846388" y="4130675"/>
          <p14:tracePt t="158073" x="2846388" y="4146550"/>
          <p14:tracePt t="158075" x="2838450" y="4162425"/>
          <p14:tracePt t="158077" x="2838450" y="4178300"/>
          <p14:tracePt t="158079" x="2830513" y="4194175"/>
          <p14:tracePt t="158094" x="2790825" y="4291013"/>
          <p14:tracePt t="158095" x="2782888" y="4306888"/>
          <p14:tracePt t="158097" x="2782888" y="4314825"/>
          <p14:tracePt t="158099" x="2774950" y="4330700"/>
          <p14:tracePt t="158101" x="2767013" y="4338638"/>
          <p14:tracePt t="158103" x="2759075" y="4354513"/>
          <p14:tracePt t="158105" x="2751138" y="4370388"/>
          <p14:tracePt t="158107" x="2743200" y="4378325"/>
          <p14:tracePt t="158110" x="2735263" y="4394200"/>
          <p14:tracePt t="158111" x="2727325" y="4410075"/>
          <p14:tracePt t="158114" x="2719388" y="4425950"/>
          <p14:tracePt t="158117" x="2703513" y="4449763"/>
          <p14:tracePt t="158119" x="2695575" y="4465638"/>
          <p14:tracePt t="158121" x="2687638" y="4481513"/>
          <p14:tracePt t="158123" x="2679700" y="4497388"/>
          <p14:tracePt t="158127" x="2671763" y="4529138"/>
          <p14:tracePt t="158129" x="2663825" y="4545013"/>
          <p14:tracePt t="158134" x="2647950" y="4568825"/>
          <p14:tracePt t="158136" x="2640013" y="4584700"/>
          <p14:tracePt t="158137" x="2632075" y="4600575"/>
          <p14:tracePt t="158139" x="2624138" y="4616450"/>
          <p14:tracePt t="158142" x="2616200" y="4633913"/>
          <p14:tracePt t="158144" x="2616200" y="4649788"/>
          <p14:tracePt t="158145" x="2606675" y="4665663"/>
          <p14:tracePt t="158150" x="2590800" y="4697413"/>
          <p14:tracePt t="158151" x="2590800" y="4713288"/>
          <p14:tracePt t="158153" x="2590800" y="4729163"/>
          <p14:tracePt t="158156" x="2582863" y="4745038"/>
          <p14:tracePt t="158157" x="2582863" y="4760913"/>
          <p14:tracePt t="158160" x="2574925" y="4776788"/>
          <p14:tracePt t="158161" x="2574925" y="4784725"/>
          <p14:tracePt t="158164" x="2574925" y="4800600"/>
          <p14:tracePt t="158168" x="2566988" y="4824413"/>
          <p14:tracePt t="158169" x="2566988" y="4840288"/>
          <p14:tracePt t="158172" x="2566988" y="4848225"/>
          <p14:tracePt t="158173" x="2566988" y="4856163"/>
          <p14:tracePt t="158176" x="2566988" y="4864100"/>
          <p14:tracePt t="158179" x="2566988" y="4872038"/>
          <p14:tracePt t="158181" x="2566988" y="4895850"/>
          <p14:tracePt t="158183" x="2566988" y="4903788"/>
          <p14:tracePt t="158186" x="2566988" y="4911725"/>
          <p14:tracePt t="158192" x="2566988" y="4927600"/>
          <p14:tracePt t="158196" x="2566988" y="4943475"/>
          <p14:tracePt t="158199" x="2566988" y="4951413"/>
          <p14:tracePt t="158203" x="2566988" y="4959350"/>
          <p14:tracePt t="158205" x="2566988" y="4967288"/>
          <p14:tracePt t="158209" x="2566988" y="4976813"/>
          <p14:tracePt t="158211" x="2574925" y="4976813"/>
          <p14:tracePt t="158215" x="2574925" y="4984750"/>
          <p14:tracePt t="158221" x="2574925" y="4992688"/>
          <p14:tracePt t="158231" x="2582863" y="4992688"/>
          <p14:tracePt t="158321" x="2582863" y="5000625"/>
          <p14:tracePt t="158333" x="2590800" y="5000625"/>
          <p14:tracePt t="158339" x="2590800" y="5008563"/>
          <p14:tracePt t="158344" x="2598738" y="5008563"/>
          <p14:tracePt t="158351" x="2606675" y="5016500"/>
          <p14:tracePt t="158360" x="2616200" y="5016500"/>
          <p14:tracePt t="158363" x="2616200" y="5024438"/>
          <p14:tracePt t="158365" x="2624138" y="5024438"/>
          <p14:tracePt t="158375" x="2632075" y="5024438"/>
          <p14:tracePt t="158379" x="2640013" y="5024438"/>
          <p14:tracePt t="158385" x="2647950" y="5024438"/>
          <p14:tracePt t="158394" x="2655888" y="5024438"/>
          <p14:tracePt t="158399" x="2663825" y="5024438"/>
          <p14:tracePt t="158410" x="2671763" y="5024438"/>
          <p14:tracePt t="158415" x="2671763" y="5016500"/>
          <p14:tracePt t="158419" x="2679700" y="5016500"/>
          <p14:tracePt t="158423" x="2679700" y="5008563"/>
          <p14:tracePt t="158427" x="2687638" y="5008563"/>
          <p14:tracePt t="158429" x="2687638" y="5000625"/>
          <p14:tracePt t="158433" x="2687638" y="4992688"/>
          <p14:tracePt t="158435" x="2695575" y="4992688"/>
          <p14:tracePt t="158439" x="2695575" y="4984750"/>
          <p14:tracePt t="158444" x="2703513" y="4976813"/>
          <p14:tracePt t="158447" x="2703513" y="4967288"/>
          <p14:tracePt t="158451" x="2711450" y="4959350"/>
          <p14:tracePt t="158455" x="2711450" y="4951413"/>
          <p14:tracePt t="158459" x="2719388" y="4943475"/>
          <p14:tracePt t="158462" x="2719388" y="4935538"/>
          <p14:tracePt t="158465" x="2719388" y="4927600"/>
          <p14:tracePt t="158467" x="2727325" y="4927600"/>
          <p14:tracePt t="158469" x="2727325" y="4919663"/>
          <p14:tracePt t="158473" x="2727325" y="4911725"/>
          <p14:tracePt t="158478" x="2735263" y="4903788"/>
          <p14:tracePt t="158483" x="2735263" y="4895850"/>
          <p14:tracePt t="158487" x="2735263" y="4887913"/>
          <p14:tracePt t="158489" x="2743200" y="4887913"/>
          <p14:tracePt t="158495" x="2743200" y="4879975"/>
          <p14:tracePt t="158501" x="2751138" y="4879975"/>
          <p14:tracePt t="158503" x="2751138" y="4872038"/>
          <p14:tracePt t="158513" x="2751138" y="4864100"/>
          <p14:tracePt t="158521" x="2759075" y="4864100"/>
          <p14:tracePt t="158539" x="2759075" y="4856163"/>
          <p14:tracePt t="158641" x="2759075" y="4848225"/>
          <p14:tracePt t="158653" x="2751138" y="4848225"/>
          <p14:tracePt t="158661" x="2751138" y="4840288"/>
          <p14:tracePt t="158677" x="2743200" y="4840288"/>
          <p14:tracePt t="158697" x="2743200" y="4832350"/>
          <p14:tracePt t="158700" x="2735263" y="4832350"/>
          <p14:tracePt t="158724" x="2727325" y="4824413"/>
          <p14:tracePt t="158747" x="2719388" y="4824413"/>
          <p14:tracePt t="158753" x="2719388" y="4816475"/>
          <p14:tracePt t="158769" x="2711450" y="4816475"/>
          <p14:tracePt t="158793" x="2711450" y="4808538"/>
          <p14:tracePt t="158797" x="2703513" y="4808538"/>
          <p14:tracePt t="158816" x="2695575" y="4808538"/>
          <p14:tracePt t="158829" x="2687638" y="4808538"/>
          <p14:tracePt t="158839" x="2679700" y="4808538"/>
          <p14:tracePt t="158845" x="2671763" y="4808538"/>
          <p14:tracePt t="158849" x="2671763" y="4816475"/>
          <p14:tracePt t="158851" x="2663825" y="4816475"/>
          <p14:tracePt t="158860" x="2655888" y="4816475"/>
          <p14:tracePt t="158869" x="2647950" y="4816475"/>
          <p14:tracePt t="159024" x="2640013" y="4816475"/>
          <p14:tracePt t="159029" x="2640013" y="4808538"/>
          <p14:tracePt t="159033" x="2632075" y="4808538"/>
          <p14:tracePt t="159042" x="2624138" y="4808538"/>
          <p14:tracePt t="159045" x="2624138" y="4800600"/>
          <p14:tracePt t="159048" x="2616200" y="4800600"/>
          <p14:tracePt t="159055" x="2606675" y="4800600"/>
          <p14:tracePt t="159061" x="2598738" y="4800600"/>
          <p14:tracePt t="159069" x="2590800" y="4800600"/>
          <p14:tracePt t="159077" x="2582863" y="4800600"/>
          <p14:tracePt t="159083" x="2582863" y="4792663"/>
          <p14:tracePt t="159087" x="2574925" y="4792663"/>
          <p14:tracePt t="159097" x="2566988" y="4792663"/>
          <p14:tracePt t="159101" x="2566988" y="4800600"/>
          <p14:tracePt t="159105" x="2559050" y="4800600"/>
          <p14:tracePt t="159113" x="2551113" y="4800600"/>
          <p14:tracePt t="159121" x="2543175" y="4800600"/>
          <p14:tracePt t="159129" x="2535238" y="4800600"/>
          <p14:tracePt t="159139" x="2527300" y="4808538"/>
          <p14:tracePt t="159145" x="2519363" y="4808538"/>
          <p14:tracePt t="159151" x="2511425" y="4808538"/>
          <p14:tracePt t="159161" x="2503488" y="4808538"/>
          <p14:tracePt t="159162" x="2503488" y="4816475"/>
          <p14:tracePt t="159165" x="2495550" y="4816475"/>
          <p14:tracePt t="159171" x="2487613" y="4816475"/>
          <p14:tracePt t="159181" x="2479675" y="4816475"/>
          <p14:tracePt t="159189" x="2471738" y="4824413"/>
          <p14:tracePt t="159199" x="2463800" y="4824413"/>
          <p14:tracePt t="159207" x="2455863" y="4824413"/>
          <p14:tracePt t="159216" x="2455863" y="4832350"/>
          <p14:tracePt t="159220" x="2447925" y="4832350"/>
          <p14:tracePt t="159235" x="2439988" y="4832350"/>
          <p14:tracePt t="159242" x="2439988" y="4840288"/>
          <p14:tracePt t="159253" x="2432050" y="4840288"/>
          <p14:tracePt t="159258" x="2432050" y="4848225"/>
          <p14:tracePt t="159267" x="2424113" y="4848225"/>
          <p14:tracePt t="159269" x="2424113" y="4856163"/>
          <p14:tracePt t="159279" x="2424113" y="4864100"/>
          <p14:tracePt t="159283" x="2416175" y="4864100"/>
          <p14:tracePt t="159293" x="2416175" y="4872038"/>
          <p14:tracePt t="159308" x="2416175" y="4879975"/>
          <p14:tracePt t="159315" x="2408238" y="4879975"/>
          <p14:tracePt t="159323" x="2408238" y="4887913"/>
          <p14:tracePt t="159342" x="2408238" y="4895850"/>
          <p14:tracePt t="159363" x="2408238" y="4903788"/>
          <p14:tracePt t="159376" x="2416175" y="4903788"/>
          <p14:tracePt t="159380" x="2416175" y="4911725"/>
          <p14:tracePt t="159387" x="2416175" y="4919663"/>
          <p14:tracePt t="159394" x="2416175" y="4927600"/>
          <p14:tracePt t="159399" x="2424113" y="4935538"/>
          <p14:tracePt t="159405" x="2424113" y="4943475"/>
          <p14:tracePt t="159411" x="2424113" y="4951413"/>
          <p14:tracePt t="159415" x="2432050" y="4951413"/>
          <p14:tracePt t="159419" x="2432050" y="4959350"/>
          <p14:tracePt t="159427" x="2432050" y="4967288"/>
          <p14:tracePt t="159431" x="2439988" y="4967288"/>
          <p14:tracePt t="159435" x="2439988" y="4976813"/>
          <p14:tracePt t="159459" x="2439988" y="4984750"/>
          <p14:tracePt t="159474" x="2447925" y="4984750"/>
          <p14:tracePt t="159481" x="2447925" y="4992688"/>
          <p14:tracePt t="159495" x="2447925" y="5000625"/>
          <p14:tracePt t="159501" x="2455863" y="5000625"/>
          <p14:tracePt t="159509" x="2455863" y="5008563"/>
          <p14:tracePt t="159517" x="2463800" y="5008563"/>
          <p14:tracePt t="159521" x="2463800" y="5016500"/>
          <p14:tracePt t="159529" x="2463800" y="5024438"/>
          <p14:tracePt t="159532" x="2471738" y="5024438"/>
          <p14:tracePt t="159537" x="2471738" y="5032375"/>
          <p14:tracePt t="159545" x="2479675" y="5032375"/>
          <p14:tracePt t="159547" x="2479675" y="5040313"/>
          <p14:tracePt t="159555" x="2479675" y="5048250"/>
          <p14:tracePt t="159559" x="2487613" y="5048250"/>
          <p14:tracePt t="159565" x="2487613" y="5056188"/>
          <p14:tracePt t="159569" x="2495550" y="5056188"/>
          <p14:tracePt t="159576" x="2495550" y="5064125"/>
          <p14:tracePt t="159579" x="2503488" y="5064125"/>
          <p14:tracePt t="159589" x="2503488" y="5072063"/>
          <p14:tracePt t="159594" x="2511425" y="5072063"/>
          <p14:tracePt t="159603" x="2511425" y="5080000"/>
          <p14:tracePt t="159609" x="2519363" y="5080000"/>
          <p14:tracePt t="159617" x="2519363" y="5087938"/>
          <p14:tracePt t="159631" x="2527300" y="5087938"/>
          <p14:tracePt t="159637" x="2527300" y="5095875"/>
          <p14:tracePt t="159647" x="2527300" y="5103813"/>
          <p14:tracePt t="159653" x="2535238" y="5103813"/>
          <p14:tracePt t="159658" x="2535238" y="5111750"/>
          <p14:tracePt t="159665" x="2543175" y="5119688"/>
          <p14:tracePt t="159678" x="2543175" y="5127625"/>
          <p14:tracePt t="159679" x="2551113" y="5127625"/>
          <p14:tracePt t="159689" x="2559050" y="5127625"/>
          <p14:tracePt t="159694" x="2559050" y="5135563"/>
          <p14:tracePt t="159699" x="2566988" y="5135563"/>
          <p14:tracePt t="159710" x="2574925" y="5143500"/>
          <p14:tracePt t="159720" x="2582863" y="5143500"/>
          <p14:tracePt t="159727" x="2590800" y="5143500"/>
          <p14:tracePt t="159729" x="2590800" y="5151438"/>
          <p14:tracePt t="159735" x="2598738" y="5151438"/>
          <p14:tracePt t="159744" x="2606675" y="5151438"/>
          <p14:tracePt t="159749" x="2616200" y="5151438"/>
          <p14:tracePt t="159755" x="2624138" y="5151438"/>
          <p14:tracePt t="159760" x="2632075" y="5151438"/>
          <p14:tracePt t="159765" x="2640013" y="5151438"/>
          <p14:tracePt t="159769" x="2647950" y="5151438"/>
          <p14:tracePt t="159776" x="2655888" y="5159375"/>
          <p14:tracePt t="159780" x="2663825" y="5159375"/>
          <p14:tracePt t="159783" x="2671763" y="5159375"/>
          <p14:tracePt t="159787" x="2679700" y="5159375"/>
          <p14:tracePt t="159794" x="2687638" y="5159375"/>
          <p14:tracePt t="159796" x="2687638" y="5167313"/>
          <p14:tracePt t="159797" x="2695575" y="5167313"/>
          <p14:tracePt t="159801" x="2703513" y="5167313"/>
          <p14:tracePt t="159805" x="2711450" y="5167313"/>
          <p14:tracePt t="159810" x="2719388" y="5167313"/>
          <p14:tracePt t="159813" x="2719388" y="5175250"/>
          <p14:tracePt t="159815" x="2727325" y="5175250"/>
          <p14:tracePt t="159819" x="2735263" y="5175250"/>
          <p14:tracePt t="159826" x="2743200" y="5175250"/>
          <p14:tracePt t="159833" x="2751138" y="5175250"/>
          <p14:tracePt t="159837" x="2751138" y="5183188"/>
          <p14:tracePt t="159839" x="2759075" y="5183188"/>
          <p14:tracePt t="159849" x="2767013" y="5183188"/>
          <p14:tracePt t="159855" x="2767013" y="5175250"/>
          <p14:tracePt t="159860" x="2774950" y="5175250"/>
          <p14:tracePt t="159869" x="2782888" y="5175250"/>
          <p14:tracePt t="159879" x="2790825" y="5175250"/>
          <p14:tracePt t="159881" x="2790825" y="5167313"/>
          <p14:tracePt t="159887" x="2798763" y="5167313"/>
          <p14:tracePt t="159895" x="2806700" y="5167313"/>
          <p14:tracePt t="159905" x="2814638" y="5159375"/>
          <p14:tracePt t="159915" x="2822575" y="5159375"/>
          <p14:tracePt t="159927" x="2830513" y="5159375"/>
          <p14:tracePt t="159933" x="2838450" y="5159375"/>
          <p14:tracePt t="159939" x="2846388" y="5159375"/>
          <p14:tracePt t="159945" x="2854325" y="5159375"/>
          <p14:tracePt t="159949" x="2862263" y="5159375"/>
          <p14:tracePt t="159953" x="2870200" y="5159375"/>
          <p14:tracePt t="159955" x="2870200" y="5167313"/>
          <p14:tracePt t="159965" x="2870200" y="5159375"/>
          <p14:tracePt t="159967" x="2878138" y="5159375"/>
          <p14:tracePt t="159987" x="2886075" y="5159375"/>
          <p14:tracePt t="159999" x="2886075" y="5151438"/>
          <p14:tracePt t="160005" x="2894013" y="5151438"/>
          <p14:tracePt t="160011" x="2894013" y="5143500"/>
          <p14:tracePt t="160023" x="2894013" y="5135563"/>
          <p14:tracePt t="160027" x="2901950" y="5135563"/>
          <p14:tracePt t="160030" x="2901950" y="5127625"/>
          <p14:tracePt t="160035" x="2901950" y="5119688"/>
          <p14:tracePt t="160043" x="2901950" y="5111750"/>
          <p14:tracePt t="160045" x="2901950" y="5103813"/>
          <p14:tracePt t="160051" x="2901950" y="5095875"/>
          <p14:tracePt t="160055" x="2901950" y="5087938"/>
          <p14:tracePt t="160057" x="2894013" y="5087938"/>
          <p14:tracePt t="160060" x="2894013" y="5080000"/>
          <p14:tracePt t="160063" x="2894013" y="5072063"/>
          <p14:tracePt t="160065" x="2886075" y="5072063"/>
          <p14:tracePt t="160067" x="2886075" y="5064125"/>
          <p14:tracePt t="160073" x="2878138" y="5056188"/>
          <p14:tracePt t="160077" x="2878138" y="5048250"/>
          <p14:tracePt t="160080" x="2870200" y="5048250"/>
          <p14:tracePt t="160082" x="2870200" y="5040313"/>
          <p14:tracePt t="160083" x="2862263" y="5040313"/>
          <p14:tracePt t="160097" x="2846388" y="5024438"/>
          <p14:tracePt t="160099" x="2838450" y="5016500"/>
          <p14:tracePt t="160105" x="2830513" y="5008563"/>
          <p14:tracePt t="160109" x="2822575" y="5008563"/>
          <p14:tracePt t="160113" x="2814638" y="5000625"/>
          <p14:tracePt t="160117" x="2806700" y="5000625"/>
          <p14:tracePt t="160119" x="2806700" y="4992688"/>
          <p14:tracePt t="160121" x="2798763" y="4992688"/>
          <p14:tracePt t="160126" x="2790825" y="4992688"/>
          <p14:tracePt t="160129" x="2782888" y="4984750"/>
          <p14:tracePt t="160135" x="2774950" y="4976813"/>
          <p14:tracePt t="160139" x="2767013" y="4976813"/>
          <p14:tracePt t="160144" x="2767013" y="4967288"/>
          <p14:tracePt t="160145" x="2759075" y="4967288"/>
          <p14:tracePt t="160149" x="2759075" y="4959350"/>
          <p14:tracePt t="160151" x="2751138" y="4959350"/>
          <p14:tracePt t="160160" x="2743200" y="4951413"/>
          <p14:tracePt t="160167" x="2743200" y="4943475"/>
          <p14:tracePt t="160173" x="2735263" y="4943475"/>
          <p14:tracePt t="160176" x="2735263" y="4935538"/>
          <p14:tracePt t="160185" x="2735263" y="4927600"/>
          <p14:tracePt t="160198" x="2735263" y="4919663"/>
          <p14:tracePt t="160209" x="2735263" y="4911725"/>
          <p14:tracePt t="160221" x="2735263" y="4903788"/>
          <p14:tracePt t="160233" x="2727325" y="4903788"/>
          <p14:tracePt t="160237" x="2727325" y="4895850"/>
          <p14:tracePt t="160247" x="2719388" y="4895850"/>
          <p14:tracePt t="160249" x="2719388" y="4887913"/>
          <p14:tracePt t="160257" x="2711450" y="4887913"/>
          <p14:tracePt t="160259" x="2711450" y="4879975"/>
          <p14:tracePt t="160263" x="2703513" y="4879975"/>
          <p14:tracePt t="160265" x="2703513" y="4872038"/>
          <p14:tracePt t="160269" x="2695575" y="4872038"/>
          <p14:tracePt t="160275" x="2695575" y="4864100"/>
          <p14:tracePt t="160277" x="2687638" y="4864100"/>
          <p14:tracePt t="160289" x="2687638" y="4856163"/>
          <p14:tracePt t="160291" x="2679700" y="4856163"/>
          <p14:tracePt t="160309" x="2671763" y="4856163"/>
          <p14:tracePt t="160313" x="2671763" y="4848225"/>
          <p14:tracePt t="160321" x="2663825" y="4848225"/>
          <p14:tracePt t="160331" x="2655888" y="4848225"/>
          <p14:tracePt t="160332" x="2655888" y="4840288"/>
          <p14:tracePt t="160336" x="2647950" y="4840288"/>
          <p14:tracePt t="160342" x="2640013" y="4840288"/>
          <p14:tracePt t="160348" x="2632075" y="4840288"/>
          <p14:tracePt t="160353" x="2624138" y="4840288"/>
          <p14:tracePt t="160357" x="2616200" y="4840288"/>
          <p14:tracePt t="160361" x="2606675" y="4840288"/>
          <p14:tracePt t="160365" x="2598738" y="4840288"/>
          <p14:tracePt t="160369" x="2590800" y="4848225"/>
          <p14:tracePt t="160373" x="2582863" y="4848225"/>
          <p14:tracePt t="160377" x="2574925" y="4848225"/>
          <p14:tracePt t="160381" x="2566988" y="4848225"/>
          <p14:tracePt t="160385" x="2559050" y="4848225"/>
          <p14:tracePt t="160394" x="2551113" y="4848225"/>
          <p14:tracePt t="160397" x="2543175" y="4848225"/>
          <p14:tracePt t="160407" x="2535238" y="4848225"/>
          <p14:tracePt t="160429" x="2535238" y="4856163"/>
          <p14:tracePt t="160445" x="2527300" y="4856163"/>
          <p14:tracePt t="160471" x="2527300" y="4864100"/>
          <p14:tracePt t="160474" x="2519363" y="4864100"/>
          <p14:tracePt t="160485" x="2519363" y="4872038"/>
          <p14:tracePt t="160486" x="2511425" y="4872038"/>
          <p14:tracePt t="160494" x="2503488" y="4879975"/>
          <p14:tracePt t="160497" x="2503488" y="4887913"/>
          <p14:tracePt t="160501" x="2495550" y="4887913"/>
          <p14:tracePt t="160503" x="2495550" y="4895850"/>
          <p14:tracePt t="160507" x="2487613" y="4903788"/>
          <p14:tracePt t="160513" x="2479675" y="4911725"/>
          <p14:tracePt t="160517" x="2479675" y="4919663"/>
          <p14:tracePt t="160519" x="2471738" y="4927600"/>
          <p14:tracePt t="160525" x="2463800" y="4935538"/>
          <p14:tracePt t="160529" x="2463800" y="4943475"/>
          <p14:tracePt t="160531" x="2455863" y="4943475"/>
          <p14:tracePt t="160533" x="2455863" y="4951413"/>
          <p14:tracePt t="160537" x="2455863" y="4959350"/>
          <p14:tracePt t="160539" x="2447925" y="4959350"/>
          <p14:tracePt t="160543" x="2447925" y="4967288"/>
          <p14:tracePt t="160547" x="2439988" y="4976813"/>
          <p14:tracePt t="160551" x="2439988" y="4984750"/>
          <p14:tracePt t="160557" x="2439988" y="4992688"/>
          <p14:tracePt t="160560" x="2432050" y="4992688"/>
          <p14:tracePt t="160563" x="2432050" y="5000625"/>
          <p14:tracePt t="160565" x="2432050" y="5008563"/>
          <p14:tracePt t="160569" x="2432050" y="5016500"/>
          <p14:tracePt t="160573" x="2424113" y="5016500"/>
          <p14:tracePt t="160576" x="2424113" y="5024438"/>
          <p14:tracePt t="160579" x="2424113" y="5032375"/>
          <p14:tracePt t="160583" x="2424113" y="5040313"/>
          <p14:tracePt t="160587" x="2424113" y="5048250"/>
          <p14:tracePt t="160592" x="2424113" y="5056188"/>
          <p14:tracePt t="160596" x="2424113" y="5064125"/>
          <p14:tracePt t="160599" x="2424113" y="5072063"/>
          <p14:tracePt t="160605" x="2424113" y="5080000"/>
          <p14:tracePt t="160607" x="2432050" y="5080000"/>
          <p14:tracePt t="160611" x="2432050" y="5087938"/>
          <p14:tracePt t="160617" x="2432050" y="5095875"/>
          <p14:tracePt t="160623" x="2432050" y="5103813"/>
          <p14:tracePt t="160629" x="2432050" y="5111750"/>
          <p14:tracePt t="160635" x="2432050" y="5119688"/>
          <p14:tracePt t="160637" x="2439988" y="5119688"/>
          <p14:tracePt t="160639" x="2439988" y="5127625"/>
          <p14:tracePt t="160645" x="2439988" y="5135563"/>
          <p14:tracePt t="160651" x="2439988" y="5143500"/>
          <p14:tracePt t="160661" x="2439988" y="5151438"/>
          <p14:tracePt t="160665" x="2447925" y="5151438"/>
          <p14:tracePt t="160667" x="2447925" y="5159375"/>
          <p14:tracePt t="160695" x="2447925" y="5167313"/>
          <p14:tracePt t="160711" x="2455863" y="5167313"/>
          <p14:tracePt t="160717" x="2455863" y="5175250"/>
          <p14:tracePt t="160727" x="2463800" y="5175250"/>
          <p14:tracePt t="160729" x="2463800" y="5183188"/>
          <p14:tracePt t="160740" x="2471738" y="5191125"/>
          <p14:tracePt t="160747" x="2479675" y="5191125"/>
          <p14:tracePt t="160750" x="2479675" y="5199063"/>
          <p14:tracePt t="160753" x="2487613" y="5199063"/>
          <p14:tracePt t="160758" x="2495550" y="5199063"/>
          <p14:tracePt t="160760" x="2495550" y="5207000"/>
          <p14:tracePt t="160763" x="2503488" y="5207000"/>
          <p14:tracePt t="160769" x="2511425" y="5214938"/>
          <p14:tracePt t="160776" x="2519363" y="5214938"/>
          <p14:tracePt t="160779" x="2527300" y="5214938"/>
          <p14:tracePt t="160789" x="2535238" y="5214938"/>
          <p14:tracePt t="160793" x="2535238" y="5222875"/>
          <p14:tracePt t="160797" x="2543175" y="5222875"/>
          <p14:tracePt t="160805" x="2551113" y="5222875"/>
          <p14:tracePt t="160813" x="2559050" y="5222875"/>
          <p14:tracePt t="160819" x="2566988" y="5222875"/>
          <p14:tracePt t="160826" x="2574925" y="5222875"/>
          <p14:tracePt t="160831" x="2582863" y="5222875"/>
          <p14:tracePt t="160837" x="2590800" y="5214938"/>
          <p14:tracePt t="160842" x="2598738" y="5214938"/>
          <p14:tracePt t="160847" x="2606675" y="5214938"/>
          <p14:tracePt t="160853" x="2616200" y="5207000"/>
          <p14:tracePt t="160857" x="2624138" y="5207000"/>
          <p14:tracePt t="160861" x="2632075" y="5207000"/>
          <p14:tracePt t="160865" x="2640013" y="5199063"/>
          <p14:tracePt t="160871" x="2647950" y="5199063"/>
          <p14:tracePt t="160877" x="2655888" y="5191125"/>
          <p14:tracePt t="160879" x="2663825" y="5191125"/>
          <p14:tracePt t="160883" x="2671763" y="5183188"/>
          <p14:tracePt t="160887" x="2679700" y="5183188"/>
          <p14:tracePt t="160892" x="2679700" y="5175250"/>
          <p14:tracePt t="160894" x="2687638" y="5175250"/>
          <p14:tracePt t="160897" x="2695575" y="5175250"/>
          <p14:tracePt t="160899" x="2695575" y="5167313"/>
          <p14:tracePt t="160901" x="2703513" y="5167313"/>
          <p14:tracePt t="160907" x="2711450" y="5167313"/>
          <p14:tracePt t="160910" x="2719388" y="5159375"/>
          <p14:tracePt t="160915" x="2727325" y="5151438"/>
          <p14:tracePt t="160919" x="2735263" y="5151438"/>
          <p14:tracePt t="160928" x="2743200" y="5143500"/>
          <p14:tracePt t="160933" x="2751138" y="5143500"/>
          <p14:tracePt t="160939" x="2759075" y="5143500"/>
          <p14:tracePt t="160943" x="2759075" y="5135563"/>
          <p14:tracePt t="160947" x="2767013" y="5135563"/>
          <p14:tracePt t="160957" x="2774950" y="5127625"/>
          <p14:tracePt t="161005" x="2774950" y="5119688"/>
          <p14:tracePt t="161023" x="2782888" y="5119688"/>
          <p14:tracePt t="161049" x="2782888" y="5111750"/>
          <p14:tracePt t="161089" x="2790825" y="5103813"/>
          <p14:tracePt t="161102" x="2790825" y="5095875"/>
          <p14:tracePt t="161108" x="2798763" y="5095875"/>
          <p14:tracePt t="161113" x="2798763" y="5087938"/>
          <p14:tracePt t="161119" x="2806700" y="5087938"/>
          <p14:tracePt t="161123" x="2806700" y="5080000"/>
          <p14:tracePt t="161129" x="2814638" y="5080000"/>
          <p14:tracePt t="161131" x="2814638" y="5072063"/>
          <p14:tracePt t="161139" x="2814638" y="5064125"/>
          <p14:tracePt t="161144" x="2822575" y="5064125"/>
          <p14:tracePt t="161145" x="2822575" y="5056188"/>
          <p14:tracePt t="161151" x="2822575" y="5048250"/>
          <p14:tracePt t="161157" x="2814638" y="5040313"/>
          <p14:tracePt t="161163" x="2814638" y="5032375"/>
          <p14:tracePt t="161167" x="2814638" y="5024438"/>
          <p14:tracePt t="161171" x="2814638" y="5016500"/>
          <p14:tracePt t="161177" x="2814638" y="5008563"/>
          <p14:tracePt t="161181" x="2814638" y="5000625"/>
          <p14:tracePt t="161187" x="2814638" y="4992688"/>
          <p14:tracePt t="161193" x="2814638" y="4984750"/>
          <p14:tracePt t="161197" x="2814638" y="4976813"/>
          <p14:tracePt t="161201" x="2814638" y="4967288"/>
          <p14:tracePt t="161205" x="2814638" y="4959350"/>
          <p14:tracePt t="161209" x="2814638" y="4951413"/>
          <p14:tracePt t="161211" x="2814638" y="4943475"/>
          <p14:tracePt t="161215" x="2814638" y="4935538"/>
          <p14:tracePt t="161217" x="2806700" y="4927600"/>
          <p14:tracePt t="161219" x="2806700" y="4919663"/>
          <p14:tracePt t="161223" x="2806700" y="4911725"/>
          <p14:tracePt t="161227" x="2806700" y="4903788"/>
          <p14:tracePt t="161229" x="2806700" y="4895850"/>
          <p14:tracePt t="161233" x="2798763" y="4887913"/>
          <p14:tracePt t="161237" x="2798763" y="4879975"/>
          <p14:tracePt t="161244" x="2798763" y="4872038"/>
          <p14:tracePt t="161245" x="2790825" y="4872038"/>
          <p14:tracePt t="161249" x="2790825" y="4864100"/>
          <p14:tracePt t="161255" x="2790825" y="4856163"/>
          <p14:tracePt t="161263" x="2790825" y="4848225"/>
          <p14:tracePt t="161266" x="2782888" y="4848225"/>
          <p14:tracePt t="161277" x="2782888" y="4840288"/>
          <p14:tracePt t="161409" x="2774950" y="4840288"/>
          <p14:tracePt t="161447" x="2767013" y="4840288"/>
          <p14:tracePt t="161469" x="2767013" y="4832350"/>
          <p14:tracePt t="161493" x="2767013" y="4840288"/>
          <p14:tracePt t="161553" x="2767013" y="4832350"/>
          <p14:tracePt t="161565" x="2774950" y="4832350"/>
          <p14:tracePt t="161599" x="2782888" y="4832350"/>
          <p14:tracePt t="161607" x="2774950" y="4832350"/>
          <p14:tracePt t="161619" x="2767013" y="4840288"/>
          <p14:tracePt t="161623" x="2759075" y="4840288"/>
          <p14:tracePt t="161628" x="2751138" y="4848225"/>
          <p14:tracePt t="161629" x="2743200" y="4848225"/>
          <p14:tracePt t="161633" x="2735263" y="4848225"/>
          <p14:tracePt t="161635" x="2735263" y="4856163"/>
          <p14:tracePt t="161637" x="2727325" y="4856163"/>
          <p14:tracePt t="161640" x="2719388" y="4856163"/>
          <p14:tracePt t="161644" x="2711450" y="4856163"/>
          <p14:tracePt t="161645" x="2703513" y="4864100"/>
          <p14:tracePt t="161649" x="2695575" y="4864100"/>
          <p14:tracePt t="161653" x="2687638" y="4864100"/>
          <p14:tracePt t="161656" x="2687638" y="4872038"/>
          <p14:tracePt t="161657" x="2679700" y="4872038"/>
          <p14:tracePt t="161660" x="2671763" y="4872038"/>
          <p14:tracePt t="161663" x="2663825" y="4872038"/>
          <p14:tracePt t="161665" x="2655888" y="4879975"/>
          <p14:tracePt t="161669" x="2647950" y="4879975"/>
          <p14:tracePt t="161672" x="2640013" y="4879975"/>
          <p14:tracePt t="161673" x="2632075" y="4879975"/>
          <p14:tracePt t="161676" x="2624138" y="4887913"/>
          <p14:tracePt t="161679" x="2616200" y="4887913"/>
          <p14:tracePt t="161681" x="2606675" y="4887913"/>
          <p14:tracePt t="161683" x="2598738" y="4895850"/>
          <p14:tracePt t="161687" x="2590800" y="4895850"/>
          <p14:tracePt t="161690" x="2582863" y="4895850"/>
          <p14:tracePt t="161693" x="2574925" y="4903788"/>
          <p14:tracePt t="161697" x="2566988" y="4903788"/>
          <p14:tracePt t="161699" x="2559050" y="4903788"/>
          <p14:tracePt t="161703" x="2551113" y="4903788"/>
          <p14:tracePt t="161705" x="2551113" y="4911725"/>
          <p14:tracePt t="161707" x="2543175" y="4911725"/>
          <p14:tracePt t="161712" x="2535238" y="4911725"/>
          <p14:tracePt t="161715" x="2527300" y="4911725"/>
          <p14:tracePt t="161719" x="2519363" y="4911725"/>
          <p14:tracePt t="161722" x="2519363" y="4919663"/>
          <p14:tracePt t="161723" x="2511425" y="4919663"/>
          <p14:tracePt t="161726" x="2503488" y="4919663"/>
          <p14:tracePt t="161729" x="2495550" y="4919663"/>
          <p14:tracePt t="161731" x="2487613" y="4919663"/>
          <p14:tracePt t="161735" x="2479675" y="4927600"/>
          <p14:tracePt t="161737" x="2471738" y="4927600"/>
          <p14:tracePt t="161739" x="2463800" y="4927600"/>
          <p14:tracePt t="161743" x="2455863" y="4927600"/>
          <p14:tracePt t="161745" x="2439988" y="4927600"/>
          <p14:tracePt t="161747" x="2432050" y="4927600"/>
          <p14:tracePt t="161749" x="2424113" y="4935538"/>
          <p14:tracePt t="161751" x="2416175" y="4935538"/>
          <p14:tracePt t="161753" x="2408238" y="4935538"/>
          <p14:tracePt t="161755" x="2400300" y="4935538"/>
          <p14:tracePt t="161758" x="2392363" y="4935538"/>
          <p14:tracePt t="161760" x="2384425" y="4935538"/>
          <p14:tracePt t="161762" x="2376488" y="4935538"/>
          <p14:tracePt t="161764" x="2376488" y="4943475"/>
          <p14:tracePt t="161766" x="2368550" y="4943475"/>
          <p14:tracePt t="161767" x="2360613" y="4943475"/>
          <p14:tracePt t="161769" x="2344738" y="4943475"/>
          <p14:tracePt t="161773" x="2336800" y="4943475"/>
          <p14:tracePt t="161776" x="2328863" y="4943475"/>
          <p14:tracePt t="161778" x="2320925" y="4943475"/>
          <p14:tracePt t="161781" x="2305050" y="4943475"/>
          <p14:tracePt t="161783" x="2297113" y="4943475"/>
          <p14:tracePt t="161787" x="2289175" y="4943475"/>
          <p14:tracePt t="161790" x="2281238" y="4943475"/>
          <p14:tracePt t="161794" x="2273300" y="4943475"/>
          <p14:tracePt t="161797" x="2265363" y="4951413"/>
          <p14:tracePt t="161799" x="2255838" y="4951413"/>
          <p14:tracePt t="161803" x="2247900" y="4951413"/>
          <p14:tracePt t="161807" x="2239963" y="4951413"/>
          <p14:tracePt t="161812" x="2232025" y="4951413"/>
          <p14:tracePt t="161815" x="2224088" y="4951413"/>
          <p14:tracePt t="161819" x="2216150" y="4951413"/>
          <p14:tracePt t="161823" x="2208213" y="4951413"/>
          <p14:tracePt t="161829" x="2200275" y="4951413"/>
          <p14:tracePt t="161831" x="2192338" y="4951413"/>
          <p14:tracePt t="161837" x="2184400" y="4951413"/>
          <p14:tracePt t="161842" x="2176463" y="4951413"/>
          <p14:tracePt t="161846" x="2168525" y="4951413"/>
          <p14:tracePt t="161849" x="2160588" y="4951413"/>
          <p14:tracePt t="161853" x="2160588" y="4943475"/>
          <p14:tracePt t="161855" x="2152650" y="4943475"/>
          <p14:tracePt t="161861" x="2144713" y="4943475"/>
          <p14:tracePt t="161867" x="2136775" y="4943475"/>
          <p14:tracePt t="161873" x="2128838" y="4943475"/>
          <p14:tracePt t="161883" x="2120900" y="4943475"/>
          <p14:tracePt t="161897" x="2112963" y="4943475"/>
          <p14:tracePt t="161911" x="2105025" y="4943475"/>
          <p14:tracePt t="161919" x="2097088" y="4943475"/>
          <p14:tracePt t="161926" x="2089150" y="4943475"/>
          <p14:tracePt t="161929" x="2081213" y="4935538"/>
          <p14:tracePt t="161931" x="2073275" y="4935538"/>
          <p14:tracePt t="161935" x="2065338" y="4935538"/>
          <p14:tracePt t="161937" x="2057400" y="4935538"/>
          <p14:tracePt t="161939" x="2049463" y="4935538"/>
          <p14:tracePt t="161943" x="2041525" y="4935538"/>
          <p14:tracePt t="161945" x="2033588" y="4935538"/>
          <p14:tracePt t="161947" x="2025650" y="4935538"/>
          <p14:tracePt t="161949" x="2009775" y="4935538"/>
          <p14:tracePt t="161955" x="2001838" y="4935538"/>
          <p14:tracePt t="161956" x="1985963" y="4935538"/>
          <p14:tracePt t="161957" x="1978025" y="4935538"/>
          <p14:tracePt t="161960" x="1970088" y="4935538"/>
          <p14:tracePt t="161962" x="1962150" y="4935538"/>
          <p14:tracePt t="161963" x="1954213" y="4935538"/>
          <p14:tracePt t="161965" x="1946275" y="4935538"/>
          <p14:tracePt t="161967" x="1930400" y="4935538"/>
          <p14:tracePt t="161969" x="1922463" y="4935538"/>
          <p14:tracePt t="161971" x="1912938" y="4935538"/>
          <p14:tracePt t="161973" x="1905000" y="4935538"/>
          <p14:tracePt t="161976" x="1897063" y="4935538"/>
          <p14:tracePt t="161977" x="1889125" y="4943475"/>
          <p14:tracePt t="161979" x="1873250" y="4943475"/>
          <p14:tracePt t="161981" x="1865313" y="4943475"/>
          <p14:tracePt t="161983" x="1857375" y="4943475"/>
          <p14:tracePt t="161985" x="1849438" y="4943475"/>
          <p14:tracePt t="161987" x="1841500" y="4943475"/>
          <p14:tracePt t="161989" x="1833563" y="4943475"/>
          <p14:tracePt t="161992" x="1825625" y="4951413"/>
          <p14:tracePt t="161994" x="1817688" y="4951413"/>
          <p14:tracePt t="161995" x="1809750" y="4951413"/>
          <p14:tracePt t="161997" x="1801813" y="4951413"/>
          <p14:tracePt t="162000" x="1793875" y="4951413"/>
          <p14:tracePt t="162003" x="1785938" y="4951413"/>
          <p14:tracePt t="162005" x="1778000" y="4951413"/>
          <p14:tracePt t="162007" x="1770063" y="4959350"/>
          <p14:tracePt t="162010" x="1762125" y="4959350"/>
          <p14:tracePt t="162013" x="1754188" y="4959350"/>
          <p14:tracePt t="162017" x="1746250" y="4959350"/>
          <p14:tracePt t="162019" x="1738313" y="4959350"/>
          <p14:tracePt t="162023" x="1730375" y="4967288"/>
          <p14:tracePt t="162029" x="1722438" y="4967288"/>
          <p14:tracePt t="162035" x="1714500" y="4967288"/>
          <p14:tracePt t="162043" x="1706563" y="4967288"/>
          <p14:tracePt t="162053" x="1698625" y="4967288"/>
          <p14:tracePt t="162073" x="1690688" y="4967288"/>
          <p14:tracePt t="162081" x="1682750" y="4967288"/>
          <p14:tracePt t="162096" x="1651000" y="4976813"/>
          <p14:tracePt t="162097" x="1643063" y="4976813"/>
          <p14:tracePt t="162099" x="1635125" y="4976813"/>
          <p14:tracePt t="162103" x="1627188" y="4976813"/>
          <p14:tracePt t="162105" x="1619250" y="4984750"/>
          <p14:tracePt t="162110" x="1611313" y="4984750"/>
          <p14:tracePt t="162111" x="1603375" y="4984750"/>
          <p14:tracePt t="162113" x="1595438" y="4984750"/>
          <p14:tracePt t="162115" x="1595438" y="4992688"/>
          <p14:tracePt t="162117" x="1587500" y="4992688"/>
          <p14:tracePt t="162119" x="1579563" y="4992688"/>
          <p14:tracePt t="162121" x="1571625" y="4992688"/>
          <p14:tracePt t="162123" x="1562100" y="5000625"/>
          <p14:tracePt t="162129" x="1554163" y="5000625"/>
          <p14:tracePt t="162130" x="1546225" y="5000625"/>
          <p14:tracePt t="162131" x="1538288" y="5000625"/>
          <p14:tracePt t="162133" x="1530350" y="5008563"/>
          <p14:tracePt t="162135" x="1522413" y="5008563"/>
          <p14:tracePt t="162137" x="1514475" y="5008563"/>
          <p14:tracePt t="162139" x="1506538" y="5008563"/>
          <p14:tracePt t="162144" x="1498600" y="5008563"/>
          <p14:tracePt t="162147" x="1490663" y="5008563"/>
          <p14:tracePt t="162151" x="1482725" y="5008563"/>
          <p14:tracePt t="162159" x="1474788" y="5008563"/>
          <p14:tracePt t="162163" x="1466850" y="5008563"/>
          <p14:tracePt t="162169" x="1458913" y="5008563"/>
          <p14:tracePt t="162177" x="1450975" y="5008563"/>
          <p14:tracePt t="162183" x="1443038" y="5008563"/>
          <p14:tracePt t="162189" x="1435100" y="5008563"/>
          <p14:tracePt t="162195" x="1427163" y="5008563"/>
          <p14:tracePt t="162203" x="1419225" y="5008563"/>
          <p14:tracePt t="162217" x="1411288" y="5008563"/>
          <p14:tracePt t="162233" x="1403350" y="5008563"/>
          <p14:tracePt t="162273" x="1395413" y="5008563"/>
          <p14:tracePt t="162279" x="1395413" y="5000625"/>
          <p14:tracePt t="162293" x="1387475" y="5000625"/>
          <p14:tracePt t="162305" x="1379538" y="5000625"/>
          <p14:tracePt t="162313" x="1371600" y="5000625"/>
          <p14:tracePt t="162315" x="1371600" y="4992688"/>
          <p14:tracePt t="162319" x="1363663" y="4992688"/>
          <p14:tracePt t="162326" x="1355725" y="4992688"/>
          <p14:tracePt t="162331" x="1347788" y="4992688"/>
          <p14:tracePt t="162337" x="1339850" y="4992688"/>
          <p14:tracePt t="162339" x="1339850" y="5000625"/>
          <p14:tracePt t="162345" x="1331913" y="5000625"/>
          <p14:tracePt t="162353" x="1323975" y="5000625"/>
          <p14:tracePt t="162367" x="1316038" y="5000625"/>
          <p14:tracePt t="162465" x="1308100" y="5000625"/>
          <p14:tracePt t="162475" x="1308100" y="5008563"/>
          <p14:tracePt t="162479" x="1300163" y="5008563"/>
          <p14:tracePt t="162489" x="1292225" y="5008563"/>
          <p14:tracePt t="162492" x="1292225" y="5016500"/>
          <p14:tracePt t="162499" x="1284288" y="5016500"/>
          <p14:tracePt t="162505" x="1284288" y="5024438"/>
          <p14:tracePt t="162509" x="1276350" y="5024438"/>
          <p14:tracePt t="162515" x="1268413" y="5024438"/>
          <p14:tracePt t="162518" x="1268413" y="5032375"/>
          <p14:tracePt t="162521" x="1260475" y="5032375"/>
          <p14:tracePt t="162529" x="1252538" y="5040313"/>
          <p14:tracePt t="162539" x="1244600" y="5040313"/>
          <p14:tracePt t="162542" x="1244600" y="5048250"/>
          <p14:tracePt t="162547" x="1236663" y="5048250"/>
          <p14:tracePt t="162551" x="1236663" y="5056188"/>
          <p14:tracePt t="162557" x="1228725" y="5056188"/>
          <p14:tracePt t="162563" x="1228725" y="5064125"/>
          <p14:tracePt t="162571" x="1220788" y="5064125"/>
          <p14:tracePt t="162579" x="1220788" y="5072063"/>
          <p14:tracePt t="162619" x="1228725" y="5072063"/>
          <p14:tracePt t="162622" x="1228725" y="5080000"/>
          <p14:tracePt t="162647" x="1236663" y="5080000"/>
          <p14:tracePt t="162659" x="1236663" y="5087938"/>
          <p14:tracePt t="162668" x="1244600" y="5087938"/>
          <p14:tracePt t="162679" x="1252538" y="5087938"/>
          <p14:tracePt t="162689" x="1260475" y="5087938"/>
          <p14:tracePt t="162695" x="1268413" y="5087938"/>
          <p14:tracePt t="162697" x="1276350" y="5087938"/>
          <p14:tracePt t="162703" x="1292225" y="5087938"/>
          <p14:tracePt t="162705" x="1300163" y="5087938"/>
          <p14:tracePt t="162707" x="1308100" y="5087938"/>
          <p14:tracePt t="162710" x="1316038" y="5087938"/>
          <p14:tracePt t="162711" x="1323975" y="5087938"/>
          <p14:tracePt t="162713" x="1331913" y="5087938"/>
          <p14:tracePt t="162715" x="1339850" y="5087938"/>
          <p14:tracePt t="162717" x="1347788" y="5087938"/>
          <p14:tracePt t="162720" x="1363663" y="5087938"/>
          <p14:tracePt t="162721" x="1371600" y="5087938"/>
          <p14:tracePt t="162723" x="1379538" y="5087938"/>
          <p14:tracePt t="162727" x="1387475" y="5087938"/>
          <p14:tracePt t="162728" x="1395413" y="5087938"/>
          <p14:tracePt t="162729" x="1411288" y="5087938"/>
          <p14:tracePt t="162731" x="1419225" y="5087938"/>
          <p14:tracePt t="162733" x="1427163" y="5087938"/>
          <p14:tracePt t="162735" x="1435100" y="5087938"/>
          <p14:tracePt t="162737" x="1443038" y="5087938"/>
          <p14:tracePt t="162739" x="1458913" y="5087938"/>
          <p14:tracePt t="162744" x="1466850" y="5095875"/>
          <p14:tracePt t="162745" x="1474788" y="5095875"/>
          <p14:tracePt t="162747" x="1482725" y="5095875"/>
          <p14:tracePt t="162749" x="1498600" y="5095875"/>
          <p14:tracePt t="162753" x="1506538" y="5095875"/>
          <p14:tracePt t="162755" x="1514475" y="5095875"/>
          <p14:tracePt t="162757" x="1522413" y="5103813"/>
          <p14:tracePt t="162760" x="1530350" y="5103813"/>
          <p14:tracePt t="162762" x="1538288" y="5103813"/>
          <p14:tracePt t="162765" x="1546225" y="5103813"/>
          <p14:tracePt t="162766" x="1554163" y="5103813"/>
          <p14:tracePt t="162769" x="1562100" y="5103813"/>
          <p14:tracePt t="162771" x="1571625" y="5111750"/>
          <p14:tracePt t="162776" x="1579563" y="5111750"/>
          <p14:tracePt t="162779" x="1587500" y="5119688"/>
          <p14:tracePt t="162785" x="1595438" y="5119688"/>
          <p14:tracePt t="162789" x="1603375" y="5127625"/>
          <p14:tracePt t="162795" x="1603375" y="5135563"/>
          <p14:tracePt t="162797" x="1611313" y="5135563"/>
          <p14:tracePt t="162805" x="1611313" y="5143500"/>
          <p14:tracePt t="162808" x="1619250" y="5143500"/>
          <p14:tracePt t="162821" x="1619250" y="5151438"/>
          <p14:tracePt t="162823" x="1627188" y="5151438"/>
          <p14:tracePt t="162829" x="1627188" y="5143500"/>
          <p14:tracePt t="162863" x="1627188" y="5135563"/>
          <p14:tracePt t="162873" x="1635125" y="5135563"/>
          <p14:tracePt t="162879" x="1643063" y="5135563"/>
          <p14:tracePt t="162885" x="1651000" y="5135563"/>
          <p14:tracePt t="162893" x="1658938" y="5135563"/>
          <p14:tracePt t="162899" x="1666875" y="5135563"/>
          <p14:tracePt t="162907" x="1674813" y="5135563"/>
          <p14:tracePt t="162910" x="1674813" y="5127625"/>
          <p14:tracePt t="162921" x="1674813" y="5119688"/>
          <p14:tracePt t="162924" x="1666875" y="5119688"/>
          <p14:tracePt t="162929" x="1666875" y="5111750"/>
          <p14:tracePt t="162939" x="1666875" y="5103813"/>
          <p14:tracePt t="162951" x="1666875" y="5095875"/>
          <p14:tracePt t="162959" x="1674813" y="5095875"/>
          <p14:tracePt t="163033" x="1682750" y="5095875"/>
          <p14:tracePt t="163042" x="1690688" y="5095875"/>
          <p14:tracePt t="163049" x="1698625" y="5095875"/>
          <p14:tracePt t="163053" x="1706563" y="5095875"/>
          <p14:tracePt t="163057" x="1714500" y="5095875"/>
          <p14:tracePt t="163063" x="1722438" y="5095875"/>
          <p14:tracePt t="163073" x="1730375" y="5095875"/>
          <p14:tracePt t="163093" x="1722438" y="5087938"/>
          <p14:tracePt t="163103" x="1714500" y="5087938"/>
          <p14:tracePt t="163110" x="1714500" y="5080000"/>
          <p14:tracePt t="163266" x="1722438" y="5080000"/>
          <p14:tracePt t="163271" x="1730375" y="5080000"/>
          <p14:tracePt t="163277" x="1738313" y="5072063"/>
          <p14:tracePt t="163281" x="1746250" y="5072063"/>
          <p14:tracePt t="163285" x="1754188" y="5072063"/>
          <p14:tracePt t="163287" x="1762125" y="5064125"/>
          <p14:tracePt t="163289" x="1770063" y="5064125"/>
          <p14:tracePt t="163294" x="1778000" y="5064125"/>
          <p14:tracePt t="163297" x="1785938" y="5064125"/>
          <p14:tracePt t="163299" x="1793875" y="5056188"/>
          <p14:tracePt t="163301" x="1801813" y="5056188"/>
          <p14:tracePt t="163303" x="1809750" y="5056188"/>
          <p14:tracePt t="163305" x="1817688" y="5056188"/>
          <p14:tracePt t="163308" x="1825625" y="5056188"/>
          <p14:tracePt t="163310" x="1833563" y="5056188"/>
          <p14:tracePt t="163311" x="1841500" y="5056188"/>
          <p14:tracePt t="163314" x="1849438" y="5056188"/>
          <p14:tracePt t="163315" x="1857375" y="5048250"/>
          <p14:tracePt t="163317" x="1873250" y="5048250"/>
          <p14:tracePt t="163319" x="1889125" y="5048250"/>
          <p14:tracePt t="163321" x="1897063" y="5048250"/>
          <p14:tracePt t="163323" x="1912938" y="5048250"/>
          <p14:tracePt t="163326" x="1930400" y="5056188"/>
          <p14:tracePt t="163330" x="1962150" y="5056188"/>
          <p14:tracePt t="163331" x="1978025" y="5056188"/>
          <p14:tracePt t="163333" x="1993900" y="5056188"/>
          <p14:tracePt t="163335" x="2009775" y="5056188"/>
          <p14:tracePt t="163337" x="2025650" y="5056188"/>
          <p14:tracePt t="163339" x="2049463" y="5056188"/>
          <p14:tracePt t="163342" x="2057400" y="5056188"/>
          <p14:tracePt t="163347" x="2097088" y="5056188"/>
          <p14:tracePt t="163348" x="2112963" y="5056188"/>
          <p14:tracePt t="163349" x="2128838" y="5056188"/>
          <p14:tracePt t="163351" x="2136775" y="5056188"/>
          <p14:tracePt t="163353" x="2152650" y="5056188"/>
          <p14:tracePt t="163355" x="2168525" y="5056188"/>
          <p14:tracePt t="163357" x="2184400" y="5056188"/>
          <p14:tracePt t="163360" x="2200275" y="5056188"/>
          <p14:tracePt t="163362" x="2208213" y="5056188"/>
          <p14:tracePt t="163363" x="2216150" y="5064125"/>
          <p14:tracePt t="163365" x="2232025" y="5064125"/>
          <p14:tracePt t="163367" x="2239963" y="5064125"/>
          <p14:tracePt t="163369" x="2255838" y="5064125"/>
          <p14:tracePt t="163371" x="2273300" y="5064125"/>
          <p14:tracePt t="163373" x="2281238" y="5064125"/>
          <p14:tracePt t="163376" x="2297113" y="5064125"/>
          <p14:tracePt t="163378" x="2305050" y="5064125"/>
          <p14:tracePt t="163379" x="2320925" y="5064125"/>
          <p14:tracePt t="163382" x="2328863" y="5064125"/>
          <p14:tracePt t="163383" x="2336800" y="5064125"/>
          <p14:tracePt t="163385" x="2352675" y="5064125"/>
          <p14:tracePt t="163387" x="2360613" y="5064125"/>
          <p14:tracePt t="163390" x="2376488" y="5072063"/>
          <p14:tracePt t="163394" x="2392363" y="5072063"/>
          <p14:tracePt t="163397" x="2400300" y="5072063"/>
          <p14:tracePt t="163399" x="2408238" y="5072063"/>
          <p14:tracePt t="163403" x="2416175" y="5072063"/>
          <p14:tracePt t="163405" x="2424113" y="5072063"/>
          <p14:tracePt t="163411" x="2432050" y="5072063"/>
          <p14:tracePt t="163429" x="2432050" y="5064125"/>
          <p14:tracePt t="163465" x="2424113" y="5064125"/>
          <p14:tracePt t="163481" x="2416175" y="5064125"/>
          <p14:tracePt t="163495" x="2408238" y="5064125"/>
          <p14:tracePt t="163506" x="2400300" y="5064125"/>
          <p14:tracePt t="163516" x="2392363" y="5064125"/>
          <p14:tracePt t="163535" x="2384425" y="5064125"/>
          <p14:tracePt t="163546" x="2384425" y="5072063"/>
          <p14:tracePt t="163560" x="2392363" y="5072063"/>
          <p14:tracePt t="163569" x="2392363" y="5080000"/>
          <p14:tracePt t="163581" x="2400300" y="5080000"/>
          <p14:tracePt t="163619" x="2392363" y="5080000"/>
          <p14:tracePt t="163690" x="2400300" y="5080000"/>
          <p14:tracePt t="163699" x="2408238" y="5080000"/>
          <p14:tracePt t="163705" x="2416175" y="5080000"/>
          <p14:tracePt t="163710" x="2424113" y="5080000"/>
          <p14:tracePt t="163713" x="2432050" y="5080000"/>
          <p14:tracePt t="163715" x="2439988" y="5080000"/>
          <p14:tracePt t="163717" x="2447925" y="5080000"/>
          <p14:tracePt t="163720" x="2455863" y="5080000"/>
          <p14:tracePt t="163723" x="2463800" y="5080000"/>
          <p14:tracePt t="163726" x="2471738" y="5080000"/>
          <p14:tracePt t="163727" x="2479675" y="5080000"/>
          <p14:tracePt t="163729" x="2487613" y="5080000"/>
          <p14:tracePt t="163731" x="2495550" y="5080000"/>
          <p14:tracePt t="163733" x="2503488" y="5080000"/>
          <p14:tracePt t="163735" x="2511425" y="5080000"/>
          <p14:tracePt t="163737" x="2519363" y="5080000"/>
          <p14:tracePt t="163739" x="2527300" y="5080000"/>
          <p14:tracePt t="163743" x="2551113" y="5080000"/>
          <p14:tracePt t="163745" x="2559050" y="5080000"/>
          <p14:tracePt t="163747" x="2566988" y="5080000"/>
          <p14:tracePt t="163750" x="2574925" y="5080000"/>
          <p14:tracePt t="163751" x="2582863" y="5080000"/>
          <p14:tracePt t="163753" x="2590800" y="5080000"/>
          <p14:tracePt t="163755" x="2598738" y="5080000"/>
          <p14:tracePt t="163757" x="2606675" y="5080000"/>
          <p14:tracePt t="163760" x="2616200" y="5080000"/>
          <p14:tracePt t="163761" x="2624138" y="5080000"/>
          <p14:tracePt t="163763" x="2632075" y="5072063"/>
          <p14:tracePt t="163765" x="2640013" y="5072063"/>
          <p14:tracePt t="163767" x="2647950" y="5072063"/>
          <p14:tracePt t="163769" x="2655888" y="5072063"/>
          <p14:tracePt t="163773" x="2663825" y="5072063"/>
          <p14:tracePt t="163776" x="2671763" y="5064125"/>
          <p14:tracePt t="163778" x="2679700" y="5064125"/>
          <p14:tracePt t="163782" x="2687638" y="5064125"/>
          <p14:tracePt t="163783" x="2695575" y="5056188"/>
          <p14:tracePt t="163787" x="2703513" y="5056188"/>
          <p14:tracePt t="163794" x="2703513" y="5048250"/>
          <p14:tracePt t="163797" x="2711450" y="5048250"/>
          <p14:tracePt t="163803" x="2711450" y="5040313"/>
          <p14:tracePt t="163813" x="2711450" y="5032375"/>
          <p14:tracePt t="163829" x="2719388" y="5032375"/>
          <p14:tracePt t="163831" x="2719388" y="5024438"/>
          <p14:tracePt t="163837" x="2727325" y="5024438"/>
          <p14:tracePt t="163845" x="2735263" y="5024438"/>
          <p14:tracePt t="163847" x="2743200" y="5016500"/>
          <p14:tracePt t="163853" x="2751138" y="5016500"/>
          <p14:tracePt t="163855" x="2751138" y="5008563"/>
          <p14:tracePt t="163857" x="2759075" y="5008563"/>
          <p14:tracePt t="163863" x="2767013" y="5000625"/>
          <p14:tracePt t="163871" x="2774950" y="5000625"/>
          <p14:tracePt t="163873" x="2774950" y="4992688"/>
          <p14:tracePt t="163879" x="2782888" y="4992688"/>
          <p14:tracePt t="163881" x="2782888" y="4984750"/>
          <p14:tracePt t="163889" x="2790825" y="4976813"/>
          <p14:tracePt t="163895" x="2790825" y="4967288"/>
          <p14:tracePt t="163899" x="2798763" y="4959350"/>
          <p14:tracePt t="163903" x="2798763" y="4951413"/>
          <p14:tracePt t="163907" x="2798763" y="4943475"/>
          <p14:tracePt t="163910" x="2798763" y="4935538"/>
          <p14:tracePt t="163913" x="2798763" y="4927600"/>
          <p14:tracePt t="163915" x="2798763" y="4919663"/>
          <p14:tracePt t="163919" x="2798763" y="4911725"/>
          <p14:tracePt t="163923" x="2798763" y="4903788"/>
          <p14:tracePt t="163927" x="2798763" y="4895850"/>
          <p14:tracePt t="163929" x="2790825" y="4895850"/>
          <p14:tracePt t="163931" x="2790825" y="4887913"/>
          <p14:tracePt t="163935" x="2790825" y="4879975"/>
          <p14:tracePt t="163937" x="2782888" y="4879975"/>
          <p14:tracePt t="163939" x="2782888" y="4872038"/>
          <p14:tracePt t="163944" x="2774950" y="4864100"/>
          <p14:tracePt t="163949" x="2767013" y="4856163"/>
          <p14:tracePt t="163955" x="2759075" y="4848225"/>
          <p14:tracePt t="163959" x="2751138" y="4848225"/>
          <p14:tracePt t="163962" x="2751138" y="4840288"/>
          <p14:tracePt t="163963" x="2743200" y="4840288"/>
          <p14:tracePt t="163969" x="2735263" y="4832350"/>
          <p14:tracePt t="163973" x="2727325" y="4832350"/>
          <p14:tracePt t="163976" x="2719388" y="4824413"/>
          <p14:tracePt t="163979" x="2711450" y="4824413"/>
          <p14:tracePt t="163981" x="2711450" y="4816475"/>
          <p14:tracePt t="163983" x="2703513" y="4816475"/>
          <p14:tracePt t="163985" x="2695575" y="4808538"/>
          <p14:tracePt t="163987" x="2687638" y="4808538"/>
          <p14:tracePt t="163989" x="2679700" y="4808538"/>
          <p14:tracePt t="163993" x="2671763" y="4800600"/>
          <p14:tracePt t="163996" x="2663825" y="4800600"/>
          <p14:tracePt t="163997" x="2655888" y="4800600"/>
          <p14:tracePt t="164000" x="2647950" y="4792663"/>
          <p14:tracePt t="164003" x="2640013" y="4792663"/>
          <p14:tracePt t="164005" x="2632075" y="4784725"/>
          <p14:tracePt t="164007" x="2624138" y="4784725"/>
          <p14:tracePt t="164013" x="2606675" y="4784725"/>
          <p14:tracePt t="164017" x="2598738" y="4784725"/>
          <p14:tracePt t="164019" x="2590800" y="4784725"/>
          <p14:tracePt t="164021" x="2582863" y="4784725"/>
          <p14:tracePt t="164026" x="2574925" y="4784725"/>
          <p14:tracePt t="164029" x="2566988" y="4784725"/>
          <p14:tracePt t="164031" x="2559050" y="4784725"/>
          <p14:tracePt t="164035" x="2551113" y="4784725"/>
          <p14:tracePt t="164039" x="2543175" y="4784725"/>
          <p14:tracePt t="164043" x="2535238" y="4784725"/>
          <p14:tracePt t="164047" x="2527300" y="4784725"/>
          <p14:tracePt t="164049" x="2527300" y="4792663"/>
          <p14:tracePt t="164051" x="2519363" y="4792663"/>
          <p14:tracePt t="164055" x="2511425" y="4792663"/>
          <p14:tracePt t="164060" x="2503488" y="4792663"/>
          <p14:tracePt t="164062" x="2495550" y="4800600"/>
          <p14:tracePt t="164067" x="2487613" y="4800600"/>
          <p14:tracePt t="164069" x="2487613" y="4808538"/>
          <p14:tracePt t="164071" x="2479675" y="4808538"/>
          <p14:tracePt t="164076" x="2479675" y="4816475"/>
          <p14:tracePt t="164079" x="2471738" y="4816475"/>
          <p14:tracePt t="164083" x="2471738" y="4824413"/>
          <p14:tracePt t="164085" x="2463800" y="4824413"/>
          <p14:tracePt t="164096" x="2463800" y="4840288"/>
          <p14:tracePt t="164098" x="2463800" y="4848225"/>
          <p14:tracePt t="164101" x="2463800" y="4856163"/>
          <p14:tracePt t="164105" x="2463800" y="4864100"/>
          <p14:tracePt t="164111" x="2463800" y="4872038"/>
          <p14:tracePt t="164113" x="2463800" y="4879975"/>
          <p14:tracePt t="164115" x="2463800" y="4887913"/>
          <p14:tracePt t="164119" x="2463800" y="4895850"/>
          <p14:tracePt t="164121" x="2463800" y="4903788"/>
          <p14:tracePt t="164128" x="2463800" y="4919663"/>
          <p14:tracePt t="164129" x="2463800" y="4927600"/>
          <p14:tracePt t="164133" x="2471738" y="4935538"/>
          <p14:tracePt t="164135" x="2471738" y="4943475"/>
          <p14:tracePt t="164137" x="2471738" y="4951413"/>
          <p14:tracePt t="164139" x="2471738" y="4959350"/>
          <p14:tracePt t="164143" x="2471738" y="4967288"/>
          <p14:tracePt t="164145" x="2479675" y="4976813"/>
          <p14:tracePt t="164147" x="2479675" y="4984750"/>
          <p14:tracePt t="164151" x="2479675" y="4992688"/>
          <p14:tracePt t="164153" x="2487613" y="5000625"/>
          <p14:tracePt t="164157" x="2487613" y="5008563"/>
          <p14:tracePt t="164160" x="2495550" y="5016500"/>
          <p14:tracePt t="164163" x="2503488" y="5024438"/>
          <p14:tracePt t="164165" x="2503488" y="5032375"/>
          <p14:tracePt t="164169" x="2511425" y="5040313"/>
          <p14:tracePt t="164174" x="2519363" y="5048250"/>
          <p14:tracePt t="164176" x="2519363" y="5056188"/>
          <p14:tracePt t="164178" x="2527300" y="5056188"/>
          <p14:tracePt t="164181" x="2535238" y="5064125"/>
          <p14:tracePt t="164183" x="2535238" y="5072063"/>
          <p14:tracePt t="164187" x="2543175" y="5080000"/>
          <p14:tracePt t="164189" x="2551113" y="5080000"/>
          <p14:tracePt t="164193" x="2559050" y="5087938"/>
          <p14:tracePt t="164197" x="2566988" y="5095875"/>
          <p14:tracePt t="164199" x="2574925" y="5103813"/>
          <p14:tracePt t="164201" x="2582863" y="5103813"/>
          <p14:tracePt t="164205" x="2590800" y="5111750"/>
          <p14:tracePt t="164207" x="2598738" y="5111750"/>
          <p14:tracePt t="164214" x="2616200" y="5119688"/>
          <p14:tracePt t="164215" x="2624138" y="5119688"/>
          <p14:tracePt t="164217" x="2632075" y="5119688"/>
          <p14:tracePt t="164220" x="2640013" y="5119688"/>
          <p14:tracePt t="164221" x="2647950" y="5119688"/>
          <p14:tracePt t="164223" x="2655888" y="5119688"/>
          <p14:tracePt t="164226" x="2663825" y="5127625"/>
          <p14:tracePt t="164228" x="2671763" y="5127625"/>
          <p14:tracePt t="164230" x="2679700" y="5127625"/>
          <p14:tracePt t="164231" x="2687638" y="5127625"/>
          <p14:tracePt t="164233" x="2695575" y="5127625"/>
          <p14:tracePt t="164235" x="2703513" y="5127625"/>
          <p14:tracePt t="164237" x="2711450" y="5119688"/>
          <p14:tracePt t="164239" x="2719388" y="5119688"/>
          <p14:tracePt t="164243" x="2727325" y="5119688"/>
          <p14:tracePt t="164245" x="2751138" y="5119688"/>
          <p14:tracePt t="164247" x="2759075" y="5119688"/>
          <p14:tracePt t="164250" x="2767013" y="5119688"/>
          <p14:tracePt t="164251" x="2774950" y="5119688"/>
          <p14:tracePt t="164253" x="2782888" y="5119688"/>
          <p14:tracePt t="164255" x="2790825" y="5119688"/>
          <p14:tracePt t="164257" x="2798763" y="5119688"/>
          <p14:tracePt t="164260" x="2806700" y="5111750"/>
          <p14:tracePt t="164262" x="2814638" y="5111750"/>
          <p14:tracePt t="164263" x="2822575" y="5111750"/>
          <p14:tracePt t="164265" x="2830513" y="5103813"/>
          <p14:tracePt t="164267" x="2838450" y="5103813"/>
          <p14:tracePt t="164271" x="2846388" y="5103813"/>
          <p14:tracePt t="164273" x="2854325" y="5095875"/>
          <p14:tracePt t="164278" x="2862263" y="5095875"/>
          <p14:tracePt t="164279" x="2862263" y="5087938"/>
          <p14:tracePt t="164282" x="2870200" y="5087938"/>
          <p14:tracePt t="164287" x="2878138" y="5087938"/>
          <p14:tracePt t="164289" x="2878138" y="5080000"/>
          <p14:tracePt t="164295" x="2886075" y="5080000"/>
          <p14:tracePt t="164301" x="2886075" y="5072063"/>
          <p14:tracePt t="164427" x="2894013" y="5072063"/>
          <p14:tracePt t="164439" x="2901950" y="5072063"/>
          <p14:tracePt t="164445" x="2909888" y="5072063"/>
          <p14:tracePt t="164448" x="2909888" y="5080000"/>
          <p14:tracePt t="164449" x="2917825" y="5080000"/>
          <p14:tracePt t="164453" x="2925763" y="5080000"/>
          <p14:tracePt t="164456" x="2925763" y="5087938"/>
          <p14:tracePt t="164457" x="2933700" y="5087938"/>
          <p14:tracePt t="164460" x="2941638" y="5087938"/>
          <p14:tracePt t="164463" x="2949575" y="5095875"/>
          <p14:tracePt t="164465" x="2957513" y="5095875"/>
          <p14:tracePt t="164467" x="2967038" y="5095875"/>
          <p14:tracePt t="164469" x="2974975" y="5103813"/>
          <p14:tracePt t="164473" x="2982913" y="5103813"/>
          <p14:tracePt t="164476" x="2990850" y="5111750"/>
          <p14:tracePt t="164479" x="2998788" y="5111750"/>
          <p14:tracePt t="164481" x="3006725" y="5119688"/>
          <p14:tracePt t="164483" x="3014663" y="5119688"/>
          <p14:tracePt t="164487" x="3022600" y="5127625"/>
          <p14:tracePt t="164493" x="3030538" y="5127625"/>
          <p14:tracePt t="164494" x="3038475" y="5127625"/>
          <p14:tracePt t="164496" x="3038475" y="5135563"/>
          <p14:tracePt t="164499" x="3046413" y="5135563"/>
          <p14:tracePt t="164503" x="3054350" y="5143500"/>
          <p14:tracePt t="164512" x="3062288" y="5143500"/>
          <p14:tracePt t="164515" x="3062288" y="5151438"/>
          <p14:tracePt t="164523" x="3070225" y="5151438"/>
          <p14:tracePt t="164533" x="3062288" y="5151438"/>
          <p14:tracePt t="164536" x="3062288" y="5143500"/>
          <p14:tracePt t="164544" x="3054350" y="5135563"/>
          <p14:tracePt t="164546" x="3046413" y="5135563"/>
          <p14:tracePt t="164548" x="3046413" y="5127625"/>
          <p14:tracePt t="164549" x="3038475" y="5127625"/>
          <p14:tracePt t="164553" x="3030538" y="5119688"/>
          <p14:tracePt t="164557" x="3022600" y="5119688"/>
          <p14:tracePt t="164559" x="3022600" y="5111750"/>
          <p14:tracePt t="164563" x="3014663" y="5111750"/>
          <p14:tracePt t="164565" x="3006725" y="5103813"/>
          <p14:tracePt t="164569" x="2998788" y="5103813"/>
          <p14:tracePt t="164571" x="2998788" y="5095875"/>
          <p14:tracePt t="164573" x="2990850" y="5095875"/>
          <p14:tracePt t="164579" x="2982913" y="5087938"/>
          <p14:tracePt t="164583" x="2982913" y="5080000"/>
          <p14:tracePt t="164589" x="2974975" y="5072063"/>
          <p14:tracePt t="164595" x="2974975" y="5064125"/>
          <p14:tracePt t="164601" x="2974975" y="5056188"/>
          <p14:tracePt t="164603" x="2974975" y="5048250"/>
          <p14:tracePt t="164610" x="2974975" y="5040313"/>
          <p14:tracePt t="164612" x="2982913" y="5032375"/>
          <p14:tracePt t="164615" x="2982913" y="5024438"/>
          <p14:tracePt t="164619" x="2990850" y="5016500"/>
          <p14:tracePt t="164621" x="2990850" y="5008563"/>
          <p14:tracePt t="164626" x="2998788" y="5000625"/>
          <p14:tracePt t="164628" x="2998788" y="4992688"/>
          <p14:tracePt t="164629" x="2998788" y="4984750"/>
          <p14:tracePt t="164631" x="3006725" y="4976813"/>
          <p14:tracePt t="164635" x="3014663" y="4967288"/>
          <p14:tracePt t="164637" x="3014663" y="4959350"/>
          <p14:tracePt t="164639" x="3022600" y="4951413"/>
          <p14:tracePt t="164643" x="3022600" y="4935538"/>
          <p14:tracePt t="164646" x="3030538" y="4927600"/>
          <p14:tracePt t="164648" x="3030538" y="4919663"/>
          <p14:tracePt t="164649" x="3038475" y="4911725"/>
          <p14:tracePt t="164651" x="3038475" y="4903788"/>
          <p14:tracePt t="164653" x="3046413" y="4895850"/>
          <p14:tracePt t="164656" x="3046413" y="4887913"/>
          <p14:tracePt t="164657" x="3046413" y="4879975"/>
          <p14:tracePt t="164660" x="3054350" y="4872038"/>
          <p14:tracePt t="164661" x="3054350" y="4864100"/>
          <p14:tracePt t="164664" x="3062288" y="4856163"/>
          <p14:tracePt t="164667" x="3070225" y="4848225"/>
          <p14:tracePt t="164669" x="3070225" y="4840288"/>
          <p14:tracePt t="164672" x="3078163" y="4832350"/>
          <p14:tracePt t="164673" x="3078163" y="4824413"/>
          <p14:tracePt t="164676" x="3086100" y="4824413"/>
          <p14:tracePt t="164678" x="3094038" y="4816475"/>
          <p14:tracePt t="164680" x="3094038" y="4808538"/>
          <p14:tracePt t="164682" x="3101975" y="4808538"/>
          <p14:tracePt t="164683" x="3109913" y="4800600"/>
          <p14:tracePt t="164685" x="3109913" y="4792663"/>
          <p14:tracePt t="164688" x="3117850" y="4792663"/>
          <p14:tracePt t="164689" x="3125788" y="4784725"/>
          <p14:tracePt t="164693" x="3141663" y="4784725"/>
          <p14:tracePt t="164697" x="3157538" y="4776788"/>
          <p14:tracePt t="164699" x="3165475" y="4776788"/>
          <p14:tracePt t="164701" x="3173413" y="4776788"/>
          <p14:tracePt t="164703" x="3181350" y="4776788"/>
          <p14:tracePt t="164705" x="3197225" y="4768850"/>
          <p14:tracePt t="164707" x="3205163" y="4768850"/>
          <p14:tracePt t="164709" x="3213100" y="4768850"/>
          <p14:tracePt t="164713" x="3236913" y="4768850"/>
          <p14:tracePt t="164715" x="3252788" y="4760913"/>
          <p14:tracePt t="164717" x="3268663" y="4760913"/>
          <p14:tracePt t="164719" x="3276600" y="4760913"/>
          <p14:tracePt t="164721" x="3292475" y="4760913"/>
          <p14:tracePt t="164723" x="3308350" y="4760913"/>
          <p14:tracePt t="164727" x="3325813" y="4752975"/>
          <p14:tracePt t="164730" x="3349625" y="4752975"/>
          <p14:tracePt t="164731" x="3365500" y="4752975"/>
          <p14:tracePt t="164733" x="3373438" y="4752975"/>
          <p14:tracePt t="164735" x="3389313" y="4752975"/>
          <p14:tracePt t="164737" x="3405188" y="4752975"/>
          <p14:tracePt t="164739" x="3421063" y="4752975"/>
          <p14:tracePt t="164743" x="3436938" y="4745038"/>
          <p14:tracePt t="164745" x="3444875" y="4745038"/>
          <p14:tracePt t="164747" x="3460750" y="4745038"/>
          <p14:tracePt t="164749" x="3468688" y="4745038"/>
          <p14:tracePt t="164751" x="3484563" y="4737100"/>
          <p14:tracePt t="164753" x="3492500" y="4737100"/>
          <p14:tracePt t="164755" x="3500438" y="4737100"/>
          <p14:tracePt t="164757" x="3508375" y="4737100"/>
          <p14:tracePt t="164760" x="3524250" y="4737100"/>
          <p14:tracePt t="164762" x="3532188" y="4737100"/>
          <p14:tracePt t="164763" x="3540125" y="4737100"/>
          <p14:tracePt t="164765" x="3548063" y="4729163"/>
          <p14:tracePt t="164767" x="3556000" y="4729163"/>
          <p14:tracePt t="164769" x="3563938" y="4729163"/>
          <p14:tracePt t="164771" x="3571875" y="4729163"/>
          <p14:tracePt t="164773" x="3587750" y="4729163"/>
          <p14:tracePt t="164778" x="3595688" y="4729163"/>
          <p14:tracePt t="164779" x="3603625" y="4729163"/>
          <p14:tracePt t="164781" x="3611563" y="4729163"/>
          <p14:tracePt t="164783" x="3619500" y="4729163"/>
          <p14:tracePt t="164785" x="3627438" y="4729163"/>
          <p14:tracePt t="164787" x="3635375" y="4729163"/>
          <p14:tracePt t="164789" x="3643313" y="4729163"/>
          <p14:tracePt t="164792" x="3651250" y="4729163"/>
          <p14:tracePt t="164794" x="3660775" y="4737100"/>
          <p14:tracePt t="164796" x="3668713" y="4737100"/>
          <p14:tracePt t="164798" x="3676650" y="4737100"/>
          <p14:tracePt t="164801" x="3692525" y="4737100"/>
          <p14:tracePt t="164803" x="3700463" y="4737100"/>
          <p14:tracePt t="164805" x="3708400" y="4737100"/>
          <p14:tracePt t="164807" x="3716338" y="4737100"/>
          <p14:tracePt t="164810" x="3724275" y="4737100"/>
          <p14:tracePt t="164813" x="3748088" y="4737100"/>
          <p14:tracePt t="164815" x="3756025" y="4737100"/>
          <p14:tracePt t="164817" x="3763963" y="4745038"/>
          <p14:tracePt t="164819" x="3779838" y="4745038"/>
          <p14:tracePt t="164821" x="3787775" y="4745038"/>
          <p14:tracePt t="164823" x="3803650" y="4745038"/>
          <p14:tracePt t="164826" x="3811588" y="4745038"/>
          <p14:tracePt t="164830" x="3827463" y="4745038"/>
          <p14:tracePt t="164832" x="3843338" y="4752975"/>
          <p14:tracePt t="164833" x="3851275" y="4752975"/>
          <p14:tracePt t="164835" x="3859213" y="4752975"/>
          <p14:tracePt t="164837" x="3867150" y="4752975"/>
          <p14:tracePt t="164839" x="3875088" y="4752975"/>
          <p14:tracePt t="164843" x="3883025" y="4760913"/>
          <p14:tracePt t="164846" x="3890963" y="4760913"/>
          <p14:tracePt t="164849" x="3898900" y="4760913"/>
          <p14:tracePt t="164851" x="3898900" y="4768850"/>
          <p14:tracePt t="164853" x="3906838" y="4768850"/>
          <p14:tracePt t="164857" x="3914775" y="4768850"/>
          <p14:tracePt t="164860" x="3914775" y="4776788"/>
          <p14:tracePt t="164865" x="3922713" y="4784725"/>
          <p14:tracePt t="164873" x="3922713" y="4792663"/>
          <p14:tracePt t="164881" x="3922713" y="4800600"/>
          <p14:tracePt t="164887" x="3922713" y="4808538"/>
          <p14:tracePt t="164893" x="3914775" y="4816475"/>
          <p14:tracePt t="164897" x="3914775" y="4824413"/>
          <p14:tracePt t="164901" x="3914775" y="4832350"/>
          <p14:tracePt t="164905" x="3914775" y="4840288"/>
          <p14:tracePt t="164910" x="3906838" y="4848225"/>
          <p14:tracePt t="164913" x="3906838" y="4856163"/>
          <p14:tracePt t="164919" x="3906838" y="4864100"/>
          <p14:tracePt t="164926" x="3906838" y="4872038"/>
          <p14:tracePt t="164929" x="3898900" y="4872038"/>
          <p14:tracePt t="164933" x="3898900" y="4879975"/>
          <p14:tracePt t="165317" x="3898900" y="4872038"/>
          <p14:tracePt t="165329" x="3906838" y="4872038"/>
          <p14:tracePt t="165351" x="3906838" y="4864100"/>
          <p14:tracePt t="165469" x="3906838" y="4856163"/>
          <p14:tracePt t="165477" x="3898900" y="4856163"/>
          <p14:tracePt t="165483" x="3898900" y="4848225"/>
          <p14:tracePt t="165495" x="3890963" y="4848225"/>
          <p14:tracePt t="165499" x="3890963" y="4840288"/>
          <p14:tracePt t="165537" x="3883025" y="4840288"/>
          <p14:tracePt t="165545" x="3875088" y="4840288"/>
          <p14:tracePt t="165548" x="3875088" y="4848225"/>
          <p14:tracePt t="165551" x="3867150" y="4848225"/>
          <p14:tracePt t="165555" x="3859213" y="4856163"/>
          <p14:tracePt t="165557" x="3851275" y="4856163"/>
          <p14:tracePt t="165562" x="3843338" y="4856163"/>
          <p14:tracePt t="165564" x="3843338" y="4864100"/>
          <p14:tracePt t="165565" x="3835400" y="4864100"/>
          <p14:tracePt t="165569" x="3827463" y="4872038"/>
          <p14:tracePt t="165573" x="3819525" y="4879975"/>
          <p14:tracePt t="165579" x="3811588" y="4879975"/>
          <p14:tracePt t="165580" x="3811588" y="4887913"/>
          <p14:tracePt t="165583" x="3803650" y="4895850"/>
          <p14:tracePt t="165585" x="3795713" y="4895850"/>
          <p14:tracePt t="165587" x="3787775" y="4903788"/>
          <p14:tracePt t="165589" x="3771900" y="4903788"/>
          <p14:tracePt t="165593" x="3756025" y="4911725"/>
          <p14:tracePt t="165598" x="3732213" y="4919663"/>
          <p14:tracePt t="165599" x="3716338" y="4927600"/>
          <p14:tracePt t="165601" x="3700463" y="4935538"/>
          <p14:tracePt t="165603" x="3692525" y="4935538"/>
          <p14:tracePt t="165605" x="3676650" y="4943475"/>
          <p14:tracePt t="165607" x="3660775" y="4943475"/>
          <p14:tracePt t="165610" x="3643313" y="4951413"/>
          <p14:tracePt t="165612" x="3627438" y="4959350"/>
          <p14:tracePt t="165614" x="3611563" y="4959350"/>
          <p14:tracePt t="165615" x="3595688" y="4967288"/>
          <p14:tracePt t="165617" x="3579813" y="4967288"/>
          <p14:tracePt t="165619" x="3563938" y="4976813"/>
          <p14:tracePt t="165621" x="3540125" y="4976813"/>
          <p14:tracePt t="165623" x="3524250" y="4976813"/>
          <p14:tracePt t="165627" x="3484563" y="4984750"/>
          <p14:tracePt t="165632" x="3452813" y="4992688"/>
          <p14:tracePt t="165633" x="3436938" y="4992688"/>
          <p14:tracePt t="165635" x="3421063" y="4992688"/>
          <p14:tracePt t="165637" x="3405188" y="5000625"/>
          <p14:tracePt t="165639" x="3389313" y="5000625"/>
          <p14:tracePt t="165644" x="3357563" y="5000625"/>
          <p14:tracePt t="165648" x="3317875" y="5000625"/>
          <p14:tracePt t="165649" x="3300413" y="5000625"/>
          <p14:tracePt t="165651" x="3284538" y="5008563"/>
          <p14:tracePt t="165653" x="3276600" y="5008563"/>
          <p14:tracePt t="165656" x="3260725" y="5008563"/>
          <p14:tracePt t="165657" x="3252788" y="5016500"/>
          <p14:tracePt t="165659" x="3244850" y="5016500"/>
          <p14:tracePt t="165661" x="3228975" y="5016500"/>
          <p14:tracePt t="165663" x="3221038" y="5016500"/>
          <p14:tracePt t="165665" x="3213100" y="5016500"/>
          <p14:tracePt t="165667" x="3205163" y="5024438"/>
          <p14:tracePt t="165669" x="3197225" y="5024438"/>
          <p14:tracePt t="165671" x="3189288" y="5024438"/>
          <p14:tracePt t="165673" x="3181350" y="5032375"/>
          <p14:tracePt t="165675" x="3173413" y="5032375"/>
          <p14:tracePt t="165677" x="3165475" y="5032375"/>
          <p14:tracePt t="165679" x="3157538" y="5040313"/>
          <p14:tracePt t="165681" x="3149600" y="5040313"/>
          <p14:tracePt t="165683" x="3141663" y="5040313"/>
          <p14:tracePt t="165685" x="3133725" y="5048250"/>
          <p14:tracePt t="165689" x="3125788" y="5056188"/>
          <p14:tracePt t="165693" x="3109913" y="5056188"/>
          <p14:tracePt t="165697" x="3101975" y="5064125"/>
          <p14:tracePt t="165701" x="3094038" y="5064125"/>
          <p14:tracePt t="165704" x="3086100" y="5072063"/>
          <p14:tracePt t="165708" x="3078163" y="5072063"/>
          <p14:tracePt t="165710" x="3078163" y="5080000"/>
          <p14:tracePt t="165712" x="3070225" y="5080000"/>
          <p14:tracePt t="165715" x="3070225" y="5087938"/>
          <p14:tracePt t="165717" x="3062288" y="5087938"/>
          <p14:tracePt t="165719" x="3062288" y="5095875"/>
          <p14:tracePt t="165721" x="3054350" y="5095875"/>
          <p14:tracePt t="165726" x="3046413" y="5103813"/>
          <p14:tracePt t="165729" x="3046413" y="5111750"/>
          <p14:tracePt t="165731" x="3038475" y="5111750"/>
          <p14:tracePt t="165733" x="3038475" y="5119688"/>
          <p14:tracePt t="165735" x="3030538" y="5119688"/>
          <p14:tracePt t="165739" x="3030538" y="5127625"/>
          <p14:tracePt t="165743" x="3022600" y="5127625"/>
          <p14:tracePt t="165745" x="3014663" y="5135563"/>
          <p14:tracePt t="165751" x="3006725" y="5143500"/>
          <p14:tracePt t="165755" x="2998788" y="5143500"/>
          <p14:tracePt t="165757" x="2998788" y="5151438"/>
          <p14:tracePt t="165759" x="2990850" y="5151438"/>
          <p14:tracePt t="165763" x="2982913" y="5151438"/>
          <p14:tracePt t="165765" x="2974975" y="5159375"/>
          <p14:tracePt t="165769" x="2967038" y="5159375"/>
          <p14:tracePt t="165771" x="2967038" y="5167313"/>
          <p14:tracePt t="165773" x="2957513" y="5167313"/>
          <p14:tracePt t="165776" x="2949575" y="5167313"/>
          <p14:tracePt t="165779" x="2941638" y="5175250"/>
          <p14:tracePt t="165783" x="2933700" y="5175250"/>
          <p14:tracePt t="165785" x="2925763" y="5175250"/>
          <p14:tracePt t="165789" x="2917825" y="5175250"/>
          <p14:tracePt t="165793" x="2909888" y="5183188"/>
          <p14:tracePt t="165797" x="2901950" y="5183188"/>
          <p14:tracePt t="165801" x="2894013" y="5183188"/>
          <p14:tracePt t="165805" x="2886075" y="5183188"/>
          <p14:tracePt t="165809" x="2886075" y="5191125"/>
          <p14:tracePt t="165812" x="2878138" y="5191125"/>
          <p14:tracePt t="165817" x="2870200" y="5191125"/>
          <p14:tracePt t="165837" x="2870200" y="5183188"/>
          <p14:tracePt t="165843" x="2862263" y="5183188"/>
          <p14:tracePt t="165857" x="2854325" y="5175250"/>
          <p14:tracePt t="165865" x="2846388" y="5167313"/>
          <p14:tracePt t="165871" x="2846388" y="5159375"/>
          <p14:tracePt t="165876" x="2846388" y="5151438"/>
          <p14:tracePt t="165879" x="2838450" y="5143500"/>
          <p14:tracePt t="165883" x="2838450" y="5135563"/>
          <p14:tracePt t="165887" x="2838450" y="5127625"/>
          <p14:tracePt t="165893" x="2838450" y="5119688"/>
          <p14:tracePt t="165894" x="2830513" y="5119688"/>
          <p14:tracePt t="165896" x="2830513" y="5111750"/>
          <p14:tracePt t="165901" x="2830513" y="5103813"/>
          <p14:tracePt t="165903" x="2822575" y="5103813"/>
          <p14:tracePt t="165905" x="2822575" y="5095875"/>
          <p14:tracePt t="165909" x="2814638" y="5087938"/>
          <p14:tracePt t="165913" x="2806700" y="5080000"/>
          <p14:tracePt t="165917" x="2806700" y="5072063"/>
          <p14:tracePt t="165919" x="2798763" y="5072063"/>
          <p14:tracePt t="165922" x="2798763" y="5064125"/>
          <p14:tracePt t="165923" x="2790825" y="5064125"/>
          <p14:tracePt t="165926" x="2790825" y="5056188"/>
          <p14:tracePt t="165929" x="2782888" y="5040313"/>
          <p14:tracePt t="165931" x="2774950" y="5040313"/>
          <p14:tracePt t="165933" x="2774950" y="5032375"/>
          <p14:tracePt t="165935" x="2767013" y="5032375"/>
          <p14:tracePt t="165937" x="2767013" y="5024438"/>
          <p14:tracePt t="165939" x="2759075" y="5016500"/>
          <p14:tracePt t="165943" x="2751138" y="5008563"/>
          <p14:tracePt t="165946" x="2751138" y="5000625"/>
          <p14:tracePt t="165948" x="2743200" y="5000625"/>
          <p14:tracePt t="165949" x="2743200" y="4992688"/>
          <p14:tracePt t="165951" x="2743200" y="4984750"/>
          <p14:tracePt t="165954" x="2735263" y="4984750"/>
          <p14:tracePt t="165955" x="2735263" y="4976813"/>
          <p14:tracePt t="165957" x="2727325" y="4976813"/>
          <p14:tracePt t="165960" x="2727325" y="4967288"/>
          <p14:tracePt t="165962" x="2719388" y="4967288"/>
          <p14:tracePt t="165964" x="2719388" y="4959350"/>
          <p14:tracePt t="165965" x="2711450" y="4959350"/>
          <p14:tracePt t="165967" x="2711450" y="4951413"/>
          <p14:tracePt t="165970" x="2703513" y="4951413"/>
          <p14:tracePt t="165971" x="2703513" y="4943475"/>
          <p14:tracePt t="165973" x="2695575" y="4943475"/>
          <p14:tracePt t="165976" x="2695575" y="4935538"/>
          <p14:tracePt t="165979" x="2687638" y="4935538"/>
          <p14:tracePt t="165981" x="2687638" y="4927600"/>
          <p14:tracePt t="165983" x="2679700" y="4927600"/>
          <p14:tracePt t="165993" x="2671763" y="4919663"/>
          <p14:tracePt t="165997" x="2671763" y="4927600"/>
          <p14:tracePt t="166018" x="2671763" y="4935538"/>
          <p14:tracePt t="166026" x="2663825" y="4935538"/>
          <p14:tracePt t="166028" x="2663825" y="4943475"/>
          <p14:tracePt t="166033" x="2655888" y="4943475"/>
          <p14:tracePt t="166035" x="2655888" y="4951413"/>
          <p14:tracePt t="166037" x="2647950" y="4951413"/>
          <p14:tracePt t="166043" x="2640013" y="4959350"/>
          <p14:tracePt t="166046" x="2632075" y="4959350"/>
          <p14:tracePt t="166049" x="2624138" y="4959350"/>
          <p14:tracePt t="166053" x="2616200" y="4967288"/>
          <p14:tracePt t="166055" x="2606675" y="4967288"/>
          <p14:tracePt t="166059" x="2598738" y="4967288"/>
          <p14:tracePt t="166062" x="2598738" y="4976813"/>
          <p14:tracePt t="166063" x="2590800" y="4976813"/>
          <p14:tracePt t="166067" x="2582863" y="4976813"/>
          <p14:tracePt t="166069" x="2582863" y="4984750"/>
          <p14:tracePt t="166071" x="2574925" y="4984750"/>
          <p14:tracePt t="166076" x="2566988" y="4992688"/>
          <p14:tracePt t="166080" x="2559050" y="5000625"/>
          <p14:tracePt t="166081" x="2551113" y="5000625"/>
          <p14:tracePt t="166083" x="2551113" y="5008563"/>
          <p14:tracePt t="166085" x="2543175" y="5008563"/>
          <p14:tracePt t="166098" x="2519363" y="5032375"/>
          <p14:tracePt t="166099" x="2519363" y="5040313"/>
          <p14:tracePt t="166101" x="2511425" y="5040313"/>
          <p14:tracePt t="166105" x="2511425" y="5048250"/>
          <p14:tracePt t="166107" x="2503488" y="5048250"/>
          <p14:tracePt t="166112" x="2495550" y="5056188"/>
          <p14:tracePt t="166115" x="2495550" y="5064125"/>
          <p14:tracePt t="166117" x="2487613" y="5064125"/>
          <p14:tracePt t="166121" x="2487613" y="5072063"/>
          <p14:tracePt t="166127" x="2479675" y="5072063"/>
          <p14:tracePt t="166129" x="2479675" y="5080000"/>
          <p14:tracePt t="166137" x="2479675" y="5087938"/>
          <p14:tracePt t="166151" x="2479675" y="5095875"/>
          <p14:tracePt t="166169" x="2471738" y="5095875"/>
          <p14:tracePt t="166173" x="2471738" y="5087938"/>
          <p14:tracePt t="166183" x="2463800" y="5080000"/>
          <p14:tracePt t="166187" x="2463800" y="5072063"/>
          <p14:tracePt t="166194" x="2463800" y="5056188"/>
          <p14:tracePt t="166197" x="2463800" y="5048250"/>
          <p14:tracePt t="166199" x="2463800" y="5040313"/>
          <p14:tracePt t="166201" x="2463800" y="5032375"/>
          <p14:tracePt t="166204" x="2463800" y="5024438"/>
          <p14:tracePt t="166205" x="2463800" y="5016500"/>
          <p14:tracePt t="166209" x="2463800" y="5000625"/>
          <p14:tracePt t="166212" x="2463800" y="4992688"/>
          <p14:tracePt t="166214" x="2463800" y="4984750"/>
          <p14:tracePt t="166215" x="2463800" y="4976813"/>
          <p14:tracePt t="166217" x="2463800" y="4967288"/>
          <p14:tracePt t="166219" x="2463800" y="4959350"/>
          <p14:tracePt t="166221" x="2463800" y="4951413"/>
          <p14:tracePt t="166223" x="2455863" y="4943475"/>
          <p14:tracePt t="166226" x="2455863" y="4935538"/>
          <p14:tracePt t="166228" x="2455863" y="4927600"/>
          <p14:tracePt t="166229" x="2447925" y="4919663"/>
          <p14:tracePt t="166231" x="2447925" y="4911725"/>
          <p14:tracePt t="166234" x="2447925" y="4903788"/>
          <p14:tracePt t="166235" x="2439988" y="4895850"/>
          <p14:tracePt t="166237" x="2439988" y="4887913"/>
          <p14:tracePt t="166239" x="2439988" y="4879975"/>
          <p14:tracePt t="166243" x="2432050" y="4864100"/>
          <p14:tracePt t="166247" x="2432050" y="4856163"/>
          <p14:tracePt t="166249" x="2424113" y="4848225"/>
          <p14:tracePt t="166251" x="2424113" y="4840288"/>
          <p14:tracePt t="166253" x="2424113" y="4832350"/>
          <p14:tracePt t="166255" x="2416175" y="4832350"/>
          <p14:tracePt t="166257" x="2416175" y="4824413"/>
          <p14:tracePt t="166262" x="2408238" y="4816475"/>
          <p14:tracePt t="166265" x="2408238" y="4808538"/>
          <p14:tracePt t="166267" x="2400300" y="4808538"/>
          <p14:tracePt t="166269" x="2400300" y="4800600"/>
          <p14:tracePt t="166273" x="2392363" y="4800600"/>
          <p14:tracePt t="166285" x="2392363" y="4792663"/>
          <p14:tracePt t="166287" x="2384425" y="4792663"/>
          <p14:tracePt t="166313" x="2376488" y="4800600"/>
          <p14:tracePt t="166323" x="2376488" y="4808538"/>
          <p14:tracePt t="166329" x="2368550" y="4824413"/>
          <p14:tracePt t="166333" x="2368550" y="4832350"/>
          <p14:tracePt t="166337" x="2368550" y="4840288"/>
          <p14:tracePt t="166339" x="2368550" y="4848225"/>
          <p14:tracePt t="166342" x="2368550" y="4856163"/>
          <p14:tracePt t="166346" x="2368550" y="4864100"/>
          <p14:tracePt t="166347" x="2368550" y="4872038"/>
          <p14:tracePt t="166349" x="2368550" y="4879975"/>
          <p14:tracePt t="166351" x="2376488" y="4887913"/>
          <p14:tracePt t="166355" x="2376488" y="4895850"/>
          <p14:tracePt t="166357" x="2376488" y="4903788"/>
          <p14:tracePt t="166360" x="2376488" y="4911725"/>
          <p14:tracePt t="166361" x="2376488" y="4919663"/>
          <p14:tracePt t="166363" x="2376488" y="4927600"/>
          <p14:tracePt t="166365" x="2384425" y="4927600"/>
          <p14:tracePt t="166367" x="2384425" y="4935538"/>
          <p14:tracePt t="166369" x="2384425" y="4943475"/>
          <p14:tracePt t="166371" x="2384425" y="4951413"/>
          <p14:tracePt t="166373" x="2392363" y="4951413"/>
          <p14:tracePt t="166376" x="2392363" y="4959350"/>
          <p14:tracePt t="166379" x="2392363" y="4967288"/>
          <p14:tracePt t="166381" x="2400300" y="4976813"/>
          <p14:tracePt t="166385" x="2408238" y="4984750"/>
          <p14:tracePt t="166387" x="2408238" y="4992688"/>
          <p14:tracePt t="166389" x="2416175" y="4992688"/>
          <p14:tracePt t="166393" x="2416175" y="5000625"/>
          <p14:tracePt t="166394" x="2424113" y="5000625"/>
          <p14:tracePt t="166396" x="2432050" y="5008563"/>
          <p14:tracePt t="166399" x="2439988" y="5016500"/>
          <p14:tracePt t="166401" x="2447925" y="5016500"/>
          <p14:tracePt t="166403" x="2447925" y="5024438"/>
          <p14:tracePt t="166405" x="2455863" y="5024438"/>
          <p14:tracePt t="166407" x="2463800" y="5024438"/>
          <p14:tracePt t="166410" x="2471738" y="5032375"/>
          <p14:tracePt t="166412" x="2479675" y="5032375"/>
          <p14:tracePt t="166415" x="2487613" y="5040313"/>
          <p14:tracePt t="166417" x="2495550" y="5040313"/>
          <p14:tracePt t="166419" x="2503488" y="5040313"/>
          <p14:tracePt t="166421" x="2511425" y="5040313"/>
          <p14:tracePt t="166423" x="2519363" y="5040313"/>
          <p14:tracePt t="166426" x="2527300" y="5048250"/>
          <p14:tracePt t="166428" x="2535238" y="5048250"/>
          <p14:tracePt t="166430" x="2543175" y="5048250"/>
          <p14:tracePt t="166431" x="2551113" y="5048250"/>
          <p14:tracePt t="166433" x="2559050" y="5048250"/>
          <p14:tracePt t="166435" x="2574925" y="5048250"/>
          <p14:tracePt t="166438" x="2582863" y="5048250"/>
          <p14:tracePt t="166439" x="2590800" y="5048250"/>
          <p14:tracePt t="166443" x="2606675" y="5048250"/>
          <p14:tracePt t="166445" x="2616200" y="5056188"/>
          <p14:tracePt t="166447" x="2624138" y="5056188"/>
          <p14:tracePt t="166449" x="2632075" y="5056188"/>
          <p14:tracePt t="166451" x="2640013" y="5056188"/>
          <p14:tracePt t="166453" x="2647950" y="5056188"/>
          <p14:tracePt t="166455" x="2663825" y="5048250"/>
          <p14:tracePt t="166457" x="2671763" y="5048250"/>
          <p14:tracePt t="166459" x="2679700" y="5048250"/>
          <p14:tracePt t="166461" x="2687638" y="5048250"/>
          <p14:tracePt t="166463" x="2695575" y="5048250"/>
          <p14:tracePt t="166465" x="2703513" y="5048250"/>
          <p14:tracePt t="166467" x="2719388" y="5048250"/>
          <p14:tracePt t="166469" x="2727325" y="5048250"/>
          <p14:tracePt t="166471" x="2735263" y="5040313"/>
          <p14:tracePt t="166473" x="2751138" y="5040313"/>
          <p14:tracePt t="166477" x="2767013" y="5040313"/>
          <p14:tracePt t="166479" x="2774950" y="5040313"/>
          <p14:tracePt t="166481" x="2782888" y="5032375"/>
          <p14:tracePt t="166483" x="2790825" y="5032375"/>
          <p14:tracePt t="166486" x="2798763" y="5032375"/>
          <p14:tracePt t="166487" x="2806700" y="5032375"/>
          <p14:tracePt t="166489" x="2822575" y="5024438"/>
          <p14:tracePt t="166493" x="2838450" y="5016500"/>
          <p14:tracePt t="166496" x="2846388" y="5016500"/>
          <p14:tracePt t="166497" x="2854325" y="5016500"/>
          <p14:tracePt t="166500" x="2854325" y="5008563"/>
          <p14:tracePt t="166501" x="2862263" y="5008563"/>
          <p14:tracePt t="166503" x="2870200" y="5000625"/>
          <p14:tracePt t="166505" x="2870200" y="4992688"/>
          <p14:tracePt t="166507" x="2878138" y="4992688"/>
          <p14:tracePt t="166510" x="2878138" y="4984750"/>
          <p14:tracePt t="166512" x="2886075" y="4984750"/>
          <p14:tracePt t="166514" x="2886075" y="4976813"/>
          <p14:tracePt t="166516" x="2894013" y="4967288"/>
          <p14:tracePt t="166519" x="2894013" y="4959350"/>
          <p14:tracePt t="166523" x="2894013" y="4951413"/>
          <p14:tracePt t="166526" x="2901950" y="4951413"/>
          <p14:tracePt t="166529" x="2901950" y="4943475"/>
          <p14:tracePt t="166531" x="2901950" y="4935538"/>
          <p14:tracePt t="166535" x="2901950" y="4927600"/>
          <p14:tracePt t="166543" x="2894013" y="4919663"/>
          <p14:tracePt t="166545" x="2894013" y="4911725"/>
          <p14:tracePt t="166549" x="2886075" y="4911725"/>
          <p14:tracePt t="166551" x="2886075" y="4903788"/>
          <p14:tracePt t="166555" x="2878138" y="4895850"/>
          <p14:tracePt t="166559" x="2870200" y="4895850"/>
          <p14:tracePt t="166563" x="2862263" y="4887913"/>
          <p14:tracePt t="166565" x="2854325" y="4887913"/>
          <p14:tracePt t="166567" x="2846388" y="4879975"/>
          <p14:tracePt t="166571" x="2838450" y="4879975"/>
          <p14:tracePt t="166573" x="2830513" y="4879975"/>
          <p14:tracePt t="166576" x="2814638" y="4879975"/>
          <p14:tracePt t="166580" x="2798763" y="4872038"/>
          <p14:tracePt t="166582" x="2790825" y="4872038"/>
          <p14:tracePt t="166583" x="2782888" y="4872038"/>
          <p14:tracePt t="166585" x="2774950" y="4872038"/>
          <p14:tracePt t="166587" x="2767013" y="4872038"/>
          <p14:tracePt t="166589" x="2759075" y="4872038"/>
          <p14:tracePt t="166593" x="2751138" y="4872038"/>
          <p14:tracePt t="166596" x="2735263" y="4872038"/>
          <p14:tracePt t="166598" x="2727325" y="4872038"/>
          <p14:tracePt t="166599" x="2719388" y="4872038"/>
          <p14:tracePt t="166601" x="2719388" y="4879975"/>
          <p14:tracePt t="166603" x="2711450" y="4879975"/>
          <p14:tracePt t="166605" x="2703513" y="4879975"/>
          <p14:tracePt t="166610" x="2695575" y="4887913"/>
          <p14:tracePt t="166613" x="2687638" y="4895850"/>
          <p14:tracePt t="166617" x="2679700" y="4903788"/>
          <p14:tracePt t="166621" x="2671763" y="4911725"/>
          <p14:tracePt t="166623" x="2663825" y="4919663"/>
          <p14:tracePt t="166628" x="2655888" y="4927600"/>
          <p14:tracePt t="166630" x="2647950" y="4935538"/>
          <p14:tracePt t="166631" x="2647950" y="4943475"/>
          <p14:tracePt t="166633" x="2640013" y="4951413"/>
          <p14:tracePt t="166635" x="2632075" y="4959350"/>
          <p14:tracePt t="166637" x="2632075" y="4967288"/>
          <p14:tracePt t="166639" x="2624138" y="4976813"/>
          <p14:tracePt t="166643" x="2616200" y="5000625"/>
          <p14:tracePt t="166645" x="2616200" y="5008563"/>
          <p14:tracePt t="166649" x="2606675" y="5016500"/>
          <p14:tracePt t="166650" x="2606675" y="5024438"/>
          <p14:tracePt t="166651" x="2598738" y="5032375"/>
          <p14:tracePt t="166653" x="2598738" y="5040313"/>
          <p14:tracePt t="166656" x="2598738" y="5048250"/>
          <p14:tracePt t="166657" x="2590800" y="5056188"/>
          <p14:tracePt t="166659" x="2590800" y="5072063"/>
          <p14:tracePt t="166661" x="2590800" y="5080000"/>
          <p14:tracePt t="166664" x="2590800" y="5087938"/>
          <p14:tracePt t="166665" x="2590800" y="5095875"/>
          <p14:tracePt t="166667" x="2590800" y="5103813"/>
          <p14:tracePt t="166669" x="2590800" y="5111750"/>
          <p14:tracePt t="166672" x="2590800" y="5119688"/>
          <p14:tracePt t="166673" x="2590800" y="5127625"/>
          <p14:tracePt t="166676" x="2598738" y="5135563"/>
          <p14:tracePt t="166678" x="2598738" y="5143500"/>
          <p14:tracePt t="166680" x="2598738" y="5151438"/>
          <p14:tracePt t="166681" x="2606675" y="5151438"/>
          <p14:tracePt t="166683" x="2606675" y="5159375"/>
          <p14:tracePt t="166685" x="2606675" y="5167313"/>
          <p14:tracePt t="166687" x="2616200" y="5167313"/>
          <p14:tracePt t="166689" x="2616200" y="5175250"/>
          <p14:tracePt t="166693" x="2624138" y="5183188"/>
          <p14:tracePt t="166695" x="2624138" y="5191125"/>
          <p14:tracePt t="166697" x="2632075" y="5199063"/>
          <p14:tracePt t="166701" x="2640013" y="5207000"/>
          <p14:tracePt t="166705" x="2647950" y="5214938"/>
          <p14:tracePt t="166707" x="2655888" y="5214938"/>
          <p14:tracePt t="166710" x="2655888" y="5222875"/>
          <p14:tracePt t="166712" x="2663825" y="5222875"/>
          <p14:tracePt t="166714" x="2671763" y="5222875"/>
          <p14:tracePt t="166717" x="2679700" y="5230813"/>
          <p14:tracePt t="166719" x="2687638" y="5230813"/>
          <p14:tracePt t="166721" x="2695575" y="5230813"/>
          <p14:tracePt t="166726" x="2703513" y="5230813"/>
          <p14:tracePt t="166728" x="2711450" y="5230813"/>
          <p14:tracePt t="166731" x="2719388" y="5230813"/>
          <p14:tracePt t="166733" x="2727325" y="5230813"/>
          <p14:tracePt t="166737" x="2735263" y="5230813"/>
          <p14:tracePt t="166739" x="2743200" y="5230813"/>
          <p14:tracePt t="166744" x="2751138" y="5222875"/>
          <p14:tracePt t="166747" x="2759075" y="5222875"/>
          <p14:tracePt t="166751" x="2767013" y="5214938"/>
          <p14:tracePt t="166757" x="2774950" y="5207000"/>
          <p14:tracePt t="166763" x="2782888" y="5199063"/>
          <p14:tracePt t="166767" x="2782888" y="5191125"/>
          <p14:tracePt t="166769" x="2790825" y="5191125"/>
          <p14:tracePt t="166771" x="2790825" y="5183188"/>
          <p14:tracePt t="166773" x="2798763" y="5175250"/>
          <p14:tracePt t="166776" x="2798763" y="5167313"/>
          <p14:tracePt t="166777" x="2798763" y="5159375"/>
          <p14:tracePt t="166779" x="2806700" y="5151438"/>
          <p14:tracePt t="166782" x="2806700" y="5143500"/>
          <p14:tracePt t="166783" x="2806700" y="5135563"/>
          <p14:tracePt t="166785" x="2814638" y="5127625"/>
          <p14:tracePt t="166787" x="2814638" y="5119688"/>
          <p14:tracePt t="166789" x="2814638" y="5111750"/>
          <p14:tracePt t="166793" x="2814638" y="5087938"/>
          <p14:tracePt t="166796" x="2814638" y="5080000"/>
          <p14:tracePt t="166798" x="2814638" y="5072063"/>
          <p14:tracePt t="166800" x="2814638" y="5064125"/>
          <p14:tracePt t="166801" x="2814638" y="5056188"/>
          <p14:tracePt t="166803" x="2814638" y="5048250"/>
          <p14:tracePt t="166805" x="2814638" y="5040313"/>
          <p14:tracePt t="166807" x="2814638" y="5032375"/>
          <p14:tracePt t="166810" x="2814638" y="5024438"/>
          <p14:tracePt t="166814" x="2806700" y="5008563"/>
          <p14:tracePt t="166818" x="2798763" y="5000625"/>
          <p14:tracePt t="166821" x="2798763" y="4992688"/>
          <p14:tracePt t="166823" x="2790825" y="4984750"/>
          <p14:tracePt t="166829" x="2782888" y="4976813"/>
          <p14:tracePt t="166831" x="2774950" y="4967288"/>
          <p14:tracePt t="166835" x="2767013" y="4967288"/>
          <p14:tracePt t="166837" x="2767013" y="4959350"/>
          <p14:tracePt t="166839" x="2759075" y="4959350"/>
          <p14:tracePt t="166846" x="2751138" y="4959350"/>
          <p14:tracePt t="166847" x="2743200" y="4951413"/>
          <p14:tracePt t="166853" x="2735263" y="4951413"/>
          <p14:tracePt t="166857" x="2727325" y="4951413"/>
          <p14:tracePt t="166863" x="2719388" y="4951413"/>
          <p14:tracePt t="166870" x="2711450" y="4959350"/>
          <p14:tracePt t="166873" x="2703513" y="4959350"/>
          <p14:tracePt t="166879" x="2695575" y="4967288"/>
          <p14:tracePt t="166883" x="2687638" y="4967288"/>
          <p14:tracePt t="166885" x="2687638" y="4976813"/>
          <p14:tracePt t="166887" x="2679700" y="4976813"/>
          <p14:tracePt t="166893" x="2671763" y="4984750"/>
          <p14:tracePt t="166897" x="2663825" y="4992688"/>
          <p14:tracePt t="166905" x="2655888" y="5000625"/>
          <p14:tracePt t="166915" x="2655888" y="5008563"/>
          <p14:tracePt t="166937" x="2655888" y="5016500"/>
          <p14:tracePt t="166949" x="2663825" y="5016500"/>
          <p14:tracePt t="166961" x="2671763" y="5016500"/>
          <p14:tracePt t="166971" x="2679700" y="5016500"/>
          <p14:tracePt t="166973" x="2671763" y="5016500"/>
          <p14:tracePt t="166979" x="2679700" y="5016500"/>
          <p14:tracePt t="166983" x="2687638" y="5016500"/>
          <p14:tracePt t="166987" x="2687638" y="5024438"/>
          <p14:tracePt t="166989" x="2695575" y="5024438"/>
          <p14:tracePt t="166993" x="2711450" y="5024438"/>
          <p14:tracePt t="166995" x="2719388" y="5024438"/>
          <p14:tracePt t="166997" x="2727325" y="5024438"/>
          <p14:tracePt t="166999" x="2735263" y="5024438"/>
          <p14:tracePt t="167001" x="2743200" y="5024438"/>
          <p14:tracePt t="167003" x="2751138" y="5032375"/>
          <p14:tracePt t="167005" x="2759075" y="5032375"/>
          <p14:tracePt t="167007" x="2774950" y="5032375"/>
          <p14:tracePt t="167010" x="2782888" y="5032375"/>
          <p14:tracePt t="167012" x="2790825" y="5040313"/>
          <p14:tracePt t="167014" x="2798763" y="5040313"/>
          <p14:tracePt t="167016" x="2814638" y="5040313"/>
          <p14:tracePt t="167017" x="2822575" y="5048250"/>
          <p14:tracePt t="167019" x="2830513" y="5048250"/>
          <p14:tracePt t="167021" x="2846388" y="5048250"/>
          <p14:tracePt t="167023" x="2854325" y="5048250"/>
          <p14:tracePt t="167026" x="2862263" y="5056188"/>
          <p14:tracePt t="167028" x="2878138" y="5056188"/>
          <p14:tracePt t="167031" x="2901950" y="5056188"/>
          <p14:tracePt t="167033" x="2909888" y="5064125"/>
          <p14:tracePt t="167035" x="2925763" y="5064125"/>
          <p14:tracePt t="167037" x="2933700" y="5064125"/>
          <p14:tracePt t="167039" x="2941638" y="5072063"/>
          <p14:tracePt t="167043" x="2967038" y="5072063"/>
          <p14:tracePt t="167045" x="2982913" y="5072063"/>
          <p14:tracePt t="167048" x="2990850" y="5072063"/>
          <p14:tracePt t="167049" x="2998788" y="5080000"/>
          <p14:tracePt t="167051" x="3014663" y="5080000"/>
          <p14:tracePt t="167053" x="3022600" y="5080000"/>
          <p14:tracePt t="167055" x="3030538" y="5080000"/>
          <p14:tracePt t="167057" x="3038475" y="5080000"/>
          <p14:tracePt t="167059" x="3046413" y="5080000"/>
          <p14:tracePt t="167064" x="3070225" y="5080000"/>
          <p14:tracePt t="167066" x="3078163" y="5080000"/>
          <p14:tracePt t="167067" x="3086100" y="5087938"/>
          <p14:tracePt t="167071" x="3094038" y="5087938"/>
          <p14:tracePt t="167073" x="3101975" y="5087938"/>
          <p14:tracePt t="167076" x="3109913" y="5087938"/>
          <p14:tracePt t="167079" x="3117850" y="5087938"/>
          <p14:tracePt t="167081" x="3125788" y="5087938"/>
          <p14:tracePt t="167083" x="3133725" y="5087938"/>
          <p14:tracePt t="167087" x="3141663" y="5087938"/>
          <p14:tracePt t="167096" x="3149600" y="5087938"/>
          <p14:tracePt t="167105" x="3149600" y="5080000"/>
          <p14:tracePt t="167110" x="3141663" y="5080000"/>
          <p14:tracePt t="167115" x="3133725" y="5080000"/>
          <p14:tracePt t="167119" x="3125788" y="5072063"/>
          <p14:tracePt t="167127" x="3117850" y="5072063"/>
          <p14:tracePt t="167131" x="3117850" y="5064125"/>
          <p14:tracePt t="167133" x="3109913" y="5064125"/>
          <p14:tracePt t="167187" x="3109913" y="5056188"/>
          <p14:tracePt t="167193" x="3109913" y="5048250"/>
          <p14:tracePt t="167197" x="3109913" y="5040313"/>
          <p14:tracePt t="167199" x="3117850" y="5040313"/>
          <p14:tracePt t="167201" x="3117850" y="5032375"/>
          <p14:tracePt t="167205" x="3117850" y="5024438"/>
          <p14:tracePt t="167207" x="3125788" y="5016500"/>
          <p14:tracePt t="167212" x="3125788" y="5008563"/>
          <p14:tracePt t="167213" x="3133725" y="5000625"/>
          <p14:tracePt t="167215" x="3133725" y="4992688"/>
          <p14:tracePt t="167217" x="3133725" y="4984750"/>
          <p14:tracePt t="167219" x="3141663" y="4984750"/>
          <p14:tracePt t="167221" x="3149600" y="4967288"/>
          <p14:tracePt t="167226" x="3157538" y="4959350"/>
          <p14:tracePt t="167229" x="3165475" y="4943475"/>
          <p14:tracePt t="167231" x="3165475" y="4935538"/>
          <p14:tracePt t="167233" x="3173413" y="4919663"/>
          <p14:tracePt t="167235" x="3181350" y="4911725"/>
          <p14:tracePt t="167237" x="3189288" y="4903788"/>
          <p14:tracePt t="167239" x="3197225" y="4895850"/>
          <p14:tracePt t="167243" x="3205163" y="4879975"/>
          <p14:tracePt t="167248" x="3221038" y="4872038"/>
          <p14:tracePt t="167250" x="3228975" y="4864100"/>
          <p14:tracePt t="167252" x="3236913" y="4856163"/>
          <p14:tracePt t="167253" x="3244850" y="4848225"/>
          <p14:tracePt t="167255" x="3252788" y="4840288"/>
          <p14:tracePt t="167257" x="3260725" y="4832350"/>
          <p14:tracePt t="167260" x="3268663" y="4824413"/>
          <p14:tracePt t="167261" x="3276600" y="4816475"/>
          <p14:tracePt t="167265" x="3300413" y="4808538"/>
          <p14:tracePt t="167269" x="3325813" y="4792663"/>
          <p14:tracePt t="167271" x="3333750" y="4792663"/>
          <p14:tracePt t="167273" x="3341688" y="4784725"/>
          <p14:tracePt t="167276" x="3357563" y="4776788"/>
          <p14:tracePt t="167277" x="3365500" y="4776788"/>
          <p14:tracePt t="167282" x="3389313" y="4768850"/>
          <p14:tracePt t="167285" x="3413125" y="4760913"/>
          <p14:tracePt t="167287" x="3429000" y="4752975"/>
          <p14:tracePt t="167289" x="3444875" y="4752975"/>
          <p14:tracePt t="167293" x="3468688" y="4752975"/>
          <p14:tracePt t="167295" x="3484563" y="4752975"/>
          <p14:tracePt t="167298" x="3492500" y="4752975"/>
          <p14:tracePt t="167299" x="3508375" y="4745038"/>
          <p14:tracePt t="167302" x="3524250" y="4745038"/>
          <p14:tracePt t="167303" x="3540125" y="4745038"/>
          <p14:tracePt t="167305" x="3548063" y="4745038"/>
          <p14:tracePt t="167307" x="3563938" y="4745038"/>
          <p14:tracePt t="167310" x="3579813" y="4752975"/>
          <p14:tracePt t="167314" x="3603625" y="4752975"/>
          <p14:tracePt t="167315" x="3611563" y="4760913"/>
          <p14:tracePt t="167317" x="3627438" y="4760913"/>
          <p14:tracePt t="167320" x="3635375" y="4760913"/>
          <p14:tracePt t="167321" x="3651250" y="4768850"/>
          <p14:tracePt t="167323" x="3668713" y="4776788"/>
          <p14:tracePt t="167329" x="3692525" y="4784725"/>
          <p14:tracePt t="167331" x="3700463" y="4792663"/>
          <p14:tracePt t="167333" x="3708400" y="4800600"/>
          <p14:tracePt t="167337" x="3716338" y="4808538"/>
          <p14:tracePt t="167339" x="3724275" y="4816475"/>
          <p14:tracePt t="167343" x="3732213" y="4824413"/>
          <p14:tracePt t="167348" x="3748088" y="4840288"/>
          <p14:tracePt t="167349" x="3748088" y="4848225"/>
          <p14:tracePt t="167351" x="3756025" y="4848225"/>
          <p14:tracePt t="167353" x="3756025" y="4856163"/>
          <p14:tracePt t="167355" x="3763963" y="4864100"/>
          <p14:tracePt t="167357" x="3763963" y="4872038"/>
          <p14:tracePt t="167359" x="3771900" y="4872038"/>
          <p14:tracePt t="167362" x="3771900" y="4879975"/>
          <p14:tracePt t="167365" x="3771900" y="4895850"/>
          <p14:tracePt t="167369" x="3779838" y="4903788"/>
          <p14:tracePt t="167371" x="3779838" y="4911725"/>
          <p14:tracePt t="167377" x="3779838" y="4919663"/>
          <p14:tracePt t="167379" x="3779838" y="4927600"/>
          <p14:tracePt t="167383" x="3779838" y="4935538"/>
          <p14:tracePt t="167387" x="3779838" y="4943475"/>
          <p14:tracePt t="167390" x="3771900" y="4943475"/>
          <p14:tracePt t="167395" x="3771900" y="4951413"/>
          <p14:tracePt t="167410" x="3771900" y="4959350"/>
          <p14:tracePt t="167587" x="3763963" y="4959350"/>
          <p14:tracePt t="167593" x="3763963" y="4951413"/>
          <p14:tracePt t="167601" x="3756025" y="4951413"/>
          <p14:tracePt t="167607" x="3748088" y="4951413"/>
          <p14:tracePt t="167610" x="3740150" y="4951413"/>
          <p14:tracePt t="167613" x="3732213" y="4951413"/>
          <p14:tracePt t="167615" x="3724275" y="4951413"/>
          <p14:tracePt t="167617" x="3716338" y="4943475"/>
          <p14:tracePt t="167619" x="3700463" y="4943475"/>
          <p14:tracePt t="167621" x="3692525" y="4935538"/>
          <p14:tracePt t="167623" x="3676650" y="4935538"/>
          <p14:tracePt t="167626" x="3668713" y="4927600"/>
          <p14:tracePt t="167628" x="3651250" y="4927600"/>
          <p14:tracePt t="167629" x="3635375" y="4919663"/>
          <p14:tracePt t="167631" x="3627438" y="4911725"/>
          <p14:tracePt t="167633" x="3611563" y="4911725"/>
          <p14:tracePt t="167635" x="3595688" y="4903788"/>
          <p14:tracePt t="167637" x="3579813" y="4903788"/>
          <p14:tracePt t="167640" x="3563938" y="4895850"/>
          <p14:tracePt t="167643" x="3540125" y="4887913"/>
          <p14:tracePt t="167646" x="3524250" y="4887913"/>
          <p14:tracePt t="167648" x="3508375" y="4879975"/>
          <p14:tracePt t="167649" x="3492500" y="4879975"/>
          <p14:tracePt t="167651" x="3476625" y="4879975"/>
          <p14:tracePt t="167653" x="3468688" y="4872038"/>
          <p14:tracePt t="167656" x="3452813" y="4872038"/>
          <p14:tracePt t="167657" x="3436938" y="4872038"/>
          <p14:tracePt t="167660" x="3429000" y="4872038"/>
          <p14:tracePt t="167662" x="3413125" y="4864100"/>
          <p14:tracePt t="167666" x="3389313" y="4864100"/>
          <p14:tracePt t="167667" x="3373438" y="4864100"/>
          <p14:tracePt t="167669" x="3357563" y="4856163"/>
          <p14:tracePt t="167671" x="3349625" y="4856163"/>
          <p14:tracePt t="167673" x="3333750" y="4856163"/>
          <p14:tracePt t="167676" x="3317875" y="4848225"/>
          <p14:tracePt t="167678" x="3300413" y="4848225"/>
          <p14:tracePt t="167680" x="3292475" y="4848225"/>
          <p14:tracePt t="167682" x="3276600" y="4848225"/>
          <p14:tracePt t="167683" x="3268663" y="4840288"/>
          <p14:tracePt t="167685" x="3252788" y="4840288"/>
          <p14:tracePt t="167689" x="3221038" y="4832350"/>
          <p14:tracePt t="167693" x="3213100" y="4832350"/>
          <p14:tracePt t="167694" x="3197225" y="4824413"/>
          <p14:tracePt t="167696" x="3181350" y="4824413"/>
          <p14:tracePt t="167697" x="3165475" y="4824413"/>
          <p14:tracePt t="167699" x="3165475" y="4816475"/>
          <p14:tracePt t="167701" x="3149600" y="4816475"/>
          <p14:tracePt t="167703" x="3141663" y="4816475"/>
          <p14:tracePt t="167705" x="3133725" y="4816475"/>
          <p14:tracePt t="167707" x="3125788" y="4808538"/>
          <p14:tracePt t="167710" x="3109913" y="4808538"/>
          <p14:tracePt t="167713" x="3094038" y="4808538"/>
          <p14:tracePt t="167715" x="3086100" y="4808538"/>
          <p14:tracePt t="167717" x="3078163" y="4800600"/>
          <p14:tracePt t="167721" x="3070225" y="4800600"/>
          <p14:tracePt t="167723" x="3062288" y="4800600"/>
          <p14:tracePt t="167726" x="3054350" y="4800600"/>
          <p14:tracePt t="167729" x="3046413" y="4792663"/>
          <p14:tracePt t="167731" x="3038475" y="4792663"/>
          <p14:tracePt t="167735" x="3030538" y="4792663"/>
          <p14:tracePt t="167739" x="3022600" y="4792663"/>
          <p14:tracePt t="167743" x="3022600" y="4784725"/>
          <p14:tracePt t="167745" x="3014663" y="4784725"/>
          <p14:tracePt t="167751" x="3006725" y="4776788"/>
          <p14:tracePt t="167757" x="2998788" y="4776788"/>
          <p14:tracePt t="167759" x="2998788" y="4768850"/>
          <p14:tracePt t="167765" x="2990850" y="4760913"/>
          <p14:tracePt t="167769" x="2982913" y="4760913"/>
          <p14:tracePt t="167771" x="2982913" y="4752975"/>
          <p14:tracePt t="167776" x="2974975" y="4745038"/>
          <p14:tracePt t="167779" x="2967038" y="4737100"/>
          <p14:tracePt t="167783" x="2957513" y="4729163"/>
          <p14:tracePt t="167787" x="2949575" y="4721225"/>
          <p14:tracePt t="167789" x="2949575" y="4713288"/>
          <p14:tracePt t="167792" x="2941638" y="4705350"/>
          <p14:tracePt t="167795" x="2941638" y="4697413"/>
          <p14:tracePt t="167798" x="2933700" y="4689475"/>
          <p14:tracePt t="167799" x="2933700" y="4681538"/>
          <p14:tracePt t="167801" x="2925763" y="4681538"/>
          <p14:tracePt t="167803" x="2925763" y="4673600"/>
          <p14:tracePt t="167805" x="2925763" y="4665663"/>
          <p14:tracePt t="167807" x="2917825" y="4665663"/>
          <p14:tracePt t="167810" x="2917825" y="4657725"/>
          <p14:tracePt t="167815" x="2909888" y="4633913"/>
          <p14:tracePt t="167817" x="2901950" y="4633913"/>
          <p14:tracePt t="167819" x="2901950" y="4616450"/>
          <p14:tracePt t="167824" x="2894013" y="4608513"/>
          <p14:tracePt t="167826" x="2894013" y="4600575"/>
          <p14:tracePt t="167832" x="2886075" y="4584700"/>
          <p14:tracePt t="167833" x="2878138" y="4576763"/>
          <p14:tracePt t="167837" x="2878138" y="4568825"/>
          <p14:tracePt t="167839" x="2870200" y="4560888"/>
          <p14:tracePt t="167843" x="2870200" y="4552950"/>
          <p14:tracePt t="167847" x="2862263" y="4537075"/>
          <p14:tracePt t="167849" x="2854325" y="4537075"/>
          <p14:tracePt t="167851" x="2854325" y="4529138"/>
          <p14:tracePt t="167853" x="2854325" y="4521200"/>
          <p14:tracePt t="167857" x="2846388" y="4513263"/>
          <p14:tracePt t="167861" x="2846388" y="4505325"/>
          <p14:tracePt t="167867" x="2846388" y="4497388"/>
          <p14:tracePt t="167869" x="2838450" y="4497388"/>
          <p14:tracePt t="167873" x="2838450" y="4489450"/>
          <p14:tracePt t="167879" x="2838450" y="4481513"/>
          <p14:tracePt t="167890" x="2846388" y="4473575"/>
          <p14:tracePt t="167897" x="2846388" y="4465638"/>
          <p14:tracePt t="167913" x="2838450" y="4465638"/>
          <p14:tracePt t="167931" x="2830513" y="4465638"/>
          <p14:tracePt t="167937" x="2822575" y="4465638"/>
          <p14:tracePt t="167940" x="2814638" y="4465638"/>
          <p14:tracePt t="167943" x="2806700" y="4465638"/>
          <p14:tracePt t="167944" x="2798763" y="4465638"/>
          <p14:tracePt t="167945" x="2790825" y="4465638"/>
          <p14:tracePt t="167947" x="2782888" y="4465638"/>
          <p14:tracePt t="167949" x="2774950" y="4465638"/>
          <p14:tracePt t="167951" x="2767013" y="4473575"/>
          <p14:tracePt t="167953" x="2759075" y="4473575"/>
          <p14:tracePt t="167955" x="2743200" y="4473575"/>
          <p14:tracePt t="167957" x="2735263" y="4473575"/>
          <p14:tracePt t="167959" x="2719388" y="4481513"/>
          <p14:tracePt t="167963" x="2703513" y="4481513"/>
          <p14:tracePt t="167965" x="2695575" y="4481513"/>
          <p14:tracePt t="167967" x="2687638" y="4481513"/>
          <p14:tracePt t="167969" x="2671763" y="4489450"/>
          <p14:tracePt t="167971" x="2663825" y="4489450"/>
          <p14:tracePt t="167973" x="2655888" y="4489450"/>
          <p14:tracePt t="167976" x="2647950" y="4489450"/>
          <p14:tracePt t="167978" x="2640013" y="4497388"/>
          <p14:tracePt t="167980" x="2624138" y="4497388"/>
          <p14:tracePt t="167981" x="2616200" y="4497388"/>
          <p14:tracePt t="167984" x="2606675" y="4497388"/>
          <p14:tracePt t="167985" x="2598738" y="4505325"/>
          <p14:tracePt t="167987" x="2590800" y="4505325"/>
          <p14:tracePt t="167989" x="2582863" y="4505325"/>
          <p14:tracePt t="167993" x="2566988" y="4513263"/>
          <p14:tracePt t="167996" x="2551113" y="4513263"/>
          <p14:tracePt t="167997" x="2543175" y="4521200"/>
          <p14:tracePt t="167999" x="2527300" y="4521200"/>
          <p14:tracePt t="168003" x="2519363" y="4529138"/>
          <p14:tracePt t="168005" x="2511425" y="4529138"/>
          <p14:tracePt t="168007" x="2495550" y="4537075"/>
          <p14:tracePt t="168009" x="2487613" y="4537075"/>
          <p14:tracePt t="168013" x="2479675" y="4545013"/>
          <p14:tracePt t="168015" x="2471738" y="4545013"/>
          <p14:tracePt t="168017" x="2463800" y="4552950"/>
          <p14:tracePt t="168019" x="2455863" y="4552950"/>
          <p14:tracePt t="168021" x="2447925" y="4560888"/>
          <p14:tracePt t="168026" x="2439988" y="4568825"/>
          <p14:tracePt t="168028" x="2432050" y="4568825"/>
          <p14:tracePt t="168031" x="2432050" y="4576763"/>
          <p14:tracePt t="168033" x="2424113" y="4584700"/>
          <p14:tracePt t="168035" x="2416175" y="4584700"/>
          <p14:tracePt t="168037" x="2416175" y="4592638"/>
          <p14:tracePt t="168039" x="2408238" y="4600575"/>
          <p14:tracePt t="168043" x="2408238" y="4608513"/>
          <p14:tracePt t="168047" x="2400300" y="4616450"/>
          <p14:tracePt t="168051" x="2400300" y="4624388"/>
          <p14:tracePt t="168053" x="2400300" y="4633913"/>
          <p14:tracePt t="168057" x="2400300" y="4641850"/>
          <p14:tracePt t="168059" x="2392363" y="4649788"/>
          <p14:tracePt t="168064" x="2400300" y="4657725"/>
          <p14:tracePt t="168066" x="2400300" y="4665663"/>
          <p14:tracePt t="168069" x="2400300" y="4673600"/>
          <p14:tracePt t="168071" x="2400300" y="4681538"/>
          <p14:tracePt t="168073" x="2400300" y="4689475"/>
          <p14:tracePt t="168076" x="2408238" y="4689475"/>
          <p14:tracePt t="168079" x="2408238" y="4705350"/>
          <p14:tracePt t="168081" x="2408238" y="4713288"/>
          <p14:tracePt t="168096" x="2439988" y="4752975"/>
          <p14:tracePt t="168097" x="2447925" y="4760913"/>
          <p14:tracePt t="168099" x="2455863" y="4768850"/>
          <p14:tracePt t="168103" x="2463800" y="4776788"/>
          <p14:tracePt t="168105" x="2471738" y="4784725"/>
          <p14:tracePt t="168110" x="2479675" y="4792663"/>
          <p14:tracePt t="168112" x="2487613" y="4800600"/>
          <p14:tracePt t="168114" x="2495550" y="4808538"/>
          <p14:tracePt t="168115" x="2503488" y="4808538"/>
          <p14:tracePt t="168117" x="2511425" y="4816475"/>
          <p14:tracePt t="168119" x="2519363" y="4824413"/>
          <p14:tracePt t="168123" x="2527300" y="4824413"/>
          <p14:tracePt t="168126" x="2535238" y="4832350"/>
          <p14:tracePt t="168127" x="2543175" y="4832350"/>
          <p14:tracePt t="168130" x="2551113" y="4840288"/>
          <p14:tracePt t="168133" x="2559050" y="4848225"/>
          <p14:tracePt t="168135" x="2566988" y="4848225"/>
          <p14:tracePt t="168137" x="2574925" y="4848225"/>
          <p14:tracePt t="168140" x="2582863" y="4856163"/>
          <p14:tracePt t="168143" x="2590800" y="4856163"/>
          <p14:tracePt t="168148" x="2606675" y="4856163"/>
          <p14:tracePt t="168149" x="2616200" y="4856163"/>
          <p14:tracePt t="168151" x="2624138" y="4864100"/>
          <p14:tracePt t="168153" x="2632075" y="4864100"/>
          <p14:tracePt t="168157" x="2640013" y="4864100"/>
          <p14:tracePt t="168160" x="2647950" y="4864100"/>
          <p14:tracePt t="168162" x="2655888" y="4864100"/>
          <p14:tracePt t="168164" x="2663825" y="4864100"/>
          <p14:tracePt t="168167" x="2671763" y="4864100"/>
          <p14:tracePt t="168169" x="2679700" y="4864100"/>
          <p14:tracePt t="168172" x="2687638" y="4864100"/>
          <p14:tracePt t="168176" x="2695575" y="4864100"/>
          <p14:tracePt t="168178" x="2703513" y="4864100"/>
          <p14:tracePt t="168179" x="2711450" y="4864100"/>
          <p14:tracePt t="168181" x="2719388" y="4864100"/>
          <p14:tracePt t="168185" x="2727325" y="4864100"/>
          <p14:tracePt t="168189" x="2735263" y="4864100"/>
          <p14:tracePt t="168193" x="2743200" y="4864100"/>
          <p14:tracePt t="168195" x="2751138" y="4864100"/>
          <p14:tracePt t="168201" x="2759075" y="4864100"/>
          <p14:tracePt t="168203" x="2759075" y="4856163"/>
          <p14:tracePt t="168211" x="2759075" y="4848225"/>
          <p14:tracePt t="168217" x="2759075" y="4840288"/>
          <p14:tracePt t="168220" x="2759075" y="4832350"/>
          <p14:tracePt t="168223" x="2751138" y="4832350"/>
          <p14:tracePt t="168226" x="2751138" y="4824413"/>
          <p14:tracePt t="168228" x="2743200" y="4824413"/>
          <p14:tracePt t="168229" x="2743200" y="4816475"/>
          <p14:tracePt t="168231" x="2735263" y="4816475"/>
          <p14:tracePt t="168233" x="2727325" y="4808538"/>
          <p14:tracePt t="168235" x="2719388" y="4800600"/>
          <p14:tracePt t="168237" x="2711450" y="4800600"/>
          <p14:tracePt t="168239" x="2703513" y="4792663"/>
          <p14:tracePt t="168243" x="2695575" y="4784725"/>
          <p14:tracePt t="168245" x="2687638" y="4784725"/>
          <p14:tracePt t="168246" x="2679700" y="4776788"/>
          <p14:tracePt t="168247" x="2663825" y="4776788"/>
          <p14:tracePt t="168249" x="2655888" y="4768850"/>
          <p14:tracePt t="168251" x="2647950" y="4768850"/>
          <p14:tracePt t="168253" x="2632075" y="4760913"/>
          <p14:tracePt t="168255" x="2624138" y="4752975"/>
          <p14:tracePt t="168257" x="2606675" y="4752975"/>
          <p14:tracePt t="168259" x="2590800" y="4745038"/>
          <p14:tracePt t="168262" x="2582863" y="4745038"/>
          <p14:tracePt t="168265" x="2551113" y="4737100"/>
          <p14:tracePt t="168268" x="2543175" y="4729163"/>
          <p14:tracePt t="168269" x="2527300" y="4729163"/>
          <p14:tracePt t="168271" x="2511425" y="4729163"/>
          <p14:tracePt t="168273" x="2495550" y="4721225"/>
          <p14:tracePt t="168276" x="2479675" y="4721225"/>
          <p14:tracePt t="168277" x="2471738" y="4713288"/>
          <p14:tracePt t="168280" x="2447925" y="4713288"/>
          <p14:tracePt t="168282" x="2439988" y="4713288"/>
          <p14:tracePt t="168284" x="2424113" y="4705350"/>
          <p14:tracePt t="168285" x="2408238" y="4705350"/>
          <p14:tracePt t="168287" x="2392363" y="4705350"/>
          <p14:tracePt t="168289" x="2384425" y="4705350"/>
          <p14:tracePt t="168293" x="2368550" y="4697413"/>
          <p14:tracePt t="168293" x="2352675" y="4697413"/>
          <p14:tracePt t="168296" x="2336800" y="4689475"/>
          <p14:tracePt t="168299" x="2305050" y="4689475"/>
          <p14:tracePt t="168301" x="2297113" y="4689475"/>
          <p14:tracePt t="168303" x="2289175" y="4681538"/>
          <p14:tracePt t="168305" x="2273300" y="4681538"/>
          <p14:tracePt t="168307" x="2255838" y="4681538"/>
          <p14:tracePt t="168310" x="2247900" y="4681538"/>
          <p14:tracePt t="168314" x="2216150" y="4673600"/>
          <p14:tracePt t="168316" x="2208213" y="4673600"/>
          <p14:tracePt t="168317" x="2192338" y="4673600"/>
          <p14:tracePt t="168319" x="2176463" y="4673600"/>
          <p14:tracePt t="168321" x="2168525" y="4673600"/>
          <p14:tracePt t="168323" x="2152650" y="4665663"/>
          <p14:tracePt t="168327" x="2136775" y="4665663"/>
          <p14:tracePt t="168332" x="2105025" y="4657725"/>
          <p14:tracePt t="168333" x="2097088" y="4657725"/>
          <p14:tracePt t="168335" x="2081213" y="4657725"/>
          <p14:tracePt t="168337" x="2073275" y="4657725"/>
          <p14:tracePt t="168339" x="2065338" y="4657725"/>
          <p14:tracePt t="168343" x="2057400" y="4657725"/>
          <p14:tracePt t="168346" x="2033588" y="4649788"/>
          <p14:tracePt t="168348" x="2025650" y="4649788"/>
          <p14:tracePt t="168351" x="2017713" y="4649788"/>
          <p14:tracePt t="168353" x="2009775" y="4641850"/>
          <p14:tracePt t="168355" x="2001838" y="4641850"/>
          <p14:tracePt t="168360" x="1993900" y="4641850"/>
          <p14:tracePt t="168362" x="1985963" y="4641850"/>
          <p14:tracePt t="168365" x="1978025" y="4641850"/>
          <p14:tracePt t="168369" x="1970088" y="4641850"/>
          <p14:tracePt t="168373" x="1962150" y="4633913"/>
          <p14:tracePt t="168379" x="1954213" y="4633913"/>
          <p14:tracePt t="168387" x="1946275" y="4633913"/>
          <p14:tracePt t="168423" x="1946275" y="4624388"/>
          <p14:tracePt t="168438" x="1954213" y="4624388"/>
          <p14:tracePt t="168455" x="1962150" y="4624388"/>
          <p14:tracePt t="168459" x="1962150" y="4616450"/>
          <p14:tracePt t="168471" x="1970088" y="4616450"/>
          <p14:tracePt t="168483" x="1978025" y="4616450"/>
          <p14:tracePt t="168489" x="1985963" y="4616450"/>
          <p14:tracePt t="168494" x="1993900" y="4616450"/>
          <p14:tracePt t="168497" x="2001838" y="4616450"/>
          <p14:tracePt t="168499" x="2009775" y="4616450"/>
          <p14:tracePt t="168503" x="2017713" y="4616450"/>
          <p14:tracePt t="168509" x="2033588" y="4616450"/>
          <p14:tracePt t="168512" x="2041525" y="4616450"/>
          <p14:tracePt t="168513" x="2049463" y="4616450"/>
          <p14:tracePt t="168516" x="2065338" y="4616450"/>
          <p14:tracePt t="168517" x="2073275" y="4616450"/>
          <p14:tracePt t="168519" x="2089150" y="4616450"/>
          <p14:tracePt t="168523" x="2105025" y="4616450"/>
          <p14:tracePt t="168526" x="2112963" y="4616450"/>
          <p14:tracePt t="168527" x="2128838" y="4616450"/>
          <p14:tracePt t="168529" x="2136775" y="4616450"/>
          <p14:tracePt t="168532" x="2152650" y="4616450"/>
          <p14:tracePt t="168533" x="2160588" y="4616450"/>
          <p14:tracePt t="168535" x="2176463" y="4616450"/>
          <p14:tracePt t="168537" x="2192338" y="4624388"/>
          <p14:tracePt t="168539" x="2216150" y="4624388"/>
          <p14:tracePt t="168543" x="2232025" y="4624388"/>
          <p14:tracePt t="168545" x="2247900" y="4624388"/>
          <p14:tracePt t="168547" x="2265363" y="4624388"/>
          <p14:tracePt t="168549" x="2281238" y="4633913"/>
          <p14:tracePt t="168551" x="2297113" y="4633913"/>
          <p14:tracePt t="168553" x="2312988" y="4633913"/>
          <p14:tracePt t="168555" x="2328863" y="4633913"/>
          <p14:tracePt t="168557" x="2336800" y="4633913"/>
          <p14:tracePt t="168560" x="2360613" y="4641850"/>
          <p14:tracePt t="168563" x="2384425" y="4641850"/>
          <p14:tracePt t="168565" x="2400300" y="4641850"/>
          <p14:tracePt t="168567" x="2416175" y="4649788"/>
          <p14:tracePt t="168569" x="2424113" y="4649788"/>
          <p14:tracePt t="168571" x="2439988" y="4649788"/>
          <p14:tracePt t="168573" x="2455863" y="4657725"/>
          <p14:tracePt t="168576" x="2463800" y="4657725"/>
          <p14:tracePt t="168580" x="2495550" y="4657725"/>
          <p14:tracePt t="168582" x="2495550" y="4665663"/>
          <p14:tracePt t="168583" x="2511425" y="4665663"/>
          <p14:tracePt t="168585" x="2519363" y="4665663"/>
          <p14:tracePt t="168587" x="2527300" y="4665663"/>
          <p14:tracePt t="168589" x="2535238" y="4665663"/>
          <p14:tracePt t="168593" x="2551113" y="4673600"/>
          <p14:tracePt t="168597" x="2566988" y="4665663"/>
          <p14:tracePt t="168598" x="2574925" y="4665663"/>
          <p14:tracePt t="168599" x="2582863" y="4665663"/>
          <p14:tracePt t="168601" x="2590800" y="4665663"/>
          <p14:tracePt t="168605" x="2598738" y="4665663"/>
          <p14:tracePt t="168607" x="2606675" y="4665663"/>
          <p14:tracePt t="168612" x="2616200" y="4657725"/>
          <p14:tracePt t="168619" x="2616200" y="4649788"/>
          <p14:tracePt t="168623" x="2624138" y="4649788"/>
          <p14:tracePt t="168628" x="2624138" y="4641850"/>
          <p14:tracePt t="168633" x="2624138" y="4633913"/>
          <p14:tracePt t="168639" x="2624138" y="4624388"/>
          <p14:tracePt t="168647" x="2624138" y="4616450"/>
          <p14:tracePt t="168651" x="2632075" y="4616450"/>
          <p14:tracePt t="168653" x="2632075" y="4608513"/>
          <p14:tracePt t="168655" x="2640013" y="4608513"/>
          <p14:tracePt t="168660" x="2647950" y="4600575"/>
          <p14:tracePt t="168663" x="2655888" y="4600575"/>
          <p14:tracePt t="168667" x="2663825" y="4600575"/>
          <p14:tracePt t="168669" x="2663825" y="4592638"/>
          <p14:tracePt t="168672" x="2671763" y="4592638"/>
          <p14:tracePt t="168673" x="2679700" y="4592638"/>
          <p14:tracePt t="168678" x="2687638" y="4592638"/>
          <p14:tracePt t="168680" x="2695575" y="4584700"/>
          <p14:tracePt t="168685" x="2703513" y="4584700"/>
          <p14:tracePt t="168689" x="2711450" y="4576763"/>
          <p14:tracePt t="168693" x="2719388" y="4576763"/>
          <p14:tracePt t="168697" x="2727325" y="4576763"/>
          <p14:tracePt t="168699" x="2727325" y="4568825"/>
          <p14:tracePt t="168703" x="2735263" y="4568825"/>
          <p14:tracePt t="168705" x="2735263" y="4560888"/>
          <p14:tracePt t="168711" x="2743200" y="4552950"/>
          <p14:tracePt t="168717" x="2743200" y="4545013"/>
          <p14:tracePt t="168726" x="2743200" y="4537075"/>
          <p14:tracePt t="168735" x="2743200" y="4529138"/>
          <p14:tracePt t="168745" x="2743200" y="4521200"/>
          <p14:tracePt t="168753" x="2735263" y="4513263"/>
          <p14:tracePt t="168761" x="2727325" y="4505325"/>
          <p14:tracePt t="168767" x="2719388" y="4497388"/>
          <p14:tracePt t="168771" x="2719388" y="4489450"/>
          <p14:tracePt t="168773" x="2711450" y="4489450"/>
          <p14:tracePt t="168776" x="2703513" y="4481513"/>
          <p14:tracePt t="168779" x="2695575" y="4473575"/>
          <p14:tracePt t="168783" x="2687638" y="4465638"/>
          <p14:tracePt t="168785" x="2679700" y="4465638"/>
          <p14:tracePt t="168787" x="2679700" y="4457700"/>
          <p14:tracePt t="168789" x="2671763" y="4457700"/>
          <p14:tracePt t="168793" x="2671763" y="4449763"/>
          <p14:tracePt t="168794" x="2663825" y="4449763"/>
          <p14:tracePt t="168798" x="2655888" y="4441825"/>
          <p14:tracePt t="168800" x="2647950" y="4441825"/>
          <p14:tracePt t="168801" x="2640013" y="4441825"/>
          <p14:tracePt t="168803" x="2640013" y="4433888"/>
          <p14:tracePt t="168805" x="2632075" y="4433888"/>
          <p14:tracePt t="168809" x="2624138" y="4433888"/>
          <p14:tracePt t="168815" x="2616200" y="4425950"/>
          <p14:tracePt t="168817" x="2606675" y="4425950"/>
          <p14:tracePt t="168821" x="2598738" y="4425950"/>
          <p14:tracePt t="168823" x="2598738" y="4418013"/>
          <p14:tracePt t="168829" x="2590800" y="4418013"/>
          <p14:tracePt t="168833" x="2582863" y="4418013"/>
          <p14:tracePt t="168839" x="2574925" y="4418013"/>
          <p14:tracePt t="168845" x="2566988" y="4418013"/>
          <p14:tracePt t="168851" x="2559050" y="4418013"/>
          <p14:tracePt t="168857" x="2551113" y="4418013"/>
          <p14:tracePt t="168863" x="2543175" y="4418013"/>
          <p14:tracePt t="168867" x="2535238" y="4418013"/>
          <p14:tracePt t="168871" x="2535238" y="4425950"/>
          <p14:tracePt t="168873" x="2527300" y="4425950"/>
          <p14:tracePt t="168879" x="2519363" y="4425950"/>
          <p14:tracePt t="168887" x="2511425" y="4425950"/>
          <p14:tracePt t="168893" x="2511425" y="4433888"/>
          <p14:tracePt t="168894" x="2503488" y="4433888"/>
          <p14:tracePt t="168901" x="2495550" y="4433888"/>
          <p14:tracePt t="168910" x="2487613" y="4433888"/>
          <p14:tracePt t="168915" x="2479675" y="4441825"/>
          <p14:tracePt t="168923" x="2471738" y="4441825"/>
          <p14:tracePt t="168931" x="2463800" y="4441825"/>
          <p14:tracePt t="168943" x="2455863" y="4441825"/>
          <p14:tracePt t="168981" x="2455863" y="4449763"/>
          <p14:tracePt t="168999" x="2447925" y="4449763"/>
          <p14:tracePt t="169010" x="2447925" y="4457700"/>
          <p14:tracePt t="169017" x="2439988" y="4457700"/>
          <p14:tracePt t="169021" x="2439988" y="4465638"/>
          <p14:tracePt t="169031" x="2439988" y="4473575"/>
          <p14:tracePt t="169033" x="2432050" y="4473575"/>
          <p14:tracePt t="169043" x="2432050" y="4481513"/>
          <p14:tracePt t="169045" x="2424113" y="4481513"/>
          <p14:tracePt t="169053" x="2424113" y="4489450"/>
          <p14:tracePt t="169060" x="2416175" y="4489450"/>
          <p14:tracePt t="169065" x="2416175" y="4497388"/>
          <p14:tracePt t="169073" x="2408238" y="4497388"/>
          <p14:tracePt t="169094" x="2400300" y="4505325"/>
          <p14:tracePt t="169143" x="2392363" y="4505325"/>
          <p14:tracePt t="169147" x="2392363" y="4513263"/>
          <p14:tracePt t="169158" x="2384425" y="4513263"/>
          <p14:tracePt t="169167" x="2376488" y="4513263"/>
          <p14:tracePt t="169170" x="2376488" y="4521200"/>
          <p14:tracePt t="169173" x="2368550" y="4521200"/>
          <p14:tracePt t="169179" x="2360613" y="4521200"/>
          <p14:tracePt t="169188" x="2352675" y="4521200"/>
          <p14:tracePt t="169189" x="2352675" y="4529138"/>
          <p14:tracePt t="169199" x="2344738" y="4529138"/>
          <p14:tracePt t="169216" x="2344738" y="4537075"/>
          <p14:tracePt t="169227" x="2336800" y="4537075"/>
          <p14:tracePt t="169233" x="2336800" y="4545013"/>
          <p14:tracePt t="169243" x="2336800" y="4552950"/>
          <p14:tracePt t="169249" x="2336800" y="4560888"/>
          <p14:tracePt t="169257" x="2336800" y="4568825"/>
          <p14:tracePt t="169263" x="2336800" y="4576763"/>
          <p14:tracePt t="169267" x="2336800" y="4584700"/>
          <p14:tracePt t="169269" x="2344738" y="4584700"/>
          <p14:tracePt t="169271" x="2344738" y="4592638"/>
          <p14:tracePt t="169273" x="2344738" y="4600575"/>
          <p14:tracePt t="169277" x="2344738" y="4608513"/>
          <p14:tracePt t="169279" x="2344738" y="4616450"/>
          <p14:tracePt t="169283" x="2352675" y="4624388"/>
          <p14:tracePt t="169285" x="2352675" y="4633913"/>
          <p14:tracePt t="169287" x="2352675" y="4641850"/>
          <p14:tracePt t="169289" x="2352675" y="4649788"/>
          <p14:tracePt t="169293" x="2360613" y="4657725"/>
          <p14:tracePt t="169294" x="2360613" y="4665663"/>
          <p14:tracePt t="169297" x="2368550" y="4673600"/>
          <p14:tracePt t="169298" x="2368550" y="4681538"/>
          <p14:tracePt t="169299" x="2376488" y="4689475"/>
          <p14:tracePt t="169301" x="2376488" y="4697413"/>
          <p14:tracePt t="169303" x="2384425" y="4705350"/>
          <p14:tracePt t="169305" x="2384425" y="4713288"/>
          <p14:tracePt t="169307" x="2392363" y="4721225"/>
          <p14:tracePt t="169310" x="2400300" y="4729163"/>
          <p14:tracePt t="169316" x="2424113" y="4760913"/>
          <p14:tracePt t="169317" x="2432050" y="4768850"/>
          <p14:tracePt t="169319" x="2447925" y="4776788"/>
          <p14:tracePt t="169321" x="2447925" y="4784725"/>
          <p14:tracePt t="169323" x="2463800" y="4792663"/>
          <p14:tracePt t="169326" x="2471738" y="4800600"/>
          <p14:tracePt t="169328" x="2479675" y="4816475"/>
          <p14:tracePt t="169331" x="2503488" y="4824413"/>
          <p14:tracePt t="169334" x="2511425" y="4840288"/>
          <p14:tracePt t="169335" x="2527300" y="4848225"/>
          <p14:tracePt t="169337" x="2535238" y="4848225"/>
          <p14:tracePt t="169339" x="2551113" y="4864100"/>
          <p14:tracePt t="169343" x="2559050" y="4864100"/>
          <p14:tracePt t="169346" x="2582863" y="4879975"/>
          <p14:tracePt t="169350" x="2616200" y="4887913"/>
          <p14:tracePt t="169351" x="2632075" y="4895850"/>
          <p14:tracePt t="169353" x="2640013" y="4903788"/>
          <p14:tracePt t="169355" x="2655888" y="4903788"/>
          <p14:tracePt t="169357" x="2671763" y="4911725"/>
          <p14:tracePt t="169359" x="2695575" y="4919663"/>
          <p14:tracePt t="169361" x="2703513" y="4919663"/>
          <p14:tracePt t="169366" x="2735263" y="4935538"/>
          <p14:tracePt t="169368" x="2751138" y="4935538"/>
          <p14:tracePt t="169370" x="2767013" y="4943475"/>
          <p14:tracePt t="169372" x="2790825" y="4943475"/>
          <p14:tracePt t="169373" x="2806700" y="4951413"/>
          <p14:tracePt t="169376" x="2822575" y="4951413"/>
          <p14:tracePt t="169377" x="2838450" y="4959350"/>
          <p14:tracePt t="169380" x="2862263" y="4959350"/>
          <p14:tracePt t="169381" x="2870200" y="4967288"/>
          <p14:tracePt t="169383" x="2886075" y="4967288"/>
          <p14:tracePt t="169385" x="2909888" y="4976813"/>
          <p14:tracePt t="169387" x="2925763" y="4976813"/>
          <p14:tracePt t="169390" x="2941638" y="4976813"/>
          <p14:tracePt t="169393" x="2967038" y="4976813"/>
          <p14:tracePt t="169394" x="2982913" y="4984750"/>
          <p14:tracePt t="169396" x="2998788" y="4984750"/>
          <p14:tracePt t="169398" x="3014663" y="4984750"/>
          <p14:tracePt t="169399" x="3038475" y="4984750"/>
          <p14:tracePt t="169401" x="3054350" y="4992688"/>
          <p14:tracePt t="169403" x="3070225" y="4992688"/>
          <p14:tracePt t="169406" x="3086100" y="4992688"/>
          <p14:tracePt t="169407" x="3101975" y="4992688"/>
          <p14:tracePt t="169410" x="3117850" y="4992688"/>
          <p14:tracePt t="169414" x="3149600" y="5000625"/>
          <p14:tracePt t="169415" x="3157538" y="5000625"/>
          <p14:tracePt t="169417" x="3173413" y="5000625"/>
          <p14:tracePt t="169419" x="3197225" y="4992688"/>
          <p14:tracePt t="169421" x="3205163" y="4992688"/>
          <p14:tracePt t="169423" x="3221038" y="4992688"/>
          <p14:tracePt t="169426" x="3228975" y="4992688"/>
          <p14:tracePt t="169429" x="3260725" y="4992688"/>
          <p14:tracePt t="169431" x="3276600" y="4992688"/>
          <p14:tracePt t="169433" x="3284538" y="4992688"/>
          <p14:tracePt t="169435" x="3300413" y="4992688"/>
          <p14:tracePt t="169437" x="3317875" y="4992688"/>
          <p14:tracePt t="169439" x="3333750" y="4992688"/>
          <p14:tracePt t="169444" x="3349625" y="4984750"/>
          <p14:tracePt t="169446" x="3357563" y="4984750"/>
          <p14:tracePt t="169447" x="3373438" y="4976813"/>
          <p14:tracePt t="169449" x="3381375" y="4976813"/>
          <p14:tracePt t="169453" x="3389313" y="4976813"/>
          <p14:tracePt t="169454" x="3397250" y="4967288"/>
          <p14:tracePt t="169455" x="3405188" y="4967288"/>
          <p14:tracePt t="169457" x="3421063" y="4959350"/>
          <p14:tracePt t="169460" x="3429000" y="4951413"/>
          <p14:tracePt t="169462" x="3436938" y="4951413"/>
          <p14:tracePt t="169463" x="3444875" y="4943475"/>
          <p14:tracePt t="169467" x="3452813" y="4935538"/>
          <p14:tracePt t="169469" x="3460750" y="4927600"/>
          <p14:tracePt t="169473" x="3468688" y="4919663"/>
          <p14:tracePt t="169476" x="3468688" y="4911725"/>
          <p14:tracePt t="169477" x="3476625" y="4911725"/>
          <p14:tracePt t="169480" x="3476625" y="4903788"/>
          <p14:tracePt t="169481" x="3476625" y="4895850"/>
          <p14:tracePt t="169484" x="3484563" y="4895850"/>
          <p14:tracePt t="169485" x="3484563" y="4887913"/>
          <p14:tracePt t="169487" x="3484563" y="4879975"/>
          <p14:tracePt t="169493" x="3476625" y="4864100"/>
          <p14:tracePt t="169497" x="3476625" y="4848225"/>
          <p14:tracePt t="169500" x="3468688" y="4840288"/>
          <p14:tracePt t="169503" x="3460750" y="4832350"/>
          <p14:tracePt t="169505" x="3460750" y="4824413"/>
          <p14:tracePt t="169507" x="3452813" y="4816475"/>
          <p14:tracePt t="169509" x="3444875" y="4808538"/>
          <p14:tracePt t="169513" x="3429000" y="4800600"/>
          <p14:tracePt t="169516" x="3421063" y="4792663"/>
          <p14:tracePt t="169517" x="3413125" y="4784725"/>
          <p14:tracePt t="169519" x="3405188" y="4776788"/>
          <p14:tracePt t="169523" x="3397250" y="4768850"/>
          <p14:tracePt t="169526" x="3389313" y="4768850"/>
          <p14:tracePt t="169528" x="3381375" y="4768850"/>
          <p14:tracePt t="169532" x="3365500" y="4760913"/>
          <p14:tracePt t="169534" x="3357563" y="4752975"/>
          <p14:tracePt t="169536" x="3349625" y="4752975"/>
          <p14:tracePt t="169537" x="3341688" y="4745038"/>
          <p14:tracePt t="169539" x="3333750" y="4745038"/>
          <p14:tracePt t="169543" x="3317875" y="4737100"/>
          <p14:tracePt t="169548" x="3300413" y="4729163"/>
          <p14:tracePt t="169551" x="3284538" y="4721225"/>
          <p14:tracePt t="169555" x="3276600" y="4713288"/>
          <p14:tracePt t="169557" x="3268663" y="4713288"/>
          <p14:tracePt t="169560" x="3260725" y="4713288"/>
          <p14:tracePt t="169562" x="3252788" y="4705350"/>
          <p14:tracePt t="169566" x="3244850" y="4705350"/>
          <p14:tracePt t="169567" x="3236913" y="4705350"/>
          <p14:tracePt t="169571" x="3228975" y="4705350"/>
          <p14:tracePt t="169576" x="3221038" y="4697413"/>
          <p14:tracePt t="169580" x="3213100" y="4697413"/>
          <p14:tracePt t="169583" x="3205163" y="4697413"/>
          <p14:tracePt t="169587" x="3197225" y="4697413"/>
          <p14:tracePt t="169595" x="3189288" y="4697413"/>
          <p14:tracePt t="169597" x="3189288" y="4705350"/>
          <p14:tracePt t="169601" x="3181350" y="4705350"/>
          <p14:tracePt t="169610" x="3173413" y="4705350"/>
          <p14:tracePt t="169619" x="3165475" y="4713288"/>
          <p14:tracePt t="169627" x="3157538" y="4713288"/>
          <p14:tracePt t="169635" x="3157538" y="4721225"/>
          <p14:tracePt t="169637" x="3149600" y="4721225"/>
          <p14:tracePt t="169645" x="3149600" y="4729163"/>
          <p14:tracePt t="169649" x="3141663" y="4729163"/>
          <p14:tracePt t="169651" x="3141663" y="4737100"/>
          <p14:tracePt t="169655" x="3141663" y="4745038"/>
          <p14:tracePt t="169658" x="3133725" y="4745038"/>
          <p14:tracePt t="169660" x="3133725" y="4752975"/>
          <p14:tracePt t="169665" x="3133725" y="4760913"/>
          <p14:tracePt t="169671" x="3133725" y="4768850"/>
          <p14:tracePt t="169676" x="3133725" y="4776788"/>
          <p14:tracePt t="169681" x="3133725" y="4784725"/>
          <p14:tracePt t="169687" x="3133725" y="4792663"/>
          <p14:tracePt t="169692" x="3141663" y="4792663"/>
          <p14:tracePt t="169695" x="3141663" y="4800600"/>
          <p14:tracePt t="169703" x="3141663" y="4808538"/>
          <p14:tracePt t="169707" x="3149600" y="4808538"/>
          <p14:tracePt t="169723" x="3157538" y="4808538"/>
          <p14:tracePt t="169739" x="3165475" y="4808538"/>
          <p14:tracePt t="169744" x="3173413" y="4808538"/>
          <p14:tracePt t="169747" x="3181350" y="4816475"/>
          <p14:tracePt t="169749" x="3189288" y="4816475"/>
          <p14:tracePt t="169753" x="3197225" y="4816475"/>
          <p14:tracePt t="169755" x="3205163" y="4816475"/>
          <p14:tracePt t="169757" x="3213100" y="4816475"/>
          <p14:tracePt t="169761" x="3221038" y="4824413"/>
          <p14:tracePt t="169763" x="3228975" y="4824413"/>
          <p14:tracePt t="169767" x="3236913" y="4824413"/>
          <p14:tracePt t="169771" x="3244850" y="4832350"/>
          <p14:tracePt t="169778" x="3252788" y="4832350"/>
          <p14:tracePt t="169781" x="3252788" y="4840288"/>
          <p14:tracePt t="169783" x="3260725" y="4840288"/>
          <p14:tracePt t="169789" x="3268663" y="4840288"/>
          <p14:tracePt t="169797" x="3276600" y="4840288"/>
          <p14:tracePt t="169812" x="3268663" y="4840288"/>
          <p14:tracePt t="169820" x="3260725" y="4840288"/>
          <p14:tracePt t="169823" x="3260725" y="4832350"/>
          <p14:tracePt t="169826" x="3252788" y="4832350"/>
          <p14:tracePt t="169829" x="3244850" y="4832350"/>
          <p14:tracePt t="169831" x="3236913" y="4832350"/>
          <p14:tracePt t="169836" x="3228975" y="4832350"/>
          <p14:tracePt t="169837" x="3221038" y="4832350"/>
          <p14:tracePt t="169839" x="3205163" y="4832350"/>
          <p14:tracePt t="169843" x="3197225" y="4832350"/>
          <p14:tracePt t="169845" x="3173413" y="4832350"/>
          <p14:tracePt t="169847" x="3165475" y="4832350"/>
          <p14:tracePt t="169849" x="3149600" y="4832350"/>
          <p14:tracePt t="169851" x="3133725" y="4832350"/>
          <p14:tracePt t="169853" x="3117850" y="4832350"/>
          <p14:tracePt t="169855" x="3101975" y="4832350"/>
          <p14:tracePt t="169857" x="3086100" y="4832350"/>
          <p14:tracePt t="169861" x="3054350" y="4832350"/>
          <p14:tracePt t="169863" x="3046413" y="4832350"/>
          <p14:tracePt t="169865" x="3030538" y="4832350"/>
          <p14:tracePt t="169867" x="3014663" y="4840288"/>
          <p14:tracePt t="169869" x="2998788" y="4840288"/>
          <p14:tracePt t="169871" x="2982913" y="4848225"/>
          <p14:tracePt t="169873" x="2967038" y="4848225"/>
          <p14:tracePt t="169878" x="2941638" y="4856163"/>
          <p14:tracePt t="169880" x="2917825" y="4864100"/>
          <p14:tracePt t="169881" x="2909888" y="4864100"/>
          <p14:tracePt t="169883" x="2894013" y="4872038"/>
          <p14:tracePt t="169885" x="2886075" y="4872038"/>
          <p14:tracePt t="169887" x="2870200" y="4879975"/>
          <p14:tracePt t="169890" x="2854325" y="4887913"/>
          <p14:tracePt t="169893" x="2830513" y="4887913"/>
          <p14:tracePt t="169897" x="2822575" y="4895850"/>
          <p14:tracePt t="169899" x="2790825" y="4911725"/>
          <p14:tracePt t="169901" x="2782888" y="4911725"/>
          <p14:tracePt t="169903" x="2767013" y="4919663"/>
          <p14:tracePt t="169906" x="2759075" y="4919663"/>
          <p14:tracePt t="169907" x="2751138" y="4927600"/>
          <p14:tracePt t="169910" x="2735263" y="4927600"/>
          <p14:tracePt t="169911" x="2727325" y="4935538"/>
          <p14:tracePt t="169914" x="2711450" y="4935538"/>
          <p14:tracePt t="169916" x="2703513" y="4943475"/>
          <p14:tracePt t="169917" x="2695575" y="4943475"/>
          <p14:tracePt t="169919" x="2679700" y="4951413"/>
          <p14:tracePt t="169922" x="2671763" y="4951413"/>
          <p14:tracePt t="169923" x="2663825" y="4951413"/>
          <p14:tracePt t="169926" x="2655888" y="4959350"/>
          <p14:tracePt t="169928" x="2647950" y="4959350"/>
          <p14:tracePt t="169931" x="2632075" y="4967288"/>
          <p14:tracePt t="169933" x="2624138" y="4967288"/>
          <p14:tracePt t="169935" x="2624138" y="4976813"/>
          <p14:tracePt t="169938" x="2616200" y="4976813"/>
          <p14:tracePt t="169940" x="2606675" y="4984750"/>
          <p14:tracePt t="169943" x="2598738" y="4984750"/>
          <p14:tracePt t="169944" x="2590800" y="4992688"/>
          <p14:tracePt t="169947" x="2582863" y="5000625"/>
          <p14:tracePt t="169951" x="2574925" y="5000625"/>
          <p14:tracePt t="169953" x="2566988" y="5008563"/>
          <p14:tracePt t="169957" x="2559050" y="5008563"/>
          <p14:tracePt t="169959" x="2559050" y="5016500"/>
          <p14:tracePt t="169963" x="2551113" y="5016500"/>
          <p14:tracePt t="169965" x="2543175" y="5024438"/>
          <p14:tracePt t="169971" x="2543175" y="5032375"/>
          <p14:tracePt t="169972" x="2535238" y="5032375"/>
          <p14:tracePt t="169976" x="2535238" y="5040313"/>
          <p14:tracePt t="169978" x="2527300" y="5040313"/>
          <p14:tracePt t="169980" x="2527300" y="5048250"/>
          <p14:tracePt t="169983" x="2519363" y="5048250"/>
          <p14:tracePt t="169987" x="2519363" y="5056188"/>
          <p14:tracePt t="169989" x="2511425" y="5056188"/>
          <p14:tracePt t="169995" x="2503488" y="5064125"/>
          <p14:tracePt t="170003" x="2495550" y="5064125"/>
          <p14:tracePt t="170012" x="2487613" y="5072063"/>
          <p14:tracePt t="170019" x="2479675" y="5072063"/>
          <p14:tracePt t="170026" x="2471738" y="5072063"/>
          <p14:tracePt t="170033" x="2463800" y="5072063"/>
          <p14:tracePt t="170045" x="2455863" y="5072063"/>
          <p14:tracePt t="170119" x="2455863" y="5064125"/>
          <p14:tracePt t="170125" x="2463800" y="5064125"/>
          <p14:tracePt t="170133" x="2463800" y="5056188"/>
          <p14:tracePt t="170137" x="2471738" y="5056188"/>
          <p14:tracePt t="170143" x="2471738" y="5048250"/>
          <p14:tracePt t="170145" x="2479675" y="5048250"/>
          <p14:tracePt t="170147" x="2479675" y="5040313"/>
          <p14:tracePt t="170151" x="2487613" y="5040313"/>
          <p14:tracePt t="170153" x="2487613" y="5032375"/>
          <p14:tracePt t="170156" x="2495550" y="5032375"/>
          <p14:tracePt t="170157" x="2495550" y="5024438"/>
          <p14:tracePt t="170160" x="2503488" y="5024438"/>
          <p14:tracePt t="170163" x="2503488" y="5016500"/>
          <p14:tracePt t="170165" x="2511425" y="5016500"/>
          <p14:tracePt t="170167" x="2511425" y="5008563"/>
          <p14:tracePt t="170171" x="2519363" y="5000625"/>
          <p14:tracePt t="170180" x="2527300" y="4984750"/>
          <p14:tracePt t="170185" x="2527300" y="4976813"/>
          <p14:tracePt t="170189" x="2527300" y="4967288"/>
          <p14:tracePt t="170194" x="2527300" y="4959350"/>
          <p14:tracePt t="170196" x="2519363" y="4959350"/>
          <p14:tracePt t="170197" x="2519363" y="4951413"/>
          <p14:tracePt t="170201" x="2519363" y="4943475"/>
          <p14:tracePt t="170203" x="2511425" y="4943475"/>
          <p14:tracePt t="170205" x="2511425" y="4935538"/>
          <p14:tracePt t="170207" x="2511425" y="4927600"/>
          <p14:tracePt t="170210" x="2503488" y="4927600"/>
          <p14:tracePt t="170212" x="2503488" y="4919663"/>
          <p14:tracePt t="170213" x="2495550" y="4919663"/>
          <p14:tracePt t="170215" x="2495550" y="4911725"/>
          <p14:tracePt t="170217" x="2487613" y="4903788"/>
          <p14:tracePt t="170219" x="2479675" y="4903788"/>
          <p14:tracePt t="170221" x="2479675" y="4895850"/>
          <p14:tracePt t="170223" x="2471738" y="4895850"/>
          <p14:tracePt t="170225" x="2463800" y="4887913"/>
          <p14:tracePt t="170229" x="2455863" y="4879975"/>
          <p14:tracePt t="170231" x="2447925" y="4879975"/>
          <p14:tracePt t="170233" x="2439988" y="4872038"/>
          <p14:tracePt t="170235" x="2432050" y="4872038"/>
          <p14:tracePt t="170240" x="2416175" y="4864100"/>
          <p14:tracePt t="170243" x="2408238" y="4864100"/>
          <p14:tracePt t="170245" x="2400300" y="4856163"/>
          <p14:tracePt t="170247" x="2392363" y="4856163"/>
          <p14:tracePt t="170251" x="2384425" y="4856163"/>
          <p14:tracePt t="170253" x="2376488" y="4848225"/>
          <p14:tracePt t="170255" x="2368550" y="4848225"/>
          <p14:tracePt t="170257" x="2360613" y="4848225"/>
          <p14:tracePt t="170260" x="2344738" y="4840288"/>
          <p14:tracePt t="170263" x="2336800" y="4840288"/>
          <p14:tracePt t="170265" x="2328863" y="4840288"/>
          <p14:tracePt t="170267" x="2320925" y="4832350"/>
          <p14:tracePt t="170269" x="2312988" y="4832350"/>
          <p14:tracePt t="170271" x="2305050" y="4832350"/>
          <p14:tracePt t="170273" x="2297113" y="4832350"/>
          <p14:tracePt t="170276" x="2289175" y="4832350"/>
          <p14:tracePt t="170278" x="2281238" y="4824413"/>
          <p14:tracePt t="170280" x="2265363" y="4824413"/>
          <p14:tracePt t="170283" x="2255838" y="4824413"/>
          <p14:tracePt t="170285" x="2247900" y="4824413"/>
          <p14:tracePt t="170287" x="2239963" y="4824413"/>
          <p14:tracePt t="170289" x="2232025" y="4824413"/>
          <p14:tracePt t="170292" x="2224088" y="4824413"/>
          <p14:tracePt t="170295" x="2216150" y="4824413"/>
          <p14:tracePt t="170297" x="2200275" y="4824413"/>
          <p14:tracePt t="170299" x="2184400" y="4824413"/>
          <p14:tracePt t="170303" x="2176463" y="4824413"/>
          <p14:tracePt t="170305" x="2168525" y="4824413"/>
          <p14:tracePt t="170309" x="2160588" y="4824413"/>
          <p14:tracePt t="170312" x="2136775" y="4824413"/>
          <p14:tracePt t="170316" x="2120900" y="4832350"/>
          <p14:tracePt t="170318" x="2105025" y="4832350"/>
          <p14:tracePt t="170319" x="2097088" y="4832350"/>
          <p14:tracePt t="170321" x="2089150" y="4832350"/>
          <p14:tracePt t="170323" x="2081213" y="4832350"/>
          <p14:tracePt t="170327" x="2073275" y="4832350"/>
          <p14:tracePt t="170331" x="2057400" y="4840288"/>
          <p14:tracePt t="170332" x="2049463" y="4840288"/>
          <p14:tracePt t="170334" x="2041525" y="4840288"/>
          <p14:tracePt t="170335" x="2033588" y="4840288"/>
          <p14:tracePt t="170337" x="2025650" y="4848225"/>
          <p14:tracePt t="170340" x="2017713" y="4848225"/>
          <p14:tracePt t="170343" x="2009775" y="4848225"/>
          <p14:tracePt t="170349" x="2001838" y="4848225"/>
          <p14:tracePt t="170351" x="2001838" y="4856163"/>
          <p14:tracePt t="170360" x="1993900" y="4856163"/>
          <p14:tracePt t="170373" x="1993900" y="4864100"/>
          <p14:tracePt t="170391" x="2001838" y="4864100"/>
          <p14:tracePt t="170400" x="2009775" y="4864100"/>
          <p14:tracePt t="170405" x="2017713" y="4864100"/>
          <p14:tracePt t="170408" x="2017713" y="4872038"/>
          <p14:tracePt t="170410" x="2025650" y="4872038"/>
          <p14:tracePt t="170413" x="2033588" y="4872038"/>
          <p14:tracePt t="170417" x="2041525" y="4864100"/>
          <p14:tracePt t="170420" x="2049463" y="4864100"/>
          <p14:tracePt t="170423" x="2057400" y="4864100"/>
          <p14:tracePt t="170427" x="2065338" y="4864100"/>
          <p14:tracePt t="170430" x="2073275" y="4864100"/>
          <p14:tracePt t="170433" x="2081213" y="4864100"/>
          <p14:tracePt t="170437" x="2089150" y="4864100"/>
          <p14:tracePt t="170440" x="2097088" y="4864100"/>
          <p14:tracePt t="170445" x="2105025" y="4864100"/>
          <p14:tracePt t="170451" x="2112963" y="4856163"/>
          <p14:tracePt t="170457" x="2120900" y="4856163"/>
          <p14:tracePt t="170463" x="2128838" y="4856163"/>
          <p14:tracePt t="170475" x="2136775" y="4856163"/>
          <p14:tracePt t="170493" x="2128838" y="4856163"/>
          <p14:tracePt t="170513" x="2120900" y="4856163"/>
          <p14:tracePt t="170523" x="2112963" y="4856163"/>
          <p14:tracePt t="170529" x="2105025" y="4864100"/>
          <p14:tracePt t="170537" x="2097088" y="4864100"/>
          <p14:tracePt t="170547" x="2089150" y="4864100"/>
          <p14:tracePt t="170550" x="2097088" y="4864100"/>
          <p14:tracePt t="170561" x="2105025" y="4864100"/>
          <p14:tracePt t="170567" x="2112963" y="4864100"/>
          <p14:tracePt t="170571" x="2120900" y="4864100"/>
          <p14:tracePt t="170573" x="2128838" y="4864100"/>
          <p14:tracePt t="170576" x="2136775" y="4864100"/>
          <p14:tracePt t="170579" x="2144713" y="4864100"/>
          <p14:tracePt t="170580" x="2160588" y="4864100"/>
          <p14:tracePt t="170581" x="2168525" y="4864100"/>
          <p14:tracePt t="170583" x="2176463" y="4864100"/>
          <p14:tracePt t="170585" x="2192338" y="4864100"/>
          <p14:tracePt t="170587" x="2200275" y="4864100"/>
          <p14:tracePt t="170589" x="2216150" y="4864100"/>
          <p14:tracePt t="170593" x="2224088" y="4864100"/>
          <p14:tracePt t="170596" x="2247900" y="4864100"/>
          <p14:tracePt t="170597" x="2265363" y="4864100"/>
          <p14:tracePt t="170600" x="2289175" y="4864100"/>
          <p14:tracePt t="170603" x="2305050" y="4864100"/>
          <p14:tracePt t="170605" x="2320925" y="4864100"/>
          <p14:tracePt t="170607" x="2328863" y="4872038"/>
          <p14:tracePt t="170612" x="2360613" y="4872038"/>
          <p14:tracePt t="170613" x="2368550" y="4872038"/>
          <p14:tracePt t="170615" x="2384425" y="4864100"/>
          <p14:tracePt t="170617" x="2400300" y="4864100"/>
          <p14:tracePt t="170620" x="2416175" y="4864100"/>
          <p14:tracePt t="170621" x="2424113" y="4864100"/>
          <p14:tracePt t="170623" x="2432050" y="4864100"/>
          <p14:tracePt t="170626" x="2447925" y="4864100"/>
          <p14:tracePt t="170628" x="2463800" y="4864100"/>
          <p14:tracePt t="170629" x="2471738" y="4864100"/>
          <p14:tracePt t="170631" x="2487613" y="4864100"/>
          <p14:tracePt t="170633" x="2495550" y="4856163"/>
          <p14:tracePt t="170635" x="2503488" y="4856163"/>
          <p14:tracePt t="170637" x="2519363" y="4856163"/>
          <p14:tracePt t="170640" x="2535238" y="4856163"/>
          <p14:tracePt t="170644" x="2551113" y="4856163"/>
          <p14:tracePt t="170646" x="2559050" y="4856163"/>
          <p14:tracePt t="170647" x="2566988" y="4848225"/>
          <p14:tracePt t="170649" x="2574925" y="4848225"/>
          <p14:tracePt t="170651" x="2582863" y="4856163"/>
          <p14:tracePt t="170653" x="2590800" y="4848225"/>
          <p14:tracePt t="170656" x="2598738" y="4848225"/>
          <p14:tracePt t="170657" x="2606675" y="4848225"/>
          <p14:tracePt t="170661" x="2624138" y="4848225"/>
          <p14:tracePt t="170663" x="2632075" y="4848225"/>
          <p14:tracePt t="170667" x="2640013" y="4848225"/>
          <p14:tracePt t="170669" x="2647950" y="4848225"/>
          <p14:tracePt t="170673" x="2655888" y="4848225"/>
          <p14:tracePt t="170677" x="2663825" y="4848225"/>
          <p14:tracePt t="170685" x="2671763" y="4848225"/>
          <p14:tracePt t="170687" x="2671763" y="4856163"/>
          <p14:tracePt t="170715" x="2671763" y="4864100"/>
          <p14:tracePt t="170731" x="2671763" y="4872038"/>
          <p14:tracePt t="170737" x="2663825" y="4872038"/>
          <p14:tracePt t="170761" x="2655888" y="4872038"/>
          <p14:tracePt t="170800" x="2663825" y="4872038"/>
          <p14:tracePt t="170823" x="2663825" y="4864100"/>
          <p14:tracePt t="170843" x="2663825" y="4856163"/>
          <p14:tracePt t="170847" x="2671763" y="4856163"/>
          <p14:tracePt t="170861" x="2671763" y="4848225"/>
          <p14:tracePt t="170865" x="2679700" y="4848225"/>
          <p14:tracePt t="170880" x="2687638" y="4840288"/>
          <p14:tracePt t="170905" x="2695575" y="4840288"/>
          <p14:tracePt t="171053" x="2703513" y="4840288"/>
          <p14:tracePt t="171059" x="2711450" y="4832350"/>
          <p14:tracePt t="171065" x="2719388" y="4832350"/>
          <p14:tracePt t="171068" x="2727325" y="4824413"/>
          <p14:tracePt t="171071" x="2735263" y="4824413"/>
          <p14:tracePt t="171077" x="2751138" y="4816475"/>
          <p14:tracePt t="171080" x="2759075" y="4816475"/>
          <p14:tracePt t="171083" x="2767013" y="4808538"/>
          <p14:tracePt t="171087" x="2774950" y="4808538"/>
          <p14:tracePt t="171089" x="2782888" y="4800600"/>
          <p14:tracePt t="171111" x="2862263" y="4776788"/>
          <p14:tracePt t="171114" x="2870200" y="4768850"/>
          <p14:tracePt t="171116" x="2878138" y="4768850"/>
          <p14:tracePt t="171117" x="2894013" y="4768850"/>
          <p14:tracePt t="171120" x="2901950" y="4768850"/>
          <p14:tracePt t="171121" x="2909888" y="4760913"/>
          <p14:tracePt t="171123" x="2917825" y="4760913"/>
          <p14:tracePt t="171127" x="2925763" y="4760913"/>
          <p14:tracePt t="171129" x="2949575" y="4752975"/>
          <p14:tracePt t="171131" x="2957513" y="4752975"/>
          <p14:tracePt t="171133" x="2967038" y="4752975"/>
          <p14:tracePt t="171135" x="2974975" y="4752975"/>
          <p14:tracePt t="171137" x="2990850" y="4752975"/>
          <p14:tracePt t="171140" x="3006725" y="4745038"/>
          <p14:tracePt t="171143" x="3022600" y="4745038"/>
          <p14:tracePt t="171146" x="3030538" y="4745038"/>
          <p14:tracePt t="171147" x="3038475" y="4745038"/>
          <p14:tracePt t="171149" x="3054350" y="4745038"/>
          <p14:tracePt t="171151" x="3062288" y="4745038"/>
          <p14:tracePt t="171153" x="3070225" y="4745038"/>
          <p14:tracePt t="171155" x="3086100" y="4745038"/>
          <p14:tracePt t="171158" x="3094038" y="4745038"/>
          <p14:tracePt t="171160" x="3109913" y="4745038"/>
          <p14:tracePt t="171163" x="3117850" y="4737100"/>
          <p14:tracePt t="171165" x="3125788" y="4737100"/>
          <p14:tracePt t="171167" x="3133725" y="4737100"/>
          <p14:tracePt t="171169" x="3141663" y="4737100"/>
          <p14:tracePt t="171171" x="3149600" y="4737100"/>
          <p14:tracePt t="171173" x="3157538" y="4737100"/>
          <p14:tracePt t="171176" x="3165475" y="4737100"/>
          <p14:tracePt t="171178" x="3173413" y="4737100"/>
          <p14:tracePt t="171180" x="3181350" y="4737100"/>
          <p14:tracePt t="171181" x="3189288" y="4737100"/>
          <p14:tracePt t="171183" x="3197225" y="4737100"/>
          <p14:tracePt t="171185" x="3205163" y="4737100"/>
          <p14:tracePt t="171187" x="3213100" y="4737100"/>
          <p14:tracePt t="171189" x="3221038" y="4737100"/>
          <p14:tracePt t="171193" x="3236913" y="4737100"/>
          <p14:tracePt t="171195" x="3244850" y="4737100"/>
          <p14:tracePt t="171197" x="3260725" y="4737100"/>
          <p14:tracePt t="171200" x="3268663" y="4737100"/>
          <p14:tracePt t="171204" x="3284538" y="4745038"/>
          <p14:tracePt t="171205" x="3292475" y="4745038"/>
          <p14:tracePt t="171207" x="3300413" y="4745038"/>
          <p14:tracePt t="171210" x="3308350" y="4745038"/>
          <p14:tracePt t="171212" x="3317875" y="4745038"/>
          <p14:tracePt t="171213" x="3317875" y="4752975"/>
          <p14:tracePt t="171215" x="3325813" y="4752975"/>
          <p14:tracePt t="171217" x="3333750" y="4752975"/>
          <p14:tracePt t="171222" x="3349625" y="4752975"/>
          <p14:tracePt t="171223" x="3349625" y="4760913"/>
          <p14:tracePt t="171226" x="3357563" y="4760913"/>
          <p14:tracePt t="171230" x="3365500" y="4760913"/>
          <p14:tracePt t="171231" x="3373438" y="4760913"/>
          <p14:tracePt t="171233" x="3373438" y="4768850"/>
          <p14:tracePt t="171237" x="3381375" y="4768850"/>
          <p14:tracePt t="171243" x="3389313" y="4776788"/>
          <p14:tracePt t="171255" x="3397250" y="4776788"/>
          <p14:tracePt t="171260" x="3397250" y="4784725"/>
          <p14:tracePt t="171288" x="3389313" y="4784725"/>
          <p14:tracePt t="171310" x="3389313" y="4792663"/>
          <p14:tracePt t="171422" x="3389313" y="4784725"/>
          <p14:tracePt t="171478" x="3389313" y="4776788"/>
          <p14:tracePt t="171481" x="3381375" y="4776788"/>
          <p14:tracePt t="171488" x="3373438" y="4776788"/>
          <p14:tracePt t="171498" x="3365500" y="4776788"/>
          <p14:tracePt t="171511" x="3357563" y="4776788"/>
          <p14:tracePt t="171520" x="3349625" y="4784725"/>
          <p14:tracePt t="171528" x="3341688" y="4792663"/>
          <p14:tracePt t="171532" x="3341688" y="4800600"/>
          <p14:tracePt t="171538" x="3341688" y="4808538"/>
          <p14:tracePt t="171543" x="3341688" y="4816475"/>
          <p14:tracePt t="171545" x="3349625" y="4816475"/>
          <p14:tracePt t="171547" x="3349625" y="4824413"/>
          <p14:tracePt t="171552" x="3349625" y="4832350"/>
          <p14:tracePt t="171556" x="3357563" y="4840288"/>
          <p14:tracePt t="171563" x="3365500" y="4848225"/>
          <p14:tracePt t="171566" x="3365500" y="4856163"/>
          <p14:tracePt t="171568" x="3373438" y="4864100"/>
          <p14:tracePt t="171572" x="3381375" y="4872038"/>
          <p14:tracePt t="171574" x="3389313" y="4872038"/>
          <p14:tracePt t="171577" x="3389313" y="4879975"/>
          <p14:tracePt t="171581" x="3397250" y="4887913"/>
          <p14:tracePt t="171583" x="3405188" y="4887913"/>
          <p14:tracePt t="171584" x="3413125" y="4895850"/>
          <p14:tracePt t="171586" x="3421063" y="4895850"/>
          <p14:tracePt t="171588" x="3429000" y="4903788"/>
          <p14:tracePt t="171590" x="3436938" y="4903788"/>
          <p14:tracePt t="171593" x="3444875" y="4911725"/>
          <p14:tracePt t="171599" x="3476625" y="4919663"/>
          <p14:tracePt t="171601" x="3484563" y="4919663"/>
          <p14:tracePt t="171602" x="3492500" y="4919663"/>
          <p14:tracePt t="171604" x="3508375" y="4919663"/>
          <p14:tracePt t="171606" x="3516313" y="4919663"/>
          <p14:tracePt t="171609" x="3532188" y="4919663"/>
          <p14:tracePt t="171611" x="3540125" y="4927600"/>
          <p14:tracePt t="171613" x="3556000" y="4927600"/>
          <p14:tracePt t="171614" x="3563938" y="4927600"/>
          <p14:tracePt t="171616" x="3579813" y="4927600"/>
          <p14:tracePt t="171618" x="3587750" y="4927600"/>
          <p14:tracePt t="171620" x="3603625" y="4927600"/>
          <p14:tracePt t="171622" x="3611563" y="4927600"/>
          <p14:tracePt t="171625" x="3627438" y="4927600"/>
          <p14:tracePt t="171627" x="3635375" y="4927600"/>
          <p14:tracePt t="171630" x="3651250" y="4927600"/>
          <p14:tracePt t="171631" x="3660775" y="4935538"/>
          <p14:tracePt t="171632" x="3676650" y="4935538"/>
          <p14:tracePt t="171634" x="3684588" y="4935538"/>
          <p14:tracePt t="171636" x="3700463" y="4935538"/>
          <p14:tracePt t="171638" x="3708400" y="4935538"/>
          <p14:tracePt t="171641" x="3716338" y="4935538"/>
          <p14:tracePt t="171643" x="3732213" y="4935538"/>
          <p14:tracePt t="171646" x="3740150" y="4927600"/>
          <p14:tracePt t="171646" x="3748088" y="4927600"/>
          <p14:tracePt t="171648" x="3756025" y="4927600"/>
          <p14:tracePt t="171650" x="3763963" y="4927600"/>
          <p14:tracePt t="171652" x="3771900" y="4927600"/>
          <p14:tracePt t="171654" x="3779838" y="4927600"/>
          <p14:tracePt t="171657" x="3779838" y="4919663"/>
          <p14:tracePt t="171659" x="3787775" y="4919663"/>
          <p14:tracePt t="171662" x="3803650" y="4911725"/>
          <p14:tracePt t="171664" x="3803650" y="4903788"/>
          <p14:tracePt t="171668" x="3803650" y="4895850"/>
          <p14:tracePt t="171670" x="3803650" y="4887913"/>
          <p14:tracePt t="171674" x="3795713" y="4879975"/>
          <p14:tracePt t="171677" x="3787775" y="4872038"/>
          <p14:tracePt t="171680" x="3779838" y="4864100"/>
          <p14:tracePt t="171682" x="3771900" y="4856163"/>
          <p14:tracePt t="171684" x="3763963" y="4848225"/>
          <p14:tracePt t="171687" x="3756025" y="4848225"/>
          <p14:tracePt t="171688" x="3740150" y="4840288"/>
          <p14:tracePt t="171690" x="3732213" y="4832350"/>
          <p14:tracePt t="171693" x="3716338" y="4832350"/>
          <p14:tracePt t="171694" x="3708400" y="4824413"/>
          <p14:tracePt t="171697" x="3692525" y="4816475"/>
          <p14:tracePt t="171698" x="3676650" y="4816475"/>
          <p14:tracePt t="171700" x="3668713" y="4808538"/>
          <p14:tracePt t="171702" x="3651250" y="4800600"/>
          <p14:tracePt t="171704" x="3635375" y="4800600"/>
          <p14:tracePt t="171706" x="3619500" y="4792663"/>
          <p14:tracePt t="171710" x="3587750" y="4784725"/>
          <p14:tracePt t="171713" x="3571875" y="4784725"/>
          <p14:tracePt t="171716" x="3540125" y="4776788"/>
          <p14:tracePt t="171719" x="3524250" y="4776788"/>
          <p14:tracePt t="171720" x="3500438" y="4776788"/>
          <p14:tracePt t="171722" x="3484563" y="4776788"/>
          <p14:tracePt t="171724" x="3468688" y="4776788"/>
          <p14:tracePt t="171727" x="3452813" y="4768850"/>
          <p14:tracePt t="171728" x="3429000" y="4768850"/>
          <p14:tracePt t="171731" x="3413125" y="4768850"/>
          <p14:tracePt t="171734" x="3397250" y="4768850"/>
          <p14:tracePt t="171735" x="3389313" y="4768850"/>
          <p14:tracePt t="171736" x="3373438" y="4768850"/>
          <p14:tracePt t="171738" x="3357563" y="4768850"/>
          <p14:tracePt t="171740" x="3341688" y="4768850"/>
          <p14:tracePt t="171743" x="3333750" y="4776788"/>
          <p14:tracePt t="171745" x="3317875" y="4776788"/>
          <p14:tracePt t="171746" x="3308350" y="4776788"/>
          <p14:tracePt t="171748" x="3292475" y="4784725"/>
          <p14:tracePt t="171751" x="3284538" y="4784725"/>
          <p14:tracePt t="171752" x="3276600" y="4792663"/>
          <p14:tracePt t="171754" x="3268663" y="4792663"/>
          <p14:tracePt t="171756" x="3260725" y="4800600"/>
          <p14:tracePt t="171760" x="3244850" y="4808538"/>
          <p14:tracePt t="171762" x="3236913" y="4816475"/>
          <p14:tracePt t="171765" x="3228975" y="4824413"/>
          <p14:tracePt t="171767" x="3221038" y="4824413"/>
          <p14:tracePt t="171768" x="3213100" y="4832350"/>
          <p14:tracePt t="171770" x="3205163" y="4840288"/>
          <p14:tracePt t="171772" x="3197225" y="4848225"/>
          <p14:tracePt t="171774" x="3197225" y="4856163"/>
          <p14:tracePt t="171777" x="3189288" y="4856163"/>
          <p14:tracePt t="171778" x="3181350" y="4864100"/>
          <p14:tracePt t="171781" x="3173413" y="4872038"/>
          <p14:tracePt t="171785" x="3165475" y="4887913"/>
          <p14:tracePt t="171786" x="3165475" y="4895850"/>
          <p14:tracePt t="171788" x="3157538" y="4895850"/>
          <p14:tracePt t="171790" x="3157538" y="4903788"/>
          <p14:tracePt t="171793" x="3149600" y="4911725"/>
          <p14:tracePt t="171795" x="3149600" y="4919663"/>
          <p14:tracePt t="171800" x="3141663" y="4943475"/>
          <p14:tracePt t="171802" x="3133725" y="4951413"/>
          <p14:tracePt t="171804" x="3133725" y="4959350"/>
          <p14:tracePt t="171806" x="3133725" y="4967288"/>
          <p14:tracePt t="171809" x="3133725" y="4976813"/>
          <p14:tracePt t="171812" x="3133725" y="4984750"/>
          <p14:tracePt t="171814" x="3133725" y="4992688"/>
          <p14:tracePt t="171816" x="3133725" y="5000625"/>
          <p14:tracePt t="171818" x="3133725" y="5008563"/>
          <p14:tracePt t="171820" x="3133725" y="5016500"/>
          <p14:tracePt t="171822" x="3133725" y="5024438"/>
          <p14:tracePt t="171824" x="3133725" y="5040313"/>
          <p14:tracePt t="171827" x="3133725" y="5048250"/>
          <p14:tracePt t="171831" x="3141663" y="5064125"/>
          <p14:tracePt t="171832" x="3141663" y="5072063"/>
          <p14:tracePt t="171834" x="3149600" y="5080000"/>
          <p14:tracePt t="171836" x="3149600" y="5087938"/>
          <p14:tracePt t="171838" x="3157538" y="5103813"/>
          <p14:tracePt t="171840" x="3157538" y="5111750"/>
          <p14:tracePt t="171843" x="3165475" y="5119688"/>
          <p14:tracePt t="171847" x="3173413" y="5135563"/>
          <p14:tracePt t="171849" x="3181350" y="5151438"/>
          <p14:tracePt t="171850" x="3189288" y="5159375"/>
          <p14:tracePt t="171852" x="3197225" y="5167313"/>
          <p14:tracePt t="171854" x="3205163" y="5175250"/>
          <p14:tracePt t="171856" x="3213100" y="5183188"/>
          <p14:tracePt t="171859" x="3221038" y="5199063"/>
          <p14:tracePt t="171860" x="3228975" y="5207000"/>
          <p14:tracePt t="171864" x="3252788" y="5222875"/>
          <p14:tracePt t="171866" x="3260725" y="5230813"/>
          <p14:tracePt t="171868" x="3268663" y="5238750"/>
          <p14:tracePt t="171870" x="3284538" y="5246688"/>
          <p14:tracePt t="171872" x="3292475" y="5254625"/>
          <p14:tracePt t="171876" x="3317875" y="5270500"/>
          <p14:tracePt t="171878" x="3325813" y="5270500"/>
          <p14:tracePt t="171881" x="3341688" y="5278438"/>
          <p14:tracePt t="171885" x="3365500" y="5294313"/>
          <p14:tracePt t="171886" x="3373438" y="5302250"/>
          <p14:tracePt t="171888" x="3389313" y="5310188"/>
          <p14:tracePt t="171891" x="3397250" y="5310188"/>
          <p14:tracePt t="171893" x="3413125" y="5319713"/>
          <p14:tracePt t="171894" x="3421063" y="5319713"/>
          <p14:tracePt t="171899" x="3444875" y="5327650"/>
          <p14:tracePt t="171901" x="3460750" y="5335588"/>
          <p14:tracePt t="171902" x="3468688" y="5335588"/>
          <p14:tracePt t="171904" x="3484563" y="5335588"/>
          <p14:tracePt t="171906" x="3500438" y="5335588"/>
          <p14:tracePt t="171909" x="3508375" y="5343525"/>
          <p14:tracePt t="171910" x="3524250" y="5343525"/>
          <p14:tracePt t="171913" x="3540125" y="5343525"/>
          <p14:tracePt t="171914" x="3548063" y="5343525"/>
          <p14:tracePt t="171916" x="3563938" y="5343525"/>
          <p14:tracePt t="171918" x="3579813" y="5343525"/>
          <p14:tracePt t="171920" x="3595688" y="5343525"/>
          <p14:tracePt t="171923" x="3611563" y="5343525"/>
          <p14:tracePt t="171926" x="3643313" y="5343525"/>
          <p14:tracePt t="171929" x="3660775" y="5335588"/>
          <p14:tracePt t="171930" x="3676650" y="5335588"/>
          <p14:tracePt t="171932" x="3692525" y="5335588"/>
          <p14:tracePt t="171934" x="3700463" y="5335588"/>
          <p14:tracePt t="171937" x="3716338" y="5327650"/>
          <p14:tracePt t="171938" x="3732213" y="5327650"/>
          <p14:tracePt t="171940" x="3748088" y="5327650"/>
          <p14:tracePt t="171943" x="3763963" y="5319713"/>
          <p14:tracePt t="171944" x="3787775" y="5319713"/>
          <p14:tracePt t="171946" x="3803650" y="5319713"/>
          <p14:tracePt t="171948" x="3819525" y="5310188"/>
          <p14:tracePt t="171950" x="3835400" y="5310188"/>
          <p14:tracePt t="171952" x="3851275" y="5310188"/>
          <p14:tracePt t="171954" x="3875088" y="5302250"/>
          <p14:tracePt t="171957" x="3890963" y="5302250"/>
          <p14:tracePt t="171959" x="3906838" y="5294313"/>
          <p14:tracePt t="171960" x="3930650" y="5294313"/>
          <p14:tracePt t="171962" x="3946525" y="5286375"/>
          <p14:tracePt t="171964" x="3962400" y="5278438"/>
          <p14:tracePt t="171966" x="3986213" y="5278438"/>
          <p14:tracePt t="171969" x="4002088" y="5270500"/>
          <p14:tracePt t="171970" x="4019550" y="5262563"/>
          <p14:tracePt t="171972" x="4035425" y="5262563"/>
          <p14:tracePt t="171976" x="4075113" y="5246688"/>
          <p14:tracePt t="171981" x="4098925" y="5230813"/>
          <p14:tracePt t="171982" x="4114800" y="5222875"/>
          <p14:tracePt t="171985" x="4130675" y="5222875"/>
          <p14:tracePt t="171986" x="4146550" y="5214938"/>
          <p14:tracePt t="171988" x="4154488" y="5207000"/>
          <p14:tracePt t="171990" x="4170363" y="5199063"/>
          <p14:tracePt t="171993" x="4178300" y="5191125"/>
          <p14:tracePt t="171994" x="4194175" y="5183188"/>
          <p14:tracePt t="171998" x="4210050" y="5167313"/>
          <p14:tracePt t="172000" x="4217988" y="5159375"/>
          <p14:tracePt t="172002" x="4217988" y="5151438"/>
          <p14:tracePt t="172004" x="4225925" y="5143500"/>
          <p14:tracePt t="172006" x="4225925" y="5135563"/>
          <p14:tracePt t="172009" x="4225925" y="5127625"/>
          <p14:tracePt t="172011" x="4233863" y="5119688"/>
          <p14:tracePt t="172014" x="4233863" y="5103813"/>
          <p14:tracePt t="172017" x="4233863" y="5095875"/>
          <p14:tracePt t="172019" x="4233863" y="5087938"/>
          <p14:tracePt t="172020" x="4233863" y="5080000"/>
          <p14:tracePt t="172022" x="4233863" y="5072063"/>
          <p14:tracePt t="172024" x="4233863" y="5064125"/>
          <p14:tracePt t="172027" x="4225925" y="5056188"/>
          <p14:tracePt t="172030" x="4225925" y="5048250"/>
          <p14:tracePt t="172033" x="4217988" y="5032375"/>
          <p14:tracePt t="172035" x="4217988" y="5016500"/>
          <p14:tracePt t="172036" x="4217988" y="5008563"/>
          <p14:tracePt t="172038" x="4217988" y="5000625"/>
          <p14:tracePt t="172040" x="4210050" y="4992688"/>
          <p14:tracePt t="172043" x="4210050" y="4984750"/>
          <p14:tracePt t="172046" x="4202113" y="4976813"/>
          <p14:tracePt t="172049" x="4202113" y="4967288"/>
          <p14:tracePt t="172050" x="4202113" y="4959350"/>
          <p14:tracePt t="172052" x="4194175" y="4951413"/>
          <p14:tracePt t="172054" x="4194175" y="4943475"/>
          <p14:tracePt t="172059" x="4186238" y="4935538"/>
          <p14:tracePt t="172060" x="4186238" y="4927600"/>
          <p14:tracePt t="172064" x="4178300" y="4919663"/>
          <p14:tracePt t="172066" x="4170363" y="4911725"/>
          <p14:tracePt t="172068" x="4162425" y="4903788"/>
          <p14:tracePt t="172070" x="4162425" y="4895850"/>
          <p14:tracePt t="172072" x="4154488" y="4895850"/>
          <p14:tracePt t="172075" x="4146550" y="4887913"/>
          <p14:tracePt t="172078" x="4138613" y="4879975"/>
          <p14:tracePt t="172082" x="4122738" y="4864100"/>
          <p14:tracePt t="172084" x="4114800" y="4864100"/>
          <p14:tracePt t="172098" x="4075113" y="4824413"/>
          <p14:tracePt t="172100" x="4059238" y="4816475"/>
          <p14:tracePt t="172102" x="4051300" y="4808538"/>
          <p14:tracePt t="172106" x="4043363" y="4800600"/>
          <p14:tracePt t="172109" x="4035425" y="4800600"/>
          <p14:tracePt t="172113" x="4019550" y="4792663"/>
          <p14:tracePt t="172116" x="4011613" y="4784725"/>
          <p14:tracePt t="172118" x="4002088" y="4784725"/>
          <p14:tracePt t="172120" x="3994150" y="4784725"/>
          <p14:tracePt t="172122" x="3986213" y="4776788"/>
          <p14:tracePt t="172126" x="3970338" y="4776788"/>
          <p14:tracePt t="172131" x="3954463" y="4768850"/>
          <p14:tracePt t="172132" x="3946525" y="4768850"/>
          <p14:tracePt t="172134" x="3930650" y="4760913"/>
          <p14:tracePt t="172136" x="3922713" y="4760913"/>
          <p14:tracePt t="172138" x="3906838" y="4760913"/>
          <p14:tracePt t="172140" x="3898900" y="4760913"/>
          <p14:tracePt t="172143" x="3890963" y="4760913"/>
          <p14:tracePt t="172144" x="3875088" y="4760913"/>
          <p14:tracePt t="172146" x="3859213" y="4760913"/>
          <p14:tracePt t="172148" x="3851275" y="4752975"/>
          <p14:tracePt t="172150" x="3843338" y="4760913"/>
          <p14:tracePt t="172152" x="3827463" y="4760913"/>
          <p14:tracePt t="172154" x="3819525" y="4760913"/>
          <p14:tracePt t="172156" x="3811588" y="4760913"/>
          <p14:tracePt t="172159" x="3795713" y="4760913"/>
          <p14:tracePt t="172161" x="3787775" y="4768850"/>
          <p14:tracePt t="172162" x="3779838" y="4768850"/>
          <p14:tracePt t="172164" x="3771900" y="4768850"/>
          <p14:tracePt t="172166" x="3763963" y="4768850"/>
          <p14:tracePt t="172168" x="3756025" y="4768850"/>
          <p14:tracePt t="172170" x="3748088" y="4768850"/>
          <p14:tracePt t="172173" x="3732213" y="4776788"/>
          <p14:tracePt t="172176" x="3716338" y="4776788"/>
          <p14:tracePt t="172179" x="3708400" y="4776788"/>
          <p14:tracePt t="172180" x="3700463" y="4784725"/>
          <p14:tracePt t="172182" x="3692525" y="4784725"/>
          <p14:tracePt t="172184" x="3684588" y="4784725"/>
          <p14:tracePt t="172186" x="3676650" y="4784725"/>
          <p14:tracePt t="172188" x="3668713" y="4792663"/>
          <p14:tracePt t="172193" x="3660775" y="4792663"/>
          <p14:tracePt t="172196" x="3651250" y="4792663"/>
          <p14:tracePt t="172198" x="3651250" y="4800600"/>
          <p14:tracePt t="172204" x="3643313" y="4800600"/>
          <p14:tracePt t="172216" x="3643313" y="4808538"/>
          <p14:tracePt t="172232" x="3635375" y="4808538"/>
          <p14:tracePt t="172243" x="3635375" y="4816475"/>
          <p14:tracePt t="172246" x="3627438" y="4816475"/>
          <p14:tracePt t="172250" x="3627438" y="4824413"/>
          <p14:tracePt t="172256" x="3619500" y="4832350"/>
          <p14:tracePt t="172262" x="3619500" y="4840288"/>
          <p14:tracePt t="172266" x="3619500" y="4848225"/>
          <p14:tracePt t="172268" x="3611563" y="4848225"/>
          <p14:tracePt t="172272" x="3611563" y="4856163"/>
          <p14:tracePt t="172276" x="3611563" y="4864100"/>
          <p14:tracePt t="172280" x="3603625" y="4872038"/>
          <p14:tracePt t="172286" x="3603625" y="4879975"/>
          <p14:tracePt t="172290" x="3595688" y="4879975"/>
          <p14:tracePt t="172293" x="3595688" y="4887913"/>
          <p14:tracePt t="172296" x="3587750" y="4887913"/>
          <p14:tracePt t="172298" x="3587750" y="4895850"/>
          <p14:tracePt t="172304" x="3579813" y="4895850"/>
          <p14:tracePt t="172306" x="3579813" y="4903788"/>
          <p14:tracePt t="172342" x="3571875" y="4903788"/>
          <p14:tracePt t="173066" x="3579813" y="4903788"/>
          <p14:tracePt t="173070" x="3579813" y="4911725"/>
          <p14:tracePt t="173077" x="3587750" y="4911725"/>
          <p14:tracePt t="173079" x="3587750" y="4919663"/>
          <p14:tracePt t="173080" x="3595688" y="4919663"/>
          <p14:tracePt t="173084" x="3603625" y="4927600"/>
          <p14:tracePt t="173086" x="3611563" y="4935538"/>
          <p14:tracePt t="173097" x="3660775" y="4967288"/>
          <p14:tracePt t="173099" x="3668713" y="4967288"/>
          <p14:tracePt t="173100" x="3676650" y="4976813"/>
          <p14:tracePt t="173102" x="3684588" y="4984750"/>
          <p14:tracePt t="173104" x="3700463" y="4992688"/>
          <p14:tracePt t="173106" x="3708400" y="4992688"/>
          <p14:tracePt t="173111" x="3724275" y="5008563"/>
          <p14:tracePt t="173113" x="3732213" y="5016500"/>
          <p14:tracePt t="173115" x="3740150" y="5024438"/>
          <p14:tracePt t="173116" x="3756025" y="5024438"/>
          <p14:tracePt t="173118" x="3763963" y="5032375"/>
          <p14:tracePt t="173120" x="3771900" y="5040313"/>
          <p14:tracePt t="173122" x="3779838" y="5040313"/>
          <p14:tracePt t="173125" x="3787775" y="5048250"/>
          <p14:tracePt t="173127" x="3795713" y="5048250"/>
          <p14:tracePt t="173128" x="3803650" y="5056188"/>
          <p14:tracePt t="173132" x="3811588" y="5064125"/>
          <p14:tracePt t="173133" x="3819525" y="5064125"/>
          <p14:tracePt t="173134" x="3835400" y="5072063"/>
          <p14:tracePt t="173136" x="3843338" y="5080000"/>
          <p14:tracePt t="173138" x="3851275" y="5080000"/>
          <p14:tracePt t="173141" x="3859213" y="5087938"/>
          <p14:tracePt t="173143" x="3867150" y="5095875"/>
          <p14:tracePt t="173149" x="3883025" y="5103813"/>
          <p14:tracePt t="173150" x="3890963" y="5111750"/>
          <p14:tracePt t="173152" x="3898900" y="5111750"/>
          <p14:tracePt t="173154" x="3906838" y="5119688"/>
          <p14:tracePt t="173156" x="3914775" y="5119688"/>
          <p14:tracePt t="173160" x="3922713" y="5127625"/>
          <p14:tracePt t="173163" x="3930650" y="5127625"/>
          <p14:tracePt t="173166" x="3938588" y="5135563"/>
          <p14:tracePt t="173168" x="3946525" y="5135563"/>
          <p14:tracePt t="173174" x="3954463" y="5135563"/>
          <p14:tracePt t="173188" x="3954463" y="5127625"/>
          <p14:tracePt t="173196" x="3946525" y="5127625"/>
          <p14:tracePt t="173234" x="3938588" y="5127625"/>
          <p14:tracePt t="173237" x="3930650" y="5119688"/>
          <p14:tracePt t="173238" x="3922713" y="5119688"/>
          <p14:tracePt t="173240" x="3914775" y="5119688"/>
          <p14:tracePt t="173244" x="3906838" y="5119688"/>
          <p14:tracePt t="173246" x="3898900" y="5119688"/>
          <p14:tracePt t="173248" x="3890963" y="5119688"/>
          <p14:tracePt t="173251" x="3890963" y="5111750"/>
          <p14:tracePt t="173252" x="3883025" y="5111750"/>
          <p14:tracePt t="173254" x="3875088" y="5111750"/>
          <p14:tracePt t="173256" x="3867150" y="5111750"/>
          <p14:tracePt t="173261" x="3843338" y="5111750"/>
          <p14:tracePt t="173263" x="3835400" y="5111750"/>
          <p14:tracePt t="173264" x="3827463" y="5111750"/>
          <p14:tracePt t="173266" x="3819525" y="5103813"/>
          <p14:tracePt t="173268" x="3811588" y="5103813"/>
          <p14:tracePt t="173270" x="3803650" y="5103813"/>
          <p14:tracePt t="173272" x="3787775" y="5103813"/>
          <p14:tracePt t="173274" x="3779838" y="5103813"/>
          <p14:tracePt t="173277" x="3763963" y="5103813"/>
          <p14:tracePt t="173279" x="3748088" y="5095875"/>
          <p14:tracePt t="173281" x="3740150" y="5095875"/>
          <p14:tracePt t="173282" x="3724275" y="5095875"/>
          <p14:tracePt t="173284" x="3716338" y="5095875"/>
          <p14:tracePt t="173286" x="3708400" y="5087938"/>
          <p14:tracePt t="173288" x="3700463" y="5087938"/>
          <p14:tracePt t="173290" x="3692525" y="5087938"/>
          <p14:tracePt t="173293" x="3676650" y="5080000"/>
          <p14:tracePt t="173298" x="3668713" y="5072063"/>
          <p14:tracePt t="173304" x="3660775" y="5072063"/>
          <p14:tracePt t="173358" x="3668713" y="5072063"/>
          <p14:tracePt t="173361" x="3668713" y="5064125"/>
          <p14:tracePt t="173363" x="3676650" y="5064125"/>
          <p14:tracePt t="173366" x="3684588" y="5064125"/>
          <p14:tracePt t="173368" x="3700463" y="5056188"/>
          <p14:tracePt t="173370" x="3708400" y="5056188"/>
          <p14:tracePt t="173372" x="3716338" y="5056188"/>
          <p14:tracePt t="173374" x="3732213" y="5048250"/>
          <p14:tracePt t="173377" x="3740150" y="5048250"/>
          <p14:tracePt t="173379" x="3756025" y="5048250"/>
          <p14:tracePt t="173381" x="3771900" y="5040313"/>
          <p14:tracePt t="173382" x="3787775" y="5040313"/>
          <p14:tracePt t="173384" x="3803650" y="5040313"/>
          <p14:tracePt t="173386" x="3819525" y="5032375"/>
          <p14:tracePt t="173388" x="3835400" y="5032375"/>
          <p14:tracePt t="173390" x="3859213" y="5032375"/>
          <p14:tracePt t="173393" x="3875088" y="5024438"/>
          <p14:tracePt t="173395" x="3898900" y="5024438"/>
          <p14:tracePt t="173397" x="3914775" y="5016500"/>
          <p14:tracePt t="173398" x="3938588" y="5016500"/>
          <p14:tracePt t="173400" x="3962400" y="5016500"/>
          <p14:tracePt t="173402" x="3986213" y="5008563"/>
          <p14:tracePt t="173404" x="4011613" y="5008563"/>
          <p14:tracePt t="173406" x="4035425" y="5000625"/>
          <p14:tracePt t="173409" x="4051300" y="5000625"/>
          <p14:tracePt t="173410" x="4083050" y="4992688"/>
          <p14:tracePt t="173413" x="4098925" y="4992688"/>
          <p14:tracePt t="173414" x="4122738" y="4984750"/>
          <p14:tracePt t="173416" x="4146550" y="4976813"/>
          <p14:tracePt t="173418" x="4170363" y="4976813"/>
          <p14:tracePt t="173420" x="4194175" y="4967288"/>
          <p14:tracePt t="173422" x="4217988" y="4967288"/>
          <p14:tracePt t="173424" x="4241800" y="4959350"/>
          <p14:tracePt t="173427" x="4265613" y="4951413"/>
          <p14:tracePt t="173428" x="4289425" y="4951413"/>
          <p14:tracePt t="173431" x="4313238" y="4943475"/>
          <p14:tracePt t="173435" x="4362450" y="4943475"/>
          <p14:tracePt t="173437" x="4386263" y="4943475"/>
          <p14:tracePt t="173439" x="4410075" y="4935538"/>
          <p14:tracePt t="173440" x="4433888" y="4935538"/>
          <p14:tracePt t="173443" x="4457700" y="4935538"/>
          <p14:tracePt t="173444" x="4481513" y="4927600"/>
          <p14:tracePt t="173448" x="4529138" y="4927600"/>
          <p14:tracePt t="173450" x="4545013" y="4927600"/>
          <p14:tracePt t="173453" x="4568825" y="4927600"/>
          <p14:tracePt t="173454" x="4592638" y="4927600"/>
          <p14:tracePt t="173456" x="4608513" y="4927600"/>
          <p14:tracePt t="173459" x="4632325" y="4927600"/>
          <p14:tracePt t="173461" x="4648200" y="4927600"/>
          <p14:tracePt t="173463" x="4672013" y="4927600"/>
          <p14:tracePt t="173464" x="4687888" y="4927600"/>
          <p14:tracePt t="173466" x="4705350" y="4927600"/>
          <p14:tracePt t="173469" x="4721225" y="4927600"/>
          <p14:tracePt t="173470" x="4729163" y="4935538"/>
          <p14:tracePt t="173472" x="4745038" y="4935538"/>
          <p14:tracePt t="173474" x="4760913" y="4935538"/>
          <p14:tracePt t="173477" x="4768850" y="4943475"/>
          <p14:tracePt t="173479" x="4784725" y="4943475"/>
          <p14:tracePt t="173480" x="4792663" y="4943475"/>
          <p14:tracePt t="173482" x="4800600" y="4951413"/>
          <p14:tracePt t="173484" x="4808538" y="4951413"/>
          <p14:tracePt t="173486" x="4816475" y="4951413"/>
          <p14:tracePt t="173488" x="4824413" y="4951413"/>
          <p14:tracePt t="173490" x="4824413" y="4959350"/>
          <p14:tracePt t="173493" x="4832350" y="4959350"/>
          <p14:tracePt t="173500" x="4840288" y="4967288"/>
          <p14:tracePt t="173512" x="4840288" y="4976813"/>
          <p14:tracePt t="173516" x="4832350" y="4984750"/>
          <p14:tracePt t="173518" x="4832350" y="4992688"/>
          <p14:tracePt t="173522" x="4832350" y="5000625"/>
          <p14:tracePt t="173524" x="4824413" y="5008563"/>
          <p14:tracePt t="173527" x="4824413" y="5016500"/>
          <p14:tracePt t="173529" x="4816475" y="5024438"/>
          <p14:tracePt t="173531" x="4816475" y="5032375"/>
          <p14:tracePt t="173533" x="4808538" y="5040313"/>
          <p14:tracePt t="173534" x="4800600" y="5048250"/>
          <p14:tracePt t="173536" x="4800600" y="5056188"/>
          <p14:tracePt t="173538" x="4792663" y="5064125"/>
          <p14:tracePt t="173540" x="4792663" y="5072063"/>
          <p14:tracePt t="173543" x="4784725" y="5080000"/>
          <p14:tracePt t="173544" x="4776788" y="5087938"/>
          <p14:tracePt t="173549" x="4760913" y="5103813"/>
          <p14:tracePt t="173550" x="4752975" y="5111750"/>
          <p14:tracePt t="173552" x="4752975" y="5119688"/>
          <p14:tracePt t="173554" x="4745038" y="5119688"/>
          <p14:tracePt t="173556" x="4737100" y="5127625"/>
          <p14:tracePt t="173559" x="4729163" y="5127625"/>
          <p14:tracePt t="173561" x="4721225" y="5135563"/>
          <p14:tracePt t="173565" x="4713288" y="5143500"/>
          <p14:tracePt t="173567" x="4705350" y="5143500"/>
          <p14:tracePt t="173570" x="4695825" y="5151438"/>
          <p14:tracePt t="173574" x="4687888" y="5151438"/>
          <p14:tracePt t="173579" x="4679950" y="5159375"/>
          <p14:tracePt t="173583" x="4672013" y="5159375"/>
          <p14:tracePt t="173585" x="4664075" y="5167313"/>
          <p14:tracePt t="173588" x="4656138" y="5167313"/>
          <p14:tracePt t="173590" x="4648200" y="5175250"/>
          <p14:tracePt t="173593" x="4640263" y="5175250"/>
          <p14:tracePt t="173598" x="4616450" y="5183188"/>
          <p14:tracePt t="173600" x="4608513" y="5183188"/>
          <p14:tracePt t="173602" x="4600575" y="5183188"/>
          <p14:tracePt t="173604" x="4592638" y="5183188"/>
          <p14:tracePt t="173606" x="4576763" y="5191125"/>
          <p14:tracePt t="173610" x="4568825" y="5191125"/>
          <p14:tracePt t="173611" x="4552950" y="5191125"/>
          <p14:tracePt t="173613" x="4545013" y="5191125"/>
          <p14:tracePt t="173614" x="4529138" y="5199063"/>
          <p14:tracePt t="173616" x="4513263" y="5199063"/>
          <p14:tracePt t="173618" x="4505325" y="5199063"/>
          <p14:tracePt t="173620" x="4489450" y="5199063"/>
          <p14:tracePt t="173622" x="4473575" y="5199063"/>
          <p14:tracePt t="173625" x="4457700" y="5199063"/>
          <p14:tracePt t="173627" x="4441825" y="5207000"/>
          <p14:tracePt t="173629" x="4425950" y="5207000"/>
          <p14:tracePt t="173630" x="4410075" y="5207000"/>
          <p14:tracePt t="173632" x="4386263" y="5214938"/>
          <p14:tracePt t="173634" x="4370388" y="5214938"/>
          <p14:tracePt t="173636" x="4344988" y="5214938"/>
          <p14:tracePt t="173638" x="4329113" y="5214938"/>
          <p14:tracePt t="173641" x="4305300" y="5214938"/>
          <p14:tracePt t="173643" x="4289425" y="5214938"/>
          <p14:tracePt t="173645" x="4273550" y="5222875"/>
          <p14:tracePt t="173646" x="4249738" y="5222875"/>
          <p14:tracePt t="173648" x="4225925" y="5222875"/>
          <p14:tracePt t="173650" x="4210050" y="5222875"/>
          <p14:tracePt t="173652" x="4186238" y="5222875"/>
          <p14:tracePt t="173654" x="4170363" y="5222875"/>
          <p14:tracePt t="173657" x="4146550" y="5222875"/>
          <p14:tracePt t="173659" x="4122738" y="5222875"/>
          <p14:tracePt t="173661" x="4106863" y="5230813"/>
          <p14:tracePt t="173663" x="4083050" y="5230813"/>
          <p14:tracePt t="173664" x="4059238" y="5230813"/>
          <p14:tracePt t="173666" x="4035425" y="5222875"/>
          <p14:tracePt t="173668" x="4011613" y="5222875"/>
          <p14:tracePt t="173670" x="3986213" y="5222875"/>
          <p14:tracePt t="173673" x="3962400" y="5222875"/>
          <p14:tracePt t="173674" x="3930650" y="5222875"/>
          <p14:tracePt t="173677" x="3906838" y="5214938"/>
          <p14:tracePt t="173679" x="3883025" y="5214938"/>
          <p14:tracePt t="173680" x="3859213" y="5214938"/>
          <p14:tracePt t="173682" x="3835400" y="5207000"/>
          <p14:tracePt t="173684" x="3811588" y="5207000"/>
          <p14:tracePt t="173686" x="3787775" y="5207000"/>
          <p14:tracePt t="173688" x="3771900" y="5199063"/>
          <p14:tracePt t="173690" x="3748088" y="5199063"/>
          <p14:tracePt t="173693" x="3724275" y="5199063"/>
          <p14:tracePt t="173695" x="3708400" y="5191125"/>
          <p14:tracePt t="173697" x="3692525" y="5191125"/>
          <p14:tracePt t="173698" x="3668713" y="5191125"/>
          <p14:tracePt t="173700" x="3651250" y="5183188"/>
          <p14:tracePt t="173702" x="3635375" y="5183188"/>
          <p14:tracePt t="173704" x="3619500" y="5183188"/>
          <p14:tracePt t="173706" x="3603625" y="5183188"/>
          <p14:tracePt t="173710" x="3571875" y="5183188"/>
          <p14:tracePt t="173713" x="3556000" y="5175250"/>
          <p14:tracePt t="173715" x="3540125" y="5175250"/>
          <p14:tracePt t="173716" x="3532188" y="5175250"/>
          <p14:tracePt t="173719" x="3516313" y="5175250"/>
          <p14:tracePt t="173720" x="3508375" y="5175250"/>
          <p14:tracePt t="173722" x="3492500" y="5175250"/>
          <p14:tracePt t="173724" x="3484563" y="5175250"/>
          <p14:tracePt t="173727" x="3468688" y="5183188"/>
          <p14:tracePt t="173729" x="3460750" y="5183188"/>
          <p14:tracePt t="173730" x="3444875" y="5183188"/>
          <p14:tracePt t="173732" x="3436938" y="5183188"/>
          <p14:tracePt t="173735" x="3429000" y="5183188"/>
          <p14:tracePt t="173736" x="3421063" y="5183188"/>
          <p14:tracePt t="173738" x="3405188" y="5183188"/>
          <p14:tracePt t="173740" x="3397250" y="5183188"/>
          <p14:tracePt t="173743" x="3389313" y="5183188"/>
          <p14:tracePt t="173744" x="3381375" y="5191125"/>
          <p14:tracePt t="173748" x="3373438" y="5191125"/>
          <p14:tracePt t="173751" x="3365500" y="5191125"/>
          <p14:tracePt t="173752" x="3357563" y="5191125"/>
          <p14:tracePt t="173756" x="3349625" y="5191125"/>
          <p14:tracePt t="173761" x="3341688" y="5191125"/>
          <p14:tracePt t="173764" x="3333750" y="5191125"/>
          <p14:tracePt t="173772" x="3325813" y="5191125"/>
          <p14:tracePt t="173774" x="3325813" y="5199063"/>
          <p14:tracePt t="173856" x="3317875" y="5199063"/>
          <p14:tracePt t="173866" x="3308350" y="5199063"/>
          <p14:tracePt t="173869" x="3308350" y="5207000"/>
          <p14:tracePt t="173871" x="3300413" y="5207000"/>
          <p14:tracePt t="173875" x="3292475" y="5207000"/>
          <p14:tracePt t="173878" x="3284538" y="5207000"/>
          <p14:tracePt t="173882" x="3276600" y="5214938"/>
          <p14:tracePt t="173886" x="3268663" y="5214938"/>
          <p14:tracePt t="173890" x="3260725" y="5214938"/>
          <p14:tracePt t="173895" x="3252788" y="5214938"/>
          <p14:tracePt t="173898" x="3244850" y="5214938"/>
          <p14:tracePt t="173902" x="3236913" y="5214938"/>
          <p14:tracePt t="173904" x="3228975" y="5214938"/>
          <p14:tracePt t="173907" x="3221038" y="5214938"/>
          <p14:tracePt t="173910" x="3213100" y="5214938"/>
          <p14:tracePt t="173911" x="3205163" y="5214938"/>
          <p14:tracePt t="173912" x="3197225" y="5214938"/>
          <p14:tracePt t="173914" x="3189288" y="5214938"/>
          <p14:tracePt t="173916" x="3181350" y="5207000"/>
          <p14:tracePt t="173918" x="3173413" y="5207000"/>
          <p14:tracePt t="173920" x="3165475" y="5207000"/>
          <p14:tracePt t="173922" x="3157538" y="5207000"/>
          <p14:tracePt t="173925" x="3149600" y="5207000"/>
          <p14:tracePt t="173927" x="3141663" y="5207000"/>
          <p14:tracePt t="173928" x="3133725" y="5207000"/>
          <p14:tracePt t="173930" x="3125788" y="5207000"/>
          <p14:tracePt t="173932" x="3109913" y="5207000"/>
          <p14:tracePt t="173934" x="3101975" y="5207000"/>
          <p14:tracePt t="173936" x="3094038" y="5207000"/>
          <p14:tracePt t="173938" x="3086100" y="5207000"/>
          <p14:tracePt t="173940" x="3078163" y="5207000"/>
          <p14:tracePt t="173943" x="3062288" y="5207000"/>
          <p14:tracePt t="173945" x="3054350" y="5207000"/>
          <p14:tracePt t="173946" x="3046413" y="5199063"/>
          <p14:tracePt t="173948" x="3030538" y="5199063"/>
          <p14:tracePt t="173950" x="3022600" y="5199063"/>
          <p14:tracePt t="173953" x="3014663" y="5199063"/>
          <p14:tracePt t="173954" x="2998788" y="5199063"/>
          <p14:tracePt t="173956" x="2990850" y="5199063"/>
          <p14:tracePt t="173961" x="2967038" y="5191125"/>
          <p14:tracePt t="173962" x="2957513" y="5191125"/>
          <p14:tracePt t="173964" x="2941638" y="5191125"/>
          <p14:tracePt t="173966" x="2933700" y="5191125"/>
          <p14:tracePt t="173968" x="2917825" y="5191125"/>
          <p14:tracePt t="173970" x="2909888" y="5183188"/>
          <p14:tracePt t="173972" x="2894013" y="5183188"/>
          <p14:tracePt t="173974" x="2886075" y="5183188"/>
          <p14:tracePt t="173977" x="2870200" y="5183188"/>
          <p14:tracePt t="173979" x="2854325" y="5175250"/>
          <p14:tracePt t="173981" x="2838450" y="5175250"/>
          <p14:tracePt t="173982" x="2822575" y="5175250"/>
          <p14:tracePt t="173985" x="2814638" y="5167313"/>
          <p14:tracePt t="173986" x="2798763" y="5167313"/>
          <p14:tracePt t="173988" x="2782888" y="5159375"/>
          <p14:tracePt t="173990" x="2767013" y="5159375"/>
          <p14:tracePt t="173993" x="2751138" y="5159375"/>
          <p14:tracePt t="173995" x="2735263" y="5151438"/>
          <p14:tracePt t="173997" x="2719388" y="5151438"/>
          <p14:tracePt t="174000" x="2695575" y="5143500"/>
          <p14:tracePt t="174002" x="2679700" y="5143500"/>
          <p14:tracePt t="174004" x="2663825" y="5135563"/>
          <p14:tracePt t="174006" x="2655888" y="5135563"/>
          <p14:tracePt t="174010" x="2624138" y="5127625"/>
          <p14:tracePt t="174014" x="2598738" y="5119688"/>
          <p14:tracePt t="174017" x="2582863" y="5119688"/>
          <p14:tracePt t="174018" x="2574925" y="5111750"/>
          <p14:tracePt t="174020" x="2559050" y="5111750"/>
          <p14:tracePt t="174022" x="2551113" y="5103813"/>
          <p14:tracePt t="174024" x="2535238" y="5103813"/>
          <p14:tracePt t="174027" x="2527300" y="5103813"/>
          <p14:tracePt t="174028" x="2511425" y="5095875"/>
          <p14:tracePt t="174033" x="2495550" y="5095875"/>
          <p14:tracePt t="174035" x="2479675" y="5087938"/>
          <p14:tracePt t="174036" x="2471738" y="5087938"/>
          <p14:tracePt t="174038" x="2455863" y="5087938"/>
          <p14:tracePt t="174040" x="2447925" y="5080000"/>
          <p14:tracePt t="174043" x="2432050" y="5080000"/>
          <p14:tracePt t="174045" x="2424113" y="5080000"/>
          <p14:tracePt t="174049" x="2400300" y="5072063"/>
          <p14:tracePt t="174050" x="2384425" y="5072063"/>
          <p14:tracePt t="174052" x="2376488" y="5072063"/>
          <p14:tracePt t="174054" x="2360613" y="5064125"/>
          <p14:tracePt t="174056" x="2352675" y="5064125"/>
          <p14:tracePt t="174059" x="2336800" y="5056188"/>
          <p14:tracePt t="174061" x="2328863" y="5056188"/>
          <p14:tracePt t="174065" x="2305050" y="5048250"/>
          <p14:tracePt t="174066" x="2289175" y="5048250"/>
          <p14:tracePt t="174068" x="2281238" y="5048250"/>
          <p14:tracePt t="174070" x="2273300" y="5048250"/>
          <p14:tracePt t="174072" x="2255838" y="5048250"/>
          <p14:tracePt t="174074" x="2247900" y="5048250"/>
          <p14:tracePt t="174077" x="2239963" y="5040313"/>
          <p14:tracePt t="174081" x="2224088" y="5040313"/>
          <p14:tracePt t="174082" x="2216150" y="5040313"/>
          <p14:tracePt t="174084" x="2208213" y="5040313"/>
          <p14:tracePt t="174086" x="2200275" y="5040313"/>
          <p14:tracePt t="174088" x="2192338" y="5040313"/>
          <p14:tracePt t="174095" x="2176463" y="5040313"/>
          <p14:tracePt t="174097" x="2168525" y="5040313"/>
          <p14:tracePt t="174098" x="2160588" y="5040313"/>
          <p14:tracePt t="174100" x="2152650" y="5040313"/>
          <p14:tracePt t="174102" x="2144713" y="5040313"/>
          <p14:tracePt t="174106" x="2136775" y="5040313"/>
          <p14:tracePt t="174110" x="2120900" y="5048250"/>
          <p14:tracePt t="174112" x="2112963" y="5048250"/>
          <p14:tracePt t="174114" x="2105025" y="5048250"/>
          <p14:tracePt t="174116" x="2097088" y="5048250"/>
          <p14:tracePt t="174118" x="2089150" y="5048250"/>
          <p14:tracePt t="174120" x="2081213" y="5048250"/>
          <p14:tracePt t="174122" x="2073275" y="5056188"/>
          <p14:tracePt t="174124" x="2065338" y="5056188"/>
          <p14:tracePt t="174127" x="2057400" y="5056188"/>
          <p14:tracePt t="174129" x="2049463" y="5056188"/>
          <p14:tracePt t="174130" x="2041525" y="5064125"/>
          <p14:tracePt t="174132" x="2025650" y="5064125"/>
          <p14:tracePt t="174134" x="2017713" y="5064125"/>
          <p14:tracePt t="174136" x="2009775" y="5064125"/>
          <p14:tracePt t="174138" x="2001838" y="5072063"/>
          <p14:tracePt t="174140" x="1993900" y="5072063"/>
          <p14:tracePt t="174143" x="1985963" y="5072063"/>
          <p14:tracePt t="174145" x="1978025" y="5080000"/>
          <p14:tracePt t="174146" x="1970088" y="5080000"/>
          <p14:tracePt t="174148" x="1954213" y="5080000"/>
          <p14:tracePt t="174150" x="1946275" y="5087938"/>
          <p14:tracePt t="174152" x="1938338" y="5087938"/>
          <p14:tracePt t="174154" x="1930400" y="5087938"/>
          <p14:tracePt t="174156" x="1922463" y="5095875"/>
          <p14:tracePt t="174159" x="1912938" y="5095875"/>
          <p14:tracePt t="174162" x="1905000" y="5103813"/>
          <p14:tracePt t="174164" x="1897063" y="5103813"/>
          <p14:tracePt t="174166" x="1889125" y="5103813"/>
          <p14:tracePt t="174168" x="1881188" y="5111750"/>
          <p14:tracePt t="174170" x="1873250" y="5111750"/>
          <p14:tracePt t="174172" x="1865313" y="5111750"/>
          <p14:tracePt t="174175" x="1857375" y="5119688"/>
          <p14:tracePt t="174177" x="1849438" y="5119688"/>
          <p14:tracePt t="174180" x="1833563" y="5127625"/>
          <p14:tracePt t="174183" x="1825625" y="5127625"/>
          <p14:tracePt t="174184" x="1817688" y="5127625"/>
          <p14:tracePt t="174187" x="1809750" y="5135563"/>
          <p14:tracePt t="174188" x="1801813" y="5135563"/>
          <p14:tracePt t="174190" x="1793875" y="5135563"/>
          <p14:tracePt t="174193" x="1785938" y="5143500"/>
          <p14:tracePt t="174195" x="1778000" y="5143500"/>
          <p14:tracePt t="174197" x="1770063" y="5143500"/>
          <p14:tracePt t="174198" x="1762125" y="5143500"/>
          <p14:tracePt t="174200" x="1754188" y="5151438"/>
          <p14:tracePt t="174204" x="1746250" y="5151438"/>
          <p14:tracePt t="174206" x="1738313" y="5159375"/>
          <p14:tracePt t="174210" x="1722438" y="5159375"/>
          <p14:tracePt t="174214" x="1714500" y="5167313"/>
          <p14:tracePt t="174216" x="1706563" y="5167313"/>
          <p14:tracePt t="174220" x="1698625" y="5175250"/>
          <p14:tracePt t="174222" x="1690688" y="5175250"/>
          <p14:tracePt t="174226" x="1682750" y="5175250"/>
          <p14:tracePt t="174231" x="1674813" y="5183188"/>
          <p14:tracePt t="174236" x="1666875" y="5183188"/>
          <p14:tracePt t="174239" x="1658938" y="5191125"/>
          <p14:tracePt t="174243" x="1651000" y="5191125"/>
          <p14:tracePt t="174246" x="1643063" y="5199063"/>
          <p14:tracePt t="174252" x="1635125" y="5199063"/>
          <p14:tracePt t="174254" x="1635125" y="5207000"/>
          <p14:tracePt t="174256" x="1627188" y="5207000"/>
          <p14:tracePt t="174261" x="1619250" y="5207000"/>
          <p14:tracePt t="174263" x="1619250" y="5214938"/>
          <p14:tracePt t="174266" x="1611313" y="5214938"/>
          <p14:tracePt t="174272" x="1603375" y="5222875"/>
          <p14:tracePt t="174280" x="1595438" y="5222875"/>
          <p14:tracePt t="174437" x="1595438" y="5230813"/>
          <p14:tracePt t="174448" x="1595438" y="5238750"/>
          <p14:tracePt t="174454" x="1595438" y="5246688"/>
          <p14:tracePt t="174458" x="1595438" y="5254625"/>
          <p14:tracePt t="174462" x="1595438" y="5262563"/>
          <p14:tracePt t="174464" x="1603375" y="5262563"/>
          <p14:tracePt t="174466" x="1603375" y="5270500"/>
          <p14:tracePt t="174470" x="1603375" y="5278438"/>
          <p14:tracePt t="174472" x="1603375" y="5286375"/>
          <p14:tracePt t="174476" x="1603375" y="5294313"/>
          <p14:tracePt t="174480" x="1611313" y="5302250"/>
          <p14:tracePt t="174482" x="1611313" y="5310188"/>
          <p14:tracePt t="174484" x="1611313" y="5319713"/>
          <p14:tracePt t="174488" x="1611313" y="5327650"/>
          <p14:tracePt t="174490" x="1619250" y="5335588"/>
          <p14:tracePt t="174493" x="1619250" y="5343525"/>
          <p14:tracePt t="174496" x="1619250" y="5351463"/>
          <p14:tracePt t="174498" x="1619250" y="5359400"/>
          <p14:tracePt t="174500" x="1627188" y="5367338"/>
          <p14:tracePt t="174504" x="1627188" y="5375275"/>
          <p14:tracePt t="174506" x="1627188" y="5383213"/>
          <p14:tracePt t="174510" x="1635125" y="5399088"/>
          <p14:tracePt t="174512" x="1635125" y="5407025"/>
          <p14:tracePt t="174516" x="1643063" y="5414963"/>
          <p14:tracePt t="174518" x="1643063" y="5422900"/>
          <p14:tracePt t="174520" x="1643063" y="5430838"/>
          <p14:tracePt t="174522" x="1643063" y="5438775"/>
          <p14:tracePt t="174524" x="1651000" y="5446713"/>
          <p14:tracePt t="174527" x="1651000" y="5454650"/>
          <p14:tracePt t="174529" x="1651000" y="5470525"/>
          <p14:tracePt t="174533" x="1658938" y="5486400"/>
          <p14:tracePt t="174534" x="1658938" y="5494338"/>
          <p14:tracePt t="174536" x="1658938" y="5502275"/>
          <p14:tracePt t="174538" x="1666875" y="5510213"/>
          <p14:tracePt t="174543" x="1666875" y="5518150"/>
          <p14:tracePt t="174546" x="1666875" y="5534025"/>
          <p14:tracePt t="174549" x="1674813" y="5534025"/>
          <p14:tracePt t="174550" x="1674813" y="5541963"/>
          <p14:tracePt t="174554" x="1674813" y="5549900"/>
          <p14:tracePt t="174560" x="1682750" y="5557838"/>
          <p14:tracePt t="174564" x="1682750" y="5565775"/>
          <p14:tracePt t="174568" x="1682750" y="5573713"/>
          <p14:tracePt t="174574" x="1682750" y="5581650"/>
          <p14:tracePt t="174724" x="1690688" y="5581650"/>
          <p14:tracePt t="174728" x="1690688" y="5589588"/>
          <p14:tracePt t="174790" x="1690688" y="5581650"/>
          <p14:tracePt t="174798" x="1698625" y="5581650"/>
          <p14:tracePt t="174804" x="1706563" y="5581650"/>
          <p14:tracePt t="174809" x="1714500" y="5573713"/>
          <p14:tracePt t="174813" x="1730375" y="5573713"/>
          <p14:tracePt t="174816" x="1738313" y="5573713"/>
          <p14:tracePt t="174818" x="1746250" y="5573713"/>
          <p14:tracePt t="174820" x="1754188" y="5573713"/>
          <p14:tracePt t="174822" x="1770063" y="5573713"/>
          <p14:tracePt t="174824" x="1778000" y="5573713"/>
          <p14:tracePt t="174827" x="1785938" y="5573713"/>
          <p14:tracePt t="174830" x="1801813" y="5565775"/>
          <p14:tracePt t="174832" x="1817688" y="5565775"/>
          <p14:tracePt t="174834" x="1825625" y="5565775"/>
          <p14:tracePt t="174836" x="1841500" y="5565775"/>
          <p14:tracePt t="174838" x="1857375" y="5565775"/>
          <p14:tracePt t="174840" x="1865313" y="5565775"/>
          <p14:tracePt t="174843" x="1881188" y="5565775"/>
          <p14:tracePt t="174847" x="1905000" y="5557838"/>
          <p14:tracePt t="174848" x="1922463" y="5557838"/>
          <p14:tracePt t="174850" x="1930400" y="5557838"/>
          <p14:tracePt t="174852" x="1946275" y="5557838"/>
          <p14:tracePt t="174854" x="1962150" y="5557838"/>
          <p14:tracePt t="174856" x="1970088" y="5557838"/>
          <p14:tracePt t="174860" x="2001838" y="5557838"/>
          <p14:tracePt t="174862" x="2009775" y="5557838"/>
          <p14:tracePt t="174864" x="2025650" y="5557838"/>
          <p14:tracePt t="174866" x="2033588" y="5549900"/>
          <p14:tracePt t="174868" x="2049463" y="5549900"/>
          <p14:tracePt t="174870" x="2057400" y="5549900"/>
          <p14:tracePt t="174872" x="2073275" y="5549900"/>
          <p14:tracePt t="174874" x="2081213" y="5549900"/>
          <p14:tracePt t="174877" x="2089150" y="5549900"/>
          <p14:tracePt t="174879" x="2105025" y="5549900"/>
          <p14:tracePt t="174880" x="2112963" y="5549900"/>
          <p14:tracePt t="174882" x="2120900" y="5549900"/>
          <p14:tracePt t="174884" x="2136775" y="5541963"/>
          <p14:tracePt t="174886" x="2144713" y="5541963"/>
          <p14:tracePt t="174888" x="2152650" y="5541963"/>
          <p14:tracePt t="174891" x="2160588" y="5541963"/>
          <p14:tracePt t="174893" x="2176463" y="5541963"/>
          <p14:tracePt t="174895" x="2184400" y="5541963"/>
          <p14:tracePt t="174896" x="2192338" y="5541963"/>
          <p14:tracePt t="174898" x="2200275" y="5541963"/>
          <p14:tracePt t="174900" x="2200275" y="5534025"/>
          <p14:tracePt t="174902" x="2208213" y="5534025"/>
          <p14:tracePt t="174904" x="2216150" y="5534025"/>
          <p14:tracePt t="174907" x="2224088" y="5534025"/>
          <p14:tracePt t="174911" x="2232025" y="5534025"/>
          <p14:tracePt t="174915" x="2239963" y="5534025"/>
          <p14:tracePt t="174916" x="2247900" y="5526088"/>
          <p14:tracePt t="174922" x="2255838" y="5526088"/>
          <p14:tracePt t="174930" x="2265363" y="5526088"/>
          <p14:tracePt t="176487" x="2273300" y="5526088"/>
          <p14:tracePt t="176491" x="2273300" y="5518150"/>
          <p14:tracePt t="176494" x="2281238" y="5518150"/>
          <p14:tracePt t="176498" x="2289175" y="5510213"/>
          <p14:tracePt t="176502" x="2297113" y="5510213"/>
          <p14:tracePt t="176504" x="2305050" y="5502275"/>
          <p14:tracePt t="176510" x="2320925" y="5494338"/>
          <p14:tracePt t="176512" x="2328863" y="5486400"/>
          <p14:tracePt t="176515" x="2336800" y="5478463"/>
          <p14:tracePt t="176516" x="2344738" y="5478463"/>
          <p14:tracePt t="176518" x="2352675" y="5470525"/>
          <p14:tracePt t="176520" x="2360613" y="5470525"/>
          <p14:tracePt t="176522" x="2368550" y="5462588"/>
          <p14:tracePt t="176524" x="2376488" y="5454650"/>
          <p14:tracePt t="176527" x="2392363" y="5454650"/>
          <p14:tracePt t="176533" x="2424113" y="5438775"/>
          <p14:tracePt t="176535" x="2432050" y="5430838"/>
          <p14:tracePt t="176536" x="2447925" y="5422900"/>
          <p14:tracePt t="176538" x="2455863" y="5414963"/>
          <p14:tracePt t="176540" x="2471738" y="5407025"/>
          <p14:tracePt t="176543" x="2479675" y="5399088"/>
          <p14:tracePt t="176544" x="2495550" y="5399088"/>
          <p14:tracePt t="176551" x="2535238" y="5375275"/>
          <p14:tracePt t="176553" x="2543175" y="5367338"/>
          <p14:tracePt t="176554" x="2559050" y="5359400"/>
          <p14:tracePt t="176556" x="2574925" y="5359400"/>
          <p14:tracePt t="176560" x="2598738" y="5351463"/>
          <p14:tracePt t="176565" x="2616200" y="5343525"/>
          <p14:tracePt t="176568" x="2663825" y="5327650"/>
          <p14:tracePt t="176570" x="2671763" y="5327650"/>
          <p14:tracePt t="176572" x="2695575" y="5319713"/>
          <p14:tracePt t="176574" x="2703513" y="5310188"/>
          <p14:tracePt t="176577" x="2719388" y="5302250"/>
          <p14:tracePt t="176581" x="2751138" y="5294313"/>
          <p14:tracePt t="176583" x="2774950" y="5286375"/>
          <p14:tracePt t="176584" x="2790825" y="5278438"/>
          <p14:tracePt t="176586" x="2806700" y="5270500"/>
          <p14:tracePt t="176588" x="2822575" y="5262563"/>
          <p14:tracePt t="176590" x="2838450" y="5262563"/>
          <p14:tracePt t="176593" x="2854325" y="5254625"/>
          <p14:tracePt t="176597" x="2878138" y="5246688"/>
          <p14:tracePt t="176601" x="2909888" y="5238750"/>
          <p14:tracePt t="176602" x="2925763" y="5230813"/>
          <p14:tracePt t="176604" x="2933700" y="5230813"/>
          <p14:tracePt t="176606" x="2949575" y="5230813"/>
          <p14:tracePt t="176610" x="2967038" y="5222875"/>
          <p14:tracePt t="176614" x="2974975" y="5222875"/>
          <p14:tracePt t="176617" x="2990850" y="5222875"/>
          <p14:tracePt t="176621" x="2998788" y="5222875"/>
          <p14:tracePt t="176624" x="3006725" y="5222875"/>
          <p14:tracePt t="176704" x="3014663" y="5222875"/>
          <p14:tracePt t="176707" x="3014663" y="5214938"/>
          <p14:tracePt t="176710" x="3022600" y="5214938"/>
          <p14:tracePt t="176712" x="3030538" y="5207000"/>
          <p14:tracePt t="176716" x="3038475" y="5199063"/>
          <p14:tracePt t="176718" x="3038475" y="5191125"/>
          <p14:tracePt t="176720" x="3046413" y="5183188"/>
          <p14:tracePt t="176722" x="3046413" y="5175250"/>
          <p14:tracePt t="176724" x="3054350" y="5167313"/>
          <p14:tracePt t="176727" x="3062288" y="5159375"/>
          <p14:tracePt t="176731" x="3070225" y="5143500"/>
          <p14:tracePt t="176733" x="3070225" y="5135563"/>
          <p14:tracePt t="176735" x="3078163" y="5127625"/>
          <p14:tracePt t="176736" x="3078163" y="5119688"/>
          <p14:tracePt t="176738" x="3086100" y="5111750"/>
          <p14:tracePt t="176740" x="3094038" y="5103813"/>
          <p14:tracePt t="176743" x="3094038" y="5095875"/>
          <p14:tracePt t="176745" x="3101975" y="5095875"/>
          <p14:tracePt t="176748" x="3109913" y="5080000"/>
          <p14:tracePt t="176751" x="3117850" y="5072063"/>
          <p14:tracePt t="176753" x="3117850" y="5064125"/>
          <p14:tracePt t="176754" x="3125788" y="5056188"/>
          <p14:tracePt t="176756" x="3125788" y="5048250"/>
          <p14:tracePt t="176760" x="3141663" y="5032375"/>
          <p14:tracePt t="176765" x="3149600" y="5016500"/>
          <p14:tracePt t="176767" x="3157538" y="5008563"/>
          <p14:tracePt t="176769" x="3157538" y="5000625"/>
          <p14:tracePt t="176770" x="3165475" y="4992688"/>
          <p14:tracePt t="176772" x="3173413" y="4984750"/>
          <p14:tracePt t="176775" x="3173413" y="4976813"/>
          <p14:tracePt t="176777" x="3181350" y="4967288"/>
          <p14:tracePt t="176779" x="3189288" y="4959350"/>
          <p14:tracePt t="176783" x="3197225" y="4951413"/>
          <p14:tracePt t="176785" x="3197225" y="4943475"/>
          <p14:tracePt t="176786" x="3205163" y="4935538"/>
          <p14:tracePt t="176788" x="3205163" y="4927600"/>
          <p14:tracePt t="176790" x="3213100" y="4919663"/>
          <p14:tracePt t="176793" x="3221038" y="4911725"/>
          <p14:tracePt t="176794" x="3221038" y="4903788"/>
          <p14:tracePt t="176801" x="3228975" y="4879975"/>
          <p14:tracePt t="176802" x="3236913" y="4872038"/>
          <p14:tracePt t="176804" x="3236913" y="4864100"/>
          <p14:tracePt t="176806" x="3236913" y="4856163"/>
          <p14:tracePt t="176810" x="3244850" y="4840288"/>
          <p14:tracePt t="176815" x="3244850" y="4832350"/>
          <p14:tracePt t="176816" x="3244850" y="4824413"/>
          <p14:tracePt t="176818" x="3252788" y="4824413"/>
          <p14:tracePt t="176820" x="3252788" y="4816475"/>
          <p14:tracePt t="176826" x="3252788" y="4808538"/>
          <p14:tracePt t="176834" x="3252788" y="4800600"/>
          <p14:tracePt t="176964" x="3252788" y="4808538"/>
          <p14:tracePt t="176990" x="3252788" y="4816475"/>
          <p14:tracePt t="177066" x="3260725" y="4816475"/>
          <p14:tracePt t="177088" x="3260725" y="4824413"/>
          <p14:tracePt t="177091" x="3268663" y="4824413"/>
          <p14:tracePt t="177106" x="3276600" y="4824413"/>
          <p14:tracePt t="177116" x="3284538" y="4824413"/>
          <p14:tracePt t="177124" x="3292475" y="4824413"/>
          <p14:tracePt t="177130" x="3300413" y="4832350"/>
          <p14:tracePt t="177134" x="3308350" y="4832350"/>
          <p14:tracePt t="177138" x="3317875" y="4832350"/>
          <p14:tracePt t="177141" x="3325813" y="4832350"/>
          <p14:tracePt t="177144" x="3333750" y="4832350"/>
          <p14:tracePt t="177146" x="3341688" y="4832350"/>
          <p14:tracePt t="177148" x="3349625" y="4832350"/>
          <p14:tracePt t="177150" x="3357563" y="4832350"/>
          <p14:tracePt t="177154" x="3365500" y="4832350"/>
          <p14:tracePt t="177157" x="3373438" y="4832350"/>
          <p14:tracePt t="177160" x="3381375" y="4832350"/>
          <p14:tracePt t="177162" x="3389313" y="4832350"/>
          <p14:tracePt t="177164" x="3397250" y="4832350"/>
          <p14:tracePt t="177166" x="3405188" y="4832350"/>
          <p14:tracePt t="177170" x="3413125" y="4832350"/>
          <p14:tracePt t="177172" x="3421063" y="4832350"/>
          <p14:tracePt t="177177" x="3429000" y="4832350"/>
          <p14:tracePt t="177178" x="3436938" y="4832350"/>
          <p14:tracePt t="177182" x="3444875" y="4832350"/>
          <p14:tracePt t="177186" x="3452813" y="4824413"/>
          <p14:tracePt t="177193" x="3460750" y="4824413"/>
          <p14:tracePt t="177198" x="3468688" y="4824413"/>
          <p14:tracePt t="177220" x="3468688" y="4816475"/>
          <p14:tracePt t="177242" x="3460750" y="4816475"/>
          <p14:tracePt t="177251" x="3452813" y="4816475"/>
          <p14:tracePt t="177254" x="3444875" y="4816475"/>
          <p14:tracePt t="177256" x="3436938" y="4816475"/>
          <p14:tracePt t="177260" x="3429000" y="4816475"/>
          <p14:tracePt t="177262" x="3413125" y="4816475"/>
          <p14:tracePt t="177264" x="3397250" y="4816475"/>
          <p14:tracePt t="177266" x="3381375" y="4816475"/>
          <p14:tracePt t="177268" x="3365500" y="4816475"/>
          <p14:tracePt t="177270" x="3349625" y="4816475"/>
          <p14:tracePt t="177272" x="3333750" y="4824413"/>
          <p14:tracePt t="177274" x="3317875" y="4824413"/>
          <p14:tracePt t="177276" x="3292475" y="4824413"/>
          <p14:tracePt t="177278" x="3276600" y="4824413"/>
          <p14:tracePt t="177280" x="3260725" y="4832350"/>
          <p14:tracePt t="177282" x="3244850" y="4832350"/>
          <p14:tracePt t="177284" x="3228975" y="4832350"/>
          <p14:tracePt t="177286" x="3213100" y="4840288"/>
          <p14:tracePt t="177288" x="3197225" y="4840288"/>
          <p14:tracePt t="177290" x="3181350" y="4840288"/>
          <p14:tracePt t="177293" x="3173413" y="4840288"/>
          <p14:tracePt t="177296" x="3157538" y="4840288"/>
          <p14:tracePt t="177298" x="3133725" y="4848225"/>
          <p14:tracePt t="177300" x="3117850" y="4856163"/>
          <p14:tracePt t="177302" x="3101975" y="4856163"/>
          <p14:tracePt t="177304" x="3094038" y="4856163"/>
          <p14:tracePt t="177306" x="3078163" y="4864100"/>
          <p14:tracePt t="177310" x="3054350" y="4864100"/>
          <p14:tracePt t="177315" x="3030538" y="4872038"/>
          <p14:tracePt t="177316" x="3022600" y="4872038"/>
          <p14:tracePt t="177318" x="3014663" y="4872038"/>
          <p14:tracePt t="177320" x="3006725" y="4872038"/>
          <p14:tracePt t="177322" x="2998788" y="4872038"/>
          <p14:tracePt t="177324" x="2990850" y="4872038"/>
          <p14:tracePt t="177327" x="2982913" y="4879975"/>
          <p14:tracePt t="177331" x="2967038" y="4879975"/>
          <p14:tracePt t="177334" x="2957513" y="4879975"/>
          <p14:tracePt t="177338" x="2949575" y="4879975"/>
          <p14:tracePt t="177346" x="2941638" y="4879975"/>
          <p14:tracePt t="177502" x="2941638" y="4887913"/>
          <p14:tracePt t="177509" x="2933700" y="4887913"/>
          <p14:tracePt t="177522" x="2925763" y="4887913"/>
          <p14:tracePt t="177526" x="2925763" y="4895850"/>
          <p14:tracePt t="177532" x="2917825" y="4895850"/>
          <p14:tracePt t="177538" x="2909888" y="4895850"/>
          <p14:tracePt t="177540" x="2909888" y="4903788"/>
          <p14:tracePt t="177543" x="2901950" y="4903788"/>
          <p14:tracePt t="177546" x="2894013" y="4903788"/>
          <p14:tracePt t="177552" x="2886075" y="4911725"/>
          <p14:tracePt t="177556" x="2878138" y="4911725"/>
          <p14:tracePt t="177561" x="2870200" y="4911725"/>
          <p14:tracePt t="177564" x="2862263" y="4911725"/>
          <p14:tracePt t="177566" x="2862263" y="4919663"/>
          <p14:tracePt t="177568" x="2854325" y="4919663"/>
          <p14:tracePt t="177574" x="2846388" y="4919663"/>
          <p14:tracePt t="177580" x="2838450" y="4919663"/>
          <p14:tracePt t="177586" x="2830513" y="4919663"/>
          <p14:tracePt t="177678" x="2822575" y="4919663"/>
          <p14:tracePt t="177688" x="2814638" y="4911725"/>
          <p14:tracePt t="177694" x="2806700" y="4911725"/>
          <p14:tracePt t="177700" x="2806700" y="4903788"/>
          <p14:tracePt t="177703" x="2798763" y="4903788"/>
          <p14:tracePt t="177716" x="2798763" y="4895850"/>
          <p14:tracePt t="177730" x="2798763" y="4887913"/>
          <p14:tracePt t="177743" x="2798763" y="4879975"/>
          <p14:tracePt t="177744" x="2806700" y="4879975"/>
          <p14:tracePt t="177750" x="2806700" y="4872038"/>
          <p14:tracePt t="177762" x="2814638" y="4864100"/>
          <p14:tracePt t="177774" x="2814638" y="4856163"/>
          <p14:tracePt t="177777" x="2822575" y="4856163"/>
          <p14:tracePt t="177790" x="2822575" y="4848225"/>
          <p14:tracePt t="177792" x="2830513" y="4848225"/>
          <p14:tracePt t="177814" x="2830513" y="4840288"/>
          <p14:tracePt t="177816" x="2838450" y="4840288"/>
          <p14:tracePt t="177886" x="2830513" y="4840288"/>
          <p14:tracePt t="177904" x="2822575" y="4840288"/>
          <p14:tracePt t="177914" x="2814638" y="4840288"/>
          <p14:tracePt t="177917" x="2814638" y="4832350"/>
          <p14:tracePt t="177924" x="2806700" y="4832350"/>
          <p14:tracePt t="177932" x="2798763" y="4832350"/>
          <p14:tracePt t="177940" x="2790825" y="4832350"/>
          <p14:tracePt t="177946" x="2782888" y="4832350"/>
          <p14:tracePt t="177948" x="2782888" y="4824413"/>
          <p14:tracePt t="177952" x="2774950" y="4824413"/>
          <p14:tracePt t="177956" x="2767013" y="4824413"/>
          <p14:tracePt t="177962" x="2759075" y="4824413"/>
          <p14:tracePt t="177966" x="2751138" y="4824413"/>
          <p14:tracePt t="177972" x="2743200" y="4824413"/>
          <p14:tracePt t="177978" x="2735263" y="4824413"/>
          <p14:tracePt t="177984" x="2727325" y="4824413"/>
          <p14:tracePt t="177990" x="2727325" y="4816475"/>
          <p14:tracePt t="177993" x="2719388" y="4816475"/>
          <p14:tracePt t="177998" x="2711450" y="4816475"/>
          <p14:tracePt t="178004" x="2703513" y="4816475"/>
          <p14:tracePt t="178010" x="2695575" y="4816475"/>
          <p14:tracePt t="178016" x="2687638" y="4816475"/>
          <p14:tracePt t="178022" x="2679700" y="4816475"/>
          <p14:tracePt t="178028" x="2671763" y="4816475"/>
          <p14:tracePt t="178043" x="2663825" y="4816475"/>
          <p14:tracePt t="178114" x="2655888" y="4824413"/>
          <p14:tracePt t="178122" x="2647950" y="4824413"/>
          <p14:tracePt t="178129" x="2640013" y="4832350"/>
          <p14:tracePt t="178130" x="2632075" y="4832350"/>
          <p14:tracePt t="178135" x="2624138" y="4832350"/>
          <p14:tracePt t="178136" x="2616200" y="4832350"/>
          <p14:tracePt t="178138" x="2616200" y="4840288"/>
          <p14:tracePt t="178140" x="2606675" y="4840288"/>
          <p14:tracePt t="178144" x="2598738" y="4840288"/>
          <p14:tracePt t="178148" x="2590800" y="4848225"/>
          <p14:tracePt t="178152" x="2582863" y="4848225"/>
          <p14:tracePt t="178156" x="2574925" y="4856163"/>
          <p14:tracePt t="178160" x="2566988" y="4856163"/>
          <p14:tracePt t="178164" x="2559050" y="4864100"/>
          <p14:tracePt t="178166" x="2551113" y="4864100"/>
          <p14:tracePt t="178170" x="2543175" y="4872038"/>
          <p14:tracePt t="178174" x="2535238" y="4872038"/>
          <p14:tracePt t="178177" x="2535238" y="4879975"/>
          <p14:tracePt t="178180" x="2527300" y="4879975"/>
          <p14:tracePt t="178184" x="2519363" y="4887913"/>
          <p14:tracePt t="178188" x="2511425" y="4887913"/>
          <p14:tracePt t="178190" x="2511425" y="4895850"/>
          <p14:tracePt t="178196" x="2503488" y="4903788"/>
          <p14:tracePt t="178208" x="2503488" y="4911725"/>
          <p14:tracePt t="178210" x="2495550" y="4911725"/>
          <p14:tracePt t="178218" x="2495550" y="4919663"/>
          <p14:tracePt t="178227" x="2487613" y="4927600"/>
          <p14:tracePt t="178234" x="2487613" y="4935538"/>
          <p14:tracePt t="178240" x="2479675" y="4935538"/>
          <p14:tracePt t="178243" x="2479675" y="4943475"/>
          <p14:tracePt t="178248" x="2479675" y="4951413"/>
          <p14:tracePt t="178251" x="2471738" y="4951413"/>
          <p14:tracePt t="178254" x="2471738" y="4959350"/>
          <p14:tracePt t="178256" x="2463800" y="4959350"/>
          <p14:tracePt t="178261" x="2463800" y="4967288"/>
          <p14:tracePt t="178263" x="2455863" y="4967288"/>
          <p14:tracePt t="178266" x="2455863" y="4976813"/>
          <p14:tracePt t="178268" x="2447925" y="4976813"/>
          <p14:tracePt t="178272" x="2447925" y="4984750"/>
          <p14:tracePt t="178277" x="2439988" y="4984750"/>
          <p14:tracePt t="178281" x="2439988" y="4992688"/>
          <p14:tracePt t="178288" x="2432050" y="5000625"/>
          <p14:tracePt t="178296" x="2432050" y="5008563"/>
          <p14:tracePt t="178298" x="2424113" y="5008563"/>
          <p14:tracePt t="178304" x="2424113" y="5016500"/>
          <p14:tracePt t="178311" x="2416175" y="5024438"/>
          <p14:tracePt t="178318" x="2416175" y="5032375"/>
          <p14:tracePt t="178324" x="2416175" y="5040313"/>
          <p14:tracePt t="178327" x="2408238" y="5040313"/>
          <p14:tracePt t="178328" x="2408238" y="5048250"/>
          <p14:tracePt t="178334" x="2408238" y="5056188"/>
          <p14:tracePt t="178338" x="2408238" y="5064125"/>
          <p14:tracePt t="178346" x="2416175" y="5072063"/>
          <p14:tracePt t="178350" x="2416175" y="5080000"/>
          <p14:tracePt t="178356" x="2416175" y="5087938"/>
          <p14:tracePt t="178362" x="2416175" y="5095875"/>
          <p14:tracePt t="178366" x="2424113" y="5095875"/>
          <p14:tracePt t="178368" x="2424113" y="5103813"/>
          <p14:tracePt t="178374" x="2424113" y="5111750"/>
          <p14:tracePt t="178379" x="2432050" y="5111750"/>
          <p14:tracePt t="178380" x="2432050" y="5119688"/>
          <p14:tracePt t="178384" x="2432050" y="5127625"/>
          <p14:tracePt t="178386" x="2439988" y="5127625"/>
          <p14:tracePt t="178390" x="2439988" y="5135563"/>
          <p14:tracePt t="178395" x="2447925" y="5143500"/>
          <p14:tracePt t="178400" x="2455863" y="5151438"/>
          <p14:tracePt t="178404" x="2455863" y="5159375"/>
          <p14:tracePt t="178410" x="2463800" y="5167313"/>
          <p14:tracePt t="178412" x="2463800" y="5175250"/>
          <p14:tracePt t="178414" x="2471738" y="5175250"/>
          <p14:tracePt t="178416" x="2471738" y="5183188"/>
          <p14:tracePt t="178418" x="2479675" y="5183188"/>
          <p14:tracePt t="178420" x="2479675" y="5191125"/>
          <p14:tracePt t="178422" x="2487613" y="5191125"/>
          <p14:tracePt t="178424" x="2487613" y="5199063"/>
          <p14:tracePt t="178426" x="2495550" y="5199063"/>
          <p14:tracePt t="178430" x="2503488" y="5214938"/>
          <p14:tracePt t="178432" x="2511425" y="5214938"/>
          <p14:tracePt t="178434" x="2511425" y="5222875"/>
          <p14:tracePt t="178437" x="2519363" y="5222875"/>
          <p14:tracePt t="178438" x="2527300" y="5230813"/>
          <p14:tracePt t="178440" x="2535238" y="5230813"/>
          <p14:tracePt t="178443" x="2543175" y="5238750"/>
          <p14:tracePt t="178446" x="2551113" y="5246688"/>
          <p14:tracePt t="178448" x="2559050" y="5246688"/>
          <p14:tracePt t="178450" x="2566988" y="5254625"/>
          <p14:tracePt t="178453" x="2574925" y="5254625"/>
          <p14:tracePt t="178454" x="2574925" y="5262563"/>
          <p14:tracePt t="178456" x="2582863" y="5262563"/>
          <p14:tracePt t="178460" x="2598738" y="5270500"/>
          <p14:tracePt t="178464" x="2616200" y="5278438"/>
          <p14:tracePt t="178466" x="2624138" y="5278438"/>
          <p14:tracePt t="178469" x="2632075" y="5286375"/>
          <p14:tracePt t="178470" x="2640013" y="5286375"/>
          <p14:tracePt t="178472" x="2647950" y="5286375"/>
          <p14:tracePt t="178474" x="2655888" y="5286375"/>
          <p14:tracePt t="178476" x="2663825" y="5286375"/>
          <p14:tracePt t="178479" x="2671763" y="5294313"/>
          <p14:tracePt t="178481" x="2679700" y="5294313"/>
          <p14:tracePt t="178482" x="2687638" y="5294313"/>
          <p14:tracePt t="178485" x="2695575" y="5294313"/>
          <p14:tracePt t="178486" x="2703513" y="5294313"/>
          <p14:tracePt t="178488" x="2711450" y="5302250"/>
          <p14:tracePt t="178493" x="2719388" y="5302250"/>
          <p14:tracePt t="178496" x="2735263" y="5302250"/>
          <p14:tracePt t="178500" x="2743200" y="5302250"/>
          <p14:tracePt t="178502" x="2751138" y="5302250"/>
          <p14:tracePt t="178506" x="2759075" y="5302250"/>
          <p14:tracePt t="178511" x="2767013" y="5302250"/>
          <p14:tracePt t="178514" x="2774950" y="5302250"/>
          <p14:tracePt t="178518" x="2782888" y="5302250"/>
          <p14:tracePt t="178526" x="2790825" y="5302250"/>
          <p14:tracePt t="178528" x="2790825" y="5294313"/>
          <p14:tracePt t="178532" x="2798763" y="5294313"/>
          <p14:tracePt t="178538" x="2806700" y="5294313"/>
          <p14:tracePt t="178546" x="2814638" y="5294313"/>
          <p14:tracePt t="178552" x="2822575" y="5294313"/>
          <p14:tracePt t="178554" x="2822575" y="5286375"/>
          <p14:tracePt t="178556" x="2830513" y="5286375"/>
          <p14:tracePt t="178561" x="2838450" y="5286375"/>
          <p14:tracePt t="178564" x="2846388" y="5286375"/>
          <p14:tracePt t="178566" x="2846388" y="5278438"/>
          <p14:tracePt t="178568" x="2854325" y="5278438"/>
          <p14:tracePt t="178572" x="2862263" y="5278438"/>
          <p14:tracePt t="178574" x="2870200" y="5270500"/>
          <p14:tracePt t="178581" x="2878138" y="5262563"/>
          <p14:tracePt t="178582" x="2886075" y="5262563"/>
          <p14:tracePt t="178584" x="2894013" y="5262563"/>
          <p14:tracePt t="178586" x="2894013" y="5254625"/>
          <p14:tracePt t="178588" x="2901950" y="5254625"/>
          <p14:tracePt t="178590" x="2901950" y="5246688"/>
          <p14:tracePt t="178593" x="2909888" y="5246688"/>
          <p14:tracePt t="178597" x="2917825" y="5238750"/>
          <p14:tracePt t="178598" x="2925763" y="5230813"/>
          <p14:tracePt t="178600" x="2933700" y="5230813"/>
          <p14:tracePt t="178602" x="2933700" y="5222875"/>
          <p14:tracePt t="178604" x="2941638" y="5222875"/>
          <p14:tracePt t="178606" x="2949575" y="5214938"/>
          <p14:tracePt t="178610" x="2957513" y="5199063"/>
          <p14:tracePt t="178614" x="2967038" y="5191125"/>
          <p14:tracePt t="178616" x="2974975" y="5183188"/>
          <p14:tracePt t="178618" x="2982913" y="5183188"/>
          <p14:tracePt t="178620" x="2982913" y="5175250"/>
          <p14:tracePt t="178622" x="2990850" y="5167313"/>
          <p14:tracePt t="178624" x="2998788" y="5159375"/>
          <p14:tracePt t="178629" x="3006725" y="5151438"/>
          <p14:tracePt t="178632" x="3014663" y="5143500"/>
          <p14:tracePt t="178634" x="3014663" y="5135563"/>
          <p14:tracePt t="178636" x="3022600" y="5135563"/>
          <p14:tracePt t="178638" x="3022600" y="5127625"/>
          <p14:tracePt t="178641" x="3030538" y="5119688"/>
          <p14:tracePt t="178643" x="3030538" y="5111750"/>
          <p14:tracePt t="178644" x="3038475" y="5111750"/>
          <p14:tracePt t="178647" x="3046413" y="5103813"/>
          <p14:tracePt t="178648" x="3046413" y="5095875"/>
          <p14:tracePt t="178650" x="3054350" y="5087938"/>
          <p14:tracePt t="178652" x="3054350" y="5080000"/>
          <p14:tracePt t="178656" x="3062288" y="5072063"/>
          <p14:tracePt t="178660" x="3062288" y="5056188"/>
          <p14:tracePt t="178663" x="3070225" y="5056188"/>
          <p14:tracePt t="178665" x="3070225" y="5048250"/>
          <p14:tracePt t="178666" x="3070225" y="5040313"/>
          <p14:tracePt t="178668" x="3078163" y="5032375"/>
          <p14:tracePt t="178672" x="3078163" y="5024438"/>
          <p14:tracePt t="178674" x="3078163" y="5016500"/>
          <p14:tracePt t="178676" x="3078163" y="5008563"/>
          <p14:tracePt t="178680" x="3078163" y="5000625"/>
          <p14:tracePt t="178682" x="3078163" y="4992688"/>
          <p14:tracePt t="178686" x="3078163" y="4984750"/>
          <p14:tracePt t="178688" x="3078163" y="4976813"/>
          <p14:tracePt t="178690" x="3078163" y="4967288"/>
          <p14:tracePt t="178693" x="3086100" y="4967288"/>
          <p14:tracePt t="178695" x="3086100" y="4959350"/>
          <p14:tracePt t="178696" x="3086100" y="4951413"/>
          <p14:tracePt t="178698" x="3086100" y="4943475"/>
          <p14:tracePt t="178702" x="3078163" y="4935538"/>
          <p14:tracePt t="178705" x="3078163" y="4927600"/>
          <p14:tracePt t="178706" x="3078163" y="4919663"/>
          <p14:tracePt t="178711" x="3078163" y="4911725"/>
          <p14:tracePt t="178712" x="3078163" y="4903788"/>
          <p14:tracePt t="178716" x="3070225" y="4895850"/>
          <p14:tracePt t="178720" x="3070225" y="4887913"/>
          <p14:tracePt t="178723" x="3070225" y="4879975"/>
          <p14:tracePt t="178724" x="3062288" y="4879975"/>
          <p14:tracePt t="178727" x="3062288" y="4872038"/>
          <p14:tracePt t="178730" x="3054350" y="4864100"/>
          <p14:tracePt t="178734" x="3046413" y="4856163"/>
          <p14:tracePt t="178738" x="3038475" y="4848225"/>
          <p14:tracePt t="178743" x="3030538" y="4848225"/>
          <p14:tracePt t="178745" x="3030538" y="4840288"/>
          <p14:tracePt t="178747" x="3022600" y="4840288"/>
          <p14:tracePt t="178748" x="3014663" y="4840288"/>
          <p14:tracePt t="178750" x="3014663" y="4832350"/>
          <p14:tracePt t="178752" x="3006725" y="4832350"/>
          <p14:tracePt t="178754" x="2998788" y="4832350"/>
          <p14:tracePt t="178760" x="2982913" y="4824413"/>
          <p14:tracePt t="178764" x="2974975" y="4824413"/>
          <p14:tracePt t="178766" x="2967038" y="4824413"/>
          <p14:tracePt t="178768" x="2957513" y="4816475"/>
          <p14:tracePt t="178770" x="2949575" y="4816475"/>
          <p14:tracePt t="178774" x="2941638" y="4816475"/>
          <p14:tracePt t="178777" x="2933700" y="4808538"/>
          <p14:tracePt t="178780" x="2925763" y="4808538"/>
          <p14:tracePt t="178782" x="2917825" y="4808538"/>
          <p14:tracePt t="178784" x="2909888" y="4800600"/>
          <p14:tracePt t="178786" x="2901950" y="4800600"/>
          <p14:tracePt t="178788" x="2894013" y="4800600"/>
          <p14:tracePt t="178790" x="2886075" y="4800600"/>
          <p14:tracePt t="178795" x="2878138" y="4800600"/>
          <p14:tracePt t="178798" x="2870200" y="4792663"/>
          <p14:tracePt t="178800" x="2862263" y="4792663"/>
          <p14:tracePt t="178802" x="2854325" y="4792663"/>
          <p14:tracePt t="178806" x="2846388" y="4792663"/>
          <p14:tracePt t="178810" x="2838450" y="4792663"/>
          <p14:tracePt t="178812" x="2830513" y="4792663"/>
          <p14:tracePt t="178814" x="2822575" y="4792663"/>
          <p14:tracePt t="178816" x="2822575" y="4784725"/>
          <p14:tracePt t="178818" x="2814638" y="4784725"/>
          <p14:tracePt t="178822" x="2806700" y="4784725"/>
          <p14:tracePt t="178824" x="2798763" y="4784725"/>
          <p14:tracePt t="178829" x="2790825" y="4784725"/>
          <p14:tracePt t="178830" x="2782888" y="4776788"/>
          <p14:tracePt t="178834" x="2774950" y="4776788"/>
          <p14:tracePt t="178838" x="2767013" y="4776788"/>
          <p14:tracePt t="178840" x="2767013" y="4768850"/>
          <p14:tracePt t="178843" x="2759075" y="4768850"/>
          <p14:tracePt t="178846" x="2751138" y="4768850"/>
          <p14:tracePt t="178850" x="2743200" y="4768850"/>
          <p14:tracePt t="178852" x="2743200" y="4760913"/>
          <p14:tracePt t="178854" x="2735263" y="4760913"/>
          <p14:tracePt t="178860" x="2727325" y="4760913"/>
          <p14:tracePt t="178864" x="2719388" y="4752975"/>
          <p14:tracePt t="178870" x="2711450" y="4752975"/>
          <p14:tracePt t="178877" x="2703513" y="4752975"/>
          <p14:tracePt t="178886" x="2695575" y="4745038"/>
          <p14:tracePt t="178896" x="2687638" y="4745038"/>
          <p14:tracePt t="178906" x="2679700" y="4745038"/>
          <p14:tracePt t="178914" x="2671763" y="4752975"/>
          <p14:tracePt t="178920" x="2663825" y="4752975"/>
          <p14:tracePt t="178925" x="2655888" y="4752975"/>
          <p14:tracePt t="178930" x="2647950" y="4752975"/>
          <p14:tracePt t="178934" x="2640013" y="4752975"/>
          <p14:tracePt t="178938" x="2632075" y="4760913"/>
          <p14:tracePt t="178943" x="2624138" y="4760913"/>
          <p14:tracePt t="178946" x="2616200" y="4760913"/>
          <p14:tracePt t="178950" x="2606675" y="4760913"/>
          <p14:tracePt t="178952" x="2598738" y="4760913"/>
          <p14:tracePt t="178956" x="2590800" y="4760913"/>
          <p14:tracePt t="178960" x="2582863" y="4768850"/>
          <p14:tracePt t="178964" x="2574925" y="4768850"/>
          <p14:tracePt t="178968" x="2566988" y="4768850"/>
          <p14:tracePt t="178971" x="2559050" y="4768850"/>
          <p14:tracePt t="178978" x="2551113" y="4768850"/>
          <p14:tracePt t="178992" x="2543175" y="4768850"/>
          <p14:tracePt t="179002" x="2543175" y="4776788"/>
          <p14:tracePt t="179357" x="2535238" y="4776788"/>
          <p14:tracePt t="179360" x="2535238" y="4784725"/>
          <p14:tracePt t="179363" x="2535238" y="4792663"/>
          <p14:tracePt t="179368" x="2535238" y="4800600"/>
          <p14:tracePt t="179372" x="2527300" y="4808538"/>
          <p14:tracePt t="179375" x="2527300" y="4816475"/>
          <p14:tracePt t="179378" x="2519363" y="4824413"/>
          <p14:tracePt t="179380" x="2519363" y="4832350"/>
          <p14:tracePt t="179382" x="2511425" y="4840288"/>
          <p14:tracePt t="179386" x="2503488" y="4848225"/>
          <p14:tracePt t="179388" x="2503488" y="4856163"/>
          <p14:tracePt t="179391" x="2495550" y="4864100"/>
          <p14:tracePt t="179394" x="2487613" y="4872038"/>
          <p14:tracePt t="179396" x="2479675" y="4879975"/>
          <p14:tracePt t="179398" x="2471738" y="4887913"/>
          <p14:tracePt t="179400" x="2463800" y="4895850"/>
          <p14:tracePt t="179402" x="2455863" y="4903788"/>
          <p14:tracePt t="179406" x="2447925" y="4911725"/>
          <p14:tracePt t="179410" x="2432050" y="4919663"/>
          <p14:tracePt t="179413" x="2424113" y="4927600"/>
          <p14:tracePt t="179417" x="2408238" y="4943475"/>
          <p14:tracePt t="179418" x="2400300" y="4943475"/>
          <p14:tracePt t="179420" x="2400300" y="4951413"/>
          <p14:tracePt t="179423" x="2392363" y="4951413"/>
          <p14:tracePt t="179424" x="2384425" y="4959350"/>
          <p14:tracePt t="179427" x="2384425" y="4967288"/>
          <p14:tracePt t="179428" x="2376488" y="4967288"/>
          <p14:tracePt t="179433" x="2368550" y="4976813"/>
          <p14:tracePt t="179436" x="2360613" y="4984750"/>
          <p14:tracePt t="179439" x="2352675" y="4984750"/>
          <p14:tracePt t="179440" x="2352675" y="4992688"/>
          <p14:tracePt t="179444" x="2344738" y="4992688"/>
          <p14:tracePt t="179448" x="2336800" y="5000625"/>
          <p14:tracePt t="179454" x="2328863" y="5000625"/>
          <p14:tracePt t="179460" x="2320925" y="5008563"/>
          <p14:tracePt t="179570" x="2320925" y="5000625"/>
          <p14:tracePt t="179660" x="2328863" y="5000625"/>
          <p14:tracePt t="179696" x="2336800" y="5000625"/>
          <p14:tracePt t="179704" x="2336800" y="5008563"/>
          <p14:tracePt t="179707" x="2344738" y="5008563"/>
          <p14:tracePt t="179714" x="2352675" y="5008563"/>
          <p14:tracePt t="179724" x="2360613" y="5008563"/>
          <p14:tracePt t="179728" x="2376488" y="5008563"/>
          <p14:tracePt t="179730" x="2384425" y="5008563"/>
          <p14:tracePt t="179734" x="2392363" y="5008563"/>
          <p14:tracePt t="179736" x="2400300" y="5008563"/>
          <p14:tracePt t="179738" x="2408238" y="5008563"/>
          <p14:tracePt t="179740" x="2416175" y="5000625"/>
          <p14:tracePt t="179743" x="2424113" y="5000625"/>
          <p14:tracePt t="179745" x="2432050" y="5000625"/>
          <p14:tracePt t="179746" x="2439988" y="5000625"/>
          <p14:tracePt t="179748" x="2447925" y="5000625"/>
          <p14:tracePt t="179750" x="2455863" y="5000625"/>
          <p14:tracePt t="179752" x="2463800" y="5000625"/>
          <p14:tracePt t="179754" x="2471738" y="5000625"/>
          <p14:tracePt t="179756" x="2479675" y="4992688"/>
          <p14:tracePt t="179761" x="2503488" y="4992688"/>
          <p14:tracePt t="179762" x="2511425" y="4992688"/>
          <p14:tracePt t="179764" x="2519363" y="4992688"/>
          <p14:tracePt t="179767" x="2527300" y="4984750"/>
          <p14:tracePt t="179768" x="2543175" y="4984750"/>
          <p14:tracePt t="179770" x="2551113" y="4984750"/>
          <p14:tracePt t="179772" x="2559050" y="4976813"/>
          <p14:tracePt t="179774" x="2566988" y="4976813"/>
          <p14:tracePt t="179777" x="2582863" y="4976813"/>
          <p14:tracePt t="179779" x="2590800" y="4967288"/>
          <p14:tracePt t="179781" x="2598738" y="4967288"/>
          <p14:tracePt t="179783" x="2606675" y="4967288"/>
          <p14:tracePt t="179784" x="2616200" y="4959350"/>
          <p14:tracePt t="179786" x="2624138" y="4959350"/>
          <p14:tracePt t="179788" x="2632075" y="4959350"/>
          <p14:tracePt t="179790" x="2640013" y="4959350"/>
          <p14:tracePt t="179793" x="2647950" y="4959350"/>
          <p14:tracePt t="179795" x="2655888" y="4951413"/>
          <p14:tracePt t="179798" x="2663825" y="4951413"/>
          <p14:tracePt t="179800" x="2671763" y="4951413"/>
          <p14:tracePt t="179802" x="2679700" y="4951413"/>
          <p14:tracePt t="179806" x="2687638" y="4951413"/>
          <p14:tracePt t="179809" x="2695575" y="4951413"/>
          <p14:tracePt t="179812" x="2703513" y="4951413"/>
          <p14:tracePt t="179816" x="2711450" y="4951413"/>
          <p14:tracePt t="179820" x="2719388" y="4951413"/>
          <p14:tracePt t="179829" x="2727325" y="4951413"/>
          <p14:tracePt t="179848" x="2727325" y="4943475"/>
          <p14:tracePt t="179860" x="2719388" y="4943475"/>
          <p14:tracePt t="179874" x="2711450" y="4943475"/>
          <p14:tracePt t="179890" x="2703513" y="4943475"/>
          <p14:tracePt t="179934" x="2703513" y="4935538"/>
          <p14:tracePt t="180024" x="2703513" y="4927600"/>
          <p14:tracePt t="180041" x="2711450" y="4927600"/>
          <p14:tracePt t="180089" x="2711450" y="4919663"/>
          <p14:tracePt t="180112" x="2711450" y="4927600"/>
          <p14:tracePt t="180156" x="2703513" y="4927600"/>
          <p14:tracePt t="180161" x="2703513" y="4919663"/>
          <p14:tracePt t="180175" x="2703513" y="4927600"/>
          <p14:tracePt t="180182" x="2695575" y="4927600"/>
          <p14:tracePt t="180204" x="2687638" y="4927600"/>
          <p14:tracePt t="180210" x="2679700" y="4927600"/>
          <p14:tracePt t="180211" x="2671763" y="4927600"/>
          <p14:tracePt t="180214" x="2663825" y="4927600"/>
          <p14:tracePt t="180218" x="2655888" y="4927600"/>
          <p14:tracePt t="180222" x="2647950" y="4927600"/>
          <p14:tracePt t="180226" x="2640013" y="4927600"/>
          <p14:tracePt t="180230" x="2632075" y="4927600"/>
          <p14:tracePt t="180234" x="2624138" y="4927600"/>
          <p14:tracePt t="180238" x="2616200" y="4927600"/>
          <p14:tracePt t="180245" x="2606675" y="4935538"/>
          <p14:tracePt t="180250" x="2598738" y="4935538"/>
          <p14:tracePt t="180256" x="2590800" y="4935538"/>
          <p14:tracePt t="180261" x="2582863" y="4935538"/>
          <p14:tracePt t="180264" x="2574925" y="4927600"/>
          <p14:tracePt t="180268" x="2566988" y="4927600"/>
          <p14:tracePt t="180272" x="2559050" y="4927600"/>
          <p14:tracePt t="180276" x="2551113" y="4927600"/>
          <p14:tracePt t="180280" x="2543175" y="4927600"/>
          <p14:tracePt t="180284" x="2535238" y="4927600"/>
          <p14:tracePt t="180286" x="2535238" y="4919663"/>
          <p14:tracePt t="180290" x="2527300" y="4919663"/>
          <p14:tracePt t="180294" x="2519363" y="4919663"/>
          <p14:tracePt t="180298" x="2519363" y="4911725"/>
          <p14:tracePt t="180300" x="2511425" y="4911725"/>
          <p14:tracePt t="180311" x="2503488" y="4903788"/>
          <p14:tracePt t="180320" x="2495550" y="4903788"/>
          <p14:tracePt t="180380" x="2495550" y="4895850"/>
          <p14:tracePt t="180388" x="2487613" y="4895850"/>
          <p14:tracePt t="180422" x="2479675" y="4895850"/>
          <p14:tracePt t="180426" x="2479675" y="4887913"/>
          <p14:tracePt t="180432" x="2471738" y="4887913"/>
          <p14:tracePt t="180438" x="2471738" y="4879975"/>
          <p14:tracePt t="180440" x="2463800" y="4879975"/>
          <p14:tracePt t="180446" x="2455863" y="4872038"/>
          <p14:tracePt t="180452" x="2447925" y="4872038"/>
          <p14:tracePt t="180456" x="2447925" y="4864100"/>
          <p14:tracePt t="180458" x="2439988" y="4864100"/>
          <p14:tracePt t="180464" x="2432050" y="4864100"/>
          <p14:tracePt t="180466" x="2432050" y="4856163"/>
          <p14:tracePt t="180470" x="2424113" y="4856163"/>
          <p14:tracePt t="180476" x="2416175" y="4856163"/>
          <p14:tracePt t="180480" x="2416175" y="4848225"/>
          <p14:tracePt t="180482" x="2408238" y="4848225"/>
          <p14:tracePt t="180488" x="2400300" y="4848225"/>
          <p14:tracePt t="180492" x="2392363" y="4848225"/>
          <p14:tracePt t="180494" x="2392363" y="4840288"/>
          <p14:tracePt t="180496" x="2384425" y="4840288"/>
          <p14:tracePt t="180500" x="2376488" y="4840288"/>
          <p14:tracePt t="180504" x="2368550" y="4840288"/>
          <p14:tracePt t="180506" x="2360613" y="4840288"/>
          <p14:tracePt t="180509" x="2360613" y="4832350"/>
          <p14:tracePt t="180510" x="2352675" y="4832350"/>
          <p14:tracePt t="180514" x="2344738" y="4832350"/>
          <p14:tracePt t="180516" x="2336800" y="4832350"/>
          <p14:tracePt t="180520" x="2328863" y="4832350"/>
          <p14:tracePt t="180524" x="2320925" y="4832350"/>
          <p14:tracePt t="180526" x="2312988" y="4824413"/>
          <p14:tracePt t="180528" x="2305050" y="4824413"/>
          <p14:tracePt t="180532" x="2297113" y="4824413"/>
          <p14:tracePt t="180534" x="2289175" y="4824413"/>
          <p14:tracePt t="180536" x="2281238" y="4824413"/>
          <p14:tracePt t="180538" x="2273300" y="4824413"/>
          <p14:tracePt t="180540" x="2265363" y="4824413"/>
          <p14:tracePt t="180542" x="2255838" y="4816475"/>
          <p14:tracePt t="180544" x="2247900" y="4816475"/>
          <p14:tracePt t="180546" x="2239963" y="4816475"/>
          <p14:tracePt t="180548" x="2232025" y="4816475"/>
          <p14:tracePt t="180550" x="2224088" y="4816475"/>
          <p14:tracePt t="180552" x="2216150" y="4816475"/>
          <p14:tracePt t="180554" x="2208213" y="4816475"/>
          <p14:tracePt t="180556" x="2200275" y="4816475"/>
          <p14:tracePt t="180558" x="2192338" y="4816475"/>
          <p14:tracePt t="180560" x="2184400" y="4816475"/>
          <p14:tracePt t="180562" x="2176463" y="4816475"/>
          <p14:tracePt t="180566" x="2168525" y="4816475"/>
          <p14:tracePt t="180568" x="2160588" y="4816475"/>
          <p14:tracePt t="180570" x="2152650" y="4816475"/>
          <p14:tracePt t="180572" x="2144713" y="4816475"/>
          <p14:tracePt t="180574" x="2136775" y="4824413"/>
          <p14:tracePt t="180578" x="2128838" y="4824413"/>
          <p14:tracePt t="180580" x="2120900" y="4824413"/>
          <p14:tracePt t="180582" x="2112963" y="4824413"/>
          <p14:tracePt t="180586" x="2105025" y="4824413"/>
          <p14:tracePt t="180590" x="2097088" y="4824413"/>
          <p14:tracePt t="180592" x="2097088" y="4832350"/>
          <p14:tracePt t="180594" x="2089150" y="4832350"/>
          <p14:tracePt t="180600" x="2081213" y="4832350"/>
          <p14:tracePt t="180609" x="2073275" y="4840288"/>
          <p14:tracePt t="180624" x="2065338" y="4840288"/>
          <p14:tracePt t="180630" x="2065338" y="4848225"/>
          <p14:tracePt t="180640" x="2057400" y="4856163"/>
          <p14:tracePt t="180646" x="2057400" y="4864100"/>
          <p14:tracePt t="180651" x="2049463" y="4872038"/>
          <p14:tracePt t="180654" x="2049463" y="4879975"/>
          <p14:tracePt t="180660" x="2041525" y="4887913"/>
          <p14:tracePt t="180662" x="2041525" y="4895850"/>
          <p14:tracePt t="180666" x="2041525" y="4903788"/>
          <p14:tracePt t="180668" x="2041525" y="4911725"/>
          <p14:tracePt t="180670" x="2033588" y="4911725"/>
          <p14:tracePt t="180673" x="2033588" y="4919663"/>
          <p14:tracePt t="180676" x="2033588" y="4927600"/>
          <p14:tracePt t="180678" x="2033588" y="4935538"/>
          <p14:tracePt t="180682" x="2033588" y="4943475"/>
          <p14:tracePt t="180684" x="2025650" y="4943475"/>
          <p14:tracePt t="180687" x="2025650" y="4951413"/>
          <p14:tracePt t="180688" x="2025650" y="4959350"/>
          <p14:tracePt t="180693" x="2025650" y="4967288"/>
          <p14:tracePt t="180696" x="2025650" y="4976813"/>
          <p14:tracePt t="180698" x="2025650" y="4984750"/>
          <p14:tracePt t="180702" x="2025650" y="4992688"/>
          <p14:tracePt t="180705" x="2025650" y="5000625"/>
          <p14:tracePt t="180710" x="2025650" y="5008563"/>
          <p14:tracePt t="180714" x="2025650" y="5016500"/>
          <p14:tracePt t="180720" x="2025650" y="5024438"/>
          <p14:tracePt t="180727" x="2025650" y="5032375"/>
          <p14:tracePt t="180732" x="2025650" y="5040313"/>
          <p14:tracePt t="180741" x="2025650" y="5048250"/>
          <p14:tracePt t="180750" x="2033588" y="5056188"/>
          <p14:tracePt t="180763" x="2033588" y="5064125"/>
          <p14:tracePt t="180777" x="2041525" y="5064125"/>
          <p14:tracePt t="180784" x="2041525" y="5072063"/>
          <p14:tracePt t="180794" x="2049463" y="5072063"/>
          <p14:tracePt t="180809" x="2057400" y="5072063"/>
          <p14:tracePt t="180818" x="2065338" y="5072063"/>
          <p14:tracePt t="180826" x="2073275" y="5072063"/>
          <p14:tracePt t="180832" x="2081213" y="5080000"/>
          <p14:tracePt t="180834" x="2089150" y="5080000"/>
          <p14:tracePt t="180838" x="2097088" y="5080000"/>
          <p14:tracePt t="180840" x="2105025" y="5080000"/>
          <p14:tracePt t="180845" x="2112963" y="5080000"/>
          <p14:tracePt t="180846" x="2120900" y="5080000"/>
          <p14:tracePt t="180848" x="2128838" y="5080000"/>
          <p14:tracePt t="180852" x="2136775" y="5080000"/>
          <p14:tracePt t="180854" x="2144713" y="5080000"/>
          <p14:tracePt t="180856" x="2152650" y="5072063"/>
          <p14:tracePt t="180861" x="2160588" y="5072063"/>
          <p14:tracePt t="180862" x="2168525" y="5072063"/>
          <p14:tracePt t="180866" x="2176463" y="5072063"/>
          <p14:tracePt t="180868" x="2184400" y="5072063"/>
          <p14:tracePt t="180870" x="2192338" y="5072063"/>
          <p14:tracePt t="180872" x="2192338" y="5064125"/>
          <p14:tracePt t="180875" x="2200275" y="5064125"/>
          <p14:tracePt t="180877" x="2208213" y="5064125"/>
          <p14:tracePt t="180880" x="2216150" y="5056188"/>
          <p14:tracePt t="180882" x="2224088" y="5056188"/>
          <p14:tracePt t="180884" x="2232025" y="5056188"/>
          <p14:tracePt t="180886" x="2239963" y="5056188"/>
          <p14:tracePt t="180888" x="2247900" y="5048250"/>
          <p14:tracePt t="180891" x="2255838" y="5048250"/>
          <p14:tracePt t="180895" x="2265363" y="5048250"/>
          <p14:tracePt t="180896" x="2273300" y="5040313"/>
          <p14:tracePt t="180898" x="2281238" y="5040313"/>
          <p14:tracePt t="180900" x="2289175" y="5040313"/>
          <p14:tracePt t="180902" x="2297113" y="5032375"/>
          <p14:tracePt t="180904" x="2305050" y="5032375"/>
          <p14:tracePt t="180906" x="2312988" y="5032375"/>
          <p14:tracePt t="180910" x="2320925" y="5024438"/>
          <p14:tracePt t="180911" x="2328863" y="5024438"/>
          <p14:tracePt t="180914" x="2336800" y="5024438"/>
          <p14:tracePt t="180916" x="2344738" y="5016500"/>
          <p14:tracePt t="180918" x="2352675" y="5016500"/>
          <p14:tracePt t="180922" x="2360613" y="5008563"/>
          <p14:tracePt t="180924" x="2368550" y="5008563"/>
          <p14:tracePt t="180926" x="2376488" y="5008563"/>
          <p14:tracePt t="180929" x="2384425" y="5008563"/>
          <p14:tracePt t="180931" x="2384425" y="5000625"/>
          <p14:tracePt t="180932" x="2392363" y="5000625"/>
          <p14:tracePt t="180934" x="2400300" y="4992688"/>
          <p14:tracePt t="180936" x="2408238" y="4992688"/>
          <p14:tracePt t="180940" x="2416175" y="4984750"/>
          <p14:tracePt t="180943" x="2424113" y="4984750"/>
          <p14:tracePt t="180944" x="2432050" y="4976813"/>
          <p14:tracePt t="180948" x="2439988" y="4976813"/>
          <p14:tracePt t="180950" x="2447925" y="4967288"/>
          <p14:tracePt t="180954" x="2455863" y="4959350"/>
          <p14:tracePt t="180960" x="2471738" y="4951413"/>
          <p14:tracePt t="180963" x="2471738" y="4943475"/>
          <p14:tracePt t="180965" x="2479675" y="4943475"/>
          <p14:tracePt t="180968" x="2479675" y="4935538"/>
          <p14:tracePt t="180970" x="2487613" y="4935538"/>
          <p14:tracePt t="180972" x="2487613" y="4927600"/>
          <p14:tracePt t="180976" x="2495550" y="4927600"/>
          <p14:tracePt t="180980" x="2495550" y="4919663"/>
          <p14:tracePt t="180982" x="2503488" y="4911725"/>
          <p14:tracePt t="180990" x="2511425" y="4903788"/>
          <p14:tracePt t="180996" x="2511425" y="4895850"/>
          <p14:tracePt t="181000" x="2519363" y="4895850"/>
          <p14:tracePt t="181004" x="2519363" y="4887913"/>
          <p14:tracePt t="181012" x="2519363" y="4879975"/>
          <p14:tracePt t="181014" x="2527300" y="4879975"/>
          <p14:tracePt t="181020" x="2527300" y="4872038"/>
          <p14:tracePt t="181028" x="2535238" y="4872038"/>
          <p14:tracePt t="181032" x="2535238" y="4864100"/>
          <p14:tracePt t="181040" x="2543175" y="4864100"/>
          <p14:tracePt t="181045" x="2543175" y="4856163"/>
          <p14:tracePt t="181061" x="2551113" y="4856163"/>
          <p14:tracePt t="181104" x="2559050" y="4856163"/>
          <p14:tracePt t="181122" x="2559050" y="4864100"/>
          <p14:tracePt t="181134" x="2566988" y="4864100"/>
          <p14:tracePt t="181144" x="2574925" y="4864100"/>
          <p14:tracePt t="181147" x="2574925" y="4872038"/>
          <p14:tracePt t="181152" x="2582863" y="4872038"/>
          <p14:tracePt t="181161" x="2590800" y="4879975"/>
          <p14:tracePt t="181168" x="2598738" y="4879975"/>
          <p14:tracePt t="181172" x="2598738" y="4887913"/>
          <p14:tracePt t="181176" x="2606675" y="4887913"/>
          <p14:tracePt t="181188" x="2616200" y="4887913"/>
          <p14:tracePt t="181196" x="2624138" y="4887913"/>
          <p14:tracePt t="181204" x="2632075" y="4887913"/>
          <p14:tracePt t="181210" x="2640013" y="4887913"/>
          <p14:tracePt t="181216" x="2647950" y="4887913"/>
          <p14:tracePt t="181220" x="2655888" y="4887913"/>
          <p14:tracePt t="181227" x="2663825" y="4895850"/>
          <p14:tracePt t="181230" x="2671763" y="4895850"/>
          <p14:tracePt t="181236" x="2679700" y="4895850"/>
          <p14:tracePt t="181240" x="2687638" y="4895850"/>
          <p14:tracePt t="181246" x="2695575" y="4895850"/>
          <p14:tracePt t="181250" x="2703513" y="4895850"/>
          <p14:tracePt t="181254" x="2711450" y="4895850"/>
          <p14:tracePt t="181259" x="2719388" y="4887913"/>
          <p14:tracePt t="181262" x="2727325" y="4887913"/>
          <p14:tracePt t="181266" x="2735263" y="4887913"/>
          <p14:tracePt t="181270" x="2743200" y="4887913"/>
          <p14:tracePt t="181277" x="2751138" y="4887913"/>
          <p14:tracePt t="181282" x="2759075" y="4887913"/>
          <p14:tracePt t="181286" x="2767013" y="4887913"/>
          <p14:tracePt t="181288" x="2767013" y="4879975"/>
          <p14:tracePt t="181293" x="2774950" y="4879975"/>
          <p14:tracePt t="181298" x="2782888" y="4879975"/>
          <p14:tracePt t="181302" x="2790825" y="4879975"/>
          <p14:tracePt t="181306" x="2790825" y="4872038"/>
          <p14:tracePt t="181311" x="2798763" y="4872038"/>
          <p14:tracePt t="181313" x="2806700" y="4872038"/>
          <p14:tracePt t="181316" x="2806700" y="4864100"/>
          <p14:tracePt t="181318" x="2814638" y="4864100"/>
          <p14:tracePt t="181322" x="2822575" y="4864100"/>
          <p14:tracePt t="181324" x="2822575" y="4856163"/>
          <p14:tracePt t="181330" x="2830513" y="4856163"/>
          <p14:tracePt t="181332" x="2838450" y="4856163"/>
          <p14:tracePt t="181334" x="2838450" y="4848225"/>
          <p14:tracePt t="181338" x="2846388" y="4848225"/>
          <p14:tracePt t="181343" x="2854325" y="4840288"/>
          <p14:tracePt t="181346" x="2862263" y="4840288"/>
          <p14:tracePt t="181348" x="2862263" y="4832350"/>
          <p14:tracePt t="181350" x="2870200" y="4832350"/>
          <p14:tracePt t="181352" x="2878138" y="4832350"/>
          <p14:tracePt t="181356" x="2886075" y="4824413"/>
          <p14:tracePt t="181359" x="2894013" y="4824413"/>
          <p14:tracePt t="181362" x="2901950" y="4816475"/>
          <p14:tracePt t="181364" x="2909888" y="4816475"/>
          <p14:tracePt t="181366" x="2917825" y="4816475"/>
          <p14:tracePt t="181368" x="2925763" y="4808538"/>
          <p14:tracePt t="181372" x="2933700" y="4808538"/>
          <p14:tracePt t="181375" x="2941638" y="4808538"/>
          <p14:tracePt t="181377" x="2949575" y="4800600"/>
          <p14:tracePt t="181378" x="2957513" y="4800600"/>
          <p14:tracePt t="181380" x="2967038" y="4800600"/>
          <p14:tracePt t="181384" x="2974975" y="4792663"/>
          <p14:tracePt t="181386" x="2982913" y="4792663"/>
          <p14:tracePt t="181388" x="2990850" y="4792663"/>
          <p14:tracePt t="181391" x="2998788" y="4792663"/>
          <p14:tracePt t="181393" x="2998788" y="4784725"/>
          <p14:tracePt t="181396" x="3014663" y="4784725"/>
          <p14:tracePt t="181400" x="3022600" y="4776788"/>
          <p14:tracePt t="181402" x="3030538" y="4776788"/>
          <p14:tracePt t="181407" x="3038475" y="4776788"/>
          <p14:tracePt t="181410" x="3046413" y="4776788"/>
          <p14:tracePt t="181412" x="3054350" y="4768850"/>
          <p14:tracePt t="181416" x="3062288" y="4768850"/>
          <p14:tracePt t="181420" x="3070225" y="4768850"/>
          <p14:tracePt t="181424" x="3078163" y="4760913"/>
          <p14:tracePt t="181428" x="3086100" y="4760913"/>
          <p14:tracePt t="181434" x="3094038" y="4760913"/>
          <p14:tracePt t="181440" x="3101975" y="4760913"/>
          <p14:tracePt t="181446" x="3109913" y="4752975"/>
          <p14:tracePt t="181450" x="3117850" y="4752975"/>
          <p14:tracePt t="181456" x="3125788" y="4752975"/>
          <p14:tracePt t="181460" x="3133725" y="4752975"/>
          <p14:tracePt t="181464" x="3141663" y="4752975"/>
          <p14:tracePt t="181468" x="3149600" y="4752975"/>
          <p14:tracePt t="181472" x="3157538" y="4745038"/>
          <p14:tracePt t="181477" x="3165475" y="4745038"/>
          <p14:tracePt t="181479" x="3173413" y="4745038"/>
          <p14:tracePt t="181480" x="3181350" y="4745038"/>
          <p14:tracePt t="181483" x="3189288" y="4745038"/>
          <p14:tracePt t="181485" x="3197225" y="4745038"/>
          <p14:tracePt t="181486" x="3205163" y="4745038"/>
          <p14:tracePt t="181488" x="3213100" y="4745038"/>
          <p14:tracePt t="181490" x="3221038" y="4745038"/>
          <p14:tracePt t="181493" x="3228975" y="4745038"/>
          <p14:tracePt t="181495" x="3236913" y="4745038"/>
          <p14:tracePt t="181497" x="3244850" y="4745038"/>
          <p14:tracePt t="181498" x="3252788" y="4745038"/>
          <p14:tracePt t="181501" x="3260725" y="4745038"/>
          <p14:tracePt t="181502" x="3268663" y="4745038"/>
          <p14:tracePt t="181504" x="3276600" y="4745038"/>
          <p14:tracePt t="181506" x="3284538" y="4752975"/>
          <p14:tracePt t="181510" x="3292475" y="4752975"/>
          <p14:tracePt t="181512" x="3300413" y="4752975"/>
          <p14:tracePt t="181514" x="3308350" y="4752975"/>
          <p14:tracePt t="181516" x="3317875" y="4752975"/>
          <p14:tracePt t="181518" x="3317875" y="4760913"/>
          <p14:tracePt t="181520" x="3325813" y="4760913"/>
          <p14:tracePt t="181522" x="3333750" y="4760913"/>
          <p14:tracePt t="181524" x="3341688" y="4760913"/>
          <p14:tracePt t="181528" x="3349625" y="4760913"/>
          <p14:tracePt t="181530" x="3357563" y="4760913"/>
          <p14:tracePt t="181535" x="3365500" y="4768850"/>
          <p14:tracePt t="181536" x="3373438" y="4768850"/>
          <p14:tracePt t="181540" x="3381375" y="4768850"/>
          <p14:tracePt t="181544" x="3389313" y="4768850"/>
          <p14:tracePt t="181548" x="3397250" y="4768850"/>
          <p14:tracePt t="181550" x="3397250" y="4776788"/>
          <p14:tracePt t="181552" x="3405188" y="4776788"/>
          <p14:tracePt t="181556" x="3413125" y="4776788"/>
          <p14:tracePt t="181564" x="3421063" y="4776788"/>
          <p14:tracePt t="181568" x="3421063" y="4784725"/>
          <p14:tracePt t="181574" x="3429000" y="4784725"/>
          <p14:tracePt t="181602" x="3429000" y="4792663"/>
          <p14:tracePt t="181610" x="3436938" y="4792663"/>
          <p14:tracePt t="181620" x="3436938" y="4800600"/>
          <p14:tracePt t="181640" x="3436938" y="4808538"/>
          <p14:tracePt t="181656" x="3436938" y="4816475"/>
          <p14:tracePt t="181666" x="3436938" y="4824413"/>
          <p14:tracePt t="181674" x="3436938" y="4832350"/>
          <p14:tracePt t="181684" x="3436938" y="4840288"/>
          <p14:tracePt t="181696" x="3436938" y="4848225"/>
          <p14:tracePt t="181842" x="3436938" y="4840288"/>
          <p14:tracePt t="181854" x="3436938" y="4832350"/>
          <p14:tracePt t="181862" x="3436938" y="4824413"/>
          <p14:tracePt t="181870" x="3436938" y="4816475"/>
          <p14:tracePt t="181878" x="3436938" y="4808538"/>
          <p14:tracePt t="181880" x="3429000" y="4808538"/>
          <p14:tracePt t="181882" x="3429000" y="4800600"/>
          <p14:tracePt t="181886" x="3429000" y="4792663"/>
          <p14:tracePt t="181890" x="3429000" y="4784725"/>
          <p14:tracePt t="181896" x="3429000" y="4776788"/>
          <p14:tracePt t="181898" x="3421063" y="4776788"/>
          <p14:tracePt t="181900" x="3421063" y="4768850"/>
          <p14:tracePt t="181906" x="3421063" y="4760913"/>
          <p14:tracePt t="181912" x="3421063" y="4752975"/>
          <p14:tracePt t="181918" x="3421063" y="4745038"/>
          <p14:tracePt t="181927" x="3421063" y="4737100"/>
          <p14:tracePt t="181934" x="3413125" y="4729163"/>
          <p14:tracePt t="181945" x="3413125" y="4721225"/>
          <p14:tracePt t="181961" x="3413125" y="4713288"/>
          <p14:tracePt t="182018" x="3413125" y="4705350"/>
          <p14:tracePt t="182036" x="3413125" y="4697413"/>
          <p14:tracePt t="182054" x="3413125" y="4689475"/>
          <p14:tracePt t="182156" x="3421063" y="4689475"/>
          <p14:tracePt t="182161" x="3421063" y="4697413"/>
          <p14:tracePt t="182166" x="3429000" y="4697413"/>
          <p14:tracePt t="182170" x="3429000" y="4705350"/>
          <p14:tracePt t="182174" x="3436938" y="4705350"/>
          <p14:tracePt t="182177" x="3436938" y="4713288"/>
          <p14:tracePt t="182179" x="3444875" y="4713288"/>
          <p14:tracePt t="182182" x="3444875" y="4721225"/>
          <p14:tracePt t="182184" x="3452813" y="4721225"/>
          <p14:tracePt t="182188" x="3452813" y="4729163"/>
          <p14:tracePt t="182190" x="3460750" y="4729163"/>
          <p14:tracePt t="182193" x="3460750" y="4737100"/>
          <p14:tracePt t="182196" x="3468688" y="4737100"/>
          <p14:tracePt t="182198" x="3468688" y="4745038"/>
          <p14:tracePt t="182202" x="3476625" y="4745038"/>
          <p14:tracePt t="182206" x="3476625" y="4752975"/>
          <p14:tracePt t="182210" x="3484563" y="4752975"/>
          <p14:tracePt t="182213" x="3484563" y="4760913"/>
          <p14:tracePt t="182216" x="3492500" y="4760913"/>
          <p14:tracePt t="182220" x="3492500" y="4768850"/>
          <p14:tracePt t="182226" x="3500438" y="4768850"/>
          <p14:tracePt t="182231" x="3500438" y="4776788"/>
          <p14:tracePt t="182400" x="3500438" y="4768850"/>
          <p14:tracePt t="182545" x="3500438" y="4776788"/>
          <p14:tracePt t="182580" x="3492500" y="4776788"/>
          <p14:tracePt t="182586" x="3492500" y="4784725"/>
          <p14:tracePt t="182594" x="3484563" y="4784725"/>
          <p14:tracePt t="182598" x="3484563" y="4792663"/>
          <p14:tracePt t="182700" x="3484563" y="4784725"/>
          <p14:tracePt t="182706" x="3492500" y="4784725"/>
          <p14:tracePt t="182712" x="3492500" y="4776788"/>
          <p14:tracePt t="182723" x="3492500" y="4768850"/>
          <p14:tracePt t="182730" x="3500438" y="4760913"/>
          <p14:tracePt t="182736" x="3500438" y="4752975"/>
          <p14:tracePt t="182740" x="3500438" y="4745038"/>
          <p14:tracePt t="182743" x="3508375" y="4745038"/>
          <p14:tracePt t="182746" x="3508375" y="4737100"/>
          <p14:tracePt t="182748" x="3508375" y="4729163"/>
          <p14:tracePt t="182751" x="3516313" y="4729163"/>
          <p14:tracePt t="182752" x="3516313" y="4721225"/>
          <p14:tracePt t="182756" x="3524250" y="4713288"/>
          <p14:tracePt t="182760" x="3532188" y="4705350"/>
          <p14:tracePt t="182764" x="3532188" y="4697413"/>
          <p14:tracePt t="182766" x="3540125" y="4697413"/>
          <p14:tracePt t="182768" x="3540125" y="4689475"/>
          <p14:tracePt t="182770" x="3540125" y="4681538"/>
          <p14:tracePt t="182772" x="3548063" y="4681538"/>
          <p14:tracePt t="182774" x="3548063" y="4673600"/>
          <p14:tracePt t="182777" x="3556000" y="4673600"/>
          <p14:tracePt t="182779" x="3556000" y="4665663"/>
          <p14:tracePt t="182783" x="3563938" y="4657725"/>
          <p14:tracePt t="182785" x="3571875" y="4657725"/>
          <p14:tracePt t="182786" x="3571875" y="4649788"/>
          <p14:tracePt t="182788" x="3579813" y="4649788"/>
          <p14:tracePt t="182790" x="3579813" y="4641850"/>
          <p14:tracePt t="182793" x="3587750" y="4633913"/>
          <p14:tracePt t="182796" x="3595688" y="4624388"/>
          <p14:tracePt t="182800" x="3603625" y="4616450"/>
          <p14:tracePt t="182804" x="3603625" y="4608513"/>
          <p14:tracePt t="182806" x="3611563" y="4608513"/>
          <p14:tracePt t="182810" x="3619500" y="4600575"/>
          <p14:tracePt t="182815" x="3627438" y="4592638"/>
          <p14:tracePt t="182818" x="3627438" y="4584700"/>
          <p14:tracePt t="182820" x="3635375" y="4584700"/>
          <p14:tracePt t="182824" x="3635375" y="4576763"/>
          <p14:tracePt t="182826" x="3643313" y="4576763"/>
          <p14:tracePt t="182830" x="3651250" y="4568825"/>
          <p14:tracePt t="182836" x="3660775" y="4560888"/>
          <p14:tracePt t="182840" x="3668713" y="4552950"/>
          <p14:tracePt t="182844" x="3676650" y="4552950"/>
          <p14:tracePt t="182847" x="3676650" y="4545013"/>
          <p14:tracePt t="182848" x="3684588" y="4545013"/>
          <p14:tracePt t="182852" x="3692525" y="4537075"/>
          <p14:tracePt t="182856" x="3700463" y="4529138"/>
          <p14:tracePt t="182860" x="3716338" y="4521200"/>
          <p14:tracePt t="182863" x="3716338" y="4513263"/>
          <p14:tracePt t="182864" x="3724275" y="4513263"/>
          <p14:tracePt t="182866" x="3724275" y="4505325"/>
          <p14:tracePt t="182868" x="3732213" y="4505325"/>
          <p14:tracePt t="182870" x="3740150" y="4497388"/>
          <p14:tracePt t="182872" x="3740150" y="4489450"/>
          <p14:tracePt t="182876" x="3756025" y="4481513"/>
          <p14:tracePt t="182878" x="3763963" y="4473575"/>
          <p14:tracePt t="182882" x="3771900" y="4465638"/>
          <p14:tracePt t="182884" x="3779838" y="4457700"/>
          <p14:tracePt t="182886" x="3787775" y="4449763"/>
          <p14:tracePt t="182888" x="3795713" y="4441825"/>
          <p14:tracePt t="182890" x="3803650" y="4433888"/>
          <p14:tracePt t="182894" x="3811588" y="4425950"/>
          <p14:tracePt t="182899" x="3827463" y="4410075"/>
          <p14:tracePt t="182900" x="3835400" y="4402138"/>
          <p14:tracePt t="182902" x="3843338" y="4402138"/>
          <p14:tracePt t="182904" x="3851275" y="4394200"/>
          <p14:tracePt t="182906" x="3851275" y="4386263"/>
          <p14:tracePt t="182910" x="3859213" y="4378325"/>
          <p14:tracePt t="182910" x="3867150" y="4370388"/>
          <p14:tracePt t="182915" x="3875088" y="4354513"/>
          <p14:tracePt t="182916" x="3883025" y="4354513"/>
          <p14:tracePt t="182918" x="3890963" y="4346575"/>
          <p14:tracePt t="182920" x="3890963" y="4338638"/>
          <p14:tracePt t="182922" x="3898900" y="4330700"/>
          <p14:tracePt t="182924" x="3898900" y="4322763"/>
          <p14:tracePt t="182929" x="3906838" y="4314825"/>
          <p14:tracePt t="182932" x="3906838" y="4306888"/>
          <p14:tracePt t="182934" x="3906838" y="4298950"/>
          <p14:tracePt t="182936" x="3914775" y="4298950"/>
          <p14:tracePt t="182938" x="3914775" y="4291013"/>
          <p14:tracePt t="182943" x="3914775" y="4281488"/>
          <p14:tracePt t="182946" x="3914775" y="4273550"/>
          <p14:tracePt t="182950" x="3914775" y="4265613"/>
          <p14:tracePt t="182956" x="3914775" y="4257675"/>
          <p14:tracePt t="182959" x="3906838" y="4257675"/>
          <p14:tracePt t="182961" x="3906838" y="4249738"/>
          <p14:tracePt t="182966" x="3906838" y="4241800"/>
          <p14:tracePt t="182968" x="3898900" y="4241800"/>
          <p14:tracePt t="182974" x="3898900" y="4233863"/>
          <p14:tracePt t="182976" x="3890963" y="4233863"/>
          <p14:tracePt t="182986" x="3883025" y="4233863"/>
          <p14:tracePt t="183006" x="3883025" y="4241800"/>
          <p14:tracePt t="183012" x="3875088" y="4241800"/>
          <p14:tracePt t="183014" x="3867150" y="4241800"/>
          <p14:tracePt t="183016" x="3867150" y="4249738"/>
          <p14:tracePt t="183018" x="3859213" y="4249738"/>
          <p14:tracePt t="183020" x="3843338" y="4257675"/>
          <p14:tracePt t="183024" x="3835400" y="4265613"/>
          <p14:tracePt t="183027" x="3819525" y="4273550"/>
          <p14:tracePt t="183028" x="3811588" y="4273550"/>
          <p14:tracePt t="183030" x="3795713" y="4281488"/>
          <p14:tracePt t="183032" x="3787775" y="4291013"/>
          <p14:tracePt t="183034" x="3779838" y="4298950"/>
          <p14:tracePt t="183036" x="3763963" y="4306888"/>
          <p14:tracePt t="183038" x="3756025" y="4322763"/>
          <p14:tracePt t="183040" x="3740150" y="4330700"/>
          <p14:tracePt t="183043" x="3732213" y="4338638"/>
          <p14:tracePt t="183044" x="3716338" y="4354513"/>
          <p14:tracePt t="183049" x="3692525" y="4378325"/>
          <p14:tracePt t="183051" x="3668713" y="4394200"/>
          <p14:tracePt t="183052" x="3660775" y="4402138"/>
          <p14:tracePt t="183054" x="3643313" y="4418013"/>
          <p14:tracePt t="183056" x="3627438" y="4433888"/>
          <p14:tracePt t="183059" x="3611563" y="4449763"/>
          <p14:tracePt t="183063" x="3579813" y="4481513"/>
          <p14:tracePt t="183067" x="3548063" y="4513263"/>
          <p14:tracePt t="183069" x="3532188" y="4529138"/>
          <p14:tracePt t="183070" x="3508375" y="4552950"/>
          <p14:tracePt t="183072" x="3500438" y="4560888"/>
          <p14:tracePt t="183074" x="3484563" y="4576763"/>
          <p14:tracePt t="183077" x="3468688" y="4584700"/>
          <p14:tracePt t="183079" x="3452813" y="4600575"/>
          <p14:tracePt t="183083" x="3429000" y="4624388"/>
          <p14:tracePt t="183085" x="3421063" y="4633913"/>
          <p14:tracePt t="183087" x="3405188" y="4649788"/>
          <p14:tracePt t="183088" x="3397250" y="4657725"/>
          <p14:tracePt t="183090" x="3389313" y="4665663"/>
          <p14:tracePt t="183096" x="3373438" y="4673600"/>
          <p14:tracePt t="183099" x="3373438" y="4681538"/>
          <p14:tracePt t="183102" x="3365500" y="4689475"/>
          <p14:tracePt t="183110" x="3365500" y="4697413"/>
          <p14:tracePt t="183116" x="3373438" y="4697413"/>
          <p14:tracePt t="183122" x="3373438" y="4689475"/>
          <p14:tracePt t="183127" x="3381375" y="4689475"/>
          <p14:tracePt t="183129" x="3389313" y="4681538"/>
          <p14:tracePt t="183130" x="3397250" y="4681538"/>
          <p14:tracePt t="183132" x="3405188" y="4673600"/>
          <p14:tracePt t="183134" x="3413125" y="4673600"/>
          <p14:tracePt t="183136" x="3429000" y="4665663"/>
          <p14:tracePt t="183138" x="3436938" y="4657725"/>
          <p14:tracePt t="183141" x="3460750" y="4649788"/>
          <p14:tracePt t="183143" x="3468688" y="4641850"/>
          <p14:tracePt t="183145" x="3492500" y="4633913"/>
          <p14:tracePt t="183147" x="3508375" y="4624388"/>
          <p14:tracePt t="183148" x="3532188" y="4608513"/>
          <p14:tracePt t="183150" x="3563938" y="4592638"/>
          <p14:tracePt t="183152" x="3579813" y="4584700"/>
          <p14:tracePt t="183154" x="3603625" y="4568825"/>
          <p14:tracePt t="183157" x="3635375" y="4552950"/>
          <p14:tracePt t="183160" x="3692525" y="4521200"/>
          <p14:tracePt t="183162" x="3716338" y="4513263"/>
          <p14:tracePt t="183165" x="3748088" y="4497388"/>
          <p14:tracePt t="183167" x="3779838" y="4473575"/>
          <p14:tracePt t="183169" x="3811588" y="4457700"/>
          <p14:tracePt t="183171" x="3851275" y="4433888"/>
          <p14:tracePt t="183172" x="3875088" y="4418013"/>
          <p14:tracePt t="183174" x="3898900" y="4394200"/>
          <p14:tracePt t="183177" x="3930650" y="4370388"/>
          <p14:tracePt t="183179" x="3962400" y="4346575"/>
          <p14:tracePt t="183180" x="3994150" y="4322763"/>
          <p14:tracePt t="183185" x="4043363" y="4273550"/>
          <p14:tracePt t="183189" x="4090988" y="4217988"/>
          <p14:tracePt t="183190" x="4122738" y="4186238"/>
          <p14:tracePt t="183193" x="4146550" y="4162425"/>
          <p14:tracePt t="183194" x="4170363" y="4130675"/>
          <p14:tracePt t="183199" x="4217988" y="4083050"/>
          <p14:tracePt t="183201" x="4257675" y="4043363"/>
          <p14:tracePt t="183202" x="4273550" y="4027488"/>
          <p14:tracePt t="183205" x="4305300" y="3995738"/>
          <p14:tracePt t="183206" x="4329113" y="3971925"/>
          <p14:tracePt t="183209" x="4362450" y="3938588"/>
          <p14:tracePt t="183211" x="4402138" y="3906838"/>
          <p14:tracePt t="183212" x="4425950" y="3890963"/>
          <p14:tracePt t="183217" x="4481513" y="3835400"/>
          <p14:tracePt t="183219" x="4513263" y="3803650"/>
          <p14:tracePt t="183221" x="4545013" y="3771900"/>
          <p14:tracePt t="183222" x="4568825" y="3756025"/>
          <p14:tracePt t="183224" x="4592638" y="3724275"/>
          <p14:tracePt t="183227" x="4624388" y="3700463"/>
          <p14:tracePt t="183228" x="4648200" y="3676650"/>
          <p14:tracePt t="183233" x="4695825" y="3621088"/>
          <p14:tracePt t="183237" x="4737100" y="3563938"/>
          <p14:tracePt t="183239" x="4760913" y="3540125"/>
          <p14:tracePt t="183240" x="4776788" y="3508375"/>
          <p14:tracePt t="183243" x="4792663" y="3492500"/>
          <p14:tracePt t="183244" x="4808538" y="3468688"/>
          <p14:tracePt t="183247" x="4816475" y="3444875"/>
          <p14:tracePt t="183256" x="4856163" y="3357563"/>
          <p14:tracePt t="183259" x="4872038" y="3317875"/>
          <p14:tracePt t="183262" x="4879975" y="3278188"/>
          <p14:tracePt t="183266" x="4879975" y="3262313"/>
          <p14:tracePt t="183271" x="4887913" y="3197225"/>
          <p14:tracePt t="183272" x="4887913" y="3189288"/>
          <p14:tracePt t="183274" x="4895850" y="3165475"/>
          <p14:tracePt t="183277" x="4887913" y="3149600"/>
          <p14:tracePt t="183279" x="4887913" y="3133725"/>
          <p14:tracePt t="183284" x="4879975" y="3078163"/>
          <p14:tracePt t="183286" x="4879975" y="3062288"/>
          <p14:tracePt t="183288" x="4872038" y="3046413"/>
          <p14:tracePt t="183290" x="4864100" y="3022600"/>
          <p14:tracePt t="183293" x="4864100" y="3014663"/>
          <p14:tracePt t="183295" x="4856163" y="2998788"/>
          <p14:tracePt t="183299" x="4848225" y="2974975"/>
          <p14:tracePt t="183300" x="4840288" y="2967038"/>
          <p14:tracePt t="183302" x="4832350" y="2959100"/>
          <p14:tracePt t="183304" x="4824413" y="2951163"/>
          <p14:tracePt t="183306" x="4816475" y="2943225"/>
          <p14:tracePt t="183310" x="4808538" y="2935288"/>
          <p14:tracePt t="183313" x="4792663" y="2919413"/>
          <p14:tracePt t="183316" x="4776788" y="2909888"/>
          <p14:tracePt t="183318" x="4768850" y="2901950"/>
          <p14:tracePt t="183320" x="4760913" y="2894013"/>
          <p14:tracePt t="183322" x="4752975" y="2894013"/>
          <p14:tracePt t="183324" x="4745038" y="2886075"/>
          <p14:tracePt t="183327" x="4737100" y="2886075"/>
          <p14:tracePt t="183329" x="4729163" y="2878138"/>
          <p14:tracePt t="183331" x="4721225" y="2878138"/>
          <p14:tracePt t="183334" x="4713288" y="2870200"/>
          <p14:tracePt t="183336" x="4705350" y="2870200"/>
          <p14:tracePt t="183338" x="4695825" y="2862263"/>
          <p14:tracePt t="183340" x="4687888" y="2862263"/>
          <p14:tracePt t="183344" x="4679950" y="2862263"/>
          <p14:tracePt t="183347" x="4679950" y="2854325"/>
          <p14:tracePt t="183348" x="4672013" y="2854325"/>
          <p14:tracePt t="183354" x="4664075" y="2854325"/>
          <p14:tracePt t="183360" x="4656138" y="2854325"/>
          <p14:tracePt t="183386" x="4656138" y="2862263"/>
          <p14:tracePt t="183694" x="4648200" y="2862263"/>
          <p14:tracePt t="183702" x="4640263" y="2862263"/>
          <p14:tracePt t="183706" x="4632325" y="2862263"/>
          <p14:tracePt t="183710" x="4616450" y="2870200"/>
          <p14:tracePt t="183714" x="4608513" y="2870200"/>
          <p14:tracePt t="183716" x="4600575" y="2870200"/>
          <p14:tracePt t="183719" x="4592638" y="2878138"/>
          <p14:tracePt t="183720" x="4576763" y="2878138"/>
          <p14:tracePt t="183722" x="4568825" y="2878138"/>
          <p14:tracePt t="183724" x="4560888" y="2878138"/>
          <p14:tracePt t="183727" x="4552950" y="2878138"/>
          <p14:tracePt t="183730" x="4537075" y="2878138"/>
          <p14:tracePt t="183730" x="4529138" y="2878138"/>
          <p14:tracePt t="183732" x="4513263" y="2878138"/>
          <p14:tracePt t="183735" x="4505325" y="2878138"/>
          <p14:tracePt t="183736" x="4489450" y="2878138"/>
          <p14:tracePt t="183738" x="4473575" y="2886075"/>
          <p14:tracePt t="183740" x="4457700" y="2886075"/>
          <p14:tracePt t="183743" x="4449763" y="2886075"/>
          <p14:tracePt t="183745" x="4433888" y="2886075"/>
          <p14:tracePt t="183746" x="4425950" y="2886075"/>
          <p14:tracePt t="183748" x="4410075" y="2886075"/>
          <p14:tracePt t="183751" x="4386263" y="2886075"/>
          <p14:tracePt t="183752" x="4378325" y="2886075"/>
          <p14:tracePt t="183754" x="4362450" y="2886075"/>
          <p14:tracePt t="183756" x="4344988" y="2886075"/>
          <p14:tracePt t="183760" x="4305300" y="2886075"/>
          <p14:tracePt t="183762" x="4297363" y="2886075"/>
          <p14:tracePt t="183764" x="4273550" y="2886075"/>
          <p14:tracePt t="183766" x="4257675" y="2886075"/>
          <p14:tracePt t="183768" x="4241800" y="2886075"/>
          <p14:tracePt t="183770" x="4225925" y="2886075"/>
          <p14:tracePt t="183772" x="4210050" y="2886075"/>
          <p14:tracePt t="183774" x="4194175" y="2886075"/>
          <p14:tracePt t="183777" x="4186238" y="2886075"/>
          <p14:tracePt t="183778" x="4170363" y="2886075"/>
          <p14:tracePt t="183781" x="4146550" y="2886075"/>
          <p14:tracePt t="183782" x="4138613" y="2886075"/>
          <p14:tracePt t="183784" x="4122738" y="2886075"/>
          <p14:tracePt t="183786" x="4106863" y="2886075"/>
          <p14:tracePt t="183788" x="4098925" y="2886075"/>
          <p14:tracePt t="183790" x="4075113" y="2886075"/>
          <p14:tracePt t="183793" x="4067175" y="2886075"/>
          <p14:tracePt t="183795" x="4051300" y="2886075"/>
          <p14:tracePt t="183797" x="4035425" y="2886075"/>
          <p14:tracePt t="183798" x="4027488" y="2886075"/>
          <p14:tracePt t="183800" x="4002088" y="2894013"/>
          <p14:tracePt t="183802" x="3994150" y="2894013"/>
          <p14:tracePt t="183804" x="3978275" y="2894013"/>
          <p14:tracePt t="183806" x="3970338" y="2894013"/>
          <p14:tracePt t="183811" x="3930650" y="2894013"/>
          <p14:tracePt t="183813" x="3922713" y="2894013"/>
          <p14:tracePt t="183815" x="3906838" y="2901950"/>
          <p14:tracePt t="183816" x="3898900" y="2901950"/>
          <p14:tracePt t="183818" x="3883025" y="2901950"/>
          <p14:tracePt t="183820" x="3867150" y="2901950"/>
          <p14:tracePt t="183822" x="3859213" y="2901950"/>
          <p14:tracePt t="183824" x="3843338" y="2901950"/>
          <p14:tracePt t="183827" x="3827463" y="2901950"/>
          <p14:tracePt t="183831" x="3803650" y="2901950"/>
          <p14:tracePt t="183832" x="3795713" y="2901950"/>
          <p14:tracePt t="183834" x="3779838" y="2901950"/>
          <p14:tracePt t="183836" x="3771900" y="2901950"/>
          <p14:tracePt t="183838" x="3756025" y="2901950"/>
          <p14:tracePt t="183840" x="3740150" y="2901950"/>
          <p14:tracePt t="183843" x="3732213" y="2901950"/>
          <p14:tracePt t="183847" x="3708400" y="2901950"/>
          <p14:tracePt t="183849" x="3700463" y="2901950"/>
          <p14:tracePt t="183850" x="3684588" y="2901950"/>
          <p14:tracePt t="183854" x="3668713" y="2901950"/>
          <p14:tracePt t="183856" x="3660775" y="2901950"/>
          <p14:tracePt t="183860" x="3635375" y="2901950"/>
          <p14:tracePt t="183864" x="3627438" y="2901950"/>
          <p14:tracePt t="183866" x="3619500" y="2901950"/>
          <p14:tracePt t="183868" x="3611563" y="2901950"/>
          <p14:tracePt t="183870" x="3595688" y="2901950"/>
          <p14:tracePt t="183872" x="3595688" y="2894013"/>
          <p14:tracePt t="183874" x="3587750" y="2894013"/>
          <p14:tracePt t="183876" x="3579813" y="2894013"/>
          <p14:tracePt t="183878" x="3571875" y="2894013"/>
          <p14:tracePt t="183880" x="3556000" y="2894013"/>
          <p14:tracePt t="183884" x="3548063" y="2894013"/>
          <p14:tracePt t="183886" x="3540125" y="2894013"/>
          <p14:tracePt t="183888" x="3532188" y="2894013"/>
          <p14:tracePt t="183891" x="3524250" y="2894013"/>
          <p14:tracePt t="183893" x="3516313" y="2894013"/>
          <p14:tracePt t="183895" x="3508375" y="2894013"/>
          <p14:tracePt t="183896" x="3500438" y="2894013"/>
          <p14:tracePt t="183898" x="3484563" y="2894013"/>
          <p14:tracePt t="183900" x="3476625" y="2894013"/>
          <p14:tracePt t="183902" x="3468688" y="2894013"/>
          <p14:tracePt t="183904" x="3460750" y="2894013"/>
          <p14:tracePt t="183906" x="3444875" y="2894013"/>
          <p14:tracePt t="183910" x="3436938" y="2894013"/>
          <p14:tracePt t="183911" x="3421063" y="2894013"/>
          <p14:tracePt t="183912" x="3405188" y="2894013"/>
          <p14:tracePt t="183914" x="3397250" y="2894013"/>
          <p14:tracePt t="183916" x="3381375" y="2894013"/>
          <p14:tracePt t="183918" x="3365500" y="2894013"/>
          <p14:tracePt t="183920" x="3349625" y="2894013"/>
          <p14:tracePt t="183922" x="3333750" y="2894013"/>
          <p14:tracePt t="183924" x="3317875" y="2894013"/>
          <p14:tracePt t="183927" x="3300413" y="2894013"/>
          <p14:tracePt t="183929" x="3284538" y="2901950"/>
          <p14:tracePt t="183930" x="3260725" y="2894013"/>
          <p14:tracePt t="183932" x="3252788" y="2894013"/>
          <p14:tracePt t="183934" x="3228975" y="2894013"/>
          <p14:tracePt t="183936" x="3213100" y="2894013"/>
          <p14:tracePt t="183939" x="3197225" y="2894013"/>
          <p14:tracePt t="183940" x="3165475" y="2894013"/>
          <p14:tracePt t="183943" x="3149600" y="2894013"/>
          <p14:tracePt t="183945" x="3133725" y="2886075"/>
          <p14:tracePt t="183946" x="3109913" y="2886075"/>
          <p14:tracePt t="183948" x="3086100" y="2886075"/>
          <p14:tracePt t="183950" x="3062288" y="2886075"/>
          <p14:tracePt t="183953" x="3046413" y="2886075"/>
          <p14:tracePt t="183954" x="3022600" y="2886075"/>
          <p14:tracePt t="183956" x="2998788" y="2886075"/>
          <p14:tracePt t="183959" x="2974975" y="2886075"/>
          <p14:tracePt t="183962" x="2925763" y="2878138"/>
          <p14:tracePt t="183964" x="2894013" y="2878138"/>
          <p14:tracePt t="183966" x="2870200" y="2878138"/>
          <p14:tracePt t="183968" x="2846388" y="2878138"/>
          <p14:tracePt t="183970" x="2814638" y="2878138"/>
          <p14:tracePt t="183972" x="2798763" y="2878138"/>
          <p14:tracePt t="183974" x="2774950" y="2878138"/>
          <p14:tracePt t="183976" x="2751138" y="2878138"/>
          <p14:tracePt t="183978" x="2727325" y="2878138"/>
          <p14:tracePt t="183980" x="2695575" y="2878138"/>
          <p14:tracePt t="183982" x="2679700" y="2878138"/>
          <p14:tracePt t="183984" x="2655888" y="2878138"/>
          <p14:tracePt t="183986" x="2632075" y="2878138"/>
          <p14:tracePt t="183988" x="2606675" y="2878138"/>
          <p14:tracePt t="183990" x="2582863" y="2878138"/>
          <p14:tracePt t="183993" x="2559050" y="2878138"/>
          <p14:tracePt t="183994" x="2535238" y="2870200"/>
          <p14:tracePt t="183996" x="2519363" y="2870200"/>
          <p14:tracePt t="183998" x="2495550" y="2870200"/>
          <p14:tracePt t="184001" x="2463800" y="2870200"/>
          <p14:tracePt t="184002" x="2447925" y="2870200"/>
          <p14:tracePt t="184004" x="2432050" y="2870200"/>
          <p14:tracePt t="184006" x="2408238" y="2862263"/>
          <p14:tracePt t="184009" x="2392363" y="2862263"/>
          <p14:tracePt t="184012" x="2352675" y="2862263"/>
          <p14:tracePt t="184014" x="2336800" y="2862263"/>
          <p14:tracePt t="184016" x="2320925" y="2854325"/>
          <p14:tracePt t="184018" x="2305050" y="2854325"/>
          <p14:tracePt t="184020" x="2281238" y="2854325"/>
          <p14:tracePt t="184022" x="2273300" y="2846388"/>
          <p14:tracePt t="184024" x="2255838" y="2846388"/>
          <p14:tracePt t="184026" x="2239963" y="2846388"/>
          <p14:tracePt t="184029" x="2224088" y="2838450"/>
          <p14:tracePt t="184031" x="2208213" y="2838450"/>
          <p14:tracePt t="184033" x="2200275" y="2838450"/>
          <p14:tracePt t="184034" x="2184400" y="2830513"/>
          <p14:tracePt t="184036" x="2176463" y="2830513"/>
          <p14:tracePt t="184038" x="2160588" y="2830513"/>
          <p14:tracePt t="184040" x="2144713" y="2822575"/>
          <p14:tracePt t="184043" x="2136775" y="2822575"/>
          <p14:tracePt t="184044" x="2128838" y="2822575"/>
          <p14:tracePt t="184049" x="2105025" y="2822575"/>
          <p14:tracePt t="184050" x="2097088" y="2822575"/>
          <p14:tracePt t="184052" x="2089150" y="2814638"/>
          <p14:tracePt t="184054" x="2081213" y="2814638"/>
          <p14:tracePt t="184056" x="2073275" y="2814638"/>
          <p14:tracePt t="184060" x="2065338" y="2814638"/>
          <p14:tracePt t="184060" x="2049463" y="2814638"/>
          <p14:tracePt t="184064" x="2041525" y="2814638"/>
          <p14:tracePt t="184066" x="2033588" y="2814638"/>
          <p14:tracePt t="184068" x="2025650" y="2814638"/>
          <p14:tracePt t="184070" x="2017713" y="2814638"/>
          <p14:tracePt t="184072" x="2009775" y="2814638"/>
          <p14:tracePt t="184077" x="2001838" y="2814638"/>
          <p14:tracePt t="184079" x="1993900" y="2814638"/>
          <p14:tracePt t="184097" x="1946275" y="2814638"/>
          <p14:tracePt t="184100" x="1938338" y="2814638"/>
          <p14:tracePt t="184104" x="1930400" y="2814638"/>
          <p14:tracePt t="184106" x="1922463" y="2814638"/>
          <p14:tracePt t="184111" x="1912938" y="2814638"/>
          <p14:tracePt t="184112" x="1905000" y="2814638"/>
          <p14:tracePt t="184116" x="1897063" y="2814638"/>
          <p14:tracePt t="184118" x="1889125" y="2814638"/>
          <p14:tracePt t="184120" x="1881188" y="2814638"/>
          <p14:tracePt t="184124" x="1873250" y="2814638"/>
          <p14:tracePt t="184128" x="1865313" y="2814638"/>
          <p14:tracePt t="184130" x="1857375" y="2814638"/>
          <p14:tracePt t="184134" x="1849438" y="2814638"/>
          <p14:tracePt t="184138" x="1841500" y="2814638"/>
          <p14:tracePt t="184143" x="1833563" y="2814638"/>
          <p14:tracePt t="184148" x="1825625" y="2814638"/>
          <p14:tracePt t="184155" x="1817688" y="2806700"/>
          <p14:tracePt t="184161" x="1809750" y="2806700"/>
          <p14:tracePt t="184178" x="1801813" y="2806700"/>
          <p14:tracePt t="184308" x="1809750" y="2806700"/>
          <p14:tracePt t="184330" x="1817688" y="2798763"/>
          <p14:tracePt t="184336" x="1825625" y="2798763"/>
          <p14:tracePt t="184340" x="1833563" y="2798763"/>
          <p14:tracePt t="184345" x="1841500" y="2798763"/>
          <p14:tracePt t="184348" x="1849438" y="2798763"/>
          <p14:tracePt t="184350" x="1857375" y="2798763"/>
          <p14:tracePt t="184354" x="1865313" y="2798763"/>
          <p14:tracePt t="184356" x="1873250" y="2798763"/>
          <p14:tracePt t="184360" x="1881188" y="2790825"/>
          <p14:tracePt t="184361" x="1889125" y="2790825"/>
          <p14:tracePt t="184362" x="1897063" y="2790825"/>
          <p14:tracePt t="184364" x="1905000" y="2790825"/>
          <p14:tracePt t="184366" x="1912938" y="2790825"/>
          <p14:tracePt t="184368" x="1922463" y="2790825"/>
          <p14:tracePt t="184370" x="1930400" y="2790825"/>
          <p14:tracePt t="184372" x="1938338" y="2790825"/>
          <p14:tracePt t="184374" x="1946275" y="2790825"/>
          <p14:tracePt t="184377" x="1962150" y="2790825"/>
          <p14:tracePt t="184379" x="1970088" y="2790825"/>
          <p14:tracePt t="184380" x="1985963" y="2798763"/>
          <p14:tracePt t="184382" x="1993900" y="2798763"/>
          <p14:tracePt t="184384" x="2001838" y="2798763"/>
          <p14:tracePt t="184386" x="2017713" y="2798763"/>
          <p14:tracePt t="184388" x="2033588" y="2798763"/>
          <p14:tracePt t="184391" x="2041525" y="2798763"/>
          <p14:tracePt t="184393" x="2057400" y="2798763"/>
          <p14:tracePt t="184395" x="2065338" y="2798763"/>
          <p14:tracePt t="184396" x="2081213" y="2798763"/>
          <p14:tracePt t="184398" x="2097088" y="2806700"/>
          <p14:tracePt t="184400" x="2112963" y="2806700"/>
          <p14:tracePt t="184402" x="2120900" y="2806700"/>
          <p14:tracePt t="184404" x="2136775" y="2814638"/>
          <p14:tracePt t="184407" x="2152650" y="2814638"/>
          <p14:tracePt t="184410" x="2184400" y="2814638"/>
          <p14:tracePt t="184412" x="2192338" y="2822575"/>
          <p14:tracePt t="184414" x="2208213" y="2822575"/>
          <p14:tracePt t="184416" x="2224088" y="2830513"/>
          <p14:tracePt t="184418" x="2239963" y="2830513"/>
          <p14:tracePt t="184420" x="2255838" y="2830513"/>
          <p14:tracePt t="184422" x="2273300" y="2838450"/>
          <p14:tracePt t="184424" x="2281238" y="2838450"/>
          <p14:tracePt t="184427" x="2305050" y="2838450"/>
          <p14:tracePt t="184430" x="2312988" y="2846388"/>
          <p14:tracePt t="184431" x="2328863" y="2846388"/>
          <p14:tracePt t="184432" x="2336800" y="2846388"/>
          <p14:tracePt t="184434" x="2352675" y="2854325"/>
          <p14:tracePt t="184437" x="2368550" y="2854325"/>
          <p14:tracePt t="184438" x="2384425" y="2854325"/>
          <p14:tracePt t="184440" x="2392363" y="2862263"/>
          <p14:tracePt t="184443" x="2408238" y="2862263"/>
          <p14:tracePt t="184446" x="2432050" y="2870200"/>
          <p14:tracePt t="184448" x="2447925" y="2870200"/>
          <p14:tracePt t="184450" x="2463800" y="2878138"/>
          <p14:tracePt t="184452" x="2471738" y="2878138"/>
          <p14:tracePt t="184454" x="2487613" y="2878138"/>
          <p14:tracePt t="184456" x="2503488" y="2886075"/>
          <p14:tracePt t="184460" x="2527300" y="2886075"/>
          <p14:tracePt t="184464" x="2551113" y="2886075"/>
          <p14:tracePt t="184466" x="2566988" y="2894013"/>
          <p14:tracePt t="184469" x="2574925" y="2894013"/>
          <p14:tracePt t="184470" x="2590800" y="2894013"/>
          <p14:tracePt t="184472" x="2598738" y="2894013"/>
          <p14:tracePt t="184474" x="2616200" y="2894013"/>
          <p14:tracePt t="184477" x="2632075" y="2894013"/>
          <p14:tracePt t="184479" x="2640013" y="2894013"/>
          <p14:tracePt t="184481" x="2655888" y="2894013"/>
          <p14:tracePt t="184482" x="2671763" y="2894013"/>
          <p14:tracePt t="184484" x="2679700" y="2901950"/>
          <p14:tracePt t="184486" x="2695575" y="2901950"/>
          <p14:tracePt t="184488" x="2711450" y="2901950"/>
          <p14:tracePt t="184490" x="2719388" y="2901950"/>
          <p14:tracePt t="184493" x="2735263" y="2901950"/>
          <p14:tracePt t="184495" x="2751138" y="2901950"/>
          <p14:tracePt t="184496" x="2759075" y="2901950"/>
          <p14:tracePt t="184498" x="2774950" y="2894013"/>
          <p14:tracePt t="184500" x="2790825" y="2894013"/>
          <p14:tracePt t="184502" x="2798763" y="2901950"/>
          <p14:tracePt t="184504" x="2814638" y="2901950"/>
          <p14:tracePt t="184506" x="2830513" y="2901950"/>
          <p14:tracePt t="184511" x="2854325" y="2901950"/>
          <p14:tracePt t="184512" x="2870200" y="2901950"/>
          <p14:tracePt t="184514" x="2878138" y="2901950"/>
          <p14:tracePt t="184516" x="2894013" y="2901950"/>
          <p14:tracePt t="184518" x="2909888" y="2901950"/>
          <p14:tracePt t="184520" x="2917825" y="2901950"/>
          <p14:tracePt t="184522" x="2933700" y="2901950"/>
          <p14:tracePt t="184524" x="2949575" y="2909888"/>
          <p14:tracePt t="184527" x="2957513" y="2909888"/>
          <p14:tracePt t="184529" x="2974975" y="2909888"/>
          <p14:tracePt t="184531" x="2982913" y="2909888"/>
          <p14:tracePt t="184533" x="2998788" y="2909888"/>
          <p14:tracePt t="184534" x="3006725" y="2909888"/>
          <p14:tracePt t="184536" x="3014663" y="2919413"/>
          <p14:tracePt t="184538" x="3030538" y="2919413"/>
          <p14:tracePt t="184540" x="3038475" y="2919413"/>
          <p14:tracePt t="184543" x="3046413" y="2919413"/>
          <p14:tracePt t="184545" x="3054350" y="2919413"/>
          <p14:tracePt t="184547" x="3070225" y="2919413"/>
          <p14:tracePt t="184548" x="3078163" y="2927350"/>
          <p14:tracePt t="184550" x="3086100" y="2927350"/>
          <p14:tracePt t="184552" x="3094038" y="2927350"/>
          <p14:tracePt t="184554" x="3101975" y="2927350"/>
          <p14:tracePt t="184556" x="3117850" y="2927350"/>
          <p14:tracePt t="184559" x="3125788" y="2927350"/>
          <p14:tracePt t="184563" x="3141663" y="2935288"/>
          <p14:tracePt t="184565" x="3149600" y="2935288"/>
          <p14:tracePt t="184566" x="3157538" y="2935288"/>
          <p14:tracePt t="184568" x="3173413" y="2935288"/>
          <p14:tracePt t="184570" x="3181350" y="2935288"/>
          <p14:tracePt t="184572" x="3189288" y="2935288"/>
          <p14:tracePt t="184574" x="3197225" y="2935288"/>
          <p14:tracePt t="184576" x="3213100" y="2935288"/>
          <p14:tracePt t="184580" x="3236913" y="2935288"/>
          <p14:tracePt t="184582" x="3252788" y="2943225"/>
          <p14:tracePt t="184584" x="3260725" y="2943225"/>
          <p14:tracePt t="184586" x="3276600" y="2943225"/>
          <p14:tracePt t="184588" x="3292475" y="2943225"/>
          <p14:tracePt t="184590" x="3300413" y="2943225"/>
          <p14:tracePt t="184593" x="3317875" y="2943225"/>
          <p14:tracePt t="184597" x="3349625" y="2943225"/>
          <p14:tracePt t="184598" x="3357563" y="2943225"/>
          <p14:tracePt t="184600" x="3373438" y="2951163"/>
          <p14:tracePt t="184602" x="3389313" y="2951163"/>
          <p14:tracePt t="184604" x="3405188" y="2951163"/>
          <p14:tracePt t="184606" x="3413125" y="2951163"/>
          <p14:tracePt t="184610" x="3444875" y="2951163"/>
          <p14:tracePt t="184612" x="3460750" y="2959100"/>
          <p14:tracePt t="184614" x="3476625" y="2959100"/>
          <p14:tracePt t="184616" x="3484563" y="2959100"/>
          <p14:tracePt t="184618" x="3500438" y="2959100"/>
          <p14:tracePt t="184620" x="3516313" y="2959100"/>
          <p14:tracePt t="184622" x="3532188" y="2967038"/>
          <p14:tracePt t="184625" x="3548063" y="2967038"/>
          <p14:tracePt t="184627" x="3563938" y="2967038"/>
          <p14:tracePt t="184629" x="3579813" y="2967038"/>
          <p14:tracePt t="184630" x="3595688" y="2974975"/>
          <p14:tracePt t="184632" x="3611563" y="2974975"/>
          <p14:tracePt t="184634" x="3619500" y="2974975"/>
          <p14:tracePt t="184636" x="3635375" y="2974975"/>
          <p14:tracePt t="184638" x="3651250" y="2974975"/>
          <p14:tracePt t="184640" x="3668713" y="2974975"/>
          <p14:tracePt t="184643" x="3684588" y="2974975"/>
          <p14:tracePt t="184645" x="3700463" y="2982913"/>
          <p14:tracePt t="184646" x="3716338" y="2982913"/>
          <p14:tracePt t="184648" x="3732213" y="2982913"/>
          <p14:tracePt t="184650" x="3748088" y="2982913"/>
          <p14:tracePt t="184652" x="3763963" y="2982913"/>
          <p14:tracePt t="184654" x="3771900" y="2982913"/>
          <p14:tracePt t="184657" x="3787775" y="2990850"/>
          <p14:tracePt t="184660" x="3819525" y="2990850"/>
          <p14:tracePt t="184662" x="3835400" y="2990850"/>
          <p14:tracePt t="184664" x="3859213" y="2990850"/>
          <p14:tracePt t="184666" x="3867150" y="2990850"/>
          <p14:tracePt t="184668" x="3883025" y="2990850"/>
          <p14:tracePt t="184670" x="3898900" y="2998788"/>
          <p14:tracePt t="184673" x="3914775" y="2998788"/>
          <p14:tracePt t="184674" x="3930650" y="2998788"/>
          <p14:tracePt t="184677" x="3946525" y="2998788"/>
          <p14:tracePt t="184679" x="3962400" y="2998788"/>
          <p14:tracePt t="184681" x="3978275" y="2998788"/>
          <p14:tracePt t="184682" x="3994150" y="2998788"/>
          <p14:tracePt t="184684" x="4011613" y="2998788"/>
          <p14:tracePt t="184686" x="4027488" y="2998788"/>
          <p14:tracePt t="184688" x="4043363" y="2998788"/>
          <p14:tracePt t="184690" x="4059238" y="2998788"/>
          <p14:tracePt t="184693" x="4075113" y="2998788"/>
          <p14:tracePt t="184695" x="4090988" y="2998788"/>
          <p14:tracePt t="184696" x="4106863" y="2998788"/>
          <p14:tracePt t="184698" x="4122738" y="2998788"/>
          <p14:tracePt t="184700" x="4138613" y="2998788"/>
          <p14:tracePt t="184703" x="4154488" y="2998788"/>
          <p14:tracePt t="184704" x="4170363" y="2998788"/>
          <p14:tracePt t="184706" x="4186238" y="2998788"/>
          <p14:tracePt t="184710" x="4217988" y="2990850"/>
          <p14:tracePt t="184712" x="4233863" y="2990850"/>
          <p14:tracePt t="184714" x="4249738" y="2990850"/>
          <p14:tracePt t="184716" x="4265613" y="2990850"/>
          <p14:tracePt t="184719" x="4281488" y="2982913"/>
          <p14:tracePt t="184720" x="4305300" y="2982913"/>
          <p14:tracePt t="184722" x="4321175" y="2982913"/>
          <p14:tracePt t="184724" x="4337050" y="2982913"/>
          <p14:tracePt t="184727" x="4352925" y="2982913"/>
          <p14:tracePt t="184729" x="4378325" y="2974975"/>
          <p14:tracePt t="184730" x="4394200" y="2974975"/>
          <p14:tracePt t="184732" x="4418013" y="2974975"/>
          <p14:tracePt t="184735" x="4433888" y="2974975"/>
          <p14:tracePt t="184736" x="4449763" y="2974975"/>
          <p14:tracePt t="184738" x="4473575" y="2967038"/>
          <p14:tracePt t="184740" x="4489450" y="2967038"/>
          <p14:tracePt t="184743" x="4513263" y="2967038"/>
          <p14:tracePt t="184746" x="4529138" y="2967038"/>
          <p14:tracePt t="184747" x="4552950" y="2959100"/>
          <p14:tracePt t="184748" x="4568825" y="2959100"/>
          <p14:tracePt t="184751" x="4592638" y="2951163"/>
          <p14:tracePt t="184752" x="4608513" y="2951163"/>
          <p14:tracePt t="184754" x="4632325" y="2943225"/>
          <p14:tracePt t="184756" x="4656138" y="2943225"/>
          <p14:tracePt t="184760" x="4672013" y="2943225"/>
          <p14:tracePt t="184761" x="4687888" y="2943225"/>
          <p14:tracePt t="184764" x="4713288" y="2943225"/>
          <p14:tracePt t="184766" x="4752975" y="2943225"/>
          <p14:tracePt t="184768" x="4768850" y="2935288"/>
          <p14:tracePt t="184770" x="4784725" y="2935288"/>
          <p14:tracePt t="184772" x="4800600" y="2935288"/>
          <p14:tracePt t="184774" x="4824413" y="2935288"/>
          <p14:tracePt t="184777" x="4840288" y="2935288"/>
          <p14:tracePt t="184780" x="4879975" y="2935288"/>
          <p14:tracePt t="184783" x="4895850" y="2935288"/>
          <p14:tracePt t="184784" x="4911725" y="2935288"/>
          <p14:tracePt t="184786" x="4927600" y="2935288"/>
          <p14:tracePt t="184788" x="4943475" y="2935288"/>
          <p14:tracePt t="184790" x="4959350" y="2935288"/>
          <p14:tracePt t="184793" x="4983163" y="2935288"/>
          <p14:tracePt t="184795" x="4999038" y="2935288"/>
          <p14:tracePt t="184797" x="5014913" y="2935288"/>
          <p14:tracePt t="184799" x="5030788" y="2935288"/>
          <p14:tracePt t="184800" x="5056188" y="2935288"/>
          <p14:tracePt t="184802" x="5072063" y="2935288"/>
          <p14:tracePt t="184804" x="5087938" y="2927350"/>
          <p14:tracePt t="184806" x="5111750" y="2927350"/>
          <p14:tracePt t="184810" x="5127625" y="2927350"/>
          <p14:tracePt t="184813" x="5159375" y="2927350"/>
          <p14:tracePt t="184815" x="5183188" y="2927350"/>
          <p14:tracePt t="184816" x="5199063" y="2927350"/>
          <p14:tracePt t="184818" x="5214938" y="2927350"/>
          <p14:tracePt t="184820" x="5230813" y="2927350"/>
          <p14:tracePt t="184822" x="5254625" y="2927350"/>
          <p14:tracePt t="184824" x="5270500" y="2927350"/>
          <p14:tracePt t="184827" x="5286375" y="2927350"/>
          <p14:tracePt t="184831" x="5326063" y="2927350"/>
          <p14:tracePt t="184832" x="5341938" y="2927350"/>
          <p14:tracePt t="184834" x="5365750" y="2927350"/>
          <p14:tracePt t="184836" x="5381625" y="2927350"/>
          <p14:tracePt t="184838" x="5397500" y="2927350"/>
          <p14:tracePt t="184840" x="5422900" y="2927350"/>
          <p14:tracePt t="184843" x="5438775" y="2927350"/>
          <p14:tracePt t="184846" x="5462588" y="2927350"/>
          <p14:tracePt t="184847" x="5478463" y="2927350"/>
          <p14:tracePt t="184848" x="5494338" y="2927350"/>
          <p14:tracePt t="184850" x="5518150" y="2927350"/>
          <p14:tracePt t="184852" x="5534025" y="2919413"/>
          <p14:tracePt t="184854" x="5557838" y="2919413"/>
          <p14:tracePt t="184856" x="5573713" y="2919413"/>
          <p14:tracePt t="184859" x="5589588" y="2919413"/>
          <p14:tracePt t="184861" x="5613400" y="2919413"/>
          <p14:tracePt t="184862" x="5629275" y="2919413"/>
          <p14:tracePt t="184864" x="5653088" y="2919413"/>
          <p14:tracePt t="184866" x="5668963" y="2919413"/>
          <p14:tracePt t="184868" x="5700713" y="2919413"/>
          <p14:tracePt t="184870" x="5708650" y="2919413"/>
          <p14:tracePt t="184872" x="5732463" y="2919413"/>
          <p14:tracePt t="184875" x="5749925" y="2919413"/>
          <p14:tracePt t="184877" x="5773738" y="2919413"/>
          <p14:tracePt t="184879" x="5789613" y="2919413"/>
          <p14:tracePt t="184880" x="5813425" y="2919413"/>
          <p14:tracePt t="184882" x="5829300" y="2919413"/>
          <p14:tracePt t="184884" x="5845175" y="2919413"/>
          <p14:tracePt t="184886" x="5861050" y="2919413"/>
          <p14:tracePt t="184888" x="5876925" y="2909888"/>
          <p14:tracePt t="184891" x="5900738" y="2909888"/>
          <p14:tracePt t="184893" x="5916613" y="2909888"/>
          <p14:tracePt t="184895" x="5932488" y="2909888"/>
          <p14:tracePt t="184896" x="5940425" y="2909888"/>
          <p14:tracePt t="184898" x="5956300" y="2909888"/>
          <p14:tracePt t="184900" x="5972175" y="2909888"/>
          <p14:tracePt t="184902" x="5988050" y="2909888"/>
          <p14:tracePt t="184904" x="5995988" y="2909888"/>
          <p14:tracePt t="184906" x="6011863" y="2909888"/>
          <p14:tracePt t="184910" x="6035675" y="2909888"/>
          <p14:tracePt t="184912" x="6051550" y="2909888"/>
          <p14:tracePt t="184914" x="6067425" y="2909888"/>
          <p14:tracePt t="184916" x="6075363" y="2909888"/>
          <p14:tracePt t="184918" x="6091238" y="2909888"/>
          <p14:tracePt t="184920" x="6100763" y="2909888"/>
          <p14:tracePt t="184923" x="6116638" y="2909888"/>
          <p14:tracePt t="184924" x="6124575" y="2909888"/>
          <p14:tracePt t="184927" x="6140450" y="2909888"/>
          <p14:tracePt t="184928" x="6148388" y="2909888"/>
          <p14:tracePt t="184930" x="6156325" y="2909888"/>
          <p14:tracePt t="184932" x="6172200" y="2909888"/>
          <p14:tracePt t="184934" x="6180138" y="2909888"/>
          <p14:tracePt t="184936" x="6196013" y="2909888"/>
          <p14:tracePt t="184938" x="6203950" y="2909888"/>
          <p14:tracePt t="184940" x="6219825" y="2909888"/>
          <p14:tracePt t="184943" x="6227763" y="2909888"/>
          <p14:tracePt t="184945" x="6235700" y="2909888"/>
          <p14:tracePt t="184946" x="6251575" y="2909888"/>
          <p14:tracePt t="184948" x="6259513" y="2909888"/>
          <p14:tracePt t="184950" x="6267450" y="2909888"/>
          <p14:tracePt t="184952" x="6283325" y="2909888"/>
          <p14:tracePt t="184954" x="6291263" y="2909888"/>
          <p14:tracePt t="184956" x="6299200" y="2909888"/>
          <p14:tracePt t="184960" x="6315075" y="2909888"/>
          <p14:tracePt t="184961" x="6323013" y="2909888"/>
          <p14:tracePt t="184962" x="6338888" y="2909888"/>
          <p14:tracePt t="184964" x="6346825" y="2909888"/>
          <p14:tracePt t="184966" x="6362700" y="2909888"/>
          <p14:tracePt t="184968" x="6370638" y="2909888"/>
          <p14:tracePt t="184970" x="6386513" y="2909888"/>
          <p14:tracePt t="184972" x="6394450" y="2919413"/>
          <p14:tracePt t="184974" x="6402388" y="2919413"/>
          <p14:tracePt t="184977" x="6418263" y="2919413"/>
          <p14:tracePt t="184979" x="6426200" y="2919413"/>
          <p14:tracePt t="184980" x="6442075" y="2919413"/>
          <p14:tracePt t="184982" x="6459538" y="2919413"/>
          <p14:tracePt t="184984" x="6467475" y="2919413"/>
          <p14:tracePt t="184986" x="6483350" y="2919413"/>
          <p14:tracePt t="184988" x="6491288" y="2919413"/>
          <p14:tracePt t="184990" x="6507163" y="2919413"/>
          <p14:tracePt t="184993" x="6515100" y="2919413"/>
          <p14:tracePt t="184995" x="6530975" y="2919413"/>
          <p14:tracePt t="184996" x="6538913" y="2919413"/>
          <p14:tracePt t="184998" x="6554788" y="2919413"/>
          <p14:tracePt t="185000" x="6562725" y="2919413"/>
          <p14:tracePt t="185002" x="6578600" y="2919413"/>
          <p14:tracePt t="185004" x="6594475" y="2919413"/>
          <p14:tracePt t="185006" x="6602413" y="2919413"/>
          <p14:tracePt t="185009" x="6618288" y="2919413"/>
          <p14:tracePt t="185011" x="6626225" y="2919413"/>
          <p14:tracePt t="185013" x="6642100" y="2919413"/>
          <p14:tracePt t="185014" x="6657975" y="2919413"/>
          <p14:tracePt t="185016" x="6665913" y="2919413"/>
          <p14:tracePt t="185018" x="6681788" y="2919413"/>
          <p14:tracePt t="185020" x="6697663" y="2919413"/>
          <p14:tracePt t="185022" x="6713538" y="2919413"/>
          <p14:tracePt t="185024" x="6721475" y="2909888"/>
          <p14:tracePt t="185027" x="6737350" y="2909888"/>
          <p14:tracePt t="185029" x="6753225" y="2909888"/>
          <p14:tracePt t="185031" x="6769100" y="2909888"/>
          <p14:tracePt t="185032" x="6784975" y="2909888"/>
          <p14:tracePt t="185034" x="6802438" y="2909888"/>
          <p14:tracePt t="185036" x="6818313" y="2909888"/>
          <p14:tracePt t="185038" x="6842125" y="2909888"/>
          <p14:tracePt t="185040" x="6850063" y="2909888"/>
          <p14:tracePt t="185043" x="6865938" y="2909888"/>
          <p14:tracePt t="185045" x="6881813" y="2909888"/>
          <p14:tracePt t="185047" x="6897688" y="2909888"/>
          <p14:tracePt t="185048" x="6913563" y="2909888"/>
          <p14:tracePt t="185050" x="6937375" y="2909888"/>
          <p14:tracePt t="185052" x="6953250" y="2901950"/>
          <p14:tracePt t="185054" x="6969125" y="2901950"/>
          <p14:tracePt t="185056" x="6985000" y="2901950"/>
          <p14:tracePt t="185059" x="7008813" y="2894013"/>
          <p14:tracePt t="185063" x="7040563" y="2894013"/>
          <p14:tracePt t="185065" x="7056438" y="2894013"/>
          <p14:tracePt t="185066" x="7072313" y="2894013"/>
          <p14:tracePt t="185068" x="7088188" y="2894013"/>
          <p14:tracePt t="185070" x="7112000" y="2894013"/>
          <p14:tracePt t="185073" x="7127875" y="2894013"/>
          <p14:tracePt t="185074" x="7145338" y="2894013"/>
          <p14:tracePt t="185077" x="7161213" y="2886075"/>
          <p14:tracePt t="185080" x="7192963" y="2886075"/>
          <p14:tracePt t="185082" x="7216775" y="2886075"/>
          <p14:tracePt t="185084" x="7232650" y="2886075"/>
          <p14:tracePt t="185086" x="7248525" y="2886075"/>
          <p14:tracePt t="185088" x="7272338" y="2886075"/>
          <p14:tracePt t="185090" x="7288213" y="2886075"/>
          <p14:tracePt t="185093" x="7304088" y="2886075"/>
          <p14:tracePt t="185097" x="7335838" y="2878138"/>
          <p14:tracePt t="185098" x="7351713" y="2878138"/>
          <p14:tracePt t="185100" x="7367588" y="2878138"/>
          <p14:tracePt t="185102" x="7383463" y="2878138"/>
          <p14:tracePt t="185104" x="7399338" y="2878138"/>
          <p14:tracePt t="185106" x="7415213" y="2878138"/>
          <p14:tracePt t="185111" x="7446963" y="2878138"/>
          <p14:tracePt t="185113" x="7462838" y="2878138"/>
          <p14:tracePt t="185114" x="7478713" y="2870200"/>
          <p14:tracePt t="185116" x="7496175" y="2870200"/>
          <p14:tracePt t="185118" x="7512050" y="2870200"/>
          <p14:tracePt t="185120" x="7527925" y="2870200"/>
          <p14:tracePt t="185122" x="7543800" y="2870200"/>
          <p14:tracePt t="185124" x="7559675" y="2870200"/>
          <p14:tracePt t="185127" x="7575550" y="2870200"/>
          <p14:tracePt t="185129" x="7591425" y="2870200"/>
          <p14:tracePt t="185130" x="7607300" y="2870200"/>
          <p14:tracePt t="185132" x="7623175" y="2870200"/>
          <p14:tracePt t="185134" x="7639050" y="2870200"/>
          <p14:tracePt t="185136" x="7654925" y="2862263"/>
          <p14:tracePt t="185138" x="7670800" y="2862263"/>
          <p14:tracePt t="185141" x="7686675" y="2862263"/>
          <p14:tracePt t="185143" x="7710488" y="2862263"/>
          <p14:tracePt t="185145" x="7726363" y="2862263"/>
          <p14:tracePt t="185146" x="7742238" y="2862263"/>
          <p14:tracePt t="185148" x="7758113" y="2854325"/>
          <p14:tracePt t="185150" x="7773988" y="2854325"/>
          <p14:tracePt t="185152" x="7789863" y="2854325"/>
          <p14:tracePt t="185154" x="7805738" y="2854325"/>
          <p14:tracePt t="185156" x="7821613" y="2854325"/>
          <p14:tracePt t="185161" x="7854950" y="2854325"/>
          <p14:tracePt t="185162" x="7870825" y="2854325"/>
          <p14:tracePt t="185164" x="7886700" y="2854325"/>
          <p14:tracePt t="185166" x="7902575" y="2854325"/>
          <p14:tracePt t="185168" x="7918450" y="2854325"/>
          <p14:tracePt t="185170" x="7926388" y="2846388"/>
          <p14:tracePt t="185172" x="7942263" y="2846388"/>
          <p14:tracePt t="185174" x="7958138" y="2846388"/>
          <p14:tracePt t="185177" x="7974013" y="2846388"/>
          <p14:tracePt t="185179" x="7989888" y="2846388"/>
          <p14:tracePt t="185180" x="8005763" y="2846388"/>
          <p14:tracePt t="185182" x="8021638" y="2846388"/>
          <p14:tracePt t="185184" x="8037513" y="2846388"/>
          <p14:tracePt t="185187" x="8045450" y="2846388"/>
          <p14:tracePt t="185188" x="8061325" y="2846388"/>
          <p14:tracePt t="185190" x="8077200" y="2846388"/>
          <p14:tracePt t="185193" x="8093075" y="2838450"/>
          <p14:tracePt t="185195" x="8108950" y="2838450"/>
          <p14:tracePt t="185197" x="8124825" y="2838450"/>
          <p14:tracePt t="185198" x="8140700" y="2838450"/>
          <p14:tracePt t="185200" x="8156575" y="2838450"/>
          <p14:tracePt t="185202" x="8172450" y="2838450"/>
          <p14:tracePt t="185204" x="8189913" y="2838450"/>
          <p14:tracePt t="185206" x="8197850" y="2838450"/>
          <p14:tracePt t="185210" x="8229600" y="2830513"/>
          <p14:tracePt t="185228" x="8372475" y="2822575"/>
          <p14:tracePt t="185230" x="8388350" y="2822575"/>
          <p14:tracePt t="185233" x="8404225" y="2814638"/>
          <p14:tracePt t="185237" x="8428038" y="2814638"/>
          <p14:tracePt t="185238" x="8443913" y="2814638"/>
          <p14:tracePt t="185240" x="8459788" y="2814638"/>
          <p14:tracePt t="185243" x="8483600" y="2814638"/>
          <p14:tracePt t="185245" x="8491538" y="2806700"/>
          <p14:tracePt t="185246" x="8507413" y="2806700"/>
          <p14:tracePt t="185248" x="8523288" y="2806700"/>
          <p14:tracePt t="185250" x="8540750" y="2806700"/>
          <p14:tracePt t="185252" x="8556625" y="2806700"/>
          <p14:tracePt t="185254" x="8572500" y="2798763"/>
          <p14:tracePt t="185256" x="8588375" y="2798763"/>
          <p14:tracePt t="185260" x="8620125" y="2798763"/>
          <p14:tracePt t="185263" x="8636000" y="2798763"/>
          <p14:tracePt t="185265" x="8651875" y="2790825"/>
          <p14:tracePt t="185270" x="8683625" y="2790825"/>
          <p14:tracePt t="185272" x="8723313" y="2782888"/>
          <p14:tracePt t="185274" x="8739188" y="2782888"/>
          <p14:tracePt t="185277" x="8755063" y="2782888"/>
          <p14:tracePt t="185279" x="8770938" y="2782888"/>
          <p14:tracePt t="185282" x="8802688" y="2782888"/>
          <p14:tracePt t="185284" x="8818563" y="2782888"/>
          <p14:tracePt t="185286" x="8834438" y="2782888"/>
          <p14:tracePt t="185288" x="8858250" y="2782888"/>
          <p14:tracePt t="185290" x="8874125" y="2782888"/>
          <p14:tracePt t="185293" x="8891588" y="2774950"/>
          <p14:tracePt t="185295" x="8907463" y="2774950"/>
          <p14:tracePt t="185298" x="8923338" y="2774950"/>
          <p14:tracePt t="185299" x="8939213" y="2774950"/>
          <p14:tracePt t="185300" x="8955088" y="2774950"/>
          <p14:tracePt t="185302" x="8970963" y="2774950"/>
          <p14:tracePt t="185304" x="8986838" y="2774950"/>
          <p14:tracePt t="185306" x="8994775" y="2774950"/>
          <p14:tracePt t="185310" x="9026525" y="2774950"/>
          <p14:tracePt t="185313" x="9042400" y="2774950"/>
          <p14:tracePt t="185315" x="9058275" y="2774950"/>
          <p14:tracePt t="185316" x="9066213" y="2774950"/>
          <p14:tracePt t="185318" x="9082088" y="2767013"/>
          <p14:tracePt t="185320" x="9097963" y="2767013"/>
          <p14:tracePt t="185322" x="9113838" y="2767013"/>
          <p14:tracePt t="185324" x="9129713" y="2767013"/>
          <p14:tracePt t="185330" x="9161463" y="2767013"/>
          <p14:tracePt t="185331" x="9177338" y="2767013"/>
          <p14:tracePt t="185333" x="9193213" y="2767013"/>
          <p14:tracePt t="185334" x="9209088" y="2767013"/>
          <p14:tracePt t="185336" x="9217025" y="2767013"/>
          <p14:tracePt t="185338" x="9234488" y="2767013"/>
          <p14:tracePt t="185340" x="9250363" y="2767013"/>
          <p14:tracePt t="185345" x="9290050" y="2767013"/>
          <p14:tracePt t="185347" x="9297988" y="2767013"/>
          <p14:tracePt t="185348" x="9313863" y="2767013"/>
          <p14:tracePt t="185350" x="9329738" y="2767013"/>
          <p14:tracePt t="185352" x="9345613" y="2759075"/>
          <p14:tracePt t="185354" x="9361488" y="2759075"/>
          <p14:tracePt t="185356" x="9377363" y="2759075"/>
          <p14:tracePt t="185360" x="9409113" y="2759075"/>
          <p14:tracePt t="185362" x="9424988" y="2759075"/>
          <p14:tracePt t="185364" x="9440863" y="2759075"/>
          <p14:tracePt t="185366" x="9456738" y="2759075"/>
          <p14:tracePt t="185368" x="9472613" y="2759075"/>
          <p14:tracePt t="185370" x="9488488" y="2759075"/>
          <p14:tracePt t="185372" x="9504363" y="2759075"/>
          <p14:tracePt t="185375" x="9520238" y="2759075"/>
          <p14:tracePt t="185377" x="9544050" y="2751138"/>
          <p14:tracePt t="185379" x="9559925" y="2751138"/>
          <p14:tracePt t="185380" x="9575800" y="2751138"/>
          <p14:tracePt t="185382" x="9593263" y="2751138"/>
          <p14:tracePt t="185384" x="9617075" y="2751138"/>
          <p14:tracePt t="185386" x="9632950" y="2743200"/>
          <p14:tracePt t="185388" x="9648825" y="2743200"/>
          <p14:tracePt t="185391" x="9672638" y="2743200"/>
          <p14:tracePt t="185393" x="9688513" y="2743200"/>
          <p14:tracePt t="185395" x="9712325" y="2743200"/>
          <p14:tracePt t="185396" x="9728200" y="2743200"/>
          <p14:tracePt t="185398" x="9744075" y="2735263"/>
          <p14:tracePt t="185400" x="9767888" y="2735263"/>
          <p14:tracePt t="185402" x="9783763" y="2735263"/>
          <p14:tracePt t="185404" x="9799638" y="2735263"/>
          <p14:tracePt t="185406" x="9823450" y="2735263"/>
          <p14:tracePt t="185411" x="9863138" y="2735263"/>
          <p14:tracePt t="185412" x="9886950" y="2735263"/>
          <p14:tracePt t="185414" x="9902825" y="2735263"/>
          <p14:tracePt t="185416" x="9926638" y="2735263"/>
          <p14:tracePt t="185418" x="9944100" y="2735263"/>
          <p14:tracePt t="185420" x="9967913" y="2735263"/>
          <p14:tracePt t="185422" x="9983788" y="2735263"/>
          <p14:tracePt t="185424" x="10007600" y="2735263"/>
          <p14:tracePt t="185426" x="10031413" y="2727325"/>
          <p14:tracePt t="185429" x="10047288" y="2727325"/>
          <p14:tracePt t="185430" x="10071100" y="2735263"/>
          <p14:tracePt t="185432" x="10086975" y="2727325"/>
          <p14:tracePt t="185434" x="10110788" y="2727325"/>
          <p14:tracePt t="185437" x="10126663" y="2727325"/>
          <p14:tracePt t="185438" x="10150475" y="2727325"/>
          <p14:tracePt t="185440" x="10174288" y="2727325"/>
          <p14:tracePt t="185443" x="10190163" y="2727325"/>
          <p14:tracePt t="185445" x="10213975" y="2727325"/>
          <p14:tracePt t="185446" x="10237788" y="2727325"/>
          <p14:tracePt t="185448" x="10253663" y="2727325"/>
          <p14:tracePt t="185450" x="10269538" y="2727325"/>
          <p14:tracePt t="185453" x="10294938" y="2735263"/>
          <p14:tracePt t="185454" x="10318750" y="2735263"/>
          <p14:tracePt t="185456" x="10334625" y="2735263"/>
          <p14:tracePt t="185460" x="10350500" y="2735263"/>
          <p14:tracePt t="185461" x="10374313" y="2735263"/>
          <p14:tracePt t="185463" x="10390188" y="2735263"/>
          <p14:tracePt t="185464" x="10406063" y="2735263"/>
          <p14:tracePt t="185466" x="10429875" y="2735263"/>
          <p14:tracePt t="185468" x="10445750" y="2735263"/>
          <p14:tracePt t="185470" x="10461625" y="2735263"/>
          <p14:tracePt t="185472" x="10477500" y="2727325"/>
          <p14:tracePt t="185474" x="10493375" y="2735263"/>
          <p14:tracePt t="185477" x="10517188" y="2735263"/>
          <p14:tracePt t="185478" x="10533063" y="2735263"/>
          <p14:tracePt t="185480" x="10548938" y="2735263"/>
          <p14:tracePt t="185482" x="10556875" y="2735263"/>
          <p14:tracePt t="185485" x="10572750" y="2735263"/>
          <p14:tracePt t="185486" x="10588625" y="2735263"/>
          <p14:tracePt t="185488" x="10604500" y="2727325"/>
          <p14:tracePt t="185490" x="10620375" y="2727325"/>
          <p14:tracePt t="185493" x="10629900" y="2727325"/>
          <p14:tracePt t="185495" x="10645775" y="2727325"/>
          <p14:tracePt t="185496" x="10653713" y="2727325"/>
          <p14:tracePt t="185498" x="10669588" y="2727325"/>
          <p14:tracePt t="185500" x="10677525" y="2727325"/>
          <p14:tracePt t="185502" x="10693400" y="2719388"/>
          <p14:tracePt t="185504" x="10701338" y="2719388"/>
          <p14:tracePt t="185506" x="10709275" y="2719388"/>
          <p14:tracePt t="185510" x="10725150" y="2719388"/>
          <p14:tracePt t="185511" x="10733088" y="2719388"/>
          <p14:tracePt t="185513" x="10741025" y="2719388"/>
          <p14:tracePt t="185514" x="10756900" y="2719388"/>
          <p14:tracePt t="185517" x="10764838" y="2719388"/>
          <p14:tracePt t="185518" x="10772775" y="2719388"/>
          <p14:tracePt t="185520" x="10780713" y="2719388"/>
          <p14:tracePt t="185522" x="10788650" y="2719388"/>
          <p14:tracePt t="185524" x="10796588" y="2719388"/>
          <p14:tracePt t="185526" x="10804525" y="2711450"/>
          <p14:tracePt t="185528" x="10812463" y="2711450"/>
          <p14:tracePt t="185530" x="10820400" y="2711450"/>
          <p14:tracePt t="185532" x="10828338" y="2711450"/>
          <p14:tracePt t="185534" x="10836275" y="2711450"/>
          <p14:tracePt t="185536" x="10844213" y="2711450"/>
          <p14:tracePt t="185538" x="10852150" y="2711450"/>
          <p14:tracePt t="185540" x="10860088" y="2711450"/>
          <p14:tracePt t="185544" x="10868025" y="2703513"/>
          <p14:tracePt t="185547" x="10875963" y="2703513"/>
          <p14:tracePt t="185548" x="10883900" y="2703513"/>
          <p14:tracePt t="185550" x="10891838" y="2703513"/>
          <p14:tracePt t="185552" x="10899775" y="2703513"/>
          <p14:tracePt t="185556" x="10907713" y="2703513"/>
          <p14:tracePt t="185561" x="10923588" y="2695575"/>
          <p14:tracePt t="185564" x="10931525" y="2695575"/>
          <p14:tracePt t="185566" x="10939463" y="2695575"/>
          <p14:tracePt t="185568" x="10947400" y="2695575"/>
          <p14:tracePt t="185570" x="10955338" y="2695575"/>
          <p14:tracePt t="185572" x="10963275" y="2687638"/>
          <p14:tracePt t="185577" x="10971213" y="2687638"/>
          <p14:tracePt t="185582" x="10988675" y="2687638"/>
          <p14:tracePt t="185583" x="10996613" y="2687638"/>
          <p14:tracePt t="185584" x="10996613" y="2679700"/>
          <p14:tracePt t="185586" x="11004550" y="2679700"/>
          <p14:tracePt t="185588" x="11012488" y="2679700"/>
          <p14:tracePt t="185590" x="11020425" y="2679700"/>
          <p14:tracePt t="185596" x="11036300" y="2679700"/>
          <p14:tracePt t="185598" x="11044238" y="2679700"/>
          <p14:tracePt t="185600" x="11052175" y="2679700"/>
          <p14:tracePt t="185602" x="11060113" y="2679700"/>
          <p14:tracePt t="185604" x="11068050" y="2671763"/>
          <p14:tracePt t="185606" x="11075988" y="2671763"/>
          <p14:tracePt t="185609" x="11091863" y="2671763"/>
          <p14:tracePt t="185610" x="11099800" y="2671763"/>
          <p14:tracePt t="185612" x="11107738" y="2671763"/>
          <p14:tracePt t="185614" x="11115675" y="2671763"/>
          <p14:tracePt t="185616" x="11131550" y="2671763"/>
          <p14:tracePt t="185618" x="11139488" y="2671763"/>
          <p14:tracePt t="185620" x="11147425" y="2671763"/>
          <p14:tracePt t="185622" x="11155363" y="2671763"/>
          <p14:tracePt t="185624" x="11163300" y="2671763"/>
          <p14:tracePt t="185626" x="11179175" y="2671763"/>
          <p14:tracePt t="185628" x="11187113" y="2671763"/>
          <p14:tracePt t="185630" x="11195050" y="2671763"/>
          <p14:tracePt t="185632" x="11202988" y="2671763"/>
          <p14:tracePt t="185634" x="11210925" y="2679700"/>
          <p14:tracePt t="185636" x="11226800" y="2679700"/>
          <p14:tracePt t="185638" x="11234738" y="2679700"/>
          <p14:tracePt t="185639" x="11242675" y="2679700"/>
          <p14:tracePt t="185642" x="11250613" y="2679700"/>
          <p14:tracePt t="185643" x="11258550" y="2679700"/>
          <p14:tracePt t="185645" x="11274425" y="2679700"/>
          <p14:tracePt t="185647" x="11282363" y="2679700"/>
          <p14:tracePt t="185649" x="11298238" y="2687638"/>
          <p14:tracePt t="185653" x="11314113" y="2687638"/>
          <p14:tracePt t="185655" x="11323638" y="2687638"/>
          <p14:tracePt t="185658" x="11331575" y="2687638"/>
          <p14:tracePt t="185659" x="11339513" y="2687638"/>
          <p14:tracePt t="185662" x="11355388" y="2687638"/>
          <p14:tracePt t="185663" x="11363325" y="2687638"/>
          <p14:tracePt t="185665" x="11371263" y="2695575"/>
          <p14:tracePt t="185667" x="11387138" y="2695575"/>
          <p14:tracePt t="185670" x="11395075" y="2695575"/>
          <p14:tracePt t="185672" x="11403013" y="2695575"/>
          <p14:tracePt t="185674" x="11418888" y="2695575"/>
          <p14:tracePt t="185676" x="11426825" y="2703513"/>
          <p14:tracePt t="185678" x="11442700" y="2703513"/>
          <p14:tracePt t="185680" x="11450638" y="2703513"/>
          <p14:tracePt t="185682" x="11458575" y="2703513"/>
          <p14:tracePt t="185684" x="11474450" y="2703513"/>
          <p14:tracePt t="185686" x="11482388" y="2703513"/>
          <p14:tracePt t="185688" x="11498263" y="2703513"/>
          <p14:tracePt t="185690" x="11506200" y="2703513"/>
          <p14:tracePt t="185693" x="11522075" y="2703513"/>
          <p14:tracePt t="185694" x="11530013" y="2703513"/>
          <p14:tracePt t="185696" x="11545888" y="2703513"/>
          <p14:tracePt t="185698" x="11553825" y="2703513"/>
          <p14:tracePt t="185700" x="11569700" y="2703513"/>
          <p14:tracePt t="185702" x="11577638" y="2695575"/>
          <p14:tracePt t="185704" x="11593513" y="2695575"/>
          <p14:tracePt t="185706" x="11609388" y="2695575"/>
          <p14:tracePt t="185709" x="11617325" y="2695575"/>
          <p14:tracePt t="185711" x="11625263" y="2695575"/>
          <p14:tracePt t="185712" x="11641138" y="2695575"/>
          <p14:tracePt t="185714" x="11649075" y="2695575"/>
          <p14:tracePt t="185716" x="11664950" y="2695575"/>
          <p14:tracePt t="185719" x="11682413" y="2695575"/>
          <p14:tracePt t="185720" x="11690350" y="2695575"/>
          <p14:tracePt t="185722" x="11698288" y="2695575"/>
          <p14:tracePt t="185724" x="11706225" y="2695575"/>
          <p14:tracePt t="185726" x="11722100" y="2695575"/>
          <p14:tracePt t="185728" x="11730038" y="2695575"/>
          <p14:tracePt t="185730" x="11745913" y="2695575"/>
          <p14:tracePt t="185732" x="11753850" y="2695575"/>
          <p14:tracePt t="185734" x="11761788" y="2695575"/>
          <p14:tracePt t="185736" x="11777663" y="2695575"/>
          <p14:tracePt t="185738" x="11785600" y="2695575"/>
          <p14:tracePt t="185740" x="11793538" y="2695575"/>
          <p14:tracePt t="185743" x="11801475" y="2695575"/>
          <p14:tracePt t="185745" x="11817350" y="2695575"/>
          <p14:tracePt t="185746" x="11825288" y="2695575"/>
          <p14:tracePt t="185748" x="11833225" y="2695575"/>
          <p14:tracePt t="185750" x="11841163" y="2695575"/>
          <p14:tracePt t="185752" x="11857038" y="2687638"/>
          <p14:tracePt t="185754" x="11864975" y="2687638"/>
          <p14:tracePt t="185756" x="11872913" y="2687638"/>
          <p14:tracePt t="185761" x="11888788" y="2687638"/>
          <p14:tracePt t="185762" x="11896725" y="2687638"/>
          <p14:tracePt t="185764" x="11904663" y="2687638"/>
          <p14:tracePt t="185766" x="11912600" y="2687638"/>
          <p14:tracePt t="185768" x="11920538" y="2687638"/>
          <p14:tracePt t="185770" x="11928475" y="2687638"/>
          <p14:tracePt t="185772" x="11936413" y="2687638"/>
          <p14:tracePt t="185774" x="11944350" y="2687638"/>
          <p14:tracePt t="185777" x="11952288" y="2687638"/>
          <p14:tracePt t="185778" x="11960225" y="2695575"/>
          <p14:tracePt t="185781" x="11968163" y="2695575"/>
          <p14:tracePt t="185782" x="11976100" y="2695575"/>
          <p14:tracePt t="185784" x="11984038" y="2695575"/>
          <p14:tracePt t="185786" x="11991975" y="2695575"/>
          <p14:tracePt t="185790" x="11999913" y="2695575"/>
          <p14:tracePt t="185793" x="12007850" y="2695575"/>
          <p14:tracePt t="185795" x="12015788" y="2695575"/>
          <p14:tracePt t="185798" x="12025313" y="2695575"/>
          <p14:tracePt t="185800" x="12033250" y="2695575"/>
          <p14:tracePt t="185804" x="12041188" y="2695575"/>
          <p14:tracePt t="185809" x="12049125" y="2695575"/>
          <p14:tracePt t="185812" x="12057063" y="2695575"/>
          <p14:tracePt t="185818" x="12065000" y="2695575"/>
          <p14:tracePt t="185824" x="12072938" y="2695575"/>
          <p14:tracePt t="185830" x="12080875" y="2695575"/>
          <p14:tracePt t="185840" x="12088813" y="2695575"/>
          <p14:tracePt t="185852" x="12096750" y="2695575"/>
          <p14:tracePt t="185862" x="12104688" y="2695575"/>
          <p14:tracePt t="185866" x="12104688" y="2687638"/>
          <p14:tracePt t="185872" x="12112625" y="2687638"/>
          <p14:tracePt t="185882" x="12120563" y="2679700"/>
          <p14:tracePt t="185894" x="12128500" y="2679700"/>
          <p14:tracePt t="185898" x="12128500" y="2671763"/>
          <p14:tracePt t="185906" x="12136438" y="2671763"/>
          <p14:tracePt t="185975" x="12136438" y="2663825"/>
          <p14:tracePt t="185982" x="12128500" y="2663825"/>
          <p14:tracePt t="185994" x="12120563" y="2663825"/>
          <p14:tracePt t="186000" x="12112625" y="2663825"/>
          <p14:tracePt t="186003" x="12104688" y="2655888"/>
          <p14:tracePt t="186004" x="12096750" y="2655888"/>
          <p14:tracePt t="186006" x="12080875" y="2655888"/>
          <p14:tracePt t="186011" x="12057063" y="2655888"/>
          <p14:tracePt t="186012" x="12041188" y="2647950"/>
          <p14:tracePt t="186014" x="12025313" y="2647950"/>
          <p14:tracePt t="186017" x="11999913" y="2647950"/>
          <p14:tracePt t="186018" x="11984038" y="2647950"/>
          <p14:tracePt t="186020" x="11968163" y="2640013"/>
          <p14:tracePt t="186022" x="11944350" y="2640013"/>
          <p14:tracePt t="186024" x="11912600" y="2640013"/>
          <p14:tracePt t="186027" x="11896725" y="2632075"/>
          <p14:tracePt t="186030" x="11872913" y="2632075"/>
          <p14:tracePt t="186033" x="11817350" y="2624138"/>
          <p14:tracePt t="186034" x="11785600" y="2624138"/>
          <p14:tracePt t="186036" x="11753850" y="2624138"/>
          <p14:tracePt t="186038" x="11714163" y="2616200"/>
          <p14:tracePt t="186040" x="11682413" y="2608263"/>
          <p14:tracePt t="186044" x="11641138" y="2608263"/>
          <p14:tracePt t="186046" x="11601450" y="2600325"/>
          <p14:tracePt t="186048" x="11522075" y="2584450"/>
          <p14:tracePt t="186051" x="11474450" y="2584450"/>
          <p14:tracePt t="186052" x="11434763" y="2576513"/>
          <p14:tracePt t="186054" x="11387138" y="2566988"/>
          <p14:tracePt t="186056" x="11339513" y="2559050"/>
          <p14:tracePt t="186061" x="11234738" y="2551113"/>
          <p14:tracePt t="186065" x="11131550" y="2535238"/>
          <p14:tracePt t="186067" x="11075988" y="2527300"/>
          <p14:tracePt t="186068" x="11020425" y="2519363"/>
          <p14:tracePt t="186070" x="10963275" y="2511425"/>
          <p14:tracePt t="186072" x="10907713" y="2511425"/>
          <p14:tracePt t="186074" x="10852150" y="2503488"/>
          <p14:tracePt t="186077" x="10796588" y="2495550"/>
          <p14:tracePt t="186079" x="10741025" y="2487613"/>
          <p14:tracePt t="186081" x="10677525" y="2479675"/>
          <p14:tracePt t="186085" x="10564813" y="2463800"/>
          <p14:tracePt t="186086" x="10509250" y="2455863"/>
          <p14:tracePt t="186097" x="10221913" y="2432050"/>
          <p14:tracePt t="186099" x="10166350" y="2424113"/>
          <p14:tracePt t="186103" x="10063163" y="2408238"/>
          <p14:tracePt t="186104" x="10007600" y="2400300"/>
          <p14:tracePt t="186106" x="9952038" y="2392363"/>
          <p14:tracePt t="186110" x="9847263" y="2384425"/>
          <p14:tracePt t="186112" x="9799638" y="2384425"/>
          <p14:tracePt t="186116" x="9752013" y="2376488"/>
          <p14:tracePt t="186117" x="9704388" y="2376488"/>
          <p14:tracePt t="186118" x="9656763" y="2368550"/>
          <p14:tracePt t="186120" x="9609138" y="2368550"/>
          <p14:tracePt t="186122" x="9567863" y="2360613"/>
          <p14:tracePt t="186125" x="9528175" y="2360613"/>
          <p14:tracePt t="186127" x="9480550" y="2360613"/>
          <p14:tracePt t="186128" x="9456738" y="2368550"/>
          <p14:tracePt t="186131" x="9424988" y="2368550"/>
          <p14:tracePt t="186132" x="9393238" y="2360613"/>
          <p14:tracePt t="186134" x="9361488" y="2360613"/>
          <p14:tracePt t="186136" x="9329738" y="2360613"/>
          <p14:tracePt t="186138" x="9297988" y="2360613"/>
          <p14:tracePt t="186141" x="9274175" y="2360613"/>
          <p14:tracePt t="186143" x="9242425" y="2360613"/>
          <p14:tracePt t="186144" x="9217025" y="2360613"/>
          <p14:tracePt t="186147" x="9193213" y="2360613"/>
          <p14:tracePt t="186148" x="9177338" y="2360613"/>
          <p14:tracePt t="186150" x="9153525" y="2360613"/>
          <p14:tracePt t="186152" x="9137650" y="2360613"/>
          <p14:tracePt t="186154" x="9121775" y="2360613"/>
          <p14:tracePt t="186156" x="9105900" y="2368550"/>
          <p14:tracePt t="186160" x="9082088" y="2368550"/>
          <p14:tracePt t="186163" x="9074150" y="2368550"/>
          <p14:tracePt t="186165" x="9066213" y="2368550"/>
          <p14:tracePt t="186166" x="9058275" y="2368550"/>
          <p14:tracePt t="186172" x="9050338" y="2368550"/>
          <p14:tracePt t="186194" x="9050338" y="2360613"/>
          <p14:tracePt t="186232" x="9050338" y="2368550"/>
          <p14:tracePt t="186260" x="9050338" y="2360613"/>
          <p14:tracePt t="186268" x="9042400" y="2360613"/>
          <p14:tracePt t="186272" x="9034463" y="2360613"/>
          <p14:tracePt t="186276" x="9018588" y="2360613"/>
          <p14:tracePt t="186279" x="9002713" y="2368550"/>
          <p14:tracePt t="186281" x="8994775" y="2368550"/>
          <p14:tracePt t="186282" x="8986838" y="2368550"/>
          <p14:tracePt t="186284" x="8970963" y="2368550"/>
          <p14:tracePt t="186286" x="8955088" y="2376488"/>
          <p14:tracePt t="186288" x="8939213" y="2376488"/>
          <p14:tracePt t="186290" x="8915400" y="2384425"/>
          <p14:tracePt t="186293" x="8891588" y="2384425"/>
          <p14:tracePt t="186295" x="8858250" y="2384425"/>
          <p14:tracePt t="186297" x="8826500" y="2392363"/>
          <p14:tracePt t="186299" x="8794750" y="2392363"/>
          <p14:tracePt t="186300" x="8755063" y="2392363"/>
          <p14:tracePt t="186302" x="8715375" y="2392363"/>
          <p14:tracePt t="186304" x="8667750" y="2392363"/>
          <p14:tracePt t="186306" x="8620125" y="2392363"/>
          <p14:tracePt t="186310" x="8507413" y="2384425"/>
          <p14:tracePt t="186314" x="8380413" y="2368550"/>
          <p14:tracePt t="186316" x="8308975" y="2360613"/>
          <p14:tracePt t="186318" x="8237538" y="2352675"/>
          <p14:tracePt t="186320" x="8164513" y="2344738"/>
          <p14:tracePt t="186322" x="8093075" y="2328863"/>
          <p14:tracePt t="186324" x="8013700" y="2320925"/>
          <p14:tracePt t="186327" x="7934325" y="2305050"/>
          <p14:tracePt t="186329" x="7847013" y="2289175"/>
          <p14:tracePt t="186333" x="7678738" y="2265363"/>
          <p14:tracePt t="186334" x="7583488" y="2249488"/>
          <p14:tracePt t="186336" x="7496175" y="2233613"/>
          <p14:tracePt t="186338" x="7399338" y="2216150"/>
          <p14:tracePt t="186340" x="7312025" y="2200275"/>
          <p14:tracePt t="186345" x="7112000" y="2160588"/>
          <p14:tracePt t="186346" x="7016750" y="2144713"/>
          <p14:tracePt t="186349" x="6913563" y="2128838"/>
          <p14:tracePt t="186351" x="6818313" y="2105025"/>
          <p14:tracePt t="186353" x="6713538" y="2081213"/>
          <p14:tracePt t="186354" x="6610350" y="2065338"/>
          <p14:tracePt t="186356" x="6507163" y="2041525"/>
          <p14:tracePt t="186360" x="6299200" y="2001838"/>
          <p14:tracePt t="186362" x="6196013" y="1978025"/>
          <p14:tracePt t="186367" x="5995988" y="1930400"/>
          <p14:tracePt t="186369" x="5900738" y="1906588"/>
          <p14:tracePt t="186370" x="5797550" y="1881188"/>
          <p14:tracePt t="186372" x="5700713" y="1849438"/>
          <p14:tracePt t="186375" x="5605463" y="1825625"/>
          <p14:tracePt t="186377" x="5510213" y="1801813"/>
          <p14:tracePt t="186378" x="5414963" y="1778000"/>
          <p14:tracePt t="186383" x="5238750" y="1722438"/>
          <p14:tracePt t="186385" x="5151438" y="1698625"/>
          <p14:tracePt t="186386" x="5072063" y="1674813"/>
          <p14:tracePt t="186388" x="4991100" y="1651000"/>
          <p14:tracePt t="186391" x="4903788" y="1627188"/>
          <p14:tracePt t="186394" x="4832350" y="1603375"/>
          <p14:tracePt t="186395" x="4752975" y="1579563"/>
          <p14:tracePt t="186397" x="4672013" y="1555750"/>
          <p14:tracePt t="186401" x="4513263" y="1498600"/>
          <p14:tracePt t="186402" x="4441825" y="1474788"/>
          <p14:tracePt t="186404" x="4370388" y="1458913"/>
          <p14:tracePt t="186407" x="4297363" y="1435100"/>
          <p14:tracePt t="186410" x="4154488" y="1387475"/>
          <p14:tracePt t="186412" x="4083050" y="1363663"/>
          <p14:tracePt t="186417" x="3946525" y="1323975"/>
          <p14:tracePt t="186418" x="3875088" y="1300163"/>
          <p14:tracePt t="186420" x="3811588" y="1276350"/>
          <p14:tracePt t="186423" x="3740150" y="1260475"/>
          <p14:tracePt t="186424" x="3668713" y="1236663"/>
          <p14:tracePt t="186427" x="3603625" y="1212850"/>
          <p14:tracePt t="186428" x="3532188" y="1195388"/>
          <p14:tracePt t="186433" x="3397250" y="1147763"/>
          <p14:tracePt t="186435" x="3333750" y="1131888"/>
          <p14:tracePt t="186437" x="3260725" y="1108075"/>
          <p14:tracePt t="186439" x="3197225" y="1084263"/>
          <p14:tracePt t="186440" x="3125788" y="1060450"/>
          <p14:tracePt t="186443" x="3054350" y="1036638"/>
          <p14:tracePt t="186444" x="2990850" y="1012825"/>
          <p14:tracePt t="186449" x="2862263" y="965200"/>
          <p14:tracePt t="186451" x="2798763" y="949325"/>
          <p14:tracePt t="186452" x="2735263" y="925513"/>
          <p14:tracePt t="186455" x="2671763" y="909638"/>
          <p14:tracePt t="186456" x="2616200" y="885825"/>
          <p14:tracePt t="186460" x="2495550" y="844550"/>
          <p14:tracePt t="186462" x="2439988" y="828675"/>
          <p14:tracePt t="186467" x="2328863" y="788988"/>
          <p14:tracePt t="186469" x="2281238" y="773113"/>
          <p14:tracePt t="186471" x="2224088" y="749300"/>
          <p14:tracePt t="186472" x="2176463" y="733425"/>
          <p14:tracePt t="186474" x="2128838" y="717550"/>
          <p14:tracePt t="186477" x="2081213" y="701675"/>
          <p14:tracePt t="186478" x="2033588" y="685800"/>
          <p14:tracePt t="186481" x="1985963" y="677863"/>
          <p14:tracePt t="186487" x="1857375" y="638175"/>
          <p14:tracePt t="186489" x="1817688" y="622300"/>
          <p14:tracePt t="186490" x="1778000" y="614363"/>
          <p14:tracePt t="186493" x="1738313" y="598488"/>
          <p14:tracePt t="186494" x="1698625" y="590550"/>
          <p14:tracePt t="186499" x="1627188" y="566738"/>
          <p14:tracePt t="186501" x="1587500" y="550863"/>
          <p14:tracePt t="186502" x="1562100" y="542925"/>
          <p14:tracePt t="186504" x="1530350" y="534988"/>
          <p14:tracePt t="186506" x="1498600" y="527050"/>
          <p14:tracePt t="186510" x="1443038" y="519113"/>
          <p14:tracePt t="186515" x="1387475" y="501650"/>
          <p14:tracePt t="186519" x="1339850" y="485775"/>
          <p14:tracePt t="186520" x="1316038" y="477838"/>
          <p14:tracePt t="186522" x="1300163" y="477838"/>
          <p14:tracePt t="186524" x="1284288" y="469900"/>
          <p14:tracePt t="186526" x="1260475" y="461963"/>
          <p14:tracePt t="186528" x="1244600" y="461963"/>
          <p14:tracePt t="186535" x="1195388" y="446088"/>
          <p14:tracePt t="186537" x="1187450" y="438150"/>
          <p14:tracePt t="186538" x="1171575" y="438150"/>
          <p14:tracePt t="186540" x="1163638" y="430213"/>
          <p14:tracePt t="186543" x="1147763" y="430213"/>
          <p14:tracePt t="186544" x="1139825" y="422275"/>
          <p14:tracePt t="186550" x="1116013" y="414338"/>
          <p14:tracePt t="186552" x="1108075" y="414338"/>
          <p14:tracePt t="186554" x="1100138" y="406400"/>
          <p14:tracePt t="186559" x="1092200" y="406400"/>
          <p14:tracePt t="186564" x="1084263" y="398463"/>
          <p14:tracePt t="186566" x="1076325" y="398463"/>
          <p14:tracePt t="186570" x="1076325" y="390525"/>
          <p14:tracePt t="186576" x="1068388" y="390525"/>
          <p14:tracePt t="186582" x="1068388" y="382588"/>
          <p14:tracePt t="186590" x="1060450" y="382588"/>
          <p14:tracePt t="186598" x="1052513" y="374650"/>
          <p14:tracePt t="186602" x="1044575" y="374650"/>
          <p14:tracePt t="186610" x="1036638" y="374650"/>
          <p14:tracePt t="186612" x="1028700" y="366713"/>
          <p14:tracePt t="186616" x="1020763" y="366713"/>
          <p14:tracePt t="186622" x="1012825" y="366713"/>
          <p14:tracePt t="186626" x="1004888" y="358775"/>
          <p14:tracePt t="186630" x="996950" y="358775"/>
          <p14:tracePt t="186632" x="989013" y="358775"/>
          <p14:tracePt t="186634" x="989013" y="350838"/>
          <p14:tracePt t="186636" x="973138" y="350838"/>
          <p14:tracePt t="186640" x="965200" y="342900"/>
          <p14:tracePt t="186643" x="957263" y="342900"/>
          <p14:tracePt t="186646" x="941388" y="334963"/>
          <p14:tracePt t="186648" x="925513" y="327025"/>
          <p14:tracePt t="186650" x="917575" y="319088"/>
          <p14:tracePt t="186652" x="909638" y="319088"/>
          <p14:tracePt t="186654" x="893763" y="311150"/>
          <p14:tracePt t="186657" x="885825" y="303213"/>
          <p14:tracePt t="186659" x="868363" y="303213"/>
          <p14:tracePt t="186661" x="852488" y="295275"/>
          <p14:tracePt t="186663" x="844550" y="287338"/>
          <p14:tracePt t="186666" x="828675" y="279400"/>
          <p14:tracePt t="186667" x="812800" y="271463"/>
          <p14:tracePt t="186668" x="796925" y="263525"/>
          <p14:tracePt t="186670" x="773113" y="255588"/>
          <p14:tracePt t="186672" x="765175" y="247650"/>
          <p14:tracePt t="186674" x="741363" y="239713"/>
          <p14:tracePt t="186676" x="725488" y="231775"/>
          <p14:tracePt t="186678" x="701675" y="223838"/>
          <p14:tracePt t="186683" x="661988" y="200025"/>
          <p14:tracePt t="186684" x="638175" y="192088"/>
          <p14:tracePt t="186687" x="614363" y="176213"/>
          <p14:tracePt t="186688" x="590550" y="166688"/>
          <p14:tracePt t="186690" x="558800" y="150813"/>
          <p14:tracePt t="186693" x="534988" y="142875"/>
          <p14:tracePt t="186694" x="509588" y="127000"/>
          <p14:tracePt t="186696" x="477838" y="119063"/>
          <p14:tracePt t="186701" x="422275" y="95250"/>
          <p14:tracePt t="186703" x="390525" y="87313"/>
          <p14:tracePt t="186705" x="350838" y="79375"/>
          <p14:tracePt t="186706" x="327025" y="71438"/>
          <p14:tracePt t="186710" x="295275" y="63500"/>
          <p14:tracePt t="186711" x="263525" y="55563"/>
          <p14:tracePt t="186713" x="231775" y="55563"/>
          <p14:tracePt t="186717" x="166688" y="39688"/>
          <p14:tracePt t="186720" x="142875" y="31750"/>
          <p14:tracePt t="186721" x="111125" y="15875"/>
          <p14:tracePt t="186722" x="87313" y="7938"/>
          <p14:tracePt t="186724" x="6350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>
            <a:normAutofit fontScale="92500" lnSpcReduction="10000"/>
          </a:bodyPr>
          <a:lstStyle/>
          <a:p>
            <a:r>
              <a:rPr lang="nl-BE" altLang="nl-BE" sz="3500" dirty="0"/>
              <a:t>Examples</a:t>
            </a:r>
            <a:r>
              <a:rPr lang="nl-BE" altLang="nl-BE" sz="5100" dirty="0"/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FF0000"/>
                </a:solidFill>
                <a:latin typeface="Consolas" panose="020B0609020204030204" pitchFamily="49" charset="0"/>
              </a:rPr>
              <a:t>!=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 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FF0000"/>
                </a:solidFill>
                <a:latin typeface="Consolas" panose="020B0609020204030204" pitchFamily="49" charset="0"/>
              </a:rPr>
              <a:t>!=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 in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dirty="0">
              <a:latin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kumimoji="0" lang="nl-BE" altLang="nl-BE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l-BE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66F110-2B59-4B57-8EFB-99D90E9F1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34"/>
    </mc:Choice>
    <mc:Fallback xmlns="">
      <p:transition spd="slow" advTm="215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57" x="23813" y="1762125"/>
          <p14:tracePt t="5658" x="47625" y="1770063"/>
          <p14:tracePt t="5664" x="103188" y="1801813"/>
          <p14:tracePt t="5666" x="127000" y="1817688"/>
          <p14:tracePt t="5668" x="142875" y="1825625"/>
          <p14:tracePt t="5671" x="166688" y="1841500"/>
          <p14:tracePt t="5674" x="207963" y="1865313"/>
          <p14:tracePt t="5676" x="223838" y="1881188"/>
          <p14:tracePt t="5678" x="247650" y="1898650"/>
          <p14:tracePt t="5680" x="263525" y="1906588"/>
          <p14:tracePt t="5682" x="279400" y="1922463"/>
          <p14:tracePt t="5684" x="303213" y="1938338"/>
          <p14:tracePt t="5686" x="327025" y="1954213"/>
          <p14:tracePt t="5688" x="342900" y="1970088"/>
          <p14:tracePt t="5690" x="358775" y="1978025"/>
          <p14:tracePt t="5692" x="382588" y="1993900"/>
          <p14:tracePt t="5698" x="446088" y="2033588"/>
          <p14:tracePt t="5700" x="469900" y="2049463"/>
          <p14:tracePt t="5702" x="485775" y="2065338"/>
          <p14:tracePt t="5704" x="509588" y="2073275"/>
          <p14:tracePt t="5707" x="534988" y="2089150"/>
          <p14:tracePt t="5710" x="574675" y="2112963"/>
          <p14:tracePt t="5714" x="614363" y="2136775"/>
          <p14:tracePt t="5717" x="638175" y="2152650"/>
          <p14:tracePt t="5718" x="654050" y="2168525"/>
          <p14:tracePt t="5720" x="677863" y="2176463"/>
          <p14:tracePt t="5722" x="693738" y="2192338"/>
          <p14:tracePt t="5726" x="725488" y="2208213"/>
          <p14:tracePt t="5729" x="749300" y="2224088"/>
          <p14:tracePt t="5732" x="781050" y="2241550"/>
          <p14:tracePt t="5734" x="796925" y="2249488"/>
          <p14:tracePt t="5736" x="812800" y="2257425"/>
          <p14:tracePt t="5738" x="828675" y="2273300"/>
          <p14:tracePt t="5740" x="844550" y="2281238"/>
          <p14:tracePt t="5742" x="860425" y="2289175"/>
          <p14:tracePt t="5744" x="877888" y="2297113"/>
          <p14:tracePt t="5746" x="893763" y="2305050"/>
          <p14:tracePt t="5748" x="901700" y="2312988"/>
          <p14:tracePt t="5750" x="917575" y="2312988"/>
          <p14:tracePt t="5752" x="933450" y="2320925"/>
          <p14:tracePt t="5754" x="949325" y="2328863"/>
          <p14:tracePt t="5756" x="957263" y="2336800"/>
          <p14:tracePt t="5758" x="973138" y="2344738"/>
          <p14:tracePt t="5760" x="981075" y="2352675"/>
          <p14:tracePt t="5762" x="989013" y="2360613"/>
          <p14:tracePt t="5764" x="1004888" y="2368550"/>
          <p14:tracePt t="5766" x="1012825" y="2368550"/>
          <p14:tracePt t="5768" x="1020763" y="2376488"/>
          <p14:tracePt t="5770" x="1028700" y="2384425"/>
          <p14:tracePt t="5772" x="1036638" y="2392363"/>
          <p14:tracePt t="5774" x="1044575" y="2400300"/>
          <p14:tracePt t="5778" x="1052513" y="2408238"/>
          <p14:tracePt t="5780" x="1060450" y="2416175"/>
          <p14:tracePt t="5782" x="1060450" y="2424113"/>
          <p14:tracePt t="5784" x="1068388" y="2424113"/>
          <p14:tracePt t="5786" x="1068388" y="2432050"/>
          <p14:tracePt t="5788" x="1068388" y="2439988"/>
          <p14:tracePt t="5790" x="1076325" y="2439988"/>
          <p14:tracePt t="5792" x="1076325" y="2447925"/>
          <p14:tracePt t="5796" x="1076325" y="2455863"/>
          <p14:tracePt t="5798" x="1084263" y="2455863"/>
          <p14:tracePt t="5800" x="1084263" y="2463800"/>
          <p14:tracePt t="5804" x="1084263" y="2471738"/>
          <p14:tracePt t="5810" x="1084263" y="2479675"/>
          <p14:tracePt t="5816" x="1092200" y="2479675"/>
          <p14:tracePt t="5896" x="1092200" y="2487613"/>
          <p14:tracePt t="5906" x="1100138" y="2495550"/>
          <p14:tracePt t="5912" x="1108075" y="2503488"/>
          <p14:tracePt t="5916" x="1116013" y="2511425"/>
          <p14:tracePt t="5920" x="1123950" y="2519363"/>
          <p14:tracePt t="5922" x="1123950" y="2527300"/>
          <p14:tracePt t="5925" x="1131888" y="2527300"/>
          <p14:tracePt t="5927" x="1139825" y="2535238"/>
          <p14:tracePt t="5930" x="1147763" y="2543175"/>
          <p14:tracePt t="5932" x="1155700" y="2551113"/>
          <p14:tracePt t="5944" x="1179513" y="2566988"/>
          <p14:tracePt t="5948" x="1195388" y="2584450"/>
          <p14:tracePt t="5950" x="1195388" y="2592388"/>
          <p14:tracePt t="5952" x="1203325" y="2592388"/>
          <p14:tracePt t="5954" x="1211263" y="2600325"/>
          <p14:tracePt t="5960" x="1220788" y="2608263"/>
          <p14:tracePt t="5962" x="1220788" y="2616200"/>
          <p14:tracePt t="5964" x="1228725" y="2616200"/>
          <p14:tracePt t="5968" x="1236663" y="2624138"/>
          <p14:tracePt t="5977" x="1244600" y="2632075"/>
          <p14:tracePt t="5980" x="1244600" y="2640013"/>
          <p14:tracePt t="5984" x="1252538" y="2640013"/>
          <p14:tracePt t="5992" x="1252538" y="2647950"/>
          <p14:tracePt t="6092" x="1252538" y="2640013"/>
          <p14:tracePt t="6106" x="1252538" y="2632075"/>
          <p14:tracePt t="6110" x="1244600" y="2632075"/>
          <p14:tracePt t="6118" x="1244600" y="2624138"/>
          <p14:tracePt t="6128" x="1236663" y="2616200"/>
          <p14:tracePt t="6136" x="1236663" y="2608263"/>
          <p14:tracePt t="6142" x="1228725" y="2608263"/>
          <p14:tracePt t="6146" x="1228725" y="2600325"/>
          <p14:tracePt t="6154" x="1220788" y="2592388"/>
          <p14:tracePt t="6164" x="1211263" y="2592388"/>
          <p14:tracePt t="6167" x="1211263" y="2584450"/>
          <p14:tracePt t="6176" x="1203325" y="2584450"/>
          <p14:tracePt t="6178" x="1203325" y="2576513"/>
          <p14:tracePt t="6188" x="1195388" y="2576513"/>
          <p14:tracePt t="6190" x="1195388" y="2566988"/>
          <p14:tracePt t="6196" x="1187450" y="2566988"/>
          <p14:tracePt t="6200" x="1187450" y="2559050"/>
          <p14:tracePt t="6204" x="1179513" y="2559050"/>
          <p14:tracePt t="6210" x="1171575" y="2551113"/>
          <p14:tracePt t="6214" x="1163638" y="2551113"/>
          <p14:tracePt t="6218" x="1163638" y="2543175"/>
          <p14:tracePt t="6220" x="1155700" y="2543175"/>
          <p14:tracePt t="6226" x="1147763" y="2535238"/>
          <p14:tracePt t="6230" x="1139825" y="2535238"/>
          <p14:tracePt t="6234" x="1139825" y="2527300"/>
          <p14:tracePt t="6236" x="1131888" y="2527300"/>
          <p14:tracePt t="6241" x="1123950" y="2527300"/>
          <p14:tracePt t="6243" x="1123950" y="2519363"/>
          <p14:tracePt t="6248" x="1116013" y="2519363"/>
          <p14:tracePt t="6252" x="1116013" y="2511425"/>
          <p14:tracePt t="6258" x="1108075" y="2511425"/>
          <p14:tracePt t="6264" x="1100138" y="2503488"/>
          <p14:tracePt t="6276" x="1092200" y="2503488"/>
          <p14:tracePt t="6282" x="1092200" y="2495550"/>
          <p14:tracePt t="6291" x="1084263" y="2495550"/>
          <p14:tracePt t="6308" x="1076325" y="2495550"/>
          <p14:tracePt t="6314" x="1076325" y="2487613"/>
          <p14:tracePt t="6917" x="1068388" y="2487613"/>
          <p14:tracePt t="6919" x="1068388" y="2495550"/>
          <p14:tracePt t="6924" x="1060450" y="2495550"/>
          <p14:tracePt t="6928" x="1052513" y="2495550"/>
          <p14:tracePt t="6934" x="1044575" y="2495550"/>
          <p14:tracePt t="6938" x="1036638" y="2487613"/>
          <p14:tracePt t="6944" x="1028700" y="2487613"/>
          <p14:tracePt t="6960" x="1012825" y="2487613"/>
          <p14:tracePt t="6963" x="1004888" y="2487613"/>
          <p14:tracePt t="6968" x="996950" y="2487613"/>
          <p14:tracePt t="6975" x="989013" y="2487613"/>
          <p14:tracePt t="6978" x="981075" y="2487613"/>
          <p14:tracePt t="6984" x="973138" y="2487613"/>
          <p14:tracePt t="6988" x="965200" y="2487613"/>
          <p14:tracePt t="6994" x="957263" y="2487613"/>
          <p14:tracePt t="7000" x="949325" y="2487613"/>
          <p14:tracePt t="7009" x="941388" y="2487613"/>
          <p14:tracePt t="7257" x="949325" y="2487613"/>
          <p14:tracePt t="7260" x="957263" y="2487613"/>
          <p14:tracePt t="7264" x="965200" y="2487613"/>
          <p14:tracePt t="7267" x="973138" y="2487613"/>
          <p14:tracePt t="7269" x="981075" y="2487613"/>
          <p14:tracePt t="7272" x="989013" y="2487613"/>
          <p14:tracePt t="7275" x="996950" y="2487613"/>
          <p14:tracePt t="7277" x="1004888" y="2487613"/>
          <p14:tracePt t="7279" x="1012825" y="2487613"/>
          <p14:tracePt t="7281" x="1020763" y="2487613"/>
          <p14:tracePt t="7283" x="1028700" y="2487613"/>
          <p14:tracePt t="7285" x="1036638" y="2479675"/>
          <p14:tracePt t="7287" x="1044575" y="2479675"/>
          <p14:tracePt t="7290" x="1052513" y="2479675"/>
          <p14:tracePt t="7291" x="1060450" y="2479675"/>
          <p14:tracePt t="7293" x="1076325" y="2479675"/>
          <p14:tracePt t="7295" x="1084263" y="2479675"/>
          <p14:tracePt t="7298" x="1092200" y="2479675"/>
          <p14:tracePt t="7300" x="1108075" y="2479675"/>
          <p14:tracePt t="7302" x="1116013" y="2479675"/>
          <p14:tracePt t="7304" x="1123950" y="2479675"/>
          <p14:tracePt t="7307" x="1131888" y="2479675"/>
          <p14:tracePt t="7309" x="1147763" y="2479675"/>
          <p14:tracePt t="7310" x="1155700" y="2479675"/>
          <p14:tracePt t="7312" x="1163638" y="2479675"/>
          <p14:tracePt t="7314" x="1179513" y="2479675"/>
          <p14:tracePt t="7316" x="1195388" y="2479675"/>
          <p14:tracePt t="7318" x="1211263" y="2479675"/>
          <p14:tracePt t="7320" x="1220788" y="2479675"/>
          <p14:tracePt t="7322" x="1236663" y="2479675"/>
          <p14:tracePt t="7325" x="1244600" y="2479675"/>
          <p14:tracePt t="7326" x="1260475" y="2479675"/>
          <p14:tracePt t="7328" x="1276350" y="2479675"/>
          <p14:tracePt t="7330" x="1292225" y="2479675"/>
          <p14:tracePt t="7332" x="1308100" y="2479675"/>
          <p14:tracePt t="7334" x="1323975" y="2479675"/>
          <p14:tracePt t="7336" x="1331913" y="2479675"/>
          <p14:tracePt t="7339" x="1347788" y="2479675"/>
          <p14:tracePt t="7341" x="1371600" y="2479675"/>
          <p14:tracePt t="7342" x="1387475" y="2479675"/>
          <p14:tracePt t="7344" x="1403350" y="2479675"/>
          <p14:tracePt t="7346" x="1419225" y="2479675"/>
          <p14:tracePt t="7348" x="1435100" y="2479675"/>
          <p14:tracePt t="7351" x="1450975" y="2479675"/>
          <p14:tracePt t="7352" x="1466850" y="2479675"/>
          <p14:tracePt t="7354" x="1482725" y="2479675"/>
          <p14:tracePt t="7357" x="1498600" y="2487613"/>
          <p14:tracePt t="7358" x="1514475" y="2487613"/>
          <p14:tracePt t="7360" x="1530350" y="2487613"/>
          <p14:tracePt t="7362" x="1546225" y="2487613"/>
          <p14:tracePt t="7364" x="1562100" y="2487613"/>
          <p14:tracePt t="7366" x="1579563" y="2487613"/>
          <p14:tracePt t="7368" x="1595438" y="2487613"/>
          <p14:tracePt t="7370" x="1603375" y="2487613"/>
          <p14:tracePt t="7372" x="1619250" y="2487613"/>
          <p14:tracePt t="7374" x="1635125" y="2487613"/>
          <p14:tracePt t="7376" x="1651000" y="2487613"/>
          <p14:tracePt t="7378" x="1666875" y="2487613"/>
          <p14:tracePt t="7380" x="1682750" y="2487613"/>
          <p14:tracePt t="7382" x="1698625" y="2487613"/>
          <p14:tracePt t="7384" x="1714500" y="2487613"/>
          <p14:tracePt t="7386" x="1730375" y="2487613"/>
          <p14:tracePt t="7388" x="1738313" y="2487613"/>
          <p14:tracePt t="7391" x="1754188" y="2487613"/>
          <p14:tracePt t="7393" x="1770063" y="2487613"/>
          <p14:tracePt t="7394" x="1785938" y="2487613"/>
          <p14:tracePt t="7396" x="1793875" y="2487613"/>
          <p14:tracePt t="7398" x="1809750" y="2487613"/>
          <p14:tracePt t="7400" x="1825625" y="2487613"/>
          <p14:tracePt t="7402" x="1833563" y="2487613"/>
          <p14:tracePt t="7404" x="1849438" y="2487613"/>
          <p14:tracePt t="7407" x="1857375" y="2487613"/>
          <p14:tracePt t="7408" x="1873250" y="2479675"/>
          <p14:tracePt t="7410" x="1881188" y="2479675"/>
          <p14:tracePt t="7412" x="1897063" y="2479675"/>
          <p14:tracePt t="7414" x="1905000" y="2479675"/>
          <p14:tracePt t="7416" x="1912938" y="2479675"/>
          <p14:tracePt t="7418" x="1930400" y="2479675"/>
          <p14:tracePt t="7420" x="1938338" y="2479675"/>
          <p14:tracePt t="7422" x="1946275" y="2471738"/>
          <p14:tracePt t="7425" x="1954213" y="2471738"/>
          <p14:tracePt t="7428" x="1970088" y="2471738"/>
          <p14:tracePt t="7430" x="1985963" y="2471738"/>
          <p14:tracePt t="7432" x="1993900" y="2471738"/>
          <p14:tracePt t="7434" x="2001838" y="2463800"/>
          <p14:tracePt t="7436" x="2009775" y="2463800"/>
          <p14:tracePt t="7438" x="2017713" y="2463800"/>
          <p14:tracePt t="7440" x="2025650" y="2463800"/>
          <p14:tracePt t="7442" x="2033588" y="2463800"/>
          <p14:tracePt t="7445" x="2041525" y="2463800"/>
          <p14:tracePt t="7446" x="2057400" y="2463800"/>
          <p14:tracePt t="7448" x="2065338" y="2463800"/>
          <p14:tracePt t="7450" x="2073275" y="2463800"/>
          <p14:tracePt t="7452" x="2081213" y="2455863"/>
          <p14:tracePt t="7454" x="2097088" y="2455863"/>
          <p14:tracePt t="7457" x="2105025" y="2455863"/>
          <p14:tracePt t="7461" x="2120900" y="2455863"/>
          <p14:tracePt t="7462" x="2136775" y="2455863"/>
          <p14:tracePt t="7464" x="2144713" y="2455863"/>
          <p14:tracePt t="7466" x="2152650" y="2455863"/>
          <p14:tracePt t="7468" x="2168525" y="2455863"/>
          <p14:tracePt t="7470" x="2176463" y="2455863"/>
          <p14:tracePt t="7472" x="2184400" y="2455863"/>
          <p14:tracePt t="7475" x="2200275" y="2455863"/>
          <p14:tracePt t="7477" x="2208213" y="2455863"/>
          <p14:tracePt t="7478" x="2216150" y="2455863"/>
          <p14:tracePt t="7480" x="2232025" y="2455863"/>
          <p14:tracePt t="7482" x="2239963" y="2455863"/>
          <p14:tracePt t="7484" x="2255838" y="2455863"/>
          <p14:tracePt t="7486" x="2265363" y="2455863"/>
          <p14:tracePt t="7488" x="2281238" y="2455863"/>
          <p14:tracePt t="7491" x="2289175" y="2455863"/>
          <p14:tracePt t="7492" x="2297113" y="2455863"/>
          <p14:tracePt t="7494" x="2305050" y="2455863"/>
          <p14:tracePt t="7496" x="2312988" y="2455863"/>
          <p14:tracePt t="7498" x="2328863" y="2455863"/>
          <p14:tracePt t="7500" x="2336800" y="2455863"/>
          <p14:tracePt t="7502" x="2344738" y="2455863"/>
          <p14:tracePt t="7504" x="2352675" y="2455863"/>
          <p14:tracePt t="7507" x="2360613" y="2455863"/>
          <p14:tracePt t="7508" x="2376488" y="2455863"/>
          <p14:tracePt t="7510" x="2384425" y="2455863"/>
          <p14:tracePt t="7512" x="2392363" y="2455863"/>
          <p14:tracePt t="7514" x="2400300" y="2455863"/>
          <p14:tracePt t="7516" x="2408238" y="2455863"/>
          <p14:tracePt t="7518" x="2416175" y="2455863"/>
          <p14:tracePt t="7520" x="2424113" y="2463800"/>
          <p14:tracePt t="7522" x="2432050" y="2463800"/>
          <p14:tracePt t="7524" x="2439988" y="2463800"/>
          <p14:tracePt t="7526" x="2447925" y="2463800"/>
          <p14:tracePt t="7531" x="2455863" y="2463800"/>
          <p14:tracePt t="7533" x="2463800" y="2463800"/>
          <p14:tracePt t="7534" x="2471738" y="2463800"/>
          <p14:tracePt t="7538" x="2479675" y="2463800"/>
          <p14:tracePt t="7541" x="2487613" y="2463800"/>
          <p14:tracePt t="7544" x="2495550" y="2463800"/>
          <p14:tracePt t="7548" x="2503488" y="2463800"/>
          <p14:tracePt t="7554" x="2511425" y="2463800"/>
          <p14:tracePt t="7560" x="2519363" y="2463800"/>
          <p14:tracePt t="7566" x="2527300" y="2463800"/>
          <p14:tracePt t="7574" x="2535238" y="2463800"/>
          <p14:tracePt t="7580" x="2543175" y="2463800"/>
          <p14:tracePt t="7584" x="2543175" y="2455863"/>
          <p14:tracePt t="7586" x="2551113" y="2455863"/>
          <p14:tracePt t="7594" x="2559050" y="2455863"/>
          <p14:tracePt t="7604" x="2566988" y="2455863"/>
          <p14:tracePt t="7607" x="2566988" y="2447925"/>
          <p14:tracePt t="7656" x="2574925" y="2447925"/>
          <p14:tracePt t="7668" x="2574925" y="2439988"/>
          <p14:tracePt t="7672" x="2582863" y="2439988"/>
          <p14:tracePt t="7682" x="2590800" y="2439988"/>
          <p14:tracePt t="7688" x="2590800" y="2432050"/>
          <p14:tracePt t="7696" x="2598738" y="2432050"/>
          <p14:tracePt t="7714" x="2598738" y="2424113"/>
          <p14:tracePt t="7716" x="2606675" y="2424113"/>
          <p14:tracePt t="7738" x="2616200" y="2424113"/>
          <p14:tracePt t="7742" x="2616200" y="2416175"/>
          <p14:tracePt t="7752" x="2624138" y="2416175"/>
          <p14:tracePt t="7758" x="2624138" y="2408238"/>
          <p14:tracePt t="7764" x="2632075" y="2408238"/>
          <p14:tracePt t="7773" x="2632075" y="2400300"/>
          <p14:tracePt t="7778" x="2640013" y="2400300"/>
          <p14:tracePt t="7786" x="2640013" y="2392363"/>
          <p14:tracePt t="7802" x="2647950" y="2392363"/>
          <p14:tracePt t="7810" x="2647950" y="2384425"/>
          <p14:tracePt t="7905" x="2647950" y="2376488"/>
          <p14:tracePt t="7934" x="2647950" y="2368550"/>
          <p14:tracePt t="7963" x="2640013" y="2368550"/>
          <p14:tracePt t="7984" x="2640013" y="2360613"/>
          <p14:tracePt t="8002" x="2632075" y="2360613"/>
          <p14:tracePt t="8016" x="2632075" y="2352675"/>
          <p14:tracePt t="8024" x="2624138" y="2352675"/>
          <p14:tracePt t="8038" x="2616200" y="2352675"/>
          <p14:tracePt t="8042" x="2616200" y="2344738"/>
          <p14:tracePt t="8048" x="2606675" y="2344738"/>
          <p14:tracePt t="8057" x="2598738" y="2344738"/>
          <p14:tracePt t="8062" x="2590800" y="2344738"/>
          <p14:tracePt t="8070" x="2582863" y="2344738"/>
          <p14:tracePt t="8076" x="2574925" y="2344738"/>
          <p14:tracePt t="8082" x="2566988" y="2344738"/>
          <p14:tracePt t="8090" x="2559050" y="2344738"/>
          <p14:tracePt t="8099" x="2551113" y="2344738"/>
          <p14:tracePt t="8104" x="2543175" y="2344738"/>
          <p14:tracePt t="8110" x="2535238" y="2344738"/>
          <p14:tracePt t="8118" x="2527300" y="2344738"/>
          <p14:tracePt t="8124" x="2519363" y="2344738"/>
          <p14:tracePt t="8130" x="2511425" y="2344738"/>
          <p14:tracePt t="8136" x="2503488" y="2344738"/>
          <p14:tracePt t="8146" x="2495550" y="2344738"/>
          <p14:tracePt t="8150" x="2495550" y="2352675"/>
          <p14:tracePt t="8190" x="2487613" y="2352675"/>
          <p14:tracePt t="8206" x="2487613" y="2360613"/>
          <p14:tracePt t="8214" x="2479675" y="2360613"/>
          <p14:tracePt t="8218" x="2479675" y="2368550"/>
          <p14:tracePt t="8230" x="2479675" y="2376488"/>
          <p14:tracePt t="8236" x="2471738" y="2376488"/>
          <p14:tracePt t="8241" x="2471738" y="2384425"/>
          <p14:tracePt t="8248" x="2471738" y="2392363"/>
          <p14:tracePt t="8258" x="2471738" y="2400300"/>
          <p14:tracePt t="8264" x="2471738" y="2408238"/>
          <p14:tracePt t="8270" x="2471738" y="2416175"/>
          <p14:tracePt t="8276" x="2463800" y="2416175"/>
          <p14:tracePt t="8278" x="2463800" y="2424113"/>
          <p14:tracePt t="8284" x="2463800" y="2432050"/>
          <p14:tracePt t="8291" x="2463800" y="2439988"/>
          <p14:tracePt t="8296" x="2471738" y="2439988"/>
          <p14:tracePt t="8298" x="2471738" y="2447925"/>
          <p14:tracePt t="8304" x="2471738" y="2455863"/>
          <p14:tracePt t="8310" x="2471738" y="2463800"/>
          <p14:tracePt t="8316" x="2479675" y="2471738"/>
          <p14:tracePt t="8322" x="2479675" y="2479675"/>
          <p14:tracePt t="8328" x="2479675" y="2487613"/>
          <p14:tracePt t="8334" x="2487613" y="2495550"/>
          <p14:tracePt t="8342" x="2487613" y="2503488"/>
          <p14:tracePt t="8346" x="2495550" y="2503488"/>
          <p14:tracePt t="8348" x="2495550" y="2511425"/>
          <p14:tracePt t="8354" x="2503488" y="2511425"/>
          <p14:tracePt t="8357" x="2503488" y="2519363"/>
          <p14:tracePt t="8362" x="2511425" y="2519363"/>
          <p14:tracePt t="8364" x="2511425" y="2527300"/>
          <p14:tracePt t="8368" x="2519363" y="2527300"/>
          <p14:tracePt t="8370" x="2519363" y="2535238"/>
          <p14:tracePt t="8374" x="2527300" y="2535238"/>
          <p14:tracePt t="8378" x="2535238" y="2543175"/>
          <p14:tracePt t="8382" x="2543175" y="2543175"/>
          <p14:tracePt t="8384" x="2543175" y="2551113"/>
          <p14:tracePt t="8386" x="2551113" y="2551113"/>
          <p14:tracePt t="8388" x="2559050" y="2551113"/>
          <p14:tracePt t="8391" x="2566988" y="2559050"/>
          <p14:tracePt t="8394" x="2574925" y="2559050"/>
          <p14:tracePt t="8396" x="2582863" y="2566988"/>
          <p14:tracePt t="8398" x="2590800" y="2566988"/>
          <p14:tracePt t="8402" x="2598738" y="2566988"/>
          <p14:tracePt t="8404" x="2606675" y="2576513"/>
          <p14:tracePt t="8407" x="2616200" y="2576513"/>
          <p14:tracePt t="8409" x="2624138" y="2576513"/>
          <p14:tracePt t="8411" x="2624138" y="2584450"/>
          <p14:tracePt t="8414" x="2640013" y="2584450"/>
          <p14:tracePt t="8416" x="2647950" y="2584450"/>
          <p14:tracePt t="8418" x="2655888" y="2592388"/>
          <p14:tracePt t="8420" x="2663825" y="2592388"/>
          <p14:tracePt t="8422" x="2671763" y="2592388"/>
          <p14:tracePt t="8425" x="2679700" y="2592388"/>
          <p14:tracePt t="8426" x="2687638" y="2600325"/>
          <p14:tracePt t="8430" x="2703513" y="2600325"/>
          <p14:tracePt t="8432" x="2711450" y="2600325"/>
          <p14:tracePt t="8434" x="2719388" y="2608263"/>
          <p14:tracePt t="8436" x="2727325" y="2608263"/>
          <p14:tracePt t="8439" x="2735263" y="2608263"/>
          <p14:tracePt t="8441" x="2751138" y="2608263"/>
          <p14:tracePt t="8446" x="2767013" y="2616200"/>
          <p14:tracePt t="8447" x="2774950" y="2616200"/>
          <p14:tracePt t="8448" x="2782888" y="2616200"/>
          <p14:tracePt t="8450" x="2790825" y="2624138"/>
          <p14:tracePt t="8452" x="2806700" y="2624138"/>
          <p14:tracePt t="8454" x="2814638" y="2624138"/>
          <p14:tracePt t="8457" x="2822575" y="2624138"/>
          <p14:tracePt t="8461" x="2846388" y="2632075"/>
          <p14:tracePt t="8462" x="2854325" y="2632075"/>
          <p14:tracePt t="8464" x="2862263" y="2632075"/>
          <p14:tracePt t="8466" x="2870200" y="2632075"/>
          <p14:tracePt t="8468" x="2878138" y="2640013"/>
          <p14:tracePt t="8470" x="2894013" y="2640013"/>
          <p14:tracePt t="8472" x="2901950" y="2640013"/>
          <p14:tracePt t="8475" x="2909888" y="2647950"/>
          <p14:tracePt t="8477" x="2917825" y="2647950"/>
          <p14:tracePt t="8478" x="2925763" y="2647950"/>
          <p14:tracePt t="8480" x="2941638" y="2647950"/>
          <p14:tracePt t="8482" x="2949575" y="2647950"/>
          <p14:tracePt t="8484" x="2957513" y="2647950"/>
          <p14:tracePt t="8486" x="2967038" y="2647950"/>
          <p14:tracePt t="8488" x="2974975" y="2655888"/>
          <p14:tracePt t="8492" x="2998788" y="2655888"/>
          <p14:tracePt t="8494" x="3006725" y="2655888"/>
          <p14:tracePt t="8496" x="3014663" y="2655888"/>
          <p14:tracePt t="8498" x="3022600" y="2655888"/>
          <p14:tracePt t="8500" x="3030538" y="2655888"/>
          <p14:tracePt t="8502" x="3038475" y="2655888"/>
          <p14:tracePt t="8504" x="3046413" y="2663825"/>
          <p14:tracePt t="8507" x="3054350" y="2663825"/>
          <p14:tracePt t="8510" x="3070225" y="2663825"/>
          <p14:tracePt t="8512" x="3078163" y="2663825"/>
          <p14:tracePt t="8514" x="3086100" y="2663825"/>
          <p14:tracePt t="8516" x="3094038" y="2663825"/>
          <p14:tracePt t="8518" x="3101975" y="2663825"/>
          <p14:tracePt t="8520" x="3109913" y="2663825"/>
          <p14:tracePt t="8523" x="3117850" y="2663825"/>
          <p14:tracePt t="8526" x="3125788" y="2663825"/>
          <p14:tracePt t="8528" x="3133725" y="2663825"/>
          <p14:tracePt t="8530" x="3141663" y="2663825"/>
          <p14:tracePt t="8534" x="3149600" y="2663825"/>
          <p14:tracePt t="8536" x="3157538" y="2663825"/>
          <p14:tracePt t="8538" x="3165475" y="2663825"/>
          <p14:tracePt t="8542" x="3173413" y="2663825"/>
          <p14:tracePt t="8544" x="3181350" y="2663825"/>
          <p14:tracePt t="8548" x="3189288" y="2663825"/>
          <p14:tracePt t="8552" x="3197225" y="2663825"/>
          <p14:tracePt t="8555" x="3205163" y="2663825"/>
          <p14:tracePt t="8558" x="3213100" y="2655888"/>
          <p14:tracePt t="8562" x="3221038" y="2655888"/>
          <p14:tracePt t="8566" x="3228975" y="2655888"/>
          <p14:tracePt t="8572" x="3236913" y="2647950"/>
          <p14:tracePt t="8577" x="3244850" y="2647950"/>
          <p14:tracePt t="8584" x="3252788" y="2640013"/>
          <p14:tracePt t="8590" x="3260725" y="2640013"/>
          <p14:tracePt t="8596" x="3260725" y="2632075"/>
          <p14:tracePt t="8598" x="3268663" y="2632075"/>
          <p14:tracePt t="8607" x="3276600" y="2632075"/>
          <p14:tracePt t="8609" x="3276600" y="2624138"/>
          <p14:tracePt t="8616" x="3284538" y="2624138"/>
          <p14:tracePt t="8620" x="3284538" y="2616200"/>
          <p14:tracePt t="8624" x="3292475" y="2616200"/>
          <p14:tracePt t="8628" x="3292475" y="2608263"/>
          <p14:tracePt t="8631" x="3300413" y="2608263"/>
          <p14:tracePt t="8638" x="3308350" y="2600325"/>
          <p14:tracePt t="8644" x="3317875" y="2592388"/>
          <p14:tracePt t="8650" x="3325813" y="2592388"/>
          <p14:tracePt t="8652" x="3325813" y="2584450"/>
          <p14:tracePt t="8659" x="3333750" y="2584450"/>
          <p14:tracePt t="8661" x="3333750" y="2576513"/>
          <p14:tracePt t="8666" x="3341688" y="2576513"/>
          <p14:tracePt t="8668" x="3341688" y="2566988"/>
          <p14:tracePt t="8674" x="3349625" y="2566988"/>
          <p14:tracePt t="8677" x="3349625" y="2559050"/>
          <p14:tracePt t="8684" x="3357563" y="2559050"/>
          <p14:tracePt t="8686" x="3357563" y="2551113"/>
          <p14:tracePt t="8696" x="3365500" y="2551113"/>
          <p14:tracePt t="8700" x="3365500" y="2543175"/>
          <p14:tracePt t="8716" x="3365500" y="2535238"/>
          <p14:tracePt t="8720" x="3373438" y="2535238"/>
          <p14:tracePt t="8860" x="3373438" y="2527300"/>
          <p14:tracePt t="8876" x="3365500" y="2527300"/>
          <p14:tracePt t="8910" x="3365500" y="2519363"/>
          <p14:tracePt t="8926" x="3365500" y="2511425"/>
          <p14:tracePt t="8936" x="3357563" y="2511425"/>
          <p14:tracePt t="8944" x="3357563" y="2503488"/>
          <p14:tracePt t="8958" x="3349625" y="2503488"/>
          <p14:tracePt t="8961" x="3349625" y="2495550"/>
          <p14:tracePt t="8972" x="3341688" y="2487613"/>
          <p14:tracePt t="8984" x="3341688" y="2479675"/>
          <p14:tracePt t="8986" x="3333750" y="2479675"/>
          <p14:tracePt t="10710" x="3333750" y="2471738"/>
          <p14:tracePt t="10730" x="3333750" y="2463800"/>
          <p14:tracePt t="10820" x="3341688" y="2463800"/>
          <p14:tracePt t="10838" x="3349625" y="2463800"/>
          <p14:tracePt t="10852" x="3349625" y="2471738"/>
          <p14:tracePt t="10884" x="3349625" y="2479675"/>
          <p14:tracePt t="10887" x="3357563" y="2479675"/>
          <p14:tracePt t="10900" x="3357563" y="2487613"/>
          <p14:tracePt t="10912" x="3357563" y="2495550"/>
          <p14:tracePt t="10920" x="3357563" y="2503488"/>
          <p14:tracePt t="10924" x="3349625" y="2503488"/>
          <p14:tracePt t="10928" x="3349625" y="2511425"/>
          <p14:tracePt t="10944" x="3341688" y="2527300"/>
          <p14:tracePt t="10948" x="3341688" y="2535238"/>
          <p14:tracePt t="10950" x="3333750" y="2535238"/>
          <p14:tracePt t="10954" x="3333750" y="2543175"/>
          <p14:tracePt t="10960" x="3325813" y="2543175"/>
          <p14:tracePt t="10962" x="3325813" y="2551113"/>
          <p14:tracePt t="10966" x="3317875" y="2551113"/>
          <p14:tracePt t="10970" x="3317875" y="2559050"/>
          <p14:tracePt t="10974" x="3308350" y="2559050"/>
          <p14:tracePt t="10980" x="3308350" y="2566988"/>
          <p14:tracePt t="10982" x="3300413" y="2566988"/>
          <p14:tracePt t="10991" x="3292475" y="2576513"/>
          <p14:tracePt t="10998" x="3284538" y="2576513"/>
          <p14:tracePt t="11004" x="3276600" y="2584450"/>
          <p14:tracePt t="11010" x="3268663" y="2584450"/>
          <p14:tracePt t="11012" x="3268663" y="2592388"/>
          <p14:tracePt t="11014" x="3260725" y="2592388"/>
          <p14:tracePt t="11018" x="3252788" y="2592388"/>
          <p14:tracePt t="11020" x="3244850" y="2600325"/>
          <p14:tracePt t="11024" x="3236913" y="2600325"/>
          <p14:tracePt t="11026" x="3228975" y="2600325"/>
          <p14:tracePt t="11028" x="3228975" y="2608263"/>
          <p14:tracePt t="11030" x="3221038" y="2608263"/>
          <p14:tracePt t="11032" x="3213100" y="2608263"/>
          <p14:tracePt t="11034" x="3205163" y="2608263"/>
          <p14:tracePt t="11036" x="3197225" y="2616200"/>
          <p14:tracePt t="11038" x="3189288" y="2616200"/>
          <p14:tracePt t="11040" x="3181350" y="2616200"/>
          <p14:tracePt t="11044" x="3165475" y="2624138"/>
          <p14:tracePt t="11046" x="3157538" y="2624138"/>
          <p14:tracePt t="11048" x="3149600" y="2624138"/>
          <p14:tracePt t="11050" x="3133725" y="2624138"/>
          <p14:tracePt t="11052" x="3125788" y="2632075"/>
          <p14:tracePt t="11054" x="3117850" y="2632075"/>
          <p14:tracePt t="11057" x="3101975" y="2632075"/>
          <p14:tracePt t="11059" x="3094038" y="2632075"/>
          <p14:tracePt t="11060" x="3086100" y="2632075"/>
          <p14:tracePt t="11062" x="3070225" y="2632075"/>
          <p14:tracePt t="11064" x="3062288" y="2632075"/>
          <p14:tracePt t="11066" x="3046413" y="2632075"/>
          <p14:tracePt t="11068" x="3030538" y="2640013"/>
          <p14:tracePt t="11070" x="3022600" y="2640013"/>
          <p14:tracePt t="11072" x="3014663" y="2640013"/>
          <p14:tracePt t="11074" x="2998788" y="2640013"/>
          <p14:tracePt t="11077" x="2990850" y="2640013"/>
          <p14:tracePt t="11078" x="2974975" y="2640013"/>
          <p14:tracePt t="11082" x="2967038" y="2640013"/>
          <p14:tracePt t="11084" x="2949575" y="2640013"/>
          <p14:tracePt t="11086" x="2941638" y="2640013"/>
          <p14:tracePt t="11088" x="2925763" y="2640013"/>
          <p14:tracePt t="11092" x="2909888" y="2640013"/>
          <p14:tracePt t="11094" x="2901950" y="2640013"/>
          <p14:tracePt t="11096" x="2894013" y="2640013"/>
          <p14:tracePt t="11098" x="2878138" y="2647950"/>
          <p14:tracePt t="11100" x="2870200" y="2647950"/>
          <p14:tracePt t="11102" x="2862263" y="2647950"/>
          <p14:tracePt t="11104" x="2854325" y="2647950"/>
          <p14:tracePt t="11107" x="2838450" y="2647950"/>
          <p14:tracePt t="11108" x="2822575" y="2647950"/>
          <p14:tracePt t="11110" x="2814638" y="2647950"/>
          <p14:tracePt t="11112" x="2806700" y="2647950"/>
          <p14:tracePt t="11114" x="2790825" y="2647950"/>
          <p14:tracePt t="11116" x="2782888" y="2647950"/>
          <p14:tracePt t="11118" x="2767013" y="2647950"/>
          <p14:tracePt t="11120" x="2759075" y="2655888"/>
          <p14:tracePt t="11122" x="2743200" y="2655888"/>
          <p14:tracePt t="11125" x="2727325" y="2655888"/>
          <p14:tracePt t="11127" x="2719388" y="2663825"/>
          <p14:tracePt t="11128" x="2695575" y="2663825"/>
          <p14:tracePt t="11130" x="2687638" y="2663825"/>
          <p14:tracePt t="11132" x="2679700" y="2663825"/>
          <p14:tracePt t="11134" x="2663825" y="2663825"/>
          <p14:tracePt t="11136" x="2647950" y="2671763"/>
          <p14:tracePt t="11138" x="2632075" y="2671763"/>
          <p14:tracePt t="11140" x="2624138" y="2671763"/>
          <p14:tracePt t="11143" x="2606675" y="2671763"/>
          <p14:tracePt t="11144" x="2598738" y="2671763"/>
          <p14:tracePt t="11146" x="2582863" y="2679700"/>
          <p14:tracePt t="11148" x="2566988" y="2679700"/>
          <p14:tracePt t="11150" x="2559050" y="2679700"/>
          <p14:tracePt t="11152" x="2543175" y="2679700"/>
          <p14:tracePt t="11154" x="2527300" y="2687638"/>
          <p14:tracePt t="11157" x="2519363" y="2687638"/>
          <p14:tracePt t="11159" x="2495550" y="2687638"/>
          <p14:tracePt t="11160" x="2487613" y="2687638"/>
          <p14:tracePt t="11163" x="2479675" y="2695575"/>
          <p14:tracePt t="11164" x="2463800" y="2695575"/>
          <p14:tracePt t="11166" x="2455863" y="2695575"/>
          <p14:tracePt t="11168" x="2432050" y="2703513"/>
          <p14:tracePt t="11170" x="2424113" y="2703513"/>
          <p14:tracePt t="11172" x="2416175" y="2703513"/>
          <p14:tracePt t="11175" x="2400300" y="2711450"/>
          <p14:tracePt t="11178" x="2368550" y="2711450"/>
          <p14:tracePt t="11180" x="2360613" y="2711450"/>
          <p14:tracePt t="11182" x="2344738" y="2711450"/>
          <p14:tracePt t="11184" x="2328863" y="2711450"/>
          <p14:tracePt t="11186" x="2320925" y="2711450"/>
          <p14:tracePt t="11188" x="2297113" y="2719388"/>
          <p14:tracePt t="11191" x="2289175" y="2719388"/>
          <p14:tracePt t="11193" x="2273300" y="2719388"/>
          <p14:tracePt t="11196" x="2247900" y="2719388"/>
          <p14:tracePt t="11198" x="2224088" y="2727325"/>
          <p14:tracePt t="11200" x="2216150" y="2727325"/>
          <p14:tracePt t="11202" x="2208213" y="2727325"/>
          <p14:tracePt t="11204" x="2192338" y="2727325"/>
          <p14:tracePt t="11208" x="2152650" y="2727325"/>
          <p14:tracePt t="11212" x="2128838" y="2719388"/>
          <p14:tracePt t="11214" x="2120900" y="2719388"/>
          <p14:tracePt t="11216" x="2105025" y="2719388"/>
          <p14:tracePt t="11218" x="2081213" y="2719388"/>
          <p14:tracePt t="11220" x="2073275" y="2719388"/>
          <p14:tracePt t="11226" x="2025650" y="2719388"/>
          <p14:tracePt t="11228" x="2009775" y="2719388"/>
          <p14:tracePt t="11230" x="1993900" y="2719388"/>
          <p14:tracePt t="11232" x="1978025" y="2719388"/>
          <p14:tracePt t="11234" x="1962150" y="2719388"/>
          <p14:tracePt t="11236" x="1954213" y="2719388"/>
          <p14:tracePt t="11238" x="1930400" y="2719388"/>
          <p14:tracePt t="11241" x="1922463" y="2719388"/>
          <p14:tracePt t="11243" x="1905000" y="2719388"/>
          <p14:tracePt t="11244" x="1889125" y="2719388"/>
          <p14:tracePt t="11246" x="1881188" y="2719388"/>
          <p14:tracePt t="11248" x="1857375" y="2727325"/>
          <p14:tracePt t="11252" x="1841500" y="2727325"/>
          <p14:tracePt t="11254" x="1825625" y="2727325"/>
          <p14:tracePt t="11258" x="1801813" y="2727325"/>
          <p14:tracePt t="11260" x="1793875" y="2727325"/>
          <p14:tracePt t="11262" x="1785938" y="2727325"/>
          <p14:tracePt t="11264" x="1778000" y="2727325"/>
          <p14:tracePt t="11266" x="1770063" y="2727325"/>
          <p14:tracePt t="11268" x="1754188" y="2727325"/>
          <p14:tracePt t="11270" x="1746250" y="2727325"/>
          <p14:tracePt t="11274" x="1738313" y="2727325"/>
          <p14:tracePt t="11276" x="1730375" y="2727325"/>
          <p14:tracePt t="11278" x="1714500" y="2727325"/>
          <p14:tracePt t="11282" x="1706563" y="2727325"/>
          <p14:tracePt t="11284" x="1698625" y="2727325"/>
          <p14:tracePt t="11288" x="1690688" y="2727325"/>
          <p14:tracePt t="11291" x="1682750" y="2727325"/>
          <p14:tracePt t="11294" x="1674813" y="2727325"/>
          <p14:tracePt t="11298" x="1666875" y="2727325"/>
          <p14:tracePt t="11302" x="1658938" y="2727325"/>
          <p14:tracePt t="11307" x="1651000" y="2727325"/>
          <p14:tracePt t="11312" x="1643063" y="2727325"/>
          <p14:tracePt t="11318" x="1635125" y="2727325"/>
          <p14:tracePt t="11328" x="1635125" y="2735263"/>
          <p14:tracePt t="11330" x="1627188" y="2735263"/>
          <p14:tracePt t="11342" x="1619250" y="2735263"/>
          <p14:tracePt t="11351" x="1611313" y="2735263"/>
          <p14:tracePt t="11357" x="1603375" y="2735263"/>
          <p14:tracePt t="11362" x="1595438" y="2735263"/>
          <p14:tracePt t="11366" x="1587500" y="2735263"/>
          <p14:tracePt t="11374" x="1579563" y="2735263"/>
          <p14:tracePt t="11378" x="1571625" y="2735263"/>
          <p14:tracePt t="11384" x="1562100" y="2735263"/>
          <p14:tracePt t="11388" x="1554163" y="2735263"/>
          <p14:tracePt t="11394" x="1546225" y="2735263"/>
          <p14:tracePt t="11400" x="1538288" y="2735263"/>
          <p14:tracePt t="11407" x="1530350" y="2735263"/>
          <p14:tracePt t="11412" x="1522413" y="2735263"/>
          <p14:tracePt t="11416" x="1514475" y="2735263"/>
          <p14:tracePt t="11422" x="1506538" y="2735263"/>
          <p14:tracePt t="11426" x="1498600" y="2735263"/>
          <p14:tracePt t="11430" x="1490663" y="2735263"/>
          <p14:tracePt t="11434" x="1482725" y="2735263"/>
          <p14:tracePt t="11438" x="1474788" y="2735263"/>
          <p14:tracePt t="11442" x="1466850" y="2735263"/>
          <p14:tracePt t="11444" x="1458913" y="2735263"/>
          <p14:tracePt t="11448" x="1450975" y="2735263"/>
          <p14:tracePt t="11450" x="1443038" y="2735263"/>
          <p14:tracePt t="11454" x="1435100" y="2735263"/>
          <p14:tracePt t="11457" x="1427163" y="2735263"/>
          <p14:tracePt t="11460" x="1419225" y="2743200"/>
          <p14:tracePt t="11462" x="1411288" y="2743200"/>
          <p14:tracePt t="11466" x="1403350" y="2743200"/>
          <p14:tracePt t="11468" x="1395413" y="2743200"/>
          <p14:tracePt t="11472" x="1387475" y="2743200"/>
          <p14:tracePt t="11475" x="1379538" y="2743200"/>
          <p14:tracePt t="11478" x="1371600" y="2743200"/>
          <p14:tracePt t="11480" x="1363663" y="2743200"/>
          <p14:tracePt t="11484" x="1355725" y="2743200"/>
          <p14:tracePt t="11486" x="1347788" y="2751138"/>
          <p14:tracePt t="11491" x="1339850" y="2751138"/>
          <p14:tracePt t="11494" x="1331913" y="2751138"/>
          <p14:tracePt t="11496" x="1323975" y="2751138"/>
          <p14:tracePt t="11500" x="1316038" y="2751138"/>
          <p14:tracePt t="11504" x="1308100" y="2751138"/>
          <p14:tracePt t="11508" x="1300163" y="2751138"/>
          <p14:tracePt t="11512" x="1292225" y="2751138"/>
          <p14:tracePt t="11516" x="1284288" y="2751138"/>
          <p14:tracePt t="11518" x="1276350" y="2751138"/>
          <p14:tracePt t="11522" x="1268413" y="2751138"/>
          <p14:tracePt t="11526" x="1260475" y="2743200"/>
          <p14:tracePt t="11528" x="1252538" y="2743200"/>
          <p14:tracePt t="11532" x="1244600" y="2743200"/>
          <p14:tracePt t="11536" x="1236663" y="2743200"/>
          <p14:tracePt t="11538" x="1228725" y="2743200"/>
          <p14:tracePt t="11542" x="1220788" y="2743200"/>
          <p14:tracePt t="11544" x="1211263" y="2743200"/>
          <p14:tracePt t="11548" x="1203325" y="2743200"/>
          <p14:tracePt t="11550" x="1195388" y="2743200"/>
          <p14:tracePt t="11554" x="1187450" y="2743200"/>
          <p14:tracePt t="11557" x="1179513" y="2743200"/>
          <p14:tracePt t="11558" x="1171575" y="2743200"/>
          <p14:tracePt t="11562" x="1163638" y="2743200"/>
          <p14:tracePt t="11566" x="1155700" y="2735263"/>
          <p14:tracePt t="11568" x="1147763" y="2735263"/>
          <p14:tracePt t="11572" x="1139825" y="2735263"/>
          <p14:tracePt t="11576" x="1131888" y="2735263"/>
          <p14:tracePt t="11578" x="1123950" y="2735263"/>
          <p14:tracePt t="11582" x="1116013" y="2735263"/>
          <p14:tracePt t="11586" x="1108075" y="2727325"/>
          <p14:tracePt t="11591" x="1100138" y="2727325"/>
          <p14:tracePt t="11594" x="1092200" y="2727325"/>
          <p14:tracePt t="11598" x="1084263" y="2727325"/>
          <p14:tracePt t="11601" x="1076325" y="2727325"/>
          <p14:tracePt t="11604" x="1068388" y="2727325"/>
          <p14:tracePt t="11607" x="1060450" y="2727325"/>
          <p14:tracePt t="11609" x="1052513" y="2727325"/>
          <p14:tracePt t="11612" x="1044575" y="2727325"/>
          <p14:tracePt t="11614" x="1036638" y="2727325"/>
          <p14:tracePt t="11618" x="1028700" y="2727325"/>
          <p14:tracePt t="11620" x="1020763" y="2727325"/>
          <p14:tracePt t="11622" x="1012825" y="2727325"/>
          <p14:tracePt t="11626" x="1004888" y="2727325"/>
          <p14:tracePt t="11628" x="996950" y="2727325"/>
          <p14:tracePt t="11632" x="989013" y="2727325"/>
          <p14:tracePt t="11634" x="981075" y="2727325"/>
          <p14:tracePt t="11638" x="973138" y="2727325"/>
          <p14:tracePt t="11642" x="965200" y="2727325"/>
          <p14:tracePt t="11646" x="957263" y="2727325"/>
          <p14:tracePt t="11650" x="949325" y="2727325"/>
          <p14:tracePt t="11654" x="941388" y="2727325"/>
          <p14:tracePt t="11660" x="933450" y="2727325"/>
          <p14:tracePt t="11666" x="925513" y="2727325"/>
          <p14:tracePt t="11674" x="917575" y="2727325"/>
          <p14:tracePt t="11918" x="925513" y="2727325"/>
          <p14:tracePt t="11932" x="933450" y="2727325"/>
          <p14:tracePt t="11938" x="941388" y="2727325"/>
          <p14:tracePt t="11947" x="949325" y="2727325"/>
          <p14:tracePt t="11950" x="957263" y="2727325"/>
          <p14:tracePt t="11957" x="965200" y="2727325"/>
          <p14:tracePt t="11960" x="973138" y="2727325"/>
          <p14:tracePt t="11964" x="981075" y="2727325"/>
          <p14:tracePt t="11968" x="989013" y="2727325"/>
          <p14:tracePt t="11974" x="996950" y="2727325"/>
          <p14:tracePt t="11978" x="1004888" y="2727325"/>
          <p14:tracePt t="11982" x="1004888" y="2719388"/>
          <p14:tracePt t="11986" x="1012825" y="2719388"/>
          <p14:tracePt t="11992" x="1020763" y="2719388"/>
          <p14:tracePt t="11998" x="1028700" y="2719388"/>
          <p14:tracePt t="12008" x="1036638" y="2719388"/>
          <p14:tracePt t="12018" x="1044575" y="2719388"/>
          <p14:tracePt t="12032" x="1052513" y="2719388"/>
          <p14:tracePt t="12046" x="1060450" y="2711450"/>
          <p14:tracePt t="12062" x="1068388" y="2711450"/>
          <p14:tracePt t="12084" x="1076325" y="2711450"/>
          <p14:tracePt t="12102" x="1084263" y="2711450"/>
          <p14:tracePt t="12122" x="1092200" y="2711450"/>
          <p14:tracePt t="12136" x="1092200" y="2703513"/>
          <p14:tracePt t="12158" x="1100138" y="2703513"/>
          <p14:tracePt t="12187" x="1108075" y="2703513"/>
          <p14:tracePt t="12432" x="1100138" y="2703513"/>
          <p14:tracePt t="12442" x="1092200" y="2703513"/>
          <p14:tracePt t="12446" x="1092200" y="2711450"/>
          <p14:tracePt t="12450" x="1084263" y="2711450"/>
          <p14:tracePt t="12457" x="1076325" y="2711450"/>
          <p14:tracePt t="12464" x="1068388" y="2719388"/>
          <p14:tracePt t="12468" x="1060450" y="2719388"/>
          <p14:tracePt t="12477" x="1052513" y="2719388"/>
          <p14:tracePt t="12478" x="1052513" y="2727325"/>
          <p14:tracePt t="12482" x="1044575" y="2727325"/>
          <p14:tracePt t="12488" x="1036638" y="2727325"/>
          <p14:tracePt t="12492" x="1036638" y="2735263"/>
          <p14:tracePt t="12496" x="1028700" y="2735263"/>
          <p14:tracePt t="12510" x="1020763" y="2743200"/>
          <p14:tracePt t="12516" x="1012825" y="2743200"/>
          <p14:tracePt t="12525" x="1004888" y="2743200"/>
          <p14:tracePt t="12528" x="1004888" y="2751138"/>
          <p14:tracePt t="12532" x="996950" y="2751138"/>
          <p14:tracePt t="12542" x="989013" y="2751138"/>
          <p14:tracePt t="12545" x="989013" y="2759075"/>
          <p14:tracePt t="12547" x="981075" y="2759075"/>
          <p14:tracePt t="12556" x="973138" y="2759075"/>
          <p14:tracePt t="12557" x="973138" y="2767013"/>
          <p14:tracePt t="12567" x="965200" y="2767013"/>
          <p14:tracePt t="12577" x="965200" y="2774950"/>
          <p14:tracePt t="12591" x="957263" y="2774950"/>
          <p14:tracePt t="12611" x="957263" y="2782888"/>
          <p14:tracePt t="12625" x="957263" y="2790825"/>
          <p14:tracePt t="12638" x="957263" y="2798763"/>
          <p14:tracePt t="12641" x="949325" y="2798763"/>
          <p14:tracePt t="12657" x="949325" y="2806700"/>
          <p14:tracePt t="12678" x="949325" y="2814638"/>
          <p14:tracePt t="12684" x="941388" y="2814638"/>
          <p14:tracePt t="12694" x="941388" y="2822575"/>
          <p14:tracePt t="12734" x="941388" y="2830513"/>
          <p14:tracePt t="12808" x="949325" y="2838450"/>
          <p14:tracePt t="12820" x="949325" y="2846388"/>
          <p14:tracePt t="12825" x="957263" y="2846388"/>
          <p14:tracePt t="12828" x="957263" y="2854325"/>
          <p14:tracePt t="12832" x="965200" y="2862263"/>
          <p14:tracePt t="12836" x="965200" y="2870200"/>
          <p14:tracePt t="12838" x="973138" y="2870200"/>
          <p14:tracePt t="12841" x="973138" y="2878138"/>
          <p14:tracePt t="12844" x="981075" y="2886075"/>
          <p14:tracePt t="12848" x="989013" y="2894013"/>
          <p14:tracePt t="12852" x="989013" y="2901950"/>
          <p14:tracePt t="12854" x="996950" y="2901950"/>
          <p14:tracePt t="12857" x="996950" y="2909888"/>
          <p14:tracePt t="12859" x="1004888" y="2919413"/>
          <p14:tracePt t="12862" x="1012825" y="2919413"/>
          <p14:tracePt t="12864" x="1020763" y="2927350"/>
          <p14:tracePt t="12868" x="1028700" y="2935288"/>
          <p14:tracePt t="12870" x="1036638" y="2935288"/>
          <p14:tracePt t="12872" x="1036638" y="2943225"/>
          <p14:tracePt t="12875" x="1044575" y="2943225"/>
          <p14:tracePt t="12877" x="1052513" y="2951163"/>
          <p14:tracePt t="12879" x="1060450" y="2951163"/>
          <p14:tracePt t="12882" x="1068388" y="2959100"/>
          <p14:tracePt t="12884" x="1076325" y="2959100"/>
          <p14:tracePt t="12888" x="1092200" y="2967038"/>
          <p14:tracePt t="12894" x="1100138" y="2967038"/>
          <p14:tracePt t="12895" x="1108075" y="2974975"/>
          <p14:tracePt t="12898" x="1123950" y="2974975"/>
          <p14:tracePt t="12902" x="1131888" y="2974975"/>
          <p14:tracePt t="12904" x="1139825" y="2974975"/>
          <p14:tracePt t="12908" x="1155700" y="2974975"/>
          <p14:tracePt t="12912" x="1163638" y="2982913"/>
          <p14:tracePt t="12915" x="1171575" y="2982913"/>
          <p14:tracePt t="12916" x="1179513" y="2982913"/>
          <p14:tracePt t="12918" x="1187450" y="2982913"/>
          <p14:tracePt t="12920" x="1187450" y="2974975"/>
          <p14:tracePt t="12922" x="1195388" y="2974975"/>
          <p14:tracePt t="12924" x="1203325" y="2974975"/>
          <p14:tracePt t="12927" x="1211263" y="2974975"/>
          <p14:tracePt t="12929" x="1220788" y="2974975"/>
          <p14:tracePt t="12932" x="1228725" y="2974975"/>
          <p14:tracePt t="12934" x="1236663" y="2974975"/>
          <p14:tracePt t="12936" x="1244600" y="2974975"/>
          <p14:tracePt t="12945" x="1268413" y="2974975"/>
          <p14:tracePt t="12948" x="1284288" y="2974975"/>
          <p14:tracePt t="12952" x="1292225" y="2974975"/>
          <p14:tracePt t="12954" x="1300163" y="2974975"/>
          <p14:tracePt t="12957" x="1308100" y="2974975"/>
          <p14:tracePt t="12961" x="1316038" y="2967038"/>
          <p14:tracePt t="12962" x="1323975" y="2967038"/>
          <p14:tracePt t="12964" x="1331913" y="2967038"/>
          <p14:tracePt t="12966" x="1339850" y="2967038"/>
          <p14:tracePt t="12968" x="1347788" y="2967038"/>
          <p14:tracePt t="12970" x="1355725" y="2967038"/>
          <p14:tracePt t="12972" x="1363663" y="2967038"/>
          <p14:tracePt t="12975" x="1371600" y="2967038"/>
          <p14:tracePt t="12977" x="1379538" y="2974975"/>
          <p14:tracePt t="12978" x="1387475" y="2974975"/>
          <p14:tracePt t="12980" x="1395413" y="2974975"/>
          <p14:tracePt t="12982" x="1403350" y="2967038"/>
          <p14:tracePt t="12986" x="1411288" y="2967038"/>
          <p14:tracePt t="12988" x="1419225" y="2967038"/>
          <p14:tracePt t="12991" x="1427163" y="2967038"/>
          <p14:tracePt t="12993" x="1435100" y="2967038"/>
          <p14:tracePt t="12996" x="1443038" y="2967038"/>
          <p14:tracePt t="12998" x="1450975" y="2967038"/>
          <p14:tracePt t="13000" x="1458913" y="2967038"/>
          <p14:tracePt t="13002" x="1466850" y="2967038"/>
          <p14:tracePt t="13009" x="1482725" y="2967038"/>
          <p14:tracePt t="13012" x="1490663" y="2967038"/>
          <p14:tracePt t="13014" x="1498600" y="2974975"/>
          <p14:tracePt t="13016" x="1506538" y="2974975"/>
          <p14:tracePt t="13018" x="1514475" y="2974975"/>
          <p14:tracePt t="13022" x="1522413" y="2974975"/>
          <p14:tracePt t="13025" x="1530350" y="2974975"/>
          <p14:tracePt t="13028" x="1538288" y="2974975"/>
          <p14:tracePt t="13030" x="1546225" y="2974975"/>
          <p14:tracePt t="13032" x="1554163" y="2974975"/>
          <p14:tracePt t="13036" x="1562100" y="2974975"/>
          <p14:tracePt t="13038" x="1571625" y="2974975"/>
          <p14:tracePt t="13042" x="1579563" y="2974975"/>
          <p14:tracePt t="13046" x="1587500" y="2974975"/>
          <p14:tracePt t="13048" x="1595438" y="2974975"/>
          <p14:tracePt t="13052" x="1603375" y="2974975"/>
          <p14:tracePt t="13057" x="1611313" y="2974975"/>
          <p14:tracePt t="13060" x="1619250" y="2974975"/>
          <p14:tracePt t="13064" x="1627188" y="2974975"/>
          <p14:tracePt t="13068" x="1635125" y="2974975"/>
          <p14:tracePt t="13072" x="1643063" y="2974975"/>
          <p14:tracePt t="13076" x="1651000" y="2974975"/>
          <p14:tracePt t="13082" x="1658938" y="2982913"/>
          <p14:tracePt t="13088" x="1666875" y="2982913"/>
          <p14:tracePt t="13096" x="1674813" y="2982913"/>
          <p14:tracePt t="13102" x="1682750" y="2982913"/>
          <p14:tracePt t="13112" x="1690688" y="2982913"/>
          <p14:tracePt t="13116" x="1690688" y="2990850"/>
          <p14:tracePt t="13126" x="1698625" y="2990850"/>
          <p14:tracePt t="13146" x="1706563" y="2990850"/>
          <p14:tracePt t="13308" x="1698625" y="2990850"/>
          <p14:tracePt t="13326" x="1698625" y="2998788"/>
          <p14:tracePt t="13334" x="1690688" y="2998788"/>
          <p14:tracePt t="13355" x="1682750" y="2998788"/>
          <p14:tracePt t="13420" x="1682750" y="3006725"/>
          <p14:tracePt t="13424" x="1674813" y="3006725"/>
          <p14:tracePt t="13434" x="1666875" y="3006725"/>
          <p14:tracePt t="13444" x="1658938" y="3006725"/>
          <p14:tracePt t="13452" x="1651000" y="3006725"/>
          <p14:tracePt t="13458" x="1643063" y="3014663"/>
          <p14:tracePt t="13464" x="1635125" y="3014663"/>
          <p14:tracePt t="13468" x="1627188" y="3014663"/>
          <p14:tracePt t="13472" x="1619250" y="3014663"/>
          <p14:tracePt t="13476" x="1611313" y="3022600"/>
          <p14:tracePt t="13480" x="1603375" y="3022600"/>
          <p14:tracePt t="13484" x="1595438" y="3022600"/>
          <p14:tracePt t="13488" x="1587500" y="3022600"/>
          <p14:tracePt t="13493" x="1579563" y="3022600"/>
          <p14:tracePt t="13494" x="1571625" y="3030538"/>
          <p14:tracePt t="13498" x="1562100" y="3030538"/>
          <p14:tracePt t="13502" x="1554163" y="3030538"/>
          <p14:tracePt t="13509" x="1538288" y="3030538"/>
          <p14:tracePt t="13512" x="1530350" y="3030538"/>
          <p14:tracePt t="13516" x="1522413" y="3030538"/>
          <p14:tracePt t="13522" x="1514475" y="3030538"/>
          <p14:tracePt t="13536" x="1506538" y="3030538"/>
          <p14:tracePt t="14186" x="1514475" y="3030538"/>
          <p14:tracePt t="14212" x="1522413" y="3030538"/>
          <p14:tracePt t="14230" x="1530350" y="3030538"/>
          <p14:tracePt t="14240" x="1538288" y="3030538"/>
          <p14:tracePt t="14248" x="1546225" y="3030538"/>
          <p14:tracePt t="14258" x="1554163" y="3030538"/>
          <p14:tracePt t="14261" x="1554163" y="3022600"/>
          <p14:tracePt t="14266" x="1562100" y="3022600"/>
          <p14:tracePt t="14282" x="1571625" y="3022600"/>
          <p14:tracePt t="14342" x="1579563" y="3022600"/>
          <p14:tracePt t="14350" x="1587500" y="3022600"/>
          <p14:tracePt t="14354" x="1595438" y="3022600"/>
          <p14:tracePt t="14360" x="1603375" y="3022600"/>
          <p14:tracePt t="14364" x="1611313" y="3022600"/>
          <p14:tracePt t="14368" x="1619250" y="3022600"/>
          <p14:tracePt t="14374" x="1627188" y="3022600"/>
          <p14:tracePt t="14378" x="1635125" y="3022600"/>
          <p14:tracePt t="14382" x="1643063" y="3022600"/>
          <p14:tracePt t="14388" x="1651000" y="3022600"/>
          <p14:tracePt t="14391" x="1658938" y="3022600"/>
          <p14:tracePt t="14396" x="1666875" y="3022600"/>
          <p14:tracePt t="14400" x="1674813" y="3022600"/>
          <p14:tracePt t="14404" x="1682750" y="3022600"/>
          <p14:tracePt t="14407" x="1690688" y="3022600"/>
          <p14:tracePt t="14410" x="1698625" y="3022600"/>
          <p14:tracePt t="14412" x="1706563" y="3030538"/>
          <p14:tracePt t="14416" x="1714500" y="3030538"/>
          <p14:tracePt t="14420" x="1722438" y="3030538"/>
          <p14:tracePt t="14422" x="1730375" y="3030538"/>
          <p14:tracePt t="14426" x="1738313" y="3030538"/>
          <p14:tracePt t="14428" x="1746250" y="3030538"/>
          <p14:tracePt t="14432" x="1754188" y="3030538"/>
          <p14:tracePt t="14434" x="1762125" y="3030538"/>
          <p14:tracePt t="14436" x="1770063" y="3030538"/>
          <p14:tracePt t="14441" x="1778000" y="3030538"/>
          <p14:tracePt t="14444" x="1793875" y="3030538"/>
          <p14:tracePt t="14448" x="1801813" y="3030538"/>
          <p14:tracePt t="14450" x="1809750" y="3030538"/>
          <p14:tracePt t="14452" x="1817688" y="3030538"/>
          <p14:tracePt t="14458" x="1833563" y="3030538"/>
          <p14:tracePt t="14461" x="1833563" y="3038475"/>
          <p14:tracePt t="14462" x="1841500" y="3038475"/>
          <p14:tracePt t="14464" x="1849438" y="3038475"/>
          <p14:tracePt t="14466" x="1857375" y="3038475"/>
          <p14:tracePt t="14470" x="1865313" y="3038475"/>
          <p14:tracePt t="14472" x="1873250" y="3038475"/>
          <p14:tracePt t="14475" x="1881188" y="3038475"/>
          <p14:tracePt t="14478" x="1889125" y="3038475"/>
          <p14:tracePt t="14480" x="1897063" y="3038475"/>
          <p14:tracePt t="14484" x="1905000" y="3038475"/>
          <p14:tracePt t="14486" x="1912938" y="3038475"/>
          <p14:tracePt t="14492" x="1922463" y="3038475"/>
          <p14:tracePt t="14493" x="1930400" y="3038475"/>
          <p14:tracePt t="14494" x="1938338" y="3046413"/>
          <p14:tracePt t="14496" x="1946275" y="3046413"/>
          <p14:tracePt t="14500" x="1954213" y="3046413"/>
          <p14:tracePt t="14502" x="1962150" y="3046413"/>
          <p14:tracePt t="14504" x="1970088" y="3046413"/>
          <p14:tracePt t="14508" x="1978025" y="3046413"/>
          <p14:tracePt t="14510" x="1985963" y="3046413"/>
          <p14:tracePt t="14512" x="1993900" y="3046413"/>
          <p14:tracePt t="14514" x="2001838" y="3046413"/>
          <p14:tracePt t="14518" x="2009775" y="3046413"/>
          <p14:tracePt t="14520" x="2017713" y="3046413"/>
          <p14:tracePt t="14522" x="2025650" y="3046413"/>
          <p14:tracePt t="14527" x="2033588" y="3046413"/>
          <p14:tracePt t="14528" x="2041525" y="3046413"/>
          <p14:tracePt t="14532" x="2049463" y="3046413"/>
          <p14:tracePt t="14534" x="2057400" y="3046413"/>
          <p14:tracePt t="14538" x="2065338" y="3046413"/>
          <p14:tracePt t="14542" x="2073275" y="3038475"/>
          <p14:tracePt t="14544" x="2081213" y="3038475"/>
          <p14:tracePt t="14548" x="2089150" y="3038475"/>
          <p14:tracePt t="14552" x="2097088" y="3038475"/>
          <p14:tracePt t="14554" x="2105025" y="3038475"/>
          <p14:tracePt t="14559" x="2112963" y="3038475"/>
          <p14:tracePt t="14561" x="2120900" y="3038475"/>
          <p14:tracePt t="14566" x="2128838" y="3038475"/>
          <p14:tracePt t="14568" x="2136775" y="3038475"/>
          <p14:tracePt t="14572" x="2144713" y="3038475"/>
          <p14:tracePt t="14576" x="2152650" y="3038475"/>
          <p14:tracePt t="14580" x="2160588" y="3038475"/>
          <p14:tracePt t="14584" x="2168525" y="3038475"/>
          <p14:tracePt t="14588" x="2176463" y="3030538"/>
          <p14:tracePt t="14592" x="2184400" y="3030538"/>
          <p14:tracePt t="14598" x="2192338" y="3030538"/>
          <p14:tracePt t="14608" x="2200275" y="3030538"/>
          <p14:tracePt t="14796" x="2192338" y="3030538"/>
          <p14:tracePt t="16209" x="2200275" y="3030538"/>
          <p14:tracePt t="16220" x="2208213" y="3030538"/>
          <p14:tracePt t="16227" x="2216150" y="3030538"/>
          <p14:tracePt t="16233" x="2224088" y="3030538"/>
          <p14:tracePt t="16241" x="2232025" y="3030538"/>
          <p14:tracePt t="16244" x="2239963" y="3030538"/>
          <p14:tracePt t="16248" x="2247900" y="3030538"/>
          <p14:tracePt t="16254" x="2255838" y="3030538"/>
          <p14:tracePt t="16260" x="2265363" y="3030538"/>
          <p14:tracePt t="16270" x="2273300" y="3030538"/>
          <p14:tracePt t="16282" x="2281238" y="3030538"/>
          <p14:tracePt t="16292" x="2289175" y="3030538"/>
          <p14:tracePt t="16305" x="2297113" y="3030538"/>
          <p14:tracePt t="16320" x="2305050" y="3030538"/>
          <p14:tracePt t="16686" x="2312988" y="3030538"/>
          <p14:tracePt t="16713" x="2320925" y="3030538"/>
          <p14:tracePt t="16866" x="2328863" y="3030538"/>
          <p14:tracePt t="16883" x="2336800" y="3030538"/>
          <p14:tracePt t="16907" x="2344738" y="3030538"/>
          <p14:tracePt t="16934" x="2352675" y="3030538"/>
          <p14:tracePt t="16955" x="2360613" y="3030538"/>
          <p14:tracePt t="16968" x="2368550" y="3030538"/>
          <p14:tracePt t="16972" x="2368550" y="3022600"/>
          <p14:tracePt t="16976" x="2376488" y="3022600"/>
          <p14:tracePt t="16982" x="2384425" y="3022600"/>
          <p14:tracePt t="16988" x="2392363" y="3022600"/>
          <p14:tracePt t="16992" x="2400300" y="3014663"/>
          <p14:tracePt t="16996" x="2408238" y="3014663"/>
          <p14:tracePt t="17000" x="2416175" y="3014663"/>
          <p14:tracePt t="17002" x="2424113" y="3014663"/>
          <p14:tracePt t="17009" x="2432050" y="3006725"/>
          <p14:tracePt t="17010" x="2439988" y="3006725"/>
          <p14:tracePt t="17014" x="2447925" y="3006725"/>
          <p14:tracePt t="17018" x="2455863" y="3006725"/>
          <p14:tracePt t="17020" x="2463800" y="3006725"/>
          <p14:tracePt t="17024" x="2471738" y="3006725"/>
          <p14:tracePt t="17028" x="2479675" y="3006725"/>
          <p14:tracePt t="17030" x="2487613" y="2998788"/>
          <p14:tracePt t="17034" x="2495550" y="2998788"/>
          <p14:tracePt t="17038" x="2503488" y="2998788"/>
          <p14:tracePt t="17043" x="2511425" y="2998788"/>
          <p14:tracePt t="17047" x="2519363" y="2998788"/>
          <p14:tracePt t="17051" x="2527300" y="2998788"/>
          <p14:tracePt t="17057" x="2535238" y="2998788"/>
          <p14:tracePt t="17064" x="2543175" y="2998788"/>
          <p14:tracePt t="17066" x="2543175" y="2990850"/>
          <p14:tracePt t="17076" x="2551113" y="2990850"/>
          <p14:tracePt t="17107" x="2559050" y="2990850"/>
          <p14:tracePt t="17115" x="2559050" y="2982913"/>
          <p14:tracePt t="17124" x="2566988" y="2982913"/>
          <p14:tracePt t="17132" x="2566988" y="2974975"/>
          <p14:tracePt t="17138" x="2574925" y="2974975"/>
          <p14:tracePt t="17151" x="2574925" y="2967038"/>
          <p14:tracePt t="17155" x="2582863" y="2967038"/>
          <p14:tracePt t="17166" x="2582863" y="2959100"/>
          <p14:tracePt t="17168" x="2590800" y="2959100"/>
          <p14:tracePt t="17176" x="2590800" y="2951163"/>
          <p14:tracePt t="17179" x="2598738" y="2951163"/>
          <p14:tracePt t="17185" x="2598738" y="2943225"/>
          <p14:tracePt t="17189" x="2606675" y="2943225"/>
          <p14:tracePt t="17194" x="2606675" y="2935288"/>
          <p14:tracePt t="17198" x="2616200" y="2935288"/>
          <p14:tracePt t="17200" x="2616200" y="2927350"/>
          <p14:tracePt t="17210" x="2624138" y="2919413"/>
          <p14:tracePt t="17214" x="2624138" y="2909888"/>
          <p14:tracePt t="17220" x="2632075" y="2909888"/>
          <p14:tracePt t="17223" x="2632075" y="2901950"/>
          <p14:tracePt t="17230" x="2632075" y="2894013"/>
          <p14:tracePt t="17234" x="2640013" y="2894013"/>
          <p14:tracePt t="17238" x="2640013" y="2886075"/>
          <p14:tracePt t="17247" x="2640013" y="2878138"/>
          <p14:tracePt t="17253" x="2647950" y="2878138"/>
          <p14:tracePt t="17255" x="2647950" y="2870200"/>
          <p14:tracePt t="17261" x="2647950" y="2862263"/>
          <p14:tracePt t="17270" x="2647950" y="2854325"/>
          <p14:tracePt t="17276" x="2647950" y="2846388"/>
          <p14:tracePt t="17285" x="2655888" y="2838450"/>
          <p14:tracePt t="17293" x="2655888" y="2830513"/>
          <p14:tracePt t="17310" x="2655888" y="2822575"/>
          <p14:tracePt t="17330" x="2655888" y="2814638"/>
          <p14:tracePt t="17351" x="2655888" y="2806700"/>
          <p14:tracePt t="17368" x="2655888" y="2798763"/>
          <p14:tracePt t="17387" x="2655888" y="2790825"/>
          <p14:tracePt t="17401" x="2655888" y="2782888"/>
          <p14:tracePt t="17411" x="2655888" y="2774950"/>
          <p14:tracePt t="17426" x="2655888" y="2767013"/>
          <p14:tracePt t="17447" x="2655888" y="2759075"/>
          <p14:tracePt t="17465" x="2655888" y="2751138"/>
          <p14:tracePt t="17482" x="2655888" y="2743200"/>
          <p14:tracePt t="17614" x="2655888" y="2751138"/>
          <p14:tracePt t="17622" x="2655888" y="2759075"/>
          <p14:tracePt t="17628" x="2655888" y="2767013"/>
          <p14:tracePt t="17632" x="2663825" y="2774950"/>
          <p14:tracePt t="17636" x="2663825" y="2782888"/>
          <p14:tracePt t="17641" x="2663825" y="2790825"/>
          <p14:tracePt t="17644" x="2663825" y="2798763"/>
          <p14:tracePt t="17648" x="2663825" y="2806700"/>
          <p14:tracePt t="17652" x="2663825" y="2814638"/>
          <p14:tracePt t="17657" x="2663825" y="2822575"/>
          <p14:tracePt t="17663" x="2663825" y="2830513"/>
          <p14:tracePt t="17669" x="2671763" y="2838450"/>
          <p14:tracePt t="17674" x="2671763" y="2846388"/>
          <p14:tracePt t="17682" x="2671763" y="2854325"/>
          <p14:tracePt t="17689" x="2671763" y="2862263"/>
          <p14:tracePt t="17695" x="2671763" y="2870200"/>
          <p14:tracePt t="17707" x="2671763" y="2878138"/>
          <p14:tracePt t="17718" x="2671763" y="2886075"/>
          <p14:tracePt t="17839" x="2679700" y="2886075"/>
          <p14:tracePt t="17846" x="2687638" y="2886075"/>
          <p14:tracePt t="17849" x="2695575" y="2886075"/>
          <p14:tracePt t="17852" x="2703513" y="2886075"/>
          <p14:tracePt t="17857" x="2711450" y="2886075"/>
          <p14:tracePt t="17859" x="2719388" y="2886075"/>
          <p14:tracePt t="17861" x="2727325" y="2894013"/>
          <p14:tracePt t="17863" x="2735263" y="2894013"/>
          <p14:tracePt t="17867" x="2743200" y="2894013"/>
          <p14:tracePt t="17869" x="2751138" y="2894013"/>
          <p14:tracePt t="17871" x="2759075" y="2894013"/>
          <p14:tracePt t="17875" x="2767013" y="2901950"/>
          <p14:tracePt t="17877" x="2774950" y="2901950"/>
          <p14:tracePt t="17879" x="2782888" y="2901950"/>
          <p14:tracePt t="17883" x="2790825" y="2901950"/>
          <p14:tracePt t="17885" x="2798763" y="2901950"/>
          <p14:tracePt t="17887" x="2798763" y="2909888"/>
          <p14:tracePt t="17890" x="2806700" y="2909888"/>
          <p14:tracePt t="17892" x="2814638" y="2909888"/>
          <p14:tracePt t="17895" x="2822575" y="2909888"/>
          <p14:tracePt t="17897" x="2830513" y="2909888"/>
          <p14:tracePt t="17899" x="2838450" y="2919413"/>
          <p14:tracePt t="17901" x="2846388" y="2919413"/>
          <p14:tracePt t="17903" x="2854325" y="2919413"/>
          <p14:tracePt t="17905" x="2862263" y="2919413"/>
          <p14:tracePt t="17910" x="2878138" y="2919413"/>
          <p14:tracePt t="17914" x="2886075" y="2919413"/>
          <p14:tracePt t="17916" x="2894013" y="2919413"/>
          <p14:tracePt t="17918" x="2901950" y="2927350"/>
          <p14:tracePt t="17920" x="2909888" y="2927350"/>
          <p14:tracePt t="17924" x="2917825" y="2927350"/>
          <p14:tracePt t="17928" x="2925763" y="2927350"/>
          <p14:tracePt t="17944" x="2967038" y="2927350"/>
          <p14:tracePt t="17947" x="2974975" y="2919413"/>
          <p14:tracePt t="17953" x="2982913" y="2919413"/>
          <p14:tracePt t="17960" x="2990850" y="2919413"/>
          <p14:tracePt t="17965" x="2998788" y="2919413"/>
          <p14:tracePt t="17975" x="3006725" y="2919413"/>
          <p14:tracePt t="18126" x="3014663" y="2919413"/>
          <p14:tracePt t="18131" x="3014663" y="2909888"/>
          <p14:tracePt t="18140" x="3022600" y="2909888"/>
          <p14:tracePt t="18143" x="3022600" y="2901950"/>
          <p14:tracePt t="18151" x="3030538" y="2901950"/>
          <p14:tracePt t="18157" x="3038475" y="2894013"/>
          <p14:tracePt t="18162" x="3046413" y="2894013"/>
          <p14:tracePt t="18169" x="3054350" y="2894013"/>
          <p14:tracePt t="18171" x="3062288" y="2894013"/>
          <p14:tracePt t="18174" x="3062288" y="2886075"/>
          <p14:tracePt t="18177" x="3070225" y="2886075"/>
          <p14:tracePt t="18179" x="3078163" y="2886075"/>
          <p14:tracePt t="18181" x="3086100" y="2886075"/>
          <p14:tracePt t="18184" x="3094038" y="2886075"/>
          <p14:tracePt t="18188" x="3101975" y="2886075"/>
          <p14:tracePt t="18191" x="3109913" y="2886075"/>
          <p14:tracePt t="18194" x="3117850" y="2886075"/>
          <p14:tracePt t="18196" x="3125788" y="2886075"/>
          <p14:tracePt t="18198" x="3133725" y="2878138"/>
          <p14:tracePt t="18202" x="3141663" y="2878138"/>
          <p14:tracePt t="18204" x="3149600" y="2878138"/>
          <p14:tracePt t="18209" x="3157538" y="2878138"/>
          <p14:tracePt t="18212" x="3173413" y="2878138"/>
          <p14:tracePt t="18214" x="3181350" y="2878138"/>
          <p14:tracePt t="18218" x="3189288" y="2878138"/>
          <p14:tracePt t="18220" x="3197225" y="2878138"/>
          <p14:tracePt t="18222" x="3205163" y="2878138"/>
          <p14:tracePt t="18226" x="3213100" y="2878138"/>
          <p14:tracePt t="18227" x="3221038" y="2878138"/>
          <p14:tracePt t="18228" x="3228975" y="2878138"/>
          <p14:tracePt t="18232" x="3236913" y="2886075"/>
          <p14:tracePt t="18234" x="3244850" y="2886075"/>
          <p14:tracePt t="18236" x="3252788" y="2886075"/>
          <p14:tracePt t="18238" x="3260725" y="2886075"/>
          <p14:tracePt t="18241" x="3268663" y="2886075"/>
          <p14:tracePt t="18243" x="3276600" y="2886075"/>
          <p14:tracePt t="18244" x="3284538" y="2886075"/>
          <p14:tracePt t="18246" x="3292475" y="2886075"/>
          <p14:tracePt t="18250" x="3300413" y="2886075"/>
          <p14:tracePt t="18252" x="3308350" y="2886075"/>
          <p14:tracePt t="18254" x="3317875" y="2886075"/>
          <p14:tracePt t="18257" x="3325813" y="2886075"/>
          <p14:tracePt t="18259" x="3333750" y="2886075"/>
          <p14:tracePt t="18261" x="3341688" y="2886075"/>
          <p14:tracePt t="18263" x="3349625" y="2886075"/>
          <p14:tracePt t="18267" x="3357563" y="2894013"/>
          <p14:tracePt t="18269" x="3365500" y="2894013"/>
          <p14:tracePt t="18271" x="3373438" y="2894013"/>
          <p14:tracePt t="18275" x="3381375" y="2894013"/>
          <p14:tracePt t="18278" x="3389313" y="2894013"/>
          <p14:tracePt t="18282" x="3397250" y="2894013"/>
          <p14:tracePt t="18284" x="3405188" y="2894013"/>
          <p14:tracePt t="18291" x="3421063" y="2894013"/>
          <p14:tracePt t="18295" x="3429000" y="2894013"/>
          <p14:tracePt t="18297" x="3436938" y="2894013"/>
          <p14:tracePt t="18301" x="3444875" y="2894013"/>
          <p14:tracePt t="18308" x="3452813" y="2894013"/>
          <p14:tracePt t="18310" x="3460750" y="2894013"/>
          <p14:tracePt t="18312" x="3460750" y="2901950"/>
          <p14:tracePt t="18316" x="3468688" y="2901950"/>
          <p14:tracePt t="18324" x="3476625" y="2901950"/>
          <p14:tracePt t="18334" x="3484563" y="2901950"/>
          <p14:tracePt t="18351" x="3492500" y="2901950"/>
          <p14:tracePt t="18373" x="3492500" y="2894013"/>
          <p14:tracePt t="18396" x="3500438" y="2894013"/>
          <p14:tracePt t="18404" x="3500438" y="2886075"/>
          <p14:tracePt t="18408" x="3508375" y="2886075"/>
          <p14:tracePt t="18418" x="3516313" y="2886075"/>
          <p14:tracePt t="18426" x="3516313" y="2878138"/>
          <p14:tracePt t="18432" x="3524250" y="2878138"/>
          <p14:tracePt t="18569" x="3516313" y="2878138"/>
          <p14:tracePt t="18580" x="3516313" y="2886075"/>
          <p14:tracePt t="18606" x="3508375" y="2886075"/>
          <p14:tracePt t="18618" x="3500438" y="2894013"/>
          <p14:tracePt t="18626" x="3492500" y="2894013"/>
          <p14:tracePt t="18632" x="3492500" y="2901950"/>
          <p14:tracePt t="18634" x="3484563" y="2901950"/>
          <p14:tracePt t="18641" x="3476625" y="2901950"/>
          <p14:tracePt t="18646" x="3468688" y="2901950"/>
          <p14:tracePt t="18653" x="3460750" y="2909888"/>
          <p14:tracePt t="18666" x="3452813" y="2909888"/>
          <p14:tracePt t="18680" x="3444875" y="2909888"/>
          <p14:tracePt t="18686" x="3444875" y="2919413"/>
          <p14:tracePt t="18692" x="3436938" y="2919413"/>
          <p14:tracePt t="18702" x="3429000" y="2927350"/>
          <p14:tracePt t="18713" x="3421063" y="2927350"/>
          <p14:tracePt t="18715" x="3421063" y="2935288"/>
          <p14:tracePt t="18727" x="3421063" y="2943225"/>
          <p14:tracePt t="18729" x="3413125" y="2943225"/>
          <p14:tracePt t="18747" x="3413125" y="2951163"/>
          <p14:tracePt t="18767" x="3405188" y="2959100"/>
          <p14:tracePt t="18906" x="3413125" y="2959100"/>
          <p14:tracePt t="18918" x="3413125" y="2967038"/>
          <p14:tracePt t="18922" x="3421063" y="2967038"/>
          <p14:tracePt t="18931" x="3429000" y="2967038"/>
          <p14:tracePt t="18941" x="3444875" y="2967038"/>
          <p14:tracePt t="18946" x="3452813" y="2967038"/>
          <p14:tracePt t="18948" x="3460750" y="2967038"/>
          <p14:tracePt t="18952" x="3468688" y="2967038"/>
          <p14:tracePt t="18954" x="3476625" y="2967038"/>
          <p14:tracePt t="18960" x="3492500" y="2967038"/>
          <p14:tracePt t="18964" x="3500438" y="2967038"/>
          <p14:tracePt t="18966" x="3508375" y="2967038"/>
          <p14:tracePt t="18968" x="3516313" y="2967038"/>
          <p14:tracePt t="18972" x="3524250" y="2967038"/>
          <p14:tracePt t="18975" x="3532188" y="2967038"/>
          <p14:tracePt t="18976" x="3540125" y="2967038"/>
          <p14:tracePt t="18978" x="3548063" y="2967038"/>
          <p14:tracePt t="18980" x="3556000" y="2967038"/>
          <p14:tracePt t="18982" x="3563938" y="2974975"/>
          <p14:tracePt t="18984" x="3571875" y="2974975"/>
          <p14:tracePt t="18986" x="3579813" y="2974975"/>
          <p14:tracePt t="18988" x="3587750" y="2974975"/>
          <p14:tracePt t="18991" x="3595688" y="2974975"/>
          <p14:tracePt t="18993" x="3611563" y="2974975"/>
          <p14:tracePt t="18994" x="3619500" y="2974975"/>
          <p14:tracePt t="18996" x="3627438" y="2974975"/>
          <p14:tracePt t="18998" x="3635375" y="2974975"/>
          <p14:tracePt t="19000" x="3643313" y="2974975"/>
          <p14:tracePt t="19002" x="3651250" y="2974975"/>
          <p14:tracePt t="19004" x="3668713" y="2974975"/>
          <p14:tracePt t="19007" x="3676650" y="2974975"/>
          <p14:tracePt t="19009" x="3684588" y="2974975"/>
          <p14:tracePt t="19011" x="3692525" y="2974975"/>
          <p14:tracePt t="19013" x="3700463" y="2974975"/>
          <p14:tracePt t="19015" x="3708400" y="2974975"/>
          <p14:tracePt t="19017" x="3716338" y="2974975"/>
          <p14:tracePt t="19019" x="3724275" y="2974975"/>
          <p14:tracePt t="19021" x="3732213" y="2974975"/>
          <p14:tracePt t="19024" x="3740150" y="2982913"/>
          <p14:tracePt t="19026" x="3748088" y="2982913"/>
          <p14:tracePt t="19027" x="3756025" y="2982913"/>
          <p14:tracePt t="19029" x="3763963" y="2982913"/>
          <p14:tracePt t="19031" x="3771900" y="2982913"/>
          <p14:tracePt t="19033" x="3779838" y="2982913"/>
          <p14:tracePt t="19037" x="3787775" y="2982913"/>
          <p14:tracePt t="19039" x="3795713" y="2982913"/>
          <p14:tracePt t="19041" x="3803650" y="2982913"/>
          <p14:tracePt t="19043" x="3811588" y="2982913"/>
          <p14:tracePt t="19045" x="3819525" y="2982913"/>
          <p14:tracePt t="19047" x="3827463" y="2982913"/>
          <p14:tracePt t="19051" x="3835400" y="2982913"/>
          <p14:tracePt t="19053" x="3843338" y="2982913"/>
          <p14:tracePt t="19055" x="3851275" y="2982913"/>
          <p14:tracePt t="19057" x="3859213" y="2982913"/>
          <p14:tracePt t="19059" x="3867150" y="2982913"/>
          <p14:tracePt t="19063" x="3875088" y="2982913"/>
          <p14:tracePt t="19065" x="3883025" y="2982913"/>
          <p14:tracePt t="19069" x="3890963" y="2982913"/>
          <p14:tracePt t="19072" x="3898900" y="2982913"/>
          <p14:tracePt t="19075" x="3906838" y="2982913"/>
          <p14:tracePt t="19079" x="3914775" y="2982913"/>
          <p14:tracePt t="19081" x="3922713" y="2982913"/>
          <p14:tracePt t="19086" x="3930650" y="2982913"/>
          <p14:tracePt t="19091" x="3938588" y="2982913"/>
          <p14:tracePt t="19094" x="3946525" y="2982913"/>
          <p14:tracePt t="19098" x="3954463" y="2974975"/>
          <p14:tracePt t="19102" x="3962400" y="2974975"/>
          <p14:tracePt t="19108" x="3970338" y="2974975"/>
          <p14:tracePt t="19110" x="3978275" y="2974975"/>
          <p14:tracePt t="19115" x="3986213" y="2974975"/>
          <p14:tracePt t="19120" x="3994150" y="2974975"/>
          <p14:tracePt t="19124" x="4002088" y="2974975"/>
          <p14:tracePt t="19130" x="4011613" y="2974975"/>
          <p14:tracePt t="19136" x="4019550" y="2974975"/>
          <p14:tracePt t="19144" x="4027488" y="2974975"/>
          <p14:tracePt t="19150" x="4035425" y="2974975"/>
          <p14:tracePt t="19154" x="4035425" y="2982913"/>
          <p14:tracePt t="19158" x="4043363" y="2982913"/>
          <p14:tracePt t="19163" x="4051300" y="2982913"/>
          <p14:tracePt t="19169" x="4059238" y="2982913"/>
          <p14:tracePt t="19177" x="4067175" y="2982913"/>
          <p14:tracePt t="19191" x="4075113" y="2982913"/>
          <p14:tracePt t="19319" x="4075113" y="2990850"/>
          <p14:tracePt t="19330" x="4083050" y="2990850"/>
          <p14:tracePt t="19372" x="4090988" y="2990850"/>
          <p14:tracePt t="19422" x="4098925" y="2990850"/>
          <p14:tracePt t="19449" x="4098925" y="2982913"/>
          <p14:tracePt t="19456" x="4106863" y="2982913"/>
          <p14:tracePt t="19471" x="4114800" y="2982913"/>
          <p14:tracePt t="19480" x="4114800" y="2974975"/>
          <p14:tracePt t="19484" x="4122738" y="2974975"/>
          <p14:tracePt t="19493" x="4130675" y="2974975"/>
          <p14:tracePt t="19495" x="4130675" y="2967038"/>
          <p14:tracePt t="19499" x="4138613" y="2967038"/>
          <p14:tracePt t="19504" x="4146550" y="2967038"/>
          <p14:tracePt t="19508" x="4146550" y="2959100"/>
          <p14:tracePt t="19510" x="4154488" y="2959100"/>
          <p14:tracePt t="19516" x="4162425" y="2959100"/>
          <p14:tracePt t="19518" x="4162425" y="2951163"/>
          <p14:tracePt t="19520" x="4170363" y="2951163"/>
          <p14:tracePt t="19526" x="4178300" y="2951163"/>
          <p14:tracePt t="19528" x="4178300" y="2943225"/>
          <p14:tracePt t="19530" x="4186238" y="2943225"/>
          <p14:tracePt t="19534" x="4194175" y="2943225"/>
          <p14:tracePt t="19536" x="4194175" y="2935288"/>
          <p14:tracePt t="19538" x="4202113" y="2935288"/>
          <p14:tracePt t="19541" x="4210050" y="2935288"/>
          <p14:tracePt t="19542" x="4210050" y="2927350"/>
          <p14:tracePt t="19544" x="4217988" y="2927350"/>
          <p14:tracePt t="19549" x="4233863" y="2919413"/>
          <p14:tracePt t="19553" x="4241800" y="2909888"/>
          <p14:tracePt t="19555" x="4249738" y="2909888"/>
          <p14:tracePt t="19560" x="4257675" y="2901950"/>
          <p14:tracePt t="19561" x="4265613" y="2901950"/>
          <p14:tracePt t="19565" x="4273550" y="2894013"/>
          <p14:tracePt t="19568" x="4281488" y="2894013"/>
          <p14:tracePt t="19569" x="4281488" y="2886075"/>
          <p14:tracePt t="19571" x="4289425" y="2886075"/>
          <p14:tracePt t="19574" x="4289425" y="2878138"/>
          <p14:tracePt t="19576" x="4297363" y="2878138"/>
          <p14:tracePt t="19578" x="4305300" y="2878138"/>
          <p14:tracePt t="19579" x="4305300" y="2870200"/>
          <p14:tracePt t="19581" x="4313238" y="2870200"/>
          <p14:tracePt t="19583" x="4313238" y="2862263"/>
          <p14:tracePt t="19585" x="4321175" y="2862263"/>
          <p14:tracePt t="19587" x="4321175" y="2854325"/>
          <p14:tracePt t="19591" x="4329113" y="2854325"/>
          <p14:tracePt t="19595" x="4337050" y="2846388"/>
          <p14:tracePt t="19598" x="4344988" y="2846388"/>
          <p14:tracePt t="19600" x="4344988" y="2838450"/>
          <p14:tracePt t="19604" x="4352925" y="2838450"/>
          <p14:tracePt t="19609" x="4362450" y="2830513"/>
          <p14:tracePt t="19614" x="4370388" y="2822575"/>
          <p14:tracePt t="19620" x="4378325" y="2822575"/>
          <p14:tracePt t="19622" x="4378325" y="2814638"/>
          <p14:tracePt t="19626" x="4378325" y="2806700"/>
          <p14:tracePt t="19628" x="4386263" y="2806700"/>
          <p14:tracePt t="19632" x="4386263" y="2798763"/>
          <p14:tracePt t="19634" x="4394200" y="2798763"/>
          <p14:tracePt t="19636" x="4394200" y="2790825"/>
          <p14:tracePt t="19638" x="4394200" y="2782888"/>
          <p14:tracePt t="19643" x="4402138" y="2774950"/>
          <p14:tracePt t="19646" x="4402138" y="2767013"/>
          <p14:tracePt t="19648" x="4410075" y="2767013"/>
          <p14:tracePt t="19650" x="4410075" y="2759075"/>
          <p14:tracePt t="19654" x="4410075" y="2751138"/>
          <p14:tracePt t="19657" x="4418013" y="2743200"/>
          <p14:tracePt t="19660" x="4418013" y="2735263"/>
          <p14:tracePt t="19664" x="4418013" y="2727325"/>
          <p14:tracePt t="19666" x="4425950" y="2719388"/>
          <p14:tracePt t="19669" x="4425950" y="2711450"/>
          <p14:tracePt t="19675" x="4425950" y="2703513"/>
          <p14:tracePt t="19677" x="4425950" y="2695575"/>
          <p14:tracePt t="19679" x="4433888" y="2695575"/>
          <p14:tracePt t="19681" x="4433888" y="2687638"/>
          <p14:tracePt t="19686" x="4433888" y="2679700"/>
          <p14:tracePt t="19693" x="4441825" y="2671763"/>
          <p14:tracePt t="19697" x="4441825" y="2663825"/>
          <p14:tracePt t="19703" x="4441825" y="2655888"/>
          <p14:tracePt t="19709" x="4449763" y="2647950"/>
          <p14:tracePt t="19715" x="4449763" y="2640013"/>
          <p14:tracePt t="19721" x="4449763" y="2632075"/>
          <p14:tracePt t="19728" x="4449763" y="2624138"/>
          <p14:tracePt t="19732" x="4457700" y="2624138"/>
          <p14:tracePt t="19734" x="4457700" y="2616200"/>
          <p14:tracePt t="19743" x="4457700" y="2608263"/>
          <p14:tracePt t="19756" x="4457700" y="2600325"/>
          <p14:tracePt t="19763" x="4465638" y="2600325"/>
          <p14:tracePt t="20006" x="4473575" y="2600325"/>
          <p14:tracePt t="20010" x="4481513" y="2600325"/>
          <p14:tracePt t="20014" x="4489450" y="2608263"/>
          <p14:tracePt t="20018" x="4497388" y="2608263"/>
          <p14:tracePt t="20020" x="4505325" y="2608263"/>
          <p14:tracePt t="20024" x="4513263" y="2608263"/>
          <p14:tracePt t="20026" x="4521200" y="2608263"/>
          <p14:tracePt t="20028" x="4537075" y="2608263"/>
          <p14:tracePt t="20032" x="4545013" y="2608263"/>
          <p14:tracePt t="20034" x="4552950" y="2608263"/>
          <p14:tracePt t="20036" x="4560888" y="2608263"/>
          <p14:tracePt t="20038" x="4568825" y="2608263"/>
          <p14:tracePt t="20041" x="4576763" y="2608263"/>
          <p14:tracePt t="20042" x="4584700" y="2608263"/>
          <p14:tracePt t="20044" x="4592638" y="2608263"/>
          <p14:tracePt t="20046" x="4600575" y="2608263"/>
          <p14:tracePt t="20048" x="4616450" y="2608263"/>
          <p14:tracePt t="20050" x="4624388" y="2608263"/>
          <p14:tracePt t="20052" x="4632325" y="2608263"/>
          <p14:tracePt t="20054" x="4640263" y="2608263"/>
          <p14:tracePt t="20058" x="4664075" y="2608263"/>
          <p14:tracePt t="20060" x="4672013" y="2608263"/>
          <p14:tracePt t="20062" x="4687888" y="2608263"/>
          <p14:tracePt t="20064" x="4695825" y="2608263"/>
          <p14:tracePt t="20066" x="4705350" y="2608263"/>
          <p14:tracePt t="20068" x="4721225" y="2608263"/>
          <p14:tracePt t="20071" x="4729163" y="2608263"/>
          <p14:tracePt t="20073" x="4745038" y="2608263"/>
          <p14:tracePt t="20075" x="4752975" y="2616200"/>
          <p14:tracePt t="20077" x="4768850" y="2616200"/>
          <p14:tracePt t="20078" x="4776788" y="2616200"/>
          <p14:tracePt t="20080" x="4792663" y="2608263"/>
          <p14:tracePt t="20082" x="4808538" y="2608263"/>
          <p14:tracePt t="20084" x="4816475" y="2608263"/>
          <p14:tracePt t="20086" x="4832350" y="2608263"/>
          <p14:tracePt t="20089" x="4848225" y="2608263"/>
          <p14:tracePt t="20092" x="4864100" y="2608263"/>
          <p14:tracePt t="20094" x="4879975" y="2608263"/>
          <p14:tracePt t="20096" x="4887913" y="2608263"/>
          <p14:tracePt t="20098" x="4903788" y="2608263"/>
          <p14:tracePt t="20101" x="4911725" y="2616200"/>
          <p14:tracePt t="20102" x="4927600" y="2616200"/>
          <p14:tracePt t="20104" x="4943475" y="2616200"/>
          <p14:tracePt t="20107" x="4951413" y="2616200"/>
          <p14:tracePt t="20108" x="4959350" y="2616200"/>
          <p14:tracePt t="20109" x="4975225" y="2616200"/>
          <p14:tracePt t="20111" x="4983163" y="2616200"/>
          <p14:tracePt t="20113" x="4991100" y="2608263"/>
          <p14:tracePt t="20115" x="5006975" y="2608263"/>
          <p14:tracePt t="20117" x="5014913" y="2608263"/>
          <p14:tracePt t="20119" x="5022850" y="2608263"/>
          <p14:tracePt t="20121" x="5038725" y="2608263"/>
          <p14:tracePt t="20123" x="5046663" y="2608263"/>
          <p14:tracePt t="20125" x="5056188" y="2608263"/>
          <p14:tracePt t="20127" x="5064125" y="2608263"/>
          <p14:tracePt t="20129" x="5080000" y="2608263"/>
          <p14:tracePt t="20131" x="5087938" y="2608263"/>
          <p14:tracePt t="20133" x="5095875" y="2608263"/>
          <p14:tracePt t="20135" x="5103813" y="2608263"/>
          <p14:tracePt t="20137" x="5111750" y="2608263"/>
          <p14:tracePt t="20140" x="5119688" y="2608263"/>
          <p14:tracePt t="20141" x="5127625" y="2608263"/>
          <p14:tracePt t="20143" x="5135563" y="2608263"/>
          <p14:tracePt t="20145" x="5143500" y="2608263"/>
          <p14:tracePt t="20147" x="5151438" y="2608263"/>
          <p14:tracePt t="20151" x="5159375" y="2608263"/>
          <p14:tracePt t="20153" x="5167313" y="2608263"/>
          <p14:tracePt t="20156" x="5175250" y="2608263"/>
          <p14:tracePt t="20159" x="5183188" y="2608263"/>
          <p14:tracePt t="20161" x="5191125" y="2608263"/>
          <p14:tracePt t="20163" x="5191125" y="2600325"/>
          <p14:tracePt t="20165" x="5199063" y="2600325"/>
          <p14:tracePt t="20169" x="5207000" y="2600325"/>
          <p14:tracePt t="20174" x="5214938" y="2600325"/>
          <p14:tracePt t="20178" x="5222875" y="2600325"/>
          <p14:tracePt t="20182" x="5230813" y="2600325"/>
          <p14:tracePt t="20186" x="5238750" y="2600325"/>
          <p14:tracePt t="20189" x="5238750" y="2592388"/>
          <p14:tracePt t="20192" x="5246688" y="2592388"/>
          <p14:tracePt t="20200" x="5254625" y="2592388"/>
          <p14:tracePt t="20210" x="5262563" y="2592388"/>
          <p14:tracePt t="20220" x="5262563" y="2584450"/>
          <p14:tracePt t="20226" x="5270500" y="2584450"/>
          <p14:tracePt t="20259" x="5278438" y="2584450"/>
          <p14:tracePt t="20284" x="5286375" y="2584450"/>
          <p14:tracePt t="20296" x="5294313" y="2584450"/>
          <p14:tracePt t="20302" x="5294313" y="2576513"/>
          <p14:tracePt t="20304" x="5302250" y="2576513"/>
          <p14:tracePt t="20310" x="5310188" y="2576513"/>
          <p14:tracePt t="20314" x="5318125" y="2576513"/>
          <p14:tracePt t="20318" x="5326063" y="2576513"/>
          <p14:tracePt t="20322" x="5334000" y="2566988"/>
          <p14:tracePt t="20326" x="5341938" y="2566988"/>
          <p14:tracePt t="20330" x="5349875" y="2566988"/>
          <p14:tracePt t="20334" x="5357813" y="2566988"/>
          <p14:tracePt t="20338" x="5365750" y="2559050"/>
          <p14:tracePt t="20342" x="5373688" y="2559050"/>
          <p14:tracePt t="20348" x="5381625" y="2559050"/>
          <p14:tracePt t="20352" x="5389563" y="2559050"/>
          <p14:tracePt t="20359" x="5397500" y="2559050"/>
          <p14:tracePt t="20363" x="5407025" y="2559050"/>
          <p14:tracePt t="20369" x="5414963" y="2559050"/>
          <p14:tracePt t="20376" x="5422900" y="2559050"/>
          <p14:tracePt t="20380" x="5430838" y="2559050"/>
          <p14:tracePt t="20386" x="5438775" y="2551113"/>
          <p14:tracePt t="20393" x="5446713" y="2551113"/>
          <p14:tracePt t="20399" x="5454650" y="2551113"/>
          <p14:tracePt t="20405" x="5462588" y="2551113"/>
          <p14:tracePt t="20411" x="5462588" y="2543175"/>
          <p14:tracePt t="20413" x="5470525" y="2543175"/>
          <p14:tracePt t="20419" x="5478463" y="2543175"/>
          <p14:tracePt t="20427" x="5486400" y="2543175"/>
          <p14:tracePt t="20433" x="5486400" y="2535238"/>
          <p14:tracePt t="20437" x="5494338" y="2535238"/>
          <p14:tracePt t="20447" x="5502275" y="2535238"/>
          <p14:tracePt t="20455" x="5510213" y="2535238"/>
          <p14:tracePt t="20461" x="5510213" y="2527300"/>
          <p14:tracePt t="20463" x="5518150" y="2527300"/>
          <p14:tracePt t="20471" x="5526088" y="2527300"/>
          <p14:tracePt t="20477" x="5534025" y="2527300"/>
          <p14:tracePt t="20487" x="5541963" y="2527300"/>
          <p14:tracePt t="20496" x="5549900" y="2527300"/>
          <p14:tracePt t="20504" x="5557838" y="2527300"/>
          <p14:tracePt t="20512" x="5565775" y="2527300"/>
          <p14:tracePt t="20518" x="5573713" y="2527300"/>
          <p14:tracePt t="20525" x="5581650" y="2527300"/>
          <p14:tracePt t="20526" x="5581650" y="2535238"/>
          <p14:tracePt t="20532" x="5589588" y="2535238"/>
          <p14:tracePt t="20546" x="5597525" y="2535238"/>
          <p14:tracePt t="20571" x="5597525" y="2543175"/>
          <p14:tracePt t="20581" x="5605463" y="2543175"/>
          <p14:tracePt t="20603" x="5613400" y="2543175"/>
          <p14:tracePt t="20626" x="5621338" y="2543175"/>
          <p14:tracePt t="20634" x="5621338" y="2551113"/>
          <p14:tracePt t="20636" x="5629275" y="2551113"/>
          <p14:tracePt t="20644" x="5637213" y="2551113"/>
          <p14:tracePt t="20650" x="5645150" y="2551113"/>
          <p14:tracePt t="20654" x="5653088" y="2551113"/>
          <p14:tracePt t="20659" x="5661025" y="2559050"/>
          <p14:tracePt t="20661" x="5668963" y="2559050"/>
          <p14:tracePt t="20665" x="5676900" y="2559050"/>
          <p14:tracePt t="20669" x="5684838" y="2559050"/>
          <p14:tracePt t="20674" x="5692775" y="2559050"/>
          <p14:tracePt t="20676" x="5700713" y="2559050"/>
          <p14:tracePt t="20680" x="5708650" y="2559050"/>
          <p14:tracePt t="20684" x="5716588" y="2566988"/>
          <p14:tracePt t="20686" x="5724525" y="2566988"/>
          <p14:tracePt t="20691" x="5732463" y="2566988"/>
          <p14:tracePt t="20694" x="5740400" y="2566988"/>
          <p14:tracePt t="20698" x="5749925" y="2566988"/>
          <p14:tracePt t="20702" x="5757863" y="2566988"/>
          <p14:tracePt t="20708" x="5765800" y="2576513"/>
          <p14:tracePt t="20711" x="5773738" y="2576513"/>
          <p14:tracePt t="20716" x="5781675" y="2576513"/>
          <p14:tracePt t="20719" x="5789613" y="2576513"/>
          <p14:tracePt t="20724" x="5797550" y="2576513"/>
          <p14:tracePt t="20727" x="5805488" y="2576513"/>
          <p14:tracePt t="20729" x="5813425" y="2576513"/>
          <p14:tracePt t="20734" x="5821363" y="2576513"/>
          <p14:tracePt t="20736" x="5829300" y="2576513"/>
          <p14:tracePt t="20742" x="5837238" y="2576513"/>
          <p14:tracePt t="20746" x="5845175" y="2576513"/>
          <p14:tracePt t="20753" x="5853113" y="2576513"/>
          <p14:tracePt t="20761" x="5861050" y="2576513"/>
          <p14:tracePt t="20769" x="5868988" y="2576513"/>
          <p14:tracePt t="20777" x="5876925" y="2576513"/>
          <p14:tracePt t="20785" x="5884863" y="2566988"/>
          <p14:tracePt t="20798" x="5892800" y="2566988"/>
          <p14:tracePt t="20804" x="5892800" y="2576513"/>
          <p14:tracePt t="20824" x="5900738" y="2576513"/>
          <p14:tracePt t="20847" x="5908675" y="2576513"/>
          <p14:tracePt t="20889" x="5916613" y="2576513"/>
          <p14:tracePt t="20903" x="5924550" y="2576513"/>
          <p14:tracePt t="20914" x="5932488" y="2576513"/>
          <p14:tracePt t="20922" x="5940425" y="2576513"/>
          <p14:tracePt t="20930" x="5948363" y="2576513"/>
          <p14:tracePt t="20936" x="5956300" y="2576513"/>
          <p14:tracePt t="20945" x="5964238" y="2576513"/>
          <p14:tracePt t="20952" x="5972175" y="2576513"/>
          <p14:tracePt t="20960" x="5980113" y="2576513"/>
          <p14:tracePt t="20963" x="5988050" y="2576513"/>
          <p14:tracePt t="20971" x="5995988" y="2576513"/>
          <p14:tracePt t="20974" x="5995988" y="2584450"/>
          <p14:tracePt t="20978" x="6003925" y="2584450"/>
          <p14:tracePt t="20986" x="6011863" y="2584450"/>
          <p14:tracePt t="20995" x="6019800" y="2584450"/>
          <p14:tracePt t="21009" x="6027738" y="2584450"/>
          <p14:tracePt t="21048" x="6035675" y="2592388"/>
          <p14:tracePt t="21068" x="6043613" y="2592388"/>
          <p14:tracePt t="21070" x="6043613" y="2600325"/>
          <p14:tracePt t="21080" x="6051550" y="2608263"/>
          <p14:tracePt t="21088" x="6051550" y="2616200"/>
          <p14:tracePt t="21092" x="6059488" y="2616200"/>
          <p14:tracePt t="21096" x="6059488" y="2624138"/>
          <p14:tracePt t="21100" x="6067425" y="2624138"/>
          <p14:tracePt t="21104" x="6067425" y="2632075"/>
          <p14:tracePt t="21112" x="6075363" y="2640013"/>
          <p14:tracePt t="21122" x="6075363" y="2647950"/>
          <p14:tracePt t="21128" x="6083300" y="2655888"/>
          <p14:tracePt t="21136" x="6083300" y="2663825"/>
          <p14:tracePt t="21138" x="6091238" y="2663825"/>
          <p14:tracePt t="21144" x="6091238" y="2671763"/>
          <p14:tracePt t="21157" x="6091238" y="2679700"/>
          <p14:tracePt t="21159" x="6100763" y="2679700"/>
          <p14:tracePt t="21257" x="6100763" y="2687638"/>
          <p14:tracePt t="21261" x="6091238" y="2687638"/>
          <p14:tracePt t="21269" x="6091238" y="2695575"/>
          <p14:tracePt t="21276" x="6091238" y="2703513"/>
          <p14:tracePt t="21282" x="6091238" y="2711450"/>
          <p14:tracePt t="21286" x="6091238" y="2719388"/>
          <p14:tracePt t="21291" x="6091238" y="2727325"/>
          <p14:tracePt t="21293" x="6091238" y="2735263"/>
          <p14:tracePt t="21297" x="6091238" y="2743200"/>
          <p14:tracePt t="21301" x="6091238" y="2751138"/>
          <p14:tracePt t="21303" x="6091238" y="2759075"/>
          <p14:tracePt t="21308" x="6083300" y="2767013"/>
          <p14:tracePt t="21309" x="6083300" y="2774950"/>
          <p14:tracePt t="21311" x="6091238" y="2774950"/>
          <p14:tracePt t="21313" x="6091238" y="2782888"/>
          <p14:tracePt t="21315" x="6091238" y="2790825"/>
          <p14:tracePt t="21317" x="6091238" y="2798763"/>
          <p14:tracePt t="21319" x="6091238" y="2806700"/>
          <p14:tracePt t="21324" x="6091238" y="2814638"/>
          <p14:tracePt t="21325" x="6091238" y="2822575"/>
          <p14:tracePt t="21327" x="6091238" y="2830513"/>
          <p14:tracePt t="21329" x="6091238" y="2838450"/>
          <p14:tracePt t="21331" x="6100763" y="2838450"/>
          <p14:tracePt t="21334" x="6100763" y="2846388"/>
          <p14:tracePt t="21336" x="6100763" y="2854325"/>
          <p14:tracePt t="21338" x="6100763" y="2862263"/>
          <p14:tracePt t="21342" x="6100763" y="2870200"/>
          <p14:tracePt t="21344" x="6108700" y="2870200"/>
          <p14:tracePt t="21346" x="6108700" y="2878138"/>
          <p14:tracePt t="21348" x="6108700" y="2886075"/>
          <p14:tracePt t="21354" x="6108700" y="2894013"/>
          <p14:tracePt t="21357" x="6116638" y="2894013"/>
          <p14:tracePt t="21360" x="6116638" y="2901950"/>
          <p14:tracePt t="21366" x="6116638" y="2909888"/>
          <p14:tracePt t="21368" x="6124575" y="2909888"/>
          <p14:tracePt t="21372" x="6124575" y="2919413"/>
          <p14:tracePt t="21374" x="6132513" y="2919413"/>
          <p14:tracePt t="21376" x="6132513" y="2927350"/>
          <p14:tracePt t="21382" x="6140450" y="2935288"/>
          <p14:tracePt t="21386" x="6148388" y="2943225"/>
          <p14:tracePt t="21393" x="6156325" y="2951163"/>
          <p14:tracePt t="21396" x="6164263" y="2959100"/>
          <p14:tracePt t="21400" x="6172200" y="2959100"/>
          <p14:tracePt t="21402" x="6172200" y="2967038"/>
          <p14:tracePt t="21404" x="6180138" y="2967038"/>
          <p14:tracePt t="21408" x="6188075" y="2974975"/>
          <p14:tracePt t="21412" x="6196013" y="2982913"/>
          <p14:tracePt t="21416" x="6203950" y="2982913"/>
          <p14:tracePt t="21418" x="6203950" y="2990850"/>
          <p14:tracePt t="21420" x="6211888" y="2990850"/>
          <p14:tracePt t="21422" x="6219825" y="2990850"/>
          <p14:tracePt t="21426" x="6227763" y="2998788"/>
          <p14:tracePt t="21430" x="6235700" y="2998788"/>
          <p14:tracePt t="21434" x="6243638" y="3006725"/>
          <p14:tracePt t="21439" x="6251575" y="3006725"/>
          <p14:tracePt t="21442" x="6259513" y="3006725"/>
          <p14:tracePt t="21445" x="6267450" y="3014663"/>
          <p14:tracePt t="21449" x="6275388" y="3014663"/>
          <p14:tracePt t="21453" x="6283325" y="3014663"/>
          <p14:tracePt t="21460" x="6291263" y="3014663"/>
          <p14:tracePt t="21461" x="6291263" y="3022600"/>
          <p14:tracePt t="21463" x="6299200" y="3022600"/>
          <p14:tracePt t="21469" x="6307138" y="3022600"/>
          <p14:tracePt t="21476" x="6315075" y="3022600"/>
          <p14:tracePt t="21481" x="6323013" y="3022600"/>
          <p14:tracePt t="21487" x="6330950" y="3022600"/>
          <p14:tracePt t="21493" x="6338888" y="3022600"/>
          <p14:tracePt t="21499" x="6346825" y="3022600"/>
          <p14:tracePt t="21503" x="6354763" y="3022600"/>
          <p14:tracePt t="21505" x="6354763" y="3014663"/>
          <p14:tracePt t="21508" x="6362700" y="3014663"/>
          <p14:tracePt t="21511" x="6370638" y="3014663"/>
          <p14:tracePt t="21513" x="6378575" y="3014663"/>
          <p14:tracePt t="21517" x="6386513" y="3014663"/>
          <p14:tracePt t="21519" x="6386513" y="3006725"/>
          <p14:tracePt t="21521" x="6394450" y="3006725"/>
          <p14:tracePt t="21524" x="6402388" y="3006725"/>
          <p14:tracePt t="21527" x="6410325" y="3006725"/>
          <p14:tracePt t="21529" x="6418263" y="3006725"/>
          <p14:tracePt t="21531" x="6426200" y="3006725"/>
          <p14:tracePt t="21533" x="6434138" y="3006725"/>
          <p14:tracePt t="21537" x="6442075" y="2998788"/>
          <p14:tracePt t="21540" x="6451600" y="2998788"/>
          <p14:tracePt t="21541" x="6459538" y="2998788"/>
          <p14:tracePt t="21544" x="6475413" y="2998788"/>
          <p14:tracePt t="21546" x="6483350" y="2998788"/>
          <p14:tracePt t="21548" x="6491288" y="2990850"/>
          <p14:tracePt t="21550" x="6499225" y="2990850"/>
          <p14:tracePt t="21552" x="6507163" y="2990850"/>
          <p14:tracePt t="21554" x="6515100" y="2990850"/>
          <p14:tracePt t="21558" x="6530975" y="2990850"/>
          <p14:tracePt t="21559" x="6538913" y="2990850"/>
          <p14:tracePt t="21560" x="6546850" y="2990850"/>
          <p14:tracePt t="21562" x="6554788" y="2990850"/>
          <p14:tracePt t="21564" x="6562725" y="2990850"/>
          <p14:tracePt t="21566" x="6570663" y="2990850"/>
          <p14:tracePt t="21568" x="6578600" y="2990850"/>
          <p14:tracePt t="21570" x="6586538" y="2990850"/>
          <p14:tracePt t="21572" x="6594475" y="2990850"/>
          <p14:tracePt t="21574" x="6602413" y="2990850"/>
          <p14:tracePt t="21576" x="6610350" y="2990850"/>
          <p14:tracePt t="21578" x="6618288" y="2990850"/>
          <p14:tracePt t="21580" x="6626225" y="2990850"/>
          <p14:tracePt t="21582" x="6634163" y="2990850"/>
          <p14:tracePt t="21584" x="6642100" y="2990850"/>
          <p14:tracePt t="21586" x="6650038" y="2990850"/>
          <p14:tracePt t="21588" x="6665913" y="2990850"/>
          <p14:tracePt t="21592" x="6673850" y="2990850"/>
          <p14:tracePt t="21594" x="6681788" y="2998788"/>
          <p14:tracePt t="21596" x="6689725" y="2998788"/>
          <p14:tracePt t="21598" x="6697663" y="2998788"/>
          <p14:tracePt t="21600" x="6705600" y="2998788"/>
          <p14:tracePt t="21602" x="6713538" y="2998788"/>
          <p14:tracePt t="21604" x="6721475" y="2998788"/>
          <p14:tracePt t="21607" x="6729413" y="2998788"/>
          <p14:tracePt t="21609" x="6737350" y="2998788"/>
          <p14:tracePt t="21612" x="6745288" y="2998788"/>
          <p14:tracePt t="21614" x="6753225" y="2998788"/>
          <p14:tracePt t="21616" x="6761163" y="2998788"/>
          <p14:tracePt t="21619" x="6769100" y="2998788"/>
          <p14:tracePt t="21621" x="6769100" y="3006725"/>
          <p14:tracePt t="21624" x="6777038" y="3006725"/>
          <p14:tracePt t="21626" x="6784975" y="3006725"/>
          <p14:tracePt t="21629" x="6794500" y="3006725"/>
          <p14:tracePt t="21634" x="6802438" y="3006725"/>
          <p14:tracePt t="21638" x="6810375" y="3006725"/>
          <p14:tracePt t="21646" x="6818313" y="3006725"/>
          <p14:tracePt t="21889" x="6826250" y="3006725"/>
          <p14:tracePt t="21901" x="6834188" y="3006725"/>
          <p14:tracePt t="21909" x="6842125" y="3006725"/>
          <p14:tracePt t="21913" x="6850063" y="3006725"/>
          <p14:tracePt t="21917" x="6858000" y="3014663"/>
          <p14:tracePt t="21919" x="6865938" y="3014663"/>
          <p14:tracePt t="21924" x="6873875" y="3014663"/>
          <p14:tracePt t="21926" x="6881813" y="3014663"/>
          <p14:tracePt t="21929" x="6897688" y="3014663"/>
          <p14:tracePt t="21931" x="6905625" y="3014663"/>
          <p14:tracePt t="21933" x="6913563" y="3014663"/>
          <p14:tracePt t="21935" x="6921500" y="3014663"/>
          <p14:tracePt t="21937" x="6929438" y="3014663"/>
          <p14:tracePt t="21939" x="6937375" y="3014663"/>
          <p14:tracePt t="21941" x="6953250" y="3014663"/>
          <p14:tracePt t="21962" x="7048500" y="3030538"/>
          <p14:tracePt t="21963" x="7064375" y="3030538"/>
          <p14:tracePt t="21965" x="7072313" y="3030538"/>
          <p14:tracePt t="21967" x="7088188" y="3030538"/>
          <p14:tracePt t="21969" x="7104063" y="3030538"/>
          <p14:tracePt t="21971" x="7112000" y="3038475"/>
          <p14:tracePt t="21974" x="7127875" y="3038475"/>
          <p14:tracePt t="21977" x="7153275" y="3038475"/>
          <p14:tracePt t="21979" x="7161213" y="3038475"/>
          <p14:tracePt t="21981" x="7177088" y="3038475"/>
          <p14:tracePt t="21983" x="7185025" y="3038475"/>
          <p14:tracePt t="21985" x="7200900" y="3038475"/>
          <p14:tracePt t="21987" x="7216775" y="3038475"/>
          <p14:tracePt t="21989" x="7224713" y="3038475"/>
          <p14:tracePt t="21992" x="7240588" y="3046413"/>
          <p14:tracePt t="21994" x="7256463" y="3046413"/>
          <p14:tracePt t="21995" x="7264400" y="3046413"/>
          <p14:tracePt t="21997" x="7280275" y="3046413"/>
          <p14:tracePt t="21999" x="7288213" y="3046413"/>
          <p14:tracePt t="22001" x="7304088" y="3054350"/>
          <p14:tracePt t="22003" x="7319963" y="3054350"/>
          <p14:tracePt t="22005" x="7327900" y="3054350"/>
          <p14:tracePt t="22008" x="7343775" y="3054350"/>
          <p14:tracePt t="22010" x="7359650" y="3054350"/>
          <p14:tracePt t="22011" x="7367588" y="3054350"/>
          <p14:tracePt t="22013" x="7383463" y="3062288"/>
          <p14:tracePt t="22015" x="7391400" y="3062288"/>
          <p14:tracePt t="22017" x="7407275" y="3062288"/>
          <p14:tracePt t="22019" x="7423150" y="3062288"/>
          <p14:tracePt t="22021" x="7431088" y="3062288"/>
          <p14:tracePt t="22024" x="7446963" y="3070225"/>
          <p14:tracePt t="22026" x="7462838" y="3070225"/>
          <p14:tracePt t="22027" x="7470775" y="3070225"/>
          <p14:tracePt t="22029" x="7486650" y="3070225"/>
          <p14:tracePt t="22031" x="7496175" y="3070225"/>
          <p14:tracePt t="22033" x="7512050" y="3070225"/>
          <p14:tracePt t="22035" x="7519988" y="3070225"/>
          <p14:tracePt t="22038" x="7535863" y="3078163"/>
          <p14:tracePt t="22039" x="7543800" y="3078163"/>
          <p14:tracePt t="22042" x="7559675" y="3078163"/>
          <p14:tracePt t="22044" x="7567613" y="3078163"/>
          <p14:tracePt t="22045" x="7583488" y="3078163"/>
          <p14:tracePt t="22047" x="7591425" y="3078163"/>
          <p14:tracePt t="22049" x="7599363" y="3078163"/>
          <p14:tracePt t="22051" x="7615238" y="3078163"/>
          <p14:tracePt t="22053" x="7623175" y="3078163"/>
          <p14:tracePt t="22055" x="7631113" y="3078163"/>
          <p14:tracePt t="22057" x="7639050" y="3078163"/>
          <p14:tracePt t="22059" x="7646988" y="3078163"/>
          <p14:tracePt t="22061" x="7654925" y="3078163"/>
          <p14:tracePt t="22063" x="7662863" y="3078163"/>
          <p14:tracePt t="22065" x="7670800" y="3078163"/>
          <p14:tracePt t="22068" x="7678738" y="3078163"/>
          <p14:tracePt t="22070" x="7686675" y="3078163"/>
          <p14:tracePt t="22071" x="7694613" y="3078163"/>
          <p14:tracePt t="22074" x="7702550" y="3070225"/>
          <p14:tracePt t="22075" x="7710488" y="3070225"/>
          <p14:tracePt t="22077" x="7718425" y="3070225"/>
          <p14:tracePt t="22079" x="7726363" y="3070225"/>
          <p14:tracePt t="22081" x="7734300" y="3070225"/>
          <p14:tracePt t="22083" x="7742238" y="3070225"/>
          <p14:tracePt t="22085" x="7750175" y="3070225"/>
          <p14:tracePt t="22089" x="7758113" y="3070225"/>
          <p14:tracePt t="22092" x="7766050" y="3070225"/>
          <p14:tracePt t="22093" x="7773988" y="3070225"/>
          <p14:tracePt t="22095" x="7781925" y="3070225"/>
          <p14:tracePt t="22099" x="7789863" y="3070225"/>
          <p14:tracePt t="22101" x="7797800" y="3070225"/>
          <p14:tracePt t="22103" x="7797800" y="3062288"/>
          <p14:tracePt t="22105" x="7805738" y="3062288"/>
          <p14:tracePt t="22109" x="7813675" y="3062288"/>
          <p14:tracePt t="22113" x="7821613" y="3062288"/>
          <p14:tracePt t="22119" x="7829550" y="3062288"/>
          <p14:tracePt t="22127" x="7839075" y="3062288"/>
          <p14:tracePt t="22171" x="7847013" y="3062288"/>
          <p14:tracePt t="22179" x="7847013" y="3054350"/>
          <p14:tracePt t="22255" x="7847013" y="3046413"/>
          <p14:tracePt t="22258" x="7854950" y="3046413"/>
          <p14:tracePt t="22269" x="7854950" y="3038475"/>
          <p14:tracePt t="22276" x="7862888" y="3038475"/>
          <p14:tracePt t="22283" x="7862888" y="3030538"/>
          <p14:tracePt t="22295" x="7870825" y="3030538"/>
          <p14:tracePt t="22305" x="7870825" y="3022600"/>
          <p14:tracePt t="22331" x="7878763" y="3022600"/>
          <p14:tracePt t="22421" x="7886700" y="3022600"/>
          <p14:tracePt t="22437" x="7886700" y="3014663"/>
          <p14:tracePt t="22441" x="7894638" y="3014663"/>
          <p14:tracePt t="22503" x="7894638" y="3022600"/>
          <p14:tracePt t="22511" x="7886700" y="3022600"/>
          <p14:tracePt t="22519" x="7878763" y="3030538"/>
          <p14:tracePt t="22523" x="7886700" y="3030538"/>
          <p14:tracePt t="22527" x="7878763" y="3038475"/>
          <p14:tracePt t="22533" x="7870825" y="3038475"/>
          <p14:tracePt t="22535" x="7862888" y="3046413"/>
          <p14:tracePt t="22539" x="7854950" y="3046413"/>
          <p14:tracePt t="22541" x="7847013" y="3054350"/>
          <p14:tracePt t="22544" x="7839075" y="3054350"/>
          <p14:tracePt t="22546" x="7829550" y="3054350"/>
          <p14:tracePt t="22547" x="7821613" y="3054350"/>
          <p14:tracePt t="22549" x="7821613" y="3062288"/>
          <p14:tracePt t="22551" x="7813675" y="3062288"/>
          <p14:tracePt t="22554" x="7805738" y="3062288"/>
          <p14:tracePt t="22555" x="7797800" y="3062288"/>
          <p14:tracePt t="22557" x="7789863" y="3070225"/>
          <p14:tracePt t="22560" x="7781925" y="3070225"/>
          <p14:tracePt t="22561" x="7773988" y="3070225"/>
          <p14:tracePt t="22563" x="7766050" y="3070225"/>
          <p14:tracePt t="22565" x="7750175" y="3078163"/>
          <p14:tracePt t="22567" x="7742238" y="3078163"/>
          <p14:tracePt t="22570" x="7734300" y="3078163"/>
          <p14:tracePt t="22571" x="7718425" y="3086100"/>
          <p14:tracePt t="22574" x="7710488" y="3086100"/>
          <p14:tracePt t="22575" x="7694613" y="3086100"/>
          <p14:tracePt t="22578" x="7686675" y="3094038"/>
          <p14:tracePt t="22579" x="7670800" y="3094038"/>
          <p14:tracePt t="22581" x="7654925" y="3094038"/>
          <p14:tracePt t="22584" x="7646988" y="3101975"/>
          <p14:tracePt t="22585" x="7631113" y="3101975"/>
          <p14:tracePt t="22587" x="7615238" y="3101975"/>
          <p14:tracePt t="22589" x="7599363" y="3109913"/>
          <p14:tracePt t="22591" x="7583488" y="3109913"/>
          <p14:tracePt t="22595" x="7543800" y="3117850"/>
          <p14:tracePt t="22597" x="7527925" y="3117850"/>
          <p14:tracePt t="22600" x="7512050" y="3117850"/>
          <p14:tracePt t="22601" x="7496175" y="3117850"/>
          <p14:tracePt t="22603" x="7478713" y="3125788"/>
          <p14:tracePt t="22606" x="7462838" y="3125788"/>
          <p14:tracePt t="22608" x="7439025" y="3125788"/>
          <p14:tracePt t="22611" x="7407275" y="3133725"/>
          <p14:tracePt t="22613" x="7383463" y="3133725"/>
          <p14:tracePt t="22616" x="7367588" y="3133725"/>
          <p14:tracePt t="22617" x="7343775" y="3133725"/>
          <p14:tracePt t="22619" x="7327900" y="3141663"/>
          <p14:tracePt t="22621" x="7304088" y="3141663"/>
          <p14:tracePt t="22624" x="7288213" y="3141663"/>
          <p14:tracePt t="22627" x="7248525" y="3141663"/>
          <p14:tracePt t="22629" x="7224713" y="3149600"/>
          <p14:tracePt t="22631" x="7208838" y="3149600"/>
          <p14:tracePt t="22633" x="7185025" y="3149600"/>
          <p14:tracePt t="22635" x="7169150" y="3149600"/>
          <p14:tracePt t="22637" x="7145338" y="3157538"/>
          <p14:tracePt t="22639" x="7119938" y="3157538"/>
          <p14:tracePt t="22642" x="7104063" y="3157538"/>
          <p14:tracePt t="22645" x="7064375" y="3157538"/>
          <p14:tracePt t="22648" x="7040563" y="3157538"/>
          <p14:tracePt t="22649" x="7016750" y="3157538"/>
          <p14:tracePt t="22651" x="7000875" y="3157538"/>
          <p14:tracePt t="22653" x="6977063" y="3165475"/>
          <p14:tracePt t="22655" x="6953250" y="3165475"/>
          <p14:tracePt t="22658" x="6929438" y="3165475"/>
          <p14:tracePt t="22660" x="6905625" y="3165475"/>
          <p14:tracePt t="22661" x="6881813" y="3165475"/>
          <p14:tracePt t="22663" x="6858000" y="3165475"/>
          <p14:tracePt t="22665" x="6842125" y="3165475"/>
          <p14:tracePt t="22667" x="6818313" y="3173413"/>
          <p14:tracePt t="22669" x="6794500" y="3173413"/>
          <p14:tracePt t="22671" x="6769100" y="3165475"/>
          <p14:tracePt t="22674" x="6745288" y="3165475"/>
          <p14:tracePt t="22676" x="6721475" y="3165475"/>
          <p14:tracePt t="22678" x="6697663" y="3165475"/>
          <p14:tracePt t="22680" x="6673850" y="3165475"/>
          <p14:tracePt t="22681" x="6657975" y="3165475"/>
          <p14:tracePt t="22683" x="6634163" y="3165475"/>
          <p14:tracePt t="22685" x="6618288" y="3165475"/>
          <p14:tracePt t="22687" x="6594475" y="3165475"/>
          <p14:tracePt t="22689" x="6578600" y="3165475"/>
          <p14:tracePt t="22691" x="6554788" y="3165475"/>
          <p14:tracePt t="22695" x="6523038" y="3165475"/>
          <p14:tracePt t="22697" x="6507163" y="3157538"/>
          <p14:tracePt t="22699" x="6491288" y="3157538"/>
          <p14:tracePt t="22701" x="6475413" y="3157538"/>
          <p14:tracePt t="22703" x="6459538" y="3157538"/>
          <p14:tracePt t="22705" x="6442075" y="3157538"/>
          <p14:tracePt t="22708" x="6426200" y="3157538"/>
          <p14:tracePt t="22711" x="6402388" y="3149600"/>
          <p14:tracePt t="22713" x="6386513" y="3149600"/>
          <p14:tracePt t="22715" x="6370638" y="3149600"/>
          <p14:tracePt t="22717" x="6362700" y="3149600"/>
          <p14:tracePt t="22719" x="6346825" y="3149600"/>
          <p14:tracePt t="22721" x="6338888" y="3149600"/>
          <p14:tracePt t="22724" x="6323013" y="3141663"/>
          <p14:tracePt t="22727" x="6299200" y="3141663"/>
          <p14:tracePt t="22729" x="6291263" y="3141663"/>
          <p14:tracePt t="22731" x="6283325" y="3141663"/>
          <p14:tracePt t="22733" x="6275388" y="3141663"/>
          <p14:tracePt t="22735" x="6259513" y="3141663"/>
          <p14:tracePt t="22737" x="6251575" y="3141663"/>
          <p14:tracePt t="22739" x="6243638" y="3141663"/>
          <p14:tracePt t="22742" x="6235700" y="3141663"/>
          <p14:tracePt t="22744" x="6227763" y="3141663"/>
          <p14:tracePt t="22745" x="6219825" y="3141663"/>
          <p14:tracePt t="22747" x="6211888" y="3141663"/>
          <p14:tracePt t="22749" x="6203950" y="3141663"/>
          <p14:tracePt t="22751" x="6196013" y="3141663"/>
          <p14:tracePt t="22753" x="6188075" y="3141663"/>
          <p14:tracePt t="22757" x="6180138" y="3141663"/>
          <p14:tracePt t="22759" x="6172200" y="3141663"/>
          <p14:tracePt t="22761" x="6164263" y="3141663"/>
          <p14:tracePt t="22763" x="6156325" y="3141663"/>
          <p14:tracePt t="22765" x="6148388" y="3141663"/>
          <p14:tracePt t="22767" x="6140450" y="3141663"/>
          <p14:tracePt t="22769" x="6132513" y="3149600"/>
          <p14:tracePt t="22771" x="6124575" y="3149600"/>
          <p14:tracePt t="22774" x="6116638" y="3149600"/>
          <p14:tracePt t="22776" x="6108700" y="3149600"/>
          <p14:tracePt t="22777" x="6100763" y="3149600"/>
          <p14:tracePt t="22779" x="6091238" y="3149600"/>
          <p14:tracePt t="22781" x="6083300" y="3149600"/>
          <p14:tracePt t="22783" x="6075363" y="3149600"/>
          <p14:tracePt t="22785" x="6067425" y="3149600"/>
          <p14:tracePt t="22787" x="6051550" y="3149600"/>
          <p14:tracePt t="22791" x="6035675" y="3149600"/>
          <p14:tracePt t="22793" x="6019800" y="3149600"/>
          <p14:tracePt t="22795" x="6011863" y="3157538"/>
          <p14:tracePt t="22797" x="6003925" y="3157538"/>
          <p14:tracePt t="22799" x="5988050" y="3157538"/>
          <p14:tracePt t="22801" x="5980113" y="3157538"/>
          <p14:tracePt t="22808" x="5948363" y="3165475"/>
          <p14:tracePt t="22812" x="5932488" y="3165475"/>
          <p14:tracePt t="22813" x="5916613" y="3173413"/>
          <p14:tracePt t="22815" x="5908675" y="3173413"/>
          <p14:tracePt t="22817" x="5900738" y="3173413"/>
          <p14:tracePt t="22819" x="5884863" y="3173413"/>
          <p14:tracePt t="22821" x="5876925" y="3173413"/>
          <p14:tracePt t="22824" x="5861050" y="3173413"/>
          <p14:tracePt t="22826" x="5853113" y="3181350"/>
          <p14:tracePt t="22827" x="5837238" y="3181350"/>
          <p14:tracePt t="22830" x="5829300" y="3181350"/>
          <p14:tracePt t="22831" x="5813425" y="3181350"/>
          <p14:tracePt t="22833" x="5805488" y="3189288"/>
          <p14:tracePt t="22835" x="5789613" y="3189288"/>
          <p14:tracePt t="22837" x="5781675" y="3189288"/>
          <p14:tracePt t="22841" x="5749925" y="3197225"/>
          <p14:tracePt t="22843" x="5740400" y="3197225"/>
          <p14:tracePt t="22845" x="5724525" y="3197225"/>
          <p14:tracePt t="22847" x="5708650" y="3197225"/>
          <p14:tracePt t="22849" x="5692775" y="3205163"/>
          <p14:tracePt t="22851" x="5676900" y="3205163"/>
          <p14:tracePt t="22853" x="5661025" y="3205163"/>
          <p14:tracePt t="22855" x="5645150" y="3213100"/>
          <p14:tracePt t="22858" x="5629275" y="3213100"/>
          <p14:tracePt t="22861" x="5589588" y="3213100"/>
          <p14:tracePt t="22863" x="5573713" y="3213100"/>
          <p14:tracePt t="22865" x="5549900" y="3213100"/>
          <p14:tracePt t="22867" x="5526088" y="3213100"/>
          <p14:tracePt t="22869" x="5502275" y="3221038"/>
          <p14:tracePt t="22871" x="5486400" y="3221038"/>
          <p14:tracePt t="22874" x="5462588" y="3221038"/>
          <p14:tracePt t="22877" x="5446713" y="3221038"/>
          <p14:tracePt t="22878" x="5422900" y="3221038"/>
          <p14:tracePt t="22879" x="5397500" y="3221038"/>
          <p14:tracePt t="22881" x="5373688" y="3221038"/>
          <p14:tracePt t="22883" x="5349875" y="3221038"/>
          <p14:tracePt t="22885" x="5326063" y="3228975"/>
          <p14:tracePt t="22887" x="5302250" y="3228975"/>
          <p14:tracePt t="22891" x="5246688" y="3228975"/>
          <p14:tracePt t="22893" x="5222875" y="3228975"/>
          <p14:tracePt t="22896" x="5199063" y="3228975"/>
          <p14:tracePt t="22897" x="5175250" y="3221038"/>
          <p14:tracePt t="22899" x="5143500" y="3221038"/>
          <p14:tracePt t="22901" x="5119688" y="3221038"/>
          <p14:tracePt t="22903" x="5095875" y="3221038"/>
          <p14:tracePt t="22905" x="5072063" y="3221038"/>
          <p14:tracePt t="22907" x="5038725" y="3221038"/>
          <p14:tracePt t="22909" x="5014913" y="3213100"/>
          <p14:tracePt t="22911" x="4991100" y="3213100"/>
          <p14:tracePt t="22913" x="4959350" y="3213100"/>
          <p14:tracePt t="22915" x="4935538" y="3213100"/>
          <p14:tracePt t="22917" x="4903788" y="3213100"/>
          <p14:tracePt t="22919" x="4872038" y="3213100"/>
          <p14:tracePt t="22921" x="4848225" y="3213100"/>
          <p14:tracePt t="22924" x="4816475" y="3213100"/>
          <p14:tracePt t="22926" x="4792663" y="3213100"/>
          <p14:tracePt t="22929" x="4760913" y="3213100"/>
          <p14:tracePt t="22930" x="4737100" y="3205163"/>
          <p14:tracePt t="22931" x="4705350" y="3205163"/>
          <p14:tracePt t="22933" x="4679950" y="3205163"/>
          <p14:tracePt t="22935" x="4656138" y="3205163"/>
          <p14:tracePt t="22937" x="4624388" y="3205163"/>
          <p14:tracePt t="22941" x="4568825" y="3205163"/>
          <p14:tracePt t="22945" x="4521200" y="3197225"/>
          <p14:tracePt t="22947" x="4489450" y="3197225"/>
          <p14:tracePt t="22949" x="4465638" y="3197225"/>
          <p14:tracePt t="22951" x="4441825" y="3197225"/>
          <p14:tracePt t="22953" x="4418013" y="3197225"/>
          <p14:tracePt t="22955" x="4394200" y="3197225"/>
          <p14:tracePt t="22958" x="4370388" y="3189288"/>
          <p14:tracePt t="22961" x="4313238" y="3189288"/>
          <p14:tracePt t="22963" x="4289425" y="3189288"/>
          <p14:tracePt t="22965" x="4265613" y="3189288"/>
          <p14:tracePt t="22967" x="4241800" y="3189288"/>
          <p14:tracePt t="22969" x="4217988" y="3189288"/>
          <p14:tracePt t="22971" x="4194175" y="3189288"/>
          <p14:tracePt t="22976" x="4154488" y="3189288"/>
          <p14:tracePt t="22977" x="4130675" y="3181350"/>
          <p14:tracePt t="22979" x="4106863" y="3181350"/>
          <p14:tracePt t="22981" x="4083050" y="3181350"/>
          <p14:tracePt t="22983" x="4067175" y="3181350"/>
          <p14:tracePt t="22985" x="4043363" y="3181350"/>
          <p14:tracePt t="22987" x="4027488" y="3181350"/>
          <p14:tracePt t="22991" x="3986213" y="3181350"/>
          <p14:tracePt t="22994" x="3962400" y="3181350"/>
          <p14:tracePt t="22995" x="3946525" y="3181350"/>
          <p14:tracePt t="22997" x="3930650" y="3181350"/>
          <p14:tracePt t="22999" x="3906838" y="3181350"/>
          <p14:tracePt t="23001" x="3890963" y="3173413"/>
          <p14:tracePt t="23003" x="3875088" y="3173413"/>
          <p14:tracePt t="23005" x="3859213" y="3173413"/>
          <p14:tracePt t="23008" x="3843338" y="3165475"/>
          <p14:tracePt t="23010" x="3827463" y="3165475"/>
          <p14:tracePt t="23011" x="3811588" y="3165475"/>
          <p14:tracePt t="23013" x="3795713" y="3165475"/>
          <p14:tracePt t="23015" x="3779838" y="3157538"/>
          <p14:tracePt t="23017" x="3763963" y="3157538"/>
          <p14:tracePt t="23019" x="3740150" y="3157538"/>
          <p14:tracePt t="23021" x="3732213" y="3157538"/>
          <p14:tracePt t="23024" x="3716338" y="3149600"/>
          <p14:tracePt t="23026" x="3700463" y="3149600"/>
          <p14:tracePt t="23027" x="3684588" y="3149600"/>
          <p14:tracePt t="23029" x="3668713" y="3149600"/>
          <p14:tracePt t="23031" x="3651250" y="3141663"/>
          <p14:tracePt t="23033" x="3635375" y="3141663"/>
          <p14:tracePt t="23035" x="3619500" y="3141663"/>
          <p14:tracePt t="23037" x="3611563" y="3141663"/>
          <p14:tracePt t="23041" x="3579813" y="3133725"/>
          <p14:tracePt t="23043" x="3571875" y="3133725"/>
          <p14:tracePt t="23045" x="3556000" y="3133725"/>
          <p14:tracePt t="23047" x="3548063" y="3133725"/>
          <p14:tracePt t="23049" x="3532188" y="3125788"/>
          <p14:tracePt t="23051" x="3524250" y="3125788"/>
          <p14:tracePt t="23054" x="3508375" y="3125788"/>
          <p14:tracePt t="23055" x="3500438" y="3125788"/>
          <p14:tracePt t="23058" x="3484563" y="3117850"/>
          <p14:tracePt t="23060" x="3476625" y="3117850"/>
          <p14:tracePt t="23061" x="3468688" y="3117850"/>
          <p14:tracePt t="23063" x="3460750" y="3117850"/>
          <p14:tracePt t="23065" x="3444875" y="3117850"/>
          <p14:tracePt t="23067" x="3436938" y="3109913"/>
          <p14:tracePt t="23069" x="3429000" y="3109913"/>
          <p14:tracePt t="23071" x="3421063" y="3109913"/>
          <p14:tracePt t="23074" x="3413125" y="3109913"/>
          <p14:tracePt t="23076" x="3405188" y="3109913"/>
          <p14:tracePt t="23077" x="3397250" y="3109913"/>
          <p14:tracePt t="23079" x="3389313" y="3109913"/>
          <p14:tracePt t="23083" x="3381375" y="3109913"/>
          <p14:tracePt t="23085" x="3373438" y="3109913"/>
          <p14:tracePt t="23087" x="3365500" y="3109913"/>
          <p14:tracePt t="23091" x="3357563" y="3109913"/>
          <p14:tracePt t="23092" x="3357563" y="3101975"/>
          <p14:tracePt t="23094" x="3349625" y="3101975"/>
          <p14:tracePt t="23095" x="3341688" y="3101975"/>
          <p14:tracePt t="23101" x="3333750" y="3101975"/>
          <p14:tracePt t="23102" x="3325813" y="3101975"/>
          <p14:tracePt t="23105" x="3317875" y="3101975"/>
          <p14:tracePt t="23109" x="3308350" y="3101975"/>
          <p14:tracePt t="23113" x="3300413" y="3101975"/>
          <p14:tracePt t="23117" x="3292475" y="3101975"/>
          <p14:tracePt t="23121" x="3284538" y="3101975"/>
          <p14:tracePt t="23124" x="3284538" y="3094038"/>
          <p14:tracePt t="23127" x="3276600" y="3094038"/>
          <p14:tracePt t="23131" x="3268663" y="3094038"/>
          <p14:tracePt t="23137" x="3260725" y="3094038"/>
          <p14:tracePt t="23141" x="3252788" y="3094038"/>
          <p14:tracePt t="23143" x="3252788" y="3101975"/>
          <p14:tracePt t="23145" x="3244850" y="3101975"/>
          <p14:tracePt t="23147" x="3244850" y="3094038"/>
          <p14:tracePt t="23149" x="3236913" y="3094038"/>
          <p14:tracePt t="23153" x="3228975" y="3094038"/>
          <p14:tracePt t="23158" x="3221038" y="3094038"/>
          <p14:tracePt t="23161" x="3213100" y="3094038"/>
          <p14:tracePt t="23165" x="3205163" y="3094038"/>
          <p14:tracePt t="23167" x="3197225" y="3094038"/>
          <p14:tracePt t="23171" x="3189288" y="3094038"/>
          <p14:tracePt t="23175" x="3181350" y="3094038"/>
          <p14:tracePt t="23177" x="3173413" y="3094038"/>
          <p14:tracePt t="23181" x="3165475" y="3094038"/>
          <p14:tracePt t="23183" x="3157538" y="3094038"/>
          <p14:tracePt t="23187" x="3149600" y="3094038"/>
          <p14:tracePt t="23191" x="3133725" y="3094038"/>
          <p14:tracePt t="23195" x="3125788" y="3094038"/>
          <p14:tracePt t="23197" x="3117850" y="3094038"/>
          <p14:tracePt t="23199" x="3109913" y="3094038"/>
          <p14:tracePt t="23201" x="3101975" y="3094038"/>
          <p14:tracePt t="23203" x="3094038" y="3094038"/>
          <p14:tracePt t="23208" x="3086100" y="3094038"/>
          <p14:tracePt t="23210" x="3078163" y="3094038"/>
          <p14:tracePt t="23212" x="3070225" y="3094038"/>
          <p14:tracePt t="23213" x="3062288" y="3086100"/>
          <p14:tracePt t="23215" x="3054350" y="3086100"/>
          <p14:tracePt t="23217" x="3046413" y="3086100"/>
          <p14:tracePt t="23219" x="3038475" y="3086100"/>
          <p14:tracePt t="23224" x="3030538" y="3086100"/>
          <p14:tracePt t="23228" x="3014663" y="3078163"/>
          <p14:tracePt t="23231" x="3006725" y="3078163"/>
          <p14:tracePt t="23233" x="2998788" y="3078163"/>
          <p14:tracePt t="23244" x="2974975" y="3070225"/>
          <p14:tracePt t="23247" x="2967038" y="3062288"/>
          <p14:tracePt t="23251" x="2957513" y="3062288"/>
          <p14:tracePt t="23255" x="2949575" y="3054350"/>
          <p14:tracePt t="23261" x="2941638" y="3054350"/>
          <p14:tracePt t="23263" x="2933700" y="3054350"/>
          <p14:tracePt t="23265" x="2933700" y="3046413"/>
          <p14:tracePt t="23267" x="2925763" y="3046413"/>
          <p14:tracePt t="23271" x="2917825" y="3046413"/>
          <p14:tracePt t="23275" x="2909888" y="3038475"/>
          <p14:tracePt t="23279" x="2901950" y="3038475"/>
          <p14:tracePt t="23285" x="2894013" y="3038475"/>
          <p14:tracePt t="23287" x="2894013" y="3030538"/>
          <p14:tracePt t="23289" x="2886075" y="3030538"/>
          <p14:tracePt t="23295" x="2878138" y="3030538"/>
          <p14:tracePt t="23299" x="2878138" y="3022600"/>
          <p14:tracePt t="23301" x="2870200" y="3022600"/>
          <p14:tracePt t="23309" x="2862263" y="3022600"/>
          <p14:tracePt t="23311" x="2862263" y="3014663"/>
          <p14:tracePt t="23317" x="2854325" y="3014663"/>
          <p14:tracePt t="23324" x="2854325" y="3006725"/>
          <p14:tracePt t="23329" x="2846388" y="3006725"/>
          <p14:tracePt t="23349" x="2838450" y="3006725"/>
          <p14:tracePt t="23359" x="2830513" y="3006725"/>
          <p14:tracePt t="23367" x="2822575" y="2998788"/>
          <p14:tracePt t="23377" x="2814638" y="2998788"/>
          <p14:tracePt t="23399" x="2806700" y="2998788"/>
          <p14:tracePt t="23419" x="2798763" y="2998788"/>
          <p14:tracePt t="23429" x="2790825" y="2998788"/>
          <p14:tracePt t="23435" x="2782888" y="2998788"/>
          <p14:tracePt t="23439" x="2774950" y="2998788"/>
          <p14:tracePt t="23445" x="2767013" y="2998788"/>
          <p14:tracePt t="23447" x="2767013" y="3006725"/>
          <p14:tracePt t="23449" x="2759075" y="3006725"/>
          <p14:tracePt t="23451" x="2751138" y="3006725"/>
          <p14:tracePt t="23455" x="2743200" y="3006725"/>
          <p14:tracePt t="23457" x="2735263" y="3006725"/>
          <p14:tracePt t="23461" x="2727325" y="3006725"/>
          <p14:tracePt t="23463" x="2719388" y="3006725"/>
          <p14:tracePt t="23465" x="2711450" y="3006725"/>
          <p14:tracePt t="23467" x="2703513" y="3006725"/>
          <p14:tracePt t="23469" x="2695575" y="3006725"/>
          <p14:tracePt t="23471" x="2687638" y="3006725"/>
          <p14:tracePt t="23474" x="2679700" y="3014663"/>
          <p14:tracePt t="23478" x="2655888" y="3014663"/>
          <p14:tracePt t="23479" x="2647950" y="3014663"/>
          <p14:tracePt t="23481" x="2632075" y="3014663"/>
          <p14:tracePt t="23483" x="2624138" y="3014663"/>
          <p14:tracePt t="23485" x="2606675" y="3014663"/>
          <p14:tracePt t="23487" x="2598738" y="3014663"/>
          <p14:tracePt t="23489" x="2582863" y="3014663"/>
          <p14:tracePt t="23492" x="2566988" y="3022600"/>
          <p14:tracePt t="23494" x="2559050" y="3022600"/>
          <p14:tracePt t="23495" x="2543175" y="3022600"/>
          <p14:tracePt t="23497" x="2527300" y="3022600"/>
          <p14:tracePt t="23499" x="2511425" y="3022600"/>
          <p14:tracePt t="23501" x="2495550" y="3022600"/>
          <p14:tracePt t="23503" x="2479675" y="3022600"/>
          <p14:tracePt t="23505" x="2463800" y="3022600"/>
          <p14:tracePt t="23508" x="2447925" y="3022600"/>
          <p14:tracePt t="23510" x="2432050" y="3022600"/>
          <p14:tracePt t="23511" x="2416175" y="3022600"/>
          <p14:tracePt t="23513" x="2392363" y="3022600"/>
          <p14:tracePt t="23515" x="2376488" y="3030538"/>
          <p14:tracePt t="23517" x="2360613" y="3030538"/>
          <p14:tracePt t="23519" x="2336800" y="3030538"/>
          <p14:tracePt t="23521" x="2320925" y="3030538"/>
          <p14:tracePt t="23524" x="2297113" y="3030538"/>
          <p14:tracePt t="23526" x="2281238" y="3030538"/>
          <p14:tracePt t="23527" x="2255838" y="3038475"/>
          <p14:tracePt t="23529" x="2232025" y="3038475"/>
          <p14:tracePt t="23531" x="2216150" y="3038475"/>
          <p14:tracePt t="23533" x="2192338" y="3038475"/>
          <p14:tracePt t="23535" x="2168525" y="3038475"/>
          <p14:tracePt t="23537" x="2152650" y="3038475"/>
          <p14:tracePt t="23539" x="2128838" y="3038475"/>
          <p14:tracePt t="23541" x="2105025" y="3038475"/>
          <p14:tracePt t="23543" x="2089150" y="3038475"/>
          <p14:tracePt t="23545" x="2065338" y="3038475"/>
          <p14:tracePt t="23547" x="2049463" y="3038475"/>
          <p14:tracePt t="23549" x="2025650" y="3038475"/>
          <p14:tracePt t="23551" x="2009775" y="3038475"/>
          <p14:tracePt t="23553" x="1993900" y="3038475"/>
          <p14:tracePt t="23555" x="1970088" y="3038475"/>
          <p14:tracePt t="23557" x="1954213" y="3038475"/>
          <p14:tracePt t="23559" x="1930400" y="3038475"/>
          <p14:tracePt t="23561" x="1912938" y="3038475"/>
          <p14:tracePt t="23563" x="1897063" y="3038475"/>
          <p14:tracePt t="23565" x="1881188" y="3038475"/>
          <p14:tracePt t="23567" x="1865313" y="3038475"/>
          <p14:tracePt t="23569" x="1841500" y="3038475"/>
          <p14:tracePt t="23571" x="1825625" y="3038475"/>
          <p14:tracePt t="23574" x="1809750" y="3038475"/>
          <p14:tracePt t="23576" x="1793875" y="3038475"/>
          <p14:tracePt t="23577" x="1778000" y="3038475"/>
          <p14:tracePt t="23579" x="1762125" y="3038475"/>
          <p14:tracePt t="23581" x="1746250" y="3030538"/>
          <p14:tracePt t="23584" x="1730375" y="3030538"/>
          <p14:tracePt t="23585" x="1714500" y="3030538"/>
          <p14:tracePt t="23587" x="1706563" y="3030538"/>
          <p14:tracePt t="23589" x="1690688" y="3030538"/>
          <p14:tracePt t="23592" x="1674813" y="3030538"/>
          <p14:tracePt t="23593" x="1658938" y="3030538"/>
          <p14:tracePt t="23595" x="1651000" y="3030538"/>
          <p14:tracePt t="23597" x="1635125" y="3030538"/>
          <p14:tracePt t="23599" x="1627188" y="3030538"/>
          <p14:tracePt t="23601" x="1619250" y="3030538"/>
          <p14:tracePt t="23603" x="1603375" y="3030538"/>
          <p14:tracePt t="23605" x="1595438" y="3030538"/>
          <p14:tracePt t="23607" x="1587500" y="3030538"/>
          <p14:tracePt t="23609" x="1579563" y="3030538"/>
          <p14:tracePt t="23611" x="1562100" y="3030538"/>
          <p14:tracePt t="23613" x="1554163" y="3030538"/>
          <p14:tracePt t="23616" x="1546225" y="3030538"/>
          <p14:tracePt t="23617" x="1538288" y="3030538"/>
          <p14:tracePt t="23619" x="1530350" y="3030538"/>
          <p14:tracePt t="23621" x="1522413" y="3030538"/>
          <p14:tracePt t="23625" x="1514475" y="3038475"/>
          <p14:tracePt t="23627" x="1506538" y="3038475"/>
          <p14:tracePt t="23629" x="1498600" y="3038475"/>
          <p14:tracePt t="23633" x="1490663" y="3038475"/>
          <p14:tracePt t="23635" x="1482725" y="3038475"/>
          <p14:tracePt t="23637" x="1482725" y="3046413"/>
          <p14:tracePt t="23639" x="1474788" y="3046413"/>
          <p14:tracePt t="23643" x="1466850" y="3054350"/>
          <p14:tracePt t="23647" x="1458913" y="3054350"/>
          <p14:tracePt t="23649" x="1458913" y="3062288"/>
          <p14:tracePt t="23653" x="1450975" y="3062288"/>
          <p14:tracePt t="23655" x="1450975" y="3070225"/>
          <p14:tracePt t="23659" x="1443038" y="3078163"/>
          <p14:tracePt t="23663" x="1443038" y="3086100"/>
          <p14:tracePt t="23667" x="1443038" y="3094038"/>
          <p14:tracePt t="23669" x="1435100" y="3101975"/>
          <p14:tracePt t="23674" x="1435100" y="3109913"/>
          <p14:tracePt t="23675" x="1435100" y="3117850"/>
          <p14:tracePt t="23680" x="1435100" y="3133725"/>
          <p14:tracePt t="23681" x="1427163" y="3133725"/>
          <p14:tracePt t="23683" x="1427163" y="3141663"/>
          <p14:tracePt t="23685" x="1427163" y="3149600"/>
          <p14:tracePt t="23687" x="1427163" y="3157538"/>
          <p14:tracePt t="23689" x="1427163" y="3165475"/>
          <p14:tracePt t="23691" x="1427163" y="3173413"/>
          <p14:tracePt t="23695" x="1427163" y="3189288"/>
          <p14:tracePt t="23697" x="1419225" y="3197225"/>
          <p14:tracePt t="23699" x="1419225" y="3205163"/>
          <p14:tracePt t="23701" x="1419225" y="3213100"/>
          <p14:tracePt t="23703" x="1419225" y="3221038"/>
          <p14:tracePt t="23705" x="1411288" y="3228975"/>
          <p14:tracePt t="23708" x="1411288" y="3236913"/>
          <p14:tracePt t="23712" x="1411288" y="3252788"/>
          <p14:tracePt t="23714" x="1411288" y="3262313"/>
          <p14:tracePt t="23715" x="1403350" y="3270250"/>
          <p14:tracePt t="23717" x="1403350" y="3278188"/>
          <p14:tracePt t="23719" x="1403350" y="3286125"/>
          <p14:tracePt t="23721" x="1403350" y="3294063"/>
          <p14:tracePt t="23725" x="1403350" y="3309938"/>
          <p14:tracePt t="23727" x="1395413" y="3309938"/>
          <p14:tracePt t="23729" x="1395413" y="3317875"/>
          <p14:tracePt t="23731" x="1395413" y="3325813"/>
          <p14:tracePt t="23733" x="1395413" y="3333750"/>
          <p14:tracePt t="23737" x="1395413" y="3341688"/>
          <p14:tracePt t="23741" x="1395413" y="3349625"/>
          <p14:tracePt t="23743" x="1395413" y="3357563"/>
          <p14:tracePt t="23747" x="1403350" y="3365500"/>
          <p14:tracePt t="23749" x="1403350" y="3373438"/>
          <p14:tracePt t="23753" x="1403350" y="3381375"/>
          <p14:tracePt t="23758" x="1403350" y="3389313"/>
          <p14:tracePt t="23761" x="1411288" y="3397250"/>
          <p14:tracePt t="23765" x="1411288" y="3405188"/>
          <p14:tracePt t="23769" x="1419225" y="3413125"/>
          <p14:tracePt t="23776" x="1427163" y="3421063"/>
          <p14:tracePt t="23779" x="1427163" y="3429000"/>
          <p14:tracePt t="23781" x="1435100" y="3429000"/>
          <p14:tracePt t="23783" x="1435100" y="3436938"/>
          <p14:tracePt t="23785" x="1443038" y="3436938"/>
          <p14:tracePt t="23787" x="1443038" y="3444875"/>
          <p14:tracePt t="23791" x="1458913" y="3452813"/>
          <p14:tracePt t="23795" x="1466850" y="3460750"/>
          <p14:tracePt t="23797" x="1474788" y="3460750"/>
          <p14:tracePt t="23799" x="1482725" y="3468688"/>
          <p14:tracePt t="23803" x="1490663" y="3476625"/>
          <p14:tracePt t="23806" x="1498600" y="3476625"/>
          <p14:tracePt t="23808" x="1506538" y="3476625"/>
          <p14:tracePt t="23810" x="1514475" y="3484563"/>
          <p14:tracePt t="23814" x="1530350" y="3492500"/>
          <p14:tracePt t="23816" x="1538288" y="3492500"/>
          <p14:tracePt t="23818" x="1546225" y="3500438"/>
          <p14:tracePt t="23819" x="1554163" y="3500438"/>
          <p14:tracePt t="23821" x="1562100" y="3500438"/>
          <p14:tracePt t="23824" x="1571625" y="3508375"/>
          <p14:tracePt t="23825" x="1579563" y="3508375"/>
          <p14:tracePt t="23828" x="1587500" y="3516313"/>
          <p14:tracePt t="23829" x="1603375" y="3516313"/>
          <p14:tracePt t="23831" x="1611313" y="3516313"/>
          <p14:tracePt t="23834" x="1619250" y="3524250"/>
          <p14:tracePt t="23835" x="1627188" y="3524250"/>
          <p14:tracePt t="23837" x="1643063" y="3524250"/>
          <p14:tracePt t="23841" x="1666875" y="3532188"/>
          <p14:tracePt t="23845" x="1690688" y="3532188"/>
          <p14:tracePt t="23847" x="1706563" y="3540125"/>
          <p14:tracePt t="23849" x="1722438" y="3540125"/>
          <p14:tracePt t="23851" x="1730375" y="3540125"/>
          <p14:tracePt t="23853" x="1746250" y="3540125"/>
          <p14:tracePt t="23855" x="1762125" y="3540125"/>
          <p14:tracePt t="23858" x="1778000" y="3548063"/>
          <p14:tracePt t="23861" x="1793875" y="3548063"/>
          <p14:tracePt t="23862" x="1809750" y="3548063"/>
          <p14:tracePt t="23863" x="1825625" y="3548063"/>
          <p14:tracePt t="23866" x="1841500" y="3548063"/>
          <p14:tracePt t="23867" x="1857375" y="3556000"/>
          <p14:tracePt t="23869" x="1881188" y="3556000"/>
          <p14:tracePt t="23871" x="1897063" y="3556000"/>
          <p14:tracePt t="23874" x="1912938" y="3556000"/>
          <p14:tracePt t="23876" x="1930400" y="3556000"/>
          <p14:tracePt t="23877" x="1946275" y="3563938"/>
          <p14:tracePt t="23879" x="1970088" y="3563938"/>
          <p14:tracePt t="23882" x="1985963" y="3563938"/>
          <p14:tracePt t="23883" x="2009775" y="3563938"/>
          <p14:tracePt t="23885" x="2025650" y="3563938"/>
          <p14:tracePt t="23887" x="2049463" y="3563938"/>
          <p14:tracePt t="23889" x="2065338" y="3563938"/>
          <p14:tracePt t="23892" x="2089150" y="3571875"/>
          <p14:tracePt t="23894" x="2112963" y="3571875"/>
          <p14:tracePt t="23897" x="2152650" y="3571875"/>
          <p14:tracePt t="23899" x="2176463" y="3571875"/>
          <p14:tracePt t="23901" x="2200275" y="3579813"/>
          <p14:tracePt t="23903" x="2224088" y="3579813"/>
          <p14:tracePt t="23905" x="2247900" y="3579813"/>
          <p14:tracePt t="23908" x="2273300" y="3579813"/>
          <p14:tracePt t="23911" x="2297113" y="3579813"/>
          <p14:tracePt t="23913" x="2336800" y="3587750"/>
          <p14:tracePt t="23915" x="2360613" y="3587750"/>
          <p14:tracePt t="23917" x="2384425" y="3587750"/>
          <p14:tracePt t="23919" x="2416175" y="3587750"/>
          <p14:tracePt t="23921" x="2439988" y="3587750"/>
          <p14:tracePt t="23924" x="2463800" y="3587750"/>
          <p14:tracePt t="23926" x="2487613" y="3595688"/>
          <p14:tracePt t="23929" x="2543175" y="3595688"/>
          <p14:tracePt t="23931" x="2566988" y="3595688"/>
          <p14:tracePt t="23944" x="2727325" y="3587750"/>
          <p14:tracePt t="23947" x="2790825" y="3587750"/>
          <p14:tracePt t="23949" x="2822575" y="3579813"/>
          <p14:tracePt t="23951" x="2854325" y="3579813"/>
          <p14:tracePt t="23953" x="2878138" y="3579813"/>
          <p14:tracePt t="23955" x="2909888" y="3579813"/>
          <p14:tracePt t="23958" x="2941638" y="3579813"/>
          <p14:tracePt t="23963" x="3038475" y="3579813"/>
          <p14:tracePt t="23965" x="3070225" y="3579813"/>
          <p14:tracePt t="23967" x="3101975" y="3571875"/>
          <p14:tracePt t="23969" x="3133725" y="3571875"/>
          <p14:tracePt t="23971" x="3157538" y="3571875"/>
          <p14:tracePt t="23974" x="3189288" y="3571875"/>
          <p14:tracePt t="23978" x="3252788" y="3563938"/>
          <p14:tracePt t="23979" x="3284538" y="3563938"/>
          <p14:tracePt t="23981" x="3308350" y="3563938"/>
          <p14:tracePt t="23983" x="3341688" y="3556000"/>
          <p14:tracePt t="23985" x="3365500" y="3556000"/>
          <p14:tracePt t="23987" x="3397250" y="3556000"/>
          <p14:tracePt t="23989" x="3429000" y="3556000"/>
          <p14:tracePt t="23993" x="3476625" y="3556000"/>
          <p14:tracePt t="23995" x="3500438" y="3556000"/>
          <p14:tracePt t="23997" x="3532188" y="3548063"/>
          <p14:tracePt t="23999" x="3556000" y="3548063"/>
          <p14:tracePt t="24001" x="3579813" y="3548063"/>
          <p14:tracePt t="24003" x="3603625" y="3548063"/>
          <p14:tracePt t="24005" x="3627438" y="3548063"/>
          <p14:tracePt t="24008" x="3643313" y="3548063"/>
          <p14:tracePt t="24010" x="3668713" y="3548063"/>
          <p14:tracePt t="24011" x="3692525" y="3548063"/>
          <p14:tracePt t="24013" x="3708400" y="3548063"/>
          <p14:tracePt t="24015" x="3732213" y="3548063"/>
          <p14:tracePt t="24017" x="3748088" y="3548063"/>
          <p14:tracePt t="24019" x="3771900" y="3540125"/>
          <p14:tracePt t="24021" x="3787775" y="3540125"/>
          <p14:tracePt t="24024" x="3803650" y="3540125"/>
          <p14:tracePt t="24026" x="3819525" y="3540125"/>
          <p14:tracePt t="24027" x="3835400" y="3540125"/>
          <p14:tracePt t="24029" x="3851275" y="3540125"/>
          <p14:tracePt t="24031" x="3867150" y="3540125"/>
          <p14:tracePt t="24033" x="3883025" y="3540125"/>
          <p14:tracePt t="24035" x="3898900" y="3540125"/>
          <p14:tracePt t="24037" x="3906838" y="3540125"/>
          <p14:tracePt t="24039" x="3922713" y="3540125"/>
          <p14:tracePt t="24041" x="3938588" y="3540125"/>
          <p14:tracePt t="24043" x="3946525" y="3532188"/>
          <p14:tracePt t="24045" x="3962400" y="3532188"/>
          <p14:tracePt t="24047" x="3970338" y="3532188"/>
          <p14:tracePt t="24049" x="3986213" y="3532188"/>
          <p14:tracePt t="24051" x="3994150" y="3532188"/>
          <p14:tracePt t="24053" x="4011613" y="3524250"/>
          <p14:tracePt t="24055" x="4019550" y="3524250"/>
          <p14:tracePt t="24057" x="4027488" y="3524250"/>
          <p14:tracePt t="24060" x="4035425" y="3524250"/>
          <p14:tracePt t="24061" x="4043363" y="3524250"/>
          <p14:tracePt t="24063" x="4059238" y="3524250"/>
          <p14:tracePt t="24065" x="4067175" y="3524250"/>
          <p14:tracePt t="24067" x="4067175" y="3516313"/>
          <p14:tracePt t="24070" x="4075113" y="3516313"/>
          <p14:tracePt t="24071" x="4083050" y="3516313"/>
          <p14:tracePt t="24074" x="4090988" y="3516313"/>
          <p14:tracePt t="24076" x="4098925" y="3516313"/>
          <p14:tracePt t="24079" x="4106863" y="3508375"/>
          <p14:tracePt t="24083" x="4114800" y="3508375"/>
          <p14:tracePt t="24090" x="4122738" y="3508375"/>
          <p14:tracePt t="24421" x="4122738" y="3500438"/>
          <p14:tracePt t="24433" x="4122738" y="3492500"/>
          <p14:tracePt t="24453" x="4122738" y="3484563"/>
          <p14:tracePt t="24471" x="4122738" y="3476625"/>
          <p14:tracePt t="24485" x="4122738" y="3468688"/>
          <p14:tracePt t="24495" x="4122738" y="3460750"/>
          <p14:tracePt t="24499" x="4130675" y="3460750"/>
          <p14:tracePt t="24509" x="4130675" y="3452813"/>
          <p14:tracePt t="24521" x="4130675" y="3444875"/>
          <p14:tracePt t="24533" x="4138613" y="3444875"/>
          <p14:tracePt t="24535" x="4138613" y="3436938"/>
          <p14:tracePt t="24545" x="4138613" y="3429000"/>
          <p14:tracePt t="24551" x="4146550" y="3429000"/>
          <p14:tracePt t="24555" x="4146550" y="3421063"/>
          <p14:tracePt t="24565" x="4154488" y="3421063"/>
          <p14:tracePt t="24567" x="4154488" y="3413125"/>
          <p14:tracePt t="24581" x="4162425" y="3405188"/>
          <p14:tracePt t="24649" x="4162425" y="3397250"/>
          <p14:tracePt t="24659" x="4170363" y="3397250"/>
          <p14:tracePt t="24669" x="4170363" y="3389313"/>
          <p14:tracePt t="24675" x="4178300" y="3389313"/>
          <p14:tracePt t="24681" x="4178300" y="3381375"/>
          <p14:tracePt t="24685" x="4186238" y="3381375"/>
          <p14:tracePt t="24693" x="4194175" y="3373438"/>
          <p14:tracePt t="24699" x="4202113" y="3373438"/>
          <p14:tracePt t="24701" x="4202113" y="3365500"/>
          <p14:tracePt t="24703" x="4210050" y="3365500"/>
          <p14:tracePt t="24710" x="4217988" y="3365500"/>
          <p14:tracePt t="24711" x="4217988" y="3357563"/>
          <p14:tracePt t="24713" x="4225925" y="3357563"/>
          <p14:tracePt t="24717" x="4233863" y="3357563"/>
          <p14:tracePt t="24721" x="4241800" y="3357563"/>
          <p14:tracePt t="24724" x="4241800" y="3349625"/>
          <p14:tracePt t="24727" x="4249738" y="3349625"/>
          <p14:tracePt t="24729" x="4257675" y="3349625"/>
          <p14:tracePt t="24733" x="4265613" y="3349625"/>
          <p14:tracePt t="24739" x="4273550" y="3349625"/>
          <p14:tracePt t="24743" x="4281488" y="3349625"/>
          <p14:tracePt t="24749" x="4289425" y="3349625"/>
          <p14:tracePt t="24753" x="4297363" y="3349625"/>
          <p14:tracePt t="24758" x="4297363" y="3341688"/>
          <p14:tracePt t="24759" x="4305300" y="3341688"/>
          <p14:tracePt t="24765" x="4313238" y="3341688"/>
          <p14:tracePt t="24771" x="4321175" y="3341688"/>
          <p14:tracePt t="24779" x="4329113" y="3341688"/>
          <p14:tracePt t="24787" x="4337050" y="3341688"/>
          <p14:tracePt t="24799" x="4344988" y="3341688"/>
          <p14:tracePt t="24820" x="4352925" y="3341688"/>
          <p14:tracePt t="24843" x="4362450" y="3341688"/>
          <p14:tracePt t="24850" x="4362450" y="3333750"/>
          <p14:tracePt t="24857" x="4370388" y="3333750"/>
          <p14:tracePt t="24869" x="4378325" y="3333750"/>
          <p14:tracePt t="24885" x="4386263" y="3333750"/>
          <p14:tracePt t="24899" x="4394200" y="3333750"/>
          <p14:tracePt t="24911" x="4402138" y="3333750"/>
          <p14:tracePt t="24925" x="4410075" y="3333750"/>
          <p14:tracePt t="24945" x="4418013" y="3333750"/>
          <p14:tracePt t="25037" x="4425950" y="3333750"/>
          <p14:tracePt t="25081" x="4425950" y="3341688"/>
          <p14:tracePt t="25129" x="4433888" y="3341688"/>
          <p14:tracePt t="25153" x="4433888" y="3349625"/>
          <p14:tracePt t="25187" x="4441825" y="3357563"/>
          <p14:tracePt t="25211" x="4441825" y="3365500"/>
          <p14:tracePt t="25229" x="4441825" y="3373438"/>
          <p14:tracePt t="25235" x="4449763" y="3373438"/>
          <p14:tracePt t="25259" x="4449763" y="3381375"/>
          <p14:tracePt t="25385" x="4449763" y="3389313"/>
          <p14:tracePt t="25921" x="4449763" y="3397250"/>
          <p14:tracePt t="26048" x="4449763" y="3405188"/>
          <p14:tracePt t="26058" x="4457700" y="3405188"/>
          <p14:tracePt t="26080" x="4457700" y="3413125"/>
          <p14:tracePt t="26737" x="4465638" y="3413125"/>
          <p14:tracePt t="26745" x="4465638" y="3405188"/>
          <p14:tracePt t="26751" x="4473575" y="3405188"/>
          <p14:tracePt t="26755" x="4473575" y="3397250"/>
          <p14:tracePt t="26763" x="4473575" y="3389313"/>
          <p14:tracePt t="26765" x="4481513" y="3389313"/>
          <p14:tracePt t="26769" x="4481513" y="3381375"/>
          <p14:tracePt t="26777" x="4481513" y="3373438"/>
          <p14:tracePt t="26779" x="4489450" y="3373438"/>
          <p14:tracePt t="26783" x="4489450" y="3365500"/>
          <p14:tracePt t="26789" x="4489450" y="3357563"/>
          <p14:tracePt t="26795" x="4489450" y="3349625"/>
          <p14:tracePt t="26801" x="4489450" y="3341688"/>
          <p14:tracePt t="26805" x="4489450" y="3333750"/>
          <p14:tracePt t="26809" x="4489450" y="3325813"/>
          <p14:tracePt t="26811" x="4489450" y="3317875"/>
          <p14:tracePt t="26813" x="4481513" y="3317875"/>
          <p14:tracePt t="26815" x="4481513" y="3309938"/>
          <p14:tracePt t="26817" x="4481513" y="3302000"/>
          <p14:tracePt t="26821" x="4481513" y="3294063"/>
          <p14:tracePt t="26824" x="4473575" y="3286125"/>
          <p14:tracePt t="26828" x="4473575" y="3278188"/>
          <p14:tracePt t="26830" x="4465638" y="3270250"/>
          <p14:tracePt t="26832" x="4465638" y="3262313"/>
          <p14:tracePt t="26835" x="4465638" y="3252788"/>
          <p14:tracePt t="26837" x="4457700" y="3252788"/>
          <p14:tracePt t="26839" x="4457700" y="3244850"/>
          <p14:tracePt t="26841" x="4449763" y="3244850"/>
          <p14:tracePt t="26844" x="4449763" y="3236913"/>
          <p14:tracePt t="26847" x="4441825" y="3236913"/>
          <p14:tracePt t="26850" x="4441825" y="3228975"/>
          <p14:tracePt t="26853" x="4433888" y="3221038"/>
          <p14:tracePt t="26858" x="4425950" y="3221038"/>
          <p14:tracePt t="26859" x="4425950" y="3213100"/>
          <p14:tracePt t="26861" x="4418013" y="3213100"/>
          <p14:tracePt t="26863" x="4418013" y="3205163"/>
          <p14:tracePt t="26865" x="4410075" y="3205163"/>
          <p14:tracePt t="26869" x="4402138" y="3197225"/>
          <p14:tracePt t="26874" x="4394200" y="3189288"/>
          <p14:tracePt t="26877" x="4386263" y="3189288"/>
          <p14:tracePt t="26879" x="4386263" y="3181350"/>
          <p14:tracePt t="26881" x="4378325" y="3181350"/>
          <p14:tracePt t="26885" x="4370388" y="3173413"/>
          <p14:tracePt t="26889" x="4362450" y="3173413"/>
          <p14:tracePt t="26891" x="4352925" y="3165475"/>
          <p14:tracePt t="26895" x="4344988" y="3165475"/>
          <p14:tracePt t="26898" x="4344988" y="3157538"/>
          <p14:tracePt t="26899" x="4337050" y="3157538"/>
          <p14:tracePt t="26901" x="4329113" y="3149600"/>
          <p14:tracePt t="26905" x="4321175" y="3141663"/>
          <p14:tracePt t="26908" x="4313238" y="3141663"/>
          <p14:tracePt t="26910" x="4305300" y="3133725"/>
          <p14:tracePt t="26913" x="4297363" y="3125788"/>
          <p14:tracePt t="26915" x="4289425" y="3117850"/>
          <p14:tracePt t="26917" x="4289425" y="3109913"/>
          <p14:tracePt t="26919" x="4281488" y="3109913"/>
          <p14:tracePt t="26921" x="4273550" y="3101975"/>
          <p14:tracePt t="26924" x="4265613" y="3094038"/>
          <p14:tracePt t="26925" x="4257675" y="3094038"/>
          <p14:tracePt t="26931" x="4241800" y="3078163"/>
          <p14:tracePt t="26944" x="4194175" y="3046413"/>
          <p14:tracePt t="26949" x="4162425" y="3030538"/>
          <p14:tracePt t="26951" x="4162425" y="3022600"/>
          <p14:tracePt t="26953" x="4146550" y="3014663"/>
          <p14:tracePt t="26955" x="4138613" y="3006725"/>
          <p14:tracePt t="26958" x="4130675" y="3006725"/>
          <p14:tracePt t="26963" x="4106863" y="2990850"/>
          <p14:tracePt t="26965" x="4098925" y="2990850"/>
          <p14:tracePt t="26967" x="4090988" y="2982913"/>
          <p14:tracePt t="26969" x="4083050" y="2982913"/>
          <p14:tracePt t="26975" x="4083050" y="2974975"/>
          <p14:tracePt t="26981" x="4083050" y="2982913"/>
          <p14:tracePt t="26983" x="4090988" y="2990850"/>
          <p14:tracePt t="26985" x="4106863" y="2998788"/>
          <p14:tracePt t="26987" x="4122738" y="3006725"/>
          <p14:tracePt t="27335" x="4098925" y="2990850"/>
          <p14:tracePt t="27338" x="4059238" y="2982913"/>
          <p14:tracePt t="27341" x="3986213" y="2951163"/>
          <p14:tracePt t="27343" x="3954463" y="2943225"/>
          <p14:tracePt t="27345" x="3914775" y="2927350"/>
          <p14:tracePt t="27347" x="3890963" y="2927350"/>
          <p14:tracePt t="27350" x="3867150" y="2919413"/>
          <p14:tracePt t="27351" x="3851275" y="2919413"/>
          <p14:tracePt t="27353" x="3843338" y="2919413"/>
          <p14:tracePt t="27355" x="3827463" y="2909888"/>
          <p14:tracePt t="27357" x="3819525" y="2909888"/>
          <p14:tracePt t="27359" x="3803650" y="2901950"/>
          <p14:tracePt t="27361" x="3795713" y="2901950"/>
          <p14:tracePt t="27363" x="3779838" y="2901950"/>
          <p14:tracePt t="27365" x="3771900" y="2894013"/>
          <p14:tracePt t="27367" x="3763963" y="2894013"/>
          <p14:tracePt t="27369" x="3756025" y="2894013"/>
          <p14:tracePt t="27375" x="3740150" y="2886075"/>
          <p14:tracePt t="27377" x="3732213" y="2886075"/>
          <p14:tracePt t="27381" x="3724275" y="2886075"/>
          <p14:tracePt t="27383" x="3716338" y="2886075"/>
          <p14:tracePt t="27385" x="3716338" y="2878138"/>
          <p14:tracePt t="27387" x="3708400" y="2878138"/>
          <p14:tracePt t="27389" x="3700463" y="2878138"/>
          <p14:tracePt t="27392" x="3692525" y="2878138"/>
          <p14:tracePt t="27393" x="3692525" y="2870200"/>
          <p14:tracePt t="27396" x="3684588" y="2870200"/>
          <p14:tracePt t="27398" x="3676650" y="2870200"/>
          <p14:tracePt t="27399" x="3668713" y="2870200"/>
          <p14:tracePt t="27403" x="3660775" y="2862263"/>
          <p14:tracePt t="27405" x="3651250" y="2862263"/>
          <p14:tracePt t="27408" x="3643313" y="2862263"/>
          <p14:tracePt t="27411" x="3635375" y="2862263"/>
          <p14:tracePt t="27413" x="3635375" y="2854325"/>
          <p14:tracePt t="27415" x="3627438" y="2854325"/>
          <p14:tracePt t="27417" x="3619500" y="2854325"/>
          <p14:tracePt t="27421" x="3611563" y="2854325"/>
          <p14:tracePt t="27427" x="3603625" y="2846388"/>
          <p14:tracePt t="27437" x="3595688" y="2846388"/>
          <p14:tracePt t="27535" x="3595688" y="2838450"/>
          <p14:tracePt t="27591" x="3595688" y="2830513"/>
          <p14:tracePt t="27623" x="3603625" y="2830513"/>
          <p14:tracePt t="27627" x="3603625" y="2822575"/>
          <p14:tracePt t="27639" x="3611563" y="2822575"/>
          <p14:tracePt t="27729" x="3603625" y="2822575"/>
          <p14:tracePt t="27765" x="3595688" y="2822575"/>
          <p14:tracePt t="27783" x="3587750" y="2822575"/>
          <p14:tracePt t="27808" x="3579813" y="2814638"/>
          <p14:tracePt t="27831" x="3571875" y="2814638"/>
          <p14:tracePt t="27852" x="3563938" y="2814638"/>
          <p14:tracePt t="27855" x="3563938" y="2822575"/>
          <p14:tracePt t="27859" x="3556000" y="2822575"/>
          <p14:tracePt t="27865" x="3548063" y="2822575"/>
          <p14:tracePt t="27867" x="3548063" y="2830513"/>
          <p14:tracePt t="27869" x="3540125" y="2830513"/>
          <p14:tracePt t="27874" x="3532188" y="2838450"/>
          <p14:tracePt t="27876" x="3524250" y="2838450"/>
          <p14:tracePt t="27879" x="3516313" y="2846388"/>
          <p14:tracePt t="27881" x="3508375" y="2846388"/>
          <p14:tracePt t="27883" x="3500438" y="2846388"/>
          <p14:tracePt t="27885" x="3500438" y="2854325"/>
          <p14:tracePt t="27887" x="3492500" y="2854325"/>
          <p14:tracePt t="27889" x="3484563" y="2854325"/>
          <p14:tracePt t="27891" x="3476625" y="2862263"/>
          <p14:tracePt t="27893" x="3468688" y="2862263"/>
          <p14:tracePt t="27895" x="3460750" y="2862263"/>
          <p14:tracePt t="27899" x="3444875" y="2870200"/>
          <p14:tracePt t="27903" x="3436938" y="2870200"/>
          <p14:tracePt t="27905" x="3429000" y="2870200"/>
          <p14:tracePt t="27908" x="3421063" y="2878138"/>
          <p14:tracePt t="27909" x="3413125" y="2878138"/>
          <p14:tracePt t="27913" x="3405188" y="2878138"/>
          <p14:tracePt t="27915" x="3397250" y="2886075"/>
          <p14:tracePt t="27917" x="3389313" y="2886075"/>
          <p14:tracePt t="27919" x="3381375" y="2886075"/>
          <p14:tracePt t="27925" x="3365500" y="2894013"/>
          <p14:tracePt t="27927" x="3357563" y="2894013"/>
          <p14:tracePt t="27931" x="3349625" y="2894013"/>
          <p14:tracePt t="27944" x="3317875" y="2901950"/>
          <p14:tracePt t="27947" x="3308350" y="2901950"/>
          <p14:tracePt t="27949" x="3300413" y="2909888"/>
          <p14:tracePt t="27953" x="3292475" y="2909888"/>
          <p14:tracePt t="27958" x="3284538" y="2909888"/>
          <p14:tracePt t="27962" x="3276600" y="2919413"/>
          <p14:tracePt t="27965" x="3268663" y="2919413"/>
          <p14:tracePt t="27969" x="3260725" y="2927350"/>
          <p14:tracePt t="27975" x="3252788" y="2927350"/>
          <p14:tracePt t="27977" x="3244850" y="2927350"/>
          <p14:tracePt t="27981" x="3244850" y="2935288"/>
          <p14:tracePt t="27983" x="3236913" y="2935288"/>
          <p14:tracePt t="27992" x="3228975" y="2935288"/>
          <p14:tracePt t="27999" x="3221038" y="2943225"/>
          <p14:tracePt t="28289" x="3213100" y="2935288"/>
          <p14:tracePt t="28301" x="3205163" y="2935288"/>
          <p14:tracePt t="28309" x="3205163" y="2927350"/>
          <p14:tracePt t="28311" x="3197225" y="2927350"/>
          <p14:tracePt t="28321" x="3189288" y="2927350"/>
          <p14:tracePt t="28329" x="3181350" y="2919413"/>
          <p14:tracePt t="28337" x="3173413" y="2919413"/>
          <p14:tracePt t="28339" x="3173413" y="2909888"/>
          <p14:tracePt t="28341" x="3165475" y="2909888"/>
          <p14:tracePt t="28347" x="3157538" y="2901950"/>
          <p14:tracePt t="28351" x="3149600" y="2901950"/>
          <p14:tracePt t="28354" x="3149600" y="2894013"/>
          <p14:tracePt t="28355" x="3141663" y="2894013"/>
          <p14:tracePt t="28359" x="3133725" y="2886075"/>
          <p14:tracePt t="28363" x="3125788" y="2886075"/>
          <p14:tracePt t="28365" x="3125788" y="2878138"/>
          <p14:tracePt t="28367" x="3117850" y="2878138"/>
          <p14:tracePt t="28374" x="3109913" y="2870200"/>
          <p14:tracePt t="28377" x="3101975" y="2870200"/>
          <p14:tracePt t="28381" x="3094038" y="2862263"/>
          <p14:tracePt t="28387" x="3086100" y="2862263"/>
          <p14:tracePt t="28389" x="3086100" y="2854325"/>
          <p14:tracePt t="28394" x="3078163" y="2854325"/>
          <p14:tracePt t="28399" x="3078163" y="2846388"/>
          <p14:tracePt t="28401" x="3070225" y="2846388"/>
          <p14:tracePt t="28408" x="3070225" y="2838450"/>
          <p14:tracePt t="28410" x="3062288" y="2838450"/>
          <p14:tracePt t="28417" x="3054350" y="2838450"/>
          <p14:tracePt t="28419" x="3054350" y="2830513"/>
          <p14:tracePt t="28607" x="3062288" y="2830513"/>
          <p14:tracePt t="28613" x="3070225" y="2830513"/>
          <p14:tracePt t="28619" x="3078163" y="2830513"/>
          <p14:tracePt t="28624" x="3086100" y="2830513"/>
          <p14:tracePt t="28627" x="3094038" y="2830513"/>
          <p14:tracePt t="28631" x="3101975" y="2830513"/>
          <p14:tracePt t="28633" x="3101975" y="2838450"/>
          <p14:tracePt t="28635" x="3109913" y="2838450"/>
          <p14:tracePt t="28637" x="3117850" y="2838450"/>
          <p14:tracePt t="28641" x="3125788" y="2838450"/>
          <p14:tracePt t="28643" x="3133725" y="2846388"/>
          <p14:tracePt t="28645" x="3141663" y="2846388"/>
          <p14:tracePt t="28647" x="3149600" y="2846388"/>
          <p14:tracePt t="28649" x="3157538" y="2854325"/>
          <p14:tracePt t="28651" x="3165475" y="2854325"/>
          <p14:tracePt t="28653" x="3173413" y="2854325"/>
          <p14:tracePt t="28655" x="3181350" y="2854325"/>
          <p14:tracePt t="28658" x="3189288" y="2862263"/>
          <p14:tracePt t="28660" x="3197225" y="2862263"/>
          <p14:tracePt t="28663" x="3205163" y="2862263"/>
          <p14:tracePt t="28664" x="3213100" y="2870200"/>
          <p14:tracePt t="28665" x="3221038" y="2870200"/>
          <p14:tracePt t="28667" x="3228975" y="2870200"/>
          <p14:tracePt t="28669" x="3244850" y="2878138"/>
          <p14:tracePt t="28671" x="3252788" y="2878138"/>
          <p14:tracePt t="28675" x="3268663" y="2886075"/>
          <p14:tracePt t="28678" x="3284538" y="2886075"/>
          <p14:tracePt t="28681" x="3308350" y="2894013"/>
          <p14:tracePt t="28683" x="3317875" y="2894013"/>
          <p14:tracePt t="28685" x="3325813" y="2894013"/>
          <p14:tracePt t="28687" x="3341688" y="2901950"/>
          <p14:tracePt t="28689" x="3349625" y="2901950"/>
          <p14:tracePt t="28691" x="3357563" y="2901950"/>
          <p14:tracePt t="28697" x="3381375" y="2909888"/>
          <p14:tracePt t="28698" x="3389313" y="2909888"/>
          <p14:tracePt t="28699" x="3397250" y="2919413"/>
          <p14:tracePt t="28701" x="3413125" y="2919413"/>
          <p14:tracePt t="28703" x="3421063" y="2919413"/>
          <p14:tracePt t="28705" x="3429000" y="2919413"/>
          <p14:tracePt t="28708" x="3436938" y="2919413"/>
          <p14:tracePt t="28711" x="3452813" y="2927350"/>
          <p14:tracePt t="28713" x="3460750" y="2927350"/>
          <p14:tracePt t="28715" x="3476625" y="2927350"/>
          <p14:tracePt t="28717" x="3484563" y="2927350"/>
          <p14:tracePt t="28719" x="3492500" y="2927350"/>
          <p14:tracePt t="28721" x="3492500" y="2935288"/>
          <p14:tracePt t="28725" x="3508375" y="2935288"/>
          <p14:tracePt t="28727" x="3516313" y="2935288"/>
          <p14:tracePt t="28729" x="3532188" y="2935288"/>
          <p14:tracePt t="28733" x="3540125" y="2935288"/>
          <p14:tracePt t="28735" x="3548063" y="2935288"/>
          <p14:tracePt t="28737" x="3556000" y="2943225"/>
          <p14:tracePt t="28739" x="3563938" y="2943225"/>
          <p14:tracePt t="28742" x="3571875" y="2943225"/>
          <p14:tracePt t="28744" x="3579813" y="2943225"/>
          <p14:tracePt t="28747" x="3587750" y="2943225"/>
          <p14:tracePt t="28749" x="3595688" y="2943225"/>
          <p14:tracePt t="28751" x="3603625" y="2943225"/>
          <p14:tracePt t="28753" x="3611563" y="2943225"/>
          <p14:tracePt t="28758" x="3619500" y="2951163"/>
          <p14:tracePt t="28759" x="3627438" y="2951163"/>
          <p14:tracePt t="28763" x="3635375" y="2951163"/>
          <p14:tracePt t="28765" x="3643313" y="2951163"/>
          <p14:tracePt t="28767" x="3651250" y="2951163"/>
          <p14:tracePt t="28769" x="3660775" y="2951163"/>
          <p14:tracePt t="28775" x="3676650" y="2959100"/>
          <p14:tracePt t="28779" x="3684588" y="2959100"/>
          <p14:tracePt t="28781" x="3692525" y="2959100"/>
          <p14:tracePt t="28783" x="3700463" y="2959100"/>
          <p14:tracePt t="28785" x="3708400" y="2959100"/>
          <p14:tracePt t="28787" x="3708400" y="2967038"/>
          <p14:tracePt t="28789" x="3716338" y="2967038"/>
          <p14:tracePt t="28791" x="3724275" y="2967038"/>
          <p14:tracePt t="28793" x="3732213" y="2967038"/>
          <p14:tracePt t="28795" x="3740150" y="2967038"/>
          <p14:tracePt t="28797" x="3748088" y="2974975"/>
          <p14:tracePt t="28799" x="3756025" y="2974975"/>
          <p14:tracePt t="28801" x="3763963" y="2974975"/>
          <p14:tracePt t="28803" x="3771900" y="2974975"/>
          <p14:tracePt t="28805" x="3779838" y="2974975"/>
          <p14:tracePt t="28808" x="3787775" y="2982913"/>
          <p14:tracePt t="28810" x="3795713" y="2982913"/>
          <p14:tracePt t="28813" x="3803650" y="2982913"/>
          <p14:tracePt t="28815" x="3811588" y="2982913"/>
          <p14:tracePt t="28817" x="3819525" y="2990850"/>
          <p14:tracePt t="28819" x="3835400" y="2990850"/>
          <p14:tracePt t="28824" x="3843338" y="2990850"/>
          <p14:tracePt t="28827" x="3851275" y="2990850"/>
          <p14:tracePt t="28828" x="3859213" y="2990850"/>
          <p14:tracePt t="28829" x="3867150" y="2990850"/>
          <p14:tracePt t="28831" x="3875088" y="2990850"/>
          <p14:tracePt t="28833" x="3883025" y="2998788"/>
          <p14:tracePt t="28836" x="3890963" y="2998788"/>
          <p14:tracePt t="28838" x="3898900" y="2998788"/>
          <p14:tracePt t="28841" x="3914775" y="2998788"/>
          <p14:tracePt t="28843" x="3922713" y="2998788"/>
          <p14:tracePt t="28846" x="3930650" y="2998788"/>
          <p14:tracePt t="28847" x="3938588" y="2998788"/>
          <p14:tracePt t="28850" x="3946525" y="2998788"/>
          <p14:tracePt t="28851" x="3954463" y="2998788"/>
          <p14:tracePt t="28853" x="3954463" y="3006725"/>
          <p14:tracePt t="28855" x="3962400" y="3006725"/>
          <p14:tracePt t="28857" x="3970338" y="3006725"/>
          <p14:tracePt t="28859" x="3986213" y="3006725"/>
          <p14:tracePt t="28863" x="3994150" y="3006725"/>
          <p14:tracePt t="28865" x="4002088" y="3006725"/>
          <p14:tracePt t="28867" x="4011613" y="3006725"/>
          <p14:tracePt t="28869" x="4027488" y="3014663"/>
          <p14:tracePt t="28875" x="4043363" y="3014663"/>
          <p14:tracePt t="28877" x="4051300" y="3014663"/>
          <p14:tracePt t="28879" x="4059238" y="3014663"/>
          <p14:tracePt t="28882" x="4067175" y="3014663"/>
          <p14:tracePt t="28883" x="4075113" y="3014663"/>
          <p14:tracePt t="28885" x="4083050" y="3014663"/>
          <p14:tracePt t="28889" x="4090988" y="3014663"/>
          <p14:tracePt t="28892" x="4098925" y="3014663"/>
          <p14:tracePt t="28893" x="4106863" y="3014663"/>
          <p14:tracePt t="28895" x="4114800" y="3014663"/>
          <p14:tracePt t="28897" x="4122738" y="3014663"/>
          <p14:tracePt t="28901" x="4130675" y="3014663"/>
          <p14:tracePt t="28903" x="4138613" y="3014663"/>
          <p14:tracePt t="28905" x="4146550" y="3014663"/>
          <p14:tracePt t="28908" x="4154488" y="3014663"/>
          <p14:tracePt t="28909" x="4162425" y="3014663"/>
          <p14:tracePt t="28913" x="4170363" y="3014663"/>
          <p14:tracePt t="28915" x="4178300" y="3014663"/>
          <p14:tracePt t="28917" x="4186238" y="3014663"/>
          <p14:tracePt t="28919" x="4194175" y="3014663"/>
          <p14:tracePt t="28925" x="4210050" y="3014663"/>
          <p14:tracePt t="28929" x="4217988" y="3014663"/>
          <p14:tracePt t="28931" x="4225925" y="3006725"/>
          <p14:tracePt t="28933" x="4233863" y="3006725"/>
          <p14:tracePt t="28945" x="4257675" y="3006725"/>
          <p14:tracePt t="28947" x="4265613" y="3006725"/>
          <p14:tracePt t="28949" x="4273550" y="3006725"/>
          <p14:tracePt t="28951" x="4281488" y="3006725"/>
          <p14:tracePt t="28953" x="4281488" y="2998788"/>
          <p14:tracePt t="28955" x="4289425" y="2998788"/>
          <p14:tracePt t="28960" x="4297363" y="2998788"/>
          <p14:tracePt t="28963" x="4305300" y="2998788"/>
          <p14:tracePt t="28967" x="4313238" y="2998788"/>
          <p14:tracePt t="28969" x="4321175" y="2998788"/>
          <p14:tracePt t="28975" x="4329113" y="2998788"/>
          <p14:tracePt t="28977" x="4329113" y="2990850"/>
          <p14:tracePt t="28979" x="4337050" y="2990850"/>
          <p14:tracePt t="28985" x="4344988" y="2990850"/>
          <p14:tracePt t="28992" x="4352925" y="2990850"/>
          <p14:tracePt t="28997" x="4362450" y="2990850"/>
          <p14:tracePt t="29001" x="4362450" y="2982913"/>
          <p14:tracePt t="29003" x="4370388" y="2982913"/>
          <p14:tracePt t="29011" x="4378325" y="2982913"/>
          <p14:tracePt t="29017" x="4386263" y="2982913"/>
          <p14:tracePt t="29027" x="4394200" y="2982913"/>
          <p14:tracePt t="29031" x="4394200" y="2974975"/>
          <p14:tracePt t="29275" x="4394200" y="2982913"/>
          <p14:tracePt t="29426" x="4394200" y="2990850"/>
          <p14:tracePt t="29429" x="4386263" y="2990850"/>
          <p14:tracePt t="29487" x="4386263" y="2998788"/>
          <p14:tracePt t="29505" x="4386263" y="3006725"/>
          <p14:tracePt t="30030" x="4394200" y="3006725"/>
          <p14:tracePt t="30035" x="4394200" y="3014663"/>
          <p14:tracePt t="30039" x="4402138" y="3014663"/>
          <p14:tracePt t="30047" x="4410075" y="3014663"/>
          <p14:tracePt t="30050" x="4418013" y="3014663"/>
          <p14:tracePt t="30052" x="4418013" y="3022600"/>
          <p14:tracePt t="30057" x="4425950" y="3022600"/>
          <p14:tracePt t="30064" x="4433888" y="3022600"/>
          <p14:tracePt t="30068" x="4441825" y="3022600"/>
          <p14:tracePt t="30074" x="4441825" y="3030538"/>
          <p14:tracePt t="30077" x="4449763" y="3030538"/>
          <p14:tracePt t="30083" x="4457700" y="3030538"/>
          <p14:tracePt t="30087" x="4465638" y="3030538"/>
          <p14:tracePt t="30089" x="4473575" y="3038475"/>
          <p14:tracePt t="30093" x="4481513" y="3038475"/>
          <p14:tracePt t="30095" x="4489450" y="3038475"/>
          <p14:tracePt t="30099" x="4497388" y="3038475"/>
          <p14:tracePt t="30101" x="4505325" y="3038475"/>
          <p14:tracePt t="30103" x="4513263" y="3038475"/>
          <p14:tracePt t="30105" x="4521200" y="3046413"/>
          <p14:tracePt t="30109" x="4529138" y="3046413"/>
          <p14:tracePt t="30111" x="4537075" y="3046413"/>
          <p14:tracePt t="30113" x="4545013" y="3054350"/>
          <p14:tracePt t="30115" x="4552950" y="3054350"/>
          <p14:tracePt t="30117" x="4560888" y="3054350"/>
          <p14:tracePt t="30119" x="4568825" y="3054350"/>
          <p14:tracePt t="30125" x="4584700" y="3062288"/>
          <p14:tracePt t="30129" x="4592638" y="3062288"/>
          <p14:tracePt t="30131" x="4600575" y="3062288"/>
          <p14:tracePt t="30133" x="4608513" y="3070225"/>
          <p14:tracePt t="30137" x="4616450" y="3070225"/>
          <p14:tracePt t="30139" x="4624388" y="3070225"/>
          <p14:tracePt t="30143" x="4632325" y="3070225"/>
          <p14:tracePt t="30145" x="4640263" y="3070225"/>
          <p14:tracePt t="30149" x="4648200" y="3078163"/>
          <p14:tracePt t="30153" x="4656138" y="3078163"/>
          <p14:tracePt t="30158" x="4664075" y="3078163"/>
          <p14:tracePt t="30161" x="4672013" y="3078163"/>
          <p14:tracePt t="30165" x="4679950" y="3078163"/>
          <p14:tracePt t="30171" x="4687888" y="3078163"/>
          <p14:tracePt t="30177" x="4695825" y="3078163"/>
          <p14:tracePt t="30179" x="4695825" y="3070225"/>
          <p14:tracePt t="30183" x="4705350" y="3070225"/>
          <p14:tracePt t="30189" x="4713288" y="3070225"/>
          <p14:tracePt t="30197" x="4721225" y="3062288"/>
          <p14:tracePt t="30203" x="4729163" y="3062288"/>
          <p14:tracePt t="30210" x="4737100" y="3062288"/>
          <p14:tracePt t="30213" x="4737100" y="3054350"/>
          <p14:tracePt t="30217" x="4745038" y="3054350"/>
          <p14:tracePt t="30221" x="4752975" y="3054350"/>
          <p14:tracePt t="30226" x="4760913" y="3046413"/>
          <p14:tracePt t="30229" x="4768850" y="3046413"/>
          <p14:tracePt t="30233" x="4776788" y="3038475"/>
          <p14:tracePt t="30235" x="4784725" y="3038475"/>
          <p14:tracePt t="30239" x="4792663" y="3038475"/>
          <p14:tracePt t="30242" x="4800600" y="3030538"/>
          <p14:tracePt t="30245" x="4808538" y="3030538"/>
          <p14:tracePt t="30249" x="4816475" y="3022600"/>
          <p14:tracePt t="30251" x="4824413" y="3022600"/>
          <p14:tracePt t="30253" x="4832350" y="3022600"/>
          <p14:tracePt t="30258" x="4840288" y="3014663"/>
          <p14:tracePt t="30261" x="4848225" y="3006725"/>
          <p14:tracePt t="30263" x="4856163" y="3006725"/>
          <p14:tracePt t="30265" x="4864100" y="3006725"/>
          <p14:tracePt t="30267" x="4872038" y="2998788"/>
          <p14:tracePt t="30269" x="4879975" y="2998788"/>
          <p14:tracePt t="30271" x="4879975" y="2990850"/>
          <p14:tracePt t="30275" x="4887913" y="2982913"/>
          <p14:tracePt t="30279" x="4903788" y="2974975"/>
          <p14:tracePt t="30281" x="4911725" y="2974975"/>
          <p14:tracePt t="30283" x="4919663" y="2967038"/>
          <p14:tracePt t="30287" x="4927600" y="2959100"/>
          <p14:tracePt t="30289" x="4935538" y="2951163"/>
          <p14:tracePt t="30291" x="4943475" y="2951163"/>
          <p14:tracePt t="30293" x="4943475" y="2943225"/>
          <p14:tracePt t="30296" x="4951413" y="2935288"/>
          <p14:tracePt t="30297" x="4959350" y="2935288"/>
          <p14:tracePt t="30299" x="4959350" y="2927350"/>
          <p14:tracePt t="30301" x="4967288" y="2919413"/>
          <p14:tracePt t="30305" x="4967288" y="2909888"/>
          <p14:tracePt t="30308" x="4975225" y="2909888"/>
          <p14:tracePt t="30309" x="4975225" y="2901950"/>
          <p14:tracePt t="30313" x="4983163" y="2894013"/>
          <p14:tracePt t="30315" x="4983163" y="2886075"/>
          <p14:tracePt t="30317" x="4983163" y="2878138"/>
          <p14:tracePt t="30319" x="4983163" y="2870200"/>
          <p14:tracePt t="30324" x="4983163" y="2862263"/>
          <p14:tracePt t="30327" x="4983163" y="2854325"/>
          <p14:tracePt t="30329" x="4983163" y="2846388"/>
          <p14:tracePt t="30331" x="4983163" y="2838450"/>
          <p14:tracePt t="30335" x="4983163" y="2830513"/>
          <p14:tracePt t="30337" x="4983163" y="2822575"/>
          <p14:tracePt t="30339" x="4983163" y="2814638"/>
          <p14:tracePt t="30341" x="4983163" y="2806700"/>
          <p14:tracePt t="30343" x="4983163" y="2798763"/>
          <p14:tracePt t="30345" x="4983163" y="2790825"/>
          <p14:tracePt t="30347" x="4975225" y="2782888"/>
          <p14:tracePt t="30349" x="4975225" y="2767013"/>
          <p14:tracePt t="30353" x="4967288" y="2759075"/>
          <p14:tracePt t="30355" x="4967288" y="2751138"/>
          <p14:tracePt t="30358" x="4967288" y="2743200"/>
          <p14:tracePt t="30360" x="4959350" y="2727325"/>
          <p14:tracePt t="30363" x="4951413" y="2719388"/>
          <p14:tracePt t="30365" x="4951413" y="2711450"/>
          <p14:tracePt t="30367" x="4943475" y="2703513"/>
          <p14:tracePt t="30369" x="4935538" y="2687638"/>
          <p14:tracePt t="30375" x="4927600" y="2671763"/>
          <p14:tracePt t="30378" x="4919663" y="2663825"/>
          <p14:tracePt t="30379" x="4911725" y="2647950"/>
          <p14:tracePt t="30383" x="4903788" y="2640013"/>
          <p14:tracePt t="30385" x="4895850" y="2632075"/>
          <p14:tracePt t="30387" x="4887913" y="2624138"/>
          <p14:tracePt t="30390" x="4887913" y="2616200"/>
          <p14:tracePt t="30393" x="4879975" y="2616200"/>
          <p14:tracePt t="30393" x="4872038" y="2608263"/>
          <p14:tracePt t="30396" x="4864100" y="2600325"/>
          <p14:tracePt t="30400" x="4840288" y="2592388"/>
          <p14:tracePt t="30403" x="4832350" y="2584450"/>
          <p14:tracePt t="30405" x="4824413" y="2584450"/>
          <p14:tracePt t="30408" x="4816475" y="2576513"/>
          <p14:tracePt t="30409" x="4808538" y="2576513"/>
          <p14:tracePt t="30414" x="4792663" y="2566988"/>
          <p14:tracePt t="30416" x="4784725" y="2566988"/>
          <p14:tracePt t="30417" x="4776788" y="2566988"/>
          <p14:tracePt t="30419" x="4768850" y="2566988"/>
          <p14:tracePt t="30421" x="4760913" y="2566988"/>
          <p14:tracePt t="30425" x="4752975" y="2559050"/>
          <p14:tracePt t="30429" x="4737100" y="2559050"/>
          <p14:tracePt t="30431" x="4729163" y="2559050"/>
          <p14:tracePt t="30433" x="4721225" y="2559050"/>
          <p14:tracePt t="30435" x="4713288" y="2559050"/>
          <p14:tracePt t="30437" x="4705350" y="2559050"/>
          <p14:tracePt t="30439" x="4695825" y="2559050"/>
          <p14:tracePt t="30441" x="4687888" y="2559050"/>
          <p14:tracePt t="30445" x="4672013" y="2559050"/>
          <p14:tracePt t="30447" x="4664075" y="2559050"/>
          <p14:tracePt t="30449" x="4656138" y="2559050"/>
          <p14:tracePt t="30451" x="4648200" y="2559050"/>
          <p14:tracePt t="30453" x="4640263" y="2566988"/>
          <p14:tracePt t="30455" x="4632325" y="2566988"/>
          <p14:tracePt t="30458" x="4624388" y="2566988"/>
          <p14:tracePt t="30461" x="4608513" y="2566988"/>
          <p14:tracePt t="30463" x="4600575" y="2566988"/>
          <p14:tracePt t="30465" x="4592638" y="2566988"/>
          <p14:tracePt t="30467" x="4584700" y="2576513"/>
          <p14:tracePt t="30469" x="4576763" y="2576513"/>
          <p14:tracePt t="30471" x="4568825" y="2576513"/>
          <p14:tracePt t="30475" x="4552950" y="2584450"/>
          <p14:tracePt t="30479" x="4537075" y="2584450"/>
          <p14:tracePt t="30481" x="4537075" y="2592388"/>
          <p14:tracePt t="30483" x="4529138" y="2592388"/>
          <p14:tracePt t="30485" x="4521200" y="2592388"/>
          <p14:tracePt t="30487" x="4513263" y="2600325"/>
          <p14:tracePt t="30492" x="4497388" y="2600325"/>
          <p14:tracePt t="30495" x="4489450" y="2608263"/>
          <p14:tracePt t="30497" x="4481513" y="2608263"/>
          <p14:tracePt t="30499" x="4473575" y="2608263"/>
          <p14:tracePt t="30501" x="4465638" y="2608263"/>
          <p14:tracePt t="30503" x="4465638" y="2616200"/>
          <p14:tracePt t="30505" x="4457700" y="2616200"/>
          <p14:tracePt t="30507" x="4449763" y="2616200"/>
          <p14:tracePt t="30510" x="4441825" y="2624138"/>
          <p14:tracePt t="30513" x="4433888" y="2624138"/>
          <p14:tracePt t="30517" x="4425950" y="2632075"/>
          <p14:tracePt t="30519" x="4418013" y="2632075"/>
          <p14:tracePt t="30526" x="4410075" y="2640013"/>
          <p14:tracePt t="30529" x="4402138" y="2640013"/>
          <p14:tracePt t="30531" x="4402138" y="2647950"/>
          <p14:tracePt t="30533" x="4394200" y="2647950"/>
          <p14:tracePt t="30541" x="4394200" y="2655888"/>
          <p14:tracePt t="30543" x="4386263" y="2655888"/>
          <p14:tracePt t="30549" x="4386263" y="2663825"/>
          <p14:tracePt t="30563" x="4386263" y="2671763"/>
          <p14:tracePt t="30571" x="4378325" y="2671763"/>
          <p14:tracePt t="30577" x="4378325" y="2679700"/>
          <p14:tracePt t="30589" x="4378325" y="2687638"/>
          <p14:tracePt t="30597" x="4378325" y="2695575"/>
          <p14:tracePt t="30605" x="4378325" y="2703513"/>
          <p14:tracePt t="30613" x="4378325" y="2711450"/>
          <p14:tracePt t="30617" x="4370388" y="2711450"/>
          <p14:tracePt t="30624" x="4370388" y="2719388"/>
          <p14:tracePt t="30641" x="4370388" y="2727325"/>
          <p14:tracePt t="30659" x="4370388" y="2735263"/>
          <p14:tracePt t="30685" x="4378325" y="2735263"/>
          <p14:tracePt t="30695" x="4378325" y="2743200"/>
          <p14:tracePt t="30753" x="4370388" y="2743200"/>
          <p14:tracePt t="42257" x="4370388" y="2735263"/>
          <p14:tracePt t="42262" x="4370388" y="2727325"/>
          <p14:tracePt t="42264" x="4378325" y="2727325"/>
          <p14:tracePt t="42266" x="4378325" y="2719388"/>
          <p14:tracePt t="42270" x="4378325" y="2711450"/>
          <p14:tracePt t="42272" x="4386263" y="2711450"/>
          <p14:tracePt t="42275" x="4386263" y="2703513"/>
          <p14:tracePt t="42278" x="4386263" y="2695575"/>
          <p14:tracePt t="42280" x="4394200" y="2695575"/>
          <p14:tracePt t="42282" x="4394200" y="2687638"/>
          <p14:tracePt t="42284" x="4394200" y="2679700"/>
          <p14:tracePt t="42286" x="4402138" y="2679700"/>
          <p14:tracePt t="42291" x="4402138" y="2671763"/>
          <p14:tracePt t="42294" x="4410075" y="2663825"/>
          <p14:tracePt t="42300" x="4418013" y="2655888"/>
          <p14:tracePt t="42304" x="4418013" y="2647950"/>
          <p14:tracePt t="42306" x="4425950" y="2647950"/>
          <p14:tracePt t="42308" x="4425950" y="2640013"/>
          <p14:tracePt t="42312" x="4433888" y="2632075"/>
          <p14:tracePt t="42314" x="4441825" y="2632075"/>
          <p14:tracePt t="42316" x="4441825" y="2624138"/>
          <p14:tracePt t="42319" x="4449763" y="2624138"/>
          <p14:tracePt t="42320" x="4449763" y="2616200"/>
          <p14:tracePt t="42322" x="4457700" y="2616200"/>
          <p14:tracePt t="42325" x="4465638" y="2608263"/>
          <p14:tracePt t="42326" x="4465638" y="2600325"/>
          <p14:tracePt t="42328" x="4473575" y="2600325"/>
          <p14:tracePt t="42330" x="4473575" y="2592388"/>
          <p14:tracePt t="42332" x="4481513" y="2592388"/>
          <p14:tracePt t="42334" x="4481513" y="2584450"/>
          <p14:tracePt t="42336" x="4489450" y="2584450"/>
          <p14:tracePt t="42338" x="4489450" y="2576513"/>
          <p14:tracePt t="42342" x="4497388" y="2566988"/>
          <p14:tracePt t="42348" x="4505325" y="2559050"/>
          <p14:tracePt t="42354" x="4505325" y="2551113"/>
          <p14:tracePt t="42356" x="4513263" y="2551113"/>
          <p14:tracePt t="42522" x="4513263" y="2543175"/>
          <p14:tracePt t="42525" x="4505325" y="2543175"/>
          <p14:tracePt t="42536" x="4497388" y="2543175"/>
          <p14:tracePt t="42542" x="4489450" y="2535238"/>
          <p14:tracePt t="42548" x="4481513" y="2535238"/>
          <p14:tracePt t="42550" x="4481513" y="2527300"/>
          <p14:tracePt t="42552" x="4473575" y="2527300"/>
          <p14:tracePt t="42556" x="4465638" y="2527300"/>
          <p14:tracePt t="42560" x="4457700" y="2527300"/>
          <p14:tracePt t="42564" x="4449763" y="2519363"/>
          <p14:tracePt t="42568" x="4441825" y="2519363"/>
          <p14:tracePt t="42572" x="4433888" y="2519363"/>
          <p14:tracePt t="42575" x="4425950" y="2519363"/>
          <p14:tracePt t="42578" x="4418013" y="2511425"/>
          <p14:tracePt t="42582" x="4410075" y="2511425"/>
          <p14:tracePt t="42586" x="4402138" y="2511425"/>
          <p14:tracePt t="42591" x="4394200" y="2511425"/>
          <p14:tracePt t="42594" x="4386263" y="2511425"/>
          <p14:tracePt t="42596" x="4378325" y="2511425"/>
          <p14:tracePt t="42600" x="4370388" y="2511425"/>
          <p14:tracePt t="42602" x="4362450" y="2511425"/>
          <p14:tracePt t="42606" x="4352925" y="2511425"/>
          <p14:tracePt t="42609" x="4344988" y="2511425"/>
          <p14:tracePt t="42612" x="4337050" y="2503488"/>
          <p14:tracePt t="42614" x="4329113" y="2503488"/>
          <p14:tracePt t="42616" x="4321175" y="2503488"/>
          <p14:tracePt t="42620" x="4313238" y="2503488"/>
          <p14:tracePt t="42622" x="4305300" y="2503488"/>
          <p14:tracePt t="42626" x="4297363" y="2503488"/>
          <p14:tracePt t="42630" x="4289425" y="2503488"/>
          <p14:tracePt t="42632" x="4281488" y="2511425"/>
          <p14:tracePt t="42636" x="4273550" y="2511425"/>
          <p14:tracePt t="42642" x="4265613" y="2511425"/>
          <p14:tracePt t="42646" x="4257675" y="2511425"/>
          <p14:tracePt t="42652" x="4249738" y="2511425"/>
          <p14:tracePt t="42656" x="4241800" y="2511425"/>
          <p14:tracePt t="42662" x="4233863" y="2511425"/>
          <p14:tracePt t="42668" x="4225925" y="2511425"/>
          <p14:tracePt t="42675" x="4217988" y="2511425"/>
          <p14:tracePt t="42680" x="4210050" y="2511425"/>
          <p14:tracePt t="42686" x="4202113" y="2511425"/>
          <p14:tracePt t="42691" x="4194175" y="2511425"/>
          <p14:tracePt t="42694" x="4186238" y="2511425"/>
          <p14:tracePt t="42696" x="4178300" y="2511425"/>
          <p14:tracePt t="42700" x="4170363" y="2511425"/>
          <p14:tracePt t="42704" x="4162425" y="2511425"/>
          <p14:tracePt t="42706" x="4154488" y="2503488"/>
          <p14:tracePt t="42708" x="4146550" y="2503488"/>
          <p14:tracePt t="42712" x="4138613" y="2503488"/>
          <p14:tracePt t="42714" x="4130675" y="2503488"/>
          <p14:tracePt t="42718" x="4122738" y="2503488"/>
          <p14:tracePt t="42720" x="4114800" y="2503488"/>
          <p14:tracePt t="42726" x="4098925" y="2503488"/>
          <p14:tracePt t="42730" x="4090988" y="2503488"/>
          <p14:tracePt t="42732" x="4083050" y="2503488"/>
          <p14:tracePt t="42736" x="4075113" y="2495550"/>
          <p14:tracePt t="42742" x="4067175" y="2495550"/>
          <p14:tracePt t="42744" x="4059238" y="2495550"/>
          <p14:tracePt t="42748" x="4051300" y="2495550"/>
          <p14:tracePt t="42752" x="4043363" y="2495550"/>
          <p14:tracePt t="42756" x="4035425" y="2487613"/>
          <p14:tracePt t="42762" x="4027488" y="2487613"/>
          <p14:tracePt t="42768" x="4019550" y="2487613"/>
          <p14:tracePt t="42771" x="4019550" y="2479675"/>
          <p14:tracePt t="42774" x="4011613" y="2479675"/>
          <p14:tracePt t="42780" x="4002088" y="2479675"/>
          <p14:tracePt t="42782" x="4002088" y="2471738"/>
          <p14:tracePt t="42784" x="3994150" y="2471738"/>
          <p14:tracePt t="42793" x="3986213" y="2463800"/>
          <p14:tracePt t="42794" x="3978275" y="2463800"/>
          <p14:tracePt t="42798" x="3970338" y="2455863"/>
          <p14:tracePt t="42802" x="3962400" y="2455863"/>
          <p14:tracePt t="42806" x="3954463" y="2447925"/>
          <p14:tracePt t="42811" x="3946525" y="2447925"/>
          <p14:tracePt t="42816" x="3938588" y="2439988"/>
          <p14:tracePt t="42820" x="3930650" y="2439988"/>
          <p14:tracePt t="42825" x="3922713" y="2439988"/>
          <p14:tracePt t="42827" x="3922713" y="2432050"/>
          <p14:tracePt t="42830" x="3914775" y="2432050"/>
          <p14:tracePt t="42839" x="3906838" y="2432050"/>
          <p14:tracePt t="42841" x="3906838" y="2424113"/>
          <p14:tracePt t="42848" x="3898900" y="2424113"/>
          <p14:tracePt t="43003" x="3890963" y="2424113"/>
          <p14:tracePt t="43010" x="3883025" y="2424113"/>
          <p14:tracePt t="43012" x="3883025" y="2432050"/>
          <p14:tracePt t="43016" x="3875088" y="2432050"/>
          <p14:tracePt t="43020" x="3867150" y="2432050"/>
          <p14:tracePt t="43024" x="3859213" y="2439988"/>
          <p14:tracePt t="43026" x="3851275" y="2439988"/>
          <p14:tracePt t="43030" x="3843338" y="2439988"/>
          <p14:tracePt t="43032" x="3843338" y="2447925"/>
          <p14:tracePt t="43034" x="3835400" y="2447925"/>
          <p14:tracePt t="43038" x="3827463" y="2447925"/>
          <p14:tracePt t="43043" x="3819525" y="2447925"/>
          <p14:tracePt t="43046" x="3811588" y="2455863"/>
          <p14:tracePt t="43050" x="3803650" y="2455863"/>
          <p14:tracePt t="43054" x="3795713" y="2455863"/>
          <p14:tracePt t="43060" x="3787775" y="2455863"/>
          <p14:tracePt t="43062" x="3787775" y="2463800"/>
          <p14:tracePt t="43070" x="3779838" y="2463800"/>
          <p14:tracePt t="43078" x="3771900" y="2463800"/>
          <p14:tracePt t="43082" x="3771900" y="2471738"/>
          <p14:tracePt t="43088" x="3763963" y="2471738"/>
          <p14:tracePt t="43340" x="3763963" y="2479675"/>
          <p14:tracePt t="43348" x="3756025" y="2479675"/>
          <p14:tracePt t="43352" x="3756025" y="2487613"/>
          <p14:tracePt t="43360" x="3756025" y="2495550"/>
          <p14:tracePt t="43366" x="3748088" y="2495550"/>
          <p14:tracePt t="43375" x="3748088" y="2503488"/>
          <p14:tracePt t="43394" x="3740150" y="2511425"/>
          <p14:tracePt t="43414" x="3740150" y="2519363"/>
          <p14:tracePt t="43428" x="3732213" y="2527300"/>
          <p14:tracePt t="43444" x="3732213" y="2535238"/>
          <p14:tracePt t="43460" x="3724275" y="2543175"/>
          <p14:tracePt t="43470" x="3724275" y="2551113"/>
          <p14:tracePt t="43482" x="3716338" y="2559050"/>
          <p14:tracePt t="43492" x="3716338" y="2566988"/>
          <p14:tracePt t="43496" x="3708400" y="2576513"/>
          <p14:tracePt t="43504" x="3700463" y="2576513"/>
          <p14:tracePt t="43506" x="3700463" y="2584450"/>
          <p14:tracePt t="43514" x="3692525" y="2584450"/>
          <p14:tracePt t="43518" x="3692525" y="2592388"/>
          <p14:tracePt t="43528" x="3684588" y="2592388"/>
          <p14:tracePt t="43534" x="3684588" y="2600325"/>
          <p14:tracePt t="43544" x="3676650" y="2600325"/>
          <p14:tracePt t="44165" x="3684588" y="2600325"/>
          <p14:tracePt t="44172" x="3684588" y="2592388"/>
          <p14:tracePt t="44176" x="3692525" y="2592388"/>
          <p14:tracePt t="44180" x="3700463" y="2592388"/>
          <p14:tracePt t="44182" x="3700463" y="2584450"/>
          <p14:tracePt t="44186" x="3708400" y="2584450"/>
          <p14:tracePt t="44192" x="3724275" y="2576513"/>
          <p14:tracePt t="44196" x="3732213" y="2576513"/>
          <p14:tracePt t="44198" x="3740150" y="2576513"/>
          <p14:tracePt t="44200" x="3748088" y="2566988"/>
          <p14:tracePt t="44202" x="3756025" y="2566988"/>
          <p14:tracePt t="44204" x="3763963" y="2559050"/>
          <p14:tracePt t="44206" x="3779838" y="2559050"/>
          <p14:tracePt t="44208" x="3787775" y="2559050"/>
          <p14:tracePt t="44213" x="3803650" y="2551113"/>
          <p14:tracePt t="44214" x="3819525" y="2543175"/>
          <p14:tracePt t="44216" x="3827463" y="2543175"/>
          <p14:tracePt t="44218" x="3835400" y="2543175"/>
          <p14:tracePt t="44220" x="3851275" y="2535238"/>
          <p14:tracePt t="44222" x="3867150" y="2535238"/>
          <p14:tracePt t="44225" x="3875088" y="2527300"/>
          <p14:tracePt t="44226" x="3890963" y="2527300"/>
          <p14:tracePt t="44229" x="3906838" y="2519363"/>
          <p14:tracePt t="44230" x="3914775" y="2519363"/>
          <p14:tracePt t="44232" x="3930650" y="2511425"/>
          <p14:tracePt t="44234" x="3946525" y="2511425"/>
          <p14:tracePt t="44236" x="3962400" y="2503488"/>
          <p14:tracePt t="44238" x="3978275" y="2503488"/>
          <p14:tracePt t="44242" x="4011613" y="2487613"/>
          <p14:tracePt t="44245" x="4035425" y="2487613"/>
          <p14:tracePt t="44247" x="4051300" y="2479675"/>
          <p14:tracePt t="44248" x="4067175" y="2479675"/>
          <p14:tracePt t="44250" x="4083050" y="2471738"/>
          <p14:tracePt t="44252" x="4098925" y="2463800"/>
          <p14:tracePt t="44254" x="4122738" y="2455863"/>
          <p14:tracePt t="44256" x="4138613" y="2455863"/>
          <p14:tracePt t="44258" x="4162425" y="2447925"/>
          <p14:tracePt t="44260" x="4186238" y="2439988"/>
          <p14:tracePt t="44263" x="4202113" y="2439988"/>
          <p14:tracePt t="44264" x="4225925" y="2432050"/>
          <p14:tracePt t="44266" x="4241800" y="2424113"/>
          <p14:tracePt t="44268" x="4265613" y="2424113"/>
          <p14:tracePt t="44270" x="4289425" y="2416175"/>
          <p14:tracePt t="44272" x="4305300" y="2408238"/>
          <p14:tracePt t="44275" x="4329113" y="2400300"/>
          <p14:tracePt t="44276" x="4352925" y="2392363"/>
          <p14:tracePt t="44280" x="4394200" y="2384425"/>
          <p14:tracePt t="44282" x="4418013" y="2376488"/>
          <p14:tracePt t="44284" x="4433888" y="2368550"/>
          <p14:tracePt t="44286" x="4457700" y="2368550"/>
          <p14:tracePt t="44288" x="4481513" y="2360613"/>
          <p14:tracePt t="44292" x="4521200" y="2344738"/>
          <p14:tracePt t="44295" x="4545013" y="2344738"/>
          <p14:tracePt t="44298" x="4584700" y="2328863"/>
          <p14:tracePt t="44300" x="4600575" y="2320925"/>
          <p14:tracePt t="44302" x="4624388" y="2320925"/>
          <p14:tracePt t="44304" x="4648200" y="2312988"/>
          <p14:tracePt t="44306" x="4664075" y="2305050"/>
          <p14:tracePt t="44308" x="4687888" y="2297113"/>
          <p14:tracePt t="44310" x="4705350" y="2297113"/>
          <p14:tracePt t="44314" x="4745038" y="2281238"/>
          <p14:tracePt t="44316" x="4760913" y="2273300"/>
          <p14:tracePt t="44318" x="4784725" y="2273300"/>
          <p14:tracePt t="44320" x="4800600" y="2265363"/>
          <p14:tracePt t="44322" x="4816475" y="2257425"/>
          <p14:tracePt t="44324" x="4840288" y="2257425"/>
          <p14:tracePt t="44326" x="4856163" y="2249488"/>
          <p14:tracePt t="44330" x="4895850" y="2241550"/>
          <p14:tracePt t="44332" x="4911725" y="2233613"/>
          <p14:tracePt t="44335" x="4927600" y="2224088"/>
          <p14:tracePt t="44336" x="4943475" y="2224088"/>
          <p14:tracePt t="44338" x="4959350" y="2216150"/>
          <p14:tracePt t="44342" x="4999038" y="2208213"/>
          <p14:tracePt t="44345" x="5014913" y="2200275"/>
          <p14:tracePt t="44348" x="5046663" y="2192338"/>
          <p14:tracePt t="44350" x="5064125" y="2192338"/>
          <p14:tracePt t="44352" x="5087938" y="2184400"/>
          <p14:tracePt t="44354" x="5103813" y="2184400"/>
          <p14:tracePt t="44357" x="5119688" y="2176463"/>
          <p14:tracePt t="44359" x="5135563" y="2176463"/>
          <p14:tracePt t="44360" x="5151438" y="2168525"/>
          <p14:tracePt t="44362" x="5175250" y="2168525"/>
          <p14:tracePt t="44366" x="5207000" y="2160588"/>
          <p14:tracePt t="44371" x="5238750" y="2144713"/>
          <p14:tracePt t="44373" x="5254625" y="2144713"/>
          <p14:tracePt t="44375" x="5270500" y="2136775"/>
          <p14:tracePt t="44376" x="5286375" y="2136775"/>
          <p14:tracePt t="44377" x="5302250" y="2128838"/>
          <p14:tracePt t="44379" x="5326063" y="2128838"/>
          <p14:tracePt t="44381" x="5334000" y="2120900"/>
          <p14:tracePt t="44383" x="5349875" y="2120900"/>
          <p14:tracePt t="44385" x="5365750" y="2120900"/>
          <p14:tracePt t="44387" x="5381625" y="2120900"/>
          <p14:tracePt t="44390" x="5397500" y="2120900"/>
          <p14:tracePt t="44392" x="5414963" y="2112963"/>
          <p14:tracePt t="44393" x="5430838" y="2112963"/>
          <p14:tracePt t="44395" x="5446713" y="2105025"/>
          <p14:tracePt t="44397" x="5462588" y="2105025"/>
          <p14:tracePt t="44399" x="5478463" y="2105025"/>
          <p14:tracePt t="44401" x="5494338" y="2097088"/>
          <p14:tracePt t="44403" x="5510213" y="2097088"/>
          <p14:tracePt t="44405" x="5526088" y="2097088"/>
          <p14:tracePt t="44408" x="5541963" y="2089150"/>
          <p14:tracePt t="44409" x="5557838" y="2089150"/>
          <p14:tracePt t="44411" x="5573713" y="2089150"/>
          <p14:tracePt t="44413" x="5589588" y="2081213"/>
          <p14:tracePt t="44415" x="5605463" y="2081213"/>
          <p14:tracePt t="44417" x="5621338" y="2081213"/>
          <p14:tracePt t="44419" x="5637213" y="2081213"/>
          <p14:tracePt t="44421" x="5653088" y="2081213"/>
          <p14:tracePt t="44423" x="5668963" y="2073275"/>
          <p14:tracePt t="44425" x="5684838" y="2073275"/>
          <p14:tracePt t="44427" x="5700713" y="2073275"/>
          <p14:tracePt t="44429" x="5716588" y="2073275"/>
          <p14:tracePt t="44431" x="5732463" y="2065338"/>
          <p14:tracePt t="44433" x="5749925" y="2065338"/>
          <p14:tracePt t="44435" x="5765800" y="2065338"/>
          <p14:tracePt t="44438" x="5781675" y="2065338"/>
          <p14:tracePt t="44442" x="5813425" y="2057400"/>
          <p14:tracePt t="44446" x="5845175" y="2057400"/>
          <p14:tracePt t="44448" x="5868988" y="2049463"/>
          <p14:tracePt t="44450" x="5876925" y="2049463"/>
          <p14:tracePt t="44452" x="5892800" y="2049463"/>
          <p14:tracePt t="44454" x="5908675" y="2049463"/>
          <p14:tracePt t="44456" x="5924550" y="2049463"/>
          <p14:tracePt t="44459" x="5940425" y="2049463"/>
          <p14:tracePt t="44463" x="5980113" y="2049463"/>
          <p14:tracePt t="44464" x="5995988" y="2049463"/>
          <p14:tracePt t="44466" x="6011863" y="2049463"/>
          <p14:tracePt t="44468" x="6027738" y="2049463"/>
          <p14:tracePt t="44470" x="6043613" y="2049463"/>
          <p14:tracePt t="44472" x="6059488" y="2049463"/>
          <p14:tracePt t="44475" x="6075363" y="2049463"/>
          <p14:tracePt t="44477" x="6100763" y="2049463"/>
          <p14:tracePt t="44478" x="6116638" y="2049463"/>
          <p14:tracePt t="44480" x="6132513" y="2049463"/>
          <p14:tracePt t="44482" x="6148388" y="2057400"/>
          <p14:tracePt t="44484" x="6164263" y="2057400"/>
          <p14:tracePt t="44486" x="6180138" y="2057400"/>
          <p14:tracePt t="44488" x="6196013" y="2057400"/>
          <p14:tracePt t="44492" x="6227763" y="2065338"/>
          <p14:tracePt t="44494" x="6243638" y="2057400"/>
          <p14:tracePt t="44496" x="6259513" y="2065338"/>
          <p14:tracePt t="44498" x="6275388" y="2065338"/>
          <p14:tracePt t="44500" x="6291263" y="2065338"/>
          <p14:tracePt t="44502" x="6307138" y="2065338"/>
          <p14:tracePt t="44504" x="6323013" y="2065338"/>
          <p14:tracePt t="44506" x="6338888" y="2065338"/>
          <p14:tracePt t="44508" x="6354763" y="2065338"/>
          <p14:tracePt t="44511" x="6362700" y="2073275"/>
          <p14:tracePt t="44512" x="6378575" y="2073275"/>
          <p14:tracePt t="44514" x="6394450" y="2073275"/>
          <p14:tracePt t="44516" x="6410325" y="2073275"/>
          <p14:tracePt t="44518" x="6426200" y="2081213"/>
          <p14:tracePt t="44520" x="6442075" y="2081213"/>
          <p14:tracePt t="44522" x="6459538" y="2081213"/>
          <p14:tracePt t="44525" x="6475413" y="2089150"/>
          <p14:tracePt t="44527" x="6483350" y="2089150"/>
          <p14:tracePt t="44528" x="6499225" y="2089150"/>
          <p14:tracePt t="44530" x="6515100" y="2097088"/>
          <p14:tracePt t="44532" x="6530975" y="2097088"/>
          <p14:tracePt t="44534" x="6546850" y="2105025"/>
          <p14:tracePt t="44536" x="6554788" y="2105025"/>
          <p14:tracePt t="44541" x="6586538" y="2112963"/>
          <p14:tracePt t="44544" x="6610350" y="2120900"/>
          <p14:tracePt t="44546" x="6626225" y="2120900"/>
          <p14:tracePt t="44548" x="6634163" y="2128838"/>
          <p14:tracePt t="44550" x="6650038" y="2128838"/>
          <p14:tracePt t="44552" x="6657975" y="2128838"/>
          <p14:tracePt t="44554" x="6665913" y="2128838"/>
          <p14:tracePt t="44556" x="6681788" y="2136775"/>
          <p14:tracePt t="44558" x="6689725" y="2136775"/>
          <p14:tracePt t="44562" x="6713538" y="2144713"/>
          <p14:tracePt t="44564" x="6729413" y="2144713"/>
          <p14:tracePt t="44566" x="6737350" y="2144713"/>
          <p14:tracePt t="44569" x="6753225" y="2152650"/>
          <p14:tracePt t="44570" x="6761163" y="2152650"/>
          <p14:tracePt t="44572" x="6777038" y="2152650"/>
          <p14:tracePt t="44575" x="6784975" y="2160588"/>
          <p14:tracePt t="44578" x="6810375" y="2160588"/>
          <p14:tracePt t="44580" x="6818313" y="2168525"/>
          <p14:tracePt t="44582" x="6826250" y="2168525"/>
          <p14:tracePt t="44585" x="6842125" y="2168525"/>
          <p14:tracePt t="44586" x="6850063" y="2176463"/>
          <p14:tracePt t="44588" x="6858000" y="2176463"/>
          <p14:tracePt t="44592" x="6881813" y="2184400"/>
          <p14:tracePt t="44595" x="6889750" y="2184400"/>
          <p14:tracePt t="44596" x="6897688" y="2192338"/>
          <p14:tracePt t="44598" x="6905625" y="2192338"/>
          <p14:tracePt t="44600" x="6913563" y="2200275"/>
          <p14:tracePt t="44602" x="6921500" y="2200275"/>
          <p14:tracePt t="44604" x="6929438" y="2200275"/>
          <p14:tracePt t="44606" x="6945313" y="2208213"/>
          <p14:tracePt t="44608" x="6953250" y="2208213"/>
          <p14:tracePt t="44611" x="6961188" y="2208213"/>
          <p14:tracePt t="44613" x="6969125" y="2208213"/>
          <p14:tracePt t="44616" x="6985000" y="2216150"/>
          <p14:tracePt t="44618" x="6992938" y="2216150"/>
          <p14:tracePt t="44620" x="7000875" y="2216150"/>
          <p14:tracePt t="44622" x="7008813" y="2224088"/>
          <p14:tracePt t="44625" x="7016750" y="2224088"/>
          <p14:tracePt t="44628" x="7024688" y="2233613"/>
          <p14:tracePt t="44629" x="7032625" y="2233613"/>
          <p14:tracePt t="44632" x="7048500" y="2241550"/>
          <p14:tracePt t="44634" x="7056438" y="2241550"/>
          <p14:tracePt t="44636" x="7064375" y="2249488"/>
          <p14:tracePt t="44638" x="7072313" y="2249488"/>
          <p14:tracePt t="44641" x="7080250" y="2257425"/>
          <p14:tracePt t="44643" x="7088188" y="2257425"/>
          <p14:tracePt t="44645" x="7096125" y="2257425"/>
          <p14:tracePt t="44648" x="7112000" y="2265363"/>
          <p14:tracePt t="44650" x="7119938" y="2273300"/>
          <p14:tracePt t="44654" x="7127875" y="2281238"/>
          <p14:tracePt t="44656" x="7135813" y="2281238"/>
          <p14:tracePt t="44658" x="7145338" y="2289175"/>
          <p14:tracePt t="44661" x="7153275" y="2289175"/>
          <p14:tracePt t="44665" x="7161213" y="2297113"/>
          <p14:tracePt t="44666" x="7169150" y="2305050"/>
          <p14:tracePt t="44668" x="7177088" y="2305050"/>
          <p14:tracePt t="44670" x="7185025" y="2312988"/>
          <p14:tracePt t="44675" x="7192963" y="2320925"/>
          <p14:tracePt t="44681" x="7208838" y="2328863"/>
          <p14:tracePt t="44682" x="7216775" y="2336800"/>
          <p14:tracePt t="44686" x="7224713" y="2344738"/>
          <p14:tracePt t="44688" x="7224713" y="2352675"/>
          <p14:tracePt t="44692" x="7232650" y="2360613"/>
          <p14:tracePt t="44697" x="7240588" y="2368550"/>
          <p14:tracePt t="44698" x="7240588" y="2376488"/>
          <p14:tracePt t="44700" x="7248525" y="2384425"/>
          <p14:tracePt t="44702" x="7248525" y="2392363"/>
          <p14:tracePt t="44704" x="7256463" y="2392363"/>
          <p14:tracePt t="44706" x="7256463" y="2400300"/>
          <p14:tracePt t="44708" x="7256463" y="2408238"/>
          <p14:tracePt t="44714" x="7272338" y="2424113"/>
          <p14:tracePt t="44716" x="7272338" y="2432050"/>
          <p14:tracePt t="44718" x="7272338" y="2439988"/>
          <p14:tracePt t="44720" x="7280275" y="2447925"/>
          <p14:tracePt t="44722" x="7280275" y="2455863"/>
          <p14:tracePt t="44725" x="7288213" y="2463800"/>
          <p14:tracePt t="44728" x="7288213" y="2471738"/>
          <p14:tracePt t="44730" x="7296150" y="2479675"/>
          <p14:tracePt t="44732" x="7296150" y="2487613"/>
          <p14:tracePt t="44734" x="7296150" y="2495550"/>
          <p14:tracePt t="44736" x="7304088" y="2495550"/>
          <p14:tracePt t="44738" x="7304088" y="2503488"/>
          <p14:tracePt t="44742" x="7312025" y="2519363"/>
          <p14:tracePt t="44746" x="7312025" y="2527300"/>
          <p14:tracePt t="44748" x="7319963" y="2535238"/>
          <p14:tracePt t="44752" x="7319963" y="2543175"/>
          <p14:tracePt t="44754" x="7327900" y="2543175"/>
          <p14:tracePt t="44757" x="7327900" y="2551113"/>
          <p14:tracePt t="44760" x="7335838" y="2559050"/>
          <p14:tracePt t="44764" x="7335838" y="2566988"/>
          <p14:tracePt t="44768" x="7343775" y="2576513"/>
          <p14:tracePt t="44777" x="7343775" y="2584450"/>
          <p14:tracePt t="44782" x="7351713" y="2592388"/>
          <p14:tracePt t="44793" x="7351713" y="2600325"/>
          <p14:tracePt t="44800" x="7351713" y="2608263"/>
          <p14:tracePt t="44810" x="7351713" y="2616200"/>
          <p14:tracePt t="44825" x="7351713" y="2624138"/>
          <p14:tracePt t="44918" x="7351713" y="2632075"/>
          <p14:tracePt t="45362" x="7351713" y="2624138"/>
          <p14:tracePt t="46263" x="7343775" y="2632075"/>
          <p14:tracePt t="46273" x="7335838" y="2632075"/>
          <p14:tracePt t="46275" x="7327900" y="2632075"/>
          <p14:tracePt t="46279" x="7312025" y="2632075"/>
          <p14:tracePt t="46280" x="7304088" y="2632075"/>
          <p14:tracePt t="46282" x="7296150" y="2632075"/>
          <p14:tracePt t="46284" x="7288213" y="2632075"/>
          <p14:tracePt t="46286" x="7280275" y="2624138"/>
          <p14:tracePt t="46288" x="7272338" y="2624138"/>
          <p14:tracePt t="46291" x="7256463" y="2624138"/>
          <p14:tracePt t="46293" x="7248525" y="2624138"/>
          <p14:tracePt t="46294" x="7232650" y="2624138"/>
          <p14:tracePt t="46296" x="7224713" y="2624138"/>
          <p14:tracePt t="46298" x="7216775" y="2624138"/>
          <p14:tracePt t="46300" x="7200900" y="2624138"/>
          <p14:tracePt t="46302" x="7192963" y="2624138"/>
          <p14:tracePt t="46304" x="7177088" y="2616200"/>
          <p14:tracePt t="46306" x="7169150" y="2616200"/>
          <p14:tracePt t="46308" x="7153275" y="2616200"/>
          <p14:tracePt t="46310" x="7135813" y="2616200"/>
          <p14:tracePt t="46312" x="7127875" y="2616200"/>
          <p14:tracePt t="46314" x="7112000" y="2616200"/>
          <p14:tracePt t="46316" x="7096125" y="2608263"/>
          <p14:tracePt t="46318" x="7080250" y="2608263"/>
          <p14:tracePt t="46320" x="7072313" y="2608263"/>
          <p14:tracePt t="46322" x="7056438" y="2608263"/>
          <p14:tracePt t="46324" x="7040563" y="2608263"/>
          <p14:tracePt t="46326" x="7024688" y="2600325"/>
          <p14:tracePt t="46328" x="7000875" y="2600325"/>
          <p14:tracePt t="46330" x="6985000" y="2592388"/>
          <p14:tracePt t="46332" x="6969125" y="2592388"/>
          <p14:tracePt t="46334" x="6953250" y="2592388"/>
          <p14:tracePt t="46336" x="6929438" y="2584450"/>
          <p14:tracePt t="46338" x="6913563" y="2584450"/>
          <p14:tracePt t="46342" x="6873875" y="2576513"/>
          <p14:tracePt t="46344" x="6850063" y="2576513"/>
          <p14:tracePt t="46346" x="6834188" y="2576513"/>
          <p14:tracePt t="46348" x="6810375" y="2566988"/>
          <p14:tracePt t="46351" x="6794500" y="2566988"/>
          <p14:tracePt t="46352" x="6769100" y="2559050"/>
          <p14:tracePt t="46354" x="6745288" y="2559050"/>
          <p14:tracePt t="46356" x="6729413" y="2559050"/>
          <p14:tracePt t="46358" x="6705600" y="2551113"/>
          <p14:tracePt t="46360" x="6681788" y="2551113"/>
          <p14:tracePt t="46363" x="6657975" y="2551113"/>
          <p14:tracePt t="46365" x="6634163" y="2543175"/>
          <p14:tracePt t="46366" x="6618288" y="2543175"/>
          <p14:tracePt t="46368" x="6594475" y="2535238"/>
          <p14:tracePt t="46370" x="6570663" y="2535238"/>
          <p14:tracePt t="46372" x="6554788" y="2535238"/>
          <p14:tracePt t="46375" x="6530975" y="2527300"/>
          <p14:tracePt t="46377" x="6507163" y="2527300"/>
          <p14:tracePt t="46379" x="6491288" y="2527300"/>
          <p14:tracePt t="46382" x="6442075" y="2519363"/>
          <p14:tracePt t="46384" x="6418263" y="2511425"/>
          <p14:tracePt t="46386" x="6402388" y="2511425"/>
          <p14:tracePt t="46387" x="6378575" y="2503488"/>
          <p14:tracePt t="46390" x="6354763" y="2503488"/>
          <p14:tracePt t="46392" x="6338888" y="2495550"/>
          <p14:tracePt t="46394" x="6315075" y="2495550"/>
          <p14:tracePt t="46395" x="6291263" y="2487613"/>
          <p14:tracePt t="46397" x="6275388" y="2487613"/>
          <p14:tracePt t="46399" x="6251575" y="2479675"/>
          <p14:tracePt t="46401" x="6227763" y="2479675"/>
          <p14:tracePt t="46403" x="6211888" y="2471738"/>
          <p14:tracePt t="46405" x="6188075" y="2471738"/>
          <p14:tracePt t="46407" x="6164263" y="2463800"/>
          <p14:tracePt t="46409" x="6140450" y="2463800"/>
          <p14:tracePt t="46411" x="6124575" y="2455863"/>
          <p14:tracePt t="46413" x="6100763" y="2455863"/>
          <p14:tracePt t="46415" x="6083300" y="2447925"/>
          <p14:tracePt t="46417" x="6059488" y="2447925"/>
          <p14:tracePt t="46419" x="6035675" y="2447925"/>
          <p14:tracePt t="46421" x="6019800" y="2439988"/>
          <p14:tracePt t="46424" x="5995988" y="2439988"/>
          <p14:tracePt t="46426" x="5980113" y="2432050"/>
          <p14:tracePt t="46427" x="5956300" y="2424113"/>
          <p14:tracePt t="46429" x="5940425" y="2424113"/>
          <p14:tracePt t="46431" x="5916613" y="2416175"/>
          <p14:tracePt t="46433" x="5900738" y="2416175"/>
          <p14:tracePt t="46435" x="5876925" y="2416175"/>
          <p14:tracePt t="46437" x="5861050" y="2408238"/>
          <p14:tracePt t="46440" x="5845175" y="2408238"/>
          <p14:tracePt t="46442" x="5821363" y="2408238"/>
          <p14:tracePt t="46444" x="5805488" y="2400300"/>
          <p14:tracePt t="46445" x="5789613" y="2400300"/>
          <p14:tracePt t="46447" x="5773738" y="2400300"/>
          <p14:tracePt t="46449" x="5749925" y="2392363"/>
          <p14:tracePt t="46451" x="5732463" y="2392363"/>
          <p14:tracePt t="46453" x="5716588" y="2392363"/>
          <p14:tracePt t="46455" x="5700713" y="2384425"/>
          <p14:tracePt t="46458" x="5676900" y="2384425"/>
          <p14:tracePt t="46460" x="5661025" y="2384425"/>
          <p14:tracePt t="46461" x="5645150" y="2376488"/>
          <p14:tracePt t="46463" x="5629275" y="2376488"/>
          <p14:tracePt t="46465" x="5613400" y="2376488"/>
          <p14:tracePt t="46467" x="5589588" y="2368550"/>
          <p14:tracePt t="46469" x="5573713" y="2368550"/>
          <p14:tracePt t="46471" x="5557838" y="2368550"/>
          <p14:tracePt t="46474" x="5541963" y="2360613"/>
          <p14:tracePt t="46476" x="5526088" y="2360613"/>
          <p14:tracePt t="46477" x="5510213" y="2360613"/>
          <p14:tracePt t="46479" x="5494338" y="2360613"/>
          <p14:tracePt t="46481" x="5478463" y="2352675"/>
          <p14:tracePt t="46483" x="5462588" y="2352675"/>
          <p14:tracePt t="46485" x="5446713" y="2352675"/>
          <p14:tracePt t="46487" x="5422900" y="2344738"/>
          <p14:tracePt t="46491" x="5407025" y="2344738"/>
          <p14:tracePt t="46492" x="5389563" y="2344738"/>
          <p14:tracePt t="46493" x="5373688" y="2344738"/>
          <p14:tracePt t="46495" x="5357813" y="2344738"/>
          <p14:tracePt t="46497" x="5341938" y="2336800"/>
          <p14:tracePt t="46499" x="5326063" y="2336800"/>
          <p14:tracePt t="46501" x="5302250" y="2336800"/>
          <p14:tracePt t="46503" x="5286375" y="2328863"/>
          <p14:tracePt t="46505" x="5270500" y="2328863"/>
          <p14:tracePt t="46507" x="5254625" y="2328863"/>
          <p14:tracePt t="46509" x="5238750" y="2320925"/>
          <p14:tracePt t="46511" x="5214938" y="2320925"/>
          <p14:tracePt t="46513" x="5199063" y="2320925"/>
          <p14:tracePt t="46515" x="5183188" y="2312988"/>
          <p14:tracePt t="46517" x="5167313" y="2312988"/>
          <p14:tracePt t="46519" x="5151438" y="2312988"/>
          <p14:tracePt t="46521" x="5127625" y="2312988"/>
          <p14:tracePt t="46524" x="5111750" y="2305050"/>
          <p14:tracePt t="46525" x="5095875" y="2305050"/>
          <p14:tracePt t="46527" x="5080000" y="2305050"/>
          <p14:tracePt t="46529" x="5064125" y="2297113"/>
          <p14:tracePt t="46531" x="5046663" y="2297113"/>
          <p14:tracePt t="46533" x="5022850" y="2297113"/>
          <p14:tracePt t="46535" x="5006975" y="2297113"/>
          <p14:tracePt t="46537" x="4991100" y="2289175"/>
          <p14:tracePt t="46540" x="4975225" y="2289175"/>
          <p14:tracePt t="46542" x="4959350" y="2289175"/>
          <p14:tracePt t="46543" x="4943475" y="2289175"/>
          <p14:tracePt t="46545" x="4927600" y="2281238"/>
          <p14:tracePt t="46547" x="4911725" y="2281238"/>
          <p14:tracePt t="46549" x="4887913" y="2281238"/>
          <p14:tracePt t="46551" x="4879975" y="2281238"/>
          <p14:tracePt t="46553" x="4864100" y="2273300"/>
          <p14:tracePt t="46555" x="4840288" y="2273300"/>
          <p14:tracePt t="46558" x="4832350" y="2273300"/>
          <p14:tracePt t="46559" x="4816475" y="2273300"/>
          <p14:tracePt t="46561" x="4800600" y="2265363"/>
          <p14:tracePt t="46563" x="4784725" y="2265363"/>
          <p14:tracePt t="46565" x="4768850" y="2265363"/>
          <p14:tracePt t="46567" x="4752975" y="2265363"/>
          <p14:tracePt t="46569" x="4737100" y="2265363"/>
          <p14:tracePt t="46571" x="4721225" y="2265363"/>
          <p14:tracePt t="46574" x="4705350" y="2265363"/>
          <p14:tracePt t="46575" x="4695825" y="2257425"/>
          <p14:tracePt t="46577" x="4679950" y="2257425"/>
          <p14:tracePt t="46579" x="4664075" y="2257425"/>
          <p14:tracePt t="46581" x="4656138" y="2257425"/>
          <p14:tracePt t="46583" x="4640263" y="2257425"/>
          <p14:tracePt t="46585" x="4632325" y="2257425"/>
          <p14:tracePt t="46587" x="4616450" y="2257425"/>
          <p14:tracePt t="46590" x="4608513" y="2257425"/>
          <p14:tracePt t="46591" x="4592638" y="2249488"/>
          <p14:tracePt t="46593" x="4584700" y="2249488"/>
          <p14:tracePt t="46595" x="4576763" y="2249488"/>
          <p14:tracePt t="46597" x="4568825" y="2249488"/>
          <p14:tracePt t="46599" x="4552950" y="2249488"/>
          <p14:tracePt t="46601" x="4545013" y="2249488"/>
          <p14:tracePt t="46603" x="4537075" y="2249488"/>
          <p14:tracePt t="46605" x="4529138" y="2249488"/>
          <p14:tracePt t="46608" x="4513263" y="2249488"/>
          <p14:tracePt t="46609" x="4505325" y="2249488"/>
          <p14:tracePt t="46611" x="4497388" y="2241550"/>
          <p14:tracePt t="46613" x="4489450" y="2241550"/>
          <p14:tracePt t="46615" x="4481513" y="2241550"/>
          <p14:tracePt t="46617" x="4473575" y="2241550"/>
          <p14:tracePt t="46619" x="4465638" y="2241550"/>
          <p14:tracePt t="46621" x="4457700" y="2241550"/>
          <p14:tracePt t="46624" x="4441825" y="2233613"/>
          <p14:tracePt t="46625" x="4433888" y="2233613"/>
          <p14:tracePt t="46627" x="4425950" y="2233613"/>
          <p14:tracePt t="46629" x="4418013" y="2233613"/>
          <p14:tracePt t="46631" x="4410075" y="2233613"/>
          <p14:tracePt t="46633" x="4402138" y="2233613"/>
          <p14:tracePt t="46635" x="4394200" y="2233613"/>
          <p14:tracePt t="46637" x="4386263" y="2224088"/>
          <p14:tracePt t="46640" x="4370388" y="2224088"/>
          <p14:tracePt t="46641" x="4362450" y="2224088"/>
          <p14:tracePt t="46643" x="4352925" y="2224088"/>
          <p14:tracePt t="46645" x="4344988" y="2224088"/>
          <p14:tracePt t="46647" x="4337050" y="2224088"/>
          <p14:tracePt t="46649" x="4329113" y="2224088"/>
          <p14:tracePt t="46651" x="4321175" y="2224088"/>
          <p14:tracePt t="46653" x="4313238" y="2224088"/>
          <p14:tracePt t="46658" x="4305300" y="2216150"/>
          <p14:tracePt t="46659" x="4297363" y="2216150"/>
          <p14:tracePt t="46661" x="4289425" y="2216150"/>
          <p14:tracePt t="46663" x="4281488" y="2216150"/>
          <p14:tracePt t="46665" x="4273550" y="2216150"/>
          <p14:tracePt t="46669" x="4265613" y="2216150"/>
          <p14:tracePt t="46671" x="4257675" y="2216150"/>
          <p14:tracePt t="46674" x="4249738" y="2216150"/>
          <p14:tracePt t="46677" x="4241800" y="2216150"/>
          <p14:tracePt t="46679" x="4233863" y="2208213"/>
          <p14:tracePt t="46683" x="4225925" y="2208213"/>
          <p14:tracePt t="46685" x="4217988" y="2208213"/>
          <p14:tracePt t="46690" x="4210050" y="2208213"/>
          <p14:tracePt t="46691" x="4202113" y="2208213"/>
          <p14:tracePt t="46695" x="4194175" y="2208213"/>
          <p14:tracePt t="46697" x="4186238" y="2208213"/>
          <p14:tracePt t="46701" x="4178300" y="2208213"/>
          <p14:tracePt t="46703" x="4170363" y="2200275"/>
          <p14:tracePt t="46709" x="4162425" y="2200275"/>
          <p14:tracePt t="46710" x="4154488" y="2200275"/>
          <p14:tracePt t="46713" x="4146550" y="2200275"/>
          <p14:tracePt t="46715" x="4138613" y="2200275"/>
          <p14:tracePt t="46719" x="4130675" y="2200275"/>
          <p14:tracePt t="46721" x="4122738" y="2192338"/>
          <p14:tracePt t="46724" x="4114800" y="2192338"/>
          <p14:tracePt t="46725" x="4106863" y="2192338"/>
          <p14:tracePt t="46729" x="4098925" y="2192338"/>
          <p14:tracePt t="46731" x="4090988" y="2192338"/>
          <p14:tracePt t="46733" x="4083050" y="2184400"/>
          <p14:tracePt t="46735" x="4075113" y="2184400"/>
          <p14:tracePt t="46737" x="4067175" y="2184400"/>
          <p14:tracePt t="46740" x="4059238" y="2184400"/>
          <p14:tracePt t="46741" x="4051300" y="2184400"/>
          <p14:tracePt t="46743" x="4043363" y="2176463"/>
          <p14:tracePt t="46745" x="4035425" y="2176463"/>
          <p14:tracePt t="46747" x="4027488" y="2176463"/>
          <p14:tracePt t="46749" x="4019550" y="2176463"/>
          <p14:tracePt t="46753" x="4011613" y="2176463"/>
          <p14:tracePt t="46756" x="4002088" y="2176463"/>
          <p14:tracePt t="46758" x="3994150" y="2176463"/>
          <p14:tracePt t="46759" x="3986213" y="2168525"/>
          <p14:tracePt t="46763" x="3978275" y="2168525"/>
          <p14:tracePt t="46765" x="3970338" y="2168525"/>
          <p14:tracePt t="46767" x="3962400" y="2168525"/>
          <p14:tracePt t="46772" x="3954463" y="2168525"/>
          <p14:tracePt t="46774" x="3946525" y="2168525"/>
          <p14:tracePt t="46776" x="3938588" y="2160588"/>
          <p14:tracePt t="46780" x="3930650" y="2160588"/>
          <p14:tracePt t="46782" x="3922713" y="2160588"/>
          <p14:tracePt t="46784" x="3914775" y="2160588"/>
          <p14:tracePt t="46786" x="3906838" y="2160588"/>
          <p14:tracePt t="46792" x="3890963" y="2160588"/>
          <p14:tracePt t="46794" x="3890963" y="2152650"/>
          <p14:tracePt t="46796" x="3883025" y="2152650"/>
          <p14:tracePt t="46798" x="3875088" y="2152650"/>
          <p14:tracePt t="46802" x="3867150" y="2152650"/>
          <p14:tracePt t="46806" x="3859213" y="2152650"/>
          <p14:tracePt t="46810" x="3851275" y="2152650"/>
          <p14:tracePt t="46812" x="3851275" y="2144713"/>
          <p14:tracePt t="46814" x="3843338" y="2144713"/>
          <p14:tracePt t="46820" x="3835400" y="2144713"/>
          <p14:tracePt t="46825" x="3827463" y="2144713"/>
          <p14:tracePt t="46832" x="3819525" y="2144713"/>
          <p14:tracePt t="46841" x="3811588" y="2144713"/>
          <p14:tracePt t="46856" x="3803650" y="2144713"/>
          <p14:tracePt t="47316" x="3803650" y="2152650"/>
          <p14:tracePt t="47324" x="3795713" y="2152650"/>
          <p14:tracePt t="47326" x="3795713" y="2160588"/>
          <p14:tracePt t="47339" x="3795713" y="2168525"/>
          <p14:tracePt t="47343" x="3787775" y="2168525"/>
          <p14:tracePt t="47448" x="3787775" y="2176463"/>
          <p14:tracePt t="47476" x="3779838" y="2176463"/>
          <p14:tracePt t="47482" x="3779838" y="2184400"/>
          <p14:tracePt t="47504" x="3779838" y="2192338"/>
          <p14:tracePt t="47516" x="3771900" y="2192338"/>
          <p14:tracePt t="47520" x="3771900" y="2200275"/>
          <p14:tracePt t="47530" x="3771900" y="2208213"/>
          <p14:tracePt t="47538" x="3771900" y="2216150"/>
          <p14:tracePt t="47542" x="3763963" y="2216150"/>
          <p14:tracePt t="47546" x="3763963" y="2224088"/>
          <p14:tracePt t="47559" x="3763963" y="2233613"/>
          <p14:tracePt t="47562" x="3756025" y="2233613"/>
          <p14:tracePt t="47575" x="3756025" y="2241550"/>
          <p14:tracePt t="47666" x="3756025" y="2249488"/>
          <p14:tracePt t="47676" x="3756025" y="2257425"/>
          <p14:tracePt t="47686" x="3756025" y="2265363"/>
          <p14:tracePt t="47696" x="3756025" y="2273300"/>
          <p14:tracePt t="47702" x="3756025" y="2281238"/>
          <p14:tracePt t="47710" x="3756025" y="2289175"/>
          <p14:tracePt t="47718" x="3756025" y="2297113"/>
          <p14:tracePt t="47728" x="3756025" y="2305050"/>
          <p14:tracePt t="47736" x="3756025" y="2312988"/>
          <p14:tracePt t="47746" x="3756025" y="2320925"/>
          <p14:tracePt t="47756" x="3756025" y="2328863"/>
          <p14:tracePt t="47766" x="3763963" y="2328863"/>
          <p14:tracePt t="47770" x="3763963" y="2336800"/>
          <p14:tracePt t="47784" x="3763963" y="2344738"/>
          <p14:tracePt t="47794" x="3763963" y="2352675"/>
          <p14:tracePt t="47798" x="3771900" y="2352675"/>
          <p14:tracePt t="47800" x="3771900" y="2360613"/>
          <p14:tracePt t="47804" x="3771900" y="2368550"/>
          <p14:tracePt t="47808" x="3771900" y="2376488"/>
          <p14:tracePt t="47810" x="3779838" y="2376488"/>
          <p14:tracePt t="47814" x="3779838" y="2384425"/>
          <p14:tracePt t="47819" x="3779838" y="2392363"/>
          <p14:tracePt t="47820" x="3787775" y="2392363"/>
          <p14:tracePt t="47822" x="3787775" y="2400300"/>
          <p14:tracePt t="47826" x="3787775" y="2408238"/>
          <p14:tracePt t="47828" x="3795713" y="2408238"/>
          <p14:tracePt t="47830" x="3795713" y="2416175"/>
          <p14:tracePt t="47834" x="3795713" y="2424113"/>
          <p14:tracePt t="47836" x="3803650" y="2424113"/>
          <p14:tracePt t="47838" x="3803650" y="2432050"/>
          <p14:tracePt t="47842" x="3803650" y="2439988"/>
          <p14:tracePt t="47844" x="3811588" y="2439988"/>
          <p14:tracePt t="47846" x="3811588" y="2447925"/>
          <p14:tracePt t="47848" x="3811588" y="2455863"/>
          <p14:tracePt t="47850" x="3819525" y="2455863"/>
          <p14:tracePt t="47852" x="3819525" y="2463800"/>
          <p14:tracePt t="47856" x="3827463" y="2471738"/>
          <p14:tracePt t="47862" x="3835400" y="2479675"/>
          <p14:tracePt t="47866" x="3835400" y="2487613"/>
          <p14:tracePt t="47871" x="3843338" y="2495550"/>
          <p14:tracePt t="47875" x="3851275" y="2503488"/>
          <p14:tracePt t="47878" x="3859213" y="2511425"/>
          <p14:tracePt t="47882" x="3867150" y="2511425"/>
          <p14:tracePt t="47884" x="3867150" y="2519363"/>
          <p14:tracePt t="47888" x="3875088" y="2527300"/>
          <p14:tracePt t="47892" x="3883025" y="2527300"/>
          <p14:tracePt t="47894" x="3883025" y="2535238"/>
          <p14:tracePt t="47896" x="3890963" y="2535238"/>
          <p14:tracePt t="47900" x="3898900" y="2543175"/>
          <p14:tracePt t="47904" x="3906838" y="2543175"/>
          <p14:tracePt t="47906" x="3914775" y="2551113"/>
          <p14:tracePt t="47911" x="3922713" y="2551113"/>
          <p14:tracePt t="47914" x="3930650" y="2559050"/>
          <p14:tracePt t="47918" x="3938588" y="2566988"/>
          <p14:tracePt t="47922" x="3946525" y="2566988"/>
          <p14:tracePt t="47926" x="3954463" y="2576513"/>
          <p14:tracePt t="47929" x="3962400" y="2576513"/>
          <p14:tracePt t="47932" x="3970338" y="2584450"/>
          <p14:tracePt t="47936" x="3978275" y="2584450"/>
          <p14:tracePt t="47944" x="4002088" y="2600325"/>
          <p14:tracePt t="47947" x="4011613" y="2600325"/>
          <p14:tracePt t="47950" x="4019550" y="2608263"/>
          <p14:tracePt t="47952" x="4027488" y="2608263"/>
          <p14:tracePt t="47954" x="4035425" y="2608263"/>
          <p14:tracePt t="47956" x="4043363" y="2616200"/>
          <p14:tracePt t="47958" x="4051300" y="2616200"/>
          <p14:tracePt t="47962" x="4059238" y="2624138"/>
          <p14:tracePt t="47964" x="4067175" y="2624138"/>
          <p14:tracePt t="47966" x="4075113" y="2624138"/>
          <p14:tracePt t="47968" x="4083050" y="2632075"/>
          <p14:tracePt t="47970" x="4090988" y="2632075"/>
          <p14:tracePt t="47972" x="4098925" y="2632075"/>
          <p14:tracePt t="47976" x="4114800" y="2640013"/>
          <p14:tracePt t="47978" x="4122738" y="2640013"/>
          <p14:tracePt t="47980" x="4122738" y="2647950"/>
          <p14:tracePt t="47982" x="4130675" y="2647950"/>
          <p14:tracePt t="47984" x="4146550" y="2647950"/>
          <p14:tracePt t="47986" x="4146550" y="2655888"/>
          <p14:tracePt t="47988" x="4154488" y="2655888"/>
          <p14:tracePt t="47992" x="4170363" y="2663825"/>
          <p14:tracePt t="47995" x="4186238" y="2663825"/>
          <p14:tracePt t="47996" x="4194175" y="2663825"/>
          <p14:tracePt t="47998" x="4202113" y="2671763"/>
          <p14:tracePt t="48000" x="4210050" y="2671763"/>
          <p14:tracePt t="48002" x="4217988" y="2671763"/>
          <p14:tracePt t="48004" x="4225925" y="2679700"/>
          <p14:tracePt t="48006" x="4233863" y="2679700"/>
          <p14:tracePt t="48009" x="4241800" y="2679700"/>
          <p14:tracePt t="48011" x="4249738" y="2679700"/>
          <p14:tracePt t="48014" x="4265613" y="2687638"/>
          <p14:tracePt t="48016" x="4273550" y="2687638"/>
          <p14:tracePt t="48018" x="4281488" y="2687638"/>
          <p14:tracePt t="48020" x="4289425" y="2687638"/>
          <p14:tracePt t="48022" x="4297363" y="2687638"/>
          <p14:tracePt t="48025" x="4313238" y="2687638"/>
          <p14:tracePt t="48027" x="4321175" y="2687638"/>
          <p14:tracePt t="48029" x="4329113" y="2687638"/>
          <p14:tracePt t="48030" x="4337050" y="2687638"/>
          <p14:tracePt t="48032" x="4344988" y="2687638"/>
          <p14:tracePt t="48034" x="4352925" y="2687638"/>
          <p14:tracePt t="48036" x="4362450" y="2687638"/>
          <p14:tracePt t="48038" x="4378325" y="2687638"/>
          <p14:tracePt t="48042" x="4394200" y="2687638"/>
          <p14:tracePt t="48044" x="4402138" y="2679700"/>
          <p14:tracePt t="48046" x="4410075" y="2679700"/>
          <p14:tracePt t="48048" x="4418013" y="2679700"/>
          <p14:tracePt t="48050" x="4425950" y="2679700"/>
          <p14:tracePt t="48052" x="4441825" y="2671763"/>
          <p14:tracePt t="48056" x="4457700" y="2671763"/>
          <p14:tracePt t="48059" x="4465638" y="2663825"/>
          <p14:tracePt t="48060" x="4473575" y="2663825"/>
          <p14:tracePt t="48062" x="4481513" y="2663825"/>
          <p14:tracePt t="48064" x="4489450" y="2655888"/>
          <p14:tracePt t="48066" x="4497388" y="2655888"/>
          <p14:tracePt t="48068" x="4505325" y="2655888"/>
          <p14:tracePt t="48070" x="4513263" y="2647950"/>
          <p14:tracePt t="48072" x="4521200" y="2647950"/>
          <p14:tracePt t="48075" x="4529138" y="2640013"/>
          <p14:tracePt t="48077" x="4545013" y="2640013"/>
          <p14:tracePt t="48079" x="4552950" y="2632075"/>
          <p14:tracePt t="48080" x="4560888" y="2632075"/>
          <p14:tracePt t="48082" x="4568825" y="2624138"/>
          <p14:tracePt t="48084" x="4576763" y="2624138"/>
          <p14:tracePt t="48086" x="4584700" y="2616200"/>
          <p14:tracePt t="48088" x="4592638" y="2616200"/>
          <p14:tracePt t="48092" x="4608513" y="2608263"/>
          <p14:tracePt t="48096" x="4624388" y="2600325"/>
          <p14:tracePt t="48098" x="4632325" y="2600325"/>
          <p14:tracePt t="48100" x="4640263" y="2600325"/>
          <p14:tracePt t="48102" x="4640263" y="2592388"/>
          <p14:tracePt t="48104" x="4648200" y="2592388"/>
          <p14:tracePt t="48106" x="4656138" y="2584450"/>
          <p14:tracePt t="48108" x="4664075" y="2584450"/>
          <p14:tracePt t="48110" x="4672013" y="2576513"/>
          <p14:tracePt t="48114" x="4679950" y="2566988"/>
          <p14:tracePt t="48117" x="4687888" y="2559050"/>
          <p14:tracePt t="48119" x="4695825" y="2559050"/>
          <p14:tracePt t="48120" x="4705350" y="2551113"/>
          <p14:tracePt t="48122" x="4713288" y="2551113"/>
          <p14:tracePt t="48125" x="4721225" y="2543175"/>
          <p14:tracePt t="48128" x="4729163" y="2535238"/>
          <p14:tracePt t="48131" x="4737100" y="2527300"/>
          <p14:tracePt t="48132" x="4745038" y="2527300"/>
          <p14:tracePt t="48134" x="4745038" y="2519363"/>
          <p14:tracePt t="48136" x="4752975" y="2519363"/>
          <p14:tracePt t="48138" x="4752975" y="2511425"/>
          <p14:tracePt t="48141" x="4760913" y="2503488"/>
          <p14:tracePt t="48145" x="4768850" y="2495550"/>
          <p14:tracePt t="48148" x="4776788" y="2487613"/>
          <p14:tracePt t="48152" x="4776788" y="2479675"/>
          <p14:tracePt t="48154" x="4784725" y="2471738"/>
          <p14:tracePt t="48158" x="4784725" y="2463800"/>
          <p14:tracePt t="48162" x="4792663" y="2455863"/>
          <p14:tracePt t="48164" x="4792663" y="2447925"/>
          <p14:tracePt t="48168" x="4792663" y="2439988"/>
          <p14:tracePt t="48170" x="4800600" y="2432050"/>
          <p14:tracePt t="48172" x="4800600" y="2424113"/>
          <p14:tracePt t="48175" x="4800600" y="2416175"/>
          <p14:tracePt t="48180" x="4808538" y="2392363"/>
          <p14:tracePt t="48182" x="4808538" y="2384425"/>
          <p14:tracePt t="48186" x="4808538" y="2376488"/>
          <p14:tracePt t="48188" x="4808538" y="2360613"/>
          <p14:tracePt t="48195" x="4808538" y="2344738"/>
          <p14:tracePt t="48196" x="4808538" y="2336800"/>
          <p14:tracePt t="48198" x="4808538" y="2328863"/>
          <p14:tracePt t="48200" x="4808538" y="2320925"/>
          <p14:tracePt t="48202" x="4808538" y="2312988"/>
          <p14:tracePt t="48204" x="4808538" y="2305050"/>
          <p14:tracePt t="48206" x="4808538" y="2297113"/>
          <p14:tracePt t="48208" x="4808538" y="2289175"/>
          <p14:tracePt t="48212" x="4808538" y="2273300"/>
          <p14:tracePt t="48214" x="4808538" y="2265363"/>
          <p14:tracePt t="48216" x="4800600" y="2257425"/>
          <p14:tracePt t="48218" x="4800600" y="2249488"/>
          <p14:tracePt t="48220" x="4800600" y="2241550"/>
          <p14:tracePt t="48222" x="4800600" y="2233613"/>
          <p14:tracePt t="48226" x="4800600" y="2224088"/>
          <p14:tracePt t="48228" x="4792663" y="2216150"/>
          <p14:tracePt t="48230" x="4792663" y="2208213"/>
          <p14:tracePt t="48232" x="4792663" y="2200275"/>
          <p14:tracePt t="48234" x="4784725" y="2192338"/>
          <p14:tracePt t="48236" x="4784725" y="2184400"/>
          <p14:tracePt t="48238" x="4784725" y="2176463"/>
          <p14:tracePt t="48242" x="4776788" y="2160588"/>
          <p14:tracePt t="48244" x="4776788" y="2152650"/>
          <p14:tracePt t="48246" x="4768850" y="2144713"/>
          <p14:tracePt t="48247" x="4768850" y="2136775"/>
          <p14:tracePt t="48250" x="4760913" y="2128838"/>
          <p14:tracePt t="48252" x="4760913" y="2120900"/>
          <p14:tracePt t="48253" x="4752975" y="2112963"/>
          <p14:tracePt t="48255" x="4752975" y="2097088"/>
          <p14:tracePt t="48258" x="4745038" y="2097088"/>
          <p14:tracePt t="48259" x="4737100" y="2089150"/>
          <p14:tracePt t="48261" x="4737100" y="2081213"/>
          <p14:tracePt t="48264" x="4729163" y="2073275"/>
          <p14:tracePt t="48266" x="4721225" y="2065338"/>
          <p14:tracePt t="48267" x="4721225" y="2057400"/>
          <p14:tracePt t="48269" x="4713288" y="2049463"/>
          <p14:tracePt t="48271" x="4705350" y="2041525"/>
          <p14:tracePt t="48274" x="4705350" y="2033588"/>
          <p14:tracePt t="48277" x="4695825" y="2025650"/>
          <p14:tracePt t="48279" x="4687888" y="2017713"/>
          <p14:tracePt t="48280" x="4679950" y="2009775"/>
          <p14:tracePt t="48282" x="4672013" y="1993900"/>
          <p14:tracePt t="48284" x="4664075" y="1985963"/>
          <p14:tracePt t="48286" x="4656138" y="1978025"/>
          <p14:tracePt t="48288" x="4648200" y="1970088"/>
          <p14:tracePt t="48291" x="4640263" y="1962150"/>
          <p14:tracePt t="48292" x="4632325" y="1954213"/>
          <p14:tracePt t="48295" x="4624388" y="1946275"/>
          <p14:tracePt t="48299" x="4608513" y="1930400"/>
          <p14:tracePt t="48300" x="4600575" y="1922463"/>
          <p14:tracePt t="48303" x="4592638" y="1914525"/>
          <p14:tracePt t="48304" x="4584700" y="1906588"/>
          <p14:tracePt t="48306" x="4576763" y="1898650"/>
          <p14:tracePt t="48309" x="4560888" y="1890713"/>
          <p14:tracePt t="48310" x="4552950" y="1881188"/>
          <p14:tracePt t="48313" x="4545013" y="1873250"/>
          <p14:tracePt t="48317" x="4521200" y="1857375"/>
          <p14:tracePt t="48319" x="4513263" y="1849438"/>
          <p14:tracePt t="48321" x="4497388" y="1833563"/>
          <p14:tracePt t="48322" x="4489450" y="1825625"/>
          <p14:tracePt t="48325" x="4473575" y="1817688"/>
          <p14:tracePt t="48326" x="4465638" y="1809750"/>
          <p14:tracePt t="48328" x="4449763" y="1801813"/>
          <p14:tracePt t="48334" x="4418013" y="1778000"/>
          <p14:tracePt t="48336" x="4402138" y="1770063"/>
          <p14:tracePt t="48338" x="4386263" y="1762125"/>
          <p14:tracePt t="48342" x="4362450" y="1746250"/>
          <p14:tracePt t="48344" x="4344988" y="1738313"/>
          <p14:tracePt t="48348" x="4321175" y="1722438"/>
          <p14:tracePt t="48351" x="4305300" y="1714500"/>
          <p14:tracePt t="48352" x="4289425" y="1706563"/>
          <p14:tracePt t="48354" x="4281488" y="1698625"/>
          <p14:tracePt t="48356" x="4265613" y="1690688"/>
          <p14:tracePt t="48358" x="4249738" y="1682750"/>
          <p14:tracePt t="48360" x="4233863" y="1682750"/>
          <p14:tracePt t="48364" x="4210050" y="1666875"/>
          <p14:tracePt t="48367" x="4194175" y="1658938"/>
          <p14:tracePt t="48369" x="4178300" y="1651000"/>
          <p14:tracePt t="48370" x="4162425" y="1643063"/>
          <p14:tracePt t="48372" x="4154488" y="1635125"/>
          <p14:tracePt t="48375" x="4138613" y="1635125"/>
          <p14:tracePt t="48376" x="4122738" y="1627188"/>
          <p14:tracePt t="48379" x="4106863" y="1619250"/>
          <p14:tracePt t="48385" x="4067175" y="1595438"/>
          <p14:tracePt t="48386" x="4051300" y="1587500"/>
          <p14:tracePt t="48388" x="4035425" y="1579563"/>
          <p14:tracePt t="48392" x="4002088" y="1571625"/>
          <p14:tracePt t="48396" x="3978275" y="1563688"/>
          <p14:tracePt t="48400" x="3954463" y="1555750"/>
          <p14:tracePt t="48402" x="3938588" y="1547813"/>
          <p14:tracePt t="48404" x="3922713" y="1547813"/>
          <p14:tracePt t="48406" x="3906838" y="1538288"/>
          <p14:tracePt t="48408" x="3898900" y="1538288"/>
          <p14:tracePt t="48410" x="3883025" y="1538288"/>
          <p14:tracePt t="48416" x="3835400" y="1530350"/>
          <p14:tracePt t="48418" x="3827463" y="1522413"/>
          <p14:tracePt t="48420" x="3811588" y="1522413"/>
          <p14:tracePt t="48422" x="3795713" y="1522413"/>
          <p14:tracePt t="48425" x="3779838" y="1514475"/>
          <p14:tracePt t="48426" x="3763963" y="1514475"/>
          <p14:tracePt t="48431" x="3732213" y="1514475"/>
          <p14:tracePt t="48432" x="3716338" y="1506538"/>
          <p14:tracePt t="48434" x="3700463" y="1506538"/>
          <p14:tracePt t="48436" x="3692525" y="1506538"/>
          <p14:tracePt t="48438" x="3676650" y="1506538"/>
          <p14:tracePt t="48442" x="3643313" y="1498600"/>
          <p14:tracePt t="48446" x="3611563" y="1498600"/>
          <p14:tracePt t="48448" x="3603625" y="1498600"/>
          <p14:tracePt t="48450" x="3587750" y="1498600"/>
          <p14:tracePt t="48452" x="3571875" y="1498600"/>
          <p14:tracePt t="48454" x="3563938" y="1498600"/>
          <p14:tracePt t="48456" x="3548063" y="1490663"/>
          <p14:tracePt t="48459" x="3532188" y="1490663"/>
          <p14:tracePt t="48463" x="3508375" y="1490663"/>
          <p14:tracePt t="48464" x="3492500" y="1490663"/>
          <p14:tracePt t="48466" x="3484563" y="1490663"/>
          <p14:tracePt t="48468" x="3468688" y="1490663"/>
          <p14:tracePt t="48470" x="3452813" y="1490663"/>
          <p14:tracePt t="48472" x="3444875" y="1490663"/>
          <p14:tracePt t="48476" x="3413125" y="1490663"/>
          <p14:tracePt t="48478" x="3405188" y="1490663"/>
          <p14:tracePt t="48480" x="3389313" y="1490663"/>
          <p14:tracePt t="48482" x="3381375" y="1490663"/>
          <p14:tracePt t="48484" x="3365500" y="1490663"/>
          <p14:tracePt t="48486" x="3357563" y="1490663"/>
          <p14:tracePt t="48487" x="3341688" y="1490663"/>
          <p14:tracePt t="48490" x="3333750" y="1490663"/>
          <p14:tracePt t="48491" x="3325813" y="1498600"/>
          <p14:tracePt t="48493" x="3308350" y="1498600"/>
          <p14:tracePt t="48495" x="3300413" y="1498600"/>
          <p14:tracePt t="48497" x="3284538" y="1498600"/>
          <p14:tracePt t="48499" x="3276600" y="1498600"/>
          <p14:tracePt t="48501" x="3268663" y="1498600"/>
          <p14:tracePt t="48503" x="3252788" y="1506538"/>
          <p14:tracePt t="48505" x="3244850" y="1506538"/>
          <p14:tracePt t="48508" x="3228975" y="1506538"/>
          <p14:tracePt t="48509" x="3221038" y="1506538"/>
          <p14:tracePt t="48511" x="3213100" y="1506538"/>
          <p14:tracePt t="48513" x="3197225" y="1506538"/>
          <p14:tracePt t="48515" x="3189288" y="1514475"/>
          <p14:tracePt t="48517" x="3181350" y="1514475"/>
          <p14:tracePt t="48519" x="3173413" y="1514475"/>
          <p14:tracePt t="48521" x="3165475" y="1514475"/>
          <p14:tracePt t="48524" x="3149600" y="1522413"/>
          <p14:tracePt t="48525" x="3141663" y="1522413"/>
          <p14:tracePt t="48527" x="3133725" y="1530350"/>
          <p14:tracePt t="48529" x="3125788" y="1530350"/>
          <p14:tracePt t="48531" x="3117850" y="1530350"/>
          <p14:tracePt t="48533" x="3101975" y="1538288"/>
          <p14:tracePt t="48535" x="3094038" y="1538288"/>
          <p14:tracePt t="48537" x="3086100" y="1538288"/>
          <p14:tracePt t="48540" x="3078163" y="1538288"/>
          <p14:tracePt t="48542" x="3070225" y="1547813"/>
          <p14:tracePt t="48543" x="3062288" y="1547813"/>
          <p14:tracePt t="48546" x="3054350" y="1547813"/>
          <p14:tracePt t="48547" x="3046413" y="1555750"/>
          <p14:tracePt t="48549" x="3038475" y="1555750"/>
          <p14:tracePt t="48551" x="3030538" y="1555750"/>
          <p14:tracePt t="48553" x="3030538" y="1563688"/>
          <p14:tracePt t="48555" x="3022600" y="1563688"/>
          <p14:tracePt t="48557" x="3014663" y="1563688"/>
          <p14:tracePt t="48559" x="3006725" y="1571625"/>
          <p14:tracePt t="48561" x="2998788" y="1571625"/>
          <p14:tracePt t="48565" x="2990850" y="1579563"/>
          <p14:tracePt t="48567" x="2982913" y="1579563"/>
          <p14:tracePt t="48569" x="2982913" y="1587500"/>
          <p14:tracePt t="48571" x="2974975" y="1587500"/>
          <p14:tracePt t="48573" x="2967038" y="1587500"/>
          <p14:tracePt t="48575" x="2957513" y="1595438"/>
          <p14:tracePt t="48579" x="2949575" y="1603375"/>
          <p14:tracePt t="48582" x="2941638" y="1603375"/>
          <p14:tracePt t="48583" x="2941638" y="1611313"/>
          <p14:tracePt t="48585" x="2933700" y="1611313"/>
          <p14:tracePt t="48587" x="2925763" y="1619250"/>
          <p14:tracePt t="48590" x="2917825" y="1619250"/>
          <p14:tracePt t="48592" x="2917825" y="1627188"/>
          <p14:tracePt t="48593" x="2909888" y="1627188"/>
          <p14:tracePt t="48595" x="2901950" y="1635125"/>
          <p14:tracePt t="48597" x="2901950" y="1643063"/>
          <p14:tracePt t="48599" x="2894013" y="1643063"/>
          <p14:tracePt t="48601" x="2886075" y="1651000"/>
          <p14:tracePt t="48605" x="2878138" y="1658938"/>
          <p14:tracePt t="48607" x="2870200" y="1658938"/>
          <p14:tracePt t="48609" x="2870200" y="1666875"/>
          <p14:tracePt t="48611" x="2862263" y="1674813"/>
          <p14:tracePt t="48613" x="2854325" y="1674813"/>
          <p14:tracePt t="48615" x="2846388" y="1682750"/>
          <p14:tracePt t="48617" x="2838450" y="1690688"/>
          <p14:tracePt t="48619" x="2830513" y="1690688"/>
          <p14:tracePt t="48621" x="2822575" y="1698625"/>
          <p14:tracePt t="48624" x="2822575" y="1706563"/>
          <p14:tracePt t="48626" x="2814638" y="1706563"/>
          <p14:tracePt t="48627" x="2806700" y="1714500"/>
          <p14:tracePt t="48629" x="2798763" y="1722438"/>
          <p14:tracePt t="48631" x="2790825" y="1722438"/>
          <p14:tracePt t="48633" x="2782888" y="1730375"/>
          <p14:tracePt t="48635" x="2774950" y="1738313"/>
          <p14:tracePt t="48637" x="2767013" y="1746250"/>
          <p14:tracePt t="48640" x="2759075" y="1746250"/>
          <p14:tracePt t="48642" x="2751138" y="1754188"/>
          <p14:tracePt t="48643" x="2743200" y="1762125"/>
          <p14:tracePt t="48645" x="2735263" y="1762125"/>
          <p14:tracePt t="48647" x="2727325" y="1770063"/>
          <p14:tracePt t="48649" x="2719388" y="1778000"/>
          <p14:tracePt t="48651" x="2711450" y="1778000"/>
          <p14:tracePt t="48653" x="2703513" y="1785938"/>
          <p14:tracePt t="48655" x="2695575" y="1793875"/>
          <p14:tracePt t="48657" x="2687638" y="1801813"/>
          <p14:tracePt t="48660" x="2679700" y="1801813"/>
          <p14:tracePt t="48661" x="2671763" y="1809750"/>
          <p14:tracePt t="48663" x="2663825" y="1817688"/>
          <p14:tracePt t="48665" x="2655888" y="1825625"/>
          <p14:tracePt t="48667" x="2647950" y="1825625"/>
          <p14:tracePt t="48669" x="2640013" y="1833563"/>
          <p14:tracePt t="48671" x="2632075" y="1841500"/>
          <p14:tracePt t="48674" x="2624138" y="1841500"/>
          <p14:tracePt t="48676" x="2616200" y="1849438"/>
          <p14:tracePt t="48678" x="2606675" y="1857375"/>
          <p14:tracePt t="48679" x="2590800" y="1865313"/>
          <p14:tracePt t="48681" x="2582863" y="1873250"/>
          <p14:tracePt t="48683" x="2574925" y="1873250"/>
          <p14:tracePt t="48685" x="2566988" y="1881188"/>
          <p14:tracePt t="48687" x="2559050" y="1890713"/>
          <p14:tracePt t="48690" x="2551113" y="1898650"/>
          <p14:tracePt t="48691" x="2535238" y="1898650"/>
          <p14:tracePt t="48694" x="2527300" y="1906588"/>
          <p14:tracePt t="48695" x="2519363" y="1914525"/>
          <p14:tracePt t="48697" x="2511425" y="1922463"/>
          <p14:tracePt t="48699" x="2503488" y="1922463"/>
          <p14:tracePt t="48701" x="2495550" y="1930400"/>
          <p14:tracePt t="48703" x="2479675" y="1938338"/>
          <p14:tracePt t="48705" x="2471738" y="1946275"/>
          <p14:tracePt t="48707" x="2463800" y="1954213"/>
          <p14:tracePt t="48710" x="2455863" y="1954213"/>
          <p14:tracePt t="48712" x="2447925" y="1962150"/>
          <p14:tracePt t="48713" x="2432050" y="1970088"/>
          <p14:tracePt t="48715" x="2424113" y="1978025"/>
          <p14:tracePt t="48717" x="2416175" y="1985963"/>
          <p14:tracePt t="48719" x="2408238" y="1985963"/>
          <p14:tracePt t="48721" x="2400300" y="1993900"/>
          <p14:tracePt t="48724" x="2384425" y="2001838"/>
          <p14:tracePt t="48726" x="2376488" y="2001838"/>
          <p14:tracePt t="48728" x="2368550" y="2009775"/>
          <p14:tracePt t="48729" x="2360613" y="2017713"/>
          <p14:tracePt t="48731" x="2352675" y="2025650"/>
          <p14:tracePt t="48733" x="2344738" y="2025650"/>
          <p14:tracePt t="48735" x="2336800" y="2033588"/>
          <p14:tracePt t="48737" x="2328863" y="2033588"/>
          <p14:tracePt t="48741" x="2320925" y="2041525"/>
          <p14:tracePt t="48741" x="2305050" y="2049463"/>
          <p14:tracePt t="48743" x="2297113" y="2057400"/>
          <p14:tracePt t="48745" x="2289175" y="2057400"/>
          <p14:tracePt t="48747" x="2281238" y="2065338"/>
          <p14:tracePt t="48749" x="2273300" y="2073275"/>
          <p14:tracePt t="48753" x="2265363" y="2081213"/>
          <p14:tracePt t="48755" x="2255838" y="2089150"/>
          <p14:tracePt t="48757" x="2247900" y="2089150"/>
          <p14:tracePt t="48759" x="2239963" y="2097088"/>
          <p14:tracePt t="48763" x="2232025" y="2105025"/>
          <p14:tracePt t="48765" x="2224088" y="2105025"/>
          <p14:tracePt t="48767" x="2224088" y="2112963"/>
          <p14:tracePt t="48769" x="2216150" y="2112963"/>
          <p14:tracePt t="48774" x="2216150" y="2120900"/>
          <p14:tracePt t="48776" x="2208213" y="2120900"/>
          <p14:tracePt t="48779" x="2200275" y="2128838"/>
          <p14:tracePt t="48785" x="2200275" y="2136775"/>
          <p14:tracePt t="48787" x="2192338" y="2136775"/>
          <p14:tracePt t="48795" x="2184400" y="2144713"/>
          <p14:tracePt t="48803" x="2184400" y="2152650"/>
          <p14:tracePt t="48805" x="2176463" y="2152650"/>
          <p14:tracePt t="48809" x="2176463" y="2160588"/>
          <p14:tracePt t="48817" x="2176463" y="2168525"/>
          <p14:tracePt t="48819" x="2168525" y="2168525"/>
          <p14:tracePt t="48827" x="2168525" y="2176463"/>
          <p14:tracePt t="49050" x="2176463" y="2176463"/>
          <p14:tracePt t="49055" x="2184400" y="2168525"/>
          <p14:tracePt t="49059" x="2192338" y="2168525"/>
          <p14:tracePt t="49061" x="2200275" y="2168525"/>
          <p14:tracePt t="49065" x="2208213" y="2168525"/>
          <p14:tracePt t="49067" x="2216150" y="2168525"/>
          <p14:tracePt t="49069" x="2224088" y="2168525"/>
          <p14:tracePt t="49073" x="2232025" y="2160588"/>
          <p14:tracePt t="49075" x="2239963" y="2160588"/>
          <p14:tracePt t="49077" x="2247900" y="2160588"/>
          <p14:tracePt t="49079" x="2255838" y="2160588"/>
          <p14:tracePt t="49081" x="2265363" y="2160588"/>
          <p14:tracePt t="49083" x="2273300" y="2160588"/>
          <p14:tracePt t="49087" x="2281238" y="2160588"/>
          <p14:tracePt t="49089" x="2297113" y="2152650"/>
          <p14:tracePt t="49093" x="2305050" y="2152650"/>
          <p14:tracePt t="49095" x="2320925" y="2152650"/>
          <p14:tracePt t="49097" x="2328863" y="2152650"/>
          <p14:tracePt t="49099" x="2336800" y="2144713"/>
          <p14:tracePt t="49101" x="2344738" y="2144713"/>
          <p14:tracePt t="49103" x="2352675" y="2144713"/>
          <p14:tracePt t="49105" x="2360613" y="2144713"/>
          <p14:tracePt t="49107" x="2368550" y="2144713"/>
          <p14:tracePt t="49109" x="2384425" y="2144713"/>
          <p14:tracePt t="49111" x="2392363" y="2144713"/>
          <p14:tracePt t="49113" x="2400300" y="2144713"/>
          <p14:tracePt t="49115" x="2416175" y="2144713"/>
          <p14:tracePt t="49117" x="2424113" y="2144713"/>
          <p14:tracePt t="49119" x="2439988" y="2144713"/>
          <p14:tracePt t="49121" x="2447925" y="2144713"/>
          <p14:tracePt t="49123" x="2455863" y="2144713"/>
          <p14:tracePt t="49125" x="2463800" y="2144713"/>
          <p14:tracePt t="49127" x="2479675" y="2144713"/>
          <p14:tracePt t="49129" x="2495550" y="2144713"/>
          <p14:tracePt t="49131" x="2503488" y="2136775"/>
          <p14:tracePt t="49133" x="2511425" y="2136775"/>
          <p14:tracePt t="49135" x="2527300" y="2136775"/>
          <p14:tracePt t="49137" x="2535238" y="2136775"/>
          <p14:tracePt t="49140" x="2551113" y="2136775"/>
          <p14:tracePt t="49141" x="2566988" y="2136775"/>
          <p14:tracePt t="49143" x="2574925" y="2136775"/>
          <p14:tracePt t="49145" x="2590800" y="2136775"/>
          <p14:tracePt t="49147" x="2598738" y="2136775"/>
          <p14:tracePt t="49149" x="2616200" y="2136775"/>
          <p14:tracePt t="49151" x="2632075" y="2144713"/>
          <p14:tracePt t="49153" x="2640013" y="2144713"/>
          <p14:tracePt t="49155" x="2655888" y="2144713"/>
          <p14:tracePt t="49157" x="2663825" y="2144713"/>
          <p14:tracePt t="49159" x="2679700" y="2144713"/>
          <p14:tracePt t="49161" x="2695575" y="2144713"/>
          <p14:tracePt t="49163" x="2703513" y="2144713"/>
          <p14:tracePt t="49165" x="2719388" y="2144713"/>
          <p14:tracePt t="49167" x="2727325" y="2144713"/>
          <p14:tracePt t="49169" x="2743200" y="2144713"/>
          <p14:tracePt t="49171" x="2759075" y="2144713"/>
          <p14:tracePt t="49173" x="2767013" y="2144713"/>
          <p14:tracePt t="49175" x="2782888" y="2144713"/>
          <p14:tracePt t="49177" x="2790825" y="2152650"/>
          <p14:tracePt t="49179" x="2806700" y="2152650"/>
          <p14:tracePt t="49181" x="2822575" y="2152650"/>
          <p14:tracePt t="49183" x="2830513" y="2152650"/>
          <p14:tracePt t="49186" x="2846388" y="2152650"/>
          <p14:tracePt t="49187" x="2862263" y="2152650"/>
          <p14:tracePt t="49190" x="2878138" y="2152650"/>
          <p14:tracePt t="49192" x="2886075" y="2152650"/>
          <p14:tracePt t="49193" x="2901950" y="2152650"/>
          <p14:tracePt t="49196" x="2909888" y="2152650"/>
          <p14:tracePt t="49197" x="2925763" y="2152650"/>
          <p14:tracePt t="49199" x="2949575" y="2152650"/>
          <p14:tracePt t="49202" x="2957513" y="2152650"/>
          <p14:tracePt t="49203" x="2974975" y="2152650"/>
          <p14:tracePt t="49206" x="2990850" y="2152650"/>
          <p14:tracePt t="49209" x="2998788" y="2152650"/>
          <p14:tracePt t="49210" x="3022600" y="2152650"/>
          <p14:tracePt t="49211" x="3030538" y="2160588"/>
          <p14:tracePt t="49213" x="3046413" y="2160588"/>
          <p14:tracePt t="49216" x="3062288" y="2160588"/>
          <p14:tracePt t="49218" x="3070225" y="2160588"/>
          <p14:tracePt t="49219" x="3086100" y="2160588"/>
          <p14:tracePt t="49221" x="3101975" y="2160588"/>
          <p14:tracePt t="49224" x="3109913" y="2160588"/>
          <p14:tracePt t="49226" x="3125788" y="2160588"/>
          <p14:tracePt t="49228" x="3133725" y="2160588"/>
          <p14:tracePt t="49230" x="3157538" y="2160588"/>
          <p14:tracePt t="49231" x="3165475" y="2160588"/>
          <p14:tracePt t="49233" x="3173413" y="2160588"/>
          <p14:tracePt t="49235" x="3189288" y="2168525"/>
          <p14:tracePt t="49237" x="3205163" y="2168525"/>
          <p14:tracePt t="49241" x="3221038" y="2168525"/>
          <p14:tracePt t="49242" x="3228975" y="2168525"/>
          <p14:tracePt t="49243" x="3244850" y="2168525"/>
          <p14:tracePt t="49245" x="3260725" y="2168525"/>
          <p14:tracePt t="49247" x="3276600" y="2176463"/>
          <p14:tracePt t="49250" x="3292475" y="2176463"/>
          <p14:tracePt t="49251" x="3300413" y="2176463"/>
          <p14:tracePt t="49253" x="3317875" y="2176463"/>
          <p14:tracePt t="49255" x="3333750" y="2176463"/>
          <p14:tracePt t="49258" x="3349625" y="2176463"/>
          <p14:tracePt t="49259" x="3365500" y="2176463"/>
          <p14:tracePt t="49261" x="3373438" y="2176463"/>
          <p14:tracePt t="49263" x="3389313" y="2176463"/>
          <p14:tracePt t="49265" x="3405188" y="2176463"/>
          <p14:tracePt t="49267" x="3413125" y="2176463"/>
          <p14:tracePt t="49270" x="3429000" y="2176463"/>
          <p14:tracePt t="49271" x="3436938" y="2176463"/>
          <p14:tracePt t="49274" x="3452813" y="2176463"/>
          <p14:tracePt t="49276" x="3468688" y="2184400"/>
          <p14:tracePt t="49277" x="3476625" y="2184400"/>
          <p14:tracePt t="49279" x="3492500" y="2184400"/>
          <p14:tracePt t="49281" x="3508375" y="2184400"/>
          <p14:tracePt t="49283" x="3516313" y="2184400"/>
          <p14:tracePt t="49285" x="3532188" y="2184400"/>
          <p14:tracePt t="49288" x="3540125" y="2184400"/>
          <p14:tracePt t="49291" x="3556000" y="2184400"/>
          <p14:tracePt t="49292" x="3563938" y="2184400"/>
          <p14:tracePt t="49294" x="3571875" y="2192338"/>
          <p14:tracePt t="49296" x="3587750" y="2192338"/>
          <p14:tracePt t="49298" x="3595688" y="2192338"/>
          <p14:tracePt t="49300" x="3611563" y="2192338"/>
          <p14:tracePt t="49302" x="3619500" y="2192338"/>
          <p14:tracePt t="49303" x="3635375" y="2192338"/>
          <p14:tracePt t="49305" x="3643313" y="2192338"/>
          <p14:tracePt t="49308" x="3651250" y="2192338"/>
          <p14:tracePt t="49309" x="3668713" y="2192338"/>
          <p14:tracePt t="49312" x="3676650" y="2192338"/>
          <p14:tracePt t="49313" x="3684588" y="2192338"/>
          <p14:tracePt t="49316" x="3692525" y="2200275"/>
          <p14:tracePt t="49317" x="3700463" y="2200275"/>
          <p14:tracePt t="49319" x="3708400" y="2200275"/>
          <p14:tracePt t="49321" x="3716338" y="2200275"/>
          <p14:tracePt t="49324" x="3724275" y="2200275"/>
          <p14:tracePt t="49326" x="3732213" y="2200275"/>
          <p14:tracePt t="49328" x="3740150" y="2200275"/>
          <p14:tracePt t="49330" x="3756025" y="2200275"/>
          <p14:tracePt t="49331" x="3763963" y="2200275"/>
          <p14:tracePt t="49334" x="3771900" y="2200275"/>
          <p14:tracePt t="49337" x="3779838" y="2200275"/>
          <p14:tracePt t="49340" x="3795713" y="2200275"/>
          <p14:tracePt t="49344" x="3803650" y="2200275"/>
          <p14:tracePt t="49346" x="3811588" y="2200275"/>
          <p14:tracePt t="49347" x="3819525" y="2200275"/>
          <p14:tracePt t="49350" x="3827463" y="2200275"/>
          <p14:tracePt t="49351" x="3835400" y="2200275"/>
          <p14:tracePt t="49355" x="3843338" y="2200275"/>
          <p14:tracePt t="49358" x="3851275" y="2200275"/>
          <p14:tracePt t="49360" x="3859213" y="2200275"/>
          <p14:tracePt t="49362" x="3867150" y="2200275"/>
          <p14:tracePt t="49363" x="3875088" y="2200275"/>
          <p14:tracePt t="49366" x="3883025" y="2200275"/>
          <p14:tracePt t="49369" x="3890963" y="2200275"/>
          <p14:tracePt t="49371" x="3898900" y="2200275"/>
          <p14:tracePt t="49374" x="3906838" y="2200275"/>
          <p14:tracePt t="49378" x="3914775" y="2200275"/>
          <p14:tracePt t="49380" x="3922713" y="2208213"/>
          <p14:tracePt t="49382" x="3930650" y="2208213"/>
          <p14:tracePt t="49385" x="3938588" y="2208213"/>
          <p14:tracePt t="49388" x="3946525" y="2208213"/>
          <p14:tracePt t="49391" x="3954463" y="2208213"/>
          <p14:tracePt t="49392" x="3962400" y="2208213"/>
          <p14:tracePt t="49396" x="3970338" y="2208213"/>
          <p14:tracePt t="49397" x="3978275" y="2216150"/>
          <p14:tracePt t="49399" x="3986213" y="2216150"/>
          <p14:tracePt t="49402" x="3994150" y="2216150"/>
          <p14:tracePt t="49403" x="4002088" y="2216150"/>
          <p14:tracePt t="49406" x="4011613" y="2216150"/>
          <p14:tracePt t="49410" x="4019550" y="2224088"/>
          <p14:tracePt t="49412" x="4027488" y="2224088"/>
          <p14:tracePt t="49413" x="4035425" y="2224088"/>
          <p14:tracePt t="49417" x="4043363" y="2224088"/>
          <p14:tracePt t="49419" x="4051300" y="2224088"/>
          <p14:tracePt t="49424" x="4059238" y="2224088"/>
          <p14:tracePt t="49425" x="4067175" y="2224088"/>
          <p14:tracePt t="49427" x="4067175" y="2233613"/>
          <p14:tracePt t="49430" x="4075113" y="2233613"/>
          <p14:tracePt t="49432" x="4083050" y="2233613"/>
          <p14:tracePt t="49436" x="4090988" y="2233613"/>
          <p14:tracePt t="49437" x="4098925" y="2233613"/>
          <p14:tracePt t="49440" x="4106863" y="2233613"/>
          <p14:tracePt t="49444" x="4114800" y="2233613"/>
          <p14:tracePt t="49446" x="4122738" y="2241550"/>
          <p14:tracePt t="49447" x="4130675" y="2241550"/>
          <p14:tracePt t="49451" x="4138613" y="2241550"/>
          <p14:tracePt t="49453" x="4146550" y="2241550"/>
          <p14:tracePt t="49459" x="4154488" y="2241550"/>
          <p14:tracePt t="49460" x="4162425" y="2249488"/>
          <p14:tracePt t="49463" x="4170363" y="2249488"/>
          <p14:tracePt t="49467" x="4178300" y="2249488"/>
          <p14:tracePt t="49470" x="4186238" y="2249488"/>
          <p14:tracePt t="49475" x="4194175" y="2249488"/>
          <p14:tracePt t="49478" x="4202113" y="2257425"/>
          <p14:tracePt t="49480" x="4210050" y="2257425"/>
          <p14:tracePt t="49484" x="4217988" y="2257425"/>
          <p14:tracePt t="49488" x="4225925" y="2257425"/>
          <p14:tracePt t="49491" x="4233863" y="2257425"/>
          <p14:tracePt t="49494" x="4241800" y="2265363"/>
          <p14:tracePt t="49497" x="4249738" y="2265363"/>
          <p14:tracePt t="49501" x="4257675" y="2265363"/>
          <p14:tracePt t="49506" x="4265613" y="2265363"/>
          <p14:tracePt t="49510" x="4273550" y="2265363"/>
          <p14:tracePt t="49514" x="4273550" y="2273300"/>
          <p14:tracePt t="49516" x="4281488" y="2273300"/>
          <p14:tracePt t="49520" x="4289425" y="2273300"/>
          <p14:tracePt t="49526" x="4297363" y="2273300"/>
          <p14:tracePt t="49534" x="4305300" y="2273300"/>
          <p14:tracePt t="49548" x="4313238" y="2273300"/>
          <p14:tracePt t="49650" x="4305300" y="2281238"/>
          <p14:tracePt t="49658" x="4305300" y="2289175"/>
          <p14:tracePt t="49664" x="4297363" y="2297113"/>
          <p14:tracePt t="49668" x="4297363" y="2305050"/>
          <p14:tracePt t="49670" x="4289425" y="2312988"/>
          <p14:tracePt t="49674" x="4289425" y="2320925"/>
          <p14:tracePt t="49677" x="4281488" y="2320925"/>
          <p14:tracePt t="49679" x="4281488" y="2328863"/>
          <p14:tracePt t="49681" x="4281488" y="2336800"/>
          <p14:tracePt t="49682" x="4273550" y="2336800"/>
          <p14:tracePt t="49684" x="4273550" y="2344738"/>
          <p14:tracePt t="49686" x="4273550" y="2352675"/>
          <p14:tracePt t="49688" x="4265613" y="2360613"/>
          <p14:tracePt t="49692" x="4257675" y="2368550"/>
          <p14:tracePt t="49696" x="4257675" y="2384425"/>
          <p14:tracePt t="49698" x="4249738" y="2384425"/>
          <p14:tracePt t="49700" x="4249738" y="2400300"/>
          <p14:tracePt t="49702" x="4241800" y="2400300"/>
          <p14:tracePt t="49704" x="4241800" y="2408238"/>
          <p14:tracePt t="49706" x="4241800" y="2416175"/>
          <p14:tracePt t="49708" x="4233863" y="2424113"/>
          <p14:tracePt t="49713" x="4225925" y="2447925"/>
          <p14:tracePt t="49714" x="4225925" y="2455863"/>
          <p14:tracePt t="49716" x="4217988" y="2463800"/>
          <p14:tracePt t="49718" x="4210050" y="2471738"/>
          <p14:tracePt t="49720" x="4210050" y="2487613"/>
          <p14:tracePt t="49722" x="4202113" y="2487613"/>
          <p14:tracePt t="49726" x="4194175" y="2503488"/>
          <p14:tracePt t="49730" x="4186238" y="2519363"/>
          <p14:tracePt t="49732" x="4186238" y="2527300"/>
          <p14:tracePt t="49734" x="4178300" y="2535238"/>
          <p14:tracePt t="49736" x="4178300" y="2543175"/>
          <p14:tracePt t="49738" x="4170363" y="2551113"/>
          <p14:tracePt t="49742" x="4162425" y="2566988"/>
          <p14:tracePt t="49748" x="4154488" y="2584450"/>
          <p14:tracePt t="49750" x="4154488" y="2592388"/>
          <p14:tracePt t="49752" x="4146550" y="2600325"/>
          <p14:tracePt t="49754" x="4146550" y="2608263"/>
          <p14:tracePt t="49758" x="4146550" y="2616200"/>
          <p14:tracePt t="49762" x="4138613" y="2632075"/>
          <p14:tracePt t="49766" x="4130675" y="2640013"/>
          <p14:tracePt t="49768" x="4130675" y="2647950"/>
          <p14:tracePt t="49770" x="4130675" y="2655888"/>
          <p14:tracePt t="49772" x="4122738" y="2655888"/>
          <p14:tracePt t="49775" x="4122738" y="2663825"/>
          <p14:tracePt t="49778" x="4122738" y="2671763"/>
          <p14:tracePt t="49780" x="4122738" y="2679700"/>
          <p14:tracePt t="49782" x="4114800" y="2679700"/>
          <p14:tracePt t="49784" x="4114800" y="2687638"/>
          <p14:tracePt t="49788" x="4114800" y="2695575"/>
          <p14:tracePt t="49793" x="4106863" y="2695575"/>
          <p14:tracePt t="49795" x="4106863" y="2703513"/>
          <p14:tracePt t="49798" x="4106863" y="2711450"/>
          <p14:tracePt t="49804" x="4106863" y="2719388"/>
          <p14:tracePt t="49812" x="4098925" y="2719388"/>
          <p14:tracePt t="49816" x="4098925" y="2727325"/>
          <p14:tracePt t="50007" x="4106863" y="2727325"/>
          <p14:tracePt t="50014" x="4106863" y="2719388"/>
          <p14:tracePt t="50026" x="4114800" y="2719388"/>
          <p14:tracePt t="50028" x="4114800" y="2711450"/>
          <p14:tracePt t="50034" x="4122738" y="2711450"/>
          <p14:tracePt t="50043" x="4130675" y="2703513"/>
          <p14:tracePt t="50048" x="4138613" y="2703513"/>
          <p14:tracePt t="50050" x="4138613" y="2695575"/>
          <p14:tracePt t="50052" x="4146550" y="2695575"/>
          <p14:tracePt t="50058" x="4154488" y="2695575"/>
          <p14:tracePt t="50060" x="4154488" y="2687638"/>
          <p14:tracePt t="50062" x="4162425" y="2687638"/>
          <p14:tracePt t="50066" x="4170363" y="2687638"/>
          <p14:tracePt t="50070" x="4178300" y="2679700"/>
          <p14:tracePt t="50077" x="4186238" y="2679700"/>
          <p14:tracePt t="50080" x="4194175" y="2671763"/>
          <p14:tracePt t="50086" x="4202113" y="2671763"/>
          <p14:tracePt t="50092" x="4210050" y="2663825"/>
          <p14:tracePt t="50098" x="4217988" y="2663825"/>
          <p14:tracePt t="50100" x="4217988" y="2655888"/>
          <p14:tracePt t="50104" x="4225925" y="2655888"/>
          <p14:tracePt t="50110" x="4233863" y="2647950"/>
          <p14:tracePt t="50114" x="4241800" y="2647950"/>
          <p14:tracePt t="50120" x="4249738" y="2647950"/>
          <p14:tracePt t="50122" x="4249738" y="2640013"/>
          <p14:tracePt t="50127" x="4257675" y="2640013"/>
          <p14:tracePt t="50130" x="4265613" y="2632075"/>
          <p14:tracePt t="50134" x="4273550" y="2632075"/>
          <p14:tracePt t="50138" x="4281488" y="2624138"/>
          <p14:tracePt t="50144" x="4289425" y="2624138"/>
          <p14:tracePt t="50146" x="4289425" y="2616200"/>
          <p14:tracePt t="50148" x="4297363" y="2616200"/>
          <p14:tracePt t="50152" x="4297363" y="2608263"/>
          <p14:tracePt t="50154" x="4305300" y="2608263"/>
          <p14:tracePt t="50158" x="4313238" y="2608263"/>
          <p14:tracePt t="50161" x="4313238" y="2600325"/>
          <p14:tracePt t="50164" x="4321175" y="2600325"/>
          <p14:tracePt t="50166" x="4321175" y="2592388"/>
          <p14:tracePt t="50168" x="4329113" y="2592388"/>
          <p14:tracePt t="50172" x="4337050" y="2584450"/>
          <p14:tracePt t="50178" x="4344988" y="2576513"/>
          <p14:tracePt t="50181" x="4352925" y="2576513"/>
          <p14:tracePt t="50182" x="4362450" y="2566988"/>
          <p14:tracePt t="50186" x="4370388" y="2559050"/>
          <p14:tracePt t="50192" x="4386263" y="2551113"/>
          <p14:tracePt t="50197" x="4394200" y="2543175"/>
          <p14:tracePt t="50198" x="4402138" y="2543175"/>
          <p14:tracePt t="50200" x="4402138" y="2535238"/>
          <p14:tracePt t="50202" x="4410075" y="2535238"/>
          <p14:tracePt t="50204" x="4418013" y="2527300"/>
          <p14:tracePt t="50206" x="4425950" y="2527300"/>
          <p14:tracePt t="50208" x="4425950" y="2519363"/>
          <p14:tracePt t="50213" x="4441825" y="2519363"/>
          <p14:tracePt t="50215" x="4449763" y="2511425"/>
          <p14:tracePt t="50216" x="4457700" y="2511425"/>
          <p14:tracePt t="50218" x="4465638" y="2503488"/>
          <p14:tracePt t="50220" x="4473575" y="2503488"/>
          <p14:tracePt t="50222" x="4473575" y="2495550"/>
          <p14:tracePt t="50225" x="4481513" y="2495550"/>
          <p14:tracePt t="50227" x="4489450" y="2487613"/>
          <p14:tracePt t="50230" x="4505325" y="2479675"/>
          <p14:tracePt t="50232" x="4513263" y="2479675"/>
          <p14:tracePt t="50234" x="4521200" y="2479675"/>
          <p14:tracePt t="50236" x="4529138" y="2471738"/>
          <p14:tracePt t="50238" x="4537075" y="2471738"/>
          <p14:tracePt t="50242" x="4552950" y="2463800"/>
          <p14:tracePt t="50246" x="4560888" y="2463800"/>
          <p14:tracePt t="50248" x="4568825" y="2455863"/>
          <p14:tracePt t="50250" x="4584700" y="2455863"/>
          <p14:tracePt t="50254" x="4600575" y="2447925"/>
          <p14:tracePt t="50256" x="4608513" y="2447925"/>
          <p14:tracePt t="50258" x="4616450" y="2447925"/>
          <p14:tracePt t="50261" x="4624388" y="2447925"/>
          <p14:tracePt t="50263" x="4632325" y="2439988"/>
          <p14:tracePt t="50264" x="4640263" y="2439988"/>
          <p14:tracePt t="50266" x="4648200" y="2439988"/>
          <p14:tracePt t="50268" x="4656138" y="2439988"/>
          <p14:tracePt t="50270" x="4672013" y="2432050"/>
          <p14:tracePt t="50272" x="4679950" y="2432050"/>
          <p14:tracePt t="50275" x="4687888" y="2432050"/>
          <p14:tracePt t="50277" x="4695825" y="2432050"/>
          <p14:tracePt t="50278" x="4705350" y="2432050"/>
          <p14:tracePt t="50280" x="4713288" y="2432050"/>
          <p14:tracePt t="50282" x="4721225" y="2432050"/>
          <p14:tracePt t="50284" x="4729163" y="2424113"/>
          <p14:tracePt t="50286" x="4737100" y="2424113"/>
          <p14:tracePt t="50289" x="4745038" y="2424113"/>
          <p14:tracePt t="50292" x="4760913" y="2424113"/>
          <p14:tracePt t="50294" x="4768850" y="2424113"/>
          <p14:tracePt t="50296" x="4776788" y="2424113"/>
          <p14:tracePt t="50298" x="4784725" y="2424113"/>
          <p14:tracePt t="50300" x="4800600" y="2424113"/>
          <p14:tracePt t="50302" x="4808538" y="2432050"/>
          <p14:tracePt t="50304" x="4816475" y="2432050"/>
          <p14:tracePt t="50306" x="4824413" y="2432050"/>
          <p14:tracePt t="50308" x="4832350" y="2432050"/>
          <p14:tracePt t="50310" x="4840288" y="2432050"/>
          <p14:tracePt t="50312" x="4848225" y="2432050"/>
          <p14:tracePt t="50314" x="4856163" y="2432050"/>
          <p14:tracePt t="50316" x="4864100" y="2432050"/>
          <p14:tracePt t="50318" x="4872038" y="2439988"/>
          <p14:tracePt t="50320" x="4887913" y="2439988"/>
          <p14:tracePt t="50325" x="4895850" y="2439988"/>
          <p14:tracePt t="50327" x="4903788" y="2447925"/>
          <p14:tracePt t="50328" x="4911725" y="2447925"/>
          <p14:tracePt t="50330" x="4927600" y="2447925"/>
          <p14:tracePt t="50334" x="4935538" y="2455863"/>
          <p14:tracePt t="50336" x="4943475" y="2455863"/>
          <p14:tracePt t="50338" x="4951413" y="2455863"/>
          <p14:tracePt t="50342" x="4967288" y="2455863"/>
          <p14:tracePt t="50344" x="4975225" y="2463800"/>
          <p14:tracePt t="50346" x="4983163" y="2463800"/>
          <p14:tracePt t="50350" x="4991100" y="2471738"/>
          <p14:tracePt t="50353" x="4999038" y="2471738"/>
          <p14:tracePt t="50354" x="5006975" y="2471738"/>
          <p14:tracePt t="50356" x="5014913" y="2471738"/>
          <p14:tracePt t="50358" x="5014913" y="2479675"/>
          <p14:tracePt t="50361" x="5022850" y="2479675"/>
          <p14:tracePt t="50362" x="5030788" y="2479675"/>
          <p14:tracePt t="50364" x="5030788" y="2487613"/>
          <p14:tracePt t="50366" x="5038725" y="2487613"/>
          <p14:tracePt t="50368" x="5046663" y="2487613"/>
          <p14:tracePt t="50370" x="5056188" y="2487613"/>
          <p14:tracePt t="50372" x="5056188" y="2495550"/>
          <p14:tracePt t="50375" x="5064125" y="2495550"/>
          <p14:tracePt t="50378" x="5072063" y="2503488"/>
          <p14:tracePt t="50380" x="5080000" y="2503488"/>
          <p14:tracePt t="50384" x="5087938" y="2511425"/>
          <p14:tracePt t="50388" x="5095875" y="2511425"/>
          <p14:tracePt t="50392" x="5095875" y="2519363"/>
          <p14:tracePt t="50393" x="5103813" y="2519363"/>
          <p14:tracePt t="50396" x="5111750" y="2527300"/>
          <p14:tracePt t="50400" x="5119688" y="2527300"/>
          <p14:tracePt t="50402" x="5119688" y="2535238"/>
          <p14:tracePt t="50406" x="5127625" y="2535238"/>
          <p14:tracePt t="50408" x="5127625" y="2543175"/>
          <p14:tracePt t="50411" x="5135563" y="2543175"/>
          <p14:tracePt t="50416" x="5143500" y="2551113"/>
          <p14:tracePt t="50422" x="5151438" y="2559050"/>
          <p14:tracePt t="50430" x="5151438" y="2566988"/>
          <p14:tracePt t="50432" x="5159375" y="2566988"/>
          <p14:tracePt t="50442" x="5159375" y="2576513"/>
          <p14:tracePt t="50448" x="5167313" y="2576513"/>
          <p14:tracePt t="50459" x="5167313" y="2584450"/>
          <p14:tracePt t="50892" x="5167313" y="2576513"/>
          <p14:tracePt t="50908" x="5167313" y="2566988"/>
          <p14:tracePt t="50929" x="5167313" y="2559050"/>
          <p14:tracePt t="50944" x="5167313" y="2551113"/>
          <p14:tracePt t="51290" x="5167313" y="2543175"/>
          <p14:tracePt t="51300" x="5175250" y="2543175"/>
          <p14:tracePt t="51304" x="5175250" y="2535238"/>
          <p14:tracePt t="51310" x="5183188" y="2527300"/>
          <p14:tracePt t="51318" x="5191125" y="2519363"/>
          <p14:tracePt t="51322" x="5199063" y="2519363"/>
          <p14:tracePt t="51325" x="5199063" y="2511425"/>
          <p14:tracePt t="51327" x="5207000" y="2511425"/>
          <p14:tracePt t="51328" x="5207000" y="2503488"/>
          <p14:tracePt t="51330" x="5214938" y="2503488"/>
          <p14:tracePt t="51336" x="5222875" y="2495550"/>
          <p14:tracePt t="51342" x="5230813" y="2487613"/>
          <p14:tracePt t="51346" x="5238750" y="2487613"/>
          <p14:tracePt t="51350" x="5246688" y="2479675"/>
          <p14:tracePt t="51354" x="5254625" y="2479675"/>
          <p14:tracePt t="51356" x="5262563" y="2471738"/>
          <p14:tracePt t="51359" x="5270500" y="2471738"/>
          <p14:tracePt t="51362" x="5278438" y="2463800"/>
          <p14:tracePt t="51364" x="5286375" y="2463800"/>
          <p14:tracePt t="51367" x="5294313" y="2455863"/>
          <p14:tracePt t="51368" x="5302250" y="2455863"/>
          <p14:tracePt t="51370" x="5310188" y="2447925"/>
          <p14:tracePt t="51372" x="5318125" y="2447925"/>
          <p14:tracePt t="51375" x="5326063" y="2447925"/>
          <p14:tracePt t="51377" x="5334000" y="2439988"/>
          <p14:tracePt t="51379" x="5341938" y="2439988"/>
          <p14:tracePt t="51381" x="5349875" y="2432050"/>
          <p14:tracePt t="51382" x="5357813" y="2432050"/>
          <p14:tracePt t="51384" x="5373688" y="2424113"/>
          <p14:tracePt t="51388" x="5389563" y="2424113"/>
          <p14:tracePt t="51392" x="5407025" y="2416175"/>
          <p14:tracePt t="51395" x="5414963" y="2408238"/>
          <p14:tracePt t="51399" x="5438775" y="2408238"/>
          <p14:tracePt t="51400" x="5446713" y="2400300"/>
          <p14:tracePt t="51402" x="5462588" y="2400300"/>
          <p14:tracePt t="51404" x="5470525" y="2392363"/>
          <p14:tracePt t="51406" x="5478463" y="2392363"/>
          <p14:tracePt t="51408" x="5494338" y="2384425"/>
          <p14:tracePt t="51410" x="5502275" y="2384425"/>
          <p14:tracePt t="51415" x="5526088" y="2376488"/>
          <p14:tracePt t="51416" x="5534025" y="2376488"/>
          <p14:tracePt t="51418" x="5549900" y="2368550"/>
          <p14:tracePt t="51420" x="5557838" y="2368550"/>
          <p14:tracePt t="51422" x="5565775" y="2368550"/>
          <p14:tracePt t="51425" x="5581650" y="2360613"/>
          <p14:tracePt t="51426" x="5589588" y="2360613"/>
          <p14:tracePt t="51431" x="5613400" y="2352675"/>
          <p14:tracePt t="51432" x="5629275" y="2344738"/>
          <p14:tracePt t="51434" x="5645150" y="2344738"/>
          <p14:tracePt t="51436" x="5653088" y="2336800"/>
          <p14:tracePt t="51438" x="5668963" y="2336800"/>
          <p14:tracePt t="51442" x="5700713" y="2328863"/>
          <p14:tracePt t="51446" x="5724525" y="2320925"/>
          <p14:tracePt t="51448" x="5740400" y="2320925"/>
          <p14:tracePt t="51450" x="5757863" y="2312988"/>
          <p14:tracePt t="51452" x="5773738" y="2312988"/>
          <p14:tracePt t="51454" x="5781675" y="2312988"/>
          <p14:tracePt t="51456" x="5797550" y="2305050"/>
          <p14:tracePt t="51458" x="5813425" y="2305050"/>
          <p14:tracePt t="51464" x="5853113" y="2297113"/>
          <p14:tracePt t="51466" x="5868988" y="2297113"/>
          <p14:tracePt t="51468" x="5884863" y="2289175"/>
          <p14:tracePt t="51470" x="5892800" y="2289175"/>
          <p14:tracePt t="51472" x="5908675" y="2289175"/>
          <p14:tracePt t="51475" x="5924550" y="2281238"/>
          <p14:tracePt t="51477" x="5940425" y="2281238"/>
          <p14:tracePt t="51480" x="5964238" y="2273300"/>
          <p14:tracePt t="51482" x="5980113" y="2273300"/>
          <p14:tracePt t="51484" x="5995988" y="2273300"/>
          <p14:tracePt t="51486" x="6011863" y="2273300"/>
          <p14:tracePt t="51488" x="6019800" y="2273300"/>
          <p14:tracePt t="51492" x="6043613" y="2265363"/>
          <p14:tracePt t="51495" x="6051550" y="2265363"/>
          <p14:tracePt t="51496" x="6067425" y="2265363"/>
          <p14:tracePt t="51498" x="6075363" y="2265363"/>
          <p14:tracePt t="51500" x="6091238" y="2265363"/>
          <p14:tracePt t="51502" x="6100763" y="2265363"/>
          <p14:tracePt t="51504" x="6116638" y="2265363"/>
          <p14:tracePt t="51506" x="6124575" y="2257425"/>
          <p14:tracePt t="51508" x="6132513" y="2257425"/>
          <p14:tracePt t="51511" x="6148388" y="2257425"/>
          <p14:tracePt t="51512" x="6156325" y="2257425"/>
          <p14:tracePt t="51514" x="6172200" y="2257425"/>
          <p14:tracePt t="51516" x="6180138" y="2257425"/>
          <p14:tracePt t="51518" x="6196013" y="2257425"/>
          <p14:tracePt t="51520" x="6211888" y="2257425"/>
          <p14:tracePt t="51522" x="6219825" y="2257425"/>
          <p14:tracePt t="51525" x="6235700" y="2257425"/>
          <p14:tracePt t="51527" x="6243638" y="2257425"/>
          <p14:tracePt t="51528" x="6259513" y="2257425"/>
          <p14:tracePt t="51530" x="6275388" y="2257425"/>
          <p14:tracePt t="51532" x="6283325" y="2257425"/>
          <p14:tracePt t="51534" x="6299200" y="2257425"/>
          <p14:tracePt t="51536" x="6315075" y="2249488"/>
          <p14:tracePt t="51538" x="6323013" y="2257425"/>
          <p14:tracePt t="51541" x="6338888" y="2249488"/>
          <p14:tracePt t="51542" x="6354763" y="2249488"/>
          <p14:tracePt t="51544" x="6370638" y="2249488"/>
          <p14:tracePt t="51546" x="6386513" y="2249488"/>
          <p14:tracePt t="51548" x="6394450" y="2249488"/>
          <p14:tracePt t="51550" x="6410325" y="2249488"/>
          <p14:tracePt t="51552" x="6426200" y="2249488"/>
          <p14:tracePt t="51554" x="6442075" y="2249488"/>
          <p14:tracePt t="51556" x="6451600" y="2249488"/>
          <p14:tracePt t="51559" x="6467475" y="2249488"/>
          <p14:tracePt t="51561" x="6483350" y="2249488"/>
          <p14:tracePt t="51562" x="6491288" y="2249488"/>
          <p14:tracePt t="51564" x="6507163" y="2257425"/>
          <p14:tracePt t="51566" x="6523038" y="2257425"/>
          <p14:tracePt t="51568" x="6530975" y="2257425"/>
          <p14:tracePt t="51570" x="6546850" y="2257425"/>
          <p14:tracePt t="51572" x="6562725" y="2257425"/>
          <p14:tracePt t="51576" x="6586538" y="2257425"/>
          <p14:tracePt t="51578" x="6594475" y="2257425"/>
          <p14:tracePt t="51580" x="6610350" y="2257425"/>
          <p14:tracePt t="51582" x="6618288" y="2265363"/>
          <p14:tracePt t="51584" x="6634163" y="2265363"/>
          <p14:tracePt t="51586" x="6642100" y="2265363"/>
          <p14:tracePt t="51588" x="6657975" y="2265363"/>
          <p14:tracePt t="51592" x="6681788" y="2273300"/>
          <p14:tracePt t="51594" x="6697663" y="2273300"/>
          <p14:tracePt t="51596" x="6705600" y="2281238"/>
          <p14:tracePt t="51598" x="6721475" y="2281238"/>
          <p14:tracePt t="51600" x="6729413" y="2281238"/>
          <p14:tracePt t="51602" x="6737350" y="2289175"/>
          <p14:tracePt t="51604" x="6753225" y="2289175"/>
          <p14:tracePt t="51606" x="6761163" y="2297113"/>
          <p14:tracePt t="51608" x="6769100" y="2297113"/>
          <p14:tracePt t="51612" x="6794500" y="2305050"/>
          <p14:tracePt t="51614" x="6802438" y="2305050"/>
          <p14:tracePt t="51616" x="6810375" y="2312988"/>
          <p14:tracePt t="51618" x="6818313" y="2312988"/>
          <p14:tracePt t="51620" x="6834188" y="2320925"/>
          <p14:tracePt t="51622" x="6842125" y="2328863"/>
          <p14:tracePt t="51625" x="6850063" y="2328863"/>
          <p14:tracePt t="51626" x="6858000" y="2336800"/>
          <p14:tracePt t="51629" x="6865938" y="2336800"/>
          <p14:tracePt t="51632" x="6881813" y="2352675"/>
          <p14:tracePt t="51634" x="6889750" y="2360613"/>
          <p14:tracePt t="51636" x="6897688" y="2360613"/>
          <p14:tracePt t="51638" x="6905625" y="2368550"/>
          <p14:tracePt t="51642" x="6921500" y="2376488"/>
          <p14:tracePt t="51646" x="6937375" y="2392363"/>
          <p14:tracePt t="51649" x="6945313" y="2392363"/>
          <p14:tracePt t="51650" x="6945313" y="2400300"/>
          <p14:tracePt t="51652" x="6953250" y="2400300"/>
          <p14:tracePt t="51654" x="6961188" y="2408238"/>
          <p14:tracePt t="51656" x="6961188" y="2416175"/>
          <p14:tracePt t="51658" x="6969125" y="2416175"/>
          <p14:tracePt t="51661" x="6969125" y="2424113"/>
          <p14:tracePt t="51665" x="6977063" y="2432050"/>
          <p14:tracePt t="51666" x="6985000" y="2439988"/>
          <p14:tracePt t="51670" x="6992938" y="2447925"/>
          <p14:tracePt t="51672" x="6992938" y="2455863"/>
          <p14:tracePt t="51677" x="7000875" y="2463800"/>
          <p14:tracePt t="51680" x="7000875" y="2471738"/>
          <p14:tracePt t="51682" x="7008813" y="2471738"/>
          <p14:tracePt t="51684" x="7008813" y="2479675"/>
          <p14:tracePt t="51691" x="7008813" y="2487613"/>
          <p14:tracePt t="51695" x="7016750" y="2487613"/>
          <p14:tracePt t="51698" x="7016750" y="2495550"/>
          <p14:tracePt t="52222" x="7008813" y="2495550"/>
          <p14:tracePt t="52234" x="7000875" y="2495550"/>
          <p14:tracePt t="52236" x="7000875" y="2487613"/>
          <p14:tracePt t="52243" x="6992938" y="2487613"/>
          <p14:tracePt t="52250" x="6985000" y="2487613"/>
          <p14:tracePt t="52256" x="6977063" y="2487613"/>
          <p14:tracePt t="52260" x="6969125" y="2487613"/>
          <p14:tracePt t="52264" x="6961188" y="2487613"/>
          <p14:tracePt t="52268" x="6953250" y="2487613"/>
          <p14:tracePt t="52272" x="6945313" y="2487613"/>
          <p14:tracePt t="52275" x="6937375" y="2487613"/>
          <p14:tracePt t="52278" x="6929438" y="2487613"/>
          <p14:tracePt t="52280" x="6921500" y="2479675"/>
          <p14:tracePt t="52284" x="6913563" y="2479675"/>
          <p14:tracePt t="52286" x="6905625" y="2479675"/>
          <p14:tracePt t="52288" x="6897688" y="2479675"/>
          <p14:tracePt t="52291" x="6889750" y="2479675"/>
          <p14:tracePt t="52294" x="6881813" y="2479675"/>
          <p14:tracePt t="52296" x="6873875" y="2479675"/>
          <p14:tracePt t="52298" x="6865938" y="2479675"/>
          <p14:tracePt t="52300" x="6858000" y="2479675"/>
          <p14:tracePt t="52302" x="6842125" y="2479675"/>
          <p14:tracePt t="52306" x="6834188" y="2471738"/>
          <p14:tracePt t="52308" x="6818313" y="2471738"/>
          <p14:tracePt t="52311" x="6810375" y="2471738"/>
          <p14:tracePt t="52312" x="6802438" y="2471738"/>
          <p14:tracePt t="52314" x="6794500" y="2471738"/>
          <p14:tracePt t="52318" x="6784975" y="2471738"/>
          <p14:tracePt t="52320" x="6777038" y="2463800"/>
          <p14:tracePt t="52322" x="6769100" y="2463800"/>
          <p14:tracePt t="52325" x="6761163" y="2463800"/>
          <p14:tracePt t="52326" x="6753225" y="2463800"/>
          <p14:tracePt t="52328" x="6745288" y="2463800"/>
          <p14:tracePt t="52332" x="6737350" y="2463800"/>
          <p14:tracePt t="52334" x="6729413" y="2463800"/>
          <p14:tracePt t="52336" x="6721475" y="2463800"/>
          <p14:tracePt t="52338" x="6721475" y="2455863"/>
          <p14:tracePt t="52342" x="6705600" y="2455863"/>
          <p14:tracePt t="52344" x="6697663" y="2455863"/>
          <p14:tracePt t="52346" x="6689725" y="2455863"/>
          <p14:tracePt t="52348" x="6681788" y="2455863"/>
          <p14:tracePt t="52351" x="6673850" y="2455863"/>
          <p14:tracePt t="52352" x="6665913" y="2455863"/>
          <p14:tracePt t="52354" x="6657975" y="2455863"/>
          <p14:tracePt t="52356" x="6650038" y="2455863"/>
          <p14:tracePt t="52358" x="6642100" y="2447925"/>
          <p14:tracePt t="52360" x="6634163" y="2447925"/>
          <p14:tracePt t="52362" x="6626225" y="2447925"/>
          <p14:tracePt t="52364" x="6618288" y="2447925"/>
          <p14:tracePt t="52366" x="6610350" y="2447925"/>
          <p14:tracePt t="52368" x="6602413" y="2447925"/>
          <p14:tracePt t="52370" x="6586538" y="2447925"/>
          <p14:tracePt t="52372" x="6586538" y="2439988"/>
          <p14:tracePt t="52375" x="6578600" y="2439988"/>
          <p14:tracePt t="52377" x="6562725" y="2439988"/>
          <p14:tracePt t="52378" x="6554788" y="2439988"/>
          <p14:tracePt t="52380" x="6546850" y="2439988"/>
          <p14:tracePt t="52382" x="6538913" y="2439988"/>
          <p14:tracePt t="52384" x="6530975" y="2439988"/>
          <p14:tracePt t="52386" x="6523038" y="2432050"/>
          <p14:tracePt t="52388" x="6507163" y="2432050"/>
          <p14:tracePt t="52392" x="6491288" y="2432050"/>
          <p14:tracePt t="52394" x="6483350" y="2424113"/>
          <p14:tracePt t="52397" x="6467475" y="2424113"/>
          <p14:tracePt t="52398" x="6459538" y="2424113"/>
          <p14:tracePt t="52400" x="6451600" y="2424113"/>
          <p14:tracePt t="52402" x="6442075" y="2424113"/>
          <p14:tracePt t="52404" x="6426200" y="2416175"/>
          <p14:tracePt t="52406" x="6418263" y="2416175"/>
          <p14:tracePt t="52408" x="6410325" y="2408238"/>
          <p14:tracePt t="52411" x="6402388" y="2408238"/>
          <p14:tracePt t="52414" x="6378575" y="2408238"/>
          <p14:tracePt t="52416" x="6370638" y="2408238"/>
          <p14:tracePt t="52418" x="6362700" y="2400300"/>
          <p14:tracePt t="52420" x="6354763" y="2400300"/>
          <p14:tracePt t="52422" x="6338888" y="2400300"/>
          <p14:tracePt t="52424" x="6330950" y="2392363"/>
          <p14:tracePt t="52428" x="6315075" y="2392363"/>
          <p14:tracePt t="52430" x="6307138" y="2392363"/>
          <p14:tracePt t="52432" x="6291263" y="2392363"/>
          <p14:tracePt t="52434" x="6283325" y="2384425"/>
          <p14:tracePt t="52436" x="6275388" y="2384425"/>
          <p14:tracePt t="52438" x="6267450" y="2376488"/>
          <p14:tracePt t="52442" x="6251575" y="2376488"/>
          <p14:tracePt t="52447" x="6227763" y="2368550"/>
          <p14:tracePt t="52448" x="6219825" y="2368550"/>
          <p14:tracePt t="52450" x="6211888" y="2368550"/>
          <p14:tracePt t="52452" x="6203950" y="2360613"/>
          <p14:tracePt t="52454" x="6196013" y="2360613"/>
          <p14:tracePt t="52456" x="6188075" y="2360613"/>
          <p14:tracePt t="52458" x="6180138" y="2360613"/>
          <p14:tracePt t="52462" x="6164263" y="2352675"/>
          <p14:tracePt t="52464" x="6156325" y="2352675"/>
          <p14:tracePt t="52466" x="6148388" y="2352675"/>
          <p14:tracePt t="52468" x="6140450" y="2352675"/>
          <p14:tracePt t="52470" x="6132513" y="2344738"/>
          <p14:tracePt t="52472" x="6124575" y="2344738"/>
          <p14:tracePt t="52475" x="6116638" y="2344738"/>
          <p14:tracePt t="52477" x="6108700" y="2344738"/>
          <p14:tracePt t="52478" x="6100763" y="2344738"/>
          <p14:tracePt t="52480" x="6091238" y="2344738"/>
          <p14:tracePt t="52482" x="6091238" y="2336800"/>
          <p14:tracePt t="52484" x="6083300" y="2336800"/>
          <p14:tracePt t="52486" x="6075363" y="2336800"/>
          <p14:tracePt t="52488" x="6067425" y="2336800"/>
          <p14:tracePt t="52492" x="6059488" y="2336800"/>
          <p14:tracePt t="52494" x="6051550" y="2336800"/>
          <p14:tracePt t="52496" x="6043613" y="2328863"/>
          <p14:tracePt t="52498" x="6035675" y="2328863"/>
          <p14:tracePt t="52502" x="6027738" y="2328863"/>
          <p14:tracePt t="52504" x="6019800" y="2328863"/>
          <p14:tracePt t="52506" x="6011863" y="2328863"/>
          <p14:tracePt t="52510" x="6003925" y="2320925"/>
          <p14:tracePt t="52514" x="5995988" y="2320925"/>
          <p14:tracePt t="52516" x="5988050" y="2320925"/>
          <p14:tracePt t="52520" x="5980113" y="2320925"/>
          <p14:tracePt t="52525" x="5972175" y="2320925"/>
          <p14:tracePt t="52527" x="5964238" y="2320925"/>
          <p14:tracePt t="52530" x="5956300" y="2312988"/>
          <p14:tracePt t="52534" x="5948363" y="2312988"/>
          <p14:tracePt t="52536" x="5940425" y="2312988"/>
          <p14:tracePt t="52541" x="5932488" y="2312988"/>
          <p14:tracePt t="52544" x="5924550" y="2312988"/>
          <p14:tracePt t="52546" x="5916613" y="2312988"/>
          <p14:tracePt t="52550" x="5908675" y="2312988"/>
          <p14:tracePt t="52552" x="5900738" y="2312988"/>
          <p14:tracePt t="52556" x="5892800" y="2312988"/>
          <p14:tracePt t="52560" x="5884863" y="2312988"/>
          <p14:tracePt t="52564" x="5876925" y="2312988"/>
          <p14:tracePt t="52569" x="5876925" y="2305050"/>
          <p14:tracePt t="52570" x="5868988" y="2305050"/>
          <p14:tracePt t="52575" x="5861050" y="2305050"/>
          <p14:tracePt t="52580" x="5853113" y="2305050"/>
          <p14:tracePt t="52586" x="5845175" y="2305050"/>
          <p14:tracePt t="52592" x="5837238" y="2305050"/>
          <p14:tracePt t="52598" x="5829300" y="2305050"/>
          <p14:tracePt t="52607" x="5821363" y="2305050"/>
          <p14:tracePt t="52610" x="5821363" y="2297113"/>
          <p14:tracePt t="52615" x="5813425" y="2297113"/>
          <p14:tracePt t="52622" x="5805488" y="2297113"/>
          <p14:tracePt t="52628" x="5797550" y="2297113"/>
          <p14:tracePt t="52632" x="5789613" y="2297113"/>
          <p14:tracePt t="52636" x="5781675" y="2297113"/>
          <p14:tracePt t="52642" x="5773738" y="2289175"/>
          <p14:tracePt t="52644" x="5765800" y="2289175"/>
          <p14:tracePt t="52646" x="5757863" y="2289175"/>
          <p14:tracePt t="52650" x="5749925" y="2289175"/>
          <p14:tracePt t="52652" x="5740400" y="2289175"/>
          <p14:tracePt t="52654" x="5732463" y="2289175"/>
          <p14:tracePt t="52656" x="5724525" y="2289175"/>
          <p14:tracePt t="52660" x="5716588" y="2281238"/>
          <p14:tracePt t="52662" x="5708650" y="2281238"/>
          <p14:tracePt t="52664" x="5700713" y="2281238"/>
          <p14:tracePt t="52666" x="5692775" y="2281238"/>
          <p14:tracePt t="52668" x="5684838" y="2281238"/>
          <p14:tracePt t="52670" x="5676900" y="2281238"/>
          <p14:tracePt t="52672" x="5661025" y="2281238"/>
          <p14:tracePt t="52674" x="5653088" y="2281238"/>
          <p14:tracePt t="52676" x="5645150" y="2281238"/>
          <p14:tracePt t="52678" x="5637213" y="2273300"/>
          <p14:tracePt t="52680" x="5629275" y="2273300"/>
          <p14:tracePt t="52682" x="5621338" y="2273300"/>
          <p14:tracePt t="52684" x="5605463" y="2273300"/>
          <p14:tracePt t="52686" x="5597525" y="2273300"/>
          <p14:tracePt t="52688" x="5589588" y="2273300"/>
          <p14:tracePt t="52692" x="5565775" y="2273300"/>
          <p14:tracePt t="52696" x="5541963" y="2273300"/>
          <p14:tracePt t="52698" x="5534025" y="2273300"/>
          <p14:tracePt t="52700" x="5518150" y="2265363"/>
          <p14:tracePt t="52702" x="5510213" y="2265363"/>
          <p14:tracePt t="52704" x="5494338" y="2265363"/>
          <p14:tracePt t="52706" x="5486400" y="2265363"/>
          <p14:tracePt t="52709" x="5470525" y="2265363"/>
          <p14:tracePt t="52712" x="5446713" y="2265363"/>
          <p14:tracePt t="52714" x="5438775" y="2265363"/>
          <p14:tracePt t="52716" x="5422900" y="2265363"/>
          <p14:tracePt t="52718" x="5414963" y="2265363"/>
          <p14:tracePt t="52720" x="5397500" y="2265363"/>
          <p14:tracePt t="52722" x="5389563" y="2265363"/>
          <p14:tracePt t="52725" x="5373688" y="2265363"/>
          <p14:tracePt t="52726" x="5365750" y="2265363"/>
          <p14:tracePt t="52728" x="5349875" y="2265363"/>
          <p14:tracePt t="52730" x="5334000" y="2257425"/>
          <p14:tracePt t="52732" x="5326063" y="2257425"/>
          <p14:tracePt t="52734" x="5310188" y="2257425"/>
          <p14:tracePt t="52736" x="5302250" y="2257425"/>
          <p14:tracePt t="52738" x="5286375" y="2257425"/>
          <p14:tracePt t="52742" x="5262563" y="2257425"/>
          <p14:tracePt t="52744" x="5254625" y="2257425"/>
          <p14:tracePt t="52746" x="5246688" y="2257425"/>
          <p14:tracePt t="52748" x="5230813" y="2257425"/>
          <p14:tracePt t="52750" x="5222875" y="2257425"/>
          <p14:tracePt t="52752" x="5207000" y="2257425"/>
          <p14:tracePt t="52754" x="5199063" y="2257425"/>
          <p14:tracePt t="52756" x="5191125" y="2257425"/>
          <p14:tracePt t="52758" x="5175250" y="2257425"/>
          <p14:tracePt t="52760" x="5167313" y="2257425"/>
          <p14:tracePt t="52762" x="5159375" y="2257425"/>
          <p14:tracePt t="52764" x="5151438" y="2257425"/>
          <p14:tracePt t="52766" x="5135563" y="2257425"/>
          <p14:tracePt t="52768" x="5127625" y="2257425"/>
          <p14:tracePt t="52770" x="5119688" y="2257425"/>
          <p14:tracePt t="52772" x="5111750" y="2257425"/>
          <p14:tracePt t="52775" x="5103813" y="2257425"/>
          <p14:tracePt t="52777" x="5095875" y="2257425"/>
          <p14:tracePt t="52778" x="5080000" y="2257425"/>
          <p14:tracePt t="52780" x="5072063" y="2257425"/>
          <p14:tracePt t="52782" x="5064125" y="2257425"/>
          <p14:tracePt t="52784" x="5056188" y="2257425"/>
          <p14:tracePt t="52786" x="5046663" y="2257425"/>
          <p14:tracePt t="52788" x="5038725" y="2257425"/>
          <p14:tracePt t="52792" x="5022850" y="2257425"/>
          <p14:tracePt t="52794" x="5014913" y="2257425"/>
          <p14:tracePt t="52796" x="5006975" y="2257425"/>
          <p14:tracePt t="52798" x="4999038" y="2257425"/>
          <p14:tracePt t="52802" x="4991100" y="2257425"/>
          <p14:tracePt t="52804" x="4983163" y="2257425"/>
          <p14:tracePt t="52806" x="4975225" y="2257425"/>
          <p14:tracePt t="52808" x="4967288" y="2257425"/>
          <p14:tracePt t="52812" x="4959350" y="2257425"/>
          <p14:tracePt t="52814" x="4951413" y="2257425"/>
          <p14:tracePt t="52818" x="4943475" y="2257425"/>
          <p14:tracePt t="52820" x="4935538" y="2257425"/>
          <p14:tracePt t="52824" x="4927600" y="2257425"/>
          <p14:tracePt t="52826" x="4919663" y="2257425"/>
          <p14:tracePt t="52830" x="4911725" y="2257425"/>
          <p14:tracePt t="52834" x="4903788" y="2265363"/>
          <p14:tracePt t="52838" x="4895850" y="2265363"/>
          <p14:tracePt t="52841" x="4887913" y="2265363"/>
          <p14:tracePt t="52844" x="4879975" y="2265363"/>
          <p14:tracePt t="52846" x="4872038" y="2265363"/>
          <p14:tracePt t="52850" x="4864100" y="2265363"/>
          <p14:tracePt t="52854" x="4856163" y="2265363"/>
          <p14:tracePt t="52858" x="4848225" y="2265363"/>
          <p14:tracePt t="52860" x="4840288" y="2265363"/>
          <p14:tracePt t="52864" x="4832350" y="2265363"/>
          <p14:tracePt t="52868" x="4824413" y="2265363"/>
          <p14:tracePt t="52870" x="4816475" y="2265363"/>
          <p14:tracePt t="52875" x="4808538" y="2265363"/>
          <p14:tracePt t="52876" x="4800600" y="2265363"/>
          <p14:tracePt t="52879" x="4800600" y="2273300"/>
          <p14:tracePt t="52884" x="4784725" y="2273300"/>
          <p14:tracePt t="52886" x="4776788" y="2273300"/>
          <p14:tracePt t="52888" x="4768850" y="2273300"/>
          <p14:tracePt t="52891" x="4760913" y="2273300"/>
          <p14:tracePt t="52894" x="4752975" y="2273300"/>
          <p14:tracePt t="52896" x="4745038" y="2273300"/>
          <p14:tracePt t="52898" x="4737100" y="2273300"/>
          <p14:tracePt t="52902" x="4729163" y="2273300"/>
          <p14:tracePt t="52904" x="4721225" y="2273300"/>
          <p14:tracePt t="52906" x="4713288" y="2273300"/>
          <p14:tracePt t="52909" x="4705350" y="2273300"/>
          <p14:tracePt t="52912" x="4695825" y="2281238"/>
          <p14:tracePt t="52914" x="4687888" y="2281238"/>
          <p14:tracePt t="52916" x="4679950" y="2281238"/>
          <p14:tracePt t="52918" x="4672013" y="2281238"/>
          <p14:tracePt t="52920" x="4664075" y="2281238"/>
          <p14:tracePt t="52922" x="4656138" y="2281238"/>
          <p14:tracePt t="52925" x="4648200" y="2281238"/>
          <p14:tracePt t="52926" x="4640263" y="2281238"/>
          <p14:tracePt t="52927" x="4632325" y="2281238"/>
          <p14:tracePt t="52930" x="4624388" y="2281238"/>
          <p14:tracePt t="52932" x="4616450" y="2281238"/>
          <p14:tracePt t="52933" x="4608513" y="2281238"/>
          <p14:tracePt t="52936" x="4600575" y="2281238"/>
          <p14:tracePt t="52938" x="4592638" y="2281238"/>
          <p14:tracePt t="52940" x="4584700" y="2281238"/>
          <p14:tracePt t="52942" x="4568825" y="2281238"/>
          <p14:tracePt t="52943" x="4560888" y="2281238"/>
          <p14:tracePt t="52945" x="4552950" y="2281238"/>
          <p14:tracePt t="52947" x="4545013" y="2281238"/>
          <p14:tracePt t="52949" x="4537075" y="2281238"/>
          <p14:tracePt t="52952" x="4529138" y="2281238"/>
          <p14:tracePt t="52953" x="4521200" y="2281238"/>
          <p14:tracePt t="52955" x="4513263" y="2281238"/>
          <p14:tracePt t="52958" x="4505325" y="2281238"/>
          <p14:tracePt t="52961" x="4497388" y="2281238"/>
          <p14:tracePt t="52964" x="4489450" y="2281238"/>
          <p14:tracePt t="52966" x="4481513" y="2281238"/>
          <p14:tracePt t="52968" x="4473575" y="2281238"/>
          <p14:tracePt t="52970" x="4465638" y="2281238"/>
          <p14:tracePt t="52972" x="4457700" y="2281238"/>
          <p14:tracePt t="52976" x="4441825" y="2281238"/>
          <p14:tracePt t="52978" x="4433888" y="2273300"/>
          <p14:tracePt t="52980" x="4425950" y="2273300"/>
          <p14:tracePt t="52982" x="4418013" y="2273300"/>
          <p14:tracePt t="52984" x="4410075" y="2273300"/>
          <p14:tracePt t="52988" x="4402138" y="2273300"/>
          <p14:tracePt t="52992" x="4386263" y="2273300"/>
          <p14:tracePt t="52994" x="4378325" y="2273300"/>
          <p14:tracePt t="52998" x="4370388" y="2273300"/>
          <p14:tracePt t="53000" x="4362450" y="2273300"/>
          <p14:tracePt t="53004" x="4352925" y="2273300"/>
          <p14:tracePt t="53006" x="4344988" y="2273300"/>
          <p14:tracePt t="53010" x="4337050" y="2273300"/>
          <p14:tracePt t="53012" x="4329113" y="2273300"/>
          <p14:tracePt t="53016" x="4321175" y="2273300"/>
          <p14:tracePt t="53020" x="4313238" y="2273300"/>
          <p14:tracePt t="53026" x="4305300" y="2273300"/>
          <p14:tracePt t="53032" x="4297363" y="2273300"/>
          <p14:tracePt t="53038" x="4289425" y="2273300"/>
          <p14:tracePt t="53046" x="4281488" y="2273300"/>
          <p14:tracePt t="53048" x="4281488" y="2281238"/>
          <p14:tracePt t="53057" x="4273550" y="2281238"/>
          <p14:tracePt t="53066" x="4265613" y="2281238"/>
          <p14:tracePt t="53074" x="4265613" y="2289175"/>
          <p14:tracePt t="53078" x="4257675" y="2289175"/>
          <p14:tracePt t="53092" x="4249738" y="2297113"/>
          <p14:tracePt t="53102" x="4241800" y="2297113"/>
          <p14:tracePt t="53104" x="4241800" y="2305050"/>
          <p14:tracePt t="53125" x="4225925" y="2320925"/>
          <p14:tracePt t="53128" x="4217988" y="2320925"/>
          <p14:tracePt t="53132" x="4217988" y="2328863"/>
          <p14:tracePt t="53136" x="4210050" y="2328863"/>
          <p14:tracePt t="53138" x="4210050" y="2336800"/>
          <p14:tracePt t="53146" x="4210050" y="2344738"/>
          <p14:tracePt t="53148" x="4202113" y="2344738"/>
          <p14:tracePt t="53154" x="4202113" y="2352675"/>
          <p14:tracePt t="53158" x="4194175" y="2352675"/>
          <p14:tracePt t="53164" x="4194175" y="2360613"/>
          <p14:tracePt t="53172" x="4186238" y="2368550"/>
          <p14:tracePt t="53180" x="4186238" y="2376488"/>
          <p14:tracePt t="53188" x="4178300" y="2384425"/>
          <p14:tracePt t="53195" x="4178300" y="2392363"/>
          <p14:tracePt t="53202" x="4178300" y="2400300"/>
          <p14:tracePt t="53209" x="4170363" y="2408238"/>
          <p14:tracePt t="53216" x="4170363" y="2416175"/>
          <p14:tracePt t="53226" x="4170363" y="2424113"/>
          <p14:tracePt t="53238" x="4170363" y="2432050"/>
          <p14:tracePt t="53248" x="4170363" y="2439988"/>
          <p14:tracePt t="53259" x="4170363" y="2447925"/>
          <p14:tracePt t="53268" x="4170363" y="2455863"/>
          <p14:tracePt t="53278" x="4170363" y="2463800"/>
          <p14:tracePt t="53292" x="4170363" y="2471738"/>
          <p14:tracePt t="53304" x="4170363" y="2479675"/>
          <p14:tracePt t="53316" x="4170363" y="2487613"/>
          <p14:tracePt t="53324" x="4170363" y="2495550"/>
          <p14:tracePt t="53333" x="4170363" y="2503488"/>
          <p14:tracePt t="53390" x="4170363" y="2511425"/>
          <p14:tracePt t="53552" x="4170363" y="2519363"/>
          <p14:tracePt t="54028" x="4178300" y="2519363"/>
          <p14:tracePt t="54044" x="4178300" y="2527300"/>
          <p14:tracePt t="54068" x="4178300" y="2535238"/>
          <p14:tracePt t="54076" x="4186238" y="2535238"/>
          <p14:tracePt t="54086" x="4186238" y="2543175"/>
          <p14:tracePt t="54096" x="4186238" y="2551113"/>
          <p14:tracePt t="54102" x="4186238" y="2559050"/>
          <p14:tracePt t="54108" x="4186238" y="2566988"/>
          <p14:tracePt t="54112" x="4186238" y="2576513"/>
          <p14:tracePt t="54114" x="4186238" y="2584450"/>
          <p14:tracePt t="54118" x="4186238" y="2592388"/>
          <p14:tracePt t="54120" x="4186238" y="2600325"/>
          <p14:tracePt t="54122" x="4178300" y="2600325"/>
          <p14:tracePt t="54125" x="4178300" y="2608263"/>
          <p14:tracePt t="54126" x="4178300" y="2616200"/>
          <p14:tracePt t="54128" x="4178300" y="2624138"/>
          <p14:tracePt t="54130" x="4178300" y="2632075"/>
          <p14:tracePt t="54132" x="4170363" y="2640013"/>
          <p14:tracePt t="54136" x="4170363" y="2647950"/>
          <p14:tracePt t="54138" x="4170363" y="2655888"/>
          <p14:tracePt t="54142" x="4162425" y="2671763"/>
          <p14:tracePt t="54144" x="4162425" y="2679700"/>
          <p14:tracePt t="54146" x="4162425" y="2687638"/>
          <p14:tracePt t="54148" x="4162425" y="2695575"/>
          <p14:tracePt t="54150" x="4162425" y="2703513"/>
          <p14:tracePt t="54152" x="4154488" y="2711450"/>
          <p14:tracePt t="54154" x="4154488" y="2719388"/>
          <p14:tracePt t="54159" x="4146550" y="2727325"/>
          <p14:tracePt t="54161" x="4146550" y="2735263"/>
          <p14:tracePt t="54164" x="4146550" y="2751138"/>
          <p14:tracePt t="54166" x="4138613" y="2759075"/>
          <p14:tracePt t="54168" x="4138613" y="2767013"/>
          <p14:tracePt t="54170" x="4138613" y="2774950"/>
          <p14:tracePt t="54172" x="4130675" y="2782888"/>
          <p14:tracePt t="54175" x="4130675" y="2790825"/>
          <p14:tracePt t="54176" x="4130675" y="2798763"/>
          <p14:tracePt t="54180" x="4122738" y="2814638"/>
          <p14:tracePt t="54182" x="4122738" y="2822575"/>
          <p14:tracePt t="54184" x="4114800" y="2822575"/>
          <p14:tracePt t="54186" x="4114800" y="2830513"/>
          <p14:tracePt t="54188" x="4114800" y="2838450"/>
          <p14:tracePt t="54192" x="4106863" y="2846388"/>
          <p14:tracePt t="54196" x="4106863" y="2862263"/>
          <p14:tracePt t="54198" x="4098925" y="2870200"/>
          <p14:tracePt t="54202" x="4098925" y="2878138"/>
          <p14:tracePt t="54204" x="4090988" y="2886075"/>
          <p14:tracePt t="54208" x="4090988" y="2894013"/>
          <p14:tracePt t="54212" x="4083050" y="2901950"/>
          <p14:tracePt t="54216" x="4083050" y="2909888"/>
          <p14:tracePt t="54220" x="4075113" y="2919413"/>
          <p14:tracePt t="54227" x="4075113" y="2927350"/>
          <p14:tracePt t="54230" x="4067175" y="2927350"/>
          <p14:tracePt t="54232" x="4067175" y="2935288"/>
          <p14:tracePt t="54464" x="4075113" y="2927350"/>
          <p14:tracePt t="54470" x="4083050" y="2927350"/>
          <p14:tracePt t="54476" x="4098925" y="2919413"/>
          <p14:tracePt t="54478" x="4106863" y="2919413"/>
          <p14:tracePt t="54482" x="4114800" y="2919413"/>
          <p14:tracePt t="54486" x="4122738" y="2919413"/>
          <p14:tracePt t="54488" x="4130675" y="2909888"/>
          <p14:tracePt t="54492" x="4138613" y="2909888"/>
          <p14:tracePt t="54494" x="4146550" y="2909888"/>
          <p14:tracePt t="54496" x="4154488" y="2909888"/>
          <p14:tracePt t="54500" x="4162425" y="2901950"/>
          <p14:tracePt t="54502" x="4170363" y="2901950"/>
          <p14:tracePt t="54504" x="4178300" y="2901950"/>
          <p14:tracePt t="54506" x="4186238" y="2901950"/>
          <p14:tracePt t="54510" x="4194175" y="2901950"/>
          <p14:tracePt t="54512" x="4202113" y="2901950"/>
          <p14:tracePt t="54514" x="4210050" y="2901950"/>
          <p14:tracePt t="54516" x="4210050" y="2894013"/>
          <p14:tracePt t="54518" x="4217988" y="2894013"/>
          <p14:tracePt t="54520" x="4225925" y="2894013"/>
          <p14:tracePt t="54522" x="4233863" y="2894013"/>
          <p14:tracePt t="54525" x="4241800" y="2894013"/>
          <p14:tracePt t="54526" x="4249738" y="2886075"/>
          <p14:tracePt t="54528" x="4257675" y="2886075"/>
          <p14:tracePt t="54532" x="4265613" y="2886075"/>
          <p14:tracePt t="54534" x="4273550" y="2886075"/>
          <p14:tracePt t="54537" x="4281488" y="2886075"/>
          <p14:tracePt t="54538" x="4289425" y="2878138"/>
          <p14:tracePt t="54541" x="4297363" y="2878138"/>
          <p14:tracePt t="54544" x="4305300" y="2878138"/>
          <p14:tracePt t="54546" x="4313238" y="2878138"/>
          <p14:tracePt t="54548" x="4321175" y="2870200"/>
          <p14:tracePt t="54552" x="4329113" y="2870200"/>
          <p14:tracePt t="54554" x="4337050" y="2870200"/>
          <p14:tracePt t="54558" x="4344988" y="2870200"/>
          <p14:tracePt t="54560" x="4352925" y="2862263"/>
          <p14:tracePt t="54564" x="4362450" y="2862263"/>
          <p14:tracePt t="54568" x="4370388" y="2862263"/>
          <p14:tracePt t="54570" x="4370388" y="2854325"/>
          <p14:tracePt t="54572" x="4378325" y="2854325"/>
          <p14:tracePt t="54577" x="4386263" y="2854325"/>
          <p14:tracePt t="54579" x="4386263" y="2846388"/>
          <p14:tracePt t="54580" x="4394200" y="2846388"/>
          <p14:tracePt t="54586" x="4402138" y="2838450"/>
          <p14:tracePt t="54592" x="4410075" y="2830513"/>
          <p14:tracePt t="54598" x="4418013" y="2822575"/>
          <p14:tracePt t="54604" x="4425950" y="2814638"/>
          <p14:tracePt t="54611" x="4433888" y="2806700"/>
          <p14:tracePt t="54615" x="4433888" y="2798763"/>
          <p14:tracePt t="54616" x="4441825" y="2798763"/>
          <p14:tracePt t="54620" x="4449763" y="2790825"/>
          <p14:tracePt t="54625" x="4449763" y="2782888"/>
          <p14:tracePt t="54626" x="4457700" y="2782888"/>
          <p14:tracePt t="54628" x="4457700" y="2774950"/>
          <p14:tracePt t="54632" x="4465638" y="2767013"/>
          <p14:tracePt t="54636" x="4473575" y="2759075"/>
          <p14:tracePt t="54641" x="4481513" y="2751138"/>
          <p14:tracePt t="54644" x="4489450" y="2743200"/>
          <p14:tracePt t="54646" x="4489450" y="2735263"/>
          <p14:tracePt t="54648" x="4497388" y="2727325"/>
          <p14:tracePt t="54652" x="4505325" y="2719388"/>
          <p14:tracePt t="54654" x="4505325" y="2711450"/>
          <p14:tracePt t="54656" x="4513263" y="2711450"/>
          <p14:tracePt t="54658" x="4513263" y="2703513"/>
          <p14:tracePt t="54661" x="4521200" y="2695575"/>
          <p14:tracePt t="54664" x="4529138" y="2687638"/>
          <p14:tracePt t="54668" x="4537075" y="2679700"/>
          <p14:tracePt t="54670" x="4537075" y="2671763"/>
          <p14:tracePt t="54672" x="4545013" y="2671763"/>
          <p14:tracePt t="54674" x="4545013" y="2663825"/>
          <p14:tracePt t="54678" x="4552950" y="2655888"/>
          <p14:tracePt t="54682" x="4560888" y="2647950"/>
          <p14:tracePt t="54684" x="4560888" y="2640013"/>
          <p14:tracePt t="54686" x="4568825" y="2640013"/>
          <p14:tracePt t="54688" x="4568825" y="2632075"/>
          <p14:tracePt t="54691" x="4576763" y="2632075"/>
          <p14:tracePt t="54697" x="4584700" y="2616200"/>
          <p14:tracePt t="54700" x="4592638" y="2608263"/>
          <p14:tracePt t="54704" x="4600575" y="2608263"/>
          <p14:tracePt t="54706" x="4600575" y="2600325"/>
          <p14:tracePt t="54712" x="4608513" y="2592388"/>
          <p14:tracePt t="54716" x="4616450" y="2584450"/>
          <p14:tracePt t="54725" x="4624388" y="2576513"/>
          <p14:tracePt t="54732" x="4632325" y="2566988"/>
          <p14:tracePt t="54742" x="4640263" y="2559050"/>
          <p14:tracePt t="54850" x="4632325" y="2559050"/>
          <p14:tracePt t="54856" x="4624388" y="2559050"/>
          <p14:tracePt t="54859" x="4616450" y="2559050"/>
          <p14:tracePt t="54861" x="4608513" y="2559050"/>
          <p14:tracePt t="54863" x="4600575" y="2559050"/>
          <p14:tracePt t="54864" x="4592638" y="2559050"/>
          <p14:tracePt t="54867" x="4576763" y="2559050"/>
          <p14:tracePt t="54868" x="4568825" y="2566988"/>
          <p14:tracePt t="54870" x="4560888" y="2566988"/>
          <p14:tracePt t="54872" x="4545013" y="2566988"/>
          <p14:tracePt t="54875" x="4537075" y="2566988"/>
          <p14:tracePt t="54877" x="4521200" y="2576513"/>
          <p14:tracePt t="54878" x="4505325" y="2576513"/>
          <p14:tracePt t="54880" x="4497388" y="2576513"/>
          <p14:tracePt t="54882" x="4481513" y="2576513"/>
          <p14:tracePt t="54884" x="4465638" y="2584450"/>
          <p14:tracePt t="54887" x="4449763" y="2584450"/>
          <p14:tracePt t="54889" x="4441825" y="2584450"/>
          <p14:tracePt t="54892" x="4410075" y="2592388"/>
          <p14:tracePt t="54894" x="4394200" y="2592388"/>
          <p14:tracePt t="54897" x="4386263" y="2600325"/>
          <p14:tracePt t="54898" x="4370388" y="2600325"/>
          <p14:tracePt t="54900" x="4362450" y="2608263"/>
          <p14:tracePt t="54902" x="4344988" y="2608263"/>
          <p14:tracePt t="54904" x="4329113" y="2608263"/>
          <p14:tracePt t="54906" x="4321175" y="2616200"/>
          <p14:tracePt t="54909" x="4305300" y="2616200"/>
          <p14:tracePt t="54911" x="4289425" y="2616200"/>
          <p14:tracePt t="54915" x="4265613" y="2624138"/>
          <p14:tracePt t="54917" x="4257675" y="2624138"/>
          <p14:tracePt t="54918" x="4241800" y="2632075"/>
          <p14:tracePt t="54920" x="4225925" y="2632075"/>
          <p14:tracePt t="54922" x="4217988" y="2640013"/>
          <p14:tracePt t="54924" x="4202113" y="2640013"/>
          <p14:tracePt t="54926" x="4186238" y="2640013"/>
          <p14:tracePt t="54932" x="4146550" y="2655888"/>
          <p14:tracePt t="54945" x="4075113" y="2679700"/>
          <p14:tracePt t="54947" x="4059238" y="2687638"/>
          <p14:tracePt t="54948" x="4051300" y="2687638"/>
          <p14:tracePt t="54950" x="4035425" y="2695575"/>
          <p14:tracePt t="54952" x="4027488" y="2695575"/>
          <p14:tracePt t="54954" x="4011613" y="2703513"/>
          <p14:tracePt t="54958" x="3994150" y="2703513"/>
          <p14:tracePt t="54963" x="3978275" y="2711450"/>
          <p14:tracePt t="54964" x="3970338" y="2711450"/>
          <p14:tracePt t="54966" x="3962400" y="2719388"/>
          <p14:tracePt t="54968" x="3954463" y="2719388"/>
          <p14:tracePt t="54970" x="3946525" y="2727325"/>
          <p14:tracePt t="54972" x="3938588" y="2727325"/>
          <p14:tracePt t="54976" x="3922713" y="2735263"/>
          <p14:tracePt t="54980" x="3906838" y="2735263"/>
          <p14:tracePt t="54982" x="3898900" y="2743200"/>
          <p14:tracePt t="54986" x="3890963" y="2743200"/>
          <p14:tracePt t="54988" x="3883025" y="2751138"/>
          <p14:tracePt t="54992" x="3875088" y="2751138"/>
          <p14:tracePt t="54994" x="3867150" y="2751138"/>
          <p14:tracePt t="54996" x="3867150" y="2759075"/>
          <p14:tracePt t="54998" x="3859213" y="2759075"/>
          <p14:tracePt t="55002" x="3851275" y="2759075"/>
          <p14:tracePt t="55006" x="3843338" y="2767013"/>
          <p14:tracePt t="55009" x="3835400" y="2767013"/>
          <p14:tracePt t="55012" x="3827463" y="2767013"/>
          <p14:tracePt t="55016" x="3819525" y="2774950"/>
          <p14:tracePt t="55018" x="3811588" y="2774950"/>
          <p14:tracePt t="55022" x="3803650" y="2774950"/>
          <p14:tracePt t="55026" x="3787775" y="2774950"/>
          <p14:tracePt t="55028" x="3787775" y="2782888"/>
          <p14:tracePt t="55030" x="3779838" y="2782888"/>
          <p14:tracePt t="55032" x="3771900" y="2782888"/>
          <p14:tracePt t="55034" x="3763963" y="2782888"/>
          <p14:tracePt t="55036" x="3756025" y="2782888"/>
          <p14:tracePt t="55040" x="3748088" y="2782888"/>
          <p14:tracePt t="55042" x="3740150" y="2782888"/>
          <p14:tracePt t="55044" x="3732213" y="2782888"/>
          <p14:tracePt t="55046" x="3724275" y="2782888"/>
          <p14:tracePt t="55048" x="3716338" y="2782888"/>
          <p14:tracePt t="55050" x="3708400" y="2782888"/>
          <p14:tracePt t="55052" x="3700463" y="2782888"/>
          <p14:tracePt t="55054" x="3692525" y="2782888"/>
          <p14:tracePt t="55056" x="3684588" y="2782888"/>
          <p14:tracePt t="55060" x="3676650" y="2774950"/>
          <p14:tracePt t="55062" x="3668713" y="2774950"/>
          <p14:tracePt t="55064" x="3660775" y="2774950"/>
          <p14:tracePt t="55066" x="3651250" y="2774950"/>
          <p14:tracePt t="55068" x="3643313" y="2774950"/>
          <p14:tracePt t="55070" x="3635375" y="2767013"/>
          <p14:tracePt t="55072" x="3627438" y="2767013"/>
          <p14:tracePt t="55074" x="3619500" y="2767013"/>
          <p14:tracePt t="55077" x="3611563" y="2767013"/>
          <p14:tracePt t="55078" x="3603625" y="2759075"/>
          <p14:tracePt t="55080" x="3595688" y="2759075"/>
          <p14:tracePt t="55082" x="3587750" y="2759075"/>
          <p14:tracePt t="55085" x="3579813" y="2751138"/>
          <p14:tracePt t="55086" x="3563938" y="2751138"/>
          <p14:tracePt t="55088" x="3556000" y="2751138"/>
          <p14:tracePt t="55092" x="3540125" y="2743200"/>
          <p14:tracePt t="55094" x="3532188" y="2743200"/>
          <p14:tracePt t="55096" x="3524250" y="2735263"/>
          <p14:tracePt t="55098" x="3516313" y="2735263"/>
          <p14:tracePt t="55100" x="3508375" y="2735263"/>
          <p14:tracePt t="55102" x="3500438" y="2735263"/>
          <p14:tracePt t="55104" x="3492500" y="2727325"/>
          <p14:tracePt t="55106" x="3476625" y="2727325"/>
          <p14:tracePt t="55109" x="3468688" y="2719388"/>
          <p14:tracePt t="55112" x="3452813" y="2719388"/>
          <p14:tracePt t="55114" x="3444875" y="2711450"/>
          <p14:tracePt t="55116" x="3436938" y="2711450"/>
          <p14:tracePt t="55118" x="3429000" y="2703513"/>
          <p14:tracePt t="55122" x="3421063" y="2695575"/>
          <p14:tracePt t="55125" x="3405188" y="2687638"/>
          <p14:tracePt t="55128" x="3397250" y="2679700"/>
          <p14:tracePt t="55130" x="3389313" y="2679700"/>
          <p14:tracePt t="55132" x="3381375" y="2671763"/>
          <p14:tracePt t="55136" x="3373438" y="2663825"/>
          <p14:tracePt t="55138" x="3365500" y="2655888"/>
          <p14:tracePt t="55141" x="3357563" y="2655888"/>
          <p14:tracePt t="55142" x="3357563" y="2647950"/>
          <p14:tracePt t="55144" x="3349625" y="2640013"/>
          <p14:tracePt t="55150" x="3333750" y="2624138"/>
          <p14:tracePt t="55154" x="3325813" y="2616200"/>
          <p14:tracePt t="55156" x="3325813" y="2608263"/>
          <p14:tracePt t="55158" x="3317875" y="2600325"/>
          <p14:tracePt t="55162" x="3308350" y="2592388"/>
          <p14:tracePt t="55164" x="3308350" y="2584450"/>
          <p14:tracePt t="55166" x="3300413" y="2584450"/>
          <p14:tracePt t="55168" x="3300413" y="2576513"/>
          <p14:tracePt t="55170" x="3292475" y="2566988"/>
          <p14:tracePt t="55172" x="3292475" y="2559050"/>
          <p14:tracePt t="55175" x="3284538" y="2551113"/>
          <p14:tracePt t="55178" x="3276600" y="2543175"/>
          <p14:tracePt t="55180" x="3276600" y="2535238"/>
          <p14:tracePt t="55182" x="3276600" y="2527300"/>
          <p14:tracePt t="55184" x="3268663" y="2527300"/>
          <p14:tracePt t="55186" x="3268663" y="2519363"/>
          <p14:tracePt t="55188" x="3268663" y="2511425"/>
          <p14:tracePt t="55192" x="3260725" y="2503488"/>
          <p14:tracePt t="55196" x="3260725" y="2487613"/>
          <p14:tracePt t="55200" x="3252788" y="2479675"/>
          <p14:tracePt t="55202" x="3252788" y="2471738"/>
          <p14:tracePt t="55204" x="3252788" y="2463800"/>
          <p14:tracePt t="55206" x="3252788" y="2455863"/>
          <p14:tracePt t="55208" x="3244850" y="2455863"/>
          <p14:tracePt t="55212" x="3244850" y="2439988"/>
          <p14:tracePt t="55214" x="3236913" y="2432050"/>
          <p14:tracePt t="55216" x="3236913" y="2424113"/>
          <p14:tracePt t="55218" x="3236913" y="2416175"/>
          <p14:tracePt t="55220" x="3228975" y="2416175"/>
          <p14:tracePt t="55222" x="3228975" y="2408238"/>
          <p14:tracePt t="55226" x="3228975" y="2400300"/>
          <p14:tracePt t="55227" x="3221038" y="2392363"/>
          <p14:tracePt t="55230" x="3221038" y="2384425"/>
          <p14:tracePt t="55232" x="3213100" y="2376488"/>
          <p14:tracePt t="55236" x="3213100" y="2368550"/>
          <p14:tracePt t="55238" x="3205163" y="2368550"/>
          <p14:tracePt t="55242" x="3205163" y="2360613"/>
          <p14:tracePt t="55244" x="3205163" y="2352675"/>
          <p14:tracePt t="55245" x="3197225" y="2352675"/>
          <p14:tracePt t="55246" x="3197225" y="2344738"/>
          <p14:tracePt t="55250" x="3197225" y="2336800"/>
          <p14:tracePt t="55252" x="3189288" y="2336800"/>
          <p14:tracePt t="55254" x="3189288" y="2328863"/>
          <p14:tracePt t="55257" x="3181350" y="2320925"/>
          <p14:tracePt t="55261" x="3173413" y="2312988"/>
          <p14:tracePt t="55264" x="3173413" y="2305050"/>
          <p14:tracePt t="55266" x="3165475" y="2297113"/>
          <p14:tracePt t="55270" x="3157538" y="2289175"/>
          <p14:tracePt t="55274" x="3149600" y="2281238"/>
          <p14:tracePt t="55278" x="3149600" y="2273300"/>
          <p14:tracePt t="55280" x="3141663" y="2273300"/>
          <p14:tracePt t="55282" x="3141663" y="2265363"/>
          <p14:tracePt t="55284" x="3133725" y="2265363"/>
          <p14:tracePt t="55286" x="3133725" y="2257425"/>
          <p14:tracePt t="55288" x="3125788" y="2249488"/>
          <p14:tracePt t="55292" x="3117850" y="2241550"/>
          <p14:tracePt t="55296" x="3109913" y="2233613"/>
          <p14:tracePt t="55300" x="3101975" y="2224088"/>
          <p14:tracePt t="55304" x="3101975" y="2216150"/>
          <p14:tracePt t="55307" x="3094038" y="2216150"/>
          <p14:tracePt t="55310" x="3086100" y="2208213"/>
          <p14:tracePt t="55314" x="3078163" y="2200275"/>
          <p14:tracePt t="55320" x="3070225" y="2192338"/>
          <p14:tracePt t="55325" x="3062288" y="2192338"/>
          <p14:tracePt t="55326" x="3062288" y="2184400"/>
          <p14:tracePt t="55331" x="3054350" y="2184400"/>
          <p14:tracePt t="55334" x="3054350" y="2176463"/>
          <p14:tracePt t="55336" x="3046413" y="2176463"/>
          <p14:tracePt t="55344" x="3038475" y="2168525"/>
          <p14:tracePt t="55352" x="3030538" y="2168525"/>
          <p14:tracePt t="55356" x="3030538" y="2160588"/>
          <p14:tracePt t="55360" x="3022600" y="2160588"/>
          <p14:tracePt t="55368" x="3014663" y="2160588"/>
          <p14:tracePt t="55376" x="3014663" y="2152650"/>
          <p14:tracePt t="55378" x="3006725" y="2152650"/>
          <p14:tracePt t="55386" x="2998788" y="2152650"/>
          <p14:tracePt t="55392" x="2990850" y="2152650"/>
          <p14:tracePt t="55400" x="2982913" y="2152650"/>
          <p14:tracePt t="55404" x="2974975" y="2152650"/>
          <p14:tracePt t="55410" x="2967038" y="2152650"/>
          <p14:tracePt t="55414" x="2957513" y="2152650"/>
          <p14:tracePt t="55416" x="2949575" y="2152650"/>
          <p14:tracePt t="55420" x="2941638" y="2152650"/>
          <p14:tracePt t="55425" x="2933700" y="2152650"/>
          <p14:tracePt t="55426" x="2925763" y="2152650"/>
          <p14:tracePt t="55428" x="2917825" y="2160588"/>
          <p14:tracePt t="55430" x="2909888" y="2160588"/>
          <p14:tracePt t="55434" x="2901950" y="2160588"/>
          <p14:tracePt t="55436" x="2894013" y="2168525"/>
          <p14:tracePt t="55438" x="2886075" y="2168525"/>
          <p14:tracePt t="55440" x="2878138" y="2168525"/>
          <p14:tracePt t="55442" x="2870200" y="2168525"/>
          <p14:tracePt t="55446" x="2854325" y="2176463"/>
          <p14:tracePt t="55448" x="2846388" y="2176463"/>
          <p14:tracePt t="55450" x="2838450" y="2176463"/>
          <p14:tracePt t="55452" x="2830513" y="2176463"/>
          <p14:tracePt t="55454" x="2822575" y="2184400"/>
          <p14:tracePt t="55456" x="2814638" y="2184400"/>
          <p14:tracePt t="55458" x="2806700" y="2184400"/>
          <p14:tracePt t="55462" x="2798763" y="2192338"/>
          <p14:tracePt t="55464" x="2782888" y="2192338"/>
          <p14:tracePt t="55468" x="2774950" y="2192338"/>
          <p14:tracePt t="55470" x="2767013" y="2192338"/>
          <p14:tracePt t="55472" x="2759075" y="2200275"/>
          <p14:tracePt t="55476" x="2743200" y="2200275"/>
          <p14:tracePt t="55478" x="2735263" y="2200275"/>
          <p14:tracePt t="55480" x="2727325" y="2208213"/>
          <p14:tracePt t="55482" x="2719388" y="2208213"/>
          <p14:tracePt t="55484" x="2711450" y="2208213"/>
          <p14:tracePt t="55486" x="2703513" y="2208213"/>
          <p14:tracePt t="55492" x="2687638" y="2216150"/>
          <p14:tracePt t="55494" x="2679700" y="2216150"/>
          <p14:tracePt t="55496" x="2671763" y="2216150"/>
          <p14:tracePt t="55498" x="2663825" y="2224088"/>
          <p14:tracePt t="55502" x="2655888" y="2224088"/>
          <p14:tracePt t="55504" x="2647950" y="2233613"/>
          <p14:tracePt t="55508" x="2640013" y="2233613"/>
          <p14:tracePt t="55512" x="2632075" y="2233613"/>
          <p14:tracePt t="55512" x="2624138" y="2241550"/>
          <p14:tracePt t="55516" x="2616200" y="2241550"/>
          <p14:tracePt t="55518" x="2606675" y="2241550"/>
          <p14:tracePt t="55520" x="2606675" y="2249488"/>
          <p14:tracePt t="55522" x="2598738" y="2249488"/>
          <p14:tracePt t="55527" x="2590800" y="2249488"/>
          <p14:tracePt t="55529" x="2590800" y="2257425"/>
          <p14:tracePt t="55530" x="2582863" y="2257425"/>
          <p14:tracePt t="55534" x="2574925" y="2257425"/>
          <p14:tracePt t="55536" x="2574925" y="2265363"/>
          <p14:tracePt t="55541" x="2566988" y="2265363"/>
          <p14:tracePt t="55544" x="2566988" y="2273300"/>
          <p14:tracePt t="55552" x="2559050" y="2273300"/>
          <p14:tracePt t="55683" x="2559050" y="2281238"/>
          <p14:tracePt t="55698" x="2559050" y="2289175"/>
          <p14:tracePt t="55706" x="2551113" y="2289175"/>
          <p14:tracePt t="55709" x="2551113" y="2297113"/>
          <p14:tracePt t="55714" x="2551113" y="2305050"/>
          <p14:tracePt t="55720" x="2551113" y="2312988"/>
          <p14:tracePt t="55726" x="2551113" y="2320925"/>
          <p14:tracePt t="55728" x="2551113" y="2328863"/>
          <p14:tracePt t="55732" x="2551113" y="2336800"/>
          <p14:tracePt t="55734" x="2543175" y="2336800"/>
          <p14:tracePt t="55736" x="2543175" y="2344738"/>
          <p14:tracePt t="55738" x="2543175" y="2352675"/>
          <p14:tracePt t="55741" x="2543175" y="2360613"/>
          <p14:tracePt t="55743" x="2543175" y="2368550"/>
          <p14:tracePt t="55746" x="2543175" y="2376488"/>
          <p14:tracePt t="55748" x="2543175" y="2384425"/>
          <p14:tracePt t="55750" x="2543175" y="2392363"/>
          <p14:tracePt t="55752" x="2543175" y="2400300"/>
          <p14:tracePt t="55754" x="2543175" y="2408238"/>
          <p14:tracePt t="55756" x="2543175" y="2424113"/>
          <p14:tracePt t="55759" x="2543175" y="2432050"/>
          <p14:tracePt t="55760" x="2543175" y="2439988"/>
          <p14:tracePt t="55762" x="2543175" y="2447925"/>
          <p14:tracePt t="55766" x="2543175" y="2455863"/>
          <p14:tracePt t="55768" x="2543175" y="2463800"/>
          <p14:tracePt t="55770" x="2543175" y="2471738"/>
          <p14:tracePt t="55774" x="2551113" y="2487613"/>
          <p14:tracePt t="55777" x="2551113" y="2495550"/>
          <p14:tracePt t="55778" x="2551113" y="2503488"/>
          <p14:tracePt t="55780" x="2559050" y="2511425"/>
          <p14:tracePt t="55782" x="2559050" y="2519363"/>
          <p14:tracePt t="55784" x="2559050" y="2527300"/>
          <p14:tracePt t="55786" x="2566988" y="2535238"/>
          <p14:tracePt t="55788" x="2566988" y="2543175"/>
          <p14:tracePt t="55790" x="2574925" y="2551113"/>
          <p14:tracePt t="55793" x="2574925" y="2559050"/>
          <p14:tracePt t="55794" x="2582863" y="2559050"/>
          <p14:tracePt t="55796" x="2590800" y="2566988"/>
          <p14:tracePt t="55798" x="2590800" y="2576513"/>
          <p14:tracePt t="55800" x="2598738" y="2584450"/>
          <p14:tracePt t="55802" x="2606675" y="2592388"/>
          <p14:tracePt t="55804" x="2616200" y="2592388"/>
          <p14:tracePt t="55806" x="2616200" y="2600325"/>
          <p14:tracePt t="55809" x="2624138" y="2608263"/>
          <p14:tracePt t="55811" x="2632075" y="2616200"/>
          <p14:tracePt t="55814" x="2640013" y="2616200"/>
          <p14:tracePt t="55815" x="2647950" y="2624138"/>
          <p14:tracePt t="55816" x="2655888" y="2632075"/>
          <p14:tracePt t="55819" x="2663825" y="2632075"/>
          <p14:tracePt t="55820" x="2679700" y="2647950"/>
          <p14:tracePt t="55824" x="2687638" y="2655888"/>
          <p14:tracePt t="55826" x="2695575" y="2663825"/>
          <p14:tracePt t="55830" x="2711450" y="2671763"/>
          <p14:tracePt t="55832" x="2727325" y="2679700"/>
          <p14:tracePt t="55834" x="2735263" y="2687638"/>
          <p14:tracePt t="55836" x="2743200" y="2695575"/>
          <p14:tracePt t="55838" x="2751138" y="2695575"/>
          <p14:tracePt t="55840" x="2767013" y="2703513"/>
          <p14:tracePt t="55843" x="2774950" y="2711450"/>
          <p14:tracePt t="55844" x="2782888" y="2719388"/>
          <p14:tracePt t="55848" x="2806700" y="2727325"/>
          <p14:tracePt t="55851" x="2814638" y="2735263"/>
          <p14:tracePt t="55852" x="2822575" y="2735263"/>
          <p14:tracePt t="55854" x="2830513" y="2743200"/>
          <p14:tracePt t="55856" x="2838450" y="2743200"/>
          <p14:tracePt t="55858" x="2854325" y="2751138"/>
          <p14:tracePt t="55860" x="2862263" y="2751138"/>
          <p14:tracePt t="55864" x="2878138" y="2759075"/>
          <p14:tracePt t="55867" x="2894013" y="2767013"/>
          <p14:tracePt t="55868" x="2901950" y="2774950"/>
          <p14:tracePt t="55870" x="2909888" y="2774950"/>
          <p14:tracePt t="55872" x="2917825" y="2782888"/>
          <p14:tracePt t="55875" x="2925763" y="2782888"/>
          <p14:tracePt t="55876" x="2941638" y="2790825"/>
          <p14:tracePt t="55880" x="2957513" y="2798763"/>
          <p14:tracePt t="55883" x="2967038" y="2798763"/>
          <p14:tracePt t="55884" x="2974975" y="2806700"/>
          <p14:tracePt t="55886" x="2982913" y="2806700"/>
          <p14:tracePt t="55888" x="2998788" y="2814638"/>
          <p14:tracePt t="55892" x="3014663" y="2822575"/>
          <p14:tracePt t="55895" x="3022600" y="2830513"/>
          <p14:tracePt t="55898" x="3046413" y="2830513"/>
          <p14:tracePt t="55905" x="3078163" y="2846388"/>
          <p14:tracePt t="55906" x="3086100" y="2846388"/>
          <p14:tracePt t="55908" x="3094038" y="2854325"/>
          <p14:tracePt t="55913" x="3109913" y="2854325"/>
          <p14:tracePt t="55915" x="3125788" y="2862263"/>
          <p14:tracePt t="55916" x="3133725" y="2862263"/>
          <p14:tracePt t="55918" x="3141663" y="2862263"/>
          <p14:tracePt t="55920" x="3149600" y="2862263"/>
          <p14:tracePt t="55922" x="3157538" y="2870200"/>
          <p14:tracePt t="55924" x="3173413" y="2870200"/>
          <p14:tracePt t="55926" x="3181350" y="2870200"/>
          <p14:tracePt t="55931" x="3197225" y="2878138"/>
          <p14:tracePt t="55932" x="3205163" y="2878138"/>
          <p14:tracePt t="55934" x="3213100" y="2878138"/>
          <p14:tracePt t="55936" x="3221038" y="2878138"/>
          <p14:tracePt t="55945" x="3260725" y="2886075"/>
          <p14:tracePt t="55947" x="3268663" y="2886075"/>
          <p14:tracePt t="55948" x="3276600" y="2886075"/>
          <p14:tracePt t="55950" x="3284538" y="2886075"/>
          <p14:tracePt t="55952" x="3292475" y="2886075"/>
          <p14:tracePt t="55954" x="3308350" y="2886075"/>
          <p14:tracePt t="55956" x="3317875" y="2894013"/>
          <p14:tracePt t="55961" x="3333750" y="2894013"/>
          <p14:tracePt t="55963" x="3341688" y="2894013"/>
          <p14:tracePt t="55964" x="3349625" y="2894013"/>
          <p14:tracePt t="55966" x="3357563" y="2894013"/>
          <p14:tracePt t="55968" x="3365500" y="2886075"/>
          <p14:tracePt t="55970" x="3381375" y="2886075"/>
          <p14:tracePt t="55972" x="3389313" y="2886075"/>
          <p14:tracePt t="55976" x="3405188" y="2886075"/>
          <p14:tracePt t="55978" x="3413125" y="2886075"/>
          <p14:tracePt t="55980" x="3421063" y="2886075"/>
          <p14:tracePt t="55982" x="3429000" y="2886075"/>
          <p14:tracePt t="55984" x="3436938" y="2886075"/>
          <p14:tracePt t="55986" x="3444875" y="2886075"/>
          <p14:tracePt t="55987" x="3452813" y="2886075"/>
          <p14:tracePt t="55990" x="3460750" y="2878138"/>
          <p14:tracePt t="55991" x="3468688" y="2878138"/>
          <p14:tracePt t="55995" x="3476625" y="2878138"/>
          <p14:tracePt t="55997" x="3484563" y="2878138"/>
          <p14:tracePt t="55999" x="3492500" y="2878138"/>
          <p14:tracePt t="56003" x="3500438" y="2870200"/>
          <p14:tracePt t="56005" x="3508375" y="2870200"/>
          <p14:tracePt t="56009" x="3516313" y="2870200"/>
          <p14:tracePt t="56011" x="3524250" y="2870200"/>
          <p14:tracePt t="56015" x="3532188" y="2862263"/>
          <p14:tracePt t="56019" x="3540125" y="2862263"/>
          <p14:tracePt t="56024" x="3548063" y="2862263"/>
          <p14:tracePt t="56027" x="3556000" y="2854325"/>
          <p14:tracePt t="56031" x="3563938" y="2854325"/>
          <p14:tracePt t="56035" x="3563938" y="2846388"/>
          <p14:tracePt t="56037" x="3571875" y="2846388"/>
          <p14:tracePt t="56041" x="3579813" y="2846388"/>
          <p14:tracePt t="56045" x="3579813" y="2838450"/>
          <p14:tracePt t="56049" x="3587750" y="2838450"/>
          <p14:tracePt t="56053" x="3587750" y="2830513"/>
          <p14:tracePt t="56055" x="3595688" y="2830513"/>
          <p14:tracePt t="56059" x="3595688" y="2822575"/>
          <p14:tracePt t="56063" x="3603625" y="2814638"/>
          <p14:tracePt t="56067" x="3603625" y="2806700"/>
          <p14:tracePt t="56069" x="3611563" y="2806700"/>
          <p14:tracePt t="56071" x="3611563" y="2798763"/>
          <p14:tracePt t="56075" x="3619500" y="2790825"/>
          <p14:tracePt t="56077" x="3619500" y="2782888"/>
          <p14:tracePt t="56079" x="3619500" y="2774950"/>
          <p14:tracePt t="56081" x="3627438" y="2774950"/>
          <p14:tracePt t="56083" x="3627438" y="2767013"/>
          <p14:tracePt t="56085" x="3635375" y="2759075"/>
          <p14:tracePt t="56087" x="3635375" y="2751138"/>
          <p14:tracePt t="56090" x="3635375" y="2743200"/>
          <p14:tracePt t="56092" x="3643313" y="2743200"/>
          <p14:tracePt t="56093" x="3643313" y="2735263"/>
          <p14:tracePt t="56095" x="3643313" y="2727325"/>
          <p14:tracePt t="56097" x="3643313" y="2719388"/>
          <p14:tracePt t="56099" x="3651250" y="2719388"/>
          <p14:tracePt t="56101" x="3651250" y="2711450"/>
          <p14:tracePt t="56103" x="3651250" y="2703513"/>
          <p14:tracePt t="56105" x="3651250" y="2695575"/>
          <p14:tracePt t="56109" x="3651250" y="2687638"/>
          <p14:tracePt t="56111" x="3651250" y="2679700"/>
          <p14:tracePt t="56113" x="3651250" y="2671763"/>
          <p14:tracePt t="56117" x="3651250" y="2663825"/>
          <p14:tracePt t="56119" x="3660775" y="2655888"/>
          <p14:tracePt t="56121" x="3660775" y="2647950"/>
          <p14:tracePt t="56124" x="3660775" y="2640013"/>
          <p14:tracePt t="56127" x="3660775" y="2632075"/>
          <p14:tracePt t="56129" x="3660775" y="2624138"/>
          <p14:tracePt t="56131" x="3660775" y="2616200"/>
          <p14:tracePt t="56133" x="3660775" y="2608263"/>
          <p14:tracePt t="56135" x="3651250" y="2600325"/>
          <p14:tracePt t="56139" x="3651250" y="2592388"/>
          <p14:tracePt t="56141" x="3651250" y="2584450"/>
          <p14:tracePt t="56143" x="3651250" y="2576513"/>
          <p14:tracePt t="56145" x="3651250" y="2566988"/>
          <p14:tracePt t="56149" x="3651250" y="2559050"/>
          <p14:tracePt t="56151" x="3651250" y="2551113"/>
          <p14:tracePt t="56153" x="3651250" y="2543175"/>
          <p14:tracePt t="56157" x="3643313" y="2535238"/>
          <p14:tracePt t="56159" x="3643313" y="2527300"/>
          <p14:tracePt t="56161" x="3643313" y="2519363"/>
          <p14:tracePt t="56165" x="3635375" y="2511425"/>
          <p14:tracePt t="56167" x="3635375" y="2503488"/>
          <p14:tracePt t="56169" x="3635375" y="2495550"/>
          <p14:tracePt t="56173" x="3627438" y="2487613"/>
          <p14:tracePt t="56175" x="3627438" y="2479675"/>
          <p14:tracePt t="56177" x="3619500" y="2471738"/>
          <p14:tracePt t="56179" x="3619500" y="2463800"/>
          <p14:tracePt t="56183" x="3611563" y="2455863"/>
          <p14:tracePt t="56185" x="3611563" y="2447925"/>
          <p14:tracePt t="56187" x="3603625" y="2447925"/>
          <p14:tracePt t="56189" x="3603625" y="2439988"/>
          <p14:tracePt t="56192" x="3603625" y="2432050"/>
          <p14:tracePt t="56193" x="3595688" y="2424113"/>
          <p14:tracePt t="56195" x="3595688" y="2416175"/>
          <p14:tracePt t="56197" x="3587750" y="2408238"/>
          <p14:tracePt t="56199" x="3587750" y="2400300"/>
          <p14:tracePt t="56201" x="3579813" y="2392363"/>
          <p14:tracePt t="56205" x="3571875" y="2384425"/>
          <p14:tracePt t="56207" x="3571875" y="2376488"/>
          <p14:tracePt t="56209" x="3563938" y="2368550"/>
          <p14:tracePt t="56211" x="3556000" y="2360613"/>
          <p14:tracePt t="56213" x="3556000" y="2352675"/>
          <p14:tracePt t="56215" x="3548063" y="2352675"/>
          <p14:tracePt t="56217" x="3540125" y="2344738"/>
          <p14:tracePt t="56219" x="3540125" y="2336800"/>
          <p14:tracePt t="56221" x="3532188" y="2328863"/>
          <p14:tracePt t="56223" x="3524250" y="2320925"/>
          <p14:tracePt t="56227" x="3516313" y="2312988"/>
          <p14:tracePt t="56229" x="3508375" y="2305050"/>
          <p14:tracePt t="56231" x="3500438" y="2297113"/>
          <p14:tracePt t="56233" x="3492500" y="2297113"/>
          <p14:tracePt t="56235" x="3484563" y="2289175"/>
          <p14:tracePt t="56237" x="3484563" y="2281238"/>
          <p14:tracePt t="56240" x="3476625" y="2273300"/>
          <p14:tracePt t="56242" x="3468688" y="2273300"/>
          <p14:tracePt t="56244" x="3460750" y="2265363"/>
          <p14:tracePt t="56246" x="3452813" y="2265363"/>
          <p14:tracePt t="56247" x="3444875" y="2257425"/>
          <p14:tracePt t="56249" x="3436938" y="2257425"/>
          <p14:tracePt t="56251" x="3429000" y="2249488"/>
          <p14:tracePt t="56253" x="3421063" y="2249488"/>
          <p14:tracePt t="56255" x="3413125" y="2241550"/>
          <p14:tracePt t="56257" x="3405188" y="2241550"/>
          <p14:tracePt t="56260" x="3397250" y="2241550"/>
          <p14:tracePt t="56261" x="3389313" y="2233613"/>
          <p14:tracePt t="56263" x="3381375" y="2233613"/>
          <p14:tracePt t="56265" x="3373438" y="2233613"/>
          <p14:tracePt t="56267" x="3365500" y="2224088"/>
          <p14:tracePt t="56269" x="3357563" y="2224088"/>
          <p14:tracePt t="56274" x="3349625" y="2224088"/>
          <p14:tracePt t="56276" x="3333750" y="2216150"/>
          <p14:tracePt t="56277" x="3325813" y="2216150"/>
          <p14:tracePt t="56279" x="3317875" y="2216150"/>
          <p14:tracePt t="56281" x="3308350" y="2216150"/>
          <p14:tracePt t="56283" x="3300413" y="2208213"/>
          <p14:tracePt t="56285" x="3292475" y="2208213"/>
          <p14:tracePt t="56287" x="3284538" y="2208213"/>
          <p14:tracePt t="56290" x="3276600" y="2208213"/>
          <p14:tracePt t="56292" x="3268663" y="2208213"/>
          <p14:tracePt t="56293" x="3260725" y="2208213"/>
          <p14:tracePt t="56295" x="3252788" y="2200275"/>
          <p14:tracePt t="56297" x="3244850" y="2200275"/>
          <p14:tracePt t="56299" x="3236913" y="2200275"/>
          <p14:tracePt t="56303" x="3228975" y="2200275"/>
          <p14:tracePt t="56305" x="3221038" y="2200275"/>
          <p14:tracePt t="56308" x="3213100" y="2200275"/>
          <p14:tracePt t="56309" x="3205163" y="2200275"/>
          <p14:tracePt t="56311" x="3197225" y="2192338"/>
          <p14:tracePt t="56313" x="3189288" y="2192338"/>
          <p14:tracePt t="56315" x="3181350" y="2192338"/>
          <p14:tracePt t="56317" x="3173413" y="2192338"/>
          <p14:tracePt t="56319" x="3165475" y="2200275"/>
          <p14:tracePt t="56321" x="3157538" y="2200275"/>
          <p14:tracePt t="56324" x="3149600" y="2200275"/>
          <p14:tracePt t="56325" x="3141663" y="2200275"/>
          <p14:tracePt t="56327" x="3133725" y="2200275"/>
          <p14:tracePt t="56329" x="3125788" y="2200275"/>
          <p14:tracePt t="56331" x="3117850" y="2200275"/>
          <p14:tracePt t="56333" x="3109913" y="2208213"/>
          <p14:tracePt t="56335" x="3101975" y="2208213"/>
          <p14:tracePt t="56337" x="3094038" y="2208213"/>
          <p14:tracePt t="56340" x="3086100" y="2208213"/>
          <p14:tracePt t="56342" x="3078163" y="2208213"/>
          <p14:tracePt t="56343" x="3070225" y="2208213"/>
          <p14:tracePt t="56345" x="3062288" y="2216150"/>
          <p14:tracePt t="56347" x="3054350" y="2216150"/>
          <p14:tracePt t="56349" x="3046413" y="2216150"/>
          <p14:tracePt t="56351" x="3038475" y="2216150"/>
          <p14:tracePt t="56353" x="3022600" y="2216150"/>
          <p14:tracePt t="56355" x="3014663" y="2224088"/>
          <p14:tracePt t="56358" x="3006725" y="2224088"/>
          <p14:tracePt t="56359" x="2998788" y="2224088"/>
          <p14:tracePt t="56361" x="2990850" y="2224088"/>
          <p14:tracePt t="56363" x="2982913" y="2233613"/>
          <p14:tracePt t="56366" x="2974975" y="2233613"/>
          <p14:tracePt t="56367" x="2967038" y="2233613"/>
          <p14:tracePt t="56369" x="2957513" y="2233613"/>
          <p14:tracePt t="56371" x="2949575" y="2233613"/>
          <p14:tracePt t="56374" x="2941638" y="2241550"/>
          <p14:tracePt t="56375" x="2933700" y="2241550"/>
          <p14:tracePt t="56377" x="2925763" y="2241550"/>
          <p14:tracePt t="56379" x="2925763" y="2249488"/>
          <p14:tracePt t="56381" x="2917825" y="2249488"/>
          <p14:tracePt t="56383" x="2909888" y="2249488"/>
          <p14:tracePt t="56385" x="2901950" y="2249488"/>
          <p14:tracePt t="56387" x="2901950" y="2257425"/>
          <p14:tracePt t="56390" x="2894013" y="2257425"/>
          <p14:tracePt t="56392" x="2886075" y="2257425"/>
          <p14:tracePt t="56393" x="2878138" y="2265363"/>
          <p14:tracePt t="56397" x="2870200" y="2265363"/>
          <p14:tracePt t="56399" x="2862263" y="2273300"/>
          <p14:tracePt t="56401" x="2854325" y="2273300"/>
          <p14:tracePt t="56405" x="2846388" y="2281238"/>
          <p14:tracePt t="56407" x="2838450" y="2281238"/>
          <p14:tracePt t="56411" x="2830513" y="2281238"/>
          <p14:tracePt t="56413" x="2822575" y="2289175"/>
          <p14:tracePt t="56417" x="2814638" y="2289175"/>
          <p14:tracePt t="56421" x="2806700" y="2289175"/>
          <p14:tracePt t="56424" x="2806700" y="2297113"/>
          <p14:tracePt t="56427" x="2798763" y="2297113"/>
          <p14:tracePt t="56433" x="2790825" y="2297113"/>
          <p14:tracePt t="56436" x="2790825" y="2305050"/>
          <p14:tracePt t="56444" x="2782888" y="2305050"/>
          <p14:tracePt t="56446" x="2782888" y="2312988"/>
          <p14:tracePt t="56450" x="2774950" y="2312988"/>
          <p14:tracePt t="56456" x="2774950" y="2320925"/>
          <p14:tracePt t="56462" x="2767013" y="2320925"/>
          <p14:tracePt t="56466" x="2767013" y="2328863"/>
          <p14:tracePt t="56472" x="2759075" y="2328863"/>
          <p14:tracePt t="56478" x="2759075" y="2336800"/>
          <p14:tracePt t="56492" x="2751138" y="2336800"/>
          <p14:tracePt t="56690" x="2759075" y="2336800"/>
          <p14:tracePt t="58025" x="2759075" y="2344738"/>
          <p14:tracePt t="58030" x="2767013" y="2344738"/>
          <p14:tracePt t="58036" x="2767013" y="2352675"/>
          <p14:tracePt t="58044" x="2774950" y="2352675"/>
          <p14:tracePt t="58048" x="2774950" y="2360613"/>
          <p14:tracePt t="58054" x="2782888" y="2360613"/>
          <p14:tracePt t="58058" x="2782888" y="2368550"/>
          <p14:tracePt t="58062" x="2790825" y="2368550"/>
          <p14:tracePt t="58066" x="2790825" y="2376488"/>
          <p14:tracePt t="58068" x="2798763" y="2376488"/>
          <p14:tracePt t="58075" x="2806700" y="2384425"/>
          <p14:tracePt t="58080" x="2814638" y="2384425"/>
          <p14:tracePt t="58082" x="2814638" y="2392363"/>
          <p14:tracePt t="58086" x="2822575" y="2392363"/>
          <p14:tracePt t="58090" x="2822575" y="2400300"/>
          <p14:tracePt t="58095" x="2830513" y="2400300"/>
          <p14:tracePt t="58098" x="2830513" y="2408238"/>
          <p14:tracePt t="58100" x="2838450" y="2408238"/>
          <p14:tracePt t="58106" x="2846388" y="2416175"/>
          <p14:tracePt t="58112" x="2854325" y="2416175"/>
          <p14:tracePt t="58114" x="2854325" y="2424113"/>
          <p14:tracePt t="58118" x="2862263" y="2424113"/>
          <p14:tracePt t="58122" x="2870200" y="2432050"/>
          <p14:tracePt t="58127" x="2878138" y="2432050"/>
          <p14:tracePt t="58131" x="2886075" y="2439988"/>
          <p14:tracePt t="58134" x="2894013" y="2439988"/>
          <p14:tracePt t="58138" x="2901950" y="2447925"/>
          <p14:tracePt t="58142" x="2909888" y="2447925"/>
          <p14:tracePt t="58146" x="2917825" y="2447925"/>
          <p14:tracePt t="58148" x="2925763" y="2455863"/>
          <p14:tracePt t="58152" x="2933700" y="2455863"/>
          <p14:tracePt t="58156" x="2941638" y="2455863"/>
          <p14:tracePt t="58158" x="2949575" y="2463800"/>
          <p14:tracePt t="58162" x="2957513" y="2463800"/>
          <p14:tracePt t="58166" x="2967038" y="2463800"/>
          <p14:tracePt t="58170" x="2974975" y="2471738"/>
          <p14:tracePt t="58174" x="2982913" y="2471738"/>
          <p14:tracePt t="58178" x="2990850" y="2471738"/>
          <p14:tracePt t="58181" x="2998788" y="2471738"/>
          <p14:tracePt t="58182" x="2998788" y="2479675"/>
          <p14:tracePt t="58184" x="3006725" y="2479675"/>
          <p14:tracePt t="58188" x="3014663" y="2479675"/>
          <p14:tracePt t="58190" x="3022600" y="2479675"/>
          <p14:tracePt t="58195" x="3030538" y="2479675"/>
          <p14:tracePt t="58196" x="3038475" y="2487613"/>
          <p14:tracePt t="58200" x="3046413" y="2487613"/>
          <p14:tracePt t="58202" x="3054350" y="2487613"/>
          <p14:tracePt t="58206" x="3062288" y="2487613"/>
          <p14:tracePt t="58209" x="3070225" y="2487613"/>
          <p14:tracePt t="58213" x="3078163" y="2495550"/>
          <p14:tracePt t="58214" x="3086100" y="2495550"/>
          <p14:tracePt t="58218" x="3094038" y="2495550"/>
          <p14:tracePt t="58221" x="3101975" y="2495550"/>
          <p14:tracePt t="58227" x="3117850" y="2503488"/>
          <p14:tracePt t="58230" x="3125788" y="2503488"/>
          <p14:tracePt t="58232" x="3133725" y="2503488"/>
          <p14:tracePt t="58236" x="3141663" y="2503488"/>
          <p14:tracePt t="58242" x="3149600" y="2503488"/>
          <p14:tracePt t="58244" x="3157538" y="2503488"/>
          <p14:tracePt t="58246" x="3165475" y="2511425"/>
          <p14:tracePt t="58250" x="3173413" y="2511425"/>
          <p14:tracePt t="58254" x="3181350" y="2511425"/>
          <p14:tracePt t="58258" x="3189288" y="2511425"/>
          <p14:tracePt t="58260" x="3197225" y="2511425"/>
          <p14:tracePt t="58264" x="3205163" y="2511425"/>
          <p14:tracePt t="58268" x="3213100" y="2511425"/>
          <p14:tracePt t="58272" x="3221038" y="2511425"/>
          <p14:tracePt t="58276" x="3228975" y="2511425"/>
          <p14:tracePt t="58280" x="3236913" y="2519363"/>
          <p14:tracePt t="58284" x="3244850" y="2519363"/>
          <p14:tracePt t="58288" x="3252788" y="2519363"/>
          <p14:tracePt t="58294" x="3260725" y="2519363"/>
          <p14:tracePt t="58298" x="3268663" y="2519363"/>
          <p14:tracePt t="58304" x="3276600" y="2519363"/>
          <p14:tracePt t="58308" x="3284538" y="2519363"/>
          <p14:tracePt t="58312" x="3292475" y="2519363"/>
          <p14:tracePt t="58318" x="3300413" y="2527300"/>
          <p14:tracePt t="58322" x="3308350" y="2527300"/>
          <p14:tracePt t="58328" x="3317875" y="2527300"/>
          <p14:tracePt t="58333" x="3325813" y="2527300"/>
          <p14:tracePt t="58338" x="3333750" y="2527300"/>
          <p14:tracePt t="58342" x="3341688" y="2527300"/>
          <p14:tracePt t="58348" x="3349625" y="2527300"/>
          <p14:tracePt t="58350" x="3349625" y="2535238"/>
          <p14:tracePt t="58354" x="3357563" y="2535238"/>
          <p14:tracePt t="58358" x="3365500" y="2535238"/>
          <p14:tracePt t="58362" x="3373438" y="2535238"/>
          <p14:tracePt t="58364" x="3381375" y="2535238"/>
          <p14:tracePt t="58368" x="3389313" y="2535238"/>
          <p14:tracePt t="58371" x="3397250" y="2535238"/>
          <p14:tracePt t="58375" x="3405188" y="2535238"/>
          <p14:tracePt t="58376" x="3413125" y="2535238"/>
          <p14:tracePt t="58380" x="3421063" y="2543175"/>
          <p14:tracePt t="58382" x="3429000" y="2543175"/>
          <p14:tracePt t="58384" x="3436938" y="2543175"/>
          <p14:tracePt t="58386" x="3444875" y="2543175"/>
          <p14:tracePt t="58392" x="3460750" y="2543175"/>
          <p14:tracePt t="58394" x="3468688" y="2543175"/>
          <p14:tracePt t="58397" x="3476625" y="2551113"/>
          <p14:tracePt t="58401" x="3492500" y="2551113"/>
          <p14:tracePt t="58404" x="3500438" y="2551113"/>
          <p14:tracePt t="58406" x="3508375" y="2551113"/>
          <p14:tracePt t="58408" x="3516313" y="2551113"/>
          <p14:tracePt t="58413" x="3524250" y="2559050"/>
          <p14:tracePt t="58414" x="3532188" y="2559050"/>
          <p14:tracePt t="58416" x="3540125" y="2559050"/>
          <p14:tracePt t="58420" x="3548063" y="2566988"/>
          <p14:tracePt t="58422" x="3556000" y="2566988"/>
          <p14:tracePt t="58424" x="3563938" y="2566988"/>
          <p14:tracePt t="58428" x="3571875" y="2576513"/>
          <p14:tracePt t="58430" x="3579813" y="2576513"/>
          <p14:tracePt t="58432" x="3587750" y="2576513"/>
          <p14:tracePt t="58436" x="3595688" y="2584450"/>
          <p14:tracePt t="58438" x="3603625" y="2584450"/>
          <p14:tracePt t="58445" x="3619500" y="2584450"/>
          <p14:tracePt t="58448" x="3627438" y="2584450"/>
          <p14:tracePt t="58450" x="3627438" y="2592388"/>
          <p14:tracePt t="58452" x="3635375" y="2592388"/>
          <p14:tracePt t="58456" x="3643313" y="2592388"/>
          <p14:tracePt t="58461" x="3643313" y="2600325"/>
          <p14:tracePt t="58462" x="3651250" y="2600325"/>
          <p14:tracePt t="58468" x="3660775" y="2600325"/>
          <p14:tracePt t="58477" x="3668713" y="2608263"/>
          <p14:tracePt t="59174" x="3668713" y="2616200"/>
          <p14:tracePt t="59313" x="3676650" y="2616200"/>
          <p14:tracePt t="59317" x="3676650" y="2624138"/>
          <p14:tracePt t="59325" x="3684588" y="2632075"/>
          <p14:tracePt t="59331" x="3684588" y="2640013"/>
          <p14:tracePt t="59333" x="3692525" y="2640013"/>
          <p14:tracePt t="59335" x="3692525" y="2647950"/>
          <p14:tracePt t="59337" x="3700463" y="2647950"/>
          <p14:tracePt t="59339" x="3700463" y="2655888"/>
          <p14:tracePt t="59342" x="3708400" y="2655888"/>
          <p14:tracePt t="59344" x="3716338" y="2663825"/>
          <p14:tracePt t="59346" x="3716338" y="2671763"/>
          <p14:tracePt t="59347" x="3724275" y="2671763"/>
          <p14:tracePt t="59349" x="3732213" y="2679700"/>
          <p14:tracePt t="59351" x="3740150" y="2687638"/>
          <p14:tracePt t="59353" x="3756025" y="2695575"/>
          <p14:tracePt t="59355" x="3763963" y="2695575"/>
          <p14:tracePt t="59774" x="3756025" y="2687638"/>
          <p14:tracePt t="59777" x="3732213" y="2671763"/>
          <p14:tracePt t="59779" x="3724275" y="2663825"/>
          <p14:tracePt t="59781" x="3716338" y="2663825"/>
          <p14:tracePt t="59783" x="3708400" y="2655888"/>
          <p14:tracePt t="59785" x="3700463" y="2647950"/>
          <p14:tracePt t="59787" x="3684588" y="2640013"/>
          <p14:tracePt t="59789" x="3676650" y="2632075"/>
          <p14:tracePt t="59792" x="3668713" y="2632075"/>
          <p14:tracePt t="59794" x="3651250" y="2624138"/>
          <p14:tracePt t="59796" x="3643313" y="2616200"/>
          <p14:tracePt t="59797" x="3635375" y="2608263"/>
          <p14:tracePt t="59799" x="3627438" y="2600325"/>
          <p14:tracePt t="59801" x="3611563" y="2600325"/>
          <p14:tracePt t="59803" x="3603625" y="2592388"/>
          <p14:tracePt t="59805" x="3595688" y="2584450"/>
          <p14:tracePt t="59808" x="3587750" y="2576513"/>
          <p14:tracePt t="59814" x="3579813" y="2566988"/>
          <p14:tracePt t="59815" x="3579813" y="2559050"/>
          <p14:tracePt t="59819" x="3579813" y="2551113"/>
          <p14:tracePt t="59823" x="3571875" y="2543175"/>
          <p14:tracePt t="59859" x="3571875" y="2535238"/>
          <p14:tracePt t="59945" x="3571875" y="2527300"/>
          <p14:tracePt t="59967" x="3563938" y="2527300"/>
          <p14:tracePt t="59987" x="3563938" y="2519363"/>
          <p14:tracePt t="60295" x="3556000" y="2519363"/>
          <p14:tracePt t="60303" x="3548063" y="2527300"/>
          <p14:tracePt t="60305" x="3540125" y="2527300"/>
          <p14:tracePt t="60309" x="3532188" y="2535238"/>
          <p14:tracePt t="60311" x="3524250" y="2535238"/>
          <p14:tracePt t="60313" x="3516313" y="2543175"/>
          <p14:tracePt t="60315" x="3500438" y="2543175"/>
          <p14:tracePt t="60317" x="3492500" y="2551113"/>
          <p14:tracePt t="60319" x="3476625" y="2551113"/>
          <p14:tracePt t="60321" x="3468688" y="2559050"/>
          <p14:tracePt t="60323" x="3452813" y="2559050"/>
          <p14:tracePt t="60325" x="3444875" y="2566988"/>
          <p14:tracePt t="60329" x="3413125" y="2576513"/>
          <p14:tracePt t="60331" x="3397250" y="2576513"/>
          <p14:tracePt t="60333" x="3381375" y="2576513"/>
          <p14:tracePt t="60335" x="3373438" y="2584450"/>
          <p14:tracePt t="60337" x="3357563" y="2584450"/>
          <p14:tracePt t="60339" x="3341688" y="2592388"/>
          <p14:tracePt t="60342" x="3325813" y="2592388"/>
          <p14:tracePt t="60343" x="3308350" y="2592388"/>
          <p14:tracePt t="60346" x="3292475" y="2600325"/>
          <p14:tracePt t="60347" x="3276600" y="2600325"/>
          <p14:tracePt t="60350" x="3260725" y="2608263"/>
          <p14:tracePt t="60351" x="3244850" y="2608263"/>
          <p14:tracePt t="60353" x="3228975" y="2616200"/>
          <p14:tracePt t="60355" x="3213100" y="2616200"/>
          <p14:tracePt t="60359" x="3181350" y="2624138"/>
          <p14:tracePt t="60362" x="3165475" y="2624138"/>
          <p14:tracePt t="60364" x="3149600" y="2632075"/>
          <p14:tracePt t="60367" x="3117850" y="2640013"/>
          <p14:tracePt t="60369" x="3101975" y="2647950"/>
          <p14:tracePt t="60371" x="3086100" y="2647950"/>
          <p14:tracePt t="60373" x="3070225" y="2655888"/>
          <p14:tracePt t="60375" x="3062288" y="2663825"/>
          <p14:tracePt t="60377" x="3046413" y="2663825"/>
          <p14:tracePt t="60380" x="3030538" y="2671763"/>
          <p14:tracePt t="60383" x="2998788" y="2679700"/>
          <p14:tracePt t="60385" x="2982913" y="2679700"/>
          <p14:tracePt t="60387" x="2967038" y="2687638"/>
          <p14:tracePt t="60389" x="2957513" y="2687638"/>
          <p14:tracePt t="60392" x="2941638" y="2695575"/>
          <p14:tracePt t="60393" x="2925763" y="2695575"/>
          <p14:tracePt t="60397" x="2894013" y="2703513"/>
          <p14:tracePt t="60399" x="2878138" y="2711450"/>
          <p14:tracePt t="60400" x="2870200" y="2711450"/>
          <p14:tracePt t="60402" x="2854325" y="2711450"/>
          <p14:tracePt t="60404" x="2838450" y="2719388"/>
          <p14:tracePt t="60407" x="2822575" y="2719388"/>
          <p14:tracePt t="60409" x="2806700" y="2727325"/>
          <p14:tracePt t="60410" x="2790825" y="2727325"/>
          <p14:tracePt t="60412" x="2782888" y="2735263"/>
          <p14:tracePt t="60414" x="2767013" y="2735263"/>
          <p14:tracePt t="60416" x="2751138" y="2735263"/>
          <p14:tracePt t="60418" x="2735263" y="2743200"/>
          <p14:tracePt t="60420" x="2719388" y="2743200"/>
          <p14:tracePt t="60422" x="2711450" y="2743200"/>
          <p14:tracePt t="60424" x="2695575" y="2751138"/>
          <p14:tracePt t="60426" x="2679700" y="2751138"/>
          <p14:tracePt t="60428" x="2671763" y="2751138"/>
          <p14:tracePt t="60430" x="2655888" y="2759075"/>
          <p14:tracePt t="60432" x="2640013" y="2759075"/>
          <p14:tracePt t="60434" x="2624138" y="2759075"/>
          <p14:tracePt t="60436" x="2616200" y="2767013"/>
          <p14:tracePt t="60438" x="2598738" y="2767013"/>
          <p14:tracePt t="60440" x="2582863" y="2767013"/>
          <p14:tracePt t="60442" x="2566988" y="2774950"/>
          <p14:tracePt t="60444" x="2559050" y="2774950"/>
          <p14:tracePt t="60446" x="2543175" y="2782888"/>
          <p14:tracePt t="60448" x="2527300" y="2782888"/>
          <p14:tracePt t="60450" x="2519363" y="2782888"/>
          <p14:tracePt t="60452" x="2503488" y="2790825"/>
          <p14:tracePt t="60454" x="2495550" y="2790825"/>
          <p14:tracePt t="60457" x="2479675" y="2790825"/>
          <p14:tracePt t="60460" x="2471738" y="2798763"/>
          <p14:tracePt t="60460" x="2455863" y="2798763"/>
          <p14:tracePt t="60462" x="2447925" y="2798763"/>
          <p14:tracePt t="60464" x="2432050" y="2798763"/>
          <p14:tracePt t="60466" x="2424113" y="2798763"/>
          <p14:tracePt t="60468" x="2416175" y="2806700"/>
          <p14:tracePt t="60470" x="2400300" y="2806700"/>
          <p14:tracePt t="60472" x="2392363" y="2806700"/>
          <p14:tracePt t="60475" x="2384425" y="2806700"/>
          <p14:tracePt t="60476" x="2376488" y="2814638"/>
          <p14:tracePt t="60478" x="2360613" y="2814638"/>
          <p14:tracePt t="60481" x="2352675" y="2814638"/>
          <p14:tracePt t="60482" x="2344738" y="2814638"/>
          <p14:tracePt t="60484" x="2336800" y="2814638"/>
          <p14:tracePt t="60486" x="2328863" y="2814638"/>
          <p14:tracePt t="60488" x="2320925" y="2822575"/>
          <p14:tracePt t="60491" x="2312988" y="2822575"/>
          <p14:tracePt t="60492" x="2297113" y="2822575"/>
          <p14:tracePt t="60494" x="2289175" y="2822575"/>
          <p14:tracePt t="60496" x="2281238" y="2822575"/>
          <p14:tracePt t="60498" x="2273300" y="2830513"/>
          <p14:tracePt t="60500" x="2265363" y="2830513"/>
          <p14:tracePt t="60502" x="2255838" y="2830513"/>
          <p14:tracePt t="60504" x="2247900" y="2838450"/>
          <p14:tracePt t="60507" x="2232025" y="2838450"/>
          <p14:tracePt t="60508" x="2224088" y="2838450"/>
          <p14:tracePt t="60510" x="2216150" y="2838450"/>
          <p14:tracePt t="60512" x="2208213" y="2838450"/>
          <p14:tracePt t="60514" x="2200275" y="2838450"/>
          <p14:tracePt t="60516" x="2192338" y="2846388"/>
          <p14:tracePt t="60518" x="2184400" y="2846388"/>
          <p14:tracePt t="60520" x="2168525" y="2846388"/>
          <p14:tracePt t="60522" x="2160588" y="2846388"/>
          <p14:tracePt t="60525" x="2152650" y="2854325"/>
          <p14:tracePt t="60526" x="2144713" y="2854325"/>
          <p14:tracePt t="60530" x="2136775" y="2854325"/>
          <p14:tracePt t="60532" x="2128838" y="2854325"/>
          <p14:tracePt t="60534" x="2120900" y="2854325"/>
          <p14:tracePt t="60536" x="2112963" y="2854325"/>
          <p14:tracePt t="60541" x="2105025" y="2862263"/>
          <p14:tracePt t="60542" x="2097088" y="2862263"/>
          <p14:tracePt t="60546" x="2089150" y="2862263"/>
          <p14:tracePt t="60550" x="2081213" y="2862263"/>
          <p14:tracePt t="60552" x="2073275" y="2862263"/>
          <p14:tracePt t="60558" x="2065338" y="2854325"/>
          <p14:tracePt t="60562" x="2057400" y="2854325"/>
          <p14:tracePt t="60566" x="2049463" y="2854325"/>
          <p14:tracePt t="60570" x="2041525" y="2854325"/>
          <p14:tracePt t="60575" x="2033588" y="2854325"/>
          <p14:tracePt t="60578" x="2025650" y="2854325"/>
          <p14:tracePt t="60582" x="2017713" y="2854325"/>
          <p14:tracePt t="60586" x="2009775" y="2854325"/>
          <p14:tracePt t="60591" x="2001838" y="2854325"/>
          <p14:tracePt t="60594" x="1993900" y="2854325"/>
          <p14:tracePt t="60596" x="1985963" y="2854325"/>
          <p14:tracePt t="60600" x="1978025" y="2854325"/>
          <p14:tracePt t="60602" x="1970088" y="2854325"/>
          <p14:tracePt t="60608" x="1962150" y="2854325"/>
          <p14:tracePt t="60609" x="1954213" y="2854325"/>
          <p14:tracePt t="60613" x="1946275" y="2854325"/>
          <p14:tracePt t="60615" x="1938338" y="2854325"/>
          <p14:tracePt t="60619" x="1930400" y="2854325"/>
          <p14:tracePt t="60621" x="1922463" y="2854325"/>
          <p14:tracePt t="60623" x="1912938" y="2854325"/>
          <p14:tracePt t="60625" x="1905000" y="2854325"/>
          <p14:tracePt t="60627" x="1897063" y="2854325"/>
          <p14:tracePt t="60629" x="1889125" y="2854325"/>
          <p14:tracePt t="60631" x="1881188" y="2862263"/>
          <p14:tracePt t="60633" x="1873250" y="2862263"/>
          <p14:tracePt t="60635" x="1865313" y="2862263"/>
          <p14:tracePt t="60637" x="1857375" y="2862263"/>
          <p14:tracePt t="60639" x="1849438" y="2862263"/>
          <p14:tracePt t="60641" x="1841500" y="2862263"/>
          <p14:tracePt t="60643" x="1833563" y="2870200"/>
          <p14:tracePt t="60645" x="1825625" y="2870200"/>
          <p14:tracePt t="60648" x="1817688" y="2870200"/>
          <p14:tracePt t="60649" x="1801813" y="2870200"/>
          <p14:tracePt t="60651" x="1793875" y="2870200"/>
          <p14:tracePt t="60653" x="1785938" y="2870200"/>
          <p14:tracePt t="60655" x="1778000" y="2870200"/>
          <p14:tracePt t="60659" x="1762125" y="2870200"/>
          <p14:tracePt t="60663" x="1746250" y="2870200"/>
          <p14:tracePt t="60664" x="1738313" y="2870200"/>
          <p14:tracePt t="60665" x="1730375" y="2878138"/>
          <p14:tracePt t="60667" x="1722438" y="2878138"/>
          <p14:tracePt t="60669" x="1706563" y="2878138"/>
          <p14:tracePt t="60671" x="1698625" y="2878138"/>
          <p14:tracePt t="60673" x="1690688" y="2878138"/>
          <p14:tracePt t="60675" x="1682750" y="2878138"/>
          <p14:tracePt t="60679" x="1658938" y="2878138"/>
          <p14:tracePt t="60681" x="1651000" y="2878138"/>
          <p14:tracePt t="60683" x="1643063" y="2870200"/>
          <p14:tracePt t="60685" x="1627188" y="2870200"/>
          <p14:tracePt t="60687" x="1619250" y="2870200"/>
          <p14:tracePt t="60689" x="1611313" y="2870200"/>
          <p14:tracePt t="60691" x="1603375" y="2870200"/>
          <p14:tracePt t="60695" x="1579563" y="2870200"/>
          <p14:tracePt t="60697" x="1571625" y="2870200"/>
          <p14:tracePt t="60699" x="1562100" y="2870200"/>
          <p14:tracePt t="60701" x="1554163" y="2870200"/>
          <p14:tracePt t="60703" x="1546225" y="2870200"/>
          <p14:tracePt t="60705" x="1530350" y="2870200"/>
          <p14:tracePt t="60708" x="1522413" y="2870200"/>
          <p14:tracePt t="60711" x="1506538" y="2870200"/>
          <p14:tracePt t="60713" x="1498600" y="2870200"/>
          <p14:tracePt t="60715" x="1490663" y="2870200"/>
          <p14:tracePt t="60717" x="1482725" y="2870200"/>
          <p14:tracePt t="60719" x="1474788" y="2862263"/>
          <p14:tracePt t="60721" x="1466850" y="2862263"/>
          <p14:tracePt t="60723" x="1458913" y="2862263"/>
          <p14:tracePt t="60726" x="1450975" y="2862263"/>
          <p14:tracePt t="60727" x="1443038" y="2862263"/>
          <p14:tracePt t="60731" x="1435100" y="2862263"/>
          <p14:tracePt t="60733" x="1427163" y="2862263"/>
          <p14:tracePt t="60735" x="1419225" y="2862263"/>
          <p14:tracePt t="60739" x="1411288" y="2862263"/>
          <p14:tracePt t="60742" x="1403350" y="2854325"/>
          <p14:tracePt t="60744" x="1395413" y="2854325"/>
          <p14:tracePt t="60747" x="1387475" y="2854325"/>
          <p14:tracePt t="60749" x="1379538" y="2854325"/>
          <p14:tracePt t="60753" x="1371600" y="2854325"/>
          <p14:tracePt t="60758" x="1363663" y="2854325"/>
          <p14:tracePt t="60760" x="1355725" y="2854325"/>
          <p14:tracePt t="60763" x="1347788" y="2854325"/>
          <p14:tracePt t="60767" x="1339850" y="2854325"/>
          <p14:tracePt t="60773" x="1331913" y="2854325"/>
          <p14:tracePt t="60777" x="1323975" y="2854325"/>
          <p14:tracePt t="60783" x="1316038" y="2854325"/>
          <p14:tracePt t="60789" x="1308100" y="2846388"/>
          <p14:tracePt t="60797" x="1300163" y="2846388"/>
          <p14:tracePt t="60811" x="1292225" y="2846388"/>
          <p14:tracePt t="60849" x="1284288" y="2846388"/>
          <p14:tracePt t="60861" x="1284288" y="2838450"/>
          <p14:tracePt t="60865" x="1276350" y="2838450"/>
          <p14:tracePt t="60877" x="1268413" y="2838450"/>
          <p14:tracePt t="60888" x="1260475" y="2838450"/>
          <p14:tracePt t="60893" x="1260475" y="2830513"/>
          <p14:tracePt t="60897" x="1252538" y="2830513"/>
          <p14:tracePt t="60905" x="1244600" y="2830513"/>
          <p14:tracePt t="60912" x="1244600" y="2822575"/>
          <p14:tracePt t="60916" x="1236663" y="2822575"/>
          <p14:tracePt t="60921" x="1228725" y="2822575"/>
          <p14:tracePt t="60927" x="1220788" y="2814638"/>
          <p14:tracePt t="60937" x="1211263" y="2814638"/>
          <p14:tracePt t="60947" x="1203325" y="2806700"/>
          <p14:tracePt t="60961" x="1195388" y="2806700"/>
          <p14:tracePt t="60979" x="1187450" y="2806700"/>
          <p14:tracePt t="61146" x="1179513" y="2806700"/>
          <p14:tracePt t="61155" x="1171575" y="2806700"/>
          <p14:tracePt t="61158" x="1171575" y="2814638"/>
          <p14:tracePt t="61161" x="1163638" y="2814638"/>
          <p14:tracePt t="61165" x="1155700" y="2814638"/>
          <p14:tracePt t="61171" x="1147763" y="2814638"/>
          <p14:tracePt t="61175" x="1139825" y="2814638"/>
          <p14:tracePt t="61181" x="1131888" y="2814638"/>
          <p14:tracePt t="61189" x="1123950" y="2814638"/>
          <p14:tracePt t="61197" x="1116013" y="2814638"/>
          <p14:tracePt t="61205" x="1108075" y="2814638"/>
          <p14:tracePt t="61221" x="1108075" y="2822575"/>
          <p14:tracePt t="61223" x="1100138" y="2822575"/>
          <p14:tracePt t="61375" x="1092200" y="2822575"/>
          <p14:tracePt t="61387" x="1084263" y="2822575"/>
          <p14:tracePt t="61393" x="1076325" y="2822575"/>
          <p14:tracePt t="61401" x="1068388" y="2822575"/>
          <p14:tracePt t="61408" x="1060450" y="2822575"/>
          <p14:tracePt t="61415" x="1052513" y="2822575"/>
          <p14:tracePt t="61421" x="1044575" y="2822575"/>
          <p14:tracePt t="61427" x="1036638" y="2822575"/>
          <p14:tracePt t="61433" x="1028700" y="2822575"/>
          <p14:tracePt t="61441" x="1020763" y="2822575"/>
          <p14:tracePt t="61517" x="1012825" y="2822575"/>
          <p14:tracePt t="61589" x="1020763" y="2822575"/>
          <p14:tracePt t="62571" x="1020763" y="2830513"/>
          <p14:tracePt t="62589" x="1028700" y="2830513"/>
          <p14:tracePt t="62593" x="1036638" y="2830513"/>
          <p14:tracePt t="62597" x="1044575" y="2830513"/>
          <p14:tracePt t="62599" x="1052513" y="2838450"/>
          <p14:tracePt t="62601" x="1060450" y="2838450"/>
          <p14:tracePt t="62603" x="1068388" y="2838450"/>
          <p14:tracePt t="62610" x="1084263" y="2838450"/>
          <p14:tracePt t="62611" x="1092200" y="2838450"/>
          <p14:tracePt t="62613" x="1100138" y="2838450"/>
          <p14:tracePt t="62615" x="1108075" y="2846388"/>
          <p14:tracePt t="62617" x="1116013" y="2846388"/>
          <p14:tracePt t="62619" x="1123950" y="2846388"/>
          <p14:tracePt t="62621" x="1139825" y="2846388"/>
          <p14:tracePt t="62623" x="1147763" y="2846388"/>
          <p14:tracePt t="62625" x="1155700" y="2846388"/>
          <p14:tracePt t="62627" x="1171575" y="2846388"/>
          <p14:tracePt t="62629" x="1179513" y="2854325"/>
          <p14:tracePt t="62631" x="1187450" y="2854325"/>
          <p14:tracePt t="62633" x="1203325" y="2854325"/>
          <p14:tracePt t="62635" x="1211263" y="2862263"/>
          <p14:tracePt t="62637" x="1228725" y="2862263"/>
          <p14:tracePt t="62639" x="1236663" y="2862263"/>
          <p14:tracePt t="62641" x="1252538" y="2862263"/>
          <p14:tracePt t="62644" x="1268413" y="2870200"/>
          <p14:tracePt t="62645" x="1276350" y="2870200"/>
          <p14:tracePt t="62647" x="1292225" y="2870200"/>
          <p14:tracePt t="62649" x="1300163" y="2870200"/>
          <p14:tracePt t="62651" x="1316038" y="2870200"/>
          <p14:tracePt t="62653" x="1331913" y="2870200"/>
          <p14:tracePt t="62655" x="1339850" y="2878138"/>
          <p14:tracePt t="62659" x="1371600" y="2878138"/>
          <p14:tracePt t="62661" x="1379538" y="2878138"/>
          <p14:tracePt t="62664" x="1395413" y="2878138"/>
          <p14:tracePt t="62665" x="1411288" y="2878138"/>
          <p14:tracePt t="62667" x="1419225" y="2878138"/>
          <p14:tracePt t="62669" x="1435100" y="2878138"/>
          <p14:tracePt t="62671" x="1450975" y="2878138"/>
          <p14:tracePt t="62673" x="1458913" y="2878138"/>
          <p14:tracePt t="62676" x="1474788" y="2878138"/>
          <p14:tracePt t="62680" x="1498600" y="2878138"/>
          <p14:tracePt t="62681" x="1514475" y="2878138"/>
          <p14:tracePt t="62683" x="1530350" y="2878138"/>
          <p14:tracePt t="62685" x="1538288" y="2878138"/>
          <p14:tracePt t="62687" x="1554163" y="2878138"/>
          <p14:tracePt t="62689" x="1571625" y="2878138"/>
          <p14:tracePt t="62692" x="1587500" y="2878138"/>
          <p14:tracePt t="62695" x="1611313" y="2878138"/>
          <p14:tracePt t="62697" x="1619250" y="2878138"/>
          <p14:tracePt t="62699" x="1635125" y="2878138"/>
          <p14:tracePt t="62701" x="1651000" y="2878138"/>
          <p14:tracePt t="62703" x="1658938" y="2878138"/>
          <p14:tracePt t="62705" x="1674813" y="2878138"/>
          <p14:tracePt t="62709" x="1698625" y="2878138"/>
          <p14:tracePt t="62711" x="1706563" y="2878138"/>
          <p14:tracePt t="62713" x="1722438" y="2878138"/>
          <p14:tracePt t="62715" x="1730375" y="2878138"/>
          <p14:tracePt t="62717" x="1738313" y="2878138"/>
          <p14:tracePt t="62719" x="1754188" y="2878138"/>
          <p14:tracePt t="62721" x="1762125" y="2878138"/>
          <p14:tracePt t="62723" x="1778000" y="2878138"/>
          <p14:tracePt t="62726" x="1785938" y="2878138"/>
          <p14:tracePt t="62728" x="1793875" y="2878138"/>
          <p14:tracePt t="62729" x="1809750" y="2878138"/>
          <p14:tracePt t="62731" x="1817688" y="2878138"/>
          <p14:tracePt t="62733" x="1833563" y="2878138"/>
          <p14:tracePt t="62735" x="1841500" y="2878138"/>
          <p14:tracePt t="62737" x="1849438" y="2878138"/>
          <p14:tracePt t="62739" x="1857375" y="2878138"/>
          <p14:tracePt t="62743" x="1881188" y="2878138"/>
          <p14:tracePt t="62745" x="1889125" y="2878138"/>
          <p14:tracePt t="62747" x="1897063" y="2878138"/>
          <p14:tracePt t="62749" x="1905000" y="2878138"/>
          <p14:tracePt t="62751" x="1922463" y="2878138"/>
          <p14:tracePt t="62753" x="1930400" y="2878138"/>
          <p14:tracePt t="62755" x="1938338" y="2878138"/>
          <p14:tracePt t="62759" x="1946275" y="2878138"/>
          <p14:tracePt t="62760" x="1954213" y="2878138"/>
          <p14:tracePt t="62761" x="1962150" y="2878138"/>
          <p14:tracePt t="62763" x="1970088" y="2878138"/>
          <p14:tracePt t="62767" x="1978025" y="2878138"/>
          <p14:tracePt t="62769" x="1985963" y="2878138"/>
          <p14:tracePt t="62771" x="1993900" y="2886075"/>
          <p14:tracePt t="62773" x="2001838" y="2886075"/>
          <p14:tracePt t="62777" x="2009775" y="2886075"/>
          <p14:tracePt t="62779" x="2017713" y="2886075"/>
          <p14:tracePt t="62783" x="2025650" y="2886075"/>
          <p14:tracePt t="62785" x="2033588" y="2886075"/>
          <p14:tracePt t="62789" x="2041525" y="2894013"/>
          <p14:tracePt t="62793" x="2049463" y="2894013"/>
          <p14:tracePt t="62797" x="2057400" y="2894013"/>
          <p14:tracePt t="62802" x="2065338" y="2894013"/>
          <p14:tracePt t="62805" x="2073275" y="2894013"/>
          <p14:tracePt t="62810" x="2081213" y="2894013"/>
          <p14:tracePt t="62811" x="2089150" y="2894013"/>
          <p14:tracePt t="62815" x="2097088" y="2894013"/>
          <p14:tracePt t="62817" x="2097088" y="2901950"/>
          <p14:tracePt t="62819" x="2105025" y="2901950"/>
          <p14:tracePt t="62823" x="2112963" y="2901950"/>
          <p14:tracePt t="62827" x="2120900" y="2901950"/>
          <p14:tracePt t="62831" x="2128838" y="2901950"/>
          <p14:tracePt t="62835" x="2136775" y="2901950"/>
          <p14:tracePt t="62839" x="2144713" y="2901950"/>
          <p14:tracePt t="62842" x="2152650" y="2901950"/>
          <p14:tracePt t="62845" x="2160588" y="2901950"/>
          <p14:tracePt t="62849" x="2168525" y="2901950"/>
          <p14:tracePt t="62853" x="2176463" y="2901950"/>
          <p14:tracePt t="62859" x="2192338" y="2901950"/>
          <p14:tracePt t="62863" x="2200275" y="2894013"/>
          <p14:tracePt t="62867" x="2208213" y="2894013"/>
          <p14:tracePt t="62869" x="2216150" y="2894013"/>
          <p14:tracePt t="62873" x="2224088" y="2894013"/>
          <p14:tracePt t="62877" x="2232025" y="2894013"/>
          <p14:tracePt t="62879" x="2239963" y="2894013"/>
          <p14:tracePt t="62883" x="2247900" y="2894013"/>
          <p14:tracePt t="62885" x="2255838" y="2894013"/>
          <p14:tracePt t="62889" x="2265363" y="2894013"/>
          <p14:tracePt t="62893" x="2273300" y="2894013"/>
          <p14:tracePt t="62897" x="2281238" y="2894013"/>
          <p14:tracePt t="62899" x="2289175" y="2894013"/>
          <p14:tracePt t="62903" x="2297113" y="2894013"/>
          <p14:tracePt t="62908" x="2305050" y="2894013"/>
          <p14:tracePt t="62911" x="2312988" y="2894013"/>
          <p14:tracePt t="62917" x="2320925" y="2894013"/>
          <p14:tracePt t="62921" x="2328863" y="2894013"/>
          <p14:tracePt t="62925" x="2336800" y="2894013"/>
          <p14:tracePt t="62931" x="2344738" y="2894013"/>
          <p14:tracePt t="62945" x="2368550" y="2894013"/>
          <p14:tracePt t="62951" x="2376488" y="2894013"/>
          <p14:tracePt t="62958" x="2384425" y="2894013"/>
          <p14:tracePt t="62963" x="2392363" y="2894013"/>
          <p14:tracePt t="62969" x="2400300" y="2894013"/>
          <p14:tracePt t="62976" x="2408238" y="2894013"/>
          <p14:tracePt t="62979" x="2416175" y="2894013"/>
          <p14:tracePt t="62985" x="2424113" y="2894013"/>
          <p14:tracePt t="62993" x="2432050" y="2894013"/>
          <p14:tracePt t="63001" x="2439988" y="2894013"/>
          <p14:tracePt t="63011" x="2447925" y="2894013"/>
          <p14:tracePt t="63023" x="2455863" y="2894013"/>
          <p14:tracePt t="63026" x="2455863" y="2886075"/>
          <p14:tracePt t="63042" x="2463800" y="2886075"/>
          <p14:tracePt t="63175" x="2471738" y="2886075"/>
          <p14:tracePt t="63203" x="2479675" y="2886075"/>
          <p14:tracePt t="63223" x="2487613" y="2886075"/>
          <p14:tracePt t="63241" x="2495550" y="2886075"/>
          <p14:tracePt t="63260" x="2503488" y="2886075"/>
          <p14:tracePt t="63301" x="2511425" y="2886075"/>
          <p14:tracePt t="63341" x="2519363" y="2886075"/>
          <p14:tracePt t="63571" x="2519363" y="2878138"/>
          <p14:tracePt t="63575" x="2527300" y="2878138"/>
          <p14:tracePt t="63669" x="2527300" y="2870200"/>
          <p14:tracePt t="63691" x="2527300" y="2862263"/>
          <p14:tracePt t="63708" x="2527300" y="2854325"/>
          <p14:tracePt t="63731" x="2527300" y="2846388"/>
          <p14:tracePt t="63751" x="2527300" y="2838450"/>
          <p14:tracePt t="63765" x="2527300" y="2830513"/>
          <p14:tracePt t="63777" x="2527300" y="2822575"/>
          <p14:tracePt t="63788" x="2527300" y="2814638"/>
          <p14:tracePt t="63800" x="2527300" y="2806700"/>
          <p14:tracePt t="63809" x="2527300" y="2798763"/>
          <p14:tracePt t="63818" x="2527300" y="2790825"/>
          <p14:tracePt t="63828" x="2527300" y="2782888"/>
          <p14:tracePt t="63840" x="2527300" y="2774950"/>
          <p14:tracePt t="63860" x="2527300" y="2767013"/>
          <p14:tracePt t="63907" x="2527300" y="2759075"/>
          <p14:tracePt t="63921" x="2527300" y="2751138"/>
          <p14:tracePt t="63929" x="2535238" y="2751138"/>
          <p14:tracePt t="63931" x="2535238" y="2743200"/>
          <p14:tracePt t="63945" x="2535238" y="2735263"/>
          <p14:tracePt t="63951" x="2535238" y="2727325"/>
          <p14:tracePt t="63959" x="2543175" y="2719388"/>
          <p14:tracePt t="63965" x="2543175" y="2711450"/>
          <p14:tracePt t="63973" x="2543175" y="2703513"/>
          <p14:tracePt t="63977" x="2551113" y="2703513"/>
          <p14:tracePt t="63981" x="2551113" y="2695575"/>
          <p14:tracePt t="64005" x="2551113" y="2687638"/>
          <p14:tracePt t="64219" x="2551113" y="2695575"/>
          <p14:tracePt t="64227" x="2551113" y="2703513"/>
          <p14:tracePt t="64233" x="2559050" y="2711450"/>
          <p14:tracePt t="64237" x="2559050" y="2719388"/>
          <p14:tracePt t="64239" x="2559050" y="2727325"/>
          <p14:tracePt t="64243" x="2559050" y="2735263"/>
          <p14:tracePt t="64245" x="2559050" y="2743200"/>
          <p14:tracePt t="64247" x="2566988" y="2743200"/>
          <p14:tracePt t="64249" x="2566988" y="2751138"/>
          <p14:tracePt t="64253" x="2566988" y="2759075"/>
          <p14:tracePt t="64259" x="2566988" y="2767013"/>
          <p14:tracePt t="64261" x="2566988" y="2774950"/>
          <p14:tracePt t="64263" x="2566988" y="2782888"/>
          <p14:tracePt t="64265" x="2574925" y="2782888"/>
          <p14:tracePt t="64267" x="2574925" y="2790825"/>
          <p14:tracePt t="64269" x="2574925" y="2798763"/>
          <p14:tracePt t="64273" x="2574925" y="2806700"/>
          <p14:tracePt t="64275" x="2574925" y="2814638"/>
          <p14:tracePt t="64279" x="2574925" y="2822575"/>
          <p14:tracePt t="64283" x="2574925" y="2830513"/>
          <p14:tracePt t="64287" x="2574925" y="2838450"/>
          <p14:tracePt t="64291" x="2574925" y="2846388"/>
          <p14:tracePt t="64297" x="2574925" y="2854325"/>
          <p14:tracePt t="64303" x="2574925" y="2862263"/>
          <p14:tracePt t="64311" x="2574925" y="2870200"/>
          <p14:tracePt t="64415" x="2574925" y="2878138"/>
          <p14:tracePt t="64419" x="2582863" y="2878138"/>
          <p14:tracePt t="64429" x="2582863" y="2886075"/>
          <p14:tracePt t="64435" x="2590800" y="2894013"/>
          <p14:tracePt t="64443" x="2598738" y="2901950"/>
          <p14:tracePt t="64447" x="2606675" y="2909888"/>
          <p14:tracePt t="64451" x="2616200" y="2919413"/>
          <p14:tracePt t="64455" x="2624138" y="2919413"/>
          <p14:tracePt t="64459" x="2632075" y="2927350"/>
          <p14:tracePt t="64464" x="2640013" y="2935288"/>
          <p14:tracePt t="64469" x="2647950" y="2943225"/>
          <p14:tracePt t="64473" x="2655888" y="2943225"/>
          <p14:tracePt t="64476" x="2655888" y="2951163"/>
          <p14:tracePt t="64477" x="2663825" y="2951163"/>
          <p14:tracePt t="64480" x="2671763" y="2959100"/>
          <p14:tracePt t="64484" x="2679700" y="2959100"/>
          <p14:tracePt t="64486" x="2679700" y="2967038"/>
          <p14:tracePt t="64488" x="2687638" y="2967038"/>
          <p14:tracePt t="64492" x="2695575" y="2967038"/>
          <p14:tracePt t="64494" x="2695575" y="2974975"/>
          <p14:tracePt t="64496" x="2703513" y="2974975"/>
          <p14:tracePt t="64498" x="2711450" y="2974975"/>
          <p14:tracePt t="64502" x="2719388" y="2982913"/>
          <p14:tracePt t="64507" x="2727325" y="2982913"/>
          <p14:tracePt t="64508" x="2735263" y="2982913"/>
          <p14:tracePt t="64512" x="2743200" y="2982913"/>
          <p14:tracePt t="64514" x="2743200" y="2990850"/>
          <p14:tracePt t="64516" x="2751138" y="2990850"/>
          <p14:tracePt t="64520" x="2759075" y="2990850"/>
          <p14:tracePt t="64524" x="2767013" y="2990850"/>
          <p14:tracePt t="64528" x="2774950" y="2990850"/>
          <p14:tracePt t="64530" x="2774950" y="2998788"/>
          <p14:tracePt t="64532" x="2782888" y="2998788"/>
          <p14:tracePt t="64536" x="2790825" y="2998788"/>
          <p14:tracePt t="64540" x="2798763" y="2998788"/>
          <p14:tracePt t="64544" x="2806700" y="2998788"/>
          <p14:tracePt t="64550" x="2814638" y="3006725"/>
          <p14:tracePt t="64557" x="2822575" y="3006725"/>
          <p14:tracePt t="64560" x="2830513" y="3006725"/>
          <p14:tracePt t="64564" x="2838450" y="3006725"/>
          <p14:tracePt t="64566" x="2846388" y="3006725"/>
          <p14:tracePt t="64568" x="2854325" y="3006725"/>
          <p14:tracePt t="64570" x="2862263" y="3006725"/>
          <p14:tracePt t="64574" x="2870200" y="3006725"/>
          <p14:tracePt t="64576" x="2878138" y="3006725"/>
          <p14:tracePt t="64578" x="2886075" y="3006725"/>
          <p14:tracePt t="64580" x="2894013" y="3006725"/>
          <p14:tracePt t="64582" x="2901950" y="3014663"/>
          <p14:tracePt t="64586" x="2909888" y="3014663"/>
          <p14:tracePt t="64588" x="2917825" y="3014663"/>
          <p14:tracePt t="64590" x="2925763" y="3014663"/>
          <p14:tracePt t="64594" x="2933700" y="3014663"/>
          <p14:tracePt t="64596" x="2941638" y="3014663"/>
          <p14:tracePt t="64598" x="2941638" y="3006725"/>
          <p14:tracePt t="64600" x="2949575" y="3006725"/>
          <p14:tracePt t="64602" x="2957513" y="3006725"/>
          <p14:tracePt t="64607" x="2967038" y="3006725"/>
          <p14:tracePt t="64608" x="2974975" y="3006725"/>
          <p14:tracePt t="64610" x="2982913" y="3006725"/>
          <p14:tracePt t="64614" x="2990850" y="3006725"/>
          <p14:tracePt t="64616" x="2998788" y="3006725"/>
          <p14:tracePt t="64618" x="3006725" y="3006725"/>
          <p14:tracePt t="64620" x="3014663" y="3006725"/>
          <p14:tracePt t="64624" x="3022600" y="3006725"/>
          <p14:tracePt t="64627" x="3030538" y="3006725"/>
          <p14:tracePt t="64629" x="3038475" y="3006725"/>
          <p14:tracePt t="64631" x="3046413" y="3006725"/>
          <p14:tracePt t="64635" x="3054350" y="3006725"/>
          <p14:tracePt t="64637" x="3062288" y="2998788"/>
          <p14:tracePt t="64642" x="3070225" y="2998788"/>
          <p14:tracePt t="64645" x="3078163" y="2998788"/>
          <p14:tracePt t="64647" x="3086100" y="2998788"/>
          <p14:tracePt t="64651" x="3094038" y="2998788"/>
          <p14:tracePt t="64655" x="3101975" y="2998788"/>
          <p14:tracePt t="64659" x="3109913" y="2998788"/>
          <p14:tracePt t="64714" x="3101975" y="2998788"/>
          <p14:tracePt t="64721" x="3094038" y="2998788"/>
          <p14:tracePt t="64727" x="3086100" y="2998788"/>
          <p14:tracePt t="64731" x="3078163" y="2998788"/>
          <p14:tracePt t="64733" x="3070225" y="2998788"/>
          <p14:tracePt t="64737" x="3062288" y="2998788"/>
          <p14:tracePt t="64739" x="3062288" y="2990850"/>
          <p14:tracePt t="64743" x="3046413" y="2990850"/>
          <p14:tracePt t="64745" x="3038475" y="2990850"/>
          <p14:tracePt t="64749" x="3030538" y="2990850"/>
          <p14:tracePt t="64751" x="3022600" y="2990850"/>
          <p14:tracePt t="64753" x="3014663" y="2990850"/>
          <p14:tracePt t="64755" x="3006725" y="2990850"/>
          <p14:tracePt t="64759" x="2990850" y="2990850"/>
          <p14:tracePt t="64761" x="2982913" y="2990850"/>
          <p14:tracePt t="64763" x="2974975" y="2990850"/>
          <p14:tracePt t="64765" x="2967038" y="2990850"/>
          <p14:tracePt t="64767" x="2949575" y="2990850"/>
          <p14:tracePt t="64769" x="2941638" y="2990850"/>
          <p14:tracePt t="64771" x="2933700" y="2990850"/>
          <p14:tracePt t="64773" x="2925763" y="2990850"/>
          <p14:tracePt t="64775" x="2909888" y="2990850"/>
          <p14:tracePt t="64777" x="2901950" y="2990850"/>
          <p14:tracePt t="64779" x="2894013" y="2990850"/>
          <p14:tracePt t="64781" x="2878138" y="2990850"/>
          <p14:tracePt t="64783" x="2870200" y="2990850"/>
          <p14:tracePt t="64785" x="2862263" y="2990850"/>
          <p14:tracePt t="64787" x="2854325" y="2990850"/>
          <p14:tracePt t="64789" x="2838450" y="2990850"/>
          <p14:tracePt t="64792" x="2830513" y="2990850"/>
          <p14:tracePt t="64793" x="2822575" y="2990850"/>
          <p14:tracePt t="64795" x="2806700" y="2990850"/>
          <p14:tracePt t="64797" x="2798763" y="2998788"/>
          <p14:tracePt t="64799" x="2790825" y="2998788"/>
          <p14:tracePt t="64801" x="2774950" y="2998788"/>
          <p14:tracePt t="64803" x="2767013" y="2998788"/>
          <p14:tracePt t="64805" x="2759075" y="2998788"/>
          <p14:tracePt t="64809" x="2743200" y="2998788"/>
          <p14:tracePt t="64811" x="2727325" y="2998788"/>
          <p14:tracePt t="64813" x="2719388" y="2998788"/>
          <p14:tracePt t="64815" x="2711450" y="2998788"/>
          <p14:tracePt t="64817" x="2703513" y="2998788"/>
          <p14:tracePt t="64819" x="2695575" y="2998788"/>
          <p14:tracePt t="64821" x="2687638" y="3006725"/>
          <p14:tracePt t="64823" x="2679700" y="3006725"/>
          <p14:tracePt t="64825" x="2671763" y="3006725"/>
          <p14:tracePt t="64827" x="2663825" y="3006725"/>
          <p14:tracePt t="64831" x="2655888" y="3006725"/>
          <p14:tracePt t="64833" x="2647950" y="3006725"/>
          <p14:tracePt t="64836" x="2640013" y="3006725"/>
          <p14:tracePt t="64839" x="2632075" y="3006725"/>
          <p14:tracePt t="64841" x="2624138" y="3006725"/>
          <p14:tracePt t="64843" x="2624138" y="3014663"/>
          <p14:tracePt t="64845" x="2616200" y="3014663"/>
          <p14:tracePt t="64849" x="2606675" y="3014663"/>
          <p14:tracePt t="64853" x="2598738" y="3014663"/>
          <p14:tracePt t="64858" x="2590800" y="3014663"/>
          <p14:tracePt t="64867" x="2582863" y="3014663"/>
          <p14:tracePt t="65055" x="2582863" y="3006725"/>
          <p14:tracePt t="65063" x="2574925" y="2998788"/>
          <p14:tracePt t="65071" x="2574925" y="2990850"/>
          <p14:tracePt t="65076" x="2574925" y="2982913"/>
          <p14:tracePt t="65079" x="2574925" y="2974975"/>
          <p14:tracePt t="65081" x="2566988" y="2974975"/>
          <p14:tracePt t="65083" x="2566988" y="2967038"/>
          <p14:tracePt t="65085" x="2566988" y="2959100"/>
          <p14:tracePt t="65089" x="2566988" y="2951163"/>
          <p14:tracePt t="65091" x="2566988" y="2943225"/>
          <p14:tracePt t="65095" x="2566988" y="2935288"/>
          <p14:tracePt t="65099" x="2566988" y="2927350"/>
          <p14:tracePt t="65101" x="2566988" y="2919413"/>
          <p14:tracePt t="65105" x="2566988" y="2909888"/>
          <p14:tracePt t="65108" x="2566988" y="2901950"/>
          <p14:tracePt t="65111" x="2566988" y="2894013"/>
          <p14:tracePt t="65113" x="2559050" y="2886075"/>
          <p14:tracePt t="65117" x="2559050" y="2878138"/>
          <p14:tracePt t="65121" x="2566988" y="2870200"/>
          <p14:tracePt t="65125" x="2566988" y="2862263"/>
          <p14:tracePt t="65127" x="2566988" y="2854325"/>
          <p14:tracePt t="65131" x="2566988" y="2846388"/>
          <p14:tracePt t="65135" x="2574925" y="2838450"/>
          <p14:tracePt t="65137" x="2574925" y="2830513"/>
          <p14:tracePt t="65139" x="2574925" y="2822575"/>
          <p14:tracePt t="65142" x="2582863" y="2814638"/>
          <p14:tracePt t="65145" x="2582863" y="2806700"/>
          <p14:tracePt t="65148" x="2582863" y="2798763"/>
          <p14:tracePt t="65149" x="2590800" y="2790825"/>
          <p14:tracePt t="65153" x="2590800" y="2782888"/>
          <p14:tracePt t="65155" x="2598738" y="2774950"/>
          <p14:tracePt t="65161" x="2606675" y="2767013"/>
          <p14:tracePt t="65165" x="2606675" y="2759075"/>
          <p14:tracePt t="65171" x="2616200" y="2759075"/>
          <p14:tracePt t="65173" x="2616200" y="2751138"/>
          <p14:tracePt t="65203" x="2616200" y="2743200"/>
          <p14:tracePt t="65237" x="2606675" y="2743200"/>
          <p14:tracePt t="65253" x="2598738" y="2743200"/>
          <p14:tracePt t="65265" x="2590800" y="2743200"/>
          <p14:tracePt t="65275" x="2582863" y="2743200"/>
          <p14:tracePt t="65281" x="2574925" y="2743200"/>
          <p14:tracePt t="65289" x="2566988" y="2743200"/>
          <p14:tracePt t="65297" x="2559050" y="2751138"/>
          <p14:tracePt t="65303" x="2551113" y="2751138"/>
          <p14:tracePt t="65310" x="2543175" y="2751138"/>
          <p14:tracePt t="65315" x="2535238" y="2751138"/>
          <p14:tracePt t="65319" x="2527300" y="2751138"/>
          <p14:tracePt t="65325" x="2519363" y="2751138"/>
          <p14:tracePt t="65327" x="2519363" y="2759075"/>
          <p14:tracePt t="65331" x="2511425" y="2759075"/>
          <p14:tracePt t="65337" x="2503488" y="2759075"/>
          <p14:tracePt t="65339" x="2503488" y="2767013"/>
          <p14:tracePt t="65345" x="2495550" y="2767013"/>
          <p14:tracePt t="65350" x="2487613" y="2774950"/>
          <p14:tracePt t="65355" x="2479675" y="2774950"/>
          <p14:tracePt t="65360" x="2479675" y="2782888"/>
          <p14:tracePt t="65361" x="2471738" y="2782888"/>
          <p14:tracePt t="65367" x="2471738" y="2790825"/>
          <p14:tracePt t="65369" x="2463800" y="2790825"/>
          <p14:tracePt t="65379" x="2455863" y="2798763"/>
          <p14:tracePt t="65401" x="2455863" y="2806700"/>
          <p14:tracePt t="65439" x="2463800" y="2798763"/>
          <p14:tracePt t="65449" x="2471738" y="2798763"/>
          <p14:tracePt t="65455" x="2479675" y="2798763"/>
          <p14:tracePt t="65461" x="2487613" y="2790825"/>
          <p14:tracePt t="65463" x="2495550" y="2790825"/>
          <p14:tracePt t="65467" x="2503488" y="2790825"/>
          <p14:tracePt t="65471" x="2511425" y="2790825"/>
          <p14:tracePt t="65473" x="2511425" y="2782888"/>
          <p14:tracePt t="65476" x="2519363" y="2782888"/>
          <p14:tracePt t="65479" x="2527300" y="2782888"/>
          <p14:tracePt t="65487" x="2535238" y="2782888"/>
          <p14:tracePt t="65489" x="2535238" y="2774950"/>
          <p14:tracePt t="65505" x="2543175" y="2774950"/>
          <p14:tracePt t="65515" x="2543175" y="2767013"/>
          <p14:tracePt t="65527" x="2535238" y="2759075"/>
          <p14:tracePt t="65535" x="2535238" y="2751138"/>
          <p14:tracePt t="65539" x="2527300" y="2751138"/>
          <p14:tracePt t="65541" x="2527300" y="2743200"/>
          <p14:tracePt t="65545" x="2519363" y="2743200"/>
          <p14:tracePt t="65549" x="2511425" y="2735263"/>
          <p14:tracePt t="65555" x="2503488" y="2727325"/>
          <p14:tracePt t="65559" x="2495550" y="2727325"/>
          <p14:tracePt t="65561" x="2495550" y="2719388"/>
          <p14:tracePt t="65563" x="2487613" y="2719388"/>
          <p14:tracePt t="65567" x="2479675" y="2711450"/>
          <p14:tracePt t="65571" x="2471738" y="2711450"/>
          <p14:tracePt t="65573" x="2463800" y="2703513"/>
          <p14:tracePt t="65579" x="2455863" y="2695575"/>
          <p14:tracePt t="65581" x="2447925" y="2695575"/>
          <p14:tracePt t="65585" x="2439988" y="2687638"/>
          <p14:tracePt t="65589" x="2432050" y="2687638"/>
          <p14:tracePt t="65591" x="2432050" y="2679700"/>
          <p14:tracePt t="65595" x="2424113" y="2679700"/>
          <p14:tracePt t="65597" x="2424113" y="2671763"/>
          <p14:tracePt t="65599" x="2416175" y="2671763"/>
          <p14:tracePt t="65603" x="2416175" y="2663825"/>
          <p14:tracePt t="65605" x="2408238" y="2663825"/>
          <p14:tracePt t="65609" x="2408238" y="2655888"/>
          <p14:tracePt t="65613" x="2400300" y="2655888"/>
          <p14:tracePt t="65617" x="2400300" y="2647950"/>
          <p14:tracePt t="65625" x="2400300" y="2640013"/>
          <p14:tracePt t="65629" x="2392363" y="2640013"/>
          <p14:tracePt t="65639" x="2392363" y="2632075"/>
          <p14:tracePt t="65699" x="2384425" y="2632075"/>
          <p14:tracePt t="65707" x="2376488" y="2632075"/>
          <p14:tracePt t="65711" x="2368550" y="2632075"/>
          <p14:tracePt t="65715" x="2360613" y="2632075"/>
          <p14:tracePt t="65719" x="2352675" y="2632075"/>
          <p14:tracePt t="65723" x="2344738" y="2632075"/>
          <p14:tracePt t="65727" x="2336800" y="2632075"/>
          <p14:tracePt t="65729" x="2328863" y="2632075"/>
          <p14:tracePt t="65733" x="2320925" y="2632075"/>
          <p14:tracePt t="65735" x="2320925" y="2640013"/>
          <p14:tracePt t="65737" x="2312988" y="2640013"/>
          <p14:tracePt t="65739" x="2305050" y="2640013"/>
          <p14:tracePt t="65743" x="2297113" y="2640013"/>
          <p14:tracePt t="65747" x="2289175" y="2640013"/>
          <p14:tracePt t="65749" x="2281238" y="2640013"/>
          <p14:tracePt t="65751" x="2273300" y="2640013"/>
          <p14:tracePt t="65756" x="2265363" y="2640013"/>
          <p14:tracePt t="65759" x="2255838" y="2640013"/>
          <p14:tracePt t="65761" x="2247900" y="2640013"/>
          <p14:tracePt t="65763" x="2239963" y="2640013"/>
          <p14:tracePt t="65765" x="2232025" y="2640013"/>
          <p14:tracePt t="65769" x="2224088" y="2640013"/>
          <p14:tracePt t="65771" x="2216150" y="2640013"/>
          <p14:tracePt t="65773" x="2208213" y="2640013"/>
          <p14:tracePt t="65775" x="2200275" y="2640013"/>
          <p14:tracePt t="65779" x="2192338" y="2640013"/>
          <p14:tracePt t="65781" x="2184400" y="2640013"/>
          <p14:tracePt t="65783" x="2176463" y="2640013"/>
          <p14:tracePt t="65785" x="2168525" y="2640013"/>
          <p14:tracePt t="65789" x="2160588" y="2640013"/>
          <p14:tracePt t="65792" x="2152650" y="2640013"/>
          <p14:tracePt t="65795" x="2144713" y="2640013"/>
          <p14:tracePt t="65797" x="2136775" y="2640013"/>
          <p14:tracePt t="65801" x="2128838" y="2640013"/>
          <p14:tracePt t="65804" x="2128838" y="2647950"/>
          <p14:tracePt t="65805" x="2120900" y="2647950"/>
          <p14:tracePt t="65810" x="2112963" y="2647950"/>
          <p14:tracePt t="65811" x="2105025" y="2647950"/>
          <p14:tracePt t="65817" x="2097088" y="2647950"/>
          <p14:tracePt t="65821" x="2089150" y="2647950"/>
          <p14:tracePt t="65827" x="2081213" y="2647950"/>
          <p14:tracePt t="65833" x="2073275" y="2647950"/>
          <p14:tracePt t="65842" x="2065338" y="2647950"/>
          <p14:tracePt t="65849" x="2057400" y="2647950"/>
          <p14:tracePt t="65859" x="2049463" y="2647950"/>
          <p14:tracePt t="65863" x="2049463" y="2655888"/>
          <p14:tracePt t="65867" x="2041525" y="2655888"/>
          <p14:tracePt t="65875" x="2033588" y="2655888"/>
          <p14:tracePt t="65881" x="2033588" y="2663825"/>
          <p14:tracePt t="65883" x="2025650" y="2663825"/>
          <p14:tracePt t="65892" x="2017713" y="2663825"/>
          <p14:tracePt t="65897" x="2009775" y="2671763"/>
          <p14:tracePt t="65903" x="2001838" y="2671763"/>
          <p14:tracePt t="65910" x="1993900" y="2671763"/>
          <p14:tracePt t="65912" x="1993900" y="2679700"/>
          <p14:tracePt t="65915" x="1985963" y="2679700"/>
          <p14:tracePt t="65919" x="1978025" y="2679700"/>
          <p14:tracePt t="65926" x="1970088" y="2687638"/>
          <p14:tracePt t="65930" x="1962150" y="2687638"/>
          <p14:tracePt t="65933" x="1954213" y="2687638"/>
          <p14:tracePt t="65945" x="1930400" y="2695575"/>
          <p14:tracePt t="65949" x="1922463" y="2695575"/>
          <p14:tracePt t="65955" x="1912938" y="2695575"/>
          <p14:tracePt t="65961" x="1905000" y="2695575"/>
          <p14:tracePt t="65963" x="1905000" y="2703513"/>
          <p14:tracePt t="65967" x="1897063" y="2703513"/>
          <p14:tracePt t="65973" x="1889125" y="2703513"/>
          <p14:tracePt t="65979" x="1881188" y="2703513"/>
          <p14:tracePt t="65983" x="1873250" y="2703513"/>
          <p14:tracePt t="65989" x="1865313" y="2703513"/>
          <p14:tracePt t="65995" x="1857375" y="2703513"/>
          <p14:tracePt t="66001" x="1849438" y="2703513"/>
          <p14:tracePt t="66009" x="1841500" y="2703513"/>
          <p14:tracePt t="66015" x="1833563" y="2703513"/>
          <p14:tracePt t="66021" x="1825625" y="2703513"/>
          <p14:tracePt t="66029" x="1817688" y="2703513"/>
          <p14:tracePt t="66035" x="1809750" y="2703513"/>
          <p14:tracePt t="66039" x="1801813" y="2703513"/>
          <p14:tracePt t="66043" x="1801813" y="2711450"/>
          <p14:tracePt t="66045" x="1793875" y="2711450"/>
          <p14:tracePt t="66049" x="1785938" y="2711450"/>
          <p14:tracePt t="66053" x="1778000" y="2711450"/>
          <p14:tracePt t="66059" x="1770063" y="2711450"/>
          <p14:tracePt t="66061" x="1762125" y="2719388"/>
          <p14:tracePt t="66065" x="1754188" y="2719388"/>
          <p14:tracePt t="66069" x="1746250" y="2719388"/>
          <p14:tracePt t="66075" x="1738313" y="2727325"/>
          <p14:tracePt t="66079" x="1730375" y="2727325"/>
          <p14:tracePt t="66083" x="1722438" y="2727325"/>
          <p14:tracePt t="66089" x="1714500" y="2735263"/>
          <p14:tracePt t="66095" x="1706563" y="2735263"/>
          <p14:tracePt t="66101" x="1698625" y="2743200"/>
          <p14:tracePt t="66110" x="1690688" y="2743200"/>
          <p14:tracePt t="66121" x="1690688" y="2751138"/>
          <p14:tracePt t="66127" x="1682750" y="2751138"/>
          <p14:tracePt t="66142" x="1682750" y="2759075"/>
          <p14:tracePt t="66151" x="1682750" y="2767013"/>
          <p14:tracePt t="66161" x="1682750" y="2774950"/>
          <p14:tracePt t="66167" x="1674813" y="2774950"/>
          <p14:tracePt t="66171" x="1674813" y="2782888"/>
          <p14:tracePt t="66185" x="1674813" y="2790825"/>
          <p14:tracePt t="66237" x="1674813" y="2798763"/>
          <p14:tracePt t="66491" x="1682750" y="2798763"/>
          <p14:tracePt t="66495" x="1682750" y="2806700"/>
          <p14:tracePt t="66515" x="1682750" y="2814638"/>
          <p14:tracePt t="66533" x="1682750" y="2822575"/>
          <p14:tracePt t="66537" x="1690688" y="2822575"/>
          <p14:tracePt t="66547" x="1690688" y="2830513"/>
          <p14:tracePt t="66565" x="1690688" y="2838450"/>
          <p14:tracePt t="66589" x="1698625" y="2838450"/>
          <p14:tracePt t="66597" x="1698625" y="2846388"/>
          <p14:tracePt t="66785" x="1698625" y="2838450"/>
          <p14:tracePt t="66803" x="1706563" y="2838450"/>
          <p14:tracePt t="66809" x="1706563" y="2830513"/>
          <p14:tracePt t="66829" x="1706563" y="2822575"/>
          <p14:tracePt t="66845" x="1706563" y="2814638"/>
          <p14:tracePt t="66859" x="1706563" y="2806700"/>
          <p14:tracePt t="66863" x="1698625" y="2806700"/>
          <p14:tracePt t="66876" x="1698625" y="2798763"/>
          <p14:tracePt t="66877" x="1690688" y="2798763"/>
          <p14:tracePt t="66885" x="1682750" y="2798763"/>
          <p14:tracePt t="66889" x="1674813" y="2798763"/>
          <p14:tracePt t="66896" x="1666875" y="2798763"/>
          <p14:tracePt t="66899" x="1658938" y="2798763"/>
          <p14:tracePt t="66903" x="1651000" y="2798763"/>
          <p14:tracePt t="66908" x="1643063" y="2798763"/>
          <p14:tracePt t="66911" x="1635125" y="2798763"/>
          <p14:tracePt t="66915" x="1627188" y="2798763"/>
          <p14:tracePt t="66919" x="1619250" y="2798763"/>
          <p14:tracePt t="66923" x="1611313" y="2798763"/>
          <p14:tracePt t="66929" x="1603375" y="2798763"/>
          <p14:tracePt t="66945" x="1595438" y="2798763"/>
          <p14:tracePt t="66971" x="1595438" y="2806700"/>
          <p14:tracePt t="66976" x="1595438" y="2814638"/>
          <p14:tracePt t="66979" x="1595438" y="2822575"/>
          <p14:tracePt t="66981" x="1603375" y="2822575"/>
          <p14:tracePt t="66983" x="1603375" y="2830513"/>
          <p14:tracePt t="66985" x="1611313" y="2838450"/>
          <p14:tracePt t="66989" x="1619250" y="2846388"/>
          <p14:tracePt t="66992" x="1619250" y="2854325"/>
          <p14:tracePt t="66993" x="1627188" y="2862263"/>
          <p14:tracePt t="66997" x="1635125" y="2870200"/>
          <p14:tracePt t="66999" x="1643063" y="2878138"/>
          <p14:tracePt t="67001" x="1651000" y="2886075"/>
          <p14:tracePt t="67003" x="1658938" y="2894013"/>
          <p14:tracePt t="67005" x="1666875" y="2901950"/>
          <p14:tracePt t="67009" x="1682750" y="2919413"/>
          <p14:tracePt t="67013" x="1698625" y="2943225"/>
          <p14:tracePt t="67015" x="1706563" y="2951163"/>
          <p14:tracePt t="67017" x="1722438" y="2959100"/>
          <p14:tracePt t="67019" x="1730375" y="2967038"/>
          <p14:tracePt t="67021" x="1746250" y="2974975"/>
          <p14:tracePt t="67023" x="1754188" y="2982913"/>
          <p14:tracePt t="67025" x="1770063" y="2990850"/>
          <p14:tracePt t="67027" x="1778000" y="2998788"/>
          <p14:tracePt t="67031" x="1809750" y="3022600"/>
          <p14:tracePt t="67033" x="1817688" y="3030538"/>
          <p14:tracePt t="67035" x="1825625" y="3038475"/>
          <p14:tracePt t="67037" x="1841500" y="3046413"/>
          <p14:tracePt t="67039" x="1857375" y="3054350"/>
          <p14:tracePt t="67041" x="1865313" y="3062288"/>
          <p14:tracePt t="67043" x="1881188" y="3070225"/>
          <p14:tracePt t="67045" x="1897063" y="3070225"/>
          <p14:tracePt t="67049" x="1922463" y="3086100"/>
          <p14:tracePt t="67051" x="1938338" y="3094038"/>
          <p14:tracePt t="67053" x="1954213" y="3101975"/>
          <p14:tracePt t="67055" x="1962150" y="3109913"/>
          <p14:tracePt t="67059" x="1993900" y="3117850"/>
          <p14:tracePt t="67061" x="2009775" y="3125788"/>
          <p14:tracePt t="67065" x="2033588" y="3133725"/>
          <p14:tracePt t="67067" x="2041525" y="3141663"/>
          <p14:tracePt t="67069" x="2057400" y="3141663"/>
          <p14:tracePt t="67071" x="2073275" y="3141663"/>
          <p14:tracePt t="67073" x="2081213" y="3149600"/>
          <p14:tracePt t="67075" x="2097088" y="3149600"/>
          <p14:tracePt t="67077" x="2105025" y="3149600"/>
          <p14:tracePt t="67081" x="2136775" y="3157538"/>
          <p14:tracePt t="67083" x="2144713" y="3157538"/>
          <p14:tracePt t="67085" x="2160588" y="3157538"/>
          <p14:tracePt t="67087" x="2168525" y="3157538"/>
          <p14:tracePt t="67089" x="2176463" y="3157538"/>
          <p14:tracePt t="67091" x="2192338" y="3157538"/>
          <p14:tracePt t="67093" x="2200275" y="3157538"/>
          <p14:tracePt t="67095" x="2208213" y="3165475"/>
          <p14:tracePt t="67097" x="2224088" y="3165475"/>
          <p14:tracePt t="67099" x="2232025" y="3165475"/>
          <p14:tracePt t="67101" x="2239963" y="3165475"/>
          <p14:tracePt t="67103" x="2255838" y="3165475"/>
          <p14:tracePt t="67105" x="2265363" y="3165475"/>
          <p14:tracePt t="67109" x="2281238" y="3165475"/>
          <p14:tracePt t="67111" x="2289175" y="3165475"/>
          <p14:tracePt t="67113" x="2305050" y="3165475"/>
          <p14:tracePt t="67115" x="2312988" y="3157538"/>
          <p14:tracePt t="67117" x="2320925" y="3157538"/>
          <p14:tracePt t="67119" x="2328863" y="3157538"/>
          <p14:tracePt t="67121" x="2336800" y="3157538"/>
          <p14:tracePt t="67125" x="2344738" y="3157538"/>
          <p14:tracePt t="67127" x="2352675" y="3157538"/>
          <p14:tracePt t="67129" x="2360613" y="3157538"/>
          <p14:tracePt t="67133" x="2368550" y="3157538"/>
          <p14:tracePt t="67135" x="2368550" y="3149600"/>
          <p14:tracePt t="67137" x="2376488" y="3149600"/>
          <p14:tracePt t="67141" x="2384425" y="3149600"/>
          <p14:tracePt t="67145" x="2392363" y="3149600"/>
          <p14:tracePt t="67149" x="2400300" y="3149600"/>
          <p14:tracePt t="67151" x="2400300" y="3141663"/>
          <p14:tracePt t="67158" x="2408238" y="3141663"/>
          <p14:tracePt t="67169" x="2416175" y="3141663"/>
          <p14:tracePt t="67178" x="2416175" y="3133725"/>
          <p14:tracePt t="67181" x="2424113" y="3133725"/>
          <p14:tracePt t="67188" x="2432050" y="3133725"/>
          <p14:tracePt t="67191" x="2432050" y="3125788"/>
          <p14:tracePt t="67196" x="2439988" y="3125788"/>
          <p14:tracePt t="67198" x="2447925" y="3117850"/>
          <p14:tracePt t="67204" x="2455863" y="3117850"/>
          <p14:tracePt t="67208" x="2463800" y="3109913"/>
          <p14:tracePt t="67212" x="2471738" y="3109913"/>
          <p14:tracePt t="67216" x="2479675" y="3109913"/>
          <p14:tracePt t="67218" x="2487613" y="3101975"/>
          <p14:tracePt t="67222" x="2495550" y="3101975"/>
          <p14:tracePt t="67226" x="2503488" y="3094038"/>
          <p14:tracePt t="67228" x="2511425" y="3094038"/>
          <p14:tracePt t="67231" x="2519363" y="3094038"/>
          <p14:tracePt t="67233" x="2527300" y="3086100"/>
          <p14:tracePt t="67235" x="2535238" y="3086100"/>
          <p14:tracePt t="67237" x="2543175" y="3086100"/>
          <p14:tracePt t="67239" x="2551113" y="3086100"/>
          <p14:tracePt t="67242" x="2559050" y="3078163"/>
          <p14:tracePt t="67244" x="2566988" y="3078163"/>
          <p14:tracePt t="67246" x="2574925" y="3078163"/>
          <p14:tracePt t="67249" x="2582863" y="3070225"/>
          <p14:tracePt t="67251" x="2590800" y="3070225"/>
          <p14:tracePt t="67253" x="2598738" y="3070225"/>
          <p14:tracePt t="67256" x="2616200" y="3062288"/>
          <p14:tracePt t="67259" x="2624138" y="3062288"/>
          <p14:tracePt t="67261" x="2632075" y="3062288"/>
          <p14:tracePt t="67263" x="2640013" y="3054350"/>
          <p14:tracePt t="67265" x="2647950" y="3054350"/>
          <p14:tracePt t="67267" x="2655888" y="3054350"/>
          <p14:tracePt t="67269" x="2663825" y="3054350"/>
          <p14:tracePt t="67271" x="2671763" y="3046413"/>
          <p14:tracePt t="67273" x="2679700" y="3046413"/>
          <p14:tracePt t="67276" x="2687638" y="3038475"/>
          <p14:tracePt t="67278" x="2695575" y="3038475"/>
          <p14:tracePt t="67280" x="2703513" y="3038475"/>
          <p14:tracePt t="67282" x="2711450" y="3030538"/>
          <p14:tracePt t="67286" x="2719388" y="3030538"/>
          <p14:tracePt t="67288" x="2727325" y="3022600"/>
          <p14:tracePt t="67290" x="2735263" y="3022600"/>
          <p14:tracePt t="67295" x="2743200" y="3014663"/>
          <p14:tracePt t="67296" x="2751138" y="3014663"/>
          <p14:tracePt t="67298" x="2759075" y="3006725"/>
          <p14:tracePt t="67302" x="2767013" y="3006725"/>
          <p14:tracePt t="67304" x="2774950" y="2998788"/>
          <p14:tracePt t="67309" x="2782888" y="2990850"/>
          <p14:tracePt t="67311" x="2790825" y="2990850"/>
          <p14:tracePt t="67313" x="2790825" y="2982913"/>
          <p14:tracePt t="67314" x="2798763" y="2982913"/>
          <p14:tracePt t="67316" x="2798763" y="2974975"/>
          <p14:tracePt t="67319" x="2806700" y="2974975"/>
          <p14:tracePt t="67320" x="2814638" y="2974975"/>
          <p14:tracePt t="67322" x="2814638" y="2967038"/>
          <p14:tracePt t="67325" x="2822575" y="2967038"/>
          <p14:tracePt t="67328" x="2830513" y="2959100"/>
          <p14:tracePt t="67333" x="2838450" y="2951163"/>
          <p14:tracePt t="67338" x="2838450" y="2943225"/>
          <p14:tracePt t="67343" x="2846388" y="2943225"/>
          <p14:tracePt t="67346" x="2846388" y="2935288"/>
          <p14:tracePt t="67356" x="2846388" y="2927350"/>
          <p14:tracePt t="67361" x="2854325" y="2927350"/>
          <p14:tracePt t="67549" x="2846388" y="2927350"/>
          <p14:tracePt t="67553" x="2846388" y="2935288"/>
          <p14:tracePt t="67560" x="2838450" y="2935288"/>
          <p14:tracePt t="67573" x="2830513" y="2935288"/>
          <p14:tracePt t="67577" x="2830513" y="2943225"/>
          <p14:tracePt t="67630" x="2838450" y="2943225"/>
          <p14:tracePt t="67640" x="2846388" y="2943225"/>
          <p14:tracePt t="67644" x="2846388" y="2951163"/>
          <p14:tracePt t="67648" x="2854325" y="2951163"/>
          <p14:tracePt t="67650" x="2862263" y="2951163"/>
          <p14:tracePt t="67654" x="2870200" y="2951163"/>
          <p14:tracePt t="67659" x="2878138" y="2951163"/>
          <p14:tracePt t="67662" x="2886075" y="2959100"/>
          <p14:tracePt t="67666" x="2894013" y="2959100"/>
          <p14:tracePt t="67671" x="2901950" y="2959100"/>
          <p14:tracePt t="67676" x="2909888" y="2959100"/>
          <p14:tracePt t="67678" x="2917825" y="2959100"/>
          <p14:tracePt t="67680" x="2925763" y="2959100"/>
          <p14:tracePt t="67686" x="2933700" y="2959100"/>
          <p14:tracePt t="67688" x="2941638" y="2959100"/>
          <p14:tracePt t="67690" x="2949575" y="2959100"/>
          <p14:tracePt t="67694" x="2957513" y="2959100"/>
          <p14:tracePt t="67697" x="2967038" y="2959100"/>
          <p14:tracePt t="67700" x="2974975" y="2959100"/>
          <p14:tracePt t="67702" x="2982913" y="2959100"/>
          <p14:tracePt t="67706" x="2990850" y="2959100"/>
          <p14:tracePt t="67709" x="2998788" y="2959100"/>
          <p14:tracePt t="67712" x="3006725" y="2959100"/>
          <p14:tracePt t="67716" x="3014663" y="2959100"/>
          <p14:tracePt t="67718" x="3022600" y="2959100"/>
          <p14:tracePt t="67720" x="3030538" y="2959100"/>
          <p14:tracePt t="67722" x="3030538" y="2951163"/>
          <p14:tracePt t="67725" x="3038475" y="2951163"/>
          <p14:tracePt t="67727" x="3046413" y="2951163"/>
          <p14:tracePt t="67731" x="3062288" y="2951163"/>
          <p14:tracePt t="67736" x="3070225" y="2943225"/>
          <p14:tracePt t="67738" x="3078163" y="2943225"/>
          <p14:tracePt t="67741" x="3086100" y="2943225"/>
          <p14:tracePt t="67743" x="3094038" y="2943225"/>
          <p14:tracePt t="67746" x="3101975" y="2935288"/>
          <p14:tracePt t="67751" x="3117850" y="2935288"/>
          <p14:tracePt t="67755" x="3125788" y="2935288"/>
          <p14:tracePt t="67760" x="3133725" y="2927350"/>
          <p14:tracePt t="67761" x="3141663" y="2927350"/>
          <p14:tracePt t="67766" x="3149600" y="2927350"/>
          <p14:tracePt t="67770" x="3157538" y="2927350"/>
          <p14:tracePt t="67773" x="3157538" y="2919413"/>
          <p14:tracePt t="67776" x="3173413" y="2919413"/>
          <p14:tracePt t="67781" x="3181350" y="2919413"/>
          <p14:tracePt t="67783" x="3189288" y="2919413"/>
          <p14:tracePt t="67788" x="3197225" y="2919413"/>
          <p14:tracePt t="67790" x="3205163" y="2909888"/>
          <p14:tracePt t="67796" x="3213100" y="2909888"/>
          <p14:tracePt t="67801" x="3221038" y="2909888"/>
          <p14:tracePt t="67805" x="3228975" y="2909888"/>
          <p14:tracePt t="67809" x="3236913" y="2909888"/>
          <p14:tracePt t="67815" x="3244850" y="2909888"/>
          <p14:tracePt t="67821" x="3252788" y="2909888"/>
          <p14:tracePt t="67826" x="3260725" y="2909888"/>
          <p14:tracePt t="67830" x="3268663" y="2909888"/>
          <p14:tracePt t="67836" x="3276600" y="2909888"/>
          <p14:tracePt t="67842" x="3284538" y="2909888"/>
          <p14:tracePt t="67849" x="3292475" y="2909888"/>
          <p14:tracePt t="67853" x="3292475" y="2919413"/>
          <p14:tracePt t="67856" x="3300413" y="2919413"/>
          <p14:tracePt t="67866" x="3308350" y="2919413"/>
          <p14:tracePt t="67876" x="3317875" y="2919413"/>
          <p14:tracePt t="67881" x="3317875" y="2927350"/>
          <p14:tracePt t="67886" x="3325813" y="2927350"/>
          <p14:tracePt t="67915" x="3333750" y="2927350"/>
          <p14:tracePt t="67976" x="3325813" y="2927350"/>
          <p14:tracePt t="68036" x="3325813" y="2935288"/>
          <p14:tracePt t="68046" x="3325813" y="2943225"/>
          <p14:tracePt t="68055" x="3325813" y="2951163"/>
          <p14:tracePt t="68061" x="3333750" y="2959100"/>
          <p14:tracePt t="68067" x="3333750" y="2967038"/>
          <p14:tracePt t="68073" x="3341688" y="2974975"/>
          <p14:tracePt t="68077" x="3341688" y="2982913"/>
          <p14:tracePt t="68081" x="3349625" y="2990850"/>
          <p14:tracePt t="68085" x="3357563" y="2998788"/>
          <p14:tracePt t="68089" x="3357563" y="3006725"/>
          <p14:tracePt t="68091" x="3365500" y="3006725"/>
          <p14:tracePt t="68096" x="3373438" y="3014663"/>
          <p14:tracePt t="68098" x="3381375" y="3022600"/>
          <p14:tracePt t="68102" x="3389313" y="3030538"/>
          <p14:tracePt t="68106" x="3397250" y="3038475"/>
          <p14:tracePt t="68109" x="3405188" y="3038475"/>
          <p14:tracePt t="68110" x="3413125" y="3046413"/>
          <p14:tracePt t="68113" x="3421063" y="3046413"/>
          <p14:tracePt t="68115" x="3429000" y="3054350"/>
          <p14:tracePt t="68116" x="3436938" y="3062288"/>
          <p14:tracePt t="68118" x="3444875" y="3062288"/>
          <p14:tracePt t="68121" x="3460750" y="3070225"/>
          <p14:tracePt t="68123" x="3468688" y="3070225"/>
          <p14:tracePt t="68125" x="3476625" y="3078163"/>
          <p14:tracePt t="68127" x="3484563" y="3078163"/>
          <p14:tracePt t="68129" x="3492500" y="3086100"/>
          <p14:tracePt t="68132" x="3508375" y="3086100"/>
          <p14:tracePt t="68133" x="3516313" y="3086100"/>
          <p14:tracePt t="68136" x="3532188" y="3094038"/>
          <p14:tracePt t="68138" x="3548063" y="3094038"/>
          <p14:tracePt t="68140" x="3563938" y="3101975"/>
          <p14:tracePt t="68143" x="3571875" y="3101975"/>
          <p14:tracePt t="68144" x="3579813" y="3101975"/>
          <p14:tracePt t="68150" x="3603625" y="3101975"/>
          <p14:tracePt t="68151" x="3619500" y="3109913"/>
          <p14:tracePt t="68153" x="3627438" y="3109913"/>
          <p14:tracePt t="68155" x="3643313" y="3109913"/>
          <p14:tracePt t="68159" x="3668713" y="3109913"/>
          <p14:tracePt t="68162" x="3676650" y="3109913"/>
          <p14:tracePt t="68165" x="3692525" y="3109913"/>
          <p14:tracePt t="68166" x="3708400" y="3117850"/>
          <p14:tracePt t="68168" x="3724275" y="3117850"/>
          <p14:tracePt t="68170" x="3740150" y="3117850"/>
          <p14:tracePt t="68172" x="3748088" y="3117850"/>
          <p14:tracePt t="68176" x="3779838" y="3117850"/>
          <p14:tracePt t="68179" x="3787775" y="3117850"/>
          <p14:tracePt t="68181" x="3811588" y="3117850"/>
          <p14:tracePt t="68183" x="3827463" y="3117850"/>
          <p14:tracePt t="68185" x="3843338" y="3117850"/>
          <p14:tracePt t="68187" x="3851275" y="3109913"/>
          <p14:tracePt t="68189" x="3867150" y="3109913"/>
          <p14:tracePt t="68192" x="3883025" y="3109913"/>
          <p14:tracePt t="68195" x="3890963" y="3109913"/>
          <p14:tracePt t="68196" x="3914775" y="3109913"/>
          <p14:tracePt t="68198" x="3922713" y="3109913"/>
          <p14:tracePt t="68200" x="3938588" y="3109913"/>
          <p14:tracePt t="68202" x="3946525" y="3109913"/>
          <p14:tracePt t="68204" x="3962400" y="3101975"/>
          <p14:tracePt t="68206" x="3970338" y="3101975"/>
          <p14:tracePt t="68209" x="3978275" y="3101975"/>
          <p14:tracePt t="68212" x="3994150" y="3094038"/>
          <p14:tracePt t="68213" x="4002088" y="3094038"/>
          <p14:tracePt t="68215" x="4019550" y="3086100"/>
          <p14:tracePt t="68217" x="4027488" y="3086100"/>
          <p14:tracePt t="68219" x="4035425" y="3086100"/>
          <p14:tracePt t="68221" x="4043363" y="3078163"/>
          <p14:tracePt t="68223" x="4051300" y="3078163"/>
          <p14:tracePt t="68226" x="4067175" y="3070225"/>
          <p14:tracePt t="68229" x="4075113" y="3070225"/>
          <p14:tracePt t="68231" x="4090988" y="3062288"/>
          <p14:tracePt t="68235" x="4098925" y="3054350"/>
          <p14:tracePt t="68237" x="4106863" y="3054350"/>
          <p14:tracePt t="68239" x="4114800" y="3046413"/>
          <p14:tracePt t="68242" x="4122738" y="3046413"/>
          <p14:tracePt t="68245" x="4130675" y="3038475"/>
          <p14:tracePt t="68249" x="4138613" y="3030538"/>
          <p14:tracePt t="68253" x="4138613" y="3022600"/>
          <p14:tracePt t="68256" x="4146550" y="3014663"/>
          <p14:tracePt t="68260" x="4146550" y="3006725"/>
          <p14:tracePt t="68264" x="4154488" y="2998788"/>
          <p14:tracePt t="68268" x="4154488" y="2990850"/>
          <p14:tracePt t="68271" x="4154488" y="2982913"/>
          <p14:tracePt t="68273" x="4154488" y="2974975"/>
          <p14:tracePt t="68275" x="4154488" y="2967038"/>
          <p14:tracePt t="68277" x="4154488" y="2959100"/>
          <p14:tracePt t="68281" x="4154488" y="2943225"/>
          <p14:tracePt t="68285" x="4154488" y="2927350"/>
          <p14:tracePt t="68287" x="4146550" y="2919413"/>
          <p14:tracePt t="68289" x="4146550" y="2909888"/>
          <p14:tracePt t="68291" x="4146550" y="2901950"/>
          <p14:tracePt t="68293" x="4146550" y="2894013"/>
          <p14:tracePt t="68296" x="4138613" y="2878138"/>
          <p14:tracePt t="68298" x="4130675" y="2870200"/>
          <p14:tracePt t="68300" x="4130675" y="2854325"/>
          <p14:tracePt t="68302" x="4122738" y="2846388"/>
          <p14:tracePt t="68304" x="4114800" y="2838450"/>
          <p14:tracePt t="68306" x="4114800" y="2830513"/>
          <p14:tracePt t="68309" x="4106863" y="2822575"/>
          <p14:tracePt t="68311" x="4098925" y="2806700"/>
          <p14:tracePt t="68313" x="4090988" y="2790825"/>
          <p14:tracePt t="68315" x="4083050" y="2782888"/>
          <p14:tracePt t="68317" x="4075113" y="2774950"/>
          <p14:tracePt t="68319" x="4067175" y="2767013"/>
          <p14:tracePt t="68321" x="4059238" y="2751138"/>
          <p14:tracePt t="68323" x="4051300" y="2743200"/>
          <p14:tracePt t="68326" x="4043363" y="2727325"/>
          <p14:tracePt t="68330" x="4019550" y="2711450"/>
          <p14:tracePt t="68332" x="4011613" y="2703513"/>
          <p14:tracePt t="68334" x="4002088" y="2687638"/>
          <p14:tracePt t="68337" x="3986213" y="2679700"/>
          <p14:tracePt t="68338" x="3978275" y="2671763"/>
          <p14:tracePt t="68342" x="3962400" y="2655888"/>
          <p14:tracePt t="68343" x="3954463" y="2647950"/>
          <p14:tracePt t="68345" x="3938588" y="2640013"/>
          <p14:tracePt t="68350" x="3914775" y="2624138"/>
          <p14:tracePt t="68353" x="3890963" y="2608263"/>
          <p14:tracePt t="68356" x="3875088" y="2592388"/>
          <p14:tracePt t="68358" x="3867150" y="2592388"/>
          <p14:tracePt t="68360" x="3851275" y="2584450"/>
          <p14:tracePt t="68363" x="3843338" y="2576513"/>
          <p14:tracePt t="68367" x="3819525" y="2566988"/>
          <p14:tracePt t="68368" x="3811588" y="2566988"/>
          <p14:tracePt t="68371" x="3795713" y="2559050"/>
          <p14:tracePt t="68373" x="3787775" y="2559050"/>
          <p14:tracePt t="68375" x="3771900" y="2551113"/>
          <p14:tracePt t="68377" x="3763963" y="2551113"/>
          <p14:tracePt t="68381" x="3740150" y="2543175"/>
          <p14:tracePt t="68383" x="3732213" y="2543175"/>
          <p14:tracePt t="68386" x="3708400" y="2543175"/>
          <p14:tracePt t="68388" x="3700463" y="2535238"/>
          <p14:tracePt t="68390" x="3684588" y="2535238"/>
          <p14:tracePt t="68392" x="3676650" y="2535238"/>
          <p14:tracePt t="68395" x="3660775" y="2535238"/>
          <p14:tracePt t="68399" x="3635375" y="2535238"/>
          <p14:tracePt t="68400" x="3619500" y="2535238"/>
          <p14:tracePt t="68402" x="3611563" y="2535238"/>
          <p14:tracePt t="68404" x="3603625" y="2535238"/>
          <p14:tracePt t="68406" x="3587750" y="2535238"/>
          <p14:tracePt t="68408" x="3579813" y="2535238"/>
          <p14:tracePt t="68411" x="3563938" y="2543175"/>
          <p14:tracePt t="68413" x="3556000" y="2543175"/>
          <p14:tracePt t="68415" x="3540125" y="2543175"/>
          <p14:tracePt t="68417" x="3532188" y="2543175"/>
          <p14:tracePt t="68419" x="3524250" y="2543175"/>
          <p14:tracePt t="68421" x="3516313" y="2551113"/>
          <p14:tracePt t="68423" x="3508375" y="2551113"/>
          <p14:tracePt t="68426" x="3492500" y="2551113"/>
          <p14:tracePt t="68430" x="3476625" y="2559050"/>
          <p14:tracePt t="68431" x="3468688" y="2559050"/>
          <p14:tracePt t="68433" x="3460750" y="2566988"/>
          <p14:tracePt t="68435" x="3452813" y="2566988"/>
          <p14:tracePt t="68437" x="3444875" y="2566988"/>
          <p14:tracePt t="68439" x="3436938" y="2576513"/>
          <p14:tracePt t="68442" x="3429000" y="2576513"/>
          <p14:tracePt t="68446" x="3413125" y="2584450"/>
          <p14:tracePt t="68447" x="3405188" y="2584450"/>
          <p14:tracePt t="68449" x="3397250" y="2592388"/>
          <p14:tracePt t="68451" x="3389313" y="2592388"/>
          <p14:tracePt t="68453" x="3381375" y="2600325"/>
          <p14:tracePt t="68455" x="3373438" y="2600325"/>
          <p14:tracePt t="68459" x="3373438" y="2608263"/>
          <p14:tracePt t="68462" x="3357563" y="2616200"/>
          <p14:tracePt t="68464" x="3349625" y="2616200"/>
          <p14:tracePt t="68465" x="3349625" y="2624138"/>
          <p14:tracePt t="68467" x="3341688" y="2624138"/>
          <p14:tracePt t="68469" x="3333750" y="2632075"/>
          <p14:tracePt t="68471" x="3333750" y="2640013"/>
          <p14:tracePt t="68473" x="3325813" y="2640013"/>
          <p14:tracePt t="68476" x="3325813" y="2647950"/>
          <p14:tracePt t="68479" x="3317875" y="2647950"/>
          <p14:tracePt t="68480" x="3317875" y="2655888"/>
          <p14:tracePt t="68483" x="3308350" y="2663825"/>
          <p14:tracePt t="68485" x="3308350" y="2671763"/>
          <p14:tracePt t="68489" x="3300413" y="2679700"/>
          <p14:tracePt t="68492" x="3300413" y="2687638"/>
          <p14:tracePt t="68495" x="3300413" y="2695575"/>
          <p14:tracePt t="68497" x="3292475" y="2703513"/>
          <p14:tracePt t="68501" x="3292475" y="2711450"/>
          <p14:tracePt t="68503" x="3284538" y="2719388"/>
          <p14:tracePt t="68505" x="3284538" y="2727325"/>
          <p14:tracePt t="68508" x="3284538" y="2735263"/>
          <p14:tracePt t="68510" x="3284538" y="2743200"/>
          <p14:tracePt t="68513" x="3284538" y="2751138"/>
          <p14:tracePt t="68515" x="3276600" y="2759075"/>
          <p14:tracePt t="68517" x="3276600" y="2767013"/>
          <p14:tracePt t="68521" x="3276600" y="2774950"/>
          <p14:tracePt t="68525" x="3276600" y="2782888"/>
          <p14:tracePt t="68529" x="3276600" y="2790825"/>
          <p14:tracePt t="68533" x="3276600" y="2798763"/>
          <p14:tracePt t="68537" x="3276600" y="2806700"/>
          <p14:tracePt t="68541" x="3276600" y="2814638"/>
          <p14:tracePt t="68545" x="3276600" y="2822575"/>
          <p14:tracePt t="68549" x="3276600" y="2830513"/>
          <p14:tracePt t="68553" x="3276600" y="2838450"/>
          <p14:tracePt t="68559" x="3284538" y="2846388"/>
          <p14:tracePt t="68563" x="3284538" y="2854325"/>
          <p14:tracePt t="68569" x="3284538" y="2862263"/>
          <p14:tracePt t="68576" x="3292475" y="2870200"/>
          <p14:tracePt t="68579" x="3292475" y="2878138"/>
          <p14:tracePt t="68584" x="3292475" y="2886075"/>
          <p14:tracePt t="68585" x="3300413" y="2886075"/>
          <p14:tracePt t="68589" x="3300413" y="2894013"/>
          <p14:tracePt t="68595" x="3308350" y="2901950"/>
          <p14:tracePt t="68599" x="3308350" y="2909888"/>
          <p14:tracePt t="68603" x="3308350" y="2919413"/>
          <p14:tracePt t="68605" x="3317875" y="2919413"/>
          <p14:tracePt t="68609" x="3317875" y="2927350"/>
          <p14:tracePt t="68615" x="3325813" y="2927350"/>
          <p14:tracePt t="68617" x="3325813" y="2935288"/>
          <p14:tracePt t="68625" x="3325813" y="2943225"/>
          <p14:tracePt t="68628" x="3333750" y="2943225"/>
          <p14:tracePt t="68639" x="3333750" y="2951163"/>
          <p14:tracePt t="68643" x="3341688" y="2951163"/>
          <p14:tracePt t="69037" x="3349625" y="2951163"/>
          <p14:tracePt t="69043" x="3357563" y="2951163"/>
          <p14:tracePt t="69047" x="3365500" y="2951163"/>
          <p14:tracePt t="69049" x="3373438" y="2951163"/>
          <p14:tracePt t="69051" x="3381375" y="2951163"/>
          <p14:tracePt t="69054" x="3397250" y="2951163"/>
          <p14:tracePt t="69055" x="3405188" y="2959100"/>
          <p14:tracePt t="69059" x="3429000" y="2959100"/>
          <p14:tracePt t="69061" x="3436938" y="2959100"/>
          <p14:tracePt t="69063" x="3452813" y="2959100"/>
          <p14:tracePt t="69065" x="3468688" y="2967038"/>
          <p14:tracePt t="69067" x="3484563" y="2967038"/>
          <p14:tracePt t="69069" x="3500438" y="2967038"/>
          <p14:tracePt t="69071" x="3516313" y="2967038"/>
          <p14:tracePt t="69073" x="3540125" y="2974975"/>
          <p14:tracePt t="69075" x="3556000" y="2974975"/>
          <p14:tracePt t="69078" x="3571875" y="2974975"/>
          <p14:tracePt t="69079" x="3595688" y="2982913"/>
          <p14:tracePt t="69081" x="3619500" y="2982913"/>
          <p14:tracePt t="69084" x="3635375" y="2982913"/>
          <p14:tracePt t="69085" x="3660775" y="2990850"/>
          <p14:tracePt t="69087" x="3684588" y="2990850"/>
          <p14:tracePt t="69089" x="3708400" y="2990850"/>
          <p14:tracePt t="69091" x="3732213" y="2990850"/>
          <p14:tracePt t="69094" x="3756025" y="2998788"/>
          <p14:tracePt t="69096" x="3779838" y="2998788"/>
          <p14:tracePt t="69097" x="3803650" y="2998788"/>
          <p14:tracePt t="69099" x="3835400" y="3006725"/>
          <p14:tracePt t="69102" x="3859213" y="3006725"/>
          <p14:tracePt t="69103" x="3890963" y="3006725"/>
          <p14:tracePt t="69105" x="3914775" y="3014663"/>
          <p14:tracePt t="69109" x="3970338" y="3014663"/>
          <p14:tracePt t="69112" x="4002088" y="3022600"/>
          <p14:tracePt t="69113" x="4027488" y="3022600"/>
          <p14:tracePt t="69115" x="4059238" y="3022600"/>
          <p14:tracePt t="69117" x="4083050" y="3030538"/>
          <p14:tracePt t="69119" x="4114800" y="3030538"/>
          <p14:tracePt t="69121" x="4138613" y="3030538"/>
          <p14:tracePt t="69123" x="4170363" y="3038475"/>
          <p14:tracePt t="69125" x="4194175" y="3038475"/>
          <p14:tracePt t="69127" x="4217988" y="3046413"/>
          <p14:tracePt t="69130" x="4249738" y="3046413"/>
          <p14:tracePt t="69133" x="4305300" y="3054350"/>
          <p14:tracePt t="69135" x="4329113" y="3054350"/>
          <p14:tracePt t="69137" x="4352925" y="3062288"/>
          <p14:tracePt t="69139" x="4378325" y="3062288"/>
          <p14:tracePt t="69141" x="4402138" y="3062288"/>
          <p14:tracePt t="69143" x="4433888" y="3070225"/>
          <p14:tracePt t="69145" x="4457700" y="3070225"/>
          <p14:tracePt t="69147" x="4481513" y="3070225"/>
          <p14:tracePt t="69149" x="4505325" y="3078163"/>
          <p14:tracePt t="69151" x="4521200" y="3078163"/>
          <p14:tracePt t="69153" x="4545013" y="3078163"/>
          <p14:tracePt t="69155" x="4568825" y="3086100"/>
          <p14:tracePt t="69159" x="4608513" y="3086100"/>
          <p14:tracePt t="69162" x="4624388" y="3094038"/>
          <p14:tracePt t="69165" x="4664075" y="3094038"/>
          <p14:tracePt t="69167" x="4679950" y="3101975"/>
          <p14:tracePt t="69169" x="4695825" y="3101975"/>
          <p14:tracePt t="69171" x="4713288" y="3101975"/>
          <p14:tracePt t="69173" x="4729163" y="3109913"/>
          <p14:tracePt t="69175" x="4745038" y="3109913"/>
          <p14:tracePt t="69181" x="4784725" y="3117850"/>
          <p14:tracePt t="69183" x="4792663" y="3117850"/>
          <p14:tracePt t="69185" x="4800600" y="3125788"/>
          <p14:tracePt t="69187" x="4816475" y="3125788"/>
          <p14:tracePt t="69189" x="4824413" y="3125788"/>
          <p14:tracePt t="69192" x="4832350" y="3125788"/>
          <p14:tracePt t="69195" x="4840288" y="3125788"/>
          <p14:tracePt t="69197" x="4848225" y="3125788"/>
          <p14:tracePt t="69199" x="4856163" y="3133725"/>
          <p14:tracePt t="69201" x="4864100" y="3133725"/>
          <p14:tracePt t="69205" x="4872038" y="3133725"/>
          <p14:tracePt t="69209" x="4879975" y="3133725"/>
          <p14:tracePt t="69217" x="4887913" y="3133725"/>
          <p14:tracePt t="69219" x="4887913" y="3125788"/>
          <p14:tracePt t="69229" x="4895850" y="3125788"/>
          <p14:tracePt t="69279" x="4903788" y="3125788"/>
          <p14:tracePt t="69285" x="4911725" y="3117850"/>
          <p14:tracePt t="69289" x="4919663" y="3117850"/>
          <p14:tracePt t="69293" x="4927600" y="3117850"/>
          <p14:tracePt t="69297" x="4935538" y="3117850"/>
          <p14:tracePt t="69301" x="4943475" y="3117850"/>
          <p14:tracePt t="69303" x="4951413" y="3109913"/>
          <p14:tracePt t="69308" x="4959350" y="3109913"/>
          <p14:tracePt t="69310" x="4967288" y="3109913"/>
          <p14:tracePt t="69311" x="4975225" y="3109913"/>
          <p14:tracePt t="69313" x="4983163" y="3109913"/>
          <p14:tracePt t="69315" x="4991100" y="3109913"/>
          <p14:tracePt t="69317" x="4999038" y="3109913"/>
          <p14:tracePt t="69320" x="5006975" y="3109913"/>
          <p14:tracePt t="69321" x="5014913" y="3101975"/>
          <p14:tracePt t="69323" x="5022850" y="3101975"/>
          <p14:tracePt t="69325" x="5030788" y="3101975"/>
          <p14:tracePt t="69328" x="5038725" y="3101975"/>
          <p14:tracePt t="69329" x="5046663" y="3101975"/>
          <p14:tracePt t="69331" x="5056188" y="3101975"/>
          <p14:tracePt t="69333" x="5064125" y="3101975"/>
          <p14:tracePt t="69335" x="5072063" y="3101975"/>
          <p14:tracePt t="69337" x="5087938" y="3101975"/>
          <p14:tracePt t="69339" x="5095875" y="3094038"/>
          <p14:tracePt t="69342" x="5103813" y="3094038"/>
          <p14:tracePt t="69344" x="5111750" y="3094038"/>
          <p14:tracePt t="69345" x="5119688" y="3094038"/>
          <p14:tracePt t="69347" x="5127625" y="3094038"/>
          <p14:tracePt t="69349" x="5143500" y="3094038"/>
          <p14:tracePt t="69351" x="5151438" y="3094038"/>
          <p14:tracePt t="69353" x="5159375" y="3086100"/>
          <p14:tracePt t="69355" x="5167313" y="3086100"/>
          <p14:tracePt t="69357" x="5183188" y="3086100"/>
          <p14:tracePt t="69360" x="5191125" y="3086100"/>
          <p14:tracePt t="69362" x="5199063" y="3086100"/>
          <p14:tracePt t="69363" x="5214938" y="3086100"/>
          <p14:tracePt t="69365" x="5222875" y="3086100"/>
          <p14:tracePt t="69367" x="5230813" y="3086100"/>
          <p14:tracePt t="69369" x="5238750" y="3086100"/>
          <p14:tracePt t="69371" x="5254625" y="3086100"/>
          <p14:tracePt t="69373" x="5262563" y="3086100"/>
          <p14:tracePt t="69375" x="5270500" y="3078163"/>
          <p14:tracePt t="69377" x="5278438" y="3078163"/>
          <p14:tracePt t="69379" x="5286375" y="3078163"/>
          <p14:tracePt t="69381" x="5294313" y="3078163"/>
          <p14:tracePt t="69383" x="5302250" y="3078163"/>
          <p14:tracePt t="69387" x="5310188" y="3078163"/>
          <p14:tracePt t="69389" x="5318125" y="3078163"/>
          <p14:tracePt t="69391" x="5326063" y="3078163"/>
          <p14:tracePt t="69393" x="5334000" y="3078163"/>
          <p14:tracePt t="69395" x="5341938" y="3078163"/>
          <p14:tracePt t="69397" x="5349875" y="3078163"/>
          <p14:tracePt t="69401" x="5357813" y="3078163"/>
          <p14:tracePt t="69403" x="5365750" y="3078163"/>
          <p14:tracePt t="69405" x="5373688" y="3078163"/>
          <p14:tracePt t="69409" x="5381625" y="3078163"/>
          <p14:tracePt t="69413" x="5389563" y="3078163"/>
          <p14:tracePt t="69417" x="5397500" y="3078163"/>
          <p14:tracePt t="69423" x="5407025" y="3078163"/>
          <p14:tracePt t="69429" x="5414963" y="3070225"/>
          <p14:tracePt t="69581" x="5407025" y="3070225"/>
          <p14:tracePt t="69669" x="5414963" y="3070225"/>
          <p14:tracePt t="69671" x="5414963" y="3062288"/>
          <p14:tracePt t="69681" x="5422900" y="3062288"/>
          <p14:tracePt t="69687" x="5430838" y="3062288"/>
          <p14:tracePt t="69692" x="5438775" y="3062288"/>
          <p14:tracePt t="69695" x="5446713" y="3062288"/>
          <p14:tracePt t="69699" x="5454650" y="3062288"/>
          <p14:tracePt t="69701" x="5462588" y="3062288"/>
          <p14:tracePt t="69703" x="5470525" y="3062288"/>
          <p14:tracePt t="69705" x="5478463" y="3062288"/>
          <p14:tracePt t="69707" x="5486400" y="3062288"/>
          <p14:tracePt t="69711" x="5502275" y="3062288"/>
          <p14:tracePt t="69715" x="5510213" y="3062288"/>
          <p14:tracePt t="69717" x="5526088" y="3062288"/>
          <p14:tracePt t="69719" x="5534025" y="3062288"/>
          <p14:tracePt t="69721" x="5541963" y="3062288"/>
          <p14:tracePt t="69723" x="5557838" y="3062288"/>
          <p14:tracePt t="69727" x="5581650" y="3062288"/>
          <p14:tracePt t="69729" x="5589588" y="3062288"/>
          <p14:tracePt t="69731" x="5605463" y="3062288"/>
          <p14:tracePt t="69733" x="5621338" y="3062288"/>
          <p14:tracePt t="69735" x="5637213" y="3062288"/>
          <p14:tracePt t="69737" x="5653088" y="3062288"/>
          <p14:tracePt t="69739" x="5668963" y="3062288"/>
          <p14:tracePt t="69742" x="5684838" y="3062288"/>
          <p14:tracePt t="69743" x="5700713" y="3062288"/>
          <p14:tracePt t="69745" x="5716588" y="3062288"/>
          <p14:tracePt t="69747" x="5732463" y="3062288"/>
          <p14:tracePt t="69749" x="5749925" y="3062288"/>
          <p14:tracePt t="69751" x="5765800" y="3062288"/>
          <p14:tracePt t="69753" x="5781675" y="3062288"/>
          <p14:tracePt t="69755" x="5797550" y="3062288"/>
          <p14:tracePt t="69759" x="5837238" y="3062288"/>
          <p14:tracePt t="69761" x="5853113" y="3062288"/>
          <p14:tracePt t="69763" x="5868988" y="3070225"/>
          <p14:tracePt t="69765" x="5892800" y="3070225"/>
          <p14:tracePt t="69767" x="5908675" y="3070225"/>
          <p14:tracePt t="69769" x="5932488" y="3070225"/>
          <p14:tracePt t="69771" x="5948363" y="3070225"/>
          <p14:tracePt t="69773" x="5972175" y="3078163"/>
          <p14:tracePt t="69775" x="5988050" y="3078163"/>
          <p14:tracePt t="69777" x="6011863" y="3078163"/>
          <p14:tracePt t="69779" x="6035675" y="3078163"/>
          <p14:tracePt t="69781" x="6051550" y="3078163"/>
          <p14:tracePt t="69783" x="6075363" y="3086100"/>
          <p14:tracePt t="69785" x="6091238" y="3086100"/>
          <p14:tracePt t="69787" x="6116638" y="3094038"/>
          <p14:tracePt t="69789" x="6132513" y="3094038"/>
          <p14:tracePt t="69791" x="6156325" y="3094038"/>
          <p14:tracePt t="69795" x="6196013" y="3101975"/>
          <p14:tracePt t="69797" x="6219825" y="3101975"/>
          <p14:tracePt t="69799" x="6243638" y="3101975"/>
          <p14:tracePt t="69801" x="6259513" y="3109913"/>
          <p14:tracePt t="69803" x="6283325" y="3109913"/>
          <p14:tracePt t="69805" x="6299200" y="3117850"/>
          <p14:tracePt t="69807" x="6323013" y="3117850"/>
          <p14:tracePt t="69810" x="6338888" y="3117850"/>
          <p14:tracePt t="69812" x="6362700" y="3117850"/>
          <p14:tracePt t="69814" x="6386513" y="3125788"/>
          <p14:tracePt t="69815" x="6402388" y="3125788"/>
          <p14:tracePt t="69817" x="6418263" y="3133725"/>
          <p14:tracePt t="69819" x="6434138" y="3133725"/>
          <p14:tracePt t="69821" x="6459538" y="3141663"/>
          <p14:tracePt t="69823" x="6475413" y="3141663"/>
          <p14:tracePt t="69825" x="6491288" y="3149600"/>
          <p14:tracePt t="69828" x="6507163" y="3149600"/>
          <p14:tracePt t="69831" x="6538913" y="3157538"/>
          <p14:tracePt t="69833" x="6546850" y="3157538"/>
          <p14:tracePt t="69835" x="6562725" y="3157538"/>
          <p14:tracePt t="69837" x="6578600" y="3165475"/>
          <p14:tracePt t="69839" x="6586538" y="3165475"/>
          <p14:tracePt t="69841" x="6594475" y="3165475"/>
          <p14:tracePt t="69843" x="6602413" y="3165475"/>
          <p14:tracePt t="69845" x="6618288" y="3165475"/>
          <p14:tracePt t="69847" x="6626225" y="3173413"/>
          <p14:tracePt t="69849" x="6634163" y="3173413"/>
          <p14:tracePt t="69853" x="6642100" y="3173413"/>
          <p14:tracePt t="69855" x="6650038" y="3173413"/>
          <p14:tracePt t="69859" x="6657975" y="3173413"/>
          <p14:tracePt t="69863" x="6665913" y="3173413"/>
          <p14:tracePt t="69869" x="6665913" y="3165475"/>
          <p14:tracePt t="69871" x="6673850" y="3165475"/>
          <p14:tracePt t="69873" x="6665913" y="3165475"/>
          <p14:tracePt t="69879" x="6657975" y="3157538"/>
          <p14:tracePt t="69881" x="6650038" y="3157538"/>
          <p14:tracePt t="69883" x="6642100" y="3157538"/>
          <p14:tracePt t="69885" x="6642100" y="3149600"/>
          <p14:tracePt t="69887" x="6634163" y="3141663"/>
          <p14:tracePt t="69889" x="6626225" y="3141663"/>
          <p14:tracePt t="69891" x="6610350" y="3133725"/>
          <p14:tracePt t="69894" x="6602413" y="3133725"/>
          <p14:tracePt t="69897" x="6586538" y="3117850"/>
          <p14:tracePt t="69899" x="6578600" y="3117850"/>
          <p14:tracePt t="69901" x="6562725" y="3109913"/>
          <p14:tracePt t="69903" x="6554788" y="3101975"/>
          <p14:tracePt t="69905" x="6546850" y="3101975"/>
          <p14:tracePt t="69909" x="6523038" y="3094038"/>
          <p14:tracePt t="69911" x="6515100" y="3086100"/>
          <p14:tracePt t="69916" x="6491288" y="3078163"/>
          <p14:tracePt t="69917" x="6483350" y="3078163"/>
          <p14:tracePt t="69919" x="6475413" y="3070225"/>
          <p14:tracePt t="69921" x="6467475" y="3070225"/>
          <p14:tracePt t="69923" x="6459538" y="3070225"/>
          <p14:tracePt t="69925" x="6451600" y="3070225"/>
          <p14:tracePt t="69929" x="6442075" y="3062288"/>
          <p14:tracePt t="69931" x="6434138" y="3062288"/>
          <p14:tracePt t="69933" x="6426200" y="3062288"/>
          <p14:tracePt t="69944" x="6402388" y="3062288"/>
          <p14:tracePt t="69947" x="6394450" y="3062288"/>
          <p14:tracePt t="69951" x="6386513" y="3062288"/>
          <p14:tracePt t="69955" x="6386513" y="3054350"/>
          <p14:tracePt t="69957" x="6378575" y="3054350"/>
          <p14:tracePt t="69963" x="6370638" y="3054350"/>
          <p14:tracePt t="69967" x="6362700" y="3054350"/>
          <p14:tracePt t="70127" x="6370638" y="3054350"/>
          <p14:tracePt t="70131" x="6370638" y="3046413"/>
          <p14:tracePt t="70159" x="6378575" y="3046413"/>
          <p14:tracePt t="70167" x="6386513" y="3046413"/>
          <p14:tracePt t="70173" x="6394450" y="3046413"/>
          <p14:tracePt t="70178" x="6402388" y="3038475"/>
          <p14:tracePt t="70181" x="6410325" y="3038475"/>
          <p14:tracePt t="70183" x="6418263" y="3038475"/>
          <p14:tracePt t="70187" x="6426200" y="3038475"/>
          <p14:tracePt t="70189" x="6434138" y="3038475"/>
          <p14:tracePt t="70192" x="6442075" y="3038475"/>
          <p14:tracePt t="70195" x="6459538" y="3038475"/>
          <p14:tracePt t="70197" x="6467475" y="3030538"/>
          <p14:tracePt t="70199" x="6475413" y="3030538"/>
          <p14:tracePt t="70201" x="6483350" y="3030538"/>
          <p14:tracePt t="70203" x="6491288" y="3030538"/>
          <p14:tracePt t="70205" x="6499225" y="3030538"/>
          <p14:tracePt t="70207" x="6507163" y="3030538"/>
          <p14:tracePt t="70211" x="6530975" y="3030538"/>
          <p14:tracePt t="70213" x="6538913" y="3030538"/>
          <p14:tracePt t="70215" x="6546850" y="3030538"/>
          <p14:tracePt t="70217" x="6554788" y="3030538"/>
          <p14:tracePt t="70219" x="6570663" y="3030538"/>
          <p14:tracePt t="70221" x="6578600" y="3030538"/>
          <p14:tracePt t="70223" x="6586538" y="3030538"/>
          <p14:tracePt t="70226" x="6602413" y="3030538"/>
          <p14:tracePt t="70227" x="6610350" y="3030538"/>
          <p14:tracePt t="70229" x="6618288" y="3022600"/>
          <p14:tracePt t="70231" x="6634163" y="3022600"/>
          <p14:tracePt t="70233" x="6642100" y="3022600"/>
          <p14:tracePt t="70235" x="6657975" y="3022600"/>
          <p14:tracePt t="70237" x="6673850" y="3022600"/>
          <p14:tracePt t="70239" x="6681788" y="3022600"/>
          <p14:tracePt t="70242" x="6697663" y="3022600"/>
          <p14:tracePt t="70244" x="6705600" y="3022600"/>
          <p14:tracePt t="70245" x="6721475" y="3022600"/>
          <p14:tracePt t="70247" x="6737350" y="3022600"/>
          <p14:tracePt t="70249" x="6745288" y="3022600"/>
          <p14:tracePt t="70251" x="6761163" y="3022600"/>
          <p14:tracePt t="70253" x="6769100" y="3022600"/>
          <p14:tracePt t="70256" x="6784975" y="3014663"/>
          <p14:tracePt t="70259" x="6810375" y="3014663"/>
          <p14:tracePt t="70261" x="6826250" y="3014663"/>
          <p14:tracePt t="70263" x="6834188" y="3014663"/>
          <p14:tracePt t="70265" x="6850063" y="3006725"/>
          <p14:tracePt t="70267" x="6858000" y="3006725"/>
          <p14:tracePt t="70269" x="6873875" y="3006725"/>
          <p14:tracePt t="70271" x="6889750" y="3006725"/>
          <p14:tracePt t="70273" x="6897688" y="2998788"/>
          <p14:tracePt t="70275" x="6913563" y="2998788"/>
          <p14:tracePt t="70278" x="6921500" y="2998788"/>
          <p14:tracePt t="70281" x="6929438" y="2998788"/>
          <p14:tracePt t="70282" x="6945313" y="2990850"/>
          <p14:tracePt t="70283" x="6953250" y="2990850"/>
          <p14:tracePt t="70285" x="6961188" y="2990850"/>
          <p14:tracePt t="70287" x="6977063" y="2990850"/>
          <p14:tracePt t="70289" x="6985000" y="2982913"/>
          <p14:tracePt t="70291" x="6992938" y="2982913"/>
          <p14:tracePt t="70295" x="7008813" y="2982913"/>
          <p14:tracePt t="70297" x="7016750" y="2974975"/>
          <p14:tracePt t="70299" x="7024688" y="2974975"/>
          <p14:tracePt t="70303" x="7032625" y="2974975"/>
          <p14:tracePt t="70305" x="7032625" y="2967038"/>
          <p14:tracePt t="70307" x="7040563" y="2967038"/>
          <p14:tracePt t="70311" x="7048500" y="2967038"/>
          <p14:tracePt t="70315" x="7048500" y="2959100"/>
          <p14:tracePt t="70317" x="7056438" y="2959100"/>
          <p14:tracePt t="70361" x="7048500" y="2959100"/>
          <p14:tracePt t="70453" x="7056438" y="2959100"/>
          <p14:tracePt t="70461" x="7056438" y="2967038"/>
          <p14:tracePt t="70471" x="7064375" y="2974975"/>
          <p14:tracePt t="70479" x="7072313" y="2974975"/>
          <p14:tracePt t="70483" x="7072313" y="2982913"/>
          <p14:tracePt t="70485" x="7080250" y="2982913"/>
          <p14:tracePt t="70489" x="7088188" y="2982913"/>
          <p14:tracePt t="70492" x="7096125" y="2982913"/>
          <p14:tracePt t="70493" x="7104063" y="2990850"/>
          <p14:tracePt t="70497" x="7112000" y="2990850"/>
          <p14:tracePt t="70499" x="7119938" y="2990850"/>
          <p14:tracePt t="70501" x="7135813" y="2998788"/>
          <p14:tracePt t="70503" x="7145338" y="2998788"/>
          <p14:tracePt t="70505" x="7153275" y="2998788"/>
          <p14:tracePt t="70507" x="7169150" y="2998788"/>
          <p14:tracePt t="70509" x="7177088" y="2998788"/>
          <p14:tracePt t="70512" x="7192963" y="2998788"/>
          <p14:tracePt t="70513" x="7208838" y="3006725"/>
          <p14:tracePt t="70515" x="7224713" y="3006725"/>
          <p14:tracePt t="70517" x="7240588" y="3006725"/>
          <p14:tracePt t="70519" x="7256463" y="3006725"/>
          <p14:tracePt t="70521" x="7272338" y="3006725"/>
          <p14:tracePt t="70523" x="7288213" y="3006725"/>
          <p14:tracePt t="70525" x="7304088" y="3014663"/>
          <p14:tracePt t="70527" x="7327900" y="3014663"/>
          <p14:tracePt t="70529" x="7343775" y="3014663"/>
          <p14:tracePt t="70531" x="7359650" y="3022600"/>
          <p14:tracePt t="70533" x="7383463" y="3022600"/>
          <p14:tracePt t="70535" x="7399338" y="3022600"/>
          <p14:tracePt t="70537" x="7423150" y="3022600"/>
          <p14:tracePt t="70539" x="7439025" y="3030538"/>
          <p14:tracePt t="70541" x="7462838" y="3030538"/>
          <p14:tracePt t="70544" x="7486650" y="3030538"/>
          <p14:tracePt t="70545" x="7504113" y="3030538"/>
          <p14:tracePt t="70547" x="7527925" y="3030538"/>
          <p14:tracePt t="70549" x="7551738" y="3030538"/>
          <p14:tracePt t="70552" x="7567613" y="3030538"/>
          <p14:tracePt t="70553" x="7591425" y="3030538"/>
          <p14:tracePt t="70555" x="7615238" y="3030538"/>
          <p14:tracePt t="70557" x="7639050" y="3030538"/>
          <p14:tracePt t="70559" x="7654925" y="3030538"/>
          <p14:tracePt t="70561" x="7686675" y="3030538"/>
          <p14:tracePt t="70563" x="7702550" y="3030538"/>
          <p14:tracePt t="70565" x="7726363" y="3030538"/>
          <p14:tracePt t="70567" x="7750175" y="3022600"/>
          <p14:tracePt t="70569" x="7766050" y="3022600"/>
          <p14:tracePt t="70571" x="7789863" y="3022600"/>
          <p14:tracePt t="70573" x="7813675" y="3022600"/>
          <p14:tracePt t="70577" x="7854950" y="3014663"/>
          <p14:tracePt t="70579" x="7878763" y="3014663"/>
          <p14:tracePt t="70581" x="7894638" y="3014663"/>
          <p14:tracePt t="70583" x="7918450" y="3006725"/>
          <p14:tracePt t="70585" x="7942263" y="3006725"/>
          <p14:tracePt t="70587" x="7958138" y="3006725"/>
          <p14:tracePt t="70589" x="7981950" y="2998788"/>
          <p14:tracePt t="70592" x="7997825" y="2990850"/>
          <p14:tracePt t="70595" x="8045450" y="2982913"/>
          <p14:tracePt t="70597" x="8053388" y="2982913"/>
          <p14:tracePt t="70599" x="8077200" y="2974975"/>
          <p14:tracePt t="70601" x="8093075" y="2967038"/>
          <p14:tracePt t="70603" x="8108950" y="2959100"/>
          <p14:tracePt t="70605" x="8124825" y="2951163"/>
          <p14:tracePt t="70607" x="8140700" y="2943225"/>
          <p14:tracePt t="70609" x="8156575" y="2935288"/>
          <p14:tracePt t="70611" x="8164513" y="2927350"/>
          <p14:tracePt t="70615" x="8180388" y="2919413"/>
          <p14:tracePt t="70618" x="8205788" y="2909888"/>
          <p14:tracePt t="70619" x="8221663" y="2901950"/>
          <p14:tracePt t="70621" x="8229600" y="2894013"/>
          <p14:tracePt t="70623" x="8237538" y="2886075"/>
          <p14:tracePt t="70625" x="8245475" y="2878138"/>
          <p14:tracePt t="70627" x="8253413" y="2870200"/>
          <p14:tracePt t="70631" x="8261350" y="2862263"/>
          <p14:tracePt t="70635" x="8277225" y="2846388"/>
          <p14:tracePt t="70637" x="8277225" y="2838450"/>
          <p14:tracePt t="70639" x="8285163" y="2830513"/>
          <p14:tracePt t="70641" x="8285163" y="2822575"/>
          <p14:tracePt t="70643" x="8285163" y="2814638"/>
          <p14:tracePt t="70646" x="8285163" y="2806700"/>
          <p14:tracePt t="70651" x="8285163" y="2782888"/>
          <p14:tracePt t="70653" x="8285163" y="2774950"/>
          <p14:tracePt t="70658" x="8285163" y="2767013"/>
          <p14:tracePt t="70660" x="8285163" y="2759075"/>
          <p14:tracePt t="70663" x="8277225" y="2743200"/>
          <p14:tracePt t="70667" x="8277225" y="2735263"/>
          <p14:tracePt t="70669" x="8269288" y="2727325"/>
          <p14:tracePt t="70671" x="8269288" y="2719388"/>
          <p14:tracePt t="70673" x="8261350" y="2711450"/>
          <p14:tracePt t="70675" x="8253413" y="2703513"/>
          <p14:tracePt t="70679" x="8245475" y="2695575"/>
          <p14:tracePt t="70681" x="8237538" y="2687638"/>
          <p14:tracePt t="70683" x="8229600" y="2679700"/>
          <p14:tracePt t="70685" x="8221663" y="2671763"/>
          <p14:tracePt t="70687" x="8213725" y="2663825"/>
          <p14:tracePt t="70689" x="8205788" y="2655888"/>
          <p14:tracePt t="70692" x="8197850" y="2655888"/>
          <p14:tracePt t="70696" x="8172450" y="2640013"/>
          <p14:tracePt t="70699" x="8164513" y="2632075"/>
          <p14:tracePt t="70699" x="8156575" y="2632075"/>
          <p14:tracePt t="70701" x="8140700" y="2624138"/>
          <p14:tracePt t="70703" x="8132763" y="2616200"/>
          <p14:tracePt t="70705" x="8116888" y="2608263"/>
          <p14:tracePt t="70707" x="8101013" y="2600325"/>
          <p14:tracePt t="70710" x="8085138" y="2600325"/>
          <p14:tracePt t="70711" x="8069263" y="2592388"/>
          <p14:tracePt t="70713" x="8053388" y="2584450"/>
          <p14:tracePt t="70717" x="8013700" y="2576513"/>
          <p14:tracePt t="70719" x="7997825" y="2576513"/>
          <p14:tracePt t="70721" x="7981950" y="2566988"/>
          <p14:tracePt t="70723" x="7958138" y="2566988"/>
          <p14:tracePt t="70726" x="7942263" y="2559050"/>
          <p14:tracePt t="70727" x="7918450" y="2559050"/>
          <p14:tracePt t="70731" x="7870825" y="2551113"/>
          <p14:tracePt t="70733" x="7847013" y="2551113"/>
          <p14:tracePt t="70735" x="7821613" y="2543175"/>
          <p14:tracePt t="70737" x="7797800" y="2543175"/>
          <p14:tracePt t="70739" x="7773988" y="2543175"/>
          <p14:tracePt t="70743" x="7726363" y="2535238"/>
          <p14:tracePt t="70747" x="7678738" y="2535238"/>
          <p14:tracePt t="70749" x="7654925" y="2535238"/>
          <p14:tracePt t="70751" x="7631113" y="2527300"/>
          <p14:tracePt t="70753" x="7599363" y="2527300"/>
          <p14:tracePt t="70756" x="7575550" y="2527300"/>
          <p14:tracePt t="70759" x="7527925" y="2527300"/>
          <p14:tracePt t="70761" x="7496175" y="2519363"/>
          <p14:tracePt t="70763" x="7470775" y="2519363"/>
          <p14:tracePt t="70765" x="7439025" y="2519363"/>
          <p14:tracePt t="70767" x="7415213" y="2519363"/>
          <p14:tracePt t="70769" x="7391400" y="2519363"/>
          <p14:tracePt t="70771" x="7359650" y="2519363"/>
          <p14:tracePt t="70773" x="7335838" y="2519363"/>
          <p14:tracePt t="70775" x="7304088" y="2519363"/>
          <p14:tracePt t="70777" x="7280275" y="2519363"/>
          <p14:tracePt t="70779" x="7248525" y="2519363"/>
          <p14:tracePt t="70781" x="7216775" y="2519363"/>
          <p14:tracePt t="70783" x="7192963" y="2527300"/>
          <p14:tracePt t="70785" x="7161213" y="2527300"/>
          <p14:tracePt t="70787" x="7135813" y="2527300"/>
          <p14:tracePt t="70789" x="7104063" y="2527300"/>
          <p14:tracePt t="70792" x="7080250" y="2527300"/>
          <p14:tracePt t="70795" x="7024688" y="2535238"/>
          <p14:tracePt t="70797" x="7000875" y="2543175"/>
          <p14:tracePt t="70799" x="6969125" y="2543175"/>
          <p14:tracePt t="70801" x="6953250" y="2543175"/>
          <p14:tracePt t="70803" x="6929438" y="2551113"/>
          <p14:tracePt t="70805" x="6905625" y="2551113"/>
          <p14:tracePt t="70807" x="6881813" y="2559050"/>
          <p14:tracePt t="70809" x="6858000" y="2559050"/>
          <p14:tracePt t="70813" x="6826250" y="2576513"/>
          <p14:tracePt t="70815" x="6802438" y="2576513"/>
          <p14:tracePt t="70817" x="6784975" y="2584450"/>
          <p14:tracePt t="70819" x="6769100" y="2592388"/>
          <p14:tracePt t="70821" x="6753225" y="2592388"/>
          <p14:tracePt t="70823" x="6737350" y="2600325"/>
          <p14:tracePt t="70826" x="6729413" y="2608263"/>
          <p14:tracePt t="70827" x="6713538" y="2608263"/>
          <p14:tracePt t="70830" x="6705600" y="2616200"/>
          <p14:tracePt t="70831" x="6689725" y="2624138"/>
          <p14:tracePt t="70833" x="6681788" y="2632075"/>
          <p14:tracePt t="70835" x="6673850" y="2632075"/>
          <p14:tracePt t="70837" x="6657975" y="2640013"/>
          <p14:tracePt t="70839" x="6657975" y="2647950"/>
          <p14:tracePt t="70841" x="6650038" y="2647950"/>
          <p14:tracePt t="70843" x="6642100" y="2655888"/>
          <p14:tracePt t="70847" x="6634163" y="2663825"/>
          <p14:tracePt t="70849" x="6634163" y="2671763"/>
          <p14:tracePt t="70852" x="6626225" y="2671763"/>
          <p14:tracePt t="70853" x="6626225" y="2679700"/>
          <p14:tracePt t="70857" x="6626225" y="2687638"/>
          <p14:tracePt t="70862" x="6626225" y="2695575"/>
          <p14:tracePt t="70865" x="6626225" y="2703513"/>
          <p14:tracePt t="70871" x="6626225" y="2711450"/>
          <p14:tracePt t="70876" x="6626225" y="2719388"/>
          <p14:tracePt t="70878" x="6634163" y="2719388"/>
          <p14:tracePt t="70880" x="6634163" y="2727325"/>
          <p14:tracePt t="70883" x="6642100" y="2735263"/>
          <p14:tracePt t="70887" x="6650038" y="2743200"/>
          <p14:tracePt t="70891" x="6650038" y="2751138"/>
          <p14:tracePt t="70894" x="6657975" y="2751138"/>
          <p14:tracePt t="70897" x="6665913" y="2759075"/>
          <p14:tracePt t="70901" x="6673850" y="2767013"/>
          <p14:tracePt t="70905" x="6681788" y="2767013"/>
          <p14:tracePt t="70907" x="6681788" y="2774950"/>
          <p14:tracePt t="70911" x="6689725" y="2774950"/>
          <p14:tracePt t="70915" x="6697663" y="2774950"/>
          <p14:tracePt t="70917" x="6697663" y="2782888"/>
          <p14:tracePt t="70921" x="6705600" y="2782888"/>
          <p14:tracePt t="70929" x="6713538" y="2782888"/>
          <p14:tracePt t="71519" x="6705600" y="2782888"/>
          <p14:tracePt t="71531" x="6697663" y="2782888"/>
          <p14:tracePt t="71539" x="6689725" y="2782888"/>
          <p14:tracePt t="71547" x="6681788" y="2782888"/>
          <p14:tracePt t="71565" x="6673850" y="2782888"/>
          <p14:tracePt t="71709" x="6665913" y="2774950"/>
          <p14:tracePt t="71713" x="6657975" y="2767013"/>
          <p14:tracePt t="71717" x="6650038" y="2767013"/>
          <p14:tracePt t="71719" x="6642100" y="2759075"/>
          <p14:tracePt t="71723" x="6634163" y="2759075"/>
          <p14:tracePt t="71726" x="6626225" y="2751138"/>
          <p14:tracePt t="71729" x="6610350" y="2743200"/>
          <p14:tracePt t="71731" x="6602413" y="2743200"/>
          <p14:tracePt t="71733" x="6594475" y="2735263"/>
          <p14:tracePt t="71735" x="6586538" y="2735263"/>
          <p14:tracePt t="71737" x="6578600" y="2727325"/>
          <p14:tracePt t="71739" x="6570663" y="2727325"/>
          <p14:tracePt t="71743" x="6562725" y="2719388"/>
          <p14:tracePt t="71745" x="6554788" y="2711450"/>
          <p14:tracePt t="71746" x="6538913" y="2711450"/>
          <p14:tracePt t="71747" x="6530975" y="2703513"/>
          <p14:tracePt t="71749" x="6523038" y="2695575"/>
          <p14:tracePt t="71751" x="6507163" y="2687638"/>
          <p14:tracePt t="71753" x="6499225" y="2687638"/>
          <p14:tracePt t="71755" x="6483350" y="2679700"/>
          <p14:tracePt t="71757" x="6467475" y="2671763"/>
          <p14:tracePt t="71759" x="6459538" y="2663825"/>
          <p14:tracePt t="71761" x="6442075" y="2663825"/>
          <p14:tracePt t="71765" x="6410325" y="2647950"/>
          <p14:tracePt t="71767" x="6394450" y="2647950"/>
          <p14:tracePt t="71769" x="6378575" y="2640013"/>
          <p14:tracePt t="71771" x="6362700" y="2632075"/>
          <p14:tracePt t="71775" x="6330950" y="2624138"/>
          <p14:tracePt t="71777" x="6315075" y="2616200"/>
          <p14:tracePt t="71779" x="6299200" y="2608263"/>
          <p14:tracePt t="71783" x="6259513" y="2592388"/>
          <p14:tracePt t="71785" x="6227763" y="2584450"/>
          <p14:tracePt t="71787" x="6211888" y="2576513"/>
          <p14:tracePt t="71789" x="6196013" y="2576513"/>
          <p14:tracePt t="71792" x="6172200" y="2566988"/>
          <p14:tracePt t="71793" x="6148388" y="2559050"/>
          <p14:tracePt t="71797" x="6100763" y="2543175"/>
          <p14:tracePt t="71799" x="6075363" y="2535238"/>
          <p14:tracePt t="71801" x="6051550" y="2535238"/>
          <p14:tracePt t="71804" x="6027738" y="2527300"/>
          <p14:tracePt t="71805" x="5995988" y="2519363"/>
          <p14:tracePt t="71807" x="5972175" y="2511425"/>
          <p14:tracePt t="71810" x="5948363" y="2511425"/>
          <p14:tracePt t="71811" x="5916613" y="2503488"/>
          <p14:tracePt t="71815" x="5861050" y="2487613"/>
          <p14:tracePt t="71817" x="5837238" y="2487613"/>
          <p14:tracePt t="71819" x="5797550" y="2479675"/>
          <p14:tracePt t="71822" x="5773738" y="2471738"/>
          <p14:tracePt t="71823" x="5749925" y="2471738"/>
          <p14:tracePt t="71825" x="5716588" y="2463800"/>
          <p14:tracePt t="71827" x="5684838" y="2455863"/>
          <p14:tracePt t="71832" x="5621338" y="2439988"/>
          <p14:tracePt t="71833" x="5597525" y="2439988"/>
          <p14:tracePt t="71835" x="5565775" y="2432050"/>
          <p14:tracePt t="71837" x="5534025" y="2424113"/>
          <p14:tracePt t="71839" x="5502275" y="2416175"/>
          <p14:tracePt t="71841" x="5470525" y="2408238"/>
          <p14:tracePt t="71843" x="5446713" y="2408238"/>
          <p14:tracePt t="71849" x="5349875" y="2392363"/>
          <p14:tracePt t="71851" x="5326063" y="2384425"/>
          <p14:tracePt t="71853" x="5286375" y="2384425"/>
          <p14:tracePt t="71855" x="5262563" y="2384425"/>
          <p14:tracePt t="71857" x="5230813" y="2376488"/>
          <p14:tracePt t="71859" x="5207000" y="2376488"/>
          <p14:tracePt t="71861" x="5175250" y="2368550"/>
          <p14:tracePt t="71864" x="5151438" y="2368550"/>
          <p14:tracePt t="71867" x="5095875" y="2368550"/>
          <p14:tracePt t="71869" x="5072063" y="2360613"/>
          <p14:tracePt t="71871" x="5046663" y="2360613"/>
          <p14:tracePt t="71873" x="5022850" y="2360613"/>
          <p14:tracePt t="71876" x="4999038" y="2360613"/>
          <p14:tracePt t="71879" x="4983163" y="2360613"/>
          <p14:tracePt t="71882" x="4943475" y="2360613"/>
          <p14:tracePt t="71883" x="4919663" y="2360613"/>
          <p14:tracePt t="71885" x="4903788" y="2360613"/>
          <p14:tracePt t="71887" x="4887913" y="2360613"/>
          <p14:tracePt t="71889" x="4872038" y="2360613"/>
          <p14:tracePt t="71893" x="4848225" y="2360613"/>
          <p14:tracePt t="71895" x="4832350" y="2360613"/>
          <p14:tracePt t="71897" x="4824413" y="2360613"/>
          <p14:tracePt t="71899" x="4808538" y="2360613"/>
          <p14:tracePt t="71901" x="4800600" y="2360613"/>
          <p14:tracePt t="71903" x="4792663" y="2360613"/>
          <p14:tracePt t="71905" x="4784725" y="2368550"/>
          <p14:tracePt t="71907" x="4776788" y="2368550"/>
          <p14:tracePt t="71911" x="4768850" y="2368550"/>
          <p14:tracePt t="71915" x="4760913" y="2368550"/>
          <p14:tracePt t="71919" x="4760913" y="2376488"/>
          <p14:tracePt t="71923" x="4752975" y="2376488"/>
          <p14:tracePt t="71948" x="4752975" y="2384425"/>
          <p14:tracePt t="71954" x="4752975" y="2392363"/>
          <p14:tracePt t="71957" x="4745038" y="2392363"/>
          <p14:tracePt t="71961" x="4745038" y="2400300"/>
          <p14:tracePt t="71965" x="4745038" y="2408238"/>
          <p14:tracePt t="71969" x="4745038" y="2416175"/>
          <p14:tracePt t="71972" x="4745038" y="2424113"/>
          <p14:tracePt t="71976" x="4737100" y="2432050"/>
          <p14:tracePt t="71982" x="4737100" y="2439988"/>
          <p14:tracePt t="71984" x="4729163" y="2439988"/>
          <p14:tracePt t="71986" x="4729163" y="2447925"/>
          <p14:tracePt t="71988" x="4721225" y="2447925"/>
          <p14:tracePt t="71990" x="4721225" y="2455863"/>
          <p14:tracePt t="71994" x="4713288" y="2463800"/>
          <p14:tracePt t="71998" x="4705350" y="2471738"/>
          <p14:tracePt t="72000" x="4695825" y="2471738"/>
          <p14:tracePt t="72002" x="4695825" y="2479675"/>
          <p14:tracePt t="72004" x="4687888" y="2487613"/>
          <p14:tracePt t="72006" x="4679950" y="2487613"/>
          <p14:tracePt t="72009" x="4679950" y="2495550"/>
          <p14:tracePt t="72010" x="4672013" y="2495550"/>
          <p14:tracePt t="72012" x="4664075" y="2503488"/>
          <p14:tracePt t="72014" x="4656138" y="2503488"/>
          <p14:tracePt t="72016" x="4648200" y="2511425"/>
          <p14:tracePt t="72019" x="4648200" y="2519363"/>
          <p14:tracePt t="72021" x="4640263" y="2519363"/>
          <p14:tracePt t="72022" x="4632325" y="2527300"/>
          <p14:tracePt t="72024" x="4624388" y="2527300"/>
          <p14:tracePt t="72026" x="4616450" y="2535238"/>
          <p14:tracePt t="72028" x="4608513" y="2543175"/>
          <p14:tracePt t="72032" x="4600575" y="2551113"/>
          <p14:tracePt t="72034" x="4592638" y="2551113"/>
          <p14:tracePt t="72036" x="4584700" y="2559050"/>
          <p14:tracePt t="72038" x="4576763" y="2559050"/>
          <p14:tracePt t="72041" x="4568825" y="2566988"/>
          <p14:tracePt t="72044" x="4560888" y="2576513"/>
          <p14:tracePt t="72046" x="4552950" y="2576513"/>
          <p14:tracePt t="72050" x="4552950" y="2584450"/>
          <p14:tracePt t="72052" x="4545013" y="2584450"/>
          <p14:tracePt t="72059" x="4537075" y="2592388"/>
          <p14:tracePt t="72129" x="4537075" y="2584450"/>
          <p14:tracePt t="72133" x="4545013" y="2584450"/>
          <p14:tracePt t="72137" x="4545013" y="2576513"/>
          <p14:tracePt t="72142" x="4545013" y="2566988"/>
          <p14:tracePt t="72145" x="4545013" y="2559050"/>
          <p14:tracePt t="72149" x="4545013" y="2551113"/>
          <p14:tracePt t="72153" x="4545013" y="2543175"/>
          <p14:tracePt t="72157" x="4545013" y="2535238"/>
          <p14:tracePt t="72159" x="4545013" y="2527300"/>
          <p14:tracePt t="72163" x="4545013" y="2519363"/>
          <p14:tracePt t="72167" x="4545013" y="2511425"/>
          <p14:tracePt t="72171" x="4545013" y="2503488"/>
          <p14:tracePt t="72173" x="4537075" y="2495550"/>
          <p14:tracePt t="72178" x="4537075" y="2487613"/>
          <p14:tracePt t="72181" x="4529138" y="2479675"/>
          <p14:tracePt t="72185" x="4529138" y="2471738"/>
          <p14:tracePt t="72189" x="4521200" y="2463800"/>
          <p14:tracePt t="72195" x="4521200" y="2455863"/>
          <p14:tracePt t="72197" x="4513263" y="2455863"/>
          <p14:tracePt t="72201" x="4513263" y="2447925"/>
          <p14:tracePt t="72205" x="4505325" y="2447925"/>
          <p14:tracePt t="72211" x="4505325" y="2439988"/>
          <p14:tracePt t="72213" x="4497388" y="2439988"/>
          <p14:tracePt t="72273" x="4497388" y="2447925"/>
          <p14:tracePt t="72279" x="4497388" y="2455863"/>
          <p14:tracePt t="72285" x="4497388" y="2463800"/>
          <p14:tracePt t="72289" x="4497388" y="2471738"/>
          <p14:tracePt t="72291" x="4497388" y="2479675"/>
          <p14:tracePt t="72295" x="4497388" y="2487613"/>
          <p14:tracePt t="72299" x="4497388" y="2495550"/>
          <p14:tracePt t="72303" x="4497388" y="2503488"/>
          <p14:tracePt t="72307" x="4497388" y="2511425"/>
          <p14:tracePt t="72313" x="4497388" y="2519363"/>
          <p14:tracePt t="72319" x="4497388" y="2527300"/>
          <p14:tracePt t="72403" x="4505325" y="2527300"/>
          <p14:tracePt t="72406" x="4505325" y="2519363"/>
          <p14:tracePt t="72410" x="4505325" y="2511425"/>
          <p14:tracePt t="72413" x="4513263" y="2503488"/>
          <p14:tracePt t="72415" x="4513263" y="2495550"/>
          <p14:tracePt t="72417" x="4513263" y="2487613"/>
          <p14:tracePt t="72421" x="4513263" y="2479675"/>
          <p14:tracePt t="72423" x="4513263" y="2471738"/>
          <p14:tracePt t="72428" x="4521200" y="2463800"/>
          <p14:tracePt t="72431" x="4521200" y="2455863"/>
          <p14:tracePt t="72433" x="4521200" y="2447925"/>
          <p14:tracePt t="72437" x="4521200" y="2439988"/>
          <p14:tracePt t="72439" x="4521200" y="2432050"/>
          <p14:tracePt t="72445" x="4521200" y="2416175"/>
          <p14:tracePt t="72449" x="4521200" y="2408238"/>
          <p14:tracePt t="72451" x="4521200" y="2400300"/>
          <p14:tracePt t="72455" x="4521200" y="2392363"/>
          <p14:tracePt t="72457" x="4521200" y="2384425"/>
          <p14:tracePt t="72461" x="4521200" y="2376488"/>
          <p14:tracePt t="72465" x="4521200" y="2368550"/>
          <p14:tracePt t="72469" x="4521200" y="2360613"/>
          <p14:tracePt t="72473" x="4521200" y="2352675"/>
          <p14:tracePt t="72476" x="4521200" y="2344738"/>
          <p14:tracePt t="72479" x="4521200" y="2336800"/>
          <p14:tracePt t="72481" x="4529138" y="2328863"/>
          <p14:tracePt t="72485" x="4529138" y="2320925"/>
          <p14:tracePt t="72487" x="4529138" y="2312988"/>
          <p14:tracePt t="72494" x="4529138" y="2305050"/>
          <p14:tracePt t="72495" x="4529138" y="2297113"/>
          <p14:tracePt t="72497" x="4529138" y="2289175"/>
          <p14:tracePt t="72501" x="4529138" y="2281238"/>
          <p14:tracePt t="72505" x="4529138" y="2273300"/>
          <p14:tracePt t="72513" x="4529138" y="2265363"/>
          <p14:tracePt t="72527" x="4529138" y="2257425"/>
          <p14:tracePt t="72600" x="4529138" y="2265363"/>
          <p14:tracePt t="72621" x="4529138" y="2273300"/>
          <p14:tracePt t="72627" x="4529138" y="2281238"/>
          <p14:tracePt t="72634" x="4521200" y="2289175"/>
          <p14:tracePt t="72639" x="4521200" y="2297113"/>
          <p14:tracePt t="72643" x="4521200" y="2305050"/>
          <p14:tracePt t="72649" x="4521200" y="2312988"/>
          <p14:tracePt t="72655" x="4521200" y="2320925"/>
          <p14:tracePt t="72661" x="4521200" y="2328863"/>
          <p14:tracePt t="72699" x="4521200" y="2336800"/>
          <p14:tracePt t="72745" x="4521200" y="2328863"/>
          <p14:tracePt t="72749" x="4521200" y="2336800"/>
          <p14:tracePt t="72753" x="4521200" y="2328863"/>
          <p14:tracePt t="72757" x="4529138" y="2328863"/>
          <p14:tracePt t="72759" x="4529138" y="2320925"/>
          <p14:tracePt t="72763" x="4529138" y="2312988"/>
          <p14:tracePt t="72765" x="4529138" y="2305050"/>
          <p14:tracePt t="72769" x="4529138" y="2297113"/>
          <p14:tracePt t="72771" x="4537075" y="2289175"/>
          <p14:tracePt t="72776" x="4537075" y="2281238"/>
          <p14:tracePt t="72779" x="4537075" y="2273300"/>
          <p14:tracePt t="72781" x="4537075" y="2265363"/>
          <p14:tracePt t="72785" x="4537075" y="2257425"/>
          <p14:tracePt t="72787" x="4537075" y="2249488"/>
          <p14:tracePt t="72789" x="4537075" y="2241550"/>
          <p14:tracePt t="72792" x="4545013" y="2241550"/>
          <p14:tracePt t="72794" x="4545013" y="2233613"/>
          <p14:tracePt t="72795" x="4545013" y="2224088"/>
          <p14:tracePt t="72797" x="4545013" y="2216150"/>
          <p14:tracePt t="72799" x="4545013" y="2208213"/>
          <p14:tracePt t="72801" x="4545013" y="2200275"/>
          <p14:tracePt t="72803" x="4545013" y="2192338"/>
          <p14:tracePt t="72805" x="4545013" y="2184400"/>
          <p14:tracePt t="72810" x="4545013" y="2176463"/>
          <p14:tracePt t="72811" x="4545013" y="2168525"/>
          <p14:tracePt t="72813" x="4545013" y="2160588"/>
          <p14:tracePt t="72815" x="4537075" y="2152650"/>
          <p14:tracePt t="72819" x="4537075" y="2144713"/>
          <p14:tracePt t="72821" x="4537075" y="2136775"/>
          <p14:tracePt t="72825" x="4537075" y="2128838"/>
          <p14:tracePt t="72827" x="4537075" y="2120900"/>
          <p14:tracePt t="72831" x="4537075" y="2112963"/>
          <p14:tracePt t="72833" x="4537075" y="2105025"/>
          <p14:tracePt t="72835" x="4529138" y="2105025"/>
          <p14:tracePt t="72837" x="4529138" y="2097088"/>
          <p14:tracePt t="72839" x="4529138" y="2089150"/>
          <p14:tracePt t="72844" x="4529138" y="2081213"/>
          <p14:tracePt t="72847" x="4529138" y="2073275"/>
          <p14:tracePt t="72849" x="4521200" y="2065338"/>
          <p14:tracePt t="72853" x="4521200" y="2057400"/>
          <p14:tracePt t="72857" x="4521200" y="2049463"/>
          <p14:tracePt t="72861" x="4521200" y="2041525"/>
          <p14:tracePt t="72865" x="4521200" y="2033588"/>
          <p14:tracePt t="72867" x="4513263" y="2033588"/>
          <p14:tracePt t="72869" x="4513263" y="2025650"/>
          <p14:tracePt t="72875" x="4513263" y="2017713"/>
          <p14:tracePt t="72881" x="4513263" y="2009775"/>
          <p14:tracePt t="72985" x="4513263" y="2001838"/>
          <p14:tracePt t="72991" x="4513263" y="2009775"/>
          <p14:tracePt t="72994" x="4505325" y="2009775"/>
          <p14:tracePt t="72997" x="4505325" y="2017713"/>
          <p14:tracePt t="73001" x="4505325" y="2025650"/>
          <p14:tracePt t="73005" x="4505325" y="2033588"/>
          <p14:tracePt t="73009" x="4505325" y="2049463"/>
          <p14:tracePt t="73011" x="4505325" y="2057400"/>
          <p14:tracePt t="73013" x="4505325" y="2065338"/>
          <p14:tracePt t="73017" x="4505325" y="2073275"/>
          <p14:tracePt t="73019" x="4505325" y="2081213"/>
          <p14:tracePt t="73021" x="4505325" y="2089150"/>
          <p14:tracePt t="73023" x="4505325" y="2097088"/>
          <p14:tracePt t="73027" x="4505325" y="2105025"/>
          <p14:tracePt t="73029" x="4505325" y="2112963"/>
          <p14:tracePt t="73031" x="4505325" y="2120900"/>
          <p14:tracePt t="73033" x="4505325" y="2128838"/>
          <p14:tracePt t="73037" x="4505325" y="2136775"/>
          <p14:tracePt t="73039" x="4505325" y="2144713"/>
          <p14:tracePt t="73042" x="4505325" y="2152650"/>
          <p14:tracePt t="73045" x="4505325" y="2160588"/>
          <p14:tracePt t="73047" x="4505325" y="2168525"/>
          <p14:tracePt t="73049" x="4505325" y="2176463"/>
          <p14:tracePt t="73053" x="4505325" y="2184400"/>
          <p14:tracePt t="73055" x="4513263" y="2192338"/>
          <p14:tracePt t="73057" x="4513263" y="2200275"/>
          <p14:tracePt t="73061" x="4513263" y="2208213"/>
          <p14:tracePt t="73063" x="4513263" y="2216150"/>
          <p14:tracePt t="73065" x="4513263" y="2224088"/>
          <p14:tracePt t="73069" x="4513263" y="2233613"/>
          <p14:tracePt t="73071" x="4513263" y="2241550"/>
          <p14:tracePt t="73075" x="4513263" y="2249488"/>
          <p14:tracePt t="73079" x="4513263" y="2257425"/>
          <p14:tracePt t="73081" x="4521200" y="2257425"/>
          <p14:tracePt t="73083" x="4521200" y="2265363"/>
          <p14:tracePt t="73087" x="4521200" y="2273300"/>
          <p14:tracePt t="73092" x="4521200" y="2281238"/>
          <p14:tracePt t="73095" x="4521200" y="2289175"/>
          <p14:tracePt t="73097" x="4521200" y="2297113"/>
          <p14:tracePt t="73101" x="4521200" y="2305050"/>
          <p14:tracePt t="73105" x="4529138" y="2312988"/>
          <p14:tracePt t="73110" x="4529138" y="2320925"/>
          <p14:tracePt t="73113" x="4529138" y="2328863"/>
          <p14:tracePt t="73117" x="4529138" y="2336800"/>
          <p14:tracePt t="73121" x="4529138" y="2344738"/>
          <p14:tracePt t="73127" x="4537075" y="2352675"/>
          <p14:tracePt t="73133" x="4537075" y="2360613"/>
          <p14:tracePt t="73139" x="4537075" y="2368550"/>
          <p14:tracePt t="73145" x="4537075" y="2376488"/>
          <p14:tracePt t="73159" x="4537075" y="2384425"/>
          <p14:tracePt t="73597" x="4537075" y="2376488"/>
          <p14:tracePt t="73609" x="4537075" y="2368550"/>
          <p14:tracePt t="73615" x="4537075" y="2360613"/>
          <p14:tracePt t="73621" x="4537075" y="2352675"/>
          <p14:tracePt t="73626" x="4537075" y="2344738"/>
          <p14:tracePt t="73630" x="4545013" y="2336800"/>
          <p14:tracePt t="73633" x="4545013" y="2328863"/>
          <p14:tracePt t="73637" x="4545013" y="2320925"/>
          <p14:tracePt t="73642" x="4545013" y="2312988"/>
          <p14:tracePt t="73645" x="4545013" y="2305050"/>
          <p14:tracePt t="73649" x="4545013" y="2297113"/>
          <p14:tracePt t="73653" x="4545013" y="2289175"/>
          <p14:tracePt t="73657" x="4545013" y="2281238"/>
          <p14:tracePt t="73660" x="4552950" y="2281238"/>
          <p14:tracePt t="73663" x="4552950" y="2273300"/>
          <p14:tracePt t="73667" x="4552950" y="2265363"/>
          <p14:tracePt t="73671" x="4552950" y="2257425"/>
          <p14:tracePt t="73678" x="4552950" y="2249488"/>
          <p14:tracePt t="73683" x="4552950" y="2241550"/>
          <p14:tracePt t="73687" x="4552950" y="2233613"/>
          <p14:tracePt t="73695" x="4552950" y="2224088"/>
          <p14:tracePt t="73701" x="4545013" y="2216150"/>
          <p14:tracePt t="73709" x="4545013" y="2208213"/>
          <p14:tracePt t="73719" x="4545013" y="2200275"/>
          <p14:tracePt t="73731" x="4545013" y="2192338"/>
          <p14:tracePt t="73747" x="4545013" y="2184400"/>
          <p14:tracePt t="73869" x="4545013" y="2192338"/>
          <p14:tracePt t="73883" x="4545013" y="2200275"/>
          <p14:tracePt t="73889" x="4537075" y="2208213"/>
          <p14:tracePt t="73895" x="4537075" y="2216150"/>
          <p14:tracePt t="73901" x="4537075" y="2224088"/>
          <p14:tracePt t="73909" x="4537075" y="2233613"/>
          <p14:tracePt t="73915" x="4537075" y="2241550"/>
          <p14:tracePt t="73923" x="4537075" y="2249488"/>
          <p14:tracePt t="73929" x="4537075" y="2257425"/>
          <p14:tracePt t="73945" x="4537075" y="2281238"/>
          <p14:tracePt t="73951" x="4537075" y="2289175"/>
          <p14:tracePt t="73957" x="4537075" y="2297113"/>
          <p14:tracePt t="73963" x="4537075" y="2305050"/>
          <p14:tracePt t="73967" x="4537075" y="2312988"/>
          <p14:tracePt t="73971" x="4537075" y="2320925"/>
          <p14:tracePt t="73977" x="4537075" y="2328863"/>
          <p14:tracePt t="73979" x="4537075" y="2336800"/>
          <p14:tracePt t="73983" x="4537075" y="2344738"/>
          <p14:tracePt t="73986" x="4537075" y="2352675"/>
          <p14:tracePt t="73991" x="4537075" y="2360613"/>
          <p14:tracePt t="73992" x="4537075" y="2368550"/>
          <p14:tracePt t="73996" x="4537075" y="2376488"/>
          <p14:tracePt t="73998" x="4537075" y="2384425"/>
          <p14:tracePt t="74002" x="4537075" y="2392363"/>
          <p14:tracePt t="74006" x="4537075" y="2400300"/>
          <p14:tracePt t="74008" x="4537075" y="2408238"/>
          <p14:tracePt t="74012" x="4545013" y="2416175"/>
          <p14:tracePt t="74017" x="4545013" y="2424113"/>
          <p14:tracePt t="74023" x="4545013" y="2432050"/>
          <p14:tracePt t="74027" x="4545013" y="2439988"/>
          <p14:tracePt t="74031" x="4545013" y="2447925"/>
          <p14:tracePt t="74035" x="4545013" y="2455863"/>
          <p14:tracePt t="74037" x="4552950" y="2455863"/>
          <p14:tracePt t="74039" x="4552950" y="2463800"/>
          <p14:tracePt t="74047" x="4552950" y="2471738"/>
          <p14:tracePt t="74054" x="4552950" y="2479675"/>
          <p14:tracePt t="74060" x="4560888" y="2479675"/>
          <p14:tracePt t="74068" x="4560888" y="2487613"/>
          <p14:tracePt t="74103" x="4560888" y="2495550"/>
          <p14:tracePt t="74121" x="4560888" y="2503488"/>
          <p14:tracePt t="74141" x="4560888" y="2511425"/>
          <p14:tracePt t="74455" x="4560888" y="2519363"/>
          <p14:tracePt t="74887" x="4568825" y="2519363"/>
          <p14:tracePt t="74903" x="4568825" y="2527300"/>
          <p14:tracePt t="74915" x="4560888" y="2527300"/>
          <p14:tracePt t="74919" x="4545013" y="2535238"/>
          <p14:tracePt t="74921" x="4537075" y="2535238"/>
          <p14:tracePt t="74923" x="4529138" y="2535238"/>
          <p14:tracePt t="74928" x="4513263" y="2543175"/>
          <p14:tracePt t="74929" x="4505325" y="2543175"/>
          <p14:tracePt t="74931" x="4497388" y="2543175"/>
          <p14:tracePt t="74933" x="4489450" y="2543175"/>
          <p14:tracePt t="74947" x="4433888" y="2559050"/>
          <p14:tracePt t="74949" x="4425950" y="2559050"/>
          <p14:tracePt t="74951" x="4410075" y="2559050"/>
          <p14:tracePt t="74954" x="4402138" y="2566988"/>
          <p14:tracePt t="74955" x="4394200" y="2566988"/>
          <p14:tracePt t="74957" x="4386263" y="2566988"/>
          <p14:tracePt t="74961" x="4370388" y="2576513"/>
          <p14:tracePt t="74963" x="4362450" y="2576513"/>
          <p14:tracePt t="74965" x="4352925" y="2576513"/>
          <p14:tracePt t="74967" x="4344988" y="2576513"/>
          <p14:tracePt t="74969" x="4337050" y="2576513"/>
          <p14:tracePt t="74971" x="4329113" y="2584450"/>
          <p14:tracePt t="74973" x="4321175" y="2584450"/>
          <p14:tracePt t="74976" x="4313238" y="2584450"/>
          <p14:tracePt t="74978" x="4305300" y="2584450"/>
          <p14:tracePt t="74979" x="4297363" y="2584450"/>
          <p14:tracePt t="74981" x="4289425" y="2592388"/>
          <p14:tracePt t="74983" x="4281488" y="2592388"/>
          <p14:tracePt t="74985" x="4273550" y="2592388"/>
          <p14:tracePt t="74987" x="4265613" y="2592388"/>
          <p14:tracePt t="74989" x="4257675" y="2592388"/>
          <p14:tracePt t="74992" x="4249738" y="2592388"/>
          <p14:tracePt t="74995" x="4241800" y="2600325"/>
          <p14:tracePt t="74999" x="4233863" y="2600325"/>
          <p14:tracePt t="75003" x="4225925" y="2600325"/>
          <p14:tracePt t="75009" x="4217988" y="2600325"/>
          <p14:tracePt t="75033" x="4210050" y="2600325"/>
          <p14:tracePt t="75121" x="4202113" y="2600325"/>
          <p14:tracePt t="75125" x="4202113" y="2608263"/>
          <p14:tracePt t="75130" x="4194175" y="2608263"/>
          <p14:tracePt t="75131" x="4186238" y="2608263"/>
          <p14:tracePt t="75135" x="4178300" y="2608263"/>
          <p14:tracePt t="75137" x="4178300" y="2616200"/>
          <p14:tracePt t="75139" x="4170363" y="2616200"/>
          <p14:tracePt t="75144" x="4162425" y="2616200"/>
          <p14:tracePt t="75147" x="4154488" y="2616200"/>
          <p14:tracePt t="75151" x="4146550" y="2616200"/>
          <p14:tracePt t="75155" x="4138613" y="2616200"/>
          <p14:tracePt t="75160" x="4130675" y="2624138"/>
          <p14:tracePt t="75163" x="4122738" y="2624138"/>
          <p14:tracePt t="75165" x="4114800" y="2624138"/>
          <p14:tracePt t="75169" x="4106863" y="2624138"/>
          <p14:tracePt t="75171" x="4098925" y="2624138"/>
          <p14:tracePt t="75173" x="4090988" y="2624138"/>
          <p14:tracePt t="75178" x="4083050" y="2624138"/>
          <p14:tracePt t="75180" x="4075113" y="2624138"/>
          <p14:tracePt t="75181" x="4067175" y="2624138"/>
          <p14:tracePt t="75183" x="4059238" y="2624138"/>
          <p14:tracePt t="75185" x="4051300" y="2624138"/>
          <p14:tracePt t="75187" x="4043363" y="2624138"/>
          <p14:tracePt t="75189" x="4035425" y="2624138"/>
          <p14:tracePt t="75192" x="4027488" y="2624138"/>
          <p14:tracePt t="75195" x="4011613" y="2624138"/>
          <p14:tracePt t="75197" x="4002088" y="2624138"/>
          <p14:tracePt t="75199" x="3994150" y="2632075"/>
          <p14:tracePt t="75201" x="3986213" y="2632075"/>
          <p14:tracePt t="75203" x="3970338" y="2632075"/>
          <p14:tracePt t="75205" x="3962400" y="2632075"/>
          <p14:tracePt t="75207" x="3954463" y="2632075"/>
          <p14:tracePt t="75211" x="3922713" y="2640013"/>
          <p14:tracePt t="75213" x="3914775" y="2640013"/>
          <p14:tracePt t="75215" x="3898900" y="2647950"/>
          <p14:tracePt t="75217" x="3890963" y="2647950"/>
          <p14:tracePt t="75219" x="3875088" y="2647950"/>
          <p14:tracePt t="75221" x="3859213" y="2655888"/>
          <p14:tracePt t="75223" x="3851275" y="2655888"/>
          <p14:tracePt t="75227" x="3811588" y="2663825"/>
          <p14:tracePt t="75229" x="3795713" y="2663825"/>
          <p14:tracePt t="75231" x="3771900" y="2671763"/>
          <p14:tracePt t="75233" x="3756025" y="2671763"/>
          <p14:tracePt t="75235" x="3740150" y="2679700"/>
          <p14:tracePt t="75237" x="3724275" y="2679700"/>
          <p14:tracePt t="75239" x="3700463" y="2687638"/>
          <p14:tracePt t="75243" x="3660775" y="2695575"/>
          <p14:tracePt t="75247" x="3611563" y="2703513"/>
          <p14:tracePt t="75249" x="3595688" y="2703513"/>
          <p14:tracePt t="75251" x="3563938" y="2711450"/>
          <p14:tracePt t="75253" x="3548063" y="2711450"/>
          <p14:tracePt t="75255" x="3524250" y="2719388"/>
          <p14:tracePt t="75257" x="3500438" y="2719388"/>
          <p14:tracePt t="75259" x="3476625" y="2727325"/>
          <p14:tracePt t="75261" x="3452813" y="2727325"/>
          <p14:tracePt t="75264" x="3429000" y="2727325"/>
          <p14:tracePt t="75265" x="3405188" y="2735263"/>
          <p14:tracePt t="75267" x="3373438" y="2735263"/>
          <p14:tracePt t="75269" x="3349625" y="2743200"/>
          <p14:tracePt t="75271" x="3317875" y="2743200"/>
          <p14:tracePt t="75273" x="3292475" y="2751138"/>
          <p14:tracePt t="75276" x="3268663" y="2751138"/>
          <p14:tracePt t="75277" x="3244850" y="2759075"/>
          <p14:tracePt t="75279" x="3213100" y="2759075"/>
          <p14:tracePt t="75281" x="3189288" y="2767013"/>
          <p14:tracePt t="75283" x="3157538" y="2767013"/>
          <p14:tracePt t="75285" x="3133725" y="2774950"/>
          <p14:tracePt t="75287" x="3101975" y="2774950"/>
          <p14:tracePt t="75289" x="3078163" y="2782888"/>
          <p14:tracePt t="75292" x="3038475" y="2782888"/>
          <p14:tracePt t="75293" x="3022600" y="2790825"/>
          <p14:tracePt t="75296" x="2990850" y="2790825"/>
          <p14:tracePt t="75297" x="2957513" y="2790825"/>
          <p14:tracePt t="75299" x="2933700" y="2798763"/>
          <p14:tracePt t="75301" x="2901950" y="2798763"/>
          <p14:tracePt t="75303" x="2878138" y="2798763"/>
          <p14:tracePt t="75305" x="2846388" y="2798763"/>
          <p14:tracePt t="75307" x="2814638" y="2806700"/>
          <p14:tracePt t="75309" x="2790825" y="2806700"/>
          <p14:tracePt t="75311" x="2751138" y="2806700"/>
          <p14:tracePt t="75315" x="2703513" y="2806700"/>
          <p14:tracePt t="75317" x="2679700" y="2814638"/>
          <p14:tracePt t="75320" x="2655888" y="2814638"/>
          <p14:tracePt t="75321" x="2624138" y="2822575"/>
          <p14:tracePt t="75323" x="2598738" y="2822575"/>
          <p14:tracePt t="75325" x="2574925" y="2822575"/>
          <p14:tracePt t="75328" x="2543175" y="2822575"/>
          <p14:tracePt t="75329" x="2519363" y="2822575"/>
          <p14:tracePt t="75331" x="2495550" y="2830513"/>
          <p14:tracePt t="75333" x="2471738" y="2830513"/>
          <p14:tracePt t="75335" x="2447925" y="2830513"/>
          <p14:tracePt t="75337" x="2424113" y="2830513"/>
          <p14:tracePt t="75339" x="2400300" y="2830513"/>
          <p14:tracePt t="75342" x="2376488" y="2830513"/>
          <p14:tracePt t="75344" x="2352675" y="2830513"/>
          <p14:tracePt t="75345" x="2328863" y="2830513"/>
          <p14:tracePt t="75347" x="2305050" y="2830513"/>
          <p14:tracePt t="75349" x="2289175" y="2830513"/>
          <p14:tracePt t="75351" x="2255838" y="2830513"/>
          <p14:tracePt t="75353" x="2239963" y="2830513"/>
          <p14:tracePt t="75355" x="2224088" y="2830513"/>
          <p14:tracePt t="75357" x="2200275" y="2830513"/>
          <p14:tracePt t="75359" x="2184400" y="2830513"/>
          <p14:tracePt t="75361" x="2168525" y="2838450"/>
          <p14:tracePt t="75363" x="2144713" y="2838450"/>
          <p14:tracePt t="75366" x="2128838" y="2838450"/>
          <p14:tracePt t="75367" x="2112963" y="2838450"/>
          <p14:tracePt t="75369" x="2097088" y="2838450"/>
          <p14:tracePt t="75371" x="2073275" y="2838450"/>
          <p14:tracePt t="75373" x="2065338" y="2838450"/>
          <p14:tracePt t="75375" x="2049463" y="2838450"/>
          <p14:tracePt t="75377" x="2033588" y="2838450"/>
          <p14:tracePt t="75379" x="2017713" y="2838450"/>
          <p14:tracePt t="75381" x="2001838" y="2846388"/>
          <p14:tracePt t="75383" x="1993900" y="2846388"/>
          <p14:tracePt t="75385" x="1978025" y="2846388"/>
          <p14:tracePt t="75387" x="1970088" y="2846388"/>
          <p14:tracePt t="75389" x="1954213" y="2846388"/>
          <p14:tracePt t="75392" x="1938338" y="2846388"/>
          <p14:tracePt t="75394" x="1930400" y="2846388"/>
          <p14:tracePt t="75396" x="1922463" y="2846388"/>
          <p14:tracePt t="75397" x="1905000" y="2854325"/>
          <p14:tracePt t="75399" x="1897063" y="2854325"/>
          <p14:tracePt t="75401" x="1889125" y="2854325"/>
          <p14:tracePt t="75403" x="1873250" y="2854325"/>
          <p14:tracePt t="75405" x="1865313" y="2854325"/>
          <p14:tracePt t="75407" x="1857375" y="2854325"/>
          <p14:tracePt t="75409" x="1849438" y="2854325"/>
          <p14:tracePt t="75412" x="1833563" y="2854325"/>
          <p14:tracePt t="75414" x="1825625" y="2862263"/>
          <p14:tracePt t="75415" x="1817688" y="2862263"/>
          <p14:tracePt t="75417" x="1809750" y="2862263"/>
          <p14:tracePt t="75419" x="1801813" y="2862263"/>
          <p14:tracePt t="75421" x="1793875" y="2862263"/>
          <p14:tracePt t="75423" x="1785938" y="2862263"/>
          <p14:tracePt t="75425" x="1778000" y="2862263"/>
          <p14:tracePt t="75429" x="1754188" y="2862263"/>
          <p14:tracePt t="75431" x="1746250" y="2862263"/>
          <p14:tracePt t="75433" x="1738313" y="2862263"/>
          <p14:tracePt t="75435" x="1730375" y="2862263"/>
          <p14:tracePt t="75437" x="1722438" y="2862263"/>
          <p14:tracePt t="75439" x="1714500" y="2862263"/>
          <p14:tracePt t="75442" x="1706563" y="2870200"/>
          <p14:tracePt t="75445" x="1690688" y="2870200"/>
          <p14:tracePt t="75447" x="1682750" y="2870200"/>
          <p14:tracePt t="75449" x="1674813" y="2870200"/>
          <p14:tracePt t="75451" x="1658938" y="2870200"/>
          <p14:tracePt t="75455" x="1651000" y="2870200"/>
          <p14:tracePt t="75457" x="1643063" y="2870200"/>
          <p14:tracePt t="75460" x="1635125" y="2870200"/>
          <p14:tracePt t="75462" x="1627188" y="2870200"/>
          <p14:tracePt t="75463" x="1619250" y="2870200"/>
          <p14:tracePt t="75465" x="1611313" y="2870200"/>
          <p14:tracePt t="75467" x="1595438" y="2870200"/>
          <p14:tracePt t="75469" x="1587500" y="2870200"/>
          <p14:tracePt t="75471" x="1579563" y="2870200"/>
          <p14:tracePt t="75475" x="1562100" y="2870200"/>
          <p14:tracePt t="75477" x="1554163" y="2870200"/>
          <p14:tracePt t="75479" x="1546225" y="2878138"/>
          <p14:tracePt t="75481" x="1538288" y="2878138"/>
          <p14:tracePt t="75483" x="1530350" y="2878138"/>
          <p14:tracePt t="75485" x="1522413" y="2870200"/>
          <p14:tracePt t="75487" x="1514475" y="2870200"/>
          <p14:tracePt t="75489" x="1506538" y="2870200"/>
          <p14:tracePt t="75493" x="1490663" y="2870200"/>
          <p14:tracePt t="75495" x="1482725" y="2870200"/>
          <p14:tracePt t="75497" x="1474788" y="2870200"/>
          <p14:tracePt t="75499" x="1466850" y="2870200"/>
          <p14:tracePt t="75501" x="1458913" y="2870200"/>
          <p14:tracePt t="75503" x="1450975" y="2870200"/>
          <p14:tracePt t="75505" x="1435100" y="2870200"/>
          <p14:tracePt t="75507" x="1427163" y="2870200"/>
          <p14:tracePt t="75509" x="1419225" y="2870200"/>
          <p14:tracePt t="75512" x="1411288" y="2870200"/>
          <p14:tracePt t="75513" x="1403350" y="2870200"/>
          <p14:tracePt t="75515" x="1395413" y="2870200"/>
          <p14:tracePt t="75517" x="1387475" y="2862263"/>
          <p14:tracePt t="75519" x="1371600" y="2862263"/>
          <p14:tracePt t="75521" x="1363663" y="2862263"/>
          <p14:tracePt t="75523" x="1355725" y="2862263"/>
          <p14:tracePt t="75525" x="1347788" y="2862263"/>
          <p14:tracePt t="75527" x="1339850" y="2862263"/>
          <p14:tracePt t="75529" x="1331913" y="2862263"/>
          <p14:tracePt t="75531" x="1316038" y="2862263"/>
          <p14:tracePt t="75533" x="1308100" y="2862263"/>
          <p14:tracePt t="75535" x="1300163" y="2854325"/>
          <p14:tracePt t="75537" x="1292225" y="2854325"/>
          <p14:tracePt t="75539" x="1284288" y="2854325"/>
          <p14:tracePt t="75542" x="1276350" y="2854325"/>
          <p14:tracePt t="75544" x="1260475" y="2854325"/>
          <p14:tracePt t="75545" x="1252538" y="2854325"/>
          <p14:tracePt t="75547" x="1244600" y="2854325"/>
          <p14:tracePt t="75549" x="1236663" y="2854325"/>
          <p14:tracePt t="75551" x="1220788" y="2846388"/>
          <p14:tracePt t="75555" x="1211263" y="2846388"/>
          <p14:tracePt t="75559" x="1195388" y="2846388"/>
          <p14:tracePt t="75561" x="1179513" y="2846388"/>
          <p14:tracePt t="75563" x="1171575" y="2846388"/>
          <p14:tracePt t="75565" x="1163638" y="2846388"/>
          <p14:tracePt t="75567" x="1155700" y="2846388"/>
          <p14:tracePt t="75571" x="1147763" y="2838450"/>
          <p14:tracePt t="75573" x="1139825" y="2838450"/>
          <p14:tracePt t="75576" x="1131888" y="2838450"/>
          <p14:tracePt t="75578" x="1123950" y="2838450"/>
          <p14:tracePt t="75579" x="1116013" y="2838450"/>
          <p14:tracePt t="75581" x="1108075" y="2838450"/>
          <p14:tracePt t="75583" x="1108075" y="2830513"/>
          <p14:tracePt t="75585" x="1100138" y="2830513"/>
          <p14:tracePt t="75587" x="1092200" y="2830513"/>
          <p14:tracePt t="75589" x="1084263" y="2830513"/>
          <p14:tracePt t="75594" x="1076325" y="2830513"/>
          <p14:tracePt t="75597" x="1068388" y="2822575"/>
          <p14:tracePt t="75599" x="1060450" y="2822575"/>
          <p14:tracePt t="75603" x="1052513" y="2822575"/>
          <p14:tracePt t="75608" x="1044575" y="2822575"/>
          <p14:tracePt t="75611" x="1036638" y="2814638"/>
          <p14:tracePt t="75615" x="1028700" y="2814638"/>
          <p14:tracePt t="75621" x="1020763" y="2814638"/>
          <p14:tracePt t="75625" x="1020763" y="2806700"/>
          <p14:tracePt t="75628" x="1012825" y="2806700"/>
          <p14:tracePt t="75638" x="1004888" y="2806700"/>
          <p14:tracePt t="75649" x="1004888" y="2798763"/>
          <p14:tracePt t="75763" x="996950" y="2798763"/>
          <p14:tracePt t="75767" x="996950" y="2790825"/>
          <p14:tracePt t="75787" x="996950" y="2782888"/>
          <p14:tracePt t="76607" x="996950" y="2790825"/>
          <p14:tracePt t="76619" x="1004888" y="2790825"/>
          <p14:tracePt t="76621" x="1004888" y="2798763"/>
          <p14:tracePt t="76629" x="1004888" y="2806700"/>
          <p14:tracePt t="76635" x="1012825" y="2806700"/>
          <p14:tracePt t="76639" x="1012825" y="2814638"/>
          <p14:tracePt t="76649" x="1012825" y="2822575"/>
          <p14:tracePt t="76653" x="1020763" y="2822575"/>
          <p14:tracePt t="76655" x="1020763" y="2830513"/>
          <p14:tracePt t="76661" x="1020763" y="2838450"/>
          <p14:tracePt t="76665" x="1020763" y="2846388"/>
          <p14:tracePt t="76667" x="1028700" y="2846388"/>
          <p14:tracePt t="76671" x="1028700" y="2854325"/>
          <p14:tracePt t="76675" x="1028700" y="2862263"/>
          <p14:tracePt t="76679" x="1036638" y="2870200"/>
          <p14:tracePt t="76681" x="1036638" y="2878138"/>
          <p14:tracePt t="76685" x="1036638" y="2886075"/>
          <p14:tracePt t="76689" x="1044575" y="2894013"/>
          <p14:tracePt t="76695" x="1044575" y="2901950"/>
          <p14:tracePt t="76697" x="1044575" y="2909888"/>
          <p14:tracePt t="76701" x="1044575" y="2919413"/>
          <p14:tracePt t="76705" x="1044575" y="2927350"/>
          <p14:tracePt t="76709" x="1044575" y="2935288"/>
          <p14:tracePt t="76713" x="1044575" y="2943225"/>
          <p14:tracePt t="76719" x="1044575" y="2951163"/>
          <p14:tracePt t="76726" x="1044575" y="2959100"/>
          <p14:tracePt t="76729" x="1044575" y="2967038"/>
          <p14:tracePt t="76735" x="1044575" y="2974975"/>
          <p14:tracePt t="76743" x="1044575" y="2982913"/>
          <p14:tracePt t="76747" x="1044575" y="2990850"/>
          <p14:tracePt t="76763" x="1044575" y="2998788"/>
          <p14:tracePt t="76835" x="1044575" y="2990850"/>
          <p14:tracePt t="76849" x="1044575" y="2982913"/>
          <p14:tracePt t="76855" x="1036638" y="2982913"/>
          <p14:tracePt t="76858" x="1036638" y="2974975"/>
          <p14:tracePt t="76861" x="1036638" y="2967038"/>
          <p14:tracePt t="76865" x="1036638" y="2959100"/>
          <p14:tracePt t="76869" x="1036638" y="2951163"/>
          <p14:tracePt t="76873" x="1036638" y="2943225"/>
          <p14:tracePt t="76876" x="1036638" y="2935288"/>
          <p14:tracePt t="76879" x="1036638" y="2927350"/>
          <p14:tracePt t="76881" x="1028700" y="2919413"/>
          <p14:tracePt t="76885" x="1028700" y="2909888"/>
          <p14:tracePt t="76887" x="1028700" y="2901950"/>
          <p14:tracePt t="76889" x="1028700" y="2894013"/>
          <p14:tracePt t="76892" x="1028700" y="2886075"/>
          <p14:tracePt t="76895" x="1020763" y="2878138"/>
          <p14:tracePt t="76897" x="1020763" y="2870200"/>
          <p14:tracePt t="76899" x="1020763" y="2862263"/>
          <p14:tracePt t="76903" x="1020763" y="2854325"/>
          <p14:tracePt t="76905" x="1012825" y="2846388"/>
          <p14:tracePt t="76907" x="1012825" y="2838450"/>
          <p14:tracePt t="76910" x="1012825" y="2830513"/>
          <p14:tracePt t="76914" x="1004888" y="2822575"/>
          <p14:tracePt t="76915" x="1004888" y="2814638"/>
          <p14:tracePt t="76917" x="996950" y="2806700"/>
          <p14:tracePt t="76919" x="996950" y="2798763"/>
          <p14:tracePt t="76921" x="996950" y="2790825"/>
          <p14:tracePt t="76923" x="989013" y="2782888"/>
          <p14:tracePt t="76925" x="989013" y="2774950"/>
          <p14:tracePt t="76930" x="981075" y="2767013"/>
          <p14:tracePt t="76932" x="973138" y="2759075"/>
          <p14:tracePt t="76933" x="973138" y="2751138"/>
          <p14:tracePt t="76935" x="973138" y="2743200"/>
          <p14:tracePt t="76937" x="965200" y="2743200"/>
          <p14:tracePt t="76939" x="965200" y="2735263"/>
          <p14:tracePt t="76942" x="965200" y="2727325"/>
          <p14:tracePt t="76946" x="957263" y="2719388"/>
          <p14:tracePt t="76947" x="957263" y="2711450"/>
          <p14:tracePt t="76962" x="941388" y="2679700"/>
          <p14:tracePt t="76964" x="933450" y="2671763"/>
          <p14:tracePt t="76967" x="933450" y="2663825"/>
          <p14:tracePt t="76969" x="925513" y="2663825"/>
          <p14:tracePt t="76971" x="925513" y="2655888"/>
          <p14:tracePt t="76979" x="925513" y="2647950"/>
          <p14:tracePt t="76981" x="917575" y="2647950"/>
          <p14:tracePt t="77189" x="917575" y="2655888"/>
          <p14:tracePt t="77195" x="925513" y="2655888"/>
          <p14:tracePt t="77197" x="925513" y="2663825"/>
          <p14:tracePt t="77203" x="925513" y="2671763"/>
          <p14:tracePt t="77211" x="925513" y="2679700"/>
          <p14:tracePt t="77219" x="925513" y="2687638"/>
          <p14:tracePt t="77221" x="933450" y="2687638"/>
          <p14:tracePt t="77228" x="933450" y="2695575"/>
          <p14:tracePt t="77231" x="933450" y="2703513"/>
          <p14:tracePt t="77237" x="933450" y="2711450"/>
          <p14:tracePt t="77244" x="941388" y="2719388"/>
          <p14:tracePt t="77245" x="941388" y="2727325"/>
          <p14:tracePt t="77249" x="941388" y="2735263"/>
          <p14:tracePt t="77251" x="941388" y="2743200"/>
          <p14:tracePt t="77255" x="949325" y="2743200"/>
          <p14:tracePt t="77258" x="949325" y="2751138"/>
          <p14:tracePt t="77263" x="949325" y="2759075"/>
          <p14:tracePt t="77269" x="949325" y="2767013"/>
          <p14:tracePt t="77271" x="957263" y="2767013"/>
          <p14:tracePt t="77276" x="957263" y="2774950"/>
          <p14:tracePt t="77285" x="957263" y="2782888"/>
          <p14:tracePt t="77303" x="957263" y="2790825"/>
          <p14:tracePt t="77335" x="965200" y="2790825"/>
          <p14:tracePt t="77341" x="965200" y="2798763"/>
          <p14:tracePt t="77511" x="965200" y="2806700"/>
          <p14:tracePt t="78327" x="965200" y="2814638"/>
          <p14:tracePt t="78339" x="965200" y="2822575"/>
          <p14:tracePt t="78345" x="973138" y="2830513"/>
          <p14:tracePt t="78351" x="973138" y="2838450"/>
          <p14:tracePt t="78355" x="981075" y="2846388"/>
          <p14:tracePt t="78357" x="981075" y="2854325"/>
          <p14:tracePt t="78361" x="981075" y="2862263"/>
          <p14:tracePt t="78365" x="989013" y="2870200"/>
          <p14:tracePt t="78369" x="989013" y="2878138"/>
          <p14:tracePt t="78371" x="989013" y="2886075"/>
          <p14:tracePt t="78373" x="996950" y="2886075"/>
          <p14:tracePt t="78376" x="996950" y="2894013"/>
          <p14:tracePt t="78378" x="996950" y="2901950"/>
          <p14:tracePt t="78381" x="1004888" y="2909888"/>
          <p14:tracePt t="78383" x="1004888" y="2919413"/>
          <p14:tracePt t="78385" x="1004888" y="2927350"/>
          <p14:tracePt t="78389" x="1012825" y="2935288"/>
          <p14:tracePt t="78392" x="1012825" y="2943225"/>
          <p14:tracePt t="78394" x="1012825" y="2951163"/>
          <p14:tracePt t="78397" x="1012825" y="2967038"/>
          <p14:tracePt t="78399" x="1020763" y="2974975"/>
          <p14:tracePt t="78401" x="1020763" y="2982913"/>
          <p14:tracePt t="78403" x="1020763" y="2990850"/>
          <p14:tracePt t="78405" x="1020763" y="2998788"/>
          <p14:tracePt t="78407" x="1028700" y="3006725"/>
          <p14:tracePt t="78409" x="1028700" y="3014663"/>
          <p14:tracePt t="78413" x="1028700" y="3030538"/>
          <p14:tracePt t="78416" x="1036638" y="3038475"/>
          <p14:tracePt t="78417" x="1036638" y="3046413"/>
          <p14:tracePt t="78419" x="1036638" y="3062288"/>
          <p14:tracePt t="78421" x="1036638" y="3070225"/>
          <p14:tracePt t="78423" x="1036638" y="3078163"/>
          <p14:tracePt t="78426" x="1044575" y="3094038"/>
          <p14:tracePt t="78430" x="1044575" y="3109913"/>
          <p14:tracePt t="78432" x="1044575" y="3125788"/>
          <p14:tracePt t="78433" x="1044575" y="3133725"/>
          <p14:tracePt t="78435" x="1044575" y="3141663"/>
          <p14:tracePt t="78437" x="1044575" y="3157538"/>
          <p14:tracePt t="78439" x="1044575" y="3165475"/>
          <p14:tracePt t="78442" x="1044575" y="3173413"/>
          <p14:tracePt t="78446" x="1044575" y="3189288"/>
          <p14:tracePt t="78447" x="1044575" y="3197225"/>
          <p14:tracePt t="78449" x="1044575" y="3213100"/>
          <p14:tracePt t="78451" x="1044575" y="3221038"/>
          <p14:tracePt t="78453" x="1044575" y="3228975"/>
          <p14:tracePt t="78455" x="1044575" y="3236913"/>
          <p14:tracePt t="78457" x="1044575" y="3244850"/>
          <p14:tracePt t="78460" x="1044575" y="3252788"/>
          <p14:tracePt t="78461" x="1044575" y="3262313"/>
          <p14:tracePt t="78465" x="1044575" y="3270250"/>
          <p14:tracePt t="78467" x="1044575" y="3278188"/>
          <p14:tracePt t="78469" x="1044575" y="3286125"/>
          <p14:tracePt t="78471" x="1044575" y="3294063"/>
          <p14:tracePt t="78473" x="1044575" y="3302000"/>
          <p14:tracePt t="78478" x="1052513" y="3309938"/>
          <p14:tracePt t="78479" x="1052513" y="3317875"/>
          <p14:tracePt t="78481" x="1052513" y="3325813"/>
          <p14:tracePt t="78483" x="1052513" y="3333750"/>
          <p14:tracePt t="78485" x="1060450" y="3333750"/>
          <p14:tracePt t="78487" x="1060450" y="3341688"/>
          <p14:tracePt t="78489" x="1060450" y="3349625"/>
          <p14:tracePt t="78492" x="1060450" y="3357563"/>
          <p14:tracePt t="78495" x="1060450" y="3365500"/>
          <p14:tracePt t="78497" x="1068388" y="3373438"/>
          <p14:tracePt t="78499" x="1068388" y="3381375"/>
          <p14:tracePt t="78503" x="1068388" y="3389313"/>
          <p14:tracePt t="78505" x="1068388" y="3397250"/>
          <p14:tracePt t="78509" x="1068388" y="3405188"/>
          <p14:tracePt t="78511" x="1068388" y="3413125"/>
          <p14:tracePt t="78515" x="1068388" y="3421063"/>
          <p14:tracePt t="78517" x="1068388" y="3429000"/>
          <p14:tracePt t="78521" x="1068388" y="3436938"/>
          <p14:tracePt t="78525" x="1068388" y="3444875"/>
          <p14:tracePt t="78529" x="1076325" y="3452813"/>
          <p14:tracePt t="78531" x="1076325" y="3460750"/>
          <p14:tracePt t="78535" x="1076325" y="3468688"/>
          <p14:tracePt t="78539" x="1076325" y="3476625"/>
          <p14:tracePt t="78543" x="1076325" y="3484563"/>
          <p14:tracePt t="78545" x="1068388" y="3492500"/>
          <p14:tracePt t="78549" x="1068388" y="3500438"/>
          <p14:tracePt t="78551" x="1068388" y="3508375"/>
          <p14:tracePt t="78555" x="1068388" y="3516313"/>
          <p14:tracePt t="78559" x="1068388" y="3524250"/>
          <p14:tracePt t="78563" x="1068388" y="3532188"/>
          <p14:tracePt t="78567" x="1068388" y="3540125"/>
          <p14:tracePt t="78571" x="1068388" y="3548063"/>
          <p14:tracePt t="78576" x="1068388" y="3556000"/>
          <p14:tracePt t="78579" x="1068388" y="3563938"/>
          <p14:tracePt t="78583" x="1068388" y="3571875"/>
          <p14:tracePt t="78589" x="1068388" y="3579813"/>
          <p14:tracePt t="78595" x="1068388" y="3587750"/>
          <p14:tracePt t="78601" x="1068388" y="3595688"/>
          <p14:tracePt t="78609" x="1068388" y="3605213"/>
          <p14:tracePt t="78617" x="1068388" y="3613150"/>
          <p14:tracePt t="78623" x="1068388" y="3621088"/>
          <p14:tracePt t="78630" x="1068388" y="3629025"/>
          <p14:tracePt t="78635" x="1068388" y="3636963"/>
          <p14:tracePt t="78639" x="1068388" y="3644900"/>
          <p14:tracePt t="78645" x="1068388" y="3652838"/>
          <p14:tracePt t="78649" x="1068388" y="3660775"/>
          <p14:tracePt t="78655" x="1068388" y="3668713"/>
          <p14:tracePt t="78663" x="1068388" y="3676650"/>
          <p14:tracePt t="78675" x="1076325" y="3684588"/>
          <p14:tracePt t="78747" x="1076325" y="3692525"/>
          <p14:tracePt t="78775" x="1076325" y="3700463"/>
          <p14:tracePt t="78805" x="1076325" y="3708400"/>
          <p14:tracePt t="79387" x="1076325" y="3700463"/>
          <p14:tracePt t="79401" x="1076325" y="3692525"/>
          <p14:tracePt t="79409" x="1076325" y="3684588"/>
          <p14:tracePt t="79415" x="1076325" y="3676650"/>
          <p14:tracePt t="79421" x="1076325" y="3668713"/>
          <p14:tracePt t="79426" x="1076325" y="3660775"/>
          <p14:tracePt t="79429" x="1084263" y="3652838"/>
          <p14:tracePt t="79433" x="1092200" y="3644900"/>
          <p14:tracePt t="79435" x="1092200" y="3636963"/>
          <p14:tracePt t="79439" x="1100138" y="3629025"/>
          <p14:tracePt t="79442" x="1100138" y="3621088"/>
          <p14:tracePt t="79447" x="1116013" y="3595688"/>
          <p14:tracePt t="79449" x="1116013" y="3587750"/>
          <p14:tracePt t="79451" x="1123950" y="3579813"/>
          <p14:tracePt t="79453" x="1131888" y="3579813"/>
          <p14:tracePt t="79455" x="1131888" y="3571875"/>
          <p14:tracePt t="79457" x="1139825" y="3563938"/>
          <p14:tracePt t="79460" x="1147763" y="3556000"/>
          <p14:tracePt t="79461" x="1147763" y="3548063"/>
          <p14:tracePt t="79464" x="1155700" y="3532188"/>
          <p14:tracePt t="79465" x="1163638" y="3524250"/>
          <p14:tracePt t="79467" x="1171575" y="3516313"/>
          <p14:tracePt t="79469" x="1171575" y="3508375"/>
          <p14:tracePt t="79471" x="1179513" y="3500438"/>
          <p14:tracePt t="79473" x="1187450" y="3492500"/>
          <p14:tracePt t="79476" x="1195388" y="3484563"/>
          <p14:tracePt t="79477" x="1203325" y="3476625"/>
          <p14:tracePt t="79482" x="1211263" y="3460750"/>
          <p14:tracePt t="79483" x="1220788" y="3452813"/>
          <p14:tracePt t="79485" x="1228725" y="3444875"/>
          <p14:tracePt t="79487" x="1236663" y="3436938"/>
          <p14:tracePt t="79489" x="1244600" y="3429000"/>
          <p14:tracePt t="79493" x="1260475" y="3413125"/>
          <p14:tracePt t="79496" x="1268413" y="3405188"/>
          <p14:tracePt t="79500" x="1284288" y="3397250"/>
          <p14:tracePt t="79501" x="1292225" y="3389313"/>
          <p14:tracePt t="79503" x="1300163" y="3373438"/>
          <p14:tracePt t="79505" x="1308100" y="3373438"/>
          <p14:tracePt t="79507" x="1308100" y="3365500"/>
          <p14:tracePt t="79509" x="1316038" y="3357563"/>
          <p14:tracePt t="79511" x="1323975" y="3349625"/>
          <p14:tracePt t="79515" x="1339850" y="3341688"/>
          <p14:tracePt t="79518" x="1347788" y="3333750"/>
          <p14:tracePt t="79519" x="1355725" y="3325813"/>
          <p14:tracePt t="79521" x="1363663" y="3325813"/>
          <p14:tracePt t="79523" x="1371600" y="3317875"/>
          <p14:tracePt t="79525" x="1371600" y="3309938"/>
          <p14:tracePt t="79527" x="1379538" y="3309938"/>
          <p14:tracePt t="79531" x="1395413" y="3294063"/>
          <p14:tracePt t="79533" x="1403350" y="3294063"/>
          <p14:tracePt t="79535" x="1411288" y="3286125"/>
          <p14:tracePt t="79537" x="1419225" y="3278188"/>
          <p14:tracePt t="79543" x="1435100" y="3270250"/>
          <p14:tracePt t="79547" x="1450975" y="3262313"/>
          <p14:tracePt t="79549" x="1458913" y="3252788"/>
          <p14:tracePt t="79551" x="1466850" y="3252788"/>
          <p14:tracePt t="79553" x="1466850" y="3244850"/>
          <p14:tracePt t="79555" x="1474788" y="3244850"/>
          <p14:tracePt t="79557" x="1482725" y="3236913"/>
          <p14:tracePt t="79559" x="1490663" y="3236913"/>
          <p14:tracePt t="79561" x="1490663" y="3228975"/>
          <p14:tracePt t="79565" x="1498600" y="3228975"/>
          <p14:tracePt t="79565" x="1506538" y="3228975"/>
          <p14:tracePt t="79567" x="1514475" y="3221038"/>
          <p14:tracePt t="79571" x="1522413" y="3213100"/>
          <p14:tracePt t="79573" x="1530350" y="3213100"/>
          <p14:tracePt t="79578" x="1538288" y="3213100"/>
          <p14:tracePt t="79581" x="1546225" y="3205163"/>
          <p14:tracePt t="79587" x="1554163" y="3205163"/>
          <p14:tracePt t="79593" x="1562100" y="3197225"/>
          <p14:tracePt t="79603" x="1571625" y="3197225"/>
          <p14:tracePt t="79861" x="1571625" y="3205163"/>
          <p14:tracePt t="79868" x="1571625" y="3221038"/>
          <p14:tracePt t="79869" x="1571625" y="3228975"/>
          <p14:tracePt t="79871" x="1571625" y="3236913"/>
          <p14:tracePt t="79873" x="1571625" y="3244850"/>
          <p14:tracePt t="79876" x="1571625" y="3252788"/>
          <p14:tracePt t="79877" x="1579563" y="3262313"/>
          <p14:tracePt t="79879" x="1579563" y="3270250"/>
          <p14:tracePt t="79881" x="1579563" y="3278188"/>
          <p14:tracePt t="79883" x="1579563" y="3294063"/>
          <p14:tracePt t="79885" x="1579563" y="3302000"/>
          <p14:tracePt t="79887" x="1587500" y="3309938"/>
          <p14:tracePt t="79889" x="1587500" y="3317875"/>
          <p14:tracePt t="79893" x="1595438" y="3333750"/>
          <p14:tracePt t="79896" x="1595438" y="3349625"/>
          <p14:tracePt t="79898" x="1595438" y="3357563"/>
          <p14:tracePt t="79900" x="1603375" y="3365500"/>
          <p14:tracePt t="79901" x="1603375" y="3373438"/>
          <p14:tracePt t="79903" x="1611313" y="3389313"/>
          <p14:tracePt t="79905" x="1619250" y="3397250"/>
          <p14:tracePt t="79907" x="1619250" y="3405188"/>
          <p14:tracePt t="79909" x="1627188" y="3413125"/>
          <p14:tracePt t="79915" x="1643063" y="3444875"/>
          <p14:tracePt t="79917" x="1651000" y="3452813"/>
          <p14:tracePt t="79919" x="1658938" y="3460750"/>
          <p14:tracePt t="79921" x="1666875" y="3468688"/>
          <p14:tracePt t="79923" x="1666875" y="3476625"/>
          <p14:tracePt t="79925" x="1674813" y="3484563"/>
          <p14:tracePt t="79931" x="1698625" y="3516313"/>
          <p14:tracePt t="79933" x="1706563" y="3524250"/>
          <p14:tracePt t="79935" x="1714500" y="3532188"/>
          <p14:tracePt t="79937" x="1722438" y="3532188"/>
          <p14:tracePt t="79939" x="1730375" y="3540125"/>
          <p14:tracePt t="79945" x="1754188" y="3571875"/>
          <p14:tracePt t="79947" x="1762125" y="3571875"/>
          <p14:tracePt t="79951" x="1778000" y="3587750"/>
          <p14:tracePt t="79953" x="1785938" y="3595688"/>
          <p14:tracePt t="79955" x="1793875" y="3605213"/>
          <p14:tracePt t="79957" x="1801813" y="3613150"/>
          <p14:tracePt t="79961" x="1817688" y="3621088"/>
          <p14:tracePt t="79966" x="1833563" y="3636963"/>
          <p14:tracePt t="79968" x="1841500" y="3644900"/>
          <p14:tracePt t="79970" x="1857375" y="3652838"/>
          <p14:tracePt t="79972" x="1865313" y="3652838"/>
          <p14:tracePt t="79975" x="1881188" y="3668713"/>
          <p14:tracePt t="79978" x="1897063" y="3676650"/>
          <p14:tracePt t="79979" x="1912938" y="3684588"/>
          <p14:tracePt t="79982" x="1922463" y="3692525"/>
          <p14:tracePt t="79985" x="1946275" y="3700463"/>
          <p14:tracePt t="79987" x="1962150" y="3708400"/>
          <p14:tracePt t="79989" x="1970088" y="3716338"/>
          <p14:tracePt t="79993" x="2001838" y="3732213"/>
          <p14:tracePt t="79996" x="2009775" y="3740150"/>
          <p14:tracePt t="80000" x="2041525" y="3756025"/>
          <p14:tracePt t="80001" x="2065338" y="3756025"/>
          <p14:tracePt t="80003" x="2081213" y="3763963"/>
          <p14:tracePt t="80005" x="2097088" y="3771900"/>
          <p14:tracePt t="80007" x="2112963" y="3779838"/>
          <p14:tracePt t="80009" x="2136775" y="3787775"/>
          <p14:tracePt t="80011" x="2152650" y="3787775"/>
          <p14:tracePt t="80013" x="2184400" y="3795713"/>
          <p14:tracePt t="80017" x="2216150" y="3803650"/>
          <p14:tracePt t="80019" x="2232025" y="3811588"/>
          <p14:tracePt t="80021" x="2255838" y="3819525"/>
          <p14:tracePt t="80023" x="2281238" y="3827463"/>
          <p14:tracePt t="80025" x="2305050" y="3835400"/>
          <p14:tracePt t="80027" x="2328863" y="3835400"/>
          <p14:tracePt t="80032" x="2376488" y="3851275"/>
          <p14:tracePt t="80033" x="2400300" y="3851275"/>
          <p14:tracePt t="80035" x="2424113" y="3859213"/>
          <p14:tracePt t="80037" x="2447925" y="3867150"/>
          <p14:tracePt t="80039" x="2471738" y="3867150"/>
          <p14:tracePt t="80043" x="2519363" y="3875088"/>
          <p14:tracePt t="80046" x="2543175" y="3875088"/>
          <p14:tracePt t="80049" x="2590800" y="3883025"/>
          <p14:tracePt t="80051" x="2624138" y="3890963"/>
          <p14:tracePt t="80053" x="2647950" y="3890963"/>
          <p14:tracePt t="80055" x="2671763" y="3890963"/>
          <p14:tracePt t="80057" x="2703513" y="3898900"/>
          <p14:tracePt t="80059" x="2727325" y="3898900"/>
          <p14:tracePt t="80061" x="2759075" y="3898900"/>
          <p14:tracePt t="80065" x="2806700" y="3898900"/>
          <p14:tracePt t="80067" x="2838450" y="3906838"/>
          <p14:tracePt t="80069" x="2862263" y="3906838"/>
          <p14:tracePt t="80072" x="2886075" y="3906838"/>
          <p14:tracePt t="80073" x="2909888" y="3914775"/>
          <p14:tracePt t="80076" x="2941638" y="3914775"/>
          <p14:tracePt t="80077" x="2967038" y="3914775"/>
          <p14:tracePt t="80078" x="2990850" y="3914775"/>
          <p14:tracePt t="80082" x="3022600" y="3922713"/>
          <p14:tracePt t="80083" x="3038475" y="3922713"/>
          <p14:tracePt t="80084" x="3062288" y="3922713"/>
          <p14:tracePt t="80086" x="3086100" y="3922713"/>
          <p14:tracePt t="80088" x="3109913" y="3930650"/>
          <p14:tracePt t="80092" x="3133725" y="3930650"/>
          <p14:tracePt t="80093" x="3149600" y="3930650"/>
          <p14:tracePt t="80094" x="3173413" y="3930650"/>
          <p14:tracePt t="80096" x="3189288" y="3930650"/>
          <p14:tracePt t="80098" x="3213100" y="3930650"/>
          <p14:tracePt t="80100" x="3228975" y="3930650"/>
          <p14:tracePt t="80102" x="3244850" y="3930650"/>
          <p14:tracePt t="80104" x="3260725" y="3930650"/>
          <p14:tracePt t="80106" x="3284538" y="3938588"/>
          <p14:tracePt t="80109" x="3300413" y="3938588"/>
          <p14:tracePt t="80110" x="3317875" y="3938588"/>
          <p14:tracePt t="80112" x="3333750" y="3938588"/>
          <p14:tracePt t="80115" x="3349625" y="3938588"/>
          <p14:tracePt t="80117" x="3357563" y="3938588"/>
          <p14:tracePt t="80118" x="3373438" y="3938588"/>
          <p14:tracePt t="80120" x="3389313" y="3938588"/>
          <p14:tracePt t="80122" x="3405188" y="3938588"/>
          <p14:tracePt t="80125" x="3413125" y="3938588"/>
          <p14:tracePt t="80126" x="3429000" y="3938588"/>
          <p14:tracePt t="80128" x="3444875" y="3938588"/>
          <p14:tracePt t="80130" x="3452813" y="3938588"/>
          <p14:tracePt t="80132" x="3468688" y="3938588"/>
          <p14:tracePt t="80134" x="3476625" y="3938588"/>
          <p14:tracePt t="80136" x="3484563" y="3938588"/>
          <p14:tracePt t="80138" x="3492500" y="3938588"/>
          <p14:tracePt t="80141" x="3500438" y="3930650"/>
          <p14:tracePt t="80142" x="3508375" y="3930650"/>
          <p14:tracePt t="80144" x="3516313" y="3930650"/>
          <p14:tracePt t="80147" x="3524250" y="3930650"/>
          <p14:tracePt t="80148" x="3532188" y="3930650"/>
          <p14:tracePt t="80154" x="3540125" y="3930650"/>
          <p14:tracePt t="80156" x="3540125" y="3922713"/>
          <p14:tracePt t="80159" x="3548063" y="3922713"/>
          <p14:tracePt t="80165" x="3556000" y="3922713"/>
          <p14:tracePt t="80277" x="3556000" y="3914775"/>
          <p14:tracePt t="80289" x="3556000" y="3906838"/>
          <p14:tracePt t="80293" x="3548063" y="3906838"/>
          <p14:tracePt t="80301" x="3548063" y="3898900"/>
          <p14:tracePt t="80317" x="3548063" y="3890963"/>
          <p14:tracePt t="80503" x="3548063" y="3883025"/>
          <p14:tracePt t="80571" x="3548063" y="3875088"/>
          <p14:tracePt t="80588" x="3548063" y="3867150"/>
          <p14:tracePt t="80599" x="3548063" y="3859213"/>
          <p14:tracePt t="80601" x="3556000" y="3859213"/>
          <p14:tracePt t="80605" x="3556000" y="3851275"/>
          <p14:tracePt t="80613" x="3556000" y="3843338"/>
          <p14:tracePt t="80617" x="3556000" y="3835400"/>
          <p14:tracePt t="80626" x="3556000" y="3827463"/>
          <p14:tracePt t="80631" x="3556000" y="3819525"/>
          <p14:tracePt t="80633" x="3563938" y="3819525"/>
          <p14:tracePt t="80639" x="3563938" y="3811588"/>
          <p14:tracePt t="80649" x="3563938" y="3803650"/>
          <p14:tracePt t="80663" x="3571875" y="3803650"/>
          <p14:tracePt t="80673" x="3571875" y="3795713"/>
          <p14:tracePt t="81008" x="3571875" y="3787775"/>
          <p14:tracePt t="81027" x="3571875" y="3779838"/>
          <p14:tracePt t="81029" x="3563938" y="3779838"/>
          <p14:tracePt t="81039" x="3563938" y="3771900"/>
          <p14:tracePt t="81049" x="3563938" y="3763963"/>
          <p14:tracePt t="81060" x="3563938" y="3756025"/>
          <p14:tracePt t="81061" x="3556000" y="3756025"/>
          <p14:tracePt t="81069" x="3556000" y="3748088"/>
          <p14:tracePt t="81079" x="3556000" y="3740150"/>
          <p14:tracePt t="81085" x="3548063" y="3740150"/>
          <p14:tracePt t="81092" x="3548063" y="3732213"/>
          <p14:tracePt t="81103" x="3548063" y="3724275"/>
          <p14:tracePt t="81113" x="3540125" y="3724275"/>
          <p14:tracePt t="81117" x="3540125" y="3716338"/>
          <p14:tracePt t="81127" x="3540125" y="3708400"/>
          <p14:tracePt t="81136" x="3532188" y="3708400"/>
          <p14:tracePt t="81143" x="3532188" y="3700463"/>
          <p14:tracePt t="81170" x="3524250" y="3700463"/>
          <p14:tracePt t="81173" x="3524250" y="3692525"/>
          <p14:tracePt t="81237" x="3516313" y="3692525"/>
          <p14:tracePt t="81241" x="3516313" y="3684588"/>
          <p14:tracePt t="81387" x="3508375" y="3684588"/>
          <p14:tracePt t="81419" x="3500438" y="3684588"/>
          <p14:tracePt t="81429" x="3492500" y="3684588"/>
          <p14:tracePt t="81437" x="3492500" y="3692525"/>
          <p14:tracePt t="81439" x="3484563" y="3692525"/>
          <p14:tracePt t="81451" x="3476625" y="3692525"/>
          <p14:tracePt t="81461" x="3468688" y="3692525"/>
          <p14:tracePt t="81469" x="3460750" y="3692525"/>
          <p14:tracePt t="81476" x="3452813" y="3692525"/>
          <p14:tracePt t="81480" x="3444875" y="3692525"/>
          <p14:tracePt t="81484" x="3444875" y="3700463"/>
          <p14:tracePt t="81486" x="3436938" y="3700463"/>
          <p14:tracePt t="81490" x="3429000" y="3700463"/>
          <p14:tracePt t="81494" x="3421063" y="3700463"/>
          <p14:tracePt t="81498" x="3413125" y="3708400"/>
          <p14:tracePt t="81500" x="3405188" y="3708400"/>
          <p14:tracePt t="81504" x="3397250" y="3708400"/>
          <p14:tracePt t="81506" x="3389313" y="3708400"/>
          <p14:tracePt t="81510" x="3381375" y="3716338"/>
          <p14:tracePt t="81512" x="3373438" y="3716338"/>
          <p14:tracePt t="81514" x="3365500" y="3716338"/>
          <p14:tracePt t="81518" x="3357563" y="3716338"/>
          <p14:tracePt t="81521" x="3349625" y="3724275"/>
          <p14:tracePt t="81526" x="3333750" y="3724275"/>
          <p14:tracePt t="81528" x="3325813" y="3724275"/>
          <p14:tracePt t="81530" x="3325813" y="3732213"/>
          <p14:tracePt t="81532" x="3317875" y="3732213"/>
          <p14:tracePt t="81534" x="3308350" y="3732213"/>
          <p14:tracePt t="81538" x="3300413" y="3740150"/>
          <p14:tracePt t="81540" x="3292475" y="3740150"/>
          <p14:tracePt t="81544" x="3284538" y="3740150"/>
          <p14:tracePt t="81546" x="3276600" y="3740150"/>
          <p14:tracePt t="81550" x="3268663" y="3748088"/>
          <p14:tracePt t="81554" x="3260725" y="3748088"/>
          <p14:tracePt t="81558" x="3252788" y="3748088"/>
          <p14:tracePt t="81562" x="3244850" y="3748088"/>
          <p14:tracePt t="81564" x="3244850" y="3756025"/>
          <p14:tracePt t="81568" x="3236913" y="3756025"/>
          <p14:tracePt t="81572" x="3228975" y="3756025"/>
          <p14:tracePt t="81578" x="3221038" y="3763963"/>
          <p14:tracePt t="81584" x="3213100" y="3763963"/>
          <p14:tracePt t="81592" x="3205163" y="3763963"/>
          <p14:tracePt t="81602" x="3197225" y="3763963"/>
          <p14:tracePt t="81712" x="3197225" y="3771900"/>
          <p14:tracePt t="81718" x="3189288" y="3771900"/>
          <p14:tracePt t="81732" x="3181350" y="3771900"/>
          <p14:tracePt t="81743" x="3173413" y="3771900"/>
          <p14:tracePt t="81750" x="3165475" y="3771900"/>
          <p14:tracePt t="81756" x="3165475" y="3763963"/>
          <p14:tracePt t="81759" x="3157538" y="3763963"/>
          <p14:tracePt t="81764" x="3149600" y="3763963"/>
          <p14:tracePt t="81770" x="3141663" y="3763963"/>
          <p14:tracePt t="81775" x="3133725" y="3763963"/>
          <p14:tracePt t="81778" x="3125788" y="3763963"/>
          <p14:tracePt t="81782" x="3125788" y="3756025"/>
          <p14:tracePt t="81784" x="3117850" y="3756025"/>
          <p14:tracePt t="81788" x="3109913" y="3756025"/>
          <p14:tracePt t="81792" x="3101975" y="3756025"/>
          <p14:tracePt t="81798" x="3094038" y="3756025"/>
          <p14:tracePt t="81804" x="3086100" y="3756025"/>
          <p14:tracePt t="81810" x="3078163" y="3756025"/>
          <p14:tracePt t="81812" x="3078163" y="3748088"/>
          <p14:tracePt t="81818" x="3070225" y="3748088"/>
          <p14:tracePt t="81825" x="3062288" y="3748088"/>
          <p14:tracePt t="81832" x="3054350" y="3748088"/>
          <p14:tracePt t="81838" x="3046413" y="3748088"/>
          <p14:tracePt t="81846" x="3038475" y="3748088"/>
          <p14:tracePt t="81856" x="3030538" y="3748088"/>
          <p14:tracePt t="81866" x="3022600" y="3748088"/>
          <p14:tracePt t="81870" x="3022600" y="3740150"/>
          <p14:tracePt t="81876" x="3014663" y="3740150"/>
          <p14:tracePt t="81882" x="3006725" y="3740150"/>
          <p14:tracePt t="81888" x="2998788" y="3740150"/>
          <p14:tracePt t="81892" x="2990850" y="3740150"/>
          <p14:tracePt t="81898" x="2982913" y="3740150"/>
          <p14:tracePt t="81904" x="2974975" y="3740150"/>
          <p14:tracePt t="81909" x="2967038" y="3740150"/>
          <p14:tracePt t="81912" x="2957513" y="3740150"/>
          <p14:tracePt t="81916" x="2949575" y="3740150"/>
          <p14:tracePt t="81920" x="2941638" y="3740150"/>
          <p14:tracePt t="81922" x="2933700" y="3740150"/>
          <p14:tracePt t="81927" x="2925763" y="3740150"/>
          <p14:tracePt t="81930" x="2917825" y="3740150"/>
          <p14:tracePt t="81932" x="2909888" y="3740150"/>
          <p14:tracePt t="81946" x="2878138" y="3732213"/>
          <p14:tracePt t="81948" x="2870200" y="3732213"/>
          <p14:tracePt t="81950" x="2862263" y="3732213"/>
          <p14:tracePt t="81952" x="2854325" y="3732213"/>
          <p14:tracePt t="81954" x="2854325" y="3724275"/>
          <p14:tracePt t="81956" x="2846388" y="3724275"/>
          <p14:tracePt t="81962" x="2822575" y="3724275"/>
          <p14:tracePt t="81964" x="2814638" y="3724275"/>
          <p14:tracePt t="81966" x="2806700" y="3724275"/>
          <p14:tracePt t="81968" x="2806700" y="3716338"/>
          <p14:tracePt t="81970" x="2798763" y="3716338"/>
          <p14:tracePt t="81972" x="2790825" y="3716338"/>
          <p14:tracePt t="81978" x="2774950" y="3716338"/>
          <p14:tracePt t="81980" x="2759075" y="3716338"/>
          <p14:tracePt t="81982" x="2751138" y="3708400"/>
          <p14:tracePt t="81984" x="2743200" y="3708400"/>
          <p14:tracePt t="81986" x="2735263" y="3708400"/>
          <p14:tracePt t="81988" x="2727325" y="3708400"/>
          <p14:tracePt t="81991" x="2711450" y="3708400"/>
          <p14:tracePt t="81994" x="2695575" y="3700463"/>
          <p14:tracePt t="81996" x="2687638" y="3700463"/>
          <p14:tracePt t="81998" x="2671763" y="3700463"/>
          <p14:tracePt t="82000" x="2663825" y="3700463"/>
          <p14:tracePt t="82002" x="2655888" y="3692525"/>
          <p14:tracePt t="82004" x="2647950" y="3692525"/>
          <p14:tracePt t="82006" x="2632075" y="3692525"/>
          <p14:tracePt t="82009" x="2624138" y="3692525"/>
          <p14:tracePt t="82011" x="2606675" y="3692525"/>
          <p14:tracePt t="82012" x="2598738" y="3692525"/>
          <p14:tracePt t="82014" x="2582863" y="3692525"/>
          <p14:tracePt t="82016" x="2574925" y="3684588"/>
          <p14:tracePt t="82018" x="2559050" y="3684588"/>
          <p14:tracePt t="82020" x="2551113" y="3684588"/>
          <p14:tracePt t="82022" x="2535238" y="3684588"/>
          <p14:tracePt t="82025" x="2519363" y="3684588"/>
          <p14:tracePt t="82028" x="2495550" y="3684588"/>
          <p14:tracePt t="82030" x="2479675" y="3684588"/>
          <p14:tracePt t="82032" x="2471738" y="3684588"/>
          <p14:tracePt t="82034" x="2455863" y="3684588"/>
          <p14:tracePt t="82037" x="2439988" y="3684588"/>
          <p14:tracePt t="82038" x="2424113" y="3676650"/>
          <p14:tracePt t="82040" x="2416175" y="3676650"/>
          <p14:tracePt t="82042" x="2400300" y="3676650"/>
          <p14:tracePt t="82044" x="2384425" y="3676650"/>
          <p14:tracePt t="82046" x="2368550" y="3676650"/>
          <p14:tracePt t="82048" x="2352675" y="3668713"/>
          <p14:tracePt t="82050" x="2344738" y="3668713"/>
          <p14:tracePt t="82052" x="2328863" y="3676650"/>
          <p14:tracePt t="82054" x="2312988" y="3676650"/>
          <p14:tracePt t="82056" x="2297113" y="3676650"/>
          <p14:tracePt t="82059" x="2281238" y="3676650"/>
          <p14:tracePt t="82060" x="2265363" y="3668713"/>
          <p14:tracePt t="82062" x="2255838" y="3668713"/>
          <p14:tracePt t="82064" x="2239963" y="3668713"/>
          <p14:tracePt t="82066" x="2224088" y="3668713"/>
          <p14:tracePt t="82068" x="2208213" y="3668713"/>
          <p14:tracePt t="82070" x="2192338" y="3668713"/>
          <p14:tracePt t="82072" x="2176463" y="3668713"/>
          <p14:tracePt t="82076" x="2144713" y="3660775"/>
          <p14:tracePt t="82078" x="2128838" y="3660775"/>
          <p14:tracePt t="82080" x="2112963" y="3660775"/>
          <p14:tracePt t="82082" x="2097088" y="3660775"/>
          <p14:tracePt t="82084" x="2081213" y="3660775"/>
          <p14:tracePt t="82086" x="2065338" y="3660775"/>
          <p14:tracePt t="82088" x="2057400" y="3660775"/>
          <p14:tracePt t="82090" x="2041525" y="3660775"/>
          <p14:tracePt t="82092" x="2025650" y="3660775"/>
          <p14:tracePt t="82094" x="2009775" y="3660775"/>
          <p14:tracePt t="82096" x="1993900" y="3668713"/>
          <p14:tracePt t="82098" x="1978025" y="3668713"/>
          <p14:tracePt t="82100" x="1962150" y="3668713"/>
          <p14:tracePt t="82102" x="1946275" y="3668713"/>
          <p14:tracePt t="82104" x="1930400" y="3668713"/>
          <p14:tracePt t="82106" x="1912938" y="3668713"/>
          <p14:tracePt t="82109" x="1905000" y="3676650"/>
          <p14:tracePt t="82110" x="1889125" y="3676650"/>
          <p14:tracePt t="82112" x="1873250" y="3676650"/>
          <p14:tracePt t="82114" x="1865313" y="3676650"/>
          <p14:tracePt t="82116" x="1849438" y="3676650"/>
          <p14:tracePt t="82118" x="1841500" y="3676650"/>
          <p14:tracePt t="82120" x="1833563" y="3676650"/>
          <p14:tracePt t="82122" x="1817688" y="3684588"/>
          <p14:tracePt t="82126" x="1801813" y="3684588"/>
          <p14:tracePt t="82128" x="1793875" y="3684588"/>
          <p14:tracePt t="82131" x="1785938" y="3684588"/>
          <p14:tracePt t="82132" x="1778000" y="3684588"/>
          <p14:tracePt t="82134" x="1770063" y="3692525"/>
          <p14:tracePt t="82136" x="1762125" y="3692525"/>
          <p14:tracePt t="82138" x="1754188" y="3692525"/>
          <p14:tracePt t="82140" x="1746250" y="3692525"/>
          <p14:tracePt t="82142" x="1738313" y="3692525"/>
          <p14:tracePt t="82145" x="1738313" y="3700463"/>
          <p14:tracePt t="82146" x="1730375" y="3700463"/>
          <p14:tracePt t="82148" x="1722438" y="3700463"/>
          <p14:tracePt t="82152" x="1714500" y="3700463"/>
          <p14:tracePt t="82154" x="1714500" y="3708400"/>
          <p14:tracePt t="82156" x="1706563" y="3708400"/>
          <p14:tracePt t="82160" x="1698625" y="3708400"/>
          <p14:tracePt t="82164" x="1690688" y="3716338"/>
          <p14:tracePt t="82168" x="1682750" y="3716338"/>
          <p14:tracePt t="82174" x="1674813" y="3724275"/>
          <p14:tracePt t="82182" x="1666875" y="3724275"/>
          <p14:tracePt t="82188" x="1666875" y="3732213"/>
          <p14:tracePt t="82194" x="1658938" y="3732213"/>
          <p14:tracePt t="82210" x="1658938" y="3740150"/>
          <p14:tracePt t="82214" x="1651000" y="3740150"/>
          <p14:tracePt t="82226" x="1643063" y="3748088"/>
          <p14:tracePt t="82238" x="1635125" y="3748088"/>
          <p14:tracePt t="82250" x="1627188" y="3756025"/>
          <p14:tracePt t="82264" x="1619250" y="3756025"/>
          <p14:tracePt t="82410" x="1619250" y="3748088"/>
          <p14:tracePt t="82416" x="1611313" y="3748088"/>
          <p14:tracePt t="82430" x="1611313" y="3740150"/>
          <p14:tracePt t="82444" x="1603375" y="3732213"/>
          <p14:tracePt t="82454" x="1595438" y="3724275"/>
          <p14:tracePt t="82464" x="1587500" y="3716338"/>
          <p14:tracePt t="82472" x="1579563" y="3716338"/>
          <p14:tracePt t="82478" x="1571625" y="3716338"/>
          <p14:tracePt t="82482" x="1571625" y="3708400"/>
          <p14:tracePt t="82484" x="1562100" y="3708400"/>
          <p14:tracePt t="82490" x="1554163" y="3708400"/>
          <p14:tracePt t="82494" x="1546225" y="3708400"/>
          <p14:tracePt t="82498" x="1538288" y="3708400"/>
          <p14:tracePt t="82504" x="1530350" y="3700463"/>
          <p14:tracePt t="82509" x="1522413" y="3700463"/>
          <p14:tracePt t="82514" x="1514475" y="3700463"/>
          <p14:tracePt t="82522" x="1506538" y="3700463"/>
          <p14:tracePt t="82571" x="1506538" y="3708400"/>
          <p14:tracePt t="82576" x="1506538" y="3716338"/>
          <p14:tracePt t="82580" x="1506538" y="3724275"/>
          <p14:tracePt t="82582" x="1506538" y="3732213"/>
          <p14:tracePt t="82586" x="1514475" y="3740150"/>
          <p14:tracePt t="82588" x="1514475" y="3748088"/>
          <p14:tracePt t="82590" x="1514475" y="3756025"/>
          <p14:tracePt t="82594" x="1522413" y="3763963"/>
          <p14:tracePt t="82596" x="1522413" y="3771900"/>
          <p14:tracePt t="82598" x="1530350" y="3779838"/>
          <p14:tracePt t="82600" x="1530350" y="3787775"/>
          <p14:tracePt t="82602" x="1538288" y="3795713"/>
          <p14:tracePt t="82604" x="1538288" y="3803650"/>
          <p14:tracePt t="82606" x="1546225" y="3803650"/>
          <p14:tracePt t="82610" x="1554163" y="3819525"/>
          <p14:tracePt t="82612" x="1562100" y="3827463"/>
          <p14:tracePt t="82616" x="1579563" y="3843338"/>
          <p14:tracePt t="82618" x="1579563" y="3859213"/>
          <p14:tracePt t="82620" x="1587500" y="3867150"/>
          <p14:tracePt t="82622" x="1595438" y="3875088"/>
          <p14:tracePt t="82624" x="1603375" y="3883025"/>
          <p14:tracePt t="82626" x="1611313" y="3898900"/>
          <p14:tracePt t="82628" x="1619250" y="3906838"/>
          <p14:tracePt t="82634" x="1651000" y="3938588"/>
          <p14:tracePt t="82636" x="1658938" y="3948113"/>
          <p14:tracePt t="82638" x="1666875" y="3956050"/>
          <p14:tracePt t="82640" x="1674813" y="3963988"/>
          <p14:tracePt t="82642" x="1690688" y="3971925"/>
          <p14:tracePt t="82644" x="1698625" y="3979863"/>
          <p14:tracePt t="82651" x="1730375" y="4011613"/>
          <p14:tracePt t="82652" x="1738313" y="4019550"/>
          <p14:tracePt t="82654" x="1754188" y="4027488"/>
          <p14:tracePt t="82656" x="1770063" y="4035425"/>
          <p14:tracePt t="82658" x="1778000" y="4043363"/>
          <p14:tracePt t="82660" x="1793875" y="4051300"/>
          <p14:tracePt t="82664" x="1817688" y="4067175"/>
          <p14:tracePt t="82667" x="1833563" y="4083050"/>
          <p14:tracePt t="82668" x="1849438" y="4090988"/>
          <p14:tracePt t="82670" x="1857375" y="4098925"/>
          <p14:tracePt t="82672" x="1873250" y="4106863"/>
          <p14:tracePt t="82674" x="1889125" y="4114800"/>
          <p14:tracePt t="82676" x="1905000" y="4122738"/>
          <p14:tracePt t="82678" x="1922463" y="4130675"/>
          <p14:tracePt t="82682" x="1954213" y="4146550"/>
          <p14:tracePt t="82685" x="1970088" y="4154488"/>
          <p14:tracePt t="82686" x="1985963" y="4162425"/>
          <p14:tracePt t="82688" x="2001838" y="4170363"/>
          <p14:tracePt t="82690" x="2017713" y="4178300"/>
          <p14:tracePt t="82692" x="2033588" y="4186238"/>
          <p14:tracePt t="82694" x="2049463" y="4186238"/>
          <p14:tracePt t="82698" x="2081213" y="4202113"/>
          <p14:tracePt t="82701" x="2097088" y="4210050"/>
          <p14:tracePt t="82702" x="2112963" y="4210050"/>
          <p14:tracePt t="82704" x="2128838" y="4217988"/>
          <p14:tracePt t="82706" x="2144713" y="4225925"/>
          <p14:tracePt t="82710" x="2176463" y="4233863"/>
          <p14:tracePt t="82713" x="2184400" y="4241800"/>
          <p14:tracePt t="82717" x="2216150" y="4257675"/>
          <p14:tracePt t="82718" x="2224088" y="4265613"/>
          <p14:tracePt t="82720" x="2232025" y="4273550"/>
          <p14:tracePt t="82722" x="2247900" y="4273550"/>
          <p14:tracePt t="82726" x="2255838" y="4281488"/>
          <p14:tracePt t="82728" x="2273300" y="4298950"/>
          <p14:tracePt t="82730" x="2281238" y="4306888"/>
          <p14:tracePt t="82736" x="2305050" y="4322763"/>
          <p14:tracePt t="82738" x="2312988" y="4322763"/>
          <p14:tracePt t="82741" x="2320925" y="4330700"/>
          <p14:tracePt t="82744" x="2328863" y="4330700"/>
          <p14:tracePt t="82744" x="2328863" y="4338638"/>
          <p14:tracePt t="82746" x="2336800" y="4338638"/>
          <p14:tracePt t="82748" x="2336800" y="4346575"/>
          <p14:tracePt t="82749" x="2344738" y="4346575"/>
          <p14:tracePt t="82751" x="2344738" y="4354513"/>
          <p14:tracePt t="82753" x="2352675" y="4354513"/>
          <p14:tracePt t="82755" x="2352675" y="4362450"/>
          <p14:tracePt t="82760" x="2360613" y="4370388"/>
          <p14:tracePt t="82763" x="2368550" y="4370388"/>
          <p14:tracePt t="82765" x="2368550" y="4378325"/>
          <p14:tracePt t="82769" x="2368550" y="4386263"/>
          <p14:tracePt t="82771" x="2376488" y="4386263"/>
          <p14:tracePt t="82778" x="2376488" y="4394200"/>
          <p14:tracePt t="82788" x="2384425" y="4394200"/>
          <p14:tracePt t="82792" x="2384425" y="4402138"/>
          <p14:tracePt t="82842" x="2376488" y="4402138"/>
          <p14:tracePt t="82855" x="2368550" y="4410075"/>
          <p14:tracePt t="82860" x="2360613" y="4410075"/>
          <p14:tracePt t="82862" x="2352675" y="4410075"/>
          <p14:tracePt t="82864" x="2352675" y="4418013"/>
          <p14:tracePt t="82866" x="2344738" y="4418013"/>
          <p14:tracePt t="82868" x="2336800" y="4418013"/>
          <p14:tracePt t="82870" x="2328863" y="4425950"/>
          <p14:tracePt t="82872" x="2320925" y="4425950"/>
          <p14:tracePt t="82874" x="2312988" y="4425950"/>
          <p14:tracePt t="82876" x="2305050" y="4433888"/>
          <p14:tracePt t="82878" x="2297113" y="4433888"/>
          <p14:tracePt t="82880" x="2289175" y="4433888"/>
          <p14:tracePt t="82882" x="2281238" y="4433888"/>
          <p14:tracePt t="82884" x="2273300" y="4441825"/>
          <p14:tracePt t="82886" x="2265363" y="4441825"/>
          <p14:tracePt t="82888" x="2255838" y="4441825"/>
          <p14:tracePt t="82890" x="2247900" y="4441825"/>
          <p14:tracePt t="82892" x="2239963" y="4449763"/>
          <p14:tracePt t="82895" x="2232025" y="4449763"/>
          <p14:tracePt t="82898" x="2216150" y="4449763"/>
          <p14:tracePt t="82900" x="2200275" y="4449763"/>
          <p14:tracePt t="82902" x="2192338" y="4449763"/>
          <p14:tracePt t="82904" x="2184400" y="4449763"/>
          <p14:tracePt t="82906" x="2176463" y="4457700"/>
          <p14:tracePt t="82908" x="2160588" y="4457700"/>
          <p14:tracePt t="82911" x="2152650" y="4457700"/>
          <p14:tracePt t="82914" x="2128838" y="4457700"/>
          <p14:tracePt t="82916" x="2120900" y="4457700"/>
          <p14:tracePt t="82918" x="2105025" y="4457700"/>
          <p14:tracePt t="82920" x="2097088" y="4457700"/>
          <p14:tracePt t="82922" x="2089150" y="4457700"/>
          <p14:tracePt t="82924" x="2073275" y="4457700"/>
          <p14:tracePt t="82926" x="2065338" y="4457700"/>
          <p14:tracePt t="82930" x="2041525" y="4457700"/>
          <p14:tracePt t="82932" x="2033588" y="4457700"/>
          <p14:tracePt t="82946" x="1946275" y="4449763"/>
          <p14:tracePt t="82948" x="1938338" y="4449763"/>
          <p14:tracePt t="82950" x="1930400" y="4449763"/>
          <p14:tracePt t="82952" x="1912938" y="4449763"/>
          <p14:tracePt t="82954" x="1905000" y="4449763"/>
          <p14:tracePt t="82956" x="1889125" y="4449763"/>
          <p14:tracePt t="82961" x="1865313" y="4449763"/>
          <p14:tracePt t="82962" x="1857375" y="4449763"/>
          <p14:tracePt t="82964" x="1841500" y="4449763"/>
          <p14:tracePt t="82966" x="1833563" y="4449763"/>
          <p14:tracePt t="82968" x="1817688" y="4449763"/>
          <p14:tracePt t="82970" x="1809750" y="4457700"/>
          <p14:tracePt t="82972" x="1793875" y="4457700"/>
          <p14:tracePt t="82976" x="1770063" y="4457700"/>
          <p14:tracePt t="82978" x="1762125" y="4457700"/>
          <p14:tracePt t="82980" x="1754188" y="4457700"/>
          <p14:tracePt t="82983" x="1738313" y="4457700"/>
          <p14:tracePt t="82985" x="1730375" y="4465638"/>
          <p14:tracePt t="82986" x="1722438" y="4465638"/>
          <p14:tracePt t="82988" x="1706563" y="4465638"/>
          <p14:tracePt t="82991" x="1698625" y="4465638"/>
          <p14:tracePt t="82994" x="1674813" y="4465638"/>
          <p14:tracePt t="82996" x="1666875" y="4465638"/>
          <p14:tracePt t="82998" x="1658938" y="4473575"/>
          <p14:tracePt t="83000" x="1651000" y="4473575"/>
          <p14:tracePt t="83002" x="1643063" y="4473575"/>
          <p14:tracePt t="83004" x="1635125" y="4473575"/>
          <p14:tracePt t="83006" x="1627188" y="4473575"/>
          <p14:tracePt t="83008" x="1619250" y="4473575"/>
          <p14:tracePt t="83010" x="1611313" y="4481513"/>
          <p14:tracePt t="83012" x="1603375" y="4481513"/>
          <p14:tracePt t="83014" x="1595438" y="4481513"/>
          <p14:tracePt t="83016" x="1587500" y="4481513"/>
          <p14:tracePt t="83018" x="1579563" y="4481513"/>
          <p14:tracePt t="83020" x="1571625" y="4481513"/>
          <p14:tracePt t="83026" x="1554163" y="4481513"/>
          <p14:tracePt t="83030" x="1546225" y="4481513"/>
          <p14:tracePt t="83032" x="1538288" y="4481513"/>
          <p14:tracePt t="83037" x="1530350" y="4481513"/>
          <p14:tracePt t="83040" x="1530350" y="4489450"/>
          <p14:tracePt t="83042" x="1522413" y="4489450"/>
          <p14:tracePt t="83048" x="1514475" y="4489450"/>
          <p14:tracePt t="83190" x="1522413" y="4489450"/>
          <p14:tracePt t="83198" x="1530350" y="4489450"/>
          <p14:tracePt t="83204" x="1538288" y="4489450"/>
          <p14:tracePt t="83210" x="1546225" y="4489450"/>
          <p14:tracePt t="83212" x="1554163" y="4489450"/>
          <p14:tracePt t="83216" x="1562100" y="4489450"/>
          <p14:tracePt t="83220" x="1571625" y="4489450"/>
          <p14:tracePt t="83222" x="1579563" y="4489450"/>
          <p14:tracePt t="83226" x="1587500" y="4489450"/>
          <p14:tracePt t="83230" x="1595438" y="4489450"/>
          <p14:tracePt t="83234" x="1603375" y="4489450"/>
          <p14:tracePt t="83236" x="1611313" y="4489450"/>
          <p14:tracePt t="83240" x="1619250" y="4489450"/>
          <p14:tracePt t="83243" x="1619250" y="4497388"/>
          <p14:tracePt t="83244" x="1627188" y="4497388"/>
          <p14:tracePt t="83248" x="1635125" y="4497388"/>
          <p14:tracePt t="83252" x="1643063" y="4497388"/>
          <p14:tracePt t="83256" x="1651000" y="4505325"/>
          <p14:tracePt t="83261" x="1658938" y="4505325"/>
          <p14:tracePt t="83264" x="1666875" y="4505325"/>
          <p14:tracePt t="83268" x="1674813" y="4505325"/>
          <p14:tracePt t="83272" x="1682750" y="4505325"/>
          <p14:tracePt t="83278" x="1690688" y="4513263"/>
          <p14:tracePt t="83282" x="1698625" y="4513263"/>
          <p14:tracePt t="83288" x="1706563" y="4513263"/>
          <p14:tracePt t="83292" x="1714500" y="4513263"/>
          <p14:tracePt t="83300" x="1722438" y="4513263"/>
          <p14:tracePt t="83500" x="1714500" y="4513263"/>
          <p14:tracePt t="83506" x="1706563" y="4513263"/>
          <p14:tracePt t="83510" x="1698625" y="4513263"/>
          <p14:tracePt t="83514" x="1690688" y="4513263"/>
          <p14:tracePt t="83518" x="1682750" y="4521200"/>
          <p14:tracePt t="83522" x="1674813" y="4521200"/>
          <p14:tracePt t="83524" x="1666875" y="4513263"/>
          <p14:tracePt t="83529" x="1658938" y="4513263"/>
          <p14:tracePt t="83530" x="1651000" y="4513263"/>
          <p14:tracePt t="83532" x="1643063" y="4513263"/>
          <p14:tracePt t="83534" x="1635125" y="4513263"/>
          <p14:tracePt t="83538" x="1627188" y="4513263"/>
          <p14:tracePt t="83540" x="1619250" y="4513263"/>
          <p14:tracePt t="83543" x="1611313" y="4513263"/>
          <p14:tracePt t="83545" x="1603375" y="4513263"/>
          <p14:tracePt t="83548" x="1595438" y="4513263"/>
          <p14:tracePt t="83550" x="1587500" y="4513263"/>
          <p14:tracePt t="83552" x="1579563" y="4513263"/>
          <p14:tracePt t="83554" x="1571625" y="4513263"/>
          <p14:tracePt t="83556" x="1562100" y="4513263"/>
          <p14:tracePt t="83559" x="1554163" y="4513263"/>
          <p14:tracePt t="83560" x="1546225" y="4505325"/>
          <p14:tracePt t="83562" x="1538288" y="4505325"/>
          <p14:tracePt t="83564" x="1530350" y="4505325"/>
          <p14:tracePt t="83566" x="1522413" y="4505325"/>
          <p14:tracePt t="83569" x="1514475" y="4505325"/>
          <p14:tracePt t="83570" x="1506538" y="4505325"/>
          <p14:tracePt t="83572" x="1498600" y="4505325"/>
          <p14:tracePt t="83574" x="1490663" y="4505325"/>
          <p14:tracePt t="83576" x="1482725" y="4505325"/>
          <p14:tracePt t="83579" x="1474788" y="4505325"/>
          <p14:tracePt t="83580" x="1466850" y="4505325"/>
          <p14:tracePt t="83584" x="1458913" y="4505325"/>
          <p14:tracePt t="83586" x="1450975" y="4505325"/>
          <p14:tracePt t="83588" x="1443038" y="4497388"/>
          <p14:tracePt t="83590" x="1435100" y="4497388"/>
          <p14:tracePt t="83592" x="1427163" y="4497388"/>
          <p14:tracePt t="83595" x="1419225" y="4497388"/>
          <p14:tracePt t="83596" x="1411288" y="4497388"/>
          <p14:tracePt t="83600" x="1403350" y="4497388"/>
          <p14:tracePt t="83603" x="1395413" y="4497388"/>
          <p14:tracePt t="83604" x="1387475" y="4497388"/>
          <p14:tracePt t="83608" x="1379538" y="4497388"/>
          <p14:tracePt t="83610" x="1371600" y="4489450"/>
          <p14:tracePt t="83614" x="1363663" y="4489450"/>
          <p14:tracePt t="83616" x="1355725" y="4489450"/>
          <p14:tracePt t="83620" x="1347788" y="4489450"/>
          <p14:tracePt t="83626" x="1331913" y="4489450"/>
          <p14:tracePt t="83630" x="1323975" y="4489450"/>
          <p14:tracePt t="83634" x="1316038" y="4489450"/>
          <p14:tracePt t="83638" x="1308100" y="4489450"/>
          <p14:tracePt t="83642" x="1300163" y="4497388"/>
          <p14:tracePt t="83646" x="1292225" y="4497388"/>
          <p14:tracePt t="83652" x="1284288" y="4497388"/>
          <p14:tracePt t="83656" x="1276350" y="4497388"/>
          <p14:tracePt t="83664" x="1268413" y="4497388"/>
          <p14:tracePt t="83920" x="1276350" y="4497388"/>
          <p14:tracePt t="83927" x="1284288" y="4497388"/>
          <p14:tracePt t="83930" x="1292225" y="4497388"/>
          <p14:tracePt t="83934" x="1300163" y="4497388"/>
          <p14:tracePt t="83938" x="1308100" y="4497388"/>
          <p14:tracePt t="83942" x="1316038" y="4497388"/>
          <p14:tracePt t="83963" x="1379538" y="4497388"/>
          <p14:tracePt t="83964" x="1387475" y="4497388"/>
          <p14:tracePt t="83966" x="1395413" y="4497388"/>
          <p14:tracePt t="83968" x="1403350" y="4497388"/>
          <p14:tracePt t="83970" x="1411288" y="4497388"/>
          <p14:tracePt t="83972" x="1419225" y="4497388"/>
          <p14:tracePt t="83974" x="1427163" y="4497388"/>
          <p14:tracePt t="83977" x="1435100" y="4497388"/>
          <p14:tracePt t="83979" x="1443038" y="4497388"/>
          <p14:tracePt t="83980" x="1450975" y="4497388"/>
          <p14:tracePt t="83982" x="1466850" y="4497388"/>
          <p14:tracePt t="83984" x="1474788" y="4497388"/>
          <p14:tracePt t="83986" x="1482725" y="4497388"/>
          <p14:tracePt t="83989" x="1490663" y="4497388"/>
          <p14:tracePt t="83997" x="1522413" y="4497388"/>
          <p14:tracePt t="84000" x="1530350" y="4497388"/>
          <p14:tracePt t="84002" x="1538288" y="4497388"/>
          <p14:tracePt t="84004" x="1546225" y="4497388"/>
          <p14:tracePt t="84006" x="1554163" y="4505325"/>
          <p14:tracePt t="84010" x="1562100" y="4505325"/>
          <p14:tracePt t="84012" x="1571625" y="4505325"/>
          <p14:tracePt t="84016" x="1579563" y="4505325"/>
          <p14:tracePt t="84018" x="1587500" y="4505325"/>
          <p14:tracePt t="84022" x="1595438" y="4505325"/>
          <p14:tracePt t="84024" x="1603375" y="4505325"/>
          <p14:tracePt t="84028" x="1611313" y="4505325"/>
          <p14:tracePt t="84030" x="1611313" y="4513263"/>
          <p14:tracePt t="84032" x="1619250" y="4513263"/>
          <p14:tracePt t="84043" x="1627188" y="4513263"/>
          <p14:tracePt t="84400" x="1635125" y="4513263"/>
          <p14:tracePt t="84404" x="1635125" y="4505325"/>
          <p14:tracePt t="84408" x="1643063" y="4505325"/>
          <p14:tracePt t="84414" x="1651000" y="4505325"/>
          <p14:tracePt t="84418" x="1658938" y="4505325"/>
          <p14:tracePt t="84422" x="1666875" y="4505325"/>
          <p14:tracePt t="84424" x="1674813" y="4505325"/>
          <p14:tracePt t="84429" x="1682750" y="4505325"/>
          <p14:tracePt t="84432" x="1690688" y="4505325"/>
          <p14:tracePt t="84436" x="1698625" y="4505325"/>
          <p14:tracePt t="84442" x="1706563" y="4505325"/>
          <p14:tracePt t="84446" x="1714500" y="4505325"/>
          <p14:tracePt t="84450" x="1722438" y="4505325"/>
          <p14:tracePt t="84456" x="1730375" y="4505325"/>
          <p14:tracePt t="84460" x="1738313" y="4513263"/>
          <p14:tracePt t="84464" x="1746250" y="4513263"/>
          <p14:tracePt t="84468" x="1754188" y="4513263"/>
          <p14:tracePt t="84472" x="1762125" y="4521200"/>
          <p14:tracePt t="84477" x="1770063" y="4521200"/>
          <p14:tracePt t="84480" x="1778000" y="4521200"/>
          <p14:tracePt t="84484" x="1785938" y="4521200"/>
          <p14:tracePt t="84486" x="1785938" y="4529138"/>
          <p14:tracePt t="84488" x="1793875" y="4529138"/>
          <p14:tracePt t="84492" x="1801813" y="4529138"/>
          <p14:tracePt t="84496" x="1801813" y="4537075"/>
          <p14:tracePt t="84498" x="1809750" y="4537075"/>
          <p14:tracePt t="84502" x="1817688" y="4537075"/>
          <p14:tracePt t="84504" x="1817688" y="4545013"/>
          <p14:tracePt t="84506" x="1825625" y="4545013"/>
          <p14:tracePt t="84511" x="1833563" y="4545013"/>
          <p14:tracePt t="84512" x="1841500" y="4545013"/>
          <p14:tracePt t="84514" x="1841500" y="4552950"/>
          <p14:tracePt t="84516" x="1849438" y="4552950"/>
          <p14:tracePt t="84518" x="1857375" y="4552950"/>
          <p14:tracePt t="84522" x="1865313" y="4552950"/>
          <p14:tracePt t="84524" x="1873250" y="4560888"/>
          <p14:tracePt t="84527" x="1881188" y="4560888"/>
          <p14:tracePt t="84530" x="1897063" y="4560888"/>
          <p14:tracePt t="84532" x="1905000" y="4560888"/>
          <p14:tracePt t="84534" x="1912938" y="4560888"/>
          <p14:tracePt t="84536" x="1922463" y="4568825"/>
          <p14:tracePt t="84538" x="1930400" y="4568825"/>
          <p14:tracePt t="84540" x="1938338" y="4568825"/>
          <p14:tracePt t="84542" x="1946275" y="4568825"/>
          <p14:tracePt t="84545" x="1962150" y="4568825"/>
          <p14:tracePt t="84546" x="1970088" y="4568825"/>
          <p14:tracePt t="84548" x="1985963" y="4568825"/>
          <p14:tracePt t="84550" x="1993900" y="4568825"/>
          <p14:tracePt t="84553" x="2009775" y="4568825"/>
          <p14:tracePt t="84554" x="2017713" y="4568825"/>
          <p14:tracePt t="84556" x="2033588" y="4576763"/>
          <p14:tracePt t="84558" x="2049463" y="4576763"/>
          <p14:tracePt t="84561" x="2057400" y="4576763"/>
          <p14:tracePt t="84562" x="2073275" y="4576763"/>
          <p14:tracePt t="84564" x="2089150" y="4576763"/>
          <p14:tracePt t="84566" x="2105025" y="4576763"/>
          <p14:tracePt t="84568" x="2128838" y="4576763"/>
          <p14:tracePt t="84570" x="2144713" y="4576763"/>
          <p14:tracePt t="84572" x="2160588" y="4576763"/>
          <p14:tracePt t="84574" x="2176463" y="4576763"/>
          <p14:tracePt t="84577" x="2200275" y="4576763"/>
          <p14:tracePt t="84578" x="2216150" y="4576763"/>
          <p14:tracePt t="84580" x="2239963" y="4576763"/>
          <p14:tracePt t="84582" x="2255838" y="4576763"/>
          <p14:tracePt t="84584" x="2281238" y="4576763"/>
          <p14:tracePt t="84586" x="2305050" y="4576763"/>
          <p14:tracePt t="84588" x="2320925" y="4584700"/>
          <p14:tracePt t="84590" x="2344738" y="4584700"/>
          <p14:tracePt t="84593" x="2368550" y="4584700"/>
          <p14:tracePt t="84595" x="2392363" y="4584700"/>
          <p14:tracePt t="84596" x="2416175" y="4584700"/>
          <p14:tracePt t="84598" x="2439988" y="4584700"/>
          <p14:tracePt t="84601" x="2463800" y="4584700"/>
          <p14:tracePt t="84602" x="2487613" y="4584700"/>
          <p14:tracePt t="84604" x="2511425" y="4584700"/>
          <p14:tracePt t="84606" x="2535238" y="4584700"/>
          <p14:tracePt t="84608" x="2551113" y="4584700"/>
          <p14:tracePt t="84609" x="2574925" y="4592638"/>
          <p14:tracePt t="84611" x="2598738" y="4592638"/>
          <p14:tracePt t="84613" x="2624138" y="4592638"/>
          <p14:tracePt t="84615" x="2647950" y="4600575"/>
          <p14:tracePt t="84617" x="2671763" y="4600575"/>
          <p14:tracePt t="84619" x="2695575" y="4600575"/>
          <p14:tracePt t="84621" x="2719388" y="4608513"/>
          <p14:tracePt t="84623" x="2743200" y="4608513"/>
          <p14:tracePt t="84625" x="2767013" y="4608513"/>
          <p14:tracePt t="84627" x="2782888" y="4616450"/>
          <p14:tracePt t="84629" x="2806700" y="4616450"/>
          <p14:tracePt t="84631" x="2830513" y="4616450"/>
          <p14:tracePt t="84633" x="2846388" y="4616450"/>
          <p14:tracePt t="84635" x="2870200" y="4624388"/>
          <p14:tracePt t="84638" x="2886075" y="4624388"/>
          <p14:tracePt t="84640" x="2901950" y="4624388"/>
          <p14:tracePt t="84643" x="2925763" y="4633913"/>
          <p14:tracePt t="84645" x="2941638" y="4633913"/>
          <p14:tracePt t="84648" x="2982913" y="4641850"/>
          <p14:tracePt t="84650" x="2998788" y="4641850"/>
          <p14:tracePt t="84652" x="3014663" y="4641850"/>
          <p14:tracePt t="84654" x="3030538" y="4649788"/>
          <p14:tracePt t="84656" x="3054350" y="4649788"/>
          <p14:tracePt t="84659" x="3070225" y="4649788"/>
          <p14:tracePt t="84660" x="3086100" y="4657725"/>
          <p14:tracePt t="84665" x="3117850" y="4657725"/>
          <p14:tracePt t="84666" x="3133725" y="4665663"/>
          <p14:tracePt t="84668" x="3157538" y="4665663"/>
          <p14:tracePt t="84670" x="3173413" y="4665663"/>
          <p14:tracePt t="84672" x="3189288" y="4673600"/>
          <p14:tracePt t="84674" x="3205163" y="4673600"/>
          <p14:tracePt t="84676" x="3213100" y="4673600"/>
          <p14:tracePt t="84682" x="3252788" y="4673600"/>
          <p14:tracePt t="84684" x="3268663" y="4681538"/>
          <p14:tracePt t="84686" x="3276600" y="4681538"/>
          <p14:tracePt t="84688" x="3292475" y="4681538"/>
          <p14:tracePt t="84690" x="3300413" y="4681538"/>
          <p14:tracePt t="84693" x="3317875" y="4681538"/>
          <p14:tracePt t="84697" x="3333750" y="4689475"/>
          <p14:tracePt t="84698" x="3349625" y="4689475"/>
          <p14:tracePt t="84700" x="3357563" y="4689475"/>
          <p14:tracePt t="84702" x="3365500" y="4689475"/>
          <p14:tracePt t="84704" x="3373438" y="4689475"/>
          <p14:tracePt t="84706" x="3381375" y="4689475"/>
          <p14:tracePt t="84711" x="3405188" y="4689475"/>
          <p14:tracePt t="84712" x="3413125" y="4689475"/>
          <p14:tracePt t="84714" x="3421063" y="4689475"/>
          <p14:tracePt t="84718" x="3429000" y="4697413"/>
          <p14:tracePt t="84720" x="3436938" y="4697413"/>
          <p14:tracePt t="84722" x="3444875" y="4697413"/>
          <p14:tracePt t="84724" x="3452813" y="4697413"/>
          <p14:tracePt t="84726" x="3460750" y="4697413"/>
          <p14:tracePt t="84729" x="3468688" y="4697413"/>
          <p14:tracePt t="84732" x="3476625" y="4697413"/>
          <p14:tracePt t="84734" x="3484563" y="4697413"/>
          <p14:tracePt t="84736" x="3492500" y="4697413"/>
          <p14:tracePt t="84740" x="3500438" y="4697413"/>
          <p14:tracePt t="84744" x="3508375" y="4697413"/>
          <p14:tracePt t="84746" x="3516313" y="4697413"/>
          <p14:tracePt t="84752" x="3524250" y="4697413"/>
          <p14:tracePt t="84760" x="3532188" y="4697413"/>
          <p14:tracePt t="84768" x="3540125" y="4697413"/>
          <p14:tracePt t="84798" x="3548063" y="4697413"/>
          <p14:tracePt t="84858" x="3540125" y="4697413"/>
          <p14:tracePt t="84870" x="3540125" y="4689475"/>
          <p14:tracePt t="84904" x="3532188" y="4689475"/>
          <p14:tracePt t="84918" x="3524250" y="4689475"/>
          <p14:tracePt t="84924" x="3516313" y="4689475"/>
          <p14:tracePt t="84930" x="3508375" y="4689475"/>
          <p14:tracePt t="84932" x="3508375" y="4681538"/>
          <p14:tracePt t="84946" x="3492500" y="4681538"/>
          <p14:tracePt t="84950" x="3484563" y="4681538"/>
          <p14:tracePt t="84954" x="3484563" y="4673600"/>
          <p14:tracePt t="84956" x="3476625" y="4673600"/>
          <p14:tracePt t="84964" x="3468688" y="4673600"/>
          <p14:tracePt t="84970" x="3460750" y="4673600"/>
          <p14:tracePt t="84976" x="3452813" y="4665663"/>
          <p14:tracePt t="84982" x="3444875" y="4665663"/>
          <p14:tracePt t="84988" x="3436938" y="4665663"/>
          <p14:tracePt t="84992" x="3436938" y="4657725"/>
          <p14:tracePt t="84994" x="3429000" y="4657725"/>
          <p14:tracePt t="85001" x="3421063" y="4657725"/>
          <p14:tracePt t="85010" x="3413125" y="4649788"/>
          <p14:tracePt t="85178" x="3413125" y="4641850"/>
          <p14:tracePt t="85188" x="3421063" y="4641850"/>
          <p14:tracePt t="85288" x="3421063" y="4649788"/>
          <p14:tracePt t="85293" x="3413125" y="4649788"/>
          <p14:tracePt t="85302" x="3405188" y="4649788"/>
          <p14:tracePt t="85309" x="3397250" y="4657725"/>
          <p14:tracePt t="85314" x="3389313" y="4657725"/>
          <p14:tracePt t="85320" x="3381375" y="4657725"/>
          <p14:tracePt t="85324" x="3373438" y="4657725"/>
          <p14:tracePt t="85326" x="3365500" y="4657725"/>
          <p14:tracePt t="85328" x="3365500" y="4665663"/>
          <p14:tracePt t="85330" x="3357563" y="4665663"/>
          <p14:tracePt t="85332" x="3349625" y="4665663"/>
          <p14:tracePt t="85336" x="3341688" y="4665663"/>
          <p14:tracePt t="85338" x="3333750" y="4665663"/>
          <p14:tracePt t="85340" x="3325813" y="4665663"/>
          <p14:tracePt t="85342" x="3317875" y="4665663"/>
          <p14:tracePt t="85345" x="3308350" y="4665663"/>
          <p14:tracePt t="85348" x="3300413" y="4665663"/>
          <p14:tracePt t="85350" x="3292475" y="4673600"/>
          <p14:tracePt t="85352" x="3284538" y="4673600"/>
          <p14:tracePt t="85354" x="3276600" y="4673600"/>
          <p14:tracePt t="85356" x="3268663" y="4673600"/>
          <p14:tracePt t="85358" x="3260725" y="4673600"/>
          <p14:tracePt t="85360" x="3252788" y="4673600"/>
          <p14:tracePt t="85362" x="3244850" y="4673600"/>
          <p14:tracePt t="85366" x="3236913" y="4673600"/>
          <p14:tracePt t="85369" x="3228975" y="4673600"/>
          <p14:tracePt t="85370" x="3221038" y="4673600"/>
          <p14:tracePt t="85372" x="3213100" y="4673600"/>
          <p14:tracePt t="85374" x="3205163" y="4673600"/>
          <p14:tracePt t="85376" x="3197225" y="4673600"/>
          <p14:tracePt t="85380" x="3189288" y="4665663"/>
          <p14:tracePt t="85382" x="3181350" y="4665663"/>
          <p14:tracePt t="85384" x="3173413" y="4665663"/>
          <p14:tracePt t="85388" x="3165475" y="4665663"/>
          <p14:tracePt t="85390" x="3157538" y="4665663"/>
          <p14:tracePt t="85394" x="3149600" y="4665663"/>
          <p14:tracePt t="85396" x="3141663" y="4665663"/>
          <p14:tracePt t="85400" x="3133725" y="4665663"/>
          <p14:tracePt t="85402" x="3133725" y="4657725"/>
          <p14:tracePt t="85404" x="3125788" y="4657725"/>
          <p14:tracePt t="85410" x="3117850" y="4657725"/>
          <p14:tracePt t="85416" x="3109913" y="4657725"/>
          <p14:tracePt t="85424" x="3101975" y="4657725"/>
          <p14:tracePt t="85638" x="3109913" y="4657725"/>
          <p14:tracePt t="85642" x="3117850" y="4657725"/>
          <p14:tracePt t="85648" x="3141663" y="4649788"/>
          <p14:tracePt t="85650" x="3157538" y="4649788"/>
          <p14:tracePt t="85652" x="3165475" y="4649788"/>
          <p14:tracePt t="85654" x="3173413" y="4649788"/>
          <p14:tracePt t="85656" x="3189288" y="4649788"/>
          <p14:tracePt t="85658" x="3197225" y="4649788"/>
          <p14:tracePt t="85660" x="3213100" y="4649788"/>
          <p14:tracePt t="85663" x="3221038" y="4649788"/>
          <p14:tracePt t="85664" x="3236913" y="4649788"/>
          <p14:tracePt t="85666" x="3244850" y="4649788"/>
          <p14:tracePt t="85668" x="3260725" y="4649788"/>
          <p14:tracePt t="85670" x="3276600" y="4649788"/>
          <p14:tracePt t="85672" x="3292475" y="4649788"/>
          <p14:tracePt t="85674" x="3308350" y="4649788"/>
          <p14:tracePt t="85676" x="3325813" y="4649788"/>
          <p14:tracePt t="85680" x="3357563" y="4649788"/>
          <p14:tracePt t="85682" x="3373438" y="4649788"/>
          <p14:tracePt t="85684" x="3389313" y="4649788"/>
          <p14:tracePt t="85686" x="3405188" y="4649788"/>
          <p14:tracePt t="85688" x="3421063" y="4649788"/>
          <p14:tracePt t="85690" x="3436938" y="4649788"/>
          <p14:tracePt t="85692" x="3460750" y="4649788"/>
          <p14:tracePt t="85695" x="3476625" y="4649788"/>
          <p14:tracePt t="85696" x="3492500" y="4649788"/>
          <p14:tracePt t="85698" x="3516313" y="4649788"/>
          <p14:tracePt t="85700" x="3532188" y="4649788"/>
          <p14:tracePt t="85702" x="3548063" y="4649788"/>
          <p14:tracePt t="85704" x="3571875" y="4649788"/>
          <p14:tracePt t="85706" x="3587750" y="4649788"/>
          <p14:tracePt t="85711" x="3635375" y="4649788"/>
          <p14:tracePt t="85712" x="3660775" y="4649788"/>
          <p14:tracePt t="85714" x="3684588" y="4649788"/>
          <p14:tracePt t="85716" x="3708400" y="4649788"/>
          <p14:tracePt t="85718" x="3732213" y="4649788"/>
          <p14:tracePt t="85720" x="3756025" y="4657725"/>
          <p14:tracePt t="85722" x="3779838" y="4657725"/>
          <p14:tracePt t="85724" x="3811588" y="4657725"/>
          <p14:tracePt t="85726" x="3835400" y="4657725"/>
          <p14:tracePt t="85728" x="3867150" y="4657725"/>
          <p14:tracePt t="85730" x="3898900" y="4657725"/>
          <p14:tracePt t="85732" x="3922713" y="4657725"/>
          <p14:tracePt t="85734" x="3954463" y="4657725"/>
          <p14:tracePt t="85736" x="3986213" y="4665663"/>
          <p14:tracePt t="85738" x="4019550" y="4665663"/>
          <p14:tracePt t="85740" x="4051300" y="4665663"/>
          <p14:tracePt t="85742" x="4083050" y="4665663"/>
          <p14:tracePt t="85744" x="4114800" y="4673600"/>
          <p14:tracePt t="85746" x="4138613" y="4673600"/>
          <p14:tracePt t="85748" x="4170363" y="4673600"/>
          <p14:tracePt t="85750" x="4202113" y="4673600"/>
          <p14:tracePt t="85752" x="4233863" y="4681538"/>
          <p14:tracePt t="85754" x="4265613" y="4681538"/>
          <p14:tracePt t="85756" x="4297363" y="4681538"/>
          <p14:tracePt t="85759" x="4329113" y="4681538"/>
          <p14:tracePt t="85761" x="4362450" y="4689475"/>
          <p14:tracePt t="85762" x="4386263" y="4689475"/>
          <p14:tracePt t="85764" x="4418013" y="4697413"/>
          <p14:tracePt t="85766" x="4449763" y="4697413"/>
          <p14:tracePt t="85768" x="4481513" y="4697413"/>
          <p14:tracePt t="85770" x="4513263" y="4705350"/>
          <p14:tracePt t="85772" x="4545013" y="4705350"/>
          <p14:tracePt t="85774" x="4576763" y="4705350"/>
          <p14:tracePt t="85777" x="4600575" y="4705350"/>
          <p14:tracePt t="85779" x="4632325" y="4705350"/>
          <p14:tracePt t="85780" x="4664075" y="4713288"/>
          <p14:tracePt t="85782" x="4695825" y="4713288"/>
          <p14:tracePt t="85784" x="4729163" y="4713288"/>
          <p14:tracePt t="85786" x="4760913" y="4721225"/>
          <p14:tracePt t="85788" x="4792663" y="4721225"/>
          <p14:tracePt t="85790" x="4824413" y="4721225"/>
          <p14:tracePt t="85792" x="4848225" y="4729163"/>
          <p14:tracePt t="85794" x="4887913" y="4729163"/>
          <p14:tracePt t="85797" x="4911725" y="4729163"/>
          <p14:tracePt t="85798" x="4943475" y="4737100"/>
          <p14:tracePt t="85800" x="4975225" y="4737100"/>
          <p14:tracePt t="85802" x="5006975" y="4745038"/>
          <p14:tracePt t="85804" x="5030788" y="4745038"/>
          <p14:tracePt t="85806" x="5064125" y="4745038"/>
          <p14:tracePt t="85809" x="5095875" y="4752975"/>
          <p14:tracePt t="85811" x="5119688" y="4752975"/>
          <p14:tracePt t="85813" x="5151438" y="4752975"/>
          <p14:tracePt t="85814" x="5183188" y="4760913"/>
          <p14:tracePt t="85816" x="5207000" y="4760913"/>
          <p14:tracePt t="85818" x="5238750" y="4760913"/>
          <p14:tracePt t="85820" x="5262563" y="4768850"/>
          <p14:tracePt t="85822" x="5294313" y="4768850"/>
          <p14:tracePt t="85824" x="5318125" y="4768850"/>
          <p14:tracePt t="85826" x="5341938" y="4768850"/>
          <p14:tracePt t="85828" x="5373688" y="4768850"/>
          <p14:tracePt t="85831" x="5397500" y="4768850"/>
          <p14:tracePt t="85832" x="5422900" y="4768850"/>
          <p14:tracePt t="85835" x="5446713" y="4776788"/>
          <p14:tracePt t="85836" x="5470525" y="4776788"/>
          <p14:tracePt t="85838" x="5494338" y="4776788"/>
          <p14:tracePt t="85840" x="5518150" y="4776788"/>
          <p14:tracePt t="85843" x="5541963" y="4776788"/>
          <p14:tracePt t="85844" x="5573713" y="4776788"/>
          <p14:tracePt t="85846" x="5597525" y="4776788"/>
          <p14:tracePt t="85848" x="5621338" y="4776788"/>
          <p14:tracePt t="85851" x="5637213" y="4776788"/>
          <p14:tracePt t="85852" x="5661025" y="4776788"/>
          <p14:tracePt t="85854" x="5684838" y="4776788"/>
          <p14:tracePt t="85856" x="5708650" y="4776788"/>
          <p14:tracePt t="85858" x="5732463" y="4776788"/>
          <p14:tracePt t="85860" x="5757863" y="4776788"/>
          <p14:tracePt t="85862" x="5781675" y="4784725"/>
          <p14:tracePt t="85864" x="5797550" y="4784725"/>
          <p14:tracePt t="85866" x="5821363" y="4784725"/>
          <p14:tracePt t="85868" x="5837238" y="4784725"/>
          <p14:tracePt t="85870" x="5861050" y="4784725"/>
          <p14:tracePt t="85872" x="5876925" y="4784725"/>
          <p14:tracePt t="85874" x="5900738" y="4784725"/>
          <p14:tracePt t="85876" x="5916613" y="4784725"/>
          <p14:tracePt t="85878" x="5940425" y="4784725"/>
          <p14:tracePt t="85881" x="5956300" y="4776788"/>
          <p14:tracePt t="85882" x="5980113" y="4776788"/>
          <p14:tracePt t="85884" x="5995988" y="4776788"/>
          <p14:tracePt t="85886" x="6011863" y="4784725"/>
          <p14:tracePt t="85888" x="6027738" y="4784725"/>
          <p14:tracePt t="85890" x="6051550" y="4784725"/>
          <p14:tracePt t="85893" x="6067425" y="4784725"/>
          <p14:tracePt t="85894" x="6083300" y="4784725"/>
          <p14:tracePt t="85898" x="6124575" y="4792663"/>
          <p14:tracePt t="85900" x="6140450" y="4792663"/>
          <p14:tracePt t="85902" x="6156325" y="4792663"/>
          <p14:tracePt t="85904" x="6172200" y="4792663"/>
          <p14:tracePt t="85906" x="6188075" y="4792663"/>
          <p14:tracePt t="85908" x="6203950" y="4792663"/>
          <p14:tracePt t="85910" x="6219825" y="4800600"/>
          <p14:tracePt t="85912" x="6235700" y="4800600"/>
          <p14:tracePt t="85914" x="6251575" y="4800600"/>
          <p14:tracePt t="85916" x="6259513" y="4800600"/>
          <p14:tracePt t="85918" x="6275388" y="4800600"/>
          <p14:tracePt t="85920" x="6291263" y="4808538"/>
          <p14:tracePt t="85922" x="6307138" y="4808538"/>
          <p14:tracePt t="85924" x="6323013" y="4808538"/>
          <p14:tracePt t="85926" x="6338888" y="4808538"/>
          <p14:tracePt t="85930" x="6362700" y="4808538"/>
          <p14:tracePt t="85932" x="6378575" y="4816475"/>
          <p14:tracePt t="85934" x="6394450" y="4816475"/>
          <p14:tracePt t="85936" x="6410325" y="4816475"/>
          <p14:tracePt t="85938" x="6418263" y="4816475"/>
          <p14:tracePt t="85940" x="6434138" y="4816475"/>
          <p14:tracePt t="85946" x="6475413" y="4816475"/>
          <p14:tracePt t="85948" x="6491288" y="4824413"/>
          <p14:tracePt t="85950" x="6507163" y="4824413"/>
          <p14:tracePt t="85952" x="6523038" y="4824413"/>
          <p14:tracePt t="85954" x="6530975" y="4824413"/>
          <p14:tracePt t="85956" x="6546850" y="4824413"/>
          <p14:tracePt t="85962" x="6578600" y="4824413"/>
          <p14:tracePt t="85964" x="6594475" y="4824413"/>
          <p14:tracePt t="85966" x="6602413" y="4824413"/>
          <p14:tracePt t="85968" x="6618288" y="4816475"/>
          <p14:tracePt t="85970" x="6626225" y="4816475"/>
          <p14:tracePt t="85972" x="6642100" y="4816475"/>
          <p14:tracePt t="85976" x="6650038" y="4816475"/>
          <p14:tracePt t="85978" x="6673850" y="4816475"/>
          <p14:tracePt t="85980" x="6689725" y="4816475"/>
          <p14:tracePt t="85982" x="6697663" y="4816475"/>
          <p14:tracePt t="85984" x="6705600" y="4816475"/>
          <p14:tracePt t="85986" x="6721475" y="4816475"/>
          <p14:tracePt t="85988" x="6729413" y="4816475"/>
          <p14:tracePt t="85990" x="6745288" y="4816475"/>
          <p14:tracePt t="85992" x="6753225" y="4816475"/>
          <p14:tracePt t="85994" x="6769100" y="4816475"/>
          <p14:tracePt t="85996" x="6777038" y="4816475"/>
          <p14:tracePt t="85998" x="6784975" y="4816475"/>
          <p14:tracePt t="86000" x="6802438" y="4816475"/>
          <p14:tracePt t="86003" x="6810375" y="4816475"/>
          <p14:tracePt t="86004" x="6818313" y="4816475"/>
          <p14:tracePt t="86009" x="6842125" y="4816475"/>
          <p14:tracePt t="86012" x="6865938" y="4816475"/>
          <p14:tracePt t="86014" x="6873875" y="4816475"/>
          <p14:tracePt t="86016" x="6889750" y="4816475"/>
          <p14:tracePt t="86018" x="6897688" y="4816475"/>
          <p14:tracePt t="86020" x="6913563" y="4816475"/>
          <p14:tracePt t="86022" x="6921500" y="4816475"/>
          <p14:tracePt t="86024" x="6937375" y="4816475"/>
          <p14:tracePt t="86026" x="6945313" y="4816475"/>
          <p14:tracePt t="86028" x="6961188" y="4816475"/>
          <p14:tracePt t="86030" x="6977063" y="4816475"/>
          <p14:tracePt t="86032" x="6985000" y="4816475"/>
          <p14:tracePt t="86034" x="7000875" y="4816475"/>
          <p14:tracePt t="86036" x="7016750" y="4816475"/>
          <p14:tracePt t="86038" x="7024688" y="4816475"/>
          <p14:tracePt t="86040" x="7040563" y="4816475"/>
          <p14:tracePt t="86043" x="7056438" y="4816475"/>
          <p14:tracePt t="86044" x="7064375" y="4816475"/>
          <p14:tracePt t="86046" x="7080250" y="4808538"/>
          <p14:tracePt t="86048" x="7096125" y="4808538"/>
          <p14:tracePt t="86050" x="7112000" y="4808538"/>
          <p14:tracePt t="86052" x="7119938" y="4808538"/>
          <p14:tracePt t="86054" x="7135813" y="4808538"/>
          <p14:tracePt t="86056" x="7153275" y="4808538"/>
          <p14:tracePt t="86058" x="7161213" y="4808538"/>
          <p14:tracePt t="86060" x="7177088" y="4808538"/>
          <p14:tracePt t="86062" x="7185025" y="4808538"/>
          <p14:tracePt t="86064" x="7200900" y="4816475"/>
          <p14:tracePt t="86066" x="7208838" y="4816475"/>
          <p14:tracePt t="86068" x="7224713" y="4816475"/>
          <p14:tracePt t="86070" x="7232650" y="4816475"/>
          <p14:tracePt t="86072" x="7248525" y="4816475"/>
          <p14:tracePt t="86074" x="7256463" y="4816475"/>
          <p14:tracePt t="86077" x="7272338" y="4816475"/>
          <p14:tracePt t="86079" x="7280275" y="4816475"/>
          <p14:tracePt t="86080" x="7296150" y="4816475"/>
          <p14:tracePt t="86082" x="7304088" y="4816475"/>
          <p14:tracePt t="86084" x="7319963" y="4816475"/>
          <p14:tracePt t="86086" x="7327900" y="4816475"/>
          <p14:tracePt t="86088" x="7335838" y="4816475"/>
          <p14:tracePt t="86090" x="7351713" y="4816475"/>
          <p14:tracePt t="86092" x="7367588" y="4816475"/>
          <p14:tracePt t="86094" x="7375525" y="4816475"/>
          <p14:tracePt t="86096" x="7391400" y="4816475"/>
          <p14:tracePt t="86098" x="7399338" y="4824413"/>
          <p14:tracePt t="86101" x="7415213" y="4824413"/>
          <p14:tracePt t="86102" x="7431088" y="4824413"/>
          <p14:tracePt t="86104" x="7439025" y="4824413"/>
          <p14:tracePt t="86106" x="7454900" y="4824413"/>
          <p14:tracePt t="86108" x="7462838" y="4824413"/>
          <p14:tracePt t="86110" x="7478713" y="4832350"/>
          <p14:tracePt t="86112" x="7486650" y="4832350"/>
          <p14:tracePt t="86114" x="7504113" y="4832350"/>
          <p14:tracePt t="86116" x="7512050" y="4840288"/>
          <p14:tracePt t="86118" x="7519988" y="4840288"/>
          <p14:tracePt t="86120" x="7535863" y="4840288"/>
          <p14:tracePt t="86122" x="7543800" y="4840288"/>
          <p14:tracePt t="86124" x="7551738" y="4840288"/>
          <p14:tracePt t="86126" x="7567613" y="4840288"/>
          <p14:tracePt t="86129" x="7575550" y="4840288"/>
          <p14:tracePt t="86132" x="7591425" y="4840288"/>
          <p14:tracePt t="86134" x="7599363" y="4848225"/>
          <p14:tracePt t="86136" x="7607300" y="4848225"/>
          <p14:tracePt t="86140" x="7615238" y="4848225"/>
          <p14:tracePt t="86142" x="7623175" y="4848225"/>
          <p14:tracePt t="86147" x="7631113" y="4848225"/>
          <p14:tracePt t="86150" x="7639050" y="4848225"/>
          <p14:tracePt t="86152" x="7646988" y="4848225"/>
          <p14:tracePt t="86156" x="7654925" y="4848225"/>
          <p14:tracePt t="86161" x="7662863" y="4848225"/>
          <p14:tracePt t="86166" x="7670800" y="4848225"/>
          <p14:tracePt t="86170" x="7678738" y="4848225"/>
          <p14:tracePt t="86176" x="7686675" y="4848225"/>
          <p14:tracePt t="86178" x="7686675" y="4840288"/>
          <p14:tracePt t="86184" x="7694613" y="4840288"/>
          <p14:tracePt t="86195" x="7702550" y="4840288"/>
          <p14:tracePt t="86211" x="7702550" y="4832350"/>
          <p14:tracePt t="86227" x="7710488" y="4832350"/>
          <p14:tracePt t="86243" x="7710488" y="4824413"/>
          <p14:tracePt t="86257" x="7718425" y="4824413"/>
          <p14:tracePt t="86271" x="7718425" y="4816475"/>
          <p14:tracePt t="86281" x="7726363" y="4816475"/>
          <p14:tracePt t="86305" x="7734300" y="4816475"/>
          <p14:tracePt t="86319" x="7734300" y="4808538"/>
          <p14:tracePt t="86333" x="7742238" y="4808538"/>
          <p14:tracePt t="86490" x="7734300" y="4808538"/>
          <p14:tracePt t="86502" x="7726363" y="4808538"/>
          <p14:tracePt t="86506" x="7718425" y="4808538"/>
          <p14:tracePt t="86510" x="7710488" y="4808538"/>
          <p14:tracePt t="86512" x="7702550" y="4808538"/>
          <p14:tracePt t="86514" x="7694613" y="4808538"/>
          <p14:tracePt t="86518" x="7686675" y="4800600"/>
          <p14:tracePt t="86520" x="7678738" y="4800600"/>
          <p14:tracePt t="86522" x="7662863" y="4800600"/>
          <p14:tracePt t="86524" x="7654925" y="4800600"/>
          <p14:tracePt t="86526" x="7646988" y="4800600"/>
          <p14:tracePt t="86528" x="7631113" y="4800600"/>
          <p14:tracePt t="86530" x="7623175" y="4800600"/>
          <p14:tracePt t="86532" x="7607300" y="4800600"/>
          <p14:tracePt t="86534" x="7599363" y="4800600"/>
          <p14:tracePt t="86536" x="7583488" y="4800600"/>
          <p14:tracePt t="86538" x="7567613" y="4792663"/>
          <p14:tracePt t="86540" x="7559675" y="4792663"/>
          <p14:tracePt t="86542" x="7535863" y="4792663"/>
          <p14:tracePt t="86544" x="7519988" y="4792663"/>
          <p14:tracePt t="86546" x="7504113" y="4792663"/>
          <p14:tracePt t="86548" x="7486650" y="4792663"/>
          <p14:tracePt t="86550" x="7470775" y="4784725"/>
          <p14:tracePt t="86552" x="7446963" y="4784725"/>
          <p14:tracePt t="86554" x="7423150" y="4784725"/>
          <p14:tracePt t="86556" x="7399338" y="4784725"/>
          <p14:tracePt t="86559" x="7375525" y="4776788"/>
          <p14:tracePt t="86561" x="7351713" y="4776788"/>
          <p14:tracePt t="86562" x="7327900" y="4776788"/>
          <p14:tracePt t="86564" x="7304088" y="4768850"/>
          <p14:tracePt t="86566" x="7280275" y="4768850"/>
          <p14:tracePt t="86568" x="7248525" y="4760913"/>
          <p14:tracePt t="86570" x="7224713" y="4760913"/>
          <p14:tracePt t="86572" x="7192963" y="4752975"/>
          <p14:tracePt t="86574" x="7169150" y="4752975"/>
          <p14:tracePt t="86576" x="7135813" y="4752975"/>
          <p14:tracePt t="86580" x="7072313" y="4745038"/>
          <p14:tracePt t="86582" x="7040563" y="4745038"/>
          <p14:tracePt t="86585" x="7008813" y="4745038"/>
          <p14:tracePt t="86586" x="6969125" y="4737100"/>
          <p14:tracePt t="86588" x="6937375" y="4737100"/>
          <p14:tracePt t="86590" x="6897688" y="4737100"/>
          <p14:tracePt t="86592" x="6858000" y="4737100"/>
          <p14:tracePt t="86596" x="6826250" y="4737100"/>
          <p14:tracePt t="86597" x="6784975" y="4729163"/>
          <p14:tracePt t="86598" x="6753225" y="4729163"/>
          <p14:tracePt t="86600" x="6713538" y="4729163"/>
          <p14:tracePt t="86602" x="6673850" y="4721225"/>
          <p14:tracePt t="86604" x="6642100" y="4721225"/>
          <p14:tracePt t="86606" x="6610350" y="4713288"/>
          <p14:tracePt t="86610" x="6538913" y="4705350"/>
          <p14:tracePt t="86612" x="6499225" y="4697413"/>
          <p14:tracePt t="86616" x="6467475" y="4697413"/>
          <p14:tracePt t="86617" x="6426200" y="4689475"/>
          <p14:tracePt t="86618" x="6394450" y="4689475"/>
          <p14:tracePt t="86620" x="6362700" y="4689475"/>
          <p14:tracePt t="86622" x="6323013" y="4681538"/>
          <p14:tracePt t="86624" x="6291263" y="4681538"/>
          <p14:tracePt t="86627" x="6259513" y="4673600"/>
          <p14:tracePt t="86628" x="6227763" y="4673600"/>
          <p14:tracePt t="86633" x="6164263" y="4665663"/>
          <p14:tracePt t="86634" x="6132513" y="4665663"/>
          <p14:tracePt t="86636" x="6100763" y="4665663"/>
          <p14:tracePt t="86638" x="6067425" y="4657725"/>
          <p14:tracePt t="86640" x="6035675" y="4657725"/>
          <p14:tracePt t="86642" x="6003925" y="4657725"/>
          <p14:tracePt t="86645" x="5980113" y="4657725"/>
          <p14:tracePt t="86650" x="5884863" y="4649788"/>
          <p14:tracePt t="86652" x="5853113" y="4641850"/>
          <p14:tracePt t="86654" x="5829300" y="4641850"/>
          <p14:tracePt t="86656" x="5797550" y="4641850"/>
          <p14:tracePt t="86659" x="5765800" y="4641850"/>
          <p14:tracePt t="86660" x="5740400" y="4633913"/>
          <p14:tracePt t="86664" x="5684838" y="4633913"/>
          <p14:tracePt t="86666" x="5653088" y="4633913"/>
          <p14:tracePt t="86668" x="5629275" y="4633913"/>
          <p14:tracePt t="86670" x="5597525" y="4633913"/>
          <p14:tracePt t="86672" x="5573713" y="4633913"/>
          <p14:tracePt t="86674" x="5549900" y="4624388"/>
          <p14:tracePt t="86676" x="5526088" y="4624388"/>
          <p14:tracePt t="86681" x="5470525" y="4624388"/>
          <p14:tracePt t="86682" x="5446713" y="4624388"/>
          <p14:tracePt t="86684" x="5422900" y="4624388"/>
          <p14:tracePt t="86686" x="5397500" y="4624388"/>
          <p14:tracePt t="86688" x="5373688" y="4624388"/>
          <p14:tracePt t="86690" x="5349875" y="4624388"/>
          <p14:tracePt t="86692" x="5318125" y="4624388"/>
          <p14:tracePt t="86696" x="5278438" y="4624388"/>
          <p14:tracePt t="86698" x="5254625" y="4624388"/>
          <p14:tracePt t="86700" x="5230813" y="4624388"/>
          <p14:tracePt t="86702" x="5207000" y="4633913"/>
          <p14:tracePt t="86704" x="5183188" y="4633913"/>
          <p14:tracePt t="86706" x="5159375" y="4633913"/>
          <p14:tracePt t="86711" x="5111750" y="4641850"/>
          <p14:tracePt t="86712" x="5087938" y="4641850"/>
          <p14:tracePt t="86714" x="5072063" y="4641850"/>
          <p14:tracePt t="86716" x="5046663" y="4649788"/>
          <p14:tracePt t="86718" x="5022850" y="4649788"/>
          <p14:tracePt t="86720" x="5006975" y="4657725"/>
          <p14:tracePt t="86722" x="4983163" y="4657725"/>
          <p14:tracePt t="86724" x="4959350" y="4657725"/>
          <p14:tracePt t="86727" x="4943475" y="4665663"/>
          <p14:tracePt t="86729" x="4927600" y="4665663"/>
          <p14:tracePt t="86731" x="4903788" y="4665663"/>
          <p14:tracePt t="86732" x="4879975" y="4673600"/>
          <p14:tracePt t="86734" x="4864100" y="4673600"/>
          <p14:tracePt t="86736" x="4848225" y="4681538"/>
          <p14:tracePt t="86738" x="4832350" y="4681538"/>
          <p14:tracePt t="86740" x="4816475" y="4681538"/>
          <p14:tracePt t="86742" x="4792663" y="4689475"/>
          <p14:tracePt t="86744" x="4776788" y="4689475"/>
          <p14:tracePt t="86746" x="4760913" y="4689475"/>
          <p14:tracePt t="86748" x="4745038" y="4689475"/>
          <p14:tracePt t="86750" x="4729163" y="4689475"/>
          <p14:tracePt t="86752" x="4713288" y="4689475"/>
          <p14:tracePt t="86754" x="4705350" y="4697413"/>
          <p14:tracePt t="86756" x="4687888" y="4697413"/>
          <p14:tracePt t="86758" x="4672013" y="4697413"/>
          <p14:tracePt t="86761" x="4656138" y="4697413"/>
          <p14:tracePt t="86763" x="4648200" y="4697413"/>
          <p14:tracePt t="86764" x="4632325" y="4697413"/>
          <p14:tracePt t="86766" x="4616450" y="4697413"/>
          <p14:tracePt t="86768" x="4608513" y="4697413"/>
          <p14:tracePt t="86770" x="4592638" y="4697413"/>
          <p14:tracePt t="86772" x="4576763" y="4705350"/>
          <p14:tracePt t="86774" x="4568825" y="4705350"/>
          <p14:tracePt t="86776" x="4552950" y="4705350"/>
          <p14:tracePt t="86779" x="4545013" y="4705350"/>
          <p14:tracePt t="86780" x="4529138" y="4705350"/>
          <p14:tracePt t="86782" x="4513263" y="4705350"/>
          <p14:tracePt t="86784" x="4505325" y="4705350"/>
          <p14:tracePt t="86786" x="4489450" y="4705350"/>
          <p14:tracePt t="86788" x="4481513" y="4705350"/>
          <p14:tracePt t="86790" x="4465638" y="4705350"/>
          <p14:tracePt t="86792" x="4449763" y="4705350"/>
          <p14:tracePt t="86794" x="4441825" y="4705350"/>
          <p14:tracePt t="86796" x="4425950" y="4705350"/>
          <p14:tracePt t="86798" x="4418013" y="4705350"/>
          <p14:tracePt t="86800" x="4402138" y="4705350"/>
          <p14:tracePt t="86802" x="4394200" y="4705350"/>
          <p14:tracePt t="86804" x="4378325" y="4705350"/>
          <p14:tracePt t="86806" x="4370388" y="4705350"/>
          <p14:tracePt t="86809" x="4352925" y="4713288"/>
          <p14:tracePt t="86810" x="4344988" y="4713288"/>
          <p14:tracePt t="86812" x="4329113" y="4713288"/>
          <p14:tracePt t="86814" x="4321175" y="4713288"/>
          <p14:tracePt t="86816" x="4305300" y="4713288"/>
          <p14:tracePt t="86818" x="4297363" y="4713288"/>
          <p14:tracePt t="86820" x="4281488" y="4713288"/>
          <p14:tracePt t="86822" x="4273550" y="4713288"/>
          <p14:tracePt t="86824" x="4265613" y="4713288"/>
          <p14:tracePt t="86826" x="4249738" y="4713288"/>
          <p14:tracePt t="86828" x="4241800" y="4713288"/>
          <p14:tracePt t="86830" x="4233863" y="4713288"/>
          <p14:tracePt t="86832" x="4217988" y="4713288"/>
          <p14:tracePt t="86834" x="4210050" y="4713288"/>
          <p14:tracePt t="86836" x="4202113" y="4713288"/>
          <p14:tracePt t="86838" x="4194175" y="4713288"/>
          <p14:tracePt t="86840" x="4186238" y="4713288"/>
          <p14:tracePt t="86842" x="4178300" y="4713288"/>
          <p14:tracePt t="86844" x="4170363" y="4721225"/>
          <p14:tracePt t="86846" x="4154488" y="4721225"/>
          <p14:tracePt t="86848" x="4146550" y="4721225"/>
          <p14:tracePt t="86851" x="4138613" y="4721225"/>
          <p14:tracePt t="86852" x="4130675" y="4721225"/>
          <p14:tracePt t="86854" x="4122738" y="4721225"/>
          <p14:tracePt t="86856" x="4114800" y="4721225"/>
          <p14:tracePt t="86859" x="4106863" y="4721225"/>
          <p14:tracePt t="86861" x="4098925" y="4721225"/>
          <p14:tracePt t="86862" x="4083050" y="4721225"/>
          <p14:tracePt t="86864" x="4075113" y="4721225"/>
          <p14:tracePt t="86866" x="4067175" y="4721225"/>
          <p14:tracePt t="86868" x="4059238" y="4721225"/>
          <p14:tracePt t="86870" x="4051300" y="4729163"/>
          <p14:tracePt t="86872" x="4035425" y="4729163"/>
          <p14:tracePt t="86874" x="4027488" y="4729163"/>
          <p14:tracePt t="86876" x="4019550" y="4729163"/>
          <p14:tracePt t="86878" x="4011613" y="4729163"/>
          <p14:tracePt t="86880" x="3994150" y="4729163"/>
          <p14:tracePt t="86882" x="3978275" y="4729163"/>
          <p14:tracePt t="86884" x="3970338" y="4729163"/>
          <p14:tracePt t="86886" x="3954463" y="4737100"/>
          <p14:tracePt t="86888" x="3946525" y="4737100"/>
          <p14:tracePt t="86890" x="3930650" y="4737100"/>
          <p14:tracePt t="86892" x="3922713" y="4737100"/>
          <p14:tracePt t="86894" x="3906838" y="4745038"/>
          <p14:tracePt t="86897" x="3890963" y="4745038"/>
          <p14:tracePt t="86898" x="3883025" y="4745038"/>
          <p14:tracePt t="86900" x="3867150" y="4745038"/>
          <p14:tracePt t="86902" x="3851275" y="4745038"/>
          <p14:tracePt t="86904" x="3835400" y="4745038"/>
          <p14:tracePt t="86906" x="3819525" y="4745038"/>
          <p14:tracePt t="86908" x="3803650" y="4737100"/>
          <p14:tracePt t="86911" x="3795713" y="4737100"/>
          <p14:tracePt t="86914" x="3779838" y="4737100"/>
          <p14:tracePt t="86914" x="3763963" y="4737100"/>
          <p14:tracePt t="86916" x="3748088" y="4737100"/>
          <p14:tracePt t="86918" x="3732213" y="4737100"/>
          <p14:tracePt t="86920" x="3716338" y="4737100"/>
          <p14:tracePt t="86922" x="3692525" y="4737100"/>
          <p14:tracePt t="86926" x="3660775" y="4737100"/>
          <p14:tracePt t="86929" x="3643313" y="4737100"/>
          <p14:tracePt t="86931" x="3627438" y="4737100"/>
          <p14:tracePt t="86932" x="3603625" y="4729163"/>
          <p14:tracePt t="86934" x="3587750" y="4729163"/>
          <p14:tracePt t="86946" x="3476625" y="4729163"/>
          <p14:tracePt t="86948" x="3460750" y="4721225"/>
          <p14:tracePt t="86950" x="3436938" y="4721225"/>
          <p14:tracePt t="86952" x="3413125" y="4721225"/>
          <p14:tracePt t="86954" x="3397250" y="4721225"/>
          <p14:tracePt t="86956" x="3381375" y="4713288"/>
          <p14:tracePt t="86961" x="3341688" y="4713288"/>
          <p14:tracePt t="86963" x="3317875" y="4713288"/>
          <p14:tracePt t="86964" x="3300413" y="4713288"/>
          <p14:tracePt t="86966" x="3284538" y="4713288"/>
          <p14:tracePt t="86968" x="3260725" y="4713288"/>
          <p14:tracePt t="86970" x="3244850" y="4713288"/>
          <p14:tracePt t="86972" x="3221038" y="4705350"/>
          <p14:tracePt t="86976" x="3189288" y="4705350"/>
          <p14:tracePt t="86978" x="3165475" y="4705350"/>
          <p14:tracePt t="86980" x="3149600" y="4697413"/>
          <p14:tracePt t="86982" x="3133725" y="4697413"/>
          <p14:tracePt t="86984" x="3117850" y="4697413"/>
          <p14:tracePt t="86986" x="3094038" y="4697413"/>
          <p14:tracePt t="86988" x="3078163" y="4697413"/>
          <p14:tracePt t="86990" x="3062288" y="4689475"/>
          <p14:tracePt t="86992" x="3046413" y="4689475"/>
          <p14:tracePt t="86994" x="3030538" y="4689475"/>
          <p14:tracePt t="86996" x="3006725" y="4689475"/>
          <p14:tracePt t="86998" x="2990850" y="4681538"/>
          <p14:tracePt t="87000" x="2974975" y="4681538"/>
          <p14:tracePt t="87002" x="2949575" y="4681538"/>
          <p14:tracePt t="87004" x="2933700" y="4681538"/>
          <p14:tracePt t="87006" x="2917825" y="4673600"/>
          <p14:tracePt t="87010" x="2878138" y="4673600"/>
          <p14:tracePt t="87013" x="2854325" y="4665663"/>
          <p14:tracePt t="87014" x="2838450" y="4665663"/>
          <p14:tracePt t="87017" x="2814638" y="4665663"/>
          <p14:tracePt t="87018" x="2798763" y="4665663"/>
          <p14:tracePt t="87020" x="2774950" y="4657725"/>
          <p14:tracePt t="87023" x="2751138" y="4657725"/>
          <p14:tracePt t="87024" x="2735263" y="4657725"/>
          <p14:tracePt t="87026" x="2711450" y="4649788"/>
          <p14:tracePt t="87029" x="2687638" y="4649788"/>
          <p14:tracePt t="87030" x="2663825" y="4641850"/>
          <p14:tracePt t="87032" x="2640013" y="4641850"/>
          <p14:tracePt t="87034" x="2624138" y="4633913"/>
          <p14:tracePt t="87036" x="2598738" y="4633913"/>
          <p14:tracePt t="87038" x="2574925" y="4624388"/>
          <p14:tracePt t="87040" x="2551113" y="4624388"/>
          <p14:tracePt t="87042" x="2527300" y="4616450"/>
          <p14:tracePt t="87045" x="2503488" y="4616450"/>
          <p14:tracePt t="87047" x="2479675" y="4608513"/>
          <p14:tracePt t="87048" x="2455863" y="4608513"/>
          <p14:tracePt t="87050" x="2439988" y="4600575"/>
          <p14:tracePt t="87053" x="2416175" y="4600575"/>
          <p14:tracePt t="87054" x="2392363" y="4600575"/>
          <p14:tracePt t="87056" x="2376488" y="4592638"/>
          <p14:tracePt t="87059" x="2360613" y="4592638"/>
          <p14:tracePt t="87060" x="2336800" y="4592638"/>
          <p14:tracePt t="87063" x="2320925" y="4592638"/>
          <p14:tracePt t="87064" x="2305050" y="4592638"/>
          <p14:tracePt t="87066" x="2297113" y="4592638"/>
          <p14:tracePt t="87069" x="2281238" y="4592638"/>
          <p14:tracePt t="87070" x="2265363" y="4592638"/>
          <p14:tracePt t="87072" x="2247900" y="4584700"/>
          <p14:tracePt t="87074" x="2239963" y="4584700"/>
          <p14:tracePt t="87076" x="2224088" y="4584700"/>
          <p14:tracePt t="87079" x="2208213" y="4584700"/>
          <p14:tracePt t="87080" x="2200275" y="4584700"/>
          <p14:tracePt t="87082" x="2184400" y="4584700"/>
          <p14:tracePt t="87084" x="2176463" y="4584700"/>
          <p14:tracePt t="87086" x="2160588" y="4584700"/>
          <p14:tracePt t="87088" x="2152650" y="4584700"/>
          <p14:tracePt t="87092" x="2144713" y="4584700"/>
          <p14:tracePt t="87096" x="2152650" y="4584700"/>
          <p14:tracePt t="87599" x="2144713" y="4576763"/>
          <p14:tracePt t="87624" x="2136775" y="4576763"/>
          <p14:tracePt t="87627" x="2120900" y="4568825"/>
          <p14:tracePt t="87632" x="2089150" y="4560888"/>
          <p14:tracePt t="87634" x="2065338" y="4545013"/>
          <p14:tracePt t="87636" x="2049463" y="4537075"/>
          <p14:tracePt t="87638" x="2033588" y="4529138"/>
          <p14:tracePt t="87640" x="2017713" y="4521200"/>
          <p14:tracePt t="87643" x="2001838" y="4513263"/>
          <p14:tracePt t="87645" x="1985963" y="4505325"/>
          <p14:tracePt t="87649" x="1954213" y="4489450"/>
          <p14:tracePt t="87650" x="1946275" y="4481513"/>
          <p14:tracePt t="87652" x="1930400" y="4473575"/>
          <p14:tracePt t="87654" x="1912938" y="4473575"/>
          <p14:tracePt t="87656" x="1897063" y="4465638"/>
          <p14:tracePt t="87659" x="1889125" y="4465638"/>
          <p14:tracePt t="87660" x="1881188" y="4465638"/>
          <p14:tracePt t="87665" x="1865313" y="4465638"/>
          <p14:tracePt t="87670" x="1857375" y="4465638"/>
          <p14:tracePt t="87679" x="1857375" y="4457700"/>
          <p14:tracePt t="87782" x="1849438" y="4457700"/>
          <p14:tracePt t="87794" x="1849438" y="4449763"/>
          <p14:tracePt t="88505" x="1857375" y="4441825"/>
          <p14:tracePt t="88509" x="1857375" y="4433888"/>
          <p14:tracePt t="88510" x="1857375" y="4425950"/>
          <p14:tracePt t="88513" x="1865313" y="4418013"/>
          <p14:tracePt t="88516" x="1865313" y="4410075"/>
          <p14:tracePt t="88518" x="1873250" y="4402138"/>
          <p14:tracePt t="88520" x="1873250" y="4394200"/>
          <p14:tracePt t="88523" x="1881188" y="4386263"/>
          <p14:tracePt t="88524" x="1881188" y="4370388"/>
          <p14:tracePt t="88526" x="1889125" y="4362450"/>
          <p14:tracePt t="88528" x="1889125" y="4354513"/>
          <p14:tracePt t="88530" x="1897063" y="4346575"/>
          <p14:tracePt t="88532" x="1905000" y="4330700"/>
          <p14:tracePt t="88534" x="1905000" y="4322763"/>
          <p14:tracePt t="88536" x="1912938" y="4306888"/>
          <p14:tracePt t="88538" x="1922463" y="4298950"/>
          <p14:tracePt t="88540" x="1930400" y="4281488"/>
          <p14:tracePt t="88542" x="1930400" y="4265613"/>
          <p14:tracePt t="88544" x="1938338" y="4257675"/>
          <p14:tracePt t="88547" x="1946275" y="4241800"/>
          <p14:tracePt t="88548" x="1954213" y="4233863"/>
          <p14:tracePt t="88550" x="1962150" y="4217988"/>
          <p14:tracePt t="88552" x="1970088" y="4202113"/>
          <p14:tracePt t="88554" x="1978025" y="4194175"/>
          <p14:tracePt t="88556" x="1985963" y="4178300"/>
          <p14:tracePt t="88559" x="1993900" y="4162425"/>
          <p14:tracePt t="88560" x="2001838" y="4146550"/>
          <p14:tracePt t="88562" x="2009775" y="4130675"/>
          <p14:tracePt t="88566" x="2025650" y="4098925"/>
          <p14:tracePt t="88570" x="2049463" y="4067175"/>
          <p14:tracePt t="88572" x="2057400" y="4051300"/>
          <p14:tracePt t="88574" x="2065338" y="4035425"/>
          <p14:tracePt t="88576" x="2073275" y="4019550"/>
          <p14:tracePt t="88578" x="2089150" y="4003675"/>
          <p14:tracePt t="88580" x="2097088" y="3987800"/>
          <p14:tracePt t="88584" x="2105025" y="3971925"/>
          <p14:tracePt t="88587" x="2128838" y="3938588"/>
          <p14:tracePt t="88588" x="2136775" y="3914775"/>
          <p14:tracePt t="88590" x="2152650" y="3898900"/>
          <p14:tracePt t="88592" x="2160588" y="3883025"/>
          <p14:tracePt t="88594" x="2168525" y="3867150"/>
          <p14:tracePt t="88601" x="2208213" y="3819525"/>
          <p14:tracePt t="88603" x="2216150" y="3803650"/>
          <p14:tracePt t="88605" x="2224088" y="3787775"/>
          <p14:tracePt t="88606" x="2239963" y="3771900"/>
          <p14:tracePt t="88609" x="2247900" y="3756025"/>
          <p14:tracePt t="88610" x="2265363" y="3740150"/>
          <p14:tracePt t="88617" x="2289175" y="3692525"/>
          <p14:tracePt t="88619" x="2305050" y="3676650"/>
          <p14:tracePt t="88620" x="2312988" y="3660775"/>
          <p14:tracePt t="88622" x="2320925" y="3644900"/>
          <p14:tracePt t="88624" x="2328863" y="3629025"/>
          <p14:tracePt t="88626" x="2336800" y="3621088"/>
          <p14:tracePt t="88628" x="2344738" y="3605213"/>
          <p14:tracePt t="88631" x="2352675" y="3587750"/>
          <p14:tracePt t="88637" x="2376488" y="3540125"/>
          <p14:tracePt t="88638" x="2384425" y="3532188"/>
          <p14:tracePt t="88640" x="2384425" y="3516313"/>
          <p14:tracePt t="88642" x="2392363" y="3500438"/>
          <p14:tracePt t="88644" x="2400300" y="3492500"/>
          <p14:tracePt t="88648" x="2416175" y="3460750"/>
          <p14:tracePt t="88651" x="2416175" y="3452813"/>
          <p14:tracePt t="88652" x="2424113" y="3436938"/>
          <p14:tracePt t="88654" x="2432050" y="3429000"/>
          <p14:tracePt t="88656" x="2439988" y="3413125"/>
          <p14:tracePt t="88659" x="2439988" y="3405188"/>
          <p14:tracePt t="88660" x="2447925" y="3389313"/>
          <p14:tracePt t="88662" x="2455863" y="3373438"/>
          <p14:tracePt t="88666" x="2463800" y="3357563"/>
          <p14:tracePt t="88668" x="2471738" y="3341688"/>
          <p14:tracePt t="88670" x="2471738" y="3333750"/>
          <p14:tracePt t="88672" x="2479675" y="3317875"/>
          <p14:tracePt t="88674" x="2487613" y="3309938"/>
          <p14:tracePt t="88676" x="2487613" y="3302000"/>
          <p14:tracePt t="88678" x="2495550" y="3294063"/>
          <p14:tracePt t="88680" x="2495550" y="3286125"/>
          <p14:tracePt t="88684" x="2503488" y="3270250"/>
          <p14:tracePt t="88686" x="2503488" y="3262313"/>
          <p14:tracePt t="88688" x="2511425" y="3252788"/>
          <p14:tracePt t="88690" x="2511425" y="3244850"/>
          <p14:tracePt t="88692" x="2511425" y="3236913"/>
          <p14:tracePt t="88697" x="2519363" y="3221038"/>
          <p14:tracePt t="88699" x="2519363" y="3213100"/>
          <p14:tracePt t="88700" x="2519363" y="3205163"/>
          <p14:tracePt t="88702" x="2519363" y="3197225"/>
          <p14:tracePt t="88704" x="2519363" y="3189288"/>
          <p14:tracePt t="88706" x="2527300" y="3181350"/>
          <p14:tracePt t="88710" x="2527300" y="3165475"/>
          <p14:tracePt t="88713" x="2527300" y="3157538"/>
          <p14:tracePt t="88714" x="2527300" y="3149600"/>
          <p14:tracePt t="88716" x="2535238" y="3141663"/>
          <p14:tracePt t="88718" x="2535238" y="3133725"/>
          <p14:tracePt t="88720" x="2535238" y="3125788"/>
          <p14:tracePt t="88722" x="2535238" y="3117850"/>
          <p14:tracePt t="88724" x="2535238" y="3109913"/>
          <p14:tracePt t="88728" x="2535238" y="3101975"/>
          <p14:tracePt t="88730" x="2535238" y="3094038"/>
          <p14:tracePt t="88732" x="2535238" y="3078163"/>
          <p14:tracePt t="88736" x="2535238" y="3062288"/>
          <p14:tracePt t="88740" x="2543175" y="3054350"/>
          <p14:tracePt t="88743" x="2543175" y="3046413"/>
          <p14:tracePt t="88746" x="2543175" y="3030538"/>
          <p14:tracePt t="88750" x="2543175" y="3022600"/>
          <p14:tracePt t="88752" x="2543175" y="3014663"/>
          <p14:tracePt t="88756" x="2543175" y="3006725"/>
          <p14:tracePt t="88760" x="2535238" y="2998788"/>
          <p14:tracePt t="88766" x="2535238" y="2990850"/>
          <p14:tracePt t="88772" x="2535238" y="2982913"/>
          <p14:tracePt t="88780" x="2535238" y="2974975"/>
          <p14:tracePt t="88790" x="2535238" y="2967038"/>
          <p14:tracePt t="88798" x="2535238" y="2959100"/>
          <p14:tracePt t="88809" x="2527300" y="2951163"/>
          <p14:tracePt t="88818" x="2527300" y="2943225"/>
          <p14:tracePt t="88836" x="2527300" y="2935288"/>
          <p14:tracePt t="88848" x="2527300" y="2927350"/>
          <p14:tracePt t="88856" x="2527300" y="2919413"/>
          <p14:tracePt t="88864" x="2527300" y="2909888"/>
          <p14:tracePt t="88872" x="2527300" y="2901950"/>
          <p14:tracePt t="88878" x="2527300" y="2894013"/>
          <p14:tracePt t="88884" x="2527300" y="2886075"/>
          <p14:tracePt t="88890" x="2527300" y="2878138"/>
          <p14:tracePt t="88894" x="2527300" y="2870200"/>
          <p14:tracePt t="88898" x="2527300" y="2862263"/>
          <p14:tracePt t="88902" x="2527300" y="2854325"/>
          <p14:tracePt t="88906" x="2527300" y="2846388"/>
          <p14:tracePt t="88909" x="2527300" y="2838450"/>
          <p14:tracePt t="88912" x="2535238" y="2830513"/>
          <p14:tracePt t="88916" x="2535238" y="2822575"/>
          <p14:tracePt t="88918" x="2535238" y="2814638"/>
          <p14:tracePt t="88922" x="2535238" y="2806700"/>
          <p14:tracePt t="88926" x="2535238" y="2798763"/>
          <p14:tracePt t="88930" x="2535238" y="2790825"/>
          <p14:tracePt t="88934" x="2535238" y="2782888"/>
          <p14:tracePt t="88946" x="2535238" y="2767013"/>
          <p14:tracePt t="88950" x="2535238" y="2759075"/>
          <p14:tracePt t="88952" x="2527300" y="2759075"/>
          <p14:tracePt t="88961" x="2527300" y="2751138"/>
          <p14:tracePt t="88968" x="2527300" y="2743200"/>
          <p14:tracePt t="88978" x="2527300" y="2735263"/>
          <p14:tracePt t="89453" x="2535238" y="2735263"/>
          <p14:tracePt t="89456" x="2535238" y="2743200"/>
          <p14:tracePt t="89466" x="2543175" y="2751138"/>
          <p14:tracePt t="89470" x="2543175" y="2759075"/>
          <p14:tracePt t="89472" x="2551113" y="2759075"/>
          <p14:tracePt t="89474" x="2551113" y="2767013"/>
          <p14:tracePt t="89477" x="2559050" y="2774950"/>
          <p14:tracePt t="89479" x="2566988" y="2782888"/>
          <p14:tracePt t="89482" x="2574925" y="2790825"/>
          <p14:tracePt t="89484" x="2582863" y="2798763"/>
          <p14:tracePt t="89486" x="2590800" y="2806700"/>
          <p14:tracePt t="89488" x="2598738" y="2814638"/>
          <p14:tracePt t="89490" x="2606675" y="2822575"/>
          <p14:tracePt t="89492" x="2616200" y="2830513"/>
          <p14:tracePt t="89494" x="2632075" y="2846388"/>
          <p14:tracePt t="89497" x="2640013" y="2854325"/>
          <p14:tracePt t="89498" x="2655888" y="2862263"/>
          <p14:tracePt t="89500" x="2663825" y="2870200"/>
          <p14:tracePt t="89502" x="2671763" y="2878138"/>
          <p14:tracePt t="89504" x="2687638" y="2886075"/>
          <p14:tracePt t="89506" x="2695575" y="2894013"/>
          <p14:tracePt t="89510" x="2727325" y="2909888"/>
          <p14:tracePt t="89512" x="2735263" y="2927350"/>
          <p14:tracePt t="89514" x="2751138" y="2935288"/>
          <p14:tracePt t="89517" x="2774950" y="2943225"/>
          <p14:tracePt t="89519" x="2790825" y="2951163"/>
          <p14:tracePt t="89521" x="2806700" y="2959100"/>
          <p14:tracePt t="89523" x="2830513" y="2967038"/>
          <p14:tracePt t="89526" x="2846388" y="2974975"/>
          <p14:tracePt t="89527" x="2862263" y="2982913"/>
          <p14:tracePt t="89532" x="2901950" y="2998788"/>
          <p14:tracePt t="89535" x="2941638" y="3014663"/>
          <p14:tracePt t="89539" x="2982913" y="3022600"/>
          <p14:tracePt t="89543" x="3030538" y="3038475"/>
          <p14:tracePt t="89547" x="3046413" y="3046413"/>
          <p14:tracePt t="89549" x="3094038" y="3054350"/>
          <p14:tracePt t="89551" x="3117850" y="3054350"/>
          <p14:tracePt t="89553" x="3133725" y="3062288"/>
          <p14:tracePt t="89555" x="3157538" y="3062288"/>
          <p14:tracePt t="89557" x="3181350" y="3070225"/>
          <p14:tracePt t="89559" x="3197225" y="3070225"/>
          <p14:tracePt t="89561" x="3221038" y="3070225"/>
          <p14:tracePt t="89567" x="3260725" y="3078163"/>
          <p14:tracePt t="89568" x="3292475" y="3078163"/>
          <p14:tracePt t="89570" x="3308350" y="3078163"/>
          <p14:tracePt t="89572" x="3333750" y="3078163"/>
          <p14:tracePt t="89574" x="3349625" y="3086100"/>
          <p14:tracePt t="89576" x="3373438" y="3086100"/>
          <p14:tracePt t="89578" x="3389313" y="3086100"/>
          <p14:tracePt t="89581" x="3405188" y="3086100"/>
          <p14:tracePt t="89582" x="3429000" y="3086100"/>
          <p14:tracePt t="89585" x="3452813" y="3086100"/>
          <p14:tracePt t="89586" x="3460750" y="3086100"/>
          <p14:tracePt t="89588" x="3476625" y="3086100"/>
          <p14:tracePt t="89590" x="3500438" y="3086100"/>
          <p14:tracePt t="89593" x="3516313" y="3086100"/>
          <p14:tracePt t="89595" x="3524250" y="3086100"/>
          <p14:tracePt t="89596" x="3540125" y="3086100"/>
          <p14:tracePt t="89598" x="3556000" y="3086100"/>
          <p14:tracePt t="89601" x="3571875" y="3086100"/>
          <p14:tracePt t="89602" x="3587750" y="3086100"/>
          <p14:tracePt t="89604" x="3603625" y="3086100"/>
          <p14:tracePt t="89606" x="3611563" y="3086100"/>
          <p14:tracePt t="89609" x="3627438" y="3086100"/>
          <p14:tracePt t="89610" x="3635375" y="3086100"/>
          <p14:tracePt t="89612" x="3651250" y="3086100"/>
          <p14:tracePt t="89614" x="3660775" y="3086100"/>
          <p14:tracePt t="89617" x="3668713" y="3086100"/>
          <p14:tracePt t="89619" x="3684588" y="3086100"/>
          <p14:tracePt t="89621" x="3692525" y="3086100"/>
          <p14:tracePt t="89623" x="3700463" y="3078163"/>
          <p14:tracePt t="89625" x="3716338" y="3078163"/>
          <p14:tracePt t="89628" x="3724275" y="3078163"/>
          <p14:tracePt t="89629" x="3732213" y="3078163"/>
          <p14:tracePt t="89631" x="3740150" y="3078163"/>
          <p14:tracePt t="89633" x="3748088" y="3078163"/>
          <p14:tracePt t="89635" x="3756025" y="3070225"/>
          <p14:tracePt t="89637" x="3763963" y="3070225"/>
          <p14:tracePt t="89639" x="3771900" y="3070225"/>
          <p14:tracePt t="89642" x="3779838" y="3070225"/>
          <p14:tracePt t="89644" x="3779838" y="3062288"/>
          <p14:tracePt t="89647" x="3795713" y="3062288"/>
          <p14:tracePt t="89649" x="3803650" y="3062288"/>
          <p14:tracePt t="89651" x="3811588" y="3062288"/>
          <p14:tracePt t="89653" x="3811588" y="3054350"/>
          <p14:tracePt t="89655" x="3819525" y="3054350"/>
          <p14:tracePt t="89659" x="3827463" y="3054350"/>
          <p14:tracePt t="89663" x="3835400" y="3046413"/>
          <p14:tracePt t="89667" x="3843338" y="3046413"/>
          <p14:tracePt t="89672" x="3843338" y="3038475"/>
          <p14:tracePt t="89674" x="3851275" y="3038475"/>
          <p14:tracePt t="89682" x="3859213" y="3038475"/>
          <p14:tracePt t="89684" x="3859213" y="3030538"/>
          <p14:tracePt t="89692" x="3867150" y="3030538"/>
          <p14:tracePt t="89695" x="3867150" y="3022600"/>
          <p14:tracePt t="89701" x="3875088" y="3022600"/>
          <p14:tracePt t="89703" x="3875088" y="3014663"/>
          <p14:tracePt t="89710" x="3883025" y="3014663"/>
          <p14:tracePt t="89712" x="3883025" y="3006725"/>
          <p14:tracePt t="89715" x="3890963" y="3006725"/>
          <p14:tracePt t="89717" x="3890963" y="2998788"/>
          <p14:tracePt t="89721" x="3898900" y="2998788"/>
          <p14:tracePt t="89723" x="3898900" y="2990850"/>
          <p14:tracePt t="89728" x="3906838" y="2990850"/>
          <p14:tracePt t="89729" x="3906838" y="2982913"/>
          <p14:tracePt t="89733" x="3914775" y="2982913"/>
          <p14:tracePt t="89737" x="3922713" y="2974975"/>
          <p14:tracePt t="89744" x="3930650" y="2967038"/>
          <p14:tracePt t="89749" x="3938588" y="2967038"/>
          <p14:tracePt t="89751" x="3938588" y="2959100"/>
          <p14:tracePt t="89755" x="3946525" y="2959100"/>
          <p14:tracePt t="89759" x="3946525" y="2951163"/>
          <p14:tracePt t="89761" x="3954463" y="2951163"/>
          <p14:tracePt t="89769" x="3962400" y="2943225"/>
          <p14:tracePt t="89776" x="3970338" y="2943225"/>
          <p14:tracePt t="89787" x="3978275" y="2935288"/>
          <p14:tracePt t="89848" x="3986213" y="2935288"/>
          <p14:tracePt t="89868" x="3994150" y="2935288"/>
          <p14:tracePt t="89876" x="4002088" y="2935288"/>
          <p14:tracePt t="89882" x="4011613" y="2935288"/>
          <p14:tracePt t="89884" x="4011613" y="2943225"/>
          <p14:tracePt t="89888" x="4019550" y="2943225"/>
          <p14:tracePt t="89894" x="4027488" y="2943225"/>
          <p14:tracePt t="89900" x="4035425" y="2943225"/>
          <p14:tracePt t="89909" x="4043363" y="2951163"/>
          <p14:tracePt t="89916" x="4051300" y="2951163"/>
          <p14:tracePt t="89927" x="4059238" y="2951163"/>
          <p14:tracePt t="89942" x="4067175" y="2951163"/>
          <p14:tracePt t="90048" x="4067175" y="2959100"/>
          <p14:tracePt t="90073" x="4075113" y="2959100"/>
          <p14:tracePt t="90080" x="4075113" y="2967038"/>
          <p14:tracePt t="90086" x="4083050" y="2967038"/>
          <p14:tracePt t="90094" x="4090988" y="2967038"/>
          <p14:tracePt t="90096" x="4090988" y="2974975"/>
          <p14:tracePt t="90100" x="4098925" y="2974975"/>
          <p14:tracePt t="90104" x="4106863" y="2974975"/>
          <p14:tracePt t="90108" x="4114800" y="2982913"/>
          <p14:tracePt t="90112" x="4122738" y="2982913"/>
          <p14:tracePt t="90114" x="4130675" y="2982913"/>
          <p14:tracePt t="90118" x="4138613" y="2990850"/>
          <p14:tracePt t="90120" x="4146550" y="2990850"/>
          <p14:tracePt t="90124" x="4154488" y="2990850"/>
          <p14:tracePt t="90126" x="4162425" y="2990850"/>
          <p14:tracePt t="90129" x="4170363" y="2998788"/>
          <p14:tracePt t="90133" x="4178300" y="2998788"/>
          <p14:tracePt t="90135" x="4186238" y="2998788"/>
          <p14:tracePt t="90137" x="4186238" y="3006725"/>
          <p14:tracePt t="90139" x="4194175" y="3006725"/>
          <p14:tracePt t="90143" x="4210050" y="3006725"/>
          <p14:tracePt t="90146" x="4217988" y="3014663"/>
          <p14:tracePt t="90149" x="4225925" y="3014663"/>
          <p14:tracePt t="90152" x="4233863" y="3022600"/>
          <p14:tracePt t="90154" x="4241800" y="3022600"/>
          <p14:tracePt t="90160" x="4257675" y="3030538"/>
          <p14:tracePt t="90164" x="4265613" y="3030538"/>
          <p14:tracePt t="90166" x="4273550" y="3030538"/>
          <p14:tracePt t="90168" x="4281488" y="3030538"/>
          <p14:tracePt t="90170" x="4289425" y="3038475"/>
          <p14:tracePt t="90174" x="4297363" y="3038475"/>
          <p14:tracePt t="90176" x="4305300" y="3038475"/>
          <p14:tracePt t="90180" x="4313238" y="3046413"/>
          <p14:tracePt t="90182" x="4321175" y="3046413"/>
          <p14:tracePt t="90184" x="4329113" y="3046413"/>
          <p14:tracePt t="90186" x="4337050" y="3046413"/>
          <p14:tracePt t="90190" x="4344988" y="3054350"/>
          <p14:tracePt t="90192" x="4352925" y="3054350"/>
          <p14:tracePt t="90197" x="4370388" y="3054350"/>
          <p14:tracePt t="90200" x="4378325" y="3054350"/>
          <p14:tracePt t="90202" x="4386263" y="3054350"/>
          <p14:tracePt t="90204" x="4394200" y="3062288"/>
          <p14:tracePt t="90210" x="4410075" y="3062288"/>
          <p14:tracePt t="90214" x="4418013" y="3062288"/>
          <p14:tracePt t="90216" x="4425950" y="3062288"/>
          <p14:tracePt t="90220" x="4433888" y="3062288"/>
          <p14:tracePt t="90224" x="4441825" y="3062288"/>
          <p14:tracePt t="90228" x="4449763" y="3062288"/>
          <p14:tracePt t="90230" x="4457700" y="3062288"/>
          <p14:tracePt t="90232" x="4457700" y="3070225"/>
          <p14:tracePt t="90234" x="4465638" y="3070225"/>
          <p14:tracePt t="90240" x="4473575" y="3070225"/>
          <p14:tracePt t="90244" x="4481513" y="3070225"/>
          <p14:tracePt t="90248" x="4489450" y="3070225"/>
          <p14:tracePt t="90252" x="4497388" y="3070225"/>
          <p14:tracePt t="90256" x="4505325" y="3070225"/>
          <p14:tracePt t="90260" x="4513263" y="3070225"/>
          <p14:tracePt t="90264" x="4521200" y="3070225"/>
          <p14:tracePt t="90268" x="4529138" y="3070225"/>
          <p14:tracePt t="90272" x="4537075" y="3070225"/>
          <p14:tracePt t="90274" x="4537075" y="3062288"/>
          <p14:tracePt t="90277" x="4545013" y="3062288"/>
          <p14:tracePt t="90280" x="4552950" y="3062288"/>
          <p14:tracePt t="90284" x="4560888" y="3062288"/>
          <p14:tracePt t="90288" x="4568825" y="3062288"/>
          <p14:tracePt t="90290" x="4576763" y="3062288"/>
          <p14:tracePt t="90294" x="4584700" y="3062288"/>
          <p14:tracePt t="90298" x="4592638" y="3062288"/>
          <p14:tracePt t="90302" x="4600575" y="3062288"/>
          <p14:tracePt t="90306" x="4608513" y="3062288"/>
          <p14:tracePt t="90311" x="4616450" y="3054350"/>
          <p14:tracePt t="90314" x="4624388" y="3054350"/>
          <p14:tracePt t="90316" x="4632325" y="3054350"/>
          <p14:tracePt t="90320" x="4640263" y="3054350"/>
          <p14:tracePt t="90322" x="4648200" y="3054350"/>
          <p14:tracePt t="90324" x="4648200" y="3046413"/>
          <p14:tracePt t="90327" x="4656138" y="3046413"/>
          <p14:tracePt t="90328" x="4664075" y="3046413"/>
          <p14:tracePt t="90330" x="4672013" y="3046413"/>
          <p14:tracePt t="90333" x="4679950" y="3046413"/>
          <p14:tracePt t="90335" x="4687888" y="3038475"/>
          <p14:tracePt t="90337" x="4695825" y="3038475"/>
          <p14:tracePt t="90342" x="4705350" y="3038475"/>
          <p14:tracePt t="90345" x="4721225" y="3038475"/>
          <p14:tracePt t="90347" x="4729163" y="3030538"/>
          <p14:tracePt t="90350" x="4737100" y="3030538"/>
          <p14:tracePt t="90352" x="4745038" y="3030538"/>
          <p14:tracePt t="90356" x="4752975" y="3030538"/>
          <p14:tracePt t="90361" x="4760913" y="3030538"/>
          <p14:tracePt t="90364" x="4768850" y="3030538"/>
          <p14:tracePt t="90367" x="4776788" y="3022600"/>
          <p14:tracePt t="90371" x="4784725" y="3022600"/>
          <p14:tracePt t="90376" x="4792663" y="3022600"/>
          <p14:tracePt t="90379" x="4800600" y="3022600"/>
          <p14:tracePt t="90383" x="4808538" y="3014663"/>
          <p14:tracePt t="90387" x="4816475" y="3014663"/>
          <p14:tracePt t="90394" x="4824413" y="3014663"/>
          <p14:tracePt t="90397" x="4824413" y="3006725"/>
          <p14:tracePt t="90400" x="4832350" y="3006725"/>
          <p14:tracePt t="90407" x="4840288" y="3006725"/>
          <p14:tracePt t="90413" x="4840288" y="2998788"/>
          <p14:tracePt t="90417" x="4848225" y="2998788"/>
          <p14:tracePt t="90431" x="4848225" y="2990850"/>
          <p14:tracePt t="90433" x="4856163" y="2990850"/>
          <p14:tracePt t="90443" x="4856163" y="2982913"/>
          <p14:tracePt t="90446" x="4864100" y="2982913"/>
          <p14:tracePt t="90451" x="4864100" y="2974975"/>
          <p14:tracePt t="90455" x="4872038" y="2974975"/>
          <p14:tracePt t="90459" x="4872038" y="2967038"/>
          <p14:tracePt t="90463" x="4879975" y="2967038"/>
          <p14:tracePt t="90465" x="4879975" y="2959100"/>
          <p14:tracePt t="90471" x="4887913" y="2951163"/>
          <p14:tracePt t="90479" x="4895850" y="2943225"/>
          <p14:tracePt t="90485" x="4895850" y="2935288"/>
          <p14:tracePt t="90489" x="4903788" y="2927350"/>
          <p14:tracePt t="90495" x="4903788" y="2919413"/>
          <p14:tracePt t="90499" x="4911725" y="2909888"/>
          <p14:tracePt t="90503" x="4911725" y="2901950"/>
          <p14:tracePt t="90507" x="4911725" y="2894013"/>
          <p14:tracePt t="90509" x="4919663" y="2886075"/>
          <p14:tracePt t="90512" x="4919663" y="2878138"/>
          <p14:tracePt t="90515" x="4919663" y="2870200"/>
          <p14:tracePt t="90517" x="4927600" y="2862263"/>
          <p14:tracePt t="90519" x="4927600" y="2854325"/>
          <p14:tracePt t="90521" x="4927600" y="2846388"/>
          <p14:tracePt t="90526" x="4935538" y="2838450"/>
          <p14:tracePt t="90528" x="4935538" y="2830513"/>
          <p14:tracePt t="90531" x="4935538" y="2822575"/>
          <p14:tracePt t="90533" x="4935538" y="2814638"/>
          <p14:tracePt t="90537" x="4935538" y="2806700"/>
          <p14:tracePt t="90540" x="4943475" y="2806700"/>
          <p14:tracePt t="90545" x="4943475" y="2798763"/>
          <p14:tracePt t="90547" x="4943475" y="2782888"/>
          <p14:tracePt t="90551" x="4943475" y="2774950"/>
          <p14:tracePt t="90555" x="4943475" y="2767013"/>
          <p14:tracePt t="90557" x="4943475" y="2759075"/>
          <p14:tracePt t="90561" x="4943475" y="2751138"/>
          <p14:tracePt t="90565" x="4943475" y="2743200"/>
          <p14:tracePt t="90567" x="4943475" y="2735263"/>
          <p14:tracePt t="90571" x="4943475" y="2727325"/>
          <p14:tracePt t="90576" x="4943475" y="2719388"/>
          <p14:tracePt t="90579" x="4935538" y="2711450"/>
          <p14:tracePt t="90583" x="4935538" y="2703513"/>
          <p14:tracePt t="90587" x="4935538" y="2695575"/>
          <p14:tracePt t="90593" x="4927600" y="2687638"/>
          <p14:tracePt t="90597" x="4919663" y="2687638"/>
          <p14:tracePt t="90599" x="4919663" y="2679700"/>
          <p14:tracePt t="90605" x="4911725" y="2671763"/>
          <p14:tracePt t="90609" x="4903788" y="2663825"/>
          <p14:tracePt t="90615" x="4895850" y="2655888"/>
          <p14:tracePt t="90621" x="4887913" y="2655888"/>
          <p14:tracePt t="90623" x="4887913" y="2647950"/>
          <p14:tracePt t="90626" x="4879975" y="2647950"/>
          <p14:tracePt t="90629" x="4872038" y="2647950"/>
          <p14:tracePt t="90631" x="4864100" y="2640013"/>
          <p14:tracePt t="90635" x="4856163" y="2640013"/>
          <p14:tracePt t="90639" x="4848225" y="2640013"/>
          <p14:tracePt t="90643" x="4848225" y="2632075"/>
          <p14:tracePt t="90645" x="4840288" y="2632075"/>
          <p14:tracePt t="90649" x="4832350" y="2632075"/>
          <p14:tracePt t="90655" x="4824413" y="2632075"/>
          <p14:tracePt t="90657" x="4824413" y="2624138"/>
          <p14:tracePt t="90659" x="4816475" y="2624138"/>
          <p14:tracePt t="90665" x="4808538" y="2624138"/>
          <p14:tracePt t="90669" x="4800600" y="2624138"/>
          <p14:tracePt t="90673" x="4792663" y="2624138"/>
          <p14:tracePt t="90679" x="4784725" y="2624138"/>
          <p14:tracePt t="90683" x="4776788" y="2624138"/>
          <p14:tracePt t="90685" x="4776788" y="2616200"/>
          <p14:tracePt t="90687" x="4768850" y="2616200"/>
          <p14:tracePt t="90695" x="4760913" y="2616200"/>
          <p14:tracePt t="90699" x="4752975" y="2616200"/>
          <p14:tracePt t="90703" x="4745038" y="2616200"/>
          <p14:tracePt t="90707" x="4737100" y="2616200"/>
          <p14:tracePt t="90713" x="4729163" y="2616200"/>
          <p14:tracePt t="90717" x="4721225" y="2616200"/>
          <p14:tracePt t="90721" x="4713288" y="2616200"/>
          <p14:tracePt t="90726" x="4705350" y="2616200"/>
          <p14:tracePt t="90728" x="4695825" y="2616200"/>
          <p14:tracePt t="90732" x="4687888" y="2616200"/>
          <p14:tracePt t="90736" x="4679950" y="2616200"/>
          <p14:tracePt t="90742" x="4672013" y="2616200"/>
          <p14:tracePt t="90744" x="4664075" y="2616200"/>
          <p14:tracePt t="90746" x="4656138" y="2616200"/>
          <p14:tracePt t="90750" x="4648200" y="2616200"/>
          <p14:tracePt t="90754" x="4640263" y="2616200"/>
          <p14:tracePt t="90756" x="4632325" y="2624138"/>
          <p14:tracePt t="90763" x="4624388" y="2624138"/>
          <p14:tracePt t="90767" x="4616450" y="2624138"/>
          <p14:tracePt t="90771" x="4608513" y="2624138"/>
          <p14:tracePt t="90777" x="4600575" y="2624138"/>
          <p14:tracePt t="90783" x="4592638" y="2624138"/>
          <p14:tracePt t="90797" x="4584700" y="2632075"/>
          <p14:tracePt t="90951" x="4584700" y="2640013"/>
          <p14:tracePt t="90957" x="4584700" y="2647950"/>
          <p14:tracePt t="90963" x="4584700" y="2655888"/>
          <p14:tracePt t="90967" x="4584700" y="2663825"/>
          <p14:tracePt t="90969" x="4584700" y="2671763"/>
          <p14:tracePt t="90973" x="4576763" y="2679700"/>
          <p14:tracePt t="90976" x="4576763" y="2687638"/>
          <p14:tracePt t="90979" x="4576763" y="2695575"/>
          <p14:tracePt t="90981" x="4576763" y="2703513"/>
          <p14:tracePt t="90983" x="4568825" y="2703513"/>
          <p14:tracePt t="90985" x="4568825" y="2711450"/>
          <p14:tracePt t="90987" x="4568825" y="2719388"/>
          <p14:tracePt t="90994" x="4560888" y="2735263"/>
          <p14:tracePt t="90995" x="4560888" y="2743200"/>
          <p14:tracePt t="90997" x="4552950" y="2743200"/>
          <p14:tracePt t="90999" x="4552950" y="2751138"/>
          <p14:tracePt t="91001" x="4552950" y="2759075"/>
          <p14:tracePt t="91003" x="4545013" y="2767013"/>
          <p14:tracePt t="91005" x="4545013" y="2774950"/>
          <p14:tracePt t="91009" x="4537075" y="2782888"/>
          <p14:tracePt t="91011" x="4537075" y="2790825"/>
          <p14:tracePt t="91013" x="4529138" y="2798763"/>
          <p14:tracePt t="91015" x="4529138" y="2806700"/>
          <p14:tracePt t="91017" x="4521200" y="2814638"/>
          <p14:tracePt t="91019" x="4521200" y="2822575"/>
          <p14:tracePt t="91023" x="4513263" y="2830513"/>
          <p14:tracePt t="91026" x="4505325" y="2846388"/>
          <p14:tracePt t="91029" x="4497388" y="2862263"/>
          <p14:tracePt t="91033" x="4489450" y="2878138"/>
          <p14:tracePt t="91035" x="4489450" y="2886075"/>
          <p14:tracePt t="91037" x="4481513" y="2894013"/>
          <p14:tracePt t="91039" x="4481513" y="2901950"/>
          <p14:tracePt t="91043" x="4473575" y="2919413"/>
          <p14:tracePt t="91047" x="4465638" y="2935288"/>
          <p14:tracePt t="91049" x="4457700" y="2943225"/>
          <p14:tracePt t="91051" x="4457700" y="2951163"/>
          <p14:tracePt t="91053" x="4449763" y="2959100"/>
          <p14:tracePt t="91055" x="4441825" y="2967038"/>
          <p14:tracePt t="91057" x="4441825" y="2974975"/>
          <p14:tracePt t="91059" x="4433888" y="2982913"/>
          <p14:tracePt t="91061" x="4433888" y="2990850"/>
          <p14:tracePt t="91065" x="4425950" y="3006725"/>
          <p14:tracePt t="91068" x="4418013" y="3014663"/>
          <p14:tracePt t="91069" x="4418013" y="3022600"/>
          <p14:tracePt t="91071" x="4410075" y="3030538"/>
          <p14:tracePt t="91073" x="4410075" y="3038475"/>
          <p14:tracePt t="91075" x="4402138" y="3046413"/>
          <p14:tracePt t="91077" x="4402138" y="3054350"/>
          <p14:tracePt t="91080" x="4402138" y="3062288"/>
          <p14:tracePt t="91081" x="4394200" y="3070225"/>
          <p14:tracePt t="91083" x="4394200" y="3078163"/>
          <p14:tracePt t="91085" x="4386263" y="3086100"/>
          <p14:tracePt t="91087" x="4386263" y="3094038"/>
          <p14:tracePt t="91089" x="4378325" y="3101975"/>
          <p14:tracePt t="91093" x="4370388" y="3125788"/>
          <p14:tracePt t="91098" x="4362450" y="3141663"/>
          <p14:tracePt t="91100" x="4362450" y="3157538"/>
          <p14:tracePt t="91102" x="4352925" y="3165475"/>
          <p14:tracePt t="91103" x="4352925" y="3173413"/>
          <p14:tracePt t="91105" x="4344988" y="3181350"/>
          <p14:tracePt t="91107" x="4344988" y="3197225"/>
          <p14:tracePt t="91109" x="4337050" y="3205163"/>
          <p14:tracePt t="91111" x="4337050" y="3213100"/>
          <p14:tracePt t="91113" x="4329113" y="3228975"/>
          <p14:tracePt t="91116" x="4329113" y="3236913"/>
          <p14:tracePt t="91117" x="4321175" y="3252788"/>
          <p14:tracePt t="91119" x="4321175" y="3262313"/>
          <p14:tracePt t="91121" x="4313238" y="3278188"/>
          <p14:tracePt t="91123" x="4313238" y="3286125"/>
          <p14:tracePt t="91126" x="4305300" y="3302000"/>
          <p14:tracePt t="91127" x="4297363" y="3309938"/>
          <p14:tracePt t="91130" x="4297363" y="3317875"/>
          <p14:tracePt t="91133" x="4289425" y="3349625"/>
          <p14:tracePt t="91135" x="4281488" y="3357563"/>
          <p14:tracePt t="91137" x="4273550" y="3373438"/>
          <p14:tracePt t="91139" x="4273550" y="3381375"/>
          <p14:tracePt t="91142" x="4273550" y="3389313"/>
          <p14:tracePt t="91143" x="4265613" y="3405188"/>
          <p14:tracePt t="91145" x="4265613" y="3413125"/>
          <p14:tracePt t="91150" x="4257675" y="3436938"/>
          <p14:tracePt t="91151" x="4249738" y="3444875"/>
          <p14:tracePt t="91153" x="4249738" y="3452813"/>
          <p14:tracePt t="91155" x="4241800" y="3468688"/>
          <p14:tracePt t="91157" x="4241800" y="3476625"/>
          <p14:tracePt t="91159" x="4233863" y="3492500"/>
          <p14:tracePt t="91161" x="4233863" y="3500438"/>
          <p14:tracePt t="91166" x="4225925" y="3516313"/>
          <p14:tracePt t="91167" x="4217988" y="3532188"/>
          <p14:tracePt t="91169" x="4210050" y="3540125"/>
          <p14:tracePt t="91171" x="4210050" y="3548063"/>
          <p14:tracePt t="91173" x="4202113" y="3563938"/>
          <p14:tracePt t="91175" x="4202113" y="3571875"/>
          <p14:tracePt t="91178" x="4194175" y="3579813"/>
          <p14:tracePt t="91182" x="4186238" y="3595688"/>
          <p14:tracePt t="91183" x="4186238" y="3605213"/>
          <p14:tracePt t="91185" x="4178300" y="3613150"/>
          <p14:tracePt t="91187" x="4178300" y="3621088"/>
          <p14:tracePt t="91189" x="4170363" y="3629025"/>
          <p14:tracePt t="91193" x="4170363" y="3644900"/>
          <p14:tracePt t="91198" x="4162425" y="3660775"/>
          <p14:tracePt t="91199" x="4154488" y="3668713"/>
          <p14:tracePt t="91203" x="4146550" y="3676650"/>
          <p14:tracePt t="91205" x="4146550" y="3684588"/>
          <p14:tracePt t="91207" x="4138613" y="3692525"/>
          <p14:tracePt t="91211" x="4130675" y="3700463"/>
          <p14:tracePt t="91214" x="4130675" y="3708400"/>
          <p14:tracePt t="91215" x="4122738" y="3708400"/>
          <p14:tracePt t="91217" x="4122738" y="3716338"/>
          <p14:tracePt t="91219" x="4114800" y="3724275"/>
          <p14:tracePt t="91223" x="4114800" y="3732213"/>
          <p14:tracePt t="91226" x="4106863" y="3740150"/>
          <p14:tracePt t="91229" x="4106863" y="3748088"/>
          <p14:tracePt t="91231" x="4098925" y="3748088"/>
          <p14:tracePt t="91233" x="4098925" y="3756025"/>
          <p14:tracePt t="91235" x="4090988" y="3763963"/>
          <p14:tracePt t="91239" x="4090988" y="3771900"/>
          <p14:tracePt t="91243" x="4083050" y="3779838"/>
          <p14:tracePt t="91247" x="4075113" y="3779838"/>
          <p14:tracePt t="91249" x="4075113" y="3787775"/>
          <p14:tracePt t="91251" x="4075113" y="3795713"/>
          <p14:tracePt t="91253" x="4067175" y="3795713"/>
          <p14:tracePt t="91255" x="4067175" y="3803650"/>
          <p14:tracePt t="91259" x="4059238" y="3811588"/>
          <p14:tracePt t="91263" x="4059238" y="3819525"/>
          <p14:tracePt t="91267" x="4051300" y="3827463"/>
          <p14:tracePt t="91273" x="4051300" y="3835400"/>
          <p14:tracePt t="91277" x="4043363" y="3843338"/>
          <p14:tracePt t="91281" x="4043363" y="3851275"/>
          <p14:tracePt t="91285" x="4035425" y="3851275"/>
          <p14:tracePt t="91287" x="4035425" y="3859213"/>
          <p14:tracePt t="91293" x="4035425" y="3867150"/>
          <p14:tracePt t="91303" x="4027488" y="3875088"/>
          <p14:tracePt t="91317" x="4027488" y="3883025"/>
          <p14:tracePt t="91337" x="4027488" y="3890963"/>
          <p14:tracePt t="91349" x="4019550" y="3890963"/>
          <p14:tracePt t="91365" x="4019550" y="3898900"/>
          <p14:tracePt t="91371" x="4011613" y="3898900"/>
          <p14:tracePt t="91377" x="4011613" y="3906838"/>
          <p14:tracePt t="91379" x="4002088" y="3906838"/>
          <p14:tracePt t="91383" x="3994150" y="3906838"/>
          <p14:tracePt t="91385" x="3994150" y="3914775"/>
          <p14:tracePt t="91389" x="3986213" y="3914775"/>
          <p14:tracePt t="91394" x="3978275" y="3922713"/>
          <p14:tracePt t="91399" x="3970338" y="3930650"/>
          <p14:tracePt t="91403" x="3962400" y="3930650"/>
          <p14:tracePt t="91405" x="3962400" y="3938588"/>
          <p14:tracePt t="91409" x="3954463" y="3938588"/>
          <p14:tracePt t="91413" x="3946525" y="3948113"/>
          <p14:tracePt t="91417" x="3938588" y="3948113"/>
          <p14:tracePt t="91419" x="3938588" y="3956050"/>
          <p14:tracePt t="91421" x="3930650" y="3956050"/>
          <p14:tracePt t="91425" x="3922713" y="3963988"/>
          <p14:tracePt t="91429" x="3914775" y="3963988"/>
          <p14:tracePt t="91433" x="3914775" y="3971925"/>
          <p14:tracePt t="91435" x="3906838" y="3971925"/>
          <p14:tracePt t="91439" x="3898900" y="3979863"/>
          <p14:tracePt t="91446" x="3890963" y="3987800"/>
          <p14:tracePt t="91447" x="3883025" y="3987800"/>
          <p14:tracePt t="91451" x="3875088" y="3995738"/>
          <p14:tracePt t="91455" x="3867150" y="3995738"/>
          <p14:tracePt t="91459" x="3867150" y="4003675"/>
          <p14:tracePt t="91462" x="3859213" y="4003675"/>
          <p14:tracePt t="91465" x="3851275" y="4011613"/>
          <p14:tracePt t="91469" x="3843338" y="4011613"/>
          <p14:tracePt t="91473" x="3835400" y="4011613"/>
          <p14:tracePt t="91476" x="3835400" y="4019550"/>
          <p14:tracePt t="91479" x="3827463" y="4019550"/>
          <p14:tracePt t="91485" x="3819525" y="4019550"/>
          <p14:tracePt t="91493" x="3819525" y="4027488"/>
          <p14:tracePt t="91813" x="3819525" y="4019550"/>
          <p14:tracePt t="91825" x="3811588" y="4019550"/>
          <p14:tracePt t="91891" x="3819525" y="4019550"/>
          <p14:tracePt t="91931" x="3811588" y="4019550"/>
          <p14:tracePt t="91953" x="3811588" y="4011613"/>
          <p14:tracePt t="91967" x="3803650" y="4003675"/>
          <p14:tracePt t="91979" x="3803650" y="3995738"/>
          <p14:tracePt t="91991" x="3803650" y="3987800"/>
          <p14:tracePt t="92001" x="3795713" y="3987800"/>
          <p14:tracePt t="92003" x="3795713" y="3979863"/>
          <p14:tracePt t="92017" x="3795713" y="3971925"/>
          <p14:tracePt t="92033" x="3795713" y="3963988"/>
          <p14:tracePt t="92047" x="3795713" y="3956050"/>
          <p14:tracePt t="92065" x="3795713" y="3948113"/>
          <p14:tracePt t="92077" x="3787775" y="3948113"/>
          <p14:tracePt t="92083" x="3787775" y="3938588"/>
          <p14:tracePt t="92103" x="3787775" y="3930650"/>
          <p14:tracePt t="92139" x="3787775" y="3922713"/>
          <p14:tracePt t="92163" x="3787775" y="3914775"/>
          <p14:tracePt t="92173" x="3779838" y="3914775"/>
          <p14:tracePt t="92187" x="3779838" y="3906838"/>
          <p14:tracePt t="92201" x="3779838" y="3898900"/>
          <p14:tracePt t="92221" x="3779838" y="3890963"/>
          <p14:tracePt t="92239" x="3779838" y="3883025"/>
          <p14:tracePt t="92243" x="3787775" y="3883025"/>
          <p14:tracePt t="92255" x="3787775" y="3875088"/>
          <p14:tracePt t="92273" x="3787775" y="3867150"/>
          <p14:tracePt t="92301" x="3787775" y="3859213"/>
          <p14:tracePt t="92324" x="3787775" y="3851275"/>
          <p14:tracePt t="92334" x="3787775" y="3843338"/>
          <p14:tracePt t="92345" x="3787775" y="3835400"/>
          <p14:tracePt t="92357" x="3787775" y="3827463"/>
          <p14:tracePt t="92367" x="3787775" y="3819525"/>
          <p14:tracePt t="92379" x="3787775" y="3811588"/>
          <p14:tracePt t="92393" x="3787775" y="3803650"/>
          <p14:tracePt t="92413" x="3787775" y="3795713"/>
          <p14:tracePt t="92439" x="3787775" y="3787775"/>
          <p14:tracePt t="92524" x="3787775" y="3779838"/>
          <p14:tracePt t="92777" x="3787775" y="3787775"/>
          <p14:tracePt t="92803" x="3787775" y="3795713"/>
          <p14:tracePt t="92805" x="3779838" y="3795713"/>
          <p14:tracePt t="92819" x="3779838" y="3803650"/>
          <p14:tracePt t="92829" x="3771900" y="3803650"/>
          <p14:tracePt t="92983" x="3779838" y="3803650"/>
          <p14:tracePt t="92997" x="3779838" y="3795713"/>
          <p14:tracePt t="93017" x="3779838" y="3787775"/>
          <p14:tracePt t="93025" x="3787775" y="3787775"/>
          <p14:tracePt t="93033" x="3787775" y="3779838"/>
          <p14:tracePt t="93049" x="3787775" y="3771900"/>
          <p14:tracePt t="93055" x="3795713" y="3771900"/>
          <p14:tracePt t="93063" x="3795713" y="3763963"/>
          <p14:tracePt t="93076" x="3795713" y="3756025"/>
          <p14:tracePt t="93085" x="3795713" y="3748088"/>
          <p14:tracePt t="93087" x="3803650" y="3748088"/>
          <p14:tracePt t="93095" x="3803650" y="3740150"/>
          <p14:tracePt t="93104" x="3803650" y="3732213"/>
          <p14:tracePt t="93114" x="3811588" y="3724275"/>
          <p14:tracePt t="93361" x="3803650" y="3724275"/>
          <p14:tracePt t="93371" x="3803650" y="3732213"/>
          <p14:tracePt t="93399" x="3803650" y="3740150"/>
          <p14:tracePt t="93407" x="3795713" y="3740150"/>
          <p14:tracePt t="93413" x="3795713" y="3748088"/>
          <p14:tracePt t="93423" x="3795713" y="3756025"/>
          <p14:tracePt t="93433" x="3787775" y="3763963"/>
          <p14:tracePt t="93445" x="3787775" y="3771900"/>
          <p14:tracePt t="93451" x="3787775" y="3779838"/>
          <p14:tracePt t="93455" x="3779838" y="3779838"/>
          <p14:tracePt t="93457" x="3779838" y="3787775"/>
          <p14:tracePt t="93463" x="3779838" y="3795713"/>
          <p14:tracePt t="93467" x="3779838" y="3803650"/>
          <p14:tracePt t="93469" x="3771900" y="3803650"/>
          <p14:tracePt t="93473" x="3771900" y="3811588"/>
          <p14:tracePt t="93477" x="3771900" y="3819525"/>
          <p14:tracePt t="93479" x="3763963" y="3819525"/>
          <p14:tracePt t="93483" x="3763963" y="3827463"/>
          <p14:tracePt t="93487" x="3756025" y="3835400"/>
          <p14:tracePt t="93493" x="3756025" y="3843338"/>
          <p14:tracePt t="93497" x="3748088" y="3851275"/>
          <p14:tracePt t="93501" x="3748088" y="3859213"/>
          <p14:tracePt t="93505" x="3740150" y="3859213"/>
          <p14:tracePt t="93507" x="3740150" y="3867150"/>
          <p14:tracePt t="93513" x="3732213" y="3875088"/>
          <p14:tracePt t="93521" x="3724275" y="3883025"/>
          <p14:tracePt t="93528" x="3724275" y="3890963"/>
          <p14:tracePt t="93531" x="3716338" y="3890963"/>
          <p14:tracePt t="93533" x="3716338" y="3898900"/>
          <p14:tracePt t="93537" x="3708400" y="3898900"/>
          <p14:tracePt t="93539" x="3708400" y="3906838"/>
          <p14:tracePt t="93545" x="3700463" y="3914775"/>
          <p14:tracePt t="93551" x="3692525" y="3922713"/>
          <p14:tracePt t="93557" x="3692525" y="3930650"/>
          <p14:tracePt t="93559" x="3684588" y="3930650"/>
          <p14:tracePt t="93563" x="3684588" y="3938588"/>
          <p14:tracePt t="93567" x="3676650" y="3938588"/>
          <p14:tracePt t="93573" x="3676650" y="3948113"/>
          <p14:tracePt t="93576" x="3668713" y="3948113"/>
          <p14:tracePt t="93585" x="3668713" y="3956050"/>
          <p14:tracePt t="93594" x="3660775" y="3956050"/>
          <p14:tracePt t="93605" x="3660775" y="3963988"/>
          <p14:tracePt t="93613" x="3651250" y="3963988"/>
          <p14:tracePt t="93629" x="3651250" y="3971925"/>
          <p14:tracePt t="93863" x="3643313" y="3963988"/>
          <p14:tracePt t="93871" x="3635375" y="3963988"/>
          <p14:tracePt t="93877" x="3627438" y="3956050"/>
          <p14:tracePt t="93885" x="3619500" y="3956050"/>
          <p14:tracePt t="93893" x="3611563" y="3948113"/>
          <p14:tracePt t="93899" x="3603625" y="3948113"/>
          <p14:tracePt t="93905" x="3595688" y="3948113"/>
          <p14:tracePt t="93911" x="3587750" y="3938588"/>
          <p14:tracePt t="93917" x="3579813" y="3938588"/>
          <p14:tracePt t="93923" x="3571875" y="3938588"/>
          <p14:tracePt t="93927" x="3563938" y="3938588"/>
          <p14:tracePt t="93946" x="3548063" y="3930650"/>
          <p14:tracePt t="93949" x="3540125" y="3930650"/>
          <p14:tracePt t="93961" x="3532188" y="3930650"/>
          <p14:tracePt t="94045" x="3524250" y="3930650"/>
          <p14:tracePt t="94057" x="3516313" y="3930650"/>
          <p14:tracePt t="94061" x="3516313" y="3922713"/>
          <p14:tracePt t="94065" x="3508375" y="3922713"/>
          <p14:tracePt t="94076" x="3500438" y="3922713"/>
          <p14:tracePt t="94083" x="3492500" y="3922713"/>
          <p14:tracePt t="94092" x="3484563" y="3922713"/>
          <p14:tracePt t="94097" x="3476625" y="3922713"/>
          <p14:tracePt t="94103" x="3468688" y="3922713"/>
          <p14:tracePt t="94107" x="3460750" y="3922713"/>
          <p14:tracePt t="94111" x="3452813" y="3922713"/>
          <p14:tracePt t="94115" x="3444875" y="3922713"/>
          <p14:tracePt t="94119" x="3436938" y="3922713"/>
          <p14:tracePt t="94121" x="3436938" y="3930650"/>
          <p14:tracePt t="94123" x="3429000" y="3930650"/>
          <p14:tracePt t="94127" x="3421063" y="3930650"/>
          <p14:tracePt t="94131" x="3413125" y="3930650"/>
          <p14:tracePt t="94135" x="3405188" y="3930650"/>
          <p14:tracePt t="94137" x="3397250" y="3930650"/>
          <p14:tracePt t="94142" x="3389313" y="3938588"/>
          <p14:tracePt t="94145" x="3381375" y="3938588"/>
          <p14:tracePt t="94147" x="3373438" y="3938588"/>
          <p14:tracePt t="94151" x="3365500" y="3938588"/>
          <p14:tracePt t="94153" x="3365500" y="3948113"/>
          <p14:tracePt t="94155" x="3357563" y="3948113"/>
          <p14:tracePt t="94159" x="3349625" y="3948113"/>
          <p14:tracePt t="94161" x="3349625" y="3956050"/>
          <p14:tracePt t="94163" x="3341688" y="3956050"/>
          <p14:tracePt t="94167" x="3333750" y="3956050"/>
          <p14:tracePt t="94169" x="3333750" y="3963988"/>
          <p14:tracePt t="94171" x="3325813" y="3963988"/>
          <p14:tracePt t="94176" x="3317875" y="3963988"/>
          <p14:tracePt t="94180" x="3308350" y="3971925"/>
          <p14:tracePt t="94183" x="3300413" y="3971925"/>
          <p14:tracePt t="94189" x="3292475" y="3979863"/>
          <p14:tracePt t="94196" x="3284538" y="3979863"/>
          <p14:tracePt t="94199" x="3276600" y="3987800"/>
          <p14:tracePt t="94203" x="3268663" y="3987800"/>
          <p14:tracePt t="94207" x="3268663" y="3995738"/>
          <p14:tracePt t="94210" x="3260725" y="3995738"/>
          <p14:tracePt t="94215" x="3252788" y="4003675"/>
          <p14:tracePt t="94221" x="3244850" y="4003675"/>
          <p14:tracePt t="94227" x="3244850" y="4011613"/>
          <p14:tracePt t="94231" x="3236913" y="4011613"/>
          <p14:tracePt t="94237" x="3236913" y="4019550"/>
          <p14:tracePt t="94243" x="3228975" y="4019550"/>
          <p14:tracePt t="94247" x="3228975" y="4027488"/>
          <p14:tracePt t="94257" x="3221038" y="4035425"/>
          <p14:tracePt t="94265" x="3221038" y="4043363"/>
          <p14:tracePt t="94273" x="3221038" y="4051300"/>
          <p14:tracePt t="94279" x="3213100" y="4059238"/>
          <p14:tracePt t="94285" x="3213100" y="4067175"/>
          <p14:tracePt t="94293" x="3213100" y="4075113"/>
          <p14:tracePt t="94299" x="3213100" y="4083050"/>
          <p14:tracePt t="94305" x="3213100" y="4090988"/>
          <p14:tracePt t="94313" x="3213100" y="4098925"/>
          <p14:tracePt t="94323" x="3213100" y="4106863"/>
          <p14:tracePt t="94336" x="3213100" y="4114800"/>
          <p14:tracePt t="94345" x="3213100" y="4122738"/>
          <p14:tracePt t="94351" x="3213100" y="4130675"/>
          <p14:tracePt t="94359" x="3213100" y="4138613"/>
          <p14:tracePt t="94367" x="3213100" y="4146550"/>
          <p14:tracePt t="94373" x="3213100" y="4154488"/>
          <p14:tracePt t="94375" x="3221038" y="4154488"/>
          <p14:tracePt t="94381" x="3221038" y="4162425"/>
          <p14:tracePt t="94387" x="3221038" y="4170363"/>
          <p14:tracePt t="94395" x="3221038" y="4178300"/>
          <p14:tracePt t="94397" x="3228975" y="4178300"/>
          <p14:tracePt t="94401" x="3228975" y="4186238"/>
          <p14:tracePt t="94407" x="3228975" y="4194175"/>
          <p14:tracePt t="94409" x="3236913" y="4194175"/>
          <p14:tracePt t="94413" x="3236913" y="4202113"/>
          <p14:tracePt t="94417" x="3244850" y="4210050"/>
          <p14:tracePt t="94423" x="3244850" y="4217988"/>
          <p14:tracePt t="94429" x="3252788" y="4225925"/>
          <p14:tracePt t="94433" x="3260725" y="4233863"/>
          <p14:tracePt t="94437" x="3260725" y="4241800"/>
          <p14:tracePt t="94442" x="3268663" y="4249738"/>
          <p14:tracePt t="94447" x="3276600" y="4257675"/>
          <p14:tracePt t="94451" x="3276600" y="4265613"/>
          <p14:tracePt t="94455" x="3284538" y="4273550"/>
          <p14:tracePt t="94462" x="3292475" y="4281488"/>
          <p14:tracePt t="94465" x="3292475" y="4291013"/>
          <p14:tracePt t="94467" x="3300413" y="4291013"/>
          <p14:tracePt t="94471" x="3300413" y="4298950"/>
          <p14:tracePt t="94477" x="3308350" y="4306888"/>
          <p14:tracePt t="94481" x="3317875" y="4306888"/>
          <p14:tracePt t="94483" x="3317875" y="4314825"/>
          <p14:tracePt t="94487" x="3325813" y="4314825"/>
          <p14:tracePt t="94489" x="3325813" y="4322763"/>
          <p14:tracePt t="94493" x="3333750" y="4322763"/>
          <p14:tracePt t="94494" x="3333750" y="4330700"/>
          <p14:tracePt t="94497" x="3341688" y="4330700"/>
          <p14:tracePt t="94499" x="3341688" y="4338638"/>
          <p14:tracePt t="94503" x="3349625" y="4338638"/>
          <p14:tracePt t="94507" x="3349625" y="4346575"/>
          <p14:tracePt t="94512" x="3357563" y="4346575"/>
          <p14:tracePt t="94515" x="3357563" y="4354513"/>
          <p14:tracePt t="94523" x="3365500" y="4354513"/>
          <p14:tracePt t="94531" x="3365500" y="4362450"/>
          <p14:tracePt t="94559" x="3373438" y="4362450"/>
          <p14:tracePt t="94599" x="3381375" y="4362450"/>
          <p14:tracePt t="94605" x="3389313" y="4362450"/>
          <p14:tracePt t="94609" x="3397250" y="4362450"/>
          <p14:tracePt t="94613" x="3405188" y="4362450"/>
          <p14:tracePt t="94617" x="3413125" y="4354513"/>
          <p14:tracePt t="94619" x="3421063" y="4354513"/>
          <p14:tracePt t="94623" x="3429000" y="4354513"/>
          <p14:tracePt t="94626" x="3436938" y="4354513"/>
          <p14:tracePt t="94628" x="3444875" y="4354513"/>
          <p14:tracePt t="94631" x="3452813" y="4354513"/>
          <p14:tracePt t="94633" x="3460750" y="4354513"/>
          <p14:tracePt t="94635" x="3468688" y="4354513"/>
          <p14:tracePt t="94639" x="3476625" y="4354513"/>
          <p14:tracePt t="94641" x="3484563" y="4354513"/>
          <p14:tracePt t="94643" x="3492500" y="4354513"/>
          <p14:tracePt t="94645" x="3500438" y="4354513"/>
          <p14:tracePt t="94649" x="3508375" y="4354513"/>
          <p14:tracePt t="94651" x="3516313" y="4354513"/>
          <p14:tracePt t="94655" x="3524250" y="4354513"/>
          <p14:tracePt t="94657" x="3532188" y="4354513"/>
          <p14:tracePt t="94661" x="3540125" y="4354513"/>
          <p14:tracePt t="94663" x="3548063" y="4354513"/>
          <p14:tracePt t="94667" x="3556000" y="4354513"/>
          <p14:tracePt t="94671" x="3563938" y="4354513"/>
          <p14:tracePt t="94675" x="3571875" y="4354513"/>
          <p14:tracePt t="94679" x="3579813" y="4354513"/>
          <p14:tracePt t="94685" x="3587750" y="4354513"/>
          <p14:tracePt t="94695" x="3595688" y="4354513"/>
          <p14:tracePt t="94710" x="3603625" y="4354513"/>
          <p14:tracePt t="94749" x="3611563" y="4346575"/>
          <p14:tracePt t="94761" x="3619500" y="4346575"/>
          <p14:tracePt t="94771" x="3619500" y="4338638"/>
          <p14:tracePt t="94773" x="3627438" y="4338638"/>
          <p14:tracePt t="94785" x="3635375" y="4338638"/>
          <p14:tracePt t="94789" x="3635375" y="4330700"/>
          <p14:tracePt t="94795" x="3643313" y="4330700"/>
          <p14:tracePt t="94803" x="3651250" y="4322763"/>
          <p14:tracePt t="94811" x="3660775" y="4314825"/>
          <p14:tracePt t="94817" x="3668713" y="4314825"/>
          <p14:tracePt t="94819" x="3668713" y="4306888"/>
          <p14:tracePt t="94825" x="3676650" y="4306888"/>
          <p14:tracePt t="94828" x="3676650" y="4298950"/>
          <p14:tracePt t="94833" x="3684588" y="4298950"/>
          <p14:tracePt t="94835" x="3684588" y="4291013"/>
          <p14:tracePt t="94843" x="3692525" y="4281488"/>
          <p14:tracePt t="94847" x="3692525" y="4273550"/>
          <p14:tracePt t="94851" x="3700463" y="4273550"/>
          <p14:tracePt t="94853" x="3700463" y="4265613"/>
          <p14:tracePt t="94859" x="3700463" y="4257675"/>
          <p14:tracePt t="94861" x="3708400" y="4257675"/>
          <p14:tracePt t="94865" x="3708400" y="4249738"/>
          <p14:tracePt t="94871" x="3708400" y="4241800"/>
          <p14:tracePt t="94877" x="3716338" y="4233863"/>
          <p14:tracePt t="94883" x="3716338" y="4225925"/>
          <p14:tracePt t="94887" x="3716338" y="4217988"/>
          <p14:tracePt t="94894" x="3716338" y="4210050"/>
          <p14:tracePt t="94897" x="3716338" y="4202113"/>
          <p14:tracePt t="94903" x="3716338" y="4194175"/>
          <p14:tracePt t="94910" x="3716338" y="4186238"/>
          <p14:tracePt t="94913" x="3716338" y="4178300"/>
          <p14:tracePt t="94919" x="3716338" y="4170363"/>
          <p14:tracePt t="94926" x="3716338" y="4162425"/>
          <p14:tracePt t="94946" x="3708400" y="4130675"/>
          <p14:tracePt t="94949" x="3708400" y="4122738"/>
          <p14:tracePt t="94955" x="3708400" y="4114800"/>
          <p14:tracePt t="94960" x="3708400" y="4106863"/>
          <p14:tracePt t="94965" x="3700463" y="4098925"/>
          <p14:tracePt t="94969" x="3700463" y="4090988"/>
          <p14:tracePt t="94977" x="3700463" y="4083050"/>
          <p14:tracePt t="94981" x="3700463" y="4075113"/>
          <p14:tracePt t="94985" x="3692525" y="4075113"/>
          <p14:tracePt t="94987" x="3692525" y="4067175"/>
          <p14:tracePt t="94993" x="3692525" y="4059238"/>
          <p14:tracePt t="94997" x="3692525" y="4051300"/>
          <p14:tracePt t="94999" x="3684588" y="4051300"/>
          <p14:tracePt t="95001" x="3684588" y="4043363"/>
          <p14:tracePt t="95005" x="3684588" y="4035425"/>
          <p14:tracePt t="95007" x="3676650" y="4035425"/>
          <p14:tracePt t="95009" x="3676650" y="4027488"/>
          <p14:tracePt t="95013" x="3676650" y="4019550"/>
          <p14:tracePt t="95015" x="3668713" y="4019550"/>
          <p14:tracePt t="95017" x="3668713" y="4011613"/>
          <p14:tracePt t="95021" x="3668713" y="4003675"/>
          <p14:tracePt t="95023" x="3660775" y="4003675"/>
          <p14:tracePt t="95025" x="3660775" y="3995738"/>
          <p14:tracePt t="95028" x="3660775" y="3987800"/>
          <p14:tracePt t="95029" x="3651250" y="3987800"/>
          <p14:tracePt t="95031" x="3651250" y="3979863"/>
          <p14:tracePt t="95036" x="3643313" y="3971925"/>
          <p14:tracePt t="95039" x="3635375" y="3971925"/>
          <p14:tracePt t="95041" x="3635375" y="3963988"/>
          <p14:tracePt t="95045" x="3627438" y="3956050"/>
          <p14:tracePt t="95049" x="3619500" y="3956050"/>
          <p14:tracePt t="95053" x="3619500" y="3948113"/>
          <p14:tracePt t="95055" x="3611563" y="3948113"/>
          <p14:tracePt t="95059" x="3603625" y="3948113"/>
          <p14:tracePt t="95062" x="3603625" y="3938588"/>
          <p14:tracePt t="95065" x="3595688" y="3938588"/>
          <p14:tracePt t="95069" x="3587750" y="3930650"/>
          <p14:tracePt t="95073" x="3579813" y="3930650"/>
          <p14:tracePt t="95076" x="3571875" y="3930650"/>
          <p14:tracePt t="95079" x="3563938" y="3922713"/>
          <p14:tracePt t="95083" x="3556000" y="3922713"/>
          <p14:tracePt t="95085" x="3548063" y="3922713"/>
          <p14:tracePt t="95087" x="3548063" y="3914775"/>
          <p14:tracePt t="95089" x="3540125" y="3914775"/>
          <p14:tracePt t="95093" x="3524250" y="3914775"/>
          <p14:tracePt t="95097" x="3516313" y="3914775"/>
          <p14:tracePt t="95099" x="3508375" y="3906838"/>
          <p14:tracePt t="95101" x="3500438" y="3906838"/>
          <p14:tracePt t="95105" x="3492500" y="3906838"/>
          <p14:tracePt t="95107" x="3484563" y="3906838"/>
          <p14:tracePt t="95110" x="3476625" y="3906838"/>
          <p14:tracePt t="95113" x="3468688" y="3906838"/>
          <p14:tracePt t="95115" x="3460750" y="3906838"/>
          <p14:tracePt t="95119" x="3452813" y="3906838"/>
          <p14:tracePt t="95121" x="3444875" y="3906838"/>
          <p14:tracePt t="95123" x="3436938" y="3906838"/>
          <p14:tracePt t="95127" x="3429000" y="3906838"/>
          <p14:tracePt t="95129" x="3421063" y="3906838"/>
          <p14:tracePt t="95133" x="3413125" y="3906838"/>
          <p14:tracePt t="95135" x="3405188" y="3906838"/>
          <p14:tracePt t="95137" x="3397250" y="3906838"/>
          <p14:tracePt t="95141" x="3389313" y="3906838"/>
          <p14:tracePt t="95145" x="3381375" y="3906838"/>
          <p14:tracePt t="95147" x="3381375" y="3898900"/>
          <p14:tracePt t="95149" x="3373438" y="3898900"/>
          <p14:tracePt t="95153" x="3365500" y="3898900"/>
          <p14:tracePt t="95157" x="3357563" y="3898900"/>
          <p14:tracePt t="95163" x="3349625" y="3898900"/>
          <p14:tracePt t="95171" x="3341688" y="3898900"/>
          <p14:tracePt t="95261" x="3341688" y="3906838"/>
          <p14:tracePt t="95299" x="3341688" y="3914775"/>
          <p14:tracePt t="95313" x="3349625" y="3914775"/>
          <p14:tracePt t="95315" x="3349625" y="3922713"/>
          <p14:tracePt t="95329" x="3357563" y="3930650"/>
          <p14:tracePt t="95342" x="3365500" y="3930650"/>
          <p14:tracePt t="95343" x="3365500" y="3938588"/>
          <p14:tracePt t="95349" x="3373438" y="3938588"/>
          <p14:tracePt t="95355" x="3381375" y="3948113"/>
          <p14:tracePt t="95359" x="3389313" y="3948113"/>
          <p14:tracePt t="95363" x="3397250" y="3948113"/>
          <p14:tracePt t="95365" x="3405188" y="3948113"/>
          <p14:tracePt t="95367" x="3405188" y="3956050"/>
          <p14:tracePt t="95369" x="3413125" y="3956050"/>
          <p14:tracePt t="95371" x="3421063" y="3956050"/>
          <p14:tracePt t="95375" x="3429000" y="3956050"/>
          <p14:tracePt t="95377" x="3436938" y="3956050"/>
          <p14:tracePt t="95379" x="3444875" y="3963988"/>
          <p14:tracePt t="95383" x="3452813" y="3963988"/>
          <p14:tracePt t="95385" x="3460750" y="3963988"/>
          <p14:tracePt t="95387" x="3468688" y="3963988"/>
          <p14:tracePt t="95389" x="3476625" y="3963988"/>
          <p14:tracePt t="95394" x="3484563" y="3963988"/>
          <p14:tracePt t="95396" x="3492500" y="3963988"/>
          <p14:tracePt t="95397" x="3500438" y="3963988"/>
          <p14:tracePt t="95399" x="3508375" y="3963988"/>
          <p14:tracePt t="95401" x="3516313" y="3963988"/>
          <p14:tracePt t="95403" x="3524250" y="3963988"/>
          <p14:tracePt t="95405" x="3532188" y="3963988"/>
          <p14:tracePt t="95407" x="3540125" y="3963988"/>
          <p14:tracePt t="95409" x="3540125" y="3971925"/>
          <p14:tracePt t="95413" x="3556000" y="3971925"/>
          <p14:tracePt t="95415" x="3563938" y="3971925"/>
          <p14:tracePt t="95417" x="3571875" y="3971925"/>
          <p14:tracePt t="95419" x="3571875" y="3963988"/>
          <p14:tracePt t="95421" x="3579813" y="3963988"/>
          <p14:tracePt t="95423" x="3587750" y="3963988"/>
          <p14:tracePt t="95425" x="3595688" y="3963988"/>
          <p14:tracePt t="95428" x="3603625" y="3963988"/>
          <p14:tracePt t="95431" x="3611563" y="3963988"/>
          <p14:tracePt t="95433" x="3619500" y="3963988"/>
          <p14:tracePt t="95435" x="3627438" y="3963988"/>
          <p14:tracePt t="95437" x="3635375" y="3963988"/>
          <p14:tracePt t="95439" x="3643313" y="3963988"/>
          <p14:tracePt t="95443" x="3651250" y="3963988"/>
          <p14:tracePt t="95445" x="3660775" y="3963988"/>
          <p14:tracePt t="95447" x="3668713" y="3963988"/>
          <p14:tracePt t="95451" x="3676650" y="3963988"/>
          <p14:tracePt t="95453" x="3684588" y="3963988"/>
          <p14:tracePt t="95455" x="3692525" y="3963988"/>
          <p14:tracePt t="95460" x="3700463" y="3963988"/>
          <p14:tracePt t="95461" x="3708400" y="3963988"/>
          <p14:tracePt t="95465" x="3716338" y="3963988"/>
          <p14:tracePt t="95469" x="3724275" y="3963988"/>
          <p14:tracePt t="95473" x="3732213" y="3956050"/>
          <p14:tracePt t="95476" x="3740150" y="3956050"/>
          <p14:tracePt t="95479" x="3748088" y="3956050"/>
          <p14:tracePt t="95483" x="3756025" y="3956050"/>
          <p14:tracePt t="95485" x="3763963" y="3956050"/>
          <p14:tracePt t="95489" x="3771900" y="3956050"/>
          <p14:tracePt t="95494" x="3779838" y="3956050"/>
          <p14:tracePt t="95497" x="3787775" y="3948113"/>
          <p14:tracePt t="95501" x="3795713" y="3948113"/>
          <p14:tracePt t="95506" x="3803650" y="3948113"/>
          <p14:tracePt t="95509" x="3811588" y="3948113"/>
          <p14:tracePt t="95513" x="3819525" y="3948113"/>
          <p14:tracePt t="95517" x="3827463" y="3948113"/>
          <p14:tracePt t="95523" x="3835400" y="3948113"/>
          <p14:tracePt t="95525" x="3835400" y="3938588"/>
          <p14:tracePt t="95527" x="3843338" y="3938588"/>
          <p14:tracePt t="95531" x="3851275" y="3938588"/>
          <p14:tracePt t="95535" x="3859213" y="3938588"/>
          <p14:tracePt t="95543" x="3867150" y="3938588"/>
          <p14:tracePt t="95551" x="3875088" y="3938588"/>
          <p14:tracePt t="95561" x="3883025" y="3938588"/>
          <p14:tracePt t="95569" x="3883025" y="3930650"/>
          <p14:tracePt t="95573" x="3890963" y="3930650"/>
          <p14:tracePt t="95583" x="3898900" y="3930650"/>
          <p14:tracePt t="95595" x="3906838" y="3930650"/>
          <p14:tracePt t="95603" x="3914775" y="3930650"/>
          <p14:tracePt t="95613" x="3922713" y="3922713"/>
          <p14:tracePt t="95621" x="3930650" y="3922713"/>
          <p14:tracePt t="95629" x="3938588" y="3922713"/>
          <p14:tracePt t="95637" x="3946525" y="3922713"/>
          <p14:tracePt t="95645" x="3954463" y="3922713"/>
          <p14:tracePt t="95653" x="3962400" y="3922713"/>
          <p14:tracePt t="95661" x="3970338" y="3922713"/>
          <p14:tracePt t="95667" x="3978275" y="3922713"/>
          <p14:tracePt t="95679" x="3986213" y="3922713"/>
          <p14:tracePt t="96157" x="3986213" y="3914775"/>
          <p14:tracePt t="96160" x="3978275" y="3914775"/>
          <p14:tracePt t="96173" x="3970338" y="3914775"/>
          <p14:tracePt t="96185" x="3962400" y="3914775"/>
          <p14:tracePt t="96195" x="3954463" y="3914775"/>
          <p14:tracePt t="96203" x="3946525" y="3914775"/>
          <p14:tracePt t="96213" x="3938588" y="3914775"/>
          <p14:tracePt t="96223" x="3930650" y="3914775"/>
          <p14:tracePt t="96231" x="3922713" y="3914775"/>
          <p14:tracePt t="96237" x="3914775" y="3914775"/>
          <p14:tracePt t="96247" x="3906838" y="3914775"/>
          <p14:tracePt t="96249" x="3906838" y="3922713"/>
          <p14:tracePt t="96285" x="3898900" y="3922713"/>
          <p14:tracePt t="96497" x="3898900" y="3930650"/>
          <p14:tracePt t="96647" x="3898900" y="3938588"/>
          <p14:tracePt t="96852" x="3898900" y="3948113"/>
          <p14:tracePt t="97053" x="3890963" y="3948113"/>
          <p14:tracePt t="97057" x="3890963" y="3938588"/>
          <p14:tracePt t="97227" x="3883025" y="3938588"/>
          <p14:tracePt t="97261" x="3875088" y="3948113"/>
          <p14:tracePt t="97444" x="3883025" y="3948113"/>
          <p14:tracePt t="97451" x="3883025" y="3938588"/>
          <p14:tracePt t="97463" x="3890963" y="3938588"/>
          <p14:tracePt t="97469" x="3898900" y="3938588"/>
          <p14:tracePt t="97473" x="3906838" y="3938588"/>
          <p14:tracePt t="97477" x="3914775" y="3938588"/>
          <p14:tracePt t="97481" x="3922713" y="3930650"/>
          <p14:tracePt t="97485" x="3930650" y="3930650"/>
          <p14:tracePt t="97487" x="3938588" y="3930650"/>
          <p14:tracePt t="97491" x="3946525" y="3930650"/>
          <p14:tracePt t="97494" x="3954463" y="3930650"/>
          <p14:tracePt t="97496" x="3962400" y="3930650"/>
          <p14:tracePt t="97499" x="3970338" y="3930650"/>
          <p14:tracePt t="97501" x="3978275" y="3922713"/>
          <p14:tracePt t="97503" x="3986213" y="3922713"/>
          <p14:tracePt t="97507" x="3994150" y="3922713"/>
          <p14:tracePt t="97510" x="4002088" y="3922713"/>
          <p14:tracePt t="97513" x="4011613" y="3922713"/>
          <p14:tracePt t="97515" x="4019550" y="3922713"/>
          <p14:tracePt t="97519" x="4027488" y="3914775"/>
          <p14:tracePt t="97523" x="4035425" y="3914775"/>
          <p14:tracePt t="97528" x="4043363" y="3914775"/>
          <p14:tracePt t="97531" x="4051300" y="3914775"/>
          <p14:tracePt t="97533" x="4051300" y="3906838"/>
          <p14:tracePt t="97535" x="4059238" y="3906838"/>
          <p14:tracePt t="97541" x="4067175" y="3906838"/>
          <p14:tracePt t="97547" x="4075113" y="3906838"/>
          <p14:tracePt t="97553" x="4075113" y="3898900"/>
          <p14:tracePt t="97555" x="4083050" y="3898900"/>
          <p14:tracePt t="97629" x="4083050" y="3890963"/>
          <p14:tracePt t="97632" x="4090988" y="3890963"/>
          <p14:tracePt t="97645" x="4090988" y="3883025"/>
          <p14:tracePt t="97651" x="4098925" y="3883025"/>
          <p14:tracePt t="97669" x="4106863" y="3875088"/>
          <p14:tracePt t="97701" x="4114800" y="3875088"/>
          <p14:tracePt t="97733" x="4122738" y="3875088"/>
          <p14:tracePt t="97745" x="4130675" y="3883025"/>
          <p14:tracePt t="97753" x="4138613" y="3883025"/>
          <p14:tracePt t="97763" x="4146550" y="3883025"/>
          <p14:tracePt t="97773" x="4154488" y="3883025"/>
          <p14:tracePt t="97792" x="4162425" y="3883025"/>
          <p14:tracePt t="97857" x="4170363" y="3883025"/>
          <p14:tracePt t="97875" x="4178300" y="3883025"/>
          <p14:tracePt t="97881" x="4178300" y="3890963"/>
          <p14:tracePt t="97883" x="4186238" y="3890963"/>
          <p14:tracePt t="97889" x="4194175" y="3890963"/>
          <p14:tracePt t="97897" x="4202113" y="3890963"/>
          <p14:tracePt t="97913" x="4210050" y="3883025"/>
          <p14:tracePt t="97961" x="4210050" y="3890963"/>
          <p14:tracePt t="98131" x="4210050" y="3898900"/>
          <p14:tracePt t="98135" x="4217988" y="3898900"/>
          <p14:tracePt t="98193" x="4217988" y="3906838"/>
          <p14:tracePt t="98203" x="4225925" y="3906838"/>
          <p14:tracePt t="98213" x="4225925" y="3914775"/>
          <p14:tracePt t="98226" x="4225925" y="3922713"/>
          <p14:tracePt t="98243" x="4225925" y="3930650"/>
          <p14:tracePt t="98329" x="4233863" y="3930650"/>
          <p14:tracePt t="98337" x="4241800" y="3930650"/>
          <p14:tracePt t="98343" x="4249738" y="3930650"/>
          <p14:tracePt t="98347" x="4257675" y="3930650"/>
          <p14:tracePt t="98351" x="4265613" y="3930650"/>
          <p14:tracePt t="98355" x="4273550" y="3922713"/>
          <p14:tracePt t="98359" x="4281488" y="3922713"/>
          <p14:tracePt t="98363" x="4289425" y="3922713"/>
          <p14:tracePt t="98367" x="4297363" y="3922713"/>
          <p14:tracePt t="98369" x="4305300" y="3922713"/>
          <p14:tracePt t="98371" x="4305300" y="3914775"/>
          <p14:tracePt t="98373" x="4313238" y="3914775"/>
          <p14:tracePt t="98375" x="4321175" y="3914775"/>
          <p14:tracePt t="98379" x="4329113" y="3914775"/>
          <p14:tracePt t="98381" x="4337050" y="3906838"/>
          <p14:tracePt t="98385" x="4344988" y="3906838"/>
          <p14:tracePt t="98387" x="4352925" y="3906838"/>
          <p14:tracePt t="98389" x="4352925" y="3898900"/>
          <p14:tracePt t="98391" x="4362450" y="3898900"/>
          <p14:tracePt t="98393" x="4370388" y="3898900"/>
          <p14:tracePt t="98397" x="4378325" y="3890963"/>
          <p14:tracePt t="98400" x="4386263" y="3890963"/>
          <p14:tracePt t="98403" x="4394200" y="3890963"/>
          <p14:tracePt t="98405" x="4394200" y="3883025"/>
          <p14:tracePt t="98407" x="4402138" y="3883025"/>
          <p14:tracePt t="98409" x="4410075" y="3883025"/>
          <p14:tracePt t="98413" x="4418013" y="3883025"/>
          <p14:tracePt t="98415" x="4425950" y="3875088"/>
          <p14:tracePt t="98419" x="4433888" y="3875088"/>
          <p14:tracePt t="98421" x="4441825" y="3867150"/>
          <p14:tracePt t="98423" x="4449763" y="3867150"/>
          <p14:tracePt t="98430" x="4465638" y="3867150"/>
          <p14:tracePt t="98431" x="4473575" y="3859213"/>
          <p14:tracePt t="98435" x="4481513" y="3859213"/>
          <p14:tracePt t="98437" x="4489450" y="3859213"/>
          <p14:tracePt t="98439" x="4497388" y="3859213"/>
          <p14:tracePt t="98441" x="4505325" y="3851275"/>
          <p14:tracePt t="98446" x="4513263" y="3851275"/>
          <p14:tracePt t="98447" x="4521200" y="3851275"/>
          <p14:tracePt t="98449" x="4529138" y="3843338"/>
          <p14:tracePt t="98451" x="4537075" y="3843338"/>
          <p14:tracePt t="98455" x="4545013" y="3843338"/>
          <p14:tracePt t="98457" x="4552950" y="3843338"/>
          <p14:tracePt t="98461" x="4568825" y="3835400"/>
          <p14:tracePt t="98463" x="4576763" y="3835400"/>
          <p14:tracePt t="98467" x="4584700" y="3835400"/>
          <p14:tracePt t="98469" x="4592638" y="3835400"/>
          <p14:tracePt t="98471" x="4600575" y="3827463"/>
          <p14:tracePt t="98475" x="4608513" y="3827463"/>
          <p14:tracePt t="98477" x="4616450" y="3827463"/>
          <p14:tracePt t="98479" x="4624388" y="3827463"/>
          <p14:tracePt t="98481" x="4632325" y="3827463"/>
          <p14:tracePt t="98483" x="4640263" y="3827463"/>
          <p14:tracePt t="98485" x="4648200" y="3827463"/>
          <p14:tracePt t="98487" x="4656138" y="3819525"/>
          <p14:tracePt t="98489" x="4664075" y="3819525"/>
          <p14:tracePt t="98493" x="4687888" y="3819525"/>
          <p14:tracePt t="98496" x="4695825" y="3819525"/>
          <p14:tracePt t="98497" x="4705350" y="3819525"/>
          <p14:tracePt t="98499" x="4713288" y="3811588"/>
          <p14:tracePt t="98501" x="4721225" y="3811588"/>
          <p14:tracePt t="98503" x="4737100" y="3811588"/>
          <p14:tracePt t="98505" x="4745038" y="3811588"/>
          <p14:tracePt t="98507" x="4752975" y="3811588"/>
          <p14:tracePt t="98509" x="4760913" y="3803650"/>
          <p14:tracePt t="98512" x="4776788" y="3803650"/>
          <p14:tracePt t="98513" x="4784725" y="3803650"/>
          <p14:tracePt t="98515" x="4792663" y="3803650"/>
          <p14:tracePt t="98517" x="4800600" y="3803650"/>
          <p14:tracePt t="98519" x="4808538" y="3803650"/>
          <p14:tracePt t="98521" x="4824413" y="3803650"/>
          <p14:tracePt t="98523" x="4832350" y="3803650"/>
          <p14:tracePt t="98525" x="4840288" y="3803650"/>
          <p14:tracePt t="98528" x="4848225" y="3795713"/>
          <p14:tracePt t="98529" x="4864100" y="3795713"/>
          <p14:tracePt t="98531" x="4872038" y="3795713"/>
          <p14:tracePt t="98533" x="4879975" y="3795713"/>
          <p14:tracePt t="98535" x="4887913" y="3795713"/>
          <p14:tracePt t="98537" x="4903788" y="3795713"/>
          <p14:tracePt t="98539" x="4911725" y="3795713"/>
          <p14:tracePt t="98541" x="4919663" y="3787775"/>
          <p14:tracePt t="98543" x="4935538" y="3787775"/>
          <p14:tracePt t="98546" x="4943475" y="3787775"/>
          <p14:tracePt t="98548" x="4951413" y="3787775"/>
          <p14:tracePt t="98549" x="4967288" y="3787775"/>
          <p14:tracePt t="98551" x="4975225" y="3779838"/>
          <p14:tracePt t="98553" x="4991100" y="3779838"/>
          <p14:tracePt t="98555" x="4999038" y="3779838"/>
          <p14:tracePt t="98557" x="5006975" y="3779838"/>
          <p14:tracePt t="98560" x="5022850" y="3771900"/>
          <p14:tracePt t="98563" x="5046663" y="3771900"/>
          <p14:tracePt t="98565" x="5056188" y="3763963"/>
          <p14:tracePt t="98567" x="5072063" y="3763963"/>
          <p14:tracePt t="98570" x="5080000" y="3763963"/>
          <p14:tracePt t="98571" x="5087938" y="3763963"/>
          <p14:tracePt t="98573" x="5103813" y="3763963"/>
          <p14:tracePt t="98577" x="5111750" y="3763963"/>
          <p14:tracePt t="98579" x="5135563" y="3763963"/>
          <p14:tracePt t="98581" x="5151438" y="3756025"/>
          <p14:tracePt t="98583" x="5167313" y="3756025"/>
          <p14:tracePt t="98585" x="5175250" y="3756025"/>
          <p14:tracePt t="98587" x="5191125" y="3756025"/>
          <p14:tracePt t="98589" x="5207000" y="3756025"/>
          <p14:tracePt t="98591" x="5214938" y="3756025"/>
          <p14:tracePt t="98593" x="5230813" y="3756025"/>
          <p14:tracePt t="98595" x="5238750" y="3756025"/>
          <p14:tracePt t="98597" x="5254625" y="3756025"/>
          <p14:tracePt t="98599" x="5262563" y="3756025"/>
          <p14:tracePt t="98601" x="5278438" y="3756025"/>
          <p14:tracePt t="98603" x="5294313" y="3756025"/>
          <p14:tracePt t="98605" x="5302250" y="3756025"/>
          <p14:tracePt t="98607" x="5318125" y="3756025"/>
          <p14:tracePt t="98610" x="5326063" y="3748088"/>
          <p14:tracePt t="98611" x="5341938" y="3748088"/>
          <p14:tracePt t="98613" x="5349875" y="3748088"/>
          <p14:tracePt t="98615" x="5365750" y="3748088"/>
          <p14:tracePt t="98616" x="5373688" y="3748088"/>
          <p14:tracePt t="98618" x="5389563" y="3740150"/>
          <p14:tracePt t="98620" x="5397500" y="3740150"/>
          <p14:tracePt t="98622" x="5414963" y="3740150"/>
          <p14:tracePt t="98625" x="5422900" y="3740150"/>
          <p14:tracePt t="98626" x="5430838" y="3740150"/>
          <p14:tracePt t="98628" x="5446713" y="3740150"/>
          <p14:tracePt t="98630" x="5454650" y="3740150"/>
          <p14:tracePt t="98632" x="5470525" y="3740150"/>
          <p14:tracePt t="98634" x="5478463" y="3740150"/>
          <p14:tracePt t="98636" x="5494338" y="3740150"/>
          <p14:tracePt t="98638" x="5502275" y="3740150"/>
          <p14:tracePt t="98640" x="5510213" y="3748088"/>
          <p14:tracePt t="98642" x="5526088" y="3748088"/>
          <p14:tracePt t="98644" x="5534025" y="3748088"/>
          <p14:tracePt t="98647" x="5549900" y="3748088"/>
          <p14:tracePt t="98649" x="5557838" y="3748088"/>
          <p14:tracePt t="98651" x="5565775" y="3748088"/>
          <p14:tracePt t="98653" x="5581650" y="3756025"/>
          <p14:tracePt t="98655" x="5589588" y="3756025"/>
          <p14:tracePt t="98657" x="5597525" y="3756025"/>
          <p14:tracePt t="98659" x="5613400" y="3756025"/>
          <p14:tracePt t="98662" x="5621338" y="3756025"/>
          <p14:tracePt t="98664" x="5629275" y="3763963"/>
          <p14:tracePt t="98665" x="5645150" y="3763963"/>
          <p14:tracePt t="98667" x="5653088" y="3763963"/>
          <p14:tracePt t="98669" x="5661025" y="3763963"/>
          <p14:tracePt t="98671" x="5668963" y="3763963"/>
          <p14:tracePt t="98673" x="5676900" y="3771900"/>
          <p14:tracePt t="98675" x="5684838" y="3771900"/>
          <p14:tracePt t="98679" x="5708650" y="3771900"/>
          <p14:tracePt t="98681" x="5716588" y="3779838"/>
          <p14:tracePt t="98683" x="5724525" y="3779838"/>
          <p14:tracePt t="98685" x="5732463" y="3779838"/>
          <p14:tracePt t="98687" x="5740400" y="3779838"/>
          <p14:tracePt t="98689" x="5749925" y="3779838"/>
          <p14:tracePt t="98691" x="5757863" y="3787775"/>
          <p14:tracePt t="98694" x="5765800" y="3787775"/>
          <p14:tracePt t="98696" x="5773738" y="3787775"/>
          <p14:tracePt t="98697" x="5781675" y="3787775"/>
          <p14:tracePt t="98699" x="5789613" y="3787775"/>
          <p14:tracePt t="98701" x="5797550" y="3787775"/>
          <p14:tracePt t="98703" x="5805488" y="3787775"/>
          <p14:tracePt t="98705" x="5813425" y="3787775"/>
          <p14:tracePt t="98707" x="5821363" y="3787775"/>
          <p14:tracePt t="98710" x="5829300" y="3795713"/>
          <p14:tracePt t="98713" x="5837238" y="3795713"/>
          <p14:tracePt t="98715" x="5845175" y="3795713"/>
          <p14:tracePt t="98717" x="5853113" y="3795713"/>
          <p14:tracePt t="98719" x="5861050" y="3795713"/>
          <p14:tracePt t="98721" x="5868988" y="3795713"/>
          <p14:tracePt t="98723" x="5876925" y="3803650"/>
          <p14:tracePt t="98726" x="5884863" y="3803650"/>
          <p14:tracePt t="98729" x="5892800" y="3803650"/>
          <p14:tracePt t="98731" x="5900738" y="3803650"/>
          <p14:tracePt t="98733" x="5908675" y="3803650"/>
          <p14:tracePt t="98735" x="5916613" y="3803650"/>
          <p14:tracePt t="98739" x="5924550" y="3811588"/>
          <p14:tracePt t="98741" x="5932488" y="3811588"/>
          <p14:tracePt t="98743" x="5940425" y="3811588"/>
          <p14:tracePt t="98747" x="5948363" y="3811588"/>
          <p14:tracePt t="98749" x="5956300" y="3811588"/>
          <p14:tracePt t="98753" x="5964238" y="3811588"/>
          <p14:tracePt t="98757" x="5972175" y="3811588"/>
          <p14:tracePt t="98759" x="5972175" y="3819525"/>
          <p14:tracePt t="98761" x="5980113" y="3819525"/>
          <p14:tracePt t="98767" x="5988050" y="3819525"/>
          <p14:tracePt t="98773" x="5995988" y="3827463"/>
          <p14:tracePt t="98779" x="6003925" y="3827463"/>
          <p14:tracePt t="98785" x="6003925" y="3835400"/>
          <p14:tracePt t="98787" x="6011863" y="3835400"/>
          <p14:tracePt t="98794" x="6011863" y="3843338"/>
          <p14:tracePt t="98797" x="6019800" y="3843338"/>
          <p14:tracePt t="98801" x="6019800" y="3851275"/>
          <p14:tracePt t="98809" x="6027738" y="3859213"/>
          <p14:tracePt t="98815" x="6027738" y="3867150"/>
          <p14:tracePt t="98823" x="6027738" y="3875088"/>
          <p14:tracePt t="98826" x="6035675" y="3875088"/>
          <p14:tracePt t="98831" x="6035675" y="3883025"/>
          <p14:tracePt t="98843" x="6035675" y="3890963"/>
          <p14:tracePt t="98899" x="6035675" y="3898900"/>
          <p14:tracePt t="98999" x="6027738" y="3898900"/>
          <p14:tracePt t="99061" x="6019800" y="3898900"/>
          <p14:tracePt t="99169" x="6019800" y="3890963"/>
          <p14:tracePt t="99423" x="6019800" y="3883025"/>
          <p14:tracePt t="99431" x="6011863" y="3883025"/>
          <p14:tracePt t="99443" x="6011863" y="3875088"/>
          <p14:tracePt t="100011" x="6003925" y="3875088"/>
          <p14:tracePt t="100015" x="5995988" y="3867150"/>
          <p14:tracePt t="100017" x="5980113" y="3867150"/>
          <p14:tracePt t="100019" x="5972175" y="3867150"/>
          <p14:tracePt t="100021" x="5964238" y="3867150"/>
          <p14:tracePt t="100023" x="5956300" y="3859213"/>
          <p14:tracePt t="100026" x="5932488" y="3859213"/>
          <p14:tracePt t="100028" x="5916613" y="3859213"/>
          <p14:tracePt t="100029" x="5892800" y="3859213"/>
          <p14:tracePt t="100031" x="5868988" y="3851275"/>
          <p14:tracePt t="100033" x="5845175" y="3851275"/>
          <p14:tracePt t="100035" x="5821363" y="3843338"/>
          <p14:tracePt t="100037" x="5789613" y="3843338"/>
          <p14:tracePt t="100039" x="5765800" y="3835400"/>
          <p14:tracePt t="100044" x="5700713" y="3827463"/>
          <p14:tracePt t="100046" x="5668963" y="3827463"/>
          <p14:tracePt t="100047" x="5637213" y="3819525"/>
          <p14:tracePt t="100049" x="5605463" y="3819525"/>
          <p14:tracePt t="100051" x="5573713" y="3811588"/>
          <p14:tracePt t="100053" x="5541963" y="3803650"/>
          <p14:tracePt t="100055" x="5510213" y="3795713"/>
          <p14:tracePt t="100057" x="5470525" y="3795713"/>
          <p14:tracePt t="100059" x="5438775" y="3787775"/>
          <p14:tracePt t="100061" x="5397500" y="3779838"/>
          <p14:tracePt t="100065" x="5318125" y="3771900"/>
          <p14:tracePt t="100067" x="5286375" y="3763963"/>
          <p14:tracePt t="100070" x="5246688" y="3756025"/>
          <p14:tracePt t="100071" x="5207000" y="3748088"/>
          <p14:tracePt t="100073" x="5167313" y="3740150"/>
          <p14:tracePt t="100075" x="5127625" y="3740150"/>
          <p14:tracePt t="100077" x="5087938" y="3732213"/>
          <p14:tracePt t="100082" x="5006975" y="3716338"/>
          <p14:tracePt t="100085" x="4927600" y="3708400"/>
          <p14:tracePt t="100087" x="4887913" y="3700463"/>
          <p14:tracePt t="100089" x="4848225" y="3700463"/>
          <p14:tracePt t="100091" x="4808538" y="3692525"/>
          <p14:tracePt t="100093" x="4768850" y="3684588"/>
          <p14:tracePt t="100095" x="4729163" y="3684588"/>
          <p14:tracePt t="100098" x="4687888" y="3676650"/>
          <p14:tracePt t="100103" x="4560888" y="3652838"/>
          <p14:tracePt t="100105" x="4521200" y="3652838"/>
          <p14:tracePt t="100107" x="4481513" y="3644900"/>
          <p14:tracePt t="100109" x="4449763" y="3636963"/>
          <p14:tracePt t="100111" x="4410075" y="3636963"/>
          <p14:tracePt t="100115" x="4329113" y="3629025"/>
          <p14:tracePt t="100117" x="4297363" y="3629025"/>
          <p14:tracePt t="100119" x="4257675" y="3629025"/>
          <p14:tracePt t="100121" x="4225925" y="3621088"/>
          <p14:tracePt t="100123" x="4186238" y="3621088"/>
          <p14:tracePt t="100126" x="4154488" y="3613150"/>
          <p14:tracePt t="100127" x="4122738" y="3613150"/>
          <p14:tracePt t="100131" x="4090988" y="3605213"/>
          <p14:tracePt t="100133" x="4035425" y="3595688"/>
          <p14:tracePt t="100135" x="4011613" y="3595688"/>
          <p14:tracePt t="100137" x="3978275" y="3595688"/>
          <p14:tracePt t="100139" x="3954463" y="3595688"/>
          <p14:tracePt t="100141" x="3930650" y="3595688"/>
          <p14:tracePt t="100143" x="3906838" y="3587750"/>
          <p14:tracePt t="100146" x="3883025" y="3587750"/>
          <p14:tracePt t="100150" x="3843338" y="3587750"/>
          <p14:tracePt t="100151" x="3827463" y="3587750"/>
          <p14:tracePt t="100153" x="3811588" y="3587750"/>
          <p14:tracePt t="100155" x="3795713" y="3587750"/>
          <p14:tracePt t="100157" x="3779838" y="3587750"/>
          <p14:tracePt t="100159" x="3763963" y="3587750"/>
          <p14:tracePt t="100162" x="3748088" y="3587750"/>
          <p14:tracePt t="100164" x="3732213" y="3587750"/>
          <p14:tracePt t="100165" x="3716338" y="3587750"/>
          <p14:tracePt t="100167" x="3708400" y="3595688"/>
          <p14:tracePt t="100169" x="3692525" y="3595688"/>
          <p14:tracePt t="100171" x="3684588" y="3595688"/>
          <p14:tracePt t="100173" x="3668713" y="3595688"/>
          <p14:tracePt t="100176" x="3660775" y="3595688"/>
          <p14:tracePt t="100178" x="3643313" y="3595688"/>
          <p14:tracePt t="100179" x="3635375" y="3595688"/>
          <p14:tracePt t="100181" x="3627438" y="3595688"/>
          <p14:tracePt t="100183" x="3619500" y="3595688"/>
          <p14:tracePt t="100185" x="3611563" y="3595688"/>
          <p14:tracePt t="100187" x="3603625" y="3595688"/>
          <p14:tracePt t="100189" x="3595688" y="3595688"/>
          <p14:tracePt t="100191" x="3587750" y="3605213"/>
          <p14:tracePt t="100196" x="3579813" y="3605213"/>
          <p14:tracePt t="100197" x="3571875" y="3605213"/>
          <p14:tracePt t="100201" x="3563938" y="3605213"/>
          <p14:tracePt t="100205" x="3556000" y="3605213"/>
          <p14:tracePt t="100210" x="3548063" y="3605213"/>
          <p14:tracePt t="100213" x="3540125" y="3605213"/>
          <p14:tracePt t="100215" x="3540125" y="3613150"/>
          <p14:tracePt t="100219" x="3532188" y="3613150"/>
          <p14:tracePt t="100223" x="3524250" y="3613150"/>
          <p14:tracePt t="100227" x="3516313" y="3613150"/>
          <p14:tracePt t="100233" x="3508375" y="3613150"/>
          <p14:tracePt t="100237" x="3500438" y="3613150"/>
          <p14:tracePt t="100239" x="3492500" y="3613150"/>
          <p14:tracePt t="100243" x="3484563" y="3621088"/>
          <p14:tracePt t="100247" x="3476625" y="3621088"/>
          <p14:tracePt t="100249" x="3468688" y="3621088"/>
          <p14:tracePt t="100251" x="3460750" y="3621088"/>
          <p14:tracePt t="100255" x="3452813" y="3621088"/>
          <p14:tracePt t="100257" x="3444875" y="3621088"/>
          <p14:tracePt t="100259" x="3436938" y="3621088"/>
          <p14:tracePt t="100261" x="3429000" y="3621088"/>
          <p14:tracePt t="100263" x="3421063" y="3629025"/>
          <p14:tracePt t="100265" x="3413125" y="3629025"/>
          <p14:tracePt t="100267" x="3405188" y="3629025"/>
          <p14:tracePt t="100269" x="3389313" y="3629025"/>
          <p14:tracePt t="100271" x="3381375" y="3629025"/>
          <p14:tracePt t="100273" x="3365500" y="3629025"/>
          <p14:tracePt t="100276" x="3357563" y="3629025"/>
          <p14:tracePt t="100278" x="3341688" y="3629025"/>
          <p14:tracePt t="100279" x="3325813" y="3629025"/>
          <p14:tracePt t="100281" x="3317875" y="3629025"/>
          <p14:tracePt t="100283" x="3300413" y="3629025"/>
          <p14:tracePt t="100285" x="3284538" y="3629025"/>
          <p14:tracePt t="100287" x="3276600" y="3636963"/>
          <p14:tracePt t="100289" x="3260725" y="3636963"/>
          <p14:tracePt t="100291" x="3252788" y="3636963"/>
          <p14:tracePt t="100293" x="3236913" y="3636963"/>
          <p14:tracePt t="100296" x="3221038" y="3636963"/>
          <p14:tracePt t="100297" x="3205163" y="3636963"/>
          <p14:tracePt t="100299" x="3197225" y="3636963"/>
          <p14:tracePt t="100301" x="3181350" y="3636963"/>
          <p14:tracePt t="100303" x="3173413" y="3636963"/>
          <p14:tracePt t="100305" x="3157538" y="3636963"/>
          <p14:tracePt t="100307" x="3141663" y="3636963"/>
          <p14:tracePt t="100309" x="3133725" y="3644900"/>
          <p14:tracePt t="100311" x="3117850" y="3644900"/>
          <p14:tracePt t="100313" x="3109913" y="3644900"/>
          <p14:tracePt t="100315" x="3094038" y="3644900"/>
          <p14:tracePt t="100317" x="3086100" y="3644900"/>
          <p14:tracePt t="100319" x="3070225" y="3644900"/>
          <p14:tracePt t="100321" x="3062288" y="3644900"/>
          <p14:tracePt t="100323" x="3054350" y="3644900"/>
          <p14:tracePt t="100327" x="3030538" y="3644900"/>
          <p14:tracePt t="100329" x="3022600" y="3644900"/>
          <p14:tracePt t="100331" x="3006725" y="3644900"/>
          <p14:tracePt t="100333" x="2998788" y="3644900"/>
          <p14:tracePt t="100335" x="2990850" y="3644900"/>
          <p14:tracePt t="100337" x="2982913" y="3644900"/>
          <p14:tracePt t="100339" x="2967038" y="3644900"/>
          <p14:tracePt t="100341" x="2957513" y="3644900"/>
          <p14:tracePt t="100343" x="2949575" y="3644900"/>
          <p14:tracePt t="100345" x="2941638" y="3644900"/>
          <p14:tracePt t="100347" x="2933700" y="3644900"/>
          <p14:tracePt t="100349" x="2925763" y="3644900"/>
          <p14:tracePt t="100353" x="2917825" y="3644900"/>
          <p14:tracePt t="100355" x="2909888" y="3636963"/>
          <p14:tracePt t="100357" x="2901950" y="3636963"/>
          <p14:tracePt t="100361" x="2894013" y="3636963"/>
          <p14:tracePt t="100363" x="2886075" y="3636963"/>
          <p14:tracePt t="100367" x="2878138" y="3636963"/>
          <p14:tracePt t="100371" x="2870200" y="3636963"/>
          <p14:tracePt t="100373" x="2870200" y="3629025"/>
          <p14:tracePt t="100375" x="2862263" y="3629025"/>
          <p14:tracePt t="100381" x="2854325" y="3629025"/>
          <p14:tracePt t="100393" x="2854325" y="3621088"/>
          <p14:tracePt t="100429" x="2846388" y="3621088"/>
          <p14:tracePt t="100495" x="2846388" y="3613150"/>
          <p14:tracePt t="100549" x="2854325" y="3613150"/>
          <p14:tracePt t="100561" x="2854325" y="3621088"/>
          <p14:tracePt t="100571" x="2862263" y="3621088"/>
          <p14:tracePt t="100576" x="2870200" y="3621088"/>
          <p14:tracePt t="100578" x="2886075" y="3629025"/>
          <p14:tracePt t="100579" x="2894013" y="3629025"/>
          <p14:tracePt t="100581" x="2901950" y="3629025"/>
          <p14:tracePt t="100583" x="2909888" y="3629025"/>
          <p14:tracePt t="100585" x="2917825" y="3636963"/>
          <p14:tracePt t="100587" x="2933700" y="3636963"/>
          <p14:tracePt t="100589" x="2941638" y="3636963"/>
          <p14:tracePt t="100591" x="2957513" y="3636963"/>
          <p14:tracePt t="100593" x="2967038" y="3644900"/>
          <p14:tracePt t="100596" x="2982913" y="3644900"/>
          <p14:tracePt t="100597" x="2990850" y="3644900"/>
          <p14:tracePt t="100599" x="3006725" y="3644900"/>
          <p14:tracePt t="100601" x="3014663" y="3652838"/>
          <p14:tracePt t="100603" x="3030538" y="3652838"/>
          <p14:tracePt t="100605" x="3038475" y="3652838"/>
          <p14:tracePt t="100607" x="3054350" y="3652838"/>
          <p14:tracePt t="100610" x="3062288" y="3660775"/>
          <p14:tracePt t="100612" x="3070225" y="3660775"/>
          <p14:tracePt t="100614" x="3086100" y="3660775"/>
          <p14:tracePt t="100617" x="3109913" y="3660775"/>
          <p14:tracePt t="100619" x="3125788" y="3668713"/>
          <p14:tracePt t="100621" x="3141663" y="3668713"/>
          <p14:tracePt t="100623" x="3149600" y="3668713"/>
          <p14:tracePt t="100626" x="3165475" y="3668713"/>
          <p14:tracePt t="100627" x="3181350" y="3676650"/>
          <p14:tracePt t="100629" x="3197225" y="3676650"/>
          <p14:tracePt t="100631" x="3205163" y="3676650"/>
          <p14:tracePt t="100633" x="3221038" y="3676650"/>
          <p14:tracePt t="100635" x="3236913" y="3684588"/>
          <p14:tracePt t="100637" x="3252788" y="3684588"/>
          <p14:tracePt t="100639" x="3260725" y="3684588"/>
          <p14:tracePt t="100641" x="3276600" y="3684588"/>
          <p14:tracePt t="100643" x="3292475" y="3684588"/>
          <p14:tracePt t="100646" x="3308350" y="3684588"/>
          <p14:tracePt t="100649" x="3333750" y="3692525"/>
          <p14:tracePt t="100651" x="3349625" y="3692525"/>
          <p14:tracePt t="100653" x="3365500" y="3692525"/>
          <p14:tracePt t="100655" x="3373438" y="3692525"/>
          <p14:tracePt t="100657" x="3389313" y="3700463"/>
          <p14:tracePt t="100659" x="3405188" y="3700463"/>
          <p14:tracePt t="100662" x="3413125" y="3700463"/>
          <p14:tracePt t="100665" x="3444875" y="3700463"/>
          <p14:tracePt t="100667" x="3452813" y="3700463"/>
          <p14:tracePt t="100669" x="3468688" y="3700463"/>
          <p14:tracePt t="100671" x="3476625" y="3708400"/>
          <p14:tracePt t="100673" x="3492500" y="3708400"/>
          <p14:tracePt t="100676" x="3500438" y="3708400"/>
          <p14:tracePt t="100680" x="3524250" y="3708400"/>
          <p14:tracePt t="100681" x="3532188" y="3708400"/>
          <p14:tracePt t="100683" x="3548063" y="3708400"/>
          <p14:tracePt t="100685" x="3556000" y="3716338"/>
          <p14:tracePt t="100687" x="3563938" y="3716338"/>
          <p14:tracePt t="100689" x="3579813" y="3716338"/>
          <p14:tracePt t="100691" x="3587750" y="3716338"/>
          <p14:tracePt t="100694" x="3595688" y="3716338"/>
          <p14:tracePt t="100695" x="3603625" y="3716338"/>
          <p14:tracePt t="100697" x="3611563" y="3724275"/>
          <p14:tracePt t="100699" x="3619500" y="3724275"/>
          <p14:tracePt t="100701" x="3635375" y="3724275"/>
          <p14:tracePt t="100703" x="3643313" y="3724275"/>
          <p14:tracePt t="100705" x="3651250" y="3724275"/>
          <p14:tracePt t="100707" x="3660775" y="3732213"/>
          <p14:tracePt t="100710" x="3668713" y="3732213"/>
          <p14:tracePt t="100713" x="3684588" y="3732213"/>
          <p14:tracePt t="100715" x="3692525" y="3732213"/>
          <p14:tracePt t="100717" x="3700463" y="3740150"/>
          <p14:tracePt t="100719" x="3708400" y="3740150"/>
          <p14:tracePt t="100721" x="3716338" y="3740150"/>
          <p14:tracePt t="100723" x="3724275" y="3740150"/>
          <p14:tracePt t="100726" x="3732213" y="3748088"/>
          <p14:tracePt t="100728" x="3740150" y="3748088"/>
          <p14:tracePt t="100731" x="3748088" y="3748088"/>
          <p14:tracePt t="100733" x="3756025" y="3748088"/>
          <p14:tracePt t="100735" x="3763963" y="3756025"/>
          <p14:tracePt t="100739" x="3771900" y="3756025"/>
          <p14:tracePt t="100741" x="3779838" y="3756025"/>
          <p14:tracePt t="100745" x="3787775" y="3756025"/>
          <p14:tracePt t="100747" x="3787775" y="3763963"/>
          <p14:tracePt t="100749" x="3795713" y="3763963"/>
          <p14:tracePt t="100753" x="3803650" y="3763963"/>
          <p14:tracePt t="100757" x="3811588" y="3771900"/>
          <p14:tracePt t="100761" x="3819525" y="3771900"/>
          <p14:tracePt t="100767" x="3827463" y="3771900"/>
          <p14:tracePt t="100769" x="3827463" y="3779838"/>
          <p14:tracePt t="100771" x="3835400" y="3779838"/>
          <p14:tracePt t="100776" x="3843338" y="3779838"/>
          <p14:tracePt t="100779" x="3851275" y="3779838"/>
          <p14:tracePt t="100783" x="3851275" y="3787775"/>
          <p14:tracePt t="100785" x="3859213" y="3787775"/>
          <p14:tracePt t="100791" x="3867150" y="3787775"/>
          <p14:tracePt t="100797" x="3875088" y="3787775"/>
          <p14:tracePt t="100805" x="3883025" y="3787775"/>
          <p14:tracePt t="100813" x="3890963" y="3787775"/>
          <p14:tracePt t="100817" x="3890963" y="3795713"/>
          <p14:tracePt t="100828" x="3898900" y="3795713"/>
          <p14:tracePt t="100847" x="3906838" y="3795713"/>
          <p14:tracePt t="100925" x="3914775" y="3787775"/>
          <p14:tracePt t="100937" x="3922713" y="3787775"/>
          <p14:tracePt t="100944" x="3930650" y="3787775"/>
          <p14:tracePt t="100949" x="3938588" y="3787775"/>
          <p14:tracePt t="100953" x="3946525" y="3779838"/>
          <p14:tracePt t="100957" x="3954463" y="3779838"/>
          <p14:tracePt t="100961" x="3962400" y="3779838"/>
          <p14:tracePt t="100963" x="3970338" y="3779838"/>
          <p14:tracePt t="100967" x="3978275" y="3779838"/>
          <p14:tracePt t="100971" x="3986213" y="3779838"/>
          <p14:tracePt t="100978" x="4002088" y="3779838"/>
          <p14:tracePt t="100981" x="4011613" y="3779838"/>
          <p14:tracePt t="100983" x="4019550" y="3779838"/>
          <p14:tracePt t="100987" x="4027488" y="3779838"/>
          <p14:tracePt t="100989" x="4035425" y="3779838"/>
          <p14:tracePt t="100992" x="4035425" y="3787775"/>
          <p14:tracePt t="100994" x="4043363" y="3787775"/>
          <p14:tracePt t="100995" x="4051300" y="3787775"/>
          <p14:tracePt t="100997" x="4059238" y="3787775"/>
          <p14:tracePt t="100999" x="4067175" y="3787775"/>
          <p14:tracePt t="101001" x="4075113" y="3787775"/>
          <p14:tracePt t="101005" x="4083050" y="3795713"/>
          <p14:tracePt t="101007" x="4090988" y="3795713"/>
          <p14:tracePt t="101009" x="4098925" y="3795713"/>
          <p14:tracePt t="101012" x="4106863" y="3795713"/>
          <p14:tracePt t="101015" x="4114800" y="3795713"/>
          <p14:tracePt t="101017" x="4122738" y="3803650"/>
          <p14:tracePt t="101019" x="4130675" y="3803650"/>
          <p14:tracePt t="101021" x="4138613" y="3803650"/>
          <p14:tracePt t="101023" x="4146550" y="3803650"/>
          <p14:tracePt t="101025" x="4154488" y="3803650"/>
          <p14:tracePt t="101027" x="4162425" y="3803650"/>
          <p14:tracePt t="101029" x="4170363" y="3811588"/>
          <p14:tracePt t="101031" x="4178300" y="3811588"/>
          <p14:tracePt t="101033" x="4186238" y="3811588"/>
          <p14:tracePt t="101035" x="4194175" y="3811588"/>
          <p14:tracePt t="101037" x="4202113" y="3819525"/>
          <p14:tracePt t="101039" x="4210050" y="3819525"/>
          <p14:tracePt t="101041" x="4217988" y="3819525"/>
          <p14:tracePt t="101043" x="4225925" y="3819525"/>
          <p14:tracePt t="101047" x="4241800" y="3827463"/>
          <p14:tracePt t="101049" x="4249738" y="3827463"/>
          <p14:tracePt t="101053" x="4265613" y="3827463"/>
          <p14:tracePt t="101056" x="4273550" y="3827463"/>
          <p14:tracePt t="101057" x="4281488" y="3827463"/>
          <p14:tracePt t="101059" x="4289425" y="3835400"/>
          <p14:tracePt t="101062" x="4297363" y="3835400"/>
          <p14:tracePt t="101063" x="4305300" y="3835400"/>
          <p14:tracePt t="101065" x="4313238" y="3835400"/>
          <p14:tracePt t="101067" x="4321175" y="3835400"/>
          <p14:tracePt t="101069" x="4337050" y="3843338"/>
          <p14:tracePt t="101071" x="4344988" y="3843338"/>
          <p14:tracePt t="101073" x="4352925" y="3843338"/>
          <p14:tracePt t="101076" x="4362450" y="3843338"/>
          <p14:tracePt t="101078" x="4370388" y="3843338"/>
          <p14:tracePt t="101079" x="4386263" y="3843338"/>
          <p14:tracePt t="101081" x="4394200" y="3851275"/>
          <p14:tracePt t="101083" x="4402138" y="3851275"/>
          <p14:tracePt t="101085" x="4410075" y="3851275"/>
          <p14:tracePt t="101087" x="4425950" y="3851275"/>
          <p14:tracePt t="101089" x="4433888" y="3851275"/>
          <p14:tracePt t="101091" x="4441825" y="3851275"/>
          <p14:tracePt t="101093" x="4449763" y="3851275"/>
          <p14:tracePt t="101096" x="4457700" y="3851275"/>
          <p14:tracePt t="101097" x="4465638" y="3851275"/>
          <p14:tracePt t="101099" x="4473575" y="3851275"/>
          <p14:tracePt t="101101" x="4481513" y="3851275"/>
          <p14:tracePt t="101103" x="4489450" y="3859213"/>
          <p14:tracePt t="101105" x="4497388" y="3859213"/>
          <p14:tracePt t="101107" x="4505325" y="3859213"/>
          <p14:tracePt t="101110" x="4513263" y="3859213"/>
          <p14:tracePt t="101112" x="4521200" y="3859213"/>
          <p14:tracePt t="101113" x="4529138" y="3859213"/>
          <p14:tracePt t="101116" x="4537075" y="3859213"/>
          <p14:tracePt t="101117" x="4545013" y="3859213"/>
          <p14:tracePt t="101119" x="4552950" y="3859213"/>
          <p14:tracePt t="101121" x="4560888" y="3859213"/>
          <p14:tracePt t="101123" x="4568825" y="3859213"/>
          <p14:tracePt t="101125" x="4576763" y="3859213"/>
          <p14:tracePt t="101127" x="4584700" y="3859213"/>
          <p14:tracePt t="101129" x="4592638" y="3859213"/>
          <p14:tracePt t="101131" x="4592638" y="3867150"/>
          <p14:tracePt t="101133" x="4600575" y="3867150"/>
          <p14:tracePt t="101135" x="4608513" y="3867150"/>
          <p14:tracePt t="101139" x="4616450" y="3867150"/>
          <p14:tracePt t="101141" x="4624388" y="3867150"/>
          <p14:tracePt t="101146" x="4632325" y="3867150"/>
          <p14:tracePt t="101149" x="4640263" y="3875088"/>
          <p14:tracePt t="101155" x="4648200" y="3875088"/>
          <p14:tracePt t="101161" x="4656138" y="3875088"/>
          <p14:tracePt t="101171" x="4656138" y="3883025"/>
          <p14:tracePt t="101179" x="4664075" y="3883025"/>
          <p14:tracePt t="101191" x="4664075" y="3890963"/>
          <p14:tracePt t="101213" x="4664075" y="3898900"/>
          <p14:tracePt t="101339" x="4664075" y="3906838"/>
          <p14:tracePt t="101342" x="4656138" y="3906838"/>
          <p14:tracePt t="101345" x="4656138" y="3914775"/>
          <p14:tracePt t="101348" x="4648200" y="3922713"/>
          <p14:tracePt t="101352" x="4648200" y="3930650"/>
          <p14:tracePt t="101354" x="4640263" y="3930650"/>
          <p14:tracePt t="101356" x="4640263" y="3938588"/>
          <p14:tracePt t="101358" x="4632325" y="3938588"/>
          <p14:tracePt t="101360" x="4632325" y="3948113"/>
          <p14:tracePt t="101362" x="4624388" y="3948113"/>
          <p14:tracePt t="101364" x="4624388" y="3956050"/>
          <p14:tracePt t="101366" x="4624388" y="3963988"/>
          <p14:tracePt t="101368" x="4616450" y="3963988"/>
          <p14:tracePt t="101370" x="4616450" y="3971925"/>
          <p14:tracePt t="101375" x="4616450" y="3979863"/>
          <p14:tracePt t="101377" x="4616450" y="3987800"/>
          <p14:tracePt t="101379" x="4608513" y="3987800"/>
          <p14:tracePt t="101381" x="4608513" y="3995738"/>
          <p14:tracePt t="101385" x="4608513" y="4003675"/>
          <p14:tracePt t="101387" x="4608513" y="4011613"/>
          <p14:tracePt t="101391" x="4608513" y="4019550"/>
          <p14:tracePt t="101395" x="4608513" y="4027488"/>
          <p14:tracePt t="101401" x="4608513" y="4035425"/>
          <p14:tracePt t="101405" x="4608513" y="4043363"/>
          <p14:tracePt t="101410" x="4616450" y="4051300"/>
          <p14:tracePt t="101415" x="4616450" y="4059238"/>
          <p14:tracePt t="101417" x="4624388" y="4059238"/>
          <p14:tracePt t="101421" x="4624388" y="4067175"/>
          <p14:tracePt t="101423" x="4632325" y="4067175"/>
          <p14:tracePt t="101428" x="4632325" y="4075113"/>
          <p14:tracePt t="101430" x="4640263" y="4075113"/>
          <p14:tracePt t="101433" x="4648200" y="4083050"/>
          <p14:tracePt t="101435" x="4656138" y="4083050"/>
          <p14:tracePt t="101437" x="4664075" y="4083050"/>
          <p14:tracePt t="101441" x="4672013" y="4090988"/>
          <p14:tracePt t="101444" x="4687888" y="4090988"/>
          <p14:tracePt t="101447" x="4705350" y="4090988"/>
          <p14:tracePt t="101449" x="4721225" y="4098925"/>
          <p14:tracePt t="101451" x="4729163" y="4098925"/>
          <p14:tracePt t="101453" x="4745038" y="4098925"/>
          <p14:tracePt t="101455" x="4760913" y="4098925"/>
          <p14:tracePt t="101457" x="4776788" y="4106863"/>
          <p14:tracePt t="101461" x="4808538" y="4114800"/>
          <p14:tracePt t="101463" x="4824413" y="4114800"/>
          <p14:tracePt t="101465" x="4840288" y="4122738"/>
          <p14:tracePt t="101467" x="4864100" y="4122738"/>
          <p14:tracePt t="101469" x="4879975" y="4122738"/>
          <p14:tracePt t="101471" x="4903788" y="4122738"/>
          <p14:tracePt t="101473" x="4927600" y="4130675"/>
          <p14:tracePt t="101477" x="4967288" y="4130675"/>
          <p14:tracePt t="101480" x="4991100" y="4130675"/>
          <p14:tracePt t="101481" x="5022850" y="4130675"/>
          <p14:tracePt t="101483" x="5046663" y="4130675"/>
          <p14:tracePt t="101485" x="5072063" y="4130675"/>
          <p14:tracePt t="101487" x="5103813" y="4130675"/>
          <p14:tracePt t="101489" x="5127625" y="4130675"/>
          <p14:tracePt t="101491" x="5159375" y="4138613"/>
          <p14:tracePt t="101493" x="5191125" y="4138613"/>
          <p14:tracePt t="101496" x="5222875" y="4138613"/>
          <p14:tracePt t="101498" x="5254625" y="4138613"/>
          <p14:tracePt t="101499" x="5286375" y="4146550"/>
          <p14:tracePt t="101501" x="5318125" y="4146550"/>
          <p14:tracePt t="101503" x="5349875" y="4146550"/>
          <p14:tracePt t="101505" x="5381625" y="4146550"/>
          <p14:tracePt t="101507" x="5414963" y="4146550"/>
          <p14:tracePt t="101509" x="5454650" y="4146550"/>
          <p14:tracePt t="101511" x="5486400" y="4146550"/>
          <p14:tracePt t="101513" x="5526088" y="4146550"/>
          <p14:tracePt t="101515" x="5565775" y="4146550"/>
          <p14:tracePt t="101517" x="5597525" y="4154488"/>
          <p14:tracePt t="101519" x="5637213" y="4154488"/>
          <p14:tracePt t="101521" x="5676900" y="4154488"/>
          <p14:tracePt t="101523" x="5708650" y="4154488"/>
          <p14:tracePt t="101525" x="5749925" y="4154488"/>
          <p14:tracePt t="101528" x="5789613" y="4154488"/>
          <p14:tracePt t="101529" x="5829300" y="4154488"/>
          <p14:tracePt t="101531" x="5861050" y="4154488"/>
          <p14:tracePt t="101533" x="5900738" y="4154488"/>
          <p14:tracePt t="101535" x="5940425" y="4154488"/>
          <p14:tracePt t="101537" x="5980113" y="4162425"/>
          <p14:tracePt t="101539" x="6019800" y="4162425"/>
          <p14:tracePt t="101541" x="6059488" y="4162425"/>
          <p14:tracePt t="101543" x="6091238" y="4162425"/>
          <p14:tracePt t="101546" x="6132513" y="4162425"/>
          <p14:tracePt t="101547" x="6172200" y="4162425"/>
          <p14:tracePt t="101549" x="6211888" y="4162425"/>
          <p14:tracePt t="101551" x="6251575" y="4162425"/>
          <p14:tracePt t="101553" x="6283325" y="4170363"/>
          <p14:tracePt t="101555" x="6323013" y="4170363"/>
          <p14:tracePt t="101557" x="6354763" y="4170363"/>
          <p14:tracePt t="101559" x="6394450" y="4170363"/>
          <p14:tracePt t="101561" x="6426200" y="4170363"/>
          <p14:tracePt t="101563" x="6467475" y="4170363"/>
          <p14:tracePt t="101565" x="6499225" y="4178300"/>
          <p14:tracePt t="101569" x="6530975" y="4178300"/>
          <p14:tracePt t="101570" x="6570663" y="4178300"/>
          <p14:tracePt t="101571" x="6602413" y="4186238"/>
          <p14:tracePt t="101573" x="6634163" y="4186238"/>
          <p14:tracePt t="101576" x="6665913" y="4186238"/>
          <p14:tracePt t="101578" x="6697663" y="4186238"/>
          <p14:tracePt t="101580" x="6729413" y="4194175"/>
          <p14:tracePt t="101581" x="6761163" y="4194175"/>
          <p14:tracePt t="101583" x="6784975" y="4202113"/>
          <p14:tracePt t="101585" x="6818313" y="4202113"/>
          <p14:tracePt t="101587" x="6850063" y="4202113"/>
          <p14:tracePt t="101589" x="6873875" y="4202113"/>
          <p14:tracePt t="101591" x="6905625" y="4210050"/>
          <p14:tracePt t="101593" x="6929438" y="4210050"/>
          <p14:tracePt t="101595" x="6953250" y="4210050"/>
          <p14:tracePt t="101597" x="6985000" y="4210050"/>
          <p14:tracePt t="101599" x="7008813" y="4210050"/>
          <p14:tracePt t="101601" x="7032625" y="4217988"/>
          <p14:tracePt t="101603" x="7048500" y="4217988"/>
          <p14:tracePt t="101605" x="7072313" y="4217988"/>
          <p14:tracePt t="101607" x="7096125" y="4217988"/>
          <p14:tracePt t="101610" x="7119938" y="4217988"/>
          <p14:tracePt t="101612" x="7135813" y="4217988"/>
          <p14:tracePt t="101613" x="7161213" y="4217988"/>
          <p14:tracePt t="101615" x="7177088" y="4225925"/>
          <p14:tracePt t="101617" x="7200900" y="4217988"/>
          <p14:tracePt t="101619" x="7216775" y="4217988"/>
          <p14:tracePt t="101621" x="7232650" y="4217988"/>
          <p14:tracePt t="101623" x="7248525" y="4217988"/>
          <p14:tracePt t="101627" x="7280275" y="4217988"/>
          <p14:tracePt t="101629" x="7296150" y="4217988"/>
          <p14:tracePt t="101633" x="7327900" y="4217988"/>
          <p14:tracePt t="101635" x="7335838" y="4217988"/>
          <p14:tracePt t="101637" x="7351713" y="4217988"/>
          <p14:tracePt t="101639" x="7367588" y="4217988"/>
          <p14:tracePt t="101641" x="7375525" y="4217988"/>
          <p14:tracePt t="101643" x="7383463" y="4210050"/>
          <p14:tracePt t="101646" x="7399338" y="4210050"/>
          <p14:tracePt t="101647" x="7407275" y="4210050"/>
          <p14:tracePt t="101648" x="7415213" y="4210050"/>
          <p14:tracePt t="101650" x="7423150" y="4202113"/>
          <p14:tracePt t="101652" x="7431088" y="4202113"/>
          <p14:tracePt t="101654" x="7439025" y="4202113"/>
          <p14:tracePt t="101656" x="7446963" y="4202113"/>
          <p14:tracePt t="101659" x="7454900" y="4194175"/>
          <p14:tracePt t="101660" x="7462838" y="4194175"/>
          <p14:tracePt t="101664" x="7470775" y="4194175"/>
          <p14:tracePt t="101666" x="7478713" y="4186238"/>
          <p14:tracePt t="101670" x="7486650" y="4186238"/>
          <p14:tracePt t="101675" x="7496175" y="4186238"/>
          <p14:tracePt t="101677" x="7496175" y="4178300"/>
          <p14:tracePt t="101682" x="7504113" y="4178300"/>
          <p14:tracePt t="101686" x="7504113" y="4170363"/>
          <p14:tracePt t="101700" x="7504113" y="4162425"/>
          <p14:tracePt t="101713" x="7504113" y="4154488"/>
          <p14:tracePt t="101721" x="7496175" y="4154488"/>
          <p14:tracePt t="101723" x="7496175" y="4146550"/>
          <p14:tracePt t="101731" x="7496175" y="4138613"/>
          <p14:tracePt t="101739" x="7496175" y="4130675"/>
          <p14:tracePt t="101747" x="7496175" y="4122738"/>
          <p14:tracePt t="101755" x="7496175" y="4114800"/>
          <p14:tracePt t="101763" x="7496175" y="4106863"/>
          <p14:tracePt t="101769" x="7504113" y="4098925"/>
          <p14:tracePt t="101777" x="7504113" y="4090988"/>
          <p14:tracePt t="101785" x="7504113" y="4083050"/>
          <p14:tracePt t="101793" x="7512050" y="4083050"/>
          <p14:tracePt t="101795" x="7512050" y="4075113"/>
          <p14:tracePt t="101813" x="7512050" y="4067175"/>
          <p14:tracePt t="101885" x="7512050" y="4059238"/>
          <p14:tracePt t="102315" x="7512050" y="4067175"/>
          <p14:tracePt t="102427" x="7512050" y="4059238"/>
          <p14:tracePt t="102433" x="7519988" y="4059238"/>
          <p14:tracePt t="102475" x="7527925" y="4059238"/>
          <p14:tracePt t="103581" x="7527925" y="4067175"/>
          <p14:tracePt t="103733" x="7519988" y="4067175"/>
          <p14:tracePt t="103745" x="7504113" y="4067175"/>
          <p14:tracePt t="103748" x="7496175" y="4059238"/>
          <p14:tracePt t="103751" x="7478713" y="4059238"/>
          <p14:tracePt t="103753" x="7470775" y="4059238"/>
          <p14:tracePt t="103755" x="7454900" y="4059238"/>
          <p14:tracePt t="103757" x="7439025" y="4051300"/>
          <p14:tracePt t="103760" x="7423150" y="4051300"/>
          <p14:tracePt t="103762" x="7407275" y="4051300"/>
          <p14:tracePt t="103763" x="7391400" y="4043363"/>
          <p14:tracePt t="103765" x="7375525" y="4043363"/>
          <p14:tracePt t="103767" x="7359650" y="4035425"/>
          <p14:tracePt t="103769" x="7343775" y="4035425"/>
          <p14:tracePt t="103771" x="7319963" y="4035425"/>
          <p14:tracePt t="103773" x="7304088" y="4027488"/>
          <p14:tracePt t="103776" x="7280275" y="4027488"/>
          <p14:tracePt t="103779" x="7240588" y="4019550"/>
          <p14:tracePt t="103781" x="7216775" y="4011613"/>
          <p14:tracePt t="103783" x="7192963" y="4011613"/>
          <p14:tracePt t="103785" x="7169150" y="4003675"/>
          <p14:tracePt t="103787" x="7145338" y="4003675"/>
          <p14:tracePt t="103789" x="7119938" y="3995738"/>
          <p14:tracePt t="103791" x="7096125" y="3987800"/>
          <p14:tracePt t="103793" x="7072313" y="3987800"/>
          <p14:tracePt t="103795" x="7048500" y="3979863"/>
          <p14:tracePt t="103799" x="6992938" y="3971925"/>
          <p14:tracePt t="103801" x="6961188" y="3963988"/>
          <p14:tracePt t="103803" x="6937375" y="3956050"/>
          <p14:tracePt t="103805" x="6905625" y="3956050"/>
          <p14:tracePt t="103807" x="6873875" y="3948113"/>
          <p14:tracePt t="103809" x="6850063" y="3948113"/>
          <p14:tracePt t="103811" x="6818313" y="3938588"/>
          <p14:tracePt t="103815" x="6753225" y="3930650"/>
          <p14:tracePt t="103817" x="6713538" y="3930650"/>
          <p14:tracePt t="103820" x="6681788" y="3922713"/>
          <p14:tracePt t="103821" x="6650038" y="3914775"/>
          <p14:tracePt t="103823" x="6618288" y="3914775"/>
          <p14:tracePt t="103827" x="6546850" y="3898900"/>
          <p14:tracePt t="103829" x="6515100" y="3898900"/>
          <p14:tracePt t="103831" x="6483350" y="3890963"/>
          <p14:tracePt t="103834" x="6442075" y="3890963"/>
          <p14:tracePt t="103835" x="6410325" y="3883025"/>
          <p14:tracePt t="103837" x="6378575" y="3883025"/>
          <p14:tracePt t="103839" x="6338888" y="3883025"/>
          <p14:tracePt t="103841" x="6307138" y="3883025"/>
          <p14:tracePt t="103843" x="6275388" y="3883025"/>
          <p14:tracePt t="103845" x="6235700" y="3875088"/>
          <p14:tracePt t="103848" x="6203950" y="3875088"/>
          <p14:tracePt t="103851" x="6140450" y="3875088"/>
          <p14:tracePt t="103853" x="6108700" y="3875088"/>
          <p14:tracePt t="103855" x="6075363" y="3875088"/>
          <p14:tracePt t="103857" x="6043613" y="3875088"/>
          <p14:tracePt t="103859" x="6011863" y="3875088"/>
          <p14:tracePt t="103862" x="5980113" y="3875088"/>
          <p14:tracePt t="103863" x="5948363" y="3875088"/>
          <p14:tracePt t="103866" x="5916613" y="3875088"/>
          <p14:tracePt t="103867" x="5892800" y="3875088"/>
          <p14:tracePt t="103869" x="5861050" y="3867150"/>
          <p14:tracePt t="103871" x="5829300" y="3867150"/>
          <p14:tracePt t="103873" x="5805488" y="3867150"/>
          <p14:tracePt t="103876" x="5773738" y="3867150"/>
          <p14:tracePt t="103878" x="5749925" y="3867150"/>
          <p14:tracePt t="103879" x="5716588" y="3867150"/>
          <p14:tracePt t="103881" x="5692775" y="3867150"/>
          <p14:tracePt t="103883" x="5661025" y="3867150"/>
          <p14:tracePt t="103885" x="5637213" y="3867150"/>
          <p14:tracePt t="103887" x="5613400" y="3867150"/>
          <p14:tracePt t="103889" x="5581650" y="3867150"/>
          <p14:tracePt t="103891" x="5557838" y="3867150"/>
          <p14:tracePt t="103893" x="5534025" y="3867150"/>
          <p14:tracePt t="103895" x="5510213" y="3867150"/>
          <p14:tracePt t="103898" x="5478463" y="3867150"/>
          <p14:tracePt t="103899" x="5454650" y="3867150"/>
          <p14:tracePt t="103901" x="5430838" y="3867150"/>
          <p14:tracePt t="103903" x="5407025" y="3867150"/>
          <p14:tracePt t="103905" x="5381625" y="3867150"/>
          <p14:tracePt t="103907" x="5357813" y="3867150"/>
          <p14:tracePt t="103910" x="5334000" y="3867150"/>
          <p14:tracePt t="103913" x="5278438" y="3867150"/>
          <p14:tracePt t="103915" x="5254625" y="3867150"/>
          <p14:tracePt t="103917" x="5230813" y="3867150"/>
          <p14:tracePt t="103919" x="5207000" y="3867150"/>
          <p14:tracePt t="103921" x="5183188" y="3867150"/>
          <p14:tracePt t="103923" x="5167313" y="3867150"/>
          <p14:tracePt t="103926" x="5143500" y="3867150"/>
          <p14:tracePt t="103927" x="5119688" y="3867150"/>
          <p14:tracePt t="103928" x="5103813" y="3867150"/>
          <p14:tracePt t="103930" x="5080000" y="3867150"/>
          <p14:tracePt t="103932" x="5064125" y="3875088"/>
          <p14:tracePt t="103934" x="5038725" y="3875088"/>
          <p14:tracePt t="103943" x="4975225" y="3875088"/>
          <p14:tracePt t="103944" x="4959350" y="3883025"/>
          <p14:tracePt t="103946" x="4943475" y="3883025"/>
          <p14:tracePt t="103948" x="4927600" y="3883025"/>
          <p14:tracePt t="103950" x="4911725" y="3883025"/>
          <p14:tracePt t="103952" x="4895850" y="3883025"/>
          <p14:tracePt t="103954" x="4879975" y="3883025"/>
          <p14:tracePt t="103956" x="4864100" y="3883025"/>
          <p14:tracePt t="103959" x="4856163" y="3883025"/>
          <p14:tracePt t="103960" x="4840288" y="3883025"/>
          <p14:tracePt t="103962" x="4824413" y="3890963"/>
          <p14:tracePt t="103964" x="4816475" y="3890963"/>
          <p14:tracePt t="103966" x="4800600" y="3890963"/>
          <p14:tracePt t="103968" x="4784725" y="3898900"/>
          <p14:tracePt t="103970" x="4776788" y="3898900"/>
          <p14:tracePt t="103972" x="4768850" y="3898900"/>
          <p14:tracePt t="103975" x="4752975" y="3898900"/>
          <p14:tracePt t="103976" x="4745038" y="3906838"/>
          <p14:tracePt t="103978" x="4737100" y="3906838"/>
          <p14:tracePt t="103980" x="4729163" y="3906838"/>
          <p14:tracePt t="103982" x="4713288" y="3906838"/>
          <p14:tracePt t="103984" x="4705350" y="3914775"/>
          <p14:tracePt t="103986" x="4695825" y="3914775"/>
          <p14:tracePt t="103988" x="4687888" y="3914775"/>
          <p14:tracePt t="103990" x="4679950" y="3914775"/>
          <p14:tracePt t="103993" x="4672013" y="3922713"/>
          <p14:tracePt t="103994" x="4664075" y="3922713"/>
          <p14:tracePt t="103996" x="4656138" y="3922713"/>
          <p14:tracePt t="103998" x="4648200" y="3922713"/>
          <p14:tracePt t="104000" x="4640263" y="3922713"/>
          <p14:tracePt t="104002" x="4640263" y="3930650"/>
          <p14:tracePt t="104004" x="4632325" y="3930650"/>
          <p14:tracePt t="104006" x="4624388" y="3930650"/>
          <p14:tracePt t="104008" x="4616450" y="3930650"/>
          <p14:tracePt t="104010" x="4616450" y="3938588"/>
          <p14:tracePt t="104012" x="4608513" y="3938588"/>
          <p14:tracePt t="104014" x="4600575" y="3938588"/>
          <p14:tracePt t="104018" x="4592638" y="3938588"/>
          <p14:tracePt t="104020" x="4584700" y="3948113"/>
          <p14:tracePt t="104025" x="4576763" y="3948113"/>
          <p14:tracePt t="104026" x="4568825" y="3956050"/>
          <p14:tracePt t="104030" x="4560888" y="3963988"/>
          <p14:tracePt t="104034" x="4552950" y="3963988"/>
          <p14:tracePt t="104036" x="4545013" y="3971925"/>
          <p14:tracePt t="104038" x="4537075" y="3971925"/>
          <p14:tracePt t="104043" x="4529138" y="3979863"/>
          <p14:tracePt t="104044" x="4521200" y="3979863"/>
          <p14:tracePt t="104046" x="4513263" y="3979863"/>
          <p14:tracePt t="104048" x="4513263" y="3987800"/>
          <p14:tracePt t="104050" x="4505325" y="3987800"/>
          <p14:tracePt t="104054" x="4497388" y="3987800"/>
          <p14:tracePt t="104056" x="4489450" y="3995738"/>
          <p14:tracePt t="104060" x="4481513" y="3995738"/>
          <p14:tracePt t="104064" x="4481513" y="4003675"/>
          <p14:tracePt t="104066" x="4473575" y="4003675"/>
          <p14:tracePt t="104075" x="4473575" y="4011613"/>
          <p14:tracePt t="104076" x="4465638" y="4011613"/>
          <p14:tracePt t="104087" x="4457700" y="4011613"/>
          <p14:tracePt t="104088" x="4457700" y="4019550"/>
          <p14:tracePt t="104275" x="4449763" y="4011613"/>
          <p14:tracePt t="104295" x="4449763" y="4003675"/>
          <p14:tracePt t="104315" x="4449763" y="3995738"/>
          <p14:tracePt t="104329" x="4449763" y="3987800"/>
          <p14:tracePt t="104347" x="4449763" y="3979863"/>
          <p14:tracePt t="104402" x="4449763" y="3971925"/>
          <p14:tracePt t="104424" x="4449763" y="3963988"/>
          <p14:tracePt t="104447" x="4449763" y="3956050"/>
          <p14:tracePt t="104467" x="4457700" y="3956050"/>
          <p14:tracePt t="104470" x="4457700" y="3948113"/>
          <p14:tracePt t="104481" x="4449763" y="3948113"/>
          <p14:tracePt t="104489" x="4449763" y="3938588"/>
          <p14:tracePt t="104499" x="4449763" y="3930650"/>
          <p14:tracePt t="104507" x="4441825" y="3930650"/>
          <p14:tracePt t="104510" x="4441825" y="3922713"/>
          <p14:tracePt t="104517" x="4433888" y="3914775"/>
          <p14:tracePt t="104523" x="4433888" y="3906838"/>
          <p14:tracePt t="104527" x="4425950" y="3906838"/>
          <p14:tracePt t="104529" x="4425950" y="3898900"/>
          <p14:tracePt t="104533" x="4418013" y="3890963"/>
          <p14:tracePt t="104537" x="4418013" y="3883025"/>
          <p14:tracePt t="104541" x="4410075" y="3875088"/>
          <p14:tracePt t="104545" x="4402138" y="3867150"/>
          <p14:tracePt t="104549" x="4402138" y="3859213"/>
          <p14:tracePt t="104551" x="4394200" y="3859213"/>
          <p14:tracePt t="104553" x="4394200" y="3851275"/>
          <p14:tracePt t="104557" x="4386263" y="3843338"/>
          <p14:tracePt t="104561" x="4386263" y="3835400"/>
          <p14:tracePt t="104563" x="4386263" y="3827463"/>
          <p14:tracePt t="104565" x="4378325" y="3827463"/>
          <p14:tracePt t="104569" x="4378325" y="3819525"/>
          <p14:tracePt t="104571" x="4370388" y="3819525"/>
          <p14:tracePt t="104573" x="4370388" y="3811588"/>
          <p14:tracePt t="104577" x="4362450" y="3811588"/>
          <p14:tracePt t="104579" x="4362450" y="3803650"/>
          <p14:tracePt t="104583" x="4352925" y="3803650"/>
          <p14:tracePt t="104585" x="4352925" y="3795713"/>
          <p14:tracePt t="104589" x="4344988" y="3795713"/>
          <p14:tracePt t="104591" x="4344988" y="3787775"/>
          <p14:tracePt t="104596" x="4337050" y="3787775"/>
          <p14:tracePt t="104602" x="4329113" y="3779838"/>
          <p14:tracePt t="104607" x="4321175" y="3779838"/>
          <p14:tracePt t="104610" x="4321175" y="3771900"/>
          <p14:tracePt t="104613" x="4313238" y="3771900"/>
          <p14:tracePt t="104617" x="4305300" y="3771900"/>
          <p14:tracePt t="104621" x="4305300" y="3763963"/>
          <p14:tracePt t="104623" x="4297363" y="3763963"/>
          <p14:tracePt t="104628" x="4289425" y="3763963"/>
          <p14:tracePt t="104633" x="4281488" y="3763963"/>
          <p14:tracePt t="104636" x="4281488" y="3756025"/>
          <p14:tracePt t="104637" x="4273550" y="3756025"/>
          <p14:tracePt t="104643" x="4265613" y="3756025"/>
          <p14:tracePt t="104649" x="4257675" y="3756025"/>
          <p14:tracePt t="104657" x="4249738" y="3756025"/>
          <p14:tracePt t="104660" x="4249738" y="3748088"/>
          <p14:tracePt t="104665" x="4241800" y="3748088"/>
          <p14:tracePt t="104676" x="4233863" y="3748088"/>
          <p14:tracePt t="104686" x="4225925" y="3748088"/>
          <p14:tracePt t="104698" x="4217988" y="3748088"/>
          <p14:tracePt t="104711" x="4210050" y="3748088"/>
          <p14:tracePt t="104719" x="4202113" y="3748088"/>
          <p14:tracePt t="104727" x="4194175" y="3748088"/>
          <p14:tracePt t="104729" x="4194175" y="3756025"/>
          <p14:tracePt t="104735" x="4186238" y="3756025"/>
          <p14:tracePt t="104745" x="4178300" y="3756025"/>
          <p14:tracePt t="104751" x="4178300" y="3763963"/>
          <p14:tracePt t="104755" x="4170363" y="3763963"/>
          <p14:tracePt t="104765" x="4162425" y="3771900"/>
          <p14:tracePt t="104771" x="4154488" y="3771900"/>
          <p14:tracePt t="104777" x="4146550" y="3779838"/>
          <p14:tracePt t="104783" x="4138613" y="3787775"/>
          <p14:tracePt t="104787" x="4130675" y="3787775"/>
          <p14:tracePt t="104789" x="4130675" y="3795713"/>
          <p14:tracePt t="104793" x="4122738" y="3795713"/>
          <p14:tracePt t="104797" x="4122738" y="3803650"/>
          <p14:tracePt t="104799" x="4114800" y="3803650"/>
          <p14:tracePt t="104803" x="4106863" y="3803650"/>
          <p14:tracePt t="104806" x="4106863" y="3811588"/>
          <p14:tracePt t="104810" x="4098925" y="3811588"/>
          <p14:tracePt t="104813" x="4098925" y="3819525"/>
          <p14:tracePt t="104815" x="4090988" y="3819525"/>
          <p14:tracePt t="104821" x="4083050" y="3819525"/>
          <p14:tracePt t="104826" x="4083050" y="3827463"/>
          <p14:tracePt t="104828" x="4075113" y="3827463"/>
          <p14:tracePt t="104835" x="4067175" y="3827463"/>
          <p14:tracePt t="104841" x="4067175" y="3835400"/>
          <p14:tracePt t="104843" x="4059238" y="3835400"/>
          <p14:tracePt t="104853" x="4051300" y="3835400"/>
          <p14:tracePt t="104974" x="4051300" y="3827463"/>
          <p14:tracePt t="105073" x="4043363" y="3827463"/>
          <p14:tracePt t="105083" x="4043363" y="3819525"/>
          <p14:tracePt t="105093" x="4035425" y="3819525"/>
          <p14:tracePt t="105103" x="4035425" y="3811588"/>
          <p14:tracePt t="105209" x="4043363" y="3811588"/>
          <p14:tracePt t="105218" x="4051300" y="3811588"/>
          <p14:tracePt t="105228" x="4059238" y="3811588"/>
          <p14:tracePt t="105238" x="4067175" y="3811588"/>
          <p14:tracePt t="105248" x="4075113" y="3811588"/>
          <p14:tracePt t="105261" x="4083050" y="3819525"/>
          <p14:tracePt t="105273" x="4090988" y="3819525"/>
          <p14:tracePt t="105290" x="4083050" y="3819525"/>
          <p14:tracePt t="105312" x="4083050" y="3827463"/>
          <p14:tracePt t="105325" x="4075113" y="3827463"/>
          <p14:tracePt t="105334" x="4075113" y="3835400"/>
          <p14:tracePt t="105343" x="4067175" y="3835400"/>
          <p14:tracePt t="105354" x="4067175" y="3843338"/>
          <p14:tracePt t="105360" x="4059238" y="3843338"/>
          <p14:tracePt t="105368" x="4051300" y="3851275"/>
          <p14:tracePt t="105373" x="4043363" y="3851275"/>
          <p14:tracePt t="105378" x="4035425" y="3851275"/>
          <p14:tracePt t="105380" x="4035425" y="3859213"/>
          <p14:tracePt t="105382" x="4027488" y="3859213"/>
          <p14:tracePt t="105386" x="4019550" y="3859213"/>
          <p14:tracePt t="105388" x="4019550" y="3867150"/>
          <p14:tracePt t="105390" x="4011613" y="3867150"/>
          <p14:tracePt t="105392" x="4002088" y="3867150"/>
          <p14:tracePt t="105395" x="3994150" y="3867150"/>
          <p14:tracePt t="105398" x="3986213" y="3875088"/>
          <p14:tracePt t="105400" x="3978275" y="3875088"/>
          <p14:tracePt t="105403" x="3970338" y="3875088"/>
          <p14:tracePt t="105410" x="3954463" y="3883025"/>
          <p14:tracePt t="105413" x="3946525" y="3883025"/>
          <p14:tracePt t="105416" x="3938588" y="3883025"/>
          <p14:tracePt t="105420" x="3930650" y="3883025"/>
          <p14:tracePt t="105423" x="3922713" y="3883025"/>
          <p14:tracePt t="105428" x="3914775" y="3883025"/>
          <p14:tracePt t="105430" x="3906838" y="3883025"/>
          <p14:tracePt t="105433" x="3898900" y="3883025"/>
          <p14:tracePt t="105438" x="3890963" y="3883025"/>
          <p14:tracePt t="105440" x="3883025" y="3883025"/>
          <p14:tracePt t="105443" x="3875088" y="3883025"/>
          <p14:tracePt t="105447" x="3867150" y="3883025"/>
          <p14:tracePt t="105451" x="3859213" y="3883025"/>
          <p14:tracePt t="105455" x="3851275" y="3883025"/>
          <p14:tracePt t="105460" x="3843338" y="3883025"/>
          <p14:tracePt t="105463" x="3835400" y="3883025"/>
          <p14:tracePt t="105465" x="3827463" y="3883025"/>
          <p14:tracePt t="105468" x="3819525" y="3883025"/>
          <p14:tracePt t="105473" x="3811588" y="3883025"/>
          <p14:tracePt t="105478" x="3803650" y="3883025"/>
          <p14:tracePt t="105483" x="3795713" y="3883025"/>
          <p14:tracePt t="105488" x="3787775" y="3883025"/>
          <p14:tracePt t="105490" x="3787775" y="3875088"/>
          <p14:tracePt t="105494" x="3779838" y="3875088"/>
          <p14:tracePt t="105503" x="3771900" y="3875088"/>
          <p14:tracePt t="105513" x="3763963" y="3875088"/>
          <p14:tracePt t="105523" x="3756025" y="3875088"/>
          <p14:tracePt t="105535" x="3748088" y="3875088"/>
          <p14:tracePt t="105545" x="3740150" y="3875088"/>
          <p14:tracePt t="105555" x="3732213" y="3875088"/>
          <p14:tracePt t="105560" x="3732213" y="3883025"/>
          <p14:tracePt t="105570" x="3724275" y="3883025"/>
          <p14:tracePt t="105588" x="3716338" y="3883025"/>
          <p14:tracePt t="105599" x="3708400" y="3883025"/>
          <p14:tracePt t="105610" x="3700463" y="3883025"/>
          <p14:tracePt t="105618" x="3692525" y="3883025"/>
          <p14:tracePt t="105623" x="3692525" y="3890963"/>
          <p14:tracePt t="105628" x="3684588" y="3890963"/>
          <p14:tracePt t="105643" x="3676650" y="3890963"/>
          <p14:tracePt t="105645" x="3676650" y="3898900"/>
          <p14:tracePt t="105663" x="3668713" y="3898900"/>
          <p14:tracePt t="105668" x="3668713" y="3906838"/>
          <p14:tracePt t="105718" x="3660775" y="3906838"/>
          <p14:tracePt t="105720" x="3660775" y="3914775"/>
          <p14:tracePt t="105742" x="3651250" y="3914775"/>
          <p14:tracePt t="105744" x="3651250" y="3922713"/>
          <p14:tracePt t="105755" x="3643313" y="3930650"/>
          <p14:tracePt t="105773" x="3643313" y="3938588"/>
          <p14:tracePt t="105777" x="3635375" y="3938588"/>
          <p14:tracePt t="105930" x="3643313" y="3938588"/>
          <p14:tracePt t="105938" x="3643313" y="3930650"/>
          <p14:tracePt t="106553" x="3651250" y="3930650"/>
          <p14:tracePt t="106556" x="3651250" y="3922713"/>
          <p14:tracePt t="106569" x="3660775" y="3922713"/>
          <p14:tracePt t="106576" x="3660775" y="3914775"/>
          <p14:tracePt t="106579" x="3668713" y="3914775"/>
          <p14:tracePt t="106586" x="3676650" y="3914775"/>
          <p14:tracePt t="106590" x="3684588" y="3906838"/>
          <p14:tracePt t="106592" x="3692525" y="3906838"/>
          <p14:tracePt t="106596" x="3700463" y="3906838"/>
          <p14:tracePt t="106599" x="3708400" y="3906838"/>
          <p14:tracePt t="106601" x="3716338" y="3898900"/>
          <p14:tracePt t="106603" x="3724275" y="3898900"/>
          <p14:tracePt t="106605" x="3732213" y="3898900"/>
          <p14:tracePt t="106607" x="3740150" y="3898900"/>
          <p14:tracePt t="106610" x="3748088" y="3890963"/>
          <p14:tracePt t="106612" x="3756025" y="3890963"/>
          <p14:tracePt t="106613" x="3763963" y="3890963"/>
          <p14:tracePt t="106615" x="3771900" y="3890963"/>
          <p14:tracePt t="106617" x="3787775" y="3890963"/>
          <p14:tracePt t="106620" x="3803650" y="3890963"/>
          <p14:tracePt t="106622" x="3811588" y="3883025"/>
          <p14:tracePt t="106624" x="3819525" y="3883025"/>
          <p14:tracePt t="106626" x="3835400" y="3883025"/>
          <p14:tracePt t="106629" x="3843338" y="3883025"/>
          <p14:tracePt t="106631" x="3859213" y="3883025"/>
          <p14:tracePt t="106632" x="3867150" y="3883025"/>
          <p14:tracePt t="106634" x="3883025" y="3883025"/>
          <p14:tracePt t="106637" x="3898900" y="3883025"/>
          <p14:tracePt t="106639" x="3906838" y="3875088"/>
          <p14:tracePt t="106641" x="3922713" y="3875088"/>
          <p14:tracePt t="106643" x="3930650" y="3875088"/>
          <p14:tracePt t="106645" x="3946525" y="3875088"/>
          <p14:tracePt t="106648" x="3962400" y="3875088"/>
          <p14:tracePt t="106649" x="3970338" y="3875088"/>
          <p14:tracePt t="106651" x="3986213" y="3875088"/>
          <p14:tracePt t="106654" x="4002088" y="3875088"/>
          <p14:tracePt t="106656" x="4019550" y="3875088"/>
          <p14:tracePt t="106660" x="4043363" y="3867150"/>
          <p14:tracePt t="106664" x="4051300" y="3867150"/>
          <p14:tracePt t="106665" x="4067175" y="3867150"/>
          <p14:tracePt t="106667" x="4075113" y="3867150"/>
          <p14:tracePt t="106668" x="4090988" y="3867150"/>
          <p14:tracePt t="106671" x="4106863" y="3867150"/>
          <p14:tracePt t="106673" x="4114800" y="3867150"/>
          <p14:tracePt t="106676" x="4130675" y="3867150"/>
          <p14:tracePt t="106679" x="4146550" y="3867150"/>
          <p14:tracePt t="106681" x="4154488" y="3859213"/>
          <p14:tracePt t="106683" x="4162425" y="3859213"/>
          <p14:tracePt t="106685" x="4170363" y="3859213"/>
          <p14:tracePt t="106687" x="4186238" y="3859213"/>
          <p14:tracePt t="106689" x="4194175" y="3859213"/>
          <p14:tracePt t="106693" x="4202113" y="3859213"/>
          <p14:tracePt t="106695" x="4210050" y="3859213"/>
          <p14:tracePt t="106699" x="4217988" y="3859213"/>
          <p14:tracePt t="106703" x="4217988" y="3851275"/>
          <p14:tracePt t="106705" x="4225925" y="3851275"/>
          <p14:tracePt t="106717" x="4217988" y="3851275"/>
          <p14:tracePt t="106719" x="4217988" y="3859213"/>
          <p14:tracePt t="106726" x="4210050" y="3859213"/>
          <p14:tracePt t="106729" x="4202113" y="3859213"/>
          <p14:tracePt t="106731" x="4202113" y="3851275"/>
          <p14:tracePt t="106733" x="4194175" y="3851275"/>
          <p14:tracePt t="106738" x="4186238" y="3851275"/>
          <p14:tracePt t="106740" x="4178300" y="3851275"/>
          <p14:tracePt t="106742" x="4170363" y="3851275"/>
          <p14:tracePt t="106744" x="4154488" y="3851275"/>
          <p14:tracePt t="106746" x="4146550" y="3851275"/>
          <p14:tracePt t="106748" x="4130675" y="3851275"/>
          <p14:tracePt t="106750" x="4122738" y="3851275"/>
          <p14:tracePt t="106752" x="4106863" y="3851275"/>
          <p14:tracePt t="106754" x="4090988" y="3851275"/>
          <p14:tracePt t="106756" x="4083050" y="3851275"/>
          <p14:tracePt t="106759" x="4067175" y="3851275"/>
          <p14:tracePt t="106760" x="4051300" y="3851275"/>
          <p14:tracePt t="106762" x="4035425" y="3851275"/>
          <p14:tracePt t="106764" x="4027488" y="3851275"/>
          <p14:tracePt t="106766" x="4011613" y="3851275"/>
          <p14:tracePt t="106768" x="3994150" y="3851275"/>
          <p14:tracePt t="106770" x="3978275" y="3851275"/>
          <p14:tracePt t="106772" x="3962400" y="3851275"/>
          <p14:tracePt t="106775" x="3954463" y="3851275"/>
          <p14:tracePt t="106776" x="3938588" y="3851275"/>
          <p14:tracePt t="106778" x="3922713" y="3843338"/>
          <p14:tracePt t="106780" x="3906838" y="3843338"/>
          <p14:tracePt t="106782" x="3898900" y="3843338"/>
          <p14:tracePt t="106784" x="3883025" y="3835400"/>
          <p14:tracePt t="106786" x="3867150" y="3835400"/>
          <p14:tracePt t="106789" x="3851275" y="3835400"/>
          <p14:tracePt t="106792" x="3835400" y="3827463"/>
          <p14:tracePt t="106793" x="3819525" y="3827463"/>
          <p14:tracePt t="106795" x="3811588" y="3827463"/>
          <p14:tracePt t="106797" x="3795713" y="3819525"/>
          <p14:tracePt t="106799" x="3779838" y="3811588"/>
          <p14:tracePt t="106801" x="3771900" y="3811588"/>
          <p14:tracePt t="106803" x="3756025" y="3803650"/>
          <p14:tracePt t="106805" x="3740150" y="3803650"/>
          <p14:tracePt t="106807" x="3732213" y="3803650"/>
          <p14:tracePt t="106810" x="3716338" y="3795713"/>
          <p14:tracePt t="106811" x="3708400" y="3795713"/>
          <p14:tracePt t="106813" x="3692525" y="3787775"/>
          <p14:tracePt t="106815" x="3684588" y="3787775"/>
          <p14:tracePt t="106817" x="3668713" y="3779838"/>
          <p14:tracePt t="106819" x="3660775" y="3779838"/>
          <p14:tracePt t="106821" x="3651250" y="3771900"/>
          <p14:tracePt t="106823" x="3635375" y="3771900"/>
          <p14:tracePt t="106825" x="3627438" y="3763963"/>
          <p14:tracePt t="106827" x="3619500" y="3763963"/>
          <p14:tracePt t="106829" x="3611563" y="3756025"/>
          <p14:tracePt t="106831" x="3603625" y="3756025"/>
          <p14:tracePt t="106833" x="3595688" y="3748088"/>
          <p14:tracePt t="106835" x="3587750" y="3748088"/>
          <p14:tracePt t="106837" x="3579813" y="3740150"/>
          <p14:tracePt t="106840" x="3563938" y="3732213"/>
          <p14:tracePt t="106844" x="3556000" y="3724275"/>
          <p14:tracePt t="106846" x="3548063" y="3724275"/>
          <p14:tracePt t="106850" x="3540125" y="3716338"/>
          <p14:tracePt t="106852" x="3532188" y="3708400"/>
          <p14:tracePt t="106858" x="3524250" y="3700463"/>
          <p14:tracePt t="106861" x="3516313" y="3692525"/>
          <p14:tracePt t="106865" x="3508375" y="3684588"/>
          <p14:tracePt t="106870" x="3508375" y="3676650"/>
          <p14:tracePt t="106872" x="3500438" y="3676650"/>
          <p14:tracePt t="106876" x="3500438" y="3668713"/>
          <p14:tracePt t="106882" x="3492500" y="3668713"/>
          <p14:tracePt t="106884" x="3492500" y="3660775"/>
          <p14:tracePt t="107113" x="3484563" y="3652838"/>
          <p14:tracePt t="107125" x="3476625" y="3652838"/>
          <p14:tracePt t="107136" x="3476625" y="3644900"/>
          <p14:tracePt t="107138" x="3468688" y="3644900"/>
          <p14:tracePt t="107183" x="3468688" y="3652838"/>
          <p14:tracePt t="107189" x="3476625" y="3652838"/>
          <p14:tracePt t="107198" x="3476625" y="3660775"/>
          <p14:tracePt t="107202" x="3484563" y="3660775"/>
          <p14:tracePt t="107204" x="3484563" y="3668713"/>
          <p14:tracePt t="107211" x="3500438" y="3676650"/>
          <p14:tracePt t="107215" x="3508375" y="3684588"/>
          <p14:tracePt t="107217" x="3516313" y="3684588"/>
          <p14:tracePt t="107221" x="3524250" y="3692525"/>
          <p14:tracePt t="107223" x="3532188" y="3692525"/>
          <p14:tracePt t="107227" x="3548063" y="3700463"/>
          <p14:tracePt t="107229" x="3556000" y="3700463"/>
          <p14:tracePt t="107232" x="3571875" y="3708400"/>
          <p14:tracePt t="107234" x="3579813" y="3708400"/>
          <p14:tracePt t="107236" x="3587750" y="3708400"/>
          <p14:tracePt t="107238" x="3595688" y="3716338"/>
          <p14:tracePt t="107240" x="3611563" y="3716338"/>
          <p14:tracePt t="107243" x="3619500" y="3724275"/>
          <p14:tracePt t="107244" x="3635375" y="3724275"/>
          <p14:tracePt t="107246" x="3643313" y="3724275"/>
          <p14:tracePt t="107248" x="3660775" y="3732213"/>
          <p14:tracePt t="107250" x="3668713" y="3732213"/>
          <p14:tracePt t="107252" x="3684588" y="3732213"/>
          <p14:tracePt t="107254" x="3700463" y="3740150"/>
          <p14:tracePt t="107256" x="3708400" y="3740150"/>
          <p14:tracePt t="107260" x="3740150" y="3740150"/>
          <p14:tracePt t="107263" x="3756025" y="3748088"/>
          <p14:tracePt t="107265" x="3771900" y="3748088"/>
          <p14:tracePt t="107266" x="3779838" y="3748088"/>
          <p14:tracePt t="107268" x="3795713" y="3748088"/>
          <p14:tracePt t="107270" x="3811588" y="3756025"/>
          <p14:tracePt t="107272" x="3827463" y="3756025"/>
          <p14:tracePt t="107274" x="3835400" y="3756025"/>
          <p14:tracePt t="107276" x="3851275" y="3763963"/>
          <p14:tracePt t="107278" x="3859213" y="3763963"/>
          <p14:tracePt t="107280" x="3875088" y="3763963"/>
          <p14:tracePt t="107283" x="3890963" y="3771900"/>
          <p14:tracePt t="107285" x="3906838" y="3771900"/>
          <p14:tracePt t="107287" x="3914775" y="3771900"/>
          <p14:tracePt t="107289" x="3930650" y="3771900"/>
          <p14:tracePt t="107291" x="3938588" y="3779838"/>
          <p14:tracePt t="107293" x="3954463" y="3779838"/>
          <p14:tracePt t="107295" x="3962400" y="3787775"/>
          <p14:tracePt t="107297" x="3978275" y="3787775"/>
          <p14:tracePt t="107300" x="3994150" y="3795713"/>
          <p14:tracePt t="107302" x="4002088" y="3795713"/>
          <p14:tracePt t="107304" x="4019550" y="3795713"/>
          <p14:tracePt t="107306" x="4027488" y="3803650"/>
          <p14:tracePt t="107309" x="4035425" y="3803650"/>
          <p14:tracePt t="107310" x="4051300" y="3803650"/>
          <p14:tracePt t="107314" x="4067175" y="3811588"/>
          <p14:tracePt t="107317" x="4083050" y="3811588"/>
          <p14:tracePt t="107320" x="4090988" y="3811588"/>
          <p14:tracePt t="107321" x="4098925" y="3811588"/>
          <p14:tracePt t="107323" x="4106863" y="3811588"/>
          <p14:tracePt t="107326" x="4114800" y="3819525"/>
          <p14:tracePt t="107327" x="4122738" y="3819525"/>
          <p14:tracePt t="107330" x="4130675" y="3819525"/>
          <p14:tracePt t="107331" x="4138613" y="3819525"/>
          <p14:tracePt t="107334" x="4146550" y="3819525"/>
          <p14:tracePt t="107336" x="4154488" y="3819525"/>
          <p14:tracePt t="107338" x="4154488" y="3827463"/>
          <p14:tracePt t="107340" x="4162425" y="3827463"/>
          <p14:tracePt t="107345" x="4170363" y="3827463"/>
          <p14:tracePt t="107353" x="4178300" y="3827463"/>
          <p14:tracePt t="107363" x="4178300" y="3835400"/>
          <p14:tracePt t="107397" x="4170363" y="3835400"/>
          <p14:tracePt t="107407" x="4170363" y="3843338"/>
          <p14:tracePt t="107411" x="4162425" y="3843338"/>
          <p14:tracePt t="107417" x="4162425" y="3851275"/>
          <p14:tracePt t="107419" x="4154488" y="3851275"/>
          <p14:tracePt t="107423" x="4154488" y="3859213"/>
          <p14:tracePt t="107426" x="4146550" y="3859213"/>
          <p14:tracePt t="107429" x="4138613" y="3859213"/>
          <p14:tracePt t="107431" x="4138613" y="3867150"/>
          <p14:tracePt t="107436" x="4130675" y="3867150"/>
          <p14:tracePt t="107438" x="4130675" y="3875088"/>
          <p14:tracePt t="107440" x="4122738" y="3875088"/>
          <p14:tracePt t="107446" x="4114800" y="3883025"/>
          <p14:tracePt t="107452" x="4106863" y="3883025"/>
          <p14:tracePt t="107456" x="4106863" y="3890963"/>
          <p14:tracePt t="107460" x="4098925" y="3890963"/>
          <p14:tracePt t="107464" x="4090988" y="3890963"/>
          <p14:tracePt t="107466" x="4090988" y="3898900"/>
          <p14:tracePt t="107470" x="4083050" y="3898900"/>
          <p14:tracePt t="107476" x="4075113" y="3898900"/>
          <p14:tracePt t="107484" x="4067175" y="3906838"/>
          <p14:tracePt t="107489" x="4059238" y="3906838"/>
          <p14:tracePt t="107497" x="4051300" y="3906838"/>
          <p14:tracePt t="107506" x="4043363" y="3906838"/>
          <p14:tracePt t="107518" x="4035425" y="3906838"/>
          <p14:tracePt t="107584" x="4043363" y="3906838"/>
          <p14:tracePt t="107603" x="4051300" y="3906838"/>
          <p14:tracePt t="107612" x="4059238" y="3906838"/>
          <p14:tracePt t="107618" x="4067175" y="3906838"/>
          <p14:tracePt t="107620" x="4067175" y="3898900"/>
          <p14:tracePt t="107623" x="4075113" y="3898900"/>
          <p14:tracePt t="107627" x="4083050" y="3898900"/>
          <p14:tracePt t="107629" x="4083050" y="3890963"/>
          <p14:tracePt t="107631" x="4090988" y="3890963"/>
          <p14:tracePt t="107633" x="4098925" y="3890963"/>
          <p14:tracePt t="107635" x="4106863" y="3890963"/>
          <p14:tracePt t="107637" x="4106863" y="3883025"/>
          <p14:tracePt t="107640" x="4114800" y="3883025"/>
          <p14:tracePt t="107642" x="4122738" y="3883025"/>
          <p14:tracePt t="107644" x="4130675" y="3883025"/>
          <p14:tracePt t="107646" x="4138613" y="3875088"/>
          <p14:tracePt t="107648" x="4146550" y="3875088"/>
          <p14:tracePt t="107652" x="4154488" y="3867150"/>
          <p14:tracePt t="107654" x="4162425" y="3867150"/>
          <p14:tracePt t="107657" x="4170363" y="3867150"/>
          <p14:tracePt t="107660" x="4178300" y="3859213"/>
          <p14:tracePt t="107663" x="4194175" y="3859213"/>
          <p14:tracePt t="107665" x="4202113" y="3859213"/>
          <p14:tracePt t="107667" x="4210050" y="3851275"/>
          <p14:tracePt t="107671" x="4217988" y="3851275"/>
          <p14:tracePt t="107674" x="4233863" y="3851275"/>
          <p14:tracePt t="107680" x="4249738" y="3843338"/>
          <p14:tracePt t="107682" x="4257675" y="3843338"/>
          <p14:tracePt t="107684" x="4265613" y="3843338"/>
          <p14:tracePt t="107686" x="4273550" y="3835400"/>
          <p14:tracePt t="107690" x="4281488" y="3835400"/>
          <p14:tracePt t="107692" x="4289425" y="3835400"/>
          <p14:tracePt t="107696" x="4297363" y="3835400"/>
          <p14:tracePt t="107698" x="4305300" y="3835400"/>
          <p14:tracePt t="107702" x="4313238" y="3835400"/>
          <p14:tracePt t="107706" x="4321175" y="3835400"/>
          <p14:tracePt t="107712" x="4329113" y="3835400"/>
          <p14:tracePt t="107716" x="4329113" y="3827463"/>
          <p14:tracePt t="107758" x="4321175" y="3835400"/>
          <p14:tracePt t="107766" x="4313238" y="3835400"/>
          <p14:tracePt t="107772" x="4305300" y="3835400"/>
          <p14:tracePt t="107776" x="4297363" y="3835400"/>
          <p14:tracePt t="107778" x="4289425" y="3835400"/>
          <p14:tracePt t="107782" x="4281488" y="3835400"/>
          <p14:tracePt t="107784" x="4273550" y="3835400"/>
          <p14:tracePt t="107788" x="4265613" y="3835400"/>
          <p14:tracePt t="107793" x="4257675" y="3835400"/>
          <p14:tracePt t="107796" x="4249738" y="3843338"/>
          <p14:tracePt t="107800" x="4241800" y="3843338"/>
          <p14:tracePt t="107804" x="4233863" y="3843338"/>
          <p14:tracePt t="107812" x="4225925" y="3843338"/>
          <p14:tracePt t="107851" x="4233863" y="3843338"/>
          <p14:tracePt t="107859" x="4241800" y="3843338"/>
          <p14:tracePt t="107867" x="4241800" y="3835400"/>
          <p14:tracePt t="107871" x="4257675" y="3835400"/>
          <p14:tracePt t="107876" x="4265613" y="3835400"/>
          <p14:tracePt t="107878" x="4273550" y="3835400"/>
          <p14:tracePt t="107879" x="4281488" y="3835400"/>
          <p14:tracePt t="107881" x="4289425" y="3835400"/>
          <p14:tracePt t="107883" x="4297363" y="3835400"/>
          <p14:tracePt t="107885" x="4305300" y="3835400"/>
          <p14:tracePt t="107887" x="4313238" y="3835400"/>
          <p14:tracePt t="107889" x="4321175" y="3835400"/>
          <p14:tracePt t="107891" x="4329113" y="3835400"/>
          <p14:tracePt t="107893" x="4337050" y="3835400"/>
          <p14:tracePt t="107895" x="4344988" y="3827463"/>
          <p14:tracePt t="107897" x="4352925" y="3827463"/>
          <p14:tracePt t="107899" x="4362450" y="3827463"/>
          <p14:tracePt t="107901" x="4370388" y="3827463"/>
          <p14:tracePt t="107903" x="4386263" y="3827463"/>
          <p14:tracePt t="107905" x="4394200" y="3827463"/>
          <p14:tracePt t="107907" x="4402138" y="3827463"/>
          <p14:tracePt t="107910" x="4410075" y="3827463"/>
          <p14:tracePt t="107912" x="4425950" y="3827463"/>
          <p14:tracePt t="107914" x="4433888" y="3827463"/>
          <p14:tracePt t="107916" x="4449763" y="3827463"/>
          <p14:tracePt t="107918" x="4457700" y="3835400"/>
          <p14:tracePt t="107920" x="4473575" y="3835400"/>
          <p14:tracePt t="107922" x="4481513" y="3835400"/>
          <p14:tracePt t="107924" x="4497388" y="3835400"/>
          <p14:tracePt t="107926" x="4505325" y="3835400"/>
          <p14:tracePt t="107929" x="4521200" y="3835400"/>
          <p14:tracePt t="107930" x="4529138" y="3835400"/>
          <p14:tracePt t="107932" x="4545013" y="3835400"/>
          <p14:tracePt t="107934" x="4552950" y="3835400"/>
          <p14:tracePt t="107936" x="4568825" y="3835400"/>
          <p14:tracePt t="107947" x="4632325" y="3835400"/>
          <p14:tracePt t="107948" x="4640263" y="3835400"/>
          <p14:tracePt t="107950" x="4656138" y="3843338"/>
          <p14:tracePt t="107952" x="4664075" y="3843338"/>
          <p14:tracePt t="107954" x="4672013" y="3843338"/>
          <p14:tracePt t="107956" x="4687888" y="3843338"/>
          <p14:tracePt t="107960" x="4705350" y="3843338"/>
          <p14:tracePt t="107962" x="4713288" y="3851275"/>
          <p14:tracePt t="107964" x="4721225" y="3851275"/>
          <p14:tracePt t="107966" x="4729163" y="3851275"/>
          <p14:tracePt t="107968" x="4737100" y="3851275"/>
          <p14:tracePt t="107972" x="4745038" y="3851275"/>
          <p14:tracePt t="107974" x="4745038" y="3859213"/>
          <p14:tracePt t="107976" x="4752975" y="3859213"/>
          <p14:tracePt t="107982" x="4760913" y="3859213"/>
          <p14:tracePt t="107984" x="4760913" y="3867150"/>
          <p14:tracePt t="108003" x="4752975" y="3867150"/>
          <p14:tracePt t="108009" x="4752975" y="3875088"/>
          <p14:tracePt t="108016" x="4745038" y="3875088"/>
          <p14:tracePt t="108024" x="4737100" y="3883025"/>
          <p14:tracePt t="108028" x="4729163" y="3883025"/>
          <p14:tracePt t="108031" x="4721225" y="3883025"/>
          <p14:tracePt t="108035" x="4713288" y="3883025"/>
          <p14:tracePt t="108037" x="4705350" y="3883025"/>
          <p14:tracePt t="108039" x="4695825" y="3890963"/>
          <p14:tracePt t="108041" x="4687888" y="3890963"/>
          <p14:tracePt t="108043" x="4679950" y="3890963"/>
          <p14:tracePt t="108045" x="4672013" y="3890963"/>
          <p14:tracePt t="108049" x="4664075" y="3890963"/>
          <p14:tracePt t="108051" x="4656138" y="3890963"/>
          <p14:tracePt t="108053" x="4648200" y="3890963"/>
          <p14:tracePt t="108055" x="4640263" y="3890963"/>
          <p14:tracePt t="108057" x="4632325" y="3890963"/>
          <p14:tracePt t="108061" x="4624388" y="3890963"/>
          <p14:tracePt t="108066" x="4616450" y="3890963"/>
          <p14:tracePt t="108071" x="4608513" y="3883025"/>
          <p14:tracePt t="108073" x="4600575" y="3883025"/>
          <p14:tracePt t="108079" x="4592638" y="3883025"/>
          <p14:tracePt t="108086" x="4584700" y="3883025"/>
          <p14:tracePt t="108096" x="4576763" y="3875088"/>
          <p14:tracePt t="108107" x="4568825" y="3875088"/>
          <p14:tracePt t="108116" x="4568825" y="3867150"/>
          <p14:tracePt t="108119" x="4560888" y="3867150"/>
          <p14:tracePt t="108131" x="4552950" y="3867150"/>
          <p14:tracePt t="108133" x="4552950" y="3859213"/>
          <p14:tracePt t="108141" x="4545013" y="3859213"/>
          <p14:tracePt t="108147" x="4537075" y="3859213"/>
          <p14:tracePt t="108151" x="4529138" y="3859213"/>
          <p14:tracePt t="108155" x="4529138" y="3851275"/>
          <p14:tracePt t="108157" x="4521200" y="3851275"/>
          <p14:tracePt t="108159" x="4513263" y="3851275"/>
          <p14:tracePt t="108164" x="4505325" y="3851275"/>
          <p14:tracePt t="108165" x="4497388" y="3851275"/>
          <p14:tracePt t="108169" x="4489450" y="3851275"/>
          <p14:tracePt t="108171" x="4481513" y="3851275"/>
          <p14:tracePt t="108173" x="4473575" y="3851275"/>
          <p14:tracePt t="108176" x="4465638" y="3851275"/>
          <p14:tracePt t="108179" x="4449763" y="3851275"/>
          <p14:tracePt t="108181" x="4441825" y="3859213"/>
          <p14:tracePt t="108184" x="4433888" y="3859213"/>
          <p14:tracePt t="108186" x="4425950" y="3859213"/>
          <p14:tracePt t="108188" x="4410075" y="3859213"/>
          <p14:tracePt t="108190" x="4402138" y="3859213"/>
          <p14:tracePt t="108195" x="4386263" y="3859213"/>
          <p14:tracePt t="108196" x="4378325" y="3859213"/>
          <p14:tracePt t="108198" x="4362450" y="3859213"/>
          <p14:tracePt t="108201" x="4352925" y="3859213"/>
          <p14:tracePt t="108203" x="4344988" y="3859213"/>
          <p14:tracePt t="108205" x="4337050" y="3859213"/>
          <p14:tracePt t="108207" x="4329113" y="3859213"/>
          <p14:tracePt t="108210" x="4321175" y="3859213"/>
          <p14:tracePt t="108212" x="4313238" y="3859213"/>
          <p14:tracePt t="108213" x="4305300" y="3859213"/>
          <p14:tracePt t="108215" x="4297363" y="3859213"/>
          <p14:tracePt t="108217" x="4289425" y="3859213"/>
          <p14:tracePt t="108219" x="4281488" y="3859213"/>
          <p14:tracePt t="108221" x="4273550" y="3859213"/>
          <p14:tracePt t="108223" x="4273550" y="3867150"/>
          <p14:tracePt t="108227" x="4257675" y="3867150"/>
          <p14:tracePt t="108231" x="4249738" y="3867150"/>
          <p14:tracePt t="108233" x="4241800" y="3867150"/>
          <p14:tracePt t="108237" x="4233863" y="3867150"/>
          <p14:tracePt t="108245" x="4225925" y="3867150"/>
          <p14:tracePt t="108528" x="4225925" y="3859213"/>
          <p14:tracePt t="108534" x="4233863" y="3859213"/>
          <p14:tracePt t="108541" x="4241800" y="3859213"/>
          <p14:tracePt t="108543" x="4241800" y="3851275"/>
          <p14:tracePt t="108547" x="4249738" y="3851275"/>
          <p14:tracePt t="108551" x="4257675" y="3851275"/>
          <p14:tracePt t="108553" x="4265613" y="3851275"/>
          <p14:tracePt t="108555" x="4265613" y="3843338"/>
          <p14:tracePt t="108557" x="4273550" y="3843338"/>
          <p14:tracePt t="108561" x="4281488" y="3843338"/>
          <p14:tracePt t="108563" x="4289425" y="3843338"/>
          <p14:tracePt t="108565" x="4297363" y="3843338"/>
          <p14:tracePt t="108569" x="4305300" y="3843338"/>
          <p14:tracePt t="108572" x="4313238" y="3843338"/>
          <p14:tracePt t="108573" x="4321175" y="3835400"/>
          <p14:tracePt t="108578" x="4329113" y="3835400"/>
          <p14:tracePt t="108579" x="4337050" y="3835400"/>
          <p14:tracePt t="108581" x="4344988" y="3835400"/>
          <p14:tracePt t="108583" x="4352925" y="3835400"/>
          <p14:tracePt t="108587" x="4362450" y="3835400"/>
          <p14:tracePt t="108589" x="4370388" y="3835400"/>
          <p14:tracePt t="108591" x="4378325" y="3835400"/>
          <p14:tracePt t="108593" x="4386263" y="3835400"/>
          <p14:tracePt t="108597" x="4394200" y="3835400"/>
          <p14:tracePt t="108599" x="4402138" y="3835400"/>
          <p14:tracePt t="108601" x="4410075" y="3835400"/>
          <p14:tracePt t="108603" x="4418013" y="3835400"/>
          <p14:tracePt t="108607" x="4425950" y="3835400"/>
          <p14:tracePt t="108610" x="4433888" y="3835400"/>
          <p14:tracePt t="108613" x="4441825" y="3835400"/>
          <p14:tracePt t="108617" x="4449763" y="3835400"/>
          <p14:tracePt t="108623" x="4457700" y="3835400"/>
          <p14:tracePt t="108687" x="4449763" y="3835400"/>
          <p14:tracePt t="108691" x="4441825" y="3835400"/>
          <p14:tracePt t="108695" x="4433888" y="3835400"/>
          <p14:tracePt t="108698" x="4425950" y="3835400"/>
          <p14:tracePt t="108700" x="4418013" y="3835400"/>
          <p14:tracePt t="108704" x="4410075" y="3835400"/>
          <p14:tracePt t="108708" x="4402138" y="3835400"/>
          <p14:tracePt t="108711" x="4394200" y="3843338"/>
          <p14:tracePt t="108717" x="4386263" y="3843338"/>
          <p14:tracePt t="108723" x="4378325" y="3843338"/>
          <p14:tracePt t="108729" x="4370388" y="3843338"/>
          <p14:tracePt t="108737" x="4362450" y="3843338"/>
          <p14:tracePt t="108745" x="4352925" y="3843338"/>
          <p14:tracePt t="108755" x="4344988" y="3843338"/>
          <p14:tracePt t="108767" x="4337050" y="3843338"/>
          <p14:tracePt t="108787" x="4329113" y="3843338"/>
          <p14:tracePt t="108870" x="4337050" y="3843338"/>
          <p14:tracePt t="108896" x="4337050" y="3851275"/>
          <p14:tracePt t="108909" x="4344988" y="3851275"/>
          <p14:tracePt t="108920" x="4352925" y="3851275"/>
          <p14:tracePt t="108929" x="4362450" y="3851275"/>
          <p14:tracePt t="108934" x="4370388" y="3851275"/>
          <p14:tracePt t="108946" x="4378325" y="3851275"/>
          <p14:tracePt t="108949" x="4386263" y="3851275"/>
          <p14:tracePt t="109001" x="4386263" y="3859213"/>
          <p14:tracePt t="109062" x="4394200" y="3859213"/>
          <p14:tracePt t="109066" x="4394200" y="3851275"/>
          <p14:tracePt t="109072" x="4402138" y="3851275"/>
          <p14:tracePt t="109078" x="4410075" y="3851275"/>
          <p14:tracePt t="109080" x="4418013" y="3851275"/>
          <p14:tracePt t="109082" x="4425950" y="3851275"/>
          <p14:tracePt t="109085" x="4433888" y="3843338"/>
          <p14:tracePt t="109086" x="4441825" y="3843338"/>
          <p14:tracePt t="109088" x="4449763" y="3843338"/>
          <p14:tracePt t="109090" x="4457700" y="3843338"/>
          <p14:tracePt t="109093" x="4465638" y="3835400"/>
          <p14:tracePt t="109095" x="4473575" y="3835400"/>
          <p14:tracePt t="109096" x="4481513" y="3835400"/>
          <p14:tracePt t="109098" x="4497388" y="3835400"/>
          <p14:tracePt t="109100" x="4505325" y="3835400"/>
          <p14:tracePt t="109102" x="4513263" y="3835400"/>
          <p14:tracePt t="109104" x="4529138" y="3827463"/>
          <p14:tracePt t="109106" x="4537075" y="3827463"/>
          <p14:tracePt t="109108" x="4545013" y="3827463"/>
          <p14:tracePt t="109110" x="4560888" y="3827463"/>
          <p14:tracePt t="109112" x="4568825" y="3827463"/>
          <p14:tracePt t="109114" x="4584700" y="3827463"/>
          <p14:tracePt t="109117" x="4592638" y="3827463"/>
          <p14:tracePt t="109119" x="4616450" y="3819525"/>
          <p14:tracePt t="109121" x="4624388" y="3819525"/>
          <p14:tracePt t="109123" x="4640263" y="3819525"/>
          <p14:tracePt t="109127" x="4664075" y="3819525"/>
          <p14:tracePt t="109129" x="4679950" y="3827463"/>
          <p14:tracePt t="109131" x="4695825" y="3827463"/>
          <p14:tracePt t="109133" x="4713288" y="3827463"/>
          <p14:tracePt t="109136" x="4737100" y="3819525"/>
          <p14:tracePt t="109138" x="4752975" y="3819525"/>
          <p14:tracePt t="109140" x="4768850" y="3819525"/>
          <p14:tracePt t="109142" x="4784725" y="3819525"/>
          <p14:tracePt t="109144" x="4800600" y="3811588"/>
          <p14:tracePt t="109147" x="4816475" y="3811588"/>
          <p14:tracePt t="109148" x="4832350" y="3811588"/>
          <p14:tracePt t="109150" x="4856163" y="3811588"/>
          <p14:tracePt t="109152" x="4879975" y="3811588"/>
          <p14:tracePt t="109154" x="4887913" y="3811588"/>
          <p14:tracePt t="109156" x="4903788" y="3811588"/>
          <p14:tracePt t="109158" x="4927600" y="3811588"/>
          <p14:tracePt t="109160" x="4943475" y="3803650"/>
          <p14:tracePt t="109164" x="4975225" y="3803650"/>
          <p14:tracePt t="109166" x="4999038" y="3803650"/>
          <p14:tracePt t="109168" x="5014913" y="3803650"/>
          <p14:tracePt t="109170" x="5038725" y="3803650"/>
          <p14:tracePt t="109172" x="5056188" y="3803650"/>
          <p14:tracePt t="109174" x="5072063" y="3803650"/>
          <p14:tracePt t="109176" x="5095875" y="3803650"/>
          <p14:tracePt t="109180" x="5135563" y="3803650"/>
          <p14:tracePt t="109182" x="5151438" y="3803650"/>
          <p14:tracePt t="109184" x="5175250" y="3803650"/>
          <p14:tracePt t="109187" x="5199063" y="3803650"/>
          <p14:tracePt t="109189" x="5222875" y="3803650"/>
          <p14:tracePt t="109191" x="5238750" y="3803650"/>
          <p14:tracePt t="109194" x="5262563" y="3803650"/>
          <p14:tracePt t="109195" x="5278438" y="3803650"/>
          <p14:tracePt t="109197" x="5294313" y="3803650"/>
          <p14:tracePt t="109199" x="5310188" y="3803650"/>
          <p14:tracePt t="109201" x="5334000" y="3803650"/>
          <p14:tracePt t="109203" x="5349875" y="3803650"/>
          <p14:tracePt t="109205" x="5365750" y="3803650"/>
          <p14:tracePt t="109207" x="5381625" y="3811588"/>
          <p14:tracePt t="109211" x="5414963" y="3811588"/>
          <p14:tracePt t="109213" x="5430838" y="3811588"/>
          <p14:tracePt t="109215" x="5446713" y="3811588"/>
          <p14:tracePt t="109217" x="5462588" y="3811588"/>
          <p14:tracePt t="109219" x="5478463" y="3819525"/>
          <p14:tracePt t="109221" x="5494338" y="3819525"/>
          <p14:tracePt t="109223" x="5502275" y="3819525"/>
          <p14:tracePt t="109227" x="5534025" y="3819525"/>
          <p14:tracePt t="109229" x="5549900" y="3827463"/>
          <p14:tracePt t="109231" x="5565775" y="3827463"/>
          <p14:tracePt t="109233" x="5573713" y="3827463"/>
          <p14:tracePt t="109235" x="5589588" y="3827463"/>
          <p14:tracePt t="109237" x="5605463" y="3827463"/>
          <p14:tracePt t="109239" x="5613400" y="3835400"/>
          <p14:tracePt t="109242" x="5621338" y="3835400"/>
          <p14:tracePt t="109244" x="5637213" y="3835400"/>
          <p14:tracePt t="109247" x="5661025" y="3835400"/>
          <p14:tracePt t="109249" x="5668963" y="3843338"/>
          <p14:tracePt t="109251" x="5676900" y="3843338"/>
          <p14:tracePt t="109253" x="5684838" y="3843338"/>
          <p14:tracePt t="109255" x="5692775" y="3843338"/>
          <p14:tracePt t="109257" x="5700713" y="3851275"/>
          <p14:tracePt t="109260" x="5708650" y="3851275"/>
          <p14:tracePt t="109262" x="5716588" y="3851275"/>
          <p14:tracePt t="109263" x="5724525" y="3859213"/>
          <p14:tracePt t="109265" x="5732463" y="3859213"/>
          <p14:tracePt t="109267" x="5740400" y="3859213"/>
          <p14:tracePt t="109271" x="5749925" y="3867150"/>
          <p14:tracePt t="109276" x="5757863" y="3867150"/>
          <p14:tracePt t="109279" x="5765800" y="3867150"/>
          <p14:tracePt t="109283" x="5765800" y="3875088"/>
          <p14:tracePt t="109326" x="5765800" y="3883025"/>
          <p14:tracePt t="109336" x="5757863" y="3883025"/>
          <p14:tracePt t="109350" x="5749925" y="3883025"/>
          <p14:tracePt t="109364" x="5740400" y="3883025"/>
          <p14:tracePt t="109378" x="5732463" y="3883025"/>
          <p14:tracePt t="109390" x="5724525" y="3883025"/>
          <p14:tracePt t="109401" x="5716588" y="3883025"/>
          <p14:tracePt t="109406" x="5708650" y="3883025"/>
          <p14:tracePt t="109410" x="5700713" y="3883025"/>
          <p14:tracePt t="109414" x="5692775" y="3883025"/>
          <p14:tracePt t="109418" x="5684838" y="3883025"/>
          <p14:tracePt t="109422" x="5676900" y="3883025"/>
          <p14:tracePt t="109426" x="5668963" y="3883025"/>
          <p14:tracePt t="109429" x="5661025" y="3883025"/>
          <p14:tracePt t="109430" x="5653088" y="3883025"/>
          <p14:tracePt t="109434" x="5645150" y="3883025"/>
          <p14:tracePt t="109436" x="5637213" y="3883025"/>
          <p14:tracePt t="109440" x="5629275" y="3883025"/>
          <p14:tracePt t="109442" x="5621338" y="3883025"/>
          <p14:tracePt t="109446" x="5605463" y="3883025"/>
          <p14:tracePt t="109448" x="5597525" y="3883025"/>
          <p14:tracePt t="109450" x="5589588" y="3883025"/>
          <p14:tracePt t="109454" x="5581650" y="3883025"/>
          <p14:tracePt t="109456" x="5573713" y="3883025"/>
          <p14:tracePt t="109460" x="5557838" y="3883025"/>
          <p14:tracePt t="109462" x="5549900" y="3883025"/>
          <p14:tracePt t="109464" x="5541963" y="3883025"/>
          <p14:tracePt t="109466" x="5534025" y="3883025"/>
          <p14:tracePt t="109468" x="5526088" y="3875088"/>
          <p14:tracePt t="109470" x="5518150" y="3875088"/>
          <p14:tracePt t="109472" x="5502275" y="3875088"/>
          <p14:tracePt t="109474" x="5494338" y="3875088"/>
          <p14:tracePt t="109476" x="5486400" y="3875088"/>
          <p14:tracePt t="109478" x="5470525" y="3875088"/>
          <p14:tracePt t="109480" x="5462588" y="3875088"/>
          <p14:tracePt t="109482" x="5446713" y="3875088"/>
          <p14:tracePt t="109484" x="5438775" y="3875088"/>
          <p14:tracePt t="109486" x="5422900" y="3875088"/>
          <p14:tracePt t="109488" x="5414963" y="3875088"/>
          <p14:tracePt t="109490" x="5407025" y="3875088"/>
          <p14:tracePt t="109493" x="5381625" y="3883025"/>
          <p14:tracePt t="109495" x="5373688" y="3883025"/>
          <p14:tracePt t="109497" x="5357813" y="3883025"/>
          <p14:tracePt t="109499" x="5349875" y="3883025"/>
          <p14:tracePt t="109501" x="5334000" y="3883025"/>
          <p14:tracePt t="109503" x="5326063" y="3883025"/>
          <p14:tracePt t="109505" x="5310188" y="3883025"/>
          <p14:tracePt t="109507" x="5302250" y="3883025"/>
          <p14:tracePt t="109510" x="5278438" y="3883025"/>
          <p14:tracePt t="109512" x="5270500" y="3883025"/>
          <p14:tracePt t="109514" x="5262563" y="3883025"/>
          <p14:tracePt t="109516" x="5246688" y="3883025"/>
          <p14:tracePt t="109518" x="5238750" y="3883025"/>
          <p14:tracePt t="109520" x="5222875" y="3883025"/>
          <p14:tracePt t="109522" x="5214938" y="3883025"/>
          <p14:tracePt t="109524" x="5199063" y="3883025"/>
          <p14:tracePt t="109526" x="5183188" y="3883025"/>
          <p14:tracePt t="109528" x="5175250" y="3883025"/>
          <p14:tracePt t="109530" x="5167313" y="3875088"/>
          <p14:tracePt t="109532" x="5151438" y="3875088"/>
          <p14:tracePt t="109534" x="5143500" y="3875088"/>
          <p14:tracePt t="109536" x="5127625" y="3875088"/>
          <p14:tracePt t="109538" x="5119688" y="3875088"/>
          <p14:tracePt t="109540" x="5103813" y="3875088"/>
          <p14:tracePt t="109542" x="5095875" y="3875088"/>
          <p14:tracePt t="109544" x="5080000" y="3875088"/>
          <p14:tracePt t="109546" x="5072063" y="3875088"/>
          <p14:tracePt t="109548" x="5056188" y="3875088"/>
          <p14:tracePt t="109550" x="5046663" y="3875088"/>
          <p14:tracePt t="109552" x="5030788" y="3875088"/>
          <p14:tracePt t="109554" x="5022850" y="3875088"/>
          <p14:tracePt t="109556" x="5006975" y="3875088"/>
          <p14:tracePt t="109558" x="4999038" y="3875088"/>
          <p14:tracePt t="109561" x="4975225" y="3867150"/>
          <p14:tracePt t="109563" x="4967288" y="3867150"/>
          <p14:tracePt t="109565" x="4959350" y="3867150"/>
          <p14:tracePt t="109567" x="4951413" y="3867150"/>
          <p14:tracePt t="109569" x="4935538" y="3867150"/>
          <p14:tracePt t="109571" x="4919663" y="3867150"/>
          <p14:tracePt t="109573" x="4911725" y="3867150"/>
          <p14:tracePt t="109577" x="4887913" y="3867150"/>
          <p14:tracePt t="109579" x="4872038" y="3867150"/>
          <p14:tracePt t="109581" x="4864100" y="3859213"/>
          <p14:tracePt t="109583" x="4848225" y="3859213"/>
          <p14:tracePt t="109585" x="4840288" y="3859213"/>
          <p14:tracePt t="109587" x="4824413" y="3859213"/>
          <p14:tracePt t="109589" x="4816475" y="3859213"/>
          <p14:tracePt t="109591" x="4800600" y="3851275"/>
          <p14:tracePt t="109593" x="4792663" y="3851275"/>
          <p14:tracePt t="109596" x="4776788" y="3851275"/>
          <p14:tracePt t="109597" x="4768850" y="3851275"/>
          <p14:tracePt t="109599" x="4760913" y="3851275"/>
          <p14:tracePt t="109601" x="4752975" y="3851275"/>
          <p14:tracePt t="109603" x="4737100" y="3851275"/>
          <p14:tracePt t="109605" x="4729163" y="3851275"/>
          <p14:tracePt t="109607" x="4721225" y="3843338"/>
          <p14:tracePt t="109609" x="4713288" y="3843338"/>
          <p14:tracePt t="109612" x="4695825" y="3843338"/>
          <p14:tracePt t="109614" x="4687888" y="3843338"/>
          <p14:tracePt t="109616" x="4679950" y="3843338"/>
          <p14:tracePt t="109618" x="4672013" y="3843338"/>
          <p14:tracePt t="109620" x="4664075" y="3843338"/>
          <p14:tracePt t="109622" x="4656138" y="3843338"/>
          <p14:tracePt t="109624" x="4648200" y="3843338"/>
          <p14:tracePt t="109626" x="4632325" y="3843338"/>
          <p14:tracePt t="109629" x="4624388" y="3843338"/>
          <p14:tracePt t="109632" x="4616450" y="3843338"/>
          <p14:tracePt t="109633" x="4608513" y="3843338"/>
          <p14:tracePt t="109635" x="4600575" y="3843338"/>
          <p14:tracePt t="109637" x="4592638" y="3843338"/>
          <p14:tracePt t="109639" x="4584700" y="3843338"/>
          <p14:tracePt t="109641" x="4576763" y="3843338"/>
          <p14:tracePt t="109644" x="4568825" y="3843338"/>
          <p14:tracePt t="109646" x="4560888" y="3843338"/>
          <p14:tracePt t="109649" x="4552950" y="3843338"/>
          <p14:tracePt t="109651" x="4545013" y="3843338"/>
          <p14:tracePt t="109653" x="4537075" y="3843338"/>
          <p14:tracePt t="109655" x="4537075" y="3851275"/>
          <p14:tracePt t="109657" x="4529138" y="3851275"/>
          <p14:tracePt t="109660" x="4521200" y="3851275"/>
          <p14:tracePt t="109663" x="4513263" y="3851275"/>
          <p14:tracePt t="109665" x="4505325" y="3851275"/>
          <p14:tracePt t="109667" x="4497388" y="3851275"/>
          <p14:tracePt t="109669" x="4489450" y="3851275"/>
          <p14:tracePt t="109673" x="4481513" y="3851275"/>
          <p14:tracePt t="109676" x="4473575" y="3851275"/>
          <p14:tracePt t="109679" x="4457700" y="3851275"/>
          <p14:tracePt t="109683" x="4449763" y="3851275"/>
          <p14:tracePt t="109685" x="4441825" y="3851275"/>
          <p14:tracePt t="109687" x="4433888" y="3859213"/>
          <p14:tracePt t="109689" x="4425950" y="3859213"/>
          <p14:tracePt t="109691" x="4418013" y="3859213"/>
          <p14:tracePt t="109695" x="4402138" y="3859213"/>
          <p14:tracePt t="109697" x="4394200" y="3859213"/>
          <p14:tracePt t="109699" x="4386263" y="3859213"/>
          <p14:tracePt t="109701" x="4378325" y="3859213"/>
          <p14:tracePt t="109703" x="4370388" y="3859213"/>
          <p14:tracePt t="109705" x="4362450" y="3859213"/>
          <p14:tracePt t="109707" x="4352925" y="3859213"/>
          <p14:tracePt t="109710" x="4344988" y="3859213"/>
          <p14:tracePt t="109711" x="4329113" y="3859213"/>
          <p14:tracePt t="109714" x="4313238" y="3859213"/>
          <p14:tracePt t="109716" x="4305300" y="3859213"/>
          <p14:tracePt t="109718" x="4297363" y="3859213"/>
          <p14:tracePt t="109720" x="4289425" y="3859213"/>
          <p14:tracePt t="109722" x="4281488" y="3859213"/>
          <p14:tracePt t="109724" x="4265613" y="3859213"/>
          <p14:tracePt t="109726" x="4257675" y="3859213"/>
          <p14:tracePt t="109728" x="4249738" y="3859213"/>
          <p14:tracePt t="109731" x="4233863" y="3859213"/>
          <p14:tracePt t="109733" x="4225925" y="3859213"/>
          <p14:tracePt t="109735" x="4217988" y="3859213"/>
          <p14:tracePt t="109737" x="4202113" y="3859213"/>
          <p14:tracePt t="109739" x="4194175" y="3859213"/>
          <p14:tracePt t="109741" x="4186238" y="3859213"/>
          <p14:tracePt t="109744" x="4170363" y="3859213"/>
          <p14:tracePt t="109745" x="4162425" y="3859213"/>
          <p14:tracePt t="109748" x="4146550" y="3859213"/>
          <p14:tracePt t="109750" x="4130675" y="3859213"/>
          <p14:tracePt t="109752" x="4122738" y="3859213"/>
          <p14:tracePt t="109754" x="4114800" y="3867150"/>
          <p14:tracePt t="109756" x="4098925" y="3867150"/>
          <p14:tracePt t="109758" x="4090988" y="3867150"/>
          <p14:tracePt t="109760" x="4075113" y="3867150"/>
          <p14:tracePt t="109762" x="4067175" y="3867150"/>
          <p14:tracePt t="109765" x="4043363" y="3867150"/>
          <p14:tracePt t="109767" x="4035425" y="3867150"/>
          <p14:tracePt t="109769" x="4019550" y="3867150"/>
          <p14:tracePt t="109771" x="4011613" y="3867150"/>
          <p14:tracePt t="109773" x="4002088" y="3867150"/>
          <p14:tracePt t="109777" x="3978275" y="3867150"/>
          <p14:tracePt t="109779" x="3970338" y="3867150"/>
          <p14:tracePt t="109781" x="3954463" y="3867150"/>
          <p14:tracePt t="109783" x="3946525" y="3867150"/>
          <p14:tracePt t="109785" x="3938588" y="3867150"/>
          <p14:tracePt t="109787" x="3930650" y="3867150"/>
          <p14:tracePt t="109789" x="3922713" y="3867150"/>
          <p14:tracePt t="109791" x="3914775" y="3867150"/>
          <p14:tracePt t="109793" x="3906838" y="3867150"/>
          <p14:tracePt t="109795" x="3898900" y="3867150"/>
          <p14:tracePt t="109797" x="3890963" y="3867150"/>
          <p14:tracePt t="109799" x="3883025" y="3875088"/>
          <p14:tracePt t="109801" x="3875088" y="3875088"/>
          <p14:tracePt t="109803" x="3867150" y="3875088"/>
          <p14:tracePt t="109805" x="3859213" y="3875088"/>
          <p14:tracePt t="109807" x="3851275" y="3875088"/>
          <p14:tracePt t="109809" x="3843338" y="3875088"/>
          <p14:tracePt t="109811" x="3835400" y="3875088"/>
          <p14:tracePt t="109813" x="3827463" y="3875088"/>
          <p14:tracePt t="109816" x="3819525" y="3875088"/>
          <p14:tracePt t="109819" x="3811588" y="3875088"/>
          <p14:tracePt t="109822" x="3803650" y="3883025"/>
          <p14:tracePt t="109824" x="3795713" y="3883025"/>
          <p14:tracePt t="109826" x="3787775" y="3883025"/>
          <p14:tracePt t="109830" x="3779838" y="3883025"/>
          <p14:tracePt t="109832" x="3771900" y="3883025"/>
          <p14:tracePt t="109836" x="3763963" y="3883025"/>
          <p14:tracePt t="109840" x="3756025" y="3883025"/>
          <p14:tracePt t="109844" x="3748088" y="3883025"/>
          <p14:tracePt t="109848" x="3740150" y="3883025"/>
          <p14:tracePt t="109856" x="3732213" y="3883025"/>
          <p14:tracePt t="109922" x="3732213" y="3890963"/>
          <p14:tracePt t="109928" x="3724275" y="3890963"/>
          <p14:tracePt t="109939" x="3716338" y="3890963"/>
          <p14:tracePt t="109945" x="3708400" y="3898900"/>
          <p14:tracePt t="109950" x="3700463" y="3898900"/>
          <p14:tracePt t="109954" x="3692525" y="3906838"/>
          <p14:tracePt t="109960" x="3676650" y="3906838"/>
          <p14:tracePt t="109964" x="3668713" y="3914775"/>
          <p14:tracePt t="109966" x="3660775" y="3914775"/>
          <p14:tracePt t="109969" x="3651250" y="3914775"/>
          <p14:tracePt t="109973" x="3643313" y="3914775"/>
          <p14:tracePt t="109976" x="3635375" y="3914775"/>
          <p14:tracePt t="109979" x="3627438" y="3922713"/>
          <p14:tracePt t="109981" x="3619500" y="3922713"/>
          <p14:tracePt t="109986" x="3611563" y="3922713"/>
          <p14:tracePt t="109988" x="3603625" y="3922713"/>
          <p14:tracePt t="109990" x="3595688" y="3922713"/>
          <p14:tracePt t="109995" x="3587750" y="3922713"/>
          <p14:tracePt t="109996" x="3579813" y="3922713"/>
          <p14:tracePt t="109998" x="3571875" y="3922713"/>
          <p14:tracePt t="110002" x="3563938" y="3922713"/>
          <p14:tracePt t="110004" x="3556000" y="3922713"/>
          <p14:tracePt t="110006" x="3548063" y="3922713"/>
          <p14:tracePt t="110011" x="3540125" y="3922713"/>
          <p14:tracePt t="110012" x="3532188" y="3922713"/>
          <p14:tracePt t="110016" x="3524250" y="3922713"/>
          <p14:tracePt t="110018" x="3516313" y="3922713"/>
          <p14:tracePt t="110022" x="3508375" y="3922713"/>
          <p14:tracePt t="110027" x="3500438" y="3922713"/>
          <p14:tracePt t="110028" x="3492500" y="3922713"/>
          <p14:tracePt t="110032" x="3484563" y="3922713"/>
          <p14:tracePt t="110037" x="3476625" y="3922713"/>
          <p14:tracePt t="110041" x="3468688" y="3922713"/>
          <p14:tracePt t="110047" x="3460750" y="3922713"/>
          <p14:tracePt t="110054" x="3452813" y="3922713"/>
          <p14:tracePt t="110058" x="3452813" y="3930650"/>
          <p14:tracePt t="110060" x="3444875" y="3930650"/>
          <p14:tracePt t="110070" x="3436938" y="3930650"/>
          <p14:tracePt t="110074" x="3436938" y="3938588"/>
          <p14:tracePt t="110079" x="3429000" y="3938588"/>
          <p14:tracePt t="110086" x="3421063" y="3948113"/>
          <p14:tracePt t="110092" x="3413125" y="3948113"/>
          <p14:tracePt t="110096" x="3413125" y="3956050"/>
          <p14:tracePt t="110098" x="3405188" y="3956050"/>
          <p14:tracePt t="110107" x="3397250" y="3956050"/>
          <p14:tracePt t="110111" x="3397250" y="3963988"/>
          <p14:tracePt t="110124" x="3389313" y="3963988"/>
          <p14:tracePt t="110194" x="3389313" y="3971925"/>
          <p14:tracePt t="110197" x="3381375" y="3971925"/>
          <p14:tracePt t="110202" x="3381375" y="3979863"/>
          <p14:tracePt t="110204" x="3373438" y="3979863"/>
          <p14:tracePt t="110210" x="3365500" y="3979863"/>
          <p14:tracePt t="110212" x="3365500" y="3987800"/>
          <p14:tracePt t="110216" x="3357563" y="3987800"/>
          <p14:tracePt t="110218" x="3357563" y="3995738"/>
          <p14:tracePt t="110222" x="3349625" y="3995738"/>
          <p14:tracePt t="110224" x="3349625" y="4003675"/>
          <p14:tracePt t="110228" x="3341688" y="4003675"/>
          <p14:tracePt t="110230" x="3341688" y="4011613"/>
          <p14:tracePt t="110232" x="3333750" y="4011613"/>
          <p14:tracePt t="110236" x="3325813" y="4019550"/>
          <p14:tracePt t="110240" x="3317875" y="4027488"/>
          <p14:tracePt t="110244" x="3308350" y="4027488"/>
          <p14:tracePt t="110246" x="3308350" y="4035425"/>
          <p14:tracePt t="110248" x="3300413" y="4035425"/>
          <p14:tracePt t="110250" x="3300413" y="4043363"/>
          <p14:tracePt t="110254" x="3292475" y="4043363"/>
          <p14:tracePt t="110256" x="3292475" y="4051300"/>
          <p14:tracePt t="110258" x="3284538" y="4051300"/>
          <p14:tracePt t="110260" x="3284538" y="4059238"/>
          <p14:tracePt t="110263" x="3276600" y="4059238"/>
          <p14:tracePt t="110266" x="3276600" y="4067175"/>
          <p14:tracePt t="110268" x="3268663" y="4067175"/>
          <p14:tracePt t="110270" x="3268663" y="4075113"/>
          <p14:tracePt t="110272" x="3260725" y="4075113"/>
          <p14:tracePt t="110276" x="3260725" y="4083050"/>
          <p14:tracePt t="110278" x="3252788" y="4083050"/>
          <p14:tracePt t="110282" x="3252788" y="4090988"/>
          <p14:tracePt t="110286" x="3244850" y="4090988"/>
          <p14:tracePt t="110288" x="3244850" y="4098925"/>
          <p14:tracePt t="110292" x="3236913" y="4106863"/>
          <p14:tracePt t="110298" x="3236913" y="4114800"/>
          <p14:tracePt t="110302" x="3228975" y="4122738"/>
          <p14:tracePt t="110308" x="3228975" y="4130675"/>
          <p14:tracePt t="110310" x="3221038" y="4130675"/>
          <p14:tracePt t="110313" x="3221038" y="4138613"/>
          <p14:tracePt t="110318" x="3221038" y="4146550"/>
          <p14:tracePt t="110322" x="3213100" y="4154488"/>
          <p14:tracePt t="110326" x="3213100" y="4162425"/>
          <p14:tracePt t="110332" x="3213100" y="4170363"/>
          <p14:tracePt t="110334" x="3205163" y="4170363"/>
          <p14:tracePt t="110336" x="3205163" y="4178300"/>
          <p14:tracePt t="110343" x="3205163" y="4186238"/>
          <p14:tracePt t="110345" x="3197225" y="4186238"/>
          <p14:tracePt t="110346" x="3197225" y="4194175"/>
          <p14:tracePt t="110352" x="3197225" y="4202113"/>
          <p14:tracePt t="110356" x="3189288" y="4202113"/>
          <p14:tracePt t="110358" x="3189288" y="4210050"/>
          <p14:tracePt t="110365" x="3189288" y="4217988"/>
          <p14:tracePt t="110370" x="3181350" y="4225925"/>
          <p14:tracePt t="110376" x="3181350" y="4233863"/>
          <p14:tracePt t="110385" x="3181350" y="4241800"/>
          <p14:tracePt t="110390" x="3173413" y="4241800"/>
          <p14:tracePt t="110393" x="3173413" y="4249738"/>
          <p14:tracePt t="110400" x="3173413" y="4257675"/>
          <p14:tracePt t="110412" x="3173413" y="4265613"/>
          <p14:tracePt t="110418" x="3165475" y="4265613"/>
          <p14:tracePt t="110438" x="3165475" y="4273550"/>
          <p14:tracePt t="110457" x="3157538" y="4281488"/>
          <p14:tracePt t="110465" x="3149600" y="4291013"/>
          <p14:tracePt t="110471" x="3141663" y="4291013"/>
          <p14:tracePt t="110473" x="3141663" y="4298950"/>
          <p14:tracePt t="110476" x="3133725" y="4298950"/>
          <p14:tracePt t="110479" x="3125788" y="4298950"/>
          <p14:tracePt t="110481" x="3125788" y="4306888"/>
          <p14:tracePt t="110483" x="3117850" y="4306888"/>
          <p14:tracePt t="110487" x="3109913" y="4314825"/>
          <p14:tracePt t="110491" x="3101975" y="4314825"/>
          <p14:tracePt t="110493" x="3094038" y="4314825"/>
          <p14:tracePt t="110495" x="3094038" y="4322763"/>
          <p14:tracePt t="110497" x="3086100" y="4322763"/>
          <p14:tracePt t="110501" x="3078163" y="4322763"/>
          <p14:tracePt t="110503" x="3070225" y="4330700"/>
          <p14:tracePt t="110507" x="3062288" y="4330700"/>
          <p14:tracePt t="110510" x="3054350" y="4338638"/>
          <p14:tracePt t="110513" x="3046413" y="4338638"/>
          <p14:tracePt t="110515" x="3038475" y="4338638"/>
          <p14:tracePt t="110517" x="3038475" y="4346575"/>
          <p14:tracePt t="110519" x="3030538" y="4346575"/>
          <p14:tracePt t="110521" x="3022600" y="4346575"/>
          <p14:tracePt t="110523" x="3022600" y="4354513"/>
          <p14:tracePt t="110526" x="3014663" y="4354513"/>
          <p14:tracePt t="110528" x="3006725" y="4354513"/>
          <p14:tracePt t="110531" x="2998788" y="4362450"/>
          <p14:tracePt t="110533" x="2990850" y="4362450"/>
          <p14:tracePt t="110537" x="2982913" y="4362450"/>
          <p14:tracePt t="110539" x="2974975" y="4370388"/>
          <p14:tracePt t="110543" x="2967038" y="4370388"/>
          <p14:tracePt t="110546" x="2957513" y="4370388"/>
          <p14:tracePt t="110547" x="2957513" y="4378325"/>
          <p14:tracePt t="110549" x="2949575" y="4378325"/>
          <p14:tracePt t="110551" x="2941638" y="4378325"/>
          <p14:tracePt t="110555" x="2933700" y="4378325"/>
          <p14:tracePt t="110560" x="2925763" y="4386263"/>
          <p14:tracePt t="110562" x="2917825" y="4386263"/>
          <p14:tracePt t="110566" x="2909888" y="4386263"/>
          <p14:tracePt t="110569" x="2901950" y="4394200"/>
          <p14:tracePt t="110573" x="2894013" y="4394200"/>
          <p14:tracePt t="110576" x="2886075" y="4394200"/>
          <p14:tracePt t="110579" x="2878138" y="4394200"/>
          <p14:tracePt t="110583" x="2870200" y="4394200"/>
          <p14:tracePt t="110586" x="2862263" y="4394200"/>
          <p14:tracePt t="110587" x="2862263" y="4402138"/>
          <p14:tracePt t="110589" x="2854325" y="4402138"/>
          <p14:tracePt t="110591" x="2846388" y="4402138"/>
          <p14:tracePt t="110593" x="2838450" y="4402138"/>
          <p14:tracePt t="110597" x="2830513" y="4402138"/>
          <p14:tracePt t="110600" x="2822575" y="4402138"/>
          <p14:tracePt t="110601" x="2822575" y="4410075"/>
          <p14:tracePt t="110603" x="2814638" y="4410075"/>
          <p14:tracePt t="110605" x="2806700" y="4410075"/>
          <p14:tracePt t="110609" x="2798763" y="4410075"/>
          <p14:tracePt t="110611" x="2790825" y="4418013"/>
          <p14:tracePt t="110615" x="2782888" y="4418013"/>
          <p14:tracePt t="110619" x="2774950" y="4418013"/>
          <p14:tracePt t="110623" x="2767013" y="4418013"/>
          <p14:tracePt t="110627" x="2759075" y="4425950"/>
          <p14:tracePt t="110633" x="2751138" y="4425950"/>
          <p14:tracePt t="110637" x="2743200" y="4425950"/>
          <p14:tracePt t="110643" x="2735263" y="4425950"/>
          <p14:tracePt t="110650" x="2727325" y="4433888"/>
          <p14:tracePt t="110655" x="2719388" y="4433888"/>
          <p14:tracePt t="110661" x="2711450" y="4433888"/>
          <p14:tracePt t="110667" x="2703513" y="4433888"/>
          <p14:tracePt t="110673" x="2695575" y="4433888"/>
          <p14:tracePt t="110683" x="2687638" y="4433888"/>
          <p14:tracePt t="110707" x="2687638" y="4425950"/>
          <p14:tracePt t="110710" x="2679700" y="4425950"/>
          <p14:tracePt t="110729" x="2679700" y="4418013"/>
          <p14:tracePt t="110745" x="2679700" y="4410075"/>
          <p14:tracePt t="110761" x="2679700" y="4402138"/>
          <p14:tracePt t="110793" x="2679700" y="4394200"/>
          <p14:tracePt t="110817" x="2679700" y="4386263"/>
          <p14:tracePt t="110829" x="2671763" y="4386263"/>
          <p14:tracePt t="110831" x="2671763" y="4378325"/>
          <p14:tracePt t="110841" x="2671763" y="4370388"/>
          <p14:tracePt t="110851" x="2671763" y="4362450"/>
          <p14:tracePt t="110861" x="2671763" y="4354513"/>
          <p14:tracePt t="110873" x="2671763" y="4346575"/>
          <p14:tracePt t="111037" x="2671763" y="4354513"/>
          <p14:tracePt t="111041" x="2679700" y="4354513"/>
          <p14:tracePt t="111061" x="2679700" y="4362450"/>
          <p14:tracePt t="111065" x="2687638" y="4362450"/>
          <p14:tracePt t="111079" x="2687638" y="4370388"/>
          <p14:tracePt t="111084" x="2695575" y="4370388"/>
          <p14:tracePt t="111099" x="2695575" y="4378325"/>
          <p14:tracePt t="111101" x="2703513" y="4378325"/>
          <p14:tracePt t="111117" x="2711450" y="4378325"/>
          <p14:tracePt t="111128" x="2711450" y="4386263"/>
          <p14:tracePt t="111129" x="2719388" y="4386263"/>
          <p14:tracePt t="111139" x="2727325" y="4386263"/>
          <p14:tracePt t="111149" x="2735263" y="4386263"/>
          <p14:tracePt t="111160" x="2743200" y="4386263"/>
          <p14:tracePt t="111169" x="2751138" y="4386263"/>
          <p14:tracePt t="111178" x="2759075" y="4386263"/>
          <p14:tracePt t="111183" x="2767013" y="4386263"/>
          <p14:tracePt t="111189" x="2774950" y="4386263"/>
          <p14:tracePt t="111194" x="2782888" y="4386263"/>
          <p14:tracePt t="111197" x="2790825" y="4386263"/>
          <p14:tracePt t="111201" x="2798763" y="4386263"/>
          <p14:tracePt t="111203" x="2806700" y="4386263"/>
          <p14:tracePt t="111207" x="2814638" y="4394200"/>
          <p14:tracePt t="111211" x="2822575" y="4394200"/>
          <p14:tracePt t="111215" x="2830513" y="4394200"/>
          <p14:tracePt t="111219" x="2838450" y="4394200"/>
          <p14:tracePt t="111221" x="2846388" y="4394200"/>
          <p14:tracePt t="111227" x="2854325" y="4394200"/>
          <p14:tracePt t="111229" x="2862263" y="4402138"/>
          <p14:tracePt t="111233" x="2870200" y="4402138"/>
          <p14:tracePt t="111235" x="2878138" y="4402138"/>
          <p14:tracePt t="111239" x="2886075" y="4402138"/>
          <p14:tracePt t="111241" x="2894013" y="4402138"/>
          <p14:tracePt t="111245" x="2901950" y="4410075"/>
          <p14:tracePt t="111249" x="2909888" y="4410075"/>
          <p14:tracePt t="111251" x="2917825" y="4410075"/>
          <p14:tracePt t="111256" x="2925763" y="4410075"/>
          <p14:tracePt t="111258" x="2933700" y="4410075"/>
          <p14:tracePt t="111262" x="2941638" y="4410075"/>
          <p14:tracePt t="111263" x="2941638" y="4418013"/>
          <p14:tracePt t="111265" x="2949575" y="4418013"/>
          <p14:tracePt t="111269" x="2957513" y="4418013"/>
          <p14:tracePt t="111271" x="2967038" y="4418013"/>
          <p14:tracePt t="111276" x="2974975" y="4418013"/>
          <p14:tracePt t="111279" x="2982913" y="4418013"/>
          <p14:tracePt t="111281" x="2990850" y="4418013"/>
          <p14:tracePt t="111285" x="2998788" y="4418013"/>
          <p14:tracePt t="111289" x="3006725" y="4418013"/>
          <p14:tracePt t="111294" x="3014663" y="4418013"/>
          <p14:tracePt t="111295" x="3014663" y="4425950"/>
          <p14:tracePt t="111297" x="3022600" y="4425950"/>
          <p14:tracePt t="111302" x="3030538" y="4425950"/>
          <p14:tracePt t="111307" x="3038475" y="4425950"/>
          <p14:tracePt t="111313" x="3046413" y="4425950"/>
          <p14:tracePt t="111322" x="3054350" y="4425950"/>
          <p14:tracePt t="111333" x="3062288" y="4425950"/>
          <p14:tracePt t="111345" x="3070225" y="4425950"/>
          <p14:tracePt t="111357" x="3070225" y="4418013"/>
          <p14:tracePt t="111367" x="3078163" y="4418013"/>
          <p14:tracePt t="111379" x="3086100" y="4418013"/>
          <p14:tracePt t="111387" x="3094038" y="4418013"/>
          <p14:tracePt t="111395" x="3101975" y="4418013"/>
          <p14:tracePt t="111399" x="3101975" y="4410075"/>
          <p14:tracePt t="111401" x="3109913" y="4410075"/>
          <p14:tracePt t="111407" x="3117850" y="4410075"/>
          <p14:tracePt t="111413" x="3125788" y="4410075"/>
          <p14:tracePt t="111419" x="3133725" y="4410075"/>
          <p14:tracePt t="111421" x="3133725" y="4402138"/>
          <p14:tracePt t="111426" x="3141663" y="4402138"/>
          <p14:tracePt t="111431" x="3149600" y="4402138"/>
          <p14:tracePt t="111435" x="3157538" y="4402138"/>
          <p14:tracePt t="111437" x="3157538" y="4394200"/>
          <p14:tracePt t="111443" x="3165475" y="4394200"/>
          <p14:tracePt t="111449" x="3173413" y="4394200"/>
          <p14:tracePt t="111455" x="3173413" y="4386263"/>
          <p14:tracePt t="111457" x="3181350" y="4386263"/>
          <p14:tracePt t="111465" x="3189288" y="4386263"/>
          <p14:tracePt t="111471" x="3189288" y="4378325"/>
          <p14:tracePt t="111478" x="3197225" y="4378325"/>
          <p14:tracePt t="111485" x="3197225" y="4370388"/>
          <p14:tracePt t="111491" x="3205163" y="4370388"/>
          <p14:tracePt t="111495" x="3205163" y="4362450"/>
          <p14:tracePt t="111505" x="3205163" y="4354513"/>
          <p14:tracePt t="111513" x="3213100" y="4346575"/>
          <p14:tracePt t="111521" x="3213100" y="4338638"/>
          <p14:tracePt t="111527" x="3213100" y="4330700"/>
          <p14:tracePt t="111533" x="3213100" y="4322763"/>
          <p14:tracePt t="111539" x="3213100" y="4314825"/>
          <p14:tracePt t="111547" x="3213100" y="4306888"/>
          <p14:tracePt t="111555" x="3213100" y="4298950"/>
          <p14:tracePt t="111561" x="3213100" y="4291013"/>
          <p14:tracePt t="111567" x="3221038" y="4291013"/>
          <p14:tracePt t="111569" x="3221038" y="4281488"/>
          <p14:tracePt t="111576" x="3221038" y="4273550"/>
          <p14:tracePt t="111579" x="3213100" y="4273550"/>
          <p14:tracePt t="111583" x="3213100" y="4265613"/>
          <p14:tracePt t="111591" x="3213100" y="4257675"/>
          <p14:tracePt t="111599" x="3213100" y="4249738"/>
          <p14:tracePt t="111607" x="3213100" y="4241800"/>
          <p14:tracePt t="111613" x="3213100" y="4233863"/>
          <p14:tracePt t="111619" x="3205163" y="4225925"/>
          <p14:tracePt t="111626" x="3205163" y="4217988"/>
          <p14:tracePt t="111629" x="3205163" y="4210050"/>
          <p14:tracePt t="111635" x="3197225" y="4202113"/>
          <p14:tracePt t="111641" x="3197225" y="4194175"/>
          <p14:tracePt t="111647" x="3197225" y="4186238"/>
          <p14:tracePt t="111651" x="3189288" y="4178300"/>
          <p14:tracePt t="111657" x="3189288" y="4170363"/>
          <p14:tracePt t="111663" x="3189288" y="4162425"/>
          <p14:tracePt t="111666" x="3181350" y="4162425"/>
          <p14:tracePt t="111671" x="3181350" y="4154488"/>
          <p14:tracePt t="111679" x="3181350" y="4146550"/>
          <p14:tracePt t="111691" x="3181350" y="4138613"/>
          <p14:tracePt t="111694" x="3173413" y="4138613"/>
          <p14:tracePt t="111701" x="3173413" y="4130675"/>
          <p14:tracePt t="111713" x="3173413" y="4122738"/>
          <p14:tracePt t="111727" x="3173413" y="4114800"/>
          <p14:tracePt t="111733" x="3165475" y="4114800"/>
          <p14:tracePt t="111741" x="3165475" y="4106863"/>
          <p14:tracePt t="111755" x="3165475" y="4098925"/>
          <p14:tracePt t="111767" x="3165475" y="4090988"/>
          <p14:tracePt t="111772" x="3157538" y="4090988"/>
          <p14:tracePt t="111781" x="3157538" y="4083050"/>
          <p14:tracePt t="111797" x="3157538" y="4075113"/>
          <p14:tracePt t="111803" x="3149600" y="4075113"/>
          <p14:tracePt t="111813" x="3149600" y="4067175"/>
          <p14:tracePt t="111829" x="3141663" y="4059238"/>
          <p14:tracePt t="111847" x="3141663" y="4051300"/>
          <p14:tracePt t="111851" x="3133725" y="4051300"/>
          <p14:tracePt t="111861" x="3125788" y="4043363"/>
          <p14:tracePt t="111867" x="3117850" y="4043363"/>
          <p14:tracePt t="111873" x="3117850" y="4035425"/>
          <p14:tracePt t="111876" x="3109913" y="4035425"/>
          <p14:tracePt t="111881" x="3101975" y="4035425"/>
          <p14:tracePt t="111887" x="3101975" y="4027488"/>
          <p14:tracePt t="111889" x="3094038" y="4027488"/>
          <p14:tracePt t="111897" x="3086100" y="4027488"/>
          <p14:tracePt t="111907" x="3078163" y="4019550"/>
          <p14:tracePt t="111917" x="3070225" y="4019550"/>
          <p14:tracePt t="111931" x="3062288" y="4019550"/>
          <p14:tracePt t="111947" x="3054350" y="4019550"/>
          <p14:tracePt t="111961" x="3046413" y="4011613"/>
          <p14:tracePt t="111965" x="3038475" y="4011613"/>
          <p14:tracePt t="111972" x="3030538" y="4011613"/>
          <p14:tracePt t="111980" x="3022600" y="4011613"/>
          <p14:tracePt t="111988" x="3014663" y="4011613"/>
          <p14:tracePt t="111997" x="3006725" y="4011613"/>
          <p14:tracePt t="112001" x="3006725" y="4003675"/>
          <p14:tracePt t="112003" x="2998788" y="4003675"/>
          <p14:tracePt t="112010" x="2990850" y="4003675"/>
          <p14:tracePt t="112013" x="2982913" y="4003675"/>
          <p14:tracePt t="112019" x="2974975" y="4003675"/>
          <p14:tracePt t="112023" x="2967038" y="4003675"/>
          <p14:tracePt t="112029" x="2957513" y="4003675"/>
          <p14:tracePt t="112033" x="2949575" y="4003675"/>
          <p14:tracePt t="112039" x="2941638" y="4003675"/>
          <p14:tracePt t="112045" x="2933700" y="4011613"/>
          <p14:tracePt t="112049" x="2925763" y="4011613"/>
          <p14:tracePt t="112055" x="2917825" y="4011613"/>
          <p14:tracePt t="112060" x="2909888" y="4011613"/>
          <p14:tracePt t="112065" x="2901950" y="4011613"/>
          <p14:tracePt t="112069" x="2894013" y="4011613"/>
          <p14:tracePt t="112076" x="2886075" y="4011613"/>
          <p14:tracePt t="112081" x="2878138" y="4011613"/>
          <p14:tracePt t="112089" x="2870200" y="4011613"/>
          <p14:tracePt t="112101" x="2862263" y="4011613"/>
          <p14:tracePt t="112113" x="2854325" y="4011613"/>
          <p14:tracePt t="112126" x="2846388" y="4011613"/>
          <p14:tracePt t="112139" x="2838450" y="4011613"/>
          <p14:tracePt t="112151" x="2830513" y="4011613"/>
          <p14:tracePt t="112161" x="2822575" y="4003675"/>
          <p14:tracePt t="112169" x="2814638" y="4003675"/>
          <p14:tracePt t="112179" x="2806700" y="4003675"/>
          <p14:tracePt t="112183" x="2798763" y="4003675"/>
          <p14:tracePt t="112185" x="2798763" y="4011613"/>
          <p14:tracePt t="112189" x="2790825" y="4011613"/>
          <p14:tracePt t="112195" x="2782888" y="4011613"/>
          <p14:tracePt t="112201" x="2774950" y="4011613"/>
          <p14:tracePt t="112205" x="2767013" y="4011613"/>
          <p14:tracePt t="112211" x="2759075" y="4011613"/>
          <p14:tracePt t="112215" x="2751138" y="4011613"/>
          <p14:tracePt t="112217" x="2751138" y="4019550"/>
          <p14:tracePt t="112219" x="2743200" y="4019550"/>
          <p14:tracePt t="112227" x="2735263" y="4019550"/>
          <p14:tracePt t="112229" x="2727325" y="4019550"/>
          <p14:tracePt t="112233" x="2719388" y="4019550"/>
          <p14:tracePt t="112239" x="2711450" y="4019550"/>
          <p14:tracePt t="112241" x="2711450" y="4027488"/>
          <p14:tracePt t="112245" x="2703513" y="4027488"/>
          <p14:tracePt t="112251" x="2695575" y="4027488"/>
          <p14:tracePt t="112261" x="2687638" y="4027488"/>
          <p14:tracePt t="112269" x="2679700" y="4027488"/>
          <p14:tracePt t="112465" x="2671763" y="4027488"/>
          <p14:tracePt t="112477" x="2671763" y="4035425"/>
          <p14:tracePt t="112499" x="2671763" y="4043363"/>
          <p14:tracePt t="112533" x="2671763" y="4051300"/>
          <p14:tracePt t="112579" x="2663825" y="4051300"/>
          <p14:tracePt t="112582" x="2663825" y="4059238"/>
          <p14:tracePt t="112629" x="2663825" y="4067175"/>
          <p14:tracePt t="112661" x="2663825" y="4075113"/>
          <p14:tracePt t="112769" x="2663825" y="4083050"/>
          <p14:tracePt t="112787" x="2655888" y="4083050"/>
          <p14:tracePt t="113095" x="2655888" y="4090988"/>
          <p14:tracePt t="113119" x="2647950" y="4090988"/>
          <p14:tracePt t="113127" x="2647950" y="4098925"/>
          <p14:tracePt t="113177" x="2640013" y="4098925"/>
          <p14:tracePt t="113180" x="2640013" y="4106863"/>
          <p14:tracePt t="113241" x="2640013" y="4114800"/>
          <p14:tracePt t="113251" x="2640013" y="4122738"/>
          <p14:tracePt t="113254" x="2632075" y="4122738"/>
          <p14:tracePt t="113260" x="2632075" y="4130675"/>
          <p14:tracePt t="113267" x="2632075" y="4138613"/>
          <p14:tracePt t="113269" x="2624138" y="4138613"/>
          <p14:tracePt t="113276" x="2624138" y="4146550"/>
          <p14:tracePt t="113288" x="2616200" y="4146550"/>
          <p14:tracePt t="113289" x="2616200" y="4154488"/>
          <p14:tracePt t="113589" x="2616200" y="4162425"/>
          <p14:tracePt t="113597" x="2616200" y="4170363"/>
          <p14:tracePt t="113601" x="2624138" y="4170363"/>
          <p14:tracePt t="113605" x="2624138" y="4178300"/>
          <p14:tracePt t="113613" x="2624138" y="4186238"/>
          <p14:tracePt t="113623" x="2624138" y="4194175"/>
          <p14:tracePt t="113629" x="2632075" y="4194175"/>
          <p14:tracePt t="113632" x="2632075" y="4202113"/>
          <p14:tracePt t="113639" x="2632075" y="4210050"/>
          <p14:tracePt t="113647" x="2632075" y="4217988"/>
          <p14:tracePt t="113649" x="2640013" y="4217988"/>
          <p14:tracePt t="113660" x="2640013" y="4225925"/>
          <p14:tracePt t="113677" x="2640013" y="4233863"/>
          <p14:tracePt t="113781" x="2640013" y="4241800"/>
          <p14:tracePt t="113793" x="2640013" y="4249738"/>
          <p14:tracePt t="113802" x="2647950" y="4249738"/>
          <p14:tracePt t="113815" x="2647950" y="4257675"/>
          <p14:tracePt t="113835" x="2647950" y="4265613"/>
          <p14:tracePt t="114045" x="2647950" y="4257675"/>
          <p14:tracePt t="114055" x="2655888" y="4257675"/>
          <p14:tracePt t="114073" x="2655888" y="4249738"/>
          <p14:tracePt t="114077" x="2663825" y="4249738"/>
          <p14:tracePt t="114089" x="2671763" y="4249738"/>
          <p14:tracePt t="114093" x="2671763" y="4241800"/>
          <p14:tracePt t="114097" x="2679700" y="4241800"/>
          <p14:tracePt t="114103" x="2687638" y="4233863"/>
          <p14:tracePt t="114107" x="2695575" y="4233863"/>
          <p14:tracePt t="114110" x="2703513" y="4233863"/>
          <p14:tracePt t="114113" x="2711450" y="4225925"/>
          <p14:tracePt t="114117" x="2719388" y="4225925"/>
          <p14:tracePt t="114119" x="2727325" y="4225925"/>
          <p14:tracePt t="114121" x="2727325" y="4217988"/>
          <p14:tracePt t="114123" x="2735263" y="4217988"/>
          <p14:tracePt t="114126" x="2743200" y="4217988"/>
          <p14:tracePt t="114127" x="2751138" y="4217988"/>
          <p14:tracePt t="114128" x="2759075" y="4217988"/>
          <p14:tracePt t="114130" x="2759075" y="4210050"/>
          <p14:tracePt t="114132" x="2767013" y="4210050"/>
          <p14:tracePt t="114134" x="2774950" y="4210050"/>
          <p14:tracePt t="114136" x="2782888" y="4210050"/>
          <p14:tracePt t="114138" x="2790825" y="4210050"/>
          <p14:tracePt t="114140" x="2798763" y="4210050"/>
          <p14:tracePt t="114142" x="2806700" y="4202113"/>
          <p14:tracePt t="114144" x="2814638" y="4202113"/>
          <p14:tracePt t="114146" x="2822575" y="4202113"/>
          <p14:tracePt t="114148" x="2830513" y="4202113"/>
          <p14:tracePt t="114150" x="2838450" y="4202113"/>
          <p14:tracePt t="114152" x="2846388" y="4194175"/>
          <p14:tracePt t="114154" x="2854325" y="4194175"/>
          <p14:tracePt t="114156" x="2862263" y="4194175"/>
          <p14:tracePt t="114158" x="2870200" y="4194175"/>
          <p14:tracePt t="114160" x="2878138" y="4194175"/>
          <p14:tracePt t="114162" x="2886075" y="4194175"/>
          <p14:tracePt t="114164" x="2894013" y="4194175"/>
          <p14:tracePt t="114166" x="2901950" y="4194175"/>
          <p14:tracePt t="114168" x="2909888" y="4194175"/>
          <p14:tracePt t="114170" x="2917825" y="4186238"/>
          <p14:tracePt t="114172" x="2925763" y="4186238"/>
          <p14:tracePt t="114176" x="2933700" y="4186238"/>
          <p14:tracePt t="114178" x="2941638" y="4186238"/>
          <p14:tracePt t="114180" x="2949575" y="4186238"/>
          <p14:tracePt t="114182" x="2957513" y="4186238"/>
          <p14:tracePt t="114184" x="2967038" y="4186238"/>
          <p14:tracePt t="114188" x="2974975" y="4186238"/>
          <p14:tracePt t="114190" x="2982913" y="4186238"/>
          <p14:tracePt t="114192" x="2990850" y="4186238"/>
          <p14:tracePt t="114194" x="2998788" y="4186238"/>
          <p14:tracePt t="114198" x="3006725" y="4186238"/>
          <p14:tracePt t="114200" x="3014663" y="4186238"/>
          <p14:tracePt t="114204" x="3022600" y="4186238"/>
          <p14:tracePt t="114206" x="3030538" y="4186238"/>
          <p14:tracePt t="114210" x="3038475" y="4186238"/>
          <p14:tracePt t="114214" x="3046413" y="4186238"/>
          <p14:tracePt t="114219" x="3054350" y="4186238"/>
          <p14:tracePt t="114223" x="3062288" y="4186238"/>
          <p14:tracePt t="114227" x="3070225" y="4186238"/>
          <p14:tracePt t="114231" x="3078163" y="4186238"/>
          <p14:tracePt t="114239" x="3086100" y="4186238"/>
          <p14:tracePt t="114249" x="3094038" y="4186238"/>
          <p14:tracePt t="114313" x="3094038" y="4178300"/>
          <p14:tracePt t="114319" x="3101975" y="4178300"/>
          <p14:tracePt t="114329" x="3101975" y="4170363"/>
          <p14:tracePt t="114335" x="3109913" y="4170363"/>
          <p14:tracePt t="114343" x="3109913" y="4162425"/>
          <p14:tracePt t="114351" x="3117850" y="4162425"/>
          <p14:tracePt t="114360" x="3117850" y="4154488"/>
          <p14:tracePt t="114491" x="3117850" y="4146550"/>
          <p14:tracePt t="114501" x="3117850" y="4138613"/>
          <p14:tracePt t="114505" x="3109913" y="4138613"/>
          <p14:tracePt t="114511" x="3109913" y="4130675"/>
          <p14:tracePt t="114521" x="3101975" y="4130675"/>
          <p14:tracePt t="114523" x="3101975" y="4122738"/>
          <p14:tracePt t="114537" x="3101975" y="4114800"/>
          <p14:tracePt t="114539" x="3094038" y="4114800"/>
          <p14:tracePt t="114547" x="3094038" y="4106863"/>
          <p14:tracePt t="114549" x="3086100" y="4106863"/>
          <p14:tracePt t="114555" x="3086100" y="4098925"/>
          <p14:tracePt t="114557" x="3078163" y="4098925"/>
          <p14:tracePt t="114565" x="3070225" y="4090988"/>
          <p14:tracePt t="114571" x="3062288" y="4090988"/>
          <p14:tracePt t="114573" x="3062288" y="4083050"/>
          <p14:tracePt t="114579" x="3054350" y="4083050"/>
          <p14:tracePt t="114585" x="3054350" y="4075113"/>
          <p14:tracePt t="114587" x="3046413" y="4075113"/>
          <p14:tracePt t="114604" x="3038475" y="4075113"/>
          <p14:tracePt t="114711" x="3030538" y="4067175"/>
          <p14:tracePt t="114731" x="3022600" y="4067175"/>
          <p14:tracePt t="114744" x="3014663" y="4067175"/>
          <p14:tracePt t="114749" x="3014663" y="4059238"/>
          <p14:tracePt t="114751" x="3006725" y="4059238"/>
          <p14:tracePt t="114761" x="2998788" y="4059238"/>
          <p14:tracePt t="114765" x="2990850" y="4059238"/>
          <p14:tracePt t="114771" x="2982913" y="4059238"/>
          <p14:tracePt t="114777" x="2974975" y="4051300"/>
          <p14:tracePt t="114783" x="2967038" y="4051300"/>
          <p14:tracePt t="114789" x="2957513" y="4051300"/>
          <p14:tracePt t="114793" x="2949575" y="4051300"/>
          <p14:tracePt t="114799" x="2941638" y="4043363"/>
          <p14:tracePt t="114805" x="2933700" y="4043363"/>
          <p14:tracePt t="114809" x="2925763" y="4043363"/>
          <p14:tracePt t="114813" x="2917825" y="4043363"/>
          <p14:tracePt t="114819" x="2909888" y="4043363"/>
          <p14:tracePt t="114823" x="2901950" y="4043363"/>
          <p14:tracePt t="114831" x="2894013" y="4043363"/>
          <p14:tracePt t="114837" x="2886075" y="4043363"/>
          <p14:tracePt t="114841" x="2886075" y="4035425"/>
          <p14:tracePt t="114845" x="2878138" y="4035425"/>
          <p14:tracePt t="114857" x="2870200" y="4035425"/>
          <p14:tracePt t="114877" x="2862263" y="4035425"/>
          <p14:tracePt t="114893" x="2854325" y="4035425"/>
          <p14:tracePt t="114905" x="2846388" y="4035425"/>
          <p14:tracePt t="114907" x="2846388" y="4043363"/>
          <p14:tracePt t="114913" x="2838450" y="4043363"/>
          <p14:tracePt t="114921" x="2830513" y="4043363"/>
          <p14:tracePt t="114923" x="2830513" y="4035425"/>
          <p14:tracePt t="114945" x="2806700" y="4035425"/>
          <p14:tracePt t="114947" x="2798763" y="4035425"/>
          <p14:tracePt t="114951" x="2790825" y="4035425"/>
          <p14:tracePt t="114955" x="2782888" y="4035425"/>
          <p14:tracePt t="114961" x="2774950" y="4035425"/>
          <p14:tracePt t="114963" x="2767013" y="4035425"/>
          <p14:tracePt t="114967" x="2759075" y="4035425"/>
          <p14:tracePt t="114971" x="2751138" y="4035425"/>
          <p14:tracePt t="114973" x="2743200" y="4035425"/>
          <p14:tracePt t="114977" x="2735263" y="4027488"/>
          <p14:tracePt t="114981" x="2727325" y="4027488"/>
          <p14:tracePt t="114983" x="2719388" y="4027488"/>
          <p14:tracePt t="114985" x="2711450" y="4027488"/>
          <p14:tracePt t="114989" x="2703513" y="4027488"/>
          <p14:tracePt t="114992" x="2695575" y="4027488"/>
          <p14:tracePt t="114994" x="2687638" y="4027488"/>
          <p14:tracePt t="114997" x="2679700" y="4027488"/>
          <p14:tracePt t="114999" x="2671763" y="4027488"/>
          <p14:tracePt t="115001" x="2663825" y="4027488"/>
          <p14:tracePt t="115003" x="2655888" y="4027488"/>
          <p14:tracePt t="115005" x="2647950" y="4027488"/>
          <p14:tracePt t="115007" x="2640013" y="4027488"/>
          <p14:tracePt t="115010" x="2632075" y="4027488"/>
          <p14:tracePt t="115012" x="2624138" y="4027488"/>
          <p14:tracePt t="115013" x="2616200" y="4027488"/>
          <p14:tracePt t="115015" x="2606675" y="4027488"/>
          <p14:tracePt t="115017" x="2598738" y="4027488"/>
          <p14:tracePt t="115019" x="2590800" y="4027488"/>
          <p14:tracePt t="115021" x="2582863" y="4027488"/>
          <p14:tracePt t="115023" x="2566988" y="4027488"/>
          <p14:tracePt t="115026" x="2559050" y="4027488"/>
          <p14:tracePt t="115027" x="2551113" y="4027488"/>
          <p14:tracePt t="115029" x="2543175" y="4027488"/>
          <p14:tracePt t="115031" x="2535238" y="4019550"/>
          <p14:tracePt t="115033" x="2519363" y="4019550"/>
          <p14:tracePt t="115035" x="2511425" y="4019550"/>
          <p14:tracePt t="115037" x="2503488" y="4019550"/>
          <p14:tracePt t="115039" x="2495550" y="4019550"/>
          <p14:tracePt t="115041" x="2487613" y="4019550"/>
          <p14:tracePt t="115043" x="2479675" y="4019550"/>
          <p14:tracePt t="115045" x="2471738" y="4019550"/>
          <p14:tracePt t="115047" x="2463800" y="4019550"/>
          <p14:tracePt t="115049" x="2455863" y="4019550"/>
          <p14:tracePt t="115051" x="2439988" y="4019550"/>
          <p14:tracePt t="115053" x="2432050" y="4019550"/>
          <p14:tracePt t="115055" x="2424113" y="4019550"/>
          <p14:tracePt t="115057" x="2416175" y="4019550"/>
          <p14:tracePt t="115059" x="2408238" y="4019550"/>
          <p14:tracePt t="115061" x="2400300" y="4019550"/>
          <p14:tracePt t="115063" x="2392363" y="4019550"/>
          <p14:tracePt t="115065" x="2384425" y="4019550"/>
          <p14:tracePt t="115067" x="2376488" y="4019550"/>
          <p14:tracePt t="115069" x="2368550" y="4019550"/>
          <p14:tracePt t="115071" x="2360613" y="4019550"/>
          <p14:tracePt t="115073" x="2344738" y="4019550"/>
          <p14:tracePt t="115077" x="2336800" y="4019550"/>
          <p14:tracePt t="115079" x="2328863" y="4019550"/>
          <p14:tracePt t="115081" x="2320925" y="4019550"/>
          <p14:tracePt t="115083" x="2312988" y="4019550"/>
          <p14:tracePt t="115085" x="2305050" y="4019550"/>
          <p14:tracePt t="115087" x="2297113" y="4019550"/>
          <p14:tracePt t="115090" x="2289175" y="4019550"/>
          <p14:tracePt t="115091" x="2281238" y="4019550"/>
          <p14:tracePt t="115093" x="2273300" y="4019550"/>
          <p14:tracePt t="115095" x="2265363" y="4019550"/>
          <p14:tracePt t="115099" x="2255838" y="4019550"/>
          <p14:tracePt t="115101" x="2247900" y="4019550"/>
          <p14:tracePt t="115105" x="2239963" y="4019550"/>
          <p14:tracePt t="115110" x="2232025" y="4019550"/>
          <p14:tracePt t="115113" x="2224088" y="4019550"/>
          <p14:tracePt t="115119" x="2216150" y="4019550"/>
          <p14:tracePt t="115126" x="2208213" y="4019550"/>
          <p14:tracePt t="115129" x="2208213" y="4011613"/>
          <p14:tracePt t="115453" x="2216150" y="4011613"/>
          <p14:tracePt t="115457" x="2216150" y="4019550"/>
          <p14:tracePt t="115467" x="2224088" y="4019550"/>
          <p14:tracePt t="115477" x="2232025" y="4019550"/>
          <p14:tracePt t="115485" x="2239963" y="4019550"/>
          <p14:tracePt t="115489" x="2239963" y="4027488"/>
          <p14:tracePt t="115492" x="2247900" y="4027488"/>
          <p14:tracePt t="115497" x="2255838" y="4027488"/>
          <p14:tracePt t="115501" x="2265363" y="4027488"/>
          <p14:tracePt t="115503" x="2273300" y="4035425"/>
          <p14:tracePt t="115507" x="2281238" y="4035425"/>
          <p14:tracePt t="115511" x="2289175" y="4035425"/>
          <p14:tracePt t="115513" x="2297113" y="4035425"/>
          <p14:tracePt t="115515" x="2305050" y="4043363"/>
          <p14:tracePt t="115519" x="2312988" y="4043363"/>
          <p14:tracePt t="115521" x="2320925" y="4043363"/>
          <p14:tracePt t="115523" x="2328863" y="4043363"/>
          <p14:tracePt t="115528" x="2336800" y="4043363"/>
          <p14:tracePt t="115529" x="2344738" y="4043363"/>
          <p14:tracePt t="115531" x="2352675" y="4043363"/>
          <p14:tracePt t="115533" x="2360613" y="4051300"/>
          <p14:tracePt t="115537" x="2368550" y="4051300"/>
          <p14:tracePt t="115539" x="2376488" y="4051300"/>
          <p14:tracePt t="115541" x="2384425" y="4051300"/>
          <p14:tracePt t="115543" x="2392363" y="4051300"/>
          <p14:tracePt t="115547" x="2400300" y="4059238"/>
          <p14:tracePt t="115549" x="2408238" y="4059238"/>
          <p14:tracePt t="115551" x="2416175" y="4059238"/>
          <p14:tracePt t="115553" x="2424113" y="4059238"/>
          <p14:tracePt t="115555" x="2432050" y="4059238"/>
          <p14:tracePt t="115557" x="2439988" y="4059238"/>
          <p14:tracePt t="115560" x="2447925" y="4059238"/>
          <p14:tracePt t="115563" x="2455863" y="4059238"/>
          <p14:tracePt t="115565" x="2463800" y="4059238"/>
          <p14:tracePt t="115567" x="2471738" y="4067175"/>
          <p14:tracePt t="115569" x="2479675" y="4067175"/>
          <p14:tracePt t="115571" x="2487613" y="4067175"/>
          <p14:tracePt t="115573" x="2495550" y="4067175"/>
          <p14:tracePt t="115577" x="2511425" y="4067175"/>
          <p14:tracePt t="115579" x="2519363" y="4067175"/>
          <p14:tracePt t="115581" x="2527300" y="4067175"/>
          <p14:tracePt t="115583" x="2535238" y="4067175"/>
          <p14:tracePt t="115585" x="2543175" y="4067175"/>
          <p14:tracePt t="115589" x="2551113" y="4067175"/>
          <p14:tracePt t="115591" x="2559050" y="4067175"/>
          <p14:tracePt t="115593" x="2566988" y="4067175"/>
          <p14:tracePt t="115595" x="2574925" y="4067175"/>
          <p14:tracePt t="115597" x="2582863" y="4067175"/>
          <p14:tracePt t="115601" x="2590800" y="4067175"/>
          <p14:tracePt t="115603" x="2598738" y="4067175"/>
          <p14:tracePt t="115605" x="2606675" y="4067175"/>
          <p14:tracePt t="115610" x="2616200" y="4067175"/>
          <p14:tracePt t="115613" x="2624138" y="4067175"/>
          <p14:tracePt t="115615" x="2632075" y="4067175"/>
          <p14:tracePt t="115619" x="2640013" y="4067175"/>
          <p14:tracePt t="115623" x="2647950" y="4067175"/>
          <p14:tracePt t="115629" x="2655888" y="4067175"/>
          <p14:tracePt t="115635" x="2663825" y="4067175"/>
          <p14:tracePt t="115647" x="2671763" y="4067175"/>
          <p14:tracePt t="115804" x="2679700" y="4067175"/>
          <p14:tracePt t="115839" x="2687638" y="4067175"/>
          <p14:tracePt t="115869" x="2695575" y="4067175"/>
          <p14:tracePt t="115885" x="2703513" y="4067175"/>
          <p14:tracePt t="115893" x="2711450" y="4067175"/>
          <p14:tracePt t="115899" x="2719388" y="4067175"/>
          <p14:tracePt t="115905" x="2727325" y="4075113"/>
          <p14:tracePt t="115910" x="2735263" y="4075113"/>
          <p14:tracePt t="115913" x="2743200" y="4075113"/>
          <p14:tracePt t="115915" x="2751138" y="4075113"/>
          <p14:tracePt t="115919" x="2759075" y="4075113"/>
          <p14:tracePt t="115923" x="2767013" y="4075113"/>
          <p14:tracePt t="115927" x="2782888" y="4075113"/>
          <p14:tracePt t="115947" x="2846388" y="4075113"/>
          <p14:tracePt t="115949" x="2854325" y="4075113"/>
          <p14:tracePt t="115951" x="2862263" y="4075113"/>
          <p14:tracePt t="115953" x="2870200" y="4075113"/>
          <p14:tracePt t="115957" x="2878138" y="4067175"/>
          <p14:tracePt t="115961" x="2901950" y="4067175"/>
          <p14:tracePt t="115963" x="2909888" y="4067175"/>
          <p14:tracePt t="115965" x="2917825" y="4067175"/>
          <p14:tracePt t="115967" x="2925763" y="4067175"/>
          <p14:tracePt t="115969" x="2933700" y="4067175"/>
          <p14:tracePt t="115971" x="2941638" y="4067175"/>
          <p14:tracePt t="115973" x="2949575" y="4067175"/>
          <p14:tracePt t="115978" x="2967038" y="4067175"/>
          <p14:tracePt t="115980" x="2974975" y="4067175"/>
          <p14:tracePt t="115981" x="2982913" y="4067175"/>
          <p14:tracePt t="115983" x="2990850" y="4067175"/>
          <p14:tracePt t="115985" x="2998788" y="4067175"/>
          <p14:tracePt t="115987" x="3006725" y="4067175"/>
          <p14:tracePt t="115989" x="3014663" y="4059238"/>
          <p14:tracePt t="115992" x="3022600" y="4059238"/>
          <p14:tracePt t="115993" x="3030538" y="4059238"/>
          <p14:tracePt t="115995" x="3046413" y="4059238"/>
          <p14:tracePt t="115997" x="3054350" y="4059238"/>
          <p14:tracePt t="115999" x="3062288" y="4059238"/>
          <p14:tracePt t="116001" x="3070225" y="4059238"/>
          <p14:tracePt t="116003" x="3078163" y="4059238"/>
          <p14:tracePt t="116005" x="3086100" y="4059238"/>
          <p14:tracePt t="116007" x="3094038" y="4059238"/>
          <p14:tracePt t="116009" x="3101975" y="4059238"/>
          <p14:tracePt t="116011" x="3109913" y="4059238"/>
          <p14:tracePt t="116013" x="3117850" y="4059238"/>
          <p14:tracePt t="116015" x="3125788" y="4059238"/>
          <p14:tracePt t="116017" x="3133725" y="4059238"/>
          <p14:tracePt t="116019" x="3141663" y="4059238"/>
          <p14:tracePt t="116021" x="3149600" y="4059238"/>
          <p14:tracePt t="116023" x="3157538" y="4067175"/>
          <p14:tracePt t="116027" x="3173413" y="4067175"/>
          <p14:tracePt t="116029" x="3181350" y="4067175"/>
          <p14:tracePt t="116031" x="3189288" y="4067175"/>
          <p14:tracePt t="116033" x="3197225" y="4067175"/>
          <p14:tracePt t="116035" x="3205163" y="4067175"/>
          <p14:tracePt t="116037" x="3213100" y="4067175"/>
          <p14:tracePt t="116039" x="3221038" y="4067175"/>
          <p14:tracePt t="116041" x="3228975" y="4067175"/>
          <p14:tracePt t="116045" x="3236913" y="4075113"/>
          <p14:tracePt t="116047" x="3244850" y="4075113"/>
          <p14:tracePt t="116051" x="3252788" y="4075113"/>
          <p14:tracePt t="116055" x="3260725" y="4075113"/>
          <p14:tracePt t="116061" x="3268663" y="4075113"/>
          <p14:tracePt t="116063" x="3268663" y="4083050"/>
          <p14:tracePt t="116089" x="3260725" y="4083050"/>
          <p14:tracePt t="116097" x="3252788" y="4083050"/>
          <p14:tracePt t="116104" x="3244850" y="4083050"/>
          <p14:tracePt t="116105" x="3244850" y="4075113"/>
          <p14:tracePt t="116114" x="3236913" y="4075113"/>
          <p14:tracePt t="116126" x="3236913" y="4067175"/>
          <p14:tracePt t="116303" x="3236913" y="4075113"/>
          <p14:tracePt t="116321" x="3244850" y="4075113"/>
          <p14:tracePt t="116331" x="3244850" y="4083050"/>
          <p14:tracePt t="116362" x="3236913" y="4083050"/>
          <p14:tracePt t="116370" x="3228975" y="4083050"/>
          <p14:tracePt t="116376" x="3221038" y="4075113"/>
          <p14:tracePt t="116382" x="3213100" y="4075113"/>
          <p14:tracePt t="116391" x="3205163" y="4067175"/>
          <p14:tracePt t="116404" x="3197225" y="4067175"/>
          <p14:tracePt t="116438" x="3189288" y="4067175"/>
          <p14:tracePt t="116506" x="3197225" y="4067175"/>
          <p14:tracePt t="116537" x="3197225" y="4059238"/>
          <p14:tracePt t="116545" x="3205163" y="4059238"/>
          <p14:tracePt t="116567" x="3213100" y="4059238"/>
          <p14:tracePt t="116569" x="3213100" y="4051300"/>
          <p14:tracePt t="116585" x="3221038" y="4051300"/>
          <p14:tracePt t="116591" x="3221038" y="4043363"/>
          <p14:tracePt t="116599" x="3228975" y="4043363"/>
          <p14:tracePt t="116610" x="3228975" y="4035425"/>
          <p14:tracePt t="116613" x="3236913" y="4035425"/>
          <p14:tracePt t="116619" x="3236913" y="4027488"/>
          <p14:tracePt t="116621" x="3244850" y="4027488"/>
          <p14:tracePt t="116627" x="3244850" y="4019550"/>
          <p14:tracePt t="116631" x="3252788" y="4019550"/>
          <p14:tracePt t="116632" x="3252788" y="4011613"/>
          <p14:tracePt t="116635" x="3260725" y="4011613"/>
          <p14:tracePt t="116637" x="3260725" y="4003675"/>
          <p14:tracePt t="116639" x="3268663" y="4003675"/>
          <p14:tracePt t="116641" x="3268663" y="3995738"/>
          <p14:tracePt t="116643" x="3276600" y="3995738"/>
          <p14:tracePt t="116647" x="3284538" y="3987800"/>
          <p14:tracePt t="116649" x="3284538" y="3979863"/>
          <p14:tracePt t="116651" x="3292475" y="3979863"/>
          <p14:tracePt t="116653" x="3300413" y="3971925"/>
          <p14:tracePt t="116657" x="3308350" y="3963988"/>
          <p14:tracePt t="116660" x="3317875" y="3963988"/>
          <p14:tracePt t="116666" x="3333750" y="3948113"/>
          <p14:tracePt t="116667" x="3341688" y="3938588"/>
          <p14:tracePt t="116669" x="3349625" y="3930650"/>
          <p14:tracePt t="116671" x="3357563" y="3922713"/>
          <p14:tracePt t="116673" x="3357563" y="3914775"/>
          <p14:tracePt t="116677" x="3373438" y="3906838"/>
          <p14:tracePt t="116681" x="3389313" y="3890963"/>
          <p14:tracePt t="116683" x="3397250" y="3890963"/>
          <p14:tracePt t="116685" x="3405188" y="3883025"/>
          <p14:tracePt t="116687" x="3413125" y="3875088"/>
          <p14:tracePt t="116689" x="3413125" y="3867150"/>
          <p14:tracePt t="116691" x="3421063" y="3867150"/>
          <p14:tracePt t="116694" x="3429000" y="3859213"/>
          <p14:tracePt t="116695" x="3436938" y="3851275"/>
          <p14:tracePt t="116699" x="3452813" y="3843338"/>
          <p14:tracePt t="116701" x="3460750" y="3835400"/>
          <p14:tracePt t="116703" x="3460750" y="3827463"/>
          <p14:tracePt t="116705" x="3468688" y="3827463"/>
          <p14:tracePt t="116707" x="3476625" y="3819525"/>
          <p14:tracePt t="116710" x="3484563" y="3811588"/>
          <p14:tracePt t="116711" x="3492500" y="3803650"/>
          <p14:tracePt t="116714" x="3500438" y="3803650"/>
          <p14:tracePt t="116716" x="3508375" y="3795713"/>
          <p14:tracePt t="116719" x="3516313" y="3787775"/>
          <p14:tracePt t="116721" x="3524250" y="3779838"/>
          <p14:tracePt t="116723" x="3532188" y="3779838"/>
          <p14:tracePt t="116726" x="3540125" y="3771900"/>
          <p14:tracePt t="116731" x="3556000" y="3756025"/>
          <p14:tracePt t="116733" x="3563938" y="3756025"/>
          <p14:tracePt t="116735" x="3571875" y="3748088"/>
          <p14:tracePt t="116737" x="3579813" y="3740150"/>
          <p14:tracePt t="116739" x="3587750" y="3740150"/>
          <p14:tracePt t="116741" x="3587750" y="3732213"/>
          <p14:tracePt t="116743" x="3595688" y="3724275"/>
          <p14:tracePt t="116745" x="3603625" y="3716338"/>
          <p14:tracePt t="116749" x="3619500" y="3708400"/>
          <p14:tracePt t="116751" x="3627438" y="3700463"/>
          <p14:tracePt t="116753" x="3643313" y="3692525"/>
          <p14:tracePt t="116755" x="3651250" y="3692525"/>
          <p14:tracePt t="116757" x="3660775" y="3684588"/>
          <p14:tracePt t="116759" x="3668713" y="3676650"/>
          <p14:tracePt t="116761" x="3676650" y="3676650"/>
          <p14:tracePt t="116765" x="3692525" y="3660775"/>
          <p14:tracePt t="116767" x="3700463" y="3660775"/>
          <p14:tracePt t="116769" x="3716338" y="3652838"/>
          <p14:tracePt t="116771" x="3724275" y="3652838"/>
          <p14:tracePt t="116773" x="3732213" y="3644900"/>
          <p14:tracePt t="116777" x="3748088" y="3636963"/>
          <p14:tracePt t="116782" x="3763963" y="3629025"/>
          <p14:tracePt t="116783" x="3779838" y="3621088"/>
          <p14:tracePt t="116785" x="3787775" y="3621088"/>
          <p14:tracePt t="116787" x="3795713" y="3613150"/>
          <p14:tracePt t="116789" x="3803650" y="3613150"/>
          <p14:tracePt t="116791" x="3811588" y="3605213"/>
          <p14:tracePt t="116793" x="3819525" y="3605213"/>
          <p14:tracePt t="116795" x="3827463" y="3605213"/>
          <p14:tracePt t="116798" x="3835400" y="3595688"/>
          <p14:tracePt t="116799" x="3843338" y="3595688"/>
          <p14:tracePt t="116801" x="3851275" y="3587750"/>
          <p14:tracePt t="116803" x="3867150" y="3587750"/>
          <p14:tracePt t="116805" x="3875088" y="3587750"/>
          <p14:tracePt t="116807" x="3883025" y="3579813"/>
          <p14:tracePt t="116809" x="3890963" y="3579813"/>
          <p14:tracePt t="116811" x="3898900" y="3579813"/>
          <p14:tracePt t="116814" x="3906838" y="3571875"/>
          <p14:tracePt t="116815" x="3914775" y="3571875"/>
          <p14:tracePt t="116817" x="3922713" y="3571875"/>
          <p14:tracePt t="116819" x="3930650" y="3571875"/>
          <p14:tracePt t="116821" x="3938588" y="3571875"/>
          <p14:tracePt t="116823" x="3946525" y="3563938"/>
          <p14:tracePt t="116827" x="3962400" y="3563938"/>
          <p14:tracePt t="116829" x="3970338" y="3563938"/>
          <p14:tracePt t="116831" x="3978275" y="3563938"/>
          <p14:tracePt t="116833" x="3986213" y="3563938"/>
          <p14:tracePt t="116837" x="3994150" y="3563938"/>
          <p14:tracePt t="116839" x="4002088" y="3563938"/>
          <p14:tracePt t="116841" x="4011613" y="3563938"/>
          <p14:tracePt t="116843" x="4019550" y="3563938"/>
          <p14:tracePt t="116846" x="4027488" y="3563938"/>
          <p14:tracePt t="116847" x="4035425" y="3563938"/>
          <p14:tracePt t="116851" x="4043363" y="3563938"/>
          <p14:tracePt t="116853" x="4051300" y="3563938"/>
          <p14:tracePt t="116855" x="4059238" y="3563938"/>
          <p14:tracePt t="116857" x="4059238" y="3571875"/>
          <p14:tracePt t="116860" x="4067175" y="3571875"/>
          <p14:tracePt t="116861" x="4075113" y="3571875"/>
          <p14:tracePt t="116865" x="4083050" y="3571875"/>
          <p14:tracePt t="116868" x="4090988" y="3571875"/>
          <p14:tracePt t="116871" x="4098925" y="3579813"/>
          <p14:tracePt t="116873" x="4106863" y="3579813"/>
          <p14:tracePt t="116878" x="4114800" y="3579813"/>
          <p14:tracePt t="116879" x="4122738" y="3587750"/>
          <p14:tracePt t="116883" x="4130675" y="3587750"/>
          <p14:tracePt t="116885" x="4138613" y="3595688"/>
          <p14:tracePt t="116886" x="4146550" y="3595688"/>
          <p14:tracePt t="116888" x="4154488" y="3605213"/>
          <p14:tracePt t="116893" x="4162425" y="3613150"/>
          <p14:tracePt t="116894" x="4170363" y="3613150"/>
          <p14:tracePt t="116896" x="4178300" y="3621088"/>
          <p14:tracePt t="116898" x="4186238" y="3621088"/>
          <p14:tracePt t="116900" x="4186238" y="3629025"/>
          <p14:tracePt t="116902" x="4194175" y="3629025"/>
          <p14:tracePt t="116904" x="4202113" y="3636963"/>
          <p14:tracePt t="116906" x="4210050" y="3636963"/>
          <p14:tracePt t="116909" x="4210050" y="3644900"/>
          <p14:tracePt t="116911" x="4217988" y="3644900"/>
          <p14:tracePt t="116912" x="4225925" y="3644900"/>
          <p14:tracePt t="116914" x="4233863" y="3652838"/>
          <p14:tracePt t="116918" x="4241800" y="3652838"/>
          <p14:tracePt t="116921" x="4249738" y="3660775"/>
          <p14:tracePt t="116923" x="4257675" y="3660775"/>
          <p14:tracePt t="116926" x="4257675" y="3668713"/>
          <p14:tracePt t="116931" x="4281488" y="3684588"/>
          <p14:tracePt t="116933" x="4289425" y="3684588"/>
          <p14:tracePt t="116947" x="4329113" y="3716338"/>
          <p14:tracePt t="116949" x="4337050" y="3716338"/>
          <p14:tracePt t="116951" x="4344988" y="3724275"/>
          <p14:tracePt t="116955" x="4352925" y="3732213"/>
          <p14:tracePt t="116957" x="4362450" y="3740150"/>
          <p14:tracePt t="116959" x="4370388" y="3740150"/>
          <p14:tracePt t="116962" x="4370388" y="3748088"/>
          <p14:tracePt t="116964" x="4378325" y="3748088"/>
          <p14:tracePt t="116965" x="4386263" y="3756025"/>
          <p14:tracePt t="116967" x="4394200" y="3756025"/>
          <p14:tracePt t="116969" x="4394200" y="3763963"/>
          <p14:tracePt t="116971" x="4402138" y="3763963"/>
          <p14:tracePt t="116973" x="4410075" y="3771900"/>
          <p14:tracePt t="116977" x="4418013" y="3779838"/>
          <p14:tracePt t="116981" x="4425950" y="3787775"/>
          <p14:tracePt t="116983" x="4433888" y="3787775"/>
          <p14:tracePt t="116985" x="4433888" y="3795713"/>
          <p14:tracePt t="116987" x="4441825" y="3795713"/>
          <p14:tracePt t="116989" x="4441825" y="3803650"/>
          <p14:tracePt t="116992" x="4449763" y="3803650"/>
          <p14:tracePt t="116994" x="4449763" y="3811588"/>
          <p14:tracePt t="116995" x="4457700" y="3811588"/>
          <p14:tracePt t="116998" x="4465638" y="3819525"/>
          <p14:tracePt t="117001" x="4473575" y="3819525"/>
          <p14:tracePt t="117003" x="4473575" y="3827463"/>
          <p14:tracePt t="117007" x="4481513" y="3835400"/>
          <p14:tracePt t="117012" x="4489450" y="3835400"/>
          <p14:tracePt t="117014" x="4489450" y="3843338"/>
          <p14:tracePt t="117017" x="4497388" y="3851275"/>
          <p14:tracePt t="117024" x="4497388" y="3859213"/>
          <p14:tracePt t="117027" x="4505325" y="3859213"/>
          <p14:tracePt t="117029" x="4505325" y="3867150"/>
          <p14:tracePt t="117033" x="4505325" y="3875088"/>
          <p14:tracePt t="117035" x="4513263" y="3875088"/>
          <p14:tracePt t="117039" x="4513263" y="3883025"/>
          <p14:tracePt t="117045" x="4521200" y="3890963"/>
          <p14:tracePt t="117051" x="4521200" y="3898900"/>
          <p14:tracePt t="117063" x="4521200" y="3906838"/>
          <p14:tracePt t="117078" x="4529138" y="3906838"/>
          <p14:tracePt t="117081" x="4529138" y="3914775"/>
          <p14:tracePt t="117093" x="4529138" y="3922713"/>
          <p14:tracePt t="117110" x="4529138" y="3930650"/>
          <p14:tracePt t="117127" x="4529138" y="3938588"/>
          <p14:tracePt t="117141" x="4529138" y="3948113"/>
          <p14:tracePt t="117153" x="4529138" y="3956050"/>
          <p14:tracePt t="117781" x="4529138" y="3963988"/>
          <p14:tracePt t="117793" x="4529138" y="3971925"/>
          <p14:tracePt t="117801" x="4529138" y="3979863"/>
          <p14:tracePt t="117809" x="4529138" y="3987800"/>
          <p14:tracePt t="117815" x="4529138" y="3995738"/>
          <p14:tracePt t="117821" x="4529138" y="4003675"/>
          <p14:tracePt t="117829" x="4521200" y="4011613"/>
          <p14:tracePt t="117835" x="4521200" y="4019550"/>
          <p14:tracePt t="117844" x="4513263" y="4027488"/>
          <p14:tracePt t="117851" x="4513263" y="4035425"/>
          <p14:tracePt t="117855" x="4505325" y="4035425"/>
          <p14:tracePt t="117860" x="4505325" y="4043363"/>
          <p14:tracePt t="117869" x="4497388" y="4051300"/>
          <p14:tracePt t="117878" x="4497388" y="4059238"/>
          <p14:tracePt t="117881" x="4489450" y="4067175"/>
          <p14:tracePt t="117885" x="4489450" y="4075113"/>
          <p14:tracePt t="117891" x="4481513" y="4083050"/>
          <p14:tracePt t="117896" x="4481513" y="4090988"/>
          <p14:tracePt t="117897" x="4473575" y="4098925"/>
          <p14:tracePt t="117901" x="4465638" y="4106863"/>
          <p14:tracePt t="117903" x="4465638" y="4114800"/>
          <p14:tracePt t="117905" x="4457700" y="4122738"/>
          <p14:tracePt t="117909" x="4449763" y="4130675"/>
          <p14:tracePt t="117912" x="4441825" y="4138613"/>
          <p14:tracePt t="117915" x="4433888" y="4154488"/>
          <p14:tracePt t="117917" x="4425950" y="4162425"/>
          <p14:tracePt t="117919" x="4418013" y="4162425"/>
          <p14:tracePt t="117921" x="4418013" y="4170363"/>
          <p14:tracePt t="117923" x="4410075" y="4178300"/>
          <p14:tracePt t="117927" x="4394200" y="4194175"/>
          <p14:tracePt t="117932" x="4378325" y="4210050"/>
          <p14:tracePt t="117934" x="4370388" y="4217988"/>
          <p14:tracePt t="117935" x="4352925" y="4225925"/>
          <p14:tracePt t="117937" x="4344988" y="4233863"/>
          <p14:tracePt t="117939" x="4337050" y="4233863"/>
          <p14:tracePt t="117941" x="4329113" y="4241800"/>
          <p14:tracePt t="117945" x="4305300" y="4257675"/>
          <p14:tracePt t="117963" x="4225925" y="4314825"/>
          <p14:tracePt t="117965" x="4210050" y="4314825"/>
          <p14:tracePt t="117967" x="4202113" y="4322763"/>
          <p14:tracePt t="117969" x="4194175" y="4322763"/>
          <p14:tracePt t="117971" x="4186238" y="4330700"/>
          <p14:tracePt t="117974" x="4178300" y="4338638"/>
          <p14:tracePt t="117977" x="4154488" y="4346575"/>
          <p14:tracePt t="117980" x="4146550" y="4346575"/>
          <p14:tracePt t="117981" x="4138613" y="4354513"/>
          <p14:tracePt t="117983" x="4130675" y="4354513"/>
          <p14:tracePt t="117985" x="4122738" y="4362450"/>
          <p14:tracePt t="117987" x="4106863" y="4362450"/>
          <p14:tracePt t="117989" x="4098925" y="4370388"/>
          <p14:tracePt t="117992" x="4090988" y="4370388"/>
          <p14:tracePt t="117995" x="4075113" y="4378325"/>
          <p14:tracePt t="117999" x="4059238" y="4386263"/>
          <p14:tracePt t="118001" x="4051300" y="4386263"/>
          <p14:tracePt t="118003" x="4043363" y="4394200"/>
          <p14:tracePt t="118005" x="4035425" y="4394200"/>
          <p14:tracePt t="118007" x="4027488" y="4394200"/>
          <p14:tracePt t="118009" x="4019550" y="4394200"/>
          <p14:tracePt t="118011" x="4011613" y="4402138"/>
          <p14:tracePt t="118013" x="4002088" y="4402138"/>
          <p14:tracePt t="118015" x="3994150" y="4402138"/>
          <p14:tracePt t="118017" x="3986213" y="4402138"/>
          <p14:tracePt t="118019" x="3978275" y="4402138"/>
          <p14:tracePt t="118023" x="3970338" y="4410075"/>
          <p14:tracePt t="118027" x="3954463" y="4410075"/>
          <p14:tracePt t="118030" x="3946525" y="4410075"/>
          <p14:tracePt t="118033" x="3938588" y="4410075"/>
          <p14:tracePt t="118035" x="3930650" y="4410075"/>
          <p14:tracePt t="118037" x="3922713" y="4410075"/>
          <p14:tracePt t="118039" x="3914775" y="4410075"/>
          <p14:tracePt t="118043" x="3906838" y="4410075"/>
          <p14:tracePt t="118045" x="3898900" y="4410075"/>
          <p14:tracePt t="118047" x="3890963" y="4410075"/>
          <p14:tracePt t="118049" x="3883025" y="4410075"/>
          <p14:tracePt t="118051" x="3875088" y="4410075"/>
          <p14:tracePt t="118053" x="3867150" y="4410075"/>
          <p14:tracePt t="118055" x="3859213" y="4410075"/>
          <p14:tracePt t="118057" x="3851275" y="4410075"/>
          <p14:tracePt t="118060" x="3843338" y="4410075"/>
          <p14:tracePt t="118061" x="3835400" y="4410075"/>
          <p14:tracePt t="118063" x="3827463" y="4410075"/>
          <p14:tracePt t="118065" x="3819525" y="4402138"/>
          <p14:tracePt t="118067" x="3803650" y="4402138"/>
          <p14:tracePt t="118069" x="3795713" y="4402138"/>
          <p14:tracePt t="118071" x="3787775" y="4402138"/>
          <p14:tracePt t="118073" x="3779838" y="4402138"/>
          <p14:tracePt t="118077" x="3756025" y="4402138"/>
          <p14:tracePt t="118079" x="3748088" y="4402138"/>
          <p14:tracePt t="118081" x="3732213" y="4402138"/>
          <p14:tracePt t="118083" x="3724275" y="4394200"/>
          <p14:tracePt t="118085" x="3716338" y="4394200"/>
          <p14:tracePt t="118087" x="3700463" y="4394200"/>
          <p14:tracePt t="118089" x="3692525" y="4394200"/>
          <p14:tracePt t="118091" x="3676650" y="4394200"/>
          <p14:tracePt t="118094" x="3668713" y="4394200"/>
          <p14:tracePt t="118097" x="3643313" y="4394200"/>
          <p14:tracePt t="118101" x="3611563" y="4386263"/>
          <p14:tracePt t="118103" x="3603625" y="4386263"/>
          <p14:tracePt t="118105" x="3587750" y="4386263"/>
          <p14:tracePt t="118107" x="3571875" y="4386263"/>
          <p14:tracePt t="118109" x="3556000" y="4386263"/>
          <p14:tracePt t="118111" x="3548063" y="4386263"/>
          <p14:tracePt t="118113" x="3532188" y="4386263"/>
          <p14:tracePt t="118115" x="3516313" y="4386263"/>
          <p14:tracePt t="118117" x="3500438" y="4386263"/>
          <p14:tracePt t="118119" x="3484563" y="4378325"/>
          <p14:tracePt t="118121" x="3476625" y="4378325"/>
          <p14:tracePt t="118123" x="3460750" y="4378325"/>
          <p14:tracePt t="118126" x="3444875" y="4378325"/>
          <p14:tracePt t="118128" x="3429000" y="4378325"/>
          <p14:tracePt t="118131" x="3405188" y="4378325"/>
          <p14:tracePt t="118133" x="3389313" y="4378325"/>
          <p14:tracePt t="118135" x="3373438" y="4378325"/>
          <p14:tracePt t="118137" x="3357563" y="4378325"/>
          <p14:tracePt t="118139" x="3349625" y="4370388"/>
          <p14:tracePt t="118141" x="3333750" y="4370388"/>
          <p14:tracePt t="118143" x="3317875" y="4370388"/>
          <p14:tracePt t="118147" x="3292475" y="4370388"/>
          <p14:tracePt t="118149" x="3276600" y="4370388"/>
          <p14:tracePt t="118151" x="3268663" y="4370388"/>
          <p14:tracePt t="118153" x="3252788" y="4370388"/>
          <p14:tracePt t="118155" x="3244850" y="4370388"/>
          <p14:tracePt t="118157" x="3236913" y="4370388"/>
          <p14:tracePt t="118159" x="3221038" y="4370388"/>
          <p14:tracePt t="118161" x="3213100" y="4370388"/>
          <p14:tracePt t="118164" x="3205163" y="4370388"/>
          <p14:tracePt t="118165" x="3197225" y="4370388"/>
          <p14:tracePt t="118167" x="3189288" y="4370388"/>
          <p14:tracePt t="118169" x="3181350" y="4370388"/>
          <p14:tracePt t="118171" x="3173413" y="4370388"/>
          <p14:tracePt t="118173" x="3165475" y="4362450"/>
          <p14:tracePt t="118178" x="3149600" y="4362450"/>
          <p14:tracePt t="118181" x="3133725" y="4362450"/>
          <p14:tracePt t="118185" x="3125788" y="4362450"/>
          <p14:tracePt t="118189" x="3117850" y="4362450"/>
          <p14:tracePt t="118194" x="3109913" y="4362450"/>
          <p14:tracePt t="118197" x="3101975" y="4362450"/>
          <p14:tracePt t="118205" x="3094038" y="4362450"/>
          <p14:tracePt t="118213" x="3086100" y="4362450"/>
          <p14:tracePt t="118219" x="3086100" y="4354513"/>
          <p14:tracePt t="118226" x="3078163" y="4354513"/>
          <p14:tracePt t="118237" x="3070225" y="4354513"/>
          <p14:tracePt t="118245" x="3062288" y="4354513"/>
          <p14:tracePt t="118253" x="3054350" y="4354513"/>
          <p14:tracePt t="118260" x="3046413" y="4354513"/>
          <p14:tracePt t="118265" x="3038475" y="4354513"/>
          <p14:tracePt t="118273" x="3030538" y="4354513"/>
          <p14:tracePt t="118279" x="3022600" y="4354513"/>
          <p14:tracePt t="118285" x="3014663" y="4354513"/>
          <p14:tracePt t="118291" x="3006725" y="4354513"/>
          <p14:tracePt t="118293" x="3006725" y="4346575"/>
          <p14:tracePt t="118297" x="2998788" y="4346575"/>
          <p14:tracePt t="118301" x="2990850" y="4346575"/>
          <p14:tracePt t="118303" x="2982913" y="4346575"/>
          <p14:tracePt t="118307" x="2974975" y="4346575"/>
          <p14:tracePt t="118311" x="2967038" y="4346575"/>
          <p14:tracePt t="118313" x="2957513" y="4346575"/>
          <p14:tracePt t="118317" x="2949575" y="4346575"/>
          <p14:tracePt t="118319" x="2941638" y="4346575"/>
          <p14:tracePt t="118323" x="2933700" y="4346575"/>
          <p14:tracePt t="118326" x="2925763" y="4346575"/>
          <p14:tracePt t="118329" x="2917825" y="4346575"/>
          <p14:tracePt t="118331" x="2909888" y="4346575"/>
          <p14:tracePt t="118333" x="2901950" y="4346575"/>
          <p14:tracePt t="118337" x="2894013" y="4346575"/>
          <p14:tracePt t="118339" x="2886075" y="4346575"/>
          <p14:tracePt t="118341" x="2878138" y="4346575"/>
          <p14:tracePt t="118345" x="2870200" y="4346575"/>
          <p14:tracePt t="118347" x="2862263" y="4346575"/>
          <p14:tracePt t="118350" x="2854325" y="4346575"/>
          <p14:tracePt t="118353" x="2846388" y="4346575"/>
          <p14:tracePt t="118355" x="2838450" y="4346575"/>
          <p14:tracePt t="118357" x="2830513" y="4346575"/>
          <p14:tracePt t="118361" x="2822575" y="4346575"/>
          <p14:tracePt t="118363" x="2814638" y="4346575"/>
          <p14:tracePt t="118365" x="2806700" y="4338638"/>
          <p14:tracePt t="118367" x="2798763" y="4338638"/>
          <p14:tracePt t="118369" x="2790825" y="4338638"/>
          <p14:tracePt t="118371" x="2782888" y="4338638"/>
          <p14:tracePt t="118373" x="2774950" y="4338638"/>
          <p14:tracePt t="118377" x="2759075" y="4338638"/>
          <p14:tracePt t="118381" x="2743200" y="4338638"/>
          <p14:tracePt t="118383" x="2735263" y="4338638"/>
          <p14:tracePt t="118385" x="2727325" y="4346575"/>
          <p14:tracePt t="118387" x="2719388" y="4346575"/>
          <p14:tracePt t="118389" x="2711450" y="4346575"/>
          <p14:tracePt t="118391" x="2703513" y="4346575"/>
          <p14:tracePt t="118393" x="2695575" y="4346575"/>
          <p14:tracePt t="118395" x="2687638" y="4346575"/>
          <p14:tracePt t="118397" x="2679700" y="4346575"/>
          <p14:tracePt t="118399" x="2671763" y="4346575"/>
          <p14:tracePt t="118401" x="2655888" y="4346575"/>
          <p14:tracePt t="118405" x="2647950" y="4346575"/>
          <p14:tracePt t="118407" x="2640013" y="4346575"/>
          <p14:tracePt t="118409" x="2632075" y="4338638"/>
          <p14:tracePt t="118411" x="2624138" y="4338638"/>
          <p14:tracePt t="118413" x="2616200" y="4338638"/>
          <p14:tracePt t="118415" x="2606675" y="4338638"/>
          <p14:tracePt t="118417" x="2598738" y="4338638"/>
          <p14:tracePt t="118419" x="2590800" y="4338638"/>
          <p14:tracePt t="118421" x="2582863" y="4338638"/>
          <p14:tracePt t="118423" x="2574925" y="4338638"/>
          <p14:tracePt t="118427" x="2566988" y="4338638"/>
          <p14:tracePt t="118429" x="2559050" y="4338638"/>
          <p14:tracePt t="118431" x="2551113" y="4338638"/>
          <p14:tracePt t="118433" x="2543175" y="4338638"/>
          <p14:tracePt t="118435" x="2535238" y="4338638"/>
          <p14:tracePt t="118437" x="2527300" y="4338638"/>
          <p14:tracePt t="118441" x="2519363" y="4338638"/>
          <p14:tracePt t="118443" x="2511425" y="4338638"/>
          <p14:tracePt t="118445" x="2503488" y="4338638"/>
          <p14:tracePt t="118447" x="2495550" y="4330700"/>
          <p14:tracePt t="118449" x="2487613" y="4330700"/>
          <p14:tracePt t="118451" x="2479675" y="4330700"/>
          <p14:tracePt t="118453" x="2471738" y="4330700"/>
          <p14:tracePt t="118457" x="2463800" y="4330700"/>
          <p14:tracePt t="118461" x="2447925" y="4330700"/>
          <p14:tracePt t="118463" x="2439988" y="4330700"/>
          <p14:tracePt t="118465" x="2432050" y="4322763"/>
          <p14:tracePt t="118467" x="2424113" y="4330700"/>
          <p14:tracePt t="118469" x="2416175" y="4330700"/>
          <p14:tracePt t="118473" x="2408238" y="4330700"/>
          <p14:tracePt t="118477" x="2392363" y="4330700"/>
          <p14:tracePt t="118479" x="2384425" y="4330700"/>
          <p14:tracePt t="118483" x="2376488" y="4330700"/>
          <p14:tracePt t="118485" x="2368550" y="4330700"/>
          <p14:tracePt t="118487" x="2360613" y="4330700"/>
          <p14:tracePt t="118491" x="2352675" y="4330700"/>
          <p14:tracePt t="118494" x="2344738" y="4330700"/>
          <p14:tracePt t="118495" x="2336800" y="4330700"/>
          <p14:tracePt t="118499" x="2328863" y="4330700"/>
          <p14:tracePt t="118501" x="2320925" y="4330700"/>
          <p14:tracePt t="118505" x="2312988" y="4330700"/>
          <p14:tracePt t="118507" x="2305050" y="4330700"/>
          <p14:tracePt t="118511" x="2297113" y="4330700"/>
          <p14:tracePt t="118513" x="2289175" y="4330700"/>
          <p14:tracePt t="118517" x="2281238" y="4330700"/>
          <p14:tracePt t="118521" x="2273300" y="4330700"/>
          <p14:tracePt t="118526" x="2265363" y="4330700"/>
          <p14:tracePt t="118528" x="2255838" y="4330700"/>
          <p14:tracePt t="118531" x="2247900" y="4330700"/>
          <p14:tracePt t="118535" x="2239963" y="4330700"/>
          <p14:tracePt t="118539" x="2232025" y="4330700"/>
          <p14:tracePt t="118541" x="2224088" y="4330700"/>
          <p14:tracePt t="118545" x="2216150" y="4330700"/>
          <p14:tracePt t="118549" x="2208213" y="4330700"/>
          <p14:tracePt t="118553" x="2200275" y="4330700"/>
          <p14:tracePt t="118557" x="2192338" y="4330700"/>
          <p14:tracePt t="118563" x="2184400" y="4330700"/>
          <p14:tracePt t="118567" x="2176463" y="4330700"/>
          <p14:tracePt t="118571" x="2168525" y="4330700"/>
          <p14:tracePt t="118573" x="2168525" y="4322763"/>
          <p14:tracePt t="118577" x="2160588" y="4322763"/>
          <p14:tracePt t="118581" x="2152650" y="4322763"/>
          <p14:tracePt t="118587" x="2144713" y="4322763"/>
          <p14:tracePt t="118591" x="2136775" y="4322763"/>
          <p14:tracePt t="118597" x="2128838" y="4322763"/>
          <p14:tracePt t="118603" x="2120900" y="4322763"/>
          <p14:tracePt t="118610" x="2112963" y="4322763"/>
          <p14:tracePt t="118615" x="2105025" y="4322763"/>
          <p14:tracePt t="118617" x="2105025" y="4314825"/>
          <p14:tracePt t="118621" x="2097088" y="4314825"/>
          <p14:tracePt t="118626" x="2089150" y="4314825"/>
          <p14:tracePt t="118631" x="2081213" y="4314825"/>
          <p14:tracePt t="118637" x="2073275" y="4314825"/>
          <p14:tracePt t="118643" x="2065338" y="4314825"/>
          <p14:tracePt t="118647" x="2057400" y="4314825"/>
          <p14:tracePt t="118649" x="2057400" y="4306888"/>
          <p14:tracePt t="118653" x="2049463" y="4306888"/>
          <p14:tracePt t="118657" x="2041525" y="4306888"/>
          <p14:tracePt t="118661" x="2033588" y="4306888"/>
          <p14:tracePt t="118665" x="2025650" y="4306888"/>
          <p14:tracePt t="118669" x="2017713" y="4306888"/>
          <p14:tracePt t="118673" x="2009775" y="4306888"/>
          <p14:tracePt t="118679" x="1993900" y="4306888"/>
          <p14:tracePt t="118683" x="1985963" y="4306888"/>
          <p14:tracePt t="118685" x="1978025" y="4306888"/>
          <p14:tracePt t="118689" x="1970088" y="4314825"/>
          <p14:tracePt t="118694" x="1962150" y="4314825"/>
          <p14:tracePt t="118695" x="1954213" y="4314825"/>
          <p14:tracePt t="118699" x="1946275" y="4314825"/>
          <p14:tracePt t="118701" x="1938338" y="4314825"/>
          <p14:tracePt t="118703" x="1930400" y="4314825"/>
          <p14:tracePt t="118707" x="1922463" y="4314825"/>
          <p14:tracePt t="118710" x="1912938" y="4314825"/>
          <p14:tracePt t="118712" x="1905000" y="4314825"/>
          <p14:tracePt t="118715" x="1897063" y="4314825"/>
          <p14:tracePt t="118717" x="1889125" y="4314825"/>
          <p14:tracePt t="118719" x="1881188" y="4314825"/>
          <p14:tracePt t="118721" x="1881188" y="4322763"/>
          <p14:tracePt t="118723" x="1873250" y="4322763"/>
          <p14:tracePt t="118727" x="1857375" y="4322763"/>
          <p14:tracePt t="118729" x="1849438" y="4322763"/>
          <p14:tracePt t="118731" x="1841500" y="4322763"/>
          <p14:tracePt t="118735" x="1833563" y="4322763"/>
          <p14:tracePt t="118737" x="1825625" y="4322763"/>
          <p14:tracePt t="118739" x="1817688" y="4322763"/>
          <p14:tracePt t="118741" x="1809750" y="4322763"/>
          <p14:tracePt t="118743" x="1801813" y="4322763"/>
          <p14:tracePt t="118745" x="1793875" y="4322763"/>
          <p14:tracePt t="118747" x="1785938" y="4330700"/>
          <p14:tracePt t="118751" x="1778000" y="4330700"/>
          <p14:tracePt t="118753" x="1770063" y="4330700"/>
          <p14:tracePt t="118755" x="1762125" y="4330700"/>
          <p14:tracePt t="118757" x="1754188" y="4330700"/>
          <p14:tracePt t="118759" x="1746250" y="4330700"/>
          <p14:tracePt t="118763" x="1738313" y="4330700"/>
          <p14:tracePt t="118765" x="1730375" y="4330700"/>
          <p14:tracePt t="118767" x="1722438" y="4330700"/>
          <p14:tracePt t="118769" x="1714500" y="4330700"/>
          <p14:tracePt t="118773" x="1706563" y="4330700"/>
          <p14:tracePt t="118777" x="1690688" y="4330700"/>
          <p14:tracePt t="118781" x="1682750" y="4330700"/>
          <p14:tracePt t="118783" x="1674813" y="4330700"/>
          <p14:tracePt t="118785" x="1666875" y="4330700"/>
          <p14:tracePt t="118789" x="1658938" y="4330700"/>
          <p14:tracePt t="118791" x="1651000" y="4330700"/>
          <p14:tracePt t="118795" x="1643063" y="4330700"/>
          <p14:tracePt t="118797" x="1643063" y="4338638"/>
          <p14:tracePt t="118799" x="1635125" y="4338638"/>
          <p14:tracePt t="118803" x="1627188" y="4338638"/>
          <p14:tracePt t="118807" x="1619250" y="4338638"/>
          <p14:tracePt t="118811" x="1611313" y="4338638"/>
          <p14:tracePt t="118813" x="1611313" y="4346575"/>
          <p14:tracePt t="118815" x="1603375" y="4346575"/>
          <p14:tracePt t="118821" x="1595438" y="4346575"/>
          <p14:tracePt t="118827" x="1587500" y="4354513"/>
          <p14:tracePt t="118835" x="1579563" y="4362450"/>
          <p14:tracePt t="118843" x="1571625" y="4362450"/>
          <p14:tracePt t="118845" x="1571625" y="4370388"/>
          <p14:tracePt t="118851" x="1562100" y="4370388"/>
          <p14:tracePt t="118853" x="1562100" y="4378325"/>
          <p14:tracePt t="118863" x="1554163" y="4386263"/>
          <p14:tracePt t="118878" x="1554163" y="4394200"/>
          <p14:tracePt t="118904" x="1546225" y="4394200"/>
          <p14:tracePt t="118919" x="1546225" y="4402138"/>
          <p14:tracePt t="118945" x="1546225" y="4410075"/>
          <p14:tracePt t="118949" x="1546225" y="4418013"/>
          <p14:tracePt t="118957" x="1546225" y="4425950"/>
          <p14:tracePt t="118963" x="1546225" y="4433888"/>
          <p14:tracePt t="118969" x="1546225" y="4441825"/>
          <p14:tracePt t="118973" x="1546225" y="4449763"/>
          <p14:tracePt t="118979" x="1546225" y="4457700"/>
          <p14:tracePt t="118985" x="1546225" y="4465638"/>
          <p14:tracePt t="118991" x="1538288" y="4473575"/>
          <p14:tracePt t="118997" x="1538288" y="4481513"/>
          <p14:tracePt t="119003" x="1538288" y="4489450"/>
          <p14:tracePt t="119011" x="1538288" y="4497388"/>
          <p14:tracePt t="119019" x="1538288" y="4505325"/>
          <p14:tracePt t="119031" x="1538288" y="4513263"/>
          <p14:tracePt t="119045" x="1538288" y="4521200"/>
          <p14:tracePt t="119115" x="1538288" y="4529138"/>
          <p14:tracePt t="119127" x="1538288" y="4537075"/>
          <p14:tracePt t="119135" x="1538288" y="4545013"/>
          <p14:tracePt t="119141" x="1538288" y="4552950"/>
          <p14:tracePt t="119147" x="1538288" y="4560888"/>
          <p14:tracePt t="119155" x="1538288" y="4568825"/>
          <p14:tracePt t="119163" x="1538288" y="4576763"/>
          <p14:tracePt t="119167" x="1546225" y="4576763"/>
          <p14:tracePt t="119173" x="1546225" y="4584700"/>
          <p14:tracePt t="119183" x="1546225" y="4592638"/>
          <p14:tracePt t="119189" x="1546225" y="4600575"/>
          <p14:tracePt t="119197" x="1546225" y="4608513"/>
          <p14:tracePt t="119203" x="1546225" y="4616450"/>
          <p14:tracePt t="119207" x="1554163" y="4616450"/>
          <p14:tracePt t="119210" x="1554163" y="4624388"/>
          <p14:tracePt t="119217" x="1554163" y="4633913"/>
          <p14:tracePt t="119223" x="1554163" y="4641850"/>
          <p14:tracePt t="119231" x="1554163" y="4649788"/>
          <p14:tracePt t="119239" x="1554163" y="4657725"/>
          <p14:tracePt t="119245" x="1562100" y="4657725"/>
          <p14:tracePt t="119247" x="1562100" y="4665663"/>
          <p14:tracePt t="119261" x="1562100" y="4673600"/>
          <p14:tracePt t="119297" x="1562100" y="4681538"/>
          <p14:tracePt t="119323" x="1571625" y="4681538"/>
          <p14:tracePt t="119347" x="1571625" y="4689475"/>
          <p14:tracePt t="119363" x="1579563" y="4689475"/>
          <p14:tracePt t="119367" x="1579563" y="4697413"/>
          <p14:tracePt t="119376" x="1587500" y="4697413"/>
          <p14:tracePt t="119379" x="1587500" y="4705350"/>
          <p14:tracePt t="119383" x="1595438" y="4705350"/>
          <p14:tracePt t="119391" x="1603375" y="4705350"/>
          <p14:tracePt t="119393" x="1603375" y="4713288"/>
          <p14:tracePt t="119397" x="1611313" y="4713288"/>
          <p14:tracePt t="119403" x="1619250" y="4713288"/>
          <p14:tracePt t="119409" x="1627188" y="4713288"/>
          <p14:tracePt t="119413" x="1635125" y="4721225"/>
          <p14:tracePt t="119417" x="1643063" y="4721225"/>
          <p14:tracePt t="119421" x="1651000" y="4721225"/>
          <p14:tracePt t="119423" x="1658938" y="4721225"/>
          <p14:tracePt t="119429" x="1674813" y="4721225"/>
          <p14:tracePt t="119431" x="1682750" y="4721225"/>
          <p14:tracePt t="119433" x="1690688" y="4729163"/>
          <p14:tracePt t="119435" x="1698625" y="4729163"/>
          <p14:tracePt t="119437" x="1698625" y="4721225"/>
          <p14:tracePt t="119439" x="1706563" y="4721225"/>
          <p14:tracePt t="119441" x="1714500" y="4721225"/>
          <p14:tracePt t="119444" x="1722438" y="4729163"/>
          <p14:tracePt t="119446" x="1730375" y="4729163"/>
          <p14:tracePt t="119447" x="1738313" y="4729163"/>
          <p14:tracePt t="119449" x="1754188" y="4729163"/>
          <p14:tracePt t="119451" x="1762125" y="4729163"/>
          <p14:tracePt t="119453" x="1770063" y="4729163"/>
          <p14:tracePt t="119455" x="1778000" y="4729163"/>
          <p14:tracePt t="119457" x="1785938" y="4729163"/>
          <p14:tracePt t="119460" x="1793875" y="4729163"/>
          <p14:tracePt t="119462" x="1801813" y="4729163"/>
          <p14:tracePt t="119463" x="1809750" y="4721225"/>
          <p14:tracePt t="119465" x="1817688" y="4721225"/>
          <p14:tracePt t="119467" x="1833563" y="4721225"/>
          <p14:tracePt t="119469" x="1841500" y="4721225"/>
          <p14:tracePt t="119471" x="1849438" y="4721225"/>
          <p14:tracePt t="119473" x="1857375" y="4721225"/>
          <p14:tracePt t="119477" x="1881188" y="4721225"/>
          <p14:tracePt t="119479" x="1889125" y="4721225"/>
          <p14:tracePt t="119481" x="1897063" y="4721225"/>
          <p14:tracePt t="119483" x="1912938" y="4721225"/>
          <p14:tracePt t="119485" x="1922463" y="4721225"/>
          <p14:tracePt t="119487" x="1938338" y="4713288"/>
          <p14:tracePt t="119489" x="1946275" y="4713288"/>
          <p14:tracePt t="119491" x="1954213" y="4713288"/>
          <p14:tracePt t="119494" x="1970088" y="4713288"/>
          <p14:tracePt t="119495" x="1978025" y="4713288"/>
          <p14:tracePt t="119497" x="1985963" y="4713288"/>
          <p14:tracePt t="119499" x="2001838" y="4713288"/>
          <p14:tracePt t="119501" x="2009775" y="4713288"/>
          <p14:tracePt t="119503" x="2017713" y="4713288"/>
          <p14:tracePt t="119505" x="2033588" y="4713288"/>
          <p14:tracePt t="119507" x="2041525" y="4713288"/>
          <p14:tracePt t="119509" x="2049463" y="4713288"/>
          <p14:tracePt t="119511" x="2065338" y="4713288"/>
          <p14:tracePt t="119513" x="2073275" y="4713288"/>
          <p14:tracePt t="119515" x="2081213" y="4713288"/>
          <p14:tracePt t="119517" x="2089150" y="4713288"/>
          <p14:tracePt t="119519" x="2105025" y="4713288"/>
          <p14:tracePt t="119521" x="2112963" y="4713288"/>
          <p14:tracePt t="119523" x="2120900" y="4713288"/>
          <p14:tracePt t="119527" x="2136775" y="4713288"/>
          <p14:tracePt t="119529" x="2144713" y="4713288"/>
          <p14:tracePt t="119531" x="2152650" y="4713288"/>
          <p14:tracePt t="119533" x="2160588" y="4713288"/>
          <p14:tracePt t="119535" x="2176463" y="4713288"/>
          <p14:tracePt t="119537" x="2184400" y="4713288"/>
          <p14:tracePt t="119539" x="2192338" y="4713288"/>
          <p14:tracePt t="119541" x="2192338" y="4705350"/>
          <p14:tracePt t="119544" x="2200275" y="4705350"/>
          <p14:tracePt t="119545" x="2208213" y="4705350"/>
          <p14:tracePt t="119548" x="2216150" y="4705350"/>
          <p14:tracePt t="119549" x="2224088" y="4705350"/>
          <p14:tracePt t="119551" x="2232025" y="4705350"/>
          <p14:tracePt t="119555" x="2239963" y="4705350"/>
          <p14:tracePt t="119557" x="2247900" y="4705350"/>
          <p14:tracePt t="119559" x="2255838" y="4705350"/>
          <p14:tracePt t="119563" x="2265363" y="4705350"/>
          <p14:tracePt t="119565" x="2273300" y="4705350"/>
          <p14:tracePt t="119569" x="2281238" y="4705350"/>
          <p14:tracePt t="119573" x="2289175" y="4705350"/>
          <p14:tracePt t="119577" x="2297113" y="4705350"/>
          <p14:tracePt t="119579" x="2305050" y="4705350"/>
          <p14:tracePt t="119585" x="2312988" y="4705350"/>
          <p14:tracePt t="119589" x="2320925" y="4705350"/>
          <p14:tracePt t="119595" x="2328863" y="4705350"/>
          <p14:tracePt t="119603" x="2336800" y="4705350"/>
          <p14:tracePt t="121607" x="2344738" y="4705350"/>
          <p14:tracePt t="121611" x="2344738" y="4697413"/>
          <p14:tracePt t="121617" x="2352675" y="4689475"/>
          <p14:tracePt t="121621" x="2360613" y="4681538"/>
          <p14:tracePt t="121627" x="2368550" y="4673600"/>
          <p14:tracePt t="121629" x="2368550" y="4665663"/>
          <p14:tracePt t="121631" x="2368550" y="4657725"/>
          <p14:tracePt t="121633" x="2376488" y="4657725"/>
          <p14:tracePt t="121635" x="2376488" y="4649788"/>
          <p14:tracePt t="121637" x="2384425" y="4649788"/>
          <p14:tracePt t="121639" x="2384425" y="4641850"/>
          <p14:tracePt t="121641" x="2392363" y="4633913"/>
          <p14:tracePt t="121646" x="2400300" y="4624388"/>
          <p14:tracePt t="121649" x="2408238" y="4616450"/>
          <p14:tracePt t="121651" x="2408238" y="4608513"/>
          <p14:tracePt t="121653" x="2416175" y="4600575"/>
          <p14:tracePt t="121655" x="2416175" y="4592638"/>
          <p14:tracePt t="121657" x="2424113" y="4592638"/>
          <p14:tracePt t="121659" x="2432050" y="4584700"/>
          <p14:tracePt t="121661" x="2432050" y="4576763"/>
          <p14:tracePt t="121666" x="2439988" y="4560888"/>
          <p14:tracePt t="121667" x="2447925" y="4552950"/>
          <p14:tracePt t="121669" x="2455863" y="4545013"/>
          <p14:tracePt t="121671" x="2455863" y="4537075"/>
          <p14:tracePt t="121673" x="2463800" y="4537075"/>
          <p14:tracePt t="121675" x="2463800" y="4529138"/>
          <p14:tracePt t="121679" x="2471738" y="4513263"/>
          <p14:tracePt t="121683" x="2479675" y="4505325"/>
          <p14:tracePt t="121685" x="2479675" y="4497388"/>
          <p14:tracePt t="121687" x="2487613" y="4489450"/>
          <p14:tracePt t="121689" x="2487613" y="4481513"/>
          <p14:tracePt t="121691" x="2495550" y="4473575"/>
          <p14:tracePt t="121695" x="2503488" y="4457700"/>
          <p14:tracePt t="121700" x="2511425" y="4441825"/>
          <p14:tracePt t="121701" x="2511425" y="4433888"/>
          <p14:tracePt t="121703" x="2519363" y="4425950"/>
          <p14:tracePt t="121705" x="2519363" y="4418013"/>
          <p14:tracePt t="121707" x="2527300" y="4418013"/>
          <p14:tracePt t="121709" x="2527300" y="4410075"/>
          <p14:tracePt t="121711" x="2535238" y="4402138"/>
          <p14:tracePt t="121714" x="2535238" y="4394200"/>
          <p14:tracePt t="121715" x="2543175" y="4386263"/>
          <p14:tracePt t="121717" x="2543175" y="4378325"/>
          <p14:tracePt t="121719" x="2551113" y="4370388"/>
          <p14:tracePt t="121721" x="2551113" y="4362450"/>
          <p14:tracePt t="121727" x="2559050" y="4346575"/>
          <p14:tracePt t="121729" x="2559050" y="4338638"/>
          <p14:tracePt t="121731" x="2559050" y="4330700"/>
          <p14:tracePt t="121734" x="2566988" y="4322763"/>
          <p14:tracePt t="121737" x="2566988" y="4314825"/>
          <p14:tracePt t="121739" x="2566988" y="4306888"/>
          <p14:tracePt t="121744" x="2574925" y="4298950"/>
          <p14:tracePt t="121746" x="2574925" y="4291013"/>
          <p14:tracePt t="121749" x="2574925" y="4281488"/>
          <p14:tracePt t="121751" x="2574925" y="4273550"/>
          <p14:tracePt t="121753" x="2582863" y="4273550"/>
          <p14:tracePt t="121755" x="2582863" y="4265613"/>
          <p14:tracePt t="121757" x="2582863" y="4257675"/>
          <p14:tracePt t="121762" x="2582863" y="4249738"/>
          <p14:tracePt t="121765" x="2582863" y="4241800"/>
          <p14:tracePt t="121767" x="2590800" y="4241800"/>
          <p14:tracePt t="121769" x="2590800" y="4233863"/>
          <p14:tracePt t="121773" x="2590800" y="4225925"/>
          <p14:tracePt t="121777" x="2590800" y="4217988"/>
          <p14:tracePt t="121779" x="2590800" y="4210050"/>
          <p14:tracePt t="121783" x="2590800" y="4202113"/>
          <p14:tracePt t="121787" x="2598738" y="4194175"/>
          <p14:tracePt t="121791" x="2598738" y="4186238"/>
          <p14:tracePt t="121795" x="2598738" y="4178300"/>
          <p14:tracePt t="121799" x="2598738" y="4170363"/>
          <p14:tracePt t="121801" x="2598738" y="4162425"/>
          <p14:tracePt t="121807" x="2598738" y="4154488"/>
          <p14:tracePt t="121809" x="2598738" y="4146550"/>
          <p14:tracePt t="121813" x="2598738" y="4138613"/>
          <p14:tracePt t="121817" x="2598738" y="4130675"/>
          <p14:tracePt t="121819" x="2598738" y="4122738"/>
          <p14:tracePt t="121823" x="2598738" y="4114800"/>
          <p14:tracePt t="121826" x="2598738" y="4106863"/>
          <p14:tracePt t="121829" x="2598738" y="4098925"/>
          <p14:tracePt t="121831" x="2606675" y="4090988"/>
          <p14:tracePt t="121833" x="2606675" y="4083050"/>
          <p14:tracePt t="121835" x="2606675" y="4075113"/>
          <p14:tracePt t="121839" x="2606675" y="4067175"/>
          <p14:tracePt t="121843" x="2606675" y="4059238"/>
          <p14:tracePt t="121845" x="2606675" y="4051300"/>
          <p14:tracePt t="121849" x="2606675" y="4043363"/>
          <p14:tracePt t="121853" x="2606675" y="4035425"/>
          <p14:tracePt t="121855" x="2616200" y="4035425"/>
          <p14:tracePt t="121861" x="2616200" y="4027488"/>
          <p14:tracePt t="121867" x="2616200" y="4019550"/>
          <p14:tracePt t="121878" x="2616200" y="4011613"/>
          <p14:tracePt t="121879" x="2606675" y="4011613"/>
          <p14:tracePt t="121889" x="2606675" y="4003675"/>
          <p14:tracePt t="121915" x="2606675" y="3995738"/>
          <p14:tracePt t="121951" x="2598738" y="3995738"/>
          <p14:tracePt t="121959" x="2590800" y="3995738"/>
          <p14:tracePt t="121961" x="2590800" y="4003675"/>
          <p14:tracePt t="121966" x="2582863" y="4003675"/>
          <p14:tracePt t="121971" x="2574925" y="4003675"/>
          <p14:tracePt t="121976" x="2566988" y="4003675"/>
          <p14:tracePt t="121979" x="2559050" y="4003675"/>
          <p14:tracePt t="121983" x="2551113" y="4003675"/>
          <p14:tracePt t="121987" x="2543175" y="4003675"/>
          <p14:tracePt t="121991" x="2535238" y="4003675"/>
          <p14:tracePt t="121995" x="2527300" y="4003675"/>
          <p14:tracePt t="121999" x="2519363" y="4003675"/>
          <p14:tracePt t="122001" x="2511425" y="4003675"/>
          <p14:tracePt t="122005" x="2503488" y="4003675"/>
          <p14:tracePt t="122009" x="2495550" y="4003675"/>
          <p14:tracePt t="122013" x="2487613" y="4003675"/>
          <p14:tracePt t="122017" x="2479675" y="4003675"/>
          <p14:tracePt t="122021" x="2471738" y="4003675"/>
          <p14:tracePt t="122025" x="2463800" y="4003675"/>
          <p14:tracePt t="122031" x="2455863" y="4003675"/>
          <p14:tracePt t="122039" x="2447925" y="4003675"/>
          <p14:tracePt t="122051" x="2439988" y="4003675"/>
          <p14:tracePt t="122077" x="2432050" y="4003675"/>
          <p14:tracePt t="122091" x="2424113" y="4003675"/>
          <p14:tracePt t="122099" x="2416175" y="4003675"/>
          <p14:tracePt t="122107" x="2408238" y="4003675"/>
          <p14:tracePt t="122116" x="2400300" y="4003675"/>
          <p14:tracePt t="122121" x="2392363" y="4003675"/>
          <p14:tracePt t="122127" x="2384425" y="4003675"/>
          <p14:tracePt t="122129" x="2376488" y="4003675"/>
          <p14:tracePt t="122133" x="2368550" y="4003675"/>
          <p14:tracePt t="122135" x="2360613" y="4003675"/>
          <p14:tracePt t="122139" x="2352675" y="4003675"/>
          <p14:tracePt t="122141" x="2344738" y="4003675"/>
          <p14:tracePt t="122143" x="2336800" y="4003675"/>
          <p14:tracePt t="122145" x="2328863" y="4003675"/>
          <p14:tracePt t="122147" x="2320925" y="4003675"/>
          <p14:tracePt t="122149" x="2312988" y="4003675"/>
          <p14:tracePt t="122151" x="2305050" y="4003675"/>
          <p14:tracePt t="122153" x="2297113" y="4003675"/>
          <p14:tracePt t="122155" x="2281238" y="4003675"/>
          <p14:tracePt t="122157" x="2273300" y="4003675"/>
          <p14:tracePt t="122160" x="2265363" y="4003675"/>
          <p14:tracePt t="122161" x="2255838" y="4003675"/>
          <p14:tracePt t="122163" x="2239963" y="4003675"/>
          <p14:tracePt t="122165" x="2232025" y="4003675"/>
          <p14:tracePt t="122167" x="2224088" y="4003675"/>
          <p14:tracePt t="122169" x="2208213" y="4003675"/>
          <p14:tracePt t="122171" x="2200275" y="4003675"/>
          <p14:tracePt t="122173" x="2184400" y="4003675"/>
          <p14:tracePt t="122175" x="2176463" y="4003675"/>
          <p14:tracePt t="122178" x="2168525" y="4003675"/>
          <p14:tracePt t="122179" x="2152650" y="4003675"/>
          <p14:tracePt t="122181" x="2144713" y="4003675"/>
          <p14:tracePt t="122183" x="2128838" y="4003675"/>
          <p14:tracePt t="122185" x="2112963" y="4003675"/>
          <p14:tracePt t="122187" x="2105025" y="4003675"/>
          <p14:tracePt t="122189" x="2089150" y="4003675"/>
          <p14:tracePt t="122191" x="2073275" y="4003675"/>
          <p14:tracePt t="122195" x="2049463" y="3995738"/>
          <p14:tracePt t="122197" x="2033588" y="3995738"/>
          <p14:tracePt t="122199" x="2017713" y="3995738"/>
          <p14:tracePt t="122201" x="2001838" y="3995738"/>
          <p14:tracePt t="122203" x="1985963" y="3995738"/>
          <p14:tracePt t="122205" x="1978025" y="3995738"/>
          <p14:tracePt t="122207" x="1962150" y="3995738"/>
          <p14:tracePt t="122210" x="1946275" y="3995738"/>
          <p14:tracePt t="122211" x="1938338" y="3995738"/>
          <p14:tracePt t="122213" x="1922463" y="3995738"/>
          <p14:tracePt t="122215" x="1912938" y="3995738"/>
          <p14:tracePt t="122217" x="1897063" y="3987800"/>
          <p14:tracePt t="122219" x="1881188" y="3987800"/>
          <p14:tracePt t="122221" x="1873250" y="3987800"/>
          <p14:tracePt t="122223" x="1857375" y="3987800"/>
          <p14:tracePt t="122225" x="1849438" y="3987800"/>
          <p14:tracePt t="122227" x="1833563" y="3979863"/>
          <p14:tracePt t="122230" x="1817688" y="3979863"/>
          <p14:tracePt t="122231" x="1809750" y="3979863"/>
          <p14:tracePt t="122233" x="1801813" y="3979863"/>
          <p14:tracePt t="122235" x="1785938" y="3979863"/>
          <p14:tracePt t="122237" x="1778000" y="3979863"/>
          <p14:tracePt t="122239" x="1762125" y="3979863"/>
          <p14:tracePt t="122241" x="1754188" y="3971925"/>
          <p14:tracePt t="122243" x="1746250" y="3971925"/>
          <p14:tracePt t="122245" x="1738313" y="3971925"/>
          <p14:tracePt t="122247" x="1722438" y="3971925"/>
          <p14:tracePt t="122249" x="1714500" y="3971925"/>
          <p14:tracePt t="122251" x="1706563" y="3971925"/>
          <p14:tracePt t="122253" x="1698625" y="3971925"/>
          <p14:tracePt t="122255" x="1690688" y="3971925"/>
          <p14:tracePt t="122257" x="1682750" y="3971925"/>
          <p14:tracePt t="122259" x="1674813" y="3971925"/>
          <p14:tracePt t="122262" x="1666875" y="3971925"/>
          <p14:tracePt t="122263" x="1658938" y="3971925"/>
          <p14:tracePt t="122265" x="1651000" y="3963988"/>
          <p14:tracePt t="122267" x="1643063" y="3963988"/>
          <p14:tracePt t="122269" x="1635125" y="3963988"/>
          <p14:tracePt t="122271" x="1627188" y="3963988"/>
          <p14:tracePt t="122273" x="1619250" y="3963988"/>
          <p14:tracePt t="122275" x="1611313" y="3963988"/>
          <p14:tracePt t="122277" x="1603375" y="3963988"/>
          <p14:tracePt t="122279" x="1595438" y="3963988"/>
          <p14:tracePt t="122281" x="1587500" y="3963988"/>
          <p14:tracePt t="122285" x="1579563" y="3963988"/>
          <p14:tracePt t="122287" x="1571625" y="3963988"/>
          <p14:tracePt t="122289" x="1562100" y="3956050"/>
          <p14:tracePt t="122293" x="1554163" y="3956050"/>
          <p14:tracePt t="122295" x="1546225" y="3956050"/>
          <p14:tracePt t="122299" x="1538288" y="3956050"/>
          <p14:tracePt t="122303" x="1530350" y="3956050"/>
          <p14:tracePt t="122309" x="1522413" y="3956050"/>
          <p14:tracePt t="122317" x="1514475" y="3956050"/>
          <p14:tracePt t="122325" x="1506538" y="3956050"/>
          <p14:tracePt t="122335" x="1498600" y="3956050"/>
          <p14:tracePt t="122349" x="1490663" y="3963988"/>
          <p14:tracePt t="122369" x="1482725" y="3963988"/>
          <p14:tracePt t="122379" x="1474788" y="3971925"/>
          <p14:tracePt t="122385" x="1466850" y="3971925"/>
          <p14:tracePt t="122391" x="1458913" y="3971925"/>
          <p14:tracePt t="122396" x="1450975" y="3979863"/>
          <p14:tracePt t="122399" x="1443038" y="3979863"/>
          <p14:tracePt t="122401" x="1435100" y="3979863"/>
          <p14:tracePt t="122405" x="1427163" y="3979863"/>
          <p14:tracePt t="122407" x="1419225" y="3979863"/>
          <p14:tracePt t="122413" x="1403350" y="3987800"/>
          <p14:tracePt t="122417" x="1395413" y="3987800"/>
          <p14:tracePt t="122419" x="1387475" y="3987800"/>
          <p14:tracePt t="122421" x="1379538" y="3987800"/>
          <p14:tracePt t="122423" x="1371600" y="3995738"/>
          <p14:tracePt t="122430" x="1355725" y="3995738"/>
          <p14:tracePt t="122431" x="1347788" y="3995738"/>
          <p14:tracePt t="122433" x="1339850" y="3995738"/>
          <p14:tracePt t="122435" x="1331913" y="3995738"/>
          <p14:tracePt t="122437" x="1323975" y="4003675"/>
          <p14:tracePt t="122439" x="1316038" y="4003675"/>
          <p14:tracePt t="122441" x="1308100" y="4003675"/>
          <p14:tracePt t="122443" x="1300163" y="4003675"/>
          <p14:tracePt t="122446" x="1292225" y="4003675"/>
          <p14:tracePt t="122447" x="1284288" y="4003675"/>
          <p14:tracePt t="122449" x="1276350" y="4003675"/>
          <p14:tracePt t="122451" x="1268413" y="4003675"/>
          <p14:tracePt t="122453" x="1260475" y="4003675"/>
          <p14:tracePt t="122455" x="1252538" y="4011613"/>
          <p14:tracePt t="122457" x="1244600" y="4011613"/>
          <p14:tracePt t="122461" x="1236663" y="4011613"/>
          <p14:tracePt t="122463" x="1228725" y="4011613"/>
          <p14:tracePt t="122465" x="1220788" y="4011613"/>
          <p14:tracePt t="122467" x="1211263" y="4011613"/>
          <p14:tracePt t="122471" x="1203325" y="4011613"/>
          <p14:tracePt t="122473" x="1195388" y="4011613"/>
          <p14:tracePt t="122477" x="1187450" y="4011613"/>
          <p14:tracePt t="122479" x="1179513" y="4011613"/>
          <p14:tracePt t="122481" x="1171575" y="4011613"/>
          <p14:tracePt t="122485" x="1163638" y="4011613"/>
          <p14:tracePt t="122487" x="1155700" y="4011613"/>
          <p14:tracePt t="122491" x="1147763" y="4011613"/>
          <p14:tracePt t="122493" x="1139825" y="4011613"/>
          <p14:tracePt t="122497" x="1131888" y="4011613"/>
          <p14:tracePt t="122501" x="1123950" y="4011613"/>
          <p14:tracePt t="122503" x="1116013" y="4011613"/>
          <p14:tracePt t="122505" x="1108075" y="4011613"/>
          <p14:tracePt t="122510" x="1100138" y="4011613"/>
          <p14:tracePt t="122513" x="1092200" y="4019550"/>
          <p14:tracePt t="122515" x="1084263" y="4019550"/>
          <p14:tracePt t="122517" x="1076325" y="4019550"/>
          <p14:tracePt t="122521" x="1068388" y="4019550"/>
          <p14:tracePt t="122525" x="1060450" y="4019550"/>
          <p14:tracePt t="122527" x="1052513" y="4019550"/>
          <p14:tracePt t="122531" x="1044575" y="4027488"/>
          <p14:tracePt t="122533" x="1036638" y="4027488"/>
          <p14:tracePt t="122537" x="1028700" y="4027488"/>
          <p14:tracePt t="122539" x="1020763" y="4027488"/>
          <p14:tracePt t="122543" x="1012825" y="4027488"/>
          <p14:tracePt t="122546" x="1004888" y="4027488"/>
          <p14:tracePt t="122549" x="996950" y="4027488"/>
          <p14:tracePt t="122555" x="989013" y="4027488"/>
          <p14:tracePt t="122559" x="981075" y="4027488"/>
          <p14:tracePt t="122563" x="981075" y="4035425"/>
          <p14:tracePt t="122565" x="973138" y="4035425"/>
          <p14:tracePt t="122571" x="965200" y="4035425"/>
          <p14:tracePt t="122577" x="957263" y="4035425"/>
          <p14:tracePt t="122583" x="949325" y="4035425"/>
          <p14:tracePt t="122587" x="949325" y="4043363"/>
          <p14:tracePt t="122589" x="941388" y="4043363"/>
          <p14:tracePt t="122593" x="933450" y="4043363"/>
          <p14:tracePt t="122599" x="925513" y="4043363"/>
          <p14:tracePt t="122605" x="917575" y="4043363"/>
          <p14:tracePt t="122607" x="917575" y="4051300"/>
          <p14:tracePt t="122613" x="909638" y="4051300"/>
          <p14:tracePt t="122625" x="901700" y="4051300"/>
          <p14:tracePt t="122664" x="893763" y="4051300"/>
          <p14:tracePt t="122717" x="885825" y="4051300"/>
          <p14:tracePt t="122791" x="893763" y="4051300"/>
          <p14:tracePt t="122859" x="901700" y="4051300"/>
          <p14:tracePt t="122862" x="901700" y="4043363"/>
          <p14:tracePt t="122867" x="909638" y="4043363"/>
          <p14:tracePt t="122873" x="917575" y="4043363"/>
          <p14:tracePt t="122878" x="925513" y="4043363"/>
          <p14:tracePt t="122881" x="933450" y="4043363"/>
          <p14:tracePt t="122883" x="941388" y="4043363"/>
          <p14:tracePt t="122885" x="949325" y="4043363"/>
          <p14:tracePt t="122887" x="957263" y="4035425"/>
          <p14:tracePt t="122889" x="965200" y="4035425"/>
          <p14:tracePt t="122891" x="973138" y="4035425"/>
          <p14:tracePt t="122893" x="981075" y="4035425"/>
          <p14:tracePt t="122895" x="989013" y="4035425"/>
          <p14:tracePt t="122898" x="996950" y="4035425"/>
          <p14:tracePt t="122899" x="1012825" y="4035425"/>
          <p14:tracePt t="122901" x="1020763" y="4027488"/>
          <p14:tracePt t="122903" x="1028700" y="4027488"/>
          <p14:tracePt t="122905" x="1044575" y="4027488"/>
          <p14:tracePt t="122907" x="1052513" y="4027488"/>
          <p14:tracePt t="122909" x="1068388" y="4027488"/>
          <p14:tracePt t="122912" x="1084263" y="4019550"/>
          <p14:tracePt t="122914" x="1092200" y="4019550"/>
          <p14:tracePt t="122915" x="1108075" y="4019550"/>
          <p14:tracePt t="122917" x="1123950" y="4019550"/>
          <p14:tracePt t="122919" x="1131888" y="4019550"/>
          <p14:tracePt t="122921" x="1147763" y="4019550"/>
          <p14:tracePt t="122923" x="1163638" y="4011613"/>
          <p14:tracePt t="122927" x="1187450" y="4011613"/>
          <p14:tracePt t="122931" x="1220788" y="4011613"/>
          <p14:tracePt t="122933" x="1236663" y="4011613"/>
          <p14:tracePt t="122935" x="1244600" y="4011613"/>
          <p14:tracePt t="122937" x="1260475" y="4011613"/>
          <p14:tracePt t="122939" x="1276350" y="4011613"/>
          <p14:tracePt t="122941" x="1292225" y="4011613"/>
          <p14:tracePt t="122944" x="1308100" y="4011613"/>
          <p14:tracePt t="122946" x="1323975" y="4011613"/>
          <p14:tracePt t="122948" x="1339850" y="4011613"/>
          <p14:tracePt t="122962" x="1450975" y="4019550"/>
          <p14:tracePt t="122964" x="1474788" y="4019550"/>
          <p14:tracePt t="122966" x="1490663" y="4019550"/>
          <p14:tracePt t="122967" x="1498600" y="4019550"/>
          <p14:tracePt t="122969" x="1514475" y="4019550"/>
          <p14:tracePt t="122971" x="1530350" y="4019550"/>
          <p14:tracePt t="122973" x="1546225" y="4019550"/>
          <p14:tracePt t="122976" x="1562100" y="4019550"/>
          <p14:tracePt t="122978" x="1579563" y="4019550"/>
          <p14:tracePt t="122979" x="1595438" y="4019550"/>
          <p14:tracePt t="122980" x="1611313" y="4019550"/>
          <p14:tracePt t="122982" x="1627188" y="4019550"/>
          <p14:tracePt t="122984" x="1643063" y="4019550"/>
          <p14:tracePt t="122986" x="1651000" y="4019550"/>
          <p14:tracePt t="122988" x="1666875" y="4019550"/>
          <p14:tracePt t="122990" x="1682750" y="4019550"/>
          <p14:tracePt t="122992" x="1690688" y="4027488"/>
          <p14:tracePt t="122994" x="1706563" y="4027488"/>
          <p14:tracePt t="122996" x="1722438" y="4027488"/>
          <p14:tracePt t="122998" x="1730375" y="4027488"/>
          <p14:tracePt t="123000" x="1746250" y="4027488"/>
          <p14:tracePt t="123002" x="1754188" y="4027488"/>
          <p14:tracePt t="123004" x="1770063" y="4027488"/>
          <p14:tracePt t="123007" x="1778000" y="4027488"/>
          <p14:tracePt t="123010" x="1793875" y="4027488"/>
          <p14:tracePt t="123012" x="1801813" y="4027488"/>
          <p14:tracePt t="123013" x="1809750" y="4027488"/>
          <p14:tracePt t="123015" x="1825625" y="4027488"/>
          <p14:tracePt t="123017" x="1833563" y="4027488"/>
          <p14:tracePt t="123019" x="1841500" y="4027488"/>
          <p14:tracePt t="123021" x="1849438" y="4027488"/>
          <p14:tracePt t="123023" x="1857375" y="4027488"/>
          <p14:tracePt t="123025" x="1873250" y="4035425"/>
          <p14:tracePt t="123029" x="1881188" y="4035425"/>
          <p14:tracePt t="123031" x="1889125" y="4035425"/>
          <p14:tracePt t="123033" x="1897063" y="4035425"/>
          <p14:tracePt t="123035" x="1905000" y="4035425"/>
          <p14:tracePt t="123038" x="1912938" y="4035425"/>
          <p14:tracePt t="123041" x="1922463" y="4035425"/>
          <p14:tracePt t="123043" x="1930400" y="4035425"/>
          <p14:tracePt t="123047" x="1938338" y="4035425"/>
          <p14:tracePt t="123051" x="1946275" y="4035425"/>
          <p14:tracePt t="123055" x="1954213" y="4035425"/>
          <p14:tracePt t="123063" x="1962150" y="4035425"/>
          <p14:tracePt t="123203" x="1970088" y="4035425"/>
          <p14:tracePt t="123215" x="1970088" y="4027488"/>
          <p14:tracePt t="123217" x="1978025" y="4027488"/>
          <p14:tracePt t="123227" x="1985963" y="4027488"/>
          <p14:tracePt t="123230" x="1993900" y="4027488"/>
          <p14:tracePt t="123233" x="2001838" y="4027488"/>
          <p14:tracePt t="123237" x="2009775" y="4027488"/>
          <p14:tracePt t="123239" x="2017713" y="4027488"/>
          <p14:tracePt t="123241" x="2025650" y="4019550"/>
          <p14:tracePt t="123245" x="2033588" y="4019550"/>
          <p14:tracePt t="123247" x="2041525" y="4019550"/>
          <p14:tracePt t="123249" x="2049463" y="4019550"/>
          <p14:tracePt t="123251" x="2057400" y="4019550"/>
          <p14:tracePt t="123253" x="2065338" y="4019550"/>
          <p14:tracePt t="123255" x="2073275" y="4019550"/>
          <p14:tracePt t="123257" x="2081213" y="4019550"/>
          <p14:tracePt t="123260" x="2097088" y="4019550"/>
          <p14:tracePt t="123261" x="2105025" y="4019550"/>
          <p14:tracePt t="123263" x="2112963" y="4019550"/>
          <p14:tracePt t="123265" x="2120900" y="4019550"/>
          <p14:tracePt t="123267" x="2128838" y="4019550"/>
          <p14:tracePt t="123269" x="2136775" y="4019550"/>
          <p14:tracePt t="123271" x="2152650" y="4019550"/>
          <p14:tracePt t="123273" x="2160588" y="4019550"/>
          <p14:tracePt t="123275" x="2168525" y="4019550"/>
          <p14:tracePt t="123277" x="2176463" y="4019550"/>
          <p14:tracePt t="123279" x="2192338" y="4019550"/>
          <p14:tracePt t="123281" x="2200275" y="4011613"/>
          <p14:tracePt t="123283" x="2208213" y="4019550"/>
          <p14:tracePt t="123285" x="2224088" y="4019550"/>
          <p14:tracePt t="123287" x="2232025" y="4019550"/>
          <p14:tracePt t="123289" x="2239963" y="4019550"/>
          <p14:tracePt t="123291" x="2255838" y="4011613"/>
          <p14:tracePt t="123293" x="2265363" y="4019550"/>
          <p14:tracePt t="123296" x="2281238" y="4019550"/>
          <p14:tracePt t="123297" x="2289175" y="4019550"/>
          <p14:tracePt t="123299" x="2297113" y="4019550"/>
          <p14:tracePt t="123301" x="2305050" y="4019550"/>
          <p14:tracePt t="123303" x="2320925" y="4019550"/>
          <p14:tracePt t="123305" x="2328863" y="4019550"/>
          <p14:tracePt t="123307" x="2336800" y="4019550"/>
          <p14:tracePt t="123310" x="2344738" y="4019550"/>
          <p14:tracePt t="123312" x="2352675" y="4019550"/>
          <p14:tracePt t="123313" x="2360613" y="4019550"/>
          <p14:tracePt t="123315" x="2368550" y="4019550"/>
          <p14:tracePt t="123317" x="2376488" y="4019550"/>
          <p14:tracePt t="123319" x="2384425" y="4019550"/>
          <p14:tracePt t="123321" x="2392363" y="4027488"/>
          <p14:tracePt t="123323" x="2400300" y="4027488"/>
          <p14:tracePt t="123325" x="2408238" y="4027488"/>
          <p14:tracePt t="123327" x="2416175" y="4027488"/>
          <p14:tracePt t="123331" x="2424113" y="4027488"/>
          <p14:tracePt t="123333" x="2432050" y="4027488"/>
          <p14:tracePt t="123335" x="2439988" y="4027488"/>
          <p14:tracePt t="123339" x="2447925" y="4027488"/>
          <p14:tracePt t="123341" x="2455863" y="4027488"/>
          <p14:tracePt t="123343" x="2463800" y="4027488"/>
          <p14:tracePt t="123347" x="2471738" y="4027488"/>
          <p14:tracePt t="123349" x="2479675" y="4027488"/>
          <p14:tracePt t="123353" x="2487613" y="4027488"/>
          <p14:tracePt t="123355" x="2495550" y="4027488"/>
          <p14:tracePt t="123359" x="2503488" y="4027488"/>
          <p14:tracePt t="123361" x="2511425" y="4035425"/>
          <p14:tracePt t="123365" x="2519363" y="4035425"/>
          <p14:tracePt t="123369" x="2527300" y="4035425"/>
          <p14:tracePt t="123371" x="2535238" y="4035425"/>
          <p14:tracePt t="123375" x="2543175" y="4035425"/>
          <p14:tracePt t="123379" x="2551113" y="4035425"/>
          <p14:tracePt t="123385" x="2559050" y="4035425"/>
          <p14:tracePt t="123387" x="2559050" y="4043363"/>
          <p14:tracePt t="123389" x="2566988" y="4043363"/>
          <p14:tracePt t="123393" x="2574925" y="4043363"/>
          <p14:tracePt t="123397" x="2582863" y="4043363"/>
          <p14:tracePt t="123400" x="2590800" y="4051300"/>
          <p14:tracePt t="123403" x="2598738" y="4051300"/>
          <p14:tracePt t="123407" x="2606675" y="4051300"/>
          <p14:tracePt t="123411" x="2616200" y="4051300"/>
          <p14:tracePt t="123414" x="2624138" y="4059238"/>
          <p14:tracePt t="123417" x="2632075" y="4059238"/>
          <p14:tracePt t="123421" x="2640013" y="4059238"/>
          <p14:tracePt t="123425" x="2647950" y="4059238"/>
          <p14:tracePt t="123427" x="2655888" y="4059238"/>
          <p14:tracePt t="123430" x="2663825" y="4059238"/>
          <p14:tracePt t="123432" x="2663825" y="4067175"/>
          <p14:tracePt t="123434" x="2671763" y="4067175"/>
          <p14:tracePt t="123438" x="2679700" y="4067175"/>
          <p14:tracePt t="123443" x="2687638" y="4067175"/>
          <p14:tracePt t="123445" x="2695575" y="4067175"/>
          <p14:tracePt t="123450" x="2703513" y="4067175"/>
          <p14:tracePt t="123454" x="2711450" y="4067175"/>
          <p14:tracePt t="123459" x="2719388" y="4067175"/>
          <p14:tracePt t="123464" x="2727325" y="4067175"/>
          <p14:tracePt t="123470" x="2735263" y="4067175"/>
          <p14:tracePt t="123477" x="2743200" y="4067175"/>
          <p14:tracePt t="123487" x="2751138" y="4067175"/>
          <p14:tracePt t="123547" x="2743200" y="4067175"/>
          <p14:tracePt t="123633" x="2751138" y="4067175"/>
          <p14:tracePt t="123665" x="2759075" y="4067175"/>
          <p14:tracePt t="123677" x="2767013" y="4067175"/>
          <p14:tracePt t="123685" x="2774950" y="4067175"/>
          <p14:tracePt t="123689" x="2782888" y="4067175"/>
          <p14:tracePt t="123694" x="2790825" y="4059238"/>
          <p14:tracePt t="123697" x="2798763" y="4059238"/>
          <p14:tracePt t="123699" x="2806700" y="4059238"/>
          <p14:tracePt t="123703" x="2814638" y="4059238"/>
          <p14:tracePt t="123705" x="2822575" y="4059238"/>
          <p14:tracePt t="123707" x="2830513" y="4059238"/>
          <p14:tracePt t="123710" x="2838450" y="4059238"/>
          <p14:tracePt t="123712" x="2846388" y="4059238"/>
          <p14:tracePt t="123713" x="2854325" y="4059238"/>
          <p14:tracePt t="123715" x="2862263" y="4051300"/>
          <p14:tracePt t="123717" x="2870200" y="4051300"/>
          <p14:tracePt t="123719" x="2878138" y="4051300"/>
          <p14:tracePt t="123721" x="2886075" y="4051300"/>
          <p14:tracePt t="123723" x="2894013" y="4051300"/>
          <p14:tracePt t="123725" x="2901950" y="4051300"/>
          <p14:tracePt t="123728" x="2909888" y="4051300"/>
          <p14:tracePt t="123730" x="2917825" y="4043363"/>
          <p14:tracePt t="123731" x="2925763" y="4043363"/>
          <p14:tracePt t="123733" x="2941638" y="4043363"/>
          <p14:tracePt t="123735" x="2949575" y="4043363"/>
          <p14:tracePt t="123737" x="2957513" y="4035425"/>
          <p14:tracePt t="123739" x="2974975" y="4035425"/>
          <p14:tracePt t="123744" x="2982913" y="4035425"/>
          <p14:tracePt t="123747" x="3006725" y="4027488"/>
          <p14:tracePt t="123749" x="3014663" y="4027488"/>
          <p14:tracePt t="123751" x="3030538" y="4027488"/>
          <p14:tracePt t="123753" x="3038475" y="4027488"/>
          <p14:tracePt t="123755" x="3046413" y="4027488"/>
          <p14:tracePt t="123757" x="3054350" y="4027488"/>
          <p14:tracePt t="123760" x="3070225" y="4019550"/>
          <p14:tracePt t="123762" x="3078163" y="4019550"/>
          <p14:tracePt t="123763" x="3086100" y="4019550"/>
          <p14:tracePt t="123765" x="3101975" y="4019550"/>
          <p14:tracePt t="123767" x="3109913" y="4019550"/>
          <p14:tracePt t="123769" x="3117850" y="4019550"/>
          <p14:tracePt t="123771" x="3133725" y="4019550"/>
          <p14:tracePt t="123773" x="3141663" y="4011613"/>
          <p14:tracePt t="123775" x="3149600" y="4011613"/>
          <p14:tracePt t="123777" x="3157538" y="4011613"/>
          <p14:tracePt t="123780" x="3165475" y="4011613"/>
          <p14:tracePt t="123781" x="3173413" y="4011613"/>
          <p14:tracePt t="123783" x="3181350" y="4003675"/>
          <p14:tracePt t="123785" x="3189288" y="4003675"/>
          <p14:tracePt t="123787" x="3197225" y="4003675"/>
          <p14:tracePt t="123789" x="3205163" y="4003675"/>
          <p14:tracePt t="123791" x="3213100" y="4003675"/>
          <p14:tracePt t="123793" x="3213100" y="3995738"/>
          <p14:tracePt t="123795" x="3221038" y="3995738"/>
          <p14:tracePt t="123798" x="3228975" y="3995738"/>
          <p14:tracePt t="123799" x="3236913" y="3995738"/>
          <p14:tracePt t="123801" x="3236913" y="3987800"/>
          <p14:tracePt t="123803" x="3244850" y="3987800"/>
          <p14:tracePt t="123805" x="3252788" y="3987800"/>
          <p14:tracePt t="123809" x="3260725" y="3979863"/>
          <p14:tracePt t="123813" x="3268663" y="3979863"/>
          <p14:tracePt t="123817" x="3276600" y="3979863"/>
          <p14:tracePt t="123821" x="3284538" y="3979863"/>
          <p14:tracePt t="123826" x="3292475" y="3971925"/>
          <p14:tracePt t="123835" x="3300413" y="3971925"/>
          <p14:tracePt t="124089" x="3308350" y="3971925"/>
          <p14:tracePt t="124095" x="3317875" y="3971925"/>
          <p14:tracePt t="124097" x="3325813" y="3971925"/>
          <p14:tracePt t="124101" x="3333750" y="3971925"/>
          <p14:tracePt t="124103" x="3341688" y="3971925"/>
          <p14:tracePt t="124107" x="3349625" y="3971925"/>
          <p14:tracePt t="124110" x="3357563" y="3971925"/>
          <p14:tracePt t="124111" x="3365500" y="3971925"/>
          <p14:tracePt t="124113" x="3373438" y="3971925"/>
          <p14:tracePt t="124117" x="3389313" y="3971925"/>
          <p14:tracePt t="124119" x="3397250" y="3971925"/>
          <p14:tracePt t="124122" x="3405188" y="3971925"/>
          <p14:tracePt t="124124" x="3413125" y="3971925"/>
          <p14:tracePt t="124126" x="3421063" y="3971925"/>
          <p14:tracePt t="124128" x="3429000" y="3971925"/>
          <p14:tracePt t="124130" x="3436938" y="3971925"/>
          <p14:tracePt t="124132" x="3444875" y="3971925"/>
          <p14:tracePt t="124134" x="3452813" y="3971925"/>
          <p14:tracePt t="124136" x="3460750" y="3979863"/>
          <p14:tracePt t="124138" x="3468688" y="3979863"/>
          <p14:tracePt t="124140" x="3476625" y="3979863"/>
          <p14:tracePt t="124143" x="3484563" y="3979863"/>
          <p14:tracePt t="124144" x="3500438" y="3979863"/>
          <p14:tracePt t="124147" x="3516313" y="3979863"/>
          <p14:tracePt t="124149" x="3524250" y="3979863"/>
          <p14:tracePt t="124151" x="3532188" y="3979863"/>
          <p14:tracePt t="124153" x="3540125" y="3979863"/>
          <p14:tracePt t="124155" x="3556000" y="3979863"/>
          <p14:tracePt t="124157" x="3563938" y="3979863"/>
          <p14:tracePt t="124160" x="3579813" y="3979863"/>
          <p14:tracePt t="124164" x="3603625" y="3979863"/>
          <p14:tracePt t="124165" x="3611563" y="3979863"/>
          <p14:tracePt t="124167" x="3619500" y="3979863"/>
          <p14:tracePt t="124169" x="3635375" y="3979863"/>
          <p14:tracePt t="124171" x="3643313" y="3979863"/>
          <p14:tracePt t="124173" x="3660775" y="3979863"/>
          <p14:tracePt t="124175" x="3668713" y="3979863"/>
          <p14:tracePt t="124179" x="3692525" y="3979863"/>
          <p14:tracePt t="124181" x="3700463" y="3979863"/>
          <p14:tracePt t="124183" x="3716338" y="3979863"/>
          <p14:tracePt t="124185" x="3724275" y="3979863"/>
          <p14:tracePt t="124187" x="3732213" y="3987800"/>
          <p14:tracePt t="124189" x="3740150" y="3987800"/>
          <p14:tracePt t="124191" x="3748088" y="3987800"/>
          <p14:tracePt t="124195" x="3763963" y="3987800"/>
          <p14:tracePt t="124197" x="3771900" y="3987800"/>
          <p14:tracePt t="124199" x="3779838" y="3987800"/>
          <p14:tracePt t="124201" x="3787775" y="3987800"/>
          <p14:tracePt t="124203" x="3795713" y="3979863"/>
          <p14:tracePt t="124207" x="3803650" y="3979863"/>
          <p14:tracePt t="124210" x="3811588" y="3979863"/>
          <p14:tracePt t="124213" x="3819525" y="3979863"/>
          <p14:tracePt t="124215" x="3827463" y="3979863"/>
          <p14:tracePt t="124219" x="3835400" y="3979863"/>
          <p14:tracePt t="124224" x="3843338" y="3979863"/>
          <p14:tracePt t="124227" x="3851275" y="3971925"/>
          <p14:tracePt t="124231" x="3859213" y="3971925"/>
          <p14:tracePt t="124237" x="3867150" y="3971925"/>
          <p14:tracePt t="124244" x="3875088" y="3963988"/>
          <p14:tracePt t="124257" x="3883025" y="3963988"/>
          <p14:tracePt t="124265" x="3883025" y="3956050"/>
          <p14:tracePt t="124443" x="3875088" y="3956050"/>
          <p14:tracePt t="124463" x="3875088" y="3963988"/>
          <p14:tracePt t="124471" x="3867150" y="3963988"/>
          <p14:tracePt t="124485" x="3859213" y="3971925"/>
          <p14:tracePt t="124497" x="3851275" y="3971925"/>
          <p14:tracePt t="124499" x="3851275" y="3979863"/>
          <p14:tracePt t="124507" x="3843338" y="3979863"/>
          <p14:tracePt t="124511" x="3843338" y="3987800"/>
          <p14:tracePt t="124515" x="3835400" y="3995738"/>
          <p14:tracePt t="124521" x="3835400" y="4003675"/>
          <p14:tracePt t="124523" x="3827463" y="4003675"/>
          <p14:tracePt t="124525" x="3827463" y="4011613"/>
          <p14:tracePt t="124529" x="3827463" y="4019550"/>
          <p14:tracePt t="124533" x="3819525" y="4027488"/>
          <p14:tracePt t="124537" x="3819525" y="4035425"/>
          <p14:tracePt t="124541" x="3811588" y="4043363"/>
          <p14:tracePt t="124543" x="3811588" y="4051300"/>
          <p14:tracePt t="124547" x="3811588" y="4059238"/>
          <p14:tracePt t="124549" x="3803650" y="4059238"/>
          <p14:tracePt t="124551" x="3803650" y="4067175"/>
          <p14:tracePt t="124553" x="3803650" y="4075113"/>
          <p14:tracePt t="124557" x="3803650" y="4083050"/>
          <p14:tracePt t="124560" x="3795713" y="4083050"/>
          <p14:tracePt t="124563" x="3795713" y="4090988"/>
          <p14:tracePt t="124564" x="3795713" y="4098925"/>
          <p14:tracePt t="124567" x="3787775" y="4106863"/>
          <p14:tracePt t="124569" x="3787775" y="4114800"/>
          <p14:tracePt t="124573" x="3779838" y="4122738"/>
          <p14:tracePt t="124575" x="3779838" y="4130675"/>
          <p14:tracePt t="124580" x="3779838" y="4138613"/>
          <p14:tracePt t="124582" x="3779838" y="4146550"/>
          <p14:tracePt t="124584" x="3771900" y="4154488"/>
          <p14:tracePt t="124587" x="3771900" y="4162425"/>
          <p14:tracePt t="124591" x="3763963" y="4170363"/>
          <p14:tracePt t="124594" x="3763963" y="4178300"/>
          <p14:tracePt t="124597" x="3756025" y="4186238"/>
          <p14:tracePt t="124600" x="3756025" y="4194175"/>
          <p14:tracePt t="124601" x="3756025" y="4202113"/>
          <p14:tracePt t="124603" x="3748088" y="4210050"/>
          <p14:tracePt t="124607" x="3748088" y="4217988"/>
          <p14:tracePt t="124610" x="3740150" y="4225925"/>
          <p14:tracePt t="124612" x="3740150" y="4233863"/>
          <p14:tracePt t="124614" x="3732213" y="4241800"/>
          <p14:tracePt t="124617" x="3732213" y="4249738"/>
          <p14:tracePt t="124619" x="3724275" y="4257675"/>
          <p14:tracePt t="124621" x="3724275" y="4265613"/>
          <p14:tracePt t="124625" x="3716338" y="4273550"/>
          <p14:tracePt t="124631" x="3708400" y="4281488"/>
          <p14:tracePt t="124633" x="3708400" y="4291013"/>
          <p14:tracePt t="124637" x="3700463" y="4298950"/>
          <p14:tracePt t="124641" x="3700463" y="4306888"/>
          <p14:tracePt t="124646" x="3700463" y="4314825"/>
          <p14:tracePt t="124649" x="3692525" y="4314825"/>
          <p14:tracePt t="124653" x="3692525" y="4322763"/>
          <p14:tracePt t="124664" x="3692525" y="4330700"/>
          <p14:tracePt t="124669" x="3684588" y="4330700"/>
          <p14:tracePt t="124671" x="3684588" y="4338638"/>
          <p14:tracePt t="124679" x="3684588" y="4346575"/>
          <p14:tracePt t="124685" x="3684588" y="4354513"/>
          <p14:tracePt t="124694" x="3684588" y="4362450"/>
          <p14:tracePt t="124705" x="3684588" y="4370388"/>
          <p14:tracePt t="124723" x="3684588" y="4378325"/>
          <p14:tracePt t="124731" x="3692525" y="4378325"/>
          <p14:tracePt t="124737" x="3692525" y="4386263"/>
          <p14:tracePt t="124747" x="3700463" y="4394200"/>
          <p14:tracePt t="124753" x="3708400" y="4394200"/>
          <p14:tracePt t="124757" x="3708400" y="4402138"/>
          <p14:tracePt t="124759" x="3716338" y="4402138"/>
          <p14:tracePt t="124763" x="3724275" y="4410075"/>
          <p14:tracePt t="124767" x="3732213" y="4410075"/>
          <p14:tracePt t="124769" x="3740150" y="4410075"/>
          <p14:tracePt t="124771" x="3740150" y="4418013"/>
          <p14:tracePt t="124773" x="3748088" y="4418013"/>
          <p14:tracePt t="124775" x="3756025" y="4418013"/>
          <p14:tracePt t="124780" x="3763963" y="4425950"/>
          <p14:tracePt t="124781" x="3771900" y="4425950"/>
          <p14:tracePt t="124783" x="3779838" y="4425950"/>
          <p14:tracePt t="124785" x="3787775" y="4425950"/>
          <p14:tracePt t="124787" x="3795713" y="4425950"/>
          <p14:tracePt t="124789" x="3803650" y="4433888"/>
          <p14:tracePt t="124791" x="3811588" y="4433888"/>
          <p14:tracePt t="124793" x="3827463" y="4433888"/>
          <p14:tracePt t="124797" x="3843338" y="4433888"/>
          <p14:tracePt t="124799" x="3859213" y="4441825"/>
          <p14:tracePt t="124801" x="3867150" y="4441825"/>
          <p14:tracePt t="124803" x="3883025" y="4441825"/>
          <p14:tracePt t="124805" x="3890963" y="4449763"/>
          <p14:tracePt t="124807" x="3906838" y="4449763"/>
          <p14:tracePt t="124810" x="3914775" y="4449763"/>
          <p14:tracePt t="124813" x="3946525" y="4457700"/>
          <p14:tracePt t="124815" x="3954463" y="4457700"/>
          <p14:tracePt t="124817" x="3962400" y="4457700"/>
          <p14:tracePt t="124819" x="3978275" y="4465638"/>
          <p14:tracePt t="124821" x="3994150" y="4465638"/>
          <p14:tracePt t="124823" x="4011613" y="4473575"/>
          <p14:tracePt t="124825" x="4019550" y="4473575"/>
          <p14:tracePt t="124827" x="4035425" y="4473575"/>
          <p14:tracePt t="124829" x="4051300" y="4473575"/>
          <p14:tracePt t="124831" x="4067175" y="4481513"/>
          <p14:tracePt t="124833" x="4083050" y="4481513"/>
          <p14:tracePt t="124836" x="4098925" y="4489450"/>
          <p14:tracePt t="124837" x="4114800" y="4489450"/>
          <p14:tracePt t="124839" x="4130675" y="4489450"/>
          <p14:tracePt t="124841" x="4146550" y="4489450"/>
          <p14:tracePt t="124843" x="4162425" y="4497388"/>
          <p14:tracePt t="124845" x="4170363" y="4497388"/>
          <p14:tracePt t="124847" x="4186238" y="4505325"/>
          <p14:tracePt t="124849" x="4202113" y="4505325"/>
          <p14:tracePt t="124851" x="4217988" y="4505325"/>
          <p14:tracePt t="124853" x="4241800" y="4505325"/>
          <p14:tracePt t="124855" x="4249738" y="4513263"/>
          <p14:tracePt t="124857" x="4273550" y="4513263"/>
          <p14:tracePt t="124859" x="4289425" y="4513263"/>
          <p14:tracePt t="124861" x="4305300" y="4513263"/>
          <p14:tracePt t="124863" x="4329113" y="4521200"/>
          <p14:tracePt t="124865" x="4337050" y="4521200"/>
          <p14:tracePt t="124867" x="4352925" y="4521200"/>
          <p14:tracePt t="124869" x="4370388" y="4521200"/>
          <p14:tracePt t="124871" x="4386263" y="4529138"/>
          <p14:tracePt t="124873" x="4402138" y="4529138"/>
          <p14:tracePt t="124875" x="4418013" y="4529138"/>
          <p14:tracePt t="124877" x="4433888" y="4529138"/>
          <p14:tracePt t="124881" x="4465638" y="4529138"/>
          <p14:tracePt t="124883" x="4489450" y="4529138"/>
          <p14:tracePt t="124885" x="4497388" y="4529138"/>
          <p14:tracePt t="124887" x="4513263" y="4537075"/>
          <p14:tracePt t="124889" x="4529138" y="4537075"/>
          <p14:tracePt t="124891" x="4545013" y="4537075"/>
          <p14:tracePt t="124893" x="4568825" y="4537075"/>
          <p14:tracePt t="124895" x="4576763" y="4537075"/>
          <p14:tracePt t="124897" x="4592638" y="4537075"/>
          <p14:tracePt t="124899" x="4616450" y="4537075"/>
          <p14:tracePt t="124901" x="4632325" y="4537075"/>
          <p14:tracePt t="124903" x="4656138" y="4537075"/>
          <p14:tracePt t="124905" x="4664075" y="4537075"/>
          <p14:tracePt t="124907" x="4679950" y="4537075"/>
          <p14:tracePt t="124909" x="4695825" y="4545013"/>
          <p14:tracePt t="124913" x="4737100" y="4545013"/>
          <p14:tracePt t="124915" x="4745038" y="4545013"/>
          <p14:tracePt t="124917" x="4760913" y="4545013"/>
          <p14:tracePt t="124919" x="4776788" y="4545013"/>
          <p14:tracePt t="124921" x="4792663" y="4545013"/>
          <p14:tracePt t="124923" x="4824413" y="4545013"/>
          <p14:tracePt t="124925" x="4832350" y="4545013"/>
          <p14:tracePt t="124928" x="4848225" y="4545013"/>
          <p14:tracePt t="124930" x="4872038" y="4545013"/>
          <p14:tracePt t="124931" x="4887913" y="4545013"/>
          <p14:tracePt t="124933" x="4911725" y="4545013"/>
          <p14:tracePt t="124935" x="4927600" y="4545013"/>
          <p14:tracePt t="124937" x="4943475" y="4545013"/>
          <p14:tracePt t="124939" x="4967288" y="4545013"/>
          <p14:tracePt t="124941" x="4991100" y="4545013"/>
          <p14:tracePt t="124944" x="5014913" y="4545013"/>
          <p14:tracePt t="124946" x="5030788" y="4545013"/>
          <p14:tracePt t="124962" x="5191125" y="4545013"/>
          <p14:tracePt t="124965" x="5238750" y="4552950"/>
          <p14:tracePt t="124967" x="5254625" y="4552950"/>
          <p14:tracePt t="124969" x="5278438" y="4552950"/>
          <p14:tracePt t="124971" x="5294313" y="4552950"/>
          <p14:tracePt t="124973" x="5318125" y="4552950"/>
          <p14:tracePt t="124975" x="5341938" y="4552950"/>
          <p14:tracePt t="124977" x="5357813" y="4552950"/>
          <p14:tracePt t="124979" x="5381625" y="4552950"/>
          <p14:tracePt t="124981" x="5407025" y="4552950"/>
          <p14:tracePt t="124983" x="5438775" y="4552950"/>
          <p14:tracePt t="124985" x="5454650" y="4552950"/>
          <p14:tracePt t="124987" x="5478463" y="4552950"/>
          <p14:tracePt t="124989" x="5502275" y="4552950"/>
          <p14:tracePt t="124991" x="5526088" y="4552950"/>
          <p14:tracePt t="124993" x="5557838" y="4552950"/>
          <p14:tracePt t="124995" x="5573713" y="4545013"/>
          <p14:tracePt t="124997" x="5597525" y="4545013"/>
          <p14:tracePt t="124999" x="5621338" y="4545013"/>
          <p14:tracePt t="125001" x="5645150" y="4545013"/>
          <p14:tracePt t="125003" x="5676900" y="4537075"/>
          <p14:tracePt t="125006" x="5692775" y="4537075"/>
          <p14:tracePt t="125007" x="5716588" y="4537075"/>
          <p14:tracePt t="125009" x="5740400" y="4537075"/>
          <p14:tracePt t="125012" x="5765800" y="4537075"/>
          <p14:tracePt t="125013" x="5789613" y="4537075"/>
          <p14:tracePt t="125015" x="5805488" y="4537075"/>
          <p14:tracePt t="125017" x="5829300" y="4537075"/>
          <p14:tracePt t="125019" x="5853113" y="4537075"/>
          <p14:tracePt t="125021" x="5876925" y="4537075"/>
          <p14:tracePt t="125023" x="5900738" y="4537075"/>
          <p14:tracePt t="125025" x="5916613" y="4537075"/>
          <p14:tracePt t="125027" x="5940425" y="4537075"/>
          <p14:tracePt t="125031" x="5980113" y="4537075"/>
          <p14:tracePt t="125033" x="6003925" y="4537075"/>
          <p14:tracePt t="125035" x="6019800" y="4537075"/>
          <p14:tracePt t="125037" x="6035675" y="4537075"/>
          <p14:tracePt t="125039" x="6051550" y="4529138"/>
          <p14:tracePt t="125041" x="6075363" y="4529138"/>
          <p14:tracePt t="125045" x="6116638" y="4529138"/>
          <p14:tracePt t="125047" x="6132513" y="4529138"/>
          <p14:tracePt t="125049" x="6156325" y="4521200"/>
          <p14:tracePt t="125051" x="6172200" y="4521200"/>
          <p14:tracePt t="125053" x="6196013" y="4521200"/>
          <p14:tracePt t="125055" x="6203950" y="4521200"/>
          <p14:tracePt t="125057" x="6227763" y="4521200"/>
          <p14:tracePt t="125060" x="6243638" y="4521200"/>
          <p14:tracePt t="125062" x="6259513" y="4513263"/>
          <p14:tracePt t="125063" x="6283325" y="4513263"/>
          <p14:tracePt t="125065" x="6291263" y="4513263"/>
          <p14:tracePt t="125067" x="6315075" y="4513263"/>
          <p14:tracePt t="125069" x="6330950" y="4513263"/>
          <p14:tracePt t="125071" x="6346825" y="4505325"/>
          <p14:tracePt t="125073" x="6362700" y="4505325"/>
          <p14:tracePt t="125075" x="6378575" y="4505325"/>
          <p14:tracePt t="125078" x="6386513" y="4505325"/>
          <p14:tracePt t="125080" x="6402388" y="4497388"/>
          <p14:tracePt t="125081" x="6418263" y="4497388"/>
          <p14:tracePt t="125083" x="6434138" y="4497388"/>
          <p14:tracePt t="125085" x="6442075" y="4497388"/>
          <p14:tracePt t="125087" x="6459538" y="4489450"/>
          <p14:tracePt t="125089" x="6475413" y="4489450"/>
          <p14:tracePt t="125091" x="6483350" y="4489450"/>
          <p14:tracePt t="125093" x="6499225" y="4489450"/>
          <p14:tracePt t="125097" x="6523038" y="4489450"/>
          <p14:tracePt t="125100" x="6530975" y="4481513"/>
          <p14:tracePt t="125101" x="6546850" y="4481513"/>
          <p14:tracePt t="125103" x="6554788" y="4481513"/>
          <p14:tracePt t="125105" x="6570663" y="4481513"/>
          <p14:tracePt t="125107" x="6578600" y="4481513"/>
          <p14:tracePt t="125110" x="6586538" y="4481513"/>
          <p14:tracePt t="125112" x="6602413" y="4473575"/>
          <p14:tracePt t="125113" x="6618288" y="4473575"/>
          <p14:tracePt t="125115" x="6626225" y="4473575"/>
          <p14:tracePt t="125117" x="6634163" y="4473575"/>
          <p14:tracePt t="125119" x="6650038" y="4473575"/>
          <p14:tracePt t="125121" x="6657975" y="4473575"/>
          <p14:tracePt t="125123" x="6673850" y="4473575"/>
          <p14:tracePt t="125125" x="6681788" y="4473575"/>
          <p14:tracePt t="125127" x="6689725" y="4473575"/>
          <p14:tracePt t="125129" x="6705600" y="4465638"/>
          <p14:tracePt t="125132" x="6713538" y="4465638"/>
          <p14:tracePt t="125133" x="6729413" y="4465638"/>
          <p14:tracePt t="125135" x="6737350" y="4465638"/>
          <p14:tracePt t="125137" x="6753225" y="4465638"/>
          <p14:tracePt t="125139" x="6761163" y="4465638"/>
          <p14:tracePt t="125141" x="6777038" y="4465638"/>
          <p14:tracePt t="125143" x="6794500" y="4465638"/>
          <p14:tracePt t="125145" x="6802438" y="4465638"/>
          <p14:tracePt t="125148" x="6810375" y="4465638"/>
          <p14:tracePt t="125149" x="6826250" y="4457700"/>
          <p14:tracePt t="125151" x="6842125" y="4457700"/>
          <p14:tracePt t="125154" x="6858000" y="4457700"/>
          <p14:tracePt t="125155" x="6865938" y="4457700"/>
          <p14:tracePt t="125157" x="6873875" y="4457700"/>
          <p14:tracePt t="125159" x="6889750" y="4457700"/>
          <p14:tracePt t="125161" x="6897688" y="4457700"/>
          <p14:tracePt t="125164" x="6921500" y="4457700"/>
          <p14:tracePt t="125165" x="6929438" y="4457700"/>
          <p14:tracePt t="125167" x="6937375" y="4457700"/>
          <p14:tracePt t="125169" x="6945313" y="4457700"/>
          <p14:tracePt t="125171" x="6961188" y="4457700"/>
          <p14:tracePt t="125173" x="6977063" y="4457700"/>
          <p14:tracePt t="125175" x="6985000" y="4449763"/>
          <p14:tracePt t="125179" x="7000875" y="4449763"/>
          <p14:tracePt t="125181" x="7016750" y="4449763"/>
          <p14:tracePt t="125184" x="7032625" y="4449763"/>
          <p14:tracePt t="125185" x="7040563" y="4449763"/>
          <p14:tracePt t="125187" x="7048500" y="4449763"/>
          <p14:tracePt t="125189" x="7064375" y="4441825"/>
          <p14:tracePt t="125191" x="7072313" y="4441825"/>
          <p14:tracePt t="125195" x="7088188" y="4441825"/>
          <p14:tracePt t="125196" x="7096125" y="4441825"/>
          <p14:tracePt t="125197" x="7104063" y="4433888"/>
          <p14:tracePt t="125199" x="7112000" y="4433888"/>
          <p14:tracePt t="125201" x="7127875" y="4433888"/>
          <p14:tracePt t="125203" x="7135813" y="4425950"/>
          <p14:tracePt t="125205" x="7145338" y="4425950"/>
          <p14:tracePt t="125207" x="7153275" y="4425950"/>
          <p14:tracePt t="125211" x="7169150" y="4418013"/>
          <p14:tracePt t="125214" x="7185025" y="4418013"/>
          <p14:tracePt t="125215" x="7185025" y="4410075"/>
          <p14:tracePt t="125217" x="7192963" y="4410075"/>
          <p14:tracePt t="125219" x="7200900" y="4410075"/>
          <p14:tracePt t="125221" x="7208838" y="4410075"/>
          <p14:tracePt t="125224" x="7216775" y="4402138"/>
          <p14:tracePt t="125227" x="7224713" y="4402138"/>
          <p14:tracePt t="125231" x="7232650" y="4394200"/>
          <p14:tracePt t="125234" x="7240588" y="4394200"/>
          <p14:tracePt t="125237" x="7240588" y="4386263"/>
          <p14:tracePt t="125239" x="7248525" y="4386263"/>
          <p14:tracePt t="125244" x="7256463" y="4386263"/>
          <p14:tracePt t="125247" x="7256463" y="4378325"/>
          <p14:tracePt t="125251" x="7264400" y="4378325"/>
          <p14:tracePt t="125262" x="7264400" y="4370388"/>
          <p14:tracePt t="125361" x="7264400" y="4362450"/>
          <p14:tracePt t="125376" x="7264400" y="4354513"/>
          <p14:tracePt t="125384" x="7264400" y="4346575"/>
          <p14:tracePt t="125389" x="7264400" y="4338638"/>
          <p14:tracePt t="125395" x="7256463" y="4330700"/>
          <p14:tracePt t="125399" x="7256463" y="4322763"/>
          <p14:tracePt t="125404" x="7256463" y="4314825"/>
          <p14:tracePt t="125407" x="7256463" y="4306888"/>
          <p14:tracePt t="125409" x="7248525" y="4306888"/>
          <p14:tracePt t="125412" x="7248525" y="4298950"/>
          <p14:tracePt t="125414" x="7248525" y="4291013"/>
          <p14:tracePt t="125417" x="7248525" y="4281488"/>
          <p14:tracePt t="125419" x="7248525" y="4273550"/>
          <p14:tracePt t="125421" x="7240588" y="4273550"/>
          <p14:tracePt t="125424" x="7240588" y="4265613"/>
          <p14:tracePt t="125426" x="7240588" y="4257675"/>
          <p14:tracePt t="125430" x="7240588" y="4249738"/>
          <p14:tracePt t="125431" x="7232650" y="4241800"/>
          <p14:tracePt t="125434" x="7232650" y="4233863"/>
          <p14:tracePt t="125437" x="7224713" y="4225925"/>
          <p14:tracePt t="125439" x="7224713" y="4217988"/>
          <p14:tracePt t="125444" x="7216775" y="4202113"/>
          <p14:tracePt t="125447" x="7216775" y="4194175"/>
          <p14:tracePt t="125449" x="7216775" y="4186238"/>
          <p14:tracePt t="125451" x="7208838" y="4178300"/>
          <p14:tracePt t="125453" x="7208838" y="4170363"/>
          <p14:tracePt t="125455" x="7208838" y="4162425"/>
          <p14:tracePt t="125457" x="7200900" y="4154488"/>
          <p14:tracePt t="125461" x="7200900" y="4138613"/>
          <p14:tracePt t="125465" x="7192963" y="4122738"/>
          <p14:tracePt t="125467" x="7185025" y="4114800"/>
          <p14:tracePt t="125469" x="7185025" y="4106863"/>
          <p14:tracePt t="125471" x="7185025" y="4098925"/>
          <p14:tracePt t="125473" x="7177088" y="4090988"/>
          <p14:tracePt t="125475" x="7177088" y="4083050"/>
          <p14:tracePt t="125477" x="7169150" y="4075113"/>
          <p14:tracePt t="125480" x="7169150" y="4067175"/>
          <p14:tracePt t="125482" x="7169150" y="4059238"/>
          <p14:tracePt t="125484" x="7161213" y="4043363"/>
          <p14:tracePt t="125487" x="7153275" y="4035425"/>
          <p14:tracePt t="125489" x="7153275" y="4027488"/>
          <p14:tracePt t="125491" x="7153275" y="4019550"/>
          <p14:tracePt t="125494" x="7145338" y="4003675"/>
          <p14:tracePt t="125498" x="7145338" y="3995738"/>
          <p14:tracePt t="125500" x="7145338" y="3987800"/>
          <p14:tracePt t="125501" x="7135813" y="3979863"/>
          <p14:tracePt t="125503" x="7135813" y="3971925"/>
          <p14:tracePt t="125505" x="7135813" y="3963988"/>
          <p14:tracePt t="125507" x="7127875" y="3956050"/>
          <p14:tracePt t="125510" x="7127875" y="3948113"/>
          <p14:tracePt t="125514" x="7119938" y="3930650"/>
          <p14:tracePt t="125517" x="7119938" y="3922713"/>
          <p14:tracePt t="125521" x="7112000" y="3914775"/>
          <p14:tracePt t="125524" x="7112000" y="3906838"/>
          <p14:tracePt t="125527" x="7112000" y="3898900"/>
          <p14:tracePt t="125531" x="7104063" y="3890963"/>
          <p14:tracePt t="125534" x="7104063" y="3883025"/>
          <p14:tracePt t="125539" x="7096125" y="3875088"/>
          <p14:tracePt t="125545" x="7096125" y="3867150"/>
          <p14:tracePt t="125547" x="7096125" y="3859213"/>
          <p14:tracePt t="125549" x="7088188" y="3859213"/>
          <p14:tracePt t="125551" x="7088188" y="3851275"/>
          <p14:tracePt t="125555" x="7088188" y="3843338"/>
          <p14:tracePt t="125557" x="7080250" y="3843338"/>
          <p14:tracePt t="125561" x="7080250" y="3835400"/>
          <p14:tracePt t="125567" x="7072313" y="3835400"/>
          <p14:tracePt t="125570" x="7072313" y="3827463"/>
          <p14:tracePt t="125579" x="7064375" y="3827463"/>
          <p14:tracePt t="125581" x="7064375" y="3819525"/>
          <p14:tracePt t="125595" x="7056438" y="3819525"/>
          <p14:tracePt t="125604" x="7048500" y="3811588"/>
          <p14:tracePt t="125611" x="7040563" y="3811588"/>
          <p14:tracePt t="125619" x="7032625" y="3811588"/>
          <p14:tracePt t="125624" x="7024688" y="3811588"/>
          <p14:tracePt t="125629" x="7016750" y="3811588"/>
          <p14:tracePt t="125634" x="7008813" y="3811588"/>
          <p14:tracePt t="125639" x="7000875" y="3811588"/>
          <p14:tracePt t="125641" x="6992938" y="3811588"/>
          <p14:tracePt t="125644" x="6985000" y="3811588"/>
          <p14:tracePt t="125647" x="6977063" y="3811588"/>
          <p14:tracePt t="125649" x="6969125" y="3811588"/>
          <p14:tracePt t="125651" x="6961188" y="3811588"/>
          <p14:tracePt t="125654" x="6953250" y="3819525"/>
          <p14:tracePt t="125657" x="6945313" y="3819525"/>
          <p14:tracePt t="125660" x="6937375" y="3819525"/>
          <p14:tracePt t="125663" x="6929438" y="3819525"/>
          <p14:tracePt t="125664" x="6913563" y="3819525"/>
          <p14:tracePt t="125667" x="6897688" y="3819525"/>
          <p14:tracePt t="125669" x="6889750" y="3827463"/>
          <p14:tracePt t="125671" x="6881813" y="3827463"/>
          <p14:tracePt t="125674" x="6865938" y="3827463"/>
          <p14:tracePt t="125677" x="6850063" y="3827463"/>
          <p14:tracePt t="125681" x="6842125" y="3827463"/>
          <p14:tracePt t="125682" x="6834188" y="3827463"/>
          <p14:tracePt t="125684" x="6818313" y="3835400"/>
          <p14:tracePt t="125685" x="6810375" y="3835400"/>
          <p14:tracePt t="125687" x="6794500" y="3835400"/>
          <p14:tracePt t="125689" x="6784975" y="3835400"/>
          <p14:tracePt t="125691" x="6769100" y="3843338"/>
          <p14:tracePt t="125694" x="6745288" y="3843338"/>
          <p14:tracePt t="125697" x="6729413" y="3843338"/>
          <p14:tracePt t="125699" x="6713538" y="3843338"/>
          <p14:tracePt t="125701" x="6697663" y="3851275"/>
          <p14:tracePt t="125703" x="6681788" y="3851275"/>
          <p14:tracePt t="125705" x="6673850" y="3851275"/>
          <p14:tracePt t="125707" x="6657975" y="3851275"/>
          <p14:tracePt t="125711" x="6626225" y="3859213"/>
          <p14:tracePt t="125714" x="6594475" y="3859213"/>
          <p14:tracePt t="125715" x="6586538" y="3859213"/>
          <p14:tracePt t="125717" x="6570663" y="3867150"/>
          <p14:tracePt t="125719" x="6554788" y="3867150"/>
          <p14:tracePt t="125721" x="6538913" y="3867150"/>
          <p14:tracePt t="125724" x="6507163" y="3867150"/>
          <p14:tracePt t="125727" x="6483350" y="3875088"/>
          <p14:tracePt t="125729" x="6459538" y="3875088"/>
          <p14:tracePt t="125731" x="6442075" y="3875088"/>
          <p14:tracePt t="125734" x="6410325" y="3875088"/>
          <p14:tracePt t="125735" x="6402388" y="3875088"/>
          <p14:tracePt t="125737" x="6386513" y="3883025"/>
          <p14:tracePt t="125739" x="6362700" y="3883025"/>
          <p14:tracePt t="125741" x="6346825" y="3883025"/>
          <p14:tracePt t="125744" x="6315075" y="3890963"/>
          <p14:tracePt t="125747" x="6283325" y="3890963"/>
          <p14:tracePt t="125749" x="6267450" y="3890963"/>
          <p14:tracePt t="125751" x="6243638" y="3898900"/>
          <p14:tracePt t="125754" x="6211888" y="3898900"/>
          <p14:tracePt t="125757" x="6180138" y="3906838"/>
          <p14:tracePt t="125760" x="6156325" y="3906838"/>
          <p14:tracePt t="125763" x="6100763" y="3914775"/>
          <p14:tracePt t="125765" x="6083300" y="3914775"/>
          <p14:tracePt t="125767" x="6059488" y="3922713"/>
          <p14:tracePt t="125769" x="6035675" y="3922713"/>
          <p14:tracePt t="125772" x="6011863" y="3930650"/>
          <p14:tracePt t="125774" x="5972175" y="3930650"/>
          <p14:tracePt t="125777" x="5940425" y="3938588"/>
          <p14:tracePt t="125780" x="5916613" y="3938588"/>
          <p14:tracePt t="125781" x="5892800" y="3938588"/>
          <p14:tracePt t="125783" x="5861050" y="3948113"/>
          <p14:tracePt t="125785" x="5845175" y="3948113"/>
          <p14:tracePt t="125787" x="5821363" y="3948113"/>
          <p14:tracePt t="125789" x="5797550" y="3948113"/>
          <p14:tracePt t="125791" x="5773738" y="3948113"/>
          <p14:tracePt t="125794" x="5740400" y="3948113"/>
          <p14:tracePt t="125796" x="5724525" y="3948113"/>
          <p14:tracePt t="125798" x="5700713" y="3948113"/>
          <p14:tracePt t="125799" x="5676900" y="3948113"/>
          <p14:tracePt t="125801" x="5653088" y="3948113"/>
          <p14:tracePt t="125804" x="5621338" y="3948113"/>
          <p14:tracePt t="125805" x="5613400" y="3948113"/>
          <p14:tracePt t="125807" x="5589588" y="3948113"/>
          <p14:tracePt t="125810" x="5565775" y="3948113"/>
          <p14:tracePt t="125811" x="5541963" y="3948113"/>
          <p14:tracePt t="125814" x="5510213" y="3948113"/>
          <p14:tracePt t="125815" x="5494338" y="3948113"/>
          <p14:tracePt t="125817" x="5470525" y="3948113"/>
          <p14:tracePt t="125819" x="5454650" y="3948113"/>
          <p14:tracePt t="125821" x="5430838" y="3948113"/>
          <p14:tracePt t="125824" x="5389563" y="3956050"/>
          <p14:tracePt t="125827" x="5357813" y="3956050"/>
          <p14:tracePt t="125829" x="5334000" y="3956050"/>
          <p14:tracePt t="125831" x="5310188" y="3956050"/>
          <p14:tracePt t="125834" x="5278438" y="3956050"/>
          <p14:tracePt t="125837" x="5238750" y="3956050"/>
          <p14:tracePt t="125839" x="5214938" y="3956050"/>
          <p14:tracePt t="125841" x="5191125" y="3956050"/>
          <p14:tracePt t="125845" x="5143500" y="3963988"/>
          <p14:tracePt t="125847" x="5127625" y="3963988"/>
          <p14:tracePt t="125849" x="5103813" y="3963988"/>
          <p14:tracePt t="125851" x="5080000" y="3963988"/>
          <p14:tracePt t="125854" x="5038725" y="3963988"/>
          <p14:tracePt t="125855" x="5030788" y="3963988"/>
          <p14:tracePt t="125857" x="5006975" y="3963988"/>
          <p14:tracePt t="125860" x="4983163" y="3963988"/>
          <p14:tracePt t="125862" x="4959350" y="3963988"/>
          <p14:tracePt t="125865" x="4919663" y="3963988"/>
          <p14:tracePt t="125867" x="4895850" y="3971925"/>
          <p14:tracePt t="125869" x="4872038" y="3971925"/>
          <p14:tracePt t="125871" x="4856163" y="3971925"/>
          <p14:tracePt t="125874" x="4824413" y="3971925"/>
          <p14:tracePt t="125875" x="4816475" y="3971925"/>
          <p14:tracePt t="125878" x="4792663" y="3971925"/>
          <p14:tracePt t="125881" x="4752975" y="3971925"/>
          <p14:tracePt t="125884" x="4729163" y="3971925"/>
          <p14:tracePt t="125885" x="4721225" y="3971925"/>
          <p14:tracePt t="125887" x="4695825" y="3971925"/>
          <p14:tracePt t="125889" x="4679950" y="3971925"/>
          <p14:tracePt t="125891" x="4664075" y="3971925"/>
          <p14:tracePt t="125893" x="4640263" y="3971925"/>
          <p14:tracePt t="125895" x="4632325" y="3971925"/>
          <p14:tracePt t="125898" x="4608513" y="3971925"/>
          <p14:tracePt t="125899" x="4592638" y="3971925"/>
          <p14:tracePt t="125901" x="4576763" y="3971925"/>
          <p14:tracePt t="125904" x="4552950" y="3971925"/>
          <p14:tracePt t="125905" x="4545013" y="3971925"/>
          <p14:tracePt t="125907" x="4529138" y="3971925"/>
          <p14:tracePt t="125910" x="4513263" y="3971925"/>
          <p14:tracePt t="125913" x="4481513" y="3971925"/>
          <p14:tracePt t="125915" x="4473575" y="3979863"/>
          <p14:tracePt t="125917" x="4457700" y="3979863"/>
          <p14:tracePt t="125919" x="4441825" y="3979863"/>
          <p14:tracePt t="125921" x="4425950" y="3979863"/>
          <p14:tracePt t="125924" x="4402138" y="3971925"/>
          <p14:tracePt t="125927" x="4386263" y="3979863"/>
          <p14:tracePt t="125930" x="4370388" y="3979863"/>
          <p14:tracePt t="125931" x="4362450" y="3979863"/>
          <p14:tracePt t="125933" x="4344988" y="3979863"/>
          <p14:tracePt t="125947" x="4265613" y="3971925"/>
          <p14:tracePt t="125949" x="4257675" y="3971925"/>
          <p14:tracePt t="125951" x="4241800" y="3971925"/>
          <p14:tracePt t="125953" x="4233863" y="3971925"/>
          <p14:tracePt t="125955" x="4225925" y="3971925"/>
          <p14:tracePt t="125957" x="4217988" y="3971925"/>
          <p14:tracePt t="125960" x="4210050" y="3971925"/>
          <p14:tracePt t="125962" x="4202113" y="3971925"/>
          <p14:tracePt t="125963" x="4186238" y="3971925"/>
          <p14:tracePt t="125965" x="4178300" y="3971925"/>
          <p14:tracePt t="125967" x="4170363" y="3971925"/>
          <p14:tracePt t="125969" x="4162425" y="3971925"/>
          <p14:tracePt t="125971" x="4154488" y="3963988"/>
          <p14:tracePt t="125973" x="4146550" y="3963988"/>
          <p14:tracePt t="125975" x="4138613" y="3963988"/>
          <p14:tracePt t="125978" x="4130675" y="3963988"/>
          <p14:tracePt t="125980" x="4122738" y="3963988"/>
          <p14:tracePt t="125981" x="4114800" y="3963988"/>
          <p14:tracePt t="125983" x="4098925" y="3963988"/>
          <p14:tracePt t="125985" x="4090988" y="3963988"/>
          <p14:tracePt t="125987" x="4083050" y="3963988"/>
          <p14:tracePt t="125989" x="4075113" y="3963988"/>
          <p14:tracePt t="125991" x="4067175" y="3956050"/>
          <p14:tracePt t="125994" x="4051300" y="3956050"/>
          <p14:tracePt t="125996" x="4043363" y="3956050"/>
          <p14:tracePt t="125997" x="4035425" y="3956050"/>
          <p14:tracePt t="125999" x="4027488" y="3956050"/>
          <p14:tracePt t="126001" x="4011613" y="3956050"/>
          <p14:tracePt t="126003" x="4002088" y="3956050"/>
          <p14:tracePt t="126005" x="3994150" y="3948113"/>
          <p14:tracePt t="126007" x="3986213" y="3948113"/>
          <p14:tracePt t="126010" x="3970338" y="3948113"/>
          <p14:tracePt t="126012" x="3962400" y="3948113"/>
          <p14:tracePt t="126013" x="3954463" y="3948113"/>
          <p14:tracePt t="126015" x="3946525" y="3948113"/>
          <p14:tracePt t="126017" x="3938588" y="3948113"/>
          <p14:tracePt t="126019" x="3930650" y="3948113"/>
          <p14:tracePt t="126021" x="3914775" y="3948113"/>
          <p14:tracePt t="126023" x="3906838" y="3948113"/>
          <p14:tracePt t="126025" x="3898900" y="3938588"/>
          <p14:tracePt t="126027" x="3890963" y="3938588"/>
          <p14:tracePt t="126030" x="3883025" y="3938588"/>
          <p14:tracePt t="126031" x="3875088" y="3938588"/>
          <p14:tracePt t="126034" x="3867150" y="3938588"/>
          <p14:tracePt t="126035" x="3859213" y="3938588"/>
          <p14:tracePt t="126037" x="3851275" y="3938588"/>
          <p14:tracePt t="126039" x="3843338" y="3938588"/>
          <p14:tracePt t="126041" x="3835400" y="3938588"/>
          <p14:tracePt t="126045" x="3819525" y="3938588"/>
          <p14:tracePt t="126047" x="3811588" y="3938588"/>
          <p14:tracePt t="126051" x="3803650" y="3938588"/>
          <p14:tracePt t="126054" x="3795713" y="3938588"/>
          <p14:tracePt t="126056" x="3787775" y="3938588"/>
          <p14:tracePt t="126058" x="3779838" y="3938588"/>
          <p14:tracePt t="126060" x="3779838" y="3930650"/>
          <p14:tracePt t="126062" x="3771900" y="3930650"/>
          <p14:tracePt t="126064" x="3763963" y="3930650"/>
          <p14:tracePt t="126068" x="3756025" y="3930650"/>
          <p14:tracePt t="126072" x="3748088" y="3930650"/>
          <p14:tracePt t="126074" x="3748088" y="3938588"/>
          <p14:tracePt t="126080" x="3740150" y="3938588"/>
          <p14:tracePt t="126238" x="3748088" y="3938588"/>
          <p14:tracePt t="126252" x="3748088" y="3948113"/>
          <p14:tracePt t="126275" x="3748088" y="3956050"/>
          <p14:tracePt t="126298" x="3748088" y="3963988"/>
          <p14:tracePt t="126304" x="3740150" y="3963988"/>
          <p14:tracePt t="126318" x="3732213" y="3963988"/>
          <p14:tracePt t="126321" x="3732213" y="3971925"/>
          <p14:tracePt t="126327" x="3724275" y="3971925"/>
          <p14:tracePt t="126330" x="3724275" y="3979863"/>
          <p14:tracePt t="126332" x="3716338" y="3979863"/>
          <p14:tracePt t="126338" x="3708400" y="3987800"/>
          <p14:tracePt t="126344" x="3700463" y="3995738"/>
          <p14:tracePt t="126346" x="3700463" y="4003675"/>
          <p14:tracePt t="126349" x="3692525" y="4003675"/>
          <p14:tracePt t="126350" x="3692525" y="4011613"/>
          <p14:tracePt t="126354" x="3684588" y="4019550"/>
          <p14:tracePt t="126356" x="3684588" y="4027488"/>
          <p14:tracePt t="126358" x="3676650" y="4035425"/>
          <p14:tracePt t="126360" x="3676650" y="4043363"/>
          <p14:tracePt t="126364" x="3668713" y="4051300"/>
          <p14:tracePt t="126366" x="3660775" y="4059238"/>
          <p14:tracePt t="126368" x="3660775" y="4067175"/>
          <p14:tracePt t="126370" x="3651250" y="4075113"/>
          <p14:tracePt t="126372" x="3651250" y="4083050"/>
          <p14:tracePt t="126374" x="3643313" y="4090988"/>
          <p14:tracePt t="126376" x="3635375" y="4098925"/>
          <p14:tracePt t="126378" x="3635375" y="4106863"/>
          <p14:tracePt t="126381" x="3627438" y="4114800"/>
          <p14:tracePt t="126384" x="3619500" y="4130675"/>
          <p14:tracePt t="126386" x="3611563" y="4138613"/>
          <p14:tracePt t="126388" x="3603625" y="4146550"/>
          <p14:tracePt t="126390" x="3603625" y="4154488"/>
          <p14:tracePt t="126394" x="3587750" y="4170363"/>
          <p14:tracePt t="126401" x="3571875" y="4194175"/>
          <p14:tracePt t="126403" x="3571875" y="4202113"/>
          <p14:tracePt t="126404" x="3563938" y="4210050"/>
          <p14:tracePt t="126406" x="3556000" y="4217988"/>
          <p14:tracePt t="126408" x="3556000" y="4225925"/>
          <p14:tracePt t="126410" x="3548063" y="4225925"/>
          <p14:tracePt t="126414" x="3540125" y="4241800"/>
          <p14:tracePt t="126416" x="3532188" y="4249738"/>
          <p14:tracePt t="126418" x="3532188" y="4257675"/>
          <p14:tracePt t="126420" x="3524250" y="4257675"/>
          <p14:tracePt t="126422" x="3516313" y="4265613"/>
          <p14:tracePt t="126424" x="3516313" y="4273550"/>
          <p14:tracePt t="126426" x="3508375" y="4273550"/>
          <p14:tracePt t="126432" x="3500438" y="4291013"/>
          <p14:tracePt t="126434" x="3492500" y="4298950"/>
          <p14:tracePt t="126438" x="3484563" y="4306888"/>
          <p14:tracePt t="126444" x="3476625" y="4314825"/>
          <p14:tracePt t="126447" x="3468688" y="4322763"/>
          <p14:tracePt t="126450" x="3460750" y="4322763"/>
          <p14:tracePt t="126452" x="3460750" y="4330700"/>
          <p14:tracePt t="126454" x="3452813" y="4330700"/>
          <p14:tracePt t="126456" x="3452813" y="4338638"/>
          <p14:tracePt t="126458" x="3444875" y="4338638"/>
          <p14:tracePt t="126462" x="3436938" y="4346575"/>
          <p14:tracePt t="126468" x="3429000" y="4354513"/>
          <p14:tracePt t="126474" x="3421063" y="4362450"/>
          <p14:tracePt t="126482" x="3413125" y="4370388"/>
          <p14:tracePt t="126494" x="3413125" y="4378325"/>
          <p14:tracePt t="126498" x="3405188" y="4378325"/>
          <p14:tracePt t="126524" x="3405188" y="4386263"/>
          <p14:tracePt t="126546" x="3405188" y="4394200"/>
          <p14:tracePt t="126550" x="3397250" y="4394200"/>
          <p14:tracePt t="126562" x="3397250" y="4402138"/>
          <p14:tracePt t="126574" x="3389313" y="4410075"/>
          <p14:tracePt t="126584" x="3389313" y="4418013"/>
          <p14:tracePt t="126588" x="3381375" y="4418013"/>
          <p14:tracePt t="126593" x="3381375" y="4425950"/>
          <p14:tracePt t="126599" x="3373438" y="4425950"/>
          <p14:tracePt t="126600" x="3373438" y="4433888"/>
          <p14:tracePt t="126604" x="3365500" y="4441825"/>
          <p14:tracePt t="126608" x="3357563" y="4441825"/>
          <p14:tracePt t="126610" x="3357563" y="4449763"/>
          <p14:tracePt t="126612" x="3349625" y="4449763"/>
          <p14:tracePt t="126614" x="3349625" y="4457700"/>
          <p14:tracePt t="126616" x="3341688" y="4457700"/>
          <p14:tracePt t="126620" x="3333750" y="4465638"/>
          <p14:tracePt t="126624" x="3325813" y="4465638"/>
          <p14:tracePt t="126627" x="3317875" y="4473575"/>
          <p14:tracePt t="126630" x="3308350" y="4473575"/>
          <p14:tracePt t="126632" x="3308350" y="4481513"/>
          <p14:tracePt t="126634" x="3300413" y="4481513"/>
          <p14:tracePt t="126636" x="3300413" y="4489450"/>
          <p14:tracePt t="126638" x="3292475" y="4489450"/>
          <p14:tracePt t="126640" x="3284538" y="4489450"/>
          <p14:tracePt t="126644" x="3284538" y="4497388"/>
          <p14:tracePt t="126644" x="3276600" y="4497388"/>
          <p14:tracePt t="126649" x="3268663" y="4505325"/>
          <p14:tracePt t="126650" x="3260725" y="4505325"/>
          <p14:tracePt t="126654" x="3252788" y="4513263"/>
          <p14:tracePt t="126656" x="3244850" y="4513263"/>
          <p14:tracePt t="126660" x="3236913" y="4521200"/>
          <p14:tracePt t="126664" x="3228975" y="4521200"/>
          <p14:tracePt t="126666" x="3221038" y="4529138"/>
          <p14:tracePt t="126668" x="3213100" y="4529138"/>
          <p14:tracePt t="126670" x="3205163" y="4529138"/>
          <p14:tracePt t="126674" x="3197225" y="4537075"/>
          <p14:tracePt t="126677" x="3189288" y="4537075"/>
          <p14:tracePt t="126681" x="3181350" y="4537075"/>
          <p14:tracePt t="126682" x="3173413" y="4545013"/>
          <p14:tracePt t="126684" x="3165475" y="4545013"/>
          <p14:tracePt t="126686" x="3157538" y="4545013"/>
          <p14:tracePt t="126688" x="3149600" y="4545013"/>
          <p14:tracePt t="126690" x="3141663" y="4545013"/>
          <p14:tracePt t="126694" x="3133725" y="4552950"/>
          <p14:tracePt t="126696" x="3125788" y="4552950"/>
          <p14:tracePt t="126698" x="3117850" y="4552950"/>
          <p14:tracePt t="126700" x="3109913" y="4552950"/>
          <p14:tracePt t="126702" x="3101975" y="4552950"/>
          <p14:tracePt t="126704" x="3094038" y="4560888"/>
          <p14:tracePt t="126706" x="3086100" y="4560888"/>
          <p14:tracePt t="126708" x="3070225" y="4560888"/>
          <p14:tracePt t="126711" x="3062288" y="4568825"/>
          <p14:tracePt t="126714" x="3046413" y="4568825"/>
          <p14:tracePt t="126716" x="3038475" y="4568825"/>
          <p14:tracePt t="126718" x="3022600" y="4568825"/>
          <p14:tracePt t="126720" x="3014663" y="4568825"/>
          <p14:tracePt t="126722" x="3006725" y="4568825"/>
          <p14:tracePt t="126724" x="2998788" y="4568825"/>
          <p14:tracePt t="126726" x="2982913" y="4568825"/>
          <p14:tracePt t="126729" x="2974975" y="4568825"/>
          <p14:tracePt t="126730" x="2957513" y="4568825"/>
          <p14:tracePt t="126732" x="2949575" y="4576763"/>
          <p14:tracePt t="126734" x="2933700" y="4576763"/>
          <p14:tracePt t="126736" x="2925763" y="4576763"/>
          <p14:tracePt t="126738" x="2909888" y="4576763"/>
          <p14:tracePt t="126740" x="2894013" y="4576763"/>
          <p14:tracePt t="126743" x="2886075" y="4576763"/>
          <p14:tracePt t="126745" x="2870200" y="4576763"/>
          <p14:tracePt t="126746" x="2854325" y="4576763"/>
          <p14:tracePt t="126748" x="2838450" y="4576763"/>
          <p14:tracePt t="126750" x="2830513" y="4576763"/>
          <p14:tracePt t="126752" x="2814638" y="4568825"/>
          <p14:tracePt t="126754" x="2798763" y="4568825"/>
          <p14:tracePt t="126756" x="2782888" y="4568825"/>
          <p14:tracePt t="126758" x="2767013" y="4568825"/>
          <p14:tracePt t="126760" x="2751138" y="4568825"/>
          <p14:tracePt t="126762" x="2735263" y="4568825"/>
          <p14:tracePt t="126764" x="2727325" y="4568825"/>
          <p14:tracePt t="126766" x="2711450" y="4560888"/>
          <p14:tracePt t="126768" x="2695575" y="4560888"/>
          <p14:tracePt t="126770" x="2679700" y="4560888"/>
          <p14:tracePt t="126772" x="2663825" y="4560888"/>
          <p14:tracePt t="126774" x="2647950" y="4560888"/>
          <p14:tracePt t="126776" x="2640013" y="4560888"/>
          <p14:tracePt t="126778" x="2624138" y="4552950"/>
          <p14:tracePt t="126780" x="2606675" y="4552950"/>
          <p14:tracePt t="126782" x="2590800" y="4552950"/>
          <p14:tracePt t="126784" x="2574925" y="4545013"/>
          <p14:tracePt t="126786" x="2559050" y="4545013"/>
          <p14:tracePt t="126788" x="2543175" y="4545013"/>
          <p14:tracePt t="126790" x="2535238" y="4545013"/>
          <p14:tracePt t="126794" x="2503488" y="4537075"/>
          <p14:tracePt t="126796" x="2487613" y="4537075"/>
          <p14:tracePt t="126798" x="2471738" y="4537075"/>
          <p14:tracePt t="126800" x="2455863" y="4529138"/>
          <p14:tracePt t="126802" x="2447925" y="4529138"/>
          <p14:tracePt t="126804" x="2432050" y="4529138"/>
          <p14:tracePt t="126806" x="2416175" y="4529138"/>
          <p14:tracePt t="126808" x="2408238" y="4521200"/>
          <p14:tracePt t="126810" x="2392363" y="4521200"/>
          <p14:tracePt t="126814" x="2368550" y="4513263"/>
          <p14:tracePt t="126816" x="2352675" y="4513263"/>
          <p14:tracePt t="126818" x="2344738" y="4513263"/>
          <p14:tracePt t="126820" x="2328863" y="4505325"/>
          <p14:tracePt t="126822" x="2320925" y="4505325"/>
          <p14:tracePt t="126824" x="2305050" y="4505325"/>
          <p14:tracePt t="126826" x="2297113" y="4497388"/>
          <p14:tracePt t="126829" x="2289175" y="4497388"/>
          <p14:tracePt t="126830" x="2281238" y="4497388"/>
          <p14:tracePt t="126832" x="2273300" y="4497388"/>
          <p14:tracePt t="126834" x="2265363" y="4497388"/>
          <p14:tracePt t="126836" x="2255838" y="4497388"/>
          <p14:tracePt t="126838" x="2247900" y="4489450"/>
          <p14:tracePt t="126840" x="2239963" y="4489450"/>
          <p14:tracePt t="126843" x="2232025" y="4489450"/>
          <p14:tracePt t="126846" x="2224088" y="4481513"/>
          <p14:tracePt t="126848" x="2216150" y="4481513"/>
          <p14:tracePt t="126850" x="2208213" y="4481513"/>
          <p14:tracePt t="126856" x="2200275" y="4481513"/>
          <p14:tracePt t="126860" x="2192338" y="4473575"/>
          <p14:tracePt t="126864" x="2184400" y="4473575"/>
          <p14:tracePt t="126870" x="2176463" y="4473575"/>
          <p14:tracePt t="126946" x="2168525" y="4473575"/>
          <p14:tracePt t="126961" x="2168525" y="4465638"/>
          <p14:tracePt t="126964" x="2160588" y="4465638"/>
          <p14:tracePt t="126972" x="2152650" y="4465638"/>
          <p14:tracePt t="126978" x="2144713" y="4457700"/>
          <p14:tracePt t="126984" x="2136775" y="4457700"/>
          <p14:tracePt t="126989" x="2128838" y="4457700"/>
          <p14:tracePt t="126993" x="2128838" y="4449763"/>
          <p14:tracePt t="126995" x="2120900" y="4449763"/>
          <p14:tracePt t="126999" x="2112963" y="4449763"/>
          <p14:tracePt t="127004" x="2105025" y="4449763"/>
          <p14:tracePt t="127006" x="2097088" y="4449763"/>
          <p14:tracePt t="127010" x="2089150" y="4449763"/>
          <p14:tracePt t="127014" x="2081213" y="4441825"/>
          <p14:tracePt t="127018" x="2073275" y="4441825"/>
          <p14:tracePt t="127023" x="2065338" y="4441825"/>
          <p14:tracePt t="127025" x="2057400" y="4441825"/>
          <p14:tracePt t="127029" x="2049463" y="4441825"/>
          <p14:tracePt t="127033" x="2041525" y="4441825"/>
          <p14:tracePt t="127035" x="2033588" y="4441825"/>
          <p14:tracePt t="127040" x="2025650" y="4441825"/>
          <p14:tracePt t="127043" x="2017713" y="4441825"/>
          <p14:tracePt t="127046" x="2009775" y="4441825"/>
          <p14:tracePt t="127050" x="2001838" y="4441825"/>
          <p14:tracePt t="127055" x="1993900" y="4441825"/>
          <p14:tracePt t="127057" x="1985963" y="4441825"/>
          <p14:tracePt t="127061" x="1978025" y="4441825"/>
          <p14:tracePt t="127065" x="1970088" y="4441825"/>
          <p14:tracePt t="127072" x="1962150" y="4441825"/>
          <p14:tracePt t="127076" x="1954213" y="4441825"/>
          <p14:tracePt t="127082" x="1946275" y="4441825"/>
          <p14:tracePt t="127089" x="1938338" y="4441825"/>
          <p14:tracePt t="127097" x="1930400" y="4441825"/>
          <p14:tracePt t="127112" x="1922463" y="4441825"/>
          <p14:tracePt t="127133" x="1922463" y="4449763"/>
          <p14:tracePt t="127156" x="1912938" y="4449763"/>
          <p14:tracePt t="127174" x="1905000" y="4449763"/>
          <p14:tracePt t="127184" x="1905000" y="4457700"/>
          <p14:tracePt t="127186" x="1897063" y="4457700"/>
          <p14:tracePt t="127194" x="1889125" y="4457700"/>
          <p14:tracePt t="127200" x="1881188" y="4457700"/>
          <p14:tracePt t="127206" x="1873250" y="4457700"/>
          <p14:tracePt t="127210" x="1865313" y="4465638"/>
          <p14:tracePt t="127214" x="1857375" y="4465638"/>
          <p14:tracePt t="127220" x="1849438" y="4465638"/>
          <p14:tracePt t="127225" x="1841500" y="4465638"/>
          <p14:tracePt t="127229" x="1833563" y="4465638"/>
          <p14:tracePt t="127235" x="1825625" y="4465638"/>
          <p14:tracePt t="127239" x="1817688" y="4465638"/>
          <p14:tracePt t="127243" x="1817688" y="4473575"/>
          <p14:tracePt t="127246" x="1809750" y="4473575"/>
          <p14:tracePt t="127250" x="1801813" y="4473575"/>
          <p14:tracePt t="127256" x="1793875" y="4473575"/>
          <p14:tracePt t="127261" x="1785938" y="4473575"/>
          <p14:tracePt t="127267" x="1778000" y="4473575"/>
          <p14:tracePt t="127273" x="1770063" y="4473575"/>
          <p14:tracePt t="127275" x="1770063" y="4481513"/>
          <p14:tracePt t="127279" x="1762125" y="4481513"/>
          <p14:tracePt t="127287" x="1754188" y="4481513"/>
          <p14:tracePt t="127295" x="1746250" y="4481513"/>
          <p14:tracePt t="127297" x="1746250" y="4489450"/>
          <p14:tracePt t="127316" x="1738313" y="4489450"/>
          <p14:tracePt t="127980" x="1730375" y="4489450"/>
          <p14:tracePt t="127982" x="1730375" y="4497388"/>
          <p14:tracePt t="127988" x="1722438" y="4497388"/>
          <p14:tracePt t="127994" x="1714500" y="4497388"/>
          <p14:tracePt t="128000" x="1706563" y="4497388"/>
          <p14:tracePt t="128004" x="1698625" y="4497388"/>
          <p14:tracePt t="128006" x="1698625" y="4505325"/>
          <p14:tracePt t="128010" x="1690688" y="4505325"/>
          <p14:tracePt t="128016" x="1682750" y="4505325"/>
          <p14:tracePt t="128023" x="1674813" y="4505325"/>
          <p14:tracePt t="128027" x="1666875" y="4505325"/>
          <p14:tracePt t="128031" x="1658938" y="4505325"/>
          <p14:tracePt t="128037" x="1651000" y="4497388"/>
          <p14:tracePt t="128043" x="1643063" y="4497388"/>
          <p14:tracePt t="128047" x="1635125" y="4497388"/>
          <p14:tracePt t="128053" x="1627188" y="4497388"/>
          <p14:tracePt t="128058" x="1619250" y="4497388"/>
          <p14:tracePt t="128066" x="1611313" y="4497388"/>
          <p14:tracePt t="128075" x="1603375" y="4497388"/>
          <p14:tracePt t="128085" x="1595438" y="4497388"/>
          <p14:tracePt t="128100" x="1587500" y="4497388"/>
          <p14:tracePt t="128115" x="1579563" y="4497388"/>
          <p14:tracePt t="128293" x="1579563" y="4489450"/>
          <p14:tracePt t="128297" x="1571625" y="4489450"/>
          <p14:tracePt t="128483" x="1571625" y="4481513"/>
          <p14:tracePt t="128486" x="1562100" y="4481513"/>
          <p14:tracePt t="128493" x="1562100" y="4473575"/>
          <p14:tracePt t="128500" x="1554163" y="4465638"/>
          <p14:tracePt t="128504" x="1554163" y="4457700"/>
          <p14:tracePt t="128508" x="1546225" y="4449763"/>
          <p14:tracePt t="128512" x="1546225" y="4441825"/>
          <p14:tracePt t="128517" x="1538288" y="4433888"/>
          <p14:tracePt t="128519" x="1538288" y="4425950"/>
          <p14:tracePt t="128521" x="1530350" y="4418013"/>
          <p14:tracePt t="128523" x="1530350" y="4410075"/>
          <p14:tracePt t="128527" x="1522413" y="4402138"/>
          <p14:tracePt t="128530" x="1522413" y="4394200"/>
          <p14:tracePt t="128531" x="1514475" y="4386263"/>
          <p14:tracePt t="128534" x="1506538" y="4378325"/>
          <p14:tracePt t="128536" x="1506538" y="4370388"/>
          <p14:tracePt t="128538" x="1498600" y="4362450"/>
          <p14:tracePt t="128540" x="1498600" y="4354513"/>
          <p14:tracePt t="128544" x="1490663" y="4338638"/>
          <p14:tracePt t="128548" x="1482725" y="4330700"/>
          <p14:tracePt t="128548" x="1474788" y="4322763"/>
          <p14:tracePt t="128551" x="1466850" y="4306888"/>
          <p14:tracePt t="128553" x="1466850" y="4298950"/>
          <p14:tracePt t="128555" x="1458913" y="4291013"/>
          <p14:tracePt t="128557" x="1450975" y="4281488"/>
          <p14:tracePt t="128561" x="1443038" y="4265613"/>
          <p14:tracePt t="128565" x="1427163" y="4241800"/>
          <p14:tracePt t="128568" x="1411288" y="4233863"/>
          <p14:tracePt t="128570" x="1403350" y="4217988"/>
          <p14:tracePt t="128572" x="1395413" y="4210050"/>
          <p14:tracePt t="128574" x="1387475" y="4202113"/>
          <p14:tracePt t="128577" x="1379538" y="4194175"/>
          <p14:tracePt t="128578" x="1371600" y="4186238"/>
          <p14:tracePt t="128580" x="1363663" y="4178300"/>
          <p14:tracePt t="128583" x="1355725" y="4162425"/>
          <p14:tracePt t="128587" x="1331913" y="4138613"/>
          <p14:tracePt t="128589" x="1323975" y="4130675"/>
          <p14:tracePt t="128591" x="1316038" y="4122738"/>
          <p14:tracePt t="128594" x="1308100" y="4114800"/>
          <p14:tracePt t="128595" x="1300163" y="4098925"/>
          <p14:tracePt t="128599" x="1284288" y="4083050"/>
          <p14:tracePt t="128602" x="1268413" y="4067175"/>
          <p14:tracePt t="128604" x="1260475" y="4059238"/>
          <p14:tracePt t="128606" x="1244600" y="4051300"/>
          <p14:tracePt t="128608" x="1236663" y="4035425"/>
          <p14:tracePt t="128610" x="1228725" y="4027488"/>
          <p14:tracePt t="128612" x="1220788" y="4019550"/>
          <p14:tracePt t="128619" x="1179513" y="3987800"/>
          <p14:tracePt t="128621" x="1171575" y="3971925"/>
          <p14:tracePt t="128623" x="1155700" y="3963988"/>
          <p14:tracePt t="128625" x="1147763" y="3956050"/>
          <p14:tracePt t="128628" x="1139825" y="3948113"/>
          <p14:tracePt t="128629" x="1123950" y="3938588"/>
          <p14:tracePt t="128635" x="1100138" y="3914775"/>
          <p14:tracePt t="128637" x="1084263" y="3898900"/>
          <p14:tracePt t="128638" x="1076325" y="3890963"/>
          <p14:tracePt t="128640" x="1068388" y="3883025"/>
          <p14:tracePt t="128644" x="1044575" y="3867150"/>
          <p14:tracePt t="128651" x="1020763" y="3843338"/>
          <p14:tracePt t="128653" x="1004888" y="3835400"/>
          <p14:tracePt t="128655" x="996950" y="3827463"/>
          <p14:tracePt t="128657" x="989013" y="3819525"/>
          <p14:tracePt t="128660" x="973138" y="3811588"/>
          <p14:tracePt t="128663" x="957263" y="3795713"/>
          <p14:tracePt t="128665" x="949325" y="3795713"/>
          <p14:tracePt t="128668" x="941388" y="3787775"/>
          <p14:tracePt t="128670" x="933450" y="3771900"/>
          <p14:tracePt t="128672" x="925513" y="3771900"/>
          <p14:tracePt t="128674" x="925513" y="3763963"/>
          <p14:tracePt t="128677" x="917575" y="3756025"/>
          <p14:tracePt t="128681" x="901700" y="3748088"/>
          <p14:tracePt t="128684" x="893763" y="3740150"/>
          <p14:tracePt t="128686" x="885825" y="3740150"/>
          <p14:tracePt t="128688" x="885825" y="3732213"/>
          <p14:tracePt t="128694" x="877888" y="3724275"/>
          <p14:tracePt t="128698" x="868363" y="3716338"/>
          <p14:tracePt t="128702" x="860425" y="3716338"/>
          <p14:tracePt t="128704" x="860425" y="3708400"/>
          <p14:tracePt t="128708" x="852488" y="3708400"/>
          <p14:tracePt t="128711" x="852488" y="3700463"/>
          <p14:tracePt t="128714" x="844550" y="3700463"/>
          <p14:tracePt t="128721" x="844550" y="3692525"/>
          <p14:tracePt t="128840" x="844550" y="3700463"/>
          <p14:tracePt t="128846" x="844550" y="3708400"/>
          <p14:tracePt t="128850" x="836613" y="3708400"/>
          <p14:tracePt t="128852" x="836613" y="3716338"/>
          <p14:tracePt t="128856" x="836613" y="3724275"/>
          <p14:tracePt t="128862" x="836613" y="3732213"/>
          <p14:tracePt t="128866" x="836613" y="3740150"/>
          <p14:tracePt t="128868" x="844550" y="3740150"/>
          <p14:tracePt t="128870" x="844550" y="3748088"/>
          <p14:tracePt t="128872" x="844550" y="3756025"/>
          <p14:tracePt t="128877" x="844550" y="3763963"/>
          <p14:tracePt t="128880" x="844550" y="3771900"/>
          <p14:tracePt t="128882" x="844550" y="3779838"/>
          <p14:tracePt t="128886" x="844550" y="3787775"/>
          <p14:tracePt t="128891" x="844550" y="3795713"/>
          <p14:tracePt t="128893" x="844550" y="3803650"/>
          <p14:tracePt t="128897" x="844550" y="3811588"/>
          <p14:tracePt t="128899" x="844550" y="3819525"/>
          <p14:tracePt t="128901" x="852488" y="3819525"/>
          <p14:tracePt t="128903" x="852488" y="3827463"/>
          <p14:tracePt t="128908" x="852488" y="3835400"/>
          <p14:tracePt t="128911" x="852488" y="3843338"/>
          <p14:tracePt t="128914" x="860425" y="3851275"/>
          <p14:tracePt t="128918" x="860425" y="3859213"/>
          <p14:tracePt t="128922" x="860425" y="3867150"/>
          <p14:tracePt t="128929" x="860425" y="3875088"/>
          <p14:tracePt t="128946" x="860425" y="3890963"/>
          <p14:tracePt t="128953" x="860425" y="3898900"/>
          <p14:tracePt t="129298" x="860425" y="3890963"/>
          <p14:tracePt t="129310" x="860425" y="3883025"/>
          <p14:tracePt t="129313" x="868363" y="3883025"/>
          <p14:tracePt t="129318" x="868363" y="3875088"/>
          <p14:tracePt t="129330" x="868363" y="3867150"/>
          <p14:tracePt t="129345" x="868363" y="3859213"/>
          <p14:tracePt t="129469" x="877888" y="3851275"/>
          <p14:tracePt t="129486" x="885825" y="3851275"/>
          <p14:tracePt t="129508" x="893763" y="3851275"/>
          <p14:tracePt t="129512" x="893763" y="3843338"/>
          <p14:tracePt t="129518" x="901700" y="3843338"/>
          <p14:tracePt t="129524" x="909638" y="3843338"/>
          <p14:tracePt t="129536" x="917575" y="3843338"/>
          <p14:tracePt t="129546" x="917575" y="3851275"/>
          <p14:tracePt t="129683" x="909638" y="3851275"/>
          <p14:tracePt t="129690" x="901700" y="3851275"/>
          <p14:tracePt t="129694" x="893763" y="3851275"/>
          <p14:tracePt t="129696" x="885825" y="3851275"/>
          <p14:tracePt t="129698" x="877888" y="3851275"/>
          <p14:tracePt t="129700" x="868363" y="3851275"/>
          <p14:tracePt t="129702" x="860425" y="3851275"/>
          <p14:tracePt t="129704" x="852488" y="3851275"/>
          <p14:tracePt t="129707" x="836613" y="3851275"/>
          <p14:tracePt t="129711" x="812800" y="3851275"/>
          <p14:tracePt t="129713" x="804863" y="3851275"/>
          <p14:tracePt t="129715" x="788988" y="3851275"/>
          <p14:tracePt t="129717" x="781050" y="3851275"/>
          <p14:tracePt t="129719" x="773113" y="3859213"/>
          <p14:tracePt t="129721" x="757238" y="3859213"/>
          <p14:tracePt t="129724" x="741363" y="3859213"/>
          <p14:tracePt t="129727" x="733425" y="3859213"/>
          <p14:tracePt t="129729" x="717550" y="3859213"/>
          <p14:tracePt t="129730" x="709613" y="3859213"/>
          <p14:tracePt t="129732" x="693738" y="3859213"/>
          <p14:tracePt t="129734" x="685800" y="3859213"/>
          <p14:tracePt t="129736" x="677863" y="3859213"/>
          <p14:tracePt t="129738" x="661988" y="3859213"/>
          <p14:tracePt t="129741" x="654050" y="3859213"/>
          <p14:tracePt t="129743" x="646113" y="3859213"/>
          <p14:tracePt t="129745" x="630238" y="3867150"/>
          <p14:tracePt t="129747" x="622300" y="3867150"/>
          <p14:tracePt t="129749" x="614363" y="3867150"/>
          <p14:tracePt t="129751" x="606425" y="3867150"/>
          <p14:tracePt t="129753" x="598488" y="3867150"/>
          <p14:tracePt t="129756" x="590550" y="3867150"/>
          <p14:tracePt t="129758" x="582613" y="3867150"/>
          <p14:tracePt t="129760" x="574675" y="3867150"/>
          <p14:tracePt t="129762" x="566738" y="3867150"/>
          <p14:tracePt t="129766" x="558800" y="3867150"/>
          <p14:tracePt t="129768" x="550863" y="3867150"/>
          <p14:tracePt t="129772" x="542925" y="3867150"/>
          <p14:tracePt t="129777" x="534988" y="3867150"/>
          <p14:tracePt t="129854" x="542925" y="3867150"/>
          <p14:tracePt t="129891" x="550863" y="3867150"/>
          <p14:tracePt t="129897" x="558800" y="3867150"/>
          <p14:tracePt t="129899" x="566738" y="3867150"/>
          <p14:tracePt t="129900" x="574675" y="3867150"/>
          <p14:tracePt t="129904" x="582613" y="3867150"/>
          <p14:tracePt t="129906" x="590550" y="3867150"/>
          <p14:tracePt t="129908" x="598488" y="3867150"/>
          <p14:tracePt t="129911" x="614363" y="3867150"/>
          <p14:tracePt t="129913" x="622300" y="3867150"/>
          <p14:tracePt t="129917" x="630238" y="3867150"/>
          <p14:tracePt t="129919" x="638175" y="3867150"/>
          <p14:tracePt t="129921" x="646113" y="3867150"/>
          <p14:tracePt t="129923" x="654050" y="3867150"/>
          <p14:tracePt t="129925" x="661988" y="3867150"/>
          <p14:tracePt t="129928" x="677863" y="3859213"/>
          <p14:tracePt t="129930" x="685800" y="3859213"/>
          <p14:tracePt t="129947" x="757238" y="3859213"/>
          <p14:tracePt t="129949" x="765175" y="3851275"/>
          <p14:tracePt t="129951" x="773113" y="3851275"/>
          <p14:tracePt t="129953" x="781050" y="3851275"/>
          <p14:tracePt t="129955" x="788988" y="3851275"/>
          <p14:tracePt t="129957" x="796925" y="3851275"/>
          <p14:tracePt t="129960" x="804863" y="3851275"/>
          <p14:tracePt t="129963" x="820738" y="3851275"/>
          <p14:tracePt t="129964" x="828675" y="3851275"/>
          <p14:tracePt t="129968" x="836613" y="3851275"/>
          <p14:tracePt t="129970" x="844550" y="3851275"/>
          <p14:tracePt t="129974" x="852488" y="3851275"/>
          <p14:tracePt t="129978" x="860425" y="3851275"/>
          <p14:tracePt t="129981" x="868363" y="3851275"/>
          <p14:tracePt t="129987" x="877888" y="3851275"/>
          <p14:tracePt t="129995" x="885825" y="3851275"/>
          <p14:tracePt t="130571" x="893763" y="3851275"/>
          <p14:tracePt t="130592" x="901700" y="3851275"/>
          <p14:tracePt t="130595" x="901700" y="3843338"/>
          <p14:tracePt t="130603" x="909638" y="3843338"/>
          <p14:tracePt t="130613" x="917575" y="3843338"/>
          <p14:tracePt t="130621" x="925513" y="3843338"/>
          <p14:tracePt t="130629" x="933450" y="3843338"/>
          <p14:tracePt t="130637" x="941388" y="3843338"/>
          <p14:tracePt t="130643" x="941388" y="3851275"/>
          <p14:tracePt t="130646" x="949325" y="3851275"/>
          <p14:tracePt t="130654" x="957263" y="3859213"/>
          <p14:tracePt t="130658" x="957263" y="3867150"/>
          <p14:tracePt t="130662" x="965200" y="3875088"/>
          <p14:tracePt t="130666" x="965200" y="3883025"/>
          <p14:tracePt t="130670" x="973138" y="3890963"/>
          <p14:tracePt t="130672" x="973138" y="3898900"/>
          <p14:tracePt t="130677" x="973138" y="3906838"/>
          <p14:tracePt t="130681" x="981075" y="3914775"/>
          <p14:tracePt t="130682" x="981075" y="3922713"/>
          <p14:tracePt t="130684" x="981075" y="3930650"/>
          <p14:tracePt t="130686" x="981075" y="3938588"/>
          <p14:tracePt t="130690" x="989013" y="3948113"/>
          <p14:tracePt t="130695" x="989013" y="3963988"/>
          <p14:tracePt t="130697" x="989013" y="3971925"/>
          <p14:tracePt t="130699" x="989013" y="3979863"/>
          <p14:tracePt t="130701" x="989013" y="3987800"/>
          <p14:tracePt t="130703" x="996950" y="3995738"/>
          <p14:tracePt t="130705" x="996950" y="4003675"/>
          <p14:tracePt t="130707" x="996950" y="4011613"/>
          <p14:tracePt t="130710" x="996950" y="4019550"/>
          <p14:tracePt t="130712" x="996950" y="4027488"/>
          <p14:tracePt t="130714" x="996950" y="4043363"/>
          <p14:tracePt t="130716" x="996950" y="4051300"/>
          <p14:tracePt t="130718" x="996950" y="4059238"/>
          <p14:tracePt t="130720" x="996950" y="4067175"/>
          <p14:tracePt t="130722" x="996950" y="4075113"/>
          <p14:tracePt t="130724" x="996950" y="4083050"/>
          <p14:tracePt t="130726" x="996950" y="4098925"/>
          <p14:tracePt t="130728" x="1004888" y="4106863"/>
          <p14:tracePt t="130730" x="1004888" y="4114800"/>
          <p14:tracePt t="130732" x="1004888" y="4130675"/>
          <p14:tracePt t="130734" x="1004888" y="4138613"/>
          <p14:tracePt t="130736" x="996950" y="4146550"/>
          <p14:tracePt t="130738" x="996950" y="4162425"/>
          <p14:tracePt t="130741" x="996950" y="4170363"/>
          <p14:tracePt t="130744" x="996950" y="4194175"/>
          <p14:tracePt t="130746" x="996950" y="4202113"/>
          <p14:tracePt t="130748" x="996950" y="4210050"/>
          <p14:tracePt t="130750" x="996950" y="4217988"/>
          <p14:tracePt t="130752" x="996950" y="4225925"/>
          <p14:tracePt t="130754" x="996950" y="4241800"/>
          <p14:tracePt t="130756" x="1004888" y="4249738"/>
          <p14:tracePt t="130758" x="1004888" y="4257675"/>
          <p14:tracePt t="130761" x="1004888" y="4265613"/>
          <p14:tracePt t="130763" x="1004888" y="4273550"/>
          <p14:tracePt t="130765" x="1004888" y="4281488"/>
          <p14:tracePt t="130767" x="1004888" y="4291013"/>
          <p14:tracePt t="130769" x="1004888" y="4298950"/>
          <p14:tracePt t="130771" x="1004888" y="4306888"/>
          <p14:tracePt t="130773" x="1004888" y="4314825"/>
          <p14:tracePt t="130778" x="1012825" y="4322763"/>
          <p14:tracePt t="130780" x="1012825" y="4330700"/>
          <p14:tracePt t="130782" x="1012825" y="4338638"/>
          <p14:tracePt t="130786" x="1012825" y="4346575"/>
          <p14:tracePt t="130790" x="1020763" y="4354513"/>
          <p14:tracePt t="130795" x="1020763" y="4362450"/>
          <p14:tracePt t="130799" x="1020763" y="4370388"/>
          <p14:tracePt t="130801" x="1028700" y="4370388"/>
          <p14:tracePt t="130807" x="1028700" y="4378325"/>
          <p14:tracePt t="130813" x="1028700" y="4386263"/>
          <p14:tracePt t="130815" x="1036638" y="4386263"/>
          <p14:tracePt t="130825" x="1036638" y="4394200"/>
          <p14:tracePt t="130841" x="1044575" y="4402138"/>
          <p14:tracePt t="130850" x="1044575" y="4410075"/>
          <p14:tracePt t="130858" x="1052513" y="4410075"/>
          <p14:tracePt t="130863" x="1052513" y="4418013"/>
          <p14:tracePt t="130873" x="1060450" y="4425950"/>
          <p14:tracePt t="130882" x="1068388" y="4425950"/>
          <p14:tracePt t="130886" x="1068388" y="4433888"/>
          <p14:tracePt t="130893" x="1076325" y="4433888"/>
          <p14:tracePt t="130902" x="1084263" y="4433888"/>
          <p14:tracePt t="130904" x="1084263" y="4441825"/>
          <p14:tracePt t="130912" x="1092200" y="4441825"/>
          <p14:tracePt t="130922" x="1100138" y="4441825"/>
          <p14:tracePt t="130933" x="1108075" y="4441825"/>
          <p14:tracePt t="130946" x="1116013" y="4441825"/>
          <p14:tracePt t="130950" x="1123950" y="4441825"/>
          <p14:tracePt t="130956" x="1131888" y="4441825"/>
          <p14:tracePt t="130961" x="1139825" y="4441825"/>
          <p14:tracePt t="130964" x="1147763" y="4441825"/>
          <p14:tracePt t="130966" x="1155700" y="4441825"/>
          <p14:tracePt t="130970" x="1163638" y="4441825"/>
          <p14:tracePt t="130972" x="1171575" y="4441825"/>
          <p14:tracePt t="130974" x="1179513" y="4441825"/>
          <p14:tracePt t="130978" x="1187450" y="4441825"/>
          <p14:tracePt t="130980" x="1195388" y="4441825"/>
          <p14:tracePt t="130982" x="1203325" y="4441825"/>
          <p14:tracePt t="130986" x="1211263" y="4441825"/>
          <p14:tracePt t="130988" x="1220788" y="4441825"/>
          <p14:tracePt t="130990" x="1228725" y="4433888"/>
          <p14:tracePt t="130994" x="1236663" y="4433888"/>
          <p14:tracePt t="130996" x="1244600" y="4433888"/>
          <p14:tracePt t="130998" x="1252538" y="4425950"/>
          <p14:tracePt t="131002" x="1260475" y="4425950"/>
          <p14:tracePt t="131004" x="1268413" y="4425950"/>
          <p14:tracePt t="131006" x="1276350" y="4425950"/>
          <p14:tracePt t="131008" x="1284288" y="4425950"/>
          <p14:tracePt t="131010" x="1292225" y="4418013"/>
          <p14:tracePt t="131014" x="1300163" y="4418013"/>
          <p14:tracePt t="131016" x="1308100" y="4418013"/>
          <p14:tracePt t="131018" x="1316038" y="4410075"/>
          <p14:tracePt t="131020" x="1323975" y="4410075"/>
          <p14:tracePt t="131022" x="1331913" y="4410075"/>
          <p14:tracePt t="131024" x="1339850" y="4402138"/>
          <p14:tracePt t="131027" x="1347788" y="4402138"/>
          <p14:tracePt t="131029" x="1355725" y="4402138"/>
          <p14:tracePt t="131030" x="1363663" y="4394200"/>
          <p14:tracePt t="131033" x="1379538" y="4394200"/>
          <p14:tracePt t="131035" x="1387475" y="4386263"/>
          <p14:tracePt t="131037" x="1395413" y="4386263"/>
          <p14:tracePt t="131039" x="1403350" y="4386263"/>
          <p14:tracePt t="131041" x="1411288" y="4378325"/>
          <p14:tracePt t="131043" x="1427163" y="4378325"/>
          <p14:tracePt t="131046" x="1435100" y="4378325"/>
          <p14:tracePt t="131048" x="1443038" y="4370388"/>
          <p14:tracePt t="131049" x="1450975" y="4370388"/>
          <p14:tracePt t="131051" x="1458913" y="4370388"/>
          <p14:tracePt t="131053" x="1466850" y="4362450"/>
          <p14:tracePt t="131055" x="1482725" y="4362450"/>
          <p14:tracePt t="131057" x="1490663" y="4362450"/>
          <p14:tracePt t="131060" x="1498600" y="4354513"/>
          <p14:tracePt t="131061" x="1506538" y="4354513"/>
          <p14:tracePt t="131064" x="1514475" y="4354513"/>
          <p14:tracePt t="131065" x="1530350" y="4346575"/>
          <p14:tracePt t="131067" x="1538288" y="4346575"/>
          <p14:tracePt t="131069" x="1546225" y="4346575"/>
          <p14:tracePt t="131071" x="1554163" y="4346575"/>
          <p14:tracePt t="131073" x="1562100" y="4346575"/>
          <p14:tracePt t="131075" x="1571625" y="4346575"/>
          <p14:tracePt t="131077" x="1587500" y="4338638"/>
          <p14:tracePt t="131079" x="1595438" y="4338638"/>
          <p14:tracePt t="131081" x="1603375" y="4338638"/>
          <p14:tracePt t="131085" x="1619250" y="4338638"/>
          <p14:tracePt t="131087" x="1627188" y="4338638"/>
          <p14:tracePt t="131088" x="1643063" y="4338638"/>
          <p14:tracePt t="131090" x="1651000" y="4338638"/>
          <p14:tracePt t="131094" x="1666875" y="4338638"/>
          <p14:tracePt t="131096" x="1682750" y="4338638"/>
          <p14:tracePt t="131098" x="1690688" y="4338638"/>
          <p14:tracePt t="131101" x="1706563" y="4338638"/>
          <p14:tracePt t="131103" x="1714500" y="4338638"/>
          <p14:tracePt t="131105" x="1730375" y="4338638"/>
          <p14:tracePt t="131107" x="1738313" y="4338638"/>
          <p14:tracePt t="131111" x="1754188" y="4338638"/>
          <p14:tracePt t="131113" x="1762125" y="4338638"/>
          <p14:tracePt t="131115" x="1778000" y="4338638"/>
          <p14:tracePt t="131117" x="1785938" y="4338638"/>
          <p14:tracePt t="131119" x="1793875" y="4338638"/>
          <p14:tracePt t="131121" x="1801813" y="4338638"/>
          <p14:tracePt t="131123" x="1809750" y="4338638"/>
          <p14:tracePt t="131125" x="1825625" y="4338638"/>
          <p14:tracePt t="131127" x="1833563" y="4338638"/>
          <p14:tracePt t="131129" x="1841500" y="4338638"/>
          <p14:tracePt t="131134" x="1857375" y="4338638"/>
          <p14:tracePt t="131136" x="1865313" y="4338638"/>
          <p14:tracePt t="131137" x="1873250" y="4330700"/>
          <p14:tracePt t="131139" x="1881188" y="4330700"/>
          <p14:tracePt t="131141" x="1889125" y="4330700"/>
          <p14:tracePt t="131143" x="1897063" y="4330700"/>
          <p14:tracePt t="131147" x="1905000" y="4330700"/>
          <p14:tracePt t="131150" x="1912938" y="4330700"/>
          <p14:tracePt t="131151" x="1922463" y="4330700"/>
          <p14:tracePt t="131155" x="1930400" y="4330700"/>
          <p14:tracePt t="131157" x="1938338" y="4330700"/>
          <p14:tracePt t="131162" x="1946275" y="4330700"/>
          <p14:tracePt t="131165" x="1954213" y="4330700"/>
          <p14:tracePt t="131169" x="1962150" y="4322763"/>
          <p14:tracePt t="131175" x="1970088" y="4322763"/>
          <p14:tracePt t="131185" x="1978025" y="4322763"/>
          <p14:tracePt t="131195" x="1978025" y="4314825"/>
          <p14:tracePt t="131219" x="1978025" y="4306888"/>
          <p14:tracePt t="131231" x="1978025" y="4298950"/>
          <p14:tracePt t="131235" x="1970088" y="4298950"/>
          <p14:tracePt t="131241" x="1970088" y="4291013"/>
          <p14:tracePt t="131250" x="1970088" y="4281488"/>
          <p14:tracePt t="131256" x="1962150" y="4281488"/>
          <p14:tracePt t="131260" x="1962150" y="4273550"/>
          <p14:tracePt t="131272" x="1962150" y="4265613"/>
          <p14:tracePt t="131286" x="1962150" y="4257675"/>
          <p14:tracePt t="131315" x="1962150" y="4249738"/>
          <p14:tracePt t="131348" x="1962150" y="4241800"/>
          <p14:tracePt t="131486" x="1962150" y="4249738"/>
          <p14:tracePt t="131522" x="1970088" y="4249738"/>
          <p14:tracePt t="131536" x="1978025" y="4249738"/>
          <p14:tracePt t="131548" x="1985963" y="4249738"/>
          <p14:tracePt t="131554" x="1993900" y="4249738"/>
          <p14:tracePt t="131558" x="1993900" y="4241800"/>
          <p14:tracePt t="131560" x="2001838" y="4241800"/>
          <p14:tracePt t="131564" x="2009775" y="4241800"/>
          <p14:tracePt t="131566" x="2017713" y="4241800"/>
          <p14:tracePt t="131568" x="2025650" y="4241800"/>
          <p14:tracePt t="131570" x="2033588" y="4241800"/>
          <p14:tracePt t="131572" x="2041525" y="4241800"/>
          <p14:tracePt t="131574" x="2057400" y="4233863"/>
          <p14:tracePt t="131577" x="2065338" y="4233863"/>
          <p14:tracePt t="131579" x="2073275" y="4233863"/>
          <p14:tracePt t="131580" x="2089150" y="4233863"/>
          <p14:tracePt t="131582" x="2097088" y="4233863"/>
          <p14:tracePt t="131585" x="2105025" y="4233863"/>
          <p14:tracePt t="131586" x="2120900" y="4233863"/>
          <p14:tracePt t="131588" x="2136775" y="4233863"/>
          <p14:tracePt t="131590" x="2144713" y="4233863"/>
          <p14:tracePt t="131594" x="2176463" y="4225925"/>
          <p14:tracePt t="131596" x="2184400" y="4225925"/>
          <p14:tracePt t="131599" x="2200275" y="4225925"/>
          <p14:tracePt t="131600" x="2216150" y="4217988"/>
          <p14:tracePt t="131602" x="2232025" y="4217988"/>
          <p14:tracePt t="131604" x="2247900" y="4217988"/>
          <p14:tracePt t="131606" x="2255838" y="4217988"/>
          <p14:tracePt t="131608" x="2273300" y="4217988"/>
          <p14:tracePt t="131610" x="2297113" y="4217988"/>
          <p14:tracePt t="131612" x="2312988" y="4217988"/>
          <p14:tracePt t="131614" x="2328863" y="4217988"/>
          <p14:tracePt t="131616" x="2344738" y="4210050"/>
          <p14:tracePt t="131618" x="2368550" y="4210050"/>
          <p14:tracePt t="131620" x="2384425" y="4210050"/>
          <p14:tracePt t="131622" x="2400300" y="4210050"/>
          <p14:tracePt t="131624" x="2424113" y="4210050"/>
          <p14:tracePt t="131626" x="2447925" y="4210050"/>
          <p14:tracePt t="131629" x="2463800" y="4210050"/>
          <p14:tracePt t="131632" x="2511425" y="4210050"/>
          <p14:tracePt t="131634" x="2527300" y="4210050"/>
          <p14:tracePt t="131636" x="2551113" y="4210050"/>
          <p14:tracePt t="131638" x="2566988" y="4210050"/>
          <p14:tracePt t="131640" x="2590800" y="4202113"/>
          <p14:tracePt t="131644" x="2640013" y="4202113"/>
          <p14:tracePt t="131646" x="2663825" y="4202113"/>
          <p14:tracePt t="131649" x="2687638" y="4202113"/>
          <p14:tracePt t="131650" x="2703513" y="4202113"/>
          <p14:tracePt t="131652" x="2727325" y="4202113"/>
          <p14:tracePt t="131654" x="2751138" y="4202113"/>
          <p14:tracePt t="131656" x="2774950" y="4194175"/>
          <p14:tracePt t="131658" x="2798763" y="4194175"/>
          <p14:tracePt t="131660" x="2822575" y="4194175"/>
          <p14:tracePt t="131665" x="2878138" y="4194175"/>
          <p14:tracePt t="131666" x="2894013" y="4194175"/>
          <p14:tracePt t="131668" x="2917825" y="4194175"/>
          <p14:tracePt t="131670" x="2949575" y="4186238"/>
          <p14:tracePt t="131672" x="2974975" y="4186238"/>
          <p14:tracePt t="131674" x="2998788" y="4186238"/>
          <p14:tracePt t="131678" x="3054350" y="4178300"/>
          <p14:tracePt t="131681" x="3070225" y="4178300"/>
          <p14:tracePt t="131682" x="3094038" y="4178300"/>
          <p14:tracePt t="131684" x="3117850" y="4170363"/>
          <p14:tracePt t="131686" x="3149600" y="4170363"/>
          <p14:tracePt t="131688" x="3173413" y="4162425"/>
          <p14:tracePt t="131690" x="3197225" y="4162425"/>
          <p14:tracePt t="131695" x="3244850" y="4154488"/>
          <p14:tracePt t="131698" x="3292475" y="4154488"/>
          <p14:tracePt t="131700" x="3317875" y="4154488"/>
          <p14:tracePt t="131702" x="3341688" y="4146550"/>
          <p14:tracePt t="131704" x="3373438" y="4146550"/>
          <p14:tracePt t="131706" x="3397250" y="4146550"/>
          <p14:tracePt t="131708" x="3429000" y="4138613"/>
          <p14:tracePt t="131711" x="3444875" y="4138613"/>
          <p14:tracePt t="131712" x="3468688" y="4130675"/>
          <p14:tracePt t="131714" x="3492500" y="4130675"/>
          <p14:tracePt t="131716" x="3516313" y="4130675"/>
          <p14:tracePt t="131718" x="3540125" y="4122738"/>
          <p14:tracePt t="131720" x="3563938" y="4122738"/>
          <p14:tracePt t="131722" x="3587750" y="4114800"/>
          <p14:tracePt t="131724" x="3619500" y="4114800"/>
          <p14:tracePt t="131726" x="3635375" y="4114800"/>
          <p14:tracePt t="131728" x="3660775" y="4114800"/>
          <p14:tracePt t="131730" x="3684588" y="4106863"/>
          <p14:tracePt t="131732" x="3708400" y="4106863"/>
          <p14:tracePt t="131734" x="3732213" y="4106863"/>
          <p14:tracePt t="131736" x="3748088" y="4106863"/>
          <p14:tracePt t="131739" x="3779838" y="4106863"/>
          <p14:tracePt t="131741" x="3803650" y="4106863"/>
          <p14:tracePt t="131743" x="3819525" y="4098925"/>
          <p14:tracePt t="131746" x="3835400" y="4098925"/>
          <p14:tracePt t="131747" x="3859213" y="4098925"/>
          <p14:tracePt t="131749" x="3875088" y="4098925"/>
          <p14:tracePt t="131751" x="3890963" y="4098925"/>
          <p14:tracePt t="131753" x="3914775" y="4098925"/>
          <p14:tracePt t="131755" x="3922713" y="4098925"/>
          <p14:tracePt t="131757" x="3938588" y="4090988"/>
          <p14:tracePt t="131761" x="3970338" y="4090988"/>
          <p14:tracePt t="131763" x="3986213" y="4090988"/>
          <p14:tracePt t="131765" x="4002088" y="4090988"/>
          <p14:tracePt t="131767" x="4019550" y="4083050"/>
          <p14:tracePt t="131769" x="4035425" y="4083050"/>
          <p14:tracePt t="131771" x="4043363" y="4083050"/>
          <p14:tracePt t="131773" x="4059238" y="4083050"/>
          <p14:tracePt t="131775" x="4067175" y="4083050"/>
          <p14:tracePt t="131777" x="4075113" y="4083050"/>
          <p14:tracePt t="131780" x="4090988" y="4083050"/>
          <p14:tracePt t="131781" x="4098925" y="4083050"/>
          <p14:tracePt t="131783" x="4114800" y="4083050"/>
          <p14:tracePt t="131787" x="4122738" y="4083050"/>
          <p14:tracePt t="131789" x="4130675" y="4075113"/>
          <p14:tracePt t="131791" x="4138613" y="4075113"/>
          <p14:tracePt t="131793" x="4146550" y="4075113"/>
          <p14:tracePt t="131797" x="4154488" y="4075113"/>
          <p14:tracePt t="131801" x="4162425" y="4075113"/>
          <p14:tracePt t="131805" x="4162425" y="4067175"/>
          <p14:tracePt t="131810" x="4170363" y="4067175"/>
          <p14:tracePt t="131839" x="4162425" y="4067175"/>
          <p14:tracePt t="131850" x="4162425" y="4059238"/>
          <p14:tracePt t="131856" x="4154488" y="4059238"/>
          <p14:tracePt t="131866" x="4146550" y="4059238"/>
          <p14:tracePt t="131874" x="4146550" y="4051300"/>
          <p14:tracePt t="132124" x="4138613" y="4051300"/>
          <p14:tracePt t="132126" x="4146550" y="4051300"/>
          <p14:tracePt t="132129" x="4146550" y="4059238"/>
          <p14:tracePt t="132135" x="4138613" y="4059238"/>
          <p14:tracePt t="132137" x="4130675" y="4067175"/>
          <p14:tracePt t="132140" x="4122738" y="4067175"/>
          <p14:tracePt t="132142" x="4114800" y="4067175"/>
          <p14:tracePt t="132144" x="4098925" y="4075113"/>
          <p14:tracePt t="132145" x="4090988" y="4075113"/>
          <p14:tracePt t="132147" x="4083050" y="4083050"/>
          <p14:tracePt t="132149" x="4067175" y="4090988"/>
          <p14:tracePt t="132151" x="4059238" y="4090988"/>
          <p14:tracePt t="132153" x="4043363" y="4098925"/>
          <p14:tracePt t="132155" x="4027488" y="4098925"/>
          <p14:tracePt t="132157" x="4011613" y="4106863"/>
          <p14:tracePt t="132160" x="3994150" y="4114800"/>
          <p14:tracePt t="132166" x="3946525" y="4130675"/>
          <p14:tracePt t="132168" x="3930650" y="4138613"/>
          <p14:tracePt t="132170" x="3914775" y="4146550"/>
          <p14:tracePt t="132172" x="3890963" y="4154488"/>
          <p14:tracePt t="132174" x="3875088" y="4170363"/>
          <p14:tracePt t="132176" x="3851275" y="4178300"/>
          <p14:tracePt t="132179" x="3827463" y="4186238"/>
          <p14:tracePt t="132182" x="3779838" y="4202113"/>
          <p14:tracePt t="132185" x="3756025" y="4210050"/>
          <p14:tracePt t="132186" x="3724275" y="4225925"/>
          <p14:tracePt t="132188" x="3692525" y="4233863"/>
          <p14:tracePt t="132190" x="3668713" y="4241800"/>
          <p14:tracePt t="132194" x="3603625" y="4257675"/>
          <p14:tracePt t="132196" x="3571875" y="4265613"/>
          <p14:tracePt t="132200" x="3500438" y="4291013"/>
          <p14:tracePt t="132202" x="3468688" y="4298950"/>
          <p14:tracePt t="132204" x="3429000" y="4306888"/>
          <p14:tracePt t="132206" x="3397250" y="4314825"/>
          <p14:tracePt t="132208" x="3357563" y="4322763"/>
          <p14:tracePt t="132211" x="3325813" y="4330700"/>
          <p14:tracePt t="132212" x="3284538" y="4338638"/>
          <p14:tracePt t="132214" x="3252788" y="4338638"/>
          <p14:tracePt t="132218" x="3181350" y="4362450"/>
          <p14:tracePt t="132220" x="3157538" y="4362450"/>
          <p14:tracePt t="132222" x="3133725" y="4370388"/>
          <p14:tracePt t="132224" x="3101975" y="4378325"/>
          <p14:tracePt t="132228" x="3046413" y="4386263"/>
          <p14:tracePt t="132230" x="3014663" y="4394200"/>
          <p14:tracePt t="132234" x="2957513" y="4402138"/>
          <p14:tracePt t="132236" x="2933700" y="4410075"/>
          <p14:tracePt t="132238" x="2909888" y="4418013"/>
          <p14:tracePt t="132240" x="2878138" y="4418013"/>
          <p14:tracePt t="132244" x="2838450" y="4425950"/>
          <p14:tracePt t="132247" x="2814638" y="4433888"/>
          <p14:tracePt t="132249" x="2782888" y="4441825"/>
          <p14:tracePt t="132251" x="2767013" y="4449763"/>
          <p14:tracePt t="132253" x="2751138" y="4449763"/>
          <p14:tracePt t="132256" x="2727325" y="4457700"/>
          <p14:tracePt t="132257" x="2711450" y="4465638"/>
          <p14:tracePt t="132261" x="2671763" y="4473575"/>
          <p14:tracePt t="132264" x="2655888" y="4481513"/>
          <p14:tracePt t="132267" x="2624138" y="4481513"/>
          <p14:tracePt t="132269" x="2606675" y="4489450"/>
          <p14:tracePt t="132271" x="2590800" y="4497388"/>
          <p14:tracePt t="132273" x="2574925" y="4497388"/>
          <p14:tracePt t="132275" x="2559050" y="4505325"/>
          <p14:tracePt t="132277" x="2551113" y="4505325"/>
          <p14:tracePt t="132279" x="2535238" y="4513263"/>
          <p14:tracePt t="132286" x="2495550" y="4521200"/>
          <p14:tracePt t="132287" x="2487613" y="4521200"/>
          <p14:tracePt t="132289" x="2471738" y="4529138"/>
          <p14:tracePt t="132291" x="2463800" y="4529138"/>
          <p14:tracePt t="132293" x="2455863" y="4537075"/>
          <p14:tracePt t="132295" x="2447925" y="4537075"/>
          <p14:tracePt t="132298" x="2439988" y="4545013"/>
          <p14:tracePt t="132299" x="2432050" y="4552950"/>
          <p14:tracePt t="132301" x="2424113" y="4552950"/>
          <p14:tracePt t="132303" x="2416175" y="4560888"/>
          <p14:tracePt t="132305" x="2408238" y="4560888"/>
          <p14:tracePt t="132307" x="2400300" y="4568825"/>
          <p14:tracePt t="132311" x="2384425" y="4576763"/>
          <p14:tracePt t="132315" x="2368550" y="4584700"/>
          <p14:tracePt t="132317" x="2360613" y="4584700"/>
          <p14:tracePt t="132321" x="2352675" y="4592638"/>
          <p14:tracePt t="132324" x="2344738" y="4592638"/>
          <p14:tracePt t="132328" x="2336800" y="4600575"/>
          <p14:tracePt t="132332" x="2328863" y="4600575"/>
          <p14:tracePt t="132339" x="2320925" y="4600575"/>
          <p14:tracePt t="132341" x="2320925" y="4608513"/>
          <p14:tracePt t="132349" x="2312988" y="4608513"/>
          <p14:tracePt t="132366" x="2305050" y="4608513"/>
          <p14:tracePt t="132373" x="2305050" y="4616450"/>
          <p14:tracePt t="132375" x="2297113" y="4616450"/>
          <p14:tracePt t="132381" x="2289175" y="4616450"/>
          <p14:tracePt t="132386" x="2281238" y="4624388"/>
          <p14:tracePt t="132393" x="2273300" y="4624388"/>
          <p14:tracePt t="132400" x="2265363" y="4633913"/>
          <p14:tracePt t="132406" x="2255838" y="4633913"/>
          <p14:tracePt t="132413" x="2247900" y="4641850"/>
          <p14:tracePt t="132418" x="2239963" y="4641850"/>
          <p14:tracePt t="132424" x="2232025" y="4641850"/>
          <p14:tracePt t="132430" x="2232025" y="4649788"/>
          <p14:tracePt t="132432" x="2224088" y="4649788"/>
          <p14:tracePt t="132438" x="2216150" y="4649788"/>
          <p14:tracePt t="132446" x="2208213" y="4649788"/>
          <p14:tracePt t="132454" x="2200275" y="4649788"/>
          <p14:tracePt t="132462" x="2192338" y="4649788"/>
          <p14:tracePt t="132468" x="2184400" y="4649788"/>
          <p14:tracePt t="132474" x="2176463" y="4649788"/>
          <p14:tracePt t="132480" x="2168525" y="4649788"/>
          <p14:tracePt t="132486" x="2160588" y="4649788"/>
          <p14:tracePt t="132491" x="2152650" y="4649788"/>
          <p14:tracePt t="132495" x="2144713" y="4649788"/>
          <p14:tracePt t="132501" x="2136775" y="4649788"/>
          <p14:tracePt t="132505" x="2128838" y="4649788"/>
          <p14:tracePt t="132510" x="2120900" y="4649788"/>
          <p14:tracePt t="132514" x="2112963" y="4649788"/>
          <p14:tracePt t="132519" x="2105025" y="4649788"/>
          <p14:tracePt t="132523" x="2097088" y="4649788"/>
          <p14:tracePt t="132528" x="2089150" y="4649788"/>
          <p14:tracePt t="132531" x="2081213" y="4649788"/>
          <p14:tracePt t="132535" x="2073275" y="4649788"/>
          <p14:tracePt t="132539" x="2065338" y="4649788"/>
          <p14:tracePt t="132544" x="2057400" y="4649788"/>
          <p14:tracePt t="132546" x="2049463" y="4649788"/>
          <p14:tracePt t="132552" x="2041525" y="4649788"/>
          <p14:tracePt t="132556" x="2033588" y="4649788"/>
          <p14:tracePt t="132562" x="2025650" y="4649788"/>
          <p14:tracePt t="132572" x="2017713" y="4649788"/>
          <p14:tracePt t="132608" x="2017713" y="4657725"/>
          <p14:tracePt t="132639" x="2009775" y="4657725"/>
          <p14:tracePt t="132684" x="2017713" y="4657725"/>
          <p14:tracePt t="132726" x="2017713" y="4649788"/>
          <p14:tracePt t="132731" x="2025650" y="4649788"/>
          <p14:tracePt t="132737" x="2033588" y="4649788"/>
          <p14:tracePt t="132739" x="2041525" y="4649788"/>
          <p14:tracePt t="132742" x="2049463" y="4649788"/>
          <p14:tracePt t="132744" x="2065338" y="4641850"/>
          <p14:tracePt t="132746" x="2073275" y="4641850"/>
          <p14:tracePt t="132748" x="2081213" y="4641850"/>
          <p14:tracePt t="132750" x="2097088" y="4641850"/>
          <p14:tracePt t="132752" x="2105025" y="4641850"/>
          <p14:tracePt t="132754" x="2112963" y="4633913"/>
          <p14:tracePt t="132756" x="2128838" y="4633913"/>
          <p14:tracePt t="132758" x="2144713" y="4633913"/>
          <p14:tracePt t="132760" x="2160588" y="4633913"/>
          <p14:tracePt t="132762" x="2176463" y="4624388"/>
          <p14:tracePt t="132764" x="2192338" y="4624388"/>
          <p14:tracePt t="132766" x="2208213" y="4624388"/>
          <p14:tracePt t="132768" x="2224088" y="4624388"/>
          <p14:tracePt t="132770" x="2239963" y="4624388"/>
          <p14:tracePt t="132772" x="2265363" y="4624388"/>
          <p14:tracePt t="132774" x="2281238" y="4624388"/>
          <p14:tracePt t="132778" x="2320925" y="4624388"/>
          <p14:tracePt t="132780" x="2344738" y="4624388"/>
          <p14:tracePt t="132782" x="2360613" y="4624388"/>
          <p14:tracePt t="132784" x="2384425" y="4624388"/>
          <p14:tracePt t="132786" x="2400300" y="4624388"/>
          <p14:tracePt t="132788" x="2432050" y="4624388"/>
          <p14:tracePt t="132790" x="2439988" y="4624388"/>
          <p14:tracePt t="132794" x="2479675" y="4624388"/>
          <p14:tracePt t="132796" x="2503488" y="4624388"/>
          <p14:tracePt t="132798" x="2527300" y="4624388"/>
          <p14:tracePt t="132800" x="2551113" y="4624388"/>
          <p14:tracePt t="132802" x="2566988" y="4624388"/>
          <p14:tracePt t="132804" x="2590800" y="4624388"/>
          <p14:tracePt t="132806" x="2616200" y="4624388"/>
          <p14:tracePt t="132808" x="2640013" y="4624388"/>
          <p14:tracePt t="132811" x="2663825" y="4633913"/>
          <p14:tracePt t="132812" x="2687638" y="4633913"/>
          <p14:tracePt t="132814" x="2711450" y="4633913"/>
          <p14:tracePt t="132816" x="2735263" y="4624388"/>
          <p14:tracePt t="132818" x="2767013" y="4624388"/>
          <p14:tracePt t="132820" x="2782888" y="4633913"/>
          <p14:tracePt t="132822" x="2814638" y="4633913"/>
          <p14:tracePt t="132824" x="2838450" y="4633913"/>
          <p14:tracePt t="132826" x="2862263" y="4633913"/>
          <p14:tracePt t="132828" x="2894013" y="4633913"/>
          <p14:tracePt t="132830" x="2917825" y="4633913"/>
          <p14:tracePt t="132832" x="2949575" y="4633913"/>
          <p14:tracePt t="132835" x="2974975" y="4633913"/>
          <p14:tracePt t="132836" x="2998788" y="4633913"/>
          <p14:tracePt t="132838" x="3030538" y="4633913"/>
          <p14:tracePt t="132840" x="3054350" y="4624388"/>
          <p14:tracePt t="132843" x="3086100" y="4624388"/>
          <p14:tracePt t="132845" x="3109913" y="4624388"/>
          <p14:tracePt t="132846" x="3141663" y="4624388"/>
          <p14:tracePt t="132848" x="3173413" y="4624388"/>
          <p14:tracePt t="132850" x="3197225" y="4616450"/>
          <p14:tracePt t="132852" x="3221038" y="4616450"/>
          <p14:tracePt t="132854" x="3244850" y="4616450"/>
          <p14:tracePt t="132856" x="3268663" y="4616450"/>
          <p14:tracePt t="132858" x="3292475" y="4616450"/>
          <p14:tracePt t="132860" x="3317875" y="4616450"/>
          <p14:tracePt t="132862" x="3341688" y="4616450"/>
          <p14:tracePt t="132864" x="3365500" y="4616450"/>
          <p14:tracePt t="132866" x="3389313" y="4616450"/>
          <p14:tracePt t="132868" x="3413125" y="4616450"/>
          <p14:tracePt t="132870" x="3429000" y="4616450"/>
          <p14:tracePt t="132872" x="3452813" y="4616450"/>
          <p14:tracePt t="132874" x="3468688" y="4616450"/>
          <p14:tracePt t="132876" x="3484563" y="4616450"/>
          <p14:tracePt t="132878" x="3516313" y="4616450"/>
          <p14:tracePt t="132880" x="3524250" y="4616450"/>
          <p14:tracePt t="132882" x="3540125" y="4616450"/>
          <p14:tracePt t="132884" x="3556000" y="4616450"/>
          <p14:tracePt t="132886" x="3571875" y="4616450"/>
          <p14:tracePt t="132888" x="3587750" y="4616450"/>
          <p14:tracePt t="132890" x="3603625" y="4616450"/>
          <p14:tracePt t="132894" x="3635375" y="4616450"/>
          <p14:tracePt t="132896" x="3651250" y="4624388"/>
          <p14:tracePt t="132898" x="3668713" y="4624388"/>
          <p14:tracePt t="132900" x="3676650" y="4624388"/>
          <p14:tracePt t="132902" x="3692525" y="4624388"/>
          <p14:tracePt t="132904" x="3708400" y="4624388"/>
          <p14:tracePt t="132906" x="3716338" y="4624388"/>
          <p14:tracePt t="132908" x="3732213" y="4624388"/>
          <p14:tracePt t="132910" x="3740150" y="4624388"/>
          <p14:tracePt t="132914" x="3763963" y="4624388"/>
          <p14:tracePt t="132916" x="3771900" y="4624388"/>
          <p14:tracePt t="132918" x="3787775" y="4624388"/>
          <p14:tracePt t="132920" x="3795713" y="4624388"/>
          <p14:tracePt t="132922" x="3803650" y="4624388"/>
          <p14:tracePt t="132924" x="3819525" y="4624388"/>
          <p14:tracePt t="132926" x="3827463" y="4624388"/>
          <p14:tracePt t="132930" x="3843338" y="4624388"/>
          <p14:tracePt t="132932" x="3851275" y="4624388"/>
          <p14:tracePt t="132936" x="3859213" y="4624388"/>
          <p14:tracePt t="132939" x="3867150" y="4633913"/>
          <p14:tracePt t="132947" x="3883025" y="4633913"/>
          <p14:tracePt t="132954" x="3890963" y="4633913"/>
          <p14:tracePt t="132961" x="3898900" y="4633913"/>
          <p14:tracePt t="133151" x="3906838" y="4641850"/>
          <p14:tracePt t="133154" x="3898900" y="4641850"/>
          <p14:tracePt t="133159" x="3890963" y="4641850"/>
          <p14:tracePt t="133165" x="3875088" y="4649788"/>
          <p14:tracePt t="133168" x="3867150" y="4649788"/>
          <p14:tracePt t="133170" x="3859213" y="4649788"/>
          <p14:tracePt t="133172" x="3851275" y="4657725"/>
          <p14:tracePt t="133174" x="3843338" y="4657725"/>
          <p14:tracePt t="133177" x="3835400" y="4657725"/>
          <p14:tracePt t="133178" x="3827463" y="4657725"/>
          <p14:tracePt t="133180" x="3819525" y="4665663"/>
          <p14:tracePt t="133182" x="3811588" y="4665663"/>
          <p14:tracePt t="133184" x="3803650" y="4665663"/>
          <p14:tracePt t="133186" x="3795713" y="4673600"/>
          <p14:tracePt t="133188" x="3787775" y="4673600"/>
          <p14:tracePt t="133190" x="3779838" y="4673600"/>
          <p14:tracePt t="133192" x="3771900" y="4673600"/>
          <p14:tracePt t="133194" x="3763963" y="4681538"/>
          <p14:tracePt t="133196" x="3756025" y="4681538"/>
          <p14:tracePt t="133198" x="3748088" y="4681538"/>
          <p14:tracePt t="133200" x="3740150" y="4681538"/>
          <p14:tracePt t="133202" x="3732213" y="4689475"/>
          <p14:tracePt t="133204" x="3716338" y="4689475"/>
          <p14:tracePt t="133206" x="3708400" y="4697413"/>
          <p14:tracePt t="133209" x="3700463" y="4697413"/>
          <p14:tracePt t="133210" x="3692525" y="4697413"/>
          <p14:tracePt t="133212" x="3676650" y="4697413"/>
          <p14:tracePt t="133214" x="3668713" y="4705350"/>
          <p14:tracePt t="133216" x="3660775" y="4705350"/>
          <p14:tracePt t="133218" x="3651250" y="4705350"/>
          <p14:tracePt t="133220" x="3635375" y="4705350"/>
          <p14:tracePt t="133222" x="3627438" y="4713288"/>
          <p14:tracePt t="133224" x="3619500" y="4713288"/>
          <p14:tracePt t="133227" x="3611563" y="4713288"/>
          <p14:tracePt t="133228" x="3603625" y="4713288"/>
          <p14:tracePt t="133230" x="3587750" y="4713288"/>
          <p14:tracePt t="133232" x="3579813" y="4721225"/>
          <p14:tracePt t="133234" x="3571875" y="4721225"/>
          <p14:tracePt t="133236" x="3563938" y="4721225"/>
          <p14:tracePt t="133238" x="3556000" y="4721225"/>
          <p14:tracePt t="133240" x="3548063" y="4729163"/>
          <p14:tracePt t="133242" x="3540125" y="4729163"/>
          <p14:tracePt t="133246" x="3532188" y="4729163"/>
          <p14:tracePt t="133248" x="3524250" y="4729163"/>
          <p14:tracePt t="133250" x="3516313" y="4729163"/>
          <p14:tracePt t="133252" x="3508375" y="4737100"/>
          <p14:tracePt t="133254" x="3500438" y="4737100"/>
          <p14:tracePt t="133258" x="3492500" y="4737100"/>
          <p14:tracePt t="133260" x="3484563" y="4737100"/>
          <p14:tracePt t="133262" x="3476625" y="4737100"/>
          <p14:tracePt t="133264" x="3476625" y="4745038"/>
          <p14:tracePt t="133266" x="3468688" y="4745038"/>
          <p14:tracePt t="133268" x="3460750" y="4745038"/>
          <p14:tracePt t="133270" x="3452813" y="4745038"/>
          <p14:tracePt t="133274" x="3444875" y="4745038"/>
          <p14:tracePt t="133276" x="3436938" y="4752975"/>
          <p14:tracePt t="133280" x="3429000" y="4752975"/>
          <p14:tracePt t="133282" x="3421063" y="4752975"/>
          <p14:tracePt t="133286" x="3413125" y="4760913"/>
          <p14:tracePt t="133288" x="3405188" y="4760913"/>
          <p14:tracePt t="133292" x="3397250" y="4760913"/>
          <p14:tracePt t="133294" x="3397250" y="4768850"/>
          <p14:tracePt t="133296" x="3389313" y="4768850"/>
          <p14:tracePt t="133300" x="3381375" y="4768850"/>
          <p14:tracePt t="133302" x="3381375" y="4776788"/>
          <p14:tracePt t="133304" x="3373438" y="4776788"/>
          <p14:tracePt t="133308" x="3365500" y="4776788"/>
          <p14:tracePt t="133310" x="3365500" y="4784725"/>
          <p14:tracePt t="133314" x="3357563" y="4784725"/>
          <p14:tracePt t="133316" x="3357563" y="4792663"/>
          <p14:tracePt t="133318" x="3349625" y="4792663"/>
          <p14:tracePt t="133324" x="3341688" y="4800600"/>
          <p14:tracePt t="133329" x="3341688" y="4808538"/>
          <p14:tracePt t="133331" x="3333750" y="4808538"/>
          <p14:tracePt t="133335" x="3325813" y="4816475"/>
          <p14:tracePt t="133341" x="3317875" y="4824413"/>
          <p14:tracePt t="133348" x="3308350" y="4832350"/>
          <p14:tracePt t="133354" x="3300413" y="4840288"/>
          <p14:tracePt t="133360" x="3292475" y="4840288"/>
          <p14:tracePt t="133363" x="3292475" y="4848225"/>
          <p14:tracePt t="133370" x="3284538" y="4848225"/>
          <p14:tracePt t="133374" x="3284538" y="4856163"/>
          <p14:tracePt t="133934" x="3284538" y="4848225"/>
          <p14:tracePt t="134053" x="3284538" y="4840288"/>
          <p14:tracePt t="134079" x="3276600" y="4840288"/>
          <p14:tracePt t="134087" x="3276600" y="4832350"/>
          <p14:tracePt t="134115" x="3276600" y="4824413"/>
          <p14:tracePt t="134506" x="3276600" y="4816475"/>
          <p14:tracePt t="134531" x="3276600" y="4808538"/>
          <p14:tracePt t="134544" x="3276600" y="4800600"/>
          <p14:tracePt t="134552" x="3276600" y="4792663"/>
          <p14:tracePt t="134558" x="3276600" y="4784725"/>
          <p14:tracePt t="134564" x="3268663" y="4776788"/>
          <p14:tracePt t="134570" x="3268663" y="4768850"/>
          <p14:tracePt t="134574" x="3268663" y="4760913"/>
          <p14:tracePt t="134578" x="3268663" y="4752975"/>
          <p14:tracePt t="134582" x="3268663" y="4745038"/>
          <p14:tracePt t="134586" x="3260725" y="4745038"/>
          <p14:tracePt t="134588" x="3260725" y="4737100"/>
          <p14:tracePt t="134592" x="3260725" y="4729163"/>
          <p14:tracePt t="134598" x="3260725" y="4721225"/>
          <p14:tracePt t="134602" x="3260725" y="4713288"/>
          <p14:tracePt t="134606" x="3260725" y="4705350"/>
          <p14:tracePt t="134610" x="3260725" y="4697413"/>
          <p14:tracePt t="134616" x="3260725" y="4689475"/>
          <p14:tracePt t="134619" x="3260725" y="4681538"/>
          <p14:tracePt t="134623" x="3260725" y="4673600"/>
          <p14:tracePt t="134631" x="3260725" y="4665663"/>
          <p14:tracePt t="134643" x="3260725" y="4657725"/>
          <p14:tracePt t="134895" x="3268663" y="4657725"/>
          <p14:tracePt t="135351" x="3260725" y="4657725"/>
          <p14:tracePt t="135389" x="3260725" y="4665663"/>
          <p14:tracePt t="135403" x="3252788" y="4665663"/>
          <p14:tracePt t="135407" x="3252788" y="4673600"/>
          <p14:tracePt t="135411" x="3244850" y="4673600"/>
          <p14:tracePt t="135419" x="3236913" y="4681538"/>
          <p14:tracePt t="135423" x="3228975" y="4681538"/>
          <p14:tracePt t="135429" x="3221038" y="4681538"/>
          <p14:tracePt t="135433" x="3221038" y="4689475"/>
          <p14:tracePt t="135435" x="3213100" y="4689475"/>
          <p14:tracePt t="135441" x="3205163" y="4689475"/>
          <p14:tracePt t="135446" x="3197225" y="4689475"/>
          <p14:tracePt t="135451" x="3189288" y="4697413"/>
          <p14:tracePt t="135455" x="3181350" y="4697413"/>
          <p14:tracePt t="135461" x="3173413" y="4697413"/>
          <p14:tracePt t="135465" x="3165475" y="4697413"/>
          <p14:tracePt t="135467" x="3165475" y="4705350"/>
          <p14:tracePt t="135469" x="3157538" y="4705350"/>
          <p14:tracePt t="135473" x="3149600" y="4705350"/>
          <p14:tracePt t="135477" x="3141663" y="4705350"/>
          <p14:tracePt t="135481" x="3133725" y="4705350"/>
          <p14:tracePt t="135485" x="3125788" y="4713288"/>
          <p14:tracePt t="135489" x="3117850" y="4713288"/>
          <p14:tracePt t="135495" x="3109913" y="4713288"/>
          <p14:tracePt t="135499" x="3101975" y="4713288"/>
          <p14:tracePt t="135501" x="3094038" y="4713288"/>
          <p14:tracePt t="135505" x="3086100" y="4713288"/>
          <p14:tracePt t="135507" x="3078163" y="4713288"/>
          <p14:tracePt t="135511" x="3062288" y="4721225"/>
          <p14:tracePt t="135513" x="3054350" y="4721225"/>
          <p14:tracePt t="135515" x="3046413" y="4721225"/>
          <p14:tracePt t="135517" x="3038475" y="4721225"/>
          <p14:tracePt t="135519" x="3030538" y="4721225"/>
          <p14:tracePt t="135521" x="3022600" y="4721225"/>
          <p14:tracePt t="135523" x="3006725" y="4729163"/>
          <p14:tracePt t="135525" x="2998788" y="4729163"/>
          <p14:tracePt t="135527" x="2990850" y="4729163"/>
          <p14:tracePt t="135529" x="2974975" y="4729163"/>
          <p14:tracePt t="135531" x="2967038" y="4729163"/>
          <p14:tracePt t="135533" x="2957513" y="4737100"/>
          <p14:tracePt t="135535" x="2949575" y="4737100"/>
          <p14:tracePt t="135537" x="2941638" y="4737100"/>
          <p14:tracePt t="135539" x="2933700" y="4737100"/>
          <p14:tracePt t="135541" x="2925763" y="4737100"/>
          <p14:tracePt t="135543" x="2917825" y="4737100"/>
          <p14:tracePt t="135546" x="2909888" y="4737100"/>
          <p14:tracePt t="135547" x="2901950" y="4737100"/>
          <p14:tracePt t="135548" x="2894013" y="4737100"/>
          <p14:tracePt t="135550" x="2886075" y="4737100"/>
          <p14:tracePt t="135552" x="2878138" y="4737100"/>
          <p14:tracePt t="135554" x="2870200" y="4737100"/>
          <p14:tracePt t="135559" x="2862263" y="4737100"/>
          <p14:tracePt t="135560" x="2854325" y="4737100"/>
          <p14:tracePt t="135562" x="2846388" y="4737100"/>
          <p14:tracePt t="135566" x="2838450" y="4745038"/>
          <p14:tracePt t="135570" x="2830513" y="4745038"/>
          <p14:tracePt t="135572" x="2822575" y="4745038"/>
          <p14:tracePt t="135577" x="2814638" y="4745038"/>
          <p14:tracePt t="135581" x="2806700" y="4745038"/>
          <p14:tracePt t="135585" x="2798763" y="4745038"/>
          <p14:tracePt t="135589" x="2790825" y="4745038"/>
          <p14:tracePt t="135597" x="2782888" y="4745038"/>
          <p14:tracePt t="135871" x="2782888" y="4737100"/>
          <p14:tracePt t="135874" x="2774950" y="4737100"/>
          <p14:tracePt t="135879" x="2774950" y="4729163"/>
          <p14:tracePt t="135881" x="2774950" y="4721225"/>
          <p14:tracePt t="135885" x="2774950" y="4713288"/>
          <p14:tracePt t="135887" x="2767013" y="4713288"/>
          <p14:tracePt t="135889" x="2767013" y="4705350"/>
          <p14:tracePt t="135893" x="2767013" y="4697413"/>
          <p14:tracePt t="135895" x="2759075" y="4697413"/>
          <p14:tracePt t="135898" x="2759075" y="4689475"/>
          <p14:tracePt t="135899" x="2759075" y="4681538"/>
          <p14:tracePt t="135903" x="2759075" y="4673600"/>
          <p14:tracePt t="135905" x="2751138" y="4673600"/>
          <p14:tracePt t="135907" x="2751138" y="4665663"/>
          <p14:tracePt t="135913" x="2751138" y="4657725"/>
          <p14:tracePt t="135915" x="2743200" y="4649788"/>
          <p14:tracePt t="135919" x="2743200" y="4641850"/>
          <p14:tracePt t="135923" x="2743200" y="4633913"/>
          <p14:tracePt t="135925" x="2735263" y="4633913"/>
          <p14:tracePt t="135928" x="2735263" y="4624388"/>
          <p14:tracePt t="135929" x="2735263" y="4616450"/>
          <p14:tracePt t="135933" x="2735263" y="4608513"/>
          <p14:tracePt t="135935" x="2727325" y="4600575"/>
          <p14:tracePt t="135947" x="2719388" y="4568825"/>
          <p14:tracePt t="135949" x="2719388" y="4560888"/>
          <p14:tracePt t="135951" x="2719388" y="4552950"/>
          <p14:tracePt t="135953" x="2711450" y="4552950"/>
          <p14:tracePt t="135955" x="2711450" y="4545013"/>
          <p14:tracePt t="135957" x="2711450" y="4537075"/>
          <p14:tracePt t="135961" x="2711450" y="4529138"/>
          <p14:tracePt t="135965" x="2703513" y="4521200"/>
          <p14:tracePt t="135967" x="2703513" y="4513263"/>
          <p14:tracePt t="135971" x="2703513" y="4505325"/>
          <p14:tracePt t="135973" x="2703513" y="4497388"/>
          <p14:tracePt t="135977" x="2703513" y="4489450"/>
          <p14:tracePt t="135979" x="2695575" y="4489450"/>
          <p14:tracePt t="135981" x="2695575" y="4481513"/>
          <p14:tracePt t="135985" x="2695575" y="4473575"/>
          <p14:tracePt t="135989" x="2695575" y="4465638"/>
          <p14:tracePt t="135993" x="2695575" y="4457700"/>
          <p14:tracePt t="135997" x="2695575" y="4449763"/>
          <p14:tracePt t="136003" x="2695575" y="4441825"/>
          <p14:tracePt t="136007" x="2695575" y="4433888"/>
          <p14:tracePt t="136013" x="2695575" y="4425950"/>
          <p14:tracePt t="136015" x="2687638" y="4425950"/>
          <p14:tracePt t="136019" x="2687638" y="4418013"/>
          <p14:tracePt t="136023" x="2687638" y="4410075"/>
          <p14:tracePt t="136027" x="2687638" y="4402138"/>
          <p14:tracePt t="136031" x="2687638" y="4394200"/>
          <p14:tracePt t="136035" x="2687638" y="4386263"/>
          <p14:tracePt t="136039" x="2687638" y="4378325"/>
          <p14:tracePt t="136043" x="2687638" y="4370388"/>
          <p14:tracePt t="136047" x="2687638" y="4362450"/>
          <p14:tracePt t="136051" x="2687638" y="4354513"/>
          <p14:tracePt t="136055" x="2687638" y="4346575"/>
          <p14:tracePt t="136060" x="2687638" y="4338638"/>
          <p14:tracePt t="136063" x="2687638" y="4330700"/>
          <p14:tracePt t="136067" x="2687638" y="4322763"/>
          <p14:tracePt t="136073" x="2687638" y="4314825"/>
          <p14:tracePt t="136077" x="2687638" y="4306888"/>
          <p14:tracePt t="136085" x="2687638" y="4298950"/>
          <p14:tracePt t="136089" x="2695575" y="4298950"/>
          <p14:tracePt t="136093" x="2695575" y="4291013"/>
          <p14:tracePt t="136195" x="2695575" y="4281488"/>
          <p14:tracePt t="136213" x="2703513" y="4281488"/>
          <p14:tracePt t="136341" x="2711450" y="4281488"/>
          <p14:tracePt t="136492" x="2711450" y="4291013"/>
          <p14:tracePt t="136505" x="2719388" y="4291013"/>
          <p14:tracePt t="136508" x="2719388" y="4298950"/>
          <p14:tracePt t="136515" x="2719388" y="4306888"/>
          <p14:tracePt t="136521" x="2727325" y="4306888"/>
          <p14:tracePt t="136525" x="2727325" y="4314825"/>
          <p14:tracePt t="136535" x="2727325" y="4322763"/>
          <p14:tracePt t="136547" x="2727325" y="4330700"/>
          <p14:tracePt t="136561" x="2727325" y="4338638"/>
          <p14:tracePt t="138059" x="2727325" y="4346575"/>
          <p14:tracePt t="138063" x="2727325" y="4354513"/>
          <p14:tracePt t="138068" x="2719388" y="4370388"/>
          <p14:tracePt t="138071" x="2719388" y="4378325"/>
          <p14:tracePt t="138073" x="2719388" y="4386263"/>
          <p14:tracePt t="138075" x="2719388" y="4394200"/>
          <p14:tracePt t="138077" x="2719388" y="4402138"/>
          <p14:tracePt t="138079" x="2719388" y="4410075"/>
          <p14:tracePt t="138081" x="2719388" y="4418013"/>
          <p14:tracePt t="138083" x="2719388" y="4425950"/>
          <p14:tracePt t="138085" x="2719388" y="4433888"/>
          <p14:tracePt t="138087" x="2719388" y="4441825"/>
          <p14:tracePt t="138089" x="2719388" y="4449763"/>
          <p14:tracePt t="138091" x="2711450" y="4457700"/>
          <p14:tracePt t="138093" x="2711450" y="4465638"/>
          <p14:tracePt t="138096" x="2711450" y="4473575"/>
          <p14:tracePt t="138097" x="2711450" y="4481513"/>
          <p14:tracePt t="138099" x="2711450" y="4497388"/>
          <p14:tracePt t="138101" x="2711450" y="4505325"/>
          <p14:tracePt t="138103" x="2711450" y="4513263"/>
          <p14:tracePt t="138105" x="2703513" y="4521200"/>
          <p14:tracePt t="138107" x="2703513" y="4529138"/>
          <p14:tracePt t="138111" x="2703513" y="4552950"/>
          <p14:tracePt t="138113" x="2703513" y="4560888"/>
          <p14:tracePt t="138115" x="2695575" y="4568825"/>
          <p14:tracePt t="138117" x="2695575" y="4576763"/>
          <p14:tracePt t="138119" x="2695575" y="4584700"/>
          <p14:tracePt t="138121" x="2695575" y="4592638"/>
          <p14:tracePt t="138123" x="2695575" y="4608513"/>
          <p14:tracePt t="138125" x="2687638" y="4616450"/>
          <p14:tracePt t="138127" x="2687638" y="4624388"/>
          <p14:tracePt t="138130" x="2687638" y="4633913"/>
          <p14:tracePt t="138133" x="2679700" y="4649788"/>
          <p14:tracePt t="138135" x="2679700" y="4665663"/>
          <p14:tracePt t="138137" x="2671763" y="4673600"/>
          <p14:tracePt t="138139" x="2663825" y="4689475"/>
          <p14:tracePt t="138141" x="2663825" y="4705350"/>
          <p14:tracePt t="138143" x="2655888" y="4721225"/>
          <p14:tracePt t="138145" x="2647950" y="4737100"/>
          <p14:tracePt t="138150" x="2632075" y="4768850"/>
          <p14:tracePt t="138153" x="2616200" y="4800600"/>
          <p14:tracePt t="138156" x="2606675" y="4816475"/>
          <p14:tracePt t="138157" x="2598738" y="4832350"/>
          <p14:tracePt t="138161" x="2582863" y="4856163"/>
          <p14:tracePt t="138168" x="2559050" y="4895850"/>
          <p14:tracePt t="138169" x="2551113" y="4903788"/>
          <p14:tracePt t="138171" x="2543175" y="4911725"/>
          <p14:tracePt t="138173" x="2535238" y="4919663"/>
          <p14:tracePt t="138175" x="2527300" y="4927600"/>
          <p14:tracePt t="138178" x="2519363" y="4943475"/>
          <p14:tracePt t="138179" x="2511425" y="4951413"/>
          <p14:tracePt t="138183" x="2503488" y="4967288"/>
          <p14:tracePt t="138185" x="2495550" y="4976813"/>
          <p14:tracePt t="138186" x="2487613" y="4984750"/>
          <p14:tracePt t="138188" x="2479675" y="4992688"/>
          <p14:tracePt t="138190" x="2479675" y="5000625"/>
          <p14:tracePt t="138193" x="2471738" y="5008563"/>
          <p14:tracePt t="138194" x="2463800" y="5016500"/>
          <p14:tracePt t="138198" x="2455863" y="5024438"/>
          <p14:tracePt t="138200" x="2447925" y="5032375"/>
          <p14:tracePt t="138202" x="2447925" y="5040313"/>
          <p14:tracePt t="138204" x="2439988" y="5048250"/>
          <p14:tracePt t="138206" x="2432050" y="5056188"/>
          <p14:tracePt t="138210" x="2432050" y="5064125"/>
          <p14:tracePt t="138210" x="2424113" y="5064125"/>
          <p14:tracePt t="138213" x="2424113" y="5072063"/>
          <p14:tracePt t="138214" x="2416175" y="5080000"/>
          <p14:tracePt t="138216" x="2416175" y="5087938"/>
          <p14:tracePt t="138218" x="2408238" y="5087938"/>
          <p14:tracePt t="138220" x="2408238" y="5095875"/>
          <p14:tracePt t="138222" x="2408238" y="5103813"/>
          <p14:tracePt t="138224" x="2400300" y="5103813"/>
          <p14:tracePt t="138226" x="2400300" y="5111750"/>
          <p14:tracePt t="138229" x="2400300" y="5119688"/>
          <p14:tracePt t="138230" x="2392363" y="5119688"/>
          <p14:tracePt t="138234" x="2392363" y="5127625"/>
          <p14:tracePt t="138236" x="2384425" y="5127625"/>
          <p14:tracePt t="138238" x="2384425" y="5135563"/>
          <p14:tracePt t="138243" x="2384425" y="5143500"/>
          <p14:tracePt t="138244" x="2376488" y="5143500"/>
          <p14:tracePt t="138248" x="2376488" y="5151438"/>
          <p14:tracePt t="138254" x="2368550" y="5159375"/>
          <p14:tracePt t="138261" x="2368550" y="5167313"/>
          <p14:tracePt t="138265" x="2360613" y="5167313"/>
          <p14:tracePt t="138268" x="2360613" y="5175250"/>
          <p14:tracePt t="138277" x="2352675" y="5183188"/>
          <p14:tracePt t="138287" x="2352675" y="5191125"/>
          <p14:tracePt t="138289" x="2344738" y="5191125"/>
          <p14:tracePt t="138299" x="2344738" y="5199063"/>
          <p14:tracePt t="138303" x="2336800" y="5199063"/>
          <p14:tracePt t="138310" x="2336800" y="5207000"/>
          <p14:tracePt t="138313" x="2328863" y="5207000"/>
          <p14:tracePt t="138317" x="2328863" y="5214938"/>
          <p14:tracePt t="138319" x="2320925" y="5214938"/>
          <p14:tracePt t="138323" x="2320925" y="5222875"/>
          <p14:tracePt t="138327" x="2312988" y="5222875"/>
          <p14:tracePt t="138331" x="2312988" y="5230813"/>
          <p14:tracePt t="138333" x="2305050" y="5230813"/>
          <p14:tracePt t="138335" x="2305050" y="5238750"/>
          <p14:tracePt t="138337" x="2297113" y="5238750"/>
          <p14:tracePt t="138341" x="2289175" y="5246688"/>
          <p14:tracePt t="138345" x="2281238" y="5254625"/>
          <p14:tracePt t="138347" x="2273300" y="5254625"/>
          <p14:tracePt t="138350" x="2273300" y="5262563"/>
          <p14:tracePt t="138351" x="2265363" y="5262563"/>
          <p14:tracePt t="138353" x="2255838" y="5270500"/>
          <p14:tracePt t="138357" x="2247900" y="5278438"/>
          <p14:tracePt t="138361" x="2232025" y="5286375"/>
          <p14:tracePt t="138365" x="2224088" y="5294313"/>
          <p14:tracePt t="138369" x="2216150" y="5302250"/>
          <p14:tracePt t="138371" x="2208213" y="5302250"/>
          <p14:tracePt t="138373" x="2208213" y="5310188"/>
          <p14:tracePt t="138375" x="2200275" y="5310188"/>
          <p14:tracePt t="138381" x="2192338" y="5319713"/>
          <p14:tracePt t="138383" x="2184400" y="5319713"/>
          <p14:tracePt t="138385" x="2184400" y="5327650"/>
          <p14:tracePt t="138389" x="2176463" y="5327650"/>
          <p14:tracePt t="138391" x="2176463" y="5335588"/>
          <p14:tracePt t="138393" x="2168525" y="5335588"/>
          <p14:tracePt t="138402" x="2160588" y="5343525"/>
          <p14:tracePt t="138415" x="2152650" y="5343525"/>
          <p14:tracePt t="138416" x="2152650" y="5351463"/>
          <p14:tracePt t="139703" x="2160588" y="5351463"/>
          <p14:tracePt t="140949" x="2160588" y="5359400"/>
          <p14:tracePt t="140961" x="2160588" y="5351463"/>
          <p14:tracePt t="140965" x="2152650" y="5351463"/>
          <p14:tracePt t="143905" x="2160588" y="5351463"/>
          <p14:tracePt t="143908" x="2160588" y="5343525"/>
          <p14:tracePt t="143913" x="2168525" y="5327650"/>
          <p14:tracePt t="143915" x="2168525" y="5310188"/>
          <p14:tracePt t="143917" x="2168525" y="5302250"/>
          <p14:tracePt t="143919" x="2176463" y="5278438"/>
          <p14:tracePt t="143921" x="2176463" y="5262563"/>
          <p14:tracePt t="143923" x="2176463" y="5246688"/>
          <p14:tracePt t="143925" x="2176463" y="5230813"/>
          <p14:tracePt t="143928" x="2176463" y="5207000"/>
          <p14:tracePt t="143930" x="2168525" y="5191125"/>
          <p14:tracePt t="143931" x="2168525" y="5167313"/>
          <p14:tracePt t="143933" x="2168525" y="5151438"/>
          <p14:tracePt t="143935" x="2168525" y="5135563"/>
          <p14:tracePt t="143937" x="2168525" y="5111750"/>
          <p14:tracePt t="143939" x="2168525" y="5095875"/>
          <p14:tracePt t="143941" x="2168525" y="5080000"/>
          <p14:tracePt t="143944" x="2168525" y="5064125"/>
          <p14:tracePt t="143963" x="2136775" y="4927600"/>
          <p14:tracePt t="143965" x="2136775" y="4911725"/>
          <p14:tracePt t="143967" x="2128838" y="4895850"/>
          <p14:tracePt t="143969" x="2128838" y="4887913"/>
          <p14:tracePt t="143971" x="2120900" y="4872038"/>
          <p14:tracePt t="143973" x="2120900" y="4864100"/>
          <p14:tracePt t="143975" x="2112963" y="4848225"/>
          <p14:tracePt t="143978" x="2105025" y="4840288"/>
          <p14:tracePt t="143980" x="2105025" y="4824413"/>
          <p14:tracePt t="143981" x="2097088" y="4816475"/>
          <p14:tracePt t="143983" x="2089150" y="4800600"/>
          <p14:tracePt t="143985" x="2089150" y="4792663"/>
          <p14:tracePt t="143987" x="2081213" y="4776788"/>
          <p14:tracePt t="143989" x="2073275" y="4768850"/>
          <p14:tracePt t="143991" x="2065338" y="4752975"/>
          <p14:tracePt t="143994" x="2065338" y="4745038"/>
          <p14:tracePt t="143995" x="2057400" y="4729163"/>
          <p14:tracePt t="143999" x="2041525" y="4713288"/>
          <p14:tracePt t="144001" x="2033588" y="4705350"/>
          <p14:tracePt t="144003" x="2033588" y="4689475"/>
          <p14:tracePt t="144005" x="2025650" y="4681538"/>
          <p14:tracePt t="144007" x="2017713" y="4673600"/>
          <p14:tracePt t="144011" x="2001838" y="4657725"/>
          <p14:tracePt t="144014" x="2001838" y="4649788"/>
          <p14:tracePt t="144017" x="1985963" y="4633913"/>
          <p14:tracePt t="144018" x="1978025" y="4624388"/>
          <p14:tracePt t="144021" x="1978025" y="4616450"/>
          <p14:tracePt t="144023" x="1970088" y="4616450"/>
          <p14:tracePt t="144025" x="1962150" y="4608513"/>
          <p14:tracePt t="144027" x="1962150" y="4600575"/>
          <p14:tracePt t="144029" x="1954213" y="4592638"/>
          <p14:tracePt t="144033" x="1946275" y="4584700"/>
          <p14:tracePt t="144035" x="1938338" y="4576763"/>
          <p14:tracePt t="144039" x="1930400" y="4568825"/>
          <p14:tracePt t="144041" x="1930400" y="4560888"/>
          <p14:tracePt t="144043" x="1922463" y="4560888"/>
          <p14:tracePt t="144045" x="1922463" y="4552950"/>
          <p14:tracePt t="144049" x="1912938" y="4545013"/>
          <p14:tracePt t="144053" x="1905000" y="4537075"/>
          <p14:tracePt t="144057" x="1897063" y="4537075"/>
          <p14:tracePt t="144060" x="1897063" y="4529138"/>
          <p14:tracePt t="144063" x="1889125" y="4521200"/>
          <p14:tracePt t="144067" x="1881188" y="4521200"/>
          <p14:tracePt t="144069" x="1881188" y="4513263"/>
          <p14:tracePt t="144073" x="1873250" y="4505325"/>
          <p14:tracePt t="144077" x="1865313" y="4505325"/>
          <p14:tracePt t="144079" x="1865313" y="4497388"/>
          <p14:tracePt t="144083" x="1857375" y="4497388"/>
          <p14:tracePt t="144086" x="1857375" y="4489450"/>
          <p14:tracePt t="144087" x="1849438" y="4489450"/>
          <p14:tracePt t="144089" x="1841500" y="4481513"/>
          <p14:tracePt t="144097" x="1825625" y="4473575"/>
          <p14:tracePt t="144101" x="1817688" y="4465638"/>
          <p14:tracePt t="144105" x="1809750" y="4465638"/>
          <p14:tracePt t="144107" x="1809750" y="4457700"/>
          <p14:tracePt t="144111" x="1793875" y="4449763"/>
          <p14:tracePt t="144115" x="1785938" y="4449763"/>
          <p14:tracePt t="144117" x="1785938" y="4441825"/>
          <p14:tracePt t="144119" x="1778000" y="4441825"/>
          <p14:tracePt t="144123" x="1770063" y="4433888"/>
          <p14:tracePt t="144130" x="1762125" y="4425950"/>
          <p14:tracePt t="144133" x="1754188" y="4418013"/>
          <p14:tracePt t="144139" x="1746250" y="4410075"/>
          <p14:tracePt t="144146" x="1746250" y="4402138"/>
          <p14:tracePt t="144149" x="1738313" y="4402138"/>
          <p14:tracePt t="144151" x="1738313" y="4394200"/>
          <p14:tracePt t="144153" x="1730375" y="4394200"/>
          <p14:tracePt t="144155" x="1730375" y="4386263"/>
          <p14:tracePt t="144157" x="1730375" y="4378325"/>
          <p14:tracePt t="144161" x="1722438" y="4370388"/>
          <p14:tracePt t="144167" x="1714500" y="4354513"/>
          <p14:tracePt t="144171" x="1706563" y="4338638"/>
          <p14:tracePt t="144173" x="1698625" y="4338638"/>
          <p14:tracePt t="144175" x="1698625" y="4330700"/>
          <p14:tracePt t="144177" x="1690688" y="4322763"/>
          <p14:tracePt t="144180" x="1690688" y="4314825"/>
          <p14:tracePt t="144182" x="1690688" y="4306888"/>
          <p14:tracePt t="144183" x="1682750" y="4298950"/>
          <p14:tracePt t="144185" x="1682750" y="4291013"/>
          <p14:tracePt t="144187" x="1674813" y="4291013"/>
          <p14:tracePt t="144189" x="1674813" y="4281488"/>
          <p14:tracePt t="144191" x="1674813" y="4273550"/>
          <p14:tracePt t="144194" x="1666875" y="4265613"/>
          <p14:tracePt t="144197" x="1666875" y="4257675"/>
          <p14:tracePt t="144199" x="1658938" y="4257675"/>
          <p14:tracePt t="144201" x="1658938" y="4249738"/>
          <p14:tracePt t="144203" x="1658938" y="4241800"/>
          <p14:tracePt t="144205" x="1651000" y="4241800"/>
          <p14:tracePt t="144207" x="1651000" y="4233863"/>
          <p14:tracePt t="144211" x="1643063" y="4233863"/>
          <p14:tracePt t="144213" x="1643063" y="4225925"/>
          <p14:tracePt t="144217" x="1643063" y="4217988"/>
          <p14:tracePt t="144219" x="1635125" y="4210050"/>
          <p14:tracePt t="144223" x="1627188" y="4202113"/>
          <p14:tracePt t="144226" x="1627188" y="4194175"/>
          <p14:tracePt t="144230" x="1619250" y="4186238"/>
          <p14:tracePt t="144231" x="1619250" y="4178300"/>
          <p14:tracePt t="144233" x="1611313" y="4170363"/>
          <p14:tracePt t="144235" x="1611313" y="4162425"/>
          <p14:tracePt t="144239" x="1603375" y="4154488"/>
          <p14:tracePt t="144241" x="1603375" y="4146550"/>
          <p14:tracePt t="144244" x="1595438" y="4138613"/>
          <p14:tracePt t="144249" x="1587500" y="4130675"/>
          <p14:tracePt t="144251" x="1587500" y="4122738"/>
          <p14:tracePt t="144253" x="1587500" y="4114800"/>
          <p14:tracePt t="144257" x="1579563" y="4106863"/>
          <p14:tracePt t="144261" x="1579563" y="4098925"/>
          <p14:tracePt t="144265" x="1579563" y="4090988"/>
          <p14:tracePt t="144267" x="1571625" y="4090988"/>
          <p14:tracePt t="144271" x="1571625" y="4083050"/>
          <p14:tracePt t="144277" x="1571625" y="4075113"/>
          <p14:tracePt t="144281" x="1562100" y="4067175"/>
          <p14:tracePt t="144287" x="1562100" y="4059238"/>
          <p14:tracePt t="144291" x="1562100" y="4051300"/>
          <p14:tracePt t="144295" x="1562100" y="4043363"/>
          <p14:tracePt t="144297" x="1554163" y="4043363"/>
          <p14:tracePt t="144301" x="1554163" y="4035425"/>
          <p14:tracePt t="144307" x="1554163" y="4027488"/>
          <p14:tracePt t="144317" x="1546225" y="4019550"/>
          <p14:tracePt t="144524" x="1546225" y="4027488"/>
          <p14:tracePt t="144539" x="1546225" y="4035425"/>
          <p14:tracePt t="144549" x="1546225" y="4043363"/>
          <p14:tracePt t="144559" x="1546225" y="4051300"/>
          <p14:tracePt t="144569" x="1546225" y="4059238"/>
          <p14:tracePt t="144577" x="1546225" y="4067175"/>
          <p14:tracePt t="144583" x="1538288" y="4067175"/>
          <p14:tracePt t="144585" x="1538288" y="4075113"/>
          <p14:tracePt t="144591" x="1538288" y="4083050"/>
          <p14:tracePt t="144597" x="1538288" y="4090988"/>
          <p14:tracePt t="144599" x="1538288" y="4098925"/>
          <p14:tracePt t="144605" x="1538288" y="4106863"/>
          <p14:tracePt t="144611" x="1530350" y="4114800"/>
          <p14:tracePt t="144613" x="1530350" y="4122738"/>
          <p14:tracePt t="144617" x="1530350" y="4130675"/>
          <p14:tracePt t="144623" x="1530350" y="4138613"/>
          <p14:tracePt t="144627" x="1530350" y="4146550"/>
          <p14:tracePt t="144633" x="1530350" y="4154488"/>
          <p14:tracePt t="144641" x="1530350" y="4162425"/>
          <p14:tracePt t="144643" x="1522413" y="4162425"/>
          <p14:tracePt t="144649" x="1522413" y="4170363"/>
          <p14:tracePt t="144663" x="1522413" y="4178300"/>
          <p14:tracePt t="144679" x="1522413" y="4186238"/>
          <p14:tracePt t="144701" x="1522413" y="4194175"/>
          <p14:tracePt t="144719" x="1522413" y="4202113"/>
          <p14:tracePt t="144733" x="1522413" y="4210050"/>
          <p14:tracePt t="144747" x="1522413" y="4217988"/>
          <p14:tracePt t="144919" x="1522413" y="4225925"/>
          <p14:tracePt t="145269" x="1522413" y="4233863"/>
          <p14:tracePt t="145279" x="1522413" y="4241800"/>
          <p14:tracePt t="145291" x="1522413" y="4249738"/>
          <p14:tracePt t="145305" x="1514475" y="4257675"/>
          <p14:tracePt t="145315" x="1514475" y="4265613"/>
          <p14:tracePt t="145325" x="1514475" y="4273550"/>
          <p14:tracePt t="145335" x="1514475" y="4281488"/>
          <p14:tracePt t="145345" x="1514475" y="4291013"/>
          <p14:tracePt t="145347" x="1506538" y="4291013"/>
          <p14:tracePt t="145355" x="1506538" y="4298950"/>
          <p14:tracePt t="145365" x="1506538" y="4306888"/>
          <p14:tracePt t="145377" x="1506538" y="4314825"/>
          <p14:tracePt t="145393" x="1506538" y="4322763"/>
          <p14:tracePt t="145713" x="1506538" y="4314825"/>
          <p14:tracePt t="145717" x="1514475" y="4314825"/>
          <p14:tracePt t="145728" x="1522413" y="4314825"/>
          <p14:tracePt t="145729" x="1522413" y="4306888"/>
          <p14:tracePt t="145737" x="1530350" y="4306888"/>
          <p14:tracePt t="145747" x="1530350" y="4298950"/>
          <p14:tracePt t="145751" x="1538288" y="4298950"/>
          <p14:tracePt t="145769" x="1546225" y="4298950"/>
          <p14:tracePt t="145785" x="1546225" y="4291013"/>
          <p14:tracePt t="145913" x="1554163" y="4291013"/>
          <p14:tracePt t="145963" x="1554163" y="4281488"/>
          <p14:tracePt t="146311" x="1562100" y="4281488"/>
          <p14:tracePt t="146323" x="1571625" y="4281488"/>
          <p14:tracePt t="146331" x="1579563" y="4281488"/>
          <p14:tracePt t="146334" x="1579563" y="4291013"/>
          <p14:tracePt t="146339" x="1587500" y="4291013"/>
          <p14:tracePt t="146347" x="1595438" y="4291013"/>
          <p14:tracePt t="146357" x="1603375" y="4291013"/>
          <p14:tracePt t="146371" x="1611313" y="4291013"/>
          <p14:tracePt t="146633" x="1619250" y="4291013"/>
          <p14:tracePt t="146637" x="1619250" y="4281488"/>
          <p14:tracePt t="146647" x="1627188" y="4281488"/>
          <p14:tracePt t="146657" x="1635125" y="4281488"/>
          <p14:tracePt t="146661" x="1635125" y="4273550"/>
          <p14:tracePt t="146673" x="1643063" y="4273550"/>
          <p14:tracePt t="146681" x="1643063" y="4265613"/>
          <p14:tracePt t="146691" x="1651000" y="4265613"/>
          <p14:tracePt t="146699" x="1651000" y="4257675"/>
          <p14:tracePt t="146715" x="1658938" y="4257675"/>
          <p14:tracePt t="146728" x="1658938" y="4249738"/>
          <p14:tracePt t="146739" x="1666875" y="4249738"/>
          <p14:tracePt t="146747" x="1666875" y="4241800"/>
          <p14:tracePt t="146755" x="1674813" y="4241800"/>
          <p14:tracePt t="146761" x="1674813" y="4233863"/>
          <p14:tracePt t="146771" x="1682750" y="4233863"/>
          <p14:tracePt t="146775" x="1682750" y="4225925"/>
          <p14:tracePt t="146789" x="1690688" y="4225925"/>
          <p14:tracePt t="146795" x="1690688" y="4217988"/>
          <p14:tracePt t="146811" x="1698625" y="4217988"/>
          <p14:tracePt t="146818" x="1698625" y="4210050"/>
          <p14:tracePt t="146839" x="1706563" y="4210050"/>
          <p14:tracePt t="146849" x="1706563" y="4202113"/>
          <p14:tracePt t="146864" x="1714500" y="4202113"/>
          <p14:tracePt t="146872" x="1714500" y="4194175"/>
          <p14:tracePt t="146985" x="1714500" y="4186238"/>
          <p14:tracePt t="146995" x="1714500" y="4178300"/>
          <p14:tracePt t="147003" x="1714500" y="4170363"/>
          <p14:tracePt t="147010" x="1714500" y="4162425"/>
          <p14:tracePt t="147015" x="1714500" y="4154488"/>
          <p14:tracePt t="147023" x="1714500" y="4146550"/>
          <p14:tracePt t="147029" x="1706563" y="4138613"/>
          <p14:tracePt t="147037" x="1706563" y="4130675"/>
          <p14:tracePt t="147043" x="1706563" y="4122738"/>
          <p14:tracePt t="147049" x="1706563" y="4114800"/>
          <p14:tracePt t="147053" x="1698625" y="4114800"/>
          <p14:tracePt t="147055" x="1698625" y="4106863"/>
          <p14:tracePt t="147061" x="1698625" y="4098925"/>
          <p14:tracePt t="147067" x="1690688" y="4098925"/>
          <p14:tracePt t="147069" x="1690688" y="4090988"/>
          <p14:tracePt t="147079" x="1690688" y="4083050"/>
          <p14:tracePt t="147082" x="1682750" y="4083050"/>
          <p14:tracePt t="147091" x="1682750" y="4075113"/>
          <p14:tracePt t="147097" x="1674813" y="4075113"/>
          <p14:tracePt t="147105" x="1674813" y="4067175"/>
          <p14:tracePt t="147293" x="1674813" y="4059238"/>
          <p14:tracePt t="147313" x="1674813" y="4051300"/>
          <p14:tracePt t="147317" x="1666875" y="4051300"/>
          <p14:tracePt t="147347" x="1674813" y="4051300"/>
          <p14:tracePt t="147901" x="1666875" y="4051300"/>
          <p14:tracePt t="147937" x="1658938" y="4051300"/>
          <p14:tracePt t="147945" x="1658938" y="4043363"/>
          <p14:tracePt t="147947" x="1651000" y="4043363"/>
          <p14:tracePt t="147955" x="1643063" y="4043363"/>
          <p14:tracePt t="147961" x="1635125" y="4043363"/>
          <p14:tracePt t="147966" x="1627188" y="4043363"/>
          <p14:tracePt t="147969" x="1619250" y="4043363"/>
          <p14:tracePt t="147973" x="1611313" y="4043363"/>
          <p14:tracePt t="147977" x="1603375" y="4043363"/>
          <p14:tracePt t="147981" x="1595438" y="4043363"/>
          <p14:tracePt t="147987" x="1587500" y="4043363"/>
          <p14:tracePt t="147991" x="1579563" y="4043363"/>
          <p14:tracePt t="147996" x="1571625" y="4043363"/>
          <p14:tracePt t="148000" x="1562100" y="4043363"/>
          <p14:tracePt t="148003" x="1554163" y="4043363"/>
          <p14:tracePt t="148007" x="1546225" y="4043363"/>
          <p14:tracePt t="148013" x="1538288" y="4043363"/>
          <p14:tracePt t="148031" x="1530350" y="4051300"/>
          <p14:tracePt t="148037" x="1522413" y="4051300"/>
          <p14:tracePt t="148047" x="1522413" y="4059238"/>
          <p14:tracePt t="148055" x="1514475" y="4059238"/>
          <p14:tracePt t="148059" x="1514475" y="4067175"/>
          <p14:tracePt t="148067" x="1514475" y="4075113"/>
          <p14:tracePt t="148071" x="1506538" y="4075113"/>
          <p14:tracePt t="148075" x="1506538" y="4083050"/>
          <p14:tracePt t="148079" x="1506538" y="4090988"/>
          <p14:tracePt t="148085" x="1506538" y="4098925"/>
          <p14:tracePt t="148087" x="1498600" y="4098925"/>
          <p14:tracePt t="148089" x="1498600" y="4106863"/>
          <p14:tracePt t="148093" x="1498600" y="4114800"/>
          <p14:tracePt t="148099" x="1498600" y="4122738"/>
          <p14:tracePt t="148102" x="1490663" y="4122738"/>
          <p14:tracePt t="148103" x="1490663" y="4130675"/>
          <p14:tracePt t="148107" x="1490663" y="4138613"/>
          <p14:tracePt t="148111" x="1490663" y="4146550"/>
          <p14:tracePt t="148115" x="1490663" y="4154488"/>
          <p14:tracePt t="148117" x="1490663" y="4162425"/>
          <p14:tracePt t="148119" x="1482725" y="4162425"/>
          <p14:tracePt t="148121" x="1482725" y="4170363"/>
          <p14:tracePt t="148125" x="1482725" y="4178300"/>
          <p14:tracePt t="148129" x="1482725" y="4186238"/>
          <p14:tracePt t="148133" x="1482725" y="4194175"/>
          <p14:tracePt t="148137" x="1482725" y="4202113"/>
          <p14:tracePt t="148141" x="1482725" y="4210050"/>
          <p14:tracePt t="148145" x="1482725" y="4217988"/>
          <p14:tracePt t="148147" x="1490663" y="4217988"/>
          <p14:tracePt t="148149" x="1490663" y="4225925"/>
          <p14:tracePt t="148151" x="1490663" y="4233863"/>
          <p14:tracePt t="148155" x="1490663" y="4241800"/>
          <p14:tracePt t="148159" x="1490663" y="4249738"/>
          <p14:tracePt t="148164" x="1498600" y="4257675"/>
          <p14:tracePt t="148167" x="1498600" y="4265613"/>
          <p14:tracePt t="148171" x="1498600" y="4273550"/>
          <p14:tracePt t="148173" x="1506538" y="4273550"/>
          <p14:tracePt t="148175" x="1506538" y="4281488"/>
          <p14:tracePt t="148181" x="1514475" y="4291013"/>
          <p14:tracePt t="148183" x="1514475" y="4298950"/>
          <p14:tracePt t="148185" x="1522413" y="4306888"/>
          <p14:tracePt t="148189" x="1522413" y="4314825"/>
          <p14:tracePt t="148191" x="1530350" y="4314825"/>
          <p14:tracePt t="148194" x="1530350" y="4322763"/>
          <p14:tracePt t="148199" x="1538288" y="4330700"/>
          <p14:tracePt t="148204" x="1546225" y="4338638"/>
          <p14:tracePt t="148208" x="1546225" y="4346575"/>
          <p14:tracePt t="148211" x="1554163" y="4346575"/>
          <p14:tracePt t="148214" x="1554163" y="4354513"/>
          <p14:tracePt t="148216" x="1562100" y="4354513"/>
          <p14:tracePt t="148218" x="1562100" y="4362450"/>
          <p14:tracePt t="148221" x="1571625" y="4362450"/>
          <p14:tracePt t="148224" x="1571625" y="4370388"/>
          <p14:tracePt t="148227" x="1579563" y="4370388"/>
          <p14:tracePt t="148230" x="1587500" y="4378325"/>
          <p14:tracePt t="148234" x="1595438" y="4378325"/>
          <p14:tracePt t="148236" x="1595438" y="4386263"/>
          <p14:tracePt t="148238" x="1603375" y="4386263"/>
          <p14:tracePt t="148242" x="1611313" y="4394200"/>
          <p14:tracePt t="148247" x="1619250" y="4394200"/>
          <p14:tracePt t="148248" x="1627188" y="4402138"/>
          <p14:tracePt t="148252" x="1635125" y="4402138"/>
          <p14:tracePt t="148254" x="1643063" y="4402138"/>
          <p14:tracePt t="148256" x="1643063" y="4410075"/>
          <p14:tracePt t="148258" x="1651000" y="4410075"/>
          <p14:tracePt t="148263" x="1658938" y="4410075"/>
          <p14:tracePt t="148264" x="1666875" y="4410075"/>
          <p14:tracePt t="148266" x="1674813" y="4410075"/>
          <p14:tracePt t="148268" x="1674813" y="4418013"/>
          <p14:tracePt t="148270" x="1682750" y="4418013"/>
          <p14:tracePt t="148273" x="1690688" y="4418013"/>
          <p14:tracePt t="148275" x="1706563" y="4418013"/>
          <p14:tracePt t="148278" x="1714500" y="4418013"/>
          <p14:tracePt t="148280" x="1722438" y="4418013"/>
          <p14:tracePt t="148282" x="1730375" y="4418013"/>
          <p14:tracePt t="148284" x="1738313" y="4418013"/>
          <p14:tracePt t="148286" x="1754188" y="4418013"/>
          <p14:tracePt t="148288" x="1762125" y="4418013"/>
          <p14:tracePt t="148290" x="1770063" y="4418013"/>
          <p14:tracePt t="148292" x="1778000" y="4418013"/>
          <p14:tracePt t="148296" x="1801813" y="4410075"/>
          <p14:tracePt t="148298" x="1809750" y="4410075"/>
          <p14:tracePt t="148300" x="1825625" y="4410075"/>
          <p14:tracePt t="148302" x="1833563" y="4410075"/>
          <p14:tracePt t="148304" x="1841500" y="4410075"/>
          <p14:tracePt t="148306" x="1857375" y="4410075"/>
          <p14:tracePt t="148308" x="1865313" y="4402138"/>
          <p14:tracePt t="148310" x="1881188" y="4402138"/>
          <p14:tracePt t="148312" x="1889125" y="4402138"/>
          <p14:tracePt t="148315" x="1905000" y="4402138"/>
          <p14:tracePt t="148316" x="1912938" y="4402138"/>
          <p14:tracePt t="148319" x="1922463" y="4402138"/>
          <p14:tracePt t="148320" x="1930400" y="4394200"/>
          <p14:tracePt t="148322" x="1946275" y="4394200"/>
          <p14:tracePt t="148324" x="1954213" y="4394200"/>
          <p14:tracePt t="148327" x="1970088" y="4394200"/>
          <p14:tracePt t="148330" x="1993900" y="4394200"/>
          <p14:tracePt t="148332" x="2001838" y="4394200"/>
          <p14:tracePt t="148335" x="2025650" y="4386263"/>
          <p14:tracePt t="148337" x="2033588" y="4386263"/>
          <p14:tracePt t="148339" x="2049463" y="4386263"/>
          <p14:tracePt t="148341" x="2057400" y="4386263"/>
          <p14:tracePt t="148344" x="2065338" y="4386263"/>
          <p14:tracePt t="148346" x="2081213" y="4378325"/>
          <p14:tracePt t="148347" x="2089150" y="4378325"/>
          <p14:tracePt t="148349" x="2097088" y="4378325"/>
          <p14:tracePt t="148351" x="2112963" y="4378325"/>
          <p14:tracePt t="148353" x="2120900" y="4378325"/>
          <p14:tracePt t="148355" x="2128838" y="4378325"/>
          <p14:tracePt t="148357" x="2144713" y="4378325"/>
          <p14:tracePt t="148359" x="2152650" y="4378325"/>
          <p14:tracePt t="148361" x="2160588" y="4378325"/>
          <p14:tracePt t="148364" x="2168525" y="4378325"/>
          <p14:tracePt t="148367" x="2192338" y="4378325"/>
          <p14:tracePt t="148369" x="2200275" y="4378325"/>
          <p14:tracePt t="148371" x="2208213" y="4378325"/>
          <p14:tracePt t="148373" x="2216150" y="4378325"/>
          <p14:tracePt t="148375" x="2224088" y="4378325"/>
          <p14:tracePt t="148377" x="2232025" y="4378325"/>
          <p14:tracePt t="148379" x="2239963" y="4378325"/>
          <p14:tracePt t="148382" x="2247900" y="4378325"/>
          <p14:tracePt t="148383" x="2255838" y="4386263"/>
          <p14:tracePt t="148385" x="2265363" y="4386263"/>
          <p14:tracePt t="148387" x="2273300" y="4386263"/>
          <p14:tracePt t="148389" x="2281238" y="4386263"/>
          <p14:tracePt t="148391" x="2289175" y="4386263"/>
          <p14:tracePt t="148395" x="2297113" y="4386263"/>
          <p14:tracePt t="148397" x="2305050" y="4386263"/>
          <p14:tracePt t="148399" x="2312988" y="4386263"/>
          <p14:tracePt t="148403" x="2320925" y="4386263"/>
          <p14:tracePt t="148405" x="2328863" y="4386263"/>
          <p14:tracePt t="148409" x="2336800" y="4386263"/>
          <p14:tracePt t="148413" x="2344738" y="4378325"/>
          <p14:tracePt t="148415" x="2352675" y="4378325"/>
          <p14:tracePt t="148419" x="2360613" y="4378325"/>
          <p14:tracePt t="148423" x="2368550" y="4378325"/>
          <p14:tracePt t="148425" x="2368550" y="4370388"/>
          <p14:tracePt t="148431" x="2376488" y="4370388"/>
          <p14:tracePt t="148437" x="2376488" y="4362450"/>
          <p14:tracePt t="148439" x="2384425" y="4362450"/>
          <p14:tracePt t="148453" x="2392363" y="4354513"/>
          <p14:tracePt t="148469" x="2392363" y="4346575"/>
          <p14:tracePt t="148479" x="2400300" y="4338638"/>
          <p14:tracePt t="148487" x="2400300" y="4330700"/>
          <p14:tracePt t="148491" x="2408238" y="4330700"/>
          <p14:tracePt t="148494" x="2408238" y="4322763"/>
          <p14:tracePt t="148501" x="2408238" y="4314825"/>
          <p14:tracePt t="148503" x="2416175" y="4314825"/>
          <p14:tracePt t="148507" x="2416175" y="4306888"/>
          <p14:tracePt t="148513" x="2416175" y="4298950"/>
          <p14:tracePt t="148515" x="2424113" y="4298950"/>
          <p14:tracePt t="148519" x="2424113" y="4291013"/>
          <p14:tracePt t="148525" x="2424113" y="4281488"/>
          <p14:tracePt t="148527" x="2432050" y="4281488"/>
          <p14:tracePt t="148533" x="2432050" y="4273550"/>
          <p14:tracePt t="148537" x="2439988" y="4273550"/>
          <p14:tracePt t="148539" x="2439988" y="4265613"/>
          <p14:tracePt t="148545" x="2439988" y="4257675"/>
          <p14:tracePt t="148551" x="2447925" y="4249738"/>
          <p14:tracePt t="148557" x="2447925" y="4241800"/>
          <p14:tracePt t="148565" x="2447925" y="4233863"/>
          <p14:tracePt t="148573" x="2447925" y="4225925"/>
          <p14:tracePt t="148581" x="2447925" y="4217988"/>
          <p14:tracePt t="148587" x="2447925" y="4210050"/>
          <p14:tracePt t="148589" x="2439988" y="4210050"/>
          <p14:tracePt t="148594" x="2439988" y="4202113"/>
          <p14:tracePt t="148599" x="2439988" y="4194175"/>
          <p14:tracePt t="148605" x="2432050" y="4186238"/>
          <p14:tracePt t="148611" x="2432050" y="4178300"/>
          <p14:tracePt t="148615" x="2424113" y="4170363"/>
          <p14:tracePt t="148621" x="2424113" y="4162425"/>
          <p14:tracePt t="148625" x="2416175" y="4154488"/>
          <p14:tracePt t="148631" x="2408238" y="4146550"/>
          <p14:tracePt t="148635" x="2408238" y="4138613"/>
          <p14:tracePt t="148639" x="2400300" y="4138613"/>
          <p14:tracePt t="148641" x="2400300" y="4130675"/>
          <p14:tracePt t="148647" x="2392363" y="4122738"/>
          <p14:tracePt t="148655" x="2392363" y="4114800"/>
          <p14:tracePt t="148657" x="2384425" y="4114800"/>
          <p14:tracePt t="148663" x="2384425" y="4106863"/>
          <p14:tracePt t="148667" x="2376488" y="4106863"/>
          <p14:tracePt t="148673" x="2376488" y="4098925"/>
          <p14:tracePt t="148677" x="2368550" y="4098925"/>
          <p14:tracePt t="148683" x="2368550" y="4090988"/>
          <p14:tracePt t="148685" x="2360613" y="4090988"/>
          <p14:tracePt t="148696" x="2352675" y="4083050"/>
          <p14:tracePt t="148701" x="2344738" y="4083050"/>
          <p14:tracePt t="148710" x="2336800" y="4075113"/>
          <p14:tracePt t="148715" x="2328863" y="4075113"/>
          <p14:tracePt t="148719" x="2320925" y="4075113"/>
          <p14:tracePt t="148721" x="2320925" y="4067175"/>
          <p14:tracePt t="148723" x="2312988" y="4067175"/>
          <p14:tracePt t="148727" x="2305050" y="4067175"/>
          <p14:tracePt t="148731" x="2297113" y="4067175"/>
          <p14:tracePt t="148735" x="2289175" y="4059238"/>
          <p14:tracePt t="148739" x="2281238" y="4059238"/>
          <p14:tracePt t="148741" x="2273300" y="4059238"/>
          <p14:tracePt t="148745" x="2265363" y="4059238"/>
          <p14:tracePt t="148747" x="2255838" y="4059238"/>
          <p14:tracePt t="148749" x="2255838" y="4051300"/>
          <p14:tracePt t="148751" x="2247900" y="4051300"/>
          <p14:tracePt t="148753" x="2239963" y="4051300"/>
          <p14:tracePt t="148757" x="2232025" y="4051300"/>
          <p14:tracePt t="148759" x="2224088" y="4051300"/>
          <p14:tracePt t="148761" x="2216150" y="4051300"/>
          <p14:tracePt t="148763" x="2208213" y="4051300"/>
          <p14:tracePt t="148765" x="2208213" y="4043363"/>
          <p14:tracePt t="148767" x="2200275" y="4043363"/>
          <p14:tracePt t="148769" x="2192338" y="4043363"/>
          <p14:tracePt t="148771" x="2184400" y="4043363"/>
          <p14:tracePt t="148773" x="2176463" y="4043363"/>
          <p14:tracePt t="148775" x="2168525" y="4043363"/>
          <p14:tracePt t="148777" x="2160588" y="4043363"/>
          <p14:tracePt t="148779" x="2152650" y="4043363"/>
          <p14:tracePt t="148781" x="2144713" y="4043363"/>
          <p14:tracePt t="148783" x="2136775" y="4043363"/>
          <p14:tracePt t="148785" x="2128838" y="4043363"/>
          <p14:tracePt t="148787" x="2120900" y="4043363"/>
          <p14:tracePt t="148789" x="2112963" y="4043363"/>
          <p14:tracePt t="148791" x="2105025" y="4043363"/>
          <p14:tracePt t="148795" x="2089150" y="4043363"/>
          <p14:tracePt t="148797" x="2081213" y="4043363"/>
          <p14:tracePt t="148799" x="2073275" y="4043363"/>
          <p14:tracePt t="148801" x="2065338" y="4043363"/>
          <p14:tracePt t="148803" x="2057400" y="4043363"/>
          <p14:tracePt t="148805" x="2049463" y="4043363"/>
          <p14:tracePt t="148807" x="2041525" y="4043363"/>
          <p14:tracePt t="148809" x="2033588" y="4035425"/>
          <p14:tracePt t="148813" x="2025650" y="4035425"/>
          <p14:tracePt t="148815" x="2017713" y="4035425"/>
          <p14:tracePt t="148817" x="2009775" y="4035425"/>
          <p14:tracePt t="148819" x="2001838" y="4035425"/>
          <p14:tracePt t="148821" x="1993900" y="4035425"/>
          <p14:tracePt t="148823" x="1985963" y="4043363"/>
          <p14:tracePt t="148825" x="1978025" y="4043363"/>
          <p14:tracePt t="148827" x="1970088" y="4043363"/>
          <p14:tracePt t="148829" x="1962150" y="4043363"/>
          <p14:tracePt t="148831" x="1954213" y="4043363"/>
          <p14:tracePt t="148833" x="1946275" y="4043363"/>
          <p14:tracePt t="148836" x="1938338" y="4043363"/>
          <p14:tracePt t="148837" x="1930400" y="4043363"/>
          <p14:tracePt t="148839" x="1922463" y="4043363"/>
          <p14:tracePt t="148841" x="1912938" y="4043363"/>
          <p14:tracePt t="148843" x="1912938" y="4051300"/>
          <p14:tracePt t="148845" x="1905000" y="4051300"/>
          <p14:tracePt t="148847" x="1897063" y="4051300"/>
          <p14:tracePt t="148849" x="1889125" y="4051300"/>
          <p14:tracePt t="148851" x="1881188" y="4051300"/>
          <p14:tracePt t="148855" x="1873250" y="4051300"/>
          <p14:tracePt t="148857" x="1865313" y="4051300"/>
          <p14:tracePt t="148859" x="1857375" y="4051300"/>
          <p14:tracePt t="148863" x="1849438" y="4059238"/>
          <p14:tracePt t="148865" x="1841500" y="4059238"/>
          <p14:tracePt t="148869" x="1833563" y="4059238"/>
          <p14:tracePt t="148873" x="1825625" y="4059238"/>
          <p14:tracePt t="148877" x="1817688" y="4059238"/>
          <p14:tracePt t="148881" x="1809750" y="4059238"/>
          <p14:tracePt t="148885" x="1801813" y="4059238"/>
          <p14:tracePt t="148889" x="1793875" y="4059238"/>
          <p14:tracePt t="148893" x="1785938" y="4059238"/>
          <p14:tracePt t="148897" x="1778000" y="4059238"/>
          <p14:tracePt t="148901" x="1770063" y="4059238"/>
          <p14:tracePt t="148905" x="1762125" y="4059238"/>
          <p14:tracePt t="148911" x="1754188" y="4059238"/>
          <p14:tracePt t="148917" x="1746250" y="4059238"/>
          <p14:tracePt t="148923" x="1738313" y="4059238"/>
          <p14:tracePt t="148933" x="1730375" y="4059238"/>
          <p14:tracePt t="148947" x="1722438" y="4059238"/>
          <p14:tracePt t="148953" x="1722438" y="4067175"/>
          <p14:tracePt t="148961" x="1714500" y="4067175"/>
          <p14:tracePt t="148969" x="1706563" y="4067175"/>
          <p14:tracePt t="148971" x="1706563" y="4075113"/>
          <p14:tracePt t="148978" x="1698625" y="4075113"/>
          <p14:tracePt t="148981" x="1698625" y="4083050"/>
          <p14:tracePt t="148983" x="1690688" y="4083050"/>
          <p14:tracePt t="148989" x="1682750" y="4090988"/>
          <p14:tracePt t="148993" x="1674813" y="4090988"/>
          <p14:tracePt t="148997" x="1674813" y="4098925"/>
          <p14:tracePt t="148999" x="1666875" y="4098925"/>
          <p14:tracePt t="149003" x="1658938" y="4106863"/>
          <p14:tracePt t="149010" x="1651000" y="4106863"/>
          <p14:tracePt t="149013" x="1643063" y="4114800"/>
          <p14:tracePt t="149017" x="1643063" y="4122738"/>
          <p14:tracePt t="149019" x="1635125" y="4122738"/>
          <p14:tracePt t="149025" x="1627188" y="4130675"/>
          <p14:tracePt t="149031" x="1619250" y="4138613"/>
          <p14:tracePt t="149037" x="1611313" y="4138613"/>
          <p14:tracePt t="149040" x="1611313" y="4146550"/>
          <p14:tracePt t="149043" x="1603375" y="4146550"/>
          <p14:tracePt t="149047" x="1603375" y="4154488"/>
          <p14:tracePt t="149049" x="1595438" y="4154488"/>
          <p14:tracePt t="149060" x="1595438" y="4162425"/>
          <p14:tracePt t="149062" x="1587500" y="4162425"/>
          <p14:tracePt t="149073" x="1587500" y="4170363"/>
          <p14:tracePt t="149085" x="1579563" y="4170363"/>
          <p14:tracePt t="149091" x="1579563" y="4178300"/>
          <p14:tracePt t="149103" x="1579563" y="4186238"/>
          <p14:tracePt t="149113" x="1579563" y="4194175"/>
          <p14:tracePt t="149115" x="1571625" y="4194175"/>
          <p14:tracePt t="149121" x="1571625" y="4202113"/>
          <p14:tracePt t="149127" x="1571625" y="4210050"/>
          <p14:tracePt t="149135" x="1571625" y="4217988"/>
          <p14:tracePt t="149144" x="1571625" y="4225925"/>
          <p14:tracePt t="149147" x="1562100" y="4225925"/>
          <p14:tracePt t="149149" x="1562100" y="4233863"/>
          <p14:tracePt t="149157" x="1562100" y="4241800"/>
          <p14:tracePt t="149165" x="1562100" y="4249738"/>
          <p14:tracePt t="149173" x="1562100" y="4257675"/>
          <p14:tracePt t="149183" x="1562100" y="4265613"/>
          <p14:tracePt t="149195" x="1554163" y="4273550"/>
          <p14:tracePt t="149199" x="1554163" y="4281488"/>
          <p14:tracePt t="149207" x="1554163" y="4291013"/>
          <p14:tracePt t="149213" x="1554163" y="4298950"/>
          <p14:tracePt t="149219" x="1554163" y="4306888"/>
          <p14:tracePt t="149228" x="1554163" y="4314825"/>
          <p14:tracePt t="149233" x="1554163" y="4322763"/>
          <p14:tracePt t="149241" x="1554163" y="4330700"/>
          <p14:tracePt t="149249" x="1554163" y="4338638"/>
          <p14:tracePt t="149260" x="1554163" y="4346575"/>
          <p14:tracePt t="149763" x="1562100" y="4346575"/>
          <p14:tracePt t="149769" x="1571625" y="4346575"/>
          <p14:tracePt t="149773" x="1587500" y="4346575"/>
          <p14:tracePt t="149778" x="1595438" y="4346575"/>
          <p14:tracePt t="149779" x="1603375" y="4346575"/>
          <p14:tracePt t="149781" x="1619250" y="4346575"/>
          <p14:tracePt t="149783" x="1627188" y="4346575"/>
          <p14:tracePt t="149785" x="1635125" y="4346575"/>
          <p14:tracePt t="149787" x="1643063" y="4346575"/>
          <p14:tracePt t="149789" x="1658938" y="4346575"/>
          <p14:tracePt t="149791" x="1666875" y="4346575"/>
          <p14:tracePt t="149794" x="1674813" y="4346575"/>
          <p14:tracePt t="149795" x="1690688" y="4346575"/>
          <p14:tracePt t="149797" x="1698625" y="4346575"/>
          <p14:tracePt t="149799" x="1714500" y="4346575"/>
          <p14:tracePt t="149801" x="1722438" y="4346575"/>
          <p14:tracePt t="149803" x="1738313" y="4346575"/>
          <p14:tracePt t="149805" x="1746250" y="4346575"/>
          <p14:tracePt t="149807" x="1762125" y="4346575"/>
          <p14:tracePt t="149809" x="1770063" y="4346575"/>
          <p14:tracePt t="149811" x="1785938" y="4346575"/>
          <p14:tracePt t="149813" x="1801813" y="4346575"/>
          <p14:tracePt t="149815" x="1809750" y="4346575"/>
          <p14:tracePt t="149817" x="1825625" y="4346575"/>
          <p14:tracePt t="149819" x="1841500" y="4346575"/>
          <p14:tracePt t="149821" x="1857375" y="4346575"/>
          <p14:tracePt t="149823" x="1873250" y="4346575"/>
          <p14:tracePt t="149825" x="1889125" y="4346575"/>
          <p14:tracePt t="149828" x="1912938" y="4346575"/>
          <p14:tracePt t="149829" x="1930400" y="4346575"/>
          <p14:tracePt t="149831" x="1946275" y="4346575"/>
          <p14:tracePt t="149833" x="1962150" y="4346575"/>
          <p14:tracePt t="149835" x="1978025" y="4346575"/>
          <p14:tracePt t="149837" x="2001838" y="4354513"/>
          <p14:tracePt t="149839" x="2017713" y="4354513"/>
          <p14:tracePt t="149841" x="2033588" y="4354513"/>
          <p14:tracePt t="149844" x="2057400" y="4354513"/>
          <p14:tracePt t="149845" x="2073275" y="4354513"/>
          <p14:tracePt t="149847" x="2089150" y="4354513"/>
          <p14:tracePt t="149849" x="2105025" y="4354513"/>
          <p14:tracePt t="149851" x="2128838" y="4362450"/>
          <p14:tracePt t="149853" x="2144713" y="4362450"/>
          <p14:tracePt t="149855" x="2160588" y="4362450"/>
          <p14:tracePt t="149857" x="2176463" y="4362450"/>
          <p14:tracePt t="149859" x="2192338" y="4362450"/>
          <p14:tracePt t="149861" x="2216150" y="4362450"/>
          <p14:tracePt t="149863" x="2232025" y="4370388"/>
          <p14:tracePt t="149867" x="2265363" y="4370388"/>
          <p14:tracePt t="149869" x="2281238" y="4370388"/>
          <p14:tracePt t="149871" x="2305050" y="4378325"/>
          <p14:tracePt t="149873" x="2320925" y="4378325"/>
          <p14:tracePt t="149875" x="2336800" y="4378325"/>
          <p14:tracePt t="149877" x="2352675" y="4386263"/>
          <p14:tracePt t="149880" x="2360613" y="4386263"/>
          <p14:tracePt t="149882" x="2376488" y="4386263"/>
          <p14:tracePt t="149884" x="2392363" y="4394200"/>
          <p14:tracePt t="149885" x="2408238" y="4394200"/>
          <p14:tracePt t="149887" x="2424113" y="4394200"/>
          <p14:tracePt t="149889" x="2432050" y="4394200"/>
          <p14:tracePt t="149891" x="2447925" y="4402138"/>
          <p14:tracePt t="149894" x="2463800" y="4402138"/>
          <p14:tracePt t="149899" x="2503488" y="4402138"/>
          <p14:tracePt t="149901" x="2511425" y="4402138"/>
          <p14:tracePt t="149903" x="2519363" y="4410075"/>
          <p14:tracePt t="149905" x="2535238" y="4410075"/>
          <p14:tracePt t="149907" x="2543175" y="4410075"/>
          <p14:tracePt t="149909" x="2559050" y="4410075"/>
          <p14:tracePt t="149911" x="2566988" y="4410075"/>
          <p14:tracePt t="149916" x="2590800" y="4410075"/>
          <p14:tracePt t="149917" x="2598738" y="4410075"/>
          <p14:tracePt t="149919" x="2606675" y="4410075"/>
          <p14:tracePt t="149921" x="2616200" y="4410075"/>
          <p14:tracePt t="149923" x="2624138" y="4410075"/>
          <p14:tracePt t="149925" x="2632075" y="4410075"/>
          <p14:tracePt t="149927" x="2640013" y="4410075"/>
          <p14:tracePt t="149930" x="2647950" y="4410075"/>
          <p14:tracePt t="149931" x="2655888" y="4410075"/>
          <p14:tracePt t="149935" x="2663825" y="4410075"/>
          <p14:tracePt t="149937" x="2671763" y="4410075"/>
          <p14:tracePt t="149939" x="2679700" y="4410075"/>
          <p14:tracePt t="149947" x="2703513" y="4410075"/>
          <p14:tracePt t="149949" x="2703513" y="4402138"/>
          <p14:tracePt t="149951" x="2711450" y="4402138"/>
          <p14:tracePt t="149953" x="2719388" y="4402138"/>
          <p14:tracePt t="149957" x="2727325" y="4402138"/>
          <p14:tracePt t="149963" x="2735263" y="4402138"/>
          <p14:tracePt t="149971" x="2743200" y="4394200"/>
          <p14:tracePt t="150173" x="2751138" y="4394200"/>
          <p14:tracePt t="150185" x="2759075" y="4394200"/>
          <p14:tracePt t="150195" x="2767013" y="4394200"/>
          <p14:tracePt t="150197" x="2767013" y="4402138"/>
          <p14:tracePt t="150203" x="2774950" y="4402138"/>
          <p14:tracePt t="150213" x="2782888" y="4402138"/>
          <p14:tracePt t="150219" x="2790825" y="4402138"/>
          <p14:tracePt t="150229" x="2798763" y="4402138"/>
          <p14:tracePt t="150233" x="2806700" y="4402138"/>
          <p14:tracePt t="150237" x="2814638" y="4402138"/>
          <p14:tracePt t="150239" x="2822575" y="4402138"/>
          <p14:tracePt t="150243" x="2830513" y="4394200"/>
          <p14:tracePt t="150247" x="2838450" y="4394200"/>
          <p14:tracePt t="150249" x="2846388" y="4394200"/>
          <p14:tracePt t="150253" x="2854325" y="4394200"/>
          <p14:tracePt t="150255" x="2862263" y="4394200"/>
          <p14:tracePt t="150259" x="2870200" y="4394200"/>
          <p14:tracePt t="150263" x="2878138" y="4394200"/>
          <p14:tracePt t="150265" x="2886075" y="4394200"/>
          <p14:tracePt t="150269" x="2894013" y="4394200"/>
          <p14:tracePt t="150271" x="2901950" y="4394200"/>
          <p14:tracePt t="150275" x="2909888" y="4394200"/>
          <p14:tracePt t="150277" x="2917825" y="4394200"/>
          <p14:tracePt t="150280" x="2925763" y="4394200"/>
          <p14:tracePt t="150283" x="2933700" y="4394200"/>
          <p14:tracePt t="150285" x="2941638" y="4394200"/>
          <p14:tracePt t="150287" x="2941638" y="4402138"/>
          <p14:tracePt t="150289" x="2949575" y="4402138"/>
          <p14:tracePt t="150291" x="2957513" y="4402138"/>
          <p14:tracePt t="150295" x="2967038" y="4402138"/>
          <p14:tracePt t="150297" x="2974975" y="4402138"/>
          <p14:tracePt t="150299" x="2982913" y="4402138"/>
          <p14:tracePt t="150303" x="2990850" y="4402138"/>
          <p14:tracePt t="150305" x="2998788" y="4402138"/>
          <p14:tracePt t="150307" x="3006725" y="4402138"/>
          <p14:tracePt t="150309" x="3014663" y="4402138"/>
          <p14:tracePt t="150311" x="3022600" y="4402138"/>
          <p14:tracePt t="150313" x="3030538" y="4402138"/>
          <p14:tracePt t="150315" x="3038475" y="4402138"/>
          <p14:tracePt t="150317" x="3046413" y="4402138"/>
          <p14:tracePt t="150320" x="3054350" y="4410075"/>
          <p14:tracePt t="150321" x="3062288" y="4410075"/>
          <p14:tracePt t="150323" x="3070225" y="4410075"/>
          <p14:tracePt t="150325" x="3078163" y="4410075"/>
          <p14:tracePt t="150327" x="3086100" y="4410075"/>
          <p14:tracePt t="150329" x="3094038" y="4410075"/>
          <p14:tracePt t="150331" x="3101975" y="4410075"/>
          <p14:tracePt t="150333" x="3109913" y="4410075"/>
          <p14:tracePt t="150335" x="3117850" y="4418013"/>
          <p14:tracePt t="150336" x="3125788" y="4418013"/>
          <p14:tracePt t="150338" x="3133725" y="4418013"/>
          <p14:tracePt t="150340" x="3141663" y="4418013"/>
          <p14:tracePt t="150343" x="3149600" y="4418013"/>
          <p14:tracePt t="150344" x="3157538" y="4418013"/>
          <p14:tracePt t="150346" x="3165475" y="4418013"/>
          <p14:tracePt t="150348" x="3173413" y="4425950"/>
          <p14:tracePt t="150350" x="3181350" y="4425950"/>
          <p14:tracePt t="150352" x="3189288" y="4425950"/>
          <p14:tracePt t="150354" x="3205163" y="4425950"/>
          <p14:tracePt t="150356" x="3213100" y="4425950"/>
          <p14:tracePt t="150358" x="3221038" y="4425950"/>
          <p14:tracePt t="150361" x="3228975" y="4425950"/>
          <p14:tracePt t="150362" x="3236913" y="4425950"/>
          <p14:tracePt t="150364" x="3244850" y="4433888"/>
          <p14:tracePt t="150366" x="3252788" y="4433888"/>
          <p14:tracePt t="150368" x="3260725" y="4433888"/>
          <p14:tracePt t="150370" x="3268663" y="4433888"/>
          <p14:tracePt t="150372" x="3276600" y="4433888"/>
          <p14:tracePt t="150374" x="3284538" y="4433888"/>
          <p14:tracePt t="150377" x="3292475" y="4433888"/>
          <p14:tracePt t="150378" x="3292475" y="4441825"/>
          <p14:tracePt t="150380" x="3300413" y="4441825"/>
          <p14:tracePt t="150382" x="3308350" y="4441825"/>
          <p14:tracePt t="150384" x="3317875" y="4441825"/>
          <p14:tracePt t="150386" x="3325813" y="4441825"/>
          <p14:tracePt t="150388" x="3333750" y="4449763"/>
          <p14:tracePt t="150390" x="3341688" y="4449763"/>
          <p14:tracePt t="150394" x="3349625" y="4449763"/>
          <p14:tracePt t="150396" x="3357563" y="4449763"/>
          <p14:tracePt t="150398" x="3365500" y="4449763"/>
          <p14:tracePt t="150400" x="3373438" y="4457700"/>
          <p14:tracePt t="150402" x="3381375" y="4457700"/>
          <p14:tracePt t="150406" x="3389313" y="4457700"/>
          <p14:tracePt t="150408" x="3397250" y="4457700"/>
          <p14:tracePt t="150411" x="3405188" y="4457700"/>
          <p14:tracePt t="150412" x="3413125" y="4465638"/>
          <p14:tracePt t="150414" x="3421063" y="4465638"/>
          <p14:tracePt t="150418" x="3429000" y="4465638"/>
          <p14:tracePt t="150420" x="3436938" y="4465638"/>
          <p14:tracePt t="150422" x="3444875" y="4473575"/>
          <p14:tracePt t="150424" x="3452813" y="4473575"/>
          <p14:tracePt t="150426" x="3460750" y="4473575"/>
          <p14:tracePt t="150428" x="3468688" y="4473575"/>
          <p14:tracePt t="150430" x="3476625" y="4473575"/>
          <p14:tracePt t="150432" x="3484563" y="4473575"/>
          <p14:tracePt t="150434" x="3492500" y="4481513"/>
          <p14:tracePt t="150436" x="3500438" y="4481513"/>
          <p14:tracePt t="150438" x="3508375" y="4481513"/>
          <p14:tracePt t="150440" x="3516313" y="4481513"/>
          <p14:tracePt t="150443" x="3524250" y="4481513"/>
          <p14:tracePt t="150444" x="3532188" y="4489450"/>
          <p14:tracePt t="150446" x="3540125" y="4489450"/>
          <p14:tracePt t="150448" x="3548063" y="4489450"/>
          <p14:tracePt t="150450" x="3556000" y="4489450"/>
          <p14:tracePt t="150452" x="3571875" y="4489450"/>
          <p14:tracePt t="150454" x="3579813" y="4489450"/>
          <p14:tracePt t="150456" x="3587750" y="4489450"/>
          <p14:tracePt t="150458" x="3595688" y="4489450"/>
          <p14:tracePt t="150461" x="3603625" y="4489450"/>
          <p14:tracePt t="150462" x="3611563" y="4489450"/>
          <p14:tracePt t="150464" x="3627438" y="4489450"/>
          <p14:tracePt t="150466" x="3635375" y="4489450"/>
          <p14:tracePt t="150468" x="3643313" y="4489450"/>
          <p14:tracePt t="150470" x="3651250" y="4489450"/>
          <p14:tracePt t="150472" x="3660775" y="4481513"/>
          <p14:tracePt t="150474" x="3668713" y="4481513"/>
          <p14:tracePt t="150476" x="3676650" y="4481513"/>
          <p14:tracePt t="150478" x="3684588" y="4481513"/>
          <p14:tracePt t="150480" x="3692525" y="4481513"/>
          <p14:tracePt t="150482" x="3700463" y="4473575"/>
          <p14:tracePt t="150484" x="3708400" y="4473575"/>
          <p14:tracePt t="150486" x="3716338" y="4473575"/>
          <p14:tracePt t="150488" x="3724275" y="4473575"/>
          <p14:tracePt t="150490" x="3724275" y="4465638"/>
          <p14:tracePt t="150493" x="3732213" y="4465638"/>
          <p14:tracePt t="150494" x="3740150" y="4465638"/>
          <p14:tracePt t="150496" x="3748088" y="4465638"/>
          <p14:tracePt t="150498" x="3756025" y="4457700"/>
          <p14:tracePt t="150502" x="3763963" y="4457700"/>
          <p14:tracePt t="150504" x="3771900" y="4449763"/>
          <p14:tracePt t="150508" x="3779838" y="4449763"/>
          <p14:tracePt t="150511" x="3787775" y="4449763"/>
          <p14:tracePt t="150512" x="3795713" y="4441825"/>
          <p14:tracePt t="150516" x="3803650" y="4441825"/>
          <p14:tracePt t="150518" x="3811588" y="4433888"/>
          <p14:tracePt t="150520" x="3819525" y="4433888"/>
          <p14:tracePt t="150524" x="3827463" y="4433888"/>
          <p14:tracePt t="150526" x="3835400" y="4425950"/>
          <p14:tracePt t="150528" x="3843338" y="4425950"/>
          <p14:tracePt t="150530" x="3851275" y="4425950"/>
          <p14:tracePt t="150532" x="3859213" y="4418013"/>
          <p14:tracePt t="150536" x="3867150" y="4418013"/>
          <p14:tracePt t="150538" x="3875088" y="4418013"/>
          <p14:tracePt t="150540" x="3883025" y="4410075"/>
          <p14:tracePt t="150544" x="3890963" y="4410075"/>
          <p14:tracePt t="150547" x="3898900" y="4410075"/>
          <p14:tracePt t="150549" x="3906838" y="4402138"/>
          <p14:tracePt t="150553" x="3914775" y="4402138"/>
          <p14:tracePt t="150557" x="3922713" y="4402138"/>
          <p14:tracePt t="150559" x="3922713" y="4394200"/>
          <p14:tracePt t="150561" x="3930650" y="4394200"/>
          <p14:tracePt t="150565" x="3938588" y="4394200"/>
          <p14:tracePt t="150567" x="3938588" y="4386263"/>
          <p14:tracePt t="150569" x="3946525" y="4386263"/>
          <p14:tracePt t="150578" x="3946525" y="4378325"/>
          <p14:tracePt t="150580" x="3954463" y="4378325"/>
          <p14:tracePt t="150587" x="3954463" y="4370388"/>
          <p14:tracePt t="150595" x="3954463" y="4362450"/>
          <p14:tracePt t="150597" x="3946525" y="4362450"/>
          <p14:tracePt t="150603" x="3946525" y="4354513"/>
          <p14:tracePt t="150605" x="3938588" y="4354513"/>
          <p14:tracePt t="150612" x="3938588" y="4346575"/>
          <p14:tracePt t="150615" x="3930650" y="4346575"/>
          <p14:tracePt t="150617" x="3938588" y="4346575"/>
          <p14:tracePt t="150619" x="3938588" y="4338638"/>
          <p14:tracePt t="150641" x="3938588" y="4330700"/>
          <p14:tracePt t="150713" x="3938588" y="4322763"/>
          <p14:tracePt t="150717" x="3946525" y="4322763"/>
          <p14:tracePt t="150731" x="3954463" y="4322763"/>
          <p14:tracePt t="150735" x="3954463" y="4314825"/>
          <p14:tracePt t="150739" x="3962400" y="4314825"/>
          <p14:tracePt t="150745" x="3962400" y="4306888"/>
          <p14:tracePt t="150747" x="3970338" y="4306888"/>
          <p14:tracePt t="150751" x="3978275" y="4306888"/>
          <p14:tracePt t="150753" x="3978275" y="4298950"/>
          <p14:tracePt t="150755" x="3986213" y="4298950"/>
          <p14:tracePt t="150759" x="3994150" y="4291013"/>
          <p14:tracePt t="150764" x="4002088" y="4291013"/>
          <p14:tracePt t="150765" x="4002088" y="4281488"/>
          <p14:tracePt t="150767" x="4011613" y="4281488"/>
          <p14:tracePt t="150769" x="4019550" y="4281488"/>
          <p14:tracePt t="150771" x="4019550" y="4273550"/>
          <p14:tracePt t="150773" x="4027488" y="4273550"/>
          <p14:tracePt t="150775" x="4035425" y="4273550"/>
          <p14:tracePt t="150777" x="4035425" y="4265613"/>
          <p14:tracePt t="150781" x="4051300" y="4265613"/>
          <p14:tracePt t="150783" x="4059238" y="4257675"/>
          <p14:tracePt t="150788" x="4067175" y="4257675"/>
          <p14:tracePt t="150789" x="4075113" y="4257675"/>
          <p14:tracePt t="150791" x="4083050" y="4249738"/>
          <p14:tracePt t="150794" x="4090988" y="4249738"/>
          <p14:tracePt t="150797" x="4098925" y="4249738"/>
          <p14:tracePt t="150798" x="4106863" y="4241800"/>
          <p14:tracePt t="150799" x="4114800" y="4241800"/>
          <p14:tracePt t="150801" x="4122738" y="4233863"/>
          <p14:tracePt t="150803" x="4130675" y="4233863"/>
          <p14:tracePt t="150805" x="4138613" y="4233863"/>
          <p14:tracePt t="150807" x="4138613" y="4225925"/>
          <p14:tracePt t="150809" x="4146550" y="4225925"/>
          <p14:tracePt t="150811" x="4154488" y="4217988"/>
          <p14:tracePt t="150813" x="4162425" y="4217988"/>
          <p14:tracePt t="150815" x="4170363" y="4210050"/>
          <p14:tracePt t="150817" x="4178300" y="4210050"/>
          <p14:tracePt t="150819" x="4186238" y="4202113"/>
          <p14:tracePt t="150821" x="4194175" y="4202113"/>
          <p14:tracePt t="150823" x="4202113" y="4194175"/>
          <p14:tracePt t="150825" x="4210050" y="4194175"/>
          <p14:tracePt t="150827" x="4217988" y="4186238"/>
          <p14:tracePt t="150829" x="4225925" y="4186238"/>
          <p14:tracePt t="150832" x="4233863" y="4178300"/>
          <p14:tracePt t="150835" x="4249738" y="4170363"/>
          <p14:tracePt t="150837" x="4257675" y="4170363"/>
          <p14:tracePt t="150839" x="4257675" y="4162425"/>
          <p14:tracePt t="150841" x="4265613" y="4162425"/>
          <p14:tracePt t="150844" x="4273550" y="4154488"/>
          <p14:tracePt t="150845" x="4281488" y="4154488"/>
          <p14:tracePt t="150849" x="4297363" y="4146550"/>
          <p14:tracePt t="150851" x="4305300" y="4138613"/>
          <p14:tracePt t="150855" x="4313238" y="4130675"/>
          <p14:tracePt t="150857" x="4321175" y="4130675"/>
          <p14:tracePt t="150859" x="4329113" y="4122738"/>
          <p14:tracePt t="150863" x="4337050" y="4114800"/>
          <p14:tracePt t="150869" x="4352925" y="4098925"/>
          <p14:tracePt t="150871" x="4362450" y="4098925"/>
          <p14:tracePt t="150873" x="4370388" y="4090988"/>
          <p14:tracePt t="150875" x="4370388" y="4083050"/>
          <p14:tracePt t="150877" x="4378325" y="4083050"/>
          <p14:tracePt t="150879" x="4386263" y="4075113"/>
          <p14:tracePt t="150883" x="4394200" y="4067175"/>
          <p14:tracePt t="150885" x="4402138" y="4067175"/>
          <p14:tracePt t="150887" x="4410075" y="4059238"/>
          <p14:tracePt t="150889" x="4410075" y="4051300"/>
          <p14:tracePt t="150891" x="4418013" y="4051300"/>
          <p14:tracePt t="150893" x="4418013" y="4043363"/>
          <p14:tracePt t="150897" x="4425950" y="4043363"/>
          <p14:tracePt t="150900" x="4433888" y="4035425"/>
          <p14:tracePt t="150901" x="4441825" y="4027488"/>
          <p14:tracePt t="150905" x="4449763" y="4019550"/>
          <p14:tracePt t="150909" x="4457700" y="4011613"/>
          <p14:tracePt t="150917" x="4473575" y="3995738"/>
          <p14:tracePt t="150919" x="4481513" y="3995738"/>
          <p14:tracePt t="150921" x="4489450" y="3995738"/>
          <p14:tracePt t="150923" x="4489450" y="3987800"/>
          <p14:tracePt t="150925" x="4497388" y="3987800"/>
          <p14:tracePt t="150928" x="4505325" y="3979863"/>
          <p14:tracePt t="150929" x="4513263" y="3979863"/>
          <p14:tracePt t="150933" x="4521200" y="3971925"/>
          <p14:tracePt t="150935" x="4529138" y="3971925"/>
          <p14:tracePt t="150937" x="4537075" y="3963988"/>
          <p14:tracePt t="150939" x="4545013" y="3963988"/>
          <p14:tracePt t="150947" x="4568825" y="3948113"/>
          <p14:tracePt t="150949" x="4576763" y="3948113"/>
          <p14:tracePt t="150963" x="4624388" y="3914775"/>
          <p14:tracePt t="150965" x="4632325" y="3914775"/>
          <p14:tracePt t="150967" x="4640263" y="3914775"/>
          <p14:tracePt t="150970" x="4648200" y="3906838"/>
          <p14:tracePt t="150971" x="4656138" y="3906838"/>
          <p14:tracePt t="150973" x="4664075" y="3898900"/>
          <p14:tracePt t="150975" x="4672013" y="3898900"/>
          <p14:tracePt t="150977" x="4679950" y="3898900"/>
          <p14:tracePt t="150980" x="4687888" y="3890963"/>
          <p14:tracePt t="150981" x="4695825" y="3890963"/>
          <p14:tracePt t="150983" x="4713288" y="3890963"/>
          <p14:tracePt t="150985" x="4721225" y="3890963"/>
          <p14:tracePt t="150987" x="4729163" y="3883025"/>
          <p14:tracePt t="150989" x="4737100" y="3883025"/>
          <p14:tracePt t="150991" x="4745038" y="3883025"/>
          <p14:tracePt t="150994" x="4760913" y="3883025"/>
          <p14:tracePt t="150995" x="4768850" y="3875088"/>
          <p14:tracePt t="150997" x="4776788" y="3875088"/>
          <p14:tracePt t="150999" x="4792663" y="3875088"/>
          <p14:tracePt t="151001" x="4800600" y="3875088"/>
          <p14:tracePt t="151003" x="4816475" y="3875088"/>
          <p14:tracePt t="151005" x="4824413" y="3875088"/>
          <p14:tracePt t="151007" x="4840288" y="3875088"/>
          <p14:tracePt t="151009" x="4848225" y="3875088"/>
          <p14:tracePt t="151011" x="4864100" y="3875088"/>
          <p14:tracePt t="151014" x="4879975" y="3875088"/>
          <p14:tracePt t="151015" x="4887913" y="3867150"/>
          <p14:tracePt t="151017" x="4903788" y="3867150"/>
          <p14:tracePt t="151019" x="4919663" y="3867150"/>
          <p14:tracePt t="151021" x="4935538" y="3867150"/>
          <p14:tracePt t="151023" x="4943475" y="3867150"/>
          <p14:tracePt t="151025" x="4959350" y="3867150"/>
          <p14:tracePt t="151027" x="4975225" y="3867150"/>
          <p14:tracePt t="151029" x="4991100" y="3867150"/>
          <p14:tracePt t="151031" x="5006975" y="3875088"/>
          <p14:tracePt t="151033" x="5022850" y="3875088"/>
          <p14:tracePt t="151035" x="5046663" y="3875088"/>
          <p14:tracePt t="151037" x="5064125" y="3875088"/>
          <p14:tracePt t="151039" x="5080000" y="3883025"/>
          <p14:tracePt t="151041" x="5095875" y="3883025"/>
          <p14:tracePt t="151044" x="5111750" y="3883025"/>
          <p14:tracePt t="151046" x="5127625" y="3883025"/>
          <p14:tracePt t="151047" x="5151438" y="3890963"/>
          <p14:tracePt t="151049" x="5167313" y="3890963"/>
          <p14:tracePt t="151051" x="5183188" y="3890963"/>
          <p14:tracePt t="151053" x="5207000" y="3898900"/>
          <p14:tracePt t="151055" x="5222875" y="3898900"/>
          <p14:tracePt t="151057" x="5238750" y="3898900"/>
          <p14:tracePt t="151059" x="5262563" y="3898900"/>
          <p14:tracePt t="151061" x="5278438" y="3906838"/>
          <p14:tracePt t="151065" x="5318125" y="3914775"/>
          <p14:tracePt t="151067" x="5334000" y="3914775"/>
          <p14:tracePt t="151070" x="5357813" y="3922713"/>
          <p14:tracePt t="151071" x="5373688" y="3930650"/>
          <p14:tracePt t="151073" x="5397500" y="3930650"/>
          <p14:tracePt t="151075" x="5414963" y="3930650"/>
          <p14:tracePt t="151077" x="5438775" y="3938588"/>
          <p14:tracePt t="151080" x="5462588" y="3938588"/>
          <p14:tracePt t="151082" x="5478463" y="3948113"/>
          <p14:tracePt t="151084" x="5502275" y="3948113"/>
          <p14:tracePt t="151085" x="5518150" y="3956050"/>
          <p14:tracePt t="151087" x="5541963" y="3956050"/>
          <p14:tracePt t="151089" x="5565775" y="3963988"/>
          <p14:tracePt t="151091" x="5581650" y="3971925"/>
          <p14:tracePt t="151093" x="5605463" y="3971925"/>
          <p14:tracePt t="151095" x="5621338" y="3979863"/>
          <p14:tracePt t="151099" x="5668963" y="3987800"/>
          <p14:tracePt t="151102" x="5684838" y="3987800"/>
          <p14:tracePt t="151103" x="5708650" y="3995738"/>
          <p14:tracePt t="151105" x="5724525" y="4003675"/>
          <p14:tracePt t="151107" x="5749925" y="4003675"/>
          <p14:tracePt t="151109" x="5773738" y="4011613"/>
          <p14:tracePt t="151111" x="5789613" y="4011613"/>
          <p14:tracePt t="151113" x="5813425" y="4019550"/>
          <p14:tracePt t="151117" x="5845175" y="4027488"/>
          <p14:tracePt t="151119" x="5868988" y="4035425"/>
          <p14:tracePt t="151121" x="5884863" y="4035425"/>
          <p14:tracePt t="151123" x="5908675" y="4043363"/>
          <p14:tracePt t="151125" x="5924550" y="4043363"/>
          <p14:tracePt t="151127" x="5940425" y="4051300"/>
          <p14:tracePt t="151129" x="5964238" y="4051300"/>
          <p14:tracePt t="151135" x="6019800" y="4067175"/>
          <p14:tracePt t="151137" x="6043613" y="4067175"/>
          <p14:tracePt t="151139" x="6059488" y="4075113"/>
          <p14:tracePt t="151141" x="6083300" y="4075113"/>
          <p14:tracePt t="151144" x="6100763" y="4083050"/>
          <p14:tracePt t="151149" x="6156325" y="4090988"/>
          <p14:tracePt t="151151" x="6172200" y="4090988"/>
          <p14:tracePt t="151153" x="6188075" y="4090988"/>
          <p14:tracePt t="151155" x="6211888" y="4090988"/>
          <p14:tracePt t="151157" x="6227763" y="4098925"/>
          <p14:tracePt t="151159" x="6243638" y="4098925"/>
          <p14:tracePt t="151161" x="6259513" y="4098925"/>
          <p14:tracePt t="151166" x="6291263" y="4106863"/>
          <p14:tracePt t="151167" x="6315075" y="4106863"/>
          <p14:tracePt t="151169" x="6330950" y="4106863"/>
          <p14:tracePt t="151171" x="6338888" y="4114800"/>
          <p14:tracePt t="151173" x="6354763" y="4114800"/>
          <p14:tracePt t="151175" x="6370638" y="4114800"/>
          <p14:tracePt t="151178" x="6386513" y="4122738"/>
          <p14:tracePt t="151180" x="6402388" y="4122738"/>
          <p14:tracePt t="151181" x="6418263" y="4122738"/>
          <p14:tracePt t="151183" x="6434138" y="4130675"/>
          <p14:tracePt t="151185" x="6451600" y="4130675"/>
          <p14:tracePt t="151187" x="6467475" y="4130675"/>
          <p14:tracePt t="151189" x="6475413" y="4138613"/>
          <p14:tracePt t="151191" x="6491288" y="4138613"/>
          <p14:tracePt t="151195" x="6515100" y="4146550"/>
          <p14:tracePt t="151197" x="6530975" y="4146550"/>
          <p14:tracePt t="151199" x="6538913" y="4146550"/>
          <p14:tracePt t="151201" x="6554788" y="4154488"/>
          <p14:tracePt t="151203" x="6562725" y="4154488"/>
          <p14:tracePt t="151205" x="6578600" y="4154488"/>
          <p14:tracePt t="151207" x="6586538" y="4162425"/>
          <p14:tracePt t="151209" x="6594475" y="4162425"/>
          <p14:tracePt t="151211" x="6610350" y="4170363"/>
          <p14:tracePt t="151213" x="6618288" y="4170363"/>
          <p14:tracePt t="151216" x="6626225" y="4178300"/>
          <p14:tracePt t="151217" x="6634163" y="4178300"/>
          <p14:tracePt t="151219" x="6642100" y="4186238"/>
          <p14:tracePt t="151221" x="6657975" y="4186238"/>
          <p14:tracePt t="151223" x="6665913" y="4186238"/>
          <p14:tracePt t="151225" x="6673850" y="4194175"/>
          <p14:tracePt t="151227" x="6681788" y="4194175"/>
          <p14:tracePt t="151229" x="6689725" y="4202113"/>
          <p14:tracePt t="151232" x="6697663" y="4202113"/>
          <p14:tracePt t="151233" x="6697663" y="4210050"/>
          <p14:tracePt t="151235" x="6705600" y="4210050"/>
          <p14:tracePt t="151237" x="6713538" y="4210050"/>
          <p14:tracePt t="151239" x="6721475" y="4217988"/>
          <p14:tracePt t="151243" x="6729413" y="4217988"/>
          <p14:tracePt t="151245" x="6729413" y="4225925"/>
          <p14:tracePt t="151248" x="6737350" y="4225925"/>
          <p14:tracePt t="151249" x="6737350" y="4233863"/>
          <p14:tracePt t="151251" x="6745288" y="4233863"/>
          <p14:tracePt t="151255" x="6753225" y="4241800"/>
          <p14:tracePt t="151259" x="6753225" y="4249738"/>
          <p14:tracePt t="151261" x="6761163" y="4249738"/>
          <p14:tracePt t="151265" x="6761163" y="4257675"/>
          <p14:tracePt t="151269" x="6769100" y="4257675"/>
          <p14:tracePt t="151271" x="6769100" y="4265613"/>
          <p14:tracePt t="151277" x="6769100" y="4273550"/>
          <p14:tracePt t="151283" x="6769100" y="4281488"/>
          <p14:tracePt t="151289" x="6769100" y="4291013"/>
          <p14:tracePt t="151291" x="6777038" y="4291013"/>
          <p14:tracePt t="151297" x="6777038" y="4298950"/>
          <p14:tracePt t="151303" x="6769100" y="4298950"/>
          <p14:tracePt t="151307" x="6769100" y="4306888"/>
          <p14:tracePt t="151329" x="6769100" y="4314825"/>
          <p14:tracePt t="151393" x="6761163" y="4314825"/>
          <p14:tracePt t="151397" x="6761163" y="4306888"/>
          <p14:tracePt t="151405" x="6753225" y="4306888"/>
          <p14:tracePt t="151412" x="6745288" y="4306888"/>
          <p14:tracePt t="151415" x="6737350" y="4306888"/>
          <p14:tracePt t="151418" x="6729413" y="4306888"/>
          <p14:tracePt t="151420" x="6721475" y="4298950"/>
          <p14:tracePt t="151424" x="6713538" y="4298950"/>
          <p14:tracePt t="151427" x="6705600" y="4298950"/>
          <p14:tracePt t="151428" x="6697663" y="4298950"/>
          <p14:tracePt t="151430" x="6689725" y="4298950"/>
          <p14:tracePt t="151434" x="6681788" y="4298950"/>
          <p14:tracePt t="151436" x="6673850" y="4291013"/>
          <p14:tracePt t="151438" x="6665913" y="4291013"/>
          <p14:tracePt t="151440" x="6657975" y="4291013"/>
          <p14:tracePt t="151443" x="6650038" y="4291013"/>
          <p14:tracePt t="151445" x="6634163" y="4281488"/>
          <p14:tracePt t="151447" x="6626225" y="4281488"/>
          <p14:tracePt t="151449" x="6618288" y="4281488"/>
          <p14:tracePt t="151451" x="6610350" y="4281488"/>
          <p14:tracePt t="151453" x="6594475" y="4281488"/>
          <p14:tracePt t="151455" x="6586538" y="4273550"/>
          <p14:tracePt t="151457" x="6578600" y="4273550"/>
          <p14:tracePt t="151459" x="6562725" y="4273550"/>
          <p14:tracePt t="151461" x="6554788" y="4273550"/>
          <p14:tracePt t="151464" x="6538913" y="4273550"/>
          <p14:tracePt t="151465" x="6530975" y="4265613"/>
          <p14:tracePt t="151467" x="6515100" y="4265613"/>
          <p14:tracePt t="151469" x="6499225" y="4265613"/>
          <p14:tracePt t="151471" x="6491288" y="4257675"/>
          <p14:tracePt t="151473" x="6475413" y="4257675"/>
          <p14:tracePt t="151475" x="6459538" y="4257675"/>
          <p14:tracePt t="151478" x="6442075" y="4249738"/>
          <p14:tracePt t="151481" x="6410325" y="4249738"/>
          <p14:tracePt t="151483" x="6394450" y="4249738"/>
          <p14:tracePt t="151485" x="6378575" y="4241800"/>
          <p14:tracePt t="151487" x="6354763" y="4241800"/>
          <p14:tracePt t="151489" x="6338888" y="4233863"/>
          <p14:tracePt t="151491" x="6315075" y="4233863"/>
          <p14:tracePt t="151493" x="6299200" y="4225925"/>
          <p14:tracePt t="151495" x="6275388" y="4225925"/>
          <p14:tracePt t="151497" x="6251575" y="4225925"/>
          <p14:tracePt t="151499" x="6227763" y="4217988"/>
          <p14:tracePt t="151501" x="6211888" y="4217988"/>
          <p14:tracePt t="151503" x="6188075" y="4210050"/>
          <p14:tracePt t="151505" x="6164263" y="4210050"/>
          <p14:tracePt t="151507" x="6140450" y="4202113"/>
          <p14:tracePt t="151509" x="6124575" y="4202113"/>
          <p14:tracePt t="151511" x="6100763" y="4202113"/>
          <p14:tracePt t="151513" x="6075363" y="4194175"/>
          <p14:tracePt t="151516" x="6051550" y="4194175"/>
          <p14:tracePt t="151517" x="6035675" y="4186238"/>
          <p14:tracePt t="151519" x="6011863" y="4178300"/>
          <p14:tracePt t="151521" x="5995988" y="4178300"/>
          <p14:tracePt t="151523" x="5972175" y="4170363"/>
          <p14:tracePt t="151525" x="5956300" y="4170363"/>
          <p14:tracePt t="151527" x="5932488" y="4162425"/>
          <p14:tracePt t="151529" x="5916613" y="4162425"/>
          <p14:tracePt t="151532" x="5900738" y="4154488"/>
          <p14:tracePt t="151533" x="5884863" y="4154488"/>
          <p14:tracePt t="151535" x="5861050" y="4146550"/>
          <p14:tracePt t="151538" x="5845175" y="4146550"/>
          <p14:tracePt t="151539" x="5829300" y="4138613"/>
          <p14:tracePt t="151541" x="5813425" y="4138613"/>
          <p14:tracePt t="151543" x="5789613" y="4138613"/>
          <p14:tracePt t="151545" x="5773738" y="4130675"/>
          <p14:tracePt t="151548" x="5757863" y="4130675"/>
          <p14:tracePt t="151549" x="5740400" y="4122738"/>
          <p14:tracePt t="151551" x="5724525" y="4122738"/>
          <p14:tracePt t="151553" x="5700713" y="4114800"/>
          <p14:tracePt t="151555" x="5684838" y="4114800"/>
          <p14:tracePt t="151557" x="5668963" y="4106863"/>
          <p14:tracePt t="151559" x="5653088" y="4106863"/>
          <p14:tracePt t="151561" x="5637213" y="4098925"/>
          <p14:tracePt t="151563" x="5621338" y="4098925"/>
          <p14:tracePt t="151568" x="5597525" y="4090988"/>
          <p14:tracePt t="151570" x="5581650" y="4090988"/>
          <p14:tracePt t="151571" x="5565775" y="4083050"/>
          <p14:tracePt t="151573" x="5549900" y="4083050"/>
          <p14:tracePt t="151575" x="5534025" y="4083050"/>
          <p14:tracePt t="151578" x="5526088" y="4083050"/>
          <p14:tracePt t="151579" x="5510213" y="4075113"/>
          <p14:tracePt t="151582" x="5494338" y="4075113"/>
          <p14:tracePt t="151585" x="5470525" y="4067175"/>
          <p14:tracePt t="151587" x="5454650" y="4067175"/>
          <p14:tracePt t="151589" x="5438775" y="4059238"/>
          <p14:tracePt t="151591" x="5422900" y="4059238"/>
          <p14:tracePt t="151593" x="5414963" y="4059238"/>
          <p14:tracePt t="151595" x="5397500" y="4059238"/>
          <p14:tracePt t="151597" x="5381625" y="4059238"/>
          <p14:tracePt t="151599" x="5365750" y="4051300"/>
          <p14:tracePt t="151601" x="5357813" y="4051300"/>
          <p14:tracePt t="151603" x="5341938" y="4051300"/>
          <p14:tracePt t="151605" x="5326063" y="4051300"/>
          <p14:tracePt t="151607" x="5310188" y="4051300"/>
          <p14:tracePt t="151609" x="5302250" y="4051300"/>
          <p14:tracePt t="151611" x="5286375" y="4051300"/>
          <p14:tracePt t="151614" x="5270500" y="4051300"/>
          <p14:tracePt t="151617" x="5246688" y="4051300"/>
          <p14:tracePt t="151619" x="5230813" y="4051300"/>
          <p14:tracePt t="151621" x="5214938" y="4051300"/>
          <p14:tracePt t="151623" x="5199063" y="4051300"/>
          <p14:tracePt t="151625" x="5183188" y="4051300"/>
          <p14:tracePt t="151627" x="5167313" y="4059238"/>
          <p14:tracePt t="151629" x="5151438" y="4059238"/>
          <p14:tracePt t="151632" x="5135563" y="4059238"/>
          <p14:tracePt t="151633" x="5119688" y="4059238"/>
          <p14:tracePt t="151635" x="5103813" y="4059238"/>
          <p14:tracePt t="151637" x="5087938" y="4059238"/>
          <p14:tracePt t="151639" x="5072063" y="4067175"/>
          <p14:tracePt t="151641" x="5064125" y="4067175"/>
          <p14:tracePt t="151644" x="5046663" y="4067175"/>
          <p14:tracePt t="151648" x="5014913" y="4067175"/>
          <p14:tracePt t="151649" x="5006975" y="4075113"/>
          <p14:tracePt t="151651" x="4991100" y="4075113"/>
          <p14:tracePt t="151653" x="4975225" y="4075113"/>
          <p14:tracePt t="151655" x="4959350" y="4075113"/>
          <p14:tracePt t="151657" x="4943475" y="4083050"/>
          <p14:tracePt t="151661" x="4919663" y="4083050"/>
          <p14:tracePt t="151665" x="4903788" y="4090988"/>
          <p14:tracePt t="151666" x="4895850" y="4090988"/>
          <p14:tracePt t="151667" x="4879975" y="4098925"/>
          <p14:tracePt t="151669" x="4864100" y="4098925"/>
          <p14:tracePt t="151671" x="4856163" y="4098925"/>
          <p14:tracePt t="151673" x="4840288" y="4106863"/>
          <p14:tracePt t="151675" x="4832350" y="4106863"/>
          <p14:tracePt t="151678" x="4816475" y="4106863"/>
          <p14:tracePt t="151680" x="4808538" y="4114800"/>
          <p14:tracePt t="151681" x="4792663" y="4114800"/>
          <p14:tracePt t="151683" x="4776788" y="4114800"/>
          <p14:tracePt t="151685" x="4768850" y="4114800"/>
          <p14:tracePt t="151687" x="4752975" y="4122738"/>
          <p14:tracePt t="151689" x="4745038" y="4122738"/>
          <p14:tracePt t="151691" x="4737100" y="4122738"/>
          <p14:tracePt t="151695" x="4713288" y="4130675"/>
          <p14:tracePt t="151698" x="4695825" y="4130675"/>
          <p14:tracePt t="151699" x="4687888" y="4138613"/>
          <p14:tracePt t="151701" x="4679950" y="4138613"/>
          <p14:tracePt t="151703" x="4672013" y="4138613"/>
          <p14:tracePt t="151705" x="4656138" y="4146550"/>
          <p14:tracePt t="151707" x="4648200" y="4146550"/>
          <p14:tracePt t="151709" x="4640263" y="4146550"/>
          <p14:tracePt t="151711" x="4632325" y="4154488"/>
          <p14:tracePt t="151713" x="4624388" y="4154488"/>
          <p14:tracePt t="151715" x="4616450" y="4154488"/>
          <p14:tracePt t="151717" x="4608513" y="4154488"/>
          <p14:tracePt t="151719" x="4600575" y="4162425"/>
          <p14:tracePt t="151721" x="4592638" y="4162425"/>
          <p14:tracePt t="151723" x="4584700" y="4162425"/>
          <p14:tracePt t="151725" x="4568825" y="4170363"/>
          <p14:tracePt t="151727" x="4560888" y="4170363"/>
          <p14:tracePt t="151730" x="4560888" y="4178300"/>
          <p14:tracePt t="151732" x="4552950" y="4178300"/>
          <p14:tracePt t="151733" x="4545013" y="4178300"/>
          <p14:tracePt t="151735" x="4537075" y="4186238"/>
          <p14:tracePt t="151737" x="4529138" y="4186238"/>
          <p14:tracePt t="151739" x="4521200" y="4194175"/>
          <p14:tracePt t="151741" x="4513263" y="4194175"/>
          <p14:tracePt t="151743" x="4505325" y="4194175"/>
          <p14:tracePt t="151745" x="4505325" y="4202113"/>
          <p14:tracePt t="151748" x="4497388" y="4202113"/>
          <p14:tracePt t="151749" x="4489450" y="4202113"/>
          <p14:tracePt t="151751" x="4481513" y="4210050"/>
          <p14:tracePt t="151753" x="4473575" y="4210050"/>
          <p14:tracePt t="151755" x="4465638" y="4217988"/>
          <p14:tracePt t="151757" x="4457700" y="4217988"/>
          <p14:tracePt t="151761" x="4441825" y="4225925"/>
          <p14:tracePt t="151765" x="4418013" y="4233863"/>
          <p14:tracePt t="151767" x="4410075" y="4241800"/>
          <p14:tracePt t="151769" x="4402138" y="4241800"/>
          <p14:tracePt t="151771" x="4394200" y="4249738"/>
          <p14:tracePt t="151773" x="4378325" y="4249738"/>
          <p14:tracePt t="151775" x="4370388" y="4257675"/>
          <p14:tracePt t="151777" x="4362450" y="4257675"/>
          <p14:tracePt t="151779" x="4344988" y="4265613"/>
          <p14:tracePt t="151781" x="4337050" y="4265613"/>
          <p14:tracePt t="151783" x="4329113" y="4273550"/>
          <p14:tracePt t="151785" x="4313238" y="4273550"/>
          <p14:tracePt t="151787" x="4305300" y="4281488"/>
          <p14:tracePt t="151789" x="4289425" y="4281488"/>
          <p14:tracePt t="151791" x="4273550" y="4291013"/>
          <p14:tracePt t="151793" x="4265613" y="4291013"/>
          <p14:tracePt t="151795" x="4249738" y="4298950"/>
          <p14:tracePt t="151798" x="4233863" y="4298950"/>
          <p14:tracePt t="151799" x="4217988" y="4306888"/>
          <p14:tracePt t="151801" x="4210050" y="4306888"/>
          <p14:tracePt t="151803" x="4194175" y="4314825"/>
          <p14:tracePt t="151805" x="4178300" y="4314825"/>
          <p14:tracePt t="151807" x="4162425" y="4322763"/>
          <p14:tracePt t="151809" x="4146550" y="4322763"/>
          <p14:tracePt t="151811" x="4130675" y="4330700"/>
          <p14:tracePt t="151813" x="4114800" y="4330700"/>
          <p14:tracePt t="151815" x="4098925" y="4338638"/>
          <p14:tracePt t="151817" x="4083050" y="4338638"/>
          <p14:tracePt t="151819" x="4067175" y="4346575"/>
          <p14:tracePt t="151821" x="4051300" y="4346575"/>
          <p14:tracePt t="151823" x="4035425" y="4346575"/>
          <p14:tracePt t="151825" x="4019550" y="4354513"/>
          <p14:tracePt t="151827" x="3994150" y="4354513"/>
          <p14:tracePt t="151829" x="3978275" y="4362450"/>
          <p14:tracePt t="151831" x="3962400" y="4362450"/>
          <p14:tracePt t="151834" x="3938588" y="4370388"/>
          <p14:tracePt t="151835" x="3914775" y="4370388"/>
          <p14:tracePt t="151837" x="3898900" y="4370388"/>
          <p14:tracePt t="151839" x="3875088" y="4378325"/>
          <p14:tracePt t="151841" x="3859213" y="4378325"/>
          <p14:tracePt t="151843" x="3835400" y="4386263"/>
          <p14:tracePt t="151845" x="3819525" y="4386263"/>
          <p14:tracePt t="151847" x="3795713" y="4386263"/>
          <p14:tracePt t="151850" x="3771900" y="4394200"/>
          <p14:tracePt t="151851" x="3756025" y="4394200"/>
          <p14:tracePt t="151853" x="3732213" y="4394200"/>
          <p14:tracePt t="151855" x="3716338" y="4402138"/>
          <p14:tracePt t="151857" x="3692525" y="4402138"/>
          <p14:tracePt t="151861" x="3651250" y="4410075"/>
          <p14:tracePt t="151864" x="3635375" y="4410075"/>
          <p14:tracePt t="151867" x="3595688" y="4418013"/>
          <p14:tracePt t="151869" x="3579813" y="4418013"/>
          <p14:tracePt t="151871" x="3556000" y="4418013"/>
          <p14:tracePt t="151873" x="3540125" y="4418013"/>
          <p14:tracePt t="151875" x="3524250" y="4418013"/>
          <p14:tracePt t="151877" x="3508375" y="4418013"/>
          <p14:tracePt t="151881" x="3476625" y="4418013"/>
          <p14:tracePt t="151883" x="3452813" y="4418013"/>
          <p14:tracePt t="151885" x="3436938" y="4418013"/>
          <p14:tracePt t="151887" x="3421063" y="4418013"/>
          <p14:tracePt t="151889" x="3405188" y="4418013"/>
          <p14:tracePt t="151891" x="3389313" y="4425950"/>
          <p14:tracePt t="151894" x="3373438" y="4418013"/>
          <p14:tracePt t="151899" x="3349625" y="4418013"/>
          <p14:tracePt t="151899" x="3333750" y="4418013"/>
          <p14:tracePt t="151901" x="3317875" y="4418013"/>
          <p14:tracePt t="151903" x="3300413" y="4425950"/>
          <p14:tracePt t="151905" x="3284538" y="4418013"/>
          <p14:tracePt t="151907" x="3276600" y="4418013"/>
          <p14:tracePt t="151911" x="3244850" y="4418013"/>
          <p14:tracePt t="151914" x="3236913" y="4418013"/>
          <p14:tracePt t="151915" x="3221038" y="4418013"/>
          <p14:tracePt t="151917" x="3205163" y="4410075"/>
          <p14:tracePt t="151919" x="3197225" y="4410075"/>
          <p14:tracePt t="151921" x="3181350" y="4410075"/>
          <p14:tracePt t="151923" x="3173413" y="4410075"/>
          <p14:tracePt t="151925" x="3157538" y="4410075"/>
          <p14:tracePt t="151929" x="3133725" y="4402138"/>
          <p14:tracePt t="151931" x="3117850" y="4402138"/>
          <p14:tracePt t="151947" x="3014663" y="4394200"/>
          <p14:tracePt t="151949" x="3006725" y="4394200"/>
          <p14:tracePt t="151951" x="2990850" y="4394200"/>
          <p14:tracePt t="151953" x="2974975" y="4394200"/>
          <p14:tracePt t="151955" x="2967038" y="4386263"/>
          <p14:tracePt t="151957" x="2949575" y="4386263"/>
          <p14:tracePt t="151961" x="2925763" y="4386263"/>
          <p14:tracePt t="151963" x="2909888" y="4386263"/>
          <p14:tracePt t="151965" x="2901950" y="4386263"/>
          <p14:tracePt t="151967" x="2886075" y="4386263"/>
          <p14:tracePt t="151969" x="2878138" y="4386263"/>
          <p14:tracePt t="151971" x="2862263" y="4386263"/>
          <p14:tracePt t="151973" x="2854325" y="4378325"/>
          <p14:tracePt t="151975" x="2838450" y="4378325"/>
          <p14:tracePt t="151977" x="2830513" y="4378325"/>
          <p14:tracePt t="151979" x="2814638" y="4378325"/>
          <p14:tracePt t="151981" x="2806700" y="4378325"/>
          <p14:tracePt t="151983" x="2790825" y="4378325"/>
          <p14:tracePt t="151985" x="2782888" y="4378325"/>
          <p14:tracePt t="151987" x="2767013" y="4378325"/>
          <p14:tracePt t="151989" x="2759075" y="4378325"/>
          <p14:tracePt t="151991" x="2743200" y="4378325"/>
          <p14:tracePt t="151994" x="2735263" y="4378325"/>
          <p14:tracePt t="151995" x="2727325" y="4378325"/>
          <p14:tracePt t="151997" x="2711450" y="4378325"/>
          <p14:tracePt t="151999" x="2703513" y="4370388"/>
          <p14:tracePt t="152001" x="2687638" y="4370388"/>
          <p14:tracePt t="152003" x="2671763" y="4370388"/>
          <p14:tracePt t="152005" x="2663825" y="4370388"/>
          <p14:tracePt t="152007" x="2647950" y="4370388"/>
          <p14:tracePt t="152009" x="2640013" y="4370388"/>
          <p14:tracePt t="152011" x="2624138" y="4370388"/>
          <p14:tracePt t="152013" x="2616200" y="4370388"/>
          <p14:tracePt t="152015" x="2598738" y="4370388"/>
          <p14:tracePt t="152017" x="2582863" y="4370388"/>
          <p14:tracePt t="152019" x="2574925" y="4370388"/>
          <p14:tracePt t="152021" x="2559050" y="4370388"/>
          <p14:tracePt t="152023" x="2551113" y="4370388"/>
          <p14:tracePt t="152025" x="2535238" y="4370388"/>
          <p14:tracePt t="152028" x="2527300" y="4370388"/>
          <p14:tracePt t="152030" x="2511425" y="4370388"/>
          <p14:tracePt t="152031" x="2495550" y="4370388"/>
          <p14:tracePt t="152033" x="2487613" y="4362450"/>
          <p14:tracePt t="152035" x="2471738" y="4362450"/>
          <p14:tracePt t="152038" x="2463800" y="4362450"/>
          <p14:tracePt t="152039" x="2447925" y="4362450"/>
          <p14:tracePt t="152041" x="2432050" y="4362450"/>
          <p14:tracePt t="152043" x="2424113" y="4362450"/>
          <p14:tracePt t="152045" x="2416175" y="4362450"/>
          <p14:tracePt t="152047" x="2400300" y="4362450"/>
          <p14:tracePt t="152049" x="2392363" y="4354513"/>
          <p14:tracePt t="152051" x="2376488" y="4354513"/>
          <p14:tracePt t="152053" x="2368550" y="4354513"/>
          <p14:tracePt t="152055" x="2352675" y="4354513"/>
          <p14:tracePt t="152057" x="2344738" y="4354513"/>
          <p14:tracePt t="152059" x="2336800" y="4346575"/>
          <p14:tracePt t="152061" x="2328863" y="4346575"/>
          <p14:tracePt t="152064" x="2320925" y="4346575"/>
          <p14:tracePt t="152065" x="2312988" y="4346575"/>
          <p14:tracePt t="152067" x="2305050" y="4346575"/>
          <p14:tracePt t="152069" x="2297113" y="4338638"/>
          <p14:tracePt t="152073" x="2289175" y="4338638"/>
          <p14:tracePt t="152075" x="2281238" y="4338638"/>
          <p14:tracePt t="152077" x="2281238" y="4330700"/>
          <p14:tracePt t="152080" x="2273300" y="4330700"/>
          <p14:tracePt t="152083" x="2265363" y="4330700"/>
          <p14:tracePt t="152085" x="2265363" y="4322763"/>
          <p14:tracePt t="152087" x="2255838" y="4322763"/>
          <p14:tracePt t="152091" x="2255838" y="4314825"/>
          <p14:tracePt t="152094" x="2247900" y="4314825"/>
          <p14:tracePt t="152097" x="2247900" y="4306888"/>
          <p14:tracePt t="152101" x="2239963" y="4306888"/>
          <p14:tracePt t="152103" x="2239963" y="4298950"/>
          <p14:tracePt t="152111" x="2239963" y="4291013"/>
          <p14:tracePt t="152113" x="2232025" y="4291013"/>
          <p14:tracePt t="152117" x="2232025" y="4281488"/>
          <p14:tracePt t="152123" x="2232025" y="4273550"/>
          <p14:tracePt t="152131" x="2224088" y="4273550"/>
          <p14:tracePt t="152134" x="2224088" y="4265613"/>
          <p14:tracePt t="152144" x="2224088" y="4257675"/>
          <p14:tracePt t="152149" x="2216150" y="4257675"/>
          <p14:tracePt t="152153" x="2216150" y="4249738"/>
          <p14:tracePt t="152160" x="2208213" y="4249738"/>
          <p14:tracePt t="152163" x="2200275" y="4241800"/>
          <p14:tracePt t="152167" x="2192338" y="4241800"/>
          <p14:tracePt t="152173" x="2184400" y="4241800"/>
          <p14:tracePt t="152178" x="2176463" y="4233863"/>
          <p14:tracePt t="152181" x="2168525" y="4233863"/>
          <p14:tracePt t="152183" x="2160588" y="4233863"/>
          <p14:tracePt t="152187" x="2152650" y="4233863"/>
          <p14:tracePt t="152189" x="2144713" y="4233863"/>
          <p14:tracePt t="152192" x="2136775" y="4233863"/>
          <p14:tracePt t="152201" x="2097088" y="4233863"/>
          <p14:tracePt t="152203" x="2089150" y="4233863"/>
          <p14:tracePt t="152205" x="2081213" y="4233863"/>
          <p14:tracePt t="152207" x="2073275" y="4233863"/>
          <p14:tracePt t="152209" x="2065338" y="4233863"/>
          <p14:tracePt t="152211" x="2057400" y="4233863"/>
          <p14:tracePt t="152213" x="2049463" y="4233863"/>
          <p14:tracePt t="152215" x="2033588" y="4233863"/>
          <p14:tracePt t="152217" x="2025650" y="4233863"/>
          <p14:tracePt t="152219" x="2017713" y="4233863"/>
          <p14:tracePt t="152221" x="2009775" y="4233863"/>
          <p14:tracePt t="152223" x="2001838" y="4233863"/>
          <p14:tracePt t="152225" x="1993900" y="4233863"/>
          <p14:tracePt t="152227" x="1985963" y="4233863"/>
          <p14:tracePt t="152229" x="1978025" y="4233863"/>
          <p14:tracePt t="152231" x="1970088" y="4233863"/>
          <p14:tracePt t="152233" x="1962150" y="4233863"/>
          <p14:tracePt t="152235" x="1954213" y="4233863"/>
          <p14:tracePt t="152237" x="1946275" y="4233863"/>
          <p14:tracePt t="152239" x="1938338" y="4233863"/>
          <p14:tracePt t="152241" x="1930400" y="4233863"/>
          <p14:tracePt t="152243" x="1922463" y="4233863"/>
          <p14:tracePt t="152245" x="1922463" y="4225925"/>
          <p14:tracePt t="152247" x="1912938" y="4225925"/>
          <p14:tracePt t="152249" x="1905000" y="4225925"/>
          <p14:tracePt t="152251" x="1897063" y="4225925"/>
          <p14:tracePt t="152253" x="1889125" y="4225925"/>
          <p14:tracePt t="152255" x="1881188" y="4225925"/>
          <p14:tracePt t="152257" x="1873250" y="4217988"/>
          <p14:tracePt t="152259" x="1865313" y="4217988"/>
          <p14:tracePt t="152261" x="1857375" y="4217988"/>
          <p14:tracePt t="152263" x="1849438" y="4217988"/>
          <p14:tracePt t="152267" x="1841500" y="4217988"/>
          <p14:tracePt t="152269" x="1833563" y="4217988"/>
          <p14:tracePt t="152271" x="1825625" y="4217988"/>
          <p14:tracePt t="152275" x="1817688" y="4217988"/>
          <p14:tracePt t="152277" x="1809750" y="4217988"/>
          <p14:tracePt t="152279" x="1809750" y="4210050"/>
          <p14:tracePt t="152281" x="1801813" y="4210050"/>
          <p14:tracePt t="152283" x="1793875" y="4210050"/>
          <p14:tracePt t="152287" x="1785938" y="4210050"/>
          <p14:tracePt t="152293" x="1778000" y="4210050"/>
          <p14:tracePt t="152299" x="1770063" y="4210050"/>
          <p14:tracePt t="152345" x="1770063" y="4217988"/>
          <p14:tracePt t="152353" x="1778000" y="4225925"/>
          <p14:tracePt t="152359" x="1778000" y="4233863"/>
          <p14:tracePt t="152363" x="1785938" y="4241800"/>
          <p14:tracePt t="152367" x="1793875" y="4241800"/>
          <p14:tracePt t="152369" x="1793875" y="4249738"/>
          <p14:tracePt t="152373" x="1801813" y="4257675"/>
          <p14:tracePt t="152377" x="1809750" y="4257675"/>
          <p14:tracePt t="152380" x="1809750" y="4265613"/>
          <p14:tracePt t="152383" x="1825625" y="4273550"/>
          <p14:tracePt t="152387" x="1833563" y="4281488"/>
          <p14:tracePt t="152389" x="1841500" y="4281488"/>
          <p14:tracePt t="152391" x="1841500" y="4291013"/>
          <p14:tracePt t="152393" x="1849438" y="4291013"/>
          <p14:tracePt t="152396" x="1857375" y="4298950"/>
          <p14:tracePt t="152399" x="1865313" y="4306888"/>
          <p14:tracePt t="152401" x="1873250" y="4306888"/>
          <p14:tracePt t="152403" x="1881188" y="4314825"/>
          <p14:tracePt t="152405" x="1889125" y="4322763"/>
          <p14:tracePt t="152407" x="1897063" y="4322763"/>
          <p14:tracePt t="152409" x="1905000" y="4330700"/>
          <p14:tracePt t="152411" x="1912938" y="4330700"/>
          <p14:tracePt t="152417" x="1938338" y="4346575"/>
          <p14:tracePt t="152419" x="1946275" y="4354513"/>
          <p14:tracePt t="152421" x="1954213" y="4354513"/>
          <p14:tracePt t="152423" x="1962150" y="4362450"/>
          <p14:tracePt t="152425" x="1970088" y="4362450"/>
          <p14:tracePt t="152428" x="1978025" y="4370388"/>
          <p14:tracePt t="152429" x="1993900" y="4370388"/>
          <p14:tracePt t="152433" x="2009775" y="4378325"/>
          <p14:tracePt t="152435" x="2025650" y="4378325"/>
          <p14:tracePt t="152437" x="2033588" y="4378325"/>
          <p14:tracePt t="152439" x="2041525" y="4386263"/>
          <p14:tracePt t="152441" x="2057400" y="4386263"/>
          <p14:tracePt t="152447" x="2081213" y="4394200"/>
          <p14:tracePt t="152449" x="2097088" y="4394200"/>
          <p14:tracePt t="152451" x="2112963" y="4394200"/>
          <p14:tracePt t="152453" x="2120900" y="4402138"/>
          <p14:tracePt t="152455" x="2128838" y="4402138"/>
          <p14:tracePt t="152457" x="2144713" y="4402138"/>
          <p14:tracePt t="152461" x="2168525" y="4402138"/>
          <p14:tracePt t="152463" x="2176463" y="4410075"/>
          <p14:tracePt t="152465" x="2184400" y="4410075"/>
          <p14:tracePt t="152467" x="2200275" y="4410075"/>
          <p14:tracePt t="152469" x="2208213" y="4410075"/>
          <p14:tracePt t="152471" x="2216150" y="4410075"/>
          <p14:tracePt t="152473" x="2232025" y="4410075"/>
          <p14:tracePt t="152475" x="2239963" y="4410075"/>
          <p14:tracePt t="152477" x="2255838" y="4410075"/>
          <p14:tracePt t="152479" x="2265363" y="4410075"/>
          <p14:tracePt t="152481" x="2273300" y="4410075"/>
          <p14:tracePt t="152483" x="2289175" y="4410075"/>
          <p14:tracePt t="152485" x="2297113" y="4410075"/>
          <p14:tracePt t="152487" x="2305050" y="4410075"/>
          <p14:tracePt t="152489" x="2312988" y="4410075"/>
          <p14:tracePt t="152491" x="2320925" y="4410075"/>
          <p14:tracePt t="152494" x="2328863" y="4402138"/>
          <p14:tracePt t="152495" x="2344738" y="4402138"/>
          <p14:tracePt t="152497" x="2352675" y="4402138"/>
          <p14:tracePt t="152499" x="2360613" y="4402138"/>
          <p14:tracePt t="152501" x="2368550" y="4402138"/>
          <p14:tracePt t="152503" x="2376488" y="4402138"/>
          <p14:tracePt t="152505" x="2384425" y="4402138"/>
          <p14:tracePt t="152507" x="2392363" y="4402138"/>
          <p14:tracePt t="152509" x="2400300" y="4394200"/>
          <p14:tracePt t="152511" x="2408238" y="4394200"/>
          <p14:tracePt t="152513" x="2416175" y="4394200"/>
          <p14:tracePt t="152515" x="2424113" y="4394200"/>
          <p14:tracePt t="152517" x="2432050" y="4394200"/>
          <p14:tracePt t="152521" x="2439988" y="4394200"/>
          <p14:tracePt t="152523" x="2447925" y="4394200"/>
          <p14:tracePt t="152525" x="2455863" y="4386263"/>
          <p14:tracePt t="152530" x="2463800" y="4386263"/>
          <p14:tracePt t="152531" x="2471738" y="4378325"/>
          <p14:tracePt t="152535" x="2479675" y="4378325"/>
          <p14:tracePt t="152537" x="2479675" y="4370388"/>
          <p14:tracePt t="152539" x="2487613" y="4370388"/>
          <p14:tracePt t="152544" x="2495550" y="4362450"/>
          <p14:tracePt t="152549" x="2503488" y="4354513"/>
          <p14:tracePt t="152555" x="2503488" y="4346575"/>
          <p14:tracePt t="152561" x="2503488" y="4338638"/>
          <p14:tracePt t="152567" x="2503488" y="4330700"/>
          <p14:tracePt t="152575" x="2503488" y="4322763"/>
          <p14:tracePt t="152581" x="2503488" y="4314825"/>
          <p14:tracePt t="152583" x="2495550" y="4314825"/>
          <p14:tracePt t="152587" x="2495550" y="4306888"/>
          <p14:tracePt t="152591" x="2487613" y="4306888"/>
          <p14:tracePt t="152595" x="2487613" y="4298950"/>
          <p14:tracePt t="152597" x="2479675" y="4298950"/>
          <p14:tracePt t="152603" x="2471738" y="4291013"/>
          <p14:tracePt t="152609" x="2463800" y="4291013"/>
          <p14:tracePt t="152613" x="2463800" y="4281488"/>
          <p14:tracePt t="152616" x="2455863" y="4281488"/>
          <p14:tracePt t="152621" x="2447925" y="4281488"/>
          <p14:tracePt t="152627" x="2439988" y="4281488"/>
          <p14:tracePt t="152635" x="2432050" y="4281488"/>
          <p14:tracePt t="152689" x="2439988" y="4291013"/>
          <p14:tracePt t="152699" x="2447925" y="4291013"/>
          <p14:tracePt t="152707" x="2455863" y="4298950"/>
          <p14:tracePt t="152713" x="2463800" y="4298950"/>
          <p14:tracePt t="152717" x="2471738" y="4298950"/>
          <p14:tracePt t="152719" x="2471738" y="4306888"/>
          <p14:tracePt t="152721" x="2479675" y="4306888"/>
          <p14:tracePt t="152725" x="2487613" y="4306888"/>
          <p14:tracePt t="152728" x="2495550" y="4314825"/>
          <p14:tracePt t="152731" x="2503488" y="4314825"/>
          <p14:tracePt t="152733" x="2511425" y="4314825"/>
          <p14:tracePt t="152735" x="2519363" y="4322763"/>
          <p14:tracePt t="152737" x="2527300" y="4322763"/>
          <p14:tracePt t="152739" x="2535238" y="4322763"/>
          <p14:tracePt t="152741" x="2543175" y="4322763"/>
          <p14:tracePt t="152744" x="2551113" y="4322763"/>
          <p14:tracePt t="152747" x="2566988" y="4330700"/>
          <p14:tracePt t="152749" x="2574925" y="4330700"/>
          <p14:tracePt t="152751" x="2582863" y="4330700"/>
          <p14:tracePt t="152753" x="2598738" y="4330700"/>
          <p14:tracePt t="152755" x="2606675" y="4330700"/>
          <p14:tracePt t="152757" x="2616200" y="4338638"/>
          <p14:tracePt t="152759" x="2624138" y="4338638"/>
          <p14:tracePt t="152761" x="2632075" y="4338638"/>
          <p14:tracePt t="152764" x="2640013" y="4338638"/>
          <p14:tracePt t="152765" x="2655888" y="4338638"/>
          <p14:tracePt t="152767" x="2663825" y="4346575"/>
          <p14:tracePt t="152769" x="2671763" y="4346575"/>
          <p14:tracePt t="152772" x="2687638" y="4346575"/>
          <p14:tracePt t="152773" x="2695575" y="4346575"/>
          <p14:tracePt t="152775" x="2711450" y="4346575"/>
          <p14:tracePt t="152777" x="2719388" y="4354513"/>
          <p14:tracePt t="152780" x="2727325" y="4354513"/>
          <p14:tracePt t="152781" x="2743200" y="4354513"/>
          <p14:tracePt t="152783" x="2751138" y="4354513"/>
          <p14:tracePt t="152785" x="2767013" y="4362450"/>
          <p14:tracePt t="152787" x="2774950" y="4362450"/>
          <p14:tracePt t="152789" x="2790825" y="4362450"/>
          <p14:tracePt t="152791" x="2798763" y="4362450"/>
          <p14:tracePt t="152794" x="2814638" y="4362450"/>
          <p14:tracePt t="152796" x="2830513" y="4370388"/>
          <p14:tracePt t="152797" x="2846388" y="4370388"/>
          <p14:tracePt t="152799" x="2862263" y="4378325"/>
          <p14:tracePt t="152801" x="2878138" y="4378325"/>
          <p14:tracePt t="152803" x="2894013" y="4378325"/>
          <p14:tracePt t="152805" x="2901950" y="4386263"/>
          <p14:tracePt t="152807" x="2917825" y="4386263"/>
          <p14:tracePt t="152809" x="2933700" y="4386263"/>
          <p14:tracePt t="152812" x="2941638" y="4394200"/>
          <p14:tracePt t="152814" x="2957513" y="4394200"/>
          <p14:tracePt t="152815" x="2974975" y="4394200"/>
          <p14:tracePt t="152817" x="2982913" y="4402138"/>
          <p14:tracePt t="152819" x="2990850" y="4402138"/>
          <p14:tracePt t="152821" x="3006725" y="4402138"/>
          <p14:tracePt t="152823" x="3014663" y="4410075"/>
          <p14:tracePt t="152825" x="3022600" y="4410075"/>
          <p14:tracePt t="152827" x="3030538" y="4410075"/>
          <p14:tracePt t="152829" x="3038475" y="4418013"/>
          <p14:tracePt t="152832" x="3046413" y="4418013"/>
          <p14:tracePt t="152835" x="3062288" y="4425950"/>
          <p14:tracePt t="152839" x="3070225" y="4425950"/>
          <p14:tracePt t="152844" x="3078163" y="4433888"/>
          <p14:tracePt t="152847" x="3086100" y="4433888"/>
          <p14:tracePt t="152855" x="3086100" y="4441825"/>
          <p14:tracePt t="152863" x="3078163" y="4441825"/>
          <p14:tracePt t="152869" x="3070225" y="4433888"/>
          <p14:tracePt t="152873" x="3062288" y="4433888"/>
          <p14:tracePt t="152877" x="3054350" y="4425950"/>
          <p14:tracePt t="152879" x="3046413" y="4425950"/>
          <p14:tracePt t="152881" x="3038475" y="4425950"/>
          <p14:tracePt t="152883" x="3038475" y="4418013"/>
          <p14:tracePt t="152885" x="3030538" y="4418013"/>
          <p14:tracePt t="152887" x="3022600" y="4418013"/>
          <p14:tracePt t="152889" x="3014663" y="4410075"/>
          <p14:tracePt t="152891" x="3006725" y="4410075"/>
          <p14:tracePt t="152894" x="2998788" y="4410075"/>
          <p14:tracePt t="152898" x="2982913" y="4402138"/>
          <p14:tracePt t="152899" x="2974975" y="4402138"/>
          <p14:tracePt t="152901" x="2967038" y="4402138"/>
          <p14:tracePt t="152903" x="2957513" y="4394200"/>
          <p14:tracePt t="152905" x="2949575" y="4394200"/>
          <p14:tracePt t="152909" x="2941638" y="4394200"/>
          <p14:tracePt t="152911" x="2933700" y="4394200"/>
          <p14:tracePt t="152915" x="2925763" y="4386263"/>
          <p14:tracePt t="152917" x="2917825" y="4386263"/>
          <p14:tracePt t="152921" x="2909888" y="4386263"/>
          <p14:tracePt t="152931" x="2901950" y="4386263"/>
          <p14:tracePt t="152937" x="2894013" y="4386263"/>
          <p14:tracePt t="152948" x="2901950" y="4386263"/>
          <p14:tracePt t="152951" x="2901950" y="4394200"/>
          <p14:tracePt t="152963" x="2901950" y="4402138"/>
          <p14:tracePt t="152965" x="2909888" y="4402138"/>
          <p14:tracePt t="152971" x="2917825" y="4410075"/>
          <p14:tracePt t="152979" x="2925763" y="4418013"/>
          <p14:tracePt t="152983" x="2933700" y="4418013"/>
          <p14:tracePt t="152985" x="2933700" y="4425950"/>
          <p14:tracePt t="152989" x="2941638" y="4425950"/>
          <p14:tracePt t="152997" x="2949575" y="4433888"/>
          <p14:tracePt t="153009" x="2957513" y="4433888"/>
          <p14:tracePt t="153027" x="2967038" y="4433888"/>
          <p14:tracePt t="153037" x="2974975" y="4425950"/>
          <p14:tracePt t="153045" x="2982913" y="4425950"/>
          <p14:tracePt t="153049" x="2982913" y="4418013"/>
          <p14:tracePt t="153053" x="2990850" y="4418013"/>
          <p14:tracePt t="153055" x="2990850" y="4410075"/>
          <p14:tracePt t="153063" x="2998788" y="4402138"/>
          <p14:tracePt t="153069" x="2998788" y="4394200"/>
          <p14:tracePt t="153073" x="2998788" y="4386263"/>
          <p14:tracePt t="153077" x="3006725" y="4378325"/>
          <p14:tracePt t="153083" x="3006725" y="4370388"/>
          <p14:tracePt t="153085" x="3014663" y="4370388"/>
          <p14:tracePt t="153087" x="3014663" y="4362450"/>
          <p14:tracePt t="153091" x="3022600" y="4362450"/>
          <p14:tracePt t="153094" x="3022600" y="4354513"/>
          <p14:tracePt t="153096" x="3030538" y="4354513"/>
          <p14:tracePt t="153097" x="3030538" y="4346575"/>
          <p14:tracePt t="153099" x="3038475" y="4346575"/>
          <p14:tracePt t="153103" x="3046413" y="4338638"/>
          <p14:tracePt t="153107" x="3054350" y="4330700"/>
          <p14:tracePt t="153109" x="3062288" y="4330700"/>
          <p14:tracePt t="153115" x="3078163" y="4322763"/>
          <p14:tracePt t="153117" x="3086100" y="4322763"/>
          <p14:tracePt t="153121" x="3094038" y="4314825"/>
          <p14:tracePt t="153123" x="3101975" y="4314825"/>
          <p14:tracePt t="153125" x="3109913" y="4314825"/>
          <p14:tracePt t="153131" x="3125788" y="4306888"/>
          <p14:tracePt t="153133" x="3133725" y="4306888"/>
          <p14:tracePt t="153135" x="3141663" y="4306888"/>
          <p14:tracePt t="153137" x="3149600" y="4306888"/>
          <p14:tracePt t="153139" x="3157538" y="4306888"/>
          <p14:tracePt t="153143" x="3165475" y="4306888"/>
          <p14:tracePt t="153146" x="3173413" y="4306888"/>
          <p14:tracePt t="153150" x="3189288" y="4298950"/>
          <p14:tracePt t="153151" x="3197225" y="4298950"/>
          <p14:tracePt t="153153" x="3205163" y="4298950"/>
          <p14:tracePt t="153155" x="3213100" y="4298950"/>
          <p14:tracePt t="153157" x="3221038" y="4298950"/>
          <p14:tracePt t="153161" x="3228975" y="4298950"/>
          <p14:tracePt t="153165" x="3244850" y="4298950"/>
          <p14:tracePt t="153167" x="3252788" y="4298950"/>
          <p14:tracePt t="153169" x="3260725" y="4298950"/>
          <p14:tracePt t="153171" x="3268663" y="4298950"/>
          <p14:tracePt t="153173" x="3276600" y="4298950"/>
          <p14:tracePt t="153175" x="3284538" y="4298950"/>
          <p14:tracePt t="153179" x="3292475" y="4291013"/>
          <p14:tracePt t="153181" x="3300413" y="4291013"/>
          <p14:tracePt t="153183" x="3308350" y="4291013"/>
          <p14:tracePt t="153185" x="3317875" y="4291013"/>
          <p14:tracePt t="153187" x="3325813" y="4291013"/>
          <p14:tracePt t="153189" x="3333750" y="4291013"/>
          <p14:tracePt t="153196" x="3349625" y="4291013"/>
          <p14:tracePt t="153197" x="3357563" y="4291013"/>
          <p14:tracePt t="153199" x="3365500" y="4291013"/>
          <p14:tracePt t="153203" x="3373438" y="4291013"/>
          <p14:tracePt t="153206" x="3381375" y="4291013"/>
          <p14:tracePt t="153208" x="3389313" y="4291013"/>
          <p14:tracePt t="153213" x="3405188" y="4291013"/>
          <p14:tracePt t="153217" x="3413125" y="4291013"/>
          <p14:tracePt t="153221" x="3421063" y="4291013"/>
          <p14:tracePt t="153229" x="3429000" y="4291013"/>
          <p14:tracePt t="153235" x="3436938" y="4291013"/>
          <p14:tracePt t="153239" x="3436938" y="4298950"/>
          <p14:tracePt t="153325" x="3444875" y="4298950"/>
          <p14:tracePt t="153335" x="3452813" y="4298950"/>
          <p14:tracePt t="153338" x="3452813" y="4291013"/>
          <p14:tracePt t="153339" x="3460750" y="4291013"/>
          <p14:tracePt t="153343" x="3468688" y="4291013"/>
          <p14:tracePt t="153347" x="3476625" y="4291013"/>
          <p14:tracePt t="153349" x="3476625" y="4281488"/>
          <p14:tracePt t="153351" x="3484563" y="4281488"/>
          <p14:tracePt t="153353" x="3492500" y="4281488"/>
          <p14:tracePt t="153357" x="3500438" y="4273550"/>
          <p14:tracePt t="153359" x="3508375" y="4273550"/>
          <p14:tracePt t="153361" x="3516313" y="4273550"/>
          <p14:tracePt t="153363" x="3524250" y="4265613"/>
          <p14:tracePt t="153367" x="3540125" y="4265613"/>
          <p14:tracePt t="153369" x="3548063" y="4257675"/>
          <p14:tracePt t="153371" x="3556000" y="4257675"/>
          <p14:tracePt t="153373" x="3563938" y="4249738"/>
          <p14:tracePt t="153375" x="3571875" y="4249738"/>
          <p14:tracePt t="153378" x="3579813" y="4249738"/>
          <p14:tracePt t="153380" x="3595688" y="4241800"/>
          <p14:tracePt t="153383" x="3611563" y="4233863"/>
          <p14:tracePt t="153385" x="3619500" y="4225925"/>
          <p14:tracePt t="153387" x="3627438" y="4225925"/>
          <p14:tracePt t="153389" x="3643313" y="4217988"/>
          <p14:tracePt t="153391" x="3651250" y="4217988"/>
          <p14:tracePt t="153395" x="3676650" y="4202113"/>
          <p14:tracePt t="153399" x="3684588" y="4202113"/>
          <p14:tracePt t="153401" x="3708400" y="4194175"/>
          <p14:tracePt t="153403" x="3716338" y="4186238"/>
          <p14:tracePt t="153405" x="3724275" y="4178300"/>
          <p14:tracePt t="153407" x="3740150" y="4178300"/>
          <p14:tracePt t="153409" x="3748088" y="4170363"/>
          <p14:tracePt t="153412" x="3763963" y="4162425"/>
          <p14:tracePt t="153418" x="3795713" y="4146550"/>
          <p14:tracePt t="153419" x="3803650" y="4138613"/>
          <p14:tracePt t="153421" x="3819525" y="4138613"/>
          <p14:tracePt t="153423" x="3827463" y="4130675"/>
          <p14:tracePt t="153425" x="3835400" y="4122738"/>
          <p14:tracePt t="153427" x="3851275" y="4122738"/>
          <p14:tracePt t="153429" x="3859213" y="4114800"/>
          <p14:tracePt t="153431" x="3875088" y="4114800"/>
          <p14:tracePt t="153432" x="3883025" y="4106863"/>
          <p14:tracePt t="153434" x="3890963" y="4098925"/>
          <p14:tracePt t="153436" x="3898900" y="4098925"/>
          <p14:tracePt t="153438" x="3914775" y="4090988"/>
          <p14:tracePt t="153440" x="3922713" y="4090988"/>
          <p14:tracePt t="153443" x="3930650" y="4083050"/>
          <p14:tracePt t="153444" x="3938588" y="4083050"/>
          <p14:tracePt t="153446" x="3954463" y="4075113"/>
          <p14:tracePt t="153448" x="3962400" y="4067175"/>
          <p14:tracePt t="153450" x="3970338" y="4067175"/>
          <p14:tracePt t="153452" x="3978275" y="4059238"/>
          <p14:tracePt t="153454" x="3986213" y="4059238"/>
          <p14:tracePt t="153456" x="3994150" y="4059238"/>
          <p14:tracePt t="153458" x="4002088" y="4051300"/>
          <p14:tracePt t="153461" x="4011613" y="4051300"/>
          <p14:tracePt t="153465" x="4027488" y="4043363"/>
          <p14:tracePt t="153467" x="4035425" y="4043363"/>
          <p14:tracePt t="153469" x="4043363" y="4043363"/>
          <p14:tracePt t="153471" x="4051300" y="4035425"/>
          <p14:tracePt t="153473" x="4059238" y="4035425"/>
          <p14:tracePt t="153475" x="4067175" y="4035425"/>
          <p14:tracePt t="153477" x="4075113" y="4035425"/>
          <p14:tracePt t="153479" x="4083050" y="4027488"/>
          <p14:tracePt t="153481" x="4090988" y="4027488"/>
          <p14:tracePt t="153485" x="4098925" y="4027488"/>
          <p14:tracePt t="153487" x="4106863" y="4019550"/>
          <p14:tracePt t="153489" x="4114800" y="4019550"/>
          <p14:tracePt t="153491" x="4122738" y="4019550"/>
          <p14:tracePt t="153496" x="4130675" y="4019550"/>
          <p14:tracePt t="153497" x="4138613" y="4019550"/>
          <p14:tracePt t="153501" x="4146550" y="4019550"/>
          <p14:tracePt t="153505" x="4154488" y="4019550"/>
          <p14:tracePt t="153512" x="4162425" y="4019550"/>
          <p14:tracePt t="153521" x="4170363" y="4019550"/>
          <p14:tracePt t="153544" x="4162425" y="4019550"/>
          <p14:tracePt t="153611" x="4170363" y="4019550"/>
          <p14:tracePt t="153617" x="4178300" y="4019550"/>
          <p14:tracePt t="153623" x="4186238" y="4019550"/>
          <p14:tracePt t="153628" x="4194175" y="4011613"/>
          <p14:tracePt t="153631" x="4202113" y="4011613"/>
          <p14:tracePt t="153635" x="4210050" y="4011613"/>
          <p14:tracePt t="153637" x="4217988" y="4003675"/>
          <p14:tracePt t="153641" x="4225925" y="4003675"/>
          <p14:tracePt t="153645" x="4241800" y="4003675"/>
          <p14:tracePt t="153649" x="4249738" y="3995738"/>
          <p14:tracePt t="153651" x="4257675" y="3995738"/>
          <p14:tracePt t="153653" x="4265613" y="3995738"/>
          <p14:tracePt t="153655" x="4273550" y="3995738"/>
          <p14:tracePt t="153657" x="4281488" y="3995738"/>
          <p14:tracePt t="153659" x="4289425" y="3995738"/>
          <p14:tracePt t="153661" x="4297363" y="3995738"/>
          <p14:tracePt t="153665" x="4313238" y="3987800"/>
          <p14:tracePt t="153667" x="4329113" y="3987800"/>
          <p14:tracePt t="153669" x="4337050" y="3987800"/>
          <p14:tracePt t="153671" x="4344988" y="3987800"/>
          <p14:tracePt t="153673" x="4362450" y="3987800"/>
          <p14:tracePt t="153675" x="4370388" y="3987800"/>
          <p14:tracePt t="153679" x="4394200" y="3987800"/>
          <p14:tracePt t="153681" x="4410075" y="3987800"/>
          <p14:tracePt t="153683" x="4418013" y="3987800"/>
          <p14:tracePt t="153685" x="4433888" y="3987800"/>
          <p14:tracePt t="153687" x="4449763" y="3987800"/>
          <p14:tracePt t="153689" x="4457700" y="3987800"/>
          <p14:tracePt t="153691" x="4473575" y="3987800"/>
          <p14:tracePt t="153695" x="4505325" y="3987800"/>
          <p14:tracePt t="153697" x="4521200" y="3987800"/>
          <p14:tracePt t="153699" x="4537075" y="3987800"/>
          <p14:tracePt t="153701" x="4552950" y="3987800"/>
          <p14:tracePt t="153703" x="4568825" y="3995738"/>
          <p14:tracePt t="153705" x="4584700" y="3995738"/>
          <p14:tracePt t="153707" x="4600575" y="3995738"/>
          <p14:tracePt t="153709" x="4616450" y="3995738"/>
          <p14:tracePt t="153711" x="4632325" y="3995738"/>
          <p14:tracePt t="153713" x="4648200" y="3995738"/>
          <p14:tracePt t="153715" x="4664075" y="4003675"/>
          <p14:tracePt t="153717" x="4679950" y="4003675"/>
          <p14:tracePt t="153719" x="4695825" y="4003675"/>
          <p14:tracePt t="153721" x="4713288" y="4011613"/>
          <p14:tracePt t="153723" x="4729163" y="4011613"/>
          <p14:tracePt t="153725" x="4745038" y="4011613"/>
          <p14:tracePt t="153727" x="4760913" y="4019550"/>
          <p14:tracePt t="153730" x="4784725" y="4019550"/>
          <p14:tracePt t="153731" x="4792663" y="4019550"/>
          <p14:tracePt t="153733" x="4816475" y="4027488"/>
          <p14:tracePt t="153735" x="4832350" y="4027488"/>
          <p14:tracePt t="153737" x="4848225" y="4035425"/>
          <p14:tracePt t="153739" x="4864100" y="4035425"/>
          <p14:tracePt t="153741" x="4879975" y="4035425"/>
          <p14:tracePt t="153743" x="4895850" y="4043363"/>
          <p14:tracePt t="153745" x="4911725" y="4043363"/>
          <p14:tracePt t="153747" x="4927600" y="4051300"/>
          <p14:tracePt t="153749" x="4943475" y="4051300"/>
          <p14:tracePt t="153751" x="4959350" y="4059238"/>
          <p14:tracePt t="153753" x="4975225" y="4059238"/>
          <p14:tracePt t="153755" x="4991100" y="4067175"/>
          <p14:tracePt t="153757" x="5006975" y="4067175"/>
          <p14:tracePt t="153759" x="5014913" y="4075113"/>
          <p14:tracePt t="153761" x="5030788" y="4075113"/>
          <p14:tracePt t="153763" x="5046663" y="4083050"/>
          <p14:tracePt t="153767" x="5072063" y="4090988"/>
          <p14:tracePt t="153769" x="5087938" y="4098925"/>
          <p14:tracePt t="153771" x="5095875" y="4098925"/>
          <p14:tracePt t="153773" x="5111750" y="4106863"/>
          <p14:tracePt t="153775" x="5119688" y="4106863"/>
          <p14:tracePt t="153777" x="5127625" y="4114800"/>
          <p14:tracePt t="153779" x="5143500" y="4114800"/>
          <p14:tracePt t="153783" x="5159375" y="4122738"/>
          <p14:tracePt t="153785" x="5167313" y="4130675"/>
          <p14:tracePt t="153787" x="5175250" y="4130675"/>
          <p14:tracePt t="153789" x="5191125" y="4130675"/>
          <p14:tracePt t="153791" x="5199063" y="4130675"/>
          <p14:tracePt t="153793" x="5207000" y="4138613"/>
          <p14:tracePt t="153795" x="5214938" y="4138613"/>
          <p14:tracePt t="153798" x="5222875" y="4138613"/>
          <p14:tracePt t="153799" x="5230813" y="4138613"/>
          <p14:tracePt t="153801" x="5238750" y="4138613"/>
          <p14:tracePt t="153803" x="5246688" y="4146550"/>
          <p14:tracePt t="153807" x="5254625" y="4146550"/>
          <p14:tracePt t="153809" x="5262563" y="4146550"/>
          <p14:tracePt t="153814" x="5270500" y="4146550"/>
          <p14:tracePt t="153818" x="5278438" y="4146550"/>
          <p14:tracePt t="153821" x="5286375" y="4146550"/>
          <p14:tracePt t="153827" x="5294313" y="4146550"/>
          <p14:tracePt t="153853" x="5286375" y="4146550"/>
          <p14:tracePt t="153859" x="5286375" y="4138613"/>
          <p14:tracePt t="153869" x="5286375" y="4130675"/>
          <p14:tracePt t="153877" x="5278438" y="4130675"/>
          <p14:tracePt t="153879" x="5278438" y="4122738"/>
          <p14:tracePt t="153889" x="5278438" y="4114800"/>
          <p14:tracePt t="153895" x="5270500" y="4114800"/>
          <p14:tracePt t="153903" x="5270500" y="4106863"/>
          <p14:tracePt t="153959" x="5270500" y="4098925"/>
          <p14:tracePt t="153987" x="5270500" y="4090988"/>
          <p14:tracePt t="154007" x="5262563" y="4083050"/>
          <p14:tracePt t="154038" x="5254625" y="4083050"/>
          <p14:tracePt t="154051" x="5246688" y="4083050"/>
          <p14:tracePt t="154061" x="5238750" y="4083050"/>
          <p14:tracePt t="154067" x="5230813" y="4083050"/>
          <p14:tracePt t="154073" x="5222875" y="4083050"/>
          <p14:tracePt t="154077" x="5214938" y="4083050"/>
          <p14:tracePt t="154081" x="5207000" y="4083050"/>
          <p14:tracePt t="154085" x="5199063" y="4083050"/>
          <p14:tracePt t="154089" x="5191125" y="4083050"/>
          <p14:tracePt t="154095" x="5183188" y="4083050"/>
          <p14:tracePt t="154099" x="5175250" y="4083050"/>
          <p14:tracePt t="154107" x="5167313" y="4083050"/>
          <p14:tracePt t="154109" x="5167313" y="4090988"/>
          <p14:tracePt t="154241" x="5159375" y="4090988"/>
          <p14:tracePt t="154247" x="5159375" y="4098925"/>
          <p14:tracePt t="154257" x="5159375" y="4106863"/>
          <p14:tracePt t="154265" x="5151438" y="4114800"/>
          <p14:tracePt t="154273" x="5151438" y="4122738"/>
          <p14:tracePt t="154283" x="5151438" y="4130675"/>
          <p14:tracePt t="154365" x="5151438" y="4122738"/>
          <p14:tracePt t="154398" x="5143500" y="4122738"/>
          <p14:tracePt t="154405" x="5135563" y="4122738"/>
          <p14:tracePt t="154409" x="5127625" y="4130675"/>
          <p14:tracePt t="154414" x="5119688" y="4130675"/>
          <p14:tracePt t="154415" x="5111750" y="4130675"/>
          <p14:tracePt t="154417" x="5103813" y="4130675"/>
          <p14:tracePt t="154419" x="5095875" y="4130675"/>
          <p14:tracePt t="154421" x="5087938" y="4130675"/>
          <p14:tracePt t="154423" x="5080000" y="4138613"/>
          <p14:tracePt t="154425" x="5072063" y="4138613"/>
          <p14:tracePt t="154429" x="5056188" y="4138613"/>
          <p14:tracePt t="154431" x="5038725" y="4138613"/>
          <p14:tracePt t="154433" x="5030788" y="4138613"/>
          <p14:tracePt t="154435" x="5022850" y="4138613"/>
          <p14:tracePt t="154437" x="5006975" y="4138613"/>
          <p14:tracePt t="154439" x="4999038" y="4146550"/>
          <p14:tracePt t="154441" x="4983163" y="4146550"/>
          <p14:tracePt t="154445" x="4959350" y="4146550"/>
          <p14:tracePt t="154446" x="4951413" y="4146550"/>
          <p14:tracePt t="154448" x="4935538" y="4146550"/>
          <p14:tracePt t="154450" x="4919663" y="4146550"/>
          <p14:tracePt t="154452" x="4903788" y="4146550"/>
          <p14:tracePt t="154454" x="4887913" y="4146550"/>
          <p14:tracePt t="154456" x="4872038" y="4146550"/>
          <p14:tracePt t="154458" x="4856163" y="4146550"/>
          <p14:tracePt t="154460" x="4840288" y="4146550"/>
          <p14:tracePt t="154462" x="4832350" y="4154488"/>
          <p14:tracePt t="154464" x="4816475" y="4154488"/>
          <p14:tracePt t="154466" x="4800600" y="4154488"/>
          <p14:tracePt t="154468" x="4784725" y="4154488"/>
          <p14:tracePt t="154470" x="4760913" y="4154488"/>
          <p14:tracePt t="154472" x="4745038" y="4162425"/>
          <p14:tracePt t="154474" x="4729163" y="4162425"/>
          <p14:tracePt t="154477" x="4713288" y="4162425"/>
          <p14:tracePt t="154479" x="4695825" y="4162425"/>
          <p14:tracePt t="154481" x="4679950" y="4162425"/>
          <p14:tracePt t="154483" x="4664075" y="4162425"/>
          <p14:tracePt t="154485" x="4648200" y="4162425"/>
          <p14:tracePt t="154487" x="4624388" y="4162425"/>
          <p14:tracePt t="154489" x="4608513" y="4154488"/>
          <p14:tracePt t="154491" x="4592638" y="4154488"/>
          <p14:tracePt t="154494" x="4576763" y="4154488"/>
          <p14:tracePt t="154495" x="4560888" y="4154488"/>
          <p14:tracePt t="154497" x="4545013" y="4154488"/>
          <p14:tracePt t="154499" x="4537075" y="4154488"/>
          <p14:tracePt t="154501" x="4521200" y="4154488"/>
          <p14:tracePt t="154503" x="4505325" y="4154488"/>
          <p14:tracePt t="154505" x="4489450" y="4146550"/>
          <p14:tracePt t="154507" x="4481513" y="4146550"/>
          <p14:tracePt t="154509" x="4465638" y="4146550"/>
          <p14:tracePt t="154511" x="4457700" y="4146550"/>
          <p14:tracePt t="154514" x="4449763" y="4146550"/>
          <p14:tracePt t="154515" x="4441825" y="4146550"/>
          <p14:tracePt t="154517" x="4433888" y="4146550"/>
          <p14:tracePt t="154519" x="4425950" y="4138613"/>
          <p14:tracePt t="154521" x="4418013" y="4138613"/>
          <p14:tracePt t="154523" x="4410075" y="4138613"/>
          <p14:tracePt t="154527" x="4402138" y="4138613"/>
          <p14:tracePt t="154530" x="4394200" y="4138613"/>
          <p14:tracePt t="154535" x="4386263" y="4138613"/>
          <p14:tracePt t="154567" x="4386263" y="4146550"/>
          <p14:tracePt t="154569" x="4394200" y="4146550"/>
          <p14:tracePt t="154573" x="4402138" y="4146550"/>
          <p14:tracePt t="154575" x="4410075" y="4146550"/>
          <p14:tracePt t="154579" x="4418013" y="4146550"/>
          <p14:tracePt t="154581" x="4425950" y="4146550"/>
          <p14:tracePt t="154583" x="4433888" y="4154488"/>
          <p14:tracePt t="154586" x="4449763" y="4154488"/>
          <p14:tracePt t="154587" x="4457700" y="4154488"/>
          <p14:tracePt t="154589" x="4465638" y="4154488"/>
          <p14:tracePt t="154591" x="4473575" y="4154488"/>
          <p14:tracePt t="154595" x="4489450" y="4162425"/>
          <p14:tracePt t="154597" x="4497388" y="4162425"/>
          <p14:tracePt t="154599" x="4505325" y="4162425"/>
          <p14:tracePt t="154601" x="4513263" y="4162425"/>
          <p14:tracePt t="154603" x="4529138" y="4162425"/>
          <p14:tracePt t="154605" x="4537075" y="4162425"/>
          <p14:tracePt t="154607" x="4545013" y="4162425"/>
          <p14:tracePt t="154609" x="4552950" y="4170363"/>
          <p14:tracePt t="154612" x="4560888" y="4170363"/>
          <p14:tracePt t="154614" x="4568825" y="4170363"/>
          <p14:tracePt t="154617" x="4576763" y="4170363"/>
          <p14:tracePt t="154619" x="4584700" y="4170363"/>
          <p14:tracePt t="154621" x="4592638" y="4170363"/>
          <p14:tracePt t="154623" x="4600575" y="4170363"/>
          <p14:tracePt t="154625" x="4608513" y="4170363"/>
          <p14:tracePt t="154629" x="4616450" y="4170363"/>
          <p14:tracePt t="154631" x="4624388" y="4170363"/>
          <p14:tracePt t="154633" x="4624388" y="4178300"/>
          <p14:tracePt t="154635" x="4632325" y="4178300"/>
          <p14:tracePt t="154639" x="4640263" y="4170363"/>
          <p14:tracePt t="154641" x="4648200" y="4170363"/>
          <p14:tracePt t="154645" x="4656138" y="4170363"/>
          <p14:tracePt t="154649" x="4664075" y="4170363"/>
          <p14:tracePt t="154653" x="4672013" y="4170363"/>
          <p14:tracePt t="154657" x="4679950" y="4170363"/>
          <p14:tracePt t="154665" x="4687888" y="4170363"/>
          <p14:tracePt t="154685" x="4687888" y="4162425"/>
          <p14:tracePt t="154687" x="4679950" y="4162425"/>
          <p14:tracePt t="154699" x="4672013" y="4154488"/>
          <p14:tracePt t="154705" x="4664075" y="4154488"/>
          <p14:tracePt t="154709" x="4664075" y="4146550"/>
          <p14:tracePt t="154712" x="4656138" y="4146550"/>
          <p14:tracePt t="154715" x="4648200" y="4146550"/>
          <p14:tracePt t="154719" x="4640263" y="4146550"/>
          <p14:tracePt t="154723" x="4632325" y="4138613"/>
          <p14:tracePt t="154725" x="4624388" y="4138613"/>
          <p14:tracePt t="154757" x="4632325" y="4138613"/>
          <p14:tracePt t="154765" x="4640263" y="4138613"/>
          <p14:tracePt t="154767" x="4648200" y="4146550"/>
          <p14:tracePt t="154771" x="4656138" y="4146550"/>
          <p14:tracePt t="154773" x="4664075" y="4146550"/>
          <p14:tracePt t="154775" x="4672013" y="4146550"/>
          <p14:tracePt t="154777" x="4687888" y="4154488"/>
          <p14:tracePt t="154779" x="4695825" y="4154488"/>
          <p14:tracePt t="154781" x="4705350" y="4154488"/>
          <p14:tracePt t="154783" x="4721225" y="4154488"/>
          <p14:tracePt t="154785" x="4737100" y="4154488"/>
          <p14:tracePt t="154787" x="4752975" y="4162425"/>
          <p14:tracePt t="154789" x="4760913" y="4162425"/>
          <p14:tracePt t="154791" x="4776788" y="4162425"/>
          <p14:tracePt t="154793" x="4792663" y="4162425"/>
          <p14:tracePt t="154796" x="4808538" y="4170363"/>
          <p14:tracePt t="154797" x="4824413" y="4170363"/>
          <p14:tracePt t="154799" x="4840288" y="4178300"/>
          <p14:tracePt t="154801" x="4856163" y="4178300"/>
          <p14:tracePt t="154803" x="4872038" y="4178300"/>
          <p14:tracePt t="154805" x="4887913" y="4178300"/>
          <p14:tracePt t="154807" x="4903788" y="4186238"/>
          <p14:tracePt t="154809" x="4919663" y="4186238"/>
          <p14:tracePt t="154811" x="4935538" y="4194175"/>
          <p14:tracePt t="154814" x="4951413" y="4194175"/>
          <p14:tracePt t="154816" x="4967288" y="4194175"/>
          <p14:tracePt t="154819" x="4991100" y="4202113"/>
          <p14:tracePt t="154821" x="5006975" y="4202113"/>
          <p14:tracePt t="154823" x="5022850" y="4210050"/>
          <p14:tracePt t="154825" x="5038725" y="4210050"/>
          <p14:tracePt t="154827" x="5046663" y="4210050"/>
          <p14:tracePt t="154830" x="5064125" y="4217988"/>
          <p14:tracePt t="154832" x="5072063" y="4217988"/>
          <p14:tracePt t="154834" x="5087938" y="4217988"/>
          <p14:tracePt t="154835" x="5095875" y="4217988"/>
          <p14:tracePt t="154837" x="5103813" y="4225925"/>
          <p14:tracePt t="154839" x="5111750" y="4225925"/>
          <p14:tracePt t="154841" x="5119688" y="4225925"/>
          <p14:tracePt t="154844" x="5127625" y="4233863"/>
          <p14:tracePt t="154846" x="5135563" y="4233863"/>
          <p14:tracePt t="154847" x="5143500" y="4233863"/>
          <p14:tracePt t="154850" x="5151438" y="4233863"/>
          <p14:tracePt t="154851" x="5159375" y="4241800"/>
          <p14:tracePt t="154855" x="5167313" y="4241800"/>
          <p14:tracePt t="154861" x="5175250" y="4241800"/>
          <p14:tracePt t="154871" x="5167313" y="4241800"/>
          <p14:tracePt t="154875" x="5159375" y="4241800"/>
          <p14:tracePt t="154878" x="5151438" y="4241800"/>
          <p14:tracePt t="154880" x="5143500" y="4249738"/>
          <p14:tracePt t="154883" x="5127625" y="4249738"/>
          <p14:tracePt t="154885" x="5119688" y="4249738"/>
          <p14:tracePt t="154887" x="5111750" y="4249738"/>
          <p14:tracePt t="154889" x="5095875" y="4249738"/>
          <p14:tracePt t="154891" x="5087938" y="4249738"/>
          <p14:tracePt t="154894" x="5072063" y="4241800"/>
          <p14:tracePt t="154898" x="5046663" y="4241800"/>
          <p14:tracePt t="154899" x="5030788" y="4241800"/>
          <p14:tracePt t="154901" x="5014913" y="4241800"/>
          <p14:tracePt t="154903" x="4999038" y="4241800"/>
          <p14:tracePt t="154905" x="4983163" y="4241800"/>
          <p14:tracePt t="154907" x="4967288" y="4233863"/>
          <p14:tracePt t="154909" x="4951413" y="4233863"/>
          <p14:tracePt t="154913" x="4919663" y="4233863"/>
          <p14:tracePt t="154915" x="4903788" y="4225925"/>
          <p14:tracePt t="154917" x="4887913" y="4225925"/>
          <p14:tracePt t="154919" x="4872038" y="4225925"/>
          <p14:tracePt t="154921" x="4856163" y="4225925"/>
          <p14:tracePt t="154923" x="4840288" y="4217988"/>
          <p14:tracePt t="154925" x="4832350" y="4217988"/>
          <p14:tracePt t="154929" x="4800600" y="4210050"/>
          <p14:tracePt t="154931" x="4784725" y="4210050"/>
          <p14:tracePt t="154933" x="4776788" y="4210050"/>
          <p14:tracePt t="154935" x="4760913" y="4210050"/>
          <p14:tracePt t="154937" x="4752975" y="4202113"/>
          <p14:tracePt t="154947" x="4705350" y="4194175"/>
          <p14:tracePt t="154949" x="4695825" y="4194175"/>
          <p14:tracePt t="154951" x="4687888" y="4194175"/>
          <p14:tracePt t="154953" x="4679950" y="4186238"/>
          <p14:tracePt t="154955" x="4672013" y="4186238"/>
          <p14:tracePt t="154961" x="4656138" y="4178300"/>
          <p14:tracePt t="154965" x="4648200" y="4178300"/>
          <p14:tracePt t="154967" x="4640263" y="4178300"/>
          <p14:tracePt t="154971" x="4632325" y="4178300"/>
          <p14:tracePt t="154973" x="4632325" y="4170363"/>
          <p14:tracePt t="154980" x="4624388" y="4170363"/>
          <p14:tracePt t="155027" x="4632325" y="4170363"/>
          <p14:tracePt t="155035" x="4640263" y="4170363"/>
          <p14:tracePt t="155043" x="4648200" y="4170363"/>
          <p14:tracePt t="155053" x="4656138" y="4170363"/>
          <p14:tracePt t="155251" x="4664075" y="4170363"/>
          <p14:tracePt t="155267" x="4672013" y="4170363"/>
          <p14:tracePt t="155275" x="4679950" y="4170363"/>
          <p14:tracePt t="155283" x="4687888" y="4170363"/>
          <p14:tracePt t="155289" x="4695825" y="4170363"/>
          <p14:tracePt t="155294" x="4705350" y="4170363"/>
          <p14:tracePt t="155297" x="4713288" y="4178300"/>
          <p14:tracePt t="155303" x="4721225" y="4178300"/>
          <p14:tracePt t="155307" x="4729163" y="4178300"/>
          <p14:tracePt t="155313" x="4737100" y="4178300"/>
          <p14:tracePt t="155321" x="4745038" y="4178300"/>
          <p14:tracePt t="155377" x="4737100" y="4178300"/>
          <p14:tracePt t="155403" x="4745038" y="4178300"/>
          <p14:tracePt t="155428" x="4752975" y="4178300"/>
          <p14:tracePt t="155437" x="4760913" y="4178300"/>
          <p14:tracePt t="155440" x="4760913" y="4170363"/>
          <p14:tracePt t="155445" x="4768850" y="4170363"/>
          <p14:tracePt t="155451" x="4776788" y="4170363"/>
          <p14:tracePt t="155459" x="4784725" y="4170363"/>
          <p14:tracePt t="155475" x="4792663" y="4170363"/>
          <p14:tracePt t="155501" x="4784725" y="4170363"/>
          <p14:tracePt t="155521" x="4784725" y="4178300"/>
          <p14:tracePt t="155533" x="4776788" y="4178300"/>
          <p14:tracePt t="155549" x="4776788" y="4186238"/>
          <p14:tracePt t="155731" x="4768850" y="4186238"/>
          <p14:tracePt t="155737" x="4768850" y="4194175"/>
          <p14:tracePt t="155740" x="4760913" y="4194175"/>
          <p14:tracePt t="155744" x="4752975" y="4194175"/>
          <p14:tracePt t="155745" x="4752975" y="4202113"/>
          <p14:tracePt t="155747" x="4745038" y="4202113"/>
          <p14:tracePt t="155751" x="4737100" y="4210050"/>
          <p14:tracePt t="155755" x="4729163" y="4210050"/>
          <p14:tracePt t="155757" x="4721225" y="4217988"/>
          <p14:tracePt t="155761" x="4713288" y="4225925"/>
          <p14:tracePt t="155763" x="4705350" y="4225925"/>
          <p14:tracePt t="155765" x="4695825" y="4225925"/>
          <p14:tracePt t="155767" x="4687888" y="4233863"/>
          <p14:tracePt t="155769" x="4679950" y="4233863"/>
          <p14:tracePt t="155771" x="4672013" y="4233863"/>
          <p14:tracePt t="155773" x="4664075" y="4241800"/>
          <p14:tracePt t="155775" x="4656138" y="4241800"/>
          <p14:tracePt t="155777" x="4648200" y="4249738"/>
          <p14:tracePt t="155779" x="4640263" y="4249738"/>
          <p14:tracePt t="155782" x="4632325" y="4257675"/>
          <p14:tracePt t="155783" x="4616450" y="4257675"/>
          <p14:tracePt t="155785" x="4608513" y="4257675"/>
          <p14:tracePt t="155787" x="4600575" y="4265613"/>
          <p14:tracePt t="155789" x="4592638" y="4265613"/>
          <p14:tracePt t="155791" x="4576763" y="4265613"/>
          <p14:tracePt t="155794" x="4568825" y="4273550"/>
          <p14:tracePt t="155797" x="4545013" y="4273550"/>
          <p14:tracePt t="155799" x="4537075" y="4281488"/>
          <p14:tracePt t="155801" x="4529138" y="4281488"/>
          <p14:tracePt t="155803" x="4513263" y="4291013"/>
          <p14:tracePt t="155805" x="4505325" y="4291013"/>
          <p14:tracePt t="155807" x="4489450" y="4298950"/>
          <p14:tracePt t="155809" x="4481513" y="4306888"/>
          <p14:tracePt t="155811" x="4473575" y="4306888"/>
          <p14:tracePt t="155813" x="4457700" y="4314825"/>
          <p14:tracePt t="155816" x="4449763" y="4314825"/>
          <p14:tracePt t="155819" x="4425950" y="4322763"/>
          <p14:tracePt t="155821" x="4418013" y="4330700"/>
          <p14:tracePt t="155823" x="4410075" y="4330700"/>
          <p14:tracePt t="155825" x="4402138" y="4330700"/>
          <p14:tracePt t="155827" x="4394200" y="4338638"/>
          <p14:tracePt t="155829" x="4386263" y="4338638"/>
          <p14:tracePt t="155832" x="4378325" y="4338638"/>
          <p14:tracePt t="155833" x="4370388" y="4338638"/>
          <p14:tracePt t="155835" x="4362450" y="4346575"/>
          <p14:tracePt t="155837" x="4344988" y="4346575"/>
          <p14:tracePt t="155841" x="4337050" y="4346575"/>
          <p14:tracePt t="155844" x="4329113" y="4346575"/>
          <p14:tracePt t="155846" x="4321175" y="4346575"/>
          <p14:tracePt t="155850" x="4313238" y="4346575"/>
          <p14:tracePt t="155851" x="4313238" y="4354513"/>
          <p14:tracePt t="155853" x="4305300" y="4354513"/>
          <p14:tracePt t="155857" x="4297363" y="4354513"/>
          <p14:tracePt t="155865" x="4289425" y="4354513"/>
          <p14:tracePt t="155912" x="4289425" y="4346575"/>
          <p14:tracePt t="155919" x="4297363" y="4346575"/>
          <p14:tracePt t="155921" x="4297363" y="4338638"/>
          <p14:tracePt t="155931" x="4297363" y="4330700"/>
          <p14:tracePt t="155947" x="4297363" y="4322763"/>
          <p14:tracePt t="155953" x="4297363" y="4314825"/>
          <p14:tracePt t="155963" x="4289425" y="4306888"/>
          <p14:tracePt t="155975" x="4289425" y="4298950"/>
          <p14:tracePt t="156209" x="4289425" y="4291013"/>
          <p14:tracePt t="156343" x="4289425" y="4298950"/>
          <p14:tracePt t="156351" x="4281488" y="4298950"/>
          <p14:tracePt t="156363" x="4273550" y="4306888"/>
          <p14:tracePt t="156383" x="4265613" y="4306888"/>
          <p14:tracePt t="156992" x="4257675" y="4306888"/>
          <p14:tracePt t="157012" x="4249738" y="4306888"/>
          <p14:tracePt t="157015" x="4249738" y="4314825"/>
          <p14:tracePt t="157017" x="4241800" y="4314825"/>
          <p14:tracePt t="157022" x="4233863" y="4314825"/>
          <p14:tracePt t="157023" x="4225925" y="4314825"/>
          <p14:tracePt t="157025" x="4217988" y="4322763"/>
          <p14:tracePt t="157027" x="4210050" y="4322763"/>
          <p14:tracePt t="157030" x="4202113" y="4322763"/>
          <p14:tracePt t="157031" x="4194175" y="4322763"/>
          <p14:tracePt t="157033" x="4186238" y="4322763"/>
          <p14:tracePt t="157035" x="4178300" y="4330700"/>
          <p14:tracePt t="157037" x="4170363" y="4330700"/>
          <p14:tracePt t="157039" x="4162425" y="4330700"/>
          <p14:tracePt t="157041" x="4154488" y="4330700"/>
          <p14:tracePt t="157044" x="4146550" y="4330700"/>
          <p14:tracePt t="157046" x="4138613" y="4330700"/>
          <p14:tracePt t="157047" x="4130675" y="4330700"/>
          <p14:tracePt t="157049" x="4122738" y="4330700"/>
          <p14:tracePt t="157051" x="4114800" y="4330700"/>
          <p14:tracePt t="157053" x="4106863" y="4330700"/>
          <p14:tracePt t="157055" x="4090988" y="4330700"/>
          <p14:tracePt t="157057" x="4083050" y="4330700"/>
          <p14:tracePt t="157059" x="4075113" y="4330700"/>
          <p14:tracePt t="157061" x="4067175" y="4330700"/>
          <p14:tracePt t="157063" x="4059238" y="4330700"/>
          <p14:tracePt t="157065" x="4043363" y="4322763"/>
          <p14:tracePt t="157067" x="4035425" y="4322763"/>
          <p14:tracePt t="157070" x="4027488" y="4322763"/>
          <p14:tracePt t="157071" x="4019550" y="4322763"/>
          <p14:tracePt t="157073" x="4011613" y="4314825"/>
          <p14:tracePt t="157075" x="4002088" y="4314825"/>
          <p14:tracePt t="157077" x="3986213" y="4306888"/>
          <p14:tracePt t="157080" x="3978275" y="4306888"/>
          <p14:tracePt t="157081" x="3970338" y="4306888"/>
          <p14:tracePt t="157083" x="3962400" y="4298950"/>
          <p14:tracePt t="157085" x="3954463" y="4298950"/>
          <p14:tracePt t="157087" x="3946525" y="4291013"/>
          <p14:tracePt t="157089" x="3938588" y="4291013"/>
          <p14:tracePt t="157091" x="3930650" y="4281488"/>
          <p14:tracePt t="157094" x="3922713" y="4281488"/>
          <p14:tracePt t="157095" x="3922713" y="4273550"/>
          <p14:tracePt t="157099" x="3914775" y="4273550"/>
          <p14:tracePt t="157100" x="3906838" y="4265613"/>
          <p14:tracePt t="157103" x="3898900" y="4257675"/>
          <p14:tracePt t="157107" x="3890963" y="4249738"/>
          <p14:tracePt t="157111" x="3890963" y="4241800"/>
          <p14:tracePt t="157113" x="3883025" y="4241800"/>
          <p14:tracePt t="157118" x="3883025" y="4233863"/>
          <p14:tracePt t="157119" x="3875088" y="4225925"/>
          <p14:tracePt t="157123" x="3875088" y="4217988"/>
          <p14:tracePt t="157125" x="3875088" y="4210050"/>
          <p14:tracePt t="157127" x="3867150" y="4210050"/>
          <p14:tracePt t="157130" x="3867150" y="4202113"/>
          <p14:tracePt t="157133" x="3867150" y="4194175"/>
          <p14:tracePt t="157135" x="3867150" y="4186238"/>
          <p14:tracePt t="157139" x="3867150" y="4178300"/>
          <p14:tracePt t="157144" x="3859213" y="4170363"/>
          <p14:tracePt t="157148" x="3859213" y="4162425"/>
          <p14:tracePt t="157151" x="3859213" y="4154488"/>
          <p14:tracePt t="157155" x="3859213" y="4146550"/>
          <p14:tracePt t="157161" x="3859213" y="4138613"/>
          <p14:tracePt t="157167" x="3851275" y="4138613"/>
          <p14:tracePt t="157169" x="3851275" y="4130675"/>
          <p14:tracePt t="157203" x="3843338" y="4130675"/>
          <p14:tracePt t="157209" x="3835400" y="4130675"/>
          <p14:tracePt t="157211" x="3835400" y="4138613"/>
          <p14:tracePt t="157213" x="3827463" y="4138613"/>
          <p14:tracePt t="157217" x="3811588" y="4146550"/>
          <p14:tracePt t="157219" x="3803650" y="4154488"/>
          <p14:tracePt t="157221" x="3795713" y="4154488"/>
          <p14:tracePt t="157223" x="3787775" y="4162425"/>
          <p14:tracePt t="157225" x="3779838" y="4170363"/>
          <p14:tracePt t="157227" x="3771900" y="4170363"/>
          <p14:tracePt t="157230" x="3763963" y="4178300"/>
          <p14:tracePt t="157231" x="3748088" y="4186238"/>
          <p14:tracePt t="157233" x="3740150" y="4194175"/>
          <p14:tracePt t="157235" x="3732213" y="4202113"/>
          <p14:tracePt t="157237" x="3716338" y="4210050"/>
          <p14:tracePt t="157239" x="3708400" y="4217988"/>
          <p14:tracePt t="157241" x="3692525" y="4225925"/>
          <p14:tracePt t="157245" x="3676650" y="4241800"/>
          <p14:tracePt t="157249" x="3651250" y="4257675"/>
          <p14:tracePt t="157251" x="3635375" y="4265613"/>
          <p14:tracePt t="157252" x="3627438" y="4273550"/>
          <p14:tracePt t="157255" x="3611563" y="4281488"/>
          <p14:tracePt t="157257" x="3603625" y="4291013"/>
          <p14:tracePt t="157259" x="3595688" y="4298950"/>
          <p14:tracePt t="157261" x="3579813" y="4306888"/>
          <p14:tracePt t="157263" x="3571875" y="4314825"/>
          <p14:tracePt t="157265" x="3563938" y="4322763"/>
          <p14:tracePt t="157270" x="3548063" y="4338638"/>
          <p14:tracePt t="157272" x="3532188" y="4346575"/>
          <p14:tracePt t="157273" x="3524250" y="4354513"/>
          <p14:tracePt t="157275" x="3524250" y="4362450"/>
          <p14:tracePt t="157277" x="3516313" y="4370388"/>
          <p14:tracePt t="157279" x="3508375" y="4378325"/>
          <p14:tracePt t="157283" x="3500438" y="4386263"/>
          <p14:tracePt t="157287" x="3500438" y="4394200"/>
          <p14:tracePt t="157289" x="3492500" y="4394200"/>
          <p14:tracePt t="157294" x="3492500" y="4402138"/>
          <p14:tracePt t="157333" x="3500438" y="4402138"/>
          <p14:tracePt t="157343" x="3500438" y="4394200"/>
          <p14:tracePt t="157347" x="3508375" y="4394200"/>
          <p14:tracePt t="157351" x="3516313" y="4394200"/>
          <p14:tracePt t="157353" x="3524250" y="4386263"/>
          <p14:tracePt t="157357" x="3532188" y="4386263"/>
          <p14:tracePt t="157361" x="3540125" y="4386263"/>
          <p14:tracePt t="157365" x="3548063" y="4386263"/>
          <p14:tracePt t="157367" x="3548063" y="4378325"/>
          <p14:tracePt t="157369" x="3556000" y="4378325"/>
          <p14:tracePt t="157905" x="3563938" y="4378325"/>
          <p14:tracePt t="157927" x="3571875" y="4378325"/>
          <p14:tracePt t="157931" x="3579813" y="4370388"/>
          <p14:tracePt t="157935" x="3587750" y="4370388"/>
          <p14:tracePt t="157937" x="3595688" y="4362450"/>
          <p14:tracePt t="157948" x="3635375" y="4362450"/>
          <p14:tracePt t="157949" x="3643313" y="4362450"/>
          <p14:tracePt t="157951" x="3651250" y="4362450"/>
          <p14:tracePt t="157955" x="3660775" y="4362450"/>
          <p14:tracePt t="157957" x="3668713" y="4354513"/>
          <p14:tracePt t="157961" x="3676650" y="4354513"/>
          <p14:tracePt t="157963" x="3684588" y="4354513"/>
          <p14:tracePt t="157969" x="3692525" y="4354513"/>
          <p14:tracePt t="157975" x="3700463" y="4354513"/>
          <p14:tracePt t="157983" x="3708400" y="4354513"/>
          <p14:tracePt t="158011" x="3700463" y="4354513"/>
          <p14:tracePt t="158029" x="3700463" y="4362450"/>
          <p14:tracePt t="158031" x="3692525" y="4362450"/>
          <p14:tracePt t="158035" x="3684588" y="4362450"/>
          <p14:tracePt t="158039" x="3676650" y="4362450"/>
          <p14:tracePt t="158044" x="3668713" y="4362450"/>
          <p14:tracePt t="158047" x="3660775" y="4362450"/>
          <p14:tracePt t="158055" x="3651250" y="4362450"/>
          <p14:tracePt t="158105" x="3660775" y="4362450"/>
          <p14:tracePt t="158109" x="3660775" y="4354513"/>
          <p14:tracePt t="158113" x="3668713" y="4354513"/>
          <p14:tracePt t="158119" x="3676650" y="4346575"/>
          <p14:tracePt t="158125" x="3684588" y="4346575"/>
          <p14:tracePt t="158131" x="3684588" y="4338638"/>
          <p14:tracePt t="158133" x="3692525" y="4338638"/>
          <p14:tracePt t="158141" x="3700463" y="4338638"/>
          <p14:tracePt t="158151" x="3708400" y="4338638"/>
          <p14:tracePt t="158159" x="3716338" y="4338638"/>
          <p14:tracePt t="158178" x="3716338" y="4346575"/>
          <p14:tracePt t="158196" x="3716338" y="4354513"/>
          <p14:tracePt t="158205" x="3716338" y="4362450"/>
          <p14:tracePt t="158219" x="3716338" y="4370388"/>
          <p14:tracePt t="158616" x="3724275" y="4370388"/>
          <p14:tracePt t="158693" x="3724275" y="4362450"/>
          <p14:tracePt t="158712" x="3724275" y="4354513"/>
          <p14:tracePt t="159037" x="3724275" y="4362450"/>
          <p14:tracePt t="159053" x="3732213" y="4362450"/>
          <p14:tracePt t="159318" x="3732213" y="4354513"/>
          <p14:tracePt t="159343" x="3732213" y="4346575"/>
          <p14:tracePt t="159445" x="3732213" y="4354513"/>
          <p14:tracePt t="159469" x="3740150" y="4354513"/>
          <p14:tracePt t="159471" x="3740150" y="4362450"/>
          <p14:tracePt t="159475" x="3740150" y="4370388"/>
          <p14:tracePt t="159479" x="3748088" y="4378325"/>
          <p14:tracePt t="159481" x="3756025" y="4386263"/>
          <p14:tracePt t="159485" x="3763963" y="4394200"/>
          <p14:tracePt t="159487" x="3771900" y="4410075"/>
          <p14:tracePt t="159489" x="3779838" y="4418013"/>
          <p14:tracePt t="159491" x="3787775" y="4433888"/>
          <p14:tracePt t="159495" x="3811588" y="4457700"/>
          <p14:tracePt t="159499" x="3835400" y="4489450"/>
          <p14:tracePt t="159501" x="3851275" y="4505325"/>
          <p14:tracePt t="159893" x="3843338" y="4505325"/>
          <p14:tracePt t="159899" x="3835400" y="4505325"/>
          <p14:tracePt t="159905" x="3827463" y="4513263"/>
          <p14:tracePt t="159911" x="3827463" y="4521200"/>
          <p14:tracePt t="159915" x="3819525" y="4529138"/>
          <p14:tracePt t="159917" x="3811588" y="4529138"/>
          <p14:tracePt t="159919" x="3803650" y="4537075"/>
          <p14:tracePt t="159923" x="3795713" y="4545013"/>
          <p14:tracePt t="159925" x="3787775" y="4545013"/>
          <p14:tracePt t="159930" x="3763963" y="4560888"/>
          <p14:tracePt t="159932" x="3756025" y="4560888"/>
          <p14:tracePt t="159933" x="3748088" y="4568825"/>
          <p14:tracePt t="159935" x="3740150" y="4576763"/>
          <p14:tracePt t="159937" x="3732213" y="4584700"/>
          <p14:tracePt t="159947" x="3692525" y="4608513"/>
          <p14:tracePt t="159950" x="3684588" y="4616450"/>
          <p14:tracePt t="159951" x="3668713" y="4616450"/>
          <p14:tracePt t="159953" x="3660775" y="4624388"/>
          <p14:tracePt t="159955" x="3651250" y="4624388"/>
          <p14:tracePt t="159957" x="3643313" y="4633913"/>
          <p14:tracePt t="159962" x="3627438" y="4641850"/>
          <p14:tracePt t="159963" x="3619500" y="4649788"/>
          <p14:tracePt t="159967" x="3595688" y="4657725"/>
          <p14:tracePt t="159969" x="3579813" y="4665663"/>
          <p14:tracePt t="159971" x="3571875" y="4673600"/>
          <p14:tracePt t="159973" x="3556000" y="4681538"/>
          <p14:tracePt t="159975" x="3548063" y="4689475"/>
          <p14:tracePt t="159977" x="3532188" y="4689475"/>
          <p14:tracePt t="159979" x="3516313" y="4697413"/>
          <p14:tracePt t="159983" x="3492500" y="4713288"/>
          <p14:tracePt t="159985" x="3476625" y="4721225"/>
          <p14:tracePt t="159987" x="3460750" y="4729163"/>
          <p14:tracePt t="159989" x="3452813" y="4737100"/>
          <p14:tracePt t="159991" x="3436938" y="4745038"/>
          <p14:tracePt t="159994" x="3421063" y="4752975"/>
          <p14:tracePt t="159995" x="3405188" y="4760913"/>
          <p14:tracePt t="159997" x="3389313" y="4768850"/>
          <p14:tracePt t="160001" x="3357563" y="4792663"/>
          <p14:tracePt t="160003" x="3341688" y="4800600"/>
          <p14:tracePt t="160005" x="3325813" y="4808538"/>
          <p14:tracePt t="160007" x="3317875" y="4816475"/>
          <p14:tracePt t="160009" x="3300413" y="4832350"/>
          <p14:tracePt t="160011" x="3284538" y="4840288"/>
          <p14:tracePt t="160013" x="3268663" y="4848225"/>
          <p14:tracePt t="160017" x="3236913" y="4864100"/>
          <p14:tracePt t="160020" x="3221038" y="4872038"/>
          <p14:tracePt t="160023" x="3197225" y="4887913"/>
          <p14:tracePt t="160025" x="3181350" y="4903788"/>
          <p14:tracePt t="160026" x="3165475" y="4911725"/>
          <p14:tracePt t="160029" x="3157538" y="4919663"/>
          <p14:tracePt t="160031" x="3141663" y="4927600"/>
          <p14:tracePt t="160034" x="3125788" y="4935538"/>
          <p14:tracePt t="160040" x="3078163" y="4967288"/>
          <p14:tracePt t="160045" x="3046413" y="4992688"/>
          <p14:tracePt t="160049" x="3022600" y="5008563"/>
          <p14:tracePt t="160051" x="3014663" y="5016500"/>
          <p14:tracePt t="160055" x="2998788" y="5024438"/>
          <p14:tracePt t="160056" x="2990850" y="5032375"/>
          <p14:tracePt t="160057" x="2974975" y="5040313"/>
          <p14:tracePt t="160059" x="2967038" y="5048250"/>
          <p14:tracePt t="160061" x="2949575" y="5056188"/>
          <p14:tracePt t="160063" x="2941638" y="5064125"/>
          <p14:tracePt t="160067" x="2917825" y="5080000"/>
          <p14:tracePt t="160070" x="2901950" y="5087938"/>
          <p14:tracePt t="160071" x="2894013" y="5095875"/>
          <p14:tracePt t="160073" x="2886075" y="5095875"/>
          <p14:tracePt t="160075" x="2870200" y="5103813"/>
          <p14:tracePt t="160077" x="2862263" y="5111750"/>
          <p14:tracePt t="160079" x="2846388" y="5119688"/>
          <p14:tracePt t="160082" x="2838450" y="5127625"/>
          <p14:tracePt t="160087" x="2806700" y="5151438"/>
          <p14:tracePt t="160089" x="2798763" y="5159375"/>
          <p14:tracePt t="160091" x="2790825" y="5167313"/>
          <p14:tracePt t="160094" x="2782888" y="5175250"/>
          <p14:tracePt t="160095" x="2774950" y="5183188"/>
          <p14:tracePt t="160097" x="2759075" y="5183188"/>
          <p14:tracePt t="160101" x="2743200" y="5199063"/>
          <p14:tracePt t="160103" x="2743200" y="5207000"/>
          <p14:tracePt t="160105" x="2735263" y="5207000"/>
          <p14:tracePt t="160107" x="2727325" y="5214938"/>
          <p14:tracePt t="160109" x="2719388" y="5214938"/>
          <p14:tracePt t="160111" x="2711450" y="5222875"/>
          <p14:tracePt t="160113" x="2703513" y="5230813"/>
          <p14:tracePt t="160118" x="2695575" y="5230813"/>
          <p14:tracePt t="160119" x="2687638" y="5238750"/>
          <p14:tracePt t="160121" x="2679700" y="5238750"/>
          <p14:tracePt t="160125" x="2679700" y="5246688"/>
          <p14:tracePt t="160127" x="2671763" y="5246688"/>
          <p14:tracePt t="160132" x="2663825" y="5246688"/>
          <p14:tracePt t="160134" x="2663825" y="5254625"/>
          <p14:tracePt t="160137" x="2655888" y="5254625"/>
          <p14:tracePt t="160147" x="2647950" y="5262563"/>
          <p14:tracePt t="160301" x="2647950" y="5254625"/>
          <p14:tracePt t="160311" x="2647950" y="5246688"/>
          <p14:tracePt t="160323" x="2647950" y="5238750"/>
          <p14:tracePt t="160339" x="2647950" y="5230813"/>
          <p14:tracePt t="160349" x="2647950" y="5222875"/>
          <p14:tracePt t="160359" x="2647950" y="5214938"/>
          <p14:tracePt t="160372" x="2647950" y="5207000"/>
          <p14:tracePt t="160387" x="2647950" y="5199063"/>
          <p14:tracePt t="160402" x="2655888" y="5199063"/>
          <p14:tracePt t="160405" x="2655888" y="5191125"/>
          <p14:tracePt t="160425" x="2655888" y="5183188"/>
          <p14:tracePt t="160455" x="2655888" y="5175250"/>
          <p14:tracePt t="160571" x="2663825" y="5175250"/>
          <p14:tracePt t="160577" x="2663825" y="5167313"/>
          <p14:tracePt t="160639" x="2663825" y="5159375"/>
          <p14:tracePt t="160661" x="2663825" y="5151438"/>
          <p14:tracePt t="160781" x="2663825" y="5143500"/>
          <p14:tracePt t="160787" x="2663825" y="5135563"/>
          <p14:tracePt t="160795" x="2663825" y="5127625"/>
          <p14:tracePt t="160799" x="2663825" y="5119688"/>
          <p14:tracePt t="160805" x="2663825" y="5111750"/>
          <p14:tracePt t="160809" x="2663825" y="5103813"/>
          <p14:tracePt t="160815" x="2663825" y="5095875"/>
          <p14:tracePt t="160823" x="2671763" y="5087938"/>
          <p14:tracePt t="160831" x="2671763" y="5080000"/>
          <p14:tracePt t="160845" x="2671763" y="5072063"/>
          <p14:tracePt t="161297" x="2679700" y="5072063"/>
          <p14:tracePt t="161537" x="2679700" y="5080000"/>
          <p14:tracePt t="161557" x="2679700" y="5087938"/>
          <p14:tracePt t="161569" x="2687638" y="5087938"/>
          <p14:tracePt t="161576" x="2687638" y="5095875"/>
          <p14:tracePt t="161605" x="2687638" y="5103813"/>
          <p14:tracePt t="161617" x="2695575" y="5103813"/>
          <p14:tracePt t="161625" x="2695575" y="5111750"/>
          <p14:tracePt t="161638" x="2703513" y="5111750"/>
          <p14:tracePt t="161641" x="2703513" y="5119688"/>
          <p14:tracePt t="161655" x="2711450" y="5119688"/>
          <p14:tracePt t="161657" x="2711450" y="5127625"/>
          <p14:tracePt t="161665" x="2719388" y="5127625"/>
          <p14:tracePt t="161669" x="2719388" y="5135563"/>
          <p14:tracePt t="161673" x="2727325" y="5135563"/>
          <p14:tracePt t="161681" x="2735263" y="5135563"/>
          <p14:tracePt t="161685" x="2735263" y="5143500"/>
          <p14:tracePt t="161689" x="2743200" y="5143500"/>
          <p14:tracePt t="161701" x="2751138" y="5143500"/>
          <p14:tracePt t="161709" x="2751138" y="5151438"/>
          <p14:tracePt t="162057" x="2751138" y="5159375"/>
          <p14:tracePt t="162069" x="2751138" y="5167313"/>
          <p14:tracePt t="162265" x="2751138" y="5175250"/>
          <p14:tracePt t="162273" x="2751138" y="5183188"/>
          <p14:tracePt t="162279" x="2751138" y="5191125"/>
          <p14:tracePt t="162285" x="2751138" y="5199063"/>
          <p14:tracePt t="162291" x="2751138" y="5207000"/>
          <p14:tracePt t="162297" x="2743200" y="5214938"/>
          <p14:tracePt t="162305" x="2743200" y="5222875"/>
          <p14:tracePt t="162313" x="2743200" y="5230813"/>
          <p14:tracePt t="162321" x="2743200" y="5238750"/>
          <p14:tracePt t="162329" x="2743200" y="5246688"/>
          <p14:tracePt t="162331" x="2735263" y="5246688"/>
          <p14:tracePt t="162337" x="2735263" y="5254625"/>
          <p14:tracePt t="162347" x="2735263" y="5262563"/>
          <p14:tracePt t="162361" x="2735263" y="5270500"/>
          <p14:tracePt t="162383" x="2735263" y="5278438"/>
          <p14:tracePt t="162669" x="2735263" y="5286375"/>
          <p14:tracePt t="162677" x="2735263" y="5294313"/>
          <p14:tracePt t="162687" x="2735263" y="5302250"/>
          <p14:tracePt t="162701" x="2735263" y="5310188"/>
          <p14:tracePt t="162863" x="2735263" y="5319713"/>
          <p14:tracePt t="162935" x="2727325" y="5319713"/>
          <p14:tracePt t="162955" x="2727325" y="5327650"/>
          <p14:tracePt t="163023" x="2719388" y="5327650"/>
          <p14:tracePt t="163053" x="2719388" y="5335588"/>
          <p14:tracePt t="163214" x="2711450" y="5335588"/>
          <p14:tracePt t="163217" x="2711450" y="5343525"/>
          <p14:tracePt t="163229" x="2703513" y="5343525"/>
          <p14:tracePt t="163241" x="2703513" y="5351463"/>
          <p14:tracePt t="163261" x="2695575" y="5351463"/>
          <p14:tracePt t="163851" x="2703513" y="5351463"/>
          <p14:tracePt t="163853" x="2703513" y="5343525"/>
          <p14:tracePt t="163897" x="2703513" y="5335588"/>
          <p14:tracePt t="163975" x="2703513" y="5327650"/>
          <p14:tracePt t="163991" x="2711450" y="5327650"/>
          <p14:tracePt t="163997" x="2711450" y="5319713"/>
          <p14:tracePt t="164005" x="2711450" y="5310188"/>
          <p14:tracePt t="164015" x="2711450" y="5302250"/>
          <p14:tracePt t="164023" x="2711450" y="5294313"/>
          <p14:tracePt t="164033" x="2711450" y="5286375"/>
          <p14:tracePt t="164035" x="2719388" y="5286375"/>
          <p14:tracePt t="164044" x="2719388" y="5278438"/>
          <p14:tracePt t="164051" x="2719388" y="5270500"/>
          <p14:tracePt t="164061" x="2719388" y="5262563"/>
          <p14:tracePt t="164071" x="2719388" y="5254625"/>
          <p14:tracePt t="164091" x="2719388" y="5246688"/>
          <p14:tracePt t="164287" x="2719388" y="5254625"/>
          <p14:tracePt t="164295" x="2711450" y="5254625"/>
          <p14:tracePt t="164299" x="2711450" y="5262563"/>
          <p14:tracePt t="164307" x="2703513" y="5262563"/>
          <p14:tracePt t="164310" x="2703513" y="5270500"/>
          <p14:tracePt t="164318" x="2695575" y="5278438"/>
          <p14:tracePt t="164325" x="2695575" y="5286375"/>
          <p14:tracePt t="164328" x="2687638" y="5286375"/>
          <p14:tracePt t="164335" x="2687638" y="5294313"/>
          <p14:tracePt t="164341" x="2679700" y="5294313"/>
          <p14:tracePt t="164346" x="2679700" y="5302250"/>
          <p14:tracePt t="164358" x="2679700" y="5310188"/>
          <p14:tracePt t="164362" x="2671763" y="5310188"/>
          <p14:tracePt t="164371" x="2671763" y="5319713"/>
          <p14:tracePt t="164386" x="2671763" y="5327650"/>
          <p14:tracePt t="164414" x="2663825" y="5327650"/>
          <p14:tracePt t="164451" x="2663825" y="5335588"/>
          <p14:tracePt t="164483" x="2663825" y="5343525"/>
          <p14:tracePt t="164912" x="2663825" y="5335588"/>
          <p14:tracePt t="164961" x="2663825" y="5327650"/>
          <p14:tracePt t="164983" x="2671763" y="5319713"/>
          <p14:tracePt t="164997" x="2671763" y="5310188"/>
          <p14:tracePt t="165007" x="2671763" y="5302250"/>
          <p14:tracePt t="165009" x="2679700" y="5302250"/>
          <p14:tracePt t="165015" x="2679700" y="5294313"/>
          <p14:tracePt t="165021" x="2687638" y="5294313"/>
          <p14:tracePt t="165023" x="2687638" y="5286375"/>
          <p14:tracePt t="165027" x="2695575" y="5286375"/>
          <p14:tracePt t="165031" x="2695575" y="5278438"/>
          <p14:tracePt t="165035" x="2703513" y="5278438"/>
          <p14:tracePt t="165039" x="2703513" y="5270500"/>
          <p14:tracePt t="165041" x="2711450" y="5270500"/>
          <p14:tracePt t="165047" x="2711450" y="5262563"/>
          <p14:tracePt t="165049" x="2719388" y="5262563"/>
          <p14:tracePt t="165058" x="2727325" y="5254625"/>
          <p14:tracePt t="165065" x="2735263" y="5254625"/>
          <p14:tracePt t="165068" x="2735263" y="5246688"/>
          <p14:tracePt t="165075" x="2743200" y="5246688"/>
          <p14:tracePt t="165079" x="2743200" y="5238750"/>
          <p14:tracePt t="165089" x="2751138" y="5238750"/>
          <p14:tracePt t="165103" x="2751138" y="5230813"/>
          <p14:tracePt t="165295" x="2751138" y="5238750"/>
          <p14:tracePt t="165307" x="2743200" y="5238750"/>
          <p14:tracePt t="165311" x="2743200" y="5246688"/>
          <p14:tracePt t="165323" x="2735263" y="5254625"/>
          <p14:tracePt t="165331" x="2735263" y="5262563"/>
          <p14:tracePt t="165337" x="2727325" y="5262563"/>
          <p14:tracePt t="165341" x="2727325" y="5270500"/>
          <p14:tracePt t="165350" x="2727325" y="5278438"/>
          <p14:tracePt t="165355" x="2719388" y="5278438"/>
          <p14:tracePt t="165357" x="2719388" y="5286375"/>
          <p14:tracePt t="165363" x="2719388" y="5294313"/>
          <p14:tracePt t="165369" x="2719388" y="5302250"/>
          <p14:tracePt t="165378" x="2711450" y="5310188"/>
          <p14:tracePt t="165383" x="2711450" y="5319713"/>
          <p14:tracePt t="165394" x="2711450" y="5327650"/>
          <p14:tracePt t="165403" x="2703513" y="5327650"/>
          <p14:tracePt t="165405" x="2703513" y="5335588"/>
          <p14:tracePt t="165421" x="2703513" y="5343525"/>
          <p14:tracePt t="165462" x="2703513" y="5351463"/>
          <p14:tracePt t="165581" x="2711450" y="5351463"/>
          <p14:tracePt t="165601" x="2719388" y="5351463"/>
          <p14:tracePt t="165605" x="2719388" y="5359400"/>
          <p14:tracePt t="165609" x="2727325" y="5359400"/>
          <p14:tracePt t="165617" x="2735263" y="5359400"/>
          <p14:tracePt t="165623" x="2743200" y="5359400"/>
          <p14:tracePt t="165629" x="2751138" y="5359400"/>
          <p14:tracePt t="165635" x="2759075" y="5367338"/>
          <p14:tracePt t="165639" x="2767013" y="5367338"/>
          <p14:tracePt t="165645" x="2774950" y="5367338"/>
          <p14:tracePt t="165649" x="2782888" y="5367338"/>
          <p14:tracePt t="165651" x="2790825" y="5367338"/>
          <p14:tracePt t="165655" x="2798763" y="5367338"/>
          <p14:tracePt t="165659" x="2806700" y="5367338"/>
          <p14:tracePt t="165662" x="2814638" y="5367338"/>
          <p14:tracePt t="165664" x="2822575" y="5367338"/>
          <p14:tracePt t="165667" x="2830513" y="5367338"/>
          <p14:tracePt t="165669" x="2838450" y="5367338"/>
          <p14:tracePt t="165671" x="2838450" y="5375275"/>
          <p14:tracePt t="165673" x="2846388" y="5375275"/>
          <p14:tracePt t="165675" x="2854325" y="5375275"/>
          <p14:tracePt t="165678" x="2862263" y="5375275"/>
          <p14:tracePt t="165680" x="2870200" y="5375275"/>
          <p14:tracePt t="165681" x="2878138" y="5375275"/>
          <p14:tracePt t="165683" x="2886075" y="5375275"/>
          <p14:tracePt t="165685" x="2894013" y="5375275"/>
          <p14:tracePt t="165689" x="2901950" y="5375275"/>
          <p14:tracePt t="165691" x="2909888" y="5375275"/>
          <p14:tracePt t="165695" x="2925763" y="5375275"/>
          <p14:tracePt t="165697" x="2941638" y="5375275"/>
          <p14:tracePt t="165701" x="2949575" y="5375275"/>
          <p14:tracePt t="165703" x="2957513" y="5375275"/>
          <p14:tracePt t="165705" x="2974975" y="5375275"/>
          <p14:tracePt t="165707" x="2982913" y="5375275"/>
          <p14:tracePt t="165710" x="2990850" y="5375275"/>
          <p14:tracePt t="165711" x="2998788" y="5375275"/>
          <p14:tracePt t="165713" x="3006725" y="5375275"/>
          <p14:tracePt t="165715" x="3014663" y="5375275"/>
          <p14:tracePt t="165717" x="3022600" y="5375275"/>
          <p14:tracePt t="165719" x="3030538" y="5375275"/>
          <p14:tracePt t="165721" x="3038475" y="5375275"/>
          <p14:tracePt t="165723" x="3046413" y="5375275"/>
          <p14:tracePt t="165725" x="3054350" y="5375275"/>
          <p14:tracePt t="165727" x="3062288" y="5375275"/>
          <p14:tracePt t="165729" x="3070225" y="5375275"/>
          <p14:tracePt t="165731" x="3086100" y="5375275"/>
          <p14:tracePt t="165735" x="3101975" y="5375275"/>
          <p14:tracePt t="165737" x="3109913" y="5375275"/>
          <p14:tracePt t="165739" x="3117850" y="5367338"/>
          <p14:tracePt t="165741" x="3125788" y="5367338"/>
          <p14:tracePt t="165745" x="3149600" y="5367338"/>
          <p14:tracePt t="165747" x="3157538" y="5367338"/>
          <p14:tracePt t="165749" x="3165475" y="5367338"/>
          <p14:tracePt t="165751" x="3173413" y="5367338"/>
          <p14:tracePt t="165753" x="3189288" y="5367338"/>
          <p14:tracePt t="165755" x="3197225" y="5359400"/>
          <p14:tracePt t="165757" x="3205163" y="5359400"/>
          <p14:tracePt t="165759" x="3213100" y="5359400"/>
          <p14:tracePt t="165761" x="3221038" y="5359400"/>
          <p14:tracePt t="165763" x="3228975" y="5359400"/>
          <p14:tracePt t="165765" x="3236913" y="5359400"/>
          <p14:tracePt t="165767" x="3244850" y="5359400"/>
          <p14:tracePt t="165769" x="3252788" y="5359400"/>
          <p14:tracePt t="165771" x="3260725" y="5359400"/>
          <p14:tracePt t="165773" x="3268663" y="5359400"/>
          <p14:tracePt t="165775" x="3276600" y="5359400"/>
          <p14:tracePt t="165777" x="3284538" y="5359400"/>
          <p14:tracePt t="165781" x="3292475" y="5359400"/>
          <p14:tracePt t="165783" x="3300413" y="5359400"/>
          <p14:tracePt t="165785" x="3308350" y="5359400"/>
          <p14:tracePt t="165787" x="3317875" y="5359400"/>
          <p14:tracePt t="165789" x="3325813" y="5359400"/>
          <p14:tracePt t="165794" x="3333750" y="5359400"/>
          <p14:tracePt t="165795" x="3341688" y="5359400"/>
          <p14:tracePt t="165797" x="3349625" y="5359400"/>
          <p14:tracePt t="165799" x="3357563" y="5359400"/>
          <p14:tracePt t="165803" x="3365500" y="5359400"/>
          <p14:tracePt t="165807" x="3373438" y="5367338"/>
          <p14:tracePt t="165812" x="3381375" y="5367338"/>
          <p14:tracePt t="165815" x="3389313" y="5367338"/>
          <p14:tracePt t="165821" x="3397250" y="5367338"/>
          <p14:tracePt t="165831" x="3405188" y="5367338"/>
          <p14:tracePt t="165841" x="3397250" y="5367338"/>
          <p14:tracePt t="165849" x="3397250" y="5375275"/>
          <p14:tracePt t="165869" x="3389313" y="5375275"/>
          <p14:tracePt t="165883" x="3381375" y="5375275"/>
          <p14:tracePt t="165896" x="3373438" y="5375275"/>
          <p14:tracePt t="165907" x="3365500" y="5375275"/>
          <p14:tracePt t="165911" x="3365500" y="5367338"/>
          <p14:tracePt t="165987" x="3365500" y="5359400"/>
          <p14:tracePt t="165991" x="3373438" y="5359400"/>
          <p14:tracePt t="165997" x="3373438" y="5351463"/>
          <p14:tracePt t="166005" x="3373438" y="5343525"/>
          <p14:tracePt t="166013" x="3381375" y="5335588"/>
          <p14:tracePt t="166019" x="3381375" y="5327650"/>
          <p14:tracePt t="166025" x="3389313" y="5327650"/>
          <p14:tracePt t="166027" x="3389313" y="5319713"/>
          <p14:tracePt t="166033" x="3397250" y="5310188"/>
          <p14:tracePt t="166039" x="3405188" y="5310188"/>
          <p14:tracePt t="166041" x="3405188" y="5302250"/>
          <p14:tracePt t="166044" x="3413125" y="5302250"/>
          <p14:tracePt t="166047" x="3413125" y="5294313"/>
          <p14:tracePt t="166049" x="3421063" y="5294313"/>
          <p14:tracePt t="166052" x="3429000" y="5286375"/>
          <p14:tracePt t="166055" x="3436938" y="5286375"/>
          <p14:tracePt t="166057" x="3436938" y="5278438"/>
          <p14:tracePt t="166059" x="3444875" y="5278438"/>
          <p14:tracePt t="166061" x="3452813" y="5270500"/>
          <p14:tracePt t="166065" x="3460750" y="5270500"/>
          <p14:tracePt t="166065" x="3460750" y="5262563"/>
          <p14:tracePt t="166067" x="3468688" y="5262563"/>
          <p14:tracePt t="166070" x="3476625" y="5254625"/>
          <p14:tracePt t="166071" x="3492500" y="5246688"/>
          <p14:tracePt t="166075" x="3500438" y="5246688"/>
          <p14:tracePt t="166077" x="3508375" y="5238750"/>
          <p14:tracePt t="166079" x="3516313" y="5238750"/>
          <p14:tracePt t="166082" x="3524250" y="5230813"/>
          <p14:tracePt t="166085" x="3540125" y="5222875"/>
          <p14:tracePt t="166087" x="3556000" y="5222875"/>
          <p14:tracePt t="166089" x="3563938" y="5214938"/>
          <p14:tracePt t="166091" x="3571875" y="5214938"/>
          <p14:tracePt t="166094" x="3579813" y="5207000"/>
          <p14:tracePt t="166095" x="3587750" y="5207000"/>
          <p14:tracePt t="166098" x="3603625" y="5199063"/>
          <p14:tracePt t="166103" x="3619500" y="5191125"/>
          <p14:tracePt t="166104" x="3635375" y="5191125"/>
          <p14:tracePt t="166105" x="3651250" y="5183188"/>
          <p14:tracePt t="166109" x="3668713" y="5175250"/>
          <p14:tracePt t="166111" x="3676650" y="5175250"/>
          <p14:tracePt t="166113" x="3692525" y="5167313"/>
          <p14:tracePt t="166118" x="3716338" y="5159375"/>
          <p14:tracePt t="166119" x="3732213" y="5159375"/>
          <p14:tracePt t="166121" x="3740150" y="5151438"/>
          <p14:tracePt t="166123" x="3756025" y="5143500"/>
          <p14:tracePt t="166125" x="3763963" y="5143500"/>
          <p14:tracePt t="166127" x="3779838" y="5143500"/>
          <p14:tracePt t="166129" x="3795713" y="5135563"/>
          <p14:tracePt t="166134" x="3819525" y="5135563"/>
          <p14:tracePt t="166135" x="3835400" y="5127625"/>
          <p14:tracePt t="166137" x="3843338" y="5127625"/>
          <p14:tracePt t="166139" x="3859213" y="5127625"/>
          <p14:tracePt t="166141" x="3875088" y="5119688"/>
          <p14:tracePt t="166145" x="3898900" y="5119688"/>
          <p14:tracePt t="166150" x="3922713" y="5111750"/>
          <p14:tracePt t="166151" x="3938588" y="5111750"/>
          <p14:tracePt t="166153" x="3946525" y="5111750"/>
          <p14:tracePt t="166155" x="3962400" y="5111750"/>
          <p14:tracePt t="166157" x="3970338" y="5103813"/>
          <p14:tracePt t="166159" x="3986213" y="5103813"/>
          <p14:tracePt t="166161" x="4002088" y="5103813"/>
          <p14:tracePt t="166166" x="4027488" y="5095875"/>
          <p14:tracePt t="166167" x="4043363" y="5095875"/>
          <p14:tracePt t="166169" x="4059238" y="5095875"/>
          <p14:tracePt t="166171" x="4075113" y="5095875"/>
          <p14:tracePt t="166173" x="4090988" y="5087938"/>
          <p14:tracePt t="166175" x="4098925" y="5087938"/>
          <p14:tracePt t="166178" x="4114800" y="5087938"/>
          <p14:tracePt t="166181" x="4146550" y="5087938"/>
          <p14:tracePt t="166183" x="4162425" y="5087938"/>
          <p14:tracePt t="166185" x="4178300" y="5087938"/>
          <p14:tracePt t="166187" x="4194175" y="5087938"/>
          <p14:tracePt t="166189" x="4202113" y="5087938"/>
          <p14:tracePt t="166191" x="4217988" y="5087938"/>
          <p14:tracePt t="166195" x="4249738" y="5087938"/>
          <p14:tracePt t="166197" x="4265613" y="5087938"/>
          <p14:tracePt t="166199" x="4281488" y="5087938"/>
          <p14:tracePt t="166201" x="4297363" y="5087938"/>
          <p14:tracePt t="166203" x="4305300" y="5087938"/>
          <p14:tracePt t="166205" x="4321175" y="5087938"/>
          <p14:tracePt t="166207" x="4344988" y="5087938"/>
          <p14:tracePt t="166209" x="4352925" y="5087938"/>
          <p14:tracePt t="166211" x="4370388" y="5087938"/>
          <p14:tracePt t="166213" x="4378325" y="5087938"/>
          <p14:tracePt t="166215" x="4394200" y="5087938"/>
          <p14:tracePt t="166217" x="4410075" y="5087938"/>
          <p14:tracePt t="166219" x="4418013" y="5087938"/>
          <p14:tracePt t="166221" x="4433888" y="5087938"/>
          <p14:tracePt t="166223" x="4449763" y="5095875"/>
          <p14:tracePt t="166225" x="4457700" y="5095875"/>
          <p14:tracePt t="166228" x="4473575" y="5095875"/>
          <p14:tracePt t="166230" x="4481513" y="5095875"/>
          <p14:tracePt t="166231" x="4497388" y="5095875"/>
          <p14:tracePt t="166233" x="4513263" y="5095875"/>
          <p14:tracePt t="166236" x="4521200" y="5095875"/>
          <p14:tracePt t="166237" x="4537075" y="5095875"/>
          <p14:tracePt t="166244" x="4568825" y="5095875"/>
          <p14:tracePt t="166247" x="4592638" y="5095875"/>
          <p14:tracePt t="166249" x="4600575" y="5095875"/>
          <p14:tracePt t="166251" x="4616450" y="5095875"/>
          <p14:tracePt t="166253" x="4624388" y="5103813"/>
          <p14:tracePt t="166255" x="4632325" y="5103813"/>
          <p14:tracePt t="166257" x="4640263" y="5103813"/>
          <p14:tracePt t="166259" x="4648200" y="5103813"/>
          <p14:tracePt t="166261" x="4656138" y="5103813"/>
          <p14:tracePt t="166263" x="4664075" y="5111750"/>
          <p14:tracePt t="166265" x="4679950" y="5111750"/>
          <p14:tracePt t="166267" x="4687888" y="5111750"/>
          <p14:tracePt t="166269" x="4695825" y="5111750"/>
          <p14:tracePt t="166271" x="4705350" y="5119688"/>
          <p14:tracePt t="166273" x="4713288" y="5119688"/>
          <p14:tracePt t="166275" x="4721225" y="5119688"/>
          <p14:tracePt t="166277" x="4729163" y="5119688"/>
          <p14:tracePt t="166280" x="4737100" y="5127625"/>
          <p14:tracePt t="166283" x="4745038" y="5127625"/>
          <p14:tracePt t="166285" x="4752975" y="5127625"/>
          <p14:tracePt t="166287" x="4760913" y="5135563"/>
          <p14:tracePt t="166289" x="4768850" y="5135563"/>
          <p14:tracePt t="166294" x="4776788" y="5135563"/>
          <p14:tracePt t="166296" x="4784725" y="5143500"/>
          <p14:tracePt t="166299" x="4792663" y="5143500"/>
          <p14:tracePt t="166303" x="4800600" y="5151438"/>
          <p14:tracePt t="166309" x="4808538" y="5151438"/>
          <p14:tracePt t="166314" x="4808538" y="5159375"/>
          <p14:tracePt t="166317" x="4816475" y="5159375"/>
          <p14:tracePt t="166330" x="4816475" y="5167313"/>
          <p14:tracePt t="166369" x="4816475" y="5175250"/>
          <p14:tracePt t="166463" x="4816475" y="5183188"/>
          <p14:tracePt t="167666" x="4816475" y="5191125"/>
          <p14:tracePt t="167671" x="4808538" y="5191125"/>
          <p14:tracePt t="167675" x="4808538" y="5199063"/>
          <p14:tracePt t="167689" x="4808538" y="5207000"/>
          <p14:tracePt t="167695" x="4800600" y="5207000"/>
          <p14:tracePt t="167701" x="4800600" y="5214938"/>
          <p14:tracePt t="167713" x="4792663" y="5214938"/>
          <p14:tracePt t="167719" x="4792663" y="5222875"/>
          <p14:tracePt t="167735" x="4784725" y="5222875"/>
          <p14:tracePt t="167747" x="4784725" y="5230813"/>
          <p14:tracePt t="168081" x="4784725" y="5222875"/>
          <p14:tracePt t="168453" x="4776788" y="5222875"/>
          <p14:tracePt t="168462" x="4768850" y="5222875"/>
          <p14:tracePt t="168467" x="4760913" y="5222875"/>
          <p14:tracePt t="168469" x="4752975" y="5222875"/>
          <p14:tracePt t="168473" x="4745038" y="5222875"/>
          <p14:tracePt t="168475" x="4737100" y="5222875"/>
          <p14:tracePt t="168479" x="4729163" y="5222875"/>
          <p14:tracePt t="168481" x="4721225" y="5222875"/>
          <p14:tracePt t="168483" x="4713288" y="5222875"/>
          <p14:tracePt t="168485" x="4705350" y="5222875"/>
          <p14:tracePt t="168487" x="4695825" y="5222875"/>
          <p14:tracePt t="168491" x="4687888" y="5222875"/>
          <p14:tracePt t="168495" x="4664075" y="5222875"/>
          <p14:tracePt t="168497" x="4656138" y="5222875"/>
          <p14:tracePt t="168499" x="4648200" y="5222875"/>
          <p14:tracePt t="168501" x="4632325" y="5222875"/>
          <p14:tracePt t="168503" x="4624388" y="5222875"/>
          <p14:tracePt t="168505" x="4616450" y="5222875"/>
          <p14:tracePt t="168507" x="4600575" y="5222875"/>
          <p14:tracePt t="168509" x="4584700" y="5222875"/>
          <p14:tracePt t="168511" x="4576763" y="5222875"/>
          <p14:tracePt t="168513" x="4560888" y="5222875"/>
          <p14:tracePt t="168515" x="4545013" y="5222875"/>
          <p14:tracePt t="168517" x="4529138" y="5222875"/>
          <p14:tracePt t="168519" x="4513263" y="5222875"/>
          <p14:tracePt t="168521" x="4497388" y="5222875"/>
          <p14:tracePt t="168523" x="4481513" y="5222875"/>
          <p14:tracePt t="168525" x="4465638" y="5222875"/>
          <p14:tracePt t="168527" x="4449763" y="5222875"/>
          <p14:tracePt t="168529" x="4433888" y="5222875"/>
          <p14:tracePt t="168531" x="4418013" y="5222875"/>
          <p14:tracePt t="168533" x="4402138" y="5222875"/>
          <p14:tracePt t="168535" x="4378325" y="5222875"/>
          <p14:tracePt t="168537" x="4362450" y="5214938"/>
          <p14:tracePt t="168539" x="4337050" y="5214938"/>
          <p14:tracePt t="168541" x="4321175" y="5214938"/>
          <p14:tracePt t="168545" x="4273550" y="5214938"/>
          <p14:tracePt t="168547" x="4249738" y="5214938"/>
          <p14:tracePt t="168549" x="4225925" y="5207000"/>
          <p14:tracePt t="168551" x="4202113" y="5207000"/>
          <p14:tracePt t="168553" x="4170363" y="5207000"/>
          <p14:tracePt t="168555" x="4154488" y="5207000"/>
          <p14:tracePt t="168557" x="4130675" y="5207000"/>
          <p14:tracePt t="168559" x="4106863" y="5199063"/>
          <p14:tracePt t="168561" x="4083050" y="5199063"/>
          <p14:tracePt t="168563" x="4059238" y="5199063"/>
          <p14:tracePt t="168565" x="4035425" y="5199063"/>
          <p14:tracePt t="168567" x="4002088" y="5199063"/>
          <p14:tracePt t="168569" x="3978275" y="5191125"/>
          <p14:tracePt t="168571" x="3954463" y="5191125"/>
          <p14:tracePt t="168573" x="3922713" y="5191125"/>
          <p14:tracePt t="168576" x="3898900" y="5191125"/>
          <p14:tracePt t="168578" x="3875088" y="5183188"/>
          <p14:tracePt t="168580" x="3851275" y="5183188"/>
          <p14:tracePt t="168581" x="3827463" y="5175250"/>
          <p14:tracePt t="168583" x="3803650" y="5175250"/>
          <p14:tracePt t="168585" x="3779838" y="5175250"/>
          <p14:tracePt t="168587" x="3748088" y="5167313"/>
          <p14:tracePt t="168589" x="3732213" y="5167313"/>
          <p14:tracePt t="168591" x="3708400" y="5167313"/>
          <p14:tracePt t="168596" x="3660775" y="5159375"/>
          <p14:tracePt t="168597" x="3635375" y="5159375"/>
          <p14:tracePt t="168600" x="3619500" y="5159375"/>
          <p14:tracePt t="168601" x="3595688" y="5151438"/>
          <p14:tracePt t="168603" x="3571875" y="5151438"/>
          <p14:tracePt t="168605" x="3556000" y="5143500"/>
          <p14:tracePt t="168607" x="3532188" y="5143500"/>
          <p14:tracePt t="168609" x="3516313" y="5143500"/>
          <p14:tracePt t="168611" x="3492500" y="5143500"/>
          <p14:tracePt t="168613" x="3476625" y="5135563"/>
          <p14:tracePt t="168618" x="3436938" y="5135563"/>
          <p14:tracePt t="168619" x="3421063" y="5127625"/>
          <p14:tracePt t="168621" x="3397250" y="5127625"/>
          <p14:tracePt t="168623" x="3389313" y="5127625"/>
          <p14:tracePt t="168625" x="3373438" y="5119688"/>
          <p14:tracePt t="168628" x="3357563" y="5119688"/>
          <p14:tracePt t="168632" x="3325813" y="5119688"/>
          <p14:tracePt t="168634" x="3308350" y="5111750"/>
          <p14:tracePt t="168635" x="3292475" y="5111750"/>
          <p14:tracePt t="168637" x="3276600" y="5111750"/>
          <p14:tracePt t="168639" x="3268663" y="5111750"/>
          <p14:tracePt t="168641" x="3252788" y="5111750"/>
          <p14:tracePt t="168645" x="3228975" y="5111750"/>
          <p14:tracePt t="168649" x="3205163" y="5103813"/>
          <p14:tracePt t="168651" x="3189288" y="5103813"/>
          <p14:tracePt t="168653" x="3181350" y="5111750"/>
          <p14:tracePt t="168655" x="3165475" y="5111750"/>
          <p14:tracePt t="168657" x="3157538" y="5111750"/>
          <p14:tracePt t="168659" x="3149600" y="5111750"/>
          <p14:tracePt t="168661" x="3141663" y="5111750"/>
          <p14:tracePt t="168666" x="3125788" y="5111750"/>
          <p14:tracePt t="168667" x="3117850" y="5111750"/>
          <p14:tracePt t="168671" x="3109913" y="5111750"/>
          <p14:tracePt t="168673" x="3101975" y="5111750"/>
          <p14:tracePt t="168675" x="3094038" y="5111750"/>
          <p14:tracePt t="168679" x="3086100" y="5111750"/>
          <p14:tracePt t="168681" x="3078163" y="5111750"/>
          <p14:tracePt t="168683" x="3078163" y="5119688"/>
          <p14:tracePt t="168685" x="3070225" y="5119688"/>
          <p14:tracePt t="168689" x="3062288" y="5119688"/>
          <p14:tracePt t="168695" x="3054350" y="5119688"/>
          <p14:tracePt t="168701" x="3046413" y="5119688"/>
          <p14:tracePt t="168711" x="3038475" y="5119688"/>
          <p14:tracePt t="168807" x="3030538" y="5127625"/>
          <p14:tracePt t="168819" x="3022600" y="5127625"/>
          <p14:tracePt t="168823" x="3022600" y="5135563"/>
          <p14:tracePt t="168829" x="3014663" y="5135563"/>
          <p14:tracePt t="168839" x="3014663" y="5143500"/>
          <p14:tracePt t="168841" x="3006725" y="5143500"/>
          <p14:tracePt t="168851" x="2998788" y="5143500"/>
          <p14:tracePt t="168857" x="2998788" y="5151438"/>
          <p14:tracePt t="168869" x="2990850" y="5151438"/>
          <p14:tracePt t="168879" x="2990850" y="5159375"/>
          <p14:tracePt t="168894" x="2982913" y="5159375"/>
          <p14:tracePt t="169219" x="2990850" y="5159375"/>
          <p14:tracePt t="169225" x="2990850" y="5151438"/>
          <p14:tracePt t="169237" x="2990850" y="5143500"/>
          <p14:tracePt t="169249" x="2990850" y="5135563"/>
          <p14:tracePt t="169255" x="2998788" y="5135563"/>
          <p14:tracePt t="169261" x="2998788" y="5127625"/>
          <p14:tracePt t="169281" x="2998788" y="5119688"/>
          <p14:tracePt t="169286" x="3006725" y="5119688"/>
          <p14:tracePt t="169449" x="3006725" y="5127625"/>
          <p14:tracePt t="169471" x="3006725" y="5135563"/>
          <p14:tracePt t="169497" x="3006725" y="5143500"/>
          <p14:tracePt t="169535" x="3014663" y="5143500"/>
          <p14:tracePt t="169553" x="3014663" y="5151438"/>
          <p14:tracePt t="169597" x="3014663" y="5159375"/>
          <p14:tracePt t="169601" x="3022600" y="5159375"/>
          <p14:tracePt t="169661" x="3014663" y="5159375"/>
          <p14:tracePt t="169810" x="3014663" y="5151438"/>
          <p14:tracePt t="169826" x="3014663" y="5143500"/>
          <p14:tracePt t="169835" x="3006725" y="5143500"/>
          <p14:tracePt t="169839" x="3006725" y="5135563"/>
          <p14:tracePt t="169851" x="3006725" y="5127625"/>
          <p14:tracePt t="169865" x="2998788" y="5119688"/>
          <p14:tracePt t="169881" x="2998788" y="5111750"/>
          <p14:tracePt t="169889" x="2990850" y="5111750"/>
          <p14:tracePt t="169895" x="2990850" y="5103813"/>
          <p14:tracePt t="169905" x="2982913" y="5103813"/>
          <p14:tracePt t="169913" x="2982913" y="5095875"/>
          <p14:tracePt t="169916" x="2974975" y="5095875"/>
          <p14:tracePt t="169923" x="2967038" y="5095875"/>
          <p14:tracePt t="169929" x="2957513" y="5087938"/>
          <p14:tracePt t="169935" x="2949575" y="5087938"/>
          <p14:tracePt t="169947" x="2941638" y="5087938"/>
          <p14:tracePt t="169949" x="2933700" y="5087938"/>
          <p14:tracePt t="169955" x="2925763" y="5080000"/>
          <p14:tracePt t="169962" x="2917825" y="5080000"/>
          <p14:tracePt t="169967" x="2909888" y="5080000"/>
          <p14:tracePt t="169973" x="2901950" y="5080000"/>
          <p14:tracePt t="169979" x="2894013" y="5080000"/>
          <p14:tracePt t="169987" x="2886075" y="5080000"/>
          <p14:tracePt t="170027" x="2878138" y="5080000"/>
          <p14:tracePt t="170039" x="2878138" y="5087938"/>
          <p14:tracePt t="170047" x="2870200" y="5087938"/>
          <p14:tracePt t="170065" x="2862263" y="5095875"/>
          <p14:tracePt t="170093" x="2854325" y="5095875"/>
          <p14:tracePt t="170233" x="2846388" y="5095875"/>
          <p14:tracePt t="170246" x="2846388" y="5103813"/>
          <p14:tracePt t="170256" x="2846388" y="5111750"/>
          <p14:tracePt t="170265" x="2838450" y="5119688"/>
          <p14:tracePt t="170273" x="2838450" y="5127625"/>
          <p14:tracePt t="170279" x="2838450" y="5135563"/>
          <p14:tracePt t="170285" x="2838450" y="5143500"/>
          <p14:tracePt t="170291" x="2838450" y="5151438"/>
          <p14:tracePt t="170295" x="2838450" y="5159375"/>
          <p14:tracePt t="170301" x="2838450" y="5167313"/>
          <p14:tracePt t="170306" x="2838450" y="5175250"/>
          <p14:tracePt t="170311" x="2838450" y="5183188"/>
          <p14:tracePt t="170315" x="2838450" y="5191125"/>
          <p14:tracePt t="170320" x="2838450" y="5199063"/>
          <p14:tracePt t="170323" x="2846388" y="5199063"/>
          <p14:tracePt t="170325" x="2846388" y="5207000"/>
          <p14:tracePt t="170331" x="2854325" y="5214938"/>
          <p14:tracePt t="170340" x="2862263" y="5222875"/>
          <p14:tracePt t="170347" x="2870200" y="5230813"/>
          <p14:tracePt t="170353" x="2878138" y="5230813"/>
          <p14:tracePt t="170355" x="2878138" y="5238750"/>
          <p14:tracePt t="170357" x="2886075" y="5238750"/>
          <p14:tracePt t="170361" x="2894013" y="5238750"/>
          <p14:tracePt t="170365" x="2901950" y="5246688"/>
          <p14:tracePt t="170369" x="2909888" y="5246688"/>
          <p14:tracePt t="170371" x="2917825" y="5246688"/>
          <p14:tracePt t="170375" x="2925763" y="5254625"/>
          <p14:tracePt t="170380" x="2933700" y="5254625"/>
          <p14:tracePt t="170382" x="2941638" y="5254625"/>
          <p14:tracePt t="170385" x="2949575" y="5254625"/>
          <p14:tracePt t="170387" x="2957513" y="5254625"/>
          <p14:tracePt t="170391" x="2967038" y="5262563"/>
          <p14:tracePt t="170398" x="2982913" y="5262563"/>
          <p14:tracePt t="170401" x="2990850" y="5262563"/>
          <p14:tracePt t="170405" x="2998788" y="5262563"/>
          <p14:tracePt t="170409" x="3006725" y="5262563"/>
          <p14:tracePt t="170414" x="3014663" y="5262563"/>
          <p14:tracePt t="170417" x="3022600" y="5262563"/>
          <p14:tracePt t="170419" x="3030538" y="5262563"/>
          <p14:tracePt t="170423" x="3038475" y="5262563"/>
          <p14:tracePt t="170428" x="3046413" y="5262563"/>
          <p14:tracePt t="170431" x="3054350" y="5262563"/>
          <p14:tracePt t="170437" x="3062288" y="5262563"/>
          <p14:tracePt t="170441" x="3070225" y="5262563"/>
          <p14:tracePt t="170447" x="3078163" y="5262563"/>
          <p14:tracePt t="170453" x="3086100" y="5262563"/>
          <p14:tracePt t="170462" x="3094038" y="5262563"/>
          <p14:tracePt t="170470" x="3101975" y="5262563"/>
          <p14:tracePt t="170482" x="3109913" y="5262563"/>
          <p14:tracePt t="170486" x="3109913" y="5254625"/>
          <p14:tracePt t="170490" x="3117850" y="5254625"/>
          <p14:tracePt t="170501" x="3125788" y="5254625"/>
          <p14:tracePt t="170507" x="3133725" y="5254625"/>
          <p14:tracePt t="170516" x="3141663" y="5246688"/>
          <p14:tracePt t="170528" x="3149600" y="5246688"/>
          <p14:tracePt t="170580" x="3157538" y="5246688"/>
          <p14:tracePt t="170594" x="3157538" y="5238750"/>
          <p14:tracePt t="170618" x="3157538" y="5230813"/>
          <p14:tracePt t="170642" x="3165475" y="5230813"/>
          <p14:tracePt t="170653" x="3173413" y="5230813"/>
          <p14:tracePt t="170659" x="3181350" y="5222875"/>
          <p14:tracePt t="170663" x="3189288" y="5222875"/>
          <p14:tracePt t="170666" x="3197225" y="5222875"/>
          <p14:tracePt t="170668" x="3205163" y="5222875"/>
          <p14:tracePt t="170670" x="3213100" y="5222875"/>
          <p14:tracePt t="170672" x="3221038" y="5222875"/>
          <p14:tracePt t="170674" x="3228975" y="5222875"/>
          <p14:tracePt t="170676" x="3236913" y="5222875"/>
          <p14:tracePt t="170679" x="3252788" y="5222875"/>
          <p14:tracePt t="170681" x="3268663" y="5222875"/>
          <p14:tracePt t="170683" x="3276600" y="5222875"/>
          <p14:tracePt t="170685" x="3292475" y="5222875"/>
          <p14:tracePt t="170687" x="3308350" y="5230813"/>
          <p14:tracePt t="170689" x="3325813" y="5230813"/>
          <p14:tracePt t="170691" x="3341688" y="5230813"/>
          <p14:tracePt t="170694" x="3357563" y="5230813"/>
          <p14:tracePt t="170696" x="3381375" y="5230813"/>
          <p14:tracePt t="170698" x="3405188" y="5230813"/>
          <p14:tracePt t="170700" x="3421063" y="5230813"/>
          <p14:tracePt t="170702" x="3436938" y="5230813"/>
          <p14:tracePt t="170704" x="3460750" y="5230813"/>
          <p14:tracePt t="170706" x="3476625" y="5230813"/>
          <p14:tracePt t="170708" x="3492500" y="5230813"/>
          <p14:tracePt t="170711" x="3524250" y="5230813"/>
          <p14:tracePt t="170713" x="3540125" y="5230813"/>
          <p14:tracePt t="170715" x="3556000" y="5230813"/>
          <p14:tracePt t="170717" x="3579813" y="5230813"/>
          <p14:tracePt t="170719" x="3595688" y="5230813"/>
          <p14:tracePt t="170721" x="3619500" y="5230813"/>
          <p14:tracePt t="170723" x="3635375" y="5230813"/>
          <p14:tracePt t="170726" x="3668713" y="5230813"/>
          <p14:tracePt t="170728" x="3684588" y="5230813"/>
          <p14:tracePt t="170730" x="3708400" y="5230813"/>
          <p14:tracePt t="170732" x="3732213" y="5230813"/>
          <p14:tracePt t="170734" x="3748088" y="5230813"/>
          <p14:tracePt t="170736" x="3771900" y="5230813"/>
          <p14:tracePt t="170738" x="3795713" y="5230813"/>
          <p14:tracePt t="170741" x="3827463" y="5230813"/>
          <p14:tracePt t="170745" x="3851275" y="5230813"/>
          <p14:tracePt t="170745" x="3875088" y="5230813"/>
          <p14:tracePt t="170747" x="3898900" y="5230813"/>
          <p14:tracePt t="170749" x="3922713" y="5230813"/>
          <p14:tracePt t="170751" x="3946525" y="5230813"/>
          <p14:tracePt t="170753" x="3970338" y="5230813"/>
          <p14:tracePt t="170755" x="4002088" y="5238750"/>
          <p14:tracePt t="170757" x="4019550" y="5238750"/>
          <p14:tracePt t="170759" x="4043363" y="5238750"/>
          <p14:tracePt t="170761" x="4067175" y="5238750"/>
          <p14:tracePt t="170763" x="4090988" y="5238750"/>
          <p14:tracePt t="170765" x="4114800" y="5238750"/>
          <p14:tracePt t="170767" x="4130675" y="5238750"/>
          <p14:tracePt t="170769" x="4154488" y="5238750"/>
          <p14:tracePt t="170771" x="4170363" y="5238750"/>
          <p14:tracePt t="170773" x="4194175" y="5238750"/>
          <p14:tracePt t="170775" x="4210050" y="5238750"/>
          <p14:tracePt t="170777" x="4225925" y="5238750"/>
          <p14:tracePt t="170779" x="4249738" y="5246688"/>
          <p14:tracePt t="170781" x="4265613" y="5246688"/>
          <p14:tracePt t="170783" x="4273550" y="5246688"/>
          <p14:tracePt t="170785" x="4297363" y="5246688"/>
          <p14:tracePt t="170787" x="4305300" y="5246688"/>
          <p14:tracePt t="170789" x="4321175" y="5246688"/>
          <p14:tracePt t="170791" x="4337050" y="5246688"/>
          <p14:tracePt t="170795" x="4344988" y="5246688"/>
          <p14:tracePt t="170796" x="4352925" y="5254625"/>
          <p14:tracePt t="170797" x="4370388" y="5254625"/>
          <p14:tracePt t="170799" x="4378325" y="5254625"/>
          <p14:tracePt t="170801" x="4386263" y="5254625"/>
          <p14:tracePt t="170803" x="4394200" y="5262563"/>
          <p14:tracePt t="170805" x="4402138" y="5262563"/>
          <p14:tracePt t="170807" x="4410075" y="5262563"/>
          <p14:tracePt t="170809" x="4418013" y="5262563"/>
          <p14:tracePt t="170811" x="4425950" y="5262563"/>
          <p14:tracePt t="170816" x="4433888" y="5270500"/>
          <p14:tracePt t="170823" x="4441825" y="5270500"/>
          <p14:tracePt t="170831" x="4433888" y="5270500"/>
          <p14:tracePt t="170841" x="4425950" y="5278438"/>
          <p14:tracePt t="170846" x="4418013" y="5278438"/>
          <p14:tracePt t="170851" x="4410075" y="5278438"/>
          <p14:tracePt t="170855" x="4402138" y="5278438"/>
          <p14:tracePt t="170857" x="4394200" y="5286375"/>
          <p14:tracePt t="170861" x="4386263" y="5286375"/>
          <p14:tracePt t="170863" x="4378325" y="5286375"/>
          <p14:tracePt t="170867" x="4370388" y="5286375"/>
          <p14:tracePt t="170869" x="4362450" y="5294313"/>
          <p14:tracePt t="170871" x="4352925" y="5294313"/>
          <p14:tracePt t="170873" x="4344988" y="5294313"/>
          <p14:tracePt t="170876" x="4337050" y="5294313"/>
          <p14:tracePt t="170878" x="4329113" y="5294313"/>
          <p14:tracePt t="170881" x="4321175" y="5294313"/>
          <p14:tracePt t="170884" x="4305300" y="5302250"/>
          <p14:tracePt t="170886" x="4297363" y="5302250"/>
          <p14:tracePt t="170888" x="4289425" y="5302250"/>
          <p14:tracePt t="170891" x="4281488" y="5302250"/>
          <p14:tracePt t="170895" x="4265613" y="5302250"/>
          <p14:tracePt t="170899" x="4249738" y="5310188"/>
          <p14:tracePt t="170901" x="4241800" y="5310188"/>
          <p14:tracePt t="170903" x="4233863" y="5310188"/>
          <p14:tracePt t="170906" x="4225925" y="5310188"/>
          <p14:tracePt t="170911" x="4217988" y="5319713"/>
          <p14:tracePt t="170914" x="4210050" y="5319713"/>
          <p14:tracePt t="170916" x="4202113" y="5319713"/>
          <p14:tracePt t="170918" x="4202113" y="5327650"/>
          <p14:tracePt t="170920" x="4194175" y="5327650"/>
          <p14:tracePt t="170924" x="4186238" y="5327650"/>
          <p14:tracePt t="170930" x="4178300" y="5335588"/>
          <p14:tracePt t="170934" x="4170363" y="5335588"/>
          <p14:tracePt t="170948" x="4154488" y="5343525"/>
          <p14:tracePt t="170956" x="4146550" y="5343525"/>
          <p14:tracePt t="170962" x="4138613" y="5343525"/>
          <p14:tracePt t="170968" x="4130675" y="5343525"/>
          <p14:tracePt t="170972" x="4122738" y="5343525"/>
          <p14:tracePt t="170976" x="4114800" y="5343525"/>
          <p14:tracePt t="170978" x="4114800" y="5335588"/>
          <p14:tracePt t="170981" x="4106863" y="5335588"/>
          <p14:tracePt t="170985" x="4098925" y="5335588"/>
          <p14:tracePt t="170989" x="4090988" y="5335588"/>
          <p14:tracePt t="170994" x="4083050" y="5335588"/>
          <p14:tracePt t="170998" x="4075113" y="5335588"/>
          <p14:tracePt t="171002" x="4067175" y="5335588"/>
          <p14:tracePt t="171008" x="4059238" y="5335588"/>
          <p14:tracePt t="171014" x="4051300" y="5335588"/>
          <p14:tracePt t="171024" x="4043363" y="5335588"/>
          <p14:tracePt t="171038" x="4043363" y="5327650"/>
          <p14:tracePt t="171056" x="4051300" y="5319713"/>
          <p14:tracePt t="171064" x="4059238" y="5319713"/>
          <p14:tracePt t="171066" x="4059238" y="5310188"/>
          <p14:tracePt t="171068" x="4067175" y="5310188"/>
          <p14:tracePt t="171071" x="4075113" y="5310188"/>
          <p14:tracePt t="171072" x="4075113" y="5302250"/>
          <p14:tracePt t="171074" x="4083050" y="5302250"/>
          <p14:tracePt t="171076" x="4090988" y="5302250"/>
          <p14:tracePt t="171078" x="4098925" y="5294313"/>
          <p14:tracePt t="171080" x="4106863" y="5294313"/>
          <p14:tracePt t="171082" x="4114800" y="5294313"/>
          <p14:tracePt t="171084" x="4122738" y="5286375"/>
          <p14:tracePt t="171086" x="4130675" y="5286375"/>
          <p14:tracePt t="171088" x="4138613" y="5286375"/>
          <p14:tracePt t="171090" x="4146550" y="5278438"/>
          <p14:tracePt t="171092" x="4154488" y="5278438"/>
          <p14:tracePt t="171094" x="4170363" y="5278438"/>
          <p14:tracePt t="171097" x="4178300" y="5270500"/>
          <p14:tracePt t="171100" x="4194175" y="5270500"/>
          <p14:tracePt t="171102" x="4217988" y="5262563"/>
          <p14:tracePt t="171104" x="4225925" y="5262563"/>
          <p14:tracePt t="171106" x="4241800" y="5254625"/>
          <p14:tracePt t="171108" x="4257675" y="5254625"/>
          <p14:tracePt t="171112" x="4281488" y="5246688"/>
          <p14:tracePt t="171117" x="4313238" y="5246688"/>
          <p14:tracePt t="171118" x="4329113" y="5238750"/>
          <p14:tracePt t="171120" x="4344988" y="5238750"/>
          <p14:tracePt t="171122" x="4362450" y="5238750"/>
          <p14:tracePt t="171124" x="4378325" y="5230813"/>
          <p14:tracePt t="171126" x="4394200" y="5230813"/>
          <p14:tracePt t="171128" x="4410075" y="5230813"/>
          <p14:tracePt t="171133" x="4457700" y="5222875"/>
          <p14:tracePt t="171135" x="4481513" y="5214938"/>
          <p14:tracePt t="171137" x="4497388" y="5214938"/>
          <p14:tracePt t="171139" x="4521200" y="5207000"/>
          <p14:tracePt t="171141" x="4545013" y="5207000"/>
          <p14:tracePt t="171144" x="4560888" y="5207000"/>
          <p14:tracePt t="171150" x="4632325" y="5199063"/>
          <p14:tracePt t="171151" x="4656138" y="5199063"/>
          <p14:tracePt t="171153" x="4679950" y="5199063"/>
          <p14:tracePt t="171155" x="4705350" y="5199063"/>
          <p14:tracePt t="171157" x="4729163" y="5199063"/>
          <p14:tracePt t="171159" x="4752975" y="5191125"/>
          <p14:tracePt t="171161" x="4776788" y="5191125"/>
          <p14:tracePt t="171166" x="4832350" y="5191125"/>
          <p14:tracePt t="171167" x="4856163" y="5191125"/>
          <p14:tracePt t="171169" x="4879975" y="5183188"/>
          <p14:tracePt t="171171" x="4903788" y="5183188"/>
          <p14:tracePt t="171173" x="4927600" y="5183188"/>
          <p14:tracePt t="171178" x="4983163" y="5175250"/>
          <p14:tracePt t="171181" x="5006975" y="5175250"/>
          <p14:tracePt t="171183" x="5030788" y="5175250"/>
          <p14:tracePt t="171184" x="5056188" y="5175250"/>
          <p14:tracePt t="171186" x="5080000" y="5167313"/>
          <p14:tracePt t="171188" x="5095875" y="5167313"/>
          <p14:tracePt t="171191" x="5135563" y="5159375"/>
          <p14:tracePt t="171195" x="5175250" y="5159375"/>
          <p14:tracePt t="171197" x="5199063" y="5159375"/>
          <p14:tracePt t="171199" x="5214938" y="5151438"/>
          <p14:tracePt t="171201" x="5238750" y="5151438"/>
          <p14:tracePt t="171203" x="5262563" y="5151438"/>
          <p14:tracePt t="171206" x="5286375" y="5143500"/>
          <p14:tracePt t="171208" x="5310188" y="5143500"/>
          <p14:tracePt t="171212" x="5349875" y="5143500"/>
          <p14:tracePt t="171214" x="5365750" y="5143500"/>
          <p14:tracePt t="171216" x="5389563" y="5135563"/>
          <p14:tracePt t="171218" x="5407025" y="5135563"/>
          <p14:tracePt t="171221" x="5438775" y="5135563"/>
          <p14:tracePt t="171223" x="5454650" y="5135563"/>
          <p14:tracePt t="171226" x="5478463" y="5135563"/>
          <p14:tracePt t="171229" x="5510213" y="5143500"/>
          <p14:tracePt t="171231" x="5526088" y="5143500"/>
          <p14:tracePt t="171233" x="5541963" y="5143500"/>
          <p14:tracePt t="171236" x="5573713" y="5143500"/>
          <p14:tracePt t="171238" x="5589588" y="5143500"/>
          <p14:tracePt t="171240" x="5605463" y="5143500"/>
          <p14:tracePt t="171242" x="5613400" y="5151438"/>
          <p14:tracePt t="171244" x="5629275" y="5151438"/>
          <p14:tracePt t="171246" x="5645150" y="5151438"/>
          <p14:tracePt t="171248" x="5661025" y="5151438"/>
          <p14:tracePt t="171251" x="5676900" y="5159375"/>
          <p14:tracePt t="171253" x="5692775" y="5159375"/>
          <p14:tracePt t="171259" x="5716588" y="5167313"/>
          <p14:tracePt t="171263" x="5757863" y="5175250"/>
          <p14:tracePt t="171265" x="5765800" y="5175250"/>
          <p14:tracePt t="171267" x="5773738" y="5183188"/>
          <p14:tracePt t="171269" x="5789613" y="5183188"/>
          <p14:tracePt t="171271" x="5797550" y="5183188"/>
          <p14:tracePt t="171273" x="5805488" y="5191125"/>
          <p14:tracePt t="171275" x="5821363" y="5199063"/>
          <p14:tracePt t="171277" x="5829300" y="5199063"/>
          <p14:tracePt t="171280" x="5837238" y="5207000"/>
          <p14:tracePt t="171282" x="5845175" y="5207000"/>
          <p14:tracePt t="171283" x="5853113" y="5214938"/>
          <p14:tracePt t="171285" x="5861050" y="5214938"/>
          <p14:tracePt t="171287" x="5868988" y="5214938"/>
          <p14:tracePt t="171289" x="5876925" y="5222875"/>
          <p14:tracePt t="171291" x="5884863" y="5222875"/>
          <p14:tracePt t="171294" x="5892800" y="5230813"/>
          <p14:tracePt t="171297" x="5900738" y="5230813"/>
          <p14:tracePt t="171300" x="5916613" y="5238750"/>
          <p14:tracePt t="171304" x="5924550" y="5246688"/>
          <p14:tracePt t="171306" x="5932488" y="5246688"/>
          <p14:tracePt t="171311" x="5940425" y="5246688"/>
          <p14:tracePt t="171314" x="5940425" y="5254625"/>
          <p14:tracePt t="171316" x="5948363" y="5254625"/>
          <p14:tracePt t="171319" x="5948363" y="5262563"/>
          <p14:tracePt t="171321" x="5956300" y="5262563"/>
          <p14:tracePt t="171332" x="5956300" y="5270500"/>
          <p14:tracePt t="171378" x="5956300" y="5262563"/>
          <p14:tracePt t="171382" x="5948363" y="5262563"/>
          <p14:tracePt t="171392" x="5940425" y="5262563"/>
          <p14:tracePt t="171398" x="5932488" y="5262563"/>
          <p14:tracePt t="171403" x="5924550" y="5262563"/>
          <p14:tracePt t="171405" x="5916613" y="5254625"/>
          <p14:tracePt t="171409" x="5908675" y="5254625"/>
          <p14:tracePt t="171413" x="5900738" y="5254625"/>
          <p14:tracePt t="171416" x="5892800" y="5246688"/>
          <p14:tracePt t="171418" x="5884863" y="5246688"/>
          <p14:tracePt t="171420" x="5876925" y="5238750"/>
          <p14:tracePt t="171424" x="5868988" y="5238750"/>
          <p14:tracePt t="171429" x="5853113" y="5230813"/>
          <p14:tracePt t="171431" x="5837238" y="5222875"/>
          <p14:tracePt t="171433" x="5829300" y="5222875"/>
          <p14:tracePt t="171435" x="5821363" y="5214938"/>
          <p14:tracePt t="171437" x="5813425" y="5214938"/>
          <p14:tracePt t="171439" x="5805488" y="5214938"/>
          <p14:tracePt t="171441" x="5797550" y="5207000"/>
          <p14:tracePt t="171445" x="5789613" y="5207000"/>
          <p14:tracePt t="171446" x="5773738" y="5199063"/>
          <p14:tracePt t="171448" x="5757863" y="5199063"/>
          <p14:tracePt t="171450" x="5749925" y="5191125"/>
          <p14:tracePt t="171452" x="5740400" y="5191125"/>
          <p14:tracePt t="171454" x="5724525" y="5183188"/>
          <p14:tracePt t="171456" x="5716588" y="5183188"/>
          <p14:tracePt t="171458" x="5700713" y="5183188"/>
          <p14:tracePt t="171461" x="5684838" y="5175250"/>
          <p14:tracePt t="171463" x="5668963" y="5175250"/>
          <p14:tracePt t="171465" x="5653088" y="5175250"/>
          <p14:tracePt t="171467" x="5645150" y="5175250"/>
          <p14:tracePt t="171469" x="5629275" y="5167313"/>
          <p14:tracePt t="171471" x="5613400" y="5167313"/>
          <p14:tracePt t="171473" x="5605463" y="5167313"/>
          <p14:tracePt t="171476" x="5581650" y="5167313"/>
          <p14:tracePt t="171478" x="5573713" y="5167313"/>
          <p14:tracePt t="171480" x="5557838" y="5167313"/>
          <p14:tracePt t="171483" x="5549900" y="5167313"/>
          <p14:tracePt t="171484" x="5534025" y="5167313"/>
          <p14:tracePt t="171486" x="5518150" y="5159375"/>
          <p14:tracePt t="171488" x="5502275" y="5159375"/>
          <p14:tracePt t="171491" x="5486400" y="5159375"/>
          <p14:tracePt t="171494" x="5454650" y="5167313"/>
          <p14:tracePt t="171497" x="5438775" y="5167313"/>
          <p14:tracePt t="171499" x="5422900" y="5167313"/>
          <p14:tracePt t="171501" x="5407025" y="5167313"/>
          <p14:tracePt t="171503" x="5389563" y="5167313"/>
          <p14:tracePt t="171506" x="5365750" y="5175250"/>
          <p14:tracePt t="171508" x="5349875" y="5175250"/>
          <p14:tracePt t="171511" x="5326063" y="5175250"/>
          <p14:tracePt t="171513" x="5310188" y="5183188"/>
          <p14:tracePt t="171514" x="5294313" y="5183188"/>
          <p14:tracePt t="171516" x="5278438" y="5191125"/>
          <p14:tracePt t="171518" x="5262563" y="5191125"/>
          <p14:tracePt t="171522" x="5238750" y="5199063"/>
          <p14:tracePt t="171523" x="5214938" y="5207000"/>
          <p14:tracePt t="171525" x="5199063" y="5214938"/>
          <p14:tracePt t="171527" x="5183188" y="5222875"/>
          <p14:tracePt t="171529" x="5159375" y="5230813"/>
          <p14:tracePt t="171532" x="5143500" y="5238750"/>
          <p14:tracePt t="171533" x="5127625" y="5246688"/>
          <p14:tracePt t="171536" x="5095875" y="5254625"/>
          <p14:tracePt t="171538" x="5080000" y="5262563"/>
          <p14:tracePt t="171540" x="5064125" y="5270500"/>
          <p14:tracePt t="171542" x="5038725" y="5278438"/>
          <p14:tracePt t="171545" x="5022850" y="5286375"/>
          <p14:tracePt t="171546" x="5006975" y="5294313"/>
          <p14:tracePt t="171549" x="4991100" y="5302250"/>
          <p14:tracePt t="171552" x="4967288" y="5319713"/>
          <p14:tracePt t="171554" x="4951413" y="5327650"/>
          <p14:tracePt t="171555" x="4935538" y="5327650"/>
          <p14:tracePt t="171557" x="4919663" y="5335588"/>
          <p14:tracePt t="171559" x="4903788" y="5343525"/>
          <p14:tracePt t="171561" x="4895850" y="5343525"/>
          <p14:tracePt t="171563" x="4879975" y="5351463"/>
          <p14:tracePt t="171568" x="4856163" y="5359400"/>
          <p14:tracePt t="171572" x="4840288" y="5367338"/>
          <p14:tracePt t="171574" x="4832350" y="5367338"/>
          <p14:tracePt t="171578" x="4824413" y="5367338"/>
          <p14:tracePt t="171582" x="4816475" y="5367338"/>
          <p14:tracePt t="171585" x="4808538" y="5367338"/>
          <p14:tracePt t="171621" x="4816475" y="5367338"/>
          <p14:tracePt t="171626" x="4824413" y="5367338"/>
          <p14:tracePt t="171629" x="4824413" y="5359400"/>
          <p14:tracePt t="171631" x="4832350" y="5359400"/>
          <p14:tracePt t="171634" x="4840288" y="5351463"/>
          <p14:tracePt t="171638" x="4848225" y="5343525"/>
          <p14:tracePt t="171641" x="4856163" y="5335588"/>
          <p14:tracePt t="171645" x="4864100" y="5327650"/>
          <p14:tracePt t="171649" x="4879975" y="5319713"/>
          <p14:tracePt t="171651" x="4887913" y="5310188"/>
          <p14:tracePt t="171653" x="4895850" y="5310188"/>
          <p14:tracePt t="171656" x="4903788" y="5302250"/>
          <p14:tracePt t="171658" x="4911725" y="5294313"/>
          <p14:tracePt t="171662" x="4927600" y="5286375"/>
          <p14:tracePt t="171667" x="4943475" y="5278438"/>
          <p14:tracePt t="171670" x="4967288" y="5262563"/>
          <p14:tracePt t="171672" x="4975225" y="5262563"/>
          <p14:tracePt t="171674" x="4983163" y="5254625"/>
          <p14:tracePt t="171676" x="4991100" y="5254625"/>
          <p14:tracePt t="171680" x="5006975" y="5238750"/>
          <p14:tracePt t="171682" x="5014913" y="5238750"/>
          <p14:tracePt t="171685" x="5022850" y="5230813"/>
          <p14:tracePt t="171686" x="5038725" y="5230813"/>
          <p14:tracePt t="171688" x="5046663" y="5230813"/>
          <p14:tracePt t="171690" x="5056188" y="5222875"/>
          <p14:tracePt t="171692" x="5064125" y="5222875"/>
          <p14:tracePt t="171695" x="5072063" y="5214938"/>
          <p14:tracePt t="171696" x="5087938" y="5214938"/>
          <p14:tracePt t="171697" x="5095875" y="5214938"/>
          <p14:tracePt t="171700" x="5111750" y="5207000"/>
          <p14:tracePt t="171702" x="5119688" y="5207000"/>
          <p14:tracePt t="171704" x="5127625" y="5207000"/>
          <p14:tracePt t="171706" x="5143500" y="5207000"/>
          <p14:tracePt t="171708" x="5151438" y="5207000"/>
          <p14:tracePt t="171710" x="5159375" y="5207000"/>
          <p14:tracePt t="171712" x="5175250" y="5199063"/>
          <p14:tracePt t="171715" x="5183188" y="5199063"/>
          <p14:tracePt t="171717" x="5199063" y="5199063"/>
          <p14:tracePt t="171719" x="5207000" y="5199063"/>
          <p14:tracePt t="171721" x="5214938" y="5207000"/>
          <p14:tracePt t="171723" x="5230813" y="5207000"/>
          <p14:tracePt t="171726" x="5238750" y="5207000"/>
          <p14:tracePt t="171728" x="5246688" y="5207000"/>
          <p14:tracePt t="171731" x="5262563" y="5207000"/>
          <p14:tracePt t="171733" x="5278438" y="5207000"/>
          <p14:tracePt t="171735" x="5286375" y="5214938"/>
          <p14:tracePt t="171737" x="5294313" y="5214938"/>
          <p14:tracePt t="171739" x="5310188" y="5214938"/>
          <p14:tracePt t="171741" x="5318125" y="5214938"/>
          <p14:tracePt t="171745" x="5341938" y="5222875"/>
          <p14:tracePt t="171747" x="5349875" y="5230813"/>
          <p14:tracePt t="171749" x="5365750" y="5230813"/>
          <p14:tracePt t="171751" x="5373688" y="5238750"/>
          <p14:tracePt t="171753" x="5381625" y="5238750"/>
          <p14:tracePt t="171755" x="5397500" y="5246688"/>
          <p14:tracePt t="171757" x="5407025" y="5246688"/>
          <p14:tracePt t="171759" x="5414963" y="5254625"/>
          <p14:tracePt t="171761" x="5430838" y="5254625"/>
          <p14:tracePt t="171764" x="5438775" y="5262563"/>
          <p14:tracePt t="171765" x="5446713" y="5262563"/>
          <p14:tracePt t="171767" x="5454650" y="5270500"/>
          <p14:tracePt t="171769" x="5462588" y="5278438"/>
          <p14:tracePt t="171771" x="5478463" y="5278438"/>
          <p14:tracePt t="171773" x="5486400" y="5286375"/>
          <p14:tracePt t="171776" x="5494338" y="5294313"/>
          <p14:tracePt t="171778" x="5510213" y="5294313"/>
          <p14:tracePt t="171780" x="5518150" y="5302250"/>
          <p14:tracePt t="171784" x="5534025" y="5310188"/>
          <p14:tracePt t="171786" x="5541963" y="5310188"/>
          <p14:tracePt t="171789" x="5549900" y="5319713"/>
          <p14:tracePt t="171791" x="5557838" y="5319713"/>
          <p14:tracePt t="171795" x="5573713" y="5327650"/>
          <p14:tracePt t="171799" x="5589588" y="5327650"/>
          <p14:tracePt t="171801" x="5597525" y="5335588"/>
          <p14:tracePt t="171806" x="5605463" y="5335588"/>
          <p14:tracePt t="171808" x="5613400" y="5335588"/>
          <p14:tracePt t="171812" x="5621338" y="5335588"/>
          <p14:tracePt t="171816" x="5629275" y="5335588"/>
          <p14:tracePt t="171820" x="5629275" y="5343525"/>
          <p14:tracePt t="171824" x="5637213" y="5343525"/>
          <p14:tracePt t="171844" x="5629275" y="5343525"/>
          <p14:tracePt t="171853" x="5629275" y="5335588"/>
          <p14:tracePt t="171855" x="5621338" y="5335588"/>
          <p14:tracePt t="171861" x="5613400" y="5327650"/>
          <p14:tracePt t="171866" x="5605463" y="5319713"/>
          <p14:tracePt t="171868" x="5597525" y="5319713"/>
          <p14:tracePt t="171870" x="5597525" y="5310188"/>
          <p14:tracePt t="171872" x="5589588" y="5310188"/>
          <p14:tracePt t="171874" x="5581650" y="5310188"/>
          <p14:tracePt t="171876" x="5573713" y="5302250"/>
          <p14:tracePt t="171878" x="5565775" y="5302250"/>
          <p14:tracePt t="171882" x="5557838" y="5294313"/>
          <p14:tracePt t="171883" x="5549900" y="5286375"/>
          <p14:tracePt t="171885" x="5534025" y="5286375"/>
          <p14:tracePt t="171887" x="5526088" y="5278438"/>
          <p14:tracePt t="171889" x="5518150" y="5278438"/>
          <p14:tracePt t="171891" x="5510213" y="5270500"/>
          <p14:tracePt t="171894" x="5494338" y="5270500"/>
          <p14:tracePt t="171899" x="5470525" y="5254625"/>
          <p14:tracePt t="171900" x="5462588" y="5254625"/>
          <p14:tracePt t="171902" x="5446713" y="5246688"/>
          <p14:tracePt t="171904" x="5438775" y="5246688"/>
          <p14:tracePt t="171906" x="5430838" y="5238750"/>
          <p14:tracePt t="171908" x="5414963" y="5238750"/>
          <p14:tracePt t="171911" x="5397500" y="5230813"/>
          <p14:tracePt t="171917" x="5365750" y="5222875"/>
          <p14:tracePt t="171919" x="5349875" y="5214938"/>
          <p14:tracePt t="171921" x="5341938" y="5214938"/>
          <p14:tracePt t="171923" x="5326063" y="5214938"/>
          <p14:tracePt t="171926" x="5310188" y="5207000"/>
          <p14:tracePt t="171929" x="5294313" y="5207000"/>
          <p14:tracePt t="171932" x="5262563" y="5207000"/>
          <p14:tracePt t="171934" x="5246688" y="5207000"/>
          <p14:tracePt t="171936" x="5230813" y="5207000"/>
          <p14:tracePt t="171938" x="5214938" y="5207000"/>
          <p14:tracePt t="171947" x="5143500" y="5207000"/>
          <p14:tracePt t="171950" x="5127625" y="5207000"/>
          <p14:tracePt t="171951" x="5119688" y="5207000"/>
          <p14:tracePt t="171953" x="5103813" y="5207000"/>
          <p14:tracePt t="171956" x="5080000" y="5207000"/>
          <p14:tracePt t="171958" x="5064125" y="5207000"/>
          <p14:tracePt t="171962" x="5038725" y="5207000"/>
          <p14:tracePt t="171964" x="5022850" y="5207000"/>
          <p14:tracePt t="171966" x="5006975" y="5207000"/>
          <p14:tracePt t="171968" x="4991100" y="5214938"/>
          <p14:tracePt t="171971" x="4975225" y="5214938"/>
          <p14:tracePt t="171973" x="4959350" y="5214938"/>
          <p14:tracePt t="171975" x="4943475" y="5214938"/>
          <p14:tracePt t="171977" x="4935538" y="5214938"/>
          <p14:tracePt t="171979" x="4919663" y="5214938"/>
          <p14:tracePt t="171981" x="4903788" y="5222875"/>
          <p14:tracePt t="171983" x="4895850" y="5222875"/>
          <p14:tracePt t="171986" x="4879975" y="5222875"/>
          <p14:tracePt t="171988" x="4872038" y="5230813"/>
          <p14:tracePt t="171991" x="4856163" y="5230813"/>
          <p14:tracePt t="171992" x="4848225" y="5230813"/>
          <p14:tracePt t="171994" x="4840288" y="5230813"/>
          <p14:tracePt t="171997" x="4832350" y="5238750"/>
          <p14:tracePt t="172000" x="4824413" y="5238750"/>
          <p14:tracePt t="172002" x="4816475" y="5238750"/>
          <p14:tracePt t="172006" x="4808538" y="5238750"/>
          <p14:tracePt t="172012" x="4800600" y="5238750"/>
          <p14:tracePt t="172031" x="4808538" y="5238750"/>
          <p14:tracePt t="172039" x="4816475" y="5238750"/>
          <p14:tracePt t="172046" x="4824413" y="5230813"/>
          <p14:tracePt t="172048" x="4832350" y="5230813"/>
          <p14:tracePt t="172050" x="4840288" y="5230813"/>
          <p14:tracePt t="172052" x="4848225" y="5230813"/>
          <p14:tracePt t="172054" x="4856163" y="5230813"/>
          <p14:tracePt t="172056" x="4864100" y="5222875"/>
          <p14:tracePt t="172058" x="4879975" y="5222875"/>
          <p14:tracePt t="172061" x="4895850" y="5214938"/>
          <p14:tracePt t="172064" x="4911725" y="5214938"/>
          <p14:tracePt t="172065" x="4927600" y="5207000"/>
          <p14:tracePt t="172067" x="4943475" y="5207000"/>
          <p14:tracePt t="172069" x="4951413" y="5207000"/>
          <p14:tracePt t="172071" x="4967288" y="5199063"/>
          <p14:tracePt t="172073" x="4983163" y="5199063"/>
          <p14:tracePt t="172076" x="5014913" y="5191125"/>
          <p14:tracePt t="172078" x="5030788" y="5183188"/>
          <p14:tracePt t="172080" x="5046663" y="5183188"/>
          <p14:tracePt t="172083" x="5064125" y="5175250"/>
          <p14:tracePt t="172085" x="5080000" y="5175250"/>
          <p14:tracePt t="172086" x="5103813" y="5167313"/>
          <p14:tracePt t="172088" x="5119688" y="5167313"/>
          <p14:tracePt t="172091" x="5143500" y="5159375"/>
          <p14:tracePt t="172094" x="5159375" y="5159375"/>
          <p14:tracePt t="172095" x="5183188" y="5159375"/>
          <p14:tracePt t="172098" x="5199063" y="5159375"/>
          <p14:tracePt t="172102" x="5230813" y="5151438"/>
          <p14:tracePt t="172103" x="5246688" y="5151438"/>
          <p14:tracePt t="172105" x="5270500" y="5151438"/>
          <p14:tracePt t="172107" x="5278438" y="5151438"/>
          <p14:tracePt t="172109" x="5302250" y="5151438"/>
          <p14:tracePt t="172111" x="5318125" y="5151438"/>
          <p14:tracePt t="172113" x="5334000" y="5151438"/>
          <p14:tracePt t="172117" x="5373688" y="5151438"/>
          <p14:tracePt t="172119" x="5389563" y="5151438"/>
          <p14:tracePt t="172121" x="5407025" y="5151438"/>
          <p14:tracePt t="172123" x="5422900" y="5151438"/>
          <p14:tracePt t="172125" x="5438775" y="5159375"/>
          <p14:tracePt t="172127" x="5454650" y="5159375"/>
          <p14:tracePt t="172129" x="5478463" y="5159375"/>
          <p14:tracePt t="172131" x="5494338" y="5167313"/>
          <p14:tracePt t="172133" x="5502275" y="5167313"/>
          <p14:tracePt t="172136" x="5526088" y="5167313"/>
          <p14:tracePt t="172138" x="5541963" y="5175250"/>
          <p14:tracePt t="172140" x="5557838" y="5175250"/>
          <p14:tracePt t="172142" x="5573713" y="5183188"/>
          <p14:tracePt t="172144" x="5589588" y="5183188"/>
          <p14:tracePt t="172149" x="5613400" y="5191125"/>
          <p14:tracePt t="172150" x="5629275" y="5191125"/>
          <p14:tracePt t="172152" x="5637213" y="5199063"/>
          <p14:tracePt t="172154" x="5645150" y="5199063"/>
          <p14:tracePt t="172156" x="5653088" y="5207000"/>
          <p14:tracePt t="172158" x="5668963" y="5207000"/>
          <p14:tracePt t="172162" x="5684838" y="5214938"/>
          <p14:tracePt t="172166" x="5700713" y="5222875"/>
          <p14:tracePt t="172168" x="5708650" y="5222875"/>
          <p14:tracePt t="172170" x="5708650" y="5230813"/>
          <p14:tracePt t="172172" x="5716588" y="5230813"/>
          <p14:tracePt t="172174" x="5724525" y="5230813"/>
          <p14:tracePt t="172178" x="5732463" y="5238750"/>
          <p14:tracePt t="172185" x="5740400" y="5238750"/>
          <p14:tracePt t="172206" x="5732463" y="5238750"/>
          <p14:tracePt t="172211" x="5732463" y="5246688"/>
          <p14:tracePt t="172214" x="5724525" y="5246688"/>
          <p14:tracePt t="172220" x="5716588" y="5238750"/>
          <p14:tracePt t="172224" x="5708650" y="5238750"/>
          <p14:tracePt t="172228" x="5700713" y="5238750"/>
          <p14:tracePt t="172232" x="5692775" y="5230813"/>
          <p14:tracePt t="172236" x="5684838" y="5230813"/>
          <p14:tracePt t="172238" x="5676900" y="5230813"/>
          <p14:tracePt t="172241" x="5676900" y="5222875"/>
          <p14:tracePt t="172244" x="5668963" y="5222875"/>
          <p14:tracePt t="172247" x="5661025" y="5214938"/>
          <p14:tracePt t="172249" x="5653088" y="5214938"/>
          <p14:tracePt t="172253" x="5645150" y="5207000"/>
          <p14:tracePt t="172257" x="5637213" y="5207000"/>
          <p14:tracePt t="172260" x="5637213" y="5199063"/>
          <p14:tracePt t="172263" x="5629275" y="5191125"/>
          <p14:tracePt t="172269" x="5629275" y="5183188"/>
          <p14:tracePt t="172275" x="5629275" y="5175250"/>
          <p14:tracePt t="172281" x="5629275" y="5167313"/>
          <p14:tracePt t="172289" x="5629275" y="5159375"/>
          <p14:tracePt t="172367" x="5629275" y="5151438"/>
          <p14:tracePt t="172399" x="5637213" y="5143500"/>
          <p14:tracePt t="172421" x="5645150" y="5143500"/>
          <p14:tracePt t="172427" x="5645150" y="5135563"/>
          <p14:tracePt t="172446" x="5645150" y="5143500"/>
          <p14:tracePt t="172448" x="5637213" y="5143500"/>
          <p14:tracePt t="172463" x="5637213" y="5151438"/>
          <p14:tracePt t="172466" x="5629275" y="5151438"/>
          <p14:tracePt t="172472" x="5621338" y="5159375"/>
          <p14:tracePt t="172480" x="5613400" y="5159375"/>
          <p14:tracePt t="172481" x="5613400" y="5167313"/>
          <p14:tracePt t="172483" x="5605463" y="5167313"/>
          <p14:tracePt t="172487" x="5597525" y="5167313"/>
          <p14:tracePt t="172489" x="5597525" y="5175250"/>
          <p14:tracePt t="172491" x="5589588" y="5175250"/>
          <p14:tracePt t="172496" x="5581650" y="5183188"/>
          <p14:tracePt t="172498" x="5573713" y="5183188"/>
          <p14:tracePt t="172502" x="5565775" y="5183188"/>
          <p14:tracePt t="172504" x="5557838" y="5191125"/>
          <p14:tracePt t="172508" x="5549900" y="5191125"/>
          <p14:tracePt t="172511" x="5541963" y="5191125"/>
          <p14:tracePt t="172514" x="5534025" y="5191125"/>
          <p14:tracePt t="172515" x="5534025" y="5199063"/>
          <p14:tracePt t="172517" x="5526088" y="5199063"/>
          <p14:tracePt t="172519" x="5518150" y="5199063"/>
          <p14:tracePt t="172523" x="5510213" y="5199063"/>
          <p14:tracePt t="172526" x="5502275" y="5199063"/>
          <p14:tracePt t="172530" x="5494338" y="5199063"/>
          <p14:tracePt t="172532" x="5486400" y="5199063"/>
          <p14:tracePt t="172536" x="5478463" y="5199063"/>
          <p14:tracePt t="172538" x="5470525" y="5199063"/>
          <p14:tracePt t="172541" x="5462588" y="5199063"/>
          <p14:tracePt t="172545" x="5446713" y="5199063"/>
          <p14:tracePt t="172547" x="5438775" y="5199063"/>
          <p14:tracePt t="172549" x="5430838" y="5199063"/>
          <p14:tracePt t="172551" x="5422900" y="5199063"/>
          <p14:tracePt t="172553" x="5414963" y="5199063"/>
          <p14:tracePt t="172556" x="5397500" y="5191125"/>
          <p14:tracePt t="172558" x="5389563" y="5191125"/>
          <p14:tracePt t="172562" x="5373688" y="5191125"/>
          <p14:tracePt t="172564" x="5365750" y="5191125"/>
          <p14:tracePt t="172566" x="5349875" y="5191125"/>
          <p14:tracePt t="172568" x="5341938" y="5191125"/>
          <p14:tracePt t="172571" x="5326063" y="5191125"/>
          <p14:tracePt t="172573" x="5318125" y="5191125"/>
          <p14:tracePt t="172575" x="5310188" y="5191125"/>
          <p14:tracePt t="172577" x="5302250" y="5191125"/>
          <p14:tracePt t="172579" x="5294313" y="5183188"/>
          <p14:tracePt t="172581" x="5278438" y="5183188"/>
          <p14:tracePt t="172583" x="5270500" y="5183188"/>
          <p14:tracePt t="172586" x="5254625" y="5183188"/>
          <p14:tracePt t="172588" x="5246688" y="5183188"/>
          <p14:tracePt t="172590" x="5238750" y="5183188"/>
          <p14:tracePt t="172592" x="5230813" y="5183188"/>
          <p14:tracePt t="172594" x="5214938" y="5183188"/>
          <p14:tracePt t="172596" x="5207000" y="5175250"/>
          <p14:tracePt t="172598" x="5199063" y="5175250"/>
          <p14:tracePt t="172601" x="5183188" y="5175250"/>
          <p14:tracePt t="172603" x="5175250" y="5175250"/>
          <p14:tracePt t="172605" x="5167313" y="5175250"/>
          <p14:tracePt t="172607" x="5159375" y="5175250"/>
          <p14:tracePt t="172611" x="5151438" y="5175250"/>
          <p14:tracePt t="172613" x="5143500" y="5175250"/>
          <p14:tracePt t="172616" x="5135563" y="5175250"/>
          <p14:tracePt t="172618" x="5127625" y="5175250"/>
          <p14:tracePt t="172622" x="5119688" y="5175250"/>
          <p14:tracePt t="172624" x="5119688" y="5167313"/>
          <p14:tracePt t="172626" x="5111750" y="5167313"/>
          <p14:tracePt t="172631" x="5103813" y="5167313"/>
          <p14:tracePt t="172648" x="5111750" y="5167313"/>
          <p14:tracePt t="172658" x="5119688" y="5167313"/>
          <p14:tracePt t="172664" x="5127625" y="5167313"/>
          <p14:tracePt t="172668" x="5135563" y="5167313"/>
          <p14:tracePt t="172670" x="5143500" y="5167313"/>
          <p14:tracePt t="172674" x="5151438" y="5167313"/>
          <p14:tracePt t="172676" x="5159375" y="5167313"/>
          <p14:tracePt t="172679" x="5167313" y="5167313"/>
          <p14:tracePt t="172680" x="5175250" y="5167313"/>
          <p14:tracePt t="172682" x="5183188" y="5167313"/>
          <p14:tracePt t="172684" x="5199063" y="5167313"/>
          <p14:tracePt t="172686" x="5207000" y="5167313"/>
          <p14:tracePt t="172688" x="5214938" y="5167313"/>
          <p14:tracePt t="172690" x="5230813" y="5167313"/>
          <p14:tracePt t="172692" x="5238750" y="5167313"/>
          <p14:tracePt t="172695" x="5254625" y="5167313"/>
          <p14:tracePt t="172696" x="5262563" y="5167313"/>
          <p14:tracePt t="172698" x="5278438" y="5167313"/>
          <p14:tracePt t="172700" x="5286375" y="5159375"/>
          <p14:tracePt t="172702" x="5302250" y="5159375"/>
          <p14:tracePt t="172704" x="5310188" y="5159375"/>
          <p14:tracePt t="172706" x="5318125" y="5159375"/>
          <p14:tracePt t="172708" x="5334000" y="5159375"/>
          <p14:tracePt t="172711" x="5341938" y="5159375"/>
          <p14:tracePt t="172713" x="5349875" y="5167313"/>
          <p14:tracePt t="172714" x="5357813" y="5167313"/>
          <p14:tracePt t="172716" x="5365750" y="5167313"/>
          <p14:tracePt t="172718" x="5373688" y="5167313"/>
          <p14:tracePt t="172720" x="5381625" y="5167313"/>
          <p14:tracePt t="172722" x="5389563" y="5167313"/>
          <p14:tracePt t="172726" x="5397500" y="5167313"/>
          <p14:tracePt t="172730" x="5407025" y="5167313"/>
          <p14:tracePt t="172732" x="5407025" y="5175250"/>
          <p14:tracePt t="172734" x="5414963" y="5175250"/>
          <p14:tracePt t="172742" x="5422900" y="5175250"/>
          <p14:tracePt t="172747" x="5422900" y="5183188"/>
          <p14:tracePt t="172756" x="5414963" y="5183188"/>
          <p14:tracePt t="172764" x="5407025" y="5183188"/>
          <p14:tracePt t="172768" x="5397500" y="5183188"/>
          <p14:tracePt t="172772" x="5397500" y="5191125"/>
          <p14:tracePt t="172774" x="5389563" y="5191125"/>
          <p14:tracePt t="172776" x="5381625" y="5191125"/>
          <p14:tracePt t="172780" x="5373688" y="5191125"/>
          <p14:tracePt t="172784" x="5365750" y="5191125"/>
          <p14:tracePt t="172786" x="5357813" y="5191125"/>
          <p14:tracePt t="172788" x="5349875" y="5191125"/>
          <p14:tracePt t="172792" x="5341938" y="5191125"/>
          <p14:tracePt t="172794" x="5334000" y="5199063"/>
          <p14:tracePt t="172796" x="5326063" y="5199063"/>
          <p14:tracePt t="172798" x="5318125" y="5199063"/>
          <p14:tracePt t="172802" x="5310188" y="5199063"/>
          <p14:tracePt t="172804" x="5302250" y="5199063"/>
          <p14:tracePt t="172806" x="5294313" y="5199063"/>
          <p14:tracePt t="172811" x="5286375" y="5199063"/>
          <p14:tracePt t="172814" x="5278438" y="5199063"/>
          <p14:tracePt t="172816" x="5278438" y="5207000"/>
          <p14:tracePt t="172818" x="5270500" y="5207000"/>
          <p14:tracePt t="172822" x="5262563" y="5207000"/>
          <p14:tracePt t="172824" x="5262563" y="5199063"/>
          <p14:tracePt t="172826" x="5254625" y="5199063"/>
          <p14:tracePt t="172832" x="5246688" y="5199063"/>
          <p14:tracePt t="172872" x="5238750" y="5199063"/>
          <p14:tracePt t="172888" x="5238750" y="5191125"/>
          <p14:tracePt t="172890" x="5230813" y="5191125"/>
          <p14:tracePt t="172900" x="5222875" y="5191125"/>
          <p14:tracePt t="172908" x="5214938" y="5191125"/>
          <p14:tracePt t="172914" x="5207000" y="5191125"/>
          <p14:tracePt t="172918" x="5199063" y="5191125"/>
          <p14:tracePt t="172922" x="5191125" y="5191125"/>
          <p14:tracePt t="172928" x="5183188" y="5191125"/>
          <p14:tracePt t="172930" x="5175250" y="5191125"/>
          <p14:tracePt t="172934" x="5167313" y="5191125"/>
          <p14:tracePt t="172936" x="5159375" y="5191125"/>
          <p14:tracePt t="172948" x="5143500" y="5191125"/>
          <p14:tracePt t="172950" x="5135563" y="5191125"/>
          <p14:tracePt t="173046" x="5127625" y="5191125"/>
          <p14:tracePt t="173062" x="5127625" y="5199063"/>
          <p14:tracePt t="173064" x="5119688" y="5199063"/>
          <p14:tracePt t="173074" x="5111750" y="5199063"/>
          <p14:tracePt t="173080" x="5103813" y="5199063"/>
          <p14:tracePt t="173084" x="5095875" y="5199063"/>
          <p14:tracePt t="173087" x="5095875" y="5207000"/>
          <p14:tracePt t="173088" x="5087938" y="5207000"/>
          <p14:tracePt t="173092" x="5080000" y="5207000"/>
          <p14:tracePt t="173095" x="5072063" y="5207000"/>
          <p14:tracePt t="173098" x="5064125" y="5207000"/>
          <p14:tracePt t="173100" x="5056188" y="5207000"/>
          <p14:tracePt t="173102" x="5046663" y="5214938"/>
          <p14:tracePt t="173104" x="5038725" y="5214938"/>
          <p14:tracePt t="173108" x="5030788" y="5214938"/>
          <p14:tracePt t="173112" x="5014913" y="5214938"/>
          <p14:tracePt t="173114" x="5006975" y="5214938"/>
          <p14:tracePt t="173116" x="4999038" y="5214938"/>
          <p14:tracePt t="173118" x="4991100" y="5214938"/>
          <p14:tracePt t="173120" x="4983163" y="5214938"/>
          <p14:tracePt t="173122" x="4975225" y="5214938"/>
          <p14:tracePt t="173124" x="4967288" y="5214938"/>
          <p14:tracePt t="173126" x="4959350" y="5214938"/>
          <p14:tracePt t="173128" x="4951413" y="5214938"/>
          <p14:tracePt t="173130" x="4935538" y="5214938"/>
          <p14:tracePt t="173132" x="4927600" y="5214938"/>
          <p14:tracePt t="173134" x="4919663" y="5214938"/>
          <p14:tracePt t="173136" x="4911725" y="5214938"/>
          <p14:tracePt t="173138" x="4895850" y="5214938"/>
          <p14:tracePt t="173140" x="4887913" y="5214938"/>
          <p14:tracePt t="173142" x="4872038" y="5214938"/>
          <p14:tracePt t="173144" x="4864100" y="5214938"/>
          <p14:tracePt t="173148" x="4840288" y="5214938"/>
          <p14:tracePt t="173150" x="4824413" y="5214938"/>
          <p14:tracePt t="173152" x="4816475" y="5214938"/>
          <p14:tracePt t="173154" x="4800600" y="5214938"/>
          <p14:tracePt t="173156" x="4784725" y="5214938"/>
          <p14:tracePt t="173158" x="4776788" y="5214938"/>
          <p14:tracePt t="173162" x="4745038" y="5214938"/>
          <p14:tracePt t="173165" x="4729163" y="5214938"/>
          <p14:tracePt t="173166" x="4721225" y="5214938"/>
          <p14:tracePt t="173168" x="4705350" y="5214938"/>
          <p14:tracePt t="173170" x="4687888" y="5214938"/>
          <p14:tracePt t="173172" x="4672013" y="5214938"/>
          <p14:tracePt t="173174" x="4664075" y="5214938"/>
          <p14:tracePt t="173176" x="4648200" y="5214938"/>
          <p14:tracePt t="173180" x="4616450" y="5207000"/>
          <p14:tracePt t="173182" x="4600575" y="5207000"/>
          <p14:tracePt t="173184" x="4592638" y="5207000"/>
          <p14:tracePt t="173186" x="4576763" y="5207000"/>
          <p14:tracePt t="173188" x="4560888" y="5207000"/>
          <p14:tracePt t="173190" x="4545013" y="5207000"/>
          <p14:tracePt t="173192" x="4529138" y="5207000"/>
          <p14:tracePt t="173197" x="4505325" y="5199063"/>
          <p14:tracePt t="173198" x="4489450" y="5199063"/>
          <p14:tracePt t="173200" x="4473575" y="5199063"/>
          <p14:tracePt t="173202" x="4457700" y="5199063"/>
          <p14:tracePt t="173204" x="4449763" y="5199063"/>
          <p14:tracePt t="173206" x="4433888" y="5199063"/>
          <p14:tracePt t="173208" x="4418013" y="5199063"/>
          <p14:tracePt t="173212" x="4386263" y="5199063"/>
          <p14:tracePt t="173214" x="4370388" y="5199063"/>
          <p14:tracePt t="173216" x="4352925" y="5199063"/>
          <p14:tracePt t="173218" x="4337050" y="5199063"/>
          <p14:tracePt t="173220" x="4321175" y="5199063"/>
          <p14:tracePt t="173222" x="4313238" y="5199063"/>
          <p14:tracePt t="173224" x="4297363" y="5199063"/>
          <p14:tracePt t="173226" x="4281488" y="5199063"/>
          <p14:tracePt t="173228" x="4265613" y="5199063"/>
          <p14:tracePt t="173230" x="4249738" y="5199063"/>
          <p14:tracePt t="173232" x="4233863" y="5199063"/>
          <p14:tracePt t="173234" x="4217988" y="5207000"/>
          <p14:tracePt t="173236" x="4202113" y="5207000"/>
          <p14:tracePt t="173238" x="4186238" y="5207000"/>
          <p14:tracePt t="173240" x="4170363" y="5207000"/>
          <p14:tracePt t="173242" x="4154488" y="5207000"/>
          <p14:tracePt t="173245" x="4138613" y="5207000"/>
          <p14:tracePt t="173246" x="4122738" y="5207000"/>
          <p14:tracePt t="173248" x="4106863" y="5207000"/>
          <p14:tracePt t="173250" x="4090988" y="5214938"/>
          <p14:tracePt t="173252" x="4075113" y="5214938"/>
          <p14:tracePt t="173254" x="4059238" y="5214938"/>
          <p14:tracePt t="173256" x="4051300" y="5214938"/>
          <p14:tracePt t="173258" x="4035425" y="5214938"/>
          <p14:tracePt t="173262" x="4019550" y="5214938"/>
          <p14:tracePt t="173264" x="3994150" y="5222875"/>
          <p14:tracePt t="173266" x="3978275" y="5222875"/>
          <p14:tracePt t="173268" x="3970338" y="5222875"/>
          <p14:tracePt t="173272" x="3946525" y="5230813"/>
          <p14:tracePt t="173274" x="3930650" y="5230813"/>
          <p14:tracePt t="173276" x="3914775" y="5230813"/>
          <p14:tracePt t="173278" x="3906838" y="5230813"/>
          <p14:tracePt t="173280" x="3898900" y="5238750"/>
          <p14:tracePt t="173282" x="3883025" y="5238750"/>
          <p14:tracePt t="173284" x="3875088" y="5238750"/>
          <p14:tracePt t="173286" x="3859213" y="5238750"/>
          <p14:tracePt t="173288" x="3851275" y="5246688"/>
          <p14:tracePt t="173290" x="3843338" y="5246688"/>
          <p14:tracePt t="173292" x="3827463" y="5246688"/>
          <p14:tracePt t="173295" x="3819525" y="5246688"/>
          <p14:tracePt t="173296" x="3811588" y="5246688"/>
          <p14:tracePt t="173298" x="3803650" y="5246688"/>
          <p14:tracePt t="173300" x="3787775" y="5254625"/>
          <p14:tracePt t="173302" x="3779838" y="5254625"/>
          <p14:tracePt t="173304" x="3771900" y="5254625"/>
          <p14:tracePt t="173306" x="3763963" y="5254625"/>
          <p14:tracePt t="173308" x="3756025" y="5254625"/>
          <p14:tracePt t="173312" x="3732213" y="5262563"/>
          <p14:tracePt t="173314" x="3724275" y="5262563"/>
          <p14:tracePt t="173316" x="3716338" y="5262563"/>
          <p14:tracePt t="173318" x="3708400" y="5262563"/>
          <p14:tracePt t="173320" x="3700463" y="5262563"/>
          <p14:tracePt t="173322" x="3692525" y="5262563"/>
          <p14:tracePt t="173324" x="3684588" y="5270500"/>
          <p14:tracePt t="173326" x="3668713" y="5270500"/>
          <p14:tracePt t="173328" x="3660775" y="5270500"/>
          <p14:tracePt t="173330" x="3651250" y="5270500"/>
          <p14:tracePt t="173332" x="3643313" y="5270500"/>
          <p14:tracePt t="173336" x="3635375" y="5270500"/>
          <p14:tracePt t="173338" x="3627438" y="5270500"/>
          <p14:tracePt t="173340" x="3619500" y="5270500"/>
          <p14:tracePt t="173342" x="3611563" y="5278438"/>
          <p14:tracePt t="173344" x="3603625" y="5278438"/>
          <p14:tracePt t="173346" x="3595688" y="5278438"/>
          <p14:tracePt t="173348" x="3587750" y="5278438"/>
          <p14:tracePt t="173352" x="3579813" y="5278438"/>
          <p14:tracePt t="173354" x="3571875" y="5278438"/>
          <p14:tracePt t="173356" x="3563938" y="5278438"/>
          <p14:tracePt t="173358" x="3556000" y="5278438"/>
          <p14:tracePt t="173362" x="3548063" y="5278438"/>
          <p14:tracePt t="173364" x="3540125" y="5278438"/>
          <p14:tracePt t="173366" x="3532188" y="5278438"/>
          <p14:tracePt t="173370" x="3524250" y="5278438"/>
          <p14:tracePt t="173372" x="3516313" y="5278438"/>
          <p14:tracePt t="173376" x="3508375" y="5278438"/>
          <p14:tracePt t="173380" x="3492500" y="5278438"/>
          <p14:tracePt t="173386" x="3476625" y="5278438"/>
          <p14:tracePt t="173390" x="3468688" y="5278438"/>
          <p14:tracePt t="173395" x="3460750" y="5278438"/>
          <p14:tracePt t="173397" x="3452813" y="5278438"/>
          <p14:tracePt t="173400" x="3444875" y="5278438"/>
          <p14:tracePt t="173404" x="3436938" y="5278438"/>
          <p14:tracePt t="173410" x="3429000" y="5278438"/>
          <p14:tracePt t="173413" x="3421063" y="5278438"/>
          <p14:tracePt t="173415" x="3421063" y="5286375"/>
          <p14:tracePt t="173417" x="3413125" y="5286375"/>
          <p14:tracePt t="173423" x="3405188" y="5286375"/>
          <p14:tracePt t="173427" x="3397250" y="5286375"/>
          <p14:tracePt t="173433" x="3389313" y="5286375"/>
          <p14:tracePt t="173440" x="3381375" y="5286375"/>
          <p14:tracePt t="173445" x="3373438" y="5286375"/>
          <p14:tracePt t="173450" x="3365500" y="5286375"/>
          <p14:tracePt t="173452" x="3365500" y="5294313"/>
          <p14:tracePt t="173454" x="3357563" y="5294313"/>
          <p14:tracePt t="173462" x="3349625" y="5294313"/>
          <p14:tracePt t="173466" x="3341688" y="5294313"/>
          <p14:tracePt t="173476" x="3333750" y="5294313"/>
          <p14:tracePt t="173480" x="3333750" y="5302250"/>
          <p14:tracePt t="173492" x="3325813" y="5302250"/>
          <p14:tracePt t="173516" x="3325813" y="5310188"/>
          <p14:tracePt t="173530" x="3325813" y="5319713"/>
          <p14:tracePt t="173532" x="3317875" y="5319713"/>
          <p14:tracePt t="173541" x="3317875" y="5327650"/>
          <p14:tracePt t="173550" x="3317875" y="5335588"/>
          <p14:tracePt t="173558" x="3317875" y="5343525"/>
          <p14:tracePt t="173561" x="3308350" y="5343525"/>
          <p14:tracePt t="173564" x="3308350" y="5351463"/>
          <p14:tracePt t="173573" x="3308350" y="5359400"/>
          <p14:tracePt t="173580" x="3308350" y="5367338"/>
          <p14:tracePt t="173584" x="3300413" y="5367338"/>
          <p14:tracePt t="173595" x="3300413" y="5375275"/>
          <p14:tracePt t="173763" x="3308350" y="5375275"/>
          <p14:tracePt t="173778" x="3308350" y="5367338"/>
          <p14:tracePt t="173782" x="3317875" y="5367338"/>
          <p14:tracePt t="173790" x="3317875" y="5359400"/>
          <p14:tracePt t="173795" x="3325813" y="5359400"/>
          <p14:tracePt t="173798" x="3325813" y="5351463"/>
          <p14:tracePt t="173806" x="3325813" y="5343525"/>
          <p14:tracePt t="173808" x="3333750" y="5343525"/>
          <p14:tracePt t="173814" x="3333750" y="5335588"/>
          <p14:tracePt t="173820" x="3333750" y="5327650"/>
          <p14:tracePt t="173828" x="3333750" y="5319713"/>
          <p14:tracePt t="173832" x="3341688" y="5319713"/>
          <p14:tracePt t="173836" x="3341688" y="5310188"/>
          <p14:tracePt t="173850" x="3341688" y="5302250"/>
          <p14:tracePt t="173852" x="3333750" y="5302250"/>
          <p14:tracePt t="173890" x="3333750" y="5310188"/>
          <p14:tracePt t="173900" x="3325813" y="5310188"/>
          <p14:tracePt t="173904" x="3325813" y="5319713"/>
          <p14:tracePt t="173913" x="3325813" y="5335588"/>
          <p14:tracePt t="173916" x="3325813" y="5343525"/>
          <p14:tracePt t="173920" x="3325813" y="5351463"/>
          <p14:tracePt t="173924" x="3325813" y="5359400"/>
          <p14:tracePt t="173928" x="3325813" y="5367338"/>
          <p14:tracePt t="173932" x="3325813" y="5375275"/>
          <p14:tracePt t="173948" x="3325813" y="5391150"/>
          <p14:tracePt t="173952" x="3325813" y="5399088"/>
          <p14:tracePt t="173962" x="3325813" y="5407025"/>
          <p14:tracePt t="173968" x="3325813" y="5414963"/>
          <p14:tracePt t="173972" x="3333750" y="5414963"/>
          <p14:tracePt t="173974" x="3333750" y="5422900"/>
          <p14:tracePt t="173980" x="3341688" y="5430838"/>
          <p14:tracePt t="173986" x="3349625" y="5438775"/>
          <p14:tracePt t="173992" x="3357563" y="5446713"/>
          <p14:tracePt t="173997" x="3365500" y="5446713"/>
          <p14:tracePt t="173998" x="3365500" y="5454650"/>
          <p14:tracePt t="174000" x="3373438" y="5454650"/>
          <p14:tracePt t="174004" x="3381375" y="5462588"/>
          <p14:tracePt t="174008" x="3389313" y="5462588"/>
          <p14:tracePt t="174012" x="3405188" y="5470525"/>
          <p14:tracePt t="174014" x="3413125" y="5470525"/>
          <p14:tracePt t="174016" x="3421063" y="5478463"/>
          <p14:tracePt t="174018" x="3429000" y="5478463"/>
          <p14:tracePt t="174020" x="3444875" y="5478463"/>
          <p14:tracePt t="174022" x="3452813" y="5486400"/>
          <p14:tracePt t="174024" x="3460750" y="5486400"/>
          <p14:tracePt t="174026" x="3476625" y="5486400"/>
          <p14:tracePt t="174028" x="3484563" y="5486400"/>
          <p14:tracePt t="174030" x="3492500" y="5486400"/>
          <p14:tracePt t="174032" x="3508375" y="5494338"/>
          <p14:tracePt t="174034" x="3524250" y="5494338"/>
          <p14:tracePt t="174036" x="3540125" y="5494338"/>
          <p14:tracePt t="174038" x="3548063" y="5502275"/>
          <p14:tracePt t="174040" x="3563938" y="5502275"/>
          <p14:tracePt t="174042" x="3579813" y="5502275"/>
          <p14:tracePt t="174044" x="3595688" y="5510213"/>
          <p14:tracePt t="174046" x="3611563" y="5510213"/>
          <p14:tracePt t="174048" x="3619500" y="5510213"/>
          <p14:tracePt t="174050" x="3635375" y="5510213"/>
          <p14:tracePt t="174052" x="3651250" y="5510213"/>
          <p14:tracePt t="174054" x="3668713" y="5510213"/>
          <p14:tracePt t="174056" x="3692525" y="5518150"/>
          <p14:tracePt t="174058" x="3708400" y="5518150"/>
          <p14:tracePt t="174062" x="3740150" y="5518150"/>
          <p14:tracePt t="174064" x="3756025" y="5518150"/>
          <p14:tracePt t="174066" x="3771900" y="5518150"/>
          <p14:tracePt t="174068" x="3787775" y="5518150"/>
          <p14:tracePt t="174070" x="3811588" y="5526088"/>
          <p14:tracePt t="174072" x="3827463" y="5526088"/>
          <p14:tracePt t="174074" x="3843338" y="5526088"/>
          <p14:tracePt t="174076" x="3867150" y="5534025"/>
          <p14:tracePt t="174078" x="3883025" y="5534025"/>
          <p14:tracePt t="174082" x="3922713" y="5534025"/>
          <p14:tracePt t="174084" x="3946525" y="5541963"/>
          <p14:tracePt t="174086" x="3962400" y="5541963"/>
          <p14:tracePt t="174088" x="3978275" y="5541963"/>
          <p14:tracePt t="174090" x="4002088" y="5541963"/>
          <p14:tracePt t="174092" x="4019550" y="5549900"/>
          <p14:tracePt t="174094" x="4043363" y="5549900"/>
          <p14:tracePt t="174097" x="4059238" y="5549900"/>
          <p14:tracePt t="174100" x="4098925" y="5557838"/>
          <p14:tracePt t="174102" x="4114800" y="5557838"/>
          <p14:tracePt t="174104" x="4138613" y="5557838"/>
          <p14:tracePt t="174106" x="4154488" y="5557838"/>
          <p14:tracePt t="174108" x="4170363" y="5565775"/>
          <p14:tracePt t="174111" x="4186238" y="5565775"/>
          <p14:tracePt t="174114" x="4225925" y="5565775"/>
          <p14:tracePt t="174116" x="4241800" y="5573713"/>
          <p14:tracePt t="174118" x="4257675" y="5573713"/>
          <p14:tracePt t="174120" x="4273550" y="5573713"/>
          <p14:tracePt t="174122" x="4289425" y="5573713"/>
          <p14:tracePt t="174124" x="4305300" y="5573713"/>
          <p14:tracePt t="174126" x="4321175" y="5573713"/>
          <p14:tracePt t="174128" x="4337050" y="5573713"/>
          <p14:tracePt t="174130" x="4352925" y="5573713"/>
          <p14:tracePt t="174132" x="4370388" y="5573713"/>
          <p14:tracePt t="174134" x="4378325" y="5581650"/>
          <p14:tracePt t="174136" x="4394200" y="5581650"/>
          <p14:tracePt t="174138" x="4410075" y="5581650"/>
          <p14:tracePt t="174140" x="4418013" y="5573713"/>
          <p14:tracePt t="174142" x="4433888" y="5573713"/>
          <p14:tracePt t="174144" x="4449763" y="5573713"/>
          <p14:tracePt t="174148" x="4473575" y="5573713"/>
          <p14:tracePt t="174150" x="4481513" y="5573713"/>
          <p14:tracePt t="174152" x="4497388" y="5573713"/>
          <p14:tracePt t="174154" x="4505325" y="5573713"/>
          <p14:tracePt t="174156" x="4521200" y="5565775"/>
          <p14:tracePt t="174158" x="4529138" y="5565775"/>
          <p14:tracePt t="174162" x="4552950" y="5565775"/>
          <p14:tracePt t="174164" x="4568825" y="5557838"/>
          <p14:tracePt t="174166" x="4576763" y="5557838"/>
          <p14:tracePt t="174168" x="4592638" y="5557838"/>
          <p14:tracePt t="174170" x="4600575" y="5549900"/>
          <p14:tracePt t="174172" x="4616450" y="5549900"/>
          <p14:tracePt t="174174" x="4624388" y="5541963"/>
          <p14:tracePt t="174176" x="4632325" y="5541963"/>
          <p14:tracePt t="174178" x="4648200" y="5534025"/>
          <p14:tracePt t="174180" x="4656138" y="5526088"/>
          <p14:tracePt t="174182" x="4664075" y="5526088"/>
          <p14:tracePt t="174184" x="4672013" y="5518150"/>
          <p14:tracePt t="174186" x="4687888" y="5510213"/>
          <p14:tracePt t="174188" x="4695825" y="5510213"/>
          <p14:tracePt t="174190" x="4705350" y="5502275"/>
          <p14:tracePt t="174192" x="4713288" y="5494338"/>
          <p14:tracePt t="174196" x="4729163" y="5486400"/>
          <p14:tracePt t="174198" x="4729163" y="5478463"/>
          <p14:tracePt t="174201" x="4737100" y="5470525"/>
          <p14:tracePt t="174202" x="4745038" y="5462588"/>
          <p14:tracePt t="174204" x="4752975" y="5454650"/>
          <p14:tracePt t="174206" x="4752975" y="5446713"/>
          <p14:tracePt t="174208" x="4760913" y="5438775"/>
          <p14:tracePt t="174212" x="4768850" y="5422900"/>
          <p14:tracePt t="174215" x="4768850" y="5414963"/>
          <p14:tracePt t="174218" x="4776788" y="5399088"/>
          <p14:tracePt t="174219" x="4776788" y="5391150"/>
          <p14:tracePt t="174222" x="4776788" y="5383213"/>
          <p14:tracePt t="174224" x="4776788" y="5375275"/>
          <p14:tracePt t="174226" x="4776788" y="5367338"/>
          <p14:tracePt t="174228" x="4776788" y="5359400"/>
          <p14:tracePt t="174232" x="4776788" y="5343525"/>
          <p14:tracePt t="174234" x="4776788" y="5327650"/>
          <p14:tracePt t="174236" x="4776788" y="5319713"/>
          <p14:tracePt t="174238" x="4776788" y="5310188"/>
          <p14:tracePt t="174240" x="4768850" y="5302250"/>
          <p14:tracePt t="174242" x="4768850" y="5294313"/>
          <p14:tracePt t="174245" x="4768850" y="5286375"/>
          <p14:tracePt t="174247" x="4752975" y="5262563"/>
          <p14:tracePt t="174250" x="4752975" y="5254625"/>
          <p14:tracePt t="174252" x="4745038" y="5238750"/>
          <p14:tracePt t="174254" x="4737100" y="5230813"/>
          <p14:tracePt t="174256" x="4729163" y="5222875"/>
          <p14:tracePt t="174258" x="4721225" y="5214938"/>
          <p14:tracePt t="174261" x="4713288" y="5199063"/>
          <p14:tracePt t="174262" x="4705350" y="5191125"/>
          <p14:tracePt t="174266" x="4687888" y="5175250"/>
          <p14:tracePt t="174268" x="4679950" y="5167313"/>
          <p14:tracePt t="174270" x="4672013" y="5159375"/>
          <p14:tracePt t="174274" x="4648200" y="5143500"/>
          <p14:tracePt t="174276" x="4640263" y="5135563"/>
          <p14:tracePt t="174280" x="4616450" y="5119688"/>
          <p14:tracePt t="174282" x="4600575" y="5103813"/>
          <p14:tracePt t="174286" x="4576763" y="5095875"/>
          <p14:tracePt t="174288" x="4560888" y="5087938"/>
          <p14:tracePt t="174290" x="4552950" y="5080000"/>
          <p14:tracePt t="174292" x="4537075" y="5072063"/>
          <p14:tracePt t="174294" x="4529138" y="5072063"/>
          <p14:tracePt t="174296" x="4513263" y="5064125"/>
          <p14:tracePt t="174300" x="4489450" y="5056188"/>
          <p14:tracePt t="174302" x="4473575" y="5048250"/>
          <p14:tracePt t="174304" x="4457700" y="5048250"/>
          <p14:tracePt t="174306" x="4441825" y="5040313"/>
          <p14:tracePt t="174308" x="4425950" y="5040313"/>
          <p14:tracePt t="174312" x="4394200" y="5032375"/>
          <p14:tracePt t="174315" x="4378325" y="5024438"/>
          <p14:tracePt t="174318" x="4344988" y="5024438"/>
          <p14:tracePt t="174320" x="4329113" y="5024438"/>
          <p14:tracePt t="174322" x="4313238" y="5024438"/>
          <p14:tracePt t="174324" x="4297363" y="5016500"/>
          <p14:tracePt t="174326" x="4281488" y="5016500"/>
          <p14:tracePt t="174328" x="4273550" y="5016500"/>
          <p14:tracePt t="174330" x="4257675" y="5016500"/>
          <p14:tracePt t="174332" x="4241800" y="5024438"/>
          <p14:tracePt t="174335" x="4225925" y="5024438"/>
          <p14:tracePt t="174336" x="4210050" y="5024438"/>
          <p14:tracePt t="174338" x="4194175" y="5024438"/>
          <p14:tracePt t="174340" x="4178300" y="5024438"/>
          <p14:tracePt t="174342" x="4162425" y="5024438"/>
          <p14:tracePt t="174344" x="4154488" y="5032375"/>
          <p14:tracePt t="174347" x="4138613" y="5032375"/>
          <p14:tracePt t="174350" x="4106863" y="5040313"/>
          <p14:tracePt t="174352" x="4090988" y="5040313"/>
          <p14:tracePt t="174354" x="4075113" y="5040313"/>
          <p14:tracePt t="174356" x="4059238" y="5048250"/>
          <p14:tracePt t="174358" x="4043363" y="5048250"/>
          <p14:tracePt t="174362" x="4011613" y="5056188"/>
          <p14:tracePt t="174364" x="3994150" y="5056188"/>
          <p14:tracePt t="174368" x="3962400" y="5064125"/>
          <p14:tracePt t="174370" x="3946525" y="5072063"/>
          <p14:tracePt t="174372" x="3930650" y="5072063"/>
          <p14:tracePt t="174374" x="3914775" y="5080000"/>
          <p14:tracePt t="174376" x="3898900" y="5080000"/>
          <p14:tracePt t="174378" x="3890963" y="5087938"/>
          <p14:tracePt t="174384" x="3843338" y="5103813"/>
          <p14:tracePt t="174386" x="3835400" y="5103813"/>
          <p14:tracePt t="174388" x="3819525" y="5111750"/>
          <p14:tracePt t="174390" x="3803650" y="5111750"/>
          <p14:tracePt t="174392" x="3795713" y="5119688"/>
          <p14:tracePt t="174394" x="3779838" y="5127625"/>
          <p14:tracePt t="174401" x="3748088" y="5143500"/>
          <p14:tracePt t="174402" x="3740150" y="5151438"/>
          <p14:tracePt t="174404" x="3732213" y="5151438"/>
          <p14:tracePt t="174406" x="3716338" y="5159375"/>
          <p14:tracePt t="174408" x="3708400" y="5167313"/>
          <p14:tracePt t="174412" x="3692525" y="5183188"/>
          <p14:tracePt t="174414" x="3684588" y="5191125"/>
          <p14:tracePt t="174418" x="3660775" y="5207000"/>
          <p14:tracePt t="174420" x="3651250" y="5214938"/>
          <p14:tracePt t="174422" x="3643313" y="5222875"/>
          <p14:tracePt t="174424" x="3635375" y="5230813"/>
          <p14:tracePt t="174426" x="3627438" y="5238750"/>
          <p14:tracePt t="174428" x="3627438" y="5246688"/>
          <p14:tracePt t="174430" x="3619500" y="5254625"/>
          <p14:tracePt t="174434" x="3603625" y="5278438"/>
          <p14:tracePt t="174436" x="3595688" y="5286375"/>
          <p14:tracePt t="174438" x="3587750" y="5294313"/>
          <p14:tracePt t="174440" x="3579813" y="5302250"/>
          <p14:tracePt t="174442" x="3579813" y="5310188"/>
          <p14:tracePt t="174446" x="3563938" y="5327650"/>
          <p14:tracePt t="174449" x="3563938" y="5335588"/>
          <p14:tracePt t="174452" x="3548063" y="5351463"/>
          <p14:tracePt t="174454" x="3548063" y="5359400"/>
          <p14:tracePt t="174456" x="3540125" y="5367338"/>
          <p14:tracePt t="174459" x="3540125" y="5375275"/>
          <p14:tracePt t="174462" x="3532188" y="5391150"/>
          <p14:tracePt t="174466" x="3524250" y="5407025"/>
          <p14:tracePt t="174468" x="3516313" y="5414963"/>
          <p14:tracePt t="174472" x="3508375" y="5422900"/>
          <p14:tracePt t="174474" x="3508375" y="5430838"/>
          <p14:tracePt t="174476" x="3508375" y="5438775"/>
          <p14:tracePt t="174478" x="3508375" y="5446713"/>
          <p14:tracePt t="174480" x="3500438" y="5446713"/>
          <p14:tracePt t="174483" x="3500438" y="5454650"/>
          <p14:tracePt t="174484" x="3500438" y="5462588"/>
          <p14:tracePt t="174488" x="3500438" y="5470525"/>
          <p14:tracePt t="174490" x="3492500" y="5478463"/>
          <p14:tracePt t="174494" x="3492500" y="5486400"/>
          <p14:tracePt t="174498" x="3492500" y="5502275"/>
          <p14:tracePt t="174502" x="3492500" y="5510213"/>
          <p14:tracePt t="174504" x="3492500" y="5518150"/>
          <p14:tracePt t="174506" x="3492500" y="5526088"/>
          <p14:tracePt t="174511" x="3492500" y="5534025"/>
          <p14:tracePt t="174513" x="3492500" y="5541963"/>
          <p14:tracePt t="174516" x="3492500" y="5549900"/>
          <p14:tracePt t="174518" x="3492500" y="5557838"/>
          <p14:tracePt t="174522" x="3500438" y="5565775"/>
          <p14:tracePt t="174524" x="3500438" y="5573713"/>
          <p14:tracePt t="174526" x="3500438" y="5581650"/>
          <p14:tracePt t="174530" x="3508375" y="5589588"/>
          <p14:tracePt t="174532" x="3508375" y="5597525"/>
          <p14:tracePt t="174534" x="3516313" y="5605463"/>
          <p14:tracePt t="174538" x="3516313" y="5613400"/>
          <p14:tracePt t="174540" x="3524250" y="5621338"/>
          <p14:tracePt t="174544" x="3532188" y="5629275"/>
          <p14:tracePt t="174547" x="3540125" y="5637213"/>
          <p14:tracePt t="174548" x="3540125" y="5645150"/>
          <p14:tracePt t="174550" x="3548063" y="5645150"/>
          <p14:tracePt t="174552" x="3556000" y="5653088"/>
          <p14:tracePt t="174554" x="3556000" y="5662613"/>
          <p14:tracePt t="174556" x="3563938" y="5662613"/>
          <p14:tracePt t="174558" x="3571875" y="5670550"/>
          <p14:tracePt t="174561" x="3579813" y="5678488"/>
          <p14:tracePt t="174566" x="3595688" y="5694363"/>
          <p14:tracePt t="174568" x="3603625" y="5694363"/>
          <p14:tracePt t="174570" x="3611563" y="5702300"/>
          <p14:tracePt t="174572" x="3619500" y="5710238"/>
          <p14:tracePt t="174574" x="3627438" y="5710238"/>
          <p14:tracePt t="174577" x="3627438" y="5718175"/>
          <p14:tracePt t="174579" x="3635375" y="5718175"/>
          <p14:tracePt t="174580" x="3643313" y="5726113"/>
          <p14:tracePt t="174584" x="3660775" y="5734050"/>
          <p14:tracePt t="174586" x="3668713" y="5741988"/>
          <p14:tracePt t="174588" x="3676650" y="5741988"/>
          <p14:tracePt t="174590" x="3684588" y="5749925"/>
          <p14:tracePt t="174592" x="3692525" y="5749925"/>
          <p14:tracePt t="174594" x="3708400" y="5757863"/>
          <p14:tracePt t="174596" x="3716338" y="5757863"/>
          <p14:tracePt t="174599" x="3724275" y="5765800"/>
          <p14:tracePt t="174600" x="3732213" y="5765800"/>
          <p14:tracePt t="174602" x="3740150" y="5765800"/>
          <p14:tracePt t="174604" x="3748088" y="5773738"/>
          <p14:tracePt t="174606" x="3756025" y="5773738"/>
          <p14:tracePt t="174608" x="3771900" y="5773738"/>
          <p14:tracePt t="174612" x="3787775" y="5773738"/>
          <p14:tracePt t="174618" x="3819525" y="5781675"/>
          <p14:tracePt t="174620" x="3827463" y="5781675"/>
          <p14:tracePt t="174622" x="3835400" y="5781675"/>
          <p14:tracePt t="174624" x="3851275" y="5781675"/>
          <p14:tracePt t="174626" x="3859213" y="5781675"/>
          <p14:tracePt t="174628" x="3875088" y="5781675"/>
          <p14:tracePt t="174631" x="3883025" y="5781675"/>
          <p14:tracePt t="174634" x="3906838" y="5781675"/>
          <p14:tracePt t="174636" x="3914775" y="5789613"/>
          <p14:tracePt t="174638" x="3922713" y="5789613"/>
          <p14:tracePt t="174640" x="3938588" y="5789613"/>
          <p14:tracePt t="174642" x="3946525" y="5789613"/>
          <p14:tracePt t="174644" x="3954463" y="5789613"/>
          <p14:tracePt t="174648" x="3978275" y="5789613"/>
          <p14:tracePt t="174650" x="3986213" y="5789613"/>
          <p14:tracePt t="174652" x="4002088" y="5789613"/>
          <p14:tracePt t="174654" x="4011613" y="5789613"/>
          <p14:tracePt t="174656" x="4019550" y="5781675"/>
          <p14:tracePt t="174658" x="4027488" y="5781675"/>
          <p14:tracePt t="174662" x="4051300" y="5781675"/>
          <p14:tracePt t="174665" x="4059238" y="5781675"/>
          <p14:tracePt t="174666" x="4075113" y="5781675"/>
          <p14:tracePt t="174668" x="4083050" y="5781675"/>
          <p14:tracePt t="174670" x="4090988" y="5773738"/>
          <p14:tracePt t="174672" x="4098925" y="5773738"/>
          <p14:tracePt t="174674" x="4106863" y="5773738"/>
          <p14:tracePt t="174676" x="4122738" y="5773738"/>
          <p14:tracePt t="174678" x="4130675" y="5773738"/>
          <p14:tracePt t="174680" x="4138613" y="5765800"/>
          <p14:tracePt t="174682" x="4146550" y="5765800"/>
          <p14:tracePt t="174684" x="4154488" y="5765800"/>
          <p14:tracePt t="174686" x="4170363" y="5765800"/>
          <p14:tracePt t="174688" x="4178300" y="5765800"/>
          <p14:tracePt t="174690" x="4186238" y="5757863"/>
          <p14:tracePt t="174692" x="4194175" y="5757863"/>
          <p14:tracePt t="174696" x="4217988" y="5749925"/>
          <p14:tracePt t="174698" x="4225925" y="5749925"/>
          <p14:tracePt t="174700" x="4233863" y="5741988"/>
          <p14:tracePt t="174702" x="4241800" y="5741988"/>
          <p14:tracePt t="174704" x="4249738" y="5734050"/>
          <p14:tracePt t="174706" x="4257675" y="5734050"/>
          <p14:tracePt t="174708" x="4265613" y="5726113"/>
          <p14:tracePt t="174712" x="4281488" y="5718175"/>
          <p14:tracePt t="174714" x="4289425" y="5718175"/>
          <p14:tracePt t="174716" x="4297363" y="5710238"/>
          <p14:tracePt t="174718" x="4305300" y="5710238"/>
          <p14:tracePt t="174720" x="4313238" y="5702300"/>
          <p14:tracePt t="174722" x="4313238" y="5694363"/>
          <p14:tracePt t="174724" x="4321175" y="5694363"/>
          <p14:tracePt t="174726" x="4329113" y="5686425"/>
          <p14:tracePt t="174727" x="4337050" y="5686425"/>
          <p14:tracePt t="174730" x="4337050" y="5678488"/>
          <p14:tracePt t="174731" x="4344988" y="5670550"/>
          <p14:tracePt t="174733" x="4352925" y="5670550"/>
          <p14:tracePt t="174735" x="4352925" y="5662613"/>
          <p14:tracePt t="174737" x="4362450" y="5653088"/>
          <p14:tracePt t="174739" x="4362450" y="5645150"/>
          <p14:tracePt t="174741" x="4370388" y="5645150"/>
          <p14:tracePt t="174743" x="4370388" y="5637213"/>
          <p14:tracePt t="174745" x="4370388" y="5629275"/>
          <p14:tracePt t="174747" x="4378325" y="5621338"/>
          <p14:tracePt t="174749" x="4378325" y="5613400"/>
          <p14:tracePt t="174753" x="4378325" y="5605463"/>
          <p14:tracePt t="174755" x="4378325" y="5597525"/>
          <p14:tracePt t="174757" x="4378325" y="5589588"/>
          <p14:tracePt t="174760" x="4378325" y="5581650"/>
          <p14:tracePt t="174761" x="4378325" y="5573713"/>
          <p14:tracePt t="174763" x="4378325" y="5565775"/>
          <p14:tracePt t="174765" x="4378325" y="5557838"/>
          <p14:tracePt t="174769" x="4370388" y="5549900"/>
          <p14:tracePt t="174771" x="4370388" y="5541963"/>
          <p14:tracePt t="174773" x="4370388" y="5534025"/>
          <p14:tracePt t="174775" x="4362450" y="5526088"/>
          <p14:tracePt t="174778" x="4362450" y="5518150"/>
          <p14:tracePt t="174779" x="4352925" y="5510213"/>
          <p14:tracePt t="174781" x="4352925" y="5502275"/>
          <p14:tracePt t="174783" x="4344988" y="5494338"/>
          <p14:tracePt t="174785" x="4337050" y="5486400"/>
          <p14:tracePt t="174787" x="4337050" y="5478463"/>
          <p14:tracePt t="174789" x="4329113" y="5470525"/>
          <p14:tracePt t="174791" x="4321175" y="5462588"/>
          <p14:tracePt t="174793" x="4313238" y="5454650"/>
          <p14:tracePt t="174795" x="4305300" y="5446713"/>
          <p14:tracePt t="174797" x="4297363" y="5438775"/>
          <p14:tracePt t="174799" x="4289425" y="5430838"/>
          <p14:tracePt t="174801" x="4281488" y="5422900"/>
          <p14:tracePt t="174803" x="4273550" y="5414963"/>
          <p14:tracePt t="174805" x="4257675" y="5407025"/>
          <p14:tracePt t="174807" x="4249738" y="5399088"/>
          <p14:tracePt t="174810" x="4241800" y="5391150"/>
          <p14:tracePt t="174811" x="4233863" y="5391150"/>
          <p14:tracePt t="174813" x="4217988" y="5383213"/>
          <p14:tracePt t="174815" x="4210050" y="5375275"/>
          <p14:tracePt t="174817" x="4202113" y="5367338"/>
          <p14:tracePt t="174819" x="4186238" y="5359400"/>
          <p14:tracePt t="174821" x="4178300" y="5359400"/>
          <p14:tracePt t="174823" x="4170363" y="5351463"/>
          <p14:tracePt t="174825" x="4162425" y="5351463"/>
          <p14:tracePt t="174827" x="4154488" y="5343525"/>
          <p14:tracePt t="174829" x="4146550" y="5343525"/>
          <p14:tracePt t="174831" x="4130675" y="5335588"/>
          <p14:tracePt t="174833" x="4122738" y="5335588"/>
          <p14:tracePt t="174835" x="4114800" y="5327650"/>
          <p14:tracePt t="174837" x="4106863" y="5327650"/>
          <p14:tracePt t="174839" x="4098925" y="5327650"/>
          <p14:tracePt t="174841" x="4090988" y="5319713"/>
          <p14:tracePt t="174843" x="4083050" y="5319713"/>
          <p14:tracePt t="174846" x="4075113" y="5319713"/>
          <p14:tracePt t="174848" x="4067175" y="5310188"/>
          <p14:tracePt t="174850" x="4059238" y="5310188"/>
          <p14:tracePt t="174852" x="4051300" y="5310188"/>
          <p14:tracePt t="174854" x="4043363" y="5310188"/>
          <p14:tracePt t="174856" x="4035425" y="5310188"/>
          <p14:tracePt t="174858" x="4027488" y="5310188"/>
          <p14:tracePt t="174862" x="4011613" y="5302250"/>
          <p14:tracePt t="174864" x="4002088" y="5302250"/>
          <p14:tracePt t="174866" x="3994150" y="5302250"/>
          <p14:tracePt t="174869" x="3986213" y="5302250"/>
          <p14:tracePt t="174870" x="3978275" y="5302250"/>
          <p14:tracePt t="174872" x="3970338" y="5302250"/>
          <p14:tracePt t="174874" x="3962400" y="5302250"/>
          <p14:tracePt t="174876" x="3954463" y="5302250"/>
          <p14:tracePt t="174878" x="3946525" y="5302250"/>
          <p14:tracePt t="174882" x="3938588" y="5302250"/>
          <p14:tracePt t="174884" x="3930650" y="5302250"/>
          <p14:tracePt t="174886" x="3922713" y="5302250"/>
          <p14:tracePt t="174888" x="3914775" y="5302250"/>
          <p14:tracePt t="174892" x="3906838" y="5302250"/>
          <p14:tracePt t="174894" x="3898900" y="5302250"/>
          <p14:tracePt t="174898" x="3890963" y="5302250"/>
          <p14:tracePt t="174900" x="3883025" y="5302250"/>
          <p14:tracePt t="174902" x="3875088" y="5302250"/>
          <p14:tracePt t="174904" x="3875088" y="5310188"/>
          <p14:tracePt t="174906" x="3867150" y="5310188"/>
          <p14:tracePt t="174908" x="3859213" y="5310188"/>
          <p14:tracePt t="174914" x="3851275" y="5319713"/>
          <p14:tracePt t="174916" x="3843338" y="5319713"/>
          <p14:tracePt t="174922" x="3835400" y="5319713"/>
          <p14:tracePt t="174926" x="3827463" y="5319713"/>
          <p14:tracePt t="174929" x="3827463" y="5327650"/>
          <p14:tracePt t="174932" x="3819525" y="5327650"/>
          <p14:tracePt t="174936" x="3819525" y="5335588"/>
          <p14:tracePt t="174938" x="3811588" y="5335588"/>
          <p14:tracePt t="174947" x="3803650" y="5343525"/>
          <p14:tracePt t="174950" x="3795713" y="5343525"/>
          <p14:tracePt t="174962" x="3787775" y="5351463"/>
          <p14:tracePt t="174970" x="3779838" y="5359400"/>
          <p14:tracePt t="174978" x="3771900" y="5359400"/>
          <p14:tracePt t="174980" x="3771900" y="5367338"/>
          <p14:tracePt t="174986" x="3763963" y="5367338"/>
          <p14:tracePt t="174990" x="3763963" y="5375275"/>
          <p14:tracePt t="174996" x="3756025" y="5375275"/>
          <p14:tracePt t="175002" x="3756025" y="5383213"/>
          <p14:tracePt t="175004" x="3748088" y="5383213"/>
          <p14:tracePt t="175012" x="3740150" y="5391150"/>
          <p14:tracePt t="175022" x="3732213" y="5391150"/>
          <p14:tracePt t="175024" x="3732213" y="5399088"/>
          <p14:tracePt t="175032" x="3724275" y="5399088"/>
          <p14:tracePt t="175048" x="3724275" y="5407025"/>
          <p14:tracePt t="175376" x="3716338" y="5399088"/>
          <p14:tracePt t="175392" x="3716338" y="5391150"/>
          <p14:tracePt t="175400" x="3708400" y="5391150"/>
          <p14:tracePt t="175406" x="3708400" y="5383213"/>
          <p14:tracePt t="175414" x="3708400" y="5375275"/>
          <p14:tracePt t="175416" x="3700463" y="5375275"/>
          <p14:tracePt t="175422" x="3700463" y="5367338"/>
          <p14:tracePt t="175426" x="3692525" y="5367338"/>
          <p14:tracePt t="175429" x="3692525" y="5359400"/>
          <p14:tracePt t="175432" x="3684588" y="5351463"/>
          <p14:tracePt t="175436" x="3676650" y="5343525"/>
          <p14:tracePt t="175440" x="3668713" y="5335588"/>
          <p14:tracePt t="175442" x="3660775" y="5335588"/>
          <p14:tracePt t="175445" x="3660775" y="5327650"/>
          <p14:tracePt t="175447" x="3651250" y="5327650"/>
          <p14:tracePt t="175449" x="3643313" y="5327650"/>
          <p14:tracePt t="175450" x="3643313" y="5319713"/>
          <p14:tracePt t="175452" x="3635375" y="5319713"/>
          <p14:tracePt t="175454" x="3627438" y="5310188"/>
          <p14:tracePt t="175456" x="3619500" y="5310188"/>
          <p14:tracePt t="175458" x="3611563" y="5310188"/>
          <p14:tracePt t="175462" x="3603625" y="5302250"/>
          <p14:tracePt t="175464" x="3595688" y="5302250"/>
          <p14:tracePt t="175466" x="3587750" y="5294313"/>
          <p14:tracePt t="175468" x="3579813" y="5294313"/>
          <p14:tracePt t="175470" x="3571875" y="5294313"/>
          <p14:tracePt t="175472" x="3563938" y="5294313"/>
          <p14:tracePt t="175474" x="3556000" y="5294313"/>
          <p14:tracePt t="175476" x="3548063" y="5286375"/>
          <p14:tracePt t="175478" x="3540125" y="5286375"/>
          <p14:tracePt t="175480" x="3532188" y="5286375"/>
          <p14:tracePt t="175482" x="3524250" y="5286375"/>
          <p14:tracePt t="175484" x="3516313" y="5286375"/>
          <p14:tracePt t="175486" x="3500438" y="5286375"/>
          <p14:tracePt t="175488" x="3492500" y="5286375"/>
          <p14:tracePt t="175490" x="3476625" y="5286375"/>
          <p14:tracePt t="175492" x="3468688" y="5286375"/>
          <p14:tracePt t="175495" x="3460750" y="5286375"/>
          <p14:tracePt t="175498" x="3436938" y="5294313"/>
          <p14:tracePt t="175500" x="3421063" y="5294313"/>
          <p14:tracePt t="175502" x="3413125" y="5294313"/>
          <p14:tracePt t="175504" x="3397250" y="5294313"/>
          <p14:tracePt t="175506" x="3389313" y="5302250"/>
          <p14:tracePt t="175508" x="3373438" y="5302250"/>
          <p14:tracePt t="175512" x="3349625" y="5302250"/>
          <p14:tracePt t="175513" x="3341688" y="5310188"/>
          <p14:tracePt t="175516" x="3325813" y="5310188"/>
          <p14:tracePt t="175518" x="3317875" y="5310188"/>
          <p14:tracePt t="175520" x="3300413" y="5310188"/>
          <p14:tracePt t="175522" x="3292475" y="5319713"/>
          <p14:tracePt t="175524" x="3276600" y="5319713"/>
          <p14:tracePt t="175526" x="3260725" y="5327650"/>
          <p14:tracePt t="175528" x="3252788" y="5327650"/>
          <p14:tracePt t="175531" x="3244850" y="5327650"/>
          <p14:tracePt t="175532" x="3228975" y="5335588"/>
          <p14:tracePt t="175534" x="3221038" y="5335588"/>
          <p14:tracePt t="175536" x="3205163" y="5335588"/>
          <p14:tracePt t="175538" x="3197225" y="5343525"/>
          <p14:tracePt t="175540" x="3189288" y="5343525"/>
          <p14:tracePt t="175542" x="3173413" y="5343525"/>
          <p14:tracePt t="175544" x="3165475" y="5351463"/>
          <p14:tracePt t="175547" x="3157538" y="5351463"/>
          <p14:tracePt t="175548" x="3149600" y="5351463"/>
          <p14:tracePt t="175550" x="3141663" y="5359400"/>
          <p14:tracePt t="175552" x="3133725" y="5359400"/>
          <p14:tracePt t="175554" x="3117850" y="5359400"/>
          <p14:tracePt t="175556" x="3109913" y="5359400"/>
          <p14:tracePt t="175558" x="3101975" y="5367338"/>
          <p14:tracePt t="175562" x="3086100" y="5367338"/>
          <p14:tracePt t="175565" x="3078163" y="5367338"/>
          <p14:tracePt t="175566" x="3070225" y="5375275"/>
          <p14:tracePt t="175568" x="3062288" y="5375275"/>
          <p14:tracePt t="175570" x="3054350" y="5375275"/>
          <p14:tracePt t="175572" x="3046413" y="5375275"/>
          <p14:tracePt t="175574" x="3038475" y="5375275"/>
          <p14:tracePt t="175577" x="3030538" y="5383213"/>
          <p14:tracePt t="175580" x="3014663" y="5383213"/>
          <p14:tracePt t="175582" x="2998788" y="5391150"/>
          <p14:tracePt t="175585" x="2990850" y="5391150"/>
          <p14:tracePt t="175587" x="2982913" y="5391150"/>
          <p14:tracePt t="175588" x="2974975" y="5399088"/>
          <p14:tracePt t="175590" x="2967038" y="5399088"/>
          <p14:tracePt t="175592" x="2957513" y="5399088"/>
          <p14:tracePt t="175594" x="2949575" y="5407025"/>
          <p14:tracePt t="175597" x="2933700" y="5407025"/>
          <p14:tracePt t="175600" x="2917825" y="5414963"/>
          <p14:tracePt t="175602" x="2909888" y="5422900"/>
          <p14:tracePt t="175604" x="2901950" y="5422900"/>
          <p14:tracePt t="175606" x="2886075" y="5422900"/>
          <p14:tracePt t="175608" x="2878138" y="5430838"/>
          <p14:tracePt t="175612" x="2862263" y="5438775"/>
          <p14:tracePt t="175614" x="2854325" y="5438775"/>
          <p14:tracePt t="175616" x="2838450" y="5438775"/>
          <p14:tracePt t="175618" x="2830513" y="5446713"/>
          <p14:tracePt t="175620" x="2822575" y="5446713"/>
          <p14:tracePt t="175622" x="2814638" y="5446713"/>
          <p14:tracePt t="175624" x="2806700" y="5454650"/>
          <p14:tracePt t="175626" x="2798763" y="5454650"/>
          <p14:tracePt t="175628" x="2790825" y="5454650"/>
          <p14:tracePt t="175630" x="2782888" y="5454650"/>
          <p14:tracePt t="175635" x="2767013" y="5462588"/>
          <p14:tracePt t="175636" x="2759075" y="5462588"/>
          <p14:tracePt t="175638" x="2751138" y="5462588"/>
          <p14:tracePt t="175640" x="2743200" y="5470525"/>
          <p14:tracePt t="175642" x="2735263" y="5470525"/>
          <p14:tracePt t="175645" x="2727325" y="5470525"/>
          <p14:tracePt t="175649" x="2711450" y="5478463"/>
          <p14:tracePt t="175650" x="2703513" y="5478463"/>
          <p14:tracePt t="175652" x="2695575" y="5478463"/>
          <p14:tracePt t="175654" x="2687638" y="5478463"/>
          <p14:tracePt t="175656" x="2679700" y="5478463"/>
          <p14:tracePt t="175658" x="2671763" y="5486400"/>
          <p14:tracePt t="175662" x="2655888" y="5486400"/>
          <p14:tracePt t="175666" x="2640013" y="5486400"/>
          <p14:tracePt t="175668" x="2632075" y="5494338"/>
          <p14:tracePt t="175670" x="2624138" y="5494338"/>
          <p14:tracePt t="175672" x="2616200" y="5494338"/>
          <p14:tracePt t="175674" x="2606675" y="5494338"/>
          <p14:tracePt t="175676" x="2598738" y="5494338"/>
          <p14:tracePt t="175679" x="2590800" y="5502275"/>
          <p14:tracePt t="175681" x="2582863" y="5502275"/>
          <p14:tracePt t="175682" x="2574925" y="5502275"/>
          <p14:tracePt t="175684" x="2566988" y="5502275"/>
          <p14:tracePt t="175686" x="2559050" y="5510213"/>
          <p14:tracePt t="175690" x="2551113" y="5510213"/>
          <p14:tracePt t="175692" x="2543175" y="5510213"/>
          <p14:tracePt t="175695" x="2535238" y="5510213"/>
          <p14:tracePt t="175697" x="2527300" y="5518150"/>
          <p14:tracePt t="175700" x="2519363" y="5518150"/>
          <p14:tracePt t="175702" x="2511425" y="5518150"/>
          <p14:tracePt t="175706" x="2503488" y="5518150"/>
          <p14:tracePt t="175712" x="2495550" y="5518150"/>
          <p14:tracePt t="175716" x="2487613" y="5518150"/>
          <p14:tracePt t="175718" x="2487613" y="5526088"/>
          <p14:tracePt t="175730" x="2487613" y="5518150"/>
          <p14:tracePt t="175758" x="2487613" y="5526088"/>
          <p14:tracePt t="175778" x="2487613" y="5518150"/>
          <p14:tracePt t="175790" x="2479675" y="5518150"/>
          <p14:tracePt t="175796" x="2479675" y="5510213"/>
          <p14:tracePt t="175806" x="2479675" y="5502275"/>
          <p14:tracePt t="175811" x="2471738" y="5502275"/>
          <p14:tracePt t="175814" x="2471738" y="5494338"/>
          <p14:tracePt t="175820" x="2463800" y="5486400"/>
          <p14:tracePt t="175828" x="2455863" y="5486400"/>
          <p14:tracePt t="175830" x="2455863" y="5478463"/>
          <p14:tracePt t="175834" x="2447925" y="5478463"/>
          <p14:tracePt t="175838" x="2447925" y="5470525"/>
          <p14:tracePt t="175840" x="2439988" y="5470525"/>
          <p14:tracePt t="175844" x="2432050" y="5470525"/>
          <p14:tracePt t="175848" x="2432050" y="5462588"/>
          <p14:tracePt t="175850" x="2424113" y="5462588"/>
          <p14:tracePt t="175854" x="2416175" y="5462588"/>
          <p14:tracePt t="175856" x="2408238" y="5462588"/>
          <p14:tracePt t="175861" x="2400300" y="5454650"/>
          <p14:tracePt t="175864" x="2392363" y="5454650"/>
          <p14:tracePt t="175868" x="2384425" y="5454650"/>
          <p14:tracePt t="175872" x="2376488" y="5454650"/>
          <p14:tracePt t="175874" x="2376488" y="5446713"/>
          <p14:tracePt t="175876" x="2368550" y="5446713"/>
          <p14:tracePt t="175880" x="2360613" y="5446713"/>
          <p14:tracePt t="175884" x="2352675" y="5446713"/>
          <p14:tracePt t="175888" x="2344738" y="5446713"/>
          <p14:tracePt t="175890" x="2344738" y="5438775"/>
          <p14:tracePt t="175894" x="2336800" y="5438775"/>
          <p14:tracePt t="175900" x="2328863" y="5438775"/>
          <p14:tracePt t="175906" x="2328863" y="5430838"/>
          <p14:tracePt t="175911" x="2320925" y="5430838"/>
          <p14:tracePt t="175932" x="2320925" y="5422900"/>
          <p14:tracePt t="175946" x="2320925" y="5414963"/>
          <p14:tracePt t="175950" x="2320925" y="5407025"/>
          <p14:tracePt t="175956" x="2320925" y="5399088"/>
          <p14:tracePt t="175963" x="2320925" y="5391150"/>
          <p14:tracePt t="175966" x="2320925" y="5383213"/>
          <p14:tracePt t="175972" x="2328863" y="5383213"/>
          <p14:tracePt t="175974" x="2328863" y="5375275"/>
          <p14:tracePt t="175980" x="2328863" y="5367338"/>
          <p14:tracePt t="175988" x="2328863" y="5359400"/>
          <p14:tracePt t="175998" x="2328863" y="5351463"/>
          <p14:tracePt t="176009" x="2328863" y="5343525"/>
          <p14:tracePt t="176100" x="2328863" y="5351463"/>
          <p14:tracePt t="176106" x="2320925" y="5351463"/>
          <p14:tracePt t="176112" x="2320925" y="5359400"/>
          <p14:tracePt t="176120" x="2320925" y="5367338"/>
          <p14:tracePt t="176126" x="2320925" y="5375275"/>
          <p14:tracePt t="176132" x="2320925" y="5383213"/>
          <p14:tracePt t="176136" x="2320925" y="5391150"/>
          <p14:tracePt t="176140" x="2320925" y="5399088"/>
          <p14:tracePt t="176147" x="2320925" y="5407025"/>
          <p14:tracePt t="176150" x="2320925" y="5414963"/>
          <p14:tracePt t="176154" x="2320925" y="5422900"/>
          <p14:tracePt t="176158" x="2320925" y="5430838"/>
          <p14:tracePt t="176161" x="2328863" y="5430838"/>
          <p14:tracePt t="176163" x="2328863" y="5438775"/>
          <p14:tracePt t="176166" x="2328863" y="5446713"/>
          <p14:tracePt t="176170" x="2328863" y="5454650"/>
          <p14:tracePt t="176174" x="2328863" y="5462588"/>
          <p14:tracePt t="176179" x="2328863" y="5470525"/>
          <p14:tracePt t="176182" x="2328863" y="5478463"/>
          <p14:tracePt t="176186" x="2328863" y="5486400"/>
          <p14:tracePt t="176188" x="2336800" y="5486400"/>
          <p14:tracePt t="176192" x="2336800" y="5494338"/>
          <p14:tracePt t="176196" x="2336800" y="5502275"/>
          <p14:tracePt t="176200" x="2336800" y="5510213"/>
          <p14:tracePt t="176204" x="2344738" y="5510213"/>
          <p14:tracePt t="176206" x="2344738" y="5518150"/>
          <p14:tracePt t="176213" x="2344738" y="5526088"/>
          <p14:tracePt t="176218" x="2344738" y="5534025"/>
          <p14:tracePt t="176220" x="2352675" y="5534025"/>
          <p14:tracePt t="176222" x="2352675" y="5541963"/>
          <p14:tracePt t="176228" x="2352675" y="5549900"/>
          <p14:tracePt t="176234" x="2360613" y="5557838"/>
          <p14:tracePt t="176240" x="2360613" y="5565775"/>
          <p14:tracePt t="176246" x="2360613" y="5573713"/>
          <p14:tracePt t="176248" x="2368550" y="5573713"/>
          <p14:tracePt t="176252" x="2368550" y="5581650"/>
          <p14:tracePt t="176258" x="2368550" y="5589588"/>
          <p14:tracePt t="176263" x="2376488" y="5589588"/>
          <p14:tracePt t="176264" x="2376488" y="5597525"/>
          <p14:tracePt t="176272" x="2384425" y="5605463"/>
          <p14:tracePt t="176274" x="2384425" y="5613400"/>
          <p14:tracePt t="176281" x="2384425" y="5621338"/>
          <p14:tracePt t="176283" x="2392363" y="5621338"/>
          <p14:tracePt t="176286" x="2392363" y="5629275"/>
          <p14:tracePt t="176290" x="2400300" y="5629275"/>
          <p14:tracePt t="176294" x="2400300" y="5637213"/>
          <p14:tracePt t="176297" x="2408238" y="5637213"/>
          <p14:tracePt t="176300" x="2408238" y="5645150"/>
          <p14:tracePt t="176302" x="2416175" y="5645150"/>
          <p14:tracePt t="176306" x="2424113" y="5645150"/>
          <p14:tracePt t="176308" x="2424113" y="5653088"/>
          <p14:tracePt t="176311" x="2432050" y="5653088"/>
          <p14:tracePt t="176314" x="2439988" y="5653088"/>
          <p14:tracePt t="176316" x="2447925" y="5662613"/>
          <p14:tracePt t="176320" x="2455863" y="5662613"/>
          <p14:tracePt t="176324" x="2463800" y="5662613"/>
          <p14:tracePt t="176326" x="2471738" y="5670550"/>
          <p14:tracePt t="176328" x="2479675" y="5670550"/>
          <p14:tracePt t="176332" x="2487613" y="5670550"/>
          <p14:tracePt t="176334" x="2495550" y="5670550"/>
          <p14:tracePt t="176336" x="2503488" y="5670550"/>
          <p14:tracePt t="176338" x="2503488" y="5678488"/>
          <p14:tracePt t="176340" x="2511425" y="5678488"/>
          <p14:tracePt t="176342" x="2519363" y="5678488"/>
          <p14:tracePt t="176345" x="2527300" y="5678488"/>
          <p14:tracePt t="176347" x="2535238" y="5678488"/>
          <p14:tracePt t="176350" x="2543175" y="5686425"/>
          <p14:tracePt t="176352" x="2551113" y="5686425"/>
          <p14:tracePt t="176354" x="2559050" y="5686425"/>
          <p14:tracePt t="176356" x="2566988" y="5686425"/>
          <p14:tracePt t="176358" x="2574925" y="5686425"/>
          <p14:tracePt t="176362" x="2582863" y="5694363"/>
          <p14:tracePt t="176364" x="2598738" y="5694363"/>
          <p14:tracePt t="176366" x="2606675" y="5694363"/>
          <p14:tracePt t="176368" x="2624138" y="5694363"/>
          <p14:tracePt t="176370" x="2632075" y="5694363"/>
          <p14:tracePt t="176372" x="2640013" y="5694363"/>
          <p14:tracePt t="176374" x="2647950" y="5694363"/>
          <p14:tracePt t="176376" x="2663825" y="5694363"/>
          <p14:tracePt t="176378" x="2671763" y="5694363"/>
          <p14:tracePt t="176380" x="2687638" y="5702300"/>
          <p14:tracePt t="176382" x="2695575" y="5702300"/>
          <p14:tracePt t="176384" x="2711450" y="5702300"/>
          <p14:tracePt t="176386" x="2727325" y="5702300"/>
          <p14:tracePt t="176388" x="2735263" y="5702300"/>
          <p14:tracePt t="176390" x="2751138" y="5702300"/>
          <p14:tracePt t="176392" x="2759075" y="5702300"/>
          <p14:tracePt t="176394" x="2774950" y="5702300"/>
          <p14:tracePt t="176398" x="2798763" y="5710238"/>
          <p14:tracePt t="176400" x="2814638" y="5710238"/>
          <p14:tracePt t="176402" x="2830513" y="5710238"/>
          <p14:tracePt t="176404" x="2846388" y="5710238"/>
          <p14:tracePt t="176406" x="2870200" y="5710238"/>
          <p14:tracePt t="176408" x="2886075" y="5710238"/>
          <p14:tracePt t="176411" x="2917825" y="5710238"/>
          <p14:tracePt t="176415" x="2933700" y="5710238"/>
          <p14:tracePt t="176417" x="2957513" y="5710238"/>
          <p14:tracePt t="176418" x="2974975" y="5710238"/>
          <p14:tracePt t="176420" x="2998788" y="5710238"/>
          <p14:tracePt t="176422" x="3014663" y="5710238"/>
          <p14:tracePt t="176424" x="3030538" y="5710238"/>
          <p14:tracePt t="176426" x="3054350" y="5718175"/>
          <p14:tracePt t="176428" x="3078163" y="5718175"/>
          <p14:tracePt t="176431" x="3094038" y="5718175"/>
          <p14:tracePt t="176432" x="3117850" y="5718175"/>
          <p14:tracePt t="176434" x="3133725" y="5718175"/>
          <p14:tracePt t="176436" x="3157538" y="5718175"/>
          <p14:tracePt t="176438" x="3181350" y="5718175"/>
          <p14:tracePt t="176440" x="3197225" y="5718175"/>
          <p14:tracePt t="176442" x="3221038" y="5718175"/>
          <p14:tracePt t="176445" x="3244850" y="5726113"/>
          <p14:tracePt t="176447" x="3268663" y="5726113"/>
          <p14:tracePt t="176448" x="3284538" y="5726113"/>
          <p14:tracePt t="176450" x="3308350" y="5726113"/>
          <p14:tracePt t="176452" x="3325813" y="5734050"/>
          <p14:tracePt t="176454" x="3349625" y="5734050"/>
          <p14:tracePt t="176456" x="3373438" y="5734050"/>
          <p14:tracePt t="176458" x="3389313" y="5734050"/>
          <p14:tracePt t="176462" x="3429000" y="5741988"/>
          <p14:tracePt t="176464" x="3452813" y="5741988"/>
          <p14:tracePt t="176466" x="3476625" y="5741988"/>
          <p14:tracePt t="176468" x="3492500" y="5741988"/>
          <p14:tracePt t="176470" x="3516313" y="5741988"/>
          <p14:tracePt t="176472" x="3532188" y="5741988"/>
          <p14:tracePt t="176474" x="3556000" y="5741988"/>
          <p14:tracePt t="176476" x="3579813" y="5741988"/>
          <p14:tracePt t="176478" x="3595688" y="5749925"/>
          <p14:tracePt t="176481" x="3619500" y="5749925"/>
          <p14:tracePt t="176482" x="3635375" y="5749925"/>
          <p14:tracePt t="176484" x="3660775" y="5749925"/>
          <p14:tracePt t="176486" x="3684588" y="5749925"/>
          <p14:tracePt t="176488" x="3700463" y="5749925"/>
          <p14:tracePt t="176490" x="3716338" y="5749925"/>
          <p14:tracePt t="176492" x="3740150" y="5749925"/>
          <p14:tracePt t="176494" x="3756025" y="5749925"/>
          <p14:tracePt t="176496" x="3779838" y="5749925"/>
          <p14:tracePt t="176498" x="3795713" y="5749925"/>
          <p14:tracePt t="176500" x="3819525" y="5749925"/>
          <p14:tracePt t="176502" x="3835400" y="5749925"/>
          <p14:tracePt t="176504" x="3851275" y="5749925"/>
          <p14:tracePt t="176506" x="3875088" y="5749925"/>
          <p14:tracePt t="176508" x="3890963" y="5757863"/>
          <p14:tracePt t="176512" x="3922713" y="5757863"/>
          <p14:tracePt t="176514" x="3938588" y="5757863"/>
          <p14:tracePt t="176516" x="3962400" y="5757863"/>
          <p14:tracePt t="176518" x="3978275" y="5749925"/>
          <p14:tracePt t="176521" x="3994150" y="5749925"/>
          <p14:tracePt t="176523" x="4011613" y="5749925"/>
          <p14:tracePt t="176524" x="4027488" y="5749925"/>
          <p14:tracePt t="176526" x="4043363" y="5749925"/>
          <p14:tracePt t="176528" x="4059238" y="5749925"/>
          <p14:tracePt t="176530" x="4075113" y="5749925"/>
          <p14:tracePt t="176532" x="4090988" y="5749925"/>
          <p14:tracePt t="176534" x="4106863" y="5749925"/>
          <p14:tracePt t="176536" x="4122738" y="5749925"/>
          <p14:tracePt t="176538" x="4138613" y="5749925"/>
          <p14:tracePt t="176540" x="4154488" y="5749925"/>
          <p14:tracePt t="176542" x="4170363" y="5749925"/>
          <p14:tracePt t="176544" x="4186238" y="5741988"/>
          <p14:tracePt t="176546" x="4202113" y="5741988"/>
          <p14:tracePt t="176548" x="4210050" y="5741988"/>
          <p14:tracePt t="176550" x="4225925" y="5741988"/>
          <p14:tracePt t="176553" x="4241800" y="5741988"/>
          <p14:tracePt t="176554" x="4257675" y="5741988"/>
          <p14:tracePt t="176556" x="4273550" y="5734050"/>
          <p14:tracePt t="176558" x="4281488" y="5734050"/>
          <p14:tracePt t="176562" x="4313238" y="5734050"/>
          <p14:tracePt t="176564" x="4329113" y="5734050"/>
          <p14:tracePt t="176566" x="4344988" y="5726113"/>
          <p14:tracePt t="176568" x="4362450" y="5726113"/>
          <p14:tracePt t="176570" x="4378325" y="5726113"/>
          <p14:tracePt t="176572" x="4394200" y="5726113"/>
          <p14:tracePt t="176574" x="4410075" y="5718175"/>
          <p14:tracePt t="176576" x="4425950" y="5718175"/>
          <p14:tracePt t="176578" x="4433888" y="5718175"/>
          <p14:tracePt t="176581" x="4449763" y="5718175"/>
          <p14:tracePt t="176582" x="4465638" y="5718175"/>
          <p14:tracePt t="176584" x="4481513" y="5710238"/>
          <p14:tracePt t="176586" x="4497388" y="5710238"/>
          <p14:tracePt t="176587" x="4513263" y="5710238"/>
          <p14:tracePt t="176589" x="4529138" y="5710238"/>
          <p14:tracePt t="176591" x="4545013" y="5710238"/>
          <p14:tracePt t="176594" x="4560888" y="5702300"/>
          <p14:tracePt t="176595" x="4576763" y="5702300"/>
          <p14:tracePt t="176597" x="4592638" y="5702300"/>
          <p14:tracePt t="176599" x="4608513" y="5702300"/>
          <p14:tracePt t="176601" x="4624388" y="5694363"/>
          <p14:tracePt t="176603" x="4640263" y="5694363"/>
          <p14:tracePt t="176605" x="4656138" y="5694363"/>
          <p14:tracePt t="176607" x="4672013" y="5694363"/>
          <p14:tracePt t="176610" x="4687888" y="5694363"/>
          <p14:tracePt t="176611" x="4705350" y="5694363"/>
          <p14:tracePt t="176613" x="4721225" y="5694363"/>
          <p14:tracePt t="176615" x="4737100" y="5694363"/>
          <p14:tracePt t="176617" x="4752975" y="5694363"/>
          <p14:tracePt t="176619" x="4768850" y="5694363"/>
          <p14:tracePt t="176621" x="4784725" y="5694363"/>
          <p14:tracePt t="176623" x="4800600" y="5694363"/>
          <p14:tracePt t="176625" x="4816475" y="5694363"/>
          <p14:tracePt t="176628" x="4832350" y="5686425"/>
          <p14:tracePt t="176629" x="4848225" y="5686425"/>
          <p14:tracePt t="176631" x="4864100" y="5686425"/>
          <p14:tracePt t="176633" x="4872038" y="5686425"/>
          <p14:tracePt t="176635" x="4887913" y="5686425"/>
          <p14:tracePt t="176637" x="4903788" y="5686425"/>
          <p14:tracePt t="176639" x="4919663" y="5686425"/>
          <p14:tracePt t="176641" x="4927600" y="5678488"/>
          <p14:tracePt t="176643" x="4943475" y="5678488"/>
          <p14:tracePt t="176645" x="4959350" y="5678488"/>
          <p14:tracePt t="176647" x="4975225" y="5678488"/>
          <p14:tracePt t="176649" x="4983163" y="5678488"/>
          <p14:tracePt t="176651" x="4999038" y="5678488"/>
          <p14:tracePt t="176653" x="5014913" y="5678488"/>
          <p14:tracePt t="176655" x="5030788" y="5678488"/>
          <p14:tracePt t="176657" x="5038725" y="5678488"/>
          <p14:tracePt t="176660" x="5056188" y="5678488"/>
          <p14:tracePt t="176662" x="5064125" y="5670550"/>
          <p14:tracePt t="176663" x="5080000" y="5670550"/>
          <p14:tracePt t="176665" x="5095875" y="5670550"/>
          <p14:tracePt t="176667" x="5103813" y="5670550"/>
          <p14:tracePt t="176669" x="5119688" y="5670550"/>
          <p14:tracePt t="176671" x="5127625" y="5670550"/>
          <p14:tracePt t="176673" x="5143500" y="5670550"/>
          <p14:tracePt t="176675" x="5159375" y="5670550"/>
          <p14:tracePt t="176678" x="5167313" y="5670550"/>
          <p14:tracePt t="176679" x="5183188" y="5662613"/>
          <p14:tracePt t="176681" x="5191125" y="5662613"/>
          <p14:tracePt t="176683" x="5207000" y="5662613"/>
          <p14:tracePt t="176685" x="5214938" y="5662613"/>
          <p14:tracePt t="176687" x="5230813" y="5662613"/>
          <p14:tracePt t="176689" x="5238750" y="5662613"/>
          <p14:tracePt t="176691" x="5246688" y="5662613"/>
          <p14:tracePt t="176694" x="5262563" y="5662613"/>
          <p14:tracePt t="176695" x="5270500" y="5662613"/>
          <p14:tracePt t="176697" x="5278438" y="5662613"/>
          <p14:tracePt t="176699" x="5294313" y="5662613"/>
          <p14:tracePt t="176701" x="5302250" y="5662613"/>
          <p14:tracePt t="176703" x="5310188" y="5662613"/>
          <p14:tracePt t="176705" x="5326063" y="5662613"/>
          <p14:tracePt t="176707" x="5334000" y="5662613"/>
          <p14:tracePt t="176710" x="5341938" y="5662613"/>
          <p14:tracePt t="176711" x="5349875" y="5662613"/>
          <p14:tracePt t="176713" x="5357813" y="5662613"/>
          <p14:tracePt t="176715" x="5373688" y="5662613"/>
          <p14:tracePt t="176717" x="5381625" y="5662613"/>
          <p14:tracePt t="176719" x="5389563" y="5662613"/>
          <p14:tracePt t="176721" x="5397500" y="5662613"/>
          <p14:tracePt t="176723" x="5414963" y="5662613"/>
          <p14:tracePt t="176725" x="5422900" y="5662613"/>
          <p14:tracePt t="176727" x="5430838" y="5662613"/>
          <p14:tracePt t="176729" x="5446713" y="5662613"/>
          <p14:tracePt t="176731" x="5454650" y="5662613"/>
          <p14:tracePt t="176733" x="5462588" y="5662613"/>
          <p14:tracePt t="176735" x="5478463" y="5653088"/>
          <p14:tracePt t="176737" x="5486400" y="5653088"/>
          <p14:tracePt t="176739" x="5494338" y="5662613"/>
          <p14:tracePt t="176741" x="5502275" y="5662613"/>
          <p14:tracePt t="176744" x="5510213" y="5662613"/>
          <p14:tracePt t="176745" x="5518150" y="5662613"/>
          <p14:tracePt t="176747" x="5526088" y="5653088"/>
          <p14:tracePt t="176749" x="5541963" y="5653088"/>
          <p14:tracePt t="176751" x="5549900" y="5662613"/>
          <p14:tracePt t="176753" x="5557838" y="5662613"/>
          <p14:tracePt t="176755" x="5565775" y="5662613"/>
          <p14:tracePt t="176757" x="5573713" y="5662613"/>
          <p14:tracePt t="176760" x="5589588" y="5662613"/>
          <p14:tracePt t="176761" x="5597525" y="5662613"/>
          <p14:tracePt t="176763" x="5605463" y="5662613"/>
          <p14:tracePt t="176765" x="5621338" y="5662613"/>
          <p14:tracePt t="176768" x="5629275" y="5662613"/>
          <p14:tracePt t="176770" x="5645150" y="5662613"/>
          <p14:tracePt t="176772" x="5653088" y="5662613"/>
          <p14:tracePt t="176774" x="5661025" y="5662613"/>
          <p14:tracePt t="176776" x="5676900" y="5662613"/>
          <p14:tracePt t="176778" x="5684838" y="5662613"/>
          <p14:tracePt t="176780" x="5692775" y="5662613"/>
          <p14:tracePt t="176782" x="5708650" y="5662613"/>
          <p14:tracePt t="176784" x="5716588" y="5662613"/>
          <p14:tracePt t="176786" x="5724525" y="5662613"/>
          <p14:tracePt t="176788" x="5732463" y="5670550"/>
          <p14:tracePt t="176790" x="5749925" y="5670550"/>
          <p14:tracePt t="176792" x="5757863" y="5670550"/>
          <p14:tracePt t="176794" x="5765800" y="5670550"/>
          <p14:tracePt t="176797" x="5781675" y="5670550"/>
          <p14:tracePt t="176798" x="5789613" y="5670550"/>
          <p14:tracePt t="176800" x="5797550" y="5670550"/>
          <p14:tracePt t="176802" x="5805488" y="5670550"/>
          <p14:tracePt t="176804" x="5813425" y="5670550"/>
          <p14:tracePt t="176806" x="5821363" y="5670550"/>
          <p14:tracePt t="176808" x="5829300" y="5670550"/>
          <p14:tracePt t="176811" x="5845175" y="5670550"/>
          <p14:tracePt t="176813" x="5853113" y="5670550"/>
          <p14:tracePt t="176814" x="5861050" y="5670550"/>
          <p14:tracePt t="176816" x="5868988" y="5678488"/>
          <p14:tracePt t="176818" x="5876925" y="5678488"/>
          <p14:tracePt t="176820" x="5892800" y="5678488"/>
          <p14:tracePt t="176822" x="5900738" y="5678488"/>
          <p14:tracePt t="176824" x="5908675" y="5678488"/>
          <p14:tracePt t="176826" x="5916613" y="5678488"/>
          <p14:tracePt t="176828" x="5924550" y="5678488"/>
          <p14:tracePt t="176830" x="5932488" y="5678488"/>
          <p14:tracePt t="176832" x="5940425" y="5678488"/>
          <p14:tracePt t="176835" x="5956300" y="5678488"/>
          <p14:tracePt t="176836" x="5964238" y="5678488"/>
          <p14:tracePt t="176838" x="5972175" y="5678488"/>
          <p14:tracePt t="176840" x="5980113" y="5678488"/>
          <p14:tracePt t="176842" x="5988050" y="5678488"/>
          <p14:tracePt t="176844" x="6003925" y="5678488"/>
          <p14:tracePt t="176846" x="6011863" y="5678488"/>
          <p14:tracePt t="176848" x="6019800" y="5686425"/>
          <p14:tracePt t="176850" x="6027738" y="5686425"/>
          <p14:tracePt t="176852" x="6035675" y="5686425"/>
          <p14:tracePt t="176854" x="6043613" y="5686425"/>
          <p14:tracePt t="176856" x="6051550" y="5686425"/>
          <p14:tracePt t="176858" x="6059488" y="5686425"/>
          <p14:tracePt t="176861" x="6067425" y="5686425"/>
          <p14:tracePt t="176863" x="6075363" y="5686425"/>
          <p14:tracePt t="176866" x="6100763" y="5686425"/>
          <p14:tracePt t="176868" x="6108700" y="5686425"/>
          <p14:tracePt t="176870" x="6116638" y="5686425"/>
          <p14:tracePt t="176872" x="6124575" y="5694363"/>
          <p14:tracePt t="176874" x="6132513" y="5694363"/>
          <p14:tracePt t="176876" x="6140450" y="5694363"/>
          <p14:tracePt t="176878" x="6156325" y="5694363"/>
          <p14:tracePt t="176880" x="6164263" y="5694363"/>
          <p14:tracePt t="176882" x="6172200" y="5694363"/>
          <p14:tracePt t="176884" x="6180138" y="5694363"/>
          <p14:tracePt t="176886" x="6196013" y="5694363"/>
          <p14:tracePt t="176888" x="6203950" y="5694363"/>
          <p14:tracePt t="176890" x="6211888" y="5702300"/>
          <p14:tracePt t="176892" x="6219825" y="5702300"/>
          <p14:tracePt t="176894" x="6235700" y="5702300"/>
          <p14:tracePt t="176899" x="6251575" y="5702300"/>
          <p14:tracePt t="176900" x="6259513" y="5702300"/>
          <p14:tracePt t="176902" x="6275388" y="5702300"/>
          <p14:tracePt t="176904" x="6283325" y="5702300"/>
          <p14:tracePt t="176906" x="6291263" y="5710238"/>
          <p14:tracePt t="176908" x="6307138" y="5710238"/>
          <p14:tracePt t="176911" x="6315075" y="5710238"/>
          <p14:tracePt t="176916" x="6346825" y="5710238"/>
          <p14:tracePt t="176918" x="6354763" y="5710238"/>
          <p14:tracePt t="176920" x="6362700" y="5710238"/>
          <p14:tracePt t="176922" x="6378575" y="5710238"/>
          <p14:tracePt t="176924" x="6386513" y="5710238"/>
          <p14:tracePt t="176926" x="6394450" y="5710238"/>
          <p14:tracePt t="176930" x="6418263" y="5710238"/>
          <p14:tracePt t="176932" x="6426200" y="5710238"/>
          <p14:tracePt t="176934" x="6434138" y="5710238"/>
          <p14:tracePt t="176936" x="6451600" y="5710238"/>
          <p14:tracePt t="176938" x="6459538" y="5710238"/>
          <p14:tracePt t="176940" x="6467475" y="5710238"/>
          <p14:tracePt t="176942" x="6475413" y="5718175"/>
          <p14:tracePt t="176945" x="6491288" y="5718175"/>
          <p14:tracePt t="176946" x="6499225" y="5718175"/>
          <p14:tracePt t="176948" x="6507163" y="5718175"/>
          <p14:tracePt t="176950" x="6515100" y="5718175"/>
          <p14:tracePt t="176952" x="6523038" y="5718175"/>
          <p14:tracePt t="176954" x="6530975" y="5718175"/>
          <p14:tracePt t="176956" x="6538913" y="5718175"/>
          <p14:tracePt t="176958" x="6546850" y="5718175"/>
          <p14:tracePt t="176962" x="6562725" y="5718175"/>
          <p14:tracePt t="176964" x="6570663" y="5718175"/>
          <p14:tracePt t="176966" x="6578600" y="5718175"/>
          <p14:tracePt t="176968" x="6586538" y="5718175"/>
          <p14:tracePt t="176970" x="6594475" y="5718175"/>
          <p14:tracePt t="176972" x="6602413" y="5718175"/>
          <p14:tracePt t="176976" x="6610350" y="5710238"/>
          <p14:tracePt t="176978" x="6618288" y="5710238"/>
          <p14:tracePt t="176980" x="6626225" y="5710238"/>
          <p14:tracePt t="176982" x="6634163" y="5710238"/>
          <p14:tracePt t="176998" x="6681788" y="5702300"/>
          <p14:tracePt t="177002" x="6689725" y="5702300"/>
          <p14:tracePt t="177004" x="6697663" y="5702300"/>
          <p14:tracePt t="177008" x="6705600" y="5702300"/>
          <p14:tracePt t="177012" x="6713538" y="5694363"/>
          <p14:tracePt t="177016" x="6721475" y="5694363"/>
          <p14:tracePt t="177022" x="6729413" y="5694363"/>
          <p14:tracePt t="177026" x="6729413" y="5686425"/>
          <p14:tracePt t="177030" x="6737350" y="5686425"/>
          <p14:tracePt t="177037" x="6745288" y="5686425"/>
          <p14:tracePt t="177044" x="6753225" y="5678488"/>
          <p14:tracePt t="177054" x="6761163" y="5678488"/>
          <p14:tracePt t="177070" x="6769100" y="5678488"/>
          <p14:tracePt t="177072" x="6769100" y="5670550"/>
          <p14:tracePt t="177094" x="6777038" y="5670550"/>
          <p14:tracePt t="177290" x="6769100" y="5678488"/>
          <p14:tracePt t="177294" x="6761163" y="5678488"/>
          <p14:tracePt t="177296" x="6753225" y="5678488"/>
          <p14:tracePt t="177298" x="6753225" y="5686425"/>
          <p14:tracePt t="177300" x="6745288" y="5686425"/>
          <p14:tracePt t="177302" x="6729413" y="5686425"/>
          <p14:tracePt t="177304" x="6721475" y="5694363"/>
          <p14:tracePt t="177306" x="6713538" y="5694363"/>
          <p14:tracePt t="177308" x="6697663" y="5702300"/>
          <p14:tracePt t="177311" x="6689725" y="5702300"/>
          <p14:tracePt t="177314" x="6657975" y="5702300"/>
          <p14:tracePt t="177316" x="6642100" y="5710238"/>
          <p14:tracePt t="177318" x="6626225" y="5710238"/>
          <p14:tracePt t="177320" x="6602413" y="5718175"/>
          <p14:tracePt t="177322" x="6586538" y="5718175"/>
          <p14:tracePt t="177324" x="6562725" y="5718175"/>
          <p14:tracePt t="177326" x="6530975" y="5718175"/>
          <p14:tracePt t="177328" x="6507163" y="5726113"/>
          <p14:tracePt t="177331" x="6483350" y="5726113"/>
          <p14:tracePt t="177332" x="6451600" y="5726113"/>
          <p14:tracePt t="177334" x="6418263" y="5734050"/>
          <p14:tracePt t="177336" x="6378575" y="5734050"/>
          <p14:tracePt t="177338" x="6346825" y="5734050"/>
          <p14:tracePt t="177340" x="6307138" y="5734050"/>
          <p14:tracePt t="177342" x="6267450" y="5741988"/>
          <p14:tracePt t="177345" x="6227763" y="5741988"/>
          <p14:tracePt t="177347" x="6180138" y="5741988"/>
          <p14:tracePt t="177350" x="6091238" y="5749925"/>
          <p14:tracePt t="177352" x="6043613" y="5749925"/>
          <p14:tracePt t="177354" x="5995988" y="5749925"/>
          <p14:tracePt t="177356" x="5940425" y="5757863"/>
          <p14:tracePt t="177358" x="5900738" y="5757863"/>
          <p14:tracePt t="177361" x="5845175" y="5757863"/>
          <p14:tracePt t="177363" x="5797550" y="5757863"/>
          <p14:tracePt t="177367" x="5692775" y="5765800"/>
          <p14:tracePt t="177368" x="5645150" y="5765800"/>
          <p14:tracePt t="177370" x="5589588" y="5765800"/>
          <p14:tracePt t="177372" x="5541963" y="5765800"/>
          <p14:tracePt t="177374" x="5494338" y="5765800"/>
          <p14:tracePt t="177376" x="5438775" y="5765800"/>
          <p14:tracePt t="177378" x="5389563" y="5773738"/>
          <p14:tracePt t="177380" x="5334000" y="5773738"/>
          <p14:tracePt t="177383" x="5286375" y="5781675"/>
          <p14:tracePt t="177384" x="5230813" y="5781675"/>
          <p14:tracePt t="177386" x="5175250" y="5789613"/>
          <p14:tracePt t="177388" x="5127625" y="5789613"/>
          <p14:tracePt t="177390" x="5080000" y="5797550"/>
          <p14:tracePt t="177392" x="5030788" y="5797550"/>
          <p14:tracePt t="177394" x="4975225" y="5797550"/>
          <p14:tracePt t="177399" x="4879975" y="5805488"/>
          <p14:tracePt t="177400" x="4832350" y="5805488"/>
          <p14:tracePt t="177402" x="4784725" y="5813425"/>
          <p14:tracePt t="177404" x="4729163" y="5813425"/>
          <p14:tracePt t="177406" x="4679950" y="5805488"/>
          <p14:tracePt t="177408" x="4632325" y="5805488"/>
          <p14:tracePt t="177411" x="4592638" y="5805488"/>
          <p14:tracePt t="177416" x="4449763" y="5805488"/>
          <p14:tracePt t="177418" x="4418013" y="5805488"/>
          <p14:tracePt t="177420" x="4378325" y="5805488"/>
          <p14:tracePt t="177422" x="4337050" y="5805488"/>
          <p14:tracePt t="177424" x="4297363" y="5805488"/>
          <p14:tracePt t="177426" x="4257675" y="5805488"/>
          <p14:tracePt t="177429" x="4225925" y="5805488"/>
          <p14:tracePt t="177431" x="4186238" y="5805488"/>
          <p14:tracePt t="177432" x="4154488" y="5805488"/>
          <p14:tracePt t="177434" x="4122738" y="5805488"/>
          <p14:tracePt t="177436" x="4090988" y="5805488"/>
          <p14:tracePt t="177438" x="4067175" y="5805488"/>
          <p14:tracePt t="177440" x="4035425" y="5805488"/>
          <p14:tracePt t="177442" x="4002088" y="5805488"/>
          <p14:tracePt t="177446" x="3954463" y="5805488"/>
          <p14:tracePt t="177448" x="3930650" y="5805488"/>
          <p14:tracePt t="177450" x="3906838" y="5805488"/>
          <p14:tracePt t="177452" x="3883025" y="5805488"/>
          <p14:tracePt t="177454" x="3859213" y="5805488"/>
          <p14:tracePt t="177456" x="3843338" y="5805488"/>
          <p14:tracePt t="177458" x="3827463" y="5797550"/>
          <p14:tracePt t="177462" x="3795713" y="5797550"/>
          <p14:tracePt t="177464" x="3779838" y="5797550"/>
          <p14:tracePt t="177466" x="3763963" y="5797550"/>
          <p14:tracePt t="177468" x="3756025" y="5797550"/>
          <p14:tracePt t="177470" x="3740150" y="5797550"/>
          <p14:tracePt t="177472" x="3732213" y="5797550"/>
          <p14:tracePt t="177474" x="3716338" y="5797550"/>
          <p14:tracePt t="177476" x="3708400" y="5789613"/>
          <p14:tracePt t="177478" x="3700463" y="5789613"/>
          <p14:tracePt t="177480" x="3692525" y="5789613"/>
          <p14:tracePt t="177482" x="3684588" y="5789613"/>
          <p14:tracePt t="177484" x="3676650" y="5789613"/>
          <p14:tracePt t="177486" x="3668713" y="5789613"/>
          <p14:tracePt t="177488" x="3660775" y="5789613"/>
          <p14:tracePt t="177490" x="3651250" y="5789613"/>
          <p14:tracePt t="177492" x="3643313" y="5789613"/>
          <p14:tracePt t="177494" x="3635375" y="5789613"/>
          <p14:tracePt t="177498" x="3627438" y="5789613"/>
          <p14:tracePt t="177500" x="3619500" y="5789613"/>
          <p14:tracePt t="177504" x="3611563" y="5789613"/>
          <p14:tracePt t="177508" x="3603625" y="5789613"/>
          <p14:tracePt t="177512" x="3595688" y="5789613"/>
          <p14:tracePt t="177516" x="3587750" y="5789613"/>
          <p14:tracePt t="177520" x="3579813" y="5789613"/>
          <p14:tracePt t="177524" x="3571875" y="5797550"/>
          <p14:tracePt t="177528" x="3563938" y="5797550"/>
          <p14:tracePt t="177532" x="3556000" y="5797550"/>
          <p14:tracePt t="177536" x="3548063" y="5797550"/>
          <p14:tracePt t="177538" x="3540125" y="5797550"/>
          <p14:tracePt t="177542" x="3532188" y="5797550"/>
          <p14:tracePt t="177546" x="3524250" y="5797550"/>
          <p14:tracePt t="177548" x="3516313" y="5789613"/>
          <p14:tracePt t="177550" x="3508375" y="5789613"/>
          <p14:tracePt t="177554" x="3500438" y="5789613"/>
          <p14:tracePt t="177556" x="3492500" y="5789613"/>
          <p14:tracePt t="177558" x="3484563" y="5789613"/>
          <p14:tracePt t="177562" x="3468688" y="5789613"/>
          <p14:tracePt t="177564" x="3452813" y="5789613"/>
          <p14:tracePt t="177566" x="3444875" y="5789613"/>
          <p14:tracePt t="177568" x="3436938" y="5789613"/>
          <p14:tracePt t="177570" x="3421063" y="5789613"/>
          <p14:tracePt t="177572" x="3413125" y="5789613"/>
          <p14:tracePt t="177574" x="3397250" y="5781675"/>
          <p14:tracePt t="177577" x="3381375" y="5781675"/>
          <p14:tracePt t="177579" x="3373438" y="5781675"/>
          <p14:tracePt t="177582" x="3341688" y="5773738"/>
          <p14:tracePt t="177584" x="3325813" y="5773738"/>
          <p14:tracePt t="177586" x="3308350" y="5773738"/>
          <p14:tracePt t="177588" x="3292475" y="5773738"/>
          <p14:tracePt t="177590" x="3276600" y="5773738"/>
          <p14:tracePt t="177592" x="3260725" y="5773738"/>
          <p14:tracePt t="177594" x="3244850" y="5765800"/>
          <p14:tracePt t="177596" x="3228975" y="5765800"/>
          <p14:tracePt t="177598" x="3213100" y="5765800"/>
          <p14:tracePt t="177600" x="3197225" y="5765800"/>
          <p14:tracePt t="177602" x="3181350" y="5765800"/>
          <p14:tracePt t="177604" x="3165475" y="5765800"/>
          <p14:tracePt t="177606" x="3149600" y="5765800"/>
          <p14:tracePt t="177608" x="3133725" y="5757863"/>
          <p14:tracePt t="177612" x="3101975" y="5757863"/>
          <p14:tracePt t="177614" x="3086100" y="5757863"/>
          <p14:tracePt t="177616" x="3070225" y="5749925"/>
          <p14:tracePt t="177618" x="3054350" y="5749925"/>
          <p14:tracePt t="177620" x="3038475" y="5749925"/>
          <p14:tracePt t="177622" x="3022600" y="5741988"/>
          <p14:tracePt t="177624" x="3006725" y="5741988"/>
          <p14:tracePt t="177626" x="2990850" y="5741988"/>
          <p14:tracePt t="177628" x="2974975" y="5734050"/>
          <p14:tracePt t="177631" x="2957513" y="5734050"/>
          <p14:tracePt t="177634" x="2925763" y="5726113"/>
          <p14:tracePt t="177636" x="2909888" y="5726113"/>
          <p14:tracePt t="177638" x="2894013" y="5718175"/>
          <p14:tracePt t="177640" x="2878138" y="5718175"/>
          <p14:tracePt t="177642" x="2862263" y="5710238"/>
          <p14:tracePt t="177644" x="2846388" y="5710238"/>
          <p14:tracePt t="177650" x="2806700" y="5702300"/>
          <p14:tracePt t="177652" x="2790825" y="5694363"/>
          <p14:tracePt t="177654" x="2774950" y="5694363"/>
          <p14:tracePt t="177656" x="2759075" y="5686425"/>
          <p14:tracePt t="177658" x="2751138" y="5686425"/>
          <p14:tracePt t="177662" x="2727325" y="5678488"/>
          <p14:tracePt t="177667" x="2703513" y="5670550"/>
          <p14:tracePt t="177668" x="2687638" y="5662613"/>
          <p14:tracePt t="177670" x="2679700" y="5662613"/>
          <p14:tracePt t="177672" x="2671763" y="5653088"/>
          <p14:tracePt t="177674" x="2655888" y="5653088"/>
          <p14:tracePt t="177676" x="2647950" y="5653088"/>
          <p14:tracePt t="177679" x="2640013" y="5645150"/>
          <p14:tracePt t="177680" x="2632075" y="5645150"/>
          <p14:tracePt t="177683" x="2616200" y="5645150"/>
          <p14:tracePt t="177684" x="2606675" y="5637213"/>
          <p14:tracePt t="177686" x="2598738" y="5637213"/>
          <p14:tracePt t="177688" x="2590800" y="5637213"/>
          <p14:tracePt t="177690" x="2582863" y="5629275"/>
          <p14:tracePt t="177692" x="2574925" y="5629275"/>
          <p14:tracePt t="177696" x="2551113" y="5621338"/>
          <p14:tracePt t="177699" x="2543175" y="5621338"/>
          <p14:tracePt t="177701" x="2535238" y="5621338"/>
          <p14:tracePt t="177702" x="2527300" y="5621338"/>
          <p14:tracePt t="177704" x="2519363" y="5613400"/>
          <p14:tracePt t="177706" x="2503488" y="5613400"/>
          <p14:tracePt t="177708" x="2495550" y="5613400"/>
          <p14:tracePt t="177712" x="2479675" y="5605463"/>
          <p14:tracePt t="177715" x="2471738" y="5605463"/>
          <p14:tracePt t="177716" x="2463800" y="5605463"/>
          <p14:tracePt t="177718" x="2455863" y="5605463"/>
          <p14:tracePt t="177720" x="2447925" y="5597525"/>
          <p14:tracePt t="177722" x="2439988" y="5597525"/>
          <p14:tracePt t="177724" x="2432050" y="5597525"/>
          <p14:tracePt t="177726" x="2416175" y="5589588"/>
          <p14:tracePt t="177728" x="2408238" y="5589588"/>
          <p14:tracePt t="177731" x="2400300" y="5589588"/>
          <p14:tracePt t="177732" x="2392363" y="5581650"/>
          <p14:tracePt t="177734" x="2384425" y="5581650"/>
          <p14:tracePt t="177736" x="2376488" y="5581650"/>
          <p14:tracePt t="177738" x="2368550" y="5573713"/>
          <p14:tracePt t="177740" x="2360613" y="5573713"/>
          <p14:tracePt t="177742" x="2352675" y="5573713"/>
          <p14:tracePt t="177744" x="2344738" y="5573713"/>
          <p14:tracePt t="177746" x="2336800" y="5565775"/>
          <p14:tracePt t="177748" x="2328863" y="5565775"/>
          <p14:tracePt t="177750" x="2320925" y="5565775"/>
          <p14:tracePt t="177752" x="2312988" y="5565775"/>
          <p14:tracePt t="177754" x="2312988" y="5557838"/>
          <p14:tracePt t="177756" x="2305050" y="5557838"/>
          <p14:tracePt t="177758" x="2297113" y="5557838"/>
          <p14:tracePt t="177762" x="2281238" y="5549900"/>
          <p14:tracePt t="177764" x="2273300" y="5549900"/>
          <p14:tracePt t="177768" x="2265363" y="5541963"/>
          <p14:tracePt t="177770" x="2255838" y="5541963"/>
          <p14:tracePt t="177772" x="2247900" y="5541963"/>
          <p14:tracePt t="177774" x="2239963" y="5534025"/>
          <p14:tracePt t="177779" x="2232025" y="5534025"/>
          <p14:tracePt t="177781" x="2224088" y="5534025"/>
          <p14:tracePt t="177783" x="2216150" y="5526088"/>
          <p14:tracePt t="177786" x="2208213" y="5526088"/>
          <p14:tracePt t="177788" x="2200275" y="5518150"/>
          <p14:tracePt t="177790" x="2192338" y="5518150"/>
          <p14:tracePt t="177794" x="2184400" y="5510213"/>
          <p14:tracePt t="177797" x="2176463" y="5510213"/>
          <p14:tracePt t="177800" x="2168525" y="5510213"/>
          <p14:tracePt t="177802" x="2160588" y="5502275"/>
          <p14:tracePt t="177804" x="2152650" y="5502275"/>
          <p14:tracePt t="177808" x="2144713" y="5502275"/>
          <p14:tracePt t="177812" x="2136775" y="5494338"/>
          <p14:tracePt t="177814" x="2128838" y="5494338"/>
          <p14:tracePt t="177816" x="2120900" y="5494338"/>
          <p14:tracePt t="177820" x="2112963" y="5494338"/>
          <p14:tracePt t="177824" x="2105025" y="5486400"/>
          <p14:tracePt t="177828" x="2097088" y="5486400"/>
          <p14:tracePt t="177832" x="2089150" y="5486400"/>
          <p14:tracePt t="177838" x="2081213" y="5478463"/>
          <p14:tracePt t="178105" x="2089150" y="5478463"/>
          <p14:tracePt t="178118" x="2097088" y="5486400"/>
          <p14:tracePt t="178132" x="2105025" y="5486400"/>
          <p14:tracePt t="178142" x="2112963" y="5486400"/>
          <p14:tracePt t="178150" x="2112963" y="5478463"/>
          <p14:tracePt t="178156" x="2120900" y="5478463"/>
          <p14:tracePt t="178168" x="2128838" y="5478463"/>
          <p14:tracePt t="178174" x="2128838" y="5470525"/>
          <p14:tracePt t="178176" x="2136775" y="5470525"/>
          <p14:tracePt t="178184" x="2136775" y="5462588"/>
          <p14:tracePt t="178186" x="2144713" y="5462588"/>
          <p14:tracePt t="178202" x="2152650" y="5454650"/>
          <p14:tracePt t="178218" x="2152650" y="5446713"/>
          <p14:tracePt t="178232" x="2160588" y="5438775"/>
          <p14:tracePt t="178246" x="2160588" y="5430838"/>
          <p14:tracePt t="178264" x="2160588" y="5422900"/>
          <p14:tracePt t="178276" x="2160588" y="5414963"/>
          <p14:tracePt t="178287" x="2152650" y="5414963"/>
          <p14:tracePt t="178291" x="2152650" y="5407025"/>
          <p14:tracePt t="178304" x="2152650" y="5399088"/>
          <p14:tracePt t="178330" x="2152650" y="5391150"/>
          <p14:tracePt t="178332" x="2144713" y="5391150"/>
          <p14:tracePt t="178358" x="2144713" y="5383213"/>
          <p14:tracePt t="178362" x="2136775" y="5383213"/>
          <p14:tracePt t="178376" x="2136775" y="5375275"/>
          <p14:tracePt t="178378" x="2128838" y="5375275"/>
          <p14:tracePt t="178386" x="2120900" y="5375275"/>
          <p14:tracePt t="178388" x="2120900" y="5367338"/>
          <p14:tracePt t="178392" x="2112963" y="5367338"/>
          <p14:tracePt t="178397" x="2105025" y="5367338"/>
          <p14:tracePt t="178398" x="2105025" y="5359400"/>
          <p14:tracePt t="178400" x="2097088" y="5359400"/>
          <p14:tracePt t="178404" x="2089150" y="5359400"/>
          <p14:tracePt t="178406" x="2089150" y="5351463"/>
          <p14:tracePt t="178408" x="2081213" y="5351463"/>
          <p14:tracePt t="178412" x="2073275" y="5351463"/>
          <p14:tracePt t="178416" x="2057400" y="5343525"/>
          <p14:tracePt t="178420" x="2049463" y="5343525"/>
          <p14:tracePt t="178422" x="2041525" y="5343525"/>
          <p14:tracePt t="178426" x="2033588" y="5335588"/>
          <p14:tracePt t="178429" x="2025650" y="5335588"/>
          <p14:tracePt t="178432" x="2017713" y="5335588"/>
          <p14:tracePt t="178434" x="2009775" y="5335588"/>
          <p14:tracePt t="178438" x="2001838" y="5327650"/>
          <p14:tracePt t="178442" x="1993900" y="5327650"/>
          <p14:tracePt t="178445" x="1985963" y="5327650"/>
          <p14:tracePt t="178448" x="1978025" y="5327650"/>
          <p14:tracePt t="178452" x="1970088" y="5327650"/>
          <p14:tracePt t="178456" x="1962150" y="5327650"/>
          <p14:tracePt t="178458" x="1962150" y="5319713"/>
          <p14:tracePt t="178461" x="1954213" y="5319713"/>
          <p14:tracePt t="178464" x="1946275" y="5319713"/>
          <p14:tracePt t="178468" x="1938338" y="5319713"/>
          <p14:tracePt t="178472" x="1930400" y="5319713"/>
          <p14:tracePt t="178476" x="1922463" y="5319713"/>
          <p14:tracePt t="178480" x="1912938" y="5319713"/>
          <p14:tracePt t="178484" x="1905000" y="5319713"/>
          <p14:tracePt t="178490" x="1897063" y="5319713"/>
          <p14:tracePt t="178496" x="1889125" y="5319713"/>
          <p14:tracePt t="178502" x="1881188" y="5319713"/>
          <p14:tracePt t="178508" x="1873250" y="5319713"/>
          <p14:tracePt t="178511" x="1873250" y="5310188"/>
          <p14:tracePt t="178514" x="1865313" y="5310188"/>
          <p14:tracePt t="178520" x="1857375" y="5310188"/>
          <p14:tracePt t="178526" x="1849438" y="5310188"/>
          <p14:tracePt t="178530" x="1841500" y="5310188"/>
          <p14:tracePt t="178534" x="1833563" y="5310188"/>
          <p14:tracePt t="178540" x="1825625" y="5310188"/>
          <p14:tracePt t="178544" x="1817688" y="5310188"/>
          <p14:tracePt t="178548" x="1809750" y="5310188"/>
          <p14:tracePt t="178554" x="1801813" y="5310188"/>
          <p14:tracePt t="178558" x="1793875" y="5310188"/>
          <p14:tracePt t="178562" x="1785938" y="5310188"/>
          <p14:tracePt t="178566" x="1778000" y="5310188"/>
          <p14:tracePt t="178572" x="1770063" y="5310188"/>
          <p14:tracePt t="178576" x="1762125" y="5310188"/>
          <p14:tracePt t="178580" x="1754188" y="5310188"/>
          <p14:tracePt t="178584" x="1746250" y="5310188"/>
          <p14:tracePt t="178586" x="1738313" y="5310188"/>
          <p14:tracePt t="178590" x="1730375" y="5310188"/>
          <p14:tracePt t="178595" x="1722438" y="5310188"/>
          <p14:tracePt t="178598" x="1714500" y="5319713"/>
          <p14:tracePt t="178602" x="1706563" y="5319713"/>
          <p14:tracePt t="178606" x="1698625" y="5319713"/>
          <p14:tracePt t="178611" x="1690688" y="5319713"/>
          <p14:tracePt t="178616" x="1682750" y="5319713"/>
          <p14:tracePt t="178616" x="1674813" y="5319713"/>
          <p14:tracePt t="178620" x="1666875" y="5319713"/>
          <p14:tracePt t="178624" x="1658938" y="5319713"/>
          <p14:tracePt t="178628" x="1651000" y="5319713"/>
          <p14:tracePt t="178632" x="1643063" y="5319713"/>
          <p14:tracePt t="178636" x="1635125" y="5319713"/>
          <p14:tracePt t="178638" x="1635125" y="5327650"/>
          <p14:tracePt t="178642" x="1627188" y="5327650"/>
          <p14:tracePt t="178648" x="1619250" y="5327650"/>
          <p14:tracePt t="178654" x="1611313" y="5327650"/>
          <p14:tracePt t="178664" x="1603375" y="5327650"/>
          <p14:tracePt t="178668" x="1603375" y="5335588"/>
          <p14:tracePt t="178672" x="1595438" y="5335588"/>
          <p14:tracePt t="178680" x="1587500" y="5335588"/>
          <p14:tracePt t="178682" x="1587500" y="5343525"/>
          <p14:tracePt t="178688" x="1579563" y="5343525"/>
          <p14:tracePt t="178696" x="1579563" y="5351463"/>
          <p14:tracePt t="178698" x="1571625" y="5351463"/>
          <p14:tracePt t="178706" x="1562100" y="5359400"/>
          <p14:tracePt t="178716" x="1554163" y="5367338"/>
          <p14:tracePt t="178726" x="1546225" y="5367338"/>
          <p14:tracePt t="178728" x="1546225" y="5375275"/>
          <p14:tracePt t="178738" x="1538288" y="5383213"/>
          <p14:tracePt t="178746" x="1538288" y="5391150"/>
          <p14:tracePt t="178750" x="1530350" y="5391150"/>
          <p14:tracePt t="178754" x="1530350" y="5399088"/>
          <p14:tracePt t="178761" x="1522413" y="5407025"/>
          <p14:tracePt t="178766" x="1522413" y="5414963"/>
          <p14:tracePt t="178772" x="1514475" y="5422900"/>
          <p14:tracePt t="178778" x="1514475" y="5430838"/>
          <p14:tracePt t="178784" x="1506538" y="5438775"/>
          <p14:tracePt t="178792" x="1506538" y="5446713"/>
          <p14:tracePt t="178800" x="1506538" y="5454650"/>
          <p14:tracePt t="178804" x="1498600" y="5454650"/>
          <p14:tracePt t="178808" x="1498600" y="5462588"/>
          <p14:tracePt t="178818" x="1498600" y="5470525"/>
          <p14:tracePt t="178826" x="1498600" y="5478463"/>
          <p14:tracePt t="178832" x="1498600" y="5486400"/>
          <p14:tracePt t="178838" x="1498600" y="5494338"/>
          <p14:tracePt t="178846" x="1498600" y="5502275"/>
          <p14:tracePt t="178852" x="1498600" y="5510213"/>
          <p14:tracePt t="178861" x="1498600" y="5518150"/>
          <p14:tracePt t="178866" x="1498600" y="5526088"/>
          <p14:tracePt t="178868" x="1506538" y="5526088"/>
          <p14:tracePt t="178874" x="1506538" y="5534025"/>
          <p14:tracePt t="178881" x="1506538" y="5541963"/>
          <p14:tracePt t="178886" x="1506538" y="5549900"/>
          <p14:tracePt t="178890" x="1514475" y="5549900"/>
          <p14:tracePt t="178894" x="1514475" y="5557838"/>
          <p14:tracePt t="178902" x="1514475" y="5565775"/>
          <p14:tracePt t="178908" x="1522413" y="5565775"/>
          <p14:tracePt t="178911" x="1522413" y="5573713"/>
          <p14:tracePt t="178918" x="1522413" y="5581650"/>
          <p14:tracePt t="178924" x="1530350" y="5581650"/>
          <p14:tracePt t="178926" x="1530350" y="5589588"/>
          <p14:tracePt t="178932" x="1530350" y="5597525"/>
          <p14:tracePt t="178938" x="1538288" y="5597525"/>
          <p14:tracePt t="178940" x="1538288" y="5605463"/>
          <p14:tracePt t="178950" x="1538288" y="5613400"/>
          <p14:tracePt t="178956" x="1546225" y="5613400"/>
          <p14:tracePt t="178961" x="1546225" y="5621338"/>
          <p14:tracePt t="178972" x="1546225" y="5629275"/>
          <p14:tracePt t="178978" x="1554163" y="5629275"/>
          <p14:tracePt t="178984" x="1554163" y="5637213"/>
          <p14:tracePt t="178998" x="1554163" y="5645150"/>
          <p14:tracePt t="179012" x="1562100" y="5645150"/>
          <p14:tracePt t="179014" x="1562100" y="5653088"/>
          <p14:tracePt t="179034" x="1562100" y="5662613"/>
          <p14:tracePt t="179048" x="1571625" y="5662613"/>
          <p14:tracePt t="179062" x="1571625" y="5670550"/>
          <p14:tracePt t="179084" x="1579563" y="5670550"/>
          <p14:tracePt t="179090" x="1579563" y="5678488"/>
          <p14:tracePt t="179102" x="1587500" y="5678488"/>
          <p14:tracePt t="179112" x="1595438" y="5686425"/>
          <p14:tracePt t="179118" x="1603375" y="5686425"/>
          <p14:tracePt t="179124" x="1611313" y="5686425"/>
          <p14:tracePt t="179126" x="1611313" y="5694363"/>
          <p14:tracePt t="179128" x="1619250" y="5694363"/>
          <p14:tracePt t="179132" x="1627188" y="5694363"/>
          <p14:tracePt t="179136" x="1635125" y="5694363"/>
          <p14:tracePt t="179140" x="1643063" y="5702300"/>
          <p14:tracePt t="179144" x="1651000" y="5702300"/>
          <p14:tracePt t="179148" x="1658938" y="5702300"/>
          <p14:tracePt t="179152" x="1666875" y="5702300"/>
          <p14:tracePt t="179156" x="1674813" y="5702300"/>
          <p14:tracePt t="179158" x="1674813" y="5710238"/>
          <p14:tracePt t="179161" x="1682750" y="5710238"/>
          <p14:tracePt t="179164" x="1690688" y="5710238"/>
          <p14:tracePt t="179166" x="1698625" y="5710238"/>
          <p14:tracePt t="179170" x="1706563" y="5710238"/>
          <p14:tracePt t="179174" x="1714500" y="5710238"/>
          <p14:tracePt t="179176" x="1722438" y="5710238"/>
          <p14:tracePt t="179180" x="1730375" y="5710238"/>
          <p14:tracePt t="179182" x="1738313" y="5710238"/>
          <p14:tracePt t="179186" x="1746250" y="5710238"/>
          <p14:tracePt t="179188" x="1754188" y="5710238"/>
          <p14:tracePt t="179192" x="1762125" y="5710238"/>
          <p14:tracePt t="179195" x="1770063" y="5710238"/>
          <p14:tracePt t="179196" x="1778000" y="5710238"/>
          <p14:tracePt t="179200" x="1785938" y="5710238"/>
          <p14:tracePt t="179202" x="1793875" y="5702300"/>
          <p14:tracePt t="179204" x="1801813" y="5702300"/>
          <p14:tracePt t="179209" x="1809750" y="5702300"/>
          <p14:tracePt t="179212" x="1817688" y="5702300"/>
          <p14:tracePt t="179230" x="1865313" y="5694363"/>
          <p14:tracePt t="179232" x="1873250" y="5694363"/>
          <p14:tracePt t="179236" x="1881188" y="5694363"/>
          <p14:tracePt t="179238" x="1889125" y="5694363"/>
          <p14:tracePt t="179242" x="1897063" y="5694363"/>
          <p14:tracePt t="179245" x="1897063" y="5686425"/>
          <p14:tracePt t="179247" x="1905000" y="5686425"/>
          <p14:tracePt t="179248" x="1912938" y="5686425"/>
          <p14:tracePt t="179250" x="1922463" y="5686425"/>
          <p14:tracePt t="179254" x="1930400" y="5686425"/>
          <p14:tracePt t="179256" x="1938338" y="5686425"/>
          <p14:tracePt t="179263" x="1954213" y="5678488"/>
          <p14:tracePt t="179266" x="1962150" y="5678488"/>
          <p14:tracePt t="179268" x="1970088" y="5678488"/>
          <p14:tracePt t="179270" x="1978025" y="5678488"/>
          <p14:tracePt t="179274" x="1985963" y="5678488"/>
          <p14:tracePt t="179276" x="1993900" y="5678488"/>
          <p14:tracePt t="179280" x="2001838" y="5678488"/>
          <p14:tracePt t="179282" x="2009775" y="5678488"/>
          <p14:tracePt t="179285" x="2009775" y="5670550"/>
          <p14:tracePt t="179287" x="2017713" y="5670550"/>
          <p14:tracePt t="179288" x="2025650" y="5670550"/>
          <p14:tracePt t="179292" x="2033588" y="5670550"/>
          <p14:tracePt t="179297" x="2041525" y="5670550"/>
          <p14:tracePt t="179300" x="2049463" y="5670550"/>
          <p14:tracePt t="179304" x="2057400" y="5670550"/>
          <p14:tracePt t="179311" x="2065338" y="5670550"/>
          <p14:tracePt t="179316" x="2073275" y="5670550"/>
          <p14:tracePt t="179322" x="2081213" y="5670550"/>
          <p14:tracePt t="179324" x="2081213" y="5678488"/>
          <p14:tracePt t="179328" x="2089150" y="5678488"/>
          <p14:tracePt t="179336" x="2097088" y="5678488"/>
          <p14:tracePt t="179344" x="2105025" y="5678488"/>
          <p14:tracePt t="179352" x="2112963" y="5678488"/>
          <p14:tracePt t="179365" x="2120900" y="5678488"/>
          <p14:tracePt t="179372" x="2128838" y="5678488"/>
          <p14:tracePt t="179378" x="2128838" y="5670550"/>
          <p14:tracePt t="179381" x="2136775" y="5670550"/>
          <p14:tracePt t="179386" x="2144713" y="5670550"/>
          <p14:tracePt t="179392" x="2152650" y="5662613"/>
          <p14:tracePt t="179398" x="2160588" y="5662613"/>
          <p14:tracePt t="179404" x="2168525" y="5653088"/>
          <p14:tracePt t="179408" x="2176463" y="5653088"/>
          <p14:tracePt t="179414" x="2184400" y="5645150"/>
          <p14:tracePt t="179420" x="2192338" y="5645150"/>
          <p14:tracePt t="179422" x="2192338" y="5637213"/>
          <p14:tracePt t="179424" x="2200275" y="5637213"/>
          <p14:tracePt t="179430" x="2208213" y="5637213"/>
          <p14:tracePt t="179434" x="2216150" y="5629275"/>
          <p14:tracePt t="179440" x="2224088" y="5629275"/>
          <p14:tracePt t="179442" x="2224088" y="5621338"/>
          <p14:tracePt t="179445" x="2232025" y="5621338"/>
          <p14:tracePt t="179450" x="2239963" y="5621338"/>
          <p14:tracePt t="179452" x="2239963" y="5613400"/>
          <p14:tracePt t="179456" x="2247900" y="5613400"/>
          <p14:tracePt t="179463" x="2255838" y="5605463"/>
          <p14:tracePt t="179466" x="2265363" y="5605463"/>
          <p14:tracePt t="179474" x="2273300" y="5597525"/>
          <p14:tracePt t="179482" x="2281238" y="5597525"/>
          <p14:tracePt t="179488" x="2281238" y="5589588"/>
          <p14:tracePt t="179494" x="2289175" y="5589588"/>
          <p14:tracePt t="179502" x="2289175" y="5581650"/>
          <p14:tracePt t="179506" x="2297113" y="5581650"/>
          <p14:tracePt t="179514" x="2297113" y="5573713"/>
          <p14:tracePt t="179516" x="2305050" y="5573713"/>
          <p14:tracePt t="179524" x="2305050" y="5565775"/>
          <p14:tracePt t="179530" x="2312988" y="5565775"/>
          <p14:tracePt t="179534" x="2312988" y="5557838"/>
          <p14:tracePt t="179542" x="2320925" y="5549900"/>
          <p14:tracePt t="179550" x="2320925" y="5541963"/>
          <p14:tracePt t="179558" x="2328863" y="5534025"/>
          <p14:tracePt t="179566" x="2328863" y="5526088"/>
          <p14:tracePt t="179574" x="2328863" y="5518150"/>
          <p14:tracePt t="179580" x="2328863" y="5510213"/>
          <p14:tracePt t="179586" x="2336800" y="5510213"/>
          <p14:tracePt t="179589" x="2336800" y="5502275"/>
          <p14:tracePt t="179596" x="2336800" y="5494338"/>
          <p14:tracePt t="179602" x="2336800" y="5486400"/>
          <p14:tracePt t="179611" x="2336800" y="5478463"/>
          <p14:tracePt t="179618" x="2336800" y="5470525"/>
          <p14:tracePt t="179628" x="2336800" y="5462588"/>
          <p14:tracePt t="179634" x="2328863" y="5462588"/>
          <p14:tracePt t="179638" x="2328863" y="5454650"/>
          <p14:tracePt t="179648" x="2328863" y="5446713"/>
          <p14:tracePt t="179656" x="2328863" y="5438775"/>
          <p14:tracePt t="179664" x="2320925" y="5430838"/>
          <p14:tracePt t="179670" x="2320925" y="5422900"/>
          <p14:tracePt t="179676" x="2312988" y="5414963"/>
          <p14:tracePt t="179682" x="2312988" y="5407025"/>
          <p14:tracePt t="179686" x="2305050" y="5399088"/>
          <p14:tracePt t="179692" x="2305050" y="5391150"/>
          <p14:tracePt t="179698" x="2297113" y="5391150"/>
          <p14:tracePt t="179700" x="2297113" y="5383213"/>
          <p14:tracePt t="179708" x="2297113" y="5375275"/>
          <p14:tracePt t="179711" x="2289175" y="5375275"/>
          <p14:tracePt t="179716" x="2289175" y="5367338"/>
          <p14:tracePt t="179722" x="2281238" y="5359400"/>
          <p14:tracePt t="179732" x="2273300" y="5351463"/>
          <p14:tracePt t="179742" x="2265363" y="5343525"/>
          <p14:tracePt t="179754" x="2255838" y="5343525"/>
          <p14:tracePt t="179756" x="2255838" y="5335588"/>
          <p14:tracePt t="179763" x="2247900" y="5335588"/>
          <p14:tracePt t="179770" x="2247900" y="5327650"/>
          <p14:tracePt t="179772" x="2239963" y="5327650"/>
          <p14:tracePt t="179778" x="2232025" y="5327650"/>
          <p14:tracePt t="179784" x="2224088" y="5319713"/>
          <p14:tracePt t="179790" x="2216150" y="5319713"/>
          <p14:tracePt t="179795" x="2208213" y="5319713"/>
          <p14:tracePt t="179797" x="2208213" y="5310188"/>
          <p14:tracePt t="179800" x="2200275" y="5310188"/>
          <p14:tracePt t="179804" x="2192338" y="5310188"/>
          <p14:tracePt t="179808" x="2192338" y="5302250"/>
          <p14:tracePt t="179811" x="2184400" y="5302250"/>
          <p14:tracePt t="179814" x="2176463" y="5302250"/>
          <p14:tracePt t="179818" x="2168525" y="5302250"/>
          <p14:tracePt t="179820" x="2168525" y="5294313"/>
          <p14:tracePt t="179824" x="2160588" y="5294313"/>
          <p14:tracePt t="179828" x="2152650" y="5294313"/>
          <p14:tracePt t="179832" x="2144713" y="5286375"/>
          <p14:tracePt t="179836" x="2136775" y="5286375"/>
          <p14:tracePt t="179840" x="2128838" y="5286375"/>
          <p14:tracePt t="179844" x="2120900" y="5278438"/>
          <p14:tracePt t="179848" x="2112963" y="5278438"/>
          <p14:tracePt t="179852" x="2105025" y="5278438"/>
          <p14:tracePt t="179856" x="2097088" y="5278438"/>
          <p14:tracePt t="179858" x="2097088" y="5270500"/>
          <p14:tracePt t="179861" x="2089150" y="5270500"/>
          <p14:tracePt t="179866" x="2081213" y="5270500"/>
          <p14:tracePt t="179870" x="2073275" y="5270500"/>
          <p14:tracePt t="179874" x="2065338" y="5270500"/>
          <p14:tracePt t="179878" x="2057400" y="5262563"/>
          <p14:tracePt t="179882" x="2049463" y="5262563"/>
          <p14:tracePt t="179886" x="2041525" y="5262563"/>
          <p14:tracePt t="179890" x="2033588" y="5262563"/>
          <p14:tracePt t="179892" x="2025650" y="5262563"/>
          <p14:tracePt t="179897" x="2017713" y="5262563"/>
          <p14:tracePt t="179902" x="2009775" y="5262563"/>
          <p14:tracePt t="179906" x="2001838" y="5262563"/>
          <p14:tracePt t="179914" x="1993900" y="5262563"/>
          <p14:tracePt t="179916" x="1985963" y="5254625"/>
          <p14:tracePt t="179924" x="1978025" y="5254625"/>
          <p14:tracePt t="179930" x="1970088" y="5254625"/>
          <p14:tracePt t="179932" x="1962150" y="5254625"/>
          <p14:tracePt t="179936" x="1954213" y="5254625"/>
          <p14:tracePt t="179938" x="1954213" y="5262563"/>
          <p14:tracePt t="179940" x="1946275" y="5262563"/>
          <p14:tracePt t="179942" x="1938338" y="5262563"/>
          <p14:tracePt t="179946" x="1930400" y="5262563"/>
          <p14:tracePt t="179948" x="1922463" y="5262563"/>
          <p14:tracePt t="179952" x="1912938" y="5262563"/>
          <p14:tracePt t="179954" x="1905000" y="5262563"/>
          <p14:tracePt t="179958" x="1897063" y="5262563"/>
          <p14:tracePt t="179961" x="1889125" y="5262563"/>
          <p14:tracePt t="179963" x="1881188" y="5262563"/>
          <p14:tracePt t="179966" x="1873250" y="5262563"/>
          <p14:tracePt t="179968" x="1865313" y="5262563"/>
          <p14:tracePt t="179972" x="1857375" y="5262563"/>
          <p14:tracePt t="179974" x="1849438" y="5262563"/>
          <p14:tracePt t="179978" x="1841500" y="5262563"/>
          <p14:tracePt t="179980" x="1833563" y="5270500"/>
          <p14:tracePt t="179984" x="1825625" y="5270500"/>
          <p14:tracePt t="179986" x="1817688" y="5270500"/>
          <p14:tracePt t="179988" x="1809750" y="5270500"/>
          <p14:tracePt t="179992" x="1801813" y="5270500"/>
          <p14:tracePt t="179994" x="1793875" y="5270500"/>
          <p14:tracePt t="179998" x="1785938" y="5270500"/>
          <p14:tracePt t="180000" x="1778000" y="5270500"/>
          <p14:tracePt t="180002" x="1770063" y="5270500"/>
          <p14:tracePt t="180006" x="1762125" y="5270500"/>
          <p14:tracePt t="180008" x="1754188" y="5270500"/>
          <p14:tracePt t="180012" x="1746250" y="5270500"/>
          <p14:tracePt t="180016" x="1738313" y="5278438"/>
          <p14:tracePt t="180018" x="1730375" y="5278438"/>
          <p14:tracePt t="180022" x="1722438" y="5278438"/>
          <p14:tracePt t="180024" x="1714500" y="5278438"/>
          <p14:tracePt t="180028" x="1706563" y="5278438"/>
          <p14:tracePt t="180032" x="1698625" y="5278438"/>
          <p14:tracePt t="180036" x="1690688" y="5278438"/>
          <p14:tracePt t="180040" x="1682750" y="5278438"/>
          <p14:tracePt t="180042" x="1674813" y="5278438"/>
          <p14:tracePt t="180046" x="1666875" y="5278438"/>
          <p14:tracePt t="180052" x="1658938" y="5278438"/>
          <p14:tracePt t="180056" x="1651000" y="5278438"/>
          <p14:tracePt t="180061" x="1643063" y="5278438"/>
          <p14:tracePt t="180062" x="1643063" y="5286375"/>
          <p14:tracePt t="180066" x="1635125" y="5286375"/>
          <p14:tracePt t="180072" x="1627188" y="5286375"/>
          <p14:tracePt t="180076" x="1619250" y="5286375"/>
          <p14:tracePt t="180082" x="1611313" y="5286375"/>
          <p14:tracePt t="180086" x="1611313" y="5294313"/>
          <p14:tracePt t="180088" x="1603375" y="5294313"/>
          <p14:tracePt t="180094" x="1595438" y="5294313"/>
          <p14:tracePt t="180100" x="1587500" y="5294313"/>
          <p14:tracePt t="180102" x="1587500" y="5302250"/>
          <p14:tracePt t="180114" x="1571625" y="5302250"/>
          <p14:tracePt t="180117" x="1571625" y="5310188"/>
          <p14:tracePt t="180120" x="1562100" y="5310188"/>
          <p14:tracePt t="180128" x="1554163" y="5310188"/>
          <p14:tracePt t="180131" x="1554163" y="5319713"/>
          <p14:tracePt t="180136" x="1546225" y="5319713"/>
          <p14:tracePt t="180140" x="1546225" y="5327650"/>
          <p14:tracePt t="180148" x="1538288" y="5335588"/>
          <p14:tracePt t="180156" x="1530350" y="5343525"/>
          <p14:tracePt t="180164" x="1530350" y="5351463"/>
          <p14:tracePt t="180170" x="1522413" y="5359400"/>
          <p14:tracePt t="180176" x="1522413" y="5367338"/>
          <p14:tracePt t="180182" x="1522413" y="5375275"/>
          <p14:tracePt t="180188" x="1522413" y="5383213"/>
          <p14:tracePt t="180196" x="1522413" y="5391150"/>
          <p14:tracePt t="180202" x="1522413" y="5399088"/>
          <p14:tracePt t="180208" x="1522413" y="5407025"/>
          <p14:tracePt t="180214" x="1522413" y="5414963"/>
          <p14:tracePt t="180220" x="1522413" y="5422900"/>
          <p14:tracePt t="180226" x="1522413" y="5430838"/>
          <p14:tracePt t="180232" x="1530350" y="5438775"/>
          <p14:tracePt t="180236" x="1530350" y="5446713"/>
          <p14:tracePt t="180242" x="1530350" y="5454650"/>
          <p14:tracePt t="180247" x="1530350" y="5462588"/>
          <p14:tracePt t="180253" x="1530350" y="5470525"/>
          <p14:tracePt t="180257" x="1530350" y="5478463"/>
          <p14:tracePt t="180263" x="1530350" y="5486400"/>
          <p14:tracePt t="180265" x="1538288" y="5486400"/>
          <p14:tracePt t="180267" x="1538288" y="5494338"/>
          <p14:tracePt t="180275" x="1538288" y="5502275"/>
          <p14:tracePt t="180282" x="1538288" y="5510213"/>
          <p14:tracePt t="180288" x="1538288" y="5518150"/>
          <p14:tracePt t="180296" x="1538288" y="5526088"/>
          <p14:tracePt t="180302" x="1546225" y="5526088"/>
          <p14:tracePt t="180304" x="1546225" y="5534025"/>
          <p14:tracePt t="180312" x="1546225" y="5541963"/>
          <p14:tracePt t="180318" x="1546225" y="5549900"/>
          <p14:tracePt t="180322" x="1554163" y="5549900"/>
          <p14:tracePt t="180326" x="1554163" y="5557838"/>
          <p14:tracePt t="180334" x="1554163" y="5565775"/>
          <p14:tracePt t="180338" x="1562100" y="5565775"/>
          <p14:tracePt t="180342" x="1562100" y="5573713"/>
          <p14:tracePt t="180350" x="1562100" y="5581650"/>
          <p14:tracePt t="180356" x="1571625" y="5581650"/>
          <p14:tracePt t="180358" x="1571625" y="5589588"/>
          <p14:tracePt t="180368" x="1571625" y="5597525"/>
          <p14:tracePt t="180374" x="1579563" y="5597525"/>
          <p14:tracePt t="180379" x="1579563" y="5605463"/>
          <p14:tracePt t="180390" x="1579563" y="5613400"/>
          <p14:tracePt t="180398" x="1587500" y="5613400"/>
          <p14:tracePt t="180520" x="1587500" y="5621338"/>
          <p14:tracePt t="180564" x="1595438" y="5621338"/>
          <p14:tracePt t="180594" x="1603375" y="5621338"/>
          <p14:tracePt t="180606" x="1611313" y="5621338"/>
          <p14:tracePt t="180616" x="1619250" y="5621338"/>
          <p14:tracePt t="180622" x="1627188" y="5621338"/>
          <p14:tracePt t="180630" x="1635125" y="5621338"/>
          <p14:tracePt t="180636" x="1643063" y="5621338"/>
          <p14:tracePt t="180642" x="1651000" y="5621338"/>
          <p14:tracePt t="180645" x="1651000" y="5613400"/>
          <p14:tracePt t="180648" x="1658938" y="5613400"/>
          <p14:tracePt t="180652" x="1666875" y="5613400"/>
          <p14:tracePt t="180656" x="1674813" y="5613400"/>
          <p14:tracePt t="180661" x="1682750" y="5613400"/>
          <p14:tracePt t="180664" x="1690688" y="5613400"/>
          <p14:tracePt t="180668" x="1698625" y="5613400"/>
          <p14:tracePt t="180670" x="1706563" y="5613400"/>
          <p14:tracePt t="180674" x="1714500" y="5605463"/>
          <p14:tracePt t="180677" x="1722438" y="5605463"/>
          <p14:tracePt t="180680" x="1730375" y="5605463"/>
          <p14:tracePt t="180684" x="1738313" y="5605463"/>
          <p14:tracePt t="180686" x="1738313" y="5613400"/>
          <p14:tracePt t="180688" x="1746250" y="5613400"/>
          <p14:tracePt t="180692" x="1754188" y="5613400"/>
          <p14:tracePt t="180696" x="1762125" y="5613400"/>
          <p14:tracePt t="180700" x="1770063" y="5613400"/>
          <p14:tracePt t="180704" x="1778000" y="5613400"/>
          <p14:tracePt t="180708" x="1785938" y="5613400"/>
          <p14:tracePt t="180714" x="1793875" y="5613400"/>
          <p14:tracePt t="180720" x="1801813" y="5613400"/>
          <p14:tracePt t="180724" x="1809750" y="5613400"/>
          <p14:tracePt t="180730" x="1817688" y="5613400"/>
          <p14:tracePt t="180734" x="1825625" y="5613400"/>
          <p14:tracePt t="180740" x="1833563" y="5613400"/>
          <p14:tracePt t="180748" x="1841500" y="5613400"/>
          <p14:tracePt t="180762" x="1841500" y="5605463"/>
          <p14:tracePt t="180764" x="1849438" y="5605463"/>
          <p14:tracePt t="180884" x="1857375" y="5605463"/>
          <p14:tracePt t="180892" x="1865313" y="5605463"/>
          <p14:tracePt t="180898" x="1873250" y="5605463"/>
          <p14:tracePt t="180904" x="1881188" y="5605463"/>
          <p14:tracePt t="180911" x="1889125" y="5605463"/>
          <p14:tracePt t="180914" x="1897063" y="5605463"/>
          <p14:tracePt t="180918" x="1905000" y="5605463"/>
          <p14:tracePt t="180922" x="1912938" y="5605463"/>
          <p14:tracePt t="180926" x="1922463" y="5605463"/>
          <p14:tracePt t="180932" x="1930400" y="5605463"/>
          <p14:tracePt t="180934" x="1938338" y="5605463"/>
          <p14:tracePt t="180938" x="1946275" y="5605463"/>
          <p14:tracePt t="180948" x="1962150" y="5613400"/>
          <p14:tracePt t="180950" x="1970088" y="5613400"/>
          <p14:tracePt t="180956" x="1978025" y="5613400"/>
          <p14:tracePt t="180962" x="1985963" y="5613400"/>
          <p14:tracePt t="180964" x="1993900" y="5613400"/>
          <p14:tracePt t="180970" x="2001838" y="5613400"/>
          <p14:tracePt t="180974" x="2001838" y="5621338"/>
          <p14:tracePt t="180976" x="2009775" y="5621338"/>
          <p14:tracePt t="180984" x="2017713" y="5621338"/>
          <p14:tracePt t="180996" x="2025650" y="5621338"/>
          <p14:tracePt t="181002" x="2033588" y="5621338"/>
          <p14:tracePt t="181008" x="2041525" y="5621338"/>
          <p14:tracePt t="181014" x="2049463" y="5613400"/>
          <p14:tracePt t="181020" x="2057400" y="5613400"/>
          <p14:tracePt t="181026" x="2065338" y="5613400"/>
          <p14:tracePt t="181028" x="2065338" y="5605463"/>
          <p14:tracePt t="181030" x="2073275" y="5605463"/>
          <p14:tracePt t="181036" x="2081213" y="5605463"/>
          <p14:tracePt t="181040" x="2089150" y="5597525"/>
          <p14:tracePt t="181044" x="2097088" y="5597525"/>
          <p14:tracePt t="181048" x="2105025" y="5589588"/>
          <p14:tracePt t="181052" x="2112963" y="5589588"/>
          <p14:tracePt t="181056" x="2120900" y="5581650"/>
          <p14:tracePt t="181061" x="2128838" y="5573713"/>
          <p14:tracePt t="181064" x="2136775" y="5573713"/>
          <p14:tracePt t="181068" x="2144713" y="5573713"/>
          <p14:tracePt t="181070" x="2144713" y="5565775"/>
          <p14:tracePt t="181072" x="2152650" y="5565775"/>
          <p14:tracePt t="181076" x="2160588" y="5565775"/>
          <p14:tracePt t="181078" x="2160588" y="5557838"/>
          <p14:tracePt t="181081" x="2168525" y="5557838"/>
          <p14:tracePt t="181084" x="2176463" y="5549900"/>
          <p14:tracePt t="181088" x="2184400" y="5549900"/>
          <p14:tracePt t="181092" x="2192338" y="5541963"/>
          <p14:tracePt t="181096" x="2200275" y="5541963"/>
          <p14:tracePt t="181100" x="2200275" y="5534025"/>
          <p14:tracePt t="181103" x="2208213" y="5534025"/>
          <p14:tracePt t="181106" x="2216150" y="5526088"/>
          <p14:tracePt t="181114" x="2224088" y="5518150"/>
          <p14:tracePt t="181120" x="2224088" y="5510213"/>
          <p14:tracePt t="181124" x="2232025" y="5510213"/>
          <p14:tracePt t="181126" x="2232025" y="5502275"/>
          <p14:tracePt t="181132" x="2232025" y="5494338"/>
          <p14:tracePt t="181134" x="2239963" y="5494338"/>
          <p14:tracePt t="181138" x="2239963" y="5486400"/>
          <p14:tracePt t="181144" x="2239963" y="5478463"/>
          <p14:tracePt t="181148" x="2247900" y="5478463"/>
          <p14:tracePt t="181150" x="2247900" y="5470525"/>
          <p14:tracePt t="181156" x="2247900" y="5462588"/>
          <p14:tracePt t="181162" x="2255838" y="5454650"/>
          <p14:tracePt t="181168" x="2255838" y="5446713"/>
          <p14:tracePt t="181174" x="2255838" y="5438775"/>
          <p14:tracePt t="181180" x="2255838" y="5430838"/>
          <p14:tracePt t="181186" x="2255838" y="5422900"/>
          <p14:tracePt t="181193" x="2265363" y="5414963"/>
          <p14:tracePt t="181200" x="2265363" y="5407025"/>
          <p14:tracePt t="181206" x="2265363" y="5399088"/>
          <p14:tracePt t="181214" x="2265363" y="5391150"/>
          <p14:tracePt t="181222" x="2265363" y="5383213"/>
          <p14:tracePt t="181232" x="2265363" y="5375275"/>
          <p14:tracePt t="181242" x="2265363" y="5367338"/>
          <p14:tracePt t="181261" x="2273300" y="5367338"/>
          <p14:tracePt t="181271" x="2273300" y="5359400"/>
          <p14:tracePt t="181292" x="2273300" y="5351463"/>
          <p14:tracePt t="181304" x="2273300" y="5343525"/>
          <p14:tracePt t="181320" x="2273300" y="5335588"/>
          <p14:tracePt t="181608" x="2281238" y="5335588"/>
          <p14:tracePt t="181614" x="2281238" y="5343525"/>
          <p14:tracePt t="181622" x="2281238" y="5351463"/>
          <p14:tracePt t="181628" x="2281238" y="5359400"/>
          <p14:tracePt t="181634" x="2281238" y="5367338"/>
          <p14:tracePt t="181640" x="2289175" y="5375275"/>
          <p14:tracePt t="181647" x="2289175" y="5383213"/>
          <p14:tracePt t="181654" x="2289175" y="5391150"/>
          <p14:tracePt t="181664" x="2289175" y="5399088"/>
          <p14:tracePt t="181672" x="2289175" y="5407025"/>
          <p14:tracePt t="181682" x="2297113" y="5414963"/>
          <p14:tracePt t="181696" x="2297113" y="5422900"/>
          <p14:tracePt t="181709" x="2297113" y="5430838"/>
          <p14:tracePt t="181720" x="2297113" y="5438775"/>
          <p14:tracePt t="181730" x="2297113" y="5446713"/>
          <p14:tracePt t="181740" x="2297113" y="5454650"/>
          <p14:tracePt t="181746" x="2305050" y="5454650"/>
          <p14:tracePt t="181748" x="2305050" y="5462588"/>
          <p14:tracePt t="181754" x="2305050" y="5470525"/>
          <p14:tracePt t="181763" x="2305050" y="5478463"/>
          <p14:tracePt t="181768" x="2305050" y="5486400"/>
          <p14:tracePt t="181774" x="2305050" y="5494338"/>
          <p14:tracePt t="181780" x="2305050" y="5502275"/>
          <p14:tracePt t="181786" x="2312988" y="5502275"/>
          <p14:tracePt t="181788" x="2312988" y="5510213"/>
          <p14:tracePt t="181794" x="2312988" y="5518150"/>
          <p14:tracePt t="181802" x="2312988" y="5526088"/>
          <p14:tracePt t="181812" x="2312988" y="5534025"/>
          <p14:tracePt t="181820" x="2312988" y="5541963"/>
          <p14:tracePt t="181823" x="2320925" y="5541963"/>
          <p14:tracePt t="181830" x="2320925" y="5549900"/>
          <p14:tracePt t="181840" x="2320925" y="5557838"/>
          <p14:tracePt t="181850" x="2320925" y="5565775"/>
          <p14:tracePt t="181856" x="2328863" y="5565775"/>
          <p14:tracePt t="181861" x="2328863" y="5573713"/>
          <p14:tracePt t="181876" x="2328863" y="5581650"/>
          <p14:tracePt t="181918" x="2328863" y="5589588"/>
          <p14:tracePt t="181948" x="2328863" y="5597525"/>
          <p14:tracePt t="181982" x="2328863" y="5605463"/>
          <p14:tracePt t="182046" x="2336800" y="5605463"/>
          <p14:tracePt t="182068" x="2344738" y="5605463"/>
          <p14:tracePt t="182074" x="2352675" y="5613400"/>
          <p14:tracePt t="182078" x="2360613" y="5613400"/>
          <p14:tracePt t="182080" x="2368550" y="5613400"/>
          <p14:tracePt t="182082" x="2376488" y="5613400"/>
          <p14:tracePt t="182086" x="2384425" y="5621338"/>
          <p14:tracePt t="182088" x="2392363" y="5621338"/>
          <p14:tracePt t="182090" x="2400300" y="5621338"/>
          <p14:tracePt t="182092" x="2408238" y="5621338"/>
          <p14:tracePt t="182094" x="2416175" y="5621338"/>
          <p14:tracePt t="182098" x="2424113" y="5621338"/>
          <p14:tracePt t="182100" x="2432050" y="5621338"/>
          <p14:tracePt t="182102" x="2439988" y="5621338"/>
          <p14:tracePt t="182104" x="2447925" y="5621338"/>
          <p14:tracePt t="182106" x="2455863" y="5621338"/>
          <p14:tracePt t="182108" x="2463800" y="5629275"/>
          <p14:tracePt t="182112" x="2479675" y="5629275"/>
          <p14:tracePt t="182114" x="2495550" y="5629275"/>
          <p14:tracePt t="182116" x="2503488" y="5629275"/>
          <p14:tracePt t="182118" x="2511425" y="5629275"/>
          <p14:tracePt t="182120" x="2519363" y="5629275"/>
          <p14:tracePt t="182122" x="2527300" y="5629275"/>
          <p14:tracePt t="182124" x="2535238" y="5629275"/>
          <p14:tracePt t="182126" x="2551113" y="5637213"/>
          <p14:tracePt t="182128" x="2559050" y="5637213"/>
          <p14:tracePt t="182130" x="2566988" y="5637213"/>
          <p14:tracePt t="182132" x="2574925" y="5637213"/>
          <p14:tracePt t="182134" x="2590800" y="5637213"/>
          <p14:tracePt t="182136" x="2598738" y="5637213"/>
          <p14:tracePt t="182138" x="2606675" y="5637213"/>
          <p14:tracePt t="182140" x="2616200" y="5637213"/>
          <p14:tracePt t="182142" x="2632075" y="5637213"/>
          <p14:tracePt t="182145" x="2640013" y="5637213"/>
          <p14:tracePt t="182148" x="2663825" y="5637213"/>
          <p14:tracePt t="182150" x="2671763" y="5637213"/>
          <p14:tracePt t="182152" x="2679700" y="5645150"/>
          <p14:tracePt t="182154" x="2695575" y="5645150"/>
          <p14:tracePt t="182158" x="2711450" y="5637213"/>
          <p14:tracePt t="182162" x="2727325" y="5637213"/>
          <p14:tracePt t="182164" x="2735263" y="5637213"/>
          <p14:tracePt t="182166" x="2743200" y="5637213"/>
          <p14:tracePt t="182168" x="2751138" y="5637213"/>
          <p14:tracePt t="182170" x="2759075" y="5637213"/>
          <p14:tracePt t="182172" x="2774950" y="5645150"/>
          <p14:tracePt t="182174" x="2782888" y="5645150"/>
          <p14:tracePt t="182176" x="2790825" y="5645150"/>
          <p14:tracePt t="182181" x="2806700" y="5645150"/>
          <p14:tracePt t="182183" x="2814638" y="5645150"/>
          <p14:tracePt t="182184" x="2822575" y="5645150"/>
          <p14:tracePt t="182186" x="2830513" y="5645150"/>
          <p14:tracePt t="182188" x="2838450" y="5645150"/>
          <p14:tracePt t="182190" x="2846388" y="5645150"/>
          <p14:tracePt t="182192" x="2854325" y="5645150"/>
          <p14:tracePt t="182195" x="2870200" y="5645150"/>
          <p14:tracePt t="182198" x="2878138" y="5645150"/>
          <p14:tracePt t="182200" x="2886075" y="5645150"/>
          <p14:tracePt t="182202" x="2894013" y="5645150"/>
          <p14:tracePt t="182204" x="2901950" y="5645150"/>
          <p14:tracePt t="182206" x="2909888" y="5645150"/>
          <p14:tracePt t="182208" x="2917825" y="5645150"/>
          <p14:tracePt t="182212" x="2933700" y="5645150"/>
          <p14:tracePt t="182214" x="2941638" y="5653088"/>
          <p14:tracePt t="182216" x="2949575" y="5653088"/>
          <p14:tracePt t="182218" x="2957513" y="5653088"/>
          <p14:tracePt t="182220" x="2967038" y="5653088"/>
          <p14:tracePt t="182222" x="2982913" y="5653088"/>
          <p14:tracePt t="182225" x="2990850" y="5653088"/>
          <p14:tracePt t="182226" x="2998788" y="5653088"/>
          <p14:tracePt t="182228" x="3006725" y="5653088"/>
          <p14:tracePt t="182230" x="3014663" y="5653088"/>
          <p14:tracePt t="182232" x="3022600" y="5653088"/>
          <p14:tracePt t="182234" x="3030538" y="5662613"/>
          <p14:tracePt t="182236" x="3046413" y="5662613"/>
          <p14:tracePt t="182238" x="3054350" y="5662613"/>
          <p14:tracePt t="182240" x="3062288" y="5662613"/>
          <p14:tracePt t="182242" x="3078163" y="5662613"/>
          <p14:tracePt t="182244" x="3086100" y="5662613"/>
          <p14:tracePt t="182246" x="3094038" y="5662613"/>
          <p14:tracePt t="182248" x="3101975" y="5662613"/>
          <p14:tracePt t="182250" x="3109913" y="5662613"/>
          <p14:tracePt t="182252" x="3125788" y="5670550"/>
          <p14:tracePt t="182254" x="3133725" y="5670550"/>
          <p14:tracePt t="182256" x="3141663" y="5670550"/>
          <p14:tracePt t="182258" x="3149600" y="5670550"/>
          <p14:tracePt t="182261" x="3157538" y="5670550"/>
          <p14:tracePt t="182264" x="3181350" y="5678488"/>
          <p14:tracePt t="182266" x="3189288" y="5678488"/>
          <p14:tracePt t="182268" x="3197225" y="5678488"/>
          <p14:tracePt t="182270" x="3205163" y="5678488"/>
          <p14:tracePt t="182272" x="3221038" y="5678488"/>
          <p14:tracePt t="182274" x="3228975" y="5678488"/>
          <p14:tracePt t="182276" x="3236913" y="5678488"/>
          <p14:tracePt t="182278" x="3252788" y="5678488"/>
          <p14:tracePt t="182280" x="3260725" y="5678488"/>
          <p14:tracePt t="182282" x="3268663" y="5678488"/>
          <p14:tracePt t="182284" x="3284538" y="5678488"/>
          <p14:tracePt t="182286" x="3292475" y="5678488"/>
          <p14:tracePt t="182288" x="3300413" y="5678488"/>
          <p14:tracePt t="182290" x="3317875" y="5678488"/>
          <p14:tracePt t="182292" x="3325813" y="5678488"/>
          <p14:tracePt t="182294" x="3333750" y="5678488"/>
          <p14:tracePt t="182296" x="3341688" y="5678488"/>
          <p14:tracePt t="182298" x="3357563" y="5678488"/>
          <p14:tracePt t="182300" x="3365500" y="5678488"/>
          <p14:tracePt t="182302" x="3373438" y="5678488"/>
          <p14:tracePt t="182304" x="3381375" y="5678488"/>
          <p14:tracePt t="182306" x="3389313" y="5678488"/>
          <p14:tracePt t="182308" x="3405188" y="5686425"/>
          <p14:tracePt t="182312" x="3421063" y="5678488"/>
          <p14:tracePt t="182314" x="3429000" y="5678488"/>
          <p14:tracePt t="182316" x="3436938" y="5678488"/>
          <p14:tracePt t="182318" x="3452813" y="5686425"/>
          <p14:tracePt t="182320" x="3460750" y="5686425"/>
          <p14:tracePt t="182322" x="3468688" y="5686425"/>
          <p14:tracePt t="182324" x="3476625" y="5686425"/>
          <p14:tracePt t="182326" x="3484563" y="5686425"/>
          <p14:tracePt t="182328" x="3492500" y="5686425"/>
          <p14:tracePt t="182330" x="3500438" y="5686425"/>
          <p14:tracePt t="182332" x="3508375" y="5686425"/>
          <p14:tracePt t="182334" x="3516313" y="5686425"/>
          <p14:tracePt t="182336" x="3524250" y="5686425"/>
          <p14:tracePt t="182338" x="3532188" y="5686425"/>
          <p14:tracePt t="182340" x="3540125" y="5686425"/>
          <p14:tracePt t="182342" x="3548063" y="5686425"/>
          <p14:tracePt t="182345" x="3563938" y="5686425"/>
          <p14:tracePt t="182347" x="3571875" y="5686425"/>
          <p14:tracePt t="182349" x="3579813" y="5686425"/>
          <p14:tracePt t="182350" x="3587750" y="5686425"/>
          <p14:tracePt t="182352" x="3595688" y="5686425"/>
          <p14:tracePt t="182354" x="3603625" y="5686425"/>
          <p14:tracePt t="182356" x="3611563" y="5686425"/>
          <p14:tracePt t="182358" x="3627438" y="5686425"/>
          <p14:tracePt t="182362" x="3643313" y="5694363"/>
          <p14:tracePt t="182364" x="3651250" y="5694363"/>
          <p14:tracePt t="182366" x="3660775" y="5694363"/>
          <p14:tracePt t="182368" x="3668713" y="5694363"/>
          <p14:tracePt t="182370" x="3676650" y="5694363"/>
          <p14:tracePt t="182372" x="3684588" y="5694363"/>
          <p14:tracePt t="182374" x="3692525" y="5694363"/>
          <p14:tracePt t="182376" x="3708400" y="5694363"/>
          <p14:tracePt t="182378" x="3716338" y="5694363"/>
          <p14:tracePt t="182380" x="3724275" y="5702300"/>
          <p14:tracePt t="182382" x="3732213" y="5702300"/>
          <p14:tracePt t="182384" x="3740150" y="5702300"/>
          <p14:tracePt t="182386" x="3748088" y="5702300"/>
          <p14:tracePt t="182388" x="3756025" y="5702300"/>
          <p14:tracePt t="182390" x="3763963" y="5702300"/>
          <p14:tracePt t="182392" x="3779838" y="5702300"/>
          <p14:tracePt t="182394" x="3787775" y="5702300"/>
          <p14:tracePt t="182398" x="3803650" y="5710238"/>
          <p14:tracePt t="182400" x="3811588" y="5710238"/>
          <p14:tracePt t="182402" x="3819525" y="5710238"/>
          <p14:tracePt t="182404" x="3835400" y="5710238"/>
          <p14:tracePt t="182406" x="3843338" y="5710238"/>
          <p14:tracePt t="182408" x="3851275" y="5710238"/>
          <p14:tracePt t="182412" x="3875088" y="5718175"/>
          <p14:tracePt t="182414" x="3883025" y="5718175"/>
          <p14:tracePt t="182416" x="3890963" y="5718175"/>
          <p14:tracePt t="182418" x="3906838" y="5718175"/>
          <p14:tracePt t="182420" x="3914775" y="5718175"/>
          <p14:tracePt t="182422" x="3930650" y="5718175"/>
          <p14:tracePt t="182424" x="3938588" y="5726113"/>
          <p14:tracePt t="182426" x="3954463" y="5726113"/>
          <p14:tracePt t="182429" x="3962400" y="5726113"/>
          <p14:tracePt t="182432" x="3978275" y="5726113"/>
          <p14:tracePt t="182432" x="3986213" y="5726113"/>
          <p14:tracePt t="182434" x="4002088" y="5726113"/>
          <p14:tracePt t="182436" x="4011613" y="5726113"/>
          <p14:tracePt t="182438" x="4027488" y="5726113"/>
          <p14:tracePt t="182440" x="4043363" y="5726113"/>
          <p14:tracePt t="182442" x="4051300" y="5734050"/>
          <p14:tracePt t="182445" x="4067175" y="5734050"/>
          <p14:tracePt t="182448" x="4098925" y="5734050"/>
          <p14:tracePt t="182450" x="4114800" y="5734050"/>
          <p14:tracePt t="182452" x="4130675" y="5734050"/>
          <p14:tracePt t="182454" x="4138613" y="5734050"/>
          <p14:tracePt t="182456" x="4154488" y="5734050"/>
          <p14:tracePt t="182458" x="4170363" y="5734050"/>
          <p14:tracePt t="182462" x="4194175" y="5734050"/>
          <p14:tracePt t="182464" x="4210050" y="5726113"/>
          <p14:tracePt t="182466" x="4225925" y="5726113"/>
          <p14:tracePt t="182468" x="4241800" y="5726113"/>
          <p14:tracePt t="182470" x="4249738" y="5726113"/>
          <p14:tracePt t="182472" x="4265613" y="5726113"/>
          <p14:tracePt t="182474" x="4281488" y="5726113"/>
          <p14:tracePt t="182476" x="4297363" y="5726113"/>
          <p14:tracePt t="182478" x="4305300" y="5726113"/>
          <p14:tracePt t="182480" x="4321175" y="5726113"/>
          <p14:tracePt t="182482" x="4337050" y="5726113"/>
          <p14:tracePt t="182484" x="4352925" y="5726113"/>
          <p14:tracePt t="182486" x="4370388" y="5726113"/>
          <p14:tracePt t="182488" x="4386263" y="5726113"/>
          <p14:tracePt t="182490" x="4402138" y="5726113"/>
          <p14:tracePt t="182492" x="4418013" y="5726113"/>
          <p14:tracePt t="182494" x="4433888" y="5726113"/>
          <p14:tracePt t="182496" x="4449763" y="5726113"/>
          <p14:tracePt t="182498" x="4457700" y="5726113"/>
          <p14:tracePt t="182500" x="4473575" y="5726113"/>
          <p14:tracePt t="182502" x="4489450" y="5726113"/>
          <p14:tracePt t="182504" x="4505325" y="5726113"/>
          <p14:tracePt t="182506" x="4521200" y="5726113"/>
          <p14:tracePt t="182508" x="4537075" y="5726113"/>
          <p14:tracePt t="182512" x="4568825" y="5726113"/>
          <p14:tracePt t="182514" x="4584700" y="5726113"/>
          <p14:tracePt t="182516" x="4600575" y="5726113"/>
          <p14:tracePt t="182518" x="4616450" y="5726113"/>
          <p14:tracePt t="182520" x="4632325" y="5726113"/>
          <p14:tracePt t="182522" x="4648200" y="5726113"/>
          <p14:tracePt t="182524" x="4664075" y="5726113"/>
          <p14:tracePt t="182526" x="4679950" y="5726113"/>
          <p14:tracePt t="182528" x="4705350" y="5718175"/>
          <p14:tracePt t="182530" x="4713288" y="5718175"/>
          <p14:tracePt t="182532" x="4729163" y="5718175"/>
          <p14:tracePt t="182534" x="4745038" y="5718175"/>
          <p14:tracePt t="182536" x="4760913" y="5718175"/>
          <p14:tracePt t="182538" x="4776788" y="5718175"/>
          <p14:tracePt t="182540" x="4792663" y="5718175"/>
          <p14:tracePt t="182542" x="4808538" y="5718175"/>
          <p14:tracePt t="182545" x="4824413" y="5718175"/>
          <p14:tracePt t="182547" x="4840288" y="5718175"/>
          <p14:tracePt t="182548" x="4856163" y="5718175"/>
          <p14:tracePt t="182550" x="4872038" y="5718175"/>
          <p14:tracePt t="182552" x="4879975" y="5718175"/>
          <p14:tracePt t="182554" x="4895850" y="5718175"/>
          <p14:tracePt t="182556" x="4911725" y="5718175"/>
          <p14:tracePt t="182558" x="4927600" y="5718175"/>
          <p14:tracePt t="182562" x="4959350" y="5718175"/>
          <p14:tracePt t="182564" x="4975225" y="5718175"/>
          <p14:tracePt t="182566" x="4991100" y="5718175"/>
          <p14:tracePt t="182568" x="5006975" y="5718175"/>
          <p14:tracePt t="182570" x="5022850" y="5718175"/>
          <p14:tracePt t="182572" x="5030788" y="5718175"/>
          <p14:tracePt t="182574" x="5046663" y="5718175"/>
          <p14:tracePt t="182576" x="5064125" y="5718175"/>
          <p14:tracePt t="182578" x="5080000" y="5718175"/>
          <p14:tracePt t="182580" x="5087938" y="5718175"/>
          <p14:tracePt t="182582" x="5103813" y="5718175"/>
          <p14:tracePt t="182584" x="5119688" y="5718175"/>
          <p14:tracePt t="182586" x="5135563" y="5718175"/>
          <p14:tracePt t="182588" x="5143500" y="5718175"/>
          <p14:tracePt t="182590" x="5159375" y="5718175"/>
          <p14:tracePt t="182592" x="5175250" y="5718175"/>
          <p14:tracePt t="182594" x="5191125" y="5718175"/>
          <p14:tracePt t="182596" x="5207000" y="5726113"/>
          <p14:tracePt t="182598" x="5214938" y="5726113"/>
          <p14:tracePt t="182600" x="5230813" y="5726113"/>
          <p14:tracePt t="182602" x="5238750" y="5726113"/>
          <p14:tracePt t="182604" x="5254625" y="5726113"/>
          <p14:tracePt t="182606" x="5270500" y="5726113"/>
          <p14:tracePt t="182608" x="5286375" y="5726113"/>
          <p14:tracePt t="182612" x="5310188" y="5726113"/>
          <p14:tracePt t="182615" x="5326063" y="5726113"/>
          <p14:tracePt t="182617" x="5334000" y="5726113"/>
          <p14:tracePt t="182618" x="5349875" y="5726113"/>
          <p14:tracePt t="182620" x="5357813" y="5726113"/>
          <p14:tracePt t="182622" x="5373688" y="5726113"/>
          <p14:tracePt t="182624" x="5381625" y="5726113"/>
          <p14:tracePt t="182626" x="5397500" y="5726113"/>
          <p14:tracePt t="182628" x="5407025" y="5726113"/>
          <p14:tracePt t="182630" x="5422900" y="5726113"/>
          <p14:tracePt t="182632" x="5430838" y="5726113"/>
          <p14:tracePt t="182634" x="5446713" y="5726113"/>
          <p14:tracePt t="182636" x="5462588" y="5726113"/>
          <p14:tracePt t="182638" x="5470525" y="5726113"/>
          <p14:tracePt t="182640" x="5486400" y="5726113"/>
          <p14:tracePt t="182642" x="5502275" y="5726113"/>
          <p14:tracePt t="182644" x="5510213" y="5726113"/>
          <p14:tracePt t="182648" x="5534025" y="5726113"/>
          <p14:tracePt t="182650" x="5549900" y="5726113"/>
          <p14:tracePt t="182652" x="5565775" y="5726113"/>
          <p14:tracePt t="182654" x="5573713" y="5726113"/>
          <p14:tracePt t="182656" x="5589588" y="5726113"/>
          <p14:tracePt t="182658" x="5605463" y="5726113"/>
          <p14:tracePt t="182661" x="5613400" y="5726113"/>
          <p14:tracePt t="182664" x="5645150" y="5726113"/>
          <p14:tracePt t="182666" x="5653088" y="5726113"/>
          <p14:tracePt t="182668" x="5661025" y="5726113"/>
          <p14:tracePt t="182670" x="5676900" y="5726113"/>
          <p14:tracePt t="182672" x="5684838" y="5726113"/>
          <p14:tracePt t="182674" x="5692775" y="5726113"/>
          <p14:tracePt t="182676" x="5708650" y="5726113"/>
          <p14:tracePt t="182680" x="5732463" y="5726113"/>
          <p14:tracePt t="182682" x="5740400" y="5726113"/>
          <p14:tracePt t="182684" x="5757863" y="5726113"/>
          <p14:tracePt t="182686" x="5765800" y="5726113"/>
          <p14:tracePt t="182688" x="5773738" y="5726113"/>
          <p14:tracePt t="182690" x="5781675" y="5718175"/>
          <p14:tracePt t="182692" x="5797550" y="5718175"/>
          <p14:tracePt t="182695" x="5805488" y="5718175"/>
          <p14:tracePt t="182697" x="5813425" y="5718175"/>
          <p14:tracePt t="182698" x="5821363" y="5718175"/>
          <p14:tracePt t="182700" x="5829300" y="5718175"/>
          <p14:tracePt t="182702" x="5845175" y="5718175"/>
          <p14:tracePt t="182704" x="5853113" y="5718175"/>
          <p14:tracePt t="182706" x="5861050" y="5718175"/>
          <p14:tracePt t="182708" x="5876925" y="5718175"/>
          <p14:tracePt t="182712" x="5892800" y="5718175"/>
          <p14:tracePt t="182714" x="5900738" y="5718175"/>
          <p14:tracePt t="182716" x="5916613" y="5718175"/>
          <p14:tracePt t="182718" x="5924550" y="5718175"/>
          <p14:tracePt t="182720" x="5932488" y="5718175"/>
          <p14:tracePt t="182722" x="5948363" y="5718175"/>
          <p14:tracePt t="182724" x="5956300" y="5718175"/>
          <p14:tracePt t="182726" x="5964238" y="5718175"/>
          <p14:tracePt t="182728" x="5980113" y="5718175"/>
          <p14:tracePt t="182730" x="5988050" y="5718175"/>
          <p14:tracePt t="182732" x="5995988" y="5718175"/>
          <p14:tracePt t="182734" x="6003925" y="5718175"/>
          <p14:tracePt t="182736" x="6011863" y="5718175"/>
          <p14:tracePt t="182738" x="6027738" y="5718175"/>
          <p14:tracePt t="182740" x="6035675" y="5718175"/>
          <p14:tracePt t="182742" x="6043613" y="5718175"/>
          <p14:tracePt t="182744" x="6051550" y="5718175"/>
          <p14:tracePt t="182746" x="6067425" y="5718175"/>
          <p14:tracePt t="182748" x="6075363" y="5718175"/>
          <p14:tracePt t="182750" x="6083300" y="5718175"/>
          <p14:tracePt t="182752" x="6091238" y="5718175"/>
          <p14:tracePt t="182754" x="6100763" y="5718175"/>
          <p14:tracePt t="182756" x="6108700" y="5718175"/>
          <p14:tracePt t="182758" x="6116638" y="5718175"/>
          <p14:tracePt t="182762" x="6140450" y="5718175"/>
          <p14:tracePt t="182764" x="6148388" y="5718175"/>
          <p14:tracePt t="182766" x="6164263" y="5718175"/>
          <p14:tracePt t="182768" x="6172200" y="5718175"/>
          <p14:tracePt t="182770" x="6180138" y="5718175"/>
          <p14:tracePt t="182772" x="6188075" y="5718175"/>
          <p14:tracePt t="182774" x="6203950" y="5718175"/>
          <p14:tracePt t="182776" x="6211888" y="5718175"/>
          <p14:tracePt t="182778" x="6219825" y="5718175"/>
          <p14:tracePt t="182780" x="6235700" y="5718175"/>
          <p14:tracePt t="182782" x="6243638" y="5718175"/>
          <p14:tracePt t="182784" x="6251575" y="5726113"/>
          <p14:tracePt t="182786" x="6267450" y="5726113"/>
          <p14:tracePt t="182788" x="6275388" y="5726113"/>
          <p14:tracePt t="182790" x="6291263" y="5726113"/>
          <p14:tracePt t="182792" x="6299200" y="5726113"/>
          <p14:tracePt t="182794" x="6315075" y="5726113"/>
          <p14:tracePt t="182796" x="6330950" y="5726113"/>
          <p14:tracePt t="182798" x="6338888" y="5726113"/>
          <p14:tracePt t="182800" x="6354763" y="5726113"/>
          <p14:tracePt t="182803" x="6362700" y="5726113"/>
          <p14:tracePt t="182804" x="6370638" y="5726113"/>
          <p14:tracePt t="182806" x="6386513" y="5726113"/>
          <p14:tracePt t="182808" x="6394450" y="5726113"/>
          <p14:tracePt t="182812" x="6418263" y="5726113"/>
          <p14:tracePt t="182814" x="6426200" y="5726113"/>
          <p14:tracePt t="182816" x="6442075" y="5726113"/>
          <p14:tracePt t="182818" x="6451600" y="5726113"/>
          <p14:tracePt t="182820" x="6467475" y="5726113"/>
          <p14:tracePt t="182822" x="6475413" y="5726113"/>
          <p14:tracePt t="182824" x="6491288" y="5726113"/>
          <p14:tracePt t="182826" x="6499225" y="5726113"/>
          <p14:tracePt t="182828" x="6515100" y="5726113"/>
          <p14:tracePt t="182830" x="6530975" y="5726113"/>
          <p14:tracePt t="182832" x="6538913" y="5726113"/>
          <p14:tracePt t="182834" x="6554788" y="5726113"/>
          <p14:tracePt t="182836" x="6570663" y="5726113"/>
          <p14:tracePt t="182838" x="6578600" y="5726113"/>
          <p14:tracePt t="182840" x="6594475" y="5726113"/>
          <p14:tracePt t="182842" x="6610350" y="5726113"/>
          <p14:tracePt t="182844" x="6618288" y="5726113"/>
          <p14:tracePt t="182846" x="6634163" y="5726113"/>
          <p14:tracePt t="182848" x="6650038" y="5726113"/>
          <p14:tracePt t="182850" x="6665913" y="5726113"/>
          <p14:tracePt t="182852" x="6673850" y="5726113"/>
          <p14:tracePt t="182854" x="6689725" y="5726113"/>
          <p14:tracePt t="182856" x="6705600" y="5726113"/>
          <p14:tracePt t="182858" x="6713538" y="5726113"/>
          <p14:tracePt t="182862" x="6745288" y="5726113"/>
          <p14:tracePt t="182864" x="6753225" y="5726113"/>
          <p14:tracePt t="182867" x="6769100" y="5726113"/>
          <p14:tracePt t="182868" x="6777038" y="5726113"/>
          <p14:tracePt t="182870" x="6794500" y="5726113"/>
          <p14:tracePt t="182872" x="6802438" y="5726113"/>
          <p14:tracePt t="182874" x="6818313" y="5726113"/>
          <p14:tracePt t="182876" x="6826250" y="5726113"/>
          <p14:tracePt t="182878" x="6842125" y="5726113"/>
          <p14:tracePt t="182882" x="6858000" y="5726113"/>
          <p14:tracePt t="182884" x="6873875" y="5726113"/>
          <p14:tracePt t="182886" x="6881813" y="5726113"/>
          <p14:tracePt t="182888" x="6897688" y="5726113"/>
          <p14:tracePt t="182890" x="6905625" y="5726113"/>
          <p14:tracePt t="182892" x="6913563" y="5726113"/>
          <p14:tracePt t="182894" x="6921500" y="5726113"/>
          <p14:tracePt t="182898" x="6937375" y="5726113"/>
          <p14:tracePt t="182900" x="6945313" y="5726113"/>
          <p14:tracePt t="182902" x="6953250" y="5726113"/>
          <p14:tracePt t="182906" x="6961188" y="5726113"/>
          <p14:tracePt t="182908" x="6969125" y="5726113"/>
          <p14:tracePt t="182911" x="6969125" y="5718175"/>
          <p14:tracePt t="182914" x="6985000" y="5718175"/>
          <p14:tracePt t="182918" x="6992938" y="5718175"/>
          <p14:tracePt t="182922" x="7000875" y="5718175"/>
          <p14:tracePt t="182929" x="7008813" y="5718175"/>
          <p14:tracePt t="182936" x="7016750" y="5718175"/>
          <p14:tracePt t="182963" x="7024688" y="5710238"/>
          <p14:tracePt t="183082" x="7024688" y="5702300"/>
          <p14:tracePt t="183094" x="7024688" y="5694363"/>
          <p14:tracePt t="183102" x="7024688" y="5686425"/>
          <p14:tracePt t="183110" x="7024688" y="5678488"/>
          <p14:tracePt t="183118" x="7024688" y="5670550"/>
          <p14:tracePt t="183124" x="7024688" y="5662613"/>
          <p14:tracePt t="183132" x="7024688" y="5653088"/>
          <p14:tracePt t="183140" x="7024688" y="5645150"/>
          <p14:tracePt t="183146" x="7024688" y="5637213"/>
          <p14:tracePt t="183154" x="7024688" y="5629275"/>
          <p14:tracePt t="183162" x="7024688" y="5621338"/>
          <p14:tracePt t="183168" x="7024688" y="5613400"/>
          <p14:tracePt t="183174" x="7024688" y="5605463"/>
          <p14:tracePt t="183180" x="7024688" y="5597525"/>
          <p14:tracePt t="183184" x="7024688" y="5589588"/>
          <p14:tracePt t="183190" x="7024688" y="5581650"/>
          <p14:tracePt t="183196" x="7024688" y="5573713"/>
          <p14:tracePt t="183198" x="7024688" y="5565775"/>
          <p14:tracePt t="183202" x="7024688" y="5557838"/>
          <p14:tracePt t="183204" x="7024688" y="5549900"/>
          <p14:tracePt t="183208" x="7024688" y="5541963"/>
          <p14:tracePt t="183212" x="7032625" y="5534025"/>
          <p14:tracePt t="183216" x="7032625" y="5526088"/>
          <p14:tracePt t="183218" x="7032625" y="5518150"/>
          <p14:tracePt t="183222" x="7032625" y="5510213"/>
          <p14:tracePt t="183224" x="7032625" y="5502275"/>
          <p14:tracePt t="183227" x="7032625" y="5494338"/>
          <p14:tracePt t="183230" x="7032625" y="5486400"/>
          <p14:tracePt t="183232" x="7032625" y="5478463"/>
          <p14:tracePt t="183234" x="7032625" y="5470525"/>
          <p14:tracePt t="183238" x="7032625" y="5462588"/>
          <p14:tracePt t="183240" x="7032625" y="5454650"/>
          <p14:tracePt t="183242" x="7032625" y="5446713"/>
          <p14:tracePt t="183244" x="7032625" y="5438775"/>
          <p14:tracePt t="183246" x="7040563" y="5430838"/>
          <p14:tracePt t="183248" x="7040563" y="5422900"/>
          <p14:tracePt t="183250" x="7040563" y="5414963"/>
          <p14:tracePt t="183252" x="7040563" y="5407025"/>
          <p14:tracePt t="183257" x="7040563" y="5399088"/>
          <p14:tracePt t="183258" x="7040563" y="5391150"/>
          <p14:tracePt t="183262" x="7048500" y="5375275"/>
          <p14:tracePt t="183266" x="7048500" y="5367338"/>
          <p14:tracePt t="183268" x="7048500" y="5359400"/>
          <p14:tracePt t="183272" x="7048500" y="5351463"/>
          <p14:tracePt t="183274" x="7048500" y="5343525"/>
          <p14:tracePt t="183277" x="7048500" y="5335588"/>
          <p14:tracePt t="183279" x="7048500" y="5327650"/>
          <p14:tracePt t="183283" x="7048500" y="5319713"/>
          <p14:tracePt t="183285" x="7056438" y="5319713"/>
          <p14:tracePt t="183287" x="7056438" y="5310188"/>
          <p14:tracePt t="183291" x="7056438" y="5302250"/>
          <p14:tracePt t="183295" x="7056438" y="5294313"/>
          <p14:tracePt t="183301" x="7056438" y="5286375"/>
          <p14:tracePt t="183319" x="7056438" y="5278438"/>
          <p14:tracePt t="183447" x="7048500" y="5278438"/>
          <p14:tracePt t="183450" x="7048500" y="5286375"/>
          <p14:tracePt t="183452" x="7040563" y="5286375"/>
          <p14:tracePt t="183456" x="7032625" y="5286375"/>
          <p14:tracePt t="183462" x="7024688" y="5286375"/>
          <p14:tracePt t="183464" x="7016750" y="5286375"/>
          <p14:tracePt t="183468" x="7008813" y="5286375"/>
          <p14:tracePt t="183472" x="7000875" y="5286375"/>
          <p14:tracePt t="183474" x="6992938" y="5286375"/>
          <p14:tracePt t="183476" x="6985000" y="5294313"/>
          <p14:tracePt t="183478" x="6977063" y="5294313"/>
          <p14:tracePt t="183480" x="6969125" y="5294313"/>
          <p14:tracePt t="183482" x="6961188" y="5294313"/>
          <p14:tracePt t="183484" x="6953250" y="5294313"/>
          <p14:tracePt t="183486" x="6945313" y="5294313"/>
          <p14:tracePt t="183488" x="6937375" y="5294313"/>
          <p14:tracePt t="183490" x="6929438" y="5294313"/>
          <p14:tracePt t="183492" x="6913563" y="5294313"/>
          <p14:tracePt t="183496" x="6897688" y="5294313"/>
          <p14:tracePt t="183498" x="6881813" y="5294313"/>
          <p14:tracePt t="183500" x="6873875" y="5302250"/>
          <p14:tracePt t="183502" x="6858000" y="5302250"/>
          <p14:tracePt t="183504" x="6850063" y="5302250"/>
          <p14:tracePt t="183506" x="6834188" y="5302250"/>
          <p14:tracePt t="183508" x="6818313" y="5302250"/>
          <p14:tracePt t="183512" x="6794500" y="5302250"/>
          <p14:tracePt t="183514" x="6777038" y="5302250"/>
          <p14:tracePt t="183516" x="6769100" y="5302250"/>
          <p14:tracePt t="183518" x="6753225" y="5302250"/>
          <p14:tracePt t="183520" x="6737350" y="5310188"/>
          <p14:tracePt t="183522" x="6721475" y="5310188"/>
          <p14:tracePt t="183524" x="6705600" y="5310188"/>
          <p14:tracePt t="183526" x="6697663" y="5310188"/>
          <p14:tracePt t="183528" x="6681788" y="5310188"/>
          <p14:tracePt t="183530" x="6665913" y="5310188"/>
          <p14:tracePt t="183532" x="6650038" y="5310188"/>
          <p14:tracePt t="183534" x="6634163" y="5310188"/>
          <p14:tracePt t="183536" x="6618288" y="5310188"/>
          <p14:tracePt t="183538" x="6602413" y="5310188"/>
          <p14:tracePt t="183540" x="6594475" y="5310188"/>
          <p14:tracePt t="183542" x="6578600" y="5310188"/>
          <p14:tracePt t="183544" x="6554788" y="5302250"/>
          <p14:tracePt t="183546" x="6538913" y="5310188"/>
          <p14:tracePt t="183548" x="6523038" y="5310188"/>
          <p14:tracePt t="183550" x="6507163" y="5310188"/>
          <p14:tracePt t="183552" x="6491288" y="5310188"/>
          <p14:tracePt t="183554" x="6475413" y="5310188"/>
          <p14:tracePt t="183556" x="6459538" y="5310188"/>
          <p14:tracePt t="183558" x="6442075" y="5310188"/>
          <p14:tracePt t="183562" x="6410325" y="5310188"/>
          <p14:tracePt t="183564" x="6394450" y="5310188"/>
          <p14:tracePt t="183566" x="6378575" y="5310188"/>
          <p14:tracePt t="183568" x="6362700" y="5310188"/>
          <p14:tracePt t="183570" x="6346825" y="5310188"/>
          <p14:tracePt t="183572" x="6330950" y="5310188"/>
          <p14:tracePt t="183574" x="6315075" y="5310188"/>
          <p14:tracePt t="183576" x="6307138" y="5310188"/>
          <p14:tracePt t="183578" x="6291263" y="5310188"/>
          <p14:tracePt t="183580" x="6275388" y="5310188"/>
          <p14:tracePt t="183582" x="6259513" y="5310188"/>
          <p14:tracePt t="183584" x="6243638" y="5310188"/>
          <p14:tracePt t="183586" x="6235700" y="5310188"/>
          <p14:tracePt t="183588" x="6219825" y="5310188"/>
          <p14:tracePt t="183590" x="6203950" y="5310188"/>
          <p14:tracePt t="183592" x="6188075" y="5310188"/>
          <p14:tracePt t="183594" x="6172200" y="5302250"/>
          <p14:tracePt t="183596" x="6156325" y="5302250"/>
          <p14:tracePt t="183598" x="6148388" y="5302250"/>
          <p14:tracePt t="183600" x="6132513" y="5302250"/>
          <p14:tracePt t="183602" x="6116638" y="5302250"/>
          <p14:tracePt t="183604" x="6100763" y="5302250"/>
          <p14:tracePt t="183606" x="6083300" y="5302250"/>
          <p14:tracePt t="183608" x="6067425" y="5302250"/>
          <p14:tracePt t="183612" x="6035675" y="5302250"/>
          <p14:tracePt t="183616" x="6003925" y="5302250"/>
          <p14:tracePt t="183618" x="5988050" y="5302250"/>
          <p14:tracePt t="183620" x="5980113" y="5302250"/>
          <p14:tracePt t="183622" x="5964238" y="5302250"/>
          <p14:tracePt t="183624" x="5948363" y="5302250"/>
          <p14:tracePt t="183626" x="5932488" y="5302250"/>
          <p14:tracePt t="183628" x="5916613" y="5302250"/>
          <p14:tracePt t="183630" x="5900738" y="5302250"/>
          <p14:tracePt t="183633" x="5884863" y="5302250"/>
          <p14:tracePt t="183634" x="5868988" y="5302250"/>
          <p14:tracePt t="183636" x="5853113" y="5302250"/>
          <p14:tracePt t="183638" x="5837238" y="5302250"/>
          <p14:tracePt t="183640" x="5821363" y="5302250"/>
          <p14:tracePt t="183642" x="5805488" y="5302250"/>
          <p14:tracePt t="183644" x="5789613" y="5302250"/>
          <p14:tracePt t="183647" x="5773738" y="5302250"/>
          <p14:tracePt t="183648" x="5757863" y="5302250"/>
          <p14:tracePt t="183650" x="5740400" y="5302250"/>
          <p14:tracePt t="183652" x="5732463" y="5302250"/>
          <p14:tracePt t="183654" x="5716588" y="5302250"/>
          <p14:tracePt t="183656" x="5700713" y="5302250"/>
          <p14:tracePt t="183658" x="5684838" y="5302250"/>
          <p14:tracePt t="183662" x="5653088" y="5302250"/>
          <p14:tracePt t="183664" x="5637213" y="5302250"/>
          <p14:tracePt t="183666" x="5621338" y="5302250"/>
          <p14:tracePt t="183668" x="5605463" y="5302250"/>
          <p14:tracePt t="183670" x="5589588" y="5302250"/>
          <p14:tracePt t="183672" x="5573713" y="5302250"/>
          <p14:tracePt t="183674" x="5557838" y="5302250"/>
          <p14:tracePt t="183676" x="5541963" y="5294313"/>
          <p14:tracePt t="183678" x="5526088" y="5294313"/>
          <p14:tracePt t="183680" x="5510213" y="5294313"/>
          <p14:tracePt t="183682" x="5494338" y="5294313"/>
          <p14:tracePt t="183684" x="5478463" y="5294313"/>
          <p14:tracePt t="183686" x="5462588" y="5294313"/>
          <p14:tracePt t="183688" x="5446713" y="5294313"/>
          <p14:tracePt t="183690" x="5430838" y="5286375"/>
          <p14:tracePt t="183692" x="5414963" y="5286375"/>
          <p14:tracePt t="183695" x="5397500" y="5286375"/>
          <p14:tracePt t="183697" x="5381625" y="5286375"/>
          <p14:tracePt t="183698" x="5365750" y="5286375"/>
          <p14:tracePt t="183700" x="5349875" y="5286375"/>
          <p14:tracePt t="183702" x="5341938" y="5286375"/>
          <p14:tracePt t="183704" x="5326063" y="5286375"/>
          <p14:tracePt t="183706" x="5310188" y="5286375"/>
          <p14:tracePt t="183708" x="5294313" y="5286375"/>
          <p14:tracePt t="183712" x="5262563" y="5286375"/>
          <p14:tracePt t="183714" x="5246688" y="5278438"/>
          <p14:tracePt t="183716" x="5230813" y="5278438"/>
          <p14:tracePt t="183718" x="5207000" y="5286375"/>
          <p14:tracePt t="183720" x="5199063" y="5278438"/>
          <p14:tracePt t="183722" x="5183188" y="5278438"/>
          <p14:tracePt t="183724" x="5159375" y="5278438"/>
          <p14:tracePt t="183726" x="5143500" y="5278438"/>
          <p14:tracePt t="183728" x="5127625" y="5278438"/>
          <p14:tracePt t="183730" x="5111750" y="5278438"/>
          <p14:tracePt t="183732" x="5095875" y="5270500"/>
          <p14:tracePt t="183734" x="5080000" y="5270500"/>
          <p14:tracePt t="183736" x="5064125" y="5270500"/>
          <p14:tracePt t="183738" x="5046663" y="5270500"/>
          <p14:tracePt t="183740" x="5030788" y="5270500"/>
          <p14:tracePt t="183742" x="5014913" y="5270500"/>
          <p14:tracePt t="183744" x="4999038" y="5270500"/>
          <p14:tracePt t="183747" x="4983163" y="5270500"/>
          <p14:tracePt t="183748" x="4967288" y="5270500"/>
          <p14:tracePt t="183750" x="4951413" y="5262563"/>
          <p14:tracePt t="183752" x="4927600" y="5262563"/>
          <p14:tracePt t="183754" x="4919663" y="5262563"/>
          <p14:tracePt t="183756" x="4903788" y="5262563"/>
          <p14:tracePt t="183758" x="4887913" y="5262563"/>
          <p14:tracePt t="183762" x="4856163" y="5262563"/>
          <p14:tracePt t="183764" x="4840288" y="5262563"/>
          <p14:tracePt t="183766" x="4824413" y="5262563"/>
          <p14:tracePt t="183768" x="4808538" y="5262563"/>
          <p14:tracePt t="183770" x="4792663" y="5262563"/>
          <p14:tracePt t="183772" x="4776788" y="5262563"/>
          <p14:tracePt t="183774" x="4760913" y="5270500"/>
          <p14:tracePt t="183776" x="4745038" y="5270500"/>
          <p14:tracePt t="183778" x="4729163" y="5270500"/>
          <p14:tracePt t="183780" x="4713288" y="5270500"/>
          <p14:tracePt t="183782" x="4695825" y="5270500"/>
          <p14:tracePt t="183784" x="4679950" y="5270500"/>
          <p14:tracePt t="183786" x="4656138" y="5278438"/>
          <p14:tracePt t="183788" x="4648200" y="5278438"/>
          <p14:tracePt t="183790" x="4632325" y="5278438"/>
          <p14:tracePt t="183792" x="4616450" y="5278438"/>
          <p14:tracePt t="183794" x="4608513" y="5278438"/>
          <p14:tracePt t="183796" x="4592638" y="5286375"/>
          <p14:tracePt t="183798" x="4568825" y="5286375"/>
          <p14:tracePt t="183800" x="4552950" y="5286375"/>
          <p14:tracePt t="183802" x="4537075" y="5286375"/>
          <p14:tracePt t="183804" x="4521200" y="5294313"/>
          <p14:tracePt t="183806" x="4505325" y="5294313"/>
          <p14:tracePt t="183808" x="4481513" y="5294313"/>
          <p14:tracePt t="183812" x="4449763" y="5294313"/>
          <p14:tracePt t="183814" x="4433888" y="5302250"/>
          <p14:tracePt t="183817" x="4418013" y="5302250"/>
          <p14:tracePt t="183818" x="4394200" y="5302250"/>
          <p14:tracePt t="183820" x="4378325" y="5310188"/>
          <p14:tracePt t="183822" x="4362450" y="5310188"/>
          <p14:tracePt t="183824" x="4344988" y="5310188"/>
          <p14:tracePt t="183826" x="4329113" y="5310188"/>
          <p14:tracePt t="183828" x="4313238" y="5310188"/>
          <p14:tracePt t="183830" x="4297363" y="5310188"/>
          <p14:tracePt t="183832" x="4281488" y="5319713"/>
          <p14:tracePt t="183834" x="4265613" y="5319713"/>
          <p14:tracePt t="183836" x="4249738" y="5319713"/>
          <p14:tracePt t="183838" x="4233863" y="5319713"/>
          <p14:tracePt t="183840" x="4217988" y="5319713"/>
          <p14:tracePt t="183842" x="4202113" y="5319713"/>
          <p14:tracePt t="183845" x="4186238" y="5319713"/>
          <p14:tracePt t="183848" x="4154488" y="5319713"/>
          <p14:tracePt t="183850" x="4146550" y="5319713"/>
          <p14:tracePt t="183852" x="4130675" y="5319713"/>
          <p14:tracePt t="183854" x="4114800" y="5319713"/>
          <p14:tracePt t="183856" x="4098925" y="5319713"/>
          <p14:tracePt t="183858" x="4090988" y="5319713"/>
          <p14:tracePt t="183862" x="4059238" y="5319713"/>
          <p14:tracePt t="183864" x="4043363" y="5319713"/>
          <p14:tracePt t="183866" x="4035425" y="5319713"/>
          <p14:tracePt t="183868" x="4019550" y="5319713"/>
          <p14:tracePt t="183870" x="4002088" y="5319713"/>
          <p14:tracePt t="183872" x="3994150" y="5319713"/>
          <p14:tracePt t="183874" x="3978275" y="5319713"/>
          <p14:tracePt t="183876" x="3970338" y="5319713"/>
          <p14:tracePt t="183877" x="3954463" y="5319713"/>
          <p14:tracePt t="183879" x="3938588" y="5319713"/>
          <p14:tracePt t="183881" x="3922713" y="5319713"/>
          <p14:tracePt t="183883" x="3914775" y="5319713"/>
          <p14:tracePt t="183885" x="3898900" y="5319713"/>
          <p14:tracePt t="183887" x="3890963" y="5319713"/>
          <p14:tracePt t="183889" x="3875088" y="5310188"/>
          <p14:tracePt t="183891" x="3867150" y="5310188"/>
          <p14:tracePt t="183894" x="3851275" y="5310188"/>
          <p14:tracePt t="183895" x="3843338" y="5310188"/>
          <p14:tracePt t="183897" x="3827463" y="5310188"/>
          <p14:tracePt t="183899" x="3819525" y="5310188"/>
          <p14:tracePt t="183901" x="3803650" y="5310188"/>
          <p14:tracePt t="183903" x="3795713" y="5310188"/>
          <p14:tracePt t="183905" x="3779838" y="5310188"/>
          <p14:tracePt t="183908" x="3771900" y="5319713"/>
          <p14:tracePt t="183912" x="3748088" y="5319713"/>
          <p14:tracePt t="183914" x="3740150" y="5319713"/>
          <p14:tracePt t="183916" x="3724275" y="5319713"/>
          <p14:tracePt t="183918" x="3716338" y="5319713"/>
          <p14:tracePt t="183920" x="3700463" y="5319713"/>
          <p14:tracePt t="183922" x="3692525" y="5319713"/>
          <p14:tracePt t="183924" x="3684588" y="5319713"/>
          <p14:tracePt t="183926" x="3668713" y="5319713"/>
          <p14:tracePt t="183930" x="3651250" y="5319713"/>
          <p14:tracePt t="183932" x="3635375" y="5319713"/>
          <p14:tracePt t="183950" x="3540125" y="5335588"/>
          <p14:tracePt t="183952" x="3532188" y="5335588"/>
          <p14:tracePt t="183954" x="3524250" y="5335588"/>
          <p14:tracePt t="183956" x="3508375" y="5335588"/>
          <p14:tracePt t="183958" x="3500438" y="5343525"/>
          <p14:tracePt t="183963" x="3476625" y="5343525"/>
          <p14:tracePt t="183965" x="3468688" y="5343525"/>
          <p14:tracePt t="183966" x="3460750" y="5343525"/>
          <p14:tracePt t="183968" x="3452813" y="5351463"/>
          <p14:tracePt t="183970" x="3436938" y="5351463"/>
          <p14:tracePt t="183972" x="3429000" y="5351463"/>
          <p14:tracePt t="183976" x="3405188" y="5351463"/>
          <p14:tracePt t="183981" x="3389313" y="5359400"/>
          <p14:tracePt t="183984" x="3365500" y="5359400"/>
          <p14:tracePt t="183986" x="3357563" y="5359400"/>
          <p14:tracePt t="183988" x="3349625" y="5359400"/>
          <p14:tracePt t="183990" x="3333750" y="5359400"/>
          <p14:tracePt t="183992" x="3325813" y="5359400"/>
          <p14:tracePt t="183996" x="3308350" y="5367338"/>
          <p14:tracePt t="183997" x="3292475" y="5367338"/>
          <p14:tracePt t="183999" x="3284538" y="5367338"/>
          <p14:tracePt t="184001" x="3276600" y="5367338"/>
          <p14:tracePt t="184003" x="3268663" y="5367338"/>
          <p14:tracePt t="184005" x="3252788" y="5367338"/>
          <p14:tracePt t="184007" x="3244850" y="5367338"/>
          <p14:tracePt t="184009" x="3236913" y="5367338"/>
          <p14:tracePt t="184011" x="3221038" y="5367338"/>
          <p14:tracePt t="184013" x="3213100" y="5367338"/>
          <p14:tracePt t="184015" x="3205163" y="5367338"/>
          <p14:tracePt t="184017" x="3189288" y="5367338"/>
          <p14:tracePt t="184019" x="3181350" y="5375275"/>
          <p14:tracePt t="184021" x="3165475" y="5375275"/>
          <p14:tracePt t="184023" x="3157538" y="5375275"/>
          <p14:tracePt t="184025" x="3149600" y="5375275"/>
          <p14:tracePt t="184027" x="3133725" y="5375275"/>
          <p14:tracePt t="184029" x="3125788" y="5375275"/>
          <p14:tracePt t="184031" x="3117850" y="5375275"/>
          <p14:tracePt t="184033" x="3101975" y="5375275"/>
          <p14:tracePt t="184035" x="3094038" y="5375275"/>
          <p14:tracePt t="184037" x="3086100" y="5375275"/>
          <p14:tracePt t="184039" x="3070225" y="5375275"/>
          <p14:tracePt t="184041" x="3062288" y="5375275"/>
          <p14:tracePt t="184043" x="3054350" y="5375275"/>
          <p14:tracePt t="184045" x="3038475" y="5375275"/>
          <p14:tracePt t="184047" x="3030538" y="5375275"/>
          <p14:tracePt t="184049" x="3022600" y="5375275"/>
          <p14:tracePt t="184051" x="3006725" y="5375275"/>
          <p14:tracePt t="184053" x="2998788" y="5367338"/>
          <p14:tracePt t="184055" x="2982913" y="5367338"/>
          <p14:tracePt t="184057" x="2974975" y="5367338"/>
          <p14:tracePt t="184059" x="2967038" y="5367338"/>
          <p14:tracePt t="184061" x="2957513" y="5367338"/>
          <p14:tracePt t="184063" x="2941638" y="5367338"/>
          <p14:tracePt t="184065" x="2933700" y="5367338"/>
          <p14:tracePt t="184067" x="2925763" y="5367338"/>
          <p14:tracePt t="184069" x="2917825" y="5359400"/>
          <p14:tracePt t="184071" x="2909888" y="5359400"/>
          <p14:tracePt t="184073" x="2901950" y="5359400"/>
          <p14:tracePt t="184075" x="2894013" y="5359400"/>
          <p14:tracePt t="184078" x="2886075" y="5359400"/>
          <p14:tracePt t="184079" x="2878138" y="5359400"/>
          <p14:tracePt t="184081" x="2870200" y="5359400"/>
          <p14:tracePt t="184083" x="2862263" y="5359400"/>
          <p14:tracePt t="184087" x="2854325" y="5359400"/>
          <p14:tracePt t="184089" x="2846388" y="5359400"/>
          <p14:tracePt t="184091" x="2838450" y="5359400"/>
          <p14:tracePt t="184094" x="2838450" y="5351463"/>
          <p14:tracePt t="184095" x="2830513" y="5351463"/>
          <p14:tracePt t="184101" x="2822575" y="5351463"/>
          <p14:tracePt t="184110" x="2814638" y="5351463"/>
          <p14:tracePt t="184202" x="2814638" y="5359400"/>
          <p14:tracePt t="184206" x="2822575" y="5359400"/>
          <p14:tracePt t="184244" x="2814638" y="5359400"/>
          <p14:tracePt t="184258" x="2806700" y="5359400"/>
          <p14:tracePt t="184262" x="2806700" y="5351463"/>
          <p14:tracePt t="186696" x="2798763" y="5351463"/>
          <p14:tracePt t="186700" x="2798763" y="5359400"/>
          <p14:tracePt t="186702" x="2790825" y="5359400"/>
          <p14:tracePt t="186706" x="2782888" y="5359400"/>
          <p14:tracePt t="186708" x="2774950" y="5367338"/>
          <p14:tracePt t="186712" x="2751138" y="5367338"/>
          <p14:tracePt t="186714" x="2743200" y="5375275"/>
          <p14:tracePt t="186716" x="2735263" y="5375275"/>
          <p14:tracePt t="186718" x="2727325" y="5375275"/>
          <p14:tracePt t="186720" x="2711450" y="5383213"/>
          <p14:tracePt t="186722" x="2695575" y="5383213"/>
          <p14:tracePt t="186724" x="2687638" y="5391150"/>
          <p14:tracePt t="186726" x="2671763" y="5391150"/>
          <p14:tracePt t="186728" x="2655888" y="5399088"/>
          <p14:tracePt t="186731" x="2640013" y="5399088"/>
          <p14:tracePt t="186732" x="2632075" y="5407025"/>
          <p14:tracePt t="186734" x="2616200" y="5407025"/>
          <p14:tracePt t="186736" x="2590800" y="5414963"/>
          <p14:tracePt t="186738" x="2574925" y="5414963"/>
          <p14:tracePt t="186740" x="2559050" y="5414963"/>
          <p14:tracePt t="186742" x="2543175" y="5422900"/>
          <p14:tracePt t="186744" x="2527300" y="5422900"/>
          <p14:tracePt t="186746" x="2511425" y="5422900"/>
          <p14:tracePt t="186748" x="2495550" y="5422900"/>
          <p14:tracePt t="186750" x="2479675" y="5422900"/>
          <p14:tracePt t="186752" x="2463800" y="5430838"/>
          <p14:tracePt t="186754" x="2447925" y="5430838"/>
          <p14:tracePt t="186756" x="2424113" y="5430838"/>
          <p14:tracePt t="186758" x="2416175" y="5430838"/>
          <p14:tracePt t="186760" x="2392363" y="5438775"/>
          <p14:tracePt t="186762" x="2376488" y="5438775"/>
          <p14:tracePt t="186764" x="2360613" y="5438775"/>
          <p14:tracePt t="186766" x="2344738" y="5438775"/>
          <p14:tracePt t="186768" x="2320925" y="5438775"/>
          <p14:tracePt t="186771" x="2305050" y="5438775"/>
          <p14:tracePt t="186772" x="2289175" y="5446713"/>
          <p14:tracePt t="186774" x="2273300" y="5446713"/>
          <p14:tracePt t="186776" x="2239963" y="5446713"/>
          <p14:tracePt t="186778" x="2232025" y="5446713"/>
          <p14:tracePt t="186780" x="2208213" y="5438775"/>
          <p14:tracePt t="186782" x="2192338" y="5438775"/>
          <p14:tracePt t="186784" x="2176463" y="5438775"/>
          <p14:tracePt t="186786" x="2152650" y="5438775"/>
          <p14:tracePt t="186788" x="2136775" y="5438775"/>
          <p14:tracePt t="186790" x="2112963" y="5438775"/>
          <p14:tracePt t="186792" x="2097088" y="5446713"/>
          <p14:tracePt t="186795" x="2073275" y="5446713"/>
          <p14:tracePt t="186796" x="2049463" y="5446713"/>
          <p14:tracePt t="186798" x="2033588" y="5446713"/>
          <p14:tracePt t="186800" x="2017713" y="5446713"/>
          <p14:tracePt t="186802" x="1993900" y="5446713"/>
          <p14:tracePt t="186804" x="1978025" y="5446713"/>
          <p14:tracePt t="186806" x="1962150" y="5446713"/>
          <p14:tracePt t="186808" x="1938338" y="5446713"/>
          <p14:tracePt t="186810" x="1922463" y="5446713"/>
          <p14:tracePt t="186813" x="1905000" y="5446713"/>
          <p14:tracePt t="186814" x="1889125" y="5446713"/>
          <p14:tracePt t="186816" x="1865313" y="5446713"/>
          <p14:tracePt t="186818" x="1849438" y="5446713"/>
          <p14:tracePt t="186820" x="1833563" y="5446713"/>
          <p14:tracePt t="186822" x="1817688" y="5446713"/>
          <p14:tracePt t="186824" x="1801813" y="5446713"/>
          <p14:tracePt t="186826" x="1785938" y="5446713"/>
          <p14:tracePt t="186829" x="1770063" y="5446713"/>
          <p14:tracePt t="186830" x="1754188" y="5446713"/>
          <p14:tracePt t="186832" x="1738313" y="5446713"/>
          <p14:tracePt t="186835" x="1730375" y="5446713"/>
          <p14:tracePt t="186836" x="1714500" y="5446713"/>
          <p14:tracePt t="186838" x="1706563" y="5446713"/>
          <p14:tracePt t="186840" x="1690688" y="5446713"/>
          <p14:tracePt t="186842" x="1682750" y="5446713"/>
          <p14:tracePt t="186845" x="1674813" y="5446713"/>
          <p14:tracePt t="186846" x="1666875" y="5446713"/>
          <p14:tracePt t="186848" x="1651000" y="5446713"/>
          <p14:tracePt t="186850" x="1643063" y="5446713"/>
          <p14:tracePt t="186854" x="1635125" y="5454650"/>
          <p14:tracePt t="186856" x="1627188" y="5454650"/>
          <p14:tracePt t="186858" x="1619250" y="5454650"/>
          <p14:tracePt t="186862" x="1611313" y="5454650"/>
          <p14:tracePt t="186864" x="1603375" y="5454650"/>
          <p14:tracePt t="186868" x="1595438" y="5454650"/>
          <p14:tracePt t="186874" x="1587500" y="5454650"/>
          <p14:tracePt t="187006" x="1579563" y="5454650"/>
          <p14:tracePt t="187016" x="1571625" y="5462588"/>
          <p14:tracePt t="187020" x="1562100" y="5462588"/>
          <p14:tracePt t="187024" x="1554163" y="5462588"/>
          <p14:tracePt t="187028" x="1546225" y="5462588"/>
          <p14:tracePt t="187032" x="1538288" y="5462588"/>
          <p14:tracePt t="187034" x="1530350" y="5462588"/>
          <p14:tracePt t="187038" x="1522413" y="5462588"/>
          <p14:tracePt t="187042" x="1514475" y="5470525"/>
          <p14:tracePt t="187044" x="1506538" y="5470525"/>
          <p14:tracePt t="187048" x="1498600" y="5470525"/>
          <p14:tracePt t="187050" x="1490663" y="5470525"/>
          <p14:tracePt t="187052" x="1482725" y="5470525"/>
          <p14:tracePt t="187056" x="1474788" y="5470525"/>
          <p14:tracePt t="187058" x="1466850" y="5470525"/>
          <p14:tracePt t="187060" x="1458913" y="5470525"/>
          <p14:tracePt t="187062" x="1458913" y="5462588"/>
          <p14:tracePt t="187064" x="1450975" y="5462588"/>
          <p14:tracePt t="187066" x="1443038" y="5462588"/>
          <p14:tracePt t="187068" x="1435100" y="5462588"/>
          <p14:tracePt t="187070" x="1427163" y="5462588"/>
          <p14:tracePt t="187072" x="1419225" y="5462588"/>
          <p14:tracePt t="187076" x="1403350" y="5462588"/>
          <p14:tracePt t="187080" x="1395413" y="5462588"/>
          <p14:tracePt t="187082" x="1387475" y="5454650"/>
          <p14:tracePt t="187084" x="1379538" y="5454650"/>
          <p14:tracePt t="187088" x="1371600" y="5454650"/>
          <p14:tracePt t="187090" x="1363663" y="5454650"/>
          <p14:tracePt t="187092" x="1363663" y="5446713"/>
          <p14:tracePt t="187094" x="1355725" y="5446713"/>
          <p14:tracePt t="187097" x="1347788" y="5446713"/>
          <p14:tracePt t="187100" x="1339850" y="5446713"/>
          <p14:tracePt t="187102" x="1339850" y="5438775"/>
          <p14:tracePt t="187104" x="1331913" y="5438775"/>
          <p14:tracePt t="187108" x="1323975" y="5438775"/>
          <p14:tracePt t="187114" x="1316038" y="5430838"/>
          <p14:tracePt t="187118" x="1308100" y="5430838"/>
          <p14:tracePt t="187124" x="1308100" y="5422900"/>
          <p14:tracePt t="187126" x="1300163" y="5422900"/>
          <p14:tracePt t="187134" x="1292225" y="5422900"/>
          <p14:tracePt t="187138" x="1292225" y="5414963"/>
          <p14:tracePt t="187427" x="1292225" y="5407025"/>
          <p14:tracePt t="187434" x="1300163" y="5407025"/>
          <p14:tracePt t="187438" x="1300163" y="5399088"/>
          <p14:tracePt t="187461" x="1300163" y="5391150"/>
          <p14:tracePt t="187468" x="1308100" y="5391150"/>
          <p14:tracePt t="187476" x="1308100" y="5383213"/>
          <p14:tracePt t="187486" x="1308100" y="5375275"/>
          <p14:tracePt t="187488" x="1316038" y="5375275"/>
          <p14:tracePt t="187494" x="1316038" y="5367338"/>
          <p14:tracePt t="187500" x="1323975" y="5367338"/>
          <p14:tracePt t="187502" x="1323975" y="5359400"/>
          <p14:tracePt t="187508" x="1323975" y="5351463"/>
          <p14:tracePt t="187512" x="1331913" y="5351463"/>
          <p14:tracePt t="187516" x="1331913" y="5343525"/>
          <p14:tracePt t="187524" x="1331913" y="5335588"/>
          <p14:tracePt t="187528" x="1339850" y="5335588"/>
          <p14:tracePt t="187534" x="1339850" y="5327650"/>
          <p14:tracePt t="187550" x="1339850" y="5319713"/>
          <p14:tracePt t="187556" x="1347788" y="5319713"/>
          <p14:tracePt t="187572" x="1347788" y="5310188"/>
          <p14:tracePt t="187886" x="1339850" y="5319713"/>
          <p14:tracePt t="187892" x="1331913" y="5319713"/>
          <p14:tracePt t="187900" x="1323975" y="5327650"/>
          <p14:tracePt t="187908" x="1316038" y="5327650"/>
          <p14:tracePt t="187912" x="1316038" y="5335588"/>
          <p14:tracePt t="187915" x="1308100" y="5335588"/>
          <p14:tracePt t="187920" x="1300163" y="5335588"/>
          <p14:tracePt t="187926" x="1292225" y="5335588"/>
          <p14:tracePt t="187930" x="1284288" y="5343525"/>
          <p14:tracePt t="187934" x="1276350" y="5343525"/>
          <p14:tracePt t="187948" x="1260475" y="5351463"/>
          <p14:tracePt t="187952" x="1252538" y="5351463"/>
          <p14:tracePt t="187964" x="1244600" y="5351463"/>
          <p14:tracePt t="188072" x="1236663" y="5359400"/>
          <p14:tracePt t="188078" x="1228725" y="5359400"/>
          <p14:tracePt t="188086" x="1220788" y="5367338"/>
          <p14:tracePt t="188094" x="1211263" y="5367338"/>
          <p14:tracePt t="188105" x="1203325" y="5367338"/>
          <p14:tracePt t="188106" x="1203325" y="5375275"/>
          <p14:tracePt t="188116" x="1195388" y="5375275"/>
          <p14:tracePt t="188126" x="1195388" y="5383213"/>
          <p14:tracePt t="188128" x="1187450" y="5383213"/>
          <p14:tracePt t="188140" x="1179513" y="5391150"/>
          <p14:tracePt t="188152" x="1171575" y="5391150"/>
          <p14:tracePt t="188154" x="1171575" y="5399088"/>
          <p14:tracePt t="188172" x="1171575" y="5407025"/>
          <p14:tracePt t="188176" x="1163638" y="5407025"/>
          <p14:tracePt t="188190" x="1163638" y="5414963"/>
          <p14:tracePt t="188198" x="1163638" y="5422900"/>
          <p14:tracePt t="188204" x="1163638" y="5430838"/>
          <p14:tracePt t="188206" x="1155700" y="5430838"/>
          <p14:tracePt t="188211" x="1155700" y="5438775"/>
          <p14:tracePt t="188214" x="1155700" y="5446713"/>
          <p14:tracePt t="188218" x="1155700" y="5454650"/>
          <p14:tracePt t="188224" x="1155700" y="5462588"/>
          <p14:tracePt t="188226" x="1147763" y="5462588"/>
          <p14:tracePt t="188228" x="1147763" y="5470525"/>
          <p14:tracePt t="188232" x="1147763" y="5478463"/>
          <p14:tracePt t="188236" x="1147763" y="5486400"/>
          <p14:tracePt t="188240" x="1147763" y="5494338"/>
          <p14:tracePt t="188244" x="1147763" y="5502275"/>
          <p14:tracePt t="188248" x="1139825" y="5510213"/>
          <p14:tracePt t="188252" x="1139825" y="5518150"/>
          <p14:tracePt t="188256" x="1139825" y="5526088"/>
          <p14:tracePt t="188260" x="1139825" y="5534025"/>
          <p14:tracePt t="188262" x="1139825" y="5541963"/>
          <p14:tracePt t="188266" x="1139825" y="5549900"/>
          <p14:tracePt t="188270" x="1139825" y="5557838"/>
          <p14:tracePt t="188272" x="1139825" y="5565775"/>
          <p14:tracePt t="188276" x="1139825" y="5573713"/>
          <p14:tracePt t="188280" x="1139825" y="5581650"/>
          <p14:tracePt t="188284" x="1139825" y="5589588"/>
          <p14:tracePt t="188288" x="1139825" y="5597525"/>
          <p14:tracePt t="188292" x="1147763" y="5605463"/>
          <p14:tracePt t="188296" x="1147763" y="5613400"/>
          <p14:tracePt t="188302" x="1147763" y="5621338"/>
          <p14:tracePt t="188306" x="1147763" y="5629275"/>
          <p14:tracePt t="188312" x="1147763" y="5637213"/>
          <p14:tracePt t="188314" x="1155700" y="5637213"/>
          <p14:tracePt t="188316" x="1155700" y="5645150"/>
          <p14:tracePt t="188322" x="1155700" y="5653088"/>
          <p14:tracePt t="188328" x="1155700" y="5662613"/>
          <p14:tracePt t="188330" x="1163638" y="5662613"/>
          <p14:tracePt t="188334" x="1163638" y="5670550"/>
          <p14:tracePt t="188340" x="1163638" y="5678488"/>
          <p14:tracePt t="188342" x="1171575" y="5678488"/>
          <p14:tracePt t="188350" x="1171575" y="5686425"/>
          <p14:tracePt t="188354" x="1179513" y="5686425"/>
          <p14:tracePt t="188358" x="1179513" y="5694363"/>
          <p14:tracePt t="188366" x="1187450" y="5694363"/>
          <p14:tracePt t="188369" x="1187450" y="5702300"/>
          <p14:tracePt t="188376" x="1195388" y="5702300"/>
          <p14:tracePt t="188380" x="1195388" y="5710238"/>
          <p14:tracePt t="188390" x="1203325" y="5710238"/>
          <p14:tracePt t="188406" x="1203325" y="5718175"/>
          <p14:tracePt t="188420" x="1211263" y="5718175"/>
          <p14:tracePt t="188432" x="1220788" y="5726113"/>
          <p14:tracePt t="188440" x="1228725" y="5726113"/>
          <p14:tracePt t="188442" x="1228725" y="5734050"/>
          <p14:tracePt t="188446" x="1236663" y="5734050"/>
          <p14:tracePt t="188452" x="1244600" y="5734050"/>
          <p14:tracePt t="188454" x="1244600" y="5741988"/>
          <p14:tracePt t="188456" x="1252538" y="5741988"/>
          <p14:tracePt t="188462" x="1260475" y="5741988"/>
          <p14:tracePt t="188466" x="1260475" y="5749925"/>
          <p14:tracePt t="188468" x="1268413" y="5749925"/>
          <p14:tracePt t="188474" x="1276350" y="5749925"/>
          <p14:tracePt t="188478" x="1276350" y="5757863"/>
          <p14:tracePt t="188480" x="1284288" y="5757863"/>
          <p14:tracePt t="188484" x="1292225" y="5757863"/>
          <p14:tracePt t="188490" x="1300163" y="5757863"/>
          <p14:tracePt t="188495" x="1308100" y="5757863"/>
          <p14:tracePt t="188496" x="1308100" y="5765800"/>
          <p14:tracePt t="188498" x="1316038" y="5765800"/>
          <p14:tracePt t="188502" x="1323975" y="5765800"/>
          <p14:tracePt t="188506" x="1331913" y="5765800"/>
          <p14:tracePt t="188512" x="1339850" y="5765800"/>
          <p14:tracePt t="188516" x="1347788" y="5765800"/>
          <p14:tracePt t="188520" x="1355725" y="5765800"/>
          <p14:tracePt t="188526" x="1363663" y="5765800"/>
          <p14:tracePt t="188530" x="1363663" y="5757863"/>
          <p14:tracePt t="188532" x="1371600" y="5757863"/>
          <p14:tracePt t="188536" x="1379538" y="5757863"/>
          <p14:tracePt t="188545" x="1387475" y="5757863"/>
          <p14:tracePt t="188548" x="1387475" y="5749925"/>
          <p14:tracePt t="188554" x="1395413" y="5749925"/>
          <p14:tracePt t="188563" x="1395413" y="5741988"/>
          <p14:tracePt t="188564" x="1403350" y="5741988"/>
          <p14:tracePt t="188574" x="1411288" y="5734050"/>
          <p14:tracePt t="188584" x="1411288" y="5726113"/>
          <p14:tracePt t="188586" x="1419225" y="5726113"/>
          <p14:tracePt t="188592" x="1419225" y="5718175"/>
          <p14:tracePt t="188600" x="1427163" y="5710238"/>
          <p14:tracePt t="188608" x="1427163" y="5702300"/>
          <p14:tracePt t="188616" x="1427163" y="5694363"/>
          <p14:tracePt t="188618" x="1435100" y="5694363"/>
          <p14:tracePt t="188622" x="1435100" y="5686425"/>
          <p14:tracePt t="188632" x="1435100" y="5678488"/>
          <p14:tracePt t="188640" x="1435100" y="5670550"/>
          <p14:tracePt t="188654" x="1435100" y="5662613"/>
          <p14:tracePt t="188656" x="1443038" y="5662613"/>
          <p14:tracePt t="188670" x="1443038" y="5653088"/>
          <p14:tracePt t="188702" x="1443038" y="5645150"/>
          <p14:tracePt t="188722" x="1443038" y="5637213"/>
          <p14:tracePt t="188728" x="1450975" y="5637213"/>
          <p14:tracePt t="188732" x="1450975" y="5629275"/>
          <p14:tracePt t="188740" x="1450975" y="5621338"/>
          <p14:tracePt t="188752" x="1450975" y="5613400"/>
          <p14:tracePt t="188761" x="1458913" y="5613400"/>
          <p14:tracePt t="188772" x="1458913" y="5605463"/>
          <p14:tracePt t="190433" x="1466850" y="5605463"/>
          <p14:tracePt t="190435" x="1466850" y="5597525"/>
          <p14:tracePt t="190440" x="1474788" y="5597525"/>
          <p14:tracePt t="190448" x="1482725" y="5597525"/>
          <p14:tracePt t="190456" x="1490663" y="5597525"/>
          <p14:tracePt t="190458" x="1490663" y="5589588"/>
          <p14:tracePt t="190466" x="1498600" y="5589588"/>
          <p14:tracePt t="190476" x="1506538" y="5589588"/>
          <p14:tracePt t="190484" x="1506538" y="5581650"/>
          <p14:tracePt t="190486" x="1514475" y="5581650"/>
          <p14:tracePt t="190894" x="1522413" y="5581650"/>
          <p14:tracePt t="190900" x="1530350" y="5581650"/>
          <p14:tracePt t="190906" x="1538288" y="5581650"/>
          <p14:tracePt t="190914" x="1554163" y="5589588"/>
          <p14:tracePt t="190918" x="1562100" y="5589588"/>
          <p14:tracePt t="190924" x="1571625" y="5589588"/>
          <p14:tracePt t="190930" x="1579563" y="5589588"/>
          <p14:tracePt t="190936" x="1587500" y="5589588"/>
          <p14:tracePt t="190948" x="1595438" y="5589588"/>
          <p14:tracePt t="190952" x="1603375" y="5589588"/>
          <p14:tracePt t="191592" x="1603375" y="5597525"/>
          <p14:tracePt t="191598" x="1603375" y="5605463"/>
          <p14:tracePt t="191600" x="1611313" y="5605463"/>
          <p14:tracePt t="191602" x="1611313" y="5613400"/>
          <p14:tracePt t="191607" x="1611313" y="5621338"/>
          <p14:tracePt t="191610" x="1619250" y="5629275"/>
          <p14:tracePt t="191616" x="1619250" y="5637213"/>
          <p14:tracePt t="191622" x="1627188" y="5645150"/>
          <p14:tracePt t="191628" x="1627188" y="5653088"/>
          <p14:tracePt t="191632" x="1635125" y="5662613"/>
          <p14:tracePt t="191638" x="1643063" y="5670550"/>
          <p14:tracePt t="191641" x="1643063" y="5678488"/>
          <p14:tracePt t="191644" x="1651000" y="5678488"/>
          <p14:tracePt t="191648" x="1651000" y="5686425"/>
          <p14:tracePt t="191650" x="1658938" y="5694363"/>
          <p14:tracePt t="191652" x="1658938" y="5702300"/>
          <p14:tracePt t="191656" x="1666875" y="5710238"/>
          <p14:tracePt t="191660" x="1674813" y="5718175"/>
          <p14:tracePt t="191665" x="1682750" y="5726113"/>
          <p14:tracePt t="191668" x="1682750" y="5734050"/>
          <p14:tracePt t="191670" x="1690688" y="5734050"/>
          <p14:tracePt t="191674" x="1698625" y="5741988"/>
          <p14:tracePt t="191679" x="1698625" y="5749925"/>
          <p14:tracePt t="191684" x="1706563" y="5749925"/>
          <p14:tracePt t="191686" x="1706563" y="5757863"/>
          <p14:tracePt t="191692" x="1706563" y="5765800"/>
          <p14:tracePt t="191695" x="1714500" y="5765800"/>
          <p14:tracePt t="191700" x="1714500" y="5773738"/>
          <p14:tracePt t="191704" x="1722438" y="5773738"/>
          <p14:tracePt t="191709" x="1722438" y="5781675"/>
          <p14:tracePt t="191718" x="1722438" y="5789613"/>
          <p14:tracePt t="191720" x="1730375" y="5789613"/>
          <p14:tracePt t="191745" x="1730375" y="5797550"/>
          <p14:tracePt t="191798" x="1738313" y="5797550"/>
          <p14:tracePt t="191818" x="1746250" y="5797550"/>
          <p14:tracePt t="191838" x="1754188" y="5797550"/>
          <p14:tracePt t="191850" x="1762125" y="5797550"/>
          <p14:tracePt t="191858" x="1770063" y="5789613"/>
          <p14:tracePt t="191866" x="1778000" y="5789613"/>
          <p14:tracePt t="191872" x="1785938" y="5789613"/>
          <p14:tracePt t="191878" x="1793875" y="5781675"/>
          <p14:tracePt t="191886" x="1801813" y="5781675"/>
          <p14:tracePt t="191894" x="1809750" y="5781675"/>
          <p14:tracePt t="191900" x="1809750" y="5773738"/>
          <p14:tracePt t="191916" x="1817688" y="5773738"/>
          <p14:tracePt t="191929" x="1817688" y="5765800"/>
          <p14:tracePt t="191956" x="1817688" y="5757863"/>
          <p14:tracePt t="191966" x="1825625" y="5757863"/>
          <p14:tracePt t="192072" x="1817688" y="5757863"/>
          <p14:tracePt t="192084" x="1817688" y="5765800"/>
          <p14:tracePt t="192088" x="1809750" y="5765800"/>
          <p14:tracePt t="192090" x="1809750" y="5773738"/>
          <p14:tracePt t="192092" x="1801813" y="5773738"/>
          <p14:tracePt t="192095" x="1801813" y="5781675"/>
          <p14:tracePt t="192096" x="1793875" y="5789613"/>
          <p14:tracePt t="192101" x="1793875" y="5797550"/>
          <p14:tracePt t="192102" x="1785938" y="5805488"/>
          <p14:tracePt t="192106" x="1778000" y="5813425"/>
          <p14:tracePt t="192108" x="1778000" y="5821363"/>
          <p14:tracePt t="192110" x="1770063" y="5821363"/>
          <p14:tracePt t="192112" x="1770063" y="5829300"/>
          <p14:tracePt t="192115" x="1770063" y="5837238"/>
          <p14:tracePt t="192117" x="1762125" y="5845175"/>
          <p14:tracePt t="192120" x="1754188" y="5853113"/>
          <p14:tracePt t="192122" x="1754188" y="5861050"/>
          <p14:tracePt t="192126" x="1746250" y="5868988"/>
          <p14:tracePt t="192128" x="1746250" y="5876925"/>
          <p14:tracePt t="192134" x="1738313" y="5892800"/>
          <p14:tracePt t="192136" x="1738313" y="5900738"/>
          <p14:tracePt t="192138" x="1730375" y="5908675"/>
          <p14:tracePt t="192140" x="1730375" y="5916613"/>
          <p14:tracePt t="192142" x="1722438" y="5924550"/>
          <p14:tracePt t="192144" x="1722438" y="5932488"/>
          <p14:tracePt t="192149" x="1714500" y="5940425"/>
          <p14:tracePt t="192151" x="1714500" y="5956300"/>
          <p14:tracePt t="192154" x="1706563" y="5964238"/>
          <p14:tracePt t="192156" x="1706563" y="5972175"/>
          <p14:tracePt t="192158" x="1706563" y="5980113"/>
          <p14:tracePt t="192160" x="1706563" y="5988050"/>
          <p14:tracePt t="192163" x="1698625" y="5988050"/>
          <p14:tracePt t="192165" x="1698625" y="5995988"/>
          <p14:tracePt t="192167" x="1698625" y="6005513"/>
          <p14:tracePt t="192170" x="1698625" y="6013450"/>
          <p14:tracePt t="192172" x="1698625" y="6021388"/>
          <p14:tracePt t="192174" x="1706563" y="6021388"/>
          <p14:tracePt t="192176" x="1706563" y="6029325"/>
          <p14:tracePt t="192181" x="1706563" y="6037263"/>
          <p14:tracePt t="192182" x="1706563" y="6045200"/>
          <p14:tracePt t="192186" x="1706563" y="6053138"/>
          <p14:tracePt t="192188" x="1714500" y="6053138"/>
          <p14:tracePt t="192190" x="1714500" y="6061075"/>
          <p14:tracePt t="192198" x="1722438" y="6076950"/>
          <p14:tracePt t="192200" x="1722438" y="6084888"/>
          <p14:tracePt t="192202" x="1730375" y="6084888"/>
          <p14:tracePt t="192204" x="1730375" y="6092825"/>
          <p14:tracePt t="192208" x="1738313" y="6100763"/>
          <p14:tracePt t="192212" x="1738313" y="6108700"/>
          <p14:tracePt t="192214" x="1746250" y="6108700"/>
          <p14:tracePt t="192216" x="1746250" y="6116638"/>
          <p14:tracePt t="192220" x="1754188" y="6124575"/>
          <p14:tracePt t="192226" x="1762125" y="6132513"/>
          <p14:tracePt t="192230" x="1762125" y="6140450"/>
          <p14:tracePt t="192232" x="1770063" y="6140450"/>
          <p14:tracePt t="192236" x="1770063" y="6148388"/>
          <p14:tracePt t="192238" x="1778000" y="6148388"/>
          <p14:tracePt t="192242" x="1778000" y="6156325"/>
          <p14:tracePt t="192247" x="1785938" y="6156325"/>
          <p14:tracePt t="192248" x="1785938" y="6164263"/>
          <p14:tracePt t="192254" x="1793875" y="6164263"/>
          <p14:tracePt t="192260" x="1793875" y="6172200"/>
          <p14:tracePt t="192274" x="1801813" y="6172200"/>
          <p14:tracePt t="192652" x="1801813" y="6164263"/>
          <p14:tracePt t="192682" x="1801813" y="6156325"/>
          <p14:tracePt t="192706" x="1801813" y="6148388"/>
          <p14:tracePt t="192731" x="1809750" y="6148388"/>
          <p14:tracePt t="193714" x="1801813" y="6140450"/>
          <p14:tracePt t="193745" x="1801813" y="6132513"/>
          <p14:tracePt t="193753" x="1801813" y="6124575"/>
          <p14:tracePt t="193757" x="1809750" y="6116638"/>
          <p14:tracePt t="193761" x="1809750" y="6108700"/>
          <p14:tracePt t="193767" x="1809750" y="6100763"/>
          <p14:tracePt t="193773" x="1809750" y="6092825"/>
          <p14:tracePt t="193778" x="1809750" y="6084888"/>
          <p14:tracePt t="193781" x="1809750" y="6076950"/>
          <p14:tracePt t="193785" x="1809750" y="6069013"/>
          <p14:tracePt t="193789" x="1809750" y="6061075"/>
          <p14:tracePt t="193791" x="1809750" y="6053138"/>
          <p14:tracePt t="193793" x="1809750" y="6045200"/>
          <p14:tracePt t="193795" x="1809750" y="6037263"/>
          <p14:tracePt t="193797" x="1809750" y="6029325"/>
          <p14:tracePt t="193799" x="1809750" y="6021388"/>
          <p14:tracePt t="193801" x="1809750" y="6013450"/>
          <p14:tracePt t="193803" x="1809750" y="6005513"/>
          <p14:tracePt t="193805" x="1809750" y="5995988"/>
          <p14:tracePt t="193807" x="1809750" y="5988050"/>
          <p14:tracePt t="193809" x="1809750" y="5980113"/>
          <p14:tracePt t="193811" x="1809750" y="5972175"/>
          <p14:tracePt t="193813" x="1809750" y="5956300"/>
          <p14:tracePt t="193815" x="1809750" y="5948363"/>
          <p14:tracePt t="193817" x="1809750" y="5940425"/>
          <p14:tracePt t="193819" x="1809750" y="5932488"/>
          <p14:tracePt t="193821" x="1801813" y="5924550"/>
          <p14:tracePt t="193823" x="1801813" y="5916613"/>
          <p14:tracePt t="193825" x="1801813" y="5908675"/>
          <p14:tracePt t="193829" x="1801813" y="5892800"/>
          <p14:tracePt t="193831" x="1801813" y="5884863"/>
          <p14:tracePt t="193833" x="1801813" y="5876925"/>
          <p14:tracePt t="193835" x="1801813" y="5868988"/>
          <p14:tracePt t="193837" x="1801813" y="5861050"/>
          <p14:tracePt t="193839" x="1801813" y="5853113"/>
          <p14:tracePt t="193841" x="1801813" y="5845175"/>
          <p14:tracePt t="193843" x="1801813" y="5837238"/>
          <p14:tracePt t="193845" x="1801813" y="5829300"/>
          <p14:tracePt t="193847" x="1801813" y="5821363"/>
          <p14:tracePt t="193851" x="1801813" y="5813425"/>
          <p14:tracePt t="193853" x="1801813" y="5805488"/>
          <p14:tracePt t="193857" x="1801813" y="5797550"/>
          <p14:tracePt t="193859" x="1801813" y="5789613"/>
          <p14:tracePt t="193863" x="1793875" y="5781675"/>
          <p14:tracePt t="193867" x="1793875" y="5773738"/>
          <p14:tracePt t="193869" x="1793875" y="5765800"/>
          <p14:tracePt t="193873" x="1793875" y="5757863"/>
          <p14:tracePt t="193878" x="1793875" y="5749925"/>
          <p14:tracePt t="193881" x="1793875" y="5741988"/>
          <p14:tracePt t="193885" x="1793875" y="5734050"/>
          <p14:tracePt t="193889" x="1785938" y="5734050"/>
          <p14:tracePt t="193891" x="1785938" y="5726113"/>
          <p14:tracePt t="193899" x="1785938" y="5718175"/>
          <p14:tracePt t="193912" x="1785938" y="5710238"/>
          <p14:tracePt t="193949" x="1785938" y="5702300"/>
          <p14:tracePt t="193959" x="1785938" y="5694363"/>
          <p14:tracePt t="193967" x="1785938" y="5686425"/>
          <p14:tracePt t="193975" x="1785938" y="5678488"/>
          <p14:tracePt t="193981" x="1785938" y="5670550"/>
          <p14:tracePt t="193987" x="1785938" y="5662613"/>
          <p14:tracePt t="193991" x="1778000" y="5653088"/>
          <p14:tracePt t="193995" x="1778000" y="5645150"/>
          <p14:tracePt t="193997" x="1778000" y="5637213"/>
          <p14:tracePt t="194001" x="1778000" y="5629275"/>
          <p14:tracePt t="194005" x="1778000" y="5621338"/>
          <p14:tracePt t="194007" x="1778000" y="5613400"/>
          <p14:tracePt t="194011" x="1770063" y="5605463"/>
          <p14:tracePt t="194013" x="1770063" y="5597525"/>
          <p14:tracePt t="194017" x="1770063" y="5589588"/>
          <p14:tracePt t="194019" x="1770063" y="5581650"/>
          <p14:tracePt t="194023" x="1770063" y="5573713"/>
          <p14:tracePt t="194025" x="1770063" y="5565775"/>
          <p14:tracePt t="194029" x="1762125" y="5557838"/>
          <p14:tracePt t="194031" x="1762125" y="5549900"/>
          <p14:tracePt t="194035" x="1762125" y="5541963"/>
          <p14:tracePt t="194041" x="1762125" y="5534025"/>
          <p14:tracePt t="194043" x="1754188" y="5534025"/>
          <p14:tracePt t="194045" x="1754188" y="5526088"/>
          <p14:tracePt t="194051" x="1754188" y="5518150"/>
          <p14:tracePt t="194059" x="1746250" y="5518150"/>
          <p14:tracePt t="194061" x="1746250" y="5510213"/>
          <p14:tracePt t="194255" x="1746250" y="5518150"/>
          <p14:tracePt t="194261" x="1738313" y="5518150"/>
          <p14:tracePt t="194267" x="1738313" y="5526088"/>
          <p14:tracePt t="194269" x="1730375" y="5526088"/>
          <p14:tracePt t="194273" x="1730375" y="5534025"/>
          <p14:tracePt t="194275" x="1722438" y="5534025"/>
          <p14:tracePt t="194279" x="1714500" y="5541963"/>
          <p14:tracePt t="194283" x="1706563" y="5549900"/>
          <p14:tracePt t="194289" x="1698625" y="5549900"/>
          <p14:tracePt t="194291" x="1698625" y="5557838"/>
          <p14:tracePt t="194295" x="1690688" y="5557838"/>
          <p14:tracePt t="194298" x="1690688" y="5565775"/>
          <p14:tracePt t="194303" x="1682750" y="5565775"/>
          <p14:tracePt t="194307" x="1682750" y="5573713"/>
          <p14:tracePt t="194315" x="1674813" y="5573713"/>
          <p14:tracePt t="194549" x="1674813" y="5581650"/>
          <p14:tracePt t="194631" x="1674813" y="5573713"/>
          <p14:tracePt t="195285" x="1674813" y="5565775"/>
          <p14:tracePt t="195297" x="1682750" y="5565775"/>
          <p14:tracePt t="195301" x="1682750" y="5557838"/>
          <p14:tracePt t="195309" x="1690688" y="5549900"/>
          <p14:tracePt t="195313" x="1698625" y="5549900"/>
          <p14:tracePt t="195315" x="1698625" y="5541963"/>
          <p14:tracePt t="195317" x="1706563" y="5541963"/>
          <p14:tracePt t="195319" x="1706563" y="5534025"/>
          <p14:tracePt t="195321" x="1714500" y="5534025"/>
          <p14:tracePt t="195323" x="1722438" y="5526088"/>
          <p14:tracePt t="195330" x="1738313" y="5518150"/>
          <p14:tracePt t="195332" x="1738313" y="5510213"/>
          <p14:tracePt t="195333" x="1746250" y="5502275"/>
          <p14:tracePt t="195336" x="1754188" y="5502275"/>
          <p14:tracePt t="195337" x="1754188" y="5494338"/>
          <p14:tracePt t="195339" x="1762125" y="5494338"/>
          <p14:tracePt t="195341" x="1770063" y="5486400"/>
          <p14:tracePt t="195343" x="1770063" y="5478463"/>
          <p14:tracePt t="195345" x="1778000" y="5478463"/>
          <p14:tracePt t="195348" x="1778000" y="5470525"/>
          <p14:tracePt t="195350" x="1785938" y="5470525"/>
          <p14:tracePt t="195351" x="1785938" y="5462588"/>
          <p14:tracePt t="195353" x="1793875" y="5454650"/>
          <p14:tracePt t="195357" x="1801813" y="5446713"/>
          <p14:tracePt t="195359" x="1801813" y="5438775"/>
          <p14:tracePt t="195363" x="1809750" y="5430838"/>
          <p14:tracePt t="195368" x="1809750" y="5422900"/>
          <p14:tracePt t="195369" x="1817688" y="5414963"/>
          <p14:tracePt t="195371" x="1817688" y="5407025"/>
          <p14:tracePt t="195373" x="1817688" y="5399088"/>
          <p14:tracePt t="195375" x="1825625" y="5391150"/>
          <p14:tracePt t="195379" x="1833563" y="5367338"/>
          <p14:tracePt t="195381" x="1833563" y="5359400"/>
          <p14:tracePt t="195383" x="1841500" y="5351463"/>
          <p14:tracePt t="195386" x="1841500" y="5335588"/>
          <p14:tracePt t="195387" x="1849438" y="5327650"/>
          <p14:tracePt t="195389" x="1849438" y="5310188"/>
          <p14:tracePt t="195391" x="1857375" y="5302250"/>
          <p14:tracePt t="195393" x="1857375" y="5286375"/>
          <p14:tracePt t="195395" x="1865313" y="5278438"/>
          <p14:tracePt t="195398" x="1865313" y="5262563"/>
          <p14:tracePt t="195398" x="1873250" y="5246688"/>
          <p14:tracePt t="195400" x="1881188" y="5238750"/>
          <p14:tracePt t="195402" x="1889125" y="5222875"/>
          <p14:tracePt t="195404" x="1897063" y="5214938"/>
          <p14:tracePt t="195406" x="1905000" y="5199063"/>
          <p14:tracePt t="195408" x="1912938" y="5183188"/>
          <p14:tracePt t="195410" x="1922463" y="5175250"/>
          <p14:tracePt t="195413" x="1930400" y="5159375"/>
          <p14:tracePt t="195414" x="1938338" y="5143500"/>
          <p14:tracePt t="195416" x="1946275" y="5135563"/>
          <p14:tracePt t="195418" x="1954213" y="5119688"/>
          <p14:tracePt t="195420" x="1962150" y="5111750"/>
          <p14:tracePt t="195422" x="1970088" y="5095875"/>
          <p14:tracePt t="195424" x="1978025" y="5087938"/>
          <p14:tracePt t="195428" x="1985963" y="5080000"/>
          <p14:tracePt t="195429" x="1993900" y="5064125"/>
          <p14:tracePt t="195431" x="2001838" y="5056188"/>
          <p14:tracePt t="195435" x="2009775" y="5040313"/>
          <p14:tracePt t="195437" x="2017713" y="5024438"/>
          <p14:tracePt t="195439" x="2025650" y="5016500"/>
          <p14:tracePt t="195441" x="2025650" y="5008563"/>
          <p14:tracePt t="195443" x="2033588" y="5000625"/>
          <p14:tracePt t="195445" x="2041525" y="4992688"/>
          <p14:tracePt t="195447" x="2041525" y="4976813"/>
          <p14:tracePt t="195449" x="2049463" y="4967288"/>
          <p14:tracePt t="195453" x="2057400" y="4951413"/>
          <p14:tracePt t="195455" x="2065338" y="4943475"/>
          <p14:tracePt t="195457" x="2073275" y="4935538"/>
          <p14:tracePt t="195459" x="2073275" y="4927600"/>
          <p14:tracePt t="195461" x="2081213" y="4919663"/>
          <p14:tracePt t="195467" x="2097088" y="4903788"/>
          <p14:tracePt t="195469" x="2097088" y="4887913"/>
          <p14:tracePt t="195471" x="2105025" y="4879975"/>
          <p14:tracePt t="195473" x="2112963" y="4872038"/>
          <p14:tracePt t="195475" x="2112963" y="4864100"/>
          <p14:tracePt t="195478" x="2128838" y="4848225"/>
          <p14:tracePt t="195483" x="2136775" y="4832350"/>
          <p14:tracePt t="195485" x="2144713" y="4824413"/>
          <p14:tracePt t="195487" x="2144713" y="4816475"/>
          <p14:tracePt t="195489" x="2152650" y="4808538"/>
          <p14:tracePt t="195491" x="2160588" y="4800600"/>
          <p14:tracePt t="195493" x="2168525" y="4792663"/>
          <p14:tracePt t="195495" x="2168525" y="4784725"/>
          <p14:tracePt t="195497" x="2176463" y="4776788"/>
          <p14:tracePt t="195501" x="2184400" y="4760913"/>
          <p14:tracePt t="195503" x="2192338" y="4752975"/>
          <p14:tracePt t="195505" x="2200275" y="4745038"/>
          <p14:tracePt t="195507" x="2208213" y="4737100"/>
          <p14:tracePt t="195509" x="2208213" y="4729163"/>
          <p14:tracePt t="195511" x="2216150" y="4721225"/>
          <p14:tracePt t="195513" x="2224088" y="4713288"/>
          <p14:tracePt t="195517" x="2232025" y="4705350"/>
          <p14:tracePt t="195519" x="2239963" y="4697413"/>
          <p14:tracePt t="195521" x="2247900" y="4689475"/>
          <p14:tracePt t="195523" x="2255838" y="4681538"/>
          <p14:tracePt t="195528" x="2265363" y="4673600"/>
          <p14:tracePt t="195529" x="2273300" y="4665663"/>
          <p14:tracePt t="195533" x="2289175" y="4657725"/>
          <p14:tracePt t="195535" x="2297113" y="4649788"/>
          <p14:tracePt t="195537" x="2297113" y="4641850"/>
          <p14:tracePt t="195539" x="2305050" y="4633913"/>
          <p14:tracePt t="195541" x="2312988" y="4633913"/>
          <p14:tracePt t="195543" x="2320925" y="4624388"/>
          <p14:tracePt t="195545" x="2328863" y="4616450"/>
          <p14:tracePt t="195547" x="2336800" y="4616450"/>
          <p14:tracePt t="195551" x="2344738" y="4608513"/>
          <p14:tracePt t="195555" x="2360613" y="4592638"/>
          <p14:tracePt t="195559" x="2368550" y="4584700"/>
          <p14:tracePt t="195561" x="2376488" y="4584700"/>
          <p14:tracePt t="195563" x="2384425" y="4576763"/>
          <p14:tracePt t="195567" x="2392363" y="4576763"/>
          <p14:tracePt t="195571" x="2400300" y="4568825"/>
          <p14:tracePt t="195575" x="2408238" y="4568825"/>
          <p14:tracePt t="195579" x="2416175" y="4560888"/>
          <p14:tracePt t="195587" x="2424113" y="4560888"/>
          <p14:tracePt t="195675" x="2416175" y="4560888"/>
          <p14:tracePt t="195679" x="2416175" y="4568825"/>
          <p14:tracePt t="195681" x="2416175" y="4576763"/>
          <p14:tracePt t="195683" x="2416175" y="4584700"/>
          <p14:tracePt t="195685" x="2416175" y="4592638"/>
          <p14:tracePt t="195687" x="2408238" y="4592638"/>
          <p14:tracePt t="195689" x="2408238" y="4600575"/>
          <p14:tracePt t="195691" x="2408238" y="4608513"/>
          <p14:tracePt t="195693" x="2408238" y="4616450"/>
          <p14:tracePt t="195695" x="2408238" y="4624388"/>
          <p14:tracePt t="195697" x="2400300" y="4624388"/>
          <p14:tracePt t="195699" x="2400300" y="4633913"/>
          <p14:tracePt t="195701" x="2400300" y="4641850"/>
          <p14:tracePt t="195703" x="2392363" y="4649788"/>
          <p14:tracePt t="195705" x="2392363" y="4657725"/>
          <p14:tracePt t="195707" x="2392363" y="4665663"/>
          <p14:tracePt t="195709" x="2384425" y="4673600"/>
          <p14:tracePt t="195711" x="2384425" y="4681538"/>
          <p14:tracePt t="195714" x="2384425" y="4689475"/>
          <p14:tracePt t="195715" x="2376488" y="4697413"/>
          <p14:tracePt t="195717" x="2376488" y="4705350"/>
          <p14:tracePt t="195719" x="2376488" y="4713288"/>
          <p14:tracePt t="195721" x="2368550" y="4721225"/>
          <p14:tracePt t="195723" x="2368550" y="4729163"/>
          <p14:tracePt t="195725" x="2360613" y="4737100"/>
          <p14:tracePt t="195729" x="2360613" y="4752975"/>
          <p14:tracePt t="195733" x="2352675" y="4768850"/>
          <p14:tracePt t="195735" x="2352675" y="4776788"/>
          <p14:tracePt t="195737" x="2344738" y="4784725"/>
          <p14:tracePt t="195739" x="2344738" y="4792663"/>
          <p14:tracePt t="195741" x="2344738" y="4800600"/>
          <p14:tracePt t="195743" x="2336800" y="4808538"/>
          <p14:tracePt t="195745" x="2336800" y="4816475"/>
          <p14:tracePt t="195748" x="2328863" y="4824413"/>
          <p14:tracePt t="195750" x="2328863" y="4832350"/>
          <p14:tracePt t="195751" x="2320925" y="4840288"/>
          <p14:tracePt t="195753" x="2320925" y="4848225"/>
          <p14:tracePt t="195755" x="2312988" y="4856163"/>
          <p14:tracePt t="195757" x="2312988" y="4864100"/>
          <p14:tracePt t="195759" x="2305050" y="4872038"/>
          <p14:tracePt t="195761" x="2305050" y="4879975"/>
          <p14:tracePt t="195763" x="2297113" y="4895850"/>
          <p14:tracePt t="195766" x="2297113" y="4903788"/>
          <p14:tracePt t="195767" x="2289175" y="4911725"/>
          <p14:tracePt t="195769" x="2281238" y="4919663"/>
          <p14:tracePt t="195771" x="2281238" y="4927600"/>
          <p14:tracePt t="195773" x="2273300" y="4935538"/>
          <p14:tracePt t="195775" x="2265363" y="4951413"/>
          <p14:tracePt t="195779" x="2255838" y="4967288"/>
          <p14:tracePt t="195781" x="2247900" y="4976813"/>
          <p14:tracePt t="195783" x="2247900" y="4984750"/>
          <p14:tracePt t="195785" x="2239963" y="5000625"/>
          <p14:tracePt t="195788" x="2232025" y="5008563"/>
          <p14:tracePt t="195789" x="2224088" y="5016500"/>
          <p14:tracePt t="195791" x="2224088" y="5024438"/>
          <p14:tracePt t="195793" x="2216150" y="5032375"/>
          <p14:tracePt t="195795" x="2208213" y="5040313"/>
          <p14:tracePt t="195797" x="2200275" y="5048250"/>
          <p14:tracePt t="195801" x="2192338" y="5072063"/>
          <p14:tracePt t="195803" x="2192338" y="5080000"/>
          <p14:tracePt t="195804" x="2184400" y="5087938"/>
          <p14:tracePt t="195807" x="2176463" y="5095875"/>
          <p14:tracePt t="195809" x="2176463" y="5103813"/>
          <p14:tracePt t="195811" x="2168525" y="5103813"/>
          <p14:tracePt t="195813" x="2160588" y="5111750"/>
          <p14:tracePt t="195817" x="2152650" y="5127625"/>
          <p14:tracePt t="195821" x="2144713" y="5143500"/>
          <p14:tracePt t="195823" x="2136775" y="5143500"/>
          <p14:tracePt t="195825" x="2136775" y="5151438"/>
          <p14:tracePt t="195829" x="2120900" y="5167313"/>
          <p14:tracePt t="195833" x="2112963" y="5175250"/>
          <p14:tracePt t="195837" x="2112963" y="5183188"/>
          <p14:tracePt t="195839" x="2105025" y="5183188"/>
          <p14:tracePt t="195841" x="2105025" y="5191125"/>
          <p14:tracePt t="195843" x="2097088" y="5191125"/>
          <p14:tracePt t="195849" x="2089150" y="5199063"/>
          <p14:tracePt t="195851" x="2089150" y="5207000"/>
          <p14:tracePt t="195853" x="2081213" y="5207000"/>
          <p14:tracePt t="195857" x="2081213" y="5214938"/>
          <p14:tracePt t="195859" x="2073275" y="5214938"/>
          <p14:tracePt t="195863" x="2073275" y="5222875"/>
          <p14:tracePt t="195866" x="2065338" y="5222875"/>
          <p14:tracePt t="195871" x="2065338" y="5230813"/>
          <p14:tracePt t="195875" x="2057400" y="5230813"/>
          <p14:tracePt t="195884" x="2057400" y="5238750"/>
          <p14:tracePt t="196017" x="2057400" y="5246688"/>
          <p14:tracePt t="196025" x="2049463" y="5246688"/>
          <p14:tracePt t="196033" x="2049463" y="5254625"/>
          <p14:tracePt t="196043" x="2049463" y="5262563"/>
          <p14:tracePt t="196051" x="2049463" y="5270500"/>
          <p14:tracePt t="196057" x="2049463" y="5278438"/>
          <p14:tracePt t="196059" x="2041525" y="5278438"/>
          <p14:tracePt t="196063" x="2041525" y="5286375"/>
          <p14:tracePt t="196067" x="2041525" y="5294313"/>
          <p14:tracePt t="196073" x="2041525" y="5302250"/>
          <p14:tracePt t="196079" x="2033588" y="5310188"/>
          <p14:tracePt t="196083" x="2033588" y="5319713"/>
          <p14:tracePt t="196087" x="2033588" y="5327650"/>
          <p14:tracePt t="196091" x="2033588" y="5335588"/>
          <p14:tracePt t="196097" x="2025650" y="5343525"/>
          <p14:tracePt t="196103" x="2025650" y="5351463"/>
          <p14:tracePt t="196109" x="2025650" y="5359400"/>
          <p14:tracePt t="196119" x="2025650" y="5367338"/>
          <p14:tracePt t="196227" x="2025650" y="5375275"/>
          <p14:tracePt t="196235" x="2017713" y="5375275"/>
          <p14:tracePt t="196320" x="2025650" y="5375275"/>
          <p14:tracePt t="196333" x="2025650" y="5367338"/>
          <p14:tracePt t="196336" x="2033588" y="5367338"/>
          <p14:tracePt t="196339" x="2033588" y="5359400"/>
          <p14:tracePt t="196343" x="2033588" y="5351463"/>
          <p14:tracePt t="196345" x="2041525" y="5351463"/>
          <p14:tracePt t="196347" x="2041525" y="5343525"/>
          <p14:tracePt t="196351" x="2041525" y="5335588"/>
          <p14:tracePt t="196353" x="2049463" y="5327650"/>
          <p14:tracePt t="196357" x="2049463" y="5319713"/>
          <p14:tracePt t="196359" x="2057400" y="5310188"/>
          <p14:tracePt t="196361" x="2057400" y="5302250"/>
          <p14:tracePt t="196365" x="2065338" y="5294313"/>
          <p14:tracePt t="196367" x="2065338" y="5286375"/>
          <p14:tracePt t="196369" x="2065338" y="5278438"/>
          <p14:tracePt t="196371" x="2073275" y="5270500"/>
          <p14:tracePt t="196373" x="2073275" y="5262563"/>
          <p14:tracePt t="196375" x="2073275" y="5254625"/>
          <p14:tracePt t="196379" x="2081213" y="5238750"/>
          <p14:tracePt t="196384" x="2089150" y="5222875"/>
          <p14:tracePt t="196385" x="2089150" y="5207000"/>
          <p14:tracePt t="196387" x="2097088" y="5199063"/>
          <p14:tracePt t="196389" x="2097088" y="5191125"/>
          <p14:tracePt t="196391" x="2105025" y="5175250"/>
          <p14:tracePt t="196393" x="2112963" y="5167313"/>
          <p14:tracePt t="196395" x="2120900" y="5159375"/>
          <p14:tracePt t="196401" x="2144713" y="5127625"/>
          <p14:tracePt t="196403" x="2152650" y="5119688"/>
          <p14:tracePt t="196405" x="2160588" y="5103813"/>
          <p14:tracePt t="196407" x="2168525" y="5095875"/>
          <p14:tracePt t="196409" x="2176463" y="5080000"/>
          <p14:tracePt t="196411" x="2184400" y="5072063"/>
          <p14:tracePt t="196418" x="2216150" y="5032375"/>
          <p14:tracePt t="196419" x="2224088" y="5024438"/>
          <p14:tracePt t="196421" x="2232025" y="5008563"/>
          <p14:tracePt t="196423" x="2239963" y="5000625"/>
          <p14:tracePt t="196425" x="2247900" y="4984750"/>
          <p14:tracePt t="196429" x="2273300" y="4967288"/>
          <p14:tracePt t="196431" x="2289175" y="4951413"/>
          <p14:tracePt t="196435" x="2312988" y="4927600"/>
          <p14:tracePt t="196437" x="2320925" y="4919663"/>
          <p14:tracePt t="196439" x="2328863" y="4903788"/>
          <p14:tracePt t="196441" x="2344738" y="4895850"/>
          <p14:tracePt t="196443" x="2352675" y="4879975"/>
          <p14:tracePt t="196446" x="2368550" y="4872038"/>
          <p14:tracePt t="196447" x="2376488" y="4856163"/>
          <p14:tracePt t="196451" x="2400300" y="4832350"/>
          <p14:tracePt t="196453" x="2416175" y="4824413"/>
          <p14:tracePt t="196455" x="2432050" y="4808538"/>
          <p14:tracePt t="196457" x="2439988" y="4800600"/>
          <p14:tracePt t="196459" x="2455863" y="4792663"/>
          <p14:tracePt t="196461" x="2463800" y="4776788"/>
          <p14:tracePt t="196463" x="2479675" y="4768850"/>
          <p14:tracePt t="196466" x="2495550" y="4752975"/>
          <p14:tracePt t="196469" x="2519363" y="4729163"/>
          <p14:tracePt t="196471" x="2535238" y="4721225"/>
          <p14:tracePt t="196473" x="2543175" y="4705350"/>
          <p14:tracePt t="196475" x="2559050" y="4697413"/>
          <p14:tracePt t="196479" x="2582863" y="4673600"/>
          <p14:tracePt t="196481" x="2598738" y="4665663"/>
          <p14:tracePt t="196485" x="2624138" y="4641850"/>
          <p14:tracePt t="196487" x="2632075" y="4633913"/>
          <p14:tracePt t="196489" x="2647950" y="4616450"/>
          <p14:tracePt t="196491" x="2655888" y="4608513"/>
          <p14:tracePt t="196493" x="2671763" y="4600575"/>
          <p14:tracePt t="196495" x="2679700" y="4592638"/>
          <p14:tracePt t="196497" x="2695575" y="4576763"/>
          <p14:tracePt t="196501" x="2711450" y="4560888"/>
          <p14:tracePt t="196503" x="2719388" y="4552950"/>
          <p14:tracePt t="196505" x="2727325" y="4545013"/>
          <p14:tracePt t="196507" x="2735263" y="4537075"/>
          <p14:tracePt t="196509" x="2751138" y="4529138"/>
          <p14:tracePt t="196511" x="2759075" y="4521200"/>
          <p14:tracePt t="196513" x="2767013" y="4521200"/>
          <p14:tracePt t="196516" x="2774950" y="4513263"/>
          <p14:tracePt t="196519" x="2790825" y="4497388"/>
          <p14:tracePt t="196523" x="2798763" y="4481513"/>
          <p14:tracePt t="196525" x="2806700" y="4473575"/>
          <p14:tracePt t="196529" x="2822575" y="4465638"/>
          <p14:tracePt t="196531" x="2830513" y="4457700"/>
          <p14:tracePt t="196535" x="2838450" y="4441825"/>
          <p14:tracePt t="196538" x="2846388" y="4441825"/>
          <p14:tracePt t="196539" x="2854325" y="4433888"/>
          <p14:tracePt t="196541" x="2854325" y="4425950"/>
          <p14:tracePt t="196543" x="2862263" y="4425950"/>
          <p14:tracePt t="196545" x="2862263" y="4418013"/>
          <p14:tracePt t="196548" x="2870200" y="4410075"/>
          <p14:tracePt t="196551" x="2878138" y="4402138"/>
          <p14:tracePt t="196554" x="2886075" y="4394200"/>
          <p14:tracePt t="196555" x="2886075" y="4386263"/>
          <p14:tracePt t="196557" x="2894013" y="4386263"/>
          <p14:tracePt t="196559" x="2894013" y="4378325"/>
          <p14:tracePt t="196561" x="2901950" y="4378325"/>
          <p14:tracePt t="196563" x="2901950" y="4370388"/>
          <p14:tracePt t="196566" x="2901950" y="4362450"/>
          <p14:tracePt t="196569" x="2909888" y="4362450"/>
          <p14:tracePt t="196570" x="2909888" y="4354513"/>
          <p14:tracePt t="196571" x="2917825" y="4354513"/>
          <p14:tracePt t="196573" x="2917825" y="4346575"/>
          <p14:tracePt t="196578" x="2917825" y="4338638"/>
          <p14:tracePt t="196579" x="2925763" y="4338638"/>
          <p14:tracePt t="196583" x="2925763" y="4330700"/>
          <p14:tracePt t="196587" x="2933700" y="4330700"/>
          <p14:tracePt t="196589" x="2933700" y="4322763"/>
          <p14:tracePt t="196595" x="2933700" y="4314825"/>
          <p14:tracePt t="196599" x="2941638" y="4314825"/>
          <p14:tracePt t="196601" x="2941638" y="4306888"/>
          <p14:tracePt t="196607" x="2941638" y="4298950"/>
          <p14:tracePt t="196615" x="2949575" y="4291013"/>
          <p14:tracePt t="196619" x="2949575" y="4281488"/>
          <p14:tracePt t="196625" x="2949575" y="4273550"/>
          <p14:tracePt t="196633" x="2949575" y="4265613"/>
          <p14:tracePt t="196639" x="2949575" y="4257675"/>
          <p14:tracePt t="196645" x="2949575" y="4249738"/>
          <p14:tracePt t="196651" x="2949575" y="4241800"/>
          <p14:tracePt t="196657" x="2949575" y="4233863"/>
          <p14:tracePt t="196669" x="2949575" y="4225925"/>
          <p14:tracePt t="196671" x="2949575" y="4217988"/>
          <p14:tracePt t="196679" x="2949575" y="4210050"/>
          <p14:tracePt t="196689" x="2949575" y="4202113"/>
          <p14:tracePt t="196699" x="2949575" y="4194175"/>
          <p14:tracePt t="196713" x="2949575" y="4186238"/>
          <p14:tracePt t="196731" x="2949575" y="4178300"/>
          <p14:tracePt t="196943" x="2949575" y="4186238"/>
          <p14:tracePt t="196947" x="2949575" y="4178300"/>
          <p14:tracePt t="196953" x="2949575" y="4186238"/>
          <p14:tracePt t="196959" x="2949575" y="4194175"/>
          <p14:tracePt t="196963" x="2949575" y="4202113"/>
          <p14:tracePt t="196965" x="2941638" y="4202113"/>
          <p14:tracePt t="196967" x="2941638" y="4210050"/>
          <p14:tracePt t="196971" x="2941638" y="4217988"/>
          <p14:tracePt t="196973" x="2941638" y="4225925"/>
          <p14:tracePt t="196978" x="2941638" y="4233863"/>
          <p14:tracePt t="196981" x="2941638" y="4241800"/>
          <p14:tracePt t="196985" x="2941638" y="4249738"/>
          <p14:tracePt t="196989" x="2941638" y="4257675"/>
          <p14:tracePt t="196999" x="2941638" y="4265613"/>
          <p14:tracePt t="197019" x="2941638" y="4273550"/>
          <p14:tracePt t="197198" x="2941638" y="4281488"/>
          <p14:tracePt t="197201" x="2933700" y="4281488"/>
          <p14:tracePt t="197203" x="2933700" y="4291013"/>
          <p14:tracePt t="197205" x="2933700" y="4298950"/>
          <p14:tracePt t="197207" x="2925763" y="4298950"/>
          <p14:tracePt t="197209" x="2925763" y="4306888"/>
          <p14:tracePt t="197211" x="2925763" y="4314825"/>
          <p14:tracePt t="197213" x="2917825" y="4314825"/>
          <p14:tracePt t="197215" x="2917825" y="4322763"/>
          <p14:tracePt t="197217" x="2917825" y="4330700"/>
          <p14:tracePt t="197219" x="2909888" y="4338638"/>
          <p14:tracePt t="197221" x="2909888" y="4346575"/>
          <p14:tracePt t="197223" x="2901950" y="4354513"/>
          <p14:tracePt t="197225" x="2901950" y="4362450"/>
          <p14:tracePt t="197229" x="2894013" y="4386263"/>
          <p14:tracePt t="197231" x="2886075" y="4394200"/>
          <p14:tracePt t="197233" x="2886075" y="4402138"/>
          <p14:tracePt t="197235" x="2886075" y="4418013"/>
          <p14:tracePt t="197237" x="2878138" y="4425950"/>
          <p14:tracePt t="197239" x="2870200" y="4441825"/>
          <p14:tracePt t="197241" x="2862263" y="4457700"/>
          <p14:tracePt t="197243" x="2854325" y="4465638"/>
          <p14:tracePt t="197245" x="2846388" y="4481513"/>
          <p14:tracePt t="197247" x="2830513" y="4497388"/>
          <p14:tracePt t="197250" x="2822575" y="4505325"/>
          <p14:tracePt t="197251" x="2806700" y="4521200"/>
          <p14:tracePt t="197253" x="2798763" y="4537075"/>
          <p14:tracePt t="197255" x="2790825" y="4545013"/>
          <p14:tracePt t="197257" x="2774950" y="4560888"/>
          <p14:tracePt t="197259" x="2767013" y="4576763"/>
          <p14:tracePt t="197261" x="2751138" y="4584700"/>
          <p14:tracePt t="197263" x="2735263" y="4600575"/>
          <p14:tracePt t="197266" x="2727325" y="4608513"/>
          <p14:tracePt t="197270" x="2703513" y="4633913"/>
          <p14:tracePt t="197273" x="2679700" y="4657725"/>
          <p14:tracePt t="197275" x="2663825" y="4673600"/>
          <p14:tracePt t="197278" x="2640013" y="4689475"/>
          <p14:tracePt t="197281" x="2624138" y="4697413"/>
          <p14:tracePt t="197285" x="2598738" y="4721225"/>
          <p14:tracePt t="197289" x="2582863" y="4737100"/>
          <p14:tracePt t="197291" x="2566988" y="4745038"/>
          <p14:tracePt t="197293" x="2559050" y="4752975"/>
          <p14:tracePt t="197295" x="2551113" y="4760913"/>
          <p14:tracePt t="197297" x="2535238" y="4768850"/>
          <p14:tracePt t="197301" x="2519363" y="4784725"/>
          <p14:tracePt t="197305" x="2503488" y="4800600"/>
          <p14:tracePt t="197306" x="2495550" y="4808538"/>
          <p14:tracePt t="197309" x="2487613" y="4816475"/>
          <p14:tracePt t="197311" x="2479675" y="4816475"/>
          <p14:tracePt t="197313" x="2471738" y="4824413"/>
          <p14:tracePt t="197317" x="2463800" y="4832350"/>
          <p14:tracePt t="197321" x="2439988" y="4848225"/>
          <p14:tracePt t="197323" x="2432050" y="4856163"/>
          <p14:tracePt t="197325" x="2424113" y="4856163"/>
          <p14:tracePt t="197329" x="2408238" y="4864100"/>
          <p14:tracePt t="197331" x="2400300" y="4872038"/>
          <p14:tracePt t="197334" x="2392363" y="4879975"/>
          <p14:tracePt t="197339" x="2376488" y="4887913"/>
          <p14:tracePt t="197341" x="2368550" y="4895850"/>
          <p14:tracePt t="197343" x="2360613" y="4895850"/>
          <p14:tracePt t="197345" x="2360613" y="4903788"/>
          <p14:tracePt t="197346" x="2352675" y="4911725"/>
          <p14:tracePt t="197348" x="2344738" y="4911725"/>
          <p14:tracePt t="197350" x="2336800" y="4919663"/>
          <p14:tracePt t="197352" x="2336800" y="4927600"/>
          <p14:tracePt t="197354" x="2328863" y="4927600"/>
          <p14:tracePt t="197356" x="2320925" y="4935538"/>
          <p14:tracePt t="197358" x="2312988" y="4943475"/>
          <p14:tracePt t="197361" x="2305050" y="4943475"/>
          <p14:tracePt t="197363" x="2305050" y="4951413"/>
          <p14:tracePt t="197365" x="2297113" y="4959350"/>
          <p14:tracePt t="197366" x="2289175" y="4959350"/>
          <p14:tracePt t="197368" x="2281238" y="4967288"/>
          <p14:tracePt t="197370" x="2281238" y="4976813"/>
          <p14:tracePt t="197372" x="2273300" y="4976813"/>
          <p14:tracePt t="197374" x="2265363" y="4984750"/>
          <p14:tracePt t="197377" x="2265363" y="4992688"/>
          <p14:tracePt t="197379" x="2255838" y="4992688"/>
          <p14:tracePt t="197381" x="2247900" y="5000625"/>
          <p14:tracePt t="197382" x="2247900" y="5008563"/>
          <p14:tracePt t="197384" x="2239963" y="5016500"/>
          <p14:tracePt t="197386" x="2232025" y="5016500"/>
          <p14:tracePt t="197388" x="2232025" y="5024438"/>
          <p14:tracePt t="197390" x="2224088" y="5032375"/>
          <p14:tracePt t="197392" x="2216150" y="5032375"/>
          <p14:tracePt t="197394" x="2216150" y="5040313"/>
          <p14:tracePt t="197397" x="2208213" y="5048250"/>
          <p14:tracePt t="197398" x="2200275" y="5056188"/>
          <p14:tracePt t="197400" x="2192338" y="5056188"/>
          <p14:tracePt t="197402" x="2192338" y="5064125"/>
          <p14:tracePt t="197404" x="2184400" y="5072063"/>
          <p14:tracePt t="197406" x="2176463" y="5072063"/>
          <p14:tracePt t="197408" x="2176463" y="5080000"/>
          <p14:tracePt t="197411" x="2168525" y="5087938"/>
          <p14:tracePt t="197413" x="2160588" y="5087938"/>
          <p14:tracePt t="197414" x="2160588" y="5095875"/>
          <p14:tracePt t="197416" x="2152650" y="5103813"/>
          <p14:tracePt t="197420" x="2144713" y="5111750"/>
          <p14:tracePt t="197424" x="2136775" y="5119688"/>
          <p14:tracePt t="197428" x="2128838" y="5119688"/>
          <p14:tracePt t="197430" x="2128838" y="5127625"/>
          <p14:tracePt t="197434" x="2120900" y="5127625"/>
          <p14:tracePt t="197437" x="2120900" y="5135563"/>
          <p14:tracePt t="197439" x="2112963" y="5135563"/>
          <p14:tracePt t="197443" x="2112963" y="5143500"/>
          <p14:tracePt t="197446" x="2105025" y="5143500"/>
          <p14:tracePt t="197449" x="2105025" y="5151438"/>
          <p14:tracePt t="197451" x="2097088" y="5151438"/>
          <p14:tracePt t="197453" x="2097088" y="5159375"/>
          <p14:tracePt t="197455" x="2089150" y="5159375"/>
          <p14:tracePt t="197459" x="2081213" y="5167313"/>
          <p14:tracePt t="197463" x="2073275" y="5175250"/>
          <p14:tracePt t="197467" x="2065338" y="5183188"/>
          <p14:tracePt t="197471" x="2057400" y="5191125"/>
          <p14:tracePt t="197479" x="2049463" y="5199063"/>
          <p14:tracePt t="197482" x="2041525" y="5207000"/>
          <p14:tracePt t="197485" x="2033588" y="5214938"/>
          <p14:tracePt t="197489" x="2025650" y="5222875"/>
          <p14:tracePt t="197493" x="2017713" y="5222875"/>
          <p14:tracePt t="197495" x="2017713" y="5230813"/>
          <p14:tracePt t="197498" x="2009775" y="5230813"/>
          <p14:tracePt t="197500" x="2009775" y="5238750"/>
          <p14:tracePt t="197503" x="2001838" y="5246688"/>
          <p14:tracePt t="197507" x="1993900" y="5254625"/>
          <p14:tracePt t="197512" x="1993900" y="5262563"/>
          <p14:tracePt t="197513" x="1985963" y="5262563"/>
          <p14:tracePt t="197516" x="1985963" y="5270500"/>
          <p14:tracePt t="197517" x="1978025" y="5270500"/>
          <p14:tracePt t="197519" x="1978025" y="5278438"/>
          <p14:tracePt t="197523" x="1970088" y="5286375"/>
          <p14:tracePt t="197529" x="1962150" y="5294313"/>
          <p14:tracePt t="197533" x="1962150" y="5302250"/>
          <p14:tracePt t="197535" x="1954213" y="5302250"/>
          <p14:tracePt t="197539" x="1954213" y="5310188"/>
          <p14:tracePt t="197543" x="1946275" y="5310188"/>
          <p14:tracePt t="197545" x="1946275" y="5319713"/>
          <p14:tracePt t="197551" x="1946275" y="5327650"/>
          <p14:tracePt t="197555" x="1938338" y="5327650"/>
          <p14:tracePt t="197559" x="1938338" y="5335588"/>
          <p14:tracePt t="197565" x="1938338" y="5343525"/>
          <p14:tracePt t="197567" x="1930400" y="5343525"/>
          <p14:tracePt t="197573" x="1930400" y="5351463"/>
          <p14:tracePt t="197579" x="1922463" y="5359400"/>
          <p14:tracePt t="197585" x="1922463" y="5367338"/>
          <p14:tracePt t="197589" x="1922463" y="5375275"/>
          <p14:tracePt t="197591" x="1912938" y="5375275"/>
          <p14:tracePt t="197593" x="1912938" y="5383213"/>
          <p14:tracePt t="197597" x="1912938" y="5391150"/>
          <p14:tracePt t="197603" x="1912938" y="5399088"/>
          <p14:tracePt t="197605" x="1905000" y="5399088"/>
          <p14:tracePt t="197607" x="1905000" y="5407025"/>
          <p14:tracePt t="197611" x="1905000" y="5414963"/>
          <p14:tracePt t="197617" x="1905000" y="5422900"/>
          <p14:tracePt t="197621" x="1897063" y="5430838"/>
          <p14:tracePt t="197628" x="1897063" y="5438775"/>
          <p14:tracePt t="197633" x="1897063" y="5446713"/>
          <p14:tracePt t="197641" x="1897063" y="5454650"/>
          <p14:tracePt t="197649" x="1889125" y="5454650"/>
          <p14:tracePt t="198045" x="1889125" y="5446713"/>
          <p14:tracePt t="198179" x="1897063" y="5446713"/>
          <p14:tracePt t="198182" x="1897063" y="5438775"/>
          <p14:tracePt t="198191" x="1897063" y="5430838"/>
          <p14:tracePt t="198207" x="1897063" y="5422900"/>
          <p14:tracePt t="198291" x="1905000" y="5422900"/>
          <p14:tracePt t="198299" x="1905000" y="5414963"/>
          <p14:tracePt t="198303" x="1912938" y="5414963"/>
          <p14:tracePt t="198309" x="1922463" y="5407025"/>
          <p14:tracePt t="198315" x="1930400" y="5399088"/>
          <p14:tracePt t="198319" x="1938338" y="5399088"/>
          <p14:tracePt t="198322" x="1938338" y="5391150"/>
          <p14:tracePt t="198323" x="1946275" y="5391150"/>
          <p14:tracePt t="198325" x="1954213" y="5391150"/>
          <p14:tracePt t="198329" x="1962150" y="5383213"/>
          <p14:tracePt t="198331" x="1970088" y="5375275"/>
          <p14:tracePt t="198333" x="1978025" y="5375275"/>
          <p14:tracePt t="198335" x="1978025" y="5367338"/>
          <p14:tracePt t="198337" x="1985963" y="5367338"/>
          <p14:tracePt t="198339" x="1993900" y="5359400"/>
          <p14:tracePt t="198341" x="2001838" y="5359400"/>
          <p14:tracePt t="198344" x="2009775" y="5351463"/>
          <p14:tracePt t="198347" x="2025650" y="5343525"/>
          <p14:tracePt t="198352" x="2033588" y="5335588"/>
          <p14:tracePt t="198353" x="2041525" y="5327650"/>
          <p14:tracePt t="198355" x="2049463" y="5327650"/>
          <p14:tracePt t="198357" x="2057400" y="5319713"/>
          <p14:tracePt t="198359" x="2073275" y="5310188"/>
          <p14:tracePt t="198361" x="2081213" y="5302250"/>
          <p14:tracePt t="198363" x="2089150" y="5302250"/>
          <p14:tracePt t="198367" x="2105025" y="5286375"/>
          <p14:tracePt t="198370" x="2112963" y="5278438"/>
          <p14:tracePt t="198371" x="2120900" y="5278438"/>
          <p14:tracePt t="198373" x="2136775" y="5270500"/>
          <p14:tracePt t="198375" x="2144713" y="5262563"/>
          <p14:tracePt t="198379" x="2160588" y="5246688"/>
          <p14:tracePt t="198383" x="2184400" y="5238750"/>
          <p14:tracePt t="198385" x="2192338" y="5230813"/>
          <p14:tracePt t="198387" x="2200275" y="5222875"/>
          <p14:tracePt t="198389" x="2208213" y="5222875"/>
          <p14:tracePt t="198391" x="2216150" y="5214938"/>
          <p14:tracePt t="198393" x="2232025" y="5207000"/>
          <p14:tracePt t="198395" x="2239963" y="5199063"/>
          <p14:tracePt t="198398" x="2247900" y="5191125"/>
          <p14:tracePt t="198399" x="2255838" y="5183188"/>
          <p14:tracePt t="198403" x="2281238" y="5175250"/>
          <p14:tracePt t="198405" x="2289175" y="5167313"/>
          <p14:tracePt t="198407" x="2297113" y="5159375"/>
          <p14:tracePt t="198409" x="2305050" y="5151438"/>
          <p14:tracePt t="198411" x="2312988" y="5143500"/>
          <p14:tracePt t="198414" x="2320925" y="5135563"/>
          <p14:tracePt t="198417" x="2336800" y="5127625"/>
          <p14:tracePt t="198419" x="2344738" y="5119688"/>
          <p14:tracePt t="198421" x="2352675" y="5111750"/>
          <p14:tracePt t="198423" x="2360613" y="5103813"/>
          <p14:tracePt t="198425" x="2368550" y="5095875"/>
          <p14:tracePt t="198427" x="2368550" y="5087938"/>
          <p14:tracePt t="198429" x="2384425" y="5087938"/>
          <p14:tracePt t="198431" x="2392363" y="5080000"/>
          <p14:tracePt t="198434" x="2400300" y="5072063"/>
          <p14:tracePt t="198438" x="2408238" y="5056188"/>
          <p14:tracePt t="198439" x="2416175" y="5048250"/>
          <p14:tracePt t="198441" x="2424113" y="5040313"/>
          <p14:tracePt t="198443" x="2432050" y="5032375"/>
          <p14:tracePt t="198445" x="2439988" y="5024438"/>
          <p14:tracePt t="198447" x="2447925" y="5016500"/>
          <p14:tracePt t="198451" x="2463800" y="5008563"/>
          <p14:tracePt t="198453" x="2471738" y="5000625"/>
          <p14:tracePt t="198455" x="2479675" y="4992688"/>
          <p14:tracePt t="198457" x="2487613" y="4984750"/>
          <p14:tracePt t="198459" x="2495550" y="4976813"/>
          <p14:tracePt t="198461" x="2503488" y="4967288"/>
          <p14:tracePt t="198463" x="2511425" y="4959350"/>
          <p14:tracePt t="198466" x="2519363" y="4951413"/>
          <p14:tracePt t="198470" x="2535238" y="4935538"/>
          <p14:tracePt t="198471" x="2543175" y="4935538"/>
          <p14:tracePt t="198473" x="2551113" y="4927600"/>
          <p14:tracePt t="198475" x="2551113" y="4919663"/>
          <p14:tracePt t="198479" x="2566988" y="4903788"/>
          <p14:tracePt t="198481" x="2574925" y="4895850"/>
          <p14:tracePt t="198485" x="2582863" y="4887913"/>
          <p14:tracePt t="198487" x="2590800" y="4879975"/>
          <p14:tracePt t="198489" x="2598738" y="4872038"/>
          <p14:tracePt t="198491" x="2606675" y="4864100"/>
          <p14:tracePt t="198495" x="2616200" y="4856163"/>
          <p14:tracePt t="198497" x="2624138" y="4848225"/>
          <p14:tracePt t="198501" x="2632075" y="4832350"/>
          <p14:tracePt t="198503" x="2640013" y="4824413"/>
          <p14:tracePt t="198505" x="2647950" y="4816475"/>
          <p14:tracePt t="198507" x="2655888" y="4816475"/>
          <p14:tracePt t="198509" x="2655888" y="4800600"/>
          <p14:tracePt t="198511" x="2663825" y="4800600"/>
          <p14:tracePt t="198513" x="2671763" y="4792663"/>
          <p14:tracePt t="198517" x="2679700" y="4776788"/>
          <p14:tracePt t="198519" x="2687638" y="4768850"/>
          <p14:tracePt t="198521" x="2695575" y="4760913"/>
          <p14:tracePt t="198523" x="2703513" y="4752975"/>
          <p14:tracePt t="198525" x="2703513" y="4745038"/>
          <p14:tracePt t="198528" x="2711450" y="4737100"/>
          <p14:tracePt t="198529" x="2719388" y="4729163"/>
          <p14:tracePt t="198533" x="2735263" y="4713288"/>
          <p14:tracePt t="198535" x="2743200" y="4705350"/>
          <p14:tracePt t="198538" x="2751138" y="4697413"/>
          <p14:tracePt t="198539" x="2751138" y="4689475"/>
          <p14:tracePt t="198541" x="2759075" y="4681538"/>
          <p14:tracePt t="198543" x="2767013" y="4665663"/>
          <p14:tracePt t="198545" x="2774950" y="4657725"/>
          <p14:tracePt t="198547" x="2782888" y="4649788"/>
          <p14:tracePt t="198553" x="2798763" y="4633913"/>
          <p14:tracePt t="198554" x="2806700" y="4624388"/>
          <p14:tracePt t="198555" x="2814638" y="4616450"/>
          <p14:tracePt t="198557" x="2822575" y="4608513"/>
          <p14:tracePt t="198559" x="2830513" y="4600575"/>
          <p14:tracePt t="198561" x="2830513" y="4592638"/>
          <p14:tracePt t="198563" x="2838450" y="4584700"/>
          <p14:tracePt t="198565" x="2846388" y="4576763"/>
          <p14:tracePt t="198569" x="2862263" y="4552950"/>
          <p14:tracePt t="198572" x="2870200" y="4545013"/>
          <p14:tracePt t="198573" x="2870200" y="4537075"/>
          <p14:tracePt t="198575" x="2878138" y="4529138"/>
          <p14:tracePt t="198578" x="2886075" y="4521200"/>
          <p14:tracePt t="198579" x="2894013" y="4513263"/>
          <p14:tracePt t="198582" x="2894013" y="4505325"/>
          <p14:tracePt t="198587" x="2917825" y="4481513"/>
          <p14:tracePt t="198589" x="2917825" y="4473575"/>
          <p14:tracePt t="198591" x="2925763" y="4465638"/>
          <p14:tracePt t="198593" x="2933700" y="4457700"/>
          <p14:tracePt t="198595" x="2933700" y="4449763"/>
          <p14:tracePt t="198597" x="2941638" y="4441825"/>
          <p14:tracePt t="198603" x="2957513" y="4418013"/>
          <p14:tracePt t="198605" x="2967038" y="4418013"/>
          <p14:tracePt t="198607" x="2967038" y="4410075"/>
          <p14:tracePt t="198609" x="2974975" y="4402138"/>
          <p14:tracePt t="198611" x="2974975" y="4394200"/>
          <p14:tracePt t="198613" x="2982913" y="4394200"/>
          <p14:tracePt t="198618" x="2982913" y="4378325"/>
          <p14:tracePt t="198621" x="2990850" y="4370388"/>
          <p14:tracePt t="198625" x="2990850" y="4362450"/>
          <p14:tracePt t="198628" x="2990850" y="4354513"/>
          <p14:tracePt t="198633" x="2990850" y="4346575"/>
          <p14:tracePt t="198713" x="2998788" y="4346575"/>
          <p14:tracePt t="198915" x="2998788" y="4354513"/>
          <p14:tracePt t="199075" x="2998788" y="4346575"/>
          <p14:tracePt t="199113" x="2990850" y="4346575"/>
          <p14:tracePt t="199277" x="2990850" y="4338638"/>
          <p14:tracePt t="199285" x="2998788" y="4338638"/>
          <p14:tracePt t="199289" x="2998788" y="4330700"/>
          <p14:tracePt t="199297" x="2998788" y="4322763"/>
          <p14:tracePt t="199305" x="2998788" y="4314825"/>
          <p14:tracePt t="199313" x="3006725" y="4306888"/>
          <p14:tracePt t="199321" x="3006725" y="4298950"/>
          <p14:tracePt t="199330" x="3006725" y="4291013"/>
          <p14:tracePt t="199339" x="3006725" y="4281488"/>
          <p14:tracePt t="199347" x="3006725" y="4273550"/>
          <p14:tracePt t="199357" x="3006725" y="4265613"/>
          <p14:tracePt t="199366" x="3006725" y="4257675"/>
          <p14:tracePt t="199373" x="3006725" y="4249738"/>
          <p14:tracePt t="199379" x="3006725" y="4241800"/>
          <p14:tracePt t="199387" x="3006725" y="4233863"/>
          <p14:tracePt t="199397" x="3006725" y="4225925"/>
          <p14:tracePt t="199405" x="3006725" y="4217988"/>
          <p14:tracePt t="199417" x="3006725" y="4210050"/>
          <p14:tracePt t="199932" x="3014663" y="4210050"/>
          <p14:tracePt t="199939" x="3022600" y="4210050"/>
          <p14:tracePt t="199947" x="3030538" y="4217988"/>
          <p14:tracePt t="199950" x="3038475" y="4217988"/>
          <p14:tracePt t="199955" x="3046413" y="4217988"/>
          <p14:tracePt t="199963" x="3054350" y="4217988"/>
          <p14:tracePt t="199967" x="3062288" y="4217988"/>
          <p14:tracePt t="199973" x="3070225" y="4217988"/>
          <p14:tracePt t="199977" x="3078163" y="4217988"/>
          <p14:tracePt t="199983" x="3086100" y="4217988"/>
          <p14:tracePt t="199987" x="3094038" y="4217988"/>
          <p14:tracePt t="199989" x="3101975" y="4217988"/>
          <p14:tracePt t="199995" x="3109913" y="4217988"/>
          <p14:tracePt t="199999" x="3117850" y="4217988"/>
          <p14:tracePt t="200003" x="3125788" y="4217988"/>
          <p14:tracePt t="200005" x="3125788" y="4210050"/>
          <p14:tracePt t="200007" x="3133725" y="4210050"/>
          <p14:tracePt t="200009" x="3141663" y="4210050"/>
          <p14:tracePt t="200012" x="3149600" y="4210050"/>
          <p14:tracePt t="200015" x="3157538" y="4210050"/>
          <p14:tracePt t="200017" x="3165475" y="4210050"/>
          <p14:tracePt t="200019" x="3173413" y="4210050"/>
          <p14:tracePt t="200021" x="3181350" y="4210050"/>
          <p14:tracePt t="200023" x="3189288" y="4210050"/>
          <p14:tracePt t="200025" x="3197225" y="4210050"/>
          <p14:tracePt t="200027" x="3205163" y="4210050"/>
          <p14:tracePt t="200029" x="3213100" y="4210050"/>
          <p14:tracePt t="200031" x="3221038" y="4210050"/>
          <p14:tracePt t="200033" x="3228975" y="4210050"/>
          <p14:tracePt t="200035" x="3236913" y="4210050"/>
          <p14:tracePt t="200037" x="3244850" y="4210050"/>
          <p14:tracePt t="200039" x="3252788" y="4210050"/>
          <p14:tracePt t="200041" x="3260725" y="4210050"/>
          <p14:tracePt t="200043" x="3268663" y="4210050"/>
          <p14:tracePt t="200045" x="3276600" y="4210050"/>
          <p14:tracePt t="200047" x="3292475" y="4210050"/>
          <p14:tracePt t="200049" x="3300413" y="4210050"/>
          <p14:tracePt t="200051" x="3308350" y="4202113"/>
          <p14:tracePt t="200053" x="3317875" y="4202113"/>
          <p14:tracePt t="200055" x="3325813" y="4202113"/>
          <p14:tracePt t="200057" x="3333750" y="4202113"/>
          <p14:tracePt t="200059" x="3341688" y="4202113"/>
          <p14:tracePt t="200062" x="3349625" y="4194175"/>
          <p14:tracePt t="200063" x="3357563" y="4194175"/>
          <p14:tracePt t="200065" x="3365500" y="4194175"/>
          <p14:tracePt t="200067" x="3381375" y="4194175"/>
          <p14:tracePt t="200069" x="3389313" y="4194175"/>
          <p14:tracePt t="200071" x="3397250" y="4186238"/>
          <p14:tracePt t="200073" x="3405188" y="4186238"/>
          <p14:tracePt t="200075" x="3413125" y="4186238"/>
          <p14:tracePt t="200076" x="3421063" y="4186238"/>
          <p14:tracePt t="200078" x="3429000" y="4186238"/>
          <p14:tracePt t="200081" x="3436938" y="4178300"/>
          <p14:tracePt t="200082" x="3444875" y="4178300"/>
          <p14:tracePt t="200084" x="3452813" y="4178300"/>
          <p14:tracePt t="200086" x="3460750" y="4178300"/>
          <p14:tracePt t="200090" x="3468688" y="4170363"/>
          <p14:tracePt t="200092" x="3476625" y="4170363"/>
          <p14:tracePt t="200094" x="3484563" y="4170363"/>
          <p14:tracePt t="200098" x="3492500" y="4170363"/>
          <p14:tracePt t="200100" x="3500438" y="4162425"/>
          <p14:tracePt t="200104" x="3508375" y="4162425"/>
          <p14:tracePt t="200106" x="3516313" y="4162425"/>
          <p14:tracePt t="200110" x="3524250" y="4162425"/>
          <p14:tracePt t="200114" x="3532188" y="4162425"/>
          <p14:tracePt t="200116" x="3532188" y="4154488"/>
          <p14:tracePt t="200118" x="3540125" y="4154488"/>
          <p14:tracePt t="200124" x="3548063" y="4154488"/>
          <p14:tracePt t="200132" x="3556000" y="4154488"/>
          <p14:tracePt t="200154" x="3563938" y="4154488"/>
          <p14:tracePt t="200241" x="3571875" y="4146550"/>
          <p14:tracePt t="200247" x="3579813" y="4146550"/>
          <p14:tracePt t="200251" x="3587750" y="4146550"/>
          <p14:tracePt t="200255" x="3595688" y="4146550"/>
          <p14:tracePt t="200259" x="3603625" y="4146550"/>
          <p14:tracePt t="200263" x="3611563" y="4146550"/>
          <p14:tracePt t="200265" x="3619500" y="4146550"/>
          <p14:tracePt t="200271" x="3627438" y="4146550"/>
          <p14:tracePt t="200275" x="3635375" y="4146550"/>
          <p14:tracePt t="200279" x="3643313" y="4146550"/>
          <p14:tracePt t="200285" x="3651250" y="4146550"/>
          <p14:tracePt t="200293" x="3660775" y="4146550"/>
          <p14:tracePt t="200427" x="3660775" y="4138613"/>
          <p14:tracePt t="200435" x="3651250" y="4138613"/>
          <p14:tracePt t="200439" x="3651250" y="4130675"/>
          <p14:tracePt t="200446" x="3643313" y="4130675"/>
          <p14:tracePt t="200447" x="3643313" y="4122738"/>
          <p14:tracePt t="200455" x="3635375" y="4122738"/>
          <p14:tracePt t="200457" x="3635375" y="4114800"/>
          <p14:tracePt t="200465" x="3627438" y="4106863"/>
          <p14:tracePt t="200473" x="3619500" y="4098925"/>
          <p14:tracePt t="200479" x="3611563" y="4098925"/>
          <p14:tracePt t="200481" x="3611563" y="4090988"/>
          <p14:tracePt t="200485" x="3603625" y="4090988"/>
          <p14:tracePt t="200487" x="3603625" y="4083050"/>
          <p14:tracePt t="200489" x="3595688" y="4083050"/>
          <p14:tracePt t="200493" x="3587750" y="4083050"/>
          <p14:tracePt t="200495" x="3587750" y="4075113"/>
          <p14:tracePt t="200497" x="3579813" y="4075113"/>
          <p14:tracePt t="200501" x="3571875" y="4067175"/>
          <p14:tracePt t="200505" x="3563938" y="4067175"/>
          <p14:tracePt t="200507" x="3556000" y="4059238"/>
          <p14:tracePt t="200511" x="3548063" y="4059238"/>
          <p14:tracePt t="200514" x="3540125" y="4051300"/>
          <p14:tracePt t="200517" x="3532188" y="4051300"/>
          <p14:tracePt t="200519" x="3524250" y="4043363"/>
          <p14:tracePt t="200521" x="3516313" y="4043363"/>
          <p14:tracePt t="200523" x="3508375" y="4043363"/>
          <p14:tracePt t="200525" x="3500438" y="4035425"/>
          <p14:tracePt t="200527" x="3492500" y="4035425"/>
          <p14:tracePt t="200532" x="3484563" y="4035425"/>
          <p14:tracePt t="200533" x="3476625" y="4027488"/>
          <p14:tracePt t="200535" x="3468688" y="4027488"/>
          <p14:tracePt t="200537" x="3460750" y="4027488"/>
          <p14:tracePt t="200539" x="3452813" y="4027488"/>
          <p14:tracePt t="200541" x="3444875" y="4019550"/>
          <p14:tracePt t="200543" x="3436938" y="4019550"/>
          <p14:tracePt t="200545" x="3429000" y="4019550"/>
          <p14:tracePt t="200547" x="3421063" y="4019550"/>
          <p14:tracePt t="200551" x="3413125" y="4019550"/>
          <p14:tracePt t="200553" x="3405188" y="4019550"/>
          <p14:tracePt t="200555" x="3397250" y="4011613"/>
          <p14:tracePt t="200557" x="3389313" y="4011613"/>
          <p14:tracePt t="200561" x="3381375" y="4011613"/>
          <p14:tracePt t="200564" x="3373438" y="4011613"/>
          <p14:tracePt t="200565" x="3365500" y="4011613"/>
          <p14:tracePt t="200567" x="3357563" y="4011613"/>
          <p14:tracePt t="200569" x="3349625" y="4003675"/>
          <p14:tracePt t="200571" x="3341688" y="4003675"/>
          <p14:tracePt t="200573" x="3333750" y="4003675"/>
          <p14:tracePt t="200575" x="3325813" y="4003675"/>
          <p14:tracePt t="200577" x="3317875" y="4003675"/>
          <p14:tracePt t="200579" x="3308350" y="4003675"/>
          <p14:tracePt t="200581" x="3300413" y="4003675"/>
          <p14:tracePt t="200585" x="3284538" y="3995738"/>
          <p14:tracePt t="200589" x="3276600" y="3995738"/>
          <p14:tracePt t="200591" x="3268663" y="3995738"/>
          <p14:tracePt t="200593" x="3260725" y="3995738"/>
          <p14:tracePt t="200595" x="3252788" y="3995738"/>
          <p14:tracePt t="200599" x="3244850" y="3995738"/>
          <p14:tracePt t="200601" x="3236913" y="3995738"/>
          <p14:tracePt t="200603" x="3236913" y="3987800"/>
          <p14:tracePt t="200605" x="3228975" y="3987800"/>
          <p14:tracePt t="200609" x="3221038" y="3987800"/>
          <p14:tracePt t="200613" x="3213100" y="3987800"/>
          <p14:tracePt t="200617" x="3205163" y="3987800"/>
          <p14:tracePt t="200621" x="3197225" y="3987800"/>
          <p14:tracePt t="200625" x="3189288" y="3987800"/>
          <p14:tracePt t="200629" x="3181350" y="3979863"/>
          <p14:tracePt t="200633" x="3173413" y="3979863"/>
          <p14:tracePt t="200637" x="3165475" y="3979863"/>
          <p14:tracePt t="200641" x="3157538" y="3979863"/>
          <p14:tracePt t="200643" x="3157538" y="3971925"/>
          <p14:tracePt t="200648" x="3149600" y="3971925"/>
          <p14:tracePt t="200653" x="3141663" y="3971925"/>
          <p14:tracePt t="200657" x="3141663" y="3963988"/>
          <p14:tracePt t="200659" x="3133725" y="3963988"/>
          <p14:tracePt t="200671" x="3125788" y="3963988"/>
          <p14:tracePt t="200679" x="3125788" y="3956050"/>
          <p14:tracePt t="200707" x="3117850" y="3956050"/>
          <p14:tracePt t="200717" x="3117850" y="3948113"/>
          <p14:tracePt t="200723" x="3109913" y="3948113"/>
          <p14:tracePt t="200731" x="3101975" y="3938588"/>
          <p14:tracePt t="200739" x="3094038" y="3938588"/>
          <p14:tracePt t="200741" x="3094038" y="3930650"/>
          <p14:tracePt t="200747" x="3086100" y="3930650"/>
          <p14:tracePt t="200751" x="3086100" y="3922713"/>
          <p14:tracePt t="200753" x="3078163" y="3922713"/>
          <p14:tracePt t="200759" x="3070225" y="3914775"/>
          <p14:tracePt t="200765" x="3062288" y="3914775"/>
          <p14:tracePt t="200767" x="3062288" y="3906838"/>
          <p14:tracePt t="200772" x="3054350" y="3906838"/>
          <p14:tracePt t="200773" x="3054350" y="3898900"/>
          <p14:tracePt t="200777" x="3046413" y="3898900"/>
          <p14:tracePt t="200779" x="3046413" y="3890963"/>
          <p14:tracePt t="200783" x="3038475" y="3890963"/>
          <p14:tracePt t="200785" x="3038475" y="3883025"/>
          <p14:tracePt t="200787" x="3030538" y="3883025"/>
          <p14:tracePt t="200791" x="3030538" y="3875088"/>
          <p14:tracePt t="200793" x="3022600" y="3875088"/>
          <p14:tracePt t="200797" x="3022600" y="3867150"/>
          <p14:tracePt t="200799" x="3014663" y="3867150"/>
          <p14:tracePt t="200803" x="3014663" y="3859213"/>
          <p14:tracePt t="200805" x="3006725" y="3859213"/>
          <p14:tracePt t="200809" x="3006725" y="3851275"/>
          <p14:tracePt t="200814" x="2998788" y="3851275"/>
          <p14:tracePt t="200817" x="2998788" y="3843338"/>
          <p14:tracePt t="200821" x="2990850" y="3843338"/>
          <p14:tracePt t="200827" x="2990850" y="3835400"/>
          <p14:tracePt t="200832" x="2982913" y="3835400"/>
          <p14:tracePt t="200835" x="2982913" y="3827463"/>
          <p14:tracePt t="200837" x="2974975" y="3827463"/>
          <p14:tracePt t="200845" x="2967038" y="3819525"/>
          <p14:tracePt t="200853" x="2957513" y="3819525"/>
          <p14:tracePt t="200857" x="2957513" y="3811588"/>
          <p14:tracePt t="200861" x="2949575" y="3811588"/>
          <p14:tracePt t="200869" x="2941638" y="3811588"/>
          <p14:tracePt t="200873" x="2941638" y="3803650"/>
          <p14:tracePt t="200880" x="2933700" y="3803650"/>
          <p14:tracePt t="200962" x="2933700" y="3811588"/>
          <p14:tracePt t="200965" x="2933700" y="3819525"/>
          <p14:tracePt t="200969" x="2933700" y="3827463"/>
          <p14:tracePt t="200973" x="2933700" y="3835400"/>
          <p14:tracePt t="200975" x="2933700" y="3843338"/>
          <p14:tracePt t="200977" x="2933700" y="3851275"/>
          <p14:tracePt t="200981" x="2933700" y="3859213"/>
          <p14:tracePt t="200983" x="2933700" y="3867150"/>
          <p14:tracePt t="200985" x="2933700" y="3875088"/>
          <p14:tracePt t="200987" x="2933700" y="3883025"/>
          <p14:tracePt t="200989" x="2933700" y="3890963"/>
          <p14:tracePt t="200993" x="2933700" y="3898900"/>
          <p14:tracePt t="200995" x="2933700" y="3906838"/>
          <p14:tracePt t="200997" x="2933700" y="3914775"/>
          <p14:tracePt t="201001" x="2933700" y="3922713"/>
          <p14:tracePt t="201003" x="2933700" y="3930650"/>
          <p14:tracePt t="201005" x="2941638" y="3930650"/>
          <p14:tracePt t="201007" x="2941638" y="3938588"/>
          <p14:tracePt t="201009" x="2941638" y="3948113"/>
          <p14:tracePt t="201013" x="2941638" y="3956050"/>
          <p14:tracePt t="201017" x="2941638" y="3963988"/>
          <p14:tracePt t="201019" x="2941638" y="3971925"/>
          <p14:tracePt t="201023" x="2941638" y="3979863"/>
          <p14:tracePt t="201025" x="2941638" y="3987800"/>
          <p14:tracePt t="201027" x="2949575" y="3987800"/>
          <p14:tracePt t="201029" x="2949575" y="3995738"/>
          <p14:tracePt t="201033" x="2949575" y="4003675"/>
          <p14:tracePt t="201035" x="2949575" y="4011613"/>
          <p14:tracePt t="201037" x="2957513" y="4011613"/>
          <p14:tracePt t="201039" x="2957513" y="4019550"/>
          <p14:tracePt t="201041" x="2957513" y="4027488"/>
          <p14:tracePt t="201045" x="2957513" y="4035425"/>
          <p14:tracePt t="201047" x="2967038" y="4035425"/>
          <p14:tracePt t="201049" x="2967038" y="4043363"/>
          <p14:tracePt t="201055" x="2974975" y="4051300"/>
          <p14:tracePt t="201061" x="2974975" y="4059238"/>
          <p14:tracePt t="201067" x="2982913" y="4059238"/>
          <p14:tracePt t="201071" x="2982913" y="4067175"/>
          <p14:tracePt t="201078" x="2990850" y="4067175"/>
          <p14:tracePt t="201081" x="2990850" y="4075113"/>
          <p14:tracePt t="201085" x="2998788" y="4075113"/>
          <p14:tracePt t="201093" x="3006725" y="4075113"/>
          <p14:tracePt t="201099" x="3006725" y="4083050"/>
          <p14:tracePt t="201103" x="3014663" y="4083050"/>
          <p14:tracePt t="201109" x="3022600" y="4083050"/>
          <p14:tracePt t="201117" x="3030538" y="4083050"/>
          <p14:tracePt t="201123" x="3038475" y="4083050"/>
          <p14:tracePt t="201127" x="3046413" y="4083050"/>
          <p14:tracePt t="201131" x="3054350" y="4083050"/>
          <p14:tracePt t="201133" x="3062288" y="4075113"/>
          <p14:tracePt t="201137" x="3070225" y="4075113"/>
          <p14:tracePt t="201141" x="3078163" y="4075113"/>
          <p14:tracePt t="201143" x="3086100" y="4075113"/>
          <p14:tracePt t="201147" x="3094038" y="4075113"/>
          <p14:tracePt t="201149" x="3094038" y="4067175"/>
          <p14:tracePt t="201151" x="3101975" y="4067175"/>
          <p14:tracePt t="201153" x="3109913" y="4067175"/>
          <p14:tracePt t="201157" x="3117850" y="4067175"/>
          <p14:tracePt t="201159" x="3125788" y="4059238"/>
          <p14:tracePt t="201164" x="3133725" y="4059238"/>
          <p14:tracePt t="201165" x="3141663" y="4059238"/>
          <p14:tracePt t="201167" x="3141663" y="4051300"/>
          <p14:tracePt t="201169" x="3149600" y="4051300"/>
          <p14:tracePt t="201171" x="3157538" y="4051300"/>
          <p14:tracePt t="201175" x="3165475" y="4043363"/>
          <p14:tracePt t="201177" x="3173413" y="4043363"/>
          <p14:tracePt t="201181" x="3181350" y="4035425"/>
          <p14:tracePt t="201185" x="3189288" y="4035425"/>
          <p14:tracePt t="201189" x="3197225" y="4027488"/>
          <p14:tracePt t="201197" x="3205163" y="4019550"/>
          <p14:tracePt t="201199" x="3213100" y="4019550"/>
          <p14:tracePt t="201203" x="3221038" y="4011613"/>
          <p14:tracePt t="201209" x="3228975" y="4011613"/>
          <p14:tracePt t="201213" x="3236913" y="4003675"/>
          <p14:tracePt t="201217" x="3236913" y="3995738"/>
          <p14:tracePt t="201219" x="3244850" y="3995738"/>
          <p14:tracePt t="201225" x="3252788" y="3987800"/>
          <p14:tracePt t="201233" x="3260725" y="3979863"/>
          <p14:tracePt t="201241" x="3260725" y="3971925"/>
          <p14:tracePt t="201243" x="3268663" y="3971925"/>
          <p14:tracePt t="201253" x="3276600" y="3963988"/>
          <p14:tracePt t="201503" x="3284538" y="3963988"/>
          <p14:tracePt t="201515" x="3284538" y="3956050"/>
          <p14:tracePt t="201523" x="3292475" y="3956050"/>
          <p14:tracePt t="201533" x="3300413" y="3956050"/>
          <p14:tracePt t="201539" x="3308350" y="3956050"/>
          <p14:tracePt t="201545" x="3317875" y="3956050"/>
          <p14:tracePt t="201547" x="3317875" y="3948113"/>
          <p14:tracePt t="201549" x="3325813" y="3948113"/>
          <p14:tracePt t="201553" x="3333750" y="3948113"/>
          <p14:tracePt t="201557" x="3341688" y="3948113"/>
          <p14:tracePt t="201563" x="3357563" y="3948113"/>
          <p14:tracePt t="201567" x="3365500" y="3948113"/>
          <p14:tracePt t="201570" x="3373438" y="3948113"/>
          <p14:tracePt t="201571" x="3381375" y="3948113"/>
          <p14:tracePt t="201573" x="3389313" y="3948113"/>
          <p14:tracePt t="201575" x="3397250" y="3948113"/>
          <p14:tracePt t="201577" x="3405188" y="3948113"/>
          <p14:tracePt t="201579" x="3413125" y="3956050"/>
          <p14:tracePt t="201581" x="3421063" y="3956050"/>
          <p14:tracePt t="201583" x="3429000" y="3956050"/>
          <p14:tracePt t="201585" x="3436938" y="3956050"/>
          <p14:tracePt t="201587" x="3444875" y="3956050"/>
          <p14:tracePt t="201589" x="3452813" y="3956050"/>
          <p14:tracePt t="201591" x="3468688" y="3963988"/>
          <p14:tracePt t="201593" x="3476625" y="3963988"/>
          <p14:tracePt t="201595" x="3484563" y="3963988"/>
          <p14:tracePt t="201597" x="3500438" y="3963988"/>
          <p14:tracePt t="201599" x="3508375" y="3963988"/>
          <p14:tracePt t="201601" x="3516313" y="3963988"/>
          <p14:tracePt t="201603" x="3532188" y="3971925"/>
          <p14:tracePt t="201605" x="3548063" y="3971925"/>
          <p14:tracePt t="201607" x="3556000" y="3971925"/>
          <p14:tracePt t="201609" x="3571875" y="3979863"/>
          <p14:tracePt t="201612" x="3587750" y="3979863"/>
          <p14:tracePt t="201614" x="3595688" y="3979863"/>
          <p14:tracePt t="201617" x="3619500" y="3979863"/>
          <p14:tracePt t="201619" x="3627438" y="3987800"/>
          <p14:tracePt t="201621" x="3643313" y="3987800"/>
          <p14:tracePt t="201623" x="3651250" y="3987800"/>
          <p14:tracePt t="201625" x="3668713" y="3995738"/>
          <p14:tracePt t="201627" x="3676650" y="3995738"/>
          <p14:tracePt t="201629" x="3692525" y="4003675"/>
          <p14:tracePt t="201634" x="3708400" y="4011613"/>
          <p14:tracePt t="201635" x="3724275" y="4011613"/>
          <p14:tracePt t="201637" x="3732213" y="4011613"/>
          <p14:tracePt t="201639" x="3740150" y="4019550"/>
          <p14:tracePt t="201641" x="3748088" y="4019550"/>
          <p14:tracePt t="201643" x="3763963" y="4027488"/>
          <p14:tracePt t="201645" x="3771900" y="4027488"/>
          <p14:tracePt t="201650" x="3787775" y="4035425"/>
          <p14:tracePt t="201651" x="3795713" y="4035425"/>
          <p14:tracePt t="201653" x="3795713" y="4043363"/>
          <p14:tracePt t="201655" x="3803650" y="4043363"/>
          <p14:tracePt t="201657" x="3811588" y="4051300"/>
          <p14:tracePt t="201659" x="3819525" y="4051300"/>
          <p14:tracePt t="201663" x="3827463" y="4059238"/>
          <p14:tracePt t="201667" x="3835400" y="4067175"/>
          <p14:tracePt t="201671" x="3835400" y="4075113"/>
          <p14:tracePt t="201673" x="3843338" y="4075113"/>
          <p14:tracePt t="201675" x="3843338" y="4083050"/>
          <p14:tracePt t="201681" x="3843338" y="4090988"/>
          <p14:tracePt t="201687" x="3851275" y="4090988"/>
          <p14:tracePt t="201691" x="3851275" y="4098925"/>
          <p14:tracePt t="201699" x="3843338" y="4098925"/>
          <p14:tracePt t="201719" x="3843338" y="4106863"/>
          <p14:tracePt t="201747" x="3843338" y="4098925"/>
          <p14:tracePt t="201791" x="3851275" y="4098925"/>
          <p14:tracePt t="201795" x="3851275" y="4090988"/>
          <p14:tracePt t="201799" x="3859213" y="4090988"/>
          <p14:tracePt t="201801" x="3859213" y="4083050"/>
          <p14:tracePt t="201805" x="3867150" y="4083050"/>
          <p14:tracePt t="201807" x="3867150" y="4075113"/>
          <p14:tracePt t="201809" x="3875088" y="4075113"/>
          <p14:tracePt t="201811" x="3883025" y="4067175"/>
          <p14:tracePt t="201815" x="3890963" y="4059238"/>
          <p14:tracePt t="201819" x="3898900" y="4051300"/>
          <p14:tracePt t="201821" x="3906838" y="4051300"/>
          <p14:tracePt t="201823" x="3914775" y="4043363"/>
          <p14:tracePt t="201827" x="3922713" y="4035425"/>
          <p14:tracePt t="201829" x="3930650" y="4035425"/>
          <p14:tracePt t="201831" x="3938588" y="4027488"/>
          <p14:tracePt t="201833" x="3946525" y="4027488"/>
          <p14:tracePt t="201835" x="3954463" y="4019550"/>
          <p14:tracePt t="201837" x="3962400" y="4019550"/>
          <p14:tracePt t="201839" x="3970338" y="4011613"/>
          <p14:tracePt t="201841" x="3986213" y="4011613"/>
          <p14:tracePt t="201843" x="3994150" y="4003675"/>
          <p14:tracePt t="201845" x="4002088" y="4003675"/>
          <p14:tracePt t="201847" x="4019550" y="3995738"/>
          <p14:tracePt t="201853" x="4051300" y="3987800"/>
          <p14:tracePt t="201855" x="4067175" y="3979863"/>
          <p14:tracePt t="201857" x="4083050" y="3979863"/>
          <p14:tracePt t="201859" x="4098925" y="3971925"/>
          <p14:tracePt t="201861" x="4114800" y="3971925"/>
          <p14:tracePt t="201863" x="4130675" y="3963988"/>
          <p14:tracePt t="201868" x="4170363" y="3963988"/>
          <p14:tracePt t="201869" x="4186238" y="3956050"/>
          <p14:tracePt t="201871" x="4202113" y="3956050"/>
          <p14:tracePt t="201873" x="4217988" y="3956050"/>
          <p14:tracePt t="201875" x="4241800" y="3956050"/>
          <p14:tracePt t="201877" x="4257675" y="3948113"/>
          <p14:tracePt t="201879" x="4281488" y="3948113"/>
          <p14:tracePt t="201884" x="4321175" y="3938588"/>
          <p14:tracePt t="201885" x="4337050" y="3938588"/>
          <p14:tracePt t="201887" x="4362450" y="3938588"/>
          <p14:tracePt t="201889" x="4378325" y="3938588"/>
          <p14:tracePt t="201891" x="4402138" y="3938588"/>
          <p14:tracePt t="201893" x="4425950" y="3930650"/>
          <p14:tracePt t="201895" x="4449763" y="3930650"/>
          <p14:tracePt t="201900" x="4489450" y="3930650"/>
          <p14:tracePt t="201901" x="4513263" y="3930650"/>
          <p14:tracePt t="201903" x="4537075" y="3930650"/>
          <p14:tracePt t="201905" x="4560888" y="3930650"/>
          <p14:tracePt t="201907" x="4592638" y="3930650"/>
          <p14:tracePt t="201909" x="4616450" y="3930650"/>
          <p14:tracePt t="201912" x="4640263" y="3930650"/>
          <p14:tracePt t="201915" x="4687888" y="3938588"/>
          <p14:tracePt t="201917" x="4713288" y="3938588"/>
          <p14:tracePt t="201919" x="4737100" y="3938588"/>
          <p14:tracePt t="201921" x="4768850" y="3938588"/>
          <p14:tracePt t="201923" x="4792663" y="3938588"/>
          <p14:tracePt t="201925" x="4816475" y="3948113"/>
          <p14:tracePt t="201928" x="4840288" y="3948113"/>
          <p14:tracePt t="201931" x="4887913" y="3956050"/>
          <p14:tracePt t="201949" x="5103813" y="3995738"/>
          <p14:tracePt t="201951" x="5127625" y="3995738"/>
          <p14:tracePt t="201953" x="5151438" y="4003675"/>
          <p14:tracePt t="201955" x="5175250" y="4011613"/>
          <p14:tracePt t="201957" x="5199063" y="4011613"/>
          <p14:tracePt t="201959" x="5222875" y="4019550"/>
          <p14:tracePt t="201961" x="5246688" y="4027488"/>
          <p14:tracePt t="201963" x="5270500" y="4027488"/>
          <p14:tracePt t="201965" x="5294313" y="4035425"/>
          <p14:tracePt t="201967" x="5318125" y="4043363"/>
          <p14:tracePt t="201969" x="5341938" y="4051300"/>
          <p14:tracePt t="201971" x="5357813" y="4051300"/>
          <p14:tracePt t="201973" x="5381625" y="4059238"/>
          <p14:tracePt t="201975" x="5407025" y="4067175"/>
          <p14:tracePt t="201977" x="5422900" y="4075113"/>
          <p14:tracePt t="201979" x="5446713" y="4075113"/>
          <p14:tracePt t="201981" x="5462588" y="4083050"/>
          <p14:tracePt t="201985" x="5502275" y="4090988"/>
          <p14:tracePt t="201987" x="5526088" y="4098925"/>
          <p14:tracePt t="201989" x="5541963" y="4106863"/>
          <p14:tracePt t="201991" x="5557838" y="4114800"/>
          <p14:tracePt t="201993" x="5573713" y="4114800"/>
          <p14:tracePt t="201995" x="5589588" y="4122738"/>
          <p14:tracePt t="201997" x="5605463" y="4130675"/>
          <p14:tracePt t="202001" x="5637213" y="4138613"/>
          <p14:tracePt t="202003" x="5645150" y="4138613"/>
          <p14:tracePt t="202006" x="5661025" y="4138613"/>
          <p14:tracePt t="202007" x="5668963" y="4146550"/>
          <p14:tracePt t="202009" x="5676900" y="4146550"/>
          <p14:tracePt t="202011" x="5692775" y="4146550"/>
          <p14:tracePt t="202013" x="5700713" y="4154488"/>
          <p14:tracePt t="202016" x="5708650" y="4154488"/>
          <p14:tracePt t="202017" x="5716588" y="4162425"/>
          <p14:tracePt t="202021" x="5724525" y="4162425"/>
          <p14:tracePt t="202025" x="5732463" y="4162425"/>
          <p14:tracePt t="202027" x="5740400" y="4162425"/>
          <p14:tracePt t="202030" x="5740400" y="4170363"/>
          <p14:tracePt t="202035" x="5749925" y="4170363"/>
          <p14:tracePt t="202075" x="5740400" y="4170363"/>
          <p14:tracePt t="202097" x="5732463" y="4170363"/>
          <p14:tracePt t="202105" x="5724525" y="4170363"/>
          <p14:tracePt t="202111" x="5716588" y="4170363"/>
          <p14:tracePt t="202115" x="5708650" y="4178300"/>
          <p14:tracePt t="202121" x="5700713" y="4178300"/>
          <p14:tracePt t="202127" x="5692775" y="4178300"/>
          <p14:tracePt t="202133" x="5684838" y="4186238"/>
          <p14:tracePt t="202137" x="5676900" y="4186238"/>
          <p14:tracePt t="202141" x="5668963" y="4186238"/>
          <p14:tracePt t="202147" x="5661025" y="4194175"/>
          <p14:tracePt t="202151" x="5653088" y="4194175"/>
          <p14:tracePt t="202155" x="5645150" y="4194175"/>
          <p14:tracePt t="202159" x="5637213" y="4194175"/>
          <p14:tracePt t="202163" x="5629275" y="4194175"/>
          <p14:tracePt t="202169" x="5621338" y="4194175"/>
          <p14:tracePt t="202173" x="5621338" y="4202113"/>
          <p14:tracePt t="202175" x="5613400" y="4202113"/>
          <p14:tracePt t="202181" x="5605463" y="4202113"/>
          <p14:tracePt t="202187" x="5597525" y="4202113"/>
          <p14:tracePt t="202193" x="5589588" y="4202113"/>
          <p14:tracePt t="202197" x="5581650" y="4202113"/>
          <p14:tracePt t="202203" x="5573713" y="4202113"/>
          <p14:tracePt t="202207" x="5565775" y="4202113"/>
          <p14:tracePt t="202211" x="5557838" y="4202113"/>
          <p14:tracePt t="202215" x="5549900" y="4202113"/>
          <p14:tracePt t="202219" x="5541963" y="4202113"/>
          <p14:tracePt t="202223" x="5534025" y="4202113"/>
          <p14:tracePt t="202227" x="5526088" y="4202113"/>
          <p14:tracePt t="202231" x="5518150" y="4202113"/>
          <p14:tracePt t="202233" x="5510213" y="4202113"/>
          <p14:tracePt t="202237" x="5502275" y="4202113"/>
          <p14:tracePt t="202241" x="5494338" y="4202113"/>
          <p14:tracePt t="202245" x="5486400" y="4202113"/>
          <p14:tracePt t="202247" x="5478463" y="4202113"/>
          <p14:tracePt t="202251" x="5470525" y="4202113"/>
          <p14:tracePt t="202253" x="5462588" y="4202113"/>
          <p14:tracePt t="202257" x="5454650" y="4202113"/>
          <p14:tracePt t="202261" x="5446713" y="4202113"/>
          <p14:tracePt t="202263" x="5438775" y="4202113"/>
          <p14:tracePt t="202267" x="5430838" y="4202113"/>
          <p14:tracePt t="202271" x="5422900" y="4202113"/>
          <p14:tracePt t="202273" x="5422900" y="4194175"/>
          <p14:tracePt t="202275" x="5414963" y="4194175"/>
          <p14:tracePt t="202281" x="5407025" y="4194175"/>
          <p14:tracePt t="202285" x="5397500" y="4194175"/>
          <p14:tracePt t="202289" x="5397500" y="4186238"/>
          <p14:tracePt t="202291" x="5389563" y="4186238"/>
          <p14:tracePt t="202297" x="5381625" y="4186238"/>
          <p14:tracePt t="202301" x="5373688" y="4186238"/>
          <p14:tracePt t="202303" x="5373688" y="4178300"/>
          <p14:tracePt t="202309" x="5365750" y="4178300"/>
          <p14:tracePt t="202315" x="5357813" y="4178300"/>
          <p14:tracePt t="202317" x="5357813" y="4170363"/>
          <p14:tracePt t="202321" x="5349875" y="4170363"/>
          <p14:tracePt t="202327" x="5341938" y="4170363"/>
          <p14:tracePt t="202331" x="5341938" y="4162425"/>
          <p14:tracePt t="202333" x="5334000" y="4162425"/>
          <p14:tracePt t="202339" x="5326063" y="4162425"/>
          <p14:tracePt t="202343" x="5318125" y="4162425"/>
          <p14:tracePt t="202345" x="5318125" y="4154488"/>
          <p14:tracePt t="202349" x="5310188" y="4154488"/>
          <p14:tracePt t="202353" x="5302250" y="4154488"/>
          <p14:tracePt t="202357" x="5294313" y="4154488"/>
          <p14:tracePt t="202363" x="5286375" y="4154488"/>
          <p14:tracePt t="202365" x="5286375" y="4146550"/>
          <p14:tracePt t="202367" x="5278438" y="4146550"/>
          <p14:tracePt t="202371" x="5270500" y="4146550"/>
          <p14:tracePt t="202375" x="5262563" y="4146550"/>
          <p14:tracePt t="202381" x="5254625" y="4146550"/>
          <p14:tracePt t="202385" x="5246688" y="4146550"/>
          <p14:tracePt t="202393" x="5238750" y="4146550"/>
          <p14:tracePt t="202395" x="5238750" y="4138613"/>
          <p14:tracePt t="202399" x="5230813" y="4138613"/>
          <p14:tracePt t="202407" x="5222875" y="4138613"/>
          <p14:tracePt t="202415" x="5214938" y="4138613"/>
          <p14:tracePt t="202419" x="5214938" y="4146550"/>
          <p14:tracePt t="202425" x="5207000" y="4146550"/>
          <p14:tracePt t="202513" x="5199063" y="4146550"/>
          <p14:tracePt t="202522" x="5191125" y="4146550"/>
          <p14:tracePt t="202527" x="5183188" y="4154488"/>
          <p14:tracePt t="202531" x="5175250" y="4154488"/>
          <p14:tracePt t="202535" x="5167313" y="4154488"/>
          <p14:tracePt t="202539" x="5159375" y="4154488"/>
          <p14:tracePt t="202543" x="5151438" y="4154488"/>
          <p14:tracePt t="202547" x="5143500" y="4154488"/>
          <p14:tracePt t="202551" x="5135563" y="4162425"/>
          <p14:tracePt t="202553" x="5127625" y="4162425"/>
          <p14:tracePt t="202555" x="5119688" y="4162425"/>
          <p14:tracePt t="202557" x="5111750" y="4162425"/>
          <p14:tracePt t="202559" x="5103813" y="4162425"/>
          <p14:tracePt t="202561" x="5095875" y="4162425"/>
          <p14:tracePt t="202563" x="5087938" y="4162425"/>
          <p14:tracePt t="202565" x="5080000" y="4162425"/>
          <p14:tracePt t="202567" x="5072063" y="4162425"/>
          <p14:tracePt t="202569" x="5056188" y="4162425"/>
          <p14:tracePt t="202571" x="5046663" y="4162425"/>
          <p14:tracePt t="202573" x="5030788" y="4162425"/>
          <p14:tracePt t="202575" x="5022850" y="4162425"/>
          <p14:tracePt t="202577" x="5006975" y="4162425"/>
          <p14:tracePt t="202581" x="4983163" y="4154488"/>
          <p14:tracePt t="202585" x="4959350" y="4154488"/>
          <p14:tracePt t="202586" x="4943475" y="4154488"/>
          <p14:tracePt t="202589" x="4927600" y="4154488"/>
          <p14:tracePt t="202591" x="4911725" y="4154488"/>
          <p14:tracePt t="202593" x="4895850" y="4162425"/>
          <p14:tracePt t="202595" x="4879975" y="4162425"/>
          <p14:tracePt t="202597" x="4864100" y="4162425"/>
          <p14:tracePt t="202599" x="4848225" y="4162425"/>
          <p14:tracePt t="202601" x="4832350" y="4162425"/>
          <p14:tracePt t="202603" x="4816475" y="4162425"/>
          <p14:tracePt t="202605" x="4800600" y="4162425"/>
          <p14:tracePt t="202607" x="4784725" y="4154488"/>
          <p14:tracePt t="202609" x="4776788" y="4162425"/>
          <p14:tracePt t="202611" x="4760913" y="4162425"/>
          <p14:tracePt t="202613" x="4745038" y="4162425"/>
          <p14:tracePt t="202615" x="4729163" y="4162425"/>
          <p14:tracePt t="202617" x="4713288" y="4162425"/>
          <p14:tracePt t="202619" x="4695825" y="4162425"/>
          <p14:tracePt t="202621" x="4679950" y="4162425"/>
          <p14:tracePt t="202623" x="4664075" y="4162425"/>
          <p14:tracePt t="202625" x="4648200" y="4162425"/>
          <p14:tracePt t="202627" x="4632325" y="4170363"/>
          <p14:tracePt t="202629" x="4616450" y="4170363"/>
          <p14:tracePt t="202633" x="4584700" y="4178300"/>
          <p14:tracePt t="202635" x="4568825" y="4178300"/>
          <p14:tracePt t="202637" x="4552950" y="4186238"/>
          <p14:tracePt t="202639" x="4537075" y="4186238"/>
          <p14:tracePt t="202641" x="4521200" y="4194175"/>
          <p14:tracePt t="202643" x="4505325" y="4194175"/>
          <p14:tracePt t="202645" x="4497388" y="4202113"/>
          <p14:tracePt t="202651" x="4465638" y="4210050"/>
          <p14:tracePt t="202652" x="4441825" y="4217988"/>
          <p14:tracePt t="202653" x="4425950" y="4225925"/>
          <p14:tracePt t="202655" x="4410075" y="4225925"/>
          <p14:tracePt t="202657" x="4394200" y="4233863"/>
          <p14:tracePt t="202659" x="4378325" y="4241800"/>
          <p14:tracePt t="202663" x="4344988" y="4257675"/>
          <p14:tracePt t="202667" x="4313238" y="4265613"/>
          <p14:tracePt t="202669" x="4297363" y="4273550"/>
          <p14:tracePt t="202671" x="4281488" y="4281488"/>
          <p14:tracePt t="202673" x="4265613" y="4291013"/>
          <p14:tracePt t="202675" x="4257675" y="4298950"/>
          <p14:tracePt t="202677" x="4233863" y="4306888"/>
          <p14:tracePt t="202679" x="4225925" y="4306888"/>
          <p14:tracePt t="202681" x="4210050" y="4314825"/>
          <p14:tracePt t="202685" x="4178300" y="4330700"/>
          <p14:tracePt t="202687" x="4170363" y="4338638"/>
          <p14:tracePt t="202689" x="4154488" y="4346575"/>
          <p14:tracePt t="202691" x="4138613" y="4354513"/>
          <p14:tracePt t="202693" x="4130675" y="4362450"/>
          <p14:tracePt t="202695" x="4114800" y="4370388"/>
          <p14:tracePt t="202697" x="4098925" y="4378325"/>
          <p14:tracePt t="202701" x="4075113" y="4394200"/>
          <p14:tracePt t="202703" x="4059238" y="4402138"/>
          <p14:tracePt t="202705" x="4051300" y="4410075"/>
          <p14:tracePt t="202707" x="4035425" y="4425950"/>
          <p14:tracePt t="202709" x="4027488" y="4433888"/>
          <p14:tracePt t="202711" x="4011613" y="4441825"/>
          <p14:tracePt t="202713" x="4002088" y="4449763"/>
          <p14:tracePt t="202716" x="3986213" y="4465638"/>
          <p14:tracePt t="202719" x="3962400" y="4489450"/>
          <p14:tracePt t="202721" x="3954463" y="4497388"/>
          <p14:tracePt t="202723" x="3938588" y="4513263"/>
          <p14:tracePt t="202725" x="3922713" y="4521200"/>
          <p14:tracePt t="202727" x="3914775" y="4537075"/>
          <p14:tracePt t="202729" x="3906838" y="4545013"/>
          <p14:tracePt t="202731" x="3890963" y="4560888"/>
          <p14:tracePt t="202733" x="3883025" y="4568825"/>
          <p14:tracePt t="202737" x="3859213" y="4592638"/>
          <p14:tracePt t="202739" x="3843338" y="4600575"/>
          <p14:tracePt t="202741" x="3835400" y="4616450"/>
          <p14:tracePt t="202743" x="3827463" y="4633913"/>
          <p14:tracePt t="202745" x="3811588" y="4641850"/>
          <p14:tracePt t="202747" x="3803650" y="4657725"/>
          <p14:tracePt t="202749" x="3795713" y="4673600"/>
          <p14:tracePt t="202753" x="3771900" y="4697413"/>
          <p14:tracePt t="202755" x="3763963" y="4705350"/>
          <p14:tracePt t="202756" x="3756025" y="4721225"/>
          <p14:tracePt t="202759" x="3740150" y="4737100"/>
          <p14:tracePt t="202761" x="3732213" y="4745038"/>
          <p14:tracePt t="202763" x="3732213" y="4760913"/>
          <p14:tracePt t="202766" x="3724275" y="4776788"/>
          <p14:tracePt t="202769" x="3708400" y="4800600"/>
          <p14:tracePt t="202771" x="3700463" y="4816475"/>
          <p14:tracePt t="202773" x="3692525" y="4824413"/>
          <p14:tracePt t="202775" x="3684588" y="4840288"/>
          <p14:tracePt t="202777" x="3684588" y="4848225"/>
          <p14:tracePt t="202780" x="3676650" y="4864100"/>
          <p14:tracePt t="202781" x="3668713" y="4879975"/>
          <p14:tracePt t="202783" x="3660775" y="4887913"/>
          <p14:tracePt t="202787" x="3651250" y="4911725"/>
          <p14:tracePt t="202790" x="3643313" y="4927600"/>
          <p14:tracePt t="202791" x="3643313" y="4935538"/>
          <p14:tracePt t="202793" x="3635375" y="4951413"/>
          <p14:tracePt t="202795" x="3627438" y="4967288"/>
          <p14:tracePt t="202797" x="3627438" y="4976813"/>
          <p14:tracePt t="202801" x="3619500" y="5000625"/>
          <p14:tracePt t="202804" x="3611563" y="5016500"/>
          <p14:tracePt t="202806" x="3603625" y="5024438"/>
          <p14:tracePt t="202807" x="3603625" y="5040313"/>
          <p14:tracePt t="202809" x="3595688" y="5048250"/>
          <p14:tracePt t="202811" x="3587750" y="5064125"/>
          <p14:tracePt t="202813" x="3587750" y="5072063"/>
          <p14:tracePt t="202817" x="3571875" y="5095875"/>
          <p14:tracePt t="202821" x="3563938" y="5119688"/>
          <p14:tracePt t="202823" x="3563938" y="5127625"/>
          <p14:tracePt t="202825" x="3556000" y="5143500"/>
          <p14:tracePt t="202827" x="3556000" y="5151438"/>
          <p14:tracePt t="202829" x="3556000" y="5159375"/>
          <p14:tracePt t="202831" x="3548063" y="5167313"/>
          <p14:tracePt t="202834" x="3548063" y="5175250"/>
          <p14:tracePt t="202837" x="3540125" y="5191125"/>
          <p14:tracePt t="202839" x="3540125" y="5199063"/>
          <p14:tracePt t="202841" x="3540125" y="5207000"/>
          <p14:tracePt t="202845" x="3532188" y="5214938"/>
          <p14:tracePt t="202848" x="3532188" y="5222875"/>
          <p14:tracePt t="202851" x="3532188" y="5230813"/>
          <p14:tracePt t="202853" x="3532188" y="5238750"/>
          <p14:tracePt t="202857" x="3532188" y="5246688"/>
          <p14:tracePt t="202862" x="3532188" y="5254625"/>
          <p14:tracePt t="202865" x="3532188" y="5262563"/>
          <p14:tracePt t="202869" x="3532188" y="5270500"/>
          <p14:tracePt t="202871" x="3524250" y="5270500"/>
          <p14:tracePt t="202873" x="3524250" y="5278438"/>
          <p14:tracePt t="202877" x="3524250" y="5286375"/>
          <p14:tracePt t="202879" x="3524250" y="5294313"/>
          <p14:tracePt t="202883" x="3524250" y="5302250"/>
          <p14:tracePt t="202887" x="3524250" y="5310188"/>
          <p14:tracePt t="202889" x="3516313" y="5310188"/>
          <p14:tracePt t="202891" x="3516313" y="5319713"/>
          <p14:tracePt t="202895" x="3516313" y="5327650"/>
          <p14:tracePt t="202899" x="3516313" y="5335588"/>
          <p14:tracePt t="202905" x="3508375" y="5343525"/>
          <p14:tracePt t="202909" x="3508375" y="5351463"/>
          <p14:tracePt t="202915" x="3508375" y="5359400"/>
          <p14:tracePt t="202917" x="3500438" y="5359400"/>
          <p14:tracePt t="202919" x="3500438" y="5367338"/>
          <p14:tracePt t="202925" x="3500438" y="5375275"/>
          <p14:tracePt t="202929" x="3492500" y="5383213"/>
          <p14:tracePt t="202933" x="3492500" y="5391150"/>
          <p14:tracePt t="202935" x="3484563" y="5391150"/>
          <p14:tracePt t="202949" x="3476625" y="5414963"/>
          <p14:tracePt t="202951" x="3468688" y="5414963"/>
          <p14:tracePt t="202953" x="3468688" y="5422900"/>
          <p14:tracePt t="202957" x="3468688" y="5430838"/>
          <p14:tracePt t="202959" x="3460750" y="5430838"/>
          <p14:tracePt t="202963" x="3460750" y="5438775"/>
          <p14:tracePt t="202965" x="3452813" y="5438775"/>
          <p14:tracePt t="202969" x="3452813" y="5446713"/>
          <p14:tracePt t="202971" x="3444875" y="5446713"/>
          <p14:tracePt t="202973" x="3444875" y="5454650"/>
          <p14:tracePt t="202977" x="3436938" y="5454650"/>
          <p14:tracePt t="202983" x="3429000" y="5462588"/>
          <p14:tracePt t="202991" x="3421063" y="5470525"/>
          <p14:tracePt t="203001" x="3413125" y="5470525"/>
          <p14:tracePt t="203013" x="3413125" y="5478463"/>
          <p14:tracePt t="203027" x="3405188" y="5478463"/>
          <p14:tracePt t="203038" x="3397250" y="5478463"/>
          <p14:tracePt t="203039" x="3397250" y="5486400"/>
          <p14:tracePt t="203045" x="3389313" y="5486400"/>
          <p14:tracePt t="203049" x="3381375" y="5486400"/>
          <p14:tracePt t="203051" x="3381375" y="5494338"/>
          <p14:tracePt t="203055" x="3373438" y="5494338"/>
          <p14:tracePt t="203061" x="3365500" y="5502275"/>
          <p14:tracePt t="203067" x="3357563" y="5502275"/>
          <p14:tracePt t="203075" x="3349625" y="5510213"/>
          <p14:tracePt t="203185" x="3341688" y="5510213"/>
          <p14:tracePt t="203191" x="3333750" y="5502275"/>
          <p14:tracePt t="203196" x="3325813" y="5494338"/>
          <p14:tracePt t="203197" x="3317875" y="5486400"/>
          <p14:tracePt t="203199" x="3308350" y="5478463"/>
          <p14:tracePt t="203201" x="3300413" y="5470525"/>
          <p14:tracePt t="203203" x="3292475" y="5470525"/>
          <p14:tracePt t="203205" x="3292475" y="5462588"/>
          <p14:tracePt t="203207" x="3284538" y="5454650"/>
          <p14:tracePt t="203209" x="3276600" y="5454650"/>
          <p14:tracePt t="203211" x="3268663" y="5446713"/>
          <p14:tracePt t="203214" x="3268663" y="5438775"/>
          <p14:tracePt t="203215" x="3260725" y="5438775"/>
          <p14:tracePt t="203217" x="3252788" y="5430838"/>
          <p14:tracePt t="203219" x="3252788" y="5422900"/>
          <p14:tracePt t="203221" x="3244850" y="5422900"/>
          <p14:tracePt t="203223" x="3236913" y="5414963"/>
          <p14:tracePt t="203227" x="3236913" y="5407025"/>
          <p14:tracePt t="203230" x="3228975" y="5407025"/>
          <p14:tracePt t="203233" x="3228975" y="5399088"/>
          <p14:tracePt t="203235" x="3221038" y="5399088"/>
          <p14:tracePt t="203237" x="3221038" y="5391150"/>
          <p14:tracePt t="203243" x="3213100" y="5383213"/>
          <p14:tracePt t="203249" x="3213100" y="5375275"/>
          <p14:tracePt t="203251" x="3205163" y="5375275"/>
          <p14:tracePt t="203253" x="3205163" y="5367338"/>
          <p14:tracePt t="203257" x="3205163" y="5359400"/>
          <p14:tracePt t="203259" x="3197225" y="5359400"/>
          <p14:tracePt t="203261" x="3197225" y="5351463"/>
          <p14:tracePt t="203265" x="3189288" y="5343525"/>
          <p14:tracePt t="203269" x="3189288" y="5335588"/>
          <p14:tracePt t="203271" x="3181350" y="5335588"/>
          <p14:tracePt t="203273" x="3181350" y="5327650"/>
          <p14:tracePt t="203277" x="3181350" y="5319713"/>
          <p14:tracePt t="203279" x="3173413" y="5319713"/>
          <p14:tracePt t="203281" x="3173413" y="5310188"/>
          <p14:tracePt t="203283" x="3173413" y="5302250"/>
          <p14:tracePt t="203285" x="3165475" y="5302250"/>
          <p14:tracePt t="203287" x="3165475" y="5294313"/>
          <p14:tracePt t="203293" x="3165475" y="5286375"/>
          <p14:tracePt t="203295" x="3157538" y="5286375"/>
          <p14:tracePt t="203298" x="3157538" y="5278438"/>
          <p14:tracePt t="203303" x="3157538" y="5270500"/>
          <p14:tracePt t="203307" x="3149600" y="5270500"/>
          <p14:tracePt t="203309" x="3149600" y="5262563"/>
          <p14:tracePt t="203315" x="3149600" y="5254625"/>
          <p14:tracePt t="203321" x="3141663" y="5246688"/>
          <p14:tracePt t="203327" x="3141663" y="5238750"/>
          <p14:tracePt t="203335" x="3141663" y="5230813"/>
          <p14:tracePt t="203341" x="3133725" y="5230813"/>
          <p14:tracePt t="203343" x="3133725" y="5222875"/>
          <p14:tracePt t="203352" x="3133725" y="5214938"/>
          <p14:tracePt t="203359" x="3133725" y="5207000"/>
          <p14:tracePt t="203367" x="3133725" y="5199063"/>
          <p14:tracePt t="203369" x="3125788" y="5199063"/>
          <p14:tracePt t="203375" x="3125788" y="5191125"/>
          <p14:tracePt t="203383" x="3125788" y="5183188"/>
          <p14:tracePt t="203391" x="3125788" y="5175250"/>
          <p14:tracePt t="203397" x="3125788" y="5167313"/>
          <p14:tracePt t="203405" x="3125788" y="5159375"/>
          <p14:tracePt t="203413" x="3125788" y="5151438"/>
          <p14:tracePt t="203421" x="3125788" y="5143500"/>
          <p14:tracePt t="203547" x="3125788" y="5151438"/>
          <p14:tracePt t="203551" x="3133725" y="5159375"/>
          <p14:tracePt t="203555" x="3133725" y="5167313"/>
          <p14:tracePt t="203559" x="3133725" y="5175250"/>
          <p14:tracePt t="203561" x="3133725" y="5183188"/>
          <p14:tracePt t="203565" x="3133725" y="5191125"/>
          <p14:tracePt t="203569" x="3141663" y="5199063"/>
          <p14:tracePt t="203573" x="3141663" y="5207000"/>
          <p14:tracePt t="203577" x="3141663" y="5214938"/>
          <p14:tracePt t="203579" x="3141663" y="5222875"/>
          <p14:tracePt t="203583" x="3141663" y="5230813"/>
          <p14:tracePt t="203587" x="3141663" y="5238750"/>
          <p14:tracePt t="203591" x="3141663" y="5246688"/>
          <p14:tracePt t="203595" x="3141663" y="5254625"/>
          <p14:tracePt t="203597" x="3141663" y="5262563"/>
          <p14:tracePt t="203601" x="3141663" y="5270500"/>
          <p14:tracePt t="203605" x="3141663" y="5278438"/>
          <p14:tracePt t="203609" x="3141663" y="5286375"/>
          <p14:tracePt t="203613" x="3141663" y="5294313"/>
          <p14:tracePt t="203615" x="3133725" y="5302250"/>
          <p14:tracePt t="203619" x="3133725" y="5310188"/>
          <p14:tracePt t="203623" x="3133725" y="5319713"/>
          <p14:tracePt t="203627" x="3133725" y="5327650"/>
          <p14:tracePt t="203631" x="3125788" y="5335588"/>
          <p14:tracePt t="203635" x="3125788" y="5343525"/>
          <p14:tracePt t="203641" x="3125788" y="5351463"/>
          <p14:tracePt t="203645" x="3117850" y="5351463"/>
          <p14:tracePt t="203648" x="3117850" y="5359400"/>
          <p14:tracePt t="203655" x="3117850" y="5367338"/>
          <p14:tracePt t="203875" x="3109913" y="5367338"/>
          <p14:tracePt t="203957" x="3101975" y="5367338"/>
          <p14:tracePt t="203961" x="3094038" y="5367338"/>
          <p14:tracePt t="203964" x="3094038" y="5375275"/>
          <p14:tracePt t="203965" x="3086100" y="5375275"/>
          <p14:tracePt t="203967" x="3078163" y="5375275"/>
          <p14:tracePt t="203969" x="3070225" y="5375275"/>
          <p14:tracePt t="203971" x="3062288" y="5375275"/>
          <p14:tracePt t="203975" x="3054350" y="5375275"/>
          <p14:tracePt t="203977" x="3046413" y="5375275"/>
          <p14:tracePt t="203979" x="3038475" y="5375275"/>
          <p14:tracePt t="203981" x="3030538" y="5383213"/>
          <p14:tracePt t="203983" x="3022600" y="5383213"/>
          <p14:tracePt t="203985" x="3014663" y="5383213"/>
          <p14:tracePt t="203987" x="3006725" y="5383213"/>
          <p14:tracePt t="203989" x="2998788" y="5383213"/>
          <p14:tracePt t="203991" x="2990850" y="5383213"/>
          <p14:tracePt t="203993" x="2982913" y="5383213"/>
          <p14:tracePt t="203997" x="2974975" y="5383213"/>
          <p14:tracePt t="203999" x="2967038" y="5383213"/>
          <p14:tracePt t="204001" x="2957513" y="5383213"/>
          <p14:tracePt t="204003" x="2949575" y="5383213"/>
          <p14:tracePt t="204005" x="2941638" y="5383213"/>
          <p14:tracePt t="204007" x="2933700" y="5383213"/>
          <p14:tracePt t="204009" x="2925763" y="5383213"/>
          <p14:tracePt t="204011" x="2917825" y="5383213"/>
          <p14:tracePt t="204015" x="2909888" y="5383213"/>
          <p14:tracePt t="204017" x="2901950" y="5383213"/>
          <p14:tracePt t="204019" x="2894013" y="5383213"/>
          <p14:tracePt t="204021" x="2886075" y="5383213"/>
          <p14:tracePt t="204025" x="2878138" y="5383213"/>
          <p14:tracePt t="204027" x="2870200" y="5383213"/>
          <p14:tracePt t="204031" x="2862263" y="5391150"/>
          <p14:tracePt t="204033" x="2854325" y="5391150"/>
          <p14:tracePt t="204035" x="2846388" y="5391150"/>
          <p14:tracePt t="204039" x="2838450" y="5391150"/>
          <p14:tracePt t="204041" x="2830513" y="5391150"/>
          <p14:tracePt t="204043" x="2822575" y="5391150"/>
          <p14:tracePt t="204047" x="2814638" y="5391150"/>
          <p14:tracePt t="204049" x="2806700" y="5391150"/>
          <p14:tracePt t="204051" x="2798763" y="5391150"/>
          <p14:tracePt t="204055" x="2790825" y="5391150"/>
          <p14:tracePt t="204057" x="2782888" y="5391150"/>
          <p14:tracePt t="204061" x="2774950" y="5383213"/>
          <p14:tracePt t="204063" x="2767013" y="5383213"/>
          <p14:tracePt t="204068" x="2759075" y="5383213"/>
          <p14:tracePt t="204069" x="2751138" y="5383213"/>
          <p14:tracePt t="204073" x="2743200" y="5383213"/>
          <p14:tracePt t="204077" x="2735263" y="5383213"/>
          <p14:tracePt t="204081" x="2727325" y="5383213"/>
          <p14:tracePt t="204085" x="2719388" y="5383213"/>
          <p14:tracePt t="204089" x="2711450" y="5383213"/>
          <p14:tracePt t="204093" x="2703513" y="5383213"/>
          <p14:tracePt t="204097" x="2695575" y="5383213"/>
          <p14:tracePt t="204101" x="2687638" y="5383213"/>
          <p14:tracePt t="204107" x="2679700" y="5383213"/>
          <p14:tracePt t="204115" x="2671763" y="5383213"/>
          <p14:tracePt t="204391" x="2671763" y="5375275"/>
          <p14:tracePt t="204407" x="2663825" y="5375275"/>
          <p14:tracePt t="204411" x="2663825" y="5367338"/>
          <p14:tracePt t="204419" x="2663825" y="5359400"/>
          <p14:tracePt t="204423" x="2655888" y="5359400"/>
          <p14:tracePt t="204425" x="2655888" y="5351463"/>
          <p14:tracePt t="204431" x="2647950" y="5343525"/>
          <p14:tracePt t="204433" x="2647950" y="5335588"/>
          <p14:tracePt t="204437" x="2640013" y="5327650"/>
          <p14:tracePt t="204441" x="2632075" y="5327650"/>
          <p14:tracePt t="204443" x="2632075" y="5319713"/>
          <p14:tracePt t="204447" x="2624138" y="5310188"/>
          <p14:tracePt t="204451" x="2616200" y="5310188"/>
          <p14:tracePt t="204455" x="2616200" y="5302250"/>
          <p14:tracePt t="204457" x="2606675" y="5302250"/>
          <p14:tracePt t="204461" x="2598738" y="5294313"/>
          <p14:tracePt t="204467" x="2590800" y="5286375"/>
          <p14:tracePt t="204471" x="2582863" y="5286375"/>
          <p14:tracePt t="204473" x="2574925" y="5278438"/>
          <p14:tracePt t="204477" x="2566988" y="5278438"/>
          <p14:tracePt t="204479" x="2566988" y="5270500"/>
          <p14:tracePt t="204483" x="2551113" y="5270500"/>
          <p14:tracePt t="204487" x="2543175" y="5270500"/>
          <p14:tracePt t="204489" x="2543175" y="5262563"/>
          <p14:tracePt t="204491" x="2535238" y="5262563"/>
          <p14:tracePt t="204493" x="2527300" y="5262563"/>
          <p14:tracePt t="204498" x="2519363" y="5262563"/>
          <p14:tracePt t="204501" x="2511425" y="5254625"/>
          <p14:tracePt t="204505" x="2503488" y="5254625"/>
          <p14:tracePt t="204509" x="2495550" y="5254625"/>
          <p14:tracePt t="204514" x="2487613" y="5254625"/>
          <p14:tracePt t="204519" x="2479675" y="5254625"/>
          <p14:tracePt t="204521" x="2479675" y="5246688"/>
          <p14:tracePt t="204525" x="2471738" y="5246688"/>
          <p14:tracePt t="204531" x="2463800" y="5246688"/>
          <p14:tracePt t="204539" x="2455863" y="5246688"/>
          <p14:tracePt t="204549" x="2447925" y="5246688"/>
          <p14:tracePt t="204563" x="2439988" y="5246688"/>
          <p14:tracePt t="204625" x="2432050" y="5246688"/>
          <p14:tracePt t="204629" x="2432050" y="5254625"/>
          <p14:tracePt t="204639" x="2424113" y="5254625"/>
          <p14:tracePt t="204651" x="2416175" y="5254625"/>
          <p14:tracePt t="204659" x="2408238" y="5262563"/>
          <p14:tracePt t="204667" x="2400300" y="5262563"/>
          <p14:tracePt t="204673" x="2392363" y="5262563"/>
          <p14:tracePt t="204675" x="2392363" y="5270500"/>
          <p14:tracePt t="204681" x="2384425" y="5270500"/>
          <p14:tracePt t="204687" x="2384425" y="5278438"/>
          <p14:tracePt t="204689" x="2376488" y="5278438"/>
          <p14:tracePt t="204699" x="2368550" y="5278438"/>
          <p14:tracePt t="204701" x="2368550" y="5286375"/>
          <p14:tracePt t="204713" x="2360613" y="5286375"/>
          <p14:tracePt t="204717" x="2360613" y="5294313"/>
          <p14:tracePt t="204727" x="2352675" y="5294313"/>
          <p14:tracePt t="204733" x="2352675" y="5302250"/>
          <p14:tracePt t="204745" x="2344738" y="5302250"/>
          <p14:tracePt t="204753" x="2344738" y="5310188"/>
          <p14:tracePt t="204767" x="2336800" y="5310188"/>
          <p14:tracePt t="204771" x="2336800" y="5319713"/>
          <p14:tracePt t="204783" x="2328863" y="5319713"/>
          <p14:tracePt t="204785" x="2328863" y="5327650"/>
          <p14:tracePt t="204795" x="2320925" y="5335588"/>
          <p14:tracePt t="204803" x="2320925" y="5343525"/>
          <p14:tracePt t="204805" x="2312988" y="5343525"/>
          <p14:tracePt t="204811" x="2312988" y="5351463"/>
          <p14:tracePt t="204813" x="2305050" y="5351463"/>
          <p14:tracePt t="204817" x="2305050" y="5359400"/>
          <p14:tracePt t="204821" x="2297113" y="5367338"/>
          <p14:tracePt t="204825" x="2297113" y="5375275"/>
          <p14:tracePt t="204827" x="2289175" y="5375275"/>
          <p14:tracePt t="204829" x="2289175" y="5383213"/>
          <p14:tracePt t="204833" x="2281238" y="5391150"/>
          <p14:tracePt t="204837" x="2281238" y="5399088"/>
          <p14:tracePt t="204839" x="2273300" y="5399088"/>
          <p14:tracePt t="204841" x="2273300" y="5407025"/>
          <p14:tracePt t="204846" x="2273300" y="5414963"/>
          <p14:tracePt t="204848" x="2265363" y="5414963"/>
          <p14:tracePt t="204850" x="2265363" y="5422900"/>
          <p14:tracePt t="204853" x="2255838" y="5430838"/>
          <p14:tracePt t="204857" x="2255838" y="5438775"/>
          <p14:tracePt t="204862" x="2247900" y="5446713"/>
          <p14:tracePt t="204867" x="2239963" y="5454650"/>
          <p14:tracePt t="204871" x="2239963" y="5462588"/>
          <p14:tracePt t="204875" x="2232025" y="5462588"/>
          <p14:tracePt t="204877" x="2232025" y="5470525"/>
          <p14:tracePt t="204883" x="2224088" y="5478463"/>
          <p14:tracePt t="204885" x="2224088" y="5486400"/>
          <p14:tracePt t="204891" x="2224088" y="5494338"/>
          <p14:tracePt t="204893" x="2216150" y="5494338"/>
          <p14:tracePt t="204895" x="2216150" y="5502275"/>
          <p14:tracePt t="204899" x="2216150" y="5510213"/>
          <p14:tracePt t="204903" x="2216150" y="5518150"/>
          <p14:tracePt t="204907" x="2208213" y="5526088"/>
          <p14:tracePt t="204913" x="2208213" y="5534025"/>
          <p14:tracePt t="204915" x="2208213" y="5541963"/>
          <p14:tracePt t="204917" x="2208213" y="5549900"/>
          <p14:tracePt t="204921" x="2208213" y="5557838"/>
          <p14:tracePt t="204925" x="2208213" y="5565775"/>
          <p14:tracePt t="204929" x="2208213" y="5573713"/>
          <p14:tracePt t="204933" x="2208213" y="5581650"/>
          <p14:tracePt t="204949" x="2216150" y="5613400"/>
          <p14:tracePt t="204953" x="2216150" y="5621338"/>
          <p14:tracePt t="204955" x="2224088" y="5621338"/>
          <p14:tracePt t="204957" x="2224088" y="5629275"/>
          <p14:tracePt t="204963" x="2232025" y="5637213"/>
          <p14:tracePt t="204965" x="2232025" y="5645150"/>
          <p14:tracePt t="204966" x="2232025" y="5653088"/>
          <p14:tracePt t="204968" x="2239963" y="5653088"/>
          <p14:tracePt t="204970" x="2239963" y="5662613"/>
          <p14:tracePt t="204974" x="2247900" y="5670550"/>
          <p14:tracePt t="204978" x="2255838" y="5678488"/>
          <p14:tracePt t="204982" x="2265363" y="5686425"/>
          <p14:tracePt t="204984" x="2273300" y="5686425"/>
          <p14:tracePt t="204986" x="2273300" y="5694363"/>
          <p14:tracePt t="204988" x="2281238" y="5694363"/>
          <p14:tracePt t="204992" x="2289175" y="5702300"/>
          <p14:tracePt t="204994" x="2297113" y="5702300"/>
          <p14:tracePt t="204997" x="2297113" y="5710238"/>
          <p14:tracePt t="204999" x="2305050" y="5710238"/>
          <p14:tracePt t="205001" x="2312988" y="5710238"/>
          <p14:tracePt t="205003" x="2320925" y="5718175"/>
          <p14:tracePt t="205005" x="2328863" y="5718175"/>
          <p14:tracePt t="205009" x="2336800" y="5726113"/>
          <p14:tracePt t="205011" x="2344738" y="5726113"/>
          <p14:tracePt t="205013" x="2352675" y="5726113"/>
          <p14:tracePt t="205015" x="2360613" y="5734050"/>
          <p14:tracePt t="205017" x="2376488" y="5734050"/>
          <p14:tracePt t="205019" x="2384425" y="5734050"/>
          <p14:tracePt t="205021" x="2392363" y="5741988"/>
          <p14:tracePt t="205023" x="2400300" y="5741988"/>
          <p14:tracePt t="205025" x="2408238" y="5741988"/>
          <p14:tracePt t="205027" x="2424113" y="5749925"/>
          <p14:tracePt t="205029" x="2432050" y="5749925"/>
          <p14:tracePt t="205031" x="2447925" y="5749925"/>
          <p14:tracePt t="205033" x="2455863" y="5749925"/>
          <p14:tracePt t="205035" x="2471738" y="5757863"/>
          <p14:tracePt t="205037" x="2479675" y="5757863"/>
          <p14:tracePt t="205039" x="2495550" y="5757863"/>
          <p14:tracePt t="205041" x="2503488" y="5757863"/>
          <p14:tracePt t="205043" x="2519363" y="5765800"/>
          <p14:tracePt t="205045" x="2535238" y="5765800"/>
          <p14:tracePt t="205049" x="2559050" y="5765800"/>
          <p14:tracePt t="205051" x="2574925" y="5765800"/>
          <p14:tracePt t="205053" x="2590800" y="5773738"/>
          <p14:tracePt t="205055" x="2606675" y="5773738"/>
          <p14:tracePt t="205057" x="2624138" y="5773738"/>
          <p14:tracePt t="205059" x="2640013" y="5773738"/>
          <p14:tracePt t="205061" x="2655888" y="5773738"/>
          <p14:tracePt t="205064" x="2671763" y="5773738"/>
          <p14:tracePt t="205065" x="2695575" y="5773738"/>
          <p14:tracePt t="205067" x="2711450" y="5781675"/>
          <p14:tracePt t="205069" x="2727325" y="5781675"/>
          <p14:tracePt t="205071" x="2751138" y="5781675"/>
          <p14:tracePt t="205073" x="2767013" y="5781675"/>
          <p14:tracePt t="205075" x="2782888" y="5781675"/>
          <p14:tracePt t="205077" x="2798763" y="5781675"/>
          <p14:tracePt t="205079" x="2822575" y="5781675"/>
          <p14:tracePt t="205082" x="2838450" y="5781675"/>
          <p14:tracePt t="205085" x="2878138" y="5781675"/>
          <p14:tracePt t="205087" x="2901950" y="5773738"/>
          <p14:tracePt t="205089" x="2917825" y="5773738"/>
          <p14:tracePt t="205091" x="2941638" y="5773738"/>
          <p14:tracePt t="205093" x="2957513" y="5781675"/>
          <p14:tracePt t="205096" x="2982913" y="5781675"/>
          <p14:tracePt t="205099" x="3030538" y="5781675"/>
          <p14:tracePt t="205101" x="3046413" y="5781675"/>
          <p14:tracePt t="205103" x="3070225" y="5773738"/>
          <p14:tracePt t="205105" x="3094038" y="5773738"/>
          <p14:tracePt t="205107" x="3109913" y="5773738"/>
          <p14:tracePt t="205109" x="3133725" y="5773738"/>
          <p14:tracePt t="205112" x="3149600" y="5773738"/>
          <p14:tracePt t="205115" x="3197225" y="5773738"/>
          <p14:tracePt t="205117" x="3221038" y="5773738"/>
          <p14:tracePt t="205119" x="3236913" y="5773738"/>
          <p14:tracePt t="205121" x="3260725" y="5773738"/>
          <p14:tracePt t="205123" x="3284538" y="5773738"/>
          <p14:tracePt t="205125" x="3308350" y="5765800"/>
          <p14:tracePt t="205127" x="3333750" y="5765800"/>
          <p14:tracePt t="205129" x="3349625" y="5765800"/>
          <p14:tracePt t="205133" x="3389313" y="5757863"/>
          <p14:tracePt t="205135" x="3413125" y="5757863"/>
          <p14:tracePt t="205137" x="3436938" y="5757863"/>
          <p14:tracePt t="205139" x="3460750" y="5749925"/>
          <p14:tracePt t="205141" x="3476625" y="5749925"/>
          <p14:tracePt t="205143" x="3492500" y="5749925"/>
          <p14:tracePt t="205145" x="3516313" y="5749925"/>
          <p14:tracePt t="205149" x="3556000" y="5749925"/>
          <p14:tracePt t="205151" x="3571875" y="5741988"/>
          <p14:tracePt t="205152" x="3595688" y="5741988"/>
          <p14:tracePt t="205155" x="3611563" y="5741988"/>
          <p14:tracePt t="205157" x="3627438" y="5741988"/>
          <p14:tracePt t="205159" x="3643313" y="5741988"/>
          <p14:tracePt t="205163" x="3684588" y="5734050"/>
          <p14:tracePt t="205165" x="3700463" y="5734050"/>
          <p14:tracePt t="205167" x="3716338" y="5726113"/>
          <p14:tracePt t="205169" x="3732213" y="5726113"/>
          <p14:tracePt t="205171" x="3748088" y="5726113"/>
          <p14:tracePt t="205173" x="3771900" y="5718175"/>
          <p14:tracePt t="205175" x="3787775" y="5718175"/>
          <p14:tracePt t="205177" x="3803650" y="5718175"/>
          <p14:tracePt t="205180" x="3819525" y="5718175"/>
          <p14:tracePt t="205181" x="3835400" y="5710238"/>
          <p14:tracePt t="205183" x="3859213" y="5710238"/>
          <p14:tracePt t="205185" x="3875088" y="5710238"/>
          <p14:tracePt t="205187" x="3890963" y="5710238"/>
          <p14:tracePt t="205189" x="3906838" y="5710238"/>
          <p14:tracePt t="205191" x="3922713" y="5710238"/>
          <p14:tracePt t="205193" x="3946525" y="5702300"/>
          <p14:tracePt t="205196" x="3962400" y="5702300"/>
          <p14:tracePt t="205197" x="3978275" y="5702300"/>
          <p14:tracePt t="205201" x="4011613" y="5702300"/>
          <p14:tracePt t="205203" x="4035425" y="5702300"/>
          <p14:tracePt t="205205" x="4051300" y="5702300"/>
          <p14:tracePt t="205206" x="4075113" y="5694363"/>
          <p14:tracePt t="205208" x="4083050" y="5694363"/>
          <p14:tracePt t="205211" x="4106863" y="5694363"/>
          <p14:tracePt t="205212" x="4122738" y="5694363"/>
          <p14:tracePt t="205214" x="4138613" y="5694363"/>
          <p14:tracePt t="205216" x="4154488" y="5694363"/>
          <p14:tracePt t="205218" x="4178300" y="5694363"/>
          <p14:tracePt t="205220" x="4194175" y="5694363"/>
          <p14:tracePt t="205222" x="4210050" y="5686425"/>
          <p14:tracePt t="205224" x="4225925" y="5686425"/>
          <p14:tracePt t="205226" x="4241800" y="5686425"/>
          <p14:tracePt t="205229" x="4257675" y="5686425"/>
          <p14:tracePt t="205230" x="4281488" y="5686425"/>
          <p14:tracePt t="205232" x="4289425" y="5686425"/>
          <p14:tracePt t="205234" x="4305300" y="5686425"/>
          <p14:tracePt t="205236" x="4321175" y="5686425"/>
          <p14:tracePt t="205238" x="4337050" y="5686425"/>
          <p14:tracePt t="205240" x="4352925" y="5686425"/>
          <p14:tracePt t="205242" x="4370388" y="5694363"/>
          <p14:tracePt t="205244" x="4378325" y="5694363"/>
          <p14:tracePt t="205246" x="4394200" y="5694363"/>
          <p14:tracePt t="205248" x="4410075" y="5694363"/>
          <p14:tracePt t="205250" x="4418013" y="5694363"/>
          <p14:tracePt t="205252" x="4433888" y="5694363"/>
          <p14:tracePt t="205254" x="4441825" y="5694363"/>
          <p14:tracePt t="205256" x="4457700" y="5694363"/>
          <p14:tracePt t="205258" x="4465638" y="5694363"/>
          <p14:tracePt t="205261" x="4473575" y="5694363"/>
          <p14:tracePt t="205262" x="4489450" y="5694363"/>
          <p14:tracePt t="205264" x="4497388" y="5694363"/>
          <p14:tracePt t="205266" x="4505325" y="5694363"/>
          <p14:tracePt t="205268" x="4513263" y="5702300"/>
          <p14:tracePt t="205270" x="4529138" y="5702300"/>
          <p14:tracePt t="205272" x="4537075" y="5702300"/>
          <p14:tracePt t="205274" x="4545013" y="5702300"/>
          <p14:tracePt t="205276" x="4552950" y="5702300"/>
          <p14:tracePt t="205278" x="4560888" y="5702300"/>
          <p14:tracePt t="205280" x="4568825" y="5694363"/>
          <p14:tracePt t="205282" x="4576763" y="5694363"/>
          <p14:tracePt t="205284" x="4584700" y="5694363"/>
          <p14:tracePt t="205288" x="4592638" y="5694363"/>
          <p14:tracePt t="205290" x="4600575" y="5694363"/>
          <p14:tracePt t="205295" x="4608513" y="5694363"/>
          <p14:tracePt t="205296" x="4616450" y="5694363"/>
          <p14:tracePt t="205300" x="4624388" y="5694363"/>
          <p14:tracePt t="205304" x="4632325" y="5694363"/>
          <p14:tracePt t="205306" x="4640263" y="5694363"/>
          <p14:tracePt t="205311" x="4648200" y="5694363"/>
          <p14:tracePt t="205316" x="4656138" y="5694363"/>
          <p14:tracePt t="205320" x="4664075" y="5694363"/>
          <p14:tracePt t="205324" x="4672013" y="5686425"/>
          <p14:tracePt t="205331" x="4679950" y="5686425"/>
          <p14:tracePt t="205337" x="4687888" y="5686425"/>
          <p14:tracePt t="205343" x="4695825" y="5686425"/>
          <p14:tracePt t="205349" x="4705350" y="5686425"/>
          <p14:tracePt t="205357" x="4713288" y="5686425"/>
          <p14:tracePt t="205362" x="4721225" y="5686425"/>
          <p14:tracePt t="205365" x="4729163" y="5686425"/>
          <p14:tracePt t="205367" x="4737100" y="5686425"/>
          <p14:tracePt t="205371" x="4745038" y="5686425"/>
          <p14:tracePt t="205373" x="4752975" y="5686425"/>
          <p14:tracePt t="205375" x="4760913" y="5686425"/>
          <p14:tracePt t="205377" x="4768850" y="5694363"/>
          <p14:tracePt t="205379" x="4776788" y="5694363"/>
          <p14:tracePt t="205383" x="4784725" y="5694363"/>
          <p14:tracePt t="205385" x="4792663" y="5694363"/>
          <p14:tracePt t="205387" x="4800600" y="5694363"/>
          <p14:tracePt t="205389" x="4808538" y="5694363"/>
          <p14:tracePt t="205391" x="4816475" y="5694363"/>
          <p14:tracePt t="205393" x="4824413" y="5694363"/>
          <p14:tracePt t="205395" x="4832350" y="5694363"/>
          <p14:tracePt t="205399" x="4856163" y="5694363"/>
          <p14:tracePt t="205401" x="4864100" y="5694363"/>
          <p14:tracePt t="205403" x="4872038" y="5694363"/>
          <p14:tracePt t="205405" x="4887913" y="5694363"/>
          <p14:tracePt t="205407" x="4895850" y="5694363"/>
          <p14:tracePt t="205409" x="4903788" y="5694363"/>
          <p14:tracePt t="205413" x="4927600" y="5694363"/>
          <p14:tracePt t="205415" x="4935538" y="5694363"/>
          <p14:tracePt t="205417" x="4951413" y="5694363"/>
          <p14:tracePt t="205419" x="4959350" y="5694363"/>
          <p14:tracePt t="205421" x="4967288" y="5694363"/>
          <p14:tracePt t="205423" x="4983163" y="5694363"/>
          <p14:tracePt t="205425" x="4991100" y="5694363"/>
          <p14:tracePt t="205428" x="5006975" y="5694363"/>
          <p14:tracePt t="205430" x="5014913" y="5702300"/>
          <p14:tracePt t="205431" x="5022850" y="5702300"/>
          <p14:tracePt t="205433" x="5038725" y="5702300"/>
          <p14:tracePt t="205435" x="5046663" y="5702300"/>
          <p14:tracePt t="205437" x="5056188" y="5702300"/>
          <p14:tracePt t="205439" x="5072063" y="5702300"/>
          <p14:tracePt t="205441" x="5080000" y="5702300"/>
          <p14:tracePt t="205443" x="5087938" y="5702300"/>
          <p14:tracePt t="205445" x="5103813" y="5702300"/>
          <p14:tracePt t="205447" x="5111750" y="5702300"/>
          <p14:tracePt t="205449" x="5119688" y="5702300"/>
          <p14:tracePt t="205451" x="5127625" y="5702300"/>
          <p14:tracePt t="205453" x="5143500" y="5702300"/>
          <p14:tracePt t="205455" x="5151438" y="5710238"/>
          <p14:tracePt t="205457" x="5159375" y="5710238"/>
          <p14:tracePt t="205459" x="5167313" y="5702300"/>
          <p14:tracePt t="205461" x="5183188" y="5702300"/>
          <p14:tracePt t="205463" x="5191125" y="5702300"/>
          <p14:tracePt t="205465" x="5199063" y="5702300"/>
          <p14:tracePt t="205467" x="5207000" y="5702300"/>
          <p14:tracePt t="205469" x="5214938" y="5702300"/>
          <p14:tracePt t="205471" x="5222875" y="5710238"/>
          <p14:tracePt t="205473" x="5230813" y="5710238"/>
          <p14:tracePt t="205475" x="5238750" y="5710238"/>
          <p14:tracePt t="205477" x="5246688" y="5710238"/>
          <p14:tracePt t="205480" x="5254625" y="5710238"/>
          <p14:tracePt t="205482" x="5262563" y="5710238"/>
          <p14:tracePt t="205483" x="5270500" y="5710238"/>
          <p14:tracePt t="205487" x="5278438" y="5710238"/>
          <p14:tracePt t="205489" x="5286375" y="5710238"/>
          <p14:tracePt t="205491" x="5294313" y="5710238"/>
          <p14:tracePt t="205495" x="5302250" y="5710238"/>
          <p14:tracePt t="205499" x="5310188" y="5710238"/>
          <p14:tracePt t="205505" x="5318125" y="5710238"/>
          <p14:tracePt t="205513" x="5318125" y="5702300"/>
          <p14:tracePt t="205673" x="5318125" y="5710238"/>
          <p14:tracePt t="205695" x="5326063" y="5710238"/>
          <p14:tracePt t="205711" x="5318125" y="5702300"/>
          <p14:tracePt t="205717" x="5318125" y="5694363"/>
          <p14:tracePt t="205719" x="5310188" y="5686425"/>
          <p14:tracePt t="205723" x="5310188" y="5678488"/>
          <p14:tracePt t="205725" x="5310188" y="5670550"/>
          <p14:tracePt t="205729" x="5310188" y="5662613"/>
          <p14:tracePt t="205737" x="5310188" y="5653088"/>
          <p14:tracePt t="207791" x="5310188" y="5662613"/>
          <p14:tracePt t="207799" x="5302250" y="5662613"/>
          <p14:tracePt t="207803" x="5294313" y="5670550"/>
          <p14:tracePt t="207806" x="5286375" y="5670550"/>
          <p14:tracePt t="207807" x="5278438" y="5678488"/>
          <p14:tracePt t="207812" x="5262563" y="5686425"/>
          <p14:tracePt t="207814" x="5230813" y="5694363"/>
          <p14:tracePt t="207817" x="5214938" y="5702300"/>
          <p14:tracePt t="207819" x="5199063" y="5710238"/>
          <p14:tracePt t="207821" x="5175250" y="5718175"/>
          <p14:tracePt t="207823" x="5151438" y="5718175"/>
          <p14:tracePt t="207825" x="5127625" y="5726113"/>
          <p14:tracePt t="207827" x="5103813" y="5734050"/>
          <p14:tracePt t="207830" x="5072063" y="5741988"/>
          <p14:tracePt t="207837" x="4983163" y="5757863"/>
          <p14:tracePt t="207838" x="4951413" y="5765800"/>
          <p14:tracePt t="207839" x="4919663" y="5773738"/>
          <p14:tracePt t="207841" x="4879975" y="5781675"/>
          <p14:tracePt t="207843" x="4840288" y="5789613"/>
          <p14:tracePt t="207845" x="4808538" y="5797550"/>
          <p14:tracePt t="207847" x="4768850" y="5805488"/>
          <p14:tracePt t="207854" x="4632325" y="5821363"/>
          <p14:tracePt t="207855" x="4584700" y="5821363"/>
          <p14:tracePt t="207857" x="4545013" y="5829300"/>
          <p14:tracePt t="207859" x="4497388" y="5829300"/>
          <p14:tracePt t="207862" x="4449763" y="5837238"/>
          <p14:tracePt t="207863" x="4394200" y="5837238"/>
          <p14:tracePt t="207869" x="4249738" y="5845175"/>
          <p14:tracePt t="207871" x="4194175" y="5845175"/>
          <p14:tracePt t="207873" x="4146550" y="5845175"/>
          <p14:tracePt t="207875" x="4098925" y="5845175"/>
          <p14:tracePt t="207877" x="4059238" y="5845175"/>
          <p14:tracePt t="207879" x="4011613" y="5845175"/>
          <p14:tracePt t="207883" x="3914775" y="5837238"/>
          <p14:tracePt t="207885" x="3875088" y="5837238"/>
          <p14:tracePt t="207887" x="3827463" y="5837238"/>
          <p14:tracePt t="207889" x="3779838" y="5837238"/>
          <p14:tracePt t="207891" x="3740150" y="5837238"/>
          <p14:tracePt t="207893" x="3700463" y="5829300"/>
          <p14:tracePt t="207895" x="3660775" y="5829300"/>
          <p14:tracePt t="207900" x="3579813" y="5821363"/>
          <p14:tracePt t="207901" x="3540125" y="5821363"/>
          <p14:tracePt t="207903" x="3508375" y="5821363"/>
          <p14:tracePt t="207905" x="3468688" y="5821363"/>
          <p14:tracePt t="207907" x="3436938" y="5821363"/>
          <p14:tracePt t="207909" x="3397250" y="5813425"/>
          <p14:tracePt t="207914" x="3333750" y="5813425"/>
          <p14:tracePt t="207916" x="3300413" y="5813425"/>
          <p14:tracePt t="207917" x="3268663" y="5805488"/>
          <p14:tracePt t="207919" x="3236913" y="5805488"/>
          <p14:tracePt t="207921" x="3205163" y="5805488"/>
          <p14:tracePt t="207923" x="3173413" y="5805488"/>
          <p14:tracePt t="207925" x="3141663" y="5805488"/>
          <p14:tracePt t="207927" x="3101975" y="5797550"/>
          <p14:tracePt t="207929" x="3086100" y="5797550"/>
          <p14:tracePt t="207933" x="3030538" y="5797550"/>
          <p14:tracePt t="207950" x="2830513" y="5789613"/>
          <p14:tracePt t="207951" x="2806700" y="5789613"/>
          <p14:tracePt t="207953" x="2790825" y="5789613"/>
          <p14:tracePt t="207955" x="2767013" y="5789613"/>
          <p14:tracePt t="207957" x="2735263" y="5789613"/>
          <p14:tracePt t="207959" x="2727325" y="5781675"/>
          <p14:tracePt t="207962" x="2703513" y="5781675"/>
          <p14:tracePt t="207963" x="2687638" y="5781675"/>
          <p14:tracePt t="207965" x="2671763" y="5781675"/>
          <p14:tracePt t="207967" x="2655888" y="5781675"/>
          <p14:tracePt t="207969" x="2632075" y="5781675"/>
          <p14:tracePt t="207971" x="2616200" y="5773738"/>
          <p14:tracePt t="207973" x="2598738" y="5773738"/>
          <p14:tracePt t="207975" x="2582863" y="5773738"/>
          <p14:tracePt t="207977" x="2574925" y="5773738"/>
          <p14:tracePt t="207979" x="2559050" y="5773738"/>
          <p14:tracePt t="207982" x="2543175" y="5773738"/>
          <p14:tracePt t="207983" x="2527300" y="5765800"/>
          <p14:tracePt t="207985" x="2519363" y="5765800"/>
          <p14:tracePt t="207987" x="2503488" y="5765800"/>
          <p14:tracePt t="207989" x="2495550" y="5765800"/>
          <p14:tracePt t="207991" x="2487613" y="5757863"/>
          <p14:tracePt t="207993" x="2479675" y="5757863"/>
          <p14:tracePt t="207995" x="2471738" y="5757863"/>
          <p14:tracePt t="207997" x="2463800" y="5757863"/>
          <p14:tracePt t="208001" x="2455863" y="5757863"/>
          <p14:tracePt t="208003" x="2447925" y="5757863"/>
          <p14:tracePt t="208007" x="2439988" y="5757863"/>
          <p14:tracePt t="208012" x="2432050" y="5757863"/>
          <p14:tracePt t="208019" x="2424113" y="5757863"/>
          <p14:tracePt t="208107" x="2416175" y="5757863"/>
          <p14:tracePt t="208114" x="2408238" y="5765800"/>
          <p14:tracePt t="208121" x="2400300" y="5765800"/>
          <p14:tracePt t="208123" x="2400300" y="5773738"/>
          <p14:tracePt t="208131" x="2392363" y="5773738"/>
          <p14:tracePt t="208191" x="2384425" y="5773738"/>
          <p14:tracePt t="208201" x="2376488" y="5773738"/>
          <p14:tracePt t="208205" x="2368550" y="5765800"/>
          <p14:tracePt t="208209" x="2360613" y="5765800"/>
          <p14:tracePt t="208213" x="2344738" y="5757863"/>
          <p14:tracePt t="208217" x="2336800" y="5749925"/>
          <p14:tracePt t="208219" x="2328863" y="5749925"/>
          <p14:tracePt t="208221" x="2328863" y="5741988"/>
          <p14:tracePt t="208223" x="2320925" y="5734050"/>
          <p14:tracePt t="208225" x="2312988" y="5734050"/>
          <p14:tracePt t="208227" x="2312988" y="5726113"/>
          <p14:tracePt t="208229" x="2305050" y="5718175"/>
          <p14:tracePt t="208233" x="2297113" y="5710238"/>
          <p14:tracePt t="208234" x="2297113" y="5702300"/>
          <p14:tracePt t="208237" x="2289175" y="5702300"/>
          <p14:tracePt t="208239" x="2281238" y="5694363"/>
          <p14:tracePt t="208241" x="2281238" y="5686425"/>
          <p14:tracePt t="208243" x="2273300" y="5686425"/>
          <p14:tracePt t="208245" x="2273300" y="5678488"/>
          <p14:tracePt t="208247" x="2273300" y="5670550"/>
          <p14:tracePt t="208250" x="2265363" y="5670550"/>
          <p14:tracePt t="208251" x="2265363" y="5662613"/>
          <p14:tracePt t="208253" x="2255838" y="5653088"/>
          <p14:tracePt t="208257" x="2247900" y="5637213"/>
          <p14:tracePt t="208261" x="2239963" y="5629275"/>
          <p14:tracePt t="208263" x="2239963" y="5621338"/>
          <p14:tracePt t="208266" x="2232025" y="5621338"/>
          <p14:tracePt t="208267" x="2232025" y="5613400"/>
          <p14:tracePt t="208269" x="2224088" y="5605463"/>
          <p14:tracePt t="208271" x="2224088" y="5597525"/>
          <p14:tracePt t="208273" x="2224088" y="5589588"/>
          <p14:tracePt t="208275" x="2216150" y="5581650"/>
          <p14:tracePt t="208279" x="2208213" y="5573713"/>
          <p14:tracePt t="208281" x="2208213" y="5565775"/>
          <p14:tracePt t="208285" x="2200275" y="5557838"/>
          <p14:tracePt t="208287" x="2200275" y="5549900"/>
          <p14:tracePt t="208289" x="2192338" y="5549900"/>
          <p14:tracePt t="208291" x="2192338" y="5541963"/>
          <p14:tracePt t="208295" x="2184400" y="5534025"/>
          <p14:tracePt t="208297" x="2184400" y="5526088"/>
          <p14:tracePt t="208301" x="2184400" y="5518150"/>
          <p14:tracePt t="208305" x="2176463" y="5510213"/>
          <p14:tracePt t="208309" x="2176463" y="5502275"/>
          <p14:tracePt t="208315" x="2176463" y="5494338"/>
          <p14:tracePt t="208387" x="2176463" y="5486400"/>
          <p14:tracePt t="209746" x="2168525" y="5486400"/>
          <p14:tracePt t="210366" x="2168525" y="5478463"/>
          <p14:tracePt t="210376" x="2168525" y="5470525"/>
          <p14:tracePt t="210380" x="2160588" y="5462588"/>
          <p14:tracePt t="210386" x="2160588" y="5454650"/>
          <p14:tracePt t="210390" x="2160588" y="5446713"/>
          <p14:tracePt t="210398" x="2160588" y="5438775"/>
          <p14:tracePt t="210408" x="2152650" y="5430838"/>
          <p14:tracePt t="210416" x="2152650" y="5422900"/>
          <p14:tracePt t="210420" x="2152650" y="5414963"/>
          <p14:tracePt t="210422" x="2144713" y="5414963"/>
          <p14:tracePt t="210424" x="2144713" y="5407025"/>
          <p14:tracePt t="210429" x="2144713" y="5399088"/>
          <p14:tracePt t="210431" x="2136775" y="5399088"/>
          <p14:tracePt t="210433" x="2136775" y="5391150"/>
          <p14:tracePt t="210439" x="2128838" y="5383213"/>
          <p14:tracePt t="210443" x="2128838" y="5375275"/>
          <p14:tracePt t="210448" x="2120900" y="5375275"/>
          <p14:tracePt t="210451" x="2120900" y="5367338"/>
          <p14:tracePt t="210457" x="2112963" y="5359400"/>
          <p14:tracePt t="210465" x="2112963" y="5351463"/>
          <p14:tracePt t="210467" x="2105025" y="5351463"/>
          <p14:tracePt t="210473" x="2105025" y="5343525"/>
          <p14:tracePt t="210475" x="2097088" y="5343525"/>
          <p14:tracePt t="210481" x="2089150" y="5335588"/>
          <p14:tracePt t="210485" x="2081213" y="5335588"/>
          <p14:tracePt t="210487" x="2081213" y="5327650"/>
          <p14:tracePt t="210489" x="2073275" y="5327650"/>
          <p14:tracePt t="210493" x="2065338" y="5327650"/>
          <p14:tracePt t="210495" x="2065338" y="5319713"/>
          <p14:tracePt t="210498" x="2057400" y="5319713"/>
          <p14:tracePt t="210499" x="2049463" y="5319713"/>
          <p14:tracePt t="210503" x="2041525" y="5310188"/>
          <p14:tracePt t="210505" x="2033588" y="5310188"/>
          <p14:tracePt t="210507" x="2025650" y="5310188"/>
          <p14:tracePt t="210513" x="2009775" y="5310188"/>
          <p14:tracePt t="210517" x="1993900" y="5302250"/>
          <p14:tracePt t="210521" x="1985963" y="5302250"/>
          <p14:tracePt t="210523" x="1978025" y="5302250"/>
          <p14:tracePt t="210525" x="1970088" y="5302250"/>
          <p14:tracePt t="210527" x="1962150" y="5302250"/>
          <p14:tracePt t="210531" x="1954213" y="5302250"/>
          <p14:tracePt t="210533" x="1946275" y="5302250"/>
          <p14:tracePt t="210535" x="1938338" y="5302250"/>
          <p14:tracePt t="210539" x="1930400" y="5302250"/>
          <p14:tracePt t="210541" x="1922463" y="5302250"/>
          <p14:tracePt t="210543" x="1912938" y="5310188"/>
          <p14:tracePt t="210545" x="1905000" y="5310188"/>
          <p14:tracePt t="210547" x="1897063" y="5310188"/>
          <p14:tracePt t="210550" x="1889125" y="5310188"/>
          <p14:tracePt t="210554" x="1873250" y="5310188"/>
          <p14:tracePt t="210557" x="1857375" y="5319713"/>
          <p14:tracePt t="210559" x="1849438" y="5319713"/>
          <p14:tracePt t="210563" x="1833563" y="5319713"/>
          <p14:tracePt t="210565" x="1825625" y="5327650"/>
          <p14:tracePt t="210567" x="1817688" y="5327650"/>
          <p14:tracePt t="210569" x="1809750" y="5327650"/>
          <p14:tracePt t="210571" x="1801813" y="5327650"/>
          <p14:tracePt t="210573" x="1793875" y="5335588"/>
          <p14:tracePt t="210575" x="1785938" y="5335588"/>
          <p14:tracePt t="210577" x="1778000" y="5335588"/>
          <p14:tracePt t="210578" x="1770063" y="5343525"/>
          <p14:tracePt t="210580" x="1762125" y="5343525"/>
          <p14:tracePt t="210582" x="1754188" y="5343525"/>
          <p14:tracePt t="210584" x="1746250" y="5351463"/>
          <p14:tracePt t="210586" x="1738313" y="5351463"/>
          <p14:tracePt t="210590" x="1730375" y="5351463"/>
          <p14:tracePt t="210592" x="1722438" y="5359400"/>
          <p14:tracePt t="210595" x="1714500" y="5359400"/>
          <p14:tracePt t="210598" x="1706563" y="5359400"/>
          <p14:tracePt t="210602" x="1698625" y="5359400"/>
          <p14:tracePt t="210606" x="1698625" y="5367338"/>
          <p14:tracePt t="210611" x="1690688" y="5367338"/>
          <p14:tracePt t="210687" x="1682750" y="5367338"/>
          <p14:tracePt t="210705" x="1674813" y="5367338"/>
          <p14:tracePt t="210713" x="1666875" y="5367338"/>
          <p14:tracePt t="210715" x="1666875" y="5375275"/>
          <p14:tracePt t="210717" x="1658938" y="5375275"/>
          <p14:tracePt t="210721" x="1651000" y="5375275"/>
          <p14:tracePt t="210723" x="1643063" y="5383213"/>
          <p14:tracePt t="210727" x="1635125" y="5391150"/>
          <p14:tracePt t="210729" x="1627188" y="5391150"/>
          <p14:tracePt t="210731" x="1627188" y="5399088"/>
          <p14:tracePt t="210733" x="1619250" y="5399088"/>
          <p14:tracePt t="210735" x="1611313" y="5407025"/>
          <p14:tracePt t="210737" x="1611313" y="5414963"/>
          <p14:tracePt t="210739" x="1603375" y="5414963"/>
          <p14:tracePt t="210741" x="1595438" y="5422900"/>
          <p14:tracePt t="210743" x="1595438" y="5430838"/>
          <p14:tracePt t="210745" x="1587500" y="5438775"/>
          <p14:tracePt t="210748" x="1587500" y="5446713"/>
          <p14:tracePt t="210749" x="1579563" y="5446713"/>
          <p14:tracePt t="210751" x="1579563" y="5454650"/>
          <p14:tracePt t="210753" x="1571625" y="5462588"/>
          <p14:tracePt t="210755" x="1571625" y="5470525"/>
          <p14:tracePt t="210757" x="1562100" y="5478463"/>
          <p14:tracePt t="210759" x="1562100" y="5486400"/>
          <p14:tracePt t="210763" x="1554163" y="5494338"/>
          <p14:tracePt t="210766" x="1546225" y="5502275"/>
          <p14:tracePt t="210767" x="1546225" y="5518150"/>
          <p14:tracePt t="210769" x="1538288" y="5526088"/>
          <p14:tracePt t="210771" x="1538288" y="5534025"/>
          <p14:tracePt t="210773" x="1530350" y="5541963"/>
          <p14:tracePt t="210775" x="1530350" y="5557838"/>
          <p14:tracePt t="210777" x="1530350" y="5565775"/>
          <p14:tracePt t="210779" x="1522413" y="5573713"/>
          <p14:tracePt t="210781" x="1522413" y="5589588"/>
          <p14:tracePt t="210785" x="1522413" y="5605463"/>
          <p14:tracePt t="210788" x="1514475" y="5621338"/>
          <p14:tracePt t="210789" x="1514475" y="5629275"/>
          <p14:tracePt t="210791" x="1514475" y="5637213"/>
          <p14:tracePt t="210793" x="1514475" y="5653088"/>
          <p14:tracePt t="210795" x="1514475" y="5662613"/>
          <p14:tracePt t="210798" x="1522413" y="5678488"/>
          <p14:tracePt t="210800" x="1522413" y="5686425"/>
          <p14:tracePt t="210801" x="1522413" y="5694363"/>
          <p14:tracePt t="210803" x="1522413" y="5702300"/>
          <p14:tracePt t="210805" x="1522413" y="5710238"/>
          <p14:tracePt t="210807" x="1530350" y="5726113"/>
          <p14:tracePt t="210809" x="1530350" y="5734050"/>
          <p14:tracePt t="210813" x="1530350" y="5749925"/>
          <p14:tracePt t="210816" x="1538288" y="5757863"/>
          <p14:tracePt t="210819" x="1546225" y="5773738"/>
          <p14:tracePt t="210821" x="1546225" y="5781675"/>
          <p14:tracePt t="210823" x="1554163" y="5781675"/>
          <p14:tracePt t="210825" x="1554163" y="5789613"/>
          <p14:tracePt t="210827" x="1562100" y="5805488"/>
          <p14:tracePt t="210831" x="1571625" y="5813425"/>
          <p14:tracePt t="210833" x="1571625" y="5821363"/>
          <p14:tracePt t="210835" x="1579563" y="5829300"/>
          <p14:tracePt t="210837" x="1587500" y="5837238"/>
          <p14:tracePt t="210839" x="1595438" y="5845175"/>
          <p14:tracePt t="210841" x="1595438" y="5853113"/>
          <p14:tracePt t="210843" x="1603375" y="5853113"/>
          <p14:tracePt t="210845" x="1611313" y="5861050"/>
          <p14:tracePt t="210847" x="1611313" y="5868988"/>
          <p14:tracePt t="210853" x="1627188" y="5884863"/>
          <p14:tracePt t="210854" x="1635125" y="5884863"/>
          <p14:tracePt t="210857" x="1643063" y="5892800"/>
          <p14:tracePt t="210862" x="1651000" y="5900738"/>
          <p14:tracePt t="210866" x="1658938" y="5908675"/>
          <p14:tracePt t="210868" x="1666875" y="5916613"/>
          <p14:tracePt t="210871" x="1674813" y="5924550"/>
          <p14:tracePt t="210875" x="1682750" y="5932488"/>
          <p14:tracePt t="210880" x="1690688" y="5940425"/>
          <p14:tracePt t="210885" x="1698625" y="5948363"/>
          <p14:tracePt t="210889" x="1706563" y="5956300"/>
          <p14:tracePt t="210895" x="1706563" y="5964238"/>
          <p14:tracePt t="210899" x="1714500" y="5964238"/>
          <p14:tracePt t="210902" x="1714500" y="5972175"/>
          <p14:tracePt t="210909" x="1714500" y="5980113"/>
          <p14:tracePt t="210913" x="1722438" y="5980113"/>
          <p14:tracePt t="210919" x="1722438" y="5988050"/>
          <p14:tracePt t="210937" x="1722438" y="5995988"/>
          <p14:tracePt t="210939" x="1730375" y="5995988"/>
          <p14:tracePt t="211063" x="1730375" y="5988050"/>
          <p14:tracePt t="211071" x="1730375" y="5980113"/>
          <p14:tracePt t="211073" x="1738313" y="5980113"/>
          <p14:tracePt t="211077" x="1738313" y="5972175"/>
          <p14:tracePt t="211083" x="1738313" y="5964238"/>
          <p14:tracePt t="211087" x="1746250" y="5956300"/>
          <p14:tracePt t="211093" x="1746250" y="5948363"/>
          <p14:tracePt t="211097" x="1746250" y="5940425"/>
          <p14:tracePt t="211101" x="1746250" y="5932488"/>
          <p14:tracePt t="211103" x="1754188" y="5932488"/>
          <p14:tracePt t="211105" x="1754188" y="5924550"/>
          <p14:tracePt t="211107" x="1754188" y="5916613"/>
          <p14:tracePt t="211113" x="1754188" y="5908675"/>
          <p14:tracePt t="211117" x="1754188" y="5900738"/>
          <p14:tracePt t="211119" x="1762125" y="5900738"/>
          <p14:tracePt t="211121" x="1762125" y="5892800"/>
          <p14:tracePt t="211127" x="1762125" y="5884863"/>
          <p14:tracePt t="211132" x="1762125" y="5876925"/>
          <p14:tracePt t="211135" x="1770063" y="5868988"/>
          <p14:tracePt t="211139" x="1770063" y="5861050"/>
          <p14:tracePt t="211143" x="1770063" y="5853113"/>
          <p14:tracePt t="211148" x="1778000" y="5845175"/>
          <p14:tracePt t="211153" x="1778000" y="5837238"/>
          <p14:tracePt t="211157" x="1778000" y="5829300"/>
          <p14:tracePt t="211159" x="1785938" y="5829300"/>
          <p14:tracePt t="211162" x="1785938" y="5821363"/>
          <p14:tracePt t="211165" x="1785938" y="5813425"/>
          <p14:tracePt t="211171" x="1785938" y="5805488"/>
          <p14:tracePt t="211177" x="1785938" y="5797550"/>
          <p14:tracePt t="211180" x="1793875" y="5797550"/>
          <p14:tracePt t="211185" x="1793875" y="5789613"/>
          <p14:tracePt t="211193" x="1793875" y="5781675"/>
          <p14:tracePt t="211205" x="1793875" y="5773738"/>
          <p14:tracePt t="211213" x="1801813" y="5773738"/>
          <p14:tracePt t="211217" x="1801813" y="5765800"/>
          <p14:tracePt t="211227" x="1801813" y="5757863"/>
          <p14:tracePt t="211247" x="1801813" y="5749925"/>
          <p14:tracePt t="211311" x="1793875" y="5749925"/>
          <p14:tracePt t="211321" x="1785938" y="5757863"/>
          <p14:tracePt t="211325" x="1778000" y="5757863"/>
          <p14:tracePt t="211327" x="1778000" y="5765800"/>
          <p14:tracePt t="211329" x="1770063" y="5765800"/>
          <p14:tracePt t="211332" x="1770063" y="5773738"/>
          <p14:tracePt t="211333" x="1762125" y="5781675"/>
          <p14:tracePt t="211335" x="1754188" y="5789613"/>
          <p14:tracePt t="211337" x="1746250" y="5797550"/>
          <p14:tracePt t="211339" x="1738313" y="5797550"/>
          <p14:tracePt t="211341" x="1738313" y="5805488"/>
          <p14:tracePt t="211343" x="1730375" y="5813425"/>
          <p14:tracePt t="211345" x="1722438" y="5821363"/>
          <p14:tracePt t="211347" x="1714500" y="5829300"/>
          <p14:tracePt t="211349" x="1714500" y="5837238"/>
          <p14:tracePt t="211351" x="1706563" y="5845175"/>
          <p14:tracePt t="211353" x="1698625" y="5853113"/>
          <p14:tracePt t="211355" x="1690688" y="5861050"/>
          <p14:tracePt t="211357" x="1682750" y="5868988"/>
          <p14:tracePt t="211359" x="1682750" y="5876925"/>
          <p14:tracePt t="211362" x="1674813" y="5884863"/>
          <p14:tracePt t="211366" x="1658938" y="5900738"/>
          <p14:tracePt t="211372" x="1643063" y="5932488"/>
          <p14:tracePt t="211375" x="1627188" y="5948363"/>
          <p14:tracePt t="211378" x="1619250" y="5964238"/>
          <p14:tracePt t="211382" x="1611313" y="5972175"/>
          <p14:tracePt t="211387" x="1595438" y="5995988"/>
          <p14:tracePt t="211389" x="1595438" y="6005513"/>
          <p14:tracePt t="211391" x="1587500" y="6005513"/>
          <p14:tracePt t="211393" x="1587500" y="6013450"/>
          <p14:tracePt t="211398" x="1579563" y="6029325"/>
          <p14:tracePt t="211401" x="1571625" y="6037263"/>
          <p14:tracePt t="211403" x="1571625" y="6045200"/>
          <p14:tracePt t="211405" x="1571625" y="6053138"/>
          <p14:tracePt t="211407" x="1571625" y="6061075"/>
          <p14:tracePt t="211413" x="1571625" y="6076950"/>
          <p14:tracePt t="211417" x="1571625" y="6084888"/>
          <p14:tracePt t="211421" x="1571625" y="6092825"/>
          <p14:tracePt t="211423" x="1579563" y="6092825"/>
          <p14:tracePt t="211425" x="1579563" y="6100763"/>
          <p14:tracePt t="211427" x="1579563" y="6108700"/>
          <p14:tracePt t="211435" x="1587500" y="6116638"/>
          <p14:tracePt t="211441" x="1587500" y="6124575"/>
          <p14:tracePt t="211445" x="1595438" y="6124575"/>
          <p14:tracePt t="211451" x="1595438" y="6132513"/>
          <p14:tracePt t="211457" x="1603375" y="6132513"/>
          <p14:tracePt t="211553" x="1603375" y="6124575"/>
          <p14:tracePt t="211561" x="1611313" y="6116638"/>
          <p14:tracePt t="211565" x="1611313" y="6108700"/>
          <p14:tracePt t="211567" x="1619250" y="6108700"/>
          <p14:tracePt t="211571" x="1619250" y="6100763"/>
          <p14:tracePt t="211575" x="1627188" y="6100763"/>
          <p14:tracePt t="211579" x="1627188" y="6092825"/>
          <p14:tracePt t="211581" x="1635125" y="6092825"/>
          <p14:tracePt t="211585" x="1643063" y="6092825"/>
          <p14:tracePt t="211587" x="1651000" y="6092825"/>
          <p14:tracePt t="211589" x="1651000" y="6084888"/>
          <p14:tracePt t="211591" x="1658938" y="6084888"/>
          <p14:tracePt t="211593" x="1666875" y="6084888"/>
          <p14:tracePt t="211596" x="1674813" y="6084888"/>
          <p14:tracePt t="211598" x="1682750" y="6084888"/>
          <p14:tracePt t="211601" x="1698625" y="6084888"/>
          <p14:tracePt t="211603" x="1706563" y="6084888"/>
          <p14:tracePt t="211605" x="1714500" y="6084888"/>
          <p14:tracePt t="211607" x="1730375" y="6084888"/>
          <p14:tracePt t="211609" x="1738313" y="6084888"/>
          <p14:tracePt t="211613" x="1762125" y="6084888"/>
          <p14:tracePt t="211615" x="1778000" y="6084888"/>
          <p14:tracePt t="211617" x="1793875" y="6084888"/>
          <p14:tracePt t="211619" x="1801813" y="6084888"/>
          <p14:tracePt t="211621" x="1817688" y="6084888"/>
          <p14:tracePt t="211623" x="1833563" y="6084888"/>
          <p14:tracePt t="211625" x="1849438" y="6084888"/>
          <p14:tracePt t="211627" x="1873250" y="6092825"/>
          <p14:tracePt t="211629" x="1889125" y="6092825"/>
          <p14:tracePt t="211633" x="1930400" y="6092825"/>
          <p14:tracePt t="211635" x="1946275" y="6092825"/>
          <p14:tracePt t="211637" x="1978025" y="6100763"/>
          <p14:tracePt t="211639" x="1993900" y="6100763"/>
          <p14:tracePt t="211641" x="2009775" y="6100763"/>
          <p14:tracePt t="211643" x="2033588" y="6100763"/>
          <p14:tracePt t="211645" x="2057400" y="6100763"/>
          <p14:tracePt t="211649" x="2105025" y="6108700"/>
          <p14:tracePt t="211651" x="2128838" y="6108700"/>
          <p14:tracePt t="211653" x="2152650" y="6108700"/>
          <p14:tracePt t="211655" x="2184400" y="6116638"/>
          <p14:tracePt t="211657" x="2224088" y="6116638"/>
          <p14:tracePt t="211659" x="2239963" y="6116638"/>
          <p14:tracePt t="211663" x="2297113" y="6124575"/>
          <p14:tracePt t="211666" x="2328863" y="6124575"/>
          <p14:tracePt t="211667" x="2376488" y="6124575"/>
          <p14:tracePt t="211669" x="2392363" y="6132513"/>
          <p14:tracePt t="211671" x="2424113" y="6132513"/>
          <p14:tracePt t="211673" x="2455863" y="6132513"/>
          <p14:tracePt t="211675" x="2495550" y="6132513"/>
          <p14:tracePt t="211677" x="2543175" y="6132513"/>
          <p14:tracePt t="211680" x="2559050" y="6132513"/>
          <p14:tracePt t="211681" x="2598738" y="6132513"/>
          <p14:tracePt t="211683" x="2632075" y="6132513"/>
          <p14:tracePt t="211685" x="2671763" y="6140450"/>
          <p14:tracePt t="211687" x="2727325" y="6140450"/>
          <p14:tracePt t="211689" x="2743200" y="6140450"/>
          <p14:tracePt t="211691" x="2782888" y="6140450"/>
          <p14:tracePt t="211693" x="2822575" y="6148388"/>
          <p14:tracePt t="211695" x="2862263" y="6148388"/>
          <p14:tracePt t="211698" x="2909888" y="6148388"/>
          <p14:tracePt t="211699" x="2933700" y="6148388"/>
          <p14:tracePt t="211701" x="2974975" y="6148388"/>
          <p14:tracePt t="211703" x="3014663" y="6148388"/>
          <p14:tracePt t="211705" x="3046413" y="6148388"/>
          <p14:tracePt t="211707" x="3101975" y="6156325"/>
          <p14:tracePt t="211709" x="3125788" y="6156325"/>
          <p14:tracePt t="211712" x="3165475" y="6156325"/>
          <p14:tracePt t="211715" x="3244850" y="6156325"/>
          <p14:tracePt t="211717" x="3292475" y="6164263"/>
          <p14:tracePt t="211719" x="3317875" y="6164263"/>
          <p14:tracePt t="211721" x="3357563" y="6164263"/>
          <p14:tracePt t="211723" x="3389313" y="6172200"/>
          <p14:tracePt t="211725" x="3429000" y="6172200"/>
          <p14:tracePt t="211727" x="3468688" y="6172200"/>
          <p14:tracePt t="211730" x="3500438" y="6172200"/>
          <p14:tracePt t="211732" x="3540125" y="6172200"/>
          <p14:tracePt t="211733" x="3571875" y="6172200"/>
          <p14:tracePt t="211735" x="3611563" y="6172200"/>
          <p14:tracePt t="211737" x="3660775" y="6172200"/>
          <p14:tracePt t="211739" x="3684588" y="6172200"/>
          <p14:tracePt t="211741" x="3716338" y="6172200"/>
          <p14:tracePt t="211743" x="3756025" y="6172200"/>
          <p14:tracePt t="211746" x="3787775" y="6172200"/>
          <p14:tracePt t="211748" x="3835400" y="6180138"/>
          <p14:tracePt t="211749" x="3859213" y="6180138"/>
          <p14:tracePt t="211751" x="3890963" y="6180138"/>
          <p14:tracePt t="211753" x="3922713" y="6180138"/>
          <p14:tracePt t="211755" x="3954463" y="6180138"/>
          <p14:tracePt t="211757" x="3994150" y="6180138"/>
          <p14:tracePt t="211759" x="4019550" y="6180138"/>
          <p14:tracePt t="211763" x="4083050" y="6180138"/>
          <p14:tracePt t="211765" x="4114800" y="6172200"/>
          <p14:tracePt t="211767" x="4154488" y="6172200"/>
          <p14:tracePt t="211769" x="4170363" y="6172200"/>
          <p14:tracePt t="211771" x="4202113" y="6172200"/>
          <p14:tracePt t="211773" x="4233863" y="6172200"/>
          <p14:tracePt t="211775" x="4265613" y="6172200"/>
          <p14:tracePt t="211777" x="4297363" y="6164263"/>
          <p14:tracePt t="211779" x="4321175" y="6164263"/>
          <p14:tracePt t="211781" x="4344988" y="6164263"/>
          <p14:tracePt t="211783" x="4378325" y="6164263"/>
          <p14:tracePt t="211785" x="4402138" y="6164263"/>
          <p14:tracePt t="211787" x="4433888" y="6156325"/>
          <p14:tracePt t="211789" x="4449763" y="6156325"/>
          <p14:tracePt t="211791" x="4473575" y="6156325"/>
          <p14:tracePt t="211793" x="4497388" y="6156325"/>
          <p14:tracePt t="211795" x="4521200" y="6156325"/>
          <p14:tracePt t="211798" x="4545013" y="6148388"/>
          <p14:tracePt t="211799" x="4568825" y="6148388"/>
          <p14:tracePt t="211801" x="4584700" y="6148388"/>
          <p14:tracePt t="211803" x="4608513" y="6148388"/>
          <p14:tracePt t="211805" x="4632325" y="6140450"/>
          <p14:tracePt t="211807" x="4656138" y="6140450"/>
          <p14:tracePt t="211809" x="4672013" y="6140450"/>
          <p14:tracePt t="211813" x="4713288" y="6140450"/>
          <p14:tracePt t="211815" x="4729163" y="6132513"/>
          <p14:tracePt t="211817" x="4752975" y="6132513"/>
          <p14:tracePt t="211819" x="4768850" y="6132513"/>
          <p14:tracePt t="211821" x="4784725" y="6132513"/>
          <p14:tracePt t="211823" x="4800600" y="6124575"/>
          <p14:tracePt t="211825" x="4824413" y="6124575"/>
          <p14:tracePt t="211827" x="4848225" y="6124575"/>
          <p14:tracePt t="211829" x="4856163" y="6124575"/>
          <p14:tracePt t="211832" x="4872038" y="6116638"/>
          <p14:tracePt t="211835" x="4911725" y="6116638"/>
          <p14:tracePt t="211837" x="4927600" y="6108700"/>
          <p14:tracePt t="211839" x="4943475" y="6108700"/>
          <p14:tracePt t="211841" x="4959350" y="6108700"/>
          <p14:tracePt t="211843" x="4975225" y="6108700"/>
          <p14:tracePt t="211845" x="4991100" y="6100763"/>
          <p14:tracePt t="211848" x="5014913" y="6100763"/>
          <p14:tracePt t="211850" x="5030788" y="6100763"/>
          <p14:tracePt t="211851" x="5046663" y="6100763"/>
          <p14:tracePt t="211853" x="5064125" y="6100763"/>
          <p14:tracePt t="211855" x="5080000" y="6100763"/>
          <p14:tracePt t="211857" x="5095875" y="6100763"/>
          <p14:tracePt t="211859" x="5111750" y="6092825"/>
          <p14:tracePt t="211862" x="5127625" y="6092825"/>
          <p14:tracePt t="211867" x="5191125" y="6084888"/>
          <p14:tracePt t="211869" x="5199063" y="6084888"/>
          <p14:tracePt t="211871" x="5214938" y="6084888"/>
          <p14:tracePt t="211873" x="5230813" y="6084888"/>
          <p14:tracePt t="211875" x="5254625" y="6084888"/>
          <p14:tracePt t="211877" x="5270500" y="6084888"/>
          <p14:tracePt t="211879" x="5286375" y="6084888"/>
          <p14:tracePt t="211884" x="5326063" y="6076950"/>
          <p14:tracePt t="211885" x="5349875" y="6076950"/>
          <p14:tracePt t="211887" x="5373688" y="6076950"/>
          <p14:tracePt t="211889" x="5381625" y="6076950"/>
          <p14:tracePt t="211891" x="5407025" y="6076950"/>
          <p14:tracePt t="211893" x="5422900" y="6076950"/>
          <p14:tracePt t="211895" x="5446713" y="6076950"/>
          <p14:tracePt t="211899" x="5486400" y="6069013"/>
          <p14:tracePt t="211901" x="5502275" y="6069013"/>
          <p14:tracePt t="211903" x="5526088" y="6069013"/>
          <p14:tracePt t="211905" x="5541963" y="6069013"/>
          <p14:tracePt t="211907" x="5573713" y="6069013"/>
          <p14:tracePt t="211909" x="5581650" y="6061075"/>
          <p14:tracePt t="211913" x="5621338" y="6061075"/>
          <p14:tracePt t="211915" x="5637213" y="6061075"/>
          <p14:tracePt t="211917" x="5661025" y="6061075"/>
          <p14:tracePt t="211919" x="5676900" y="6061075"/>
          <p14:tracePt t="211921" x="5700713" y="6061075"/>
          <p14:tracePt t="211923" x="5716588" y="6053138"/>
          <p14:tracePt t="211925" x="5740400" y="6053138"/>
          <p14:tracePt t="211929" x="5781675" y="6053138"/>
          <p14:tracePt t="211931" x="5805488" y="6053138"/>
          <p14:tracePt t="211933" x="5821363" y="6053138"/>
          <p14:tracePt t="211935" x="5845175" y="6053138"/>
          <p14:tracePt t="211937" x="5868988" y="6045200"/>
          <p14:tracePt t="211949" x="5995988" y="6045200"/>
          <p14:tracePt t="211951" x="6019800" y="6045200"/>
          <p14:tracePt t="211953" x="6043613" y="6045200"/>
          <p14:tracePt t="211955" x="6067425" y="6045200"/>
          <p14:tracePt t="211957" x="6091238" y="6045200"/>
          <p14:tracePt t="211959" x="6116638" y="6045200"/>
          <p14:tracePt t="211963" x="6140450" y="6037263"/>
          <p14:tracePt t="211964" x="6164263" y="6037263"/>
          <p14:tracePt t="211965" x="6188075" y="6037263"/>
          <p14:tracePt t="211967" x="6219825" y="6037263"/>
          <p14:tracePt t="211969" x="6227763" y="6037263"/>
          <p14:tracePt t="211971" x="6251575" y="6037263"/>
          <p14:tracePt t="211973" x="6275388" y="6037263"/>
          <p14:tracePt t="211975" x="6299200" y="6037263"/>
          <p14:tracePt t="211977" x="6323013" y="6037263"/>
          <p14:tracePt t="211979" x="6346825" y="6045200"/>
          <p14:tracePt t="211981" x="6362700" y="6045200"/>
          <p14:tracePt t="211983" x="6386513" y="6045200"/>
          <p14:tracePt t="211985" x="6410325" y="6045200"/>
          <p14:tracePt t="211987" x="6442075" y="6045200"/>
          <p14:tracePt t="211989" x="6459538" y="6045200"/>
          <p14:tracePt t="211991" x="6483350" y="6045200"/>
          <p14:tracePt t="211993" x="6507163" y="6045200"/>
          <p14:tracePt t="211995" x="6530975" y="6045200"/>
          <p14:tracePt t="211997" x="6554788" y="6053138"/>
          <p14:tracePt t="211999" x="6570663" y="6053138"/>
          <p14:tracePt t="212001" x="6594475" y="6053138"/>
          <p14:tracePt t="212003" x="6610350" y="6053138"/>
          <p14:tracePt t="212005" x="6634163" y="6053138"/>
          <p14:tracePt t="212007" x="6665913" y="6053138"/>
          <p14:tracePt t="212009" x="6673850" y="6053138"/>
          <p14:tracePt t="212013" x="6713538" y="6053138"/>
          <p14:tracePt t="212015" x="6737350" y="6053138"/>
          <p14:tracePt t="212017" x="6761163" y="6053138"/>
          <p14:tracePt t="212019" x="6777038" y="6053138"/>
          <p14:tracePt t="212021" x="6794500" y="6053138"/>
          <p14:tracePt t="212023" x="6818313" y="6053138"/>
          <p14:tracePt t="212025" x="6834188" y="6053138"/>
          <p14:tracePt t="212027" x="6858000" y="6061075"/>
          <p14:tracePt t="212029" x="6873875" y="6061075"/>
          <p14:tracePt t="212032" x="6889750" y="6061075"/>
          <p14:tracePt t="212033" x="6913563" y="6061075"/>
          <p14:tracePt t="212035" x="6929438" y="6061075"/>
          <p14:tracePt t="212037" x="6953250" y="6061075"/>
          <p14:tracePt t="212039" x="6969125" y="6069013"/>
          <p14:tracePt t="212041" x="6985000" y="6069013"/>
          <p14:tracePt t="212043" x="7000875" y="6069013"/>
          <p14:tracePt t="212045" x="7024688" y="6069013"/>
          <p14:tracePt t="212047" x="7048500" y="6069013"/>
          <p14:tracePt t="212049" x="7056438" y="6069013"/>
          <p14:tracePt t="212051" x="7080250" y="6069013"/>
          <p14:tracePt t="212054" x="7096125" y="6069013"/>
          <p14:tracePt t="212055" x="7112000" y="6069013"/>
          <p14:tracePt t="212057" x="7127875" y="6069013"/>
          <p14:tracePt t="212059" x="7145338" y="6069013"/>
          <p14:tracePt t="212063" x="7185025" y="6076950"/>
          <p14:tracePt t="212065" x="7200900" y="6076950"/>
          <p14:tracePt t="212067" x="7224713" y="6076950"/>
          <p14:tracePt t="212069" x="7240588" y="6076950"/>
          <p14:tracePt t="212071" x="7256463" y="6069013"/>
          <p14:tracePt t="212073" x="7272338" y="6069013"/>
          <p14:tracePt t="212075" x="7296150" y="6069013"/>
          <p14:tracePt t="212079" x="7327900" y="6076950"/>
          <p14:tracePt t="212081" x="7351713" y="6069013"/>
          <p14:tracePt t="212083" x="7367588" y="6069013"/>
          <p14:tracePt t="212085" x="7383463" y="6069013"/>
          <p14:tracePt t="212087" x="7415213" y="6069013"/>
          <p14:tracePt t="212089" x="7423150" y="6069013"/>
          <p14:tracePt t="212091" x="7439025" y="6069013"/>
          <p14:tracePt t="212093" x="7462838" y="6069013"/>
          <p14:tracePt t="212095" x="7478713" y="6069013"/>
          <p14:tracePt t="212097" x="7504113" y="6069013"/>
          <p14:tracePt t="212099" x="7519988" y="6061075"/>
          <p14:tracePt t="212101" x="7535863" y="6061075"/>
          <p14:tracePt t="212103" x="7559675" y="6061075"/>
          <p14:tracePt t="212105" x="7575550" y="6061075"/>
          <p14:tracePt t="212107" x="7599363" y="6061075"/>
          <p14:tracePt t="212109" x="7615238" y="6053138"/>
          <p14:tracePt t="212113" x="7646988" y="6053138"/>
          <p14:tracePt t="212115" x="7670800" y="6053138"/>
          <p14:tracePt t="212117" x="7686675" y="6053138"/>
          <p14:tracePt t="212119" x="7702550" y="6053138"/>
          <p14:tracePt t="212121" x="7718425" y="6045200"/>
          <p14:tracePt t="212123" x="7742238" y="6045200"/>
          <p14:tracePt t="212125" x="7758113" y="6045200"/>
          <p14:tracePt t="212127" x="7781925" y="6045200"/>
          <p14:tracePt t="212129" x="7789863" y="6037263"/>
          <p14:tracePt t="212135" x="7839075" y="6037263"/>
          <p14:tracePt t="212137" x="7854950" y="6037263"/>
          <p14:tracePt t="212139" x="7870825" y="6037263"/>
          <p14:tracePt t="212141" x="7878763" y="6029325"/>
          <p14:tracePt t="212143" x="7894638" y="6029325"/>
          <p14:tracePt t="212145" x="7910513" y="6029325"/>
          <p14:tracePt t="212150" x="7934325" y="6029325"/>
          <p14:tracePt t="212151" x="7950200" y="6021388"/>
          <p14:tracePt t="212153" x="7958138" y="6021388"/>
          <p14:tracePt t="212155" x="7974013" y="6021388"/>
          <p14:tracePt t="212157" x="7989888" y="6021388"/>
          <p14:tracePt t="212159" x="7997825" y="6021388"/>
          <p14:tracePt t="212163" x="8021638" y="6021388"/>
          <p14:tracePt t="212165" x="8029575" y="6021388"/>
          <p14:tracePt t="212167" x="8045450" y="6021388"/>
          <p14:tracePt t="212171" x="8053388" y="6021388"/>
          <p14:tracePt t="212173" x="8069263" y="6021388"/>
          <p14:tracePt t="212175" x="8077200" y="6013450"/>
          <p14:tracePt t="212177" x="8085138" y="6013450"/>
          <p14:tracePt t="212181" x="8101013" y="6013450"/>
          <p14:tracePt t="212185" x="8108950" y="6013450"/>
          <p14:tracePt t="212187" x="8124825" y="6013450"/>
          <p14:tracePt t="212191" x="8132763" y="6013450"/>
          <p14:tracePt t="212196" x="8140700" y="6013450"/>
          <p14:tracePt t="212197" x="8148638" y="6013450"/>
          <p14:tracePt t="212203" x="8156575" y="6013450"/>
          <p14:tracePt t="212213" x="8164513" y="6013450"/>
          <p14:tracePt t="212361" x="8164513" y="6005513"/>
          <p14:tracePt t="212365" x="8164513" y="5995988"/>
          <p14:tracePt t="212367" x="8156575" y="5988050"/>
          <p14:tracePt t="212369" x="8156575" y="5980113"/>
          <p14:tracePt t="212371" x="8156575" y="5972175"/>
          <p14:tracePt t="212373" x="8156575" y="5956300"/>
          <p14:tracePt t="212375" x="8156575" y="5948363"/>
          <p14:tracePt t="212377" x="8164513" y="5932488"/>
          <p14:tracePt t="212380" x="8164513" y="5924550"/>
          <p14:tracePt t="212381" x="8164513" y="5908675"/>
          <p14:tracePt t="212388" x="8164513" y="5876925"/>
          <p14:tracePt t="212390" x="8164513" y="5861050"/>
          <p14:tracePt t="212392" x="8164513" y="5853113"/>
          <p14:tracePt t="212393" x="8164513" y="5837238"/>
          <p14:tracePt t="212396" x="8164513" y="5829300"/>
          <p14:tracePt t="212399" x="8172450" y="5797550"/>
          <p14:tracePt t="212401" x="8172450" y="5789613"/>
          <p14:tracePt t="212403" x="8172450" y="5773738"/>
          <p14:tracePt t="212405" x="8172450" y="5757863"/>
          <p14:tracePt t="212406" x="8172450" y="5741988"/>
          <p14:tracePt t="212408" x="8172450" y="5734050"/>
          <p14:tracePt t="212412" x="8172450" y="5710238"/>
          <p14:tracePt t="212414" x="8172450" y="5694363"/>
          <p14:tracePt t="212416" x="8164513" y="5686425"/>
          <p14:tracePt t="212418" x="8164513" y="5678488"/>
          <p14:tracePt t="212420" x="8164513" y="5670550"/>
          <p14:tracePt t="212422" x="8164513" y="5653088"/>
          <p14:tracePt t="212424" x="8164513" y="5645150"/>
          <p14:tracePt t="212427" x="8164513" y="5637213"/>
          <p14:tracePt t="212429" x="8164513" y="5629275"/>
          <p14:tracePt t="212432" x="8164513" y="5621338"/>
          <p14:tracePt t="212434" x="8156575" y="5613400"/>
          <p14:tracePt t="212436" x="8156575" y="5605463"/>
          <p14:tracePt t="212440" x="8156575" y="5597525"/>
          <p14:tracePt t="212445" x="8156575" y="5589588"/>
          <p14:tracePt t="212448" x="8156575" y="5581650"/>
          <p14:tracePt t="212452" x="8148638" y="5581650"/>
          <p14:tracePt t="212531" x="8148638" y="5589588"/>
          <p14:tracePt t="212537" x="8148638" y="5597525"/>
          <p14:tracePt t="212543" x="8148638" y="5605463"/>
          <p14:tracePt t="212607" x="8140700" y="5605463"/>
          <p14:tracePt t="212619" x="8140700" y="5613400"/>
          <p14:tracePt t="212623" x="8132763" y="5613400"/>
          <p14:tracePt t="212625" x="8124825" y="5613400"/>
          <p14:tracePt t="212627" x="8116888" y="5621338"/>
          <p14:tracePt t="212629" x="8108950" y="5621338"/>
          <p14:tracePt t="212632" x="8101013" y="5621338"/>
          <p14:tracePt t="212633" x="8093075" y="5621338"/>
          <p14:tracePt t="212635" x="8077200" y="5621338"/>
          <p14:tracePt t="212637" x="8061325" y="5629275"/>
          <p14:tracePt t="212639" x="8045450" y="5629275"/>
          <p14:tracePt t="212641" x="8029575" y="5629275"/>
          <p14:tracePt t="212643" x="8005763" y="5629275"/>
          <p14:tracePt t="212645" x="7989888" y="5637213"/>
          <p14:tracePt t="212649" x="7942263" y="5637213"/>
          <p14:tracePt t="212651" x="7918450" y="5637213"/>
          <p14:tracePt t="212653" x="7886700" y="5637213"/>
          <p14:tracePt t="212655" x="7862888" y="5637213"/>
          <p14:tracePt t="212657" x="7821613" y="5645150"/>
          <p14:tracePt t="212659" x="7789863" y="5645150"/>
          <p14:tracePt t="212665" x="7686675" y="5653088"/>
          <p14:tracePt t="212667" x="7631113" y="5653088"/>
          <p14:tracePt t="212669" x="7607300" y="5653088"/>
          <p14:tracePt t="212671" x="7559675" y="5662613"/>
          <p14:tracePt t="212673" x="7519988" y="5662613"/>
          <p14:tracePt t="212675" x="7470775" y="5653088"/>
          <p14:tracePt t="212679" x="7359650" y="5653088"/>
          <p14:tracePt t="212681" x="7304088" y="5653088"/>
          <p14:tracePt t="212683" x="7248525" y="5653088"/>
          <p14:tracePt t="212685" x="7185025" y="5653088"/>
          <p14:tracePt t="212687" x="7104063" y="5662613"/>
          <p14:tracePt t="212689" x="7064375" y="5662613"/>
          <p14:tracePt t="212691" x="7000875" y="5662613"/>
          <p14:tracePt t="212693" x="6945313" y="5670550"/>
          <p14:tracePt t="212695" x="6873875" y="5670550"/>
          <p14:tracePt t="212697" x="6802438" y="5670550"/>
          <p14:tracePt t="212699" x="6745288" y="5678488"/>
          <p14:tracePt t="212701" x="6681788" y="5678488"/>
          <p14:tracePt t="212703" x="6618288" y="5686425"/>
          <p14:tracePt t="212705" x="6554788" y="5686425"/>
          <p14:tracePt t="212707" x="6467475" y="5694363"/>
          <p14:tracePt t="212709" x="6426200" y="5702300"/>
          <p14:tracePt t="212712" x="6362700" y="5702300"/>
          <p14:tracePt t="212713" x="6299200" y="5710238"/>
          <p14:tracePt t="212716" x="6235700" y="5718175"/>
          <p14:tracePt t="212717" x="6156325" y="5726113"/>
          <p14:tracePt t="212719" x="6100763" y="5734050"/>
          <p14:tracePt t="212721" x="6035675" y="5734050"/>
          <p14:tracePt t="212723" x="5972175" y="5741988"/>
          <p14:tracePt t="212725" x="5908675" y="5749925"/>
          <p14:tracePt t="212727" x="5821363" y="5757863"/>
          <p14:tracePt t="212729" x="5781675" y="5765800"/>
          <p14:tracePt t="212731" x="5724525" y="5765800"/>
          <p14:tracePt t="212735" x="5605463" y="5781675"/>
          <p14:tracePt t="212737" x="5534025" y="5789613"/>
          <p14:tracePt t="212739" x="5486400" y="5789613"/>
          <p14:tracePt t="212741" x="5430838" y="5797550"/>
          <p14:tracePt t="212743" x="5373688" y="5797550"/>
          <p14:tracePt t="212745" x="5326063" y="5797550"/>
          <p14:tracePt t="212747" x="5246688" y="5805488"/>
          <p14:tracePt t="212751" x="5175250" y="5813425"/>
          <p14:tracePt t="212753" x="5127625" y="5813425"/>
          <p14:tracePt t="212755" x="5080000" y="5821363"/>
          <p14:tracePt t="212757" x="5022850" y="5821363"/>
          <p14:tracePt t="212759" x="4983163" y="5829300"/>
          <p14:tracePt t="212763" x="4895850" y="5837238"/>
          <p14:tracePt t="212767" x="4792663" y="5845175"/>
          <p14:tracePt t="212769" x="4760913" y="5845175"/>
          <p14:tracePt t="212771" x="4721225" y="5845175"/>
          <p14:tracePt t="212773" x="4679950" y="5853113"/>
          <p14:tracePt t="212775" x="4632325" y="5853113"/>
          <p14:tracePt t="212777" x="4584700" y="5853113"/>
          <p14:tracePt t="212780" x="4545013" y="5861050"/>
          <p14:tracePt t="212782" x="4505325" y="5861050"/>
          <p14:tracePt t="212784" x="4457700" y="5861050"/>
          <p14:tracePt t="212785" x="4418013" y="5868988"/>
          <p14:tracePt t="212788" x="4352925" y="5868988"/>
          <p14:tracePt t="212789" x="4329113" y="5868988"/>
          <p14:tracePt t="212791" x="4289425" y="5868988"/>
          <p14:tracePt t="212793" x="4241800" y="5876925"/>
          <p14:tracePt t="212796" x="4202113" y="5876925"/>
          <p14:tracePt t="212797" x="4162425" y="5876925"/>
          <p14:tracePt t="212801" x="4090988" y="5876925"/>
          <p14:tracePt t="212803" x="4051300" y="5884863"/>
          <p14:tracePt t="212805" x="4019550" y="5884863"/>
          <p14:tracePt t="212807" x="3970338" y="5884863"/>
          <p14:tracePt t="212809" x="3954463" y="5884863"/>
          <p14:tracePt t="212813" x="3890963" y="5892800"/>
          <p14:tracePt t="212815" x="3859213" y="5900738"/>
          <p14:tracePt t="212817" x="3827463" y="5908675"/>
          <p14:tracePt t="212819" x="3803650" y="5908675"/>
          <p14:tracePt t="212821" x="3779838" y="5908675"/>
          <p14:tracePt t="212823" x="3756025" y="5916613"/>
          <p14:tracePt t="212825" x="3732213" y="5916613"/>
          <p14:tracePt t="212827" x="3700463" y="5924550"/>
          <p14:tracePt t="212829" x="3692525" y="5924550"/>
          <p14:tracePt t="212833" x="3668713" y="5932488"/>
          <p14:tracePt t="212835" x="3627438" y="5940425"/>
          <p14:tracePt t="212837" x="3603625" y="5940425"/>
          <p14:tracePt t="212839" x="3595688" y="5940425"/>
          <p14:tracePt t="212841" x="3571875" y="5940425"/>
          <p14:tracePt t="212843" x="3556000" y="5940425"/>
          <p14:tracePt t="212845" x="3540125" y="5948363"/>
          <p14:tracePt t="212847" x="3516313" y="5948363"/>
          <p14:tracePt t="212849" x="3508375" y="5948363"/>
          <p14:tracePt t="212851" x="3500438" y="5948363"/>
          <p14:tracePt t="212853" x="3484563" y="5948363"/>
          <p14:tracePt t="212855" x="3476625" y="5948363"/>
          <p14:tracePt t="212857" x="3460750" y="5948363"/>
          <p14:tracePt t="212859" x="3452813" y="5948363"/>
          <p14:tracePt t="212863" x="3436938" y="5948363"/>
          <p14:tracePt t="212866" x="3413125" y="5948363"/>
          <p14:tracePt t="212871" x="3405188" y="5948363"/>
          <p14:tracePt t="212873" x="3397250" y="5940425"/>
          <p14:tracePt t="212877" x="3389313" y="5940425"/>
          <p14:tracePt t="212885" x="3381375" y="5940425"/>
          <p14:tracePt t="213047" x="3381375" y="5948363"/>
          <p14:tracePt t="213051" x="3373438" y="5948363"/>
          <p14:tracePt t="213067" x="3373438" y="5956300"/>
          <p14:tracePt t="213070" x="3365500" y="5956300"/>
          <p14:tracePt t="213075" x="3357563" y="5964238"/>
          <p14:tracePt t="213079" x="3349625" y="5964238"/>
          <p14:tracePt t="213081" x="3349625" y="5972175"/>
          <p14:tracePt t="213083" x="3341688" y="5972175"/>
          <p14:tracePt t="213085" x="3333750" y="5980113"/>
          <p14:tracePt t="213087" x="3325813" y="5980113"/>
          <p14:tracePt t="213089" x="3317875" y="5988050"/>
          <p14:tracePt t="213091" x="3308350" y="5988050"/>
          <p14:tracePt t="213093" x="3300413" y="5995988"/>
          <p14:tracePt t="213095" x="3292475" y="6005513"/>
          <p14:tracePt t="213098" x="3276600" y="6013450"/>
          <p14:tracePt t="213101" x="3260725" y="6021388"/>
          <p14:tracePt t="213103" x="3252788" y="6029325"/>
          <p14:tracePt t="213105" x="3236913" y="6037263"/>
          <p14:tracePt t="213107" x="3213100" y="6053138"/>
          <p14:tracePt t="213109" x="3205163" y="6061075"/>
          <p14:tracePt t="213113" x="3181350" y="6076950"/>
          <p14:tracePt t="213115" x="3165475" y="6084888"/>
          <p14:tracePt t="213119" x="3141663" y="6108700"/>
          <p14:tracePt t="213121" x="3125788" y="6116638"/>
          <p14:tracePt t="213123" x="3109913" y="6124575"/>
          <p14:tracePt t="213125" x="3094038" y="6140450"/>
          <p14:tracePt t="213127" x="3078163" y="6156325"/>
          <p14:tracePt t="213130" x="3070225" y="6156325"/>
          <p14:tracePt t="213134" x="3046413" y="6180138"/>
          <p14:tracePt t="213139" x="3006725" y="6219825"/>
          <p14:tracePt t="213141" x="2998788" y="6227763"/>
          <p14:tracePt t="213143" x="2982913" y="6243638"/>
          <p14:tracePt t="213145" x="2974975" y="6259513"/>
          <p14:tracePt t="213151" x="2949575" y="6283325"/>
          <p14:tracePt t="213153" x="2925763" y="6315075"/>
          <p14:tracePt t="213155" x="2917825" y="6323013"/>
          <p14:tracePt t="213157" x="2901950" y="6348413"/>
          <p14:tracePt t="213159" x="2894013" y="6356350"/>
          <p14:tracePt t="213163" x="2870200" y="6380163"/>
          <p14:tracePt t="213167" x="2846388" y="6411913"/>
          <p14:tracePt t="213169" x="2838450" y="6419850"/>
          <p14:tracePt t="213171" x="2830513" y="6435725"/>
          <p14:tracePt t="213173" x="2822575" y="6443663"/>
          <p14:tracePt t="213175" x="2806700" y="6459538"/>
          <p14:tracePt t="213177" x="2798763" y="6475413"/>
          <p14:tracePt t="213179" x="2790825" y="6483350"/>
          <p14:tracePt t="213181" x="2782888" y="6491288"/>
          <p14:tracePt t="213185" x="2767013" y="6515100"/>
          <p14:tracePt t="213188" x="2751138" y="6530975"/>
          <p14:tracePt t="213189" x="2751138" y="6538913"/>
          <p14:tracePt t="213191" x="2743200" y="6546850"/>
          <p14:tracePt t="213193" x="2735263" y="6554788"/>
          <p14:tracePt t="213195" x="2727325" y="6562725"/>
          <p14:tracePt t="213197" x="2719388" y="6578600"/>
          <p14:tracePt t="213201" x="2711450" y="6586538"/>
          <p14:tracePt t="213203" x="2711450" y="6594475"/>
          <p14:tracePt t="213205" x="2703513" y="6602413"/>
          <p14:tracePt t="213207" x="2703513" y="6610350"/>
          <p14:tracePt t="213209" x="2695575" y="6610350"/>
          <p14:tracePt t="213212" x="2695575" y="6618288"/>
          <p14:tracePt t="213213" x="2695575" y="6626225"/>
          <p14:tracePt t="213217" x="2687638" y="6634163"/>
          <p14:tracePt t="213223" x="2687638" y="6642100"/>
          <p14:tracePt t="213225" x="2679700" y="6642100"/>
          <p14:tracePt t="213235" x="2679700" y="6650038"/>
          <p14:tracePt t="213325" x="2679700" y="6642100"/>
          <p14:tracePt t="213394" x="2679700" y="6650038"/>
          <p14:tracePt t="213403" x="2679700" y="6642100"/>
          <p14:tracePt t="213409" x="2687638" y="6634163"/>
          <p14:tracePt t="213415" x="2687638" y="6626225"/>
          <p14:tracePt t="213419" x="2687638" y="6618288"/>
          <p14:tracePt t="213427" x="2687638" y="6610350"/>
          <p14:tracePt t="213429" x="2695575" y="6610350"/>
          <p14:tracePt t="213433" x="2695575" y="6602413"/>
          <p14:tracePt t="213443" x="2695575" y="6594475"/>
          <p14:tracePt t="213451" x="2695575" y="6586538"/>
          <p14:tracePt t="213453" x="2703513" y="6586538"/>
          <p14:tracePt t="213463" x="2703513" y="6578600"/>
          <p14:tracePt t="213473" x="2711450" y="6570663"/>
          <p14:tracePt t="213483" x="2711450" y="6562725"/>
          <p14:tracePt t="213497" x="2711450" y="6554788"/>
          <p14:tracePt t="214281" x="2703513" y="6554788"/>
          <p14:tracePt t="214285" x="2695575" y="6546850"/>
          <p14:tracePt t="214288" x="2687638" y="6546850"/>
          <p14:tracePt t="214289" x="2679700" y="6546850"/>
          <p14:tracePt t="214291" x="2671763" y="6538913"/>
          <p14:tracePt t="214293" x="2663825" y="6538913"/>
          <p14:tracePt t="214295" x="2655888" y="6538913"/>
          <p14:tracePt t="214298" x="2640013" y="6523038"/>
          <p14:tracePt t="214299" x="2632075" y="6515100"/>
          <p14:tracePt t="214301" x="2616200" y="6499225"/>
          <p14:tracePt t="214303" x="2606675" y="6483350"/>
          <p14:tracePt t="214305" x="2590800" y="6467475"/>
          <p14:tracePt t="214307" x="2566988" y="6435725"/>
          <p14:tracePt t="214309" x="2559050" y="6419850"/>
          <p14:tracePt t="214313" x="2519363" y="6364288"/>
          <p14:tracePt t="214316" x="2503488" y="6338888"/>
          <p14:tracePt t="214321" x="2447925" y="6235700"/>
          <p14:tracePt t="214322" x="2424113" y="6203950"/>
          <p14:tracePt t="214325" x="2400300" y="6164263"/>
          <p14:tracePt t="214327" x="2376488" y="6116638"/>
          <p14:tracePt t="214329" x="2352675" y="6084888"/>
          <p14:tracePt t="214331" x="2328863" y="6045200"/>
          <p14:tracePt t="214334" x="2305050" y="6005513"/>
          <p14:tracePt t="214339" x="2224088" y="5876925"/>
          <p14:tracePt t="214341" x="2200275" y="5829300"/>
          <p14:tracePt t="214343" x="2168525" y="5781675"/>
          <p14:tracePt t="214345" x="2144713" y="5734050"/>
          <p14:tracePt t="214347" x="2105025" y="5670550"/>
          <p14:tracePt t="214350" x="2089150" y="5629275"/>
          <p14:tracePt t="214353" x="2033588" y="5518150"/>
          <p14:tracePt t="214355" x="2009775" y="5462588"/>
          <p14:tracePt t="214357" x="1970088" y="5383213"/>
          <p14:tracePt t="214358" x="1954213" y="5351463"/>
          <p14:tracePt t="214361" x="1922463" y="5294313"/>
          <p14:tracePt t="214363" x="1897063" y="5238750"/>
          <p14:tracePt t="214366" x="1841500" y="5111750"/>
          <p14:tracePt t="214368" x="1817688" y="5064125"/>
          <p14:tracePt t="214370" x="1785938" y="5008563"/>
          <p14:tracePt t="214372" x="1762125" y="4943475"/>
          <p14:tracePt t="214374" x="1738313" y="4879975"/>
          <p14:tracePt t="214378" x="1706563" y="4792663"/>
          <p14:tracePt t="214378" x="1690688" y="4760913"/>
          <p14:tracePt t="214382" x="1666875" y="4697413"/>
          <p14:tracePt t="214383" x="1643063" y="4641850"/>
          <p14:tracePt t="214384" x="1619250" y="4576763"/>
          <p14:tracePt t="214386" x="1587500" y="4497388"/>
          <p14:tracePt t="214388" x="1571625" y="4449763"/>
          <p14:tracePt t="214390" x="1546225" y="4386263"/>
          <p14:tracePt t="214392" x="1522413" y="4322763"/>
          <p14:tracePt t="214394" x="1498600" y="4257675"/>
          <p14:tracePt t="214401" x="1427163" y="4059238"/>
          <p14:tracePt t="214402" x="1403350" y="3995738"/>
          <p14:tracePt t="214404" x="1379538" y="3938588"/>
          <p14:tracePt t="214406" x="1355725" y="3859213"/>
          <p14:tracePt t="214408" x="1331913" y="3811588"/>
          <p14:tracePt t="214411" x="1308100" y="3748088"/>
          <p14:tracePt t="214412" x="1284288" y="3684588"/>
          <p14:tracePt t="214414" x="1260475" y="3621088"/>
          <p14:tracePt t="214417" x="1228725" y="3532188"/>
          <p14:tracePt t="214418" x="1211263" y="3500438"/>
          <p14:tracePt t="214420" x="1187450" y="3436938"/>
          <p14:tracePt t="214422" x="1163638" y="3373438"/>
          <p14:tracePt t="214424" x="1139825" y="3317875"/>
          <p14:tracePt t="214426" x="1108075" y="3244850"/>
          <p14:tracePt t="214428" x="1084263" y="3189288"/>
          <p14:tracePt t="214431" x="1060450" y="3133725"/>
          <p14:tracePt t="214432" x="1036638" y="3070225"/>
          <p14:tracePt t="214434" x="1004888" y="3006725"/>
          <p14:tracePt t="214437" x="965200" y="2927350"/>
          <p14:tracePt t="214438" x="949325" y="2886075"/>
          <p14:tracePt t="214440" x="925513" y="2830513"/>
          <p14:tracePt t="214442" x="901700" y="2774950"/>
          <p14:tracePt t="214444" x="868363" y="2711450"/>
          <p14:tracePt t="214446" x="836613" y="2647950"/>
          <p14:tracePt t="214448" x="820738" y="2600325"/>
          <p14:tracePt t="214450" x="788988" y="2543175"/>
          <p14:tracePt t="214452" x="765175" y="2487613"/>
          <p14:tracePt t="214454" x="733425" y="2432050"/>
          <p14:tracePt t="214457" x="693738" y="2360613"/>
          <p14:tracePt t="214459" x="677863" y="2328863"/>
          <p14:tracePt t="214461" x="654050" y="2281238"/>
          <p14:tracePt t="214462" x="622300" y="2233613"/>
          <p14:tracePt t="214464" x="598488" y="2184400"/>
          <p14:tracePt t="214466" x="566738" y="2128838"/>
          <p14:tracePt t="214468" x="542925" y="2089150"/>
          <p14:tracePt t="214470" x="509588" y="2049463"/>
          <p14:tracePt t="214472" x="477838" y="2001838"/>
          <p14:tracePt t="214474" x="454025" y="1962150"/>
          <p14:tracePt t="214478" x="406400" y="1898650"/>
          <p14:tracePt t="214478" x="390525" y="1873250"/>
          <p14:tracePt t="214481" x="366713" y="1841500"/>
          <p14:tracePt t="214482" x="334963" y="1801813"/>
          <p14:tracePt t="214484" x="303213" y="1770063"/>
          <p14:tracePt t="214486" x="263525" y="1730375"/>
          <p14:tracePt t="214488" x="239713" y="1698625"/>
          <p14:tracePt t="214490" x="215900" y="1666875"/>
          <p14:tracePt t="214492" x="184150" y="1643063"/>
          <p14:tracePt t="214494" x="150813" y="1611313"/>
          <p14:tracePt t="214498" x="95250" y="1555750"/>
          <p14:tracePt t="214500" x="63500" y="1522413"/>
          <p14:tracePt t="214502" x="31750" y="1498600"/>
          <p14:tracePt t="214504" x="7938" y="14747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Conditional</a:t>
            </a:r>
            <a:r>
              <a:rPr lang="nl-BE" dirty="0"/>
              <a:t> statement with alternative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statements2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Example 1: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6949608" y="1920034"/>
            <a:ext cx="5064125" cy="3933824"/>
            <a:chOff x="2180" y="1156"/>
            <a:chExt cx="3190" cy="2478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>
                  <a:latin typeface="Courier New" pitchFamily="49" charset="0"/>
                </a:rPr>
                <a:t>condition</a:t>
              </a:r>
              <a:endParaRPr lang="nl-NL" b="1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2180" y="225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4054" y="2264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0" name="AutoShape 15"/>
            <p:cNvCxnSpPr>
              <a:cxnSpLocks noChangeShapeType="1"/>
              <a:stCxn id="5" idx="3"/>
              <a:endCxn id="8" idx="0"/>
            </p:cNvCxnSpPr>
            <p:nvPr/>
          </p:nvCxnSpPr>
          <p:spPr bwMode="auto">
            <a:xfrm>
              <a:off x="4399" y="1519"/>
              <a:ext cx="313" cy="745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510" y="1286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653" y="1286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111" y="322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statements3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5" idx="1"/>
            </p:cNvCxnSpPr>
            <p:nvPr/>
          </p:nvCxnSpPr>
          <p:spPr bwMode="auto">
            <a:xfrm rot="10800000" flipV="1">
              <a:off x="2773" y="1519"/>
              <a:ext cx="310" cy="73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17" name="AutoShape 15"/>
            <p:cNvCxnSpPr>
              <a:cxnSpLocks noChangeShapeType="1"/>
              <a:endCxn id="13" idx="1"/>
            </p:cNvCxnSpPr>
            <p:nvPr/>
          </p:nvCxnSpPr>
          <p:spPr bwMode="auto">
            <a:xfrm rot="16200000" flipH="1">
              <a:off x="2561" y="2879"/>
              <a:ext cx="746" cy="355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0" name="AutoShape 15"/>
            <p:cNvCxnSpPr>
              <a:cxnSpLocks noChangeShapeType="1"/>
            </p:cNvCxnSpPr>
            <p:nvPr/>
          </p:nvCxnSpPr>
          <p:spPr bwMode="auto">
            <a:xfrm rot="5400000">
              <a:off x="4197" y="2914"/>
              <a:ext cx="747" cy="28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716A189-B1D5-4703-BC10-9E8AE0309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7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07"/>
    </mc:Choice>
    <mc:Fallback xmlns="">
      <p:transition spd="slow" advTm="93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59" x="23813" y="812800"/>
          <p14:tracePt t="16162" x="47625" y="788988"/>
          <p14:tracePt t="16164" x="63500" y="781050"/>
          <p14:tracePt t="16167" x="79375" y="765175"/>
          <p14:tracePt t="16169" x="103188" y="749300"/>
          <p14:tracePt t="16172" x="134938" y="733425"/>
          <p14:tracePt t="16176" x="166688" y="717550"/>
          <p14:tracePt t="16178" x="192088" y="701675"/>
          <p14:tracePt t="16181" x="207963" y="693738"/>
          <p14:tracePt t="16182" x="231775" y="685800"/>
          <p14:tracePt t="16184" x="247650" y="677863"/>
          <p14:tracePt t="16186" x="271463" y="669925"/>
          <p14:tracePt t="16188" x="303213" y="661988"/>
          <p14:tracePt t="16190" x="319088" y="661988"/>
          <p14:tracePt t="16192" x="342900" y="654050"/>
          <p14:tracePt t="16194" x="366713" y="646113"/>
          <p14:tracePt t="16196" x="390525" y="646113"/>
          <p14:tracePt t="16200" x="438150" y="638175"/>
          <p14:tracePt t="16203" x="461963" y="630238"/>
          <p14:tracePt t="16204" x="485775" y="630238"/>
          <p14:tracePt t="16206" x="509588" y="630238"/>
          <p14:tracePt t="16208" x="550863" y="630238"/>
          <p14:tracePt t="16211" x="566738" y="622300"/>
          <p14:tracePt t="16212" x="598488" y="622300"/>
          <p14:tracePt t="16216" x="654050" y="622300"/>
          <p14:tracePt t="16218" x="685800" y="622300"/>
          <p14:tracePt t="16221" x="709613" y="614363"/>
          <p14:tracePt t="16222" x="741363" y="614363"/>
          <p14:tracePt t="16224" x="773113" y="614363"/>
          <p14:tracePt t="16227" x="804863" y="614363"/>
          <p14:tracePt t="16228" x="844550" y="614363"/>
          <p14:tracePt t="16232" x="901700" y="606425"/>
          <p14:tracePt t="16235" x="933450" y="606425"/>
          <p14:tracePt t="16236" x="965200" y="606425"/>
          <p14:tracePt t="16238" x="1020763" y="606425"/>
          <p14:tracePt t="16240" x="1036638" y="606425"/>
          <p14:tracePt t="16242" x="1076325" y="606425"/>
          <p14:tracePt t="16244" x="1108075" y="606425"/>
          <p14:tracePt t="16247" x="1147763" y="606425"/>
          <p14:tracePt t="16248" x="1187450" y="606425"/>
          <p14:tracePt t="16249" x="1228725" y="606425"/>
          <p14:tracePt t="16251" x="1260475" y="606425"/>
          <p14:tracePt t="16253" x="1300163" y="606425"/>
          <p14:tracePt t="16255" x="1339850" y="606425"/>
          <p14:tracePt t="16257" x="1395413" y="606425"/>
          <p14:tracePt t="16259" x="1419225" y="606425"/>
          <p14:tracePt t="16261" x="1458913" y="606425"/>
          <p14:tracePt t="16263" x="1498600" y="606425"/>
          <p14:tracePt t="16265" x="1538288" y="614363"/>
          <p14:tracePt t="16267" x="1587500" y="614363"/>
          <p14:tracePt t="16269" x="1619250" y="614363"/>
          <p14:tracePt t="16271" x="1666875" y="614363"/>
          <p14:tracePt t="16273" x="1706563" y="622300"/>
          <p14:tracePt t="16276" x="1746250" y="622300"/>
          <p14:tracePt t="16277" x="1801813" y="630238"/>
          <p14:tracePt t="16279" x="1825625" y="630238"/>
          <p14:tracePt t="16281" x="1865313" y="638175"/>
          <p14:tracePt t="16283" x="1912938" y="638175"/>
          <p14:tracePt t="16285" x="1954213" y="646113"/>
          <p14:tracePt t="16287" x="2001838" y="646113"/>
          <p14:tracePt t="16289" x="2033588" y="654050"/>
          <p14:tracePt t="16292" x="2073275" y="661988"/>
          <p14:tracePt t="16294" x="2120900" y="661988"/>
          <p14:tracePt t="16295" x="2160588" y="669925"/>
          <p14:tracePt t="16297" x="2224088" y="677863"/>
          <p14:tracePt t="16299" x="2247900" y="685800"/>
          <p14:tracePt t="16301" x="2289175" y="685800"/>
          <p14:tracePt t="16303" x="2328863" y="693738"/>
          <p14:tracePt t="16305" x="2368550" y="693738"/>
          <p14:tracePt t="16307" x="2416175" y="701675"/>
          <p14:tracePt t="16309" x="2455863" y="709613"/>
          <p14:tracePt t="16312" x="2495550" y="717550"/>
          <p14:tracePt t="16314" x="2543175" y="717550"/>
          <p14:tracePt t="16315" x="2582863" y="725488"/>
          <p14:tracePt t="16317" x="2640013" y="733425"/>
          <p14:tracePt t="16319" x="2663825" y="733425"/>
          <p14:tracePt t="16321" x="2711450" y="733425"/>
          <p14:tracePt t="16323" x="2751138" y="741363"/>
          <p14:tracePt t="16326" x="2798763" y="741363"/>
          <p14:tracePt t="16328" x="2846388" y="741363"/>
          <p14:tracePt t="16331" x="2886075" y="741363"/>
          <p14:tracePt t="16332" x="2925763" y="749300"/>
          <p14:tracePt t="16333" x="2974975" y="749300"/>
          <p14:tracePt t="16335" x="3014663" y="749300"/>
          <p14:tracePt t="16337" x="3078163" y="749300"/>
          <p14:tracePt t="16339" x="3109913" y="757238"/>
          <p14:tracePt t="16342" x="3149600" y="757238"/>
          <p14:tracePt t="16345" x="3244850" y="765175"/>
          <p14:tracePt t="16347" x="3300413" y="765175"/>
          <p14:tracePt t="16349" x="3341688" y="773113"/>
          <p14:tracePt t="16351" x="3389313" y="773113"/>
          <p14:tracePt t="16353" x="3436938" y="773113"/>
          <p14:tracePt t="16355" x="3484563" y="781050"/>
          <p14:tracePt t="16357" x="3556000" y="781050"/>
          <p14:tracePt t="16359" x="3579813" y="781050"/>
          <p14:tracePt t="16361" x="3635375" y="781050"/>
          <p14:tracePt t="16363" x="3684588" y="781050"/>
          <p14:tracePt t="16365" x="3732213" y="781050"/>
          <p14:tracePt t="16367" x="3795713" y="781050"/>
          <p14:tracePt t="16369" x="3835400" y="781050"/>
          <p14:tracePt t="16371" x="3883025" y="781050"/>
          <p14:tracePt t="16373" x="3938588" y="788988"/>
          <p14:tracePt t="16376" x="3986213" y="788988"/>
          <p14:tracePt t="16377" x="4051300" y="796925"/>
          <p14:tracePt t="16379" x="4083050" y="796925"/>
          <p14:tracePt t="16381" x="4130675" y="796925"/>
          <p14:tracePt t="16383" x="4178300" y="804863"/>
          <p14:tracePt t="16385" x="4217988" y="804863"/>
          <p14:tracePt t="16387" x="4273550" y="812800"/>
          <p14:tracePt t="16389" x="4313238" y="812800"/>
          <p14:tracePt t="16391" x="4352925" y="812800"/>
          <p14:tracePt t="16393" x="4402138" y="820738"/>
          <p14:tracePt t="16395" x="4441825" y="828675"/>
          <p14:tracePt t="16397" x="4497388" y="828675"/>
          <p14:tracePt t="16399" x="4521200" y="836613"/>
          <p14:tracePt t="16401" x="4568825" y="836613"/>
          <p14:tracePt t="16403" x="4608513" y="844550"/>
          <p14:tracePt t="16405" x="4648200" y="844550"/>
          <p14:tracePt t="16407" x="4695825" y="852488"/>
          <p14:tracePt t="16409" x="4729163" y="862013"/>
          <p14:tracePt t="16411" x="4768850" y="869950"/>
          <p14:tracePt t="16413" x="4808538" y="869950"/>
          <p14:tracePt t="16415" x="4848225" y="877888"/>
          <p14:tracePt t="16417" x="4903788" y="877888"/>
          <p14:tracePt t="16419" x="4927600" y="877888"/>
          <p14:tracePt t="16421" x="4967288" y="885825"/>
          <p14:tracePt t="16423" x="5006975" y="885825"/>
          <p14:tracePt t="16426" x="5046663" y="893763"/>
          <p14:tracePt t="16428" x="5095875" y="893763"/>
          <p14:tracePt t="16429" x="5127625" y="901700"/>
          <p14:tracePt t="16431" x="5159375" y="901700"/>
          <p14:tracePt t="16433" x="5199063" y="909638"/>
          <p14:tracePt t="16435" x="5238750" y="909638"/>
          <p14:tracePt t="16437" x="5294313" y="917575"/>
          <p14:tracePt t="16439" x="5318125" y="917575"/>
          <p14:tracePt t="16442" x="5357813" y="925513"/>
          <p14:tracePt t="16443" x="5389563" y="925513"/>
          <p14:tracePt t="16446" x="5430838" y="933450"/>
          <p14:tracePt t="16447" x="5478463" y="933450"/>
          <p14:tracePt t="16449" x="5510213" y="933450"/>
          <p14:tracePt t="16451" x="5549900" y="941388"/>
          <p14:tracePt t="16453" x="5597525" y="941388"/>
          <p14:tracePt t="16455" x="5637213" y="941388"/>
          <p14:tracePt t="16457" x="5692775" y="941388"/>
          <p14:tracePt t="16459" x="5716588" y="941388"/>
          <p14:tracePt t="16461" x="5757863" y="941388"/>
          <p14:tracePt t="16463" x="5805488" y="949325"/>
          <p14:tracePt t="16465" x="5845175" y="949325"/>
          <p14:tracePt t="16468" x="5892800" y="949325"/>
          <p14:tracePt t="16469" x="5924550" y="949325"/>
          <p14:tracePt t="16471" x="5972175" y="949325"/>
          <p14:tracePt t="16473" x="6011863" y="949325"/>
          <p14:tracePt t="16476" x="6051550" y="949325"/>
          <p14:tracePt t="16477" x="6116638" y="949325"/>
          <p14:tracePt t="16479" x="6140450" y="941388"/>
          <p14:tracePt t="16481" x="6180138" y="941388"/>
          <p14:tracePt t="16483" x="6227763" y="941388"/>
          <p14:tracePt t="16485" x="6267450" y="941388"/>
          <p14:tracePt t="16487" x="6315075" y="941388"/>
          <p14:tracePt t="16489" x="6354763" y="941388"/>
          <p14:tracePt t="16491" x="6394450" y="933450"/>
          <p14:tracePt t="16493" x="6434138" y="933450"/>
          <p14:tracePt t="16495" x="6475413" y="933450"/>
          <p14:tracePt t="16497" x="6530975" y="933450"/>
          <p14:tracePt t="16499" x="6554788" y="941388"/>
          <p14:tracePt t="16501" x="6594475" y="941388"/>
          <p14:tracePt t="16503" x="6634163" y="941388"/>
          <p14:tracePt t="16505" x="6673850" y="941388"/>
          <p14:tracePt t="16507" x="6713538" y="941388"/>
          <p14:tracePt t="16509" x="6745288" y="941388"/>
          <p14:tracePt t="16511" x="6784975" y="941388"/>
          <p14:tracePt t="16513" x="6818313" y="941388"/>
          <p14:tracePt t="16515" x="6858000" y="949325"/>
          <p14:tracePt t="16517" x="6905625" y="949325"/>
          <p14:tracePt t="16519" x="6921500" y="949325"/>
          <p14:tracePt t="16521" x="6961188" y="949325"/>
          <p14:tracePt t="16523" x="6992938" y="949325"/>
          <p14:tracePt t="16526" x="7024688" y="957263"/>
          <p14:tracePt t="16527" x="7072313" y="957263"/>
          <p14:tracePt t="16529" x="7088188" y="957263"/>
          <p14:tracePt t="16531" x="7119938" y="957263"/>
          <p14:tracePt t="16533" x="7153275" y="965200"/>
          <p14:tracePt t="16535" x="7185025" y="965200"/>
          <p14:tracePt t="16537" x="7216775" y="973138"/>
          <p14:tracePt t="16539" x="7248525" y="973138"/>
          <p14:tracePt t="16541" x="7272338" y="981075"/>
          <p14:tracePt t="16544" x="7304088" y="981075"/>
          <p14:tracePt t="16545" x="7335838" y="989013"/>
          <p14:tracePt t="16547" x="7383463" y="996950"/>
          <p14:tracePt t="16549" x="7399338" y="996950"/>
          <p14:tracePt t="16551" x="7431088" y="1004888"/>
          <p14:tracePt t="16553" x="7454900" y="1012825"/>
          <p14:tracePt t="16555" x="7486650" y="1012825"/>
          <p14:tracePt t="16557" x="7527925" y="1020763"/>
          <p14:tracePt t="16559" x="7551738" y="1020763"/>
          <p14:tracePt t="16562" x="7583488" y="1028700"/>
          <p14:tracePt t="16563" x="7607300" y="1036638"/>
          <p14:tracePt t="16565" x="7639050" y="1036638"/>
          <p14:tracePt t="16567" x="7678738" y="1044575"/>
          <p14:tracePt t="16569" x="7694613" y="1052513"/>
          <p14:tracePt t="16571" x="7726363" y="1052513"/>
          <p14:tracePt t="16573" x="7758113" y="1060450"/>
          <p14:tracePt t="16576" x="7781925" y="1068388"/>
          <p14:tracePt t="16579" x="7813675" y="1068388"/>
          <p14:tracePt t="16583" x="7862888" y="1084263"/>
          <p14:tracePt t="16584" x="7894638" y="1084263"/>
          <p14:tracePt t="16586" x="7918450" y="1092200"/>
          <p14:tracePt t="16588" x="7950200" y="1100138"/>
          <p14:tracePt t="16590" x="7966075" y="1100138"/>
          <p14:tracePt t="16594" x="7989888" y="1108075"/>
          <p14:tracePt t="16596" x="8037513" y="1123950"/>
          <p14:tracePt t="16598" x="8061325" y="1131888"/>
          <p14:tracePt t="16602" x="8093075" y="1139825"/>
          <p14:tracePt t="16604" x="8116888" y="1147763"/>
          <p14:tracePt t="16606" x="8132763" y="1155700"/>
          <p14:tracePt t="16608" x="8156575" y="1163638"/>
          <p14:tracePt t="16611" x="8164513" y="1171575"/>
          <p14:tracePt t="16612" x="8180388" y="1171575"/>
          <p14:tracePt t="16616" x="8213725" y="1187450"/>
          <p14:tracePt t="16618" x="8229600" y="1204913"/>
          <p14:tracePt t="16620" x="8245475" y="1204913"/>
          <p14:tracePt t="16622" x="8253413" y="1212850"/>
          <p14:tracePt t="16624" x="8269288" y="1220788"/>
          <p14:tracePt t="16628" x="8293100" y="1236663"/>
          <p14:tracePt t="16631" x="8293100" y="1244600"/>
          <p14:tracePt t="16634" x="8316913" y="1252538"/>
          <p14:tracePt t="16636" x="8324850" y="1260475"/>
          <p14:tracePt t="16638" x="8332788" y="1268413"/>
          <p14:tracePt t="16643" x="8340725" y="1276350"/>
          <p14:tracePt t="16646" x="8356600" y="1292225"/>
          <p14:tracePt t="16648" x="8364538" y="1300163"/>
          <p14:tracePt t="16650" x="8364538" y="1308100"/>
          <p14:tracePt t="16652" x="8372475" y="1308100"/>
          <p14:tracePt t="16654" x="8372475" y="1316038"/>
          <p14:tracePt t="16656" x="8380413" y="1323975"/>
          <p14:tracePt t="16658" x="8388350" y="1331913"/>
          <p14:tracePt t="16660" x="8388350" y="1339850"/>
          <p14:tracePt t="16662" x="8388350" y="1347788"/>
          <p14:tracePt t="16665" x="8396288" y="1355725"/>
          <p14:tracePt t="16666" x="8396288" y="1363663"/>
          <p14:tracePt t="16668" x="8404225" y="1371600"/>
          <p14:tracePt t="16672" x="8404225" y="1379538"/>
          <p14:tracePt t="16674" x="8412163" y="1387475"/>
          <p14:tracePt t="16677" x="8412163" y="1395413"/>
          <p14:tracePt t="16678" x="8412163" y="1403350"/>
          <p14:tracePt t="16681" x="8412163" y="1411288"/>
          <p14:tracePt t="16684" x="8420100" y="1419225"/>
          <p14:tracePt t="16686" x="8420100" y="1427163"/>
          <p14:tracePt t="16688" x="8420100" y="1435100"/>
          <p14:tracePt t="16690" x="8420100" y="1443038"/>
          <p14:tracePt t="16692" x="8412163" y="1450975"/>
          <p14:tracePt t="16695" x="8412163" y="1458913"/>
          <p14:tracePt t="16697" x="8412163" y="1466850"/>
          <p14:tracePt t="16699" x="8404225" y="1474788"/>
          <p14:tracePt t="16700" x="8404225" y="1482725"/>
          <p14:tracePt t="16702" x="8404225" y="1490663"/>
          <p14:tracePt t="16704" x="8396288" y="1506538"/>
          <p14:tracePt t="16706" x="8396288" y="1514475"/>
          <p14:tracePt t="16708" x="8388350" y="1530350"/>
          <p14:tracePt t="16710" x="8388350" y="1538288"/>
          <p14:tracePt t="16713" x="8380413" y="1547813"/>
          <p14:tracePt t="16715" x="8372475" y="1563688"/>
          <p14:tracePt t="16716" x="8372475" y="1571625"/>
          <p14:tracePt t="16718" x="8364538" y="1595438"/>
          <p14:tracePt t="16720" x="8356600" y="1603375"/>
          <p14:tracePt t="16722" x="8356600" y="1611313"/>
          <p14:tracePt t="16724" x="8348663" y="1627188"/>
          <p14:tracePt t="16727" x="8348663" y="1643063"/>
          <p14:tracePt t="16728" x="8340725" y="1658938"/>
          <p14:tracePt t="16732" x="8332788" y="1674813"/>
          <p14:tracePt t="16735" x="8324850" y="1690688"/>
          <p14:tracePt t="16736" x="8324850" y="1698625"/>
          <p14:tracePt t="16738" x="8324850" y="1714500"/>
          <p14:tracePt t="16740" x="8324850" y="1722438"/>
          <p14:tracePt t="16742" x="8316913" y="1730375"/>
          <p14:tracePt t="16745" x="8316913" y="1746250"/>
          <p14:tracePt t="16746" x="8316913" y="1754188"/>
          <p14:tracePt t="16750" x="8316913" y="1770063"/>
          <p14:tracePt t="16752" x="8316913" y="1778000"/>
          <p14:tracePt t="16754" x="8316913" y="1785938"/>
          <p14:tracePt t="16756" x="8316913" y="1793875"/>
          <p14:tracePt t="16758" x="8316913" y="1801813"/>
          <p14:tracePt t="16760" x="8316913" y="1809750"/>
          <p14:tracePt t="16764" x="8316913" y="1825625"/>
          <p14:tracePt t="16766" x="8324850" y="1833563"/>
          <p14:tracePt t="16768" x="8324850" y="1841500"/>
          <p14:tracePt t="16772" x="8324850" y="1849438"/>
          <p14:tracePt t="16774" x="8324850" y="1857375"/>
          <p14:tracePt t="16777" x="8324850" y="1865313"/>
          <p14:tracePt t="16779" x="8332788" y="1881188"/>
          <p14:tracePt t="16782" x="8332788" y="1890713"/>
          <p14:tracePt t="16784" x="8332788" y="1898650"/>
          <p14:tracePt t="16786" x="8332788" y="1906588"/>
          <p14:tracePt t="16788" x="8332788" y="1914525"/>
          <p14:tracePt t="16790" x="8340725" y="1914525"/>
          <p14:tracePt t="16794" x="8340725" y="1930400"/>
          <p14:tracePt t="16798" x="8340725" y="1938338"/>
          <p14:tracePt t="16800" x="8340725" y="1946275"/>
          <p14:tracePt t="16802" x="8340725" y="1954213"/>
          <p14:tracePt t="16806" x="8340725" y="1962150"/>
          <p14:tracePt t="16810" x="8340725" y="1978025"/>
          <p14:tracePt t="16815" x="8348663" y="1985963"/>
          <p14:tracePt t="16816" x="8348663" y="1993900"/>
          <p14:tracePt t="16818" x="8348663" y="2001838"/>
          <p14:tracePt t="16821" x="8348663" y="2009775"/>
          <p14:tracePt t="16823" x="8348663" y="2017713"/>
          <p14:tracePt t="16827" x="8348663" y="2025650"/>
          <p14:tracePt t="16831" x="8356600" y="2033588"/>
          <p14:tracePt t="16835" x="8356600" y="2041525"/>
          <p14:tracePt t="16837" x="8356600" y="2049463"/>
          <p14:tracePt t="16845" x="8356600" y="2057400"/>
          <p14:tracePt t="16854" x="8364538" y="2057400"/>
          <p14:tracePt t="16900" x="8356600" y="2057400"/>
          <p14:tracePt t="16916" x="8356600" y="2049463"/>
          <p14:tracePt t="16922" x="8348663" y="2041525"/>
          <p14:tracePt t="16928" x="8348663" y="2033588"/>
          <p14:tracePt t="16938" x="8348663" y="2025650"/>
          <p14:tracePt t="16947" x="8348663" y="2017713"/>
          <p14:tracePt t="16958" x="8348663" y="2009775"/>
          <p14:tracePt t="16974" x="8348663" y="2001838"/>
          <p14:tracePt t="16985" x="8348663" y="1993900"/>
          <p14:tracePt t="16992" x="8348663" y="1985963"/>
          <p14:tracePt t="16998" x="8348663" y="1978025"/>
          <p14:tracePt t="17004" x="8348663" y="1970088"/>
          <p14:tracePt t="17010" x="8348663" y="1962150"/>
          <p14:tracePt t="17016" x="8356600" y="1962150"/>
          <p14:tracePt t="17018" x="8356600" y="1954213"/>
          <p14:tracePt t="17027" x="8356600" y="1946275"/>
          <p14:tracePt t="17032" x="8364538" y="1946275"/>
          <p14:tracePt t="17034" x="8364538" y="1938338"/>
          <p14:tracePt t="17043" x="8372475" y="1930400"/>
          <p14:tracePt t="17050" x="8372475" y="1922463"/>
          <p14:tracePt t="17052" x="8380413" y="1922463"/>
          <p14:tracePt t="17064" x="8380413" y="1914525"/>
          <p14:tracePt t="17072" x="8388350" y="1914525"/>
          <p14:tracePt t="17088" x="8396288" y="1914525"/>
          <p14:tracePt t="17090" x="8396288" y="1906588"/>
          <p14:tracePt t="17100" x="8404225" y="1906588"/>
          <p14:tracePt t="17108" x="8412163" y="1906588"/>
          <p14:tracePt t="17112" x="8412163" y="1898650"/>
          <p14:tracePt t="17116" x="8420100" y="1898650"/>
          <p14:tracePt t="17122" x="8428038" y="1898650"/>
          <p14:tracePt t="17128" x="8435975" y="1898650"/>
          <p14:tracePt t="17132" x="8443913" y="1898650"/>
          <p14:tracePt t="17134" x="8443913" y="1890713"/>
          <p14:tracePt t="17136" x="8451850" y="1890713"/>
          <p14:tracePt t="17138" x="8459788" y="1890713"/>
          <p14:tracePt t="17145" x="8467725" y="1890713"/>
          <p14:tracePt t="17148" x="8475663" y="1890713"/>
          <p14:tracePt t="17150" x="8483600" y="1881188"/>
          <p14:tracePt t="17154" x="8491538" y="1881188"/>
          <p14:tracePt t="17156" x="8499475" y="1881188"/>
          <p14:tracePt t="17160" x="8507413" y="1881188"/>
          <p14:tracePt t="17162" x="8507413" y="1873250"/>
          <p14:tracePt t="17164" x="8515350" y="1873250"/>
          <p14:tracePt t="17166" x="8523288" y="1873250"/>
          <p14:tracePt t="17168" x="8531225" y="1873250"/>
          <p14:tracePt t="17170" x="8531225" y="1865313"/>
          <p14:tracePt t="17172" x="8540750" y="1865313"/>
          <p14:tracePt t="17178" x="8556625" y="1857375"/>
          <p14:tracePt t="17182" x="8564563" y="1857375"/>
          <p14:tracePt t="17184" x="8572500" y="1857375"/>
          <p14:tracePt t="17186" x="8572500" y="1849438"/>
          <p14:tracePt t="17188" x="8580438" y="1849438"/>
          <p14:tracePt t="17190" x="8588375" y="1849438"/>
          <p14:tracePt t="17192" x="8596313" y="1841500"/>
          <p14:tracePt t="17194" x="8604250" y="1841500"/>
          <p14:tracePt t="17198" x="8612188" y="1833563"/>
          <p14:tracePt t="17200" x="8620125" y="1833563"/>
          <p14:tracePt t="17202" x="8628063" y="1833563"/>
          <p14:tracePt t="17204" x="8636000" y="1825625"/>
          <p14:tracePt t="17208" x="8651875" y="1817688"/>
          <p14:tracePt t="17210" x="8659813" y="1817688"/>
          <p14:tracePt t="17212" x="8667750" y="1817688"/>
          <p14:tracePt t="17215" x="8675688" y="1817688"/>
          <p14:tracePt t="17216" x="8683625" y="1809750"/>
          <p14:tracePt t="17218" x="8691563" y="1809750"/>
          <p14:tracePt t="17220" x="8699500" y="1809750"/>
          <p14:tracePt t="17222" x="8707438" y="1801813"/>
          <p14:tracePt t="17224" x="8715375" y="1801813"/>
          <p14:tracePt t="17227" x="8723313" y="1801813"/>
          <p14:tracePt t="17228" x="8739188" y="1793875"/>
          <p14:tracePt t="17232" x="8755063" y="1793875"/>
          <p14:tracePt t="17234" x="8763000" y="1785938"/>
          <p14:tracePt t="17236" x="8770938" y="1785938"/>
          <p14:tracePt t="17238" x="8786813" y="1778000"/>
          <p14:tracePt t="17242" x="8802688" y="1770063"/>
          <p14:tracePt t="17245" x="8810625" y="1770063"/>
          <p14:tracePt t="17248" x="8818563" y="1762125"/>
          <p14:tracePt t="17249" x="8834438" y="1754188"/>
          <p14:tracePt t="17252" x="8850313" y="1754188"/>
          <p14:tracePt t="17254" x="8866188" y="1746250"/>
          <p14:tracePt t="17256" x="8874125" y="1746250"/>
          <p14:tracePt t="17258" x="8891588" y="1738313"/>
          <p14:tracePt t="17261" x="8899525" y="1738313"/>
          <p14:tracePt t="17263" x="8907463" y="1730375"/>
          <p14:tracePt t="17266" x="8931275" y="1722438"/>
          <p14:tracePt t="17269" x="8947150" y="1714500"/>
          <p14:tracePt t="17270" x="8955088" y="1714500"/>
          <p14:tracePt t="17272" x="8963025" y="1706563"/>
          <p14:tracePt t="17274" x="8978900" y="1698625"/>
          <p14:tracePt t="17277" x="8986838" y="1698625"/>
          <p14:tracePt t="17278" x="9002713" y="1690688"/>
          <p14:tracePt t="17282" x="9018588" y="1690688"/>
          <p14:tracePt t="17284" x="9026525" y="1682750"/>
          <p14:tracePt t="17286" x="9034463" y="1682750"/>
          <p14:tracePt t="17288" x="9050338" y="1674813"/>
          <p14:tracePt t="17290" x="9058275" y="1674813"/>
          <p14:tracePt t="17292" x="9066213" y="1666875"/>
          <p14:tracePt t="17295" x="9074150" y="1666875"/>
          <p14:tracePt t="17299" x="9097963" y="1658938"/>
          <p14:tracePt t="17302" x="9105900" y="1658938"/>
          <p14:tracePt t="17304" x="9113838" y="1658938"/>
          <p14:tracePt t="17306" x="9121775" y="1651000"/>
          <p14:tracePt t="17308" x="9129713" y="1651000"/>
          <p14:tracePt t="17311" x="9137650" y="1651000"/>
          <p14:tracePt t="17315" x="9145588" y="1643063"/>
          <p14:tracePt t="17316" x="9153525" y="1643063"/>
          <p14:tracePt t="17318" x="9161463" y="1643063"/>
          <p14:tracePt t="17324" x="9169400" y="1643063"/>
          <p14:tracePt t="17327" x="9177338" y="1643063"/>
          <p14:tracePt t="17331" x="9185275" y="1635125"/>
          <p14:tracePt t="17336" x="9193213" y="1635125"/>
          <p14:tracePt t="17340" x="9201150" y="1635125"/>
          <p14:tracePt t="17344" x="9201150" y="1627188"/>
          <p14:tracePt t="17348" x="9209088" y="1627188"/>
          <p14:tracePt t="17482" x="9217025" y="1627188"/>
          <p14:tracePt t="17492" x="9224963" y="1627188"/>
          <p14:tracePt t="17498" x="9234488" y="1627188"/>
          <p14:tracePt t="17504" x="9242425" y="1627188"/>
          <p14:tracePt t="17508" x="9250363" y="1627188"/>
          <p14:tracePt t="17514" x="9258300" y="1627188"/>
          <p14:tracePt t="17518" x="9266238" y="1635125"/>
          <p14:tracePt t="17522" x="9274175" y="1635125"/>
          <p14:tracePt t="17528" x="9290050" y="1635125"/>
          <p14:tracePt t="17532" x="9297988" y="1635125"/>
          <p14:tracePt t="17534" x="9305925" y="1635125"/>
          <p14:tracePt t="17538" x="9313863" y="1635125"/>
          <p14:tracePt t="17540" x="9321800" y="1635125"/>
          <p14:tracePt t="17544" x="9329738" y="1635125"/>
          <p14:tracePt t="17546" x="9337675" y="1635125"/>
          <p14:tracePt t="17550" x="9345613" y="1635125"/>
          <p14:tracePt t="17552" x="9353550" y="1635125"/>
          <p14:tracePt t="17556" x="9361488" y="1635125"/>
          <p14:tracePt t="17558" x="9369425" y="1635125"/>
          <p14:tracePt t="17562" x="9377363" y="1635125"/>
          <p14:tracePt t="17568" x="9385300" y="1635125"/>
          <p14:tracePt t="17574" x="9393238" y="1635125"/>
          <p14:tracePt t="17580" x="9401175" y="1635125"/>
          <p14:tracePt t="17694" x="9401175" y="1627188"/>
          <p14:tracePt t="17712" x="9409113" y="1627188"/>
          <p14:tracePt t="17719" x="9409113" y="1619250"/>
          <p14:tracePt t="17739" x="9409113" y="1611313"/>
          <p14:tracePt t="17810" x="9409113" y="1619250"/>
          <p14:tracePt t="17822" x="9409113" y="1627188"/>
          <p14:tracePt t="17826" x="9409113" y="1635125"/>
          <p14:tracePt t="17830" x="9409113" y="1643063"/>
          <p14:tracePt t="17832" x="9417050" y="1643063"/>
          <p14:tracePt t="17836" x="9417050" y="1651000"/>
          <p14:tracePt t="17838" x="9417050" y="1658938"/>
          <p14:tracePt t="17845" x="9417050" y="1666875"/>
          <p14:tracePt t="17848" x="9417050" y="1674813"/>
          <p14:tracePt t="17850" x="9417050" y="1682750"/>
          <p14:tracePt t="17854" x="9417050" y="1690688"/>
          <p14:tracePt t="17858" x="9417050" y="1698625"/>
          <p14:tracePt t="17862" x="9424988" y="1706563"/>
          <p14:tracePt t="17864" x="9424988" y="1714500"/>
          <p14:tracePt t="17868" x="9424988" y="1722438"/>
          <p14:tracePt t="17872" x="9424988" y="1730375"/>
          <p14:tracePt t="17879" x="9424988" y="1738313"/>
          <p14:tracePt t="17882" x="9424988" y="1746250"/>
          <p14:tracePt t="17886" x="9424988" y="1754188"/>
          <p14:tracePt t="17890" x="9424988" y="1762125"/>
          <p14:tracePt t="17898" x="9424988" y="1770063"/>
          <p14:tracePt t="17914" x="9424988" y="1778000"/>
          <p14:tracePt t="17922" x="9417050" y="1778000"/>
          <p14:tracePt t="17944" x="9424988" y="1778000"/>
          <p14:tracePt t="18010" x="9424988" y="1785938"/>
          <p14:tracePt t="18024" x="9424988" y="1793875"/>
          <p14:tracePt t="18036" x="9424988" y="1801813"/>
          <p14:tracePt t="18378" x="9417050" y="1801813"/>
          <p14:tracePt t="18386" x="9409113" y="1801813"/>
          <p14:tracePt t="18392" x="9401175" y="1801813"/>
          <p14:tracePt t="18396" x="9393238" y="1801813"/>
          <p14:tracePt t="18402" x="9385300" y="1801813"/>
          <p14:tracePt t="18406" x="9377363" y="1801813"/>
          <p14:tracePt t="18412" x="9369425" y="1801813"/>
          <p14:tracePt t="18416" x="9361488" y="1801813"/>
          <p14:tracePt t="18420" x="9353550" y="1809750"/>
          <p14:tracePt t="18424" x="9345613" y="1809750"/>
          <p14:tracePt t="18429" x="9337675" y="1809750"/>
          <p14:tracePt t="18432" x="9329738" y="1809750"/>
          <p14:tracePt t="18434" x="9321800" y="1817688"/>
          <p14:tracePt t="18439" x="9305925" y="1817688"/>
          <p14:tracePt t="18442" x="9297988" y="1817688"/>
          <p14:tracePt t="18444" x="9290050" y="1817688"/>
          <p14:tracePt t="18446" x="9282113" y="1817688"/>
          <p14:tracePt t="18448" x="9274175" y="1817688"/>
          <p14:tracePt t="18450" x="9266238" y="1817688"/>
          <p14:tracePt t="18452" x="9258300" y="1817688"/>
          <p14:tracePt t="18454" x="9250363" y="1825625"/>
          <p14:tracePt t="18456" x="9242425" y="1825625"/>
          <p14:tracePt t="18458" x="9224963" y="1825625"/>
          <p14:tracePt t="18460" x="9217025" y="1825625"/>
          <p14:tracePt t="18463" x="9209088" y="1825625"/>
          <p14:tracePt t="18464" x="9201150" y="1825625"/>
          <p14:tracePt t="18466" x="9193213" y="1825625"/>
          <p14:tracePt t="18468" x="9177338" y="1825625"/>
          <p14:tracePt t="18470" x="9169400" y="1825625"/>
          <p14:tracePt t="18473" x="9153525" y="1825625"/>
          <p14:tracePt t="18477" x="9137650" y="1825625"/>
          <p14:tracePt t="18479" x="9129713" y="1825625"/>
          <p14:tracePt t="18480" x="9121775" y="1825625"/>
          <p14:tracePt t="18482" x="9113838" y="1825625"/>
          <p14:tracePt t="18484" x="9097963" y="1825625"/>
          <p14:tracePt t="18486" x="9090025" y="1825625"/>
          <p14:tracePt t="18488" x="9074150" y="1833563"/>
          <p14:tracePt t="18490" x="9066213" y="1833563"/>
          <p14:tracePt t="18492" x="9050338" y="1833563"/>
          <p14:tracePt t="18496" x="9026525" y="1833563"/>
          <p14:tracePt t="18498" x="9018588" y="1833563"/>
          <p14:tracePt t="18500" x="9002713" y="1833563"/>
          <p14:tracePt t="18502" x="8986838" y="1833563"/>
          <p14:tracePt t="18504" x="8978900" y="1833563"/>
          <p14:tracePt t="18506" x="8963025" y="1833563"/>
          <p14:tracePt t="18508" x="8955088" y="1833563"/>
          <p14:tracePt t="18510" x="8939213" y="1833563"/>
          <p14:tracePt t="18512" x="8931275" y="1833563"/>
          <p14:tracePt t="18514" x="8915400" y="1833563"/>
          <p14:tracePt t="18516" x="8899525" y="1833563"/>
          <p14:tracePt t="18518" x="8891588" y="1833563"/>
          <p14:tracePt t="18520" x="8883650" y="1833563"/>
          <p14:tracePt t="18522" x="8866188" y="1833563"/>
          <p14:tracePt t="18524" x="8858250" y="1825625"/>
          <p14:tracePt t="18527" x="8850313" y="1825625"/>
          <p14:tracePt t="18529" x="8842375" y="1825625"/>
          <p14:tracePt t="18530" x="8834438" y="1825625"/>
          <p14:tracePt t="18533" x="8826500" y="1825625"/>
          <p14:tracePt t="18534" x="8818563" y="1825625"/>
          <p14:tracePt t="18536" x="8810625" y="1825625"/>
          <p14:tracePt t="18538" x="8802688" y="1825625"/>
          <p14:tracePt t="18540" x="8794750" y="1825625"/>
          <p14:tracePt t="18542" x="8786813" y="1825625"/>
          <p14:tracePt t="18545" x="8778875" y="1825625"/>
          <p14:tracePt t="18548" x="8763000" y="1817688"/>
          <p14:tracePt t="18552" x="8755063" y="1817688"/>
          <p14:tracePt t="18554" x="8747125" y="1817688"/>
          <p14:tracePt t="18556" x="8739188" y="1817688"/>
          <p14:tracePt t="18558" x="8731250" y="1817688"/>
          <p14:tracePt t="18561" x="8723313" y="1817688"/>
          <p14:tracePt t="18564" x="8707438" y="1825625"/>
          <p14:tracePt t="18568" x="8699500" y="1825625"/>
          <p14:tracePt t="18570" x="8691563" y="1825625"/>
          <p14:tracePt t="18572" x="8683625" y="1825625"/>
          <p14:tracePt t="18575" x="8667750" y="1833563"/>
          <p14:tracePt t="18578" x="8659813" y="1833563"/>
          <p14:tracePt t="18582" x="8643938" y="1833563"/>
          <p14:tracePt t="18584" x="8636000" y="1841500"/>
          <p14:tracePt t="18586" x="8628063" y="1841500"/>
          <p14:tracePt t="18588" x="8620125" y="1841500"/>
          <p14:tracePt t="18590" x="8612188" y="1849438"/>
          <p14:tracePt t="18592" x="8604250" y="1849438"/>
          <p14:tracePt t="18596" x="8580438" y="1857375"/>
          <p14:tracePt t="18598" x="8572500" y="1857375"/>
          <p14:tracePt t="18600" x="8564563" y="1865313"/>
          <p14:tracePt t="18602" x="8556625" y="1865313"/>
          <p14:tracePt t="18604" x="8548688" y="1873250"/>
          <p14:tracePt t="18606" x="8540750" y="1873250"/>
          <p14:tracePt t="18612" x="8515350" y="1881188"/>
          <p14:tracePt t="18616" x="8507413" y="1890713"/>
          <p14:tracePt t="18618" x="8499475" y="1890713"/>
          <p14:tracePt t="18620" x="8491538" y="1890713"/>
          <p14:tracePt t="18622" x="8483600" y="1898650"/>
          <p14:tracePt t="18624" x="8475663" y="1898650"/>
          <p14:tracePt t="18628" x="8459788" y="1898650"/>
          <p14:tracePt t="18631" x="8451850" y="1906588"/>
          <p14:tracePt t="18633" x="8443913" y="1906588"/>
          <p14:tracePt t="18634" x="8435975" y="1906588"/>
          <p14:tracePt t="18636" x="8428038" y="1914525"/>
          <p14:tracePt t="18638" x="8420100" y="1914525"/>
          <p14:tracePt t="18640" x="8412163" y="1914525"/>
          <p14:tracePt t="18644" x="8396288" y="1914525"/>
          <p14:tracePt t="18646" x="8396288" y="1922463"/>
          <p14:tracePt t="18648" x="8388350" y="1922463"/>
          <p14:tracePt t="18650" x="8380413" y="1922463"/>
          <p14:tracePt t="18652" x="8372475" y="1922463"/>
          <p14:tracePt t="18654" x="8364538" y="1922463"/>
          <p14:tracePt t="18656" x="8356600" y="1922463"/>
          <p14:tracePt t="18658" x="8348663" y="1922463"/>
          <p14:tracePt t="18660" x="8340725" y="1922463"/>
          <p14:tracePt t="18663" x="8332788" y="1922463"/>
          <p14:tracePt t="18664" x="8324850" y="1922463"/>
          <p14:tracePt t="18666" x="8316913" y="1922463"/>
          <p14:tracePt t="18668" x="8308975" y="1922463"/>
          <p14:tracePt t="18670" x="8301038" y="1922463"/>
          <p14:tracePt t="18672" x="8293100" y="1922463"/>
          <p14:tracePt t="18674" x="8285163" y="1922463"/>
          <p14:tracePt t="18678" x="8269288" y="1922463"/>
          <p14:tracePt t="18680" x="8261350" y="1922463"/>
          <p14:tracePt t="18682" x="8253413" y="1922463"/>
          <p14:tracePt t="18684" x="8245475" y="1922463"/>
          <p14:tracePt t="18686" x="8237538" y="1922463"/>
          <p14:tracePt t="18688" x="8229600" y="1922463"/>
          <p14:tracePt t="18690" x="8221663" y="1922463"/>
          <p14:tracePt t="18694" x="8213725" y="1922463"/>
          <p14:tracePt t="18696" x="8205788" y="1914525"/>
          <p14:tracePt t="18698" x="8197850" y="1914525"/>
          <p14:tracePt t="18700" x="8189913" y="1914525"/>
          <p14:tracePt t="18702" x="8180388" y="1914525"/>
          <p14:tracePt t="18704" x="8172450" y="1914525"/>
          <p14:tracePt t="18706" x="8164513" y="1914525"/>
          <p14:tracePt t="18708" x="8156575" y="1906588"/>
          <p14:tracePt t="18711" x="8148638" y="1906588"/>
          <p14:tracePt t="18714" x="8140700" y="1906588"/>
          <p14:tracePt t="18716" x="8140700" y="1898650"/>
          <p14:tracePt t="18718" x="8132763" y="1898650"/>
          <p14:tracePt t="18720" x="8124825" y="1898650"/>
          <p14:tracePt t="18724" x="8116888" y="1890713"/>
          <p14:tracePt t="18728" x="8108950" y="1890713"/>
          <p14:tracePt t="18732" x="8101013" y="1881188"/>
          <p14:tracePt t="18738" x="8093075" y="1873250"/>
          <p14:tracePt t="18745" x="8085138" y="1873250"/>
          <p14:tracePt t="18747" x="8085138" y="1865313"/>
          <p14:tracePt t="18750" x="8077200" y="1865313"/>
          <p14:tracePt t="18756" x="8077200" y="1857375"/>
          <p14:tracePt t="18758" x="8069263" y="1857375"/>
          <p14:tracePt t="18766" x="8061325" y="1857375"/>
          <p14:tracePt t="18772" x="8053388" y="1857375"/>
          <p14:tracePt t="18774" x="8053388" y="1849438"/>
          <p14:tracePt t="18779" x="8045450" y="1849438"/>
          <p14:tracePt t="18784" x="8037513" y="1849438"/>
          <p14:tracePt t="18788" x="8029575" y="1849438"/>
          <p14:tracePt t="18792" x="8021638" y="1849438"/>
          <p14:tracePt t="18796" x="8013700" y="1849438"/>
          <p14:tracePt t="18800" x="8005763" y="1849438"/>
          <p14:tracePt t="18804" x="7997825" y="1849438"/>
          <p14:tracePt t="18808" x="7989888" y="1849438"/>
          <p14:tracePt t="18813" x="7981950" y="1849438"/>
          <p14:tracePt t="18816" x="7974013" y="1849438"/>
          <p14:tracePt t="18818" x="7966075" y="1849438"/>
          <p14:tracePt t="18822" x="7958138" y="1849438"/>
          <p14:tracePt t="18827" x="7950200" y="1849438"/>
          <p14:tracePt t="18830" x="7942263" y="1849438"/>
          <p14:tracePt t="18834" x="7934325" y="1849438"/>
          <p14:tracePt t="18836" x="7926388" y="1849438"/>
          <p14:tracePt t="18840" x="7918450" y="1849438"/>
          <p14:tracePt t="18842" x="7910513" y="1849438"/>
          <p14:tracePt t="18847" x="7902575" y="1849438"/>
          <p14:tracePt t="18850" x="7894638" y="1849438"/>
          <p14:tracePt t="18852" x="7886700" y="1849438"/>
          <p14:tracePt t="18854" x="7878763" y="1849438"/>
          <p14:tracePt t="18858" x="7870825" y="1849438"/>
          <p14:tracePt t="18862" x="7862888" y="1849438"/>
          <p14:tracePt t="18864" x="7854950" y="1849438"/>
          <p14:tracePt t="18866" x="7847013" y="1849438"/>
          <p14:tracePt t="18870" x="7839075" y="1849438"/>
          <p14:tracePt t="18872" x="7829550" y="1857375"/>
          <p14:tracePt t="18878" x="7821613" y="1857375"/>
          <p14:tracePt t="18880" x="7813675" y="1857375"/>
          <p14:tracePt t="18884" x="7805738" y="1857375"/>
          <p14:tracePt t="18888" x="7797800" y="1857375"/>
          <p14:tracePt t="18892" x="7789863" y="1857375"/>
          <p14:tracePt t="18900" x="7781925" y="1857375"/>
          <p14:tracePt t="18908" x="7773988" y="1857375"/>
          <p14:tracePt t="18912" x="7773988" y="1865313"/>
          <p14:tracePt t="18922" x="7766050" y="1865313"/>
          <p14:tracePt t="18936" x="7766050" y="1873250"/>
          <p14:tracePt t="18961" x="7766050" y="1898650"/>
          <p14:tracePt t="18966" x="7766050" y="1906588"/>
          <p14:tracePt t="18972" x="7766050" y="1914525"/>
          <p14:tracePt t="18977" x="7766050" y="1922463"/>
          <p14:tracePt t="18980" x="7766050" y="1930400"/>
          <p14:tracePt t="18986" x="7766050" y="1938338"/>
          <p14:tracePt t="18990" x="7766050" y="1946275"/>
          <p14:tracePt t="18996" x="7766050" y="1954213"/>
          <p14:tracePt t="19000" x="7766050" y="1962150"/>
          <p14:tracePt t="19002" x="7773988" y="1962150"/>
          <p14:tracePt t="19006" x="7773988" y="1970088"/>
          <p14:tracePt t="19012" x="7773988" y="1978025"/>
          <p14:tracePt t="19017" x="7773988" y="1985963"/>
          <p14:tracePt t="19020" x="7773988" y="1993900"/>
          <p14:tracePt t="19027" x="7773988" y="2001838"/>
          <p14:tracePt t="19030" x="7773988" y="2009775"/>
          <p14:tracePt t="19036" x="7781925" y="2017713"/>
          <p14:tracePt t="19044" x="7781925" y="2025650"/>
          <p14:tracePt t="19057" x="7781925" y="2033588"/>
          <p14:tracePt t="19257" x="7773988" y="2025650"/>
          <p14:tracePt t="19269" x="7766050" y="2025650"/>
          <p14:tracePt t="19278" x="7758113" y="2025650"/>
          <p14:tracePt t="19282" x="7750175" y="2025650"/>
          <p14:tracePt t="19286" x="7742238" y="2025650"/>
          <p14:tracePt t="19291" x="7734300" y="2025650"/>
          <p14:tracePt t="19293" x="7726363" y="2025650"/>
          <p14:tracePt t="19297" x="7718425" y="2025650"/>
          <p14:tracePt t="19299" x="7710488" y="2025650"/>
          <p14:tracePt t="19303" x="7702550" y="2025650"/>
          <p14:tracePt t="19305" x="7694613" y="2025650"/>
          <p14:tracePt t="19307" x="7686675" y="2025650"/>
          <p14:tracePt t="19311" x="7678738" y="2025650"/>
          <p14:tracePt t="19314" x="7670800" y="2025650"/>
          <p14:tracePt t="19315" x="7662863" y="2025650"/>
          <p14:tracePt t="19317" x="7654925" y="2025650"/>
          <p14:tracePt t="19321" x="7646988" y="2025650"/>
          <p14:tracePt t="19323" x="7639050" y="2025650"/>
          <p14:tracePt t="19325" x="7631113" y="2025650"/>
          <p14:tracePt t="19327" x="7623175" y="2025650"/>
          <p14:tracePt t="19331" x="7607300" y="2025650"/>
          <p14:tracePt t="19333" x="7599363" y="2025650"/>
          <p14:tracePt t="19335" x="7591425" y="2025650"/>
          <p14:tracePt t="19337" x="7583488" y="2025650"/>
          <p14:tracePt t="19340" x="7575550" y="2025650"/>
          <p14:tracePt t="19342" x="7559675" y="2033588"/>
          <p14:tracePt t="19345" x="7551738" y="2033588"/>
          <p14:tracePt t="19347" x="7543800" y="2033588"/>
          <p14:tracePt t="19348" x="7535863" y="2033588"/>
          <p14:tracePt t="19350" x="7527925" y="2033588"/>
          <p14:tracePt t="19352" x="7519988" y="2033588"/>
          <p14:tracePt t="19354" x="7512050" y="2033588"/>
          <p14:tracePt t="19357" x="7496175" y="2033588"/>
          <p14:tracePt t="19361" x="7478713" y="2033588"/>
          <p14:tracePt t="19363" x="7470775" y="2041525"/>
          <p14:tracePt t="19365" x="7462838" y="2041525"/>
          <p14:tracePt t="19367" x="7454900" y="2041525"/>
          <p14:tracePt t="19371" x="7446963" y="2041525"/>
          <p14:tracePt t="19374" x="7431088" y="2041525"/>
          <p14:tracePt t="19378" x="7415213" y="2041525"/>
          <p14:tracePt t="19380" x="7407275" y="2049463"/>
          <p14:tracePt t="19382" x="7399338" y="2049463"/>
          <p14:tracePt t="19386" x="7391400" y="2049463"/>
          <p14:tracePt t="19388" x="7383463" y="2049463"/>
          <p14:tracePt t="19391" x="7367588" y="2049463"/>
          <p14:tracePt t="19394" x="7359650" y="2057400"/>
          <p14:tracePt t="19397" x="7351713" y="2057400"/>
          <p14:tracePt t="19399" x="7343775" y="2057400"/>
          <p14:tracePt t="19401" x="7335838" y="2065338"/>
          <p14:tracePt t="19403" x="7327900" y="2065338"/>
          <p14:tracePt t="19408" x="7319963" y="2073275"/>
          <p14:tracePt t="19411" x="7312025" y="2073275"/>
          <p14:tracePt t="19414" x="7296150" y="2073275"/>
          <p14:tracePt t="19416" x="7296150" y="2081213"/>
          <p14:tracePt t="19418" x="7288213" y="2081213"/>
          <p14:tracePt t="19422" x="7280275" y="2089150"/>
          <p14:tracePt t="19425" x="7272338" y="2089150"/>
          <p14:tracePt t="19427" x="7272338" y="2097088"/>
          <p14:tracePt t="19430" x="7264400" y="2097088"/>
          <p14:tracePt t="19432" x="7264400" y="2105025"/>
          <p14:tracePt t="19433" x="7256463" y="2105025"/>
          <p14:tracePt t="19435" x="7256463" y="2112963"/>
          <p14:tracePt t="19437" x="7248525" y="2112963"/>
          <p14:tracePt t="19439" x="7248525" y="2120900"/>
          <p14:tracePt t="19442" x="7240588" y="2120900"/>
          <p14:tracePt t="19445" x="7240588" y="2128838"/>
          <p14:tracePt t="19446" x="7232650" y="2128838"/>
          <p14:tracePt t="19449" x="7232650" y="2136775"/>
          <p14:tracePt t="19452" x="7224713" y="2144713"/>
          <p14:tracePt t="19456" x="7224713" y="2152650"/>
          <p14:tracePt t="19461" x="7216775" y="2168525"/>
          <p14:tracePt t="19464" x="7208838" y="2168525"/>
          <p14:tracePt t="19465" x="7208838" y="2176463"/>
          <p14:tracePt t="19467" x="7200900" y="2184400"/>
          <p14:tracePt t="19469" x="7200900" y="2192338"/>
          <p14:tracePt t="19471" x="7192963" y="2192338"/>
          <p14:tracePt t="19473" x="7192963" y="2200275"/>
          <p14:tracePt t="19477" x="7185025" y="2208213"/>
          <p14:tracePt t="19479" x="7177088" y="2216150"/>
          <p14:tracePt t="19481" x="7177088" y="2224088"/>
          <p14:tracePt t="19482" x="7169150" y="2233613"/>
          <p14:tracePt t="19485" x="7161213" y="2241550"/>
          <p14:tracePt t="19486" x="7161213" y="2249488"/>
          <p14:tracePt t="19488" x="7153275" y="2257425"/>
          <p14:tracePt t="19490" x="7153275" y="2265363"/>
          <p14:tracePt t="19493" x="7145338" y="2273300"/>
          <p14:tracePt t="19495" x="7135813" y="2289175"/>
          <p14:tracePt t="19498" x="7127875" y="2297113"/>
          <p14:tracePt t="19499" x="7119938" y="2305050"/>
          <p14:tracePt t="19501" x="7119938" y="2312988"/>
          <p14:tracePt t="19503" x="7112000" y="2320925"/>
          <p14:tracePt t="19505" x="7104063" y="2328863"/>
          <p14:tracePt t="19507" x="7096125" y="2336800"/>
          <p14:tracePt t="19510" x="7088188" y="2344738"/>
          <p14:tracePt t="19512" x="7080250" y="2352675"/>
          <p14:tracePt t="19516" x="7072313" y="2376488"/>
          <p14:tracePt t="19520" x="7056438" y="2392363"/>
          <p14:tracePt t="19522" x="7056438" y="2400300"/>
          <p14:tracePt t="19524" x="7048500" y="2408238"/>
          <p14:tracePt t="19527" x="7032625" y="2424113"/>
          <p14:tracePt t="19529" x="7032625" y="2432050"/>
          <p14:tracePt t="19533" x="7016750" y="2455863"/>
          <p14:tracePt t="19536" x="7016750" y="2463800"/>
          <p14:tracePt t="19537" x="7008813" y="2471738"/>
          <p14:tracePt t="19539" x="7000875" y="2479675"/>
          <p14:tracePt t="19541" x="6992938" y="2495550"/>
          <p14:tracePt t="19544" x="6985000" y="2503488"/>
          <p14:tracePt t="19546" x="6985000" y="2519363"/>
          <p14:tracePt t="19550" x="6969125" y="2535238"/>
          <p14:tracePt t="19552" x="6969125" y="2543175"/>
          <p14:tracePt t="19554" x="6961188" y="2559050"/>
          <p14:tracePt t="19556" x="6961188" y="2566988"/>
          <p14:tracePt t="19558" x="6953250" y="2576513"/>
          <p14:tracePt t="19561" x="6945313" y="2592388"/>
          <p14:tracePt t="19563" x="6945313" y="2600325"/>
          <p14:tracePt t="19567" x="6945313" y="2624138"/>
          <p14:tracePt t="19569" x="6937375" y="2632075"/>
          <p14:tracePt t="19571" x="6937375" y="2640013"/>
          <p14:tracePt t="19573" x="6929438" y="2647950"/>
          <p14:tracePt t="19575" x="6929438" y="2663825"/>
          <p14:tracePt t="19582" x="6921500" y="2695575"/>
          <p14:tracePt t="19584" x="6921500" y="2703513"/>
          <p14:tracePt t="19586" x="6921500" y="2711450"/>
          <p14:tracePt t="19588" x="6921500" y="2719388"/>
          <p14:tracePt t="19590" x="6921500" y="2727325"/>
          <p14:tracePt t="19592" x="6921500" y="2743200"/>
          <p14:tracePt t="19595" x="6921500" y="2751138"/>
          <p14:tracePt t="19597" x="6921500" y="2759075"/>
          <p14:tracePt t="19599" x="6921500" y="2767013"/>
          <p14:tracePt t="19601" x="6921500" y="2774950"/>
          <p14:tracePt t="19603" x="6921500" y="2782888"/>
          <p14:tracePt t="19605" x="6921500" y="2790825"/>
          <p14:tracePt t="19607" x="6921500" y="2798763"/>
          <p14:tracePt t="19613" x="6921500" y="2814638"/>
          <p14:tracePt t="19615" x="6921500" y="2822575"/>
          <p14:tracePt t="19616" x="6921500" y="2830513"/>
          <p14:tracePt t="19618" x="6929438" y="2838450"/>
          <p14:tracePt t="19622" x="6929438" y="2846388"/>
          <p14:tracePt t="19625" x="6929438" y="2854325"/>
          <p14:tracePt t="19630" x="6929438" y="2870200"/>
          <p14:tracePt t="19632" x="6929438" y="2878138"/>
          <p14:tracePt t="19634" x="6929438" y="2886075"/>
          <p14:tracePt t="19638" x="6929438" y="2894013"/>
          <p14:tracePt t="19641" x="6929438" y="2901950"/>
          <p14:tracePt t="19645" x="6929438" y="2909888"/>
          <p14:tracePt t="19647" x="6937375" y="2909888"/>
          <p14:tracePt t="19651" x="6937375" y="2919413"/>
          <p14:tracePt t="19657" x="6937375" y="2927350"/>
          <p14:tracePt t="19661" x="6945313" y="2927350"/>
          <p14:tracePt t="19663" x="6945313" y="2935288"/>
          <p14:tracePt t="19669" x="6945313" y="2943225"/>
          <p14:tracePt t="19676" x="6945313" y="2951163"/>
          <p14:tracePt t="19677" x="6953250" y="2951163"/>
          <p14:tracePt t="19679" x="6953250" y="2959100"/>
          <p14:tracePt t="19683" x="6953250" y="2967038"/>
          <p14:tracePt t="19687" x="6953250" y="2974975"/>
          <p14:tracePt t="19689" x="6961188" y="2974975"/>
          <p14:tracePt t="19691" x="6961188" y="2982913"/>
          <p14:tracePt t="19693" x="6961188" y="2990850"/>
          <p14:tracePt t="19696" x="6961188" y="2998788"/>
          <p14:tracePt t="19698" x="6969125" y="2998788"/>
          <p14:tracePt t="19700" x="6969125" y="3006725"/>
          <p14:tracePt t="19702" x="6969125" y="3014663"/>
          <p14:tracePt t="19704" x="6969125" y="3022600"/>
          <p14:tracePt t="19706" x="6977063" y="3022600"/>
          <p14:tracePt t="19709" x="6977063" y="3030538"/>
          <p14:tracePt t="19710" x="6977063" y="3038475"/>
          <p14:tracePt t="19713" x="6977063" y="3046413"/>
          <p14:tracePt t="19716" x="6985000" y="3054350"/>
          <p14:tracePt t="19720" x="6985000" y="3062288"/>
          <p14:tracePt t="19722" x="6985000" y="3070225"/>
          <p14:tracePt t="19727" x="6992938" y="3078163"/>
          <p14:tracePt t="19730" x="6992938" y="3086100"/>
          <p14:tracePt t="19734" x="6992938" y="3094038"/>
          <p14:tracePt t="19736" x="7000875" y="3094038"/>
          <p14:tracePt t="19740" x="7000875" y="3101975"/>
          <p14:tracePt t="19744" x="7008813" y="3109913"/>
          <p14:tracePt t="19749" x="7008813" y="3117850"/>
          <p14:tracePt t="19751" x="7016750" y="3117850"/>
          <p14:tracePt t="19755" x="7016750" y="3125788"/>
          <p14:tracePt t="19757" x="7024688" y="3125788"/>
          <p14:tracePt t="19761" x="7024688" y="3133725"/>
          <p14:tracePt t="19764" x="7032625" y="3133725"/>
          <p14:tracePt t="19767" x="7032625" y="3141663"/>
          <p14:tracePt t="19769" x="7040563" y="3141663"/>
          <p14:tracePt t="19773" x="7048500" y="3149600"/>
          <p14:tracePt t="19777" x="7056438" y="3149600"/>
          <p14:tracePt t="19779" x="7056438" y="3157538"/>
          <p14:tracePt t="19781" x="7064375" y="3157538"/>
          <p14:tracePt t="19785" x="7072313" y="3157538"/>
          <p14:tracePt t="19787" x="7080250" y="3165475"/>
          <p14:tracePt t="19791" x="7088188" y="3165475"/>
          <p14:tracePt t="19795" x="7096125" y="3173413"/>
          <p14:tracePt t="19798" x="7104063" y="3173413"/>
          <p14:tracePt t="19801" x="7112000" y="3173413"/>
          <p14:tracePt t="19803" x="7112000" y="3181350"/>
          <p14:tracePt t="19805" x="7119938" y="3181350"/>
          <p14:tracePt t="19809" x="7127875" y="3181350"/>
          <p14:tracePt t="19811" x="7135813" y="3189288"/>
          <p14:tracePt t="19815" x="7145338" y="3189288"/>
          <p14:tracePt t="19817" x="7153275" y="3197225"/>
          <p14:tracePt t="19821" x="7161213" y="3197225"/>
          <p14:tracePt t="19823" x="7169150" y="3205163"/>
          <p14:tracePt t="19829" x="7177088" y="3213100"/>
          <p14:tracePt t="19830" x="7185025" y="3213100"/>
          <p14:tracePt t="19831" x="7192963" y="3221038"/>
          <p14:tracePt t="19835" x="7200900" y="3221038"/>
          <p14:tracePt t="19837" x="7208838" y="3228975"/>
          <p14:tracePt t="19839" x="7216775" y="3228975"/>
          <p14:tracePt t="19844" x="7224713" y="3236913"/>
          <p14:tracePt t="19845" x="7232650" y="3236913"/>
          <p14:tracePt t="19849" x="7240588" y="3244850"/>
          <p14:tracePt t="19851" x="7248525" y="3244850"/>
          <p14:tracePt t="19853" x="7248525" y="3252788"/>
          <p14:tracePt t="19855" x="7256463" y="3252788"/>
          <p14:tracePt t="19857" x="7264400" y="3252788"/>
          <p14:tracePt t="19859" x="7264400" y="3262313"/>
          <p14:tracePt t="19861" x="7272338" y="3262313"/>
          <p14:tracePt t="19863" x="7280275" y="3270250"/>
          <p14:tracePt t="19866" x="7288213" y="3270250"/>
          <p14:tracePt t="19868" x="7288213" y="3278188"/>
          <p14:tracePt t="19870" x="7296150" y="3278188"/>
          <p14:tracePt t="19872" x="7304088" y="3278188"/>
          <p14:tracePt t="19874" x="7304088" y="3286125"/>
          <p14:tracePt t="19876" x="7312025" y="3286125"/>
          <p14:tracePt t="19878" x="7319963" y="3286125"/>
          <p14:tracePt t="19880" x="7319963" y="3294063"/>
          <p14:tracePt t="19883" x="7327900" y="3294063"/>
          <p14:tracePt t="19885" x="7335838" y="3294063"/>
          <p14:tracePt t="19887" x="7343775" y="3294063"/>
          <p14:tracePt t="19889" x="7343775" y="3302000"/>
          <p14:tracePt t="19891" x="7351713" y="3302000"/>
          <p14:tracePt t="19895" x="7359650" y="3302000"/>
          <p14:tracePt t="19897" x="7359650" y="3309938"/>
          <p14:tracePt t="19899" x="7367588" y="3309938"/>
          <p14:tracePt t="19903" x="7375525" y="3309938"/>
          <p14:tracePt t="19907" x="7375525" y="3317875"/>
          <p14:tracePt t="19909" x="7383463" y="3317875"/>
          <p14:tracePt t="19915" x="7391400" y="3325813"/>
          <p14:tracePt t="19923" x="7399338" y="3325813"/>
          <p14:tracePt t="19926" x="7399338" y="3333750"/>
          <p14:tracePt t="19934" x="7407275" y="3333750"/>
          <p14:tracePt t="19938" x="7407275" y="3341688"/>
          <p14:tracePt t="19960" x="7407275" y="3349625"/>
          <p14:tracePt t="19985" x="7407275" y="3357563"/>
          <p14:tracePt t="20005" x="7407275" y="3365500"/>
          <p14:tracePt t="20015" x="7407275" y="3373438"/>
          <p14:tracePt t="20020" x="7399338" y="3373438"/>
          <p14:tracePt t="20024" x="7399338" y="3381375"/>
          <p14:tracePt t="20033" x="7399338" y="3389313"/>
          <p14:tracePt t="20040" x="7399338" y="3397250"/>
          <p14:tracePt t="20046" x="7391400" y="3397250"/>
          <p14:tracePt t="20048" x="7391400" y="3405188"/>
          <p14:tracePt t="20057" x="7391400" y="3413125"/>
          <p14:tracePt t="20065" x="7391400" y="3421063"/>
          <p14:tracePt t="20070" x="7383463" y="3421063"/>
          <p14:tracePt t="20072" x="7383463" y="3429000"/>
          <p14:tracePt t="20077" x="7383463" y="3436938"/>
          <p14:tracePt t="20080" x="7383463" y="3444875"/>
          <p14:tracePt t="20082" x="7375525" y="3444875"/>
          <p14:tracePt t="20084" x="7375525" y="3452813"/>
          <p14:tracePt t="20090" x="7367588" y="3460750"/>
          <p14:tracePt t="20096" x="7367588" y="3468688"/>
          <p14:tracePt t="20098" x="7359650" y="3468688"/>
          <p14:tracePt t="20100" x="7359650" y="3476625"/>
          <p14:tracePt t="20105" x="7351713" y="3476625"/>
          <p14:tracePt t="20107" x="7351713" y="3484563"/>
          <p14:tracePt t="20115" x="7343775" y="3492500"/>
          <p14:tracePt t="20276" x="7343775" y="3484563"/>
          <p14:tracePt t="20290" x="7351713" y="3484563"/>
          <p14:tracePt t="20296" x="7351713" y="3476625"/>
          <p14:tracePt t="20313" x="7351713" y="3468688"/>
          <p14:tracePt t="20366" x="7351713" y="3460750"/>
          <p14:tracePt t="20396" x="7351713" y="3452813"/>
          <p14:tracePt t="20404" x="7351713" y="3444875"/>
          <p14:tracePt t="20413" x="7351713" y="3436938"/>
          <p14:tracePt t="20421" x="7351713" y="3429000"/>
          <p14:tracePt t="20428" x="7359650" y="3421063"/>
          <p14:tracePt t="20436" x="7359650" y="3413125"/>
          <p14:tracePt t="20440" x="7367588" y="3413125"/>
          <p14:tracePt t="20445" x="7367588" y="3405188"/>
          <p14:tracePt t="20451" x="7375525" y="3405188"/>
          <p14:tracePt t="20453" x="7375525" y="3397250"/>
          <p14:tracePt t="20461" x="7383463" y="3389313"/>
          <p14:tracePt t="20467" x="7391400" y="3389313"/>
          <p14:tracePt t="20469" x="7391400" y="3381375"/>
          <p14:tracePt t="20475" x="7399338" y="3381375"/>
          <p14:tracePt t="20477" x="7399338" y="3373438"/>
          <p14:tracePt t="20481" x="7407275" y="3373438"/>
          <p14:tracePt t="20485" x="7407275" y="3365500"/>
          <p14:tracePt t="20487" x="7415213" y="3365500"/>
          <p14:tracePt t="20491" x="7415213" y="3357563"/>
          <p14:tracePt t="20494" x="7423150" y="3357563"/>
          <p14:tracePt t="20499" x="7423150" y="3349625"/>
          <p14:tracePt t="20501" x="7431088" y="3349625"/>
          <p14:tracePt t="20505" x="7431088" y="3341688"/>
          <p14:tracePt t="20507" x="7439025" y="3341688"/>
          <p14:tracePt t="20513" x="7439025" y="3333750"/>
          <p14:tracePt t="20522" x="7446963" y="3333750"/>
          <p14:tracePt t="20523" x="7446963" y="3325813"/>
          <p14:tracePt t="20555" x="7446963" y="3317875"/>
          <p14:tracePt t="20564" x="7454900" y="3317875"/>
          <p14:tracePt t="20575" x="7454900" y="3309938"/>
          <p14:tracePt t="20594" x="7454900" y="3302000"/>
          <p14:tracePt t="20599" x="7462838" y="3302000"/>
          <p14:tracePt t="20611" x="7462838" y="3294063"/>
          <p14:tracePt t="20613" x="7470775" y="3286125"/>
          <p14:tracePt t="20615" x="7470775" y="3278188"/>
          <p14:tracePt t="20619" x="7470775" y="3270250"/>
          <p14:tracePt t="20621" x="7478713" y="3262313"/>
          <p14:tracePt t="20623" x="7478713" y="3252788"/>
          <p14:tracePt t="20625" x="7478713" y="3244850"/>
          <p14:tracePt t="20629" x="7486650" y="3236913"/>
          <p14:tracePt t="20631" x="7486650" y="3221038"/>
          <p14:tracePt t="20633" x="7496175" y="3221038"/>
          <p14:tracePt t="20635" x="7496175" y="3213100"/>
          <p14:tracePt t="20637" x="7496175" y="3197225"/>
          <p14:tracePt t="20639" x="7496175" y="3189288"/>
          <p14:tracePt t="20643" x="7504113" y="3173413"/>
          <p14:tracePt t="20646" x="7512050" y="3157538"/>
          <p14:tracePt t="20648" x="7512050" y="3149600"/>
          <p14:tracePt t="20649" x="7519988" y="3141663"/>
          <p14:tracePt t="20651" x="7519988" y="3125788"/>
          <p14:tracePt t="20653" x="7519988" y="3117850"/>
          <p14:tracePt t="20655" x="7527925" y="3109913"/>
          <p14:tracePt t="20657" x="7527925" y="3094038"/>
          <p14:tracePt t="20661" x="7535863" y="3070225"/>
          <p14:tracePt t="20663" x="7535863" y="3062288"/>
          <p14:tracePt t="20665" x="7543800" y="3046413"/>
          <p14:tracePt t="20667" x="7543800" y="3030538"/>
          <p14:tracePt t="20669" x="7543800" y="3022600"/>
          <p14:tracePt t="20671" x="7551738" y="3006725"/>
          <p14:tracePt t="20673" x="7551738" y="2990850"/>
          <p14:tracePt t="20675" x="7551738" y="2982913"/>
          <p14:tracePt t="20677" x="7559675" y="2967038"/>
          <p14:tracePt t="20679" x="7559675" y="2959100"/>
          <p14:tracePt t="20682" x="7559675" y="2943225"/>
          <p14:tracePt t="20683" x="7559675" y="2935288"/>
          <p14:tracePt t="20685" x="7559675" y="2919413"/>
          <p14:tracePt t="20687" x="7567613" y="2909888"/>
          <p14:tracePt t="20689" x="7567613" y="2894013"/>
          <p14:tracePt t="20691" x="7567613" y="2886075"/>
          <p14:tracePt t="20694" x="7567613" y="2878138"/>
          <p14:tracePt t="20695" x="7567613" y="2862263"/>
          <p14:tracePt t="20697" x="7567613" y="2854325"/>
          <p14:tracePt t="20700" x="7567613" y="2838450"/>
          <p14:tracePt t="20702" x="7567613" y="2830513"/>
          <p14:tracePt t="20704" x="7567613" y="2822575"/>
          <p14:tracePt t="20706" x="7567613" y="2814638"/>
          <p14:tracePt t="20708" x="7567613" y="2806700"/>
          <p14:tracePt t="20710" x="7567613" y="2798763"/>
          <p14:tracePt t="20712" x="7567613" y="2790825"/>
          <p14:tracePt t="20714" x="7559675" y="2782888"/>
          <p14:tracePt t="20717" x="7559675" y="2774950"/>
          <p14:tracePt t="20719" x="7559675" y="2767013"/>
          <p14:tracePt t="20721" x="7559675" y="2759075"/>
          <p14:tracePt t="20723" x="7559675" y="2743200"/>
          <p14:tracePt t="20725" x="7559675" y="2735263"/>
          <p14:tracePt t="20727" x="7551738" y="2727325"/>
          <p14:tracePt t="20730" x="7551738" y="2719388"/>
          <p14:tracePt t="20731" x="7551738" y="2711450"/>
          <p14:tracePt t="20734" x="7551738" y="2695575"/>
          <p14:tracePt t="20736" x="7551738" y="2687638"/>
          <p14:tracePt t="20738" x="7543800" y="2679700"/>
          <p14:tracePt t="20740" x="7543800" y="2671763"/>
          <p14:tracePt t="20742" x="7543800" y="2655888"/>
          <p14:tracePt t="20744" x="7543800" y="2647950"/>
          <p14:tracePt t="20747" x="7543800" y="2640013"/>
          <p14:tracePt t="20748" x="7543800" y="2624138"/>
          <p14:tracePt t="20751" x="7535863" y="2608263"/>
          <p14:tracePt t="20753" x="7535863" y="2600325"/>
          <p14:tracePt t="20755" x="7535863" y="2592388"/>
          <p14:tracePt t="20757" x="7535863" y="2576513"/>
          <p14:tracePt t="20761" x="7527925" y="2551113"/>
          <p14:tracePt t="20763" x="7527925" y="2535238"/>
          <p14:tracePt t="20765" x="7527925" y="2527300"/>
          <p14:tracePt t="20768" x="7527925" y="2503488"/>
          <p14:tracePt t="20770" x="7527925" y="2495550"/>
          <p14:tracePt t="20772" x="7527925" y="2479675"/>
          <p14:tracePt t="20774" x="7519988" y="2471738"/>
          <p14:tracePt t="20778" x="7519988" y="2447925"/>
          <p14:tracePt t="20780" x="7519988" y="2439988"/>
          <p14:tracePt t="20782" x="7519988" y="2424113"/>
          <p14:tracePt t="20785" x="7519988" y="2408238"/>
          <p14:tracePt t="20787" x="7519988" y="2400300"/>
          <p14:tracePt t="20789" x="7519988" y="2392363"/>
          <p14:tracePt t="20791" x="7519988" y="2376488"/>
          <p14:tracePt t="20795" x="7519988" y="2360613"/>
          <p14:tracePt t="20799" x="7519988" y="2344738"/>
          <p14:tracePt t="20801" x="7519988" y="2336800"/>
          <p14:tracePt t="20803" x="7519988" y="2328863"/>
          <p14:tracePt t="20805" x="7519988" y="2320925"/>
          <p14:tracePt t="20807" x="7519988" y="2312988"/>
          <p14:tracePt t="20810" x="7519988" y="2305050"/>
          <p14:tracePt t="20810" x="7527925" y="2297113"/>
          <p14:tracePt t="20812" x="7527925" y="2289175"/>
          <p14:tracePt t="20814" x="7527925" y="2281238"/>
          <p14:tracePt t="20816" x="7527925" y="2273300"/>
          <p14:tracePt t="20818" x="7527925" y="2265363"/>
          <p14:tracePt t="20820" x="7527925" y="2257425"/>
          <p14:tracePt t="20822" x="7527925" y="2249488"/>
          <p14:tracePt t="20824" x="7527925" y="2241550"/>
          <p14:tracePt t="20826" x="7527925" y="2233613"/>
          <p14:tracePt t="20830" x="7527925" y="2224088"/>
          <p14:tracePt t="20832" x="7527925" y="2216150"/>
          <p14:tracePt t="20835" x="7535863" y="2208213"/>
          <p14:tracePt t="20837" x="7535863" y="2200275"/>
          <p14:tracePt t="20839" x="7535863" y="2192338"/>
          <p14:tracePt t="20843" x="7535863" y="2184400"/>
          <p14:tracePt t="20845" x="7535863" y="2176463"/>
          <p14:tracePt t="20847" x="7535863" y="2168525"/>
          <p14:tracePt t="20851" x="7543800" y="2160588"/>
          <p14:tracePt t="20853" x="7543800" y="2152650"/>
          <p14:tracePt t="20857" x="7543800" y="2144713"/>
          <p14:tracePt t="20859" x="7543800" y="2136775"/>
          <p14:tracePt t="20861" x="7551738" y="2136775"/>
          <p14:tracePt t="20863" x="7551738" y="2128838"/>
          <p14:tracePt t="20865" x="7551738" y="2120900"/>
          <p14:tracePt t="20870" x="7559675" y="2112963"/>
          <p14:tracePt t="20872" x="7559675" y="2105025"/>
          <p14:tracePt t="20878" x="7567613" y="2089150"/>
          <p14:tracePt t="20880" x="7567613" y="2081213"/>
          <p14:tracePt t="20884" x="7575550" y="2073275"/>
          <p14:tracePt t="20887" x="7575550" y="2065338"/>
          <p14:tracePt t="20889" x="7583488" y="2057400"/>
          <p14:tracePt t="20891" x="7583488" y="2049463"/>
          <p14:tracePt t="20894" x="7591425" y="2041525"/>
          <p14:tracePt t="20895" x="7591425" y="2033588"/>
          <p14:tracePt t="20897" x="7599363" y="2025650"/>
          <p14:tracePt t="20899" x="7607300" y="2017713"/>
          <p14:tracePt t="20904" x="7615238" y="2001838"/>
          <p14:tracePt t="20906" x="7623175" y="1993900"/>
          <p14:tracePt t="20908" x="7631113" y="1993900"/>
          <p14:tracePt t="20910" x="7631113" y="1985963"/>
          <p14:tracePt t="20912" x="7639050" y="1978025"/>
          <p14:tracePt t="20914" x="7646988" y="1970088"/>
          <p14:tracePt t="20916" x="7654925" y="1962150"/>
          <p14:tracePt t="20918" x="7662863" y="1954213"/>
          <p14:tracePt t="20921" x="7678738" y="1938338"/>
          <p14:tracePt t="20923" x="7686675" y="1938338"/>
          <p14:tracePt t="20925" x="7694613" y="1930400"/>
          <p14:tracePt t="20928" x="7702550" y="1922463"/>
          <p14:tracePt t="20929" x="7710488" y="1914525"/>
          <p14:tracePt t="20931" x="7718425" y="1906588"/>
          <p14:tracePt t="20935" x="7742238" y="1890713"/>
          <p14:tracePt t="20938" x="7758113" y="1873250"/>
          <p14:tracePt t="20940" x="7773988" y="1865313"/>
          <p14:tracePt t="20942" x="7781925" y="1857375"/>
          <p14:tracePt t="20944" x="7797800" y="1849438"/>
          <p14:tracePt t="20946" x="7805738" y="1841500"/>
          <p14:tracePt t="20951" x="7839075" y="1825625"/>
          <p14:tracePt t="20955" x="7870825" y="1801813"/>
          <p14:tracePt t="20964" x="7934325" y="1762125"/>
          <p14:tracePt t="20965" x="7950200" y="1754188"/>
          <p14:tracePt t="20969" x="7989888" y="1738313"/>
          <p14:tracePt t="20972" x="8013700" y="1722438"/>
          <p14:tracePt t="20974" x="8037513" y="1706563"/>
          <p14:tracePt t="20978" x="8077200" y="1690688"/>
          <p14:tracePt t="20980" x="8093075" y="1674813"/>
          <p14:tracePt t="20982" x="8116888" y="1666875"/>
          <p14:tracePt t="20984" x="8140700" y="1658938"/>
          <p14:tracePt t="20986" x="8156575" y="1643063"/>
          <p14:tracePt t="20989" x="8197850" y="1635125"/>
          <p14:tracePt t="20991" x="8213725" y="1619250"/>
          <p14:tracePt t="20994" x="8237538" y="1611313"/>
          <p14:tracePt t="20995" x="8261350" y="1603375"/>
          <p14:tracePt t="20999" x="8301038" y="1587500"/>
          <p14:tracePt t="21003" x="8348663" y="1571625"/>
          <p14:tracePt t="21006" x="8380413" y="1563688"/>
          <p14:tracePt t="21008" x="8396288" y="1555750"/>
          <p14:tracePt t="21010" x="8420100" y="1547813"/>
          <p14:tracePt t="21012" x="8435975" y="1547813"/>
          <p14:tracePt t="21016" x="8483600" y="1530350"/>
          <p14:tracePt t="21020" x="8523288" y="1514475"/>
          <p14:tracePt t="21023" x="8556625" y="1506538"/>
          <p14:tracePt t="21025" x="8572500" y="1506538"/>
          <p14:tracePt t="21027" x="8596313" y="1498600"/>
          <p14:tracePt t="21029" x="8612188" y="1498600"/>
          <p14:tracePt t="21036" x="8675688" y="1482725"/>
          <p14:tracePt t="21037" x="8691563" y="1482725"/>
          <p14:tracePt t="21040" x="8723313" y="1474788"/>
          <p14:tracePt t="21043" x="8739188" y="1474788"/>
          <p14:tracePt t="21046" x="8778875" y="1474788"/>
          <p14:tracePt t="21051" x="8818563" y="1466850"/>
          <p14:tracePt t="21052" x="8834438" y="1466850"/>
          <p14:tracePt t="21054" x="8850313" y="1466850"/>
          <p14:tracePt t="21057" x="8883650" y="1466850"/>
          <p14:tracePt t="21061" x="8915400" y="1458913"/>
          <p14:tracePt t="21065" x="8955088" y="1458913"/>
          <p14:tracePt t="21067" x="8970963" y="1458913"/>
          <p14:tracePt t="21069" x="8986838" y="1458913"/>
          <p14:tracePt t="21071" x="9002713" y="1458913"/>
          <p14:tracePt t="21074" x="9026525" y="1458913"/>
          <p14:tracePt t="21077" x="9042400" y="1466850"/>
          <p14:tracePt t="21081" x="9074150" y="1466850"/>
          <p14:tracePt t="21082" x="9082088" y="1466850"/>
          <p14:tracePt t="21084" x="9097963" y="1466850"/>
          <p14:tracePt t="21086" x="9113838" y="1466850"/>
          <p14:tracePt t="21088" x="9121775" y="1466850"/>
          <p14:tracePt t="21091" x="9137650" y="1466850"/>
          <p14:tracePt t="21094" x="9153525" y="1466850"/>
          <p14:tracePt t="21097" x="9169400" y="1474788"/>
          <p14:tracePt t="21099" x="9185275" y="1474788"/>
          <p14:tracePt t="21101" x="9193213" y="1474788"/>
          <p14:tracePt t="21103" x="9201150" y="1474788"/>
          <p14:tracePt t="21105" x="9209088" y="1474788"/>
          <p14:tracePt t="21110" x="9224963" y="1482725"/>
          <p14:tracePt t="21112" x="9234488" y="1482725"/>
          <p14:tracePt t="21116" x="9242425" y="1482725"/>
          <p14:tracePt t="21120" x="9250363" y="1490663"/>
          <p14:tracePt t="21125" x="9258300" y="1490663"/>
          <p14:tracePt t="21129" x="9266238" y="1490663"/>
          <p14:tracePt t="21133" x="9274175" y="1490663"/>
          <p14:tracePt t="21135" x="9274175" y="1498600"/>
          <p14:tracePt t="21139" x="9282113" y="1498600"/>
          <p14:tracePt t="21144" x="9290050" y="1498600"/>
          <p14:tracePt t="21147" x="9297988" y="1506538"/>
          <p14:tracePt t="21151" x="9305925" y="1506538"/>
          <p14:tracePt t="21155" x="9313863" y="1506538"/>
          <p14:tracePt t="21161" x="9329738" y="1514475"/>
          <p14:tracePt t="21165" x="9337675" y="1514475"/>
          <p14:tracePt t="21170" x="9345613" y="1514475"/>
          <p14:tracePt t="21173" x="9353550" y="1514475"/>
          <p14:tracePt t="21175" x="9361488" y="1522413"/>
          <p14:tracePt t="21181" x="9369425" y="1522413"/>
          <p14:tracePt t="21183" x="9377363" y="1522413"/>
          <p14:tracePt t="21187" x="9385300" y="1522413"/>
          <p14:tracePt t="21191" x="9393238" y="1522413"/>
          <p14:tracePt t="21193" x="9393238" y="1530350"/>
          <p14:tracePt t="21196" x="9401175" y="1530350"/>
          <p14:tracePt t="21199" x="9409113" y="1530350"/>
          <p14:tracePt t="21203" x="9417050" y="1530350"/>
          <p14:tracePt t="21205" x="9417050" y="1538288"/>
          <p14:tracePt t="21210" x="9424988" y="1538288"/>
          <p14:tracePt t="21213" x="9432925" y="1538288"/>
          <p14:tracePt t="21215" x="9432925" y="1547813"/>
          <p14:tracePt t="21221" x="9440863" y="1547813"/>
          <p14:tracePt t="21225" x="9440863" y="1555750"/>
          <p14:tracePt t="21230" x="9448800" y="1555750"/>
          <p14:tracePt t="21234" x="9448800" y="1563688"/>
          <p14:tracePt t="21237" x="9456738" y="1563688"/>
          <p14:tracePt t="21239" x="9456738" y="1571625"/>
          <p14:tracePt t="21247" x="9464675" y="1579563"/>
          <p14:tracePt t="21256" x="9472613" y="1587500"/>
          <p14:tracePt t="21266" x="9480550" y="1595438"/>
          <p14:tracePt t="21279" x="9488488" y="1603375"/>
          <p14:tracePt t="21316" x="9488488" y="1611313"/>
          <p14:tracePt t="21331" x="9488488" y="1619250"/>
          <p14:tracePt t="21344" x="9488488" y="1627188"/>
          <p14:tracePt t="21358" x="9480550" y="1627188"/>
          <p14:tracePt t="21363" x="9480550" y="1635125"/>
          <p14:tracePt t="21387" x="9472613" y="1635125"/>
          <p14:tracePt t="21389" x="9472613" y="1643063"/>
          <p14:tracePt t="21401" x="9472613" y="1651000"/>
          <p14:tracePt t="21405" x="9464675" y="1651000"/>
          <p14:tracePt t="21411" x="9464675" y="1658938"/>
          <p14:tracePt t="21419" x="9464675" y="1666875"/>
          <p14:tracePt t="21421" x="9456738" y="1666875"/>
          <p14:tracePt t="21425" x="9456738" y="1674813"/>
          <p14:tracePt t="21431" x="9456738" y="1682750"/>
          <p14:tracePt t="21439" x="9448800" y="1690688"/>
          <p14:tracePt t="21450" x="9448800" y="1698625"/>
          <p14:tracePt t="21660" x="9448800" y="1706563"/>
          <p14:tracePt t="21684" x="9456738" y="1714500"/>
          <p14:tracePt t="21705" x="9456738" y="1722438"/>
          <p14:tracePt t="21728" x="9456738" y="1730375"/>
          <p14:tracePt t="21730" x="9464675" y="1730375"/>
          <p14:tracePt t="21745" x="9464675" y="1738313"/>
          <p14:tracePt t="21747" x="9472613" y="1738313"/>
          <p14:tracePt t="21756" x="9472613" y="1746250"/>
          <p14:tracePt t="21758" x="9480550" y="1746250"/>
          <p14:tracePt t="21764" x="9488488" y="1746250"/>
          <p14:tracePt t="21766" x="9488488" y="1754188"/>
          <p14:tracePt t="21771" x="9496425" y="1754188"/>
          <p14:tracePt t="21775" x="9496425" y="1762125"/>
          <p14:tracePt t="21779" x="9504363" y="1762125"/>
          <p14:tracePt t="21785" x="9512300" y="1762125"/>
          <p14:tracePt t="21787" x="9512300" y="1770063"/>
          <p14:tracePt t="21794" x="9520238" y="1770063"/>
          <p14:tracePt t="21799" x="9528175" y="1778000"/>
          <p14:tracePt t="21805" x="9536113" y="1778000"/>
          <p14:tracePt t="21811" x="9544050" y="1785938"/>
          <p14:tracePt t="21815" x="9551988" y="1785938"/>
          <p14:tracePt t="21819" x="9559925" y="1785938"/>
          <p14:tracePt t="21822" x="9559925" y="1793875"/>
          <p14:tracePt t="21824" x="9567863" y="1793875"/>
          <p14:tracePt t="21830" x="9575800" y="1793875"/>
          <p14:tracePt t="21832" x="9585325" y="1793875"/>
          <p14:tracePt t="21839" x="9593263" y="1801813"/>
          <p14:tracePt t="21844" x="9601200" y="1801813"/>
          <p14:tracePt t="21849" x="9609138" y="1801813"/>
          <p14:tracePt t="21853" x="9617075" y="1801813"/>
          <p14:tracePt t="21857" x="9625013" y="1801813"/>
          <p14:tracePt t="21861" x="9632950" y="1801813"/>
          <p14:tracePt t="21863" x="9632950" y="1793875"/>
          <p14:tracePt t="21865" x="9640888" y="1793875"/>
          <p14:tracePt t="21869" x="9648825" y="1793875"/>
          <p14:tracePt t="21871" x="9656763" y="1793875"/>
          <p14:tracePt t="21875" x="9664700" y="1793875"/>
          <p14:tracePt t="21878" x="9672638" y="1793875"/>
          <p14:tracePt t="21881" x="9680575" y="1793875"/>
          <p14:tracePt t="21883" x="9688513" y="1793875"/>
          <p14:tracePt t="21887" x="9696450" y="1793875"/>
          <p14:tracePt t="21890" x="9704388" y="1793875"/>
          <p14:tracePt t="21892" x="9712325" y="1793875"/>
          <p14:tracePt t="21896" x="9720263" y="1793875"/>
          <p14:tracePt t="21898" x="9728200" y="1793875"/>
          <p14:tracePt t="21902" x="9736138" y="1793875"/>
          <p14:tracePt t="21904" x="9744075" y="1793875"/>
          <p14:tracePt t="21907" x="9752013" y="1793875"/>
          <p14:tracePt t="21912" x="9759950" y="1793875"/>
          <p14:tracePt t="21913" x="9767888" y="1793875"/>
          <p14:tracePt t="21915" x="9775825" y="1793875"/>
          <p14:tracePt t="21917" x="9783763" y="1793875"/>
          <p14:tracePt t="21919" x="9791700" y="1793875"/>
          <p14:tracePt t="21924" x="9807575" y="1793875"/>
          <p14:tracePt t="21928" x="9823450" y="1793875"/>
          <p14:tracePt t="21930" x="9831388" y="1793875"/>
          <p14:tracePt t="21932" x="9839325" y="1793875"/>
          <p14:tracePt t="21934" x="9847263" y="1793875"/>
          <p14:tracePt t="21936" x="9855200" y="1793875"/>
          <p14:tracePt t="21938" x="9863138" y="1793875"/>
          <p14:tracePt t="21941" x="9879013" y="1801813"/>
          <p14:tracePt t="21943" x="9886950" y="1801813"/>
          <p14:tracePt t="21945" x="9894888" y="1801813"/>
          <p14:tracePt t="21964" x="9999663" y="1801813"/>
          <p14:tracePt t="21966" x="10007600" y="1801813"/>
          <p14:tracePt t="21968" x="10023475" y="1801813"/>
          <p14:tracePt t="21970" x="10031413" y="1801813"/>
          <p14:tracePt t="21972" x="10039350" y="1793875"/>
          <p14:tracePt t="21975" x="10063163" y="1793875"/>
          <p14:tracePt t="21978" x="10071100" y="1793875"/>
          <p14:tracePt t="21979" x="10086975" y="1793875"/>
          <p14:tracePt t="21981" x="10094913" y="1793875"/>
          <p14:tracePt t="21983" x="10102850" y="1793875"/>
          <p14:tracePt t="21985" x="10118725" y="1793875"/>
          <p14:tracePt t="21987" x="10126663" y="1793875"/>
          <p14:tracePt t="21989" x="10142538" y="1793875"/>
          <p14:tracePt t="21992" x="10158413" y="1785938"/>
          <p14:tracePt t="21995" x="10174288" y="1785938"/>
          <p14:tracePt t="21997" x="10182225" y="1785938"/>
          <p14:tracePt t="21998" x="10198100" y="1785938"/>
          <p14:tracePt t="22000" x="10206038" y="1785938"/>
          <p14:tracePt t="22002" x="10221913" y="1778000"/>
          <p14:tracePt t="22004" x="10229850" y="1778000"/>
          <p14:tracePt t="22006" x="10245725" y="1778000"/>
          <p14:tracePt t="22011" x="10279063" y="1770063"/>
          <p14:tracePt t="22013" x="10287000" y="1762125"/>
          <p14:tracePt t="22015" x="10302875" y="1762125"/>
          <p14:tracePt t="22017" x="10318750" y="1762125"/>
          <p14:tracePt t="22019" x="10334625" y="1754188"/>
          <p14:tracePt t="22021" x="10342563" y="1754188"/>
          <p14:tracePt t="22023" x="10358438" y="1754188"/>
          <p14:tracePt t="22028" x="10390188" y="1746250"/>
          <p14:tracePt t="22030" x="10406063" y="1746250"/>
          <p14:tracePt t="22032" x="10421938" y="1738313"/>
          <p14:tracePt t="22034" x="10437813" y="1738313"/>
          <p14:tracePt t="22036" x="10453688" y="1730375"/>
          <p14:tracePt t="22038" x="10461625" y="1730375"/>
          <p14:tracePt t="22040" x="10477500" y="1730375"/>
          <p14:tracePt t="22044" x="10501313" y="1722438"/>
          <p14:tracePt t="22045" x="10517188" y="1722438"/>
          <p14:tracePt t="22053" x="10556875" y="1714500"/>
          <p14:tracePt t="22055" x="10580688" y="1706563"/>
          <p14:tracePt t="22058" x="10596563" y="1706563"/>
          <p14:tracePt t="22060" x="10620375" y="1698625"/>
          <p14:tracePt t="22062" x="10637838" y="1698625"/>
          <p14:tracePt t="22065" x="10653713" y="1698625"/>
          <p14:tracePt t="22066" x="10661650" y="1698625"/>
          <p14:tracePt t="22068" x="10677525" y="1690688"/>
          <p14:tracePt t="22070" x="10693400" y="1690688"/>
          <p14:tracePt t="22072" x="10701338" y="1690688"/>
          <p14:tracePt t="22074" x="10717213" y="1682750"/>
          <p14:tracePt t="22077" x="10733088" y="1682750"/>
          <p14:tracePt t="22083" x="10772775" y="1674813"/>
          <p14:tracePt t="22085" x="10788650" y="1674813"/>
          <p14:tracePt t="22087" x="10796588" y="1674813"/>
          <p14:tracePt t="22089" x="10812463" y="1666875"/>
          <p14:tracePt t="22091" x="10820400" y="1666875"/>
          <p14:tracePt t="22094" x="10836275" y="1666875"/>
          <p14:tracePt t="22098" x="10852150" y="1658938"/>
          <p14:tracePt t="22100" x="10868025" y="1658938"/>
          <p14:tracePt t="22102" x="10875963" y="1651000"/>
          <p14:tracePt t="22104" x="10883900" y="1651000"/>
          <p14:tracePt t="22106" x="10891838" y="1651000"/>
          <p14:tracePt t="22108" x="10899775" y="1651000"/>
          <p14:tracePt t="22111" x="10915650" y="1651000"/>
          <p14:tracePt t="22113" x="10923588" y="1643063"/>
          <p14:tracePt t="22115" x="10931525" y="1643063"/>
          <p14:tracePt t="22117" x="10939463" y="1643063"/>
          <p14:tracePt t="22119" x="10947400" y="1643063"/>
          <p14:tracePt t="22121" x="10955338" y="1643063"/>
          <p14:tracePt t="22125" x="10963275" y="1635125"/>
          <p14:tracePt t="22128" x="10971213" y="1635125"/>
          <p14:tracePt t="22132" x="10988675" y="1635125"/>
          <p14:tracePt t="22134" x="10988675" y="1627188"/>
          <p14:tracePt t="22136" x="10996613" y="1627188"/>
          <p14:tracePt t="22138" x="11004550" y="1627188"/>
          <p14:tracePt t="22142" x="11012488" y="1627188"/>
          <p14:tracePt t="22145" x="11020425" y="1627188"/>
          <p14:tracePt t="22149" x="11028363" y="1627188"/>
          <p14:tracePt t="22153" x="11036300" y="1627188"/>
          <p14:tracePt t="22157" x="11044238" y="1627188"/>
          <p14:tracePt t="22162" x="11052175" y="1619250"/>
          <p14:tracePt t="22166" x="11060113" y="1619250"/>
          <p14:tracePt t="22173" x="11068050" y="1619250"/>
          <p14:tracePt t="22178" x="11075988" y="1619250"/>
          <p14:tracePt t="22184" x="11083925" y="1627188"/>
          <p14:tracePt t="22190" x="11091863" y="1627188"/>
          <p14:tracePt t="22196" x="11099800" y="1627188"/>
          <p14:tracePt t="22202" x="11107738" y="1635125"/>
          <p14:tracePt t="22206" x="11115675" y="1635125"/>
          <p14:tracePt t="22210" x="11115675" y="1643063"/>
          <p14:tracePt t="22213" x="11123613" y="1643063"/>
          <p14:tracePt t="22215" x="11131550" y="1643063"/>
          <p14:tracePt t="22217" x="11131550" y="1651000"/>
          <p14:tracePt t="22221" x="11139488" y="1651000"/>
          <p14:tracePt t="22223" x="11147425" y="1658938"/>
          <p14:tracePt t="22227" x="11155363" y="1666875"/>
          <p14:tracePt t="22230" x="11163300" y="1666875"/>
          <p14:tracePt t="22232" x="11163300" y="1674813"/>
          <p14:tracePt t="22234" x="11171238" y="1674813"/>
          <p14:tracePt t="22236" x="11179175" y="1682750"/>
          <p14:tracePt t="22240" x="11187113" y="1690688"/>
          <p14:tracePt t="22242" x="11195050" y="1698625"/>
          <p14:tracePt t="22244" x="11202988" y="1698625"/>
          <p14:tracePt t="22249" x="11218863" y="1714500"/>
          <p14:tracePt t="22253" x="11226800" y="1722438"/>
          <p14:tracePt t="22255" x="11234738" y="1730375"/>
          <p14:tracePt t="22257" x="11242675" y="1730375"/>
          <p14:tracePt t="22261" x="11258550" y="1746250"/>
          <p14:tracePt t="22264" x="11266488" y="1754188"/>
          <p14:tracePt t="22266" x="11274425" y="1754188"/>
          <p14:tracePt t="22268" x="11274425" y="1762125"/>
          <p14:tracePt t="22270" x="11282363" y="1770063"/>
          <p14:tracePt t="22272" x="11290300" y="1770063"/>
          <p14:tracePt t="22274" x="11298238" y="1778000"/>
          <p14:tracePt t="22278" x="11306175" y="1785938"/>
          <p14:tracePt t="22281" x="11323638" y="1793875"/>
          <p14:tracePt t="22283" x="11323638" y="1801813"/>
          <p14:tracePt t="22285" x="11331575" y="1801813"/>
          <p14:tracePt t="22287" x="11339513" y="1809750"/>
          <p14:tracePt t="22289" x="11347450" y="1809750"/>
          <p14:tracePt t="22291" x="11347450" y="1817688"/>
          <p14:tracePt t="22294" x="11355388" y="1817688"/>
          <p14:tracePt t="22298" x="11363325" y="1825625"/>
          <p14:tracePt t="22300" x="11371263" y="1825625"/>
          <p14:tracePt t="22302" x="11371263" y="1833563"/>
          <p14:tracePt t="22304" x="11379200" y="1833563"/>
          <p14:tracePt t="22308" x="11379200" y="1841500"/>
          <p14:tracePt t="22310" x="11387138" y="1841500"/>
          <p14:tracePt t="22317" x="11387138" y="1849438"/>
          <p14:tracePt t="22319" x="11395075" y="1849438"/>
          <p14:tracePt t="22338" x="11395075" y="1857375"/>
          <p14:tracePt t="22361" x="11395075" y="1865313"/>
          <p14:tracePt t="22370" x="11395075" y="1873250"/>
          <p14:tracePt t="22378" x="11395075" y="1881188"/>
          <p14:tracePt t="22385" x="11395075" y="1890713"/>
          <p14:tracePt t="22387" x="11387138" y="1890713"/>
          <p14:tracePt t="22389" x="11387138" y="1898650"/>
          <p14:tracePt t="22395" x="11387138" y="1906588"/>
          <p14:tracePt t="22399" x="11387138" y="1914525"/>
          <p14:tracePt t="22405" x="11387138" y="1922463"/>
          <p14:tracePt t="22411" x="11387138" y="1930400"/>
          <p14:tracePt t="22415" x="11387138" y="1938338"/>
          <p14:tracePt t="22421" x="11387138" y="1946275"/>
          <p14:tracePt t="22427" x="11387138" y="1954213"/>
          <p14:tracePt t="22440" x="11387138" y="1962150"/>
          <p14:tracePt t="22616" x="11387138" y="1954213"/>
          <p14:tracePt t="22712" x="11379200" y="1954213"/>
          <p14:tracePt t="22952" x="11379200" y="1946275"/>
          <p14:tracePt t="22962" x="11371263" y="1946275"/>
          <p14:tracePt t="22964" x="11371263" y="1938338"/>
          <p14:tracePt t="22978" x="11371263" y="1930400"/>
          <p14:tracePt t="22988" x="11363325" y="1930400"/>
          <p14:tracePt t="22994" x="11363325" y="1922463"/>
          <p14:tracePt t="23004" x="11363325" y="1914525"/>
          <p14:tracePt t="23021" x="11363325" y="1906588"/>
          <p14:tracePt t="23029" x="11355388" y="1906588"/>
          <p14:tracePt t="23149" x="11355388" y="1914525"/>
          <p14:tracePt t="23160" x="11355388" y="1922463"/>
          <p14:tracePt t="23164" x="11347450" y="1930400"/>
          <p14:tracePt t="23167" x="11347450" y="1938338"/>
          <p14:tracePt t="23171" x="11347450" y="1946275"/>
          <p14:tracePt t="23173" x="11339513" y="1946275"/>
          <p14:tracePt t="23175" x="11339513" y="1954213"/>
          <p14:tracePt t="23179" x="11339513" y="1962150"/>
          <p14:tracePt t="23183" x="11339513" y="1970088"/>
          <p14:tracePt t="23189" x="11339513" y="1978025"/>
          <p14:tracePt t="23191" x="11331575" y="1978025"/>
          <p14:tracePt t="23194" x="11331575" y="1985963"/>
          <p14:tracePt t="23197" x="11331575" y="1993900"/>
          <p14:tracePt t="23203" x="11331575" y="2001838"/>
          <p14:tracePt t="23211" x="11331575" y="2009775"/>
          <p14:tracePt t="23215" x="11331575" y="2017713"/>
          <p14:tracePt t="23217" x="11323638" y="2017713"/>
          <p14:tracePt t="23223" x="11323638" y="2025650"/>
          <p14:tracePt t="23233" x="11323638" y="2033588"/>
          <p14:tracePt t="23336" x="11323638" y="2025650"/>
          <p14:tracePt t="23444" x="11323638" y="2033588"/>
          <p14:tracePt t="23544" x="11323638" y="2025650"/>
          <p14:tracePt t="23577" x="11331575" y="2025650"/>
          <p14:tracePt t="23580" x="11331575" y="2017713"/>
          <p14:tracePt t="23597" x="11339513" y="2017713"/>
          <p14:tracePt t="23599" x="11339513" y="2009775"/>
          <p14:tracePt t="23612" x="11347450" y="2009775"/>
          <p14:tracePt t="23621" x="11355388" y="2001838"/>
          <p14:tracePt t="23629" x="11363325" y="2001838"/>
          <p14:tracePt t="23637" x="11371263" y="2001838"/>
          <p14:tracePt t="23641" x="11371263" y="1993900"/>
          <p14:tracePt t="23644" x="11379200" y="1993900"/>
          <p14:tracePt t="23647" x="11387138" y="1993900"/>
          <p14:tracePt t="23651" x="11395075" y="1993900"/>
          <p14:tracePt t="23653" x="11403013" y="1985963"/>
          <p14:tracePt t="23657" x="11410950" y="1985963"/>
          <p14:tracePt t="23661" x="11426825" y="1985963"/>
          <p14:tracePt t="23665" x="11434763" y="1985963"/>
          <p14:tracePt t="23667" x="11442700" y="1985963"/>
          <p14:tracePt t="23669" x="11450638" y="1985963"/>
          <p14:tracePt t="23671" x="11458575" y="1985963"/>
          <p14:tracePt t="23673" x="11466513" y="1985963"/>
          <p14:tracePt t="23675" x="11482388" y="1985963"/>
          <p14:tracePt t="23677" x="11490325" y="1985963"/>
          <p14:tracePt t="23679" x="11506200" y="1985963"/>
          <p14:tracePt t="23681" x="11514138" y="1985963"/>
          <p14:tracePt t="23683" x="11530013" y="1985963"/>
          <p14:tracePt t="23685" x="11537950" y="1985963"/>
          <p14:tracePt t="23687" x="11553825" y="1985963"/>
          <p14:tracePt t="23689" x="11561763" y="1985963"/>
          <p14:tracePt t="23691" x="11577638" y="1985963"/>
          <p14:tracePt t="23694" x="11593513" y="1985963"/>
          <p14:tracePt t="23695" x="11601450" y="1993900"/>
          <p14:tracePt t="23697" x="11617325" y="1993900"/>
          <p14:tracePt t="23699" x="11633200" y="1993900"/>
          <p14:tracePt t="23701" x="11641138" y="1993900"/>
          <p14:tracePt t="23703" x="11657013" y="1993900"/>
          <p14:tracePt t="23705" x="11664950" y="2001838"/>
          <p14:tracePt t="23707" x="11682413" y="2001838"/>
          <p14:tracePt t="23711" x="11706225" y="2001838"/>
          <p14:tracePt t="23713" x="11722100" y="2001838"/>
          <p14:tracePt t="23715" x="11737975" y="2009775"/>
          <p14:tracePt t="23717" x="11745913" y="2009775"/>
          <p14:tracePt t="23719" x="11761788" y="2009775"/>
          <p14:tracePt t="23721" x="11777663" y="2017713"/>
          <p14:tracePt t="23723" x="11793538" y="2017713"/>
          <p14:tracePt t="23725" x="11801475" y="2025650"/>
          <p14:tracePt t="23727" x="11817350" y="2025650"/>
          <p14:tracePt t="23730" x="11825288" y="2025650"/>
          <p14:tracePt t="23731" x="11841163" y="2033588"/>
          <p14:tracePt t="23733" x="11857038" y="2033588"/>
          <p14:tracePt t="23735" x="11864975" y="2041525"/>
          <p14:tracePt t="23737" x="11880850" y="2041525"/>
          <p14:tracePt t="23739" x="11888788" y="2049463"/>
          <p14:tracePt t="23741" x="11904663" y="2049463"/>
          <p14:tracePt t="23744" x="11912600" y="2049463"/>
          <p14:tracePt t="23746" x="11928475" y="2057400"/>
          <p14:tracePt t="23749" x="11944350" y="2065338"/>
          <p14:tracePt t="23751" x="11960225" y="2065338"/>
          <p14:tracePt t="23754" x="11976100" y="2073275"/>
          <p14:tracePt t="23756" x="11984038" y="2073275"/>
          <p14:tracePt t="23758" x="11991975" y="2081213"/>
          <p14:tracePt t="23761" x="11999913" y="2081213"/>
          <p14:tracePt t="23762" x="12007850" y="2089150"/>
          <p14:tracePt t="23765" x="12015788" y="2089150"/>
          <p14:tracePt t="23769" x="12033250" y="2097088"/>
          <p14:tracePt t="23771" x="12033250" y="2105025"/>
          <p14:tracePt t="23773" x="12041188" y="2105025"/>
          <p14:tracePt t="23778" x="12049125" y="2112963"/>
          <p14:tracePt t="23781" x="12049125" y="2120900"/>
          <p14:tracePt t="23784" x="12057063" y="2120900"/>
          <p14:tracePt t="23786" x="12057063" y="2128838"/>
          <p14:tracePt t="23790" x="12057063" y="2136775"/>
          <p14:tracePt t="23792" x="12065000" y="2136775"/>
          <p14:tracePt t="23794" x="12065000" y="2144713"/>
          <p14:tracePt t="23800" x="12065000" y="2152650"/>
          <p14:tracePt t="23802" x="12065000" y="2160588"/>
          <p14:tracePt t="23806" x="12065000" y="2168525"/>
          <p14:tracePt t="23810" x="12065000" y="2176463"/>
          <p14:tracePt t="23814" x="12057063" y="2184400"/>
          <p14:tracePt t="23816" x="12057063" y="2192338"/>
          <p14:tracePt t="23820" x="12057063" y="2200275"/>
          <p14:tracePt t="23822" x="12057063" y="2208213"/>
          <p14:tracePt t="23824" x="12057063" y="2216150"/>
          <p14:tracePt t="23830" x="12049125" y="2233613"/>
          <p14:tracePt t="23832" x="12049125" y="2241550"/>
          <p14:tracePt t="23834" x="12049125" y="2249488"/>
          <p14:tracePt t="23836" x="12049125" y="2257425"/>
          <p14:tracePt t="23838" x="12049125" y="2265363"/>
          <p14:tracePt t="23840" x="12049125" y="2273300"/>
          <p14:tracePt t="23842" x="12049125" y="2281238"/>
          <p14:tracePt t="23845" x="12049125" y="2297113"/>
          <p14:tracePt t="23847" x="12049125" y="2305050"/>
          <p14:tracePt t="23848" x="12049125" y="2312988"/>
          <p14:tracePt t="23850" x="12049125" y="2320925"/>
          <p14:tracePt t="23852" x="12049125" y="2336800"/>
          <p14:tracePt t="23854" x="12049125" y="2344738"/>
          <p14:tracePt t="23856" x="12049125" y="2352675"/>
          <p14:tracePt t="23858" x="12049125" y="2368550"/>
          <p14:tracePt t="23862" x="12041188" y="2384425"/>
          <p14:tracePt t="23864" x="12041188" y="2392363"/>
          <p14:tracePt t="23866" x="12041188" y="2408238"/>
          <p14:tracePt t="23868" x="12041188" y="2416175"/>
          <p14:tracePt t="23870" x="12041188" y="2432050"/>
          <p14:tracePt t="23872" x="12041188" y="2439988"/>
          <p14:tracePt t="23874" x="12041188" y="2455863"/>
          <p14:tracePt t="23879" x="12041188" y="2479675"/>
          <p14:tracePt t="23880" x="12041188" y="2487613"/>
          <p14:tracePt t="23882" x="12041188" y="2503488"/>
          <p14:tracePt t="23884" x="12041188" y="2511425"/>
          <p14:tracePt t="23886" x="12041188" y="2527300"/>
          <p14:tracePt t="23888" x="12041188" y="2543175"/>
          <p14:tracePt t="23890" x="12041188" y="2551113"/>
          <p14:tracePt t="23894" x="12041188" y="2576513"/>
          <p14:tracePt t="23896" x="12041188" y="2584450"/>
          <p14:tracePt t="23898" x="12041188" y="2600325"/>
          <p14:tracePt t="23900" x="12033250" y="2608263"/>
          <p14:tracePt t="23902" x="12033250" y="2616200"/>
          <p14:tracePt t="23904" x="12033250" y="2632075"/>
          <p14:tracePt t="23906" x="12033250" y="2640013"/>
          <p14:tracePt t="23908" x="12033250" y="2647950"/>
          <p14:tracePt t="23910" x="12033250" y="2663825"/>
          <p14:tracePt t="23912" x="12025313" y="2671763"/>
          <p14:tracePt t="23914" x="12025313" y="2687638"/>
          <p14:tracePt t="23916" x="12025313" y="2695575"/>
          <p14:tracePt t="23918" x="12015788" y="2711450"/>
          <p14:tracePt t="23920" x="12015788" y="2719388"/>
          <p14:tracePt t="23922" x="12015788" y="2735263"/>
          <p14:tracePt t="23924" x="12007850" y="2743200"/>
          <p14:tracePt t="23928" x="12007850" y="2767013"/>
          <p14:tracePt t="23930" x="11999913" y="2782888"/>
          <p14:tracePt t="23932" x="11999913" y="2790825"/>
          <p14:tracePt t="23934" x="11999913" y="2806700"/>
          <p14:tracePt t="23936" x="11991975" y="2814638"/>
          <p14:tracePt t="23938" x="11991975" y="2822575"/>
          <p14:tracePt t="23940" x="11984038" y="2838450"/>
          <p14:tracePt t="23942" x="11984038" y="2846388"/>
          <p14:tracePt t="23945" x="11984038" y="2854325"/>
          <p14:tracePt t="23947" x="11976100" y="2870200"/>
          <p14:tracePt t="23964" x="11944350" y="2951163"/>
          <p14:tracePt t="23967" x="11936413" y="2959100"/>
          <p14:tracePt t="23969" x="11928475" y="2967038"/>
          <p14:tracePt t="23970" x="11928475" y="2974975"/>
          <p14:tracePt t="23972" x="11920538" y="2982913"/>
          <p14:tracePt t="23974" x="11920538" y="2990850"/>
          <p14:tracePt t="23978" x="11912600" y="2998788"/>
          <p14:tracePt t="23981" x="11904663" y="3006725"/>
          <p14:tracePt t="23982" x="11904663" y="3014663"/>
          <p14:tracePt t="23986" x="11896725" y="3022600"/>
          <p14:tracePt t="23988" x="11896725" y="3030538"/>
          <p14:tracePt t="23990" x="11888788" y="3030538"/>
          <p14:tracePt t="23992" x="11888788" y="3038475"/>
          <p14:tracePt t="23995" x="11880850" y="3046413"/>
          <p14:tracePt t="23998" x="11872913" y="3054350"/>
          <p14:tracePt t="24002" x="11872913" y="3062288"/>
          <p14:tracePt t="24004" x="11864975" y="3070225"/>
          <p14:tracePt t="24011" x="11857038" y="3086100"/>
          <p14:tracePt t="24015" x="11849100" y="3094038"/>
          <p14:tracePt t="24017" x="11841163" y="3094038"/>
          <p14:tracePt t="24019" x="11841163" y="3101975"/>
          <p14:tracePt t="24024" x="11833225" y="3109913"/>
          <p14:tracePt t="24028" x="11825288" y="3117850"/>
          <p14:tracePt t="24032" x="11825288" y="3125788"/>
          <p14:tracePt t="24034" x="11817350" y="3125788"/>
          <p14:tracePt t="24036" x="11817350" y="3133725"/>
          <p14:tracePt t="24040" x="11809413" y="3133725"/>
          <p14:tracePt t="24042" x="11809413" y="3141663"/>
          <p14:tracePt t="24045" x="11801475" y="3141663"/>
          <p14:tracePt t="24050" x="11793538" y="3157538"/>
          <p14:tracePt t="24052" x="11785600" y="3157538"/>
          <p14:tracePt t="24054" x="11785600" y="3165475"/>
          <p14:tracePt t="24058" x="11777663" y="3173413"/>
          <p14:tracePt t="24062" x="11769725" y="3181350"/>
          <p14:tracePt t="24068" x="11761788" y="3189288"/>
          <p14:tracePt t="24070" x="11753850" y="3189288"/>
          <p14:tracePt t="24072" x="11745913" y="3197225"/>
          <p14:tracePt t="24075" x="11737975" y="3205163"/>
          <p14:tracePt t="24077" x="11730038" y="3205163"/>
          <p14:tracePt t="24080" x="11722100" y="3213100"/>
          <p14:tracePt t="24084" x="11706225" y="3221038"/>
          <p14:tracePt t="24086" x="11698288" y="3221038"/>
          <p14:tracePt t="24088" x="11690350" y="3228975"/>
          <p14:tracePt t="24090" x="11682413" y="3228975"/>
          <p14:tracePt t="24092" x="11674475" y="3236913"/>
          <p14:tracePt t="24096" x="11657013" y="3236913"/>
          <p14:tracePt t="24099" x="11649075" y="3244850"/>
          <p14:tracePt t="24102" x="11633200" y="3252788"/>
          <p14:tracePt t="24104" x="11617325" y="3252788"/>
          <p14:tracePt t="24106" x="11609388" y="3262313"/>
          <p14:tracePt t="24108" x="11601450" y="3262313"/>
          <p14:tracePt t="24112" x="11577638" y="3270250"/>
          <p14:tracePt t="24116" x="11553825" y="3278188"/>
          <p14:tracePt t="24118" x="11545888" y="3286125"/>
          <p14:tracePt t="24120" x="11530013" y="3286125"/>
          <p14:tracePt t="24122" x="11522075" y="3294063"/>
          <p14:tracePt t="24124" x="11506200" y="3294063"/>
          <p14:tracePt t="24128" x="11482388" y="3302000"/>
          <p14:tracePt t="24131" x="11474450" y="3302000"/>
          <p14:tracePt t="24133" x="11466513" y="3309938"/>
          <p14:tracePt t="24134" x="11450638" y="3309938"/>
          <p14:tracePt t="24136" x="11442700" y="3317875"/>
          <p14:tracePt t="24138" x="11434763" y="3317875"/>
          <p14:tracePt t="24140" x="11418888" y="3317875"/>
          <p14:tracePt t="24142" x="11410950" y="3317875"/>
          <p14:tracePt t="24145" x="11403013" y="3325813"/>
          <p14:tracePt t="24146" x="11395075" y="3325813"/>
          <p14:tracePt t="24148" x="11387138" y="3325813"/>
          <p14:tracePt t="24150" x="11379200" y="3333750"/>
          <p14:tracePt t="24152" x="11371263" y="3333750"/>
          <p14:tracePt t="24154" x="11363325" y="3333750"/>
          <p14:tracePt t="24156" x="11355388" y="3333750"/>
          <p14:tracePt t="24158" x="11339513" y="3333750"/>
          <p14:tracePt t="24162" x="11331575" y="3341688"/>
          <p14:tracePt t="24164" x="11323638" y="3341688"/>
          <p14:tracePt t="24166" x="11314113" y="3341688"/>
          <p14:tracePt t="24170" x="11306175" y="3341688"/>
          <p14:tracePt t="24172" x="11298238" y="3341688"/>
          <p14:tracePt t="24174" x="11298238" y="3349625"/>
          <p14:tracePt t="24177" x="11290300" y="3349625"/>
          <p14:tracePt t="24180" x="11282363" y="3349625"/>
          <p14:tracePt t="24184" x="11274425" y="3349625"/>
          <p14:tracePt t="24191" x="11266488" y="3349625"/>
          <p14:tracePt t="24258" x="11266488" y="3341688"/>
          <p14:tracePt t="24270" x="11258550" y="3341688"/>
          <p14:tracePt t="24306" x="11266488" y="3341688"/>
          <p14:tracePt t="24378" x="11258550" y="3341688"/>
          <p14:tracePt t="24390" x="11250613" y="3349625"/>
          <p14:tracePt t="24396" x="11242675" y="3357563"/>
          <p14:tracePt t="24402" x="11234738" y="3365500"/>
          <p14:tracePt t="24406" x="11234738" y="3373438"/>
          <p14:tracePt t="24412" x="11226800" y="3381375"/>
          <p14:tracePt t="24418" x="11226800" y="3389313"/>
          <p14:tracePt t="24420" x="11218863" y="3389313"/>
          <p14:tracePt t="24424" x="11218863" y="3397250"/>
          <p14:tracePt t="24430" x="11218863" y="3405188"/>
          <p14:tracePt t="24436" x="11210925" y="3405188"/>
          <p14:tracePt t="24438" x="11210925" y="3413125"/>
          <p14:tracePt t="24448" x="11210925" y="3421063"/>
          <p14:tracePt t="24460" x="11210925" y="3429000"/>
          <p14:tracePt t="24467" x="11202988" y="3429000"/>
          <p14:tracePt t="25013" x="11210925" y="3429000"/>
          <p14:tracePt t="25023" x="11210925" y="3421063"/>
          <p14:tracePt t="25055" x="11218863" y="3421063"/>
          <p14:tracePt t="25061" x="11218863" y="3413125"/>
          <p14:tracePt t="25085" x="11226800" y="3413125"/>
          <p14:tracePt t="25089" x="11226800" y="3405188"/>
          <p14:tracePt t="25196" x="11234738" y="3405188"/>
          <p14:tracePt t="25200" x="11234738" y="3397250"/>
          <p14:tracePt t="25204" x="11242675" y="3397250"/>
          <p14:tracePt t="25210" x="11250613" y="3389313"/>
          <p14:tracePt t="25214" x="11258550" y="3389313"/>
          <p14:tracePt t="25218" x="11258550" y="3381375"/>
          <p14:tracePt t="25220" x="11266488" y="3381375"/>
          <p14:tracePt t="25228" x="11274425" y="3373438"/>
          <p14:tracePt t="25230" x="11282363" y="3373438"/>
          <p14:tracePt t="25234" x="11290300" y="3373438"/>
          <p14:tracePt t="25236" x="11298238" y="3365500"/>
          <p14:tracePt t="25240" x="11306175" y="3365500"/>
          <p14:tracePt t="25242" x="11306175" y="3357563"/>
          <p14:tracePt t="25244" x="11314113" y="3357563"/>
          <p14:tracePt t="25246" x="11323638" y="3357563"/>
          <p14:tracePt t="25250" x="11331575" y="3349625"/>
          <p14:tracePt t="25252" x="11339513" y="3349625"/>
          <p14:tracePt t="25256" x="11347450" y="3349625"/>
          <p14:tracePt t="25258" x="11355388" y="3341688"/>
          <p14:tracePt t="25263" x="11363325" y="3341688"/>
          <p14:tracePt t="25264" x="11371263" y="3333750"/>
          <p14:tracePt t="25266" x="11379200" y="3333750"/>
          <p14:tracePt t="25268" x="11387138" y="3333750"/>
          <p14:tracePt t="25270" x="11395075" y="3325813"/>
          <p14:tracePt t="25272" x="11403013" y="3325813"/>
          <p14:tracePt t="25278" x="11418888" y="3317875"/>
          <p14:tracePt t="25280" x="11426825" y="3317875"/>
          <p14:tracePt t="25282" x="11434763" y="3317875"/>
          <p14:tracePt t="25284" x="11442700" y="3317875"/>
          <p14:tracePt t="25286" x="11450638" y="3309938"/>
          <p14:tracePt t="25288" x="11458575" y="3309938"/>
          <p14:tracePt t="25290" x="11466513" y="3309938"/>
          <p14:tracePt t="25294" x="11474450" y="3302000"/>
          <p14:tracePt t="25297" x="11482388" y="3302000"/>
          <p14:tracePt t="25299" x="11490325" y="3302000"/>
          <p14:tracePt t="25301" x="11498263" y="3302000"/>
          <p14:tracePt t="25303" x="11506200" y="3302000"/>
          <p14:tracePt t="25305" x="11514138" y="3302000"/>
          <p14:tracePt t="25307" x="11514138" y="3294063"/>
          <p14:tracePt t="25311" x="11530013" y="3294063"/>
          <p14:tracePt t="25315" x="11537950" y="3294063"/>
          <p14:tracePt t="25319" x="11545888" y="3294063"/>
          <p14:tracePt t="25323" x="11553825" y="3294063"/>
          <p14:tracePt t="25325" x="11561763" y="3294063"/>
          <p14:tracePt t="25327" x="11561763" y="3286125"/>
          <p14:tracePt t="25330" x="11569700" y="3286125"/>
          <p14:tracePt t="25333" x="11577638" y="3286125"/>
          <p14:tracePt t="25335" x="11585575" y="3286125"/>
          <p14:tracePt t="25339" x="11593513" y="3286125"/>
          <p14:tracePt t="25341" x="11601450" y="3286125"/>
          <p14:tracePt t="25346" x="11609388" y="3278188"/>
          <p14:tracePt t="25349" x="11617325" y="3278188"/>
          <p14:tracePt t="25353" x="11625263" y="3278188"/>
          <p14:tracePt t="25357" x="11633200" y="3278188"/>
          <p14:tracePt t="25361" x="11641138" y="3270250"/>
          <p14:tracePt t="25367" x="11649075" y="3270250"/>
          <p14:tracePt t="25371" x="11657013" y="3270250"/>
          <p14:tracePt t="25377" x="11664950" y="3270250"/>
          <p14:tracePt t="25381" x="11664950" y="3262313"/>
          <p14:tracePt t="25383" x="11674475" y="3262313"/>
          <p14:tracePt t="25389" x="11682413" y="3262313"/>
          <p14:tracePt t="25394" x="11690350" y="3262313"/>
          <p14:tracePt t="25399" x="11698288" y="3262313"/>
          <p14:tracePt t="25404" x="11706225" y="3262313"/>
          <p14:tracePt t="25408" x="11714163" y="3262313"/>
          <p14:tracePt t="25414" x="11722100" y="3262313"/>
          <p14:tracePt t="25419" x="11730038" y="3262313"/>
          <p14:tracePt t="25425" x="11737975" y="3262313"/>
          <p14:tracePt t="25431" x="11745913" y="3262313"/>
          <p14:tracePt t="25434" x="11745913" y="3252788"/>
          <p14:tracePt t="25438" x="11753850" y="3252788"/>
          <p14:tracePt t="25446" x="11761788" y="3252788"/>
          <p14:tracePt t="25453" x="11769725" y="3252788"/>
          <p14:tracePt t="25461" x="11777663" y="3252788"/>
          <p14:tracePt t="25469" x="11785600" y="3252788"/>
          <p14:tracePt t="25475" x="11793538" y="3252788"/>
          <p14:tracePt t="25479" x="11793538" y="3262313"/>
          <p14:tracePt t="25481" x="11801475" y="3262313"/>
          <p14:tracePt t="25487" x="11809413" y="3262313"/>
          <p14:tracePt t="25494" x="11817350" y="3262313"/>
          <p14:tracePt t="25499" x="11825288" y="3262313"/>
          <p14:tracePt t="25505" x="11833225" y="3262313"/>
          <p14:tracePt t="25509" x="11841163" y="3262313"/>
          <p14:tracePt t="25513" x="11841163" y="3270250"/>
          <p14:tracePt t="25516" x="11849100" y="3270250"/>
          <p14:tracePt t="25519" x="11857038" y="3270250"/>
          <p14:tracePt t="25523" x="11864975" y="3270250"/>
          <p14:tracePt t="25529" x="11872913" y="3278188"/>
          <p14:tracePt t="25533" x="11880850" y="3278188"/>
          <p14:tracePt t="25541" x="11888788" y="3278188"/>
          <p14:tracePt t="25546" x="11888788" y="3286125"/>
          <p14:tracePt t="25548" x="11896725" y="3286125"/>
          <p14:tracePt t="25554" x="11904663" y="3286125"/>
          <p14:tracePt t="25556" x="11904663" y="3294063"/>
          <p14:tracePt t="25560" x="11912600" y="3294063"/>
          <p14:tracePt t="25564" x="11920538" y="3294063"/>
          <p14:tracePt t="25566" x="11920538" y="3302000"/>
          <p14:tracePt t="25570" x="11928475" y="3302000"/>
          <p14:tracePt t="25572" x="11928475" y="3309938"/>
          <p14:tracePt t="25574" x="11936413" y="3309938"/>
          <p14:tracePt t="25576" x="11936413" y="3317875"/>
          <p14:tracePt t="25579" x="11944350" y="3317875"/>
          <p14:tracePt t="25583" x="11952288" y="3325813"/>
          <p14:tracePt t="25585" x="11960225" y="3325813"/>
          <p14:tracePt t="25587" x="11960225" y="3333750"/>
          <p14:tracePt t="25589" x="11968163" y="3333750"/>
          <p14:tracePt t="25591" x="11968163" y="3341688"/>
          <p14:tracePt t="25594" x="11976100" y="3341688"/>
          <p14:tracePt t="25599" x="11991975" y="3349625"/>
          <p14:tracePt t="25601" x="11999913" y="3357563"/>
          <p14:tracePt t="25605" x="12007850" y="3365500"/>
          <p14:tracePt t="25610" x="12015788" y="3365500"/>
          <p14:tracePt t="25614" x="12025313" y="3373438"/>
          <p14:tracePt t="25616" x="12033250" y="3373438"/>
          <p14:tracePt t="25620" x="12033250" y="3381375"/>
          <p14:tracePt t="25622" x="12041188" y="3381375"/>
          <p14:tracePt t="25628" x="12049125" y="3389313"/>
          <p14:tracePt t="25636" x="12057063" y="3389313"/>
          <p14:tracePt t="25645" x="12065000" y="3397250"/>
          <p14:tracePt t="25656" x="12072938" y="3397250"/>
          <p14:tracePt t="25658" x="12072938" y="3405188"/>
          <p14:tracePt t="25666" x="12080875" y="3405188"/>
          <p14:tracePt t="25678" x="12080875" y="3413125"/>
          <p14:tracePt t="25686" x="12088813" y="3413125"/>
          <p14:tracePt t="25704" x="12088813" y="3421063"/>
          <p14:tracePt t="25716" x="12088813" y="3429000"/>
          <p14:tracePt t="25719" x="12096750" y="3429000"/>
          <p14:tracePt t="25723" x="12096750" y="3436938"/>
          <p14:tracePt t="25729" x="12096750" y="3444875"/>
          <p14:tracePt t="25733" x="12096750" y="3452813"/>
          <p14:tracePt t="25737" x="12096750" y="3460750"/>
          <p14:tracePt t="25741" x="12104688" y="3468688"/>
          <p14:tracePt t="25745" x="12104688" y="3476625"/>
          <p14:tracePt t="25749" x="12104688" y="3484563"/>
          <p14:tracePt t="25753" x="12104688" y="3492500"/>
          <p14:tracePt t="25757" x="12112625" y="3500438"/>
          <p14:tracePt t="25759" x="12112625" y="3508375"/>
          <p14:tracePt t="25764" x="12112625" y="3516313"/>
          <p14:tracePt t="25768" x="12120563" y="3524250"/>
          <p14:tracePt t="25770" x="12120563" y="3532188"/>
          <p14:tracePt t="25774" x="12120563" y="3540125"/>
          <p14:tracePt t="25779" x="12128500" y="3548063"/>
          <p14:tracePt t="25782" x="12128500" y="3556000"/>
          <p14:tracePt t="25786" x="12128500" y="3563938"/>
          <p14:tracePt t="25788" x="12136438" y="3571875"/>
          <p14:tracePt t="25792" x="12136438" y="3579813"/>
          <p14:tracePt t="25796" x="12136438" y="3587750"/>
          <p14:tracePt t="25798" x="12144375" y="3587750"/>
          <p14:tracePt t="25800" x="12144375" y="3595688"/>
          <p14:tracePt t="25804" x="12144375" y="3605213"/>
          <p14:tracePt t="25811" x="12144375" y="3613150"/>
          <p14:tracePt t="25814" x="12152313" y="3621088"/>
          <p14:tracePt t="25817" x="12152313" y="3629025"/>
          <p14:tracePt t="25821" x="12152313" y="3636963"/>
          <p14:tracePt t="25825" x="12152313" y="3644900"/>
          <p14:tracePt t="25831" x="12160250" y="3652838"/>
          <p14:tracePt t="25833" x="12160250" y="3660775"/>
          <p14:tracePt t="25837" x="12160250" y="3668713"/>
          <p14:tracePt t="25841" x="12160250" y="3676650"/>
          <p14:tracePt t="25845" x="12160250" y="3684588"/>
          <p14:tracePt t="25849" x="12160250" y="3692525"/>
          <p14:tracePt t="25854" x="12160250" y="3700463"/>
          <p14:tracePt t="25861" x="12160250" y="3708400"/>
          <p14:tracePt t="25864" x="12160250" y="3716338"/>
          <p14:tracePt t="25869" x="12160250" y="3724275"/>
          <p14:tracePt t="25871" x="12160250" y="3732213"/>
          <p14:tracePt t="25875" x="12160250" y="3740150"/>
          <p14:tracePt t="25878" x="12160250" y="3748088"/>
          <p14:tracePt t="25881" x="12160250" y="3756025"/>
          <p14:tracePt t="25884" x="12160250" y="3763963"/>
          <p14:tracePt t="25886" x="12160250" y="3771900"/>
          <p14:tracePt t="25890" x="12160250" y="3779838"/>
          <p14:tracePt t="25892" x="12160250" y="3787775"/>
          <p14:tracePt t="25894" x="12160250" y="3795713"/>
          <p14:tracePt t="25898" x="12160250" y="3803650"/>
          <p14:tracePt t="25900" x="12168188" y="3811588"/>
          <p14:tracePt t="25904" x="12168188" y="3819525"/>
          <p14:tracePt t="25906" x="12168188" y="3827463"/>
          <p14:tracePt t="25911" x="12168188" y="3835400"/>
          <p14:tracePt t="25914" x="12168188" y="3843338"/>
          <p14:tracePt t="25918" x="12168188" y="3851275"/>
          <p14:tracePt t="25922" x="12168188" y="3859213"/>
          <p14:tracePt t="25928" x="12168188" y="3867150"/>
          <p14:tracePt t="25930" x="12176125" y="3875088"/>
          <p14:tracePt t="25934" x="12176125" y="3883025"/>
          <p14:tracePt t="25938" x="12176125" y="3890963"/>
          <p14:tracePt t="25946" x="12176125" y="3898900"/>
          <p14:tracePt t="25948" x="12184063" y="3906838"/>
          <p14:tracePt t="25950" x="12184063" y="3914775"/>
          <p14:tracePt t="25954" x="12184063" y="3922713"/>
          <p14:tracePt t="25961" x="12184063" y="3938588"/>
          <p14:tracePt t="25963" x="12184063" y="3948113"/>
          <p14:tracePt t="26003" x="12184063" y="4059238"/>
          <p14:tracePt t="26005" x="12184063" y="4067175"/>
          <p14:tracePt t="26009" x="12184063" y="4075113"/>
          <p14:tracePt t="26010" x="12184063" y="4083050"/>
          <p14:tracePt t="26012" x="12184063" y="4090988"/>
          <p14:tracePt t="26014" x="12184063" y="4106863"/>
          <p14:tracePt t="26016" x="12184063" y="4114800"/>
          <p14:tracePt t="26018" x="12176125" y="4122738"/>
          <p14:tracePt t="26020" x="12176125" y="4130675"/>
          <p14:tracePt t="26022" x="12176125" y="4146550"/>
          <p14:tracePt t="26024" x="12176125" y="4154488"/>
          <p14:tracePt t="26028" x="12176125" y="4178300"/>
          <p14:tracePt t="26030" x="12176125" y="4194175"/>
          <p14:tracePt t="26032" x="12176125" y="4202113"/>
          <p14:tracePt t="26034" x="12176125" y="4217988"/>
          <p14:tracePt t="26036" x="12176125" y="4233863"/>
          <p14:tracePt t="26038" x="12176125" y="4241800"/>
          <p14:tracePt t="26040" x="12176125" y="4257675"/>
          <p14:tracePt t="26042" x="12176125" y="4273550"/>
          <p14:tracePt t="26045" x="12176125" y="4291013"/>
          <p14:tracePt t="26047" x="12176125" y="4306888"/>
          <p14:tracePt t="26048" x="12168188" y="4322763"/>
          <p14:tracePt t="26050" x="12168188" y="4338638"/>
          <p14:tracePt t="26052" x="12168188" y="4354513"/>
          <p14:tracePt t="26054" x="12168188" y="4370388"/>
          <p14:tracePt t="26056" x="12168188" y="4386263"/>
          <p14:tracePt t="26058" x="12168188" y="4402138"/>
          <p14:tracePt t="26061" x="12168188" y="4418013"/>
          <p14:tracePt t="26064" x="12168188" y="4457700"/>
          <p14:tracePt t="26066" x="12176125" y="4465638"/>
          <p14:tracePt t="26068" x="12176125" y="4481513"/>
          <p14:tracePt t="26070" x="12176125" y="4497388"/>
          <p14:tracePt t="26072" x="12176125" y="4513263"/>
          <p14:tracePt t="26074" x="12176125" y="4529138"/>
          <p14:tracePt t="26142" x="12184063" y="4800600"/>
          <p14:tracePt t="26144" x="12176125" y="4808538"/>
          <p14:tracePt t="26146" x="12176125" y="4816475"/>
          <p14:tracePt t="26150" x="12168188" y="4824413"/>
          <p14:tracePt t="26152" x="12168188" y="4832350"/>
          <p14:tracePt t="26154" x="12160250" y="4832350"/>
          <p14:tracePt t="26156" x="12160250" y="4840288"/>
          <p14:tracePt t="26158" x="12152313" y="4848225"/>
          <p14:tracePt t="26162" x="12144375" y="4856163"/>
          <p14:tracePt t="26164" x="12144375" y="4864100"/>
          <p14:tracePt t="26166" x="12136438" y="4864100"/>
          <p14:tracePt t="26169" x="12136438" y="4872038"/>
          <p14:tracePt t="26170" x="12128500" y="4879975"/>
          <p14:tracePt t="26174" x="12120563" y="4887913"/>
          <p14:tracePt t="26178" x="12112625" y="4895850"/>
          <p14:tracePt t="26183" x="12104688" y="4903788"/>
          <p14:tracePt t="26187" x="12096750" y="4903788"/>
          <p14:tracePt t="26189" x="12096750" y="4911725"/>
          <p14:tracePt t="26195" x="12088813" y="4919663"/>
          <p14:tracePt t="26201" x="12080875" y="4919663"/>
          <p14:tracePt t="26205" x="12080875" y="4927600"/>
          <p14:tracePt t="26207" x="12072938" y="4927600"/>
          <p14:tracePt t="26215" x="12065000" y="4935538"/>
          <p14:tracePt t="26223" x="12057063" y="4935538"/>
          <p14:tracePt t="26231" x="12049125" y="4935538"/>
          <p14:tracePt t="26233" x="12049125" y="4943475"/>
          <p14:tracePt t="26246" x="12041188" y="4943475"/>
          <p14:tracePt t="26259" x="12033250" y="4943475"/>
          <p14:tracePt t="26267" x="12025313" y="4951413"/>
          <p14:tracePt t="26275" x="12015788" y="4951413"/>
          <p14:tracePt t="26279" x="12007850" y="4951413"/>
          <p14:tracePt t="26283" x="11999913" y="4959350"/>
          <p14:tracePt t="26287" x="11991975" y="4959350"/>
          <p14:tracePt t="26291" x="11984038" y="4959350"/>
          <p14:tracePt t="26294" x="11984038" y="4967288"/>
          <p14:tracePt t="26296" x="11976100" y="4967288"/>
          <p14:tracePt t="26298" x="11968163" y="4967288"/>
          <p14:tracePt t="26301" x="11960225" y="4976813"/>
          <p14:tracePt t="26303" x="11952288" y="4976813"/>
          <p14:tracePt t="26307" x="11944350" y="4976813"/>
          <p14:tracePt t="26309" x="11936413" y="4984750"/>
          <p14:tracePt t="26311" x="11928475" y="4984750"/>
          <p14:tracePt t="26316" x="11920538" y="4992688"/>
          <p14:tracePt t="26317" x="11912600" y="4992688"/>
          <p14:tracePt t="26319" x="11904663" y="5000625"/>
          <p14:tracePt t="26321" x="11896725" y="5000625"/>
          <p14:tracePt t="26323" x="11888788" y="5000625"/>
          <p14:tracePt t="26325" x="11888788" y="5008563"/>
          <p14:tracePt t="26327" x="11880850" y="5008563"/>
          <p14:tracePt t="26332" x="11864975" y="5016500"/>
          <p14:tracePt t="26335" x="11857038" y="5024438"/>
          <p14:tracePt t="26337" x="11849100" y="5024438"/>
          <p14:tracePt t="26339" x="11841163" y="5032375"/>
          <p14:tracePt t="26344" x="11833225" y="5032375"/>
          <p14:tracePt t="26347" x="11825288" y="5040313"/>
          <p14:tracePt t="26349" x="11817350" y="5040313"/>
          <p14:tracePt t="26351" x="11817350" y="5048250"/>
          <p14:tracePt t="26353" x="11809413" y="5048250"/>
          <p14:tracePt t="26355" x="11801475" y="5048250"/>
          <p14:tracePt t="26357" x="11801475" y="5056188"/>
          <p14:tracePt t="26360" x="11793538" y="5056188"/>
          <p14:tracePt t="26363" x="11785600" y="5064125"/>
          <p14:tracePt t="26367" x="11777663" y="5064125"/>
          <p14:tracePt t="26369" x="11769725" y="5072063"/>
          <p14:tracePt t="26373" x="11761788" y="5072063"/>
          <p14:tracePt t="26375" x="11761788" y="5080000"/>
          <p14:tracePt t="26378" x="11753850" y="5080000"/>
          <p14:tracePt t="26379" x="11745913" y="5087938"/>
          <p14:tracePt t="26383" x="11737975" y="5087938"/>
          <p14:tracePt t="26385" x="11737975" y="5095875"/>
          <p14:tracePt t="26387" x="11730038" y="5095875"/>
          <p14:tracePt t="26389" x="11730038" y="5103813"/>
          <p14:tracePt t="26391" x="11722100" y="5103813"/>
          <p14:tracePt t="26395" x="11714163" y="5111750"/>
          <p14:tracePt t="26399" x="11706225" y="5111750"/>
          <p14:tracePt t="26401" x="11706225" y="5119688"/>
          <p14:tracePt t="26405" x="11698288" y="5127625"/>
          <p14:tracePt t="26409" x="11698288" y="5135563"/>
          <p14:tracePt t="26411" x="11690350" y="5135563"/>
          <p14:tracePt t="26415" x="11682413" y="5143500"/>
          <p14:tracePt t="26421" x="11674475" y="5151438"/>
          <p14:tracePt t="26425" x="11664950" y="5151438"/>
          <p14:tracePt t="26427" x="11664950" y="5159375"/>
          <p14:tracePt t="26429" x="11657013" y="5159375"/>
          <p14:tracePt t="26433" x="11649075" y="5167313"/>
          <p14:tracePt t="26437" x="11641138" y="5167313"/>
          <p14:tracePt t="26439" x="11641138" y="5175250"/>
          <p14:tracePt t="26441" x="11633200" y="5175250"/>
          <p14:tracePt t="26445" x="11625263" y="5183188"/>
          <p14:tracePt t="26449" x="11617325" y="5183188"/>
          <p14:tracePt t="26453" x="11609388" y="5191125"/>
          <p14:tracePt t="26457" x="11601450" y="5191125"/>
          <p14:tracePt t="26459" x="11593513" y="5199063"/>
          <p14:tracePt t="26463" x="11585575" y="5199063"/>
          <p14:tracePt t="26465" x="11585575" y="5207000"/>
          <p14:tracePt t="26467" x="11577638" y="5207000"/>
          <p14:tracePt t="26471" x="11569700" y="5207000"/>
          <p14:tracePt t="26473" x="11569700" y="5214938"/>
          <p14:tracePt t="26475" x="11561763" y="5214938"/>
          <p14:tracePt t="26480" x="11553825" y="5214938"/>
          <p14:tracePt t="26483" x="11545888" y="5222875"/>
          <p14:tracePt t="26489" x="11537950" y="5222875"/>
          <p14:tracePt t="26494" x="11530013" y="5222875"/>
          <p14:tracePt t="26497" x="11530013" y="5230813"/>
          <p14:tracePt t="26499" x="11522075" y="5230813"/>
          <p14:tracePt t="26505" x="11514138" y="5230813"/>
          <p14:tracePt t="26511" x="11506200" y="5238750"/>
          <p14:tracePt t="26517" x="11498263" y="5238750"/>
          <p14:tracePt t="26521" x="11498263" y="5246688"/>
          <p14:tracePt t="26523" x="11490325" y="5246688"/>
          <p14:tracePt t="26529" x="11482388" y="5254625"/>
          <p14:tracePt t="26533" x="11474450" y="5254625"/>
          <p14:tracePt t="26535" x="11474450" y="5262563"/>
          <p14:tracePt t="26537" x="11466513" y="5262563"/>
          <p14:tracePt t="26539" x="11466513" y="5270500"/>
          <p14:tracePt t="26541" x="11458575" y="5270500"/>
          <p14:tracePt t="26544" x="11450638" y="5278438"/>
          <p14:tracePt t="26548" x="11442700" y="5286375"/>
          <p14:tracePt t="26549" x="11434763" y="5286375"/>
          <p14:tracePt t="26551" x="11426825" y="5294313"/>
          <p14:tracePt t="26555" x="11418888" y="5302250"/>
          <p14:tracePt t="26557" x="11410950" y="5302250"/>
          <p14:tracePt t="26559" x="11403013" y="5310188"/>
          <p14:tracePt t="26563" x="11387138" y="5319713"/>
          <p14:tracePt t="26568" x="11371263" y="5335588"/>
          <p14:tracePt t="26570" x="11363325" y="5335588"/>
          <p14:tracePt t="26571" x="11355388" y="5343525"/>
          <p14:tracePt t="26573" x="11347450" y="5343525"/>
          <p14:tracePt t="26575" x="11339513" y="5351463"/>
          <p14:tracePt t="26577" x="11331575" y="5359400"/>
          <p14:tracePt t="26579" x="11323638" y="5359400"/>
          <p14:tracePt t="26582" x="11314113" y="5367338"/>
          <p14:tracePt t="26583" x="11306175" y="5375275"/>
          <p14:tracePt t="26587" x="11298238" y="5383213"/>
          <p14:tracePt t="26589" x="11290300" y="5391150"/>
          <p14:tracePt t="26591" x="11282363" y="5391150"/>
          <p14:tracePt t="26595" x="11274425" y="5407025"/>
          <p14:tracePt t="26599" x="11258550" y="5414963"/>
          <p14:tracePt t="26601" x="11250613" y="5422900"/>
          <p14:tracePt t="26605" x="11242675" y="5430838"/>
          <p14:tracePt t="26607" x="11234738" y="5438775"/>
          <p14:tracePt t="26611" x="11226800" y="5446713"/>
          <p14:tracePt t="26614" x="11218863" y="5454650"/>
          <p14:tracePt t="26617" x="11210925" y="5470525"/>
          <p14:tracePt t="26619" x="11202988" y="5470525"/>
          <p14:tracePt t="26621" x="11195050" y="5478463"/>
          <p14:tracePt t="26623" x="11195050" y="5486400"/>
          <p14:tracePt t="26625" x="11187113" y="5494338"/>
          <p14:tracePt t="26627" x="11179175" y="5494338"/>
          <p14:tracePt t="26629" x="11179175" y="5502275"/>
          <p14:tracePt t="26633" x="11171238" y="5518150"/>
          <p14:tracePt t="26635" x="11163300" y="5526088"/>
          <p14:tracePt t="26639" x="11155363" y="5534025"/>
          <p14:tracePt t="26641" x="11155363" y="5541963"/>
          <p14:tracePt t="26644" x="11147425" y="5549900"/>
          <p14:tracePt t="26648" x="11139488" y="5557838"/>
          <p14:tracePt t="26649" x="11139488" y="5565775"/>
          <p14:tracePt t="26651" x="11131550" y="5573713"/>
          <p14:tracePt t="26655" x="11131550" y="5581650"/>
          <p14:tracePt t="26657" x="11123613" y="5581650"/>
          <p14:tracePt t="26659" x="11123613" y="5589588"/>
          <p14:tracePt t="26661" x="11115675" y="5597525"/>
          <p14:tracePt t="26665" x="11115675" y="5605463"/>
          <p14:tracePt t="26667" x="11107738" y="5605463"/>
          <p14:tracePt t="26669" x="11107738" y="5613400"/>
          <p14:tracePt t="26673" x="11107738" y="5621338"/>
          <p14:tracePt t="26680" x="11099800" y="5629275"/>
          <p14:tracePt t="26683" x="11099800" y="5637213"/>
          <p14:tracePt t="26689" x="11099800" y="5645150"/>
          <p14:tracePt t="26694" x="11091863" y="5645150"/>
          <p14:tracePt t="26695" x="11091863" y="5653088"/>
          <p14:tracePt t="26701" x="11091863" y="5662613"/>
          <p14:tracePt t="26707" x="11091863" y="5670550"/>
          <p14:tracePt t="26713" x="11083925" y="5670550"/>
          <p14:tracePt t="26715" x="11083925" y="5678488"/>
          <p14:tracePt t="26725" x="11083925" y="5686425"/>
          <p14:tracePt t="26735" x="11083925" y="5694363"/>
          <p14:tracePt t="26741" x="11075988" y="5694363"/>
          <p14:tracePt t="26744" x="11075988" y="5702300"/>
          <p14:tracePt t="26749" x="11075988" y="5710238"/>
          <p14:tracePt t="26753" x="11075988" y="5718175"/>
          <p14:tracePt t="26757" x="11075988" y="5726113"/>
          <p14:tracePt t="26759" x="11068050" y="5726113"/>
          <p14:tracePt t="26761" x="11068050" y="5734050"/>
          <p14:tracePt t="26765" x="11068050" y="5741988"/>
          <p14:tracePt t="26771" x="11068050" y="5749925"/>
          <p14:tracePt t="26775" x="11068050" y="5757863"/>
          <p14:tracePt t="26779" x="11060113" y="5757863"/>
          <p14:tracePt t="26783" x="11060113" y="5765800"/>
          <p14:tracePt t="26789" x="11060113" y="5773738"/>
          <p14:tracePt t="26795" x="11060113" y="5781675"/>
          <p14:tracePt t="26799" x="11052175" y="5781675"/>
          <p14:tracePt t="26801" x="11052175" y="5789613"/>
          <p14:tracePt t="26807" x="11052175" y="5797550"/>
          <p14:tracePt t="26811" x="11052175" y="5805488"/>
          <p14:tracePt t="26814" x="11044238" y="5805488"/>
          <p14:tracePt t="26817" x="11044238" y="5813425"/>
          <p14:tracePt t="26821" x="11036300" y="5821363"/>
          <p14:tracePt t="26825" x="11036300" y="5829300"/>
          <p14:tracePt t="26827" x="11028363" y="5829300"/>
          <p14:tracePt t="26831" x="11028363" y="5837238"/>
          <p14:tracePt t="26833" x="11028363" y="5845175"/>
          <p14:tracePt t="26835" x="11020425" y="5845175"/>
          <p14:tracePt t="26837" x="11020425" y="5853113"/>
          <p14:tracePt t="26841" x="11012488" y="5861050"/>
          <p14:tracePt t="26845" x="11004550" y="5868988"/>
          <p14:tracePt t="26849" x="11004550" y="5876925"/>
          <p14:tracePt t="26851" x="10996613" y="5876925"/>
          <p14:tracePt t="26853" x="10996613" y="5884863"/>
          <p14:tracePt t="26855" x="10988675" y="5884863"/>
          <p14:tracePt t="26857" x="10988675" y="5892800"/>
          <p14:tracePt t="26862" x="10980738" y="5900738"/>
          <p14:tracePt t="26863" x="10971213" y="5900738"/>
          <p14:tracePt t="26866" x="10963275" y="5900738"/>
          <p14:tracePt t="26867" x="10963275" y="5908675"/>
          <p14:tracePt t="26869" x="10955338" y="5908675"/>
          <p14:tracePt t="26873" x="10947400" y="5916613"/>
          <p14:tracePt t="26877" x="10939463" y="5916613"/>
          <p14:tracePt t="26880" x="10939463" y="5924550"/>
          <p14:tracePt t="26882" x="10931525" y="5924550"/>
          <p14:tracePt t="26885" x="10923588" y="5924550"/>
          <p14:tracePt t="26889" x="10915650" y="5932488"/>
          <p14:tracePt t="26891" x="10907713" y="5932488"/>
          <p14:tracePt t="26895" x="10899775" y="5932488"/>
          <p14:tracePt t="26899" x="10891838" y="5932488"/>
          <p14:tracePt t="26901" x="10891838" y="5940425"/>
          <p14:tracePt t="26903" x="10883900" y="5940425"/>
          <p14:tracePt t="26905" x="10875963" y="5940425"/>
          <p14:tracePt t="26909" x="10868025" y="5940425"/>
          <p14:tracePt t="26914" x="10860088" y="5940425"/>
          <p14:tracePt t="26917" x="10852150" y="5940425"/>
          <p14:tracePt t="26921" x="10844213" y="5940425"/>
          <p14:tracePt t="26928" x="10836275" y="5940425"/>
          <p14:tracePt t="26931" x="10836275" y="5932488"/>
          <p14:tracePt t="26933" x="10828338" y="5932488"/>
          <p14:tracePt t="26939" x="10820400" y="5932488"/>
          <p14:tracePt t="26961" x="10812463" y="5932488"/>
          <p14:tracePt t="27025" x="10804525" y="5932488"/>
          <p14:tracePt t="27031" x="10796588" y="5932488"/>
          <p14:tracePt t="27035" x="10788650" y="5932488"/>
          <p14:tracePt t="27037" x="10780713" y="5932488"/>
          <p14:tracePt t="27041" x="10772775" y="5940425"/>
          <p14:tracePt t="27045" x="10764838" y="5940425"/>
          <p14:tracePt t="27047" x="10756900" y="5940425"/>
          <p14:tracePt t="27051" x="10748963" y="5940425"/>
          <p14:tracePt t="27053" x="10741025" y="5940425"/>
          <p14:tracePt t="27057" x="10733088" y="5940425"/>
          <p14:tracePt t="27059" x="10725150" y="5940425"/>
          <p14:tracePt t="27064" x="10717213" y="5940425"/>
          <p14:tracePt t="27067" x="10709275" y="5940425"/>
          <p14:tracePt t="27073" x="10701338" y="5940425"/>
          <p14:tracePt t="27078" x="10693400" y="5940425"/>
          <p14:tracePt t="27083" x="10685463" y="5940425"/>
          <p14:tracePt t="27095" x="10677525" y="5940425"/>
          <p14:tracePt t="27855" x="10677525" y="5948363"/>
          <p14:tracePt t="27879" x="10669588" y="5956300"/>
          <p14:tracePt t="27891" x="10669588" y="5964238"/>
          <p14:tracePt t="27901" x="10661650" y="5964238"/>
          <p14:tracePt t="27905" x="10661650" y="5972175"/>
          <p14:tracePt t="27919" x="10661650" y="5980113"/>
          <p14:tracePt t="27921" x="10653713" y="5980113"/>
          <p14:tracePt t="27947" x="10653713" y="5988050"/>
          <p14:tracePt t="28001" x="10645775" y="5988050"/>
          <p14:tracePt t="28021" x="10645775" y="5995988"/>
          <p14:tracePt t="28024" x="10637838" y="5995988"/>
          <p14:tracePt t="28034" x="10629900" y="5995988"/>
          <p14:tracePt t="28037" x="10629900" y="6005513"/>
          <p14:tracePt t="28039" x="10620375" y="6005513"/>
          <p14:tracePt t="28047" x="10612438" y="6005513"/>
          <p14:tracePt t="28049" x="10612438" y="6013450"/>
          <p14:tracePt t="28055" x="10604500" y="6013450"/>
          <p14:tracePt t="28061" x="10596563" y="6013450"/>
          <p14:tracePt t="28065" x="10596563" y="6021388"/>
          <p14:tracePt t="28069" x="10588625" y="6021388"/>
          <p14:tracePt t="28080" x="10580688" y="6021388"/>
          <p14:tracePt t="28085" x="10580688" y="6029325"/>
          <p14:tracePt t="28088" x="10572750" y="6029325"/>
          <p14:tracePt t="28099" x="10564813" y="6029325"/>
          <p14:tracePt t="28115" x="10556875" y="6029325"/>
          <p14:tracePt t="28131" x="10556875" y="6037263"/>
          <p14:tracePt t="28137" x="10548938" y="6037263"/>
          <p14:tracePt t="28160" x="10541000" y="6037263"/>
          <p14:tracePt t="28179" x="10533063" y="6037263"/>
          <p14:tracePt t="28195" x="10525125" y="6037263"/>
          <p14:tracePt t="28211" x="10517188" y="6037263"/>
          <p14:tracePt t="28229" x="10509250" y="6037263"/>
          <p14:tracePt t="28243" x="10501313" y="6037263"/>
          <p14:tracePt t="28255" x="10493375" y="6037263"/>
          <p14:tracePt t="28263" x="10485438" y="6037263"/>
          <p14:tracePt t="28265" x="10485438" y="6045200"/>
          <p14:tracePt t="28269" x="10477500" y="6045200"/>
          <p14:tracePt t="28278" x="10469563" y="6045200"/>
          <p14:tracePt t="28285" x="10461625" y="6045200"/>
          <p14:tracePt t="28295" x="10453688" y="6045200"/>
          <p14:tracePt t="28303" x="10445750" y="6053138"/>
          <p14:tracePt t="28309" x="10437813" y="6053138"/>
          <p14:tracePt t="28315" x="10429875" y="6053138"/>
          <p14:tracePt t="28321" x="10421938" y="6061075"/>
          <p14:tracePt t="28325" x="10414000" y="6061075"/>
          <p14:tracePt t="28331" x="10406063" y="6061075"/>
          <p14:tracePt t="28335" x="10398125" y="6069013"/>
          <p14:tracePt t="28341" x="10390188" y="6069013"/>
          <p14:tracePt t="28346" x="10382250" y="6069013"/>
          <p14:tracePt t="28349" x="10374313" y="6076950"/>
          <p14:tracePt t="28353" x="10366375" y="6076950"/>
          <p14:tracePt t="28357" x="10358438" y="6076950"/>
          <p14:tracePt t="28359" x="10358438" y="6084888"/>
          <p14:tracePt t="28362" x="10350500" y="6084888"/>
          <p14:tracePt t="28365" x="10342563" y="6084888"/>
          <p14:tracePt t="28369" x="10334625" y="6084888"/>
          <p14:tracePt t="28371" x="10334625" y="6092825"/>
          <p14:tracePt t="28373" x="10326688" y="6092825"/>
          <p14:tracePt t="28375" x="10318750" y="6092825"/>
          <p14:tracePt t="28380" x="10310813" y="6100763"/>
          <p14:tracePt t="28383" x="10302875" y="6100763"/>
          <p14:tracePt t="28385" x="10294938" y="6108700"/>
          <p14:tracePt t="28389" x="10287000" y="6108700"/>
          <p14:tracePt t="28391" x="10279063" y="6108700"/>
          <p14:tracePt t="28394" x="10269538" y="6116638"/>
          <p14:tracePt t="28395" x="10261600" y="6116638"/>
          <p14:tracePt t="28397" x="10261600" y="6124575"/>
          <p14:tracePt t="28399" x="10253663" y="6124575"/>
          <p14:tracePt t="28401" x="10245725" y="6124575"/>
          <p14:tracePt t="28403" x="10237788" y="6124575"/>
          <p14:tracePt t="28405" x="10237788" y="6132513"/>
          <p14:tracePt t="28407" x="10229850" y="6132513"/>
          <p14:tracePt t="28409" x="10221913" y="6132513"/>
          <p14:tracePt t="28411" x="10213975" y="6140450"/>
          <p14:tracePt t="28414" x="10206038" y="6140450"/>
          <p14:tracePt t="28417" x="10198100" y="6140450"/>
          <p14:tracePt t="28419" x="10190163" y="6148388"/>
          <p14:tracePt t="28423" x="10182225" y="6148388"/>
          <p14:tracePt t="28426" x="10174288" y="6148388"/>
          <p14:tracePt t="28429" x="10166350" y="6156325"/>
          <p14:tracePt t="28433" x="10158413" y="6156325"/>
          <p14:tracePt t="28435" x="10150475" y="6156325"/>
          <p14:tracePt t="28439" x="10142538" y="6164263"/>
          <p14:tracePt t="28444" x="10134600" y="6164263"/>
          <p14:tracePt t="28447" x="10126663" y="6164263"/>
          <p14:tracePt t="28451" x="10118725" y="6172200"/>
          <p14:tracePt t="28457" x="10110788" y="6172200"/>
          <p14:tracePt t="28465" x="10102850" y="6172200"/>
          <p14:tracePt t="28479" x="10094913" y="6180138"/>
          <p14:tracePt t="28585" x="10086975" y="6180138"/>
          <p14:tracePt t="28593" x="10079038" y="6180138"/>
          <p14:tracePt t="28599" x="10071100" y="6180138"/>
          <p14:tracePt t="28603" x="10063163" y="6180138"/>
          <p14:tracePt t="28607" x="10055225" y="6180138"/>
          <p14:tracePt t="28611" x="10047288" y="6188075"/>
          <p14:tracePt t="28613" x="10039350" y="6188075"/>
          <p14:tracePt t="28615" x="10031413" y="6188075"/>
          <p14:tracePt t="28617" x="10023475" y="6188075"/>
          <p14:tracePt t="28621" x="10015538" y="6188075"/>
          <p14:tracePt t="28623" x="10007600" y="6188075"/>
          <p14:tracePt t="28625" x="9999663" y="6188075"/>
          <p14:tracePt t="28629" x="9991725" y="6188075"/>
          <p14:tracePt t="28631" x="9983788" y="6188075"/>
          <p14:tracePt t="28633" x="9975850" y="6188075"/>
          <p14:tracePt t="28635" x="9967913" y="6188075"/>
          <p14:tracePt t="28637" x="9959975" y="6188075"/>
          <p14:tracePt t="28639" x="9952038" y="6188075"/>
          <p14:tracePt t="28641" x="9944100" y="6196013"/>
          <p14:tracePt t="28645" x="9926638" y="6196013"/>
          <p14:tracePt t="28647" x="9918700" y="6196013"/>
          <p14:tracePt t="28649" x="9910763" y="6196013"/>
          <p14:tracePt t="28651" x="9902825" y="6196013"/>
          <p14:tracePt t="28653" x="9894888" y="6196013"/>
          <p14:tracePt t="28655" x="9886950" y="6196013"/>
          <p14:tracePt t="28657" x="9879013" y="6196013"/>
          <p14:tracePt t="28659" x="9871075" y="6196013"/>
          <p14:tracePt t="28661" x="9863138" y="6196013"/>
          <p14:tracePt t="28663" x="9847263" y="6196013"/>
          <p14:tracePt t="28665" x="9839325" y="6196013"/>
          <p14:tracePt t="28667" x="9831388" y="6196013"/>
          <p14:tracePt t="28669" x="9823450" y="6203950"/>
          <p14:tracePt t="28671" x="9815513" y="6203950"/>
          <p14:tracePt t="28673" x="9799638" y="6203950"/>
          <p14:tracePt t="28675" x="9791700" y="6203950"/>
          <p14:tracePt t="28677" x="9783763" y="6203950"/>
          <p14:tracePt t="28679" x="9775825" y="6203950"/>
          <p14:tracePt t="28681" x="9759950" y="6203950"/>
          <p14:tracePt t="28683" x="9752013" y="6203950"/>
          <p14:tracePt t="28685" x="9744075" y="6203950"/>
          <p14:tracePt t="28687" x="9728200" y="6203950"/>
          <p14:tracePt t="28689" x="9720263" y="6203950"/>
          <p14:tracePt t="28691" x="9712325" y="6203950"/>
          <p14:tracePt t="28694" x="9696450" y="6203950"/>
          <p14:tracePt t="28696" x="9688513" y="6203950"/>
          <p14:tracePt t="28697" x="9672638" y="6211888"/>
          <p14:tracePt t="28699" x="9664700" y="6211888"/>
          <p14:tracePt t="28701" x="9648825" y="6211888"/>
          <p14:tracePt t="28703" x="9640888" y="6211888"/>
          <p14:tracePt t="28705" x="9625013" y="6211888"/>
          <p14:tracePt t="28707" x="9617075" y="6211888"/>
          <p14:tracePt t="28709" x="9601200" y="6211888"/>
          <p14:tracePt t="28711" x="9593263" y="6211888"/>
          <p14:tracePt t="28713" x="9585325" y="6211888"/>
          <p14:tracePt t="28715" x="9567863" y="6211888"/>
          <p14:tracePt t="28717" x="9559925" y="6211888"/>
          <p14:tracePt t="28719" x="9544050" y="6211888"/>
          <p14:tracePt t="28721" x="9536113" y="6219825"/>
          <p14:tracePt t="28723" x="9528175" y="6219825"/>
          <p14:tracePt t="28725" x="9512300" y="6219825"/>
          <p14:tracePt t="28727" x="9504363" y="6219825"/>
          <p14:tracePt t="28729" x="9496425" y="6219825"/>
          <p14:tracePt t="28731" x="9480550" y="6219825"/>
          <p14:tracePt t="28733" x="9472613" y="6219825"/>
          <p14:tracePt t="28735" x="9464675" y="6219825"/>
          <p14:tracePt t="28737" x="9448800" y="6219825"/>
          <p14:tracePt t="28739" x="9440863" y="6219825"/>
          <p14:tracePt t="28741" x="9432925" y="6219825"/>
          <p14:tracePt t="28744" x="9424988" y="6219825"/>
          <p14:tracePt t="28746" x="9409113" y="6219825"/>
          <p14:tracePt t="28747" x="9401175" y="6227763"/>
          <p14:tracePt t="28749" x="9393238" y="6227763"/>
          <p14:tracePt t="28751" x="9385300" y="6227763"/>
          <p14:tracePt t="28753" x="9369425" y="6227763"/>
          <p14:tracePt t="28755" x="9361488" y="6227763"/>
          <p14:tracePt t="28757" x="9353550" y="6227763"/>
          <p14:tracePt t="28759" x="9345613" y="6227763"/>
          <p14:tracePt t="28761" x="9329738" y="6227763"/>
          <p14:tracePt t="28763" x="9321800" y="6227763"/>
          <p14:tracePt t="28765" x="9313863" y="6227763"/>
          <p14:tracePt t="28767" x="9305925" y="6227763"/>
          <p14:tracePt t="28769" x="9290050" y="6227763"/>
          <p14:tracePt t="28771" x="9282113" y="6235700"/>
          <p14:tracePt t="28773" x="9274175" y="6235700"/>
          <p14:tracePt t="28775" x="9266238" y="6235700"/>
          <p14:tracePt t="28778" x="9250363" y="6235700"/>
          <p14:tracePt t="28781" x="9234488" y="6235700"/>
          <p14:tracePt t="28783" x="9224963" y="6243638"/>
          <p14:tracePt t="28785" x="9217025" y="6243638"/>
          <p14:tracePt t="28787" x="9209088" y="6243638"/>
          <p14:tracePt t="28789" x="9193213" y="6243638"/>
          <p14:tracePt t="28791" x="9185275" y="6251575"/>
          <p14:tracePt t="28794" x="9177338" y="6251575"/>
          <p14:tracePt t="28796" x="9169400" y="6251575"/>
          <p14:tracePt t="28799" x="9145588" y="6251575"/>
          <p14:tracePt t="28801" x="9137650" y="6251575"/>
          <p14:tracePt t="28803" x="9129713" y="6259513"/>
          <p14:tracePt t="28805" x="9121775" y="6259513"/>
          <p14:tracePt t="28807" x="9105900" y="6259513"/>
          <p14:tracePt t="28809" x="9097963" y="6259513"/>
          <p14:tracePt t="28812" x="9090025" y="6259513"/>
          <p14:tracePt t="28815" x="9066213" y="6259513"/>
          <p14:tracePt t="28817" x="9058275" y="6259513"/>
          <p14:tracePt t="28819" x="9042400" y="6259513"/>
          <p14:tracePt t="28821" x="9034463" y="6259513"/>
          <p14:tracePt t="28823" x="9018588" y="6259513"/>
          <p14:tracePt t="28825" x="9010650" y="6259513"/>
          <p14:tracePt t="28830" x="8986838" y="6267450"/>
          <p14:tracePt t="28831" x="8978900" y="6259513"/>
          <p14:tracePt t="28833" x="8963025" y="6259513"/>
          <p14:tracePt t="28835" x="8955088" y="6259513"/>
          <p14:tracePt t="28837" x="8947150" y="6259513"/>
          <p14:tracePt t="28839" x="8931275" y="6267450"/>
          <p14:tracePt t="28841" x="8923338" y="6267450"/>
          <p14:tracePt t="28845" x="8899525" y="6267450"/>
          <p14:tracePt t="28847" x="8891588" y="6267450"/>
          <p14:tracePt t="28849" x="8874125" y="6267450"/>
          <p14:tracePt t="28851" x="8866188" y="6267450"/>
          <p14:tracePt t="28853" x="8858250" y="6267450"/>
          <p14:tracePt t="28855" x="8842375" y="6267450"/>
          <p14:tracePt t="28857" x="8834438" y="6267450"/>
          <p14:tracePt t="28860" x="8818563" y="6267450"/>
          <p14:tracePt t="28862" x="8810625" y="6259513"/>
          <p14:tracePt t="28864" x="8794750" y="6259513"/>
          <p14:tracePt t="28865" x="8786813" y="6259513"/>
          <p14:tracePt t="28867" x="8770938" y="6259513"/>
          <p14:tracePt t="28869" x="8755063" y="6259513"/>
          <p14:tracePt t="28871" x="8747125" y="6259513"/>
          <p14:tracePt t="28873" x="8731250" y="6259513"/>
          <p14:tracePt t="28875" x="8723313" y="6259513"/>
          <p14:tracePt t="28877" x="8707438" y="6259513"/>
          <p14:tracePt t="28879" x="8699500" y="6259513"/>
          <p14:tracePt t="28881" x="8683625" y="6259513"/>
          <p14:tracePt t="28883" x="8675688" y="6251575"/>
          <p14:tracePt t="28885" x="8659813" y="6251575"/>
          <p14:tracePt t="28887" x="8651875" y="6251575"/>
          <p14:tracePt t="28889" x="8636000" y="6251575"/>
          <p14:tracePt t="28891" x="8628063" y="6251575"/>
          <p14:tracePt t="28894" x="8612188" y="6243638"/>
          <p14:tracePt t="28896" x="8604250" y="6243638"/>
          <p14:tracePt t="28897" x="8588375" y="6243638"/>
          <p14:tracePt t="28899" x="8572500" y="6243638"/>
          <p14:tracePt t="28901" x="8564563" y="6243638"/>
          <p14:tracePt t="28903" x="8556625" y="6235700"/>
          <p14:tracePt t="28905" x="8540750" y="6235700"/>
          <p14:tracePt t="28907" x="8531225" y="6235700"/>
          <p14:tracePt t="28909" x="8515350" y="6227763"/>
          <p14:tracePt t="28911" x="8507413" y="6227763"/>
          <p14:tracePt t="28914" x="8491538" y="6227763"/>
          <p14:tracePt t="28915" x="8483600" y="6219825"/>
          <p14:tracePt t="28917" x="8467725" y="6219825"/>
          <p14:tracePt t="28919" x="8459788" y="6211888"/>
          <p14:tracePt t="28921" x="8443913" y="6211888"/>
          <p14:tracePt t="28923" x="8435975" y="6203950"/>
          <p14:tracePt t="28925" x="8420100" y="6203950"/>
          <p14:tracePt t="28929" x="8396288" y="6196013"/>
          <p14:tracePt t="28933" x="8372475" y="6188075"/>
          <p14:tracePt t="28935" x="8364538" y="6188075"/>
          <p14:tracePt t="28937" x="8348663" y="6180138"/>
          <p14:tracePt t="28939" x="8340725" y="6180138"/>
          <p14:tracePt t="28941" x="8332788" y="6180138"/>
          <p14:tracePt t="28944" x="8316913" y="6172200"/>
          <p14:tracePt t="28945" x="8308975" y="6172200"/>
          <p14:tracePt t="28948" x="8293100" y="6164263"/>
          <p14:tracePt t="28963" x="8205788" y="6140450"/>
          <p14:tracePt t="28966" x="8197850" y="6132513"/>
          <p14:tracePt t="28967" x="8189913" y="6132513"/>
          <p14:tracePt t="28970" x="8172450" y="6124575"/>
          <p14:tracePt t="28971" x="8156575" y="6124575"/>
          <p14:tracePt t="28973" x="8148638" y="6116638"/>
          <p14:tracePt t="28975" x="8140700" y="6116638"/>
          <p14:tracePt t="28977" x="8124825" y="6108700"/>
          <p14:tracePt t="28979" x="8116888" y="6100763"/>
          <p14:tracePt t="28982" x="8108950" y="6100763"/>
          <p14:tracePt t="28983" x="8093075" y="6092825"/>
          <p14:tracePt t="28985" x="8085138" y="6092825"/>
          <p14:tracePt t="28987" x="8077200" y="6084888"/>
          <p14:tracePt t="28989" x="8061325" y="6084888"/>
          <p14:tracePt t="28991" x="8053388" y="6076950"/>
          <p14:tracePt t="28994" x="8045450" y="6076950"/>
          <p14:tracePt t="28995" x="8037513" y="6069013"/>
          <p14:tracePt t="28999" x="8013700" y="6061075"/>
          <p14:tracePt t="29002" x="8005763" y="6061075"/>
          <p14:tracePt t="29003" x="7997825" y="6061075"/>
          <p14:tracePt t="29005" x="7989888" y="6053138"/>
          <p14:tracePt t="29007" x="7974013" y="6053138"/>
          <p14:tracePt t="29009" x="7966075" y="6045200"/>
          <p14:tracePt t="29012" x="7958138" y="6045200"/>
          <p14:tracePt t="29013" x="7950200" y="6037263"/>
          <p14:tracePt t="29017" x="7926388" y="6029325"/>
          <p14:tracePt t="29019" x="7918450" y="6029325"/>
          <p14:tracePt t="29021" x="7910513" y="6029325"/>
          <p14:tracePt t="29023" x="7902575" y="6021388"/>
          <p14:tracePt t="29025" x="7894638" y="6021388"/>
          <p14:tracePt t="29027" x="7886700" y="6013450"/>
          <p14:tracePt t="29028" x="7870825" y="6013450"/>
          <p14:tracePt t="29030" x="7870825" y="6005513"/>
          <p14:tracePt t="29032" x="7854950" y="6005513"/>
          <p14:tracePt t="29034" x="7847013" y="5995988"/>
          <p14:tracePt t="29036" x="7839075" y="5995988"/>
          <p14:tracePt t="29038" x="7829550" y="5988050"/>
          <p14:tracePt t="29040" x="7821613" y="5988050"/>
          <p14:tracePt t="29043" x="7813675" y="5980113"/>
          <p14:tracePt t="29045" x="7805738" y="5980113"/>
          <p14:tracePt t="29046" x="7797800" y="5972175"/>
          <p14:tracePt t="29048" x="7781925" y="5972175"/>
          <p14:tracePt t="29050" x="7773988" y="5964238"/>
          <p14:tracePt t="29052" x="7766050" y="5964238"/>
          <p14:tracePt t="29054" x="7758113" y="5956300"/>
          <p14:tracePt t="29056" x="7742238" y="5956300"/>
          <p14:tracePt t="29059" x="7734300" y="5948363"/>
          <p14:tracePt t="29060" x="7726363" y="5940425"/>
          <p14:tracePt t="29062" x="7718425" y="5940425"/>
          <p14:tracePt t="29064" x="7702550" y="5932488"/>
          <p14:tracePt t="29066" x="7694613" y="5932488"/>
          <p14:tracePt t="29068" x="7686675" y="5924550"/>
          <p14:tracePt t="29070" x="7678738" y="5924550"/>
          <p14:tracePt t="29072" x="7670800" y="5916613"/>
          <p14:tracePt t="29074" x="7662863" y="5908675"/>
          <p14:tracePt t="29076" x="7654925" y="5908675"/>
          <p14:tracePt t="29079" x="7639050" y="5900738"/>
          <p14:tracePt t="29081" x="7631113" y="5900738"/>
          <p14:tracePt t="29082" x="7623175" y="5892800"/>
          <p14:tracePt t="29084" x="7615238" y="5892800"/>
          <p14:tracePt t="29086" x="7607300" y="5884863"/>
          <p14:tracePt t="29089" x="7599363" y="5876925"/>
          <p14:tracePt t="29090" x="7591425" y="5876925"/>
          <p14:tracePt t="29093" x="7583488" y="5868988"/>
          <p14:tracePt t="29095" x="7575550" y="5868988"/>
          <p14:tracePt t="29096" x="7575550" y="5861050"/>
          <p14:tracePt t="29098" x="7567613" y="5861050"/>
          <p14:tracePt t="29100" x="7559675" y="5853113"/>
          <p14:tracePt t="29102" x="7551738" y="5853113"/>
          <p14:tracePt t="29104" x="7543800" y="5845175"/>
          <p14:tracePt t="29106" x="7535863" y="5837238"/>
          <p14:tracePt t="29109" x="7527925" y="5829300"/>
          <p14:tracePt t="29112" x="7519988" y="5821363"/>
          <p14:tracePt t="29114" x="7512050" y="5813425"/>
          <p14:tracePt t="29116" x="7504113" y="5805488"/>
          <p14:tracePt t="29119" x="7504113" y="5797550"/>
          <p14:tracePt t="29121" x="7496175" y="5797550"/>
          <p14:tracePt t="29123" x="7486650" y="5789613"/>
          <p14:tracePt t="29125" x="7486650" y="5781675"/>
          <p14:tracePt t="29127" x="7478713" y="5773738"/>
          <p14:tracePt t="29129" x="7470775" y="5765800"/>
          <p14:tracePt t="29133" x="7462838" y="5749925"/>
          <p14:tracePt t="29135" x="7454900" y="5741988"/>
          <p14:tracePt t="29137" x="7454900" y="5726113"/>
          <p14:tracePt t="29139" x="7446963" y="5718175"/>
          <p14:tracePt t="29141" x="7439025" y="5710238"/>
          <p14:tracePt t="29144" x="7431088" y="5702300"/>
          <p14:tracePt t="29145" x="7431088" y="5694363"/>
          <p14:tracePt t="29149" x="7415213" y="5678488"/>
          <p14:tracePt t="29151" x="7415213" y="5670550"/>
          <p14:tracePt t="29152" x="7407275" y="5662613"/>
          <p14:tracePt t="29154" x="7399338" y="5653088"/>
          <p14:tracePt t="29156" x="7399338" y="5645150"/>
          <p14:tracePt t="29158" x="7391400" y="5637213"/>
          <p14:tracePt t="29161" x="7391400" y="5629275"/>
          <p14:tracePt t="29163" x="7383463" y="5621338"/>
          <p14:tracePt t="29164" x="7383463" y="5613400"/>
          <p14:tracePt t="29166" x="7375525" y="5605463"/>
          <p14:tracePt t="29168" x="7367588" y="5597525"/>
          <p14:tracePt t="29172" x="7359650" y="5589588"/>
          <p14:tracePt t="29174" x="7359650" y="5581650"/>
          <p14:tracePt t="29177" x="7351713" y="5573713"/>
          <p14:tracePt t="29179" x="7343775" y="5565775"/>
          <p14:tracePt t="29180" x="7343775" y="5557838"/>
          <p14:tracePt t="29182" x="7335838" y="5549900"/>
          <p14:tracePt t="29185" x="7335838" y="5541963"/>
          <p14:tracePt t="29186" x="7327900" y="5526088"/>
          <p14:tracePt t="29188" x="7319963" y="5518150"/>
          <p14:tracePt t="29190" x="7312025" y="5510213"/>
          <p14:tracePt t="29193" x="7304088" y="5502275"/>
          <p14:tracePt t="29195" x="7304088" y="5494338"/>
          <p14:tracePt t="29197" x="7296150" y="5478463"/>
          <p14:tracePt t="29198" x="7288213" y="5470525"/>
          <p14:tracePt t="29200" x="7288213" y="5462588"/>
          <p14:tracePt t="29202" x="7280275" y="5454650"/>
          <p14:tracePt t="29204" x="7272338" y="5438775"/>
          <p14:tracePt t="29206" x="7264400" y="5430838"/>
          <p14:tracePt t="29209" x="7256463" y="5414963"/>
          <p14:tracePt t="29211" x="7248525" y="5407025"/>
          <p14:tracePt t="29213" x="7248525" y="5399088"/>
          <p14:tracePt t="29214" x="7240588" y="5391150"/>
          <p14:tracePt t="29216" x="7232650" y="5375275"/>
          <p14:tracePt t="29218" x="7224713" y="5367338"/>
          <p14:tracePt t="29220" x="7216775" y="5359400"/>
          <p14:tracePt t="29222" x="7208838" y="5343525"/>
          <p14:tracePt t="29224" x="7200900" y="5335588"/>
          <p14:tracePt t="29227" x="7192963" y="5319713"/>
          <p14:tracePt t="29228" x="7185025" y="5310188"/>
          <p14:tracePt t="29230" x="7177088" y="5302250"/>
          <p14:tracePt t="29232" x="7177088" y="5286375"/>
          <p14:tracePt t="29234" x="7169150" y="5278438"/>
          <p14:tracePt t="29236" x="7161213" y="5270500"/>
          <p14:tracePt t="29238" x="7153275" y="5254625"/>
          <p14:tracePt t="29240" x="7145338" y="5246688"/>
          <p14:tracePt t="29243" x="7135813" y="5238750"/>
          <p14:tracePt t="29244" x="7127875" y="5222875"/>
          <p14:tracePt t="29247" x="7119938" y="5214938"/>
          <p14:tracePt t="29248" x="7112000" y="5199063"/>
          <p14:tracePt t="29250" x="7104063" y="5191125"/>
          <p14:tracePt t="29252" x="7096125" y="5183188"/>
          <p14:tracePt t="29254" x="7088188" y="5167313"/>
          <p14:tracePt t="29256" x="7080250" y="5151438"/>
          <p14:tracePt t="29258" x="7072313" y="5135563"/>
          <p14:tracePt t="29260" x="7064375" y="5127625"/>
          <p14:tracePt t="29263" x="7056438" y="5111750"/>
          <p14:tracePt t="29265" x="7048500" y="5095875"/>
          <p14:tracePt t="29267" x="7032625" y="5080000"/>
          <p14:tracePt t="29268" x="7024688" y="5056188"/>
          <p14:tracePt t="29270" x="7016750" y="5048250"/>
          <p14:tracePt t="29272" x="7000875" y="5032375"/>
          <p14:tracePt t="29274" x="6992938" y="5008563"/>
          <p14:tracePt t="29277" x="6985000" y="4992688"/>
          <p14:tracePt t="29278" x="6969125" y="4976813"/>
          <p14:tracePt t="29281" x="6961188" y="4959350"/>
          <p14:tracePt t="29282" x="6953250" y="4943475"/>
          <p14:tracePt t="29284" x="6937375" y="4927600"/>
          <p14:tracePt t="29286" x="6929438" y="4911725"/>
          <p14:tracePt t="29288" x="6913563" y="4887913"/>
          <p14:tracePt t="29290" x="6905625" y="4872038"/>
          <p14:tracePt t="29293" x="6897688" y="4856163"/>
          <p14:tracePt t="29294" x="6889750" y="4840288"/>
          <p14:tracePt t="29298" x="6873875" y="4824413"/>
          <p14:tracePt t="29299" x="6865938" y="4808538"/>
          <p14:tracePt t="29300" x="6850063" y="4792663"/>
          <p14:tracePt t="29302" x="6842125" y="4776788"/>
          <p14:tracePt t="29304" x="6826250" y="4760913"/>
          <p14:tracePt t="29306" x="6818313" y="4745038"/>
          <p14:tracePt t="29308" x="6802438" y="4721225"/>
          <p14:tracePt t="29310" x="6794500" y="4713288"/>
          <p14:tracePt t="29312" x="6777038" y="4697413"/>
          <p14:tracePt t="29315" x="6769100" y="4673600"/>
          <p14:tracePt t="29316" x="6753225" y="4657725"/>
          <p14:tracePt t="29318" x="6737350" y="4641850"/>
          <p14:tracePt t="29320" x="6729413" y="4624388"/>
          <p14:tracePt t="29322" x="6713538" y="4608513"/>
          <p14:tracePt t="29324" x="6705600" y="4592638"/>
          <p14:tracePt t="29327" x="6689725" y="4576763"/>
          <p14:tracePt t="29328" x="6673850" y="4560888"/>
          <p14:tracePt t="29331" x="6665913" y="4545013"/>
          <p14:tracePt t="29332" x="6650038" y="4529138"/>
          <p14:tracePt t="29334" x="6634163" y="4513263"/>
          <p14:tracePt t="29336" x="6626225" y="4497388"/>
          <p14:tracePt t="29338" x="6602413" y="4473575"/>
          <p14:tracePt t="29340" x="6594475" y="4457700"/>
          <p14:tracePt t="29343" x="6578600" y="4441825"/>
          <p14:tracePt t="29344" x="6562725" y="4425950"/>
          <p14:tracePt t="29347" x="6554788" y="4410075"/>
          <p14:tracePt t="29349" x="6530975" y="4386263"/>
          <p14:tracePt t="29350" x="6523038" y="4378325"/>
          <p14:tracePt t="29352" x="6507163" y="4354513"/>
          <p14:tracePt t="29354" x="6499225" y="4338638"/>
          <p14:tracePt t="29356" x="6483350" y="4322763"/>
          <p14:tracePt t="29358" x="6467475" y="4298950"/>
          <p14:tracePt t="29360" x="6459538" y="4281488"/>
          <p14:tracePt t="29362" x="6442075" y="4265613"/>
          <p14:tracePt t="29365" x="6426200" y="4249738"/>
          <p14:tracePt t="29366" x="6410325" y="4233863"/>
          <p14:tracePt t="29368" x="6394450" y="4217988"/>
          <p14:tracePt t="29370" x="6386513" y="4202113"/>
          <p14:tracePt t="29372" x="6370638" y="4186238"/>
          <p14:tracePt t="29374" x="6362700" y="4170363"/>
          <p14:tracePt t="29377" x="6346825" y="4154488"/>
          <p14:tracePt t="29378" x="6330950" y="4138613"/>
          <p14:tracePt t="29381" x="6323013" y="4122738"/>
          <p14:tracePt t="29382" x="6307138" y="4106863"/>
          <p14:tracePt t="29384" x="6299200" y="4090988"/>
          <p14:tracePt t="29386" x="6283325" y="4075113"/>
          <p14:tracePt t="29388" x="6267450" y="4059238"/>
          <p14:tracePt t="29391" x="6259513" y="4043363"/>
          <p14:tracePt t="29393" x="6251575" y="4035425"/>
          <p14:tracePt t="29394" x="6235700" y="4019550"/>
          <p14:tracePt t="29397" x="6227763" y="4003675"/>
          <p14:tracePt t="29398" x="6211888" y="3979863"/>
          <p14:tracePt t="29400" x="6203950" y="3971925"/>
          <p14:tracePt t="29402" x="6188075" y="3956050"/>
          <p14:tracePt t="29404" x="6180138" y="3938588"/>
          <p14:tracePt t="29406" x="6164263" y="3922713"/>
          <p14:tracePt t="29408" x="6148388" y="3898900"/>
          <p14:tracePt t="29410" x="6140450" y="3883025"/>
          <p14:tracePt t="29413" x="6124575" y="3867150"/>
          <p14:tracePt t="29415" x="6108700" y="3851275"/>
          <p14:tracePt t="29416" x="6100763" y="3827463"/>
          <p14:tracePt t="29418" x="6083300" y="3803650"/>
          <p14:tracePt t="29420" x="6067425" y="3795713"/>
          <p14:tracePt t="29422" x="6059488" y="3771900"/>
          <p14:tracePt t="29424" x="6043613" y="3756025"/>
          <p14:tracePt t="29426" x="6035675" y="3732213"/>
          <p14:tracePt t="29428" x="6019800" y="3708400"/>
          <p14:tracePt t="29431" x="6003925" y="3692525"/>
          <p14:tracePt t="29432" x="5995988" y="3676650"/>
          <p14:tracePt t="29434" x="5980113" y="3660775"/>
          <p14:tracePt t="29436" x="5964238" y="3636963"/>
          <p14:tracePt t="29438" x="5948363" y="3613150"/>
          <p14:tracePt t="29440" x="5940425" y="3595688"/>
          <p14:tracePt t="29443" x="5924550" y="3579813"/>
          <p14:tracePt t="29444" x="5908675" y="3556000"/>
          <p14:tracePt t="29447" x="5892800" y="3540125"/>
          <p14:tracePt t="29449" x="5876925" y="3516313"/>
          <p14:tracePt t="29450" x="5861050" y="3500438"/>
          <p14:tracePt t="29452" x="5853113" y="3476625"/>
          <p14:tracePt t="29454" x="5837238" y="3452813"/>
          <p14:tracePt t="29456" x="5821363" y="3436938"/>
          <p14:tracePt t="29458" x="5797550" y="3413125"/>
          <p14:tracePt t="29460" x="5789613" y="3397250"/>
          <p14:tracePt t="29462" x="5773738" y="3373438"/>
          <p14:tracePt t="29465" x="5757863" y="3349625"/>
          <p14:tracePt t="29466" x="5740400" y="3333750"/>
          <p14:tracePt t="29468" x="5724525" y="3309938"/>
          <p14:tracePt t="29470" x="5708650" y="3294063"/>
          <p14:tracePt t="29472" x="5692775" y="3270250"/>
          <p14:tracePt t="29474" x="5684838" y="3244850"/>
          <p14:tracePt t="29477" x="5668963" y="3228975"/>
          <p14:tracePt t="29478" x="5653088" y="3205163"/>
          <p14:tracePt t="29481" x="5637213" y="3189288"/>
          <p14:tracePt t="29482" x="5621338" y="3165475"/>
          <p14:tracePt t="29484" x="5613400" y="3149600"/>
          <p14:tracePt t="29486" x="5597525" y="3133725"/>
          <p14:tracePt t="29488" x="5581650" y="3109913"/>
          <p14:tracePt t="29490" x="5573713" y="3094038"/>
          <p14:tracePt t="29493" x="5565775" y="3078163"/>
          <p14:tracePt t="29494" x="5549900" y="3062288"/>
          <p14:tracePt t="29497" x="5534025" y="3046413"/>
          <p14:tracePt t="29498" x="5526088" y="3022600"/>
          <p14:tracePt t="29500" x="5510213" y="3006725"/>
          <p14:tracePt t="29502" x="5502275" y="2990850"/>
          <p14:tracePt t="29504" x="5486400" y="2974975"/>
          <p14:tracePt t="29506" x="5470525" y="2959100"/>
          <p14:tracePt t="29509" x="5462588" y="2943225"/>
          <p14:tracePt t="29510" x="5446713" y="2927350"/>
          <p14:tracePt t="29512" x="5438775" y="2909888"/>
          <p14:tracePt t="29517" x="5407025" y="2886075"/>
          <p14:tracePt t="29518" x="5389563" y="2862263"/>
          <p14:tracePt t="29520" x="5381625" y="2846388"/>
          <p14:tracePt t="29522" x="5365750" y="2830513"/>
          <p14:tracePt t="29524" x="5357813" y="2814638"/>
          <p14:tracePt t="29526" x="5341938" y="2798763"/>
          <p14:tracePt t="29528" x="5326063" y="2782888"/>
          <p14:tracePt t="29531" x="5310188" y="2767013"/>
          <p14:tracePt t="29533" x="5302250" y="2751138"/>
          <p14:tracePt t="29534" x="5286375" y="2727325"/>
          <p14:tracePt t="29536" x="5270500" y="2711450"/>
          <p14:tracePt t="29538" x="5254625" y="2695575"/>
          <p14:tracePt t="29540" x="5238750" y="2679700"/>
          <p14:tracePt t="29543" x="5222875" y="2663825"/>
          <p14:tracePt t="29544" x="5207000" y="2640013"/>
          <p14:tracePt t="29548" x="5191125" y="2624138"/>
          <p14:tracePt t="29548" x="5175250" y="2608263"/>
          <p14:tracePt t="29550" x="5159375" y="2592388"/>
          <p14:tracePt t="29552" x="5143500" y="2576513"/>
          <p14:tracePt t="29554" x="5127625" y="2559050"/>
          <p14:tracePt t="29556" x="5111750" y="2535238"/>
          <p14:tracePt t="29558" x="5095875" y="2519363"/>
          <p14:tracePt t="29560" x="5080000" y="2503488"/>
          <p14:tracePt t="29562" x="5064125" y="2487613"/>
          <p14:tracePt t="29565" x="5046663" y="2471738"/>
          <p14:tracePt t="29566" x="5030788" y="2455863"/>
          <p14:tracePt t="29568" x="5014913" y="2439988"/>
          <p14:tracePt t="29570" x="4999038" y="2424113"/>
          <p14:tracePt t="29572" x="4983163" y="2408238"/>
          <p14:tracePt t="29574" x="4967288" y="2392363"/>
          <p14:tracePt t="29576" x="4951413" y="2376488"/>
          <p14:tracePt t="29578" x="4927600" y="2360613"/>
          <p14:tracePt t="29581" x="4919663" y="2344738"/>
          <p14:tracePt t="29583" x="4903788" y="2336800"/>
          <p14:tracePt t="29584" x="4887913" y="2320925"/>
          <p14:tracePt t="29586" x="4872038" y="2305050"/>
          <p14:tracePt t="29588" x="4848225" y="2289175"/>
          <p14:tracePt t="29590" x="4840288" y="2281238"/>
          <p14:tracePt t="29593" x="4824413" y="2265363"/>
          <p14:tracePt t="29594" x="4808538" y="2257425"/>
          <p14:tracePt t="29597" x="4792663" y="2241550"/>
          <p14:tracePt t="29599" x="4776788" y="2233613"/>
          <p14:tracePt t="29600" x="4760913" y="2216150"/>
          <p14:tracePt t="29602" x="4745038" y="2208213"/>
          <p14:tracePt t="29604" x="4729163" y="2200275"/>
          <p14:tracePt t="29606" x="4721225" y="2184400"/>
          <p14:tracePt t="29608" x="4695825" y="2176463"/>
          <p14:tracePt t="29611" x="4687888" y="2168525"/>
          <p14:tracePt t="29612" x="4672013" y="2160588"/>
          <p14:tracePt t="29615" x="4656138" y="2152650"/>
          <p14:tracePt t="29616" x="4648200" y="2144713"/>
          <p14:tracePt t="29618" x="4632325" y="2128838"/>
          <p14:tracePt t="29620" x="4616450" y="2128838"/>
          <p14:tracePt t="29622" x="4608513" y="2120900"/>
          <p14:tracePt t="29624" x="4592638" y="2112963"/>
          <p14:tracePt t="29627" x="4584700" y="2105025"/>
          <p14:tracePt t="29628" x="4568825" y="2097088"/>
          <p14:tracePt t="29631" x="4560888" y="2089150"/>
          <p14:tracePt t="29632" x="4552950" y="2081213"/>
          <p14:tracePt t="29634" x="4537075" y="2073275"/>
          <p14:tracePt t="29636" x="4529138" y="2073275"/>
          <p14:tracePt t="29638" x="4513263" y="2065338"/>
          <p14:tracePt t="29640" x="4505325" y="2057400"/>
          <p14:tracePt t="29643" x="4497388" y="2057400"/>
          <p14:tracePt t="29644" x="4489450" y="2049463"/>
          <p14:tracePt t="29647" x="4481513" y="2041525"/>
          <p14:tracePt t="29648" x="4465638" y="2041525"/>
          <p14:tracePt t="29650" x="4457700" y="2033588"/>
          <p14:tracePt t="29652" x="4449763" y="2025650"/>
          <p14:tracePt t="29654" x="4441825" y="2025650"/>
          <p14:tracePt t="29656" x="4433888" y="2017713"/>
          <p14:tracePt t="29658" x="4418013" y="2017713"/>
          <p14:tracePt t="29660" x="4410075" y="2009775"/>
          <p14:tracePt t="29663" x="4402138" y="2009775"/>
          <p14:tracePt t="29665" x="4394200" y="2009775"/>
          <p14:tracePt t="29666" x="4394200" y="2001838"/>
          <p14:tracePt t="29668" x="4378325" y="2001838"/>
          <p14:tracePt t="29670" x="4378325" y="1993900"/>
          <p14:tracePt t="29672" x="4370388" y="1993900"/>
          <p14:tracePt t="29674" x="4362450" y="1985963"/>
          <p14:tracePt t="29677" x="4352925" y="1985963"/>
          <p14:tracePt t="29680" x="4344988" y="1978025"/>
          <p14:tracePt t="29684" x="4337050" y="1970088"/>
          <p14:tracePt t="29686" x="4329113" y="1970088"/>
          <p14:tracePt t="29690" x="4321175" y="1962150"/>
          <p14:tracePt t="29693" x="4313238" y="1962150"/>
          <p14:tracePt t="29696" x="4305300" y="1954213"/>
          <p14:tracePt t="29698" x="4297363" y="1954213"/>
          <p14:tracePt t="29702" x="4289425" y="1946275"/>
          <p14:tracePt t="29704" x="4281488" y="1946275"/>
          <p14:tracePt t="29708" x="4273550" y="1938338"/>
          <p14:tracePt t="29710" x="4265613" y="1938338"/>
          <p14:tracePt t="29712" x="4257675" y="1938338"/>
          <p14:tracePt t="29714" x="4249738" y="1930400"/>
          <p14:tracePt t="29719" x="4241800" y="1922463"/>
          <p14:tracePt t="29721" x="4233863" y="1922463"/>
          <p14:tracePt t="29723" x="4225925" y="1922463"/>
          <p14:tracePt t="29725" x="4217988" y="1914525"/>
          <p14:tracePt t="29730" x="4210050" y="1914525"/>
          <p14:tracePt t="29732" x="4202113" y="1914525"/>
          <p14:tracePt t="29733" x="4194175" y="1906588"/>
          <p14:tracePt t="29737" x="4186238" y="1906588"/>
          <p14:tracePt t="29741" x="4178300" y="1898650"/>
          <p14:tracePt t="29745" x="4170363" y="1898650"/>
          <p14:tracePt t="29753" x="4162425" y="1898650"/>
          <p14:tracePt t="29761" x="4154488" y="1898650"/>
          <p14:tracePt t="29767" x="4154488" y="1890713"/>
          <p14:tracePt t="29769" x="4146550" y="1890713"/>
          <p14:tracePt t="29777" x="4138613" y="1890713"/>
          <p14:tracePt t="29781" x="4130675" y="1890713"/>
          <p14:tracePt t="29783" x="4122738" y="1890713"/>
          <p14:tracePt t="29785" x="4122738" y="1881188"/>
          <p14:tracePt t="29787" x="4114800" y="1881188"/>
          <p14:tracePt t="29789" x="4106863" y="1881188"/>
          <p14:tracePt t="29791" x="4098925" y="1881188"/>
          <p14:tracePt t="29795" x="4090988" y="1873250"/>
          <p14:tracePt t="29797" x="4083050" y="1873250"/>
          <p14:tracePt t="29799" x="4075113" y="1873250"/>
          <p14:tracePt t="29801" x="4067175" y="1873250"/>
          <p14:tracePt t="29803" x="4059238" y="1873250"/>
          <p14:tracePt t="29805" x="4043363" y="1865313"/>
          <p14:tracePt t="29807" x="4035425" y="1865313"/>
          <p14:tracePt t="29809" x="4027488" y="1865313"/>
          <p14:tracePt t="29813" x="4011613" y="1865313"/>
          <p14:tracePt t="29815" x="3994150" y="1857375"/>
          <p14:tracePt t="29817" x="3986213" y="1857375"/>
          <p14:tracePt t="29819" x="3978275" y="1857375"/>
          <p14:tracePt t="29821" x="3970338" y="1849438"/>
          <p14:tracePt t="29823" x="3954463" y="1849438"/>
          <p14:tracePt t="29825" x="3946525" y="1849438"/>
          <p14:tracePt t="29828" x="3938588" y="1849438"/>
          <p14:tracePt t="29832" x="3914775" y="1841500"/>
          <p14:tracePt t="29833" x="3906838" y="1841500"/>
          <p14:tracePt t="29835" x="3898900" y="1841500"/>
          <p14:tracePt t="29837" x="3883025" y="1841500"/>
          <p14:tracePt t="29839" x="3867150" y="1841500"/>
          <p14:tracePt t="29841" x="3859213" y="1833563"/>
          <p14:tracePt t="29844" x="3851275" y="1833563"/>
          <p14:tracePt t="29845" x="3835400" y="1833563"/>
          <p14:tracePt t="29848" x="3819525" y="1833563"/>
          <p14:tracePt t="29849" x="3803650" y="1833563"/>
          <p14:tracePt t="29851" x="3795713" y="1833563"/>
          <p14:tracePt t="29853" x="3787775" y="1833563"/>
          <p14:tracePt t="29855" x="3771900" y="1833563"/>
          <p14:tracePt t="29857" x="3756025" y="1833563"/>
          <p14:tracePt t="29861" x="3732213" y="1825625"/>
          <p14:tracePt t="29863" x="3716338" y="1825625"/>
          <p14:tracePt t="29866" x="3708400" y="1825625"/>
          <p14:tracePt t="29867" x="3692525" y="1825625"/>
          <p14:tracePt t="29869" x="3676650" y="1817688"/>
          <p14:tracePt t="29871" x="3668713" y="1817688"/>
          <p14:tracePt t="29873" x="3651250" y="1817688"/>
          <p14:tracePt t="29876" x="3635375" y="1817688"/>
          <p14:tracePt t="29879" x="3611563" y="1809750"/>
          <p14:tracePt t="29881" x="3603625" y="1809750"/>
          <p14:tracePt t="29883" x="3587750" y="1809750"/>
          <p14:tracePt t="29885" x="3579813" y="1809750"/>
          <p14:tracePt t="29887" x="3571875" y="1809750"/>
          <p14:tracePt t="29889" x="3556000" y="1801813"/>
          <p14:tracePt t="29891" x="3548063" y="1801813"/>
          <p14:tracePt t="29894" x="3532188" y="1801813"/>
          <p14:tracePt t="29895" x="3524250" y="1801813"/>
          <p14:tracePt t="29897" x="3516313" y="1801813"/>
          <p14:tracePt t="29899" x="3500438" y="1793875"/>
          <p14:tracePt t="29901" x="3492500" y="1793875"/>
          <p14:tracePt t="29903" x="3484563" y="1793875"/>
          <p14:tracePt t="29906" x="3476625" y="1793875"/>
          <p14:tracePt t="29907" x="3468688" y="1793875"/>
          <p14:tracePt t="29909" x="3460750" y="1793875"/>
          <p14:tracePt t="29911" x="3452813" y="1793875"/>
          <p14:tracePt t="29914" x="3444875" y="1793875"/>
          <p14:tracePt t="29915" x="3436938" y="1793875"/>
          <p14:tracePt t="29917" x="3429000" y="1793875"/>
          <p14:tracePt t="29919" x="3421063" y="1793875"/>
          <p14:tracePt t="29921" x="3413125" y="1793875"/>
          <p14:tracePt t="29923" x="3405188" y="1793875"/>
          <p14:tracePt t="29925" x="3397250" y="1785938"/>
          <p14:tracePt t="29929" x="3389313" y="1785938"/>
          <p14:tracePt t="29931" x="3381375" y="1785938"/>
          <p14:tracePt t="29933" x="3373438" y="1785938"/>
          <p14:tracePt t="29937" x="3365500" y="1785938"/>
          <p14:tracePt t="29939" x="3357563" y="1785938"/>
          <p14:tracePt t="29944" x="3349625" y="1785938"/>
          <p14:tracePt t="29946" x="3349625" y="1793875"/>
          <p14:tracePt t="29947" x="3341688" y="1793875"/>
          <p14:tracePt t="29951" x="3333750" y="1793875"/>
          <p14:tracePt t="29964" x="3317875" y="1793875"/>
          <p14:tracePt t="29965" x="3317875" y="1801813"/>
          <p14:tracePt t="29967" x="3308350" y="1801813"/>
          <p14:tracePt t="29971" x="3300413" y="1801813"/>
          <p14:tracePt t="29977" x="3292475" y="1809750"/>
          <p14:tracePt t="29981" x="3284538" y="1809750"/>
          <p14:tracePt t="29985" x="3276600" y="1809750"/>
          <p14:tracePt t="29987" x="3268663" y="1817688"/>
          <p14:tracePt t="29989" x="3260725" y="1817688"/>
          <p14:tracePt t="29994" x="3252788" y="1817688"/>
          <p14:tracePt t="29996" x="3244850" y="1817688"/>
          <p14:tracePt t="29997" x="3236913" y="1817688"/>
          <p14:tracePt t="29999" x="3228975" y="1825625"/>
          <p14:tracePt t="30001" x="3221038" y="1825625"/>
          <p14:tracePt t="30003" x="3213100" y="1825625"/>
          <p14:tracePt t="30005" x="3205163" y="1825625"/>
          <p14:tracePt t="30007" x="3197225" y="1825625"/>
          <p14:tracePt t="30009" x="3181350" y="1825625"/>
          <p14:tracePt t="30011" x="3173413" y="1825625"/>
          <p14:tracePt t="30014" x="3165475" y="1833563"/>
          <p14:tracePt t="30015" x="3157538" y="1833563"/>
          <p14:tracePt t="30017" x="3149600" y="1833563"/>
          <p14:tracePt t="30019" x="3141663" y="1833563"/>
          <p14:tracePt t="30021" x="3133725" y="1833563"/>
          <p14:tracePt t="30023" x="3125788" y="1833563"/>
          <p14:tracePt t="30025" x="3117850" y="1833563"/>
          <p14:tracePt t="30027" x="3109913" y="1841500"/>
          <p14:tracePt t="30030" x="3101975" y="1841500"/>
          <p14:tracePt t="30032" x="3094038" y="1841500"/>
          <p14:tracePt t="30033" x="3086100" y="1841500"/>
          <p14:tracePt t="30035" x="3078163" y="1841500"/>
          <p14:tracePt t="30037" x="3070225" y="1841500"/>
          <p14:tracePt t="30039" x="3062288" y="1841500"/>
          <p14:tracePt t="30041" x="3062288" y="1849438"/>
          <p14:tracePt t="30044" x="3054350" y="1849438"/>
          <p14:tracePt t="30046" x="3046413" y="1849438"/>
          <p14:tracePt t="30049" x="3030538" y="1849438"/>
          <p14:tracePt t="30053" x="3022600" y="1849438"/>
          <p14:tracePt t="30055" x="3014663" y="1857375"/>
          <p14:tracePt t="30057" x="3006725" y="1857375"/>
          <p14:tracePt t="30061" x="2998788" y="1857375"/>
          <p14:tracePt t="30063" x="2990850" y="1857375"/>
          <p14:tracePt t="30067" x="2982913" y="1857375"/>
          <p14:tracePt t="30069" x="2974975" y="1857375"/>
          <p14:tracePt t="30073" x="2967038" y="1857375"/>
          <p14:tracePt t="30075" x="2967038" y="1865313"/>
          <p14:tracePt t="30077" x="2957513" y="1865313"/>
          <p14:tracePt t="30081" x="2949575" y="1865313"/>
          <p14:tracePt t="30083" x="2941638" y="1865313"/>
          <p14:tracePt t="30089" x="2933700" y="1865313"/>
          <p14:tracePt t="30094" x="2925763" y="1865313"/>
          <p14:tracePt t="30099" x="2917825" y="1865313"/>
          <p14:tracePt t="30105" x="2909888" y="1865313"/>
          <p14:tracePt t="30113" x="2901950" y="1865313"/>
          <p14:tracePt t="30121" x="2894013" y="1865313"/>
          <p14:tracePt t="30123" x="2894013" y="1873250"/>
          <p14:tracePt t="30133" x="2886075" y="1873250"/>
          <p14:tracePt t="30149" x="2878138" y="1873250"/>
          <p14:tracePt t="30165" x="2870200" y="1873250"/>
          <p14:tracePt t="30179" x="2862263" y="1873250"/>
          <p14:tracePt t="30183" x="2862263" y="1881188"/>
          <p14:tracePt t="30287" x="2862263" y="1873250"/>
          <p14:tracePt t="30555" x="2854325" y="1873250"/>
          <p14:tracePt t="30577" x="2846388" y="1873250"/>
          <p14:tracePt t="30593" x="2838450" y="1873250"/>
          <p14:tracePt t="30615" x="2830513" y="1873250"/>
          <p14:tracePt t="30959" x="2838450" y="1873250"/>
          <p14:tracePt t="30967" x="2838450" y="1881188"/>
          <p14:tracePt t="30971" x="2846388" y="1881188"/>
          <p14:tracePt t="30975" x="2854325" y="1890713"/>
          <p14:tracePt t="30980" x="2862263" y="1890713"/>
          <p14:tracePt t="30983" x="2862263" y="1898650"/>
          <p14:tracePt t="30987" x="2870200" y="1898650"/>
          <p14:tracePt t="30997" x="2870200" y="1906588"/>
          <p14:tracePt t="31010" x="2878138" y="1906588"/>
          <p14:tracePt t="31033" x="2886075" y="1906588"/>
          <p14:tracePt t="31092" x="2894013" y="1914525"/>
          <p14:tracePt t="31099" x="2901950" y="1914525"/>
          <p14:tracePt t="31107" x="2909888" y="1914525"/>
          <p14:tracePt t="31113" x="2917825" y="1914525"/>
          <p14:tracePt t="31121" x="2925763" y="1922463"/>
          <p14:tracePt t="31131" x="2933700" y="1922463"/>
          <p14:tracePt t="31141" x="2941638" y="1922463"/>
          <p14:tracePt t="31149" x="2949575" y="1922463"/>
          <p14:tracePt t="31155" x="2957513" y="1922463"/>
          <p14:tracePt t="31157" x="2957513" y="1930400"/>
          <p14:tracePt t="31159" x="2967038" y="1930400"/>
          <p14:tracePt t="31165" x="2974975" y="1930400"/>
          <p14:tracePt t="31169" x="2982913" y="1930400"/>
          <p14:tracePt t="31173" x="2990850" y="1930400"/>
          <p14:tracePt t="31175" x="2990850" y="1938338"/>
          <p14:tracePt t="31177" x="2998788" y="1938338"/>
          <p14:tracePt t="31181" x="3006725" y="1938338"/>
          <p14:tracePt t="31187" x="3014663" y="1938338"/>
          <p14:tracePt t="31189" x="3014663" y="1946275"/>
          <p14:tracePt t="31191" x="3022600" y="1946275"/>
          <p14:tracePt t="31196" x="3030538" y="1946275"/>
          <p14:tracePt t="31199" x="3038475" y="1946275"/>
          <p14:tracePt t="31205" x="3046413" y="1946275"/>
          <p14:tracePt t="31207" x="3046413" y="1954213"/>
          <p14:tracePt t="31209" x="3054350" y="1954213"/>
          <p14:tracePt t="31217" x="3062288" y="1954213"/>
          <p14:tracePt t="31223" x="3070225" y="1954213"/>
          <p14:tracePt t="31229" x="3078163" y="1962150"/>
          <p14:tracePt t="31233" x="3086100" y="1962150"/>
          <p14:tracePt t="31239" x="3094038" y="1962150"/>
          <p14:tracePt t="31247" x="3101975" y="1962150"/>
          <p14:tracePt t="31249" x="3101975" y="1970088"/>
          <p14:tracePt t="31253" x="3109913" y="1970088"/>
          <p14:tracePt t="31259" x="3117850" y="1970088"/>
          <p14:tracePt t="31267" x="3125788" y="1970088"/>
          <p14:tracePt t="31277" x="3133725" y="1970088"/>
          <p14:tracePt t="31279" x="3133725" y="1978025"/>
          <p14:tracePt t="31285" x="3141663" y="1978025"/>
          <p14:tracePt t="31291" x="3149600" y="1978025"/>
          <p14:tracePt t="31296" x="3149600" y="1985963"/>
          <p14:tracePt t="31298" x="3157538" y="1985963"/>
          <p14:tracePt t="31301" x="3165475" y="1985963"/>
          <p14:tracePt t="31305" x="3173413" y="1993900"/>
          <p14:tracePt t="31309" x="3181350" y="1993900"/>
          <p14:tracePt t="31315" x="3189288" y="2001838"/>
          <p14:tracePt t="31317" x="3197225" y="2001838"/>
          <p14:tracePt t="31319" x="3205163" y="2001838"/>
          <p14:tracePt t="31323" x="3213100" y="2009775"/>
          <p14:tracePt t="31327" x="3221038" y="2009775"/>
          <p14:tracePt t="31331" x="3228975" y="2017713"/>
          <p14:tracePt t="31333" x="3236913" y="2017713"/>
          <p14:tracePt t="31337" x="3244850" y="2025650"/>
          <p14:tracePt t="31339" x="3252788" y="2025650"/>
          <p14:tracePt t="31341" x="3260725" y="2025650"/>
          <p14:tracePt t="31345" x="3268663" y="2033588"/>
          <p14:tracePt t="31347" x="3276600" y="2033588"/>
          <p14:tracePt t="31349" x="3284538" y="2041525"/>
          <p14:tracePt t="31353" x="3292475" y="2041525"/>
          <p14:tracePt t="31355" x="3300413" y="2049463"/>
          <p14:tracePt t="31357" x="3308350" y="2049463"/>
          <p14:tracePt t="31359" x="3317875" y="2057400"/>
          <p14:tracePt t="31363" x="3325813" y="2057400"/>
          <p14:tracePt t="31366" x="3333750" y="2065338"/>
          <p14:tracePt t="31367" x="3341688" y="2065338"/>
          <p14:tracePt t="31369" x="3341688" y="2073275"/>
          <p14:tracePt t="31371" x="3349625" y="2073275"/>
          <p14:tracePt t="31373" x="3357563" y="2073275"/>
          <p14:tracePt t="31375" x="3357563" y="2081213"/>
          <p14:tracePt t="31378" x="3365500" y="2081213"/>
          <p14:tracePt t="31379" x="3373438" y="2089150"/>
          <p14:tracePt t="31383" x="3381375" y="2089150"/>
          <p14:tracePt t="31385" x="3381375" y="2097088"/>
          <p14:tracePt t="31387" x="3389313" y="2097088"/>
          <p14:tracePt t="31389" x="3397250" y="2105025"/>
          <p14:tracePt t="31394" x="3405188" y="2112963"/>
          <p14:tracePt t="31397" x="3413125" y="2120900"/>
          <p14:tracePt t="31399" x="3421063" y="2120900"/>
          <p14:tracePt t="31401" x="3421063" y="2128838"/>
          <p14:tracePt t="31403" x="3429000" y="2128838"/>
          <p14:tracePt t="31405" x="3436938" y="2136775"/>
          <p14:tracePt t="31409" x="3444875" y="2144713"/>
          <p14:tracePt t="31413" x="3452813" y="2152650"/>
          <p14:tracePt t="31415" x="3460750" y="2152650"/>
          <p14:tracePt t="31417" x="3468688" y="2160588"/>
          <p14:tracePt t="31419" x="3476625" y="2168525"/>
          <p14:tracePt t="31423" x="3484563" y="2176463"/>
          <p14:tracePt t="31425" x="3492500" y="2184400"/>
          <p14:tracePt t="31429" x="3500438" y="2192338"/>
          <p14:tracePt t="31433" x="3516313" y="2200275"/>
          <p14:tracePt t="31435" x="3516313" y="2208213"/>
          <p14:tracePt t="31437" x="3524250" y="2216150"/>
          <p14:tracePt t="31439" x="3532188" y="2216150"/>
          <p14:tracePt t="31441" x="3532188" y="2224088"/>
          <p14:tracePt t="31445" x="3540125" y="2233613"/>
          <p14:tracePt t="31450" x="3556000" y="2241550"/>
          <p14:tracePt t="31451" x="3556000" y="2249488"/>
          <p14:tracePt t="31453" x="3563938" y="2249488"/>
          <p14:tracePt t="31455" x="3563938" y="2257425"/>
          <p14:tracePt t="31457" x="3571875" y="2265363"/>
          <p14:tracePt t="31459" x="3579813" y="2265363"/>
          <p14:tracePt t="31462" x="3579813" y="2273300"/>
          <p14:tracePt t="31465" x="3587750" y="2281238"/>
          <p14:tracePt t="31467" x="3587750" y="2289175"/>
          <p14:tracePt t="31469" x="3595688" y="2289175"/>
          <p14:tracePt t="31471" x="3603625" y="2297113"/>
          <p14:tracePt t="31475" x="3611563" y="2305050"/>
          <p14:tracePt t="31480" x="3619500" y="2312988"/>
          <p14:tracePt t="31483" x="3619500" y="2320925"/>
          <p14:tracePt t="31485" x="3627438" y="2328863"/>
          <p14:tracePt t="31489" x="3635375" y="2336800"/>
          <p14:tracePt t="31494" x="3635375" y="2344738"/>
          <p14:tracePt t="31495" x="3643313" y="2344738"/>
          <p14:tracePt t="31498" x="3643313" y="2352675"/>
          <p14:tracePt t="31501" x="3651250" y="2360613"/>
          <p14:tracePt t="31505" x="3651250" y="2368550"/>
          <p14:tracePt t="31509" x="3660775" y="2376488"/>
          <p14:tracePt t="31514" x="3660775" y="2384425"/>
          <p14:tracePt t="31519" x="3668713" y="2392363"/>
          <p14:tracePt t="31523" x="3668713" y="2400300"/>
          <p14:tracePt t="31527" x="3668713" y="2408238"/>
          <p14:tracePt t="31531" x="3668713" y="2416175"/>
          <p14:tracePt t="31535" x="3676650" y="2424113"/>
          <p14:tracePt t="31537" x="3676650" y="2432050"/>
          <p14:tracePt t="31541" x="3676650" y="2439988"/>
          <p14:tracePt t="31544" x="3676650" y="2447925"/>
          <p14:tracePt t="31547" x="3684588" y="2455863"/>
          <p14:tracePt t="31549" x="3684588" y="2463800"/>
          <p14:tracePt t="31551" x="3684588" y="2471738"/>
          <p14:tracePt t="31555" x="3684588" y="2479675"/>
          <p14:tracePt t="31557" x="3684588" y="2487613"/>
          <p14:tracePt t="31559" x="3684588" y="2495550"/>
          <p14:tracePt t="31561" x="3692525" y="2503488"/>
          <p14:tracePt t="31565" x="3692525" y="2511425"/>
          <p14:tracePt t="31567" x="3692525" y="2519363"/>
          <p14:tracePt t="31569" x="3692525" y="2527300"/>
          <p14:tracePt t="31573" x="3692525" y="2535238"/>
          <p14:tracePt t="31575" x="3692525" y="2543175"/>
          <p14:tracePt t="31580" x="3692525" y="2559050"/>
          <p14:tracePt t="31583" x="3692525" y="2566988"/>
          <p14:tracePt t="31587" x="3700463" y="2576513"/>
          <p14:tracePt t="31589" x="3700463" y="2584450"/>
          <p14:tracePt t="31591" x="3700463" y="2592388"/>
          <p14:tracePt t="31595" x="3700463" y="2600325"/>
          <p14:tracePt t="31597" x="3700463" y="2608263"/>
          <p14:tracePt t="31599" x="3700463" y="2616200"/>
          <p14:tracePt t="31603" x="3700463" y="2624138"/>
          <p14:tracePt t="31607" x="3700463" y="2632075"/>
          <p14:tracePt t="31612" x="3700463" y="2640013"/>
          <p14:tracePt t="31615" x="3700463" y="2647950"/>
          <p14:tracePt t="31619" x="3700463" y="2655888"/>
          <p14:tracePt t="31625" x="3700463" y="2663825"/>
          <p14:tracePt t="31631" x="3700463" y="2671763"/>
          <p14:tracePt t="31640" x="3700463" y="2679700"/>
          <p14:tracePt t="31650" x="3700463" y="2687638"/>
          <p14:tracePt t="31660" x="3700463" y="2695575"/>
          <p14:tracePt t="31671" x="3700463" y="2703513"/>
          <p14:tracePt t="31683" x="3700463" y="2711450"/>
          <p14:tracePt t="31689" x="3692525" y="2711450"/>
          <p14:tracePt t="31695" x="3692525" y="2719388"/>
          <p14:tracePt t="31701" x="3692525" y="2727325"/>
          <p14:tracePt t="31710" x="3692525" y="2735263"/>
          <p14:tracePt t="31715" x="3684588" y="2735263"/>
          <p14:tracePt t="31717" x="3684588" y="2743200"/>
          <p14:tracePt t="31725" x="3684588" y="2751138"/>
          <p14:tracePt t="31733" x="3684588" y="2759075"/>
          <p14:tracePt t="31735" x="3676650" y="2759075"/>
          <p14:tracePt t="31737" x="3676650" y="2767013"/>
          <p14:tracePt t="31744" x="3676650" y="2774950"/>
          <p14:tracePt t="31749" x="3668713" y="2782888"/>
          <p14:tracePt t="31755" x="3668713" y="2790825"/>
          <p14:tracePt t="31759" x="3660775" y="2790825"/>
          <p14:tracePt t="31761" x="3660775" y="2798763"/>
          <p14:tracePt t="31765" x="3651250" y="2806700"/>
          <p14:tracePt t="31769" x="3643313" y="2814638"/>
          <p14:tracePt t="31773" x="3643313" y="2822575"/>
          <p14:tracePt t="31775" x="3635375" y="2822575"/>
          <p14:tracePt t="31777" x="3635375" y="2830513"/>
          <p14:tracePt t="31780" x="3627438" y="2838450"/>
          <p14:tracePt t="31783" x="3619500" y="2846388"/>
          <p14:tracePt t="31787" x="3611563" y="2846388"/>
          <p14:tracePt t="31789" x="3611563" y="2854325"/>
          <p14:tracePt t="31791" x="3603625" y="2854325"/>
          <p14:tracePt t="31794" x="3603625" y="2862263"/>
          <p14:tracePt t="31795" x="3595688" y="2862263"/>
          <p14:tracePt t="31799" x="3587750" y="2870200"/>
          <p14:tracePt t="31803" x="3579813" y="2870200"/>
          <p14:tracePt t="31805" x="3579813" y="2878138"/>
          <p14:tracePt t="31811" x="3571875" y="2878138"/>
          <p14:tracePt t="31815" x="3571875" y="2886075"/>
          <p14:tracePt t="31819" x="3563938" y="2886075"/>
          <p14:tracePt t="31825" x="3563938" y="2894013"/>
          <p14:tracePt t="31829" x="3556000" y="2894013"/>
          <p14:tracePt t="31833" x="3548063" y="2894013"/>
          <p14:tracePt t="31835" x="3548063" y="2901950"/>
          <p14:tracePt t="31839" x="3540125" y="2901950"/>
          <p14:tracePt t="31841" x="3540125" y="2909888"/>
          <p14:tracePt t="31845" x="3532188" y="2909888"/>
          <p14:tracePt t="31849" x="3524250" y="2909888"/>
          <p14:tracePt t="31853" x="3524250" y="2919413"/>
          <p14:tracePt t="31855" x="3516313" y="2919413"/>
          <p14:tracePt t="31859" x="3508375" y="2919413"/>
          <p14:tracePt t="31865" x="3500438" y="2919413"/>
          <p14:tracePt t="31869" x="3492500" y="2927350"/>
          <p14:tracePt t="31878" x="3484563" y="2927350"/>
          <p14:tracePt t="31883" x="3476625" y="2927350"/>
          <p14:tracePt t="31889" x="3468688" y="2927350"/>
          <p14:tracePt t="31895" x="3460750" y="2927350"/>
          <p14:tracePt t="31899" x="3452813" y="2927350"/>
          <p14:tracePt t="31903" x="3444875" y="2935288"/>
          <p14:tracePt t="31907" x="3436938" y="2935288"/>
          <p14:tracePt t="31909" x="3429000" y="2935288"/>
          <p14:tracePt t="31913" x="3421063" y="2935288"/>
          <p14:tracePt t="31915" x="3413125" y="2935288"/>
          <p14:tracePt t="31919" x="3405188" y="2935288"/>
          <p14:tracePt t="31921" x="3397250" y="2935288"/>
          <p14:tracePt t="31923" x="3397250" y="2943225"/>
          <p14:tracePt t="31925" x="3389313" y="2943225"/>
          <p14:tracePt t="31927" x="3381375" y="2943225"/>
          <p14:tracePt t="31929" x="3373438" y="2943225"/>
          <p14:tracePt t="31933" x="3365500" y="2943225"/>
          <p14:tracePt t="31937" x="3357563" y="2943225"/>
          <p14:tracePt t="31939" x="3349625" y="2951163"/>
          <p14:tracePt t="31941" x="3341688" y="2951163"/>
          <p14:tracePt t="31945" x="3333750" y="2951163"/>
          <p14:tracePt t="31947" x="3325813" y="2951163"/>
          <p14:tracePt t="31965" x="3260725" y="2959100"/>
          <p14:tracePt t="31967" x="3252788" y="2959100"/>
          <p14:tracePt t="31969" x="3244850" y="2959100"/>
          <p14:tracePt t="31971" x="3236913" y="2959100"/>
          <p14:tracePt t="31973" x="3228975" y="2959100"/>
          <p14:tracePt t="31975" x="3221038" y="2959100"/>
          <p14:tracePt t="31977" x="3213100" y="2959100"/>
          <p14:tracePt t="31979" x="3205163" y="2959100"/>
          <p14:tracePt t="31983" x="3197225" y="2959100"/>
          <p14:tracePt t="31985" x="3189288" y="2959100"/>
          <p14:tracePt t="31987" x="3181350" y="2959100"/>
          <p14:tracePt t="31989" x="3173413" y="2959100"/>
          <p14:tracePt t="31994" x="3165475" y="2959100"/>
          <p14:tracePt t="31996" x="3157538" y="2959100"/>
          <p14:tracePt t="31999" x="3149600" y="2959100"/>
          <p14:tracePt t="32003" x="3141663" y="2959100"/>
          <p14:tracePt t="32007" x="3133725" y="2959100"/>
          <p14:tracePt t="32013" x="3125788" y="2959100"/>
          <p14:tracePt t="32022" x="3117850" y="2959100"/>
          <p14:tracePt t="32142" x="3109913" y="2959100"/>
          <p14:tracePt t="32157" x="3101975" y="2959100"/>
          <p14:tracePt t="32161" x="3094038" y="2959100"/>
          <p14:tracePt t="32167" x="3086100" y="2959100"/>
          <p14:tracePt t="32169" x="3078163" y="2959100"/>
          <p14:tracePt t="32173" x="3070225" y="2959100"/>
          <p14:tracePt t="32178" x="3062288" y="2967038"/>
          <p14:tracePt t="32179" x="3054350" y="2967038"/>
          <p14:tracePt t="32183" x="3046413" y="2967038"/>
          <p14:tracePt t="32187" x="3038475" y="2967038"/>
          <p14:tracePt t="32189" x="3030538" y="2967038"/>
          <p14:tracePt t="32195" x="3022600" y="2967038"/>
          <p14:tracePt t="32197" x="3014663" y="2967038"/>
          <p14:tracePt t="32199" x="3006725" y="2967038"/>
          <p14:tracePt t="32203" x="2998788" y="2967038"/>
          <p14:tracePt t="32207" x="2990850" y="2967038"/>
          <p14:tracePt t="32209" x="2982913" y="2967038"/>
          <p14:tracePt t="32213" x="2974975" y="2967038"/>
          <p14:tracePt t="32215" x="2974975" y="2974975"/>
          <p14:tracePt t="32217" x="2967038" y="2974975"/>
          <p14:tracePt t="32219" x="2957513" y="2974975"/>
          <p14:tracePt t="32223" x="2949575" y="2974975"/>
          <p14:tracePt t="32227" x="2941638" y="2974975"/>
          <p14:tracePt t="32231" x="2933700" y="2974975"/>
          <p14:tracePt t="32235" x="2925763" y="2974975"/>
          <p14:tracePt t="32239" x="2917825" y="2974975"/>
          <p14:tracePt t="32244" x="2909888" y="2974975"/>
          <p14:tracePt t="32247" x="2901950" y="2974975"/>
          <p14:tracePt t="32251" x="2894013" y="2974975"/>
          <p14:tracePt t="32253" x="2894013" y="2967038"/>
          <p14:tracePt t="32255" x="2886075" y="2967038"/>
          <p14:tracePt t="32261" x="2878138" y="2967038"/>
          <p14:tracePt t="32267" x="2870200" y="2967038"/>
          <p14:tracePt t="32273" x="2862263" y="2967038"/>
          <p14:tracePt t="32279" x="2854325" y="2959100"/>
          <p14:tracePt t="32287" x="2846388" y="2959100"/>
          <p14:tracePt t="32295" x="2838450" y="2959100"/>
          <p14:tracePt t="32305" x="2830513" y="2959100"/>
          <p14:tracePt t="32313" x="2822575" y="2959100"/>
          <p14:tracePt t="32319" x="2814638" y="2959100"/>
          <p14:tracePt t="32327" x="2806700" y="2959100"/>
          <p14:tracePt t="32331" x="2798763" y="2959100"/>
          <p14:tracePt t="32337" x="2790825" y="2959100"/>
          <p14:tracePt t="32341" x="2782888" y="2959100"/>
          <p14:tracePt t="32344" x="2774950" y="2959100"/>
          <p14:tracePt t="32347" x="2767013" y="2959100"/>
          <p14:tracePt t="32349" x="2759075" y="2959100"/>
          <p14:tracePt t="32353" x="2751138" y="2959100"/>
          <p14:tracePt t="32357" x="2743200" y="2959100"/>
          <p14:tracePt t="32359" x="2735263" y="2959100"/>
          <p14:tracePt t="32363" x="2727325" y="2959100"/>
          <p14:tracePt t="32367" x="2719388" y="2959100"/>
          <p14:tracePt t="32369" x="2711450" y="2959100"/>
          <p14:tracePt t="32373" x="2703513" y="2959100"/>
          <p14:tracePt t="32379" x="2687638" y="2959100"/>
          <p14:tracePt t="32383" x="2679700" y="2959100"/>
          <p14:tracePt t="32387" x="2671763" y="2959100"/>
          <p14:tracePt t="32389" x="2663825" y="2959100"/>
          <p14:tracePt t="32394" x="2655888" y="2959100"/>
          <p14:tracePt t="32397" x="2647950" y="2959100"/>
          <p14:tracePt t="32401" x="2640013" y="2959100"/>
          <p14:tracePt t="32405" x="2632075" y="2959100"/>
          <p14:tracePt t="32409" x="2624138" y="2959100"/>
          <p14:tracePt t="32413" x="2616200" y="2959100"/>
          <p14:tracePt t="32419" x="2606675" y="2959100"/>
          <p14:tracePt t="32423" x="2598738" y="2959100"/>
          <p14:tracePt t="32429" x="2590800" y="2959100"/>
          <p14:tracePt t="32435" x="2582863" y="2959100"/>
          <p14:tracePt t="32441" x="2574925" y="2959100"/>
          <p14:tracePt t="32449" x="2566988" y="2959100"/>
          <p14:tracePt t="32457" x="2559050" y="2959100"/>
          <p14:tracePt t="32465" x="2551113" y="2959100"/>
          <p14:tracePt t="32471" x="2543175" y="2959100"/>
          <p14:tracePt t="32479" x="2535238" y="2959100"/>
          <p14:tracePt t="32485" x="2527300" y="2959100"/>
          <p14:tracePt t="32491" x="2519363" y="2959100"/>
          <p14:tracePt t="32497" x="2511425" y="2959100"/>
          <p14:tracePt t="32501" x="2503488" y="2959100"/>
          <p14:tracePt t="32505" x="2495550" y="2959100"/>
          <p14:tracePt t="32509" x="2487613" y="2959100"/>
          <p14:tracePt t="32515" x="2479675" y="2959100"/>
          <p14:tracePt t="32519" x="2471738" y="2959100"/>
          <p14:tracePt t="32523" x="2471738" y="2951163"/>
          <p14:tracePt t="32525" x="2463800" y="2951163"/>
          <p14:tracePt t="32529" x="2455863" y="2951163"/>
          <p14:tracePt t="32535" x="2447925" y="2951163"/>
          <p14:tracePt t="32541" x="2439988" y="2951163"/>
          <p14:tracePt t="32545" x="2432050" y="2951163"/>
          <p14:tracePt t="32549" x="2424113" y="2951163"/>
          <p14:tracePt t="32553" x="2416175" y="2951163"/>
          <p14:tracePt t="32555" x="2408238" y="2951163"/>
          <p14:tracePt t="32559" x="2400300" y="2951163"/>
          <p14:tracePt t="32561" x="2392363" y="2951163"/>
          <p14:tracePt t="32565" x="2384425" y="2951163"/>
          <p14:tracePt t="32569" x="2376488" y="2951163"/>
          <p14:tracePt t="32571" x="2368550" y="2951163"/>
          <p14:tracePt t="32575" x="2360613" y="2951163"/>
          <p14:tracePt t="32579" x="2352675" y="2951163"/>
          <p14:tracePt t="32583" x="2344738" y="2951163"/>
          <p14:tracePt t="32587" x="2336800" y="2951163"/>
          <p14:tracePt t="32589" x="2328863" y="2951163"/>
          <p14:tracePt t="32595" x="2320925" y="2951163"/>
          <p14:tracePt t="32597" x="2312988" y="2951163"/>
          <p14:tracePt t="32599" x="2305050" y="2951163"/>
          <p14:tracePt t="32601" x="2297113" y="2951163"/>
          <p14:tracePt t="32605" x="2289175" y="2951163"/>
          <p14:tracePt t="32607" x="2281238" y="2951163"/>
          <p14:tracePt t="32609" x="2273300" y="2951163"/>
          <p14:tracePt t="32612" x="2265363" y="2951163"/>
          <p14:tracePt t="32615" x="2255838" y="2951163"/>
          <p14:tracePt t="32617" x="2247900" y="2951163"/>
          <p14:tracePt t="32619" x="2239963" y="2951163"/>
          <p14:tracePt t="32621" x="2232025" y="2951163"/>
          <p14:tracePt t="32625" x="2224088" y="2951163"/>
          <p14:tracePt t="32628" x="2216150" y="2951163"/>
          <p14:tracePt t="32629" x="2208213" y="2951163"/>
          <p14:tracePt t="32631" x="2200275" y="2951163"/>
          <p14:tracePt t="32635" x="2192338" y="2951163"/>
          <p14:tracePt t="32637" x="2184400" y="2951163"/>
          <p14:tracePt t="32639" x="2176463" y="2951163"/>
          <p14:tracePt t="32646" x="2168525" y="2951163"/>
          <p14:tracePt t="32647" x="2160588" y="2951163"/>
          <p14:tracePt t="32649" x="2152650" y="2943225"/>
          <p14:tracePt t="32653" x="2144713" y="2943225"/>
          <p14:tracePt t="32658" x="2136775" y="2943225"/>
          <p14:tracePt t="32661" x="2120900" y="2943225"/>
          <p14:tracePt t="32665" x="2112963" y="2943225"/>
          <p14:tracePt t="32667" x="2105025" y="2943225"/>
          <p14:tracePt t="32671" x="2097088" y="2943225"/>
          <p14:tracePt t="32673" x="2089150" y="2943225"/>
          <p14:tracePt t="32675" x="2081213" y="2943225"/>
          <p14:tracePt t="32679" x="2073275" y="2935288"/>
          <p14:tracePt t="32681" x="2065338" y="2935288"/>
          <p14:tracePt t="32683" x="2057400" y="2935288"/>
          <p14:tracePt t="32687" x="2049463" y="2935288"/>
          <p14:tracePt t="32691" x="2041525" y="2935288"/>
          <p14:tracePt t="32695" x="2033588" y="2935288"/>
          <p14:tracePt t="32699" x="2025650" y="2935288"/>
          <p14:tracePt t="32703" x="2017713" y="2935288"/>
          <p14:tracePt t="32707" x="2009775" y="2935288"/>
          <p14:tracePt t="32709" x="2001838" y="2935288"/>
          <p14:tracePt t="32713" x="1993900" y="2935288"/>
          <p14:tracePt t="32717" x="1985963" y="2935288"/>
          <p14:tracePt t="32719" x="1978025" y="2935288"/>
          <p14:tracePt t="32725" x="1970088" y="2935288"/>
          <p14:tracePt t="32728" x="1970088" y="2943225"/>
          <p14:tracePt t="32729" x="1962150" y="2943225"/>
          <p14:tracePt t="32731" x="1954213" y="2943225"/>
          <p14:tracePt t="32735" x="1946275" y="2943225"/>
          <p14:tracePt t="32739" x="1938338" y="2943225"/>
          <p14:tracePt t="32744" x="1930400" y="2943225"/>
          <p14:tracePt t="32746" x="1922463" y="2943225"/>
          <p14:tracePt t="32749" x="1912938" y="2943225"/>
          <p14:tracePt t="32753" x="1905000" y="2943225"/>
          <p14:tracePt t="32755" x="1897063" y="2943225"/>
          <p14:tracePt t="32759" x="1889125" y="2943225"/>
          <p14:tracePt t="32762" x="1881188" y="2943225"/>
          <p14:tracePt t="32765" x="1873250" y="2943225"/>
          <p14:tracePt t="32767" x="1865313" y="2943225"/>
          <p14:tracePt t="32771" x="1857375" y="2943225"/>
          <p14:tracePt t="32775" x="1849438" y="2943225"/>
          <p14:tracePt t="32777" x="1841500" y="2943225"/>
          <p14:tracePt t="32781" x="1833563" y="2943225"/>
          <p14:tracePt t="32785" x="1825625" y="2943225"/>
          <p14:tracePt t="32789" x="1817688" y="2943225"/>
          <p14:tracePt t="32794" x="1809750" y="2943225"/>
          <p14:tracePt t="32797" x="1801813" y="2943225"/>
          <p14:tracePt t="32803" x="1793875" y="2943225"/>
          <p14:tracePt t="32809" x="1785938" y="2943225"/>
          <p14:tracePt t="32815" x="1778000" y="2951163"/>
          <p14:tracePt t="32821" x="1770063" y="2951163"/>
          <p14:tracePt t="32830" x="1762125" y="2951163"/>
          <p14:tracePt t="32837" x="1754188" y="2951163"/>
          <p14:tracePt t="32846" x="1746250" y="2959100"/>
          <p14:tracePt t="32853" x="1738313" y="2959100"/>
          <p14:tracePt t="32867" x="1730375" y="2967038"/>
          <p14:tracePt t="32891" x="1722438" y="2967038"/>
          <p14:tracePt t="34149" x="1730375" y="2967038"/>
          <p14:tracePt t="34159" x="1730375" y="2974975"/>
          <p14:tracePt t="34162" x="1738313" y="2974975"/>
          <p14:tracePt t="34165" x="1746250" y="2974975"/>
          <p14:tracePt t="34169" x="1754188" y="2982913"/>
          <p14:tracePt t="34173" x="1762125" y="2982913"/>
          <p14:tracePt t="34175" x="1770063" y="2982913"/>
          <p14:tracePt t="34179" x="1778000" y="2990850"/>
          <p14:tracePt t="34181" x="1785938" y="2990850"/>
          <p14:tracePt t="34183" x="1793875" y="2990850"/>
          <p14:tracePt t="34185" x="1801813" y="2990850"/>
          <p14:tracePt t="34187" x="1801813" y="2998788"/>
          <p14:tracePt t="34189" x="1809750" y="2998788"/>
          <p14:tracePt t="34191" x="1817688" y="2998788"/>
          <p14:tracePt t="34195" x="1833563" y="3006725"/>
          <p14:tracePt t="34197" x="1841500" y="3006725"/>
          <p14:tracePt t="34199" x="1857375" y="3014663"/>
          <p14:tracePt t="34203" x="1865313" y="3014663"/>
          <p14:tracePt t="34205" x="1873250" y="3014663"/>
          <p14:tracePt t="34207" x="1881188" y="3022600"/>
          <p14:tracePt t="34209" x="1897063" y="3022600"/>
          <p14:tracePt t="34214" x="1905000" y="3022600"/>
          <p14:tracePt t="34216" x="1922463" y="3030538"/>
          <p14:tracePt t="34217" x="1930400" y="3030538"/>
          <p14:tracePt t="34219" x="1938338" y="3030538"/>
          <p14:tracePt t="34221" x="1946275" y="3030538"/>
          <p14:tracePt t="34223" x="1954213" y="3030538"/>
          <p14:tracePt t="34225" x="1962150" y="3038475"/>
          <p14:tracePt t="34227" x="1970088" y="3038475"/>
          <p14:tracePt t="34230" x="1978025" y="3038475"/>
          <p14:tracePt t="34232" x="1985963" y="3038475"/>
          <p14:tracePt t="34233" x="1993900" y="3038475"/>
          <p14:tracePt t="34235" x="2001838" y="3038475"/>
          <p14:tracePt t="34237" x="2009775" y="3038475"/>
          <p14:tracePt t="34239" x="2017713" y="3046413"/>
          <p14:tracePt t="34241" x="2025650" y="3046413"/>
          <p14:tracePt t="34244" x="2033588" y="3046413"/>
          <p14:tracePt t="34247" x="2041525" y="3046413"/>
          <p14:tracePt t="34249" x="2049463" y="3046413"/>
          <p14:tracePt t="34251" x="2057400" y="3046413"/>
          <p14:tracePt t="34253" x="2065338" y="3046413"/>
          <p14:tracePt t="34255" x="2073275" y="3046413"/>
          <p14:tracePt t="34259" x="2081213" y="3046413"/>
          <p14:tracePt t="34261" x="2089150" y="3046413"/>
          <p14:tracePt t="34263" x="2097088" y="3046413"/>
          <p14:tracePt t="34265" x="2105025" y="3046413"/>
          <p14:tracePt t="34267" x="2112963" y="3046413"/>
          <p14:tracePt t="34269" x="2120900" y="3046413"/>
          <p14:tracePt t="34271" x="2128838" y="3046413"/>
          <p14:tracePt t="34275" x="2136775" y="3046413"/>
          <p14:tracePt t="34277" x="2144713" y="3046413"/>
          <p14:tracePt t="34279" x="2152650" y="3046413"/>
          <p14:tracePt t="34281" x="2160588" y="3046413"/>
          <p14:tracePt t="34283" x="2168525" y="3046413"/>
          <p14:tracePt t="34287" x="2176463" y="3046413"/>
          <p14:tracePt t="34289" x="2184400" y="3046413"/>
          <p14:tracePt t="34291" x="2192338" y="3046413"/>
          <p14:tracePt t="34295" x="2200275" y="3046413"/>
          <p14:tracePt t="34297" x="2208213" y="3046413"/>
          <p14:tracePt t="34299" x="2216150" y="3046413"/>
          <p14:tracePt t="34303" x="2224088" y="3046413"/>
          <p14:tracePt t="34305" x="2232025" y="3046413"/>
          <p14:tracePt t="34309" x="2239963" y="3038475"/>
          <p14:tracePt t="34311" x="2247900" y="3038475"/>
          <p14:tracePt t="34315" x="2265363" y="3038475"/>
          <p14:tracePt t="34317" x="2273300" y="3038475"/>
          <p14:tracePt t="34319" x="2281238" y="3038475"/>
          <p14:tracePt t="34323" x="2289175" y="3038475"/>
          <p14:tracePt t="34325" x="2297113" y="3038475"/>
          <p14:tracePt t="34327" x="2305050" y="3038475"/>
          <p14:tracePt t="34330" x="2312988" y="3038475"/>
          <p14:tracePt t="34333" x="2320925" y="3038475"/>
          <p14:tracePt t="34335" x="2328863" y="3038475"/>
          <p14:tracePt t="34337" x="2336800" y="3038475"/>
          <p14:tracePt t="34339" x="2344738" y="3038475"/>
          <p14:tracePt t="34345" x="2360613" y="3038475"/>
          <p14:tracePt t="34347" x="2368550" y="3038475"/>
          <p14:tracePt t="34349" x="2376488" y="3030538"/>
          <p14:tracePt t="34353" x="2384425" y="3030538"/>
          <p14:tracePt t="34355" x="2392363" y="3030538"/>
          <p14:tracePt t="34357" x="2400300" y="3030538"/>
          <p14:tracePt t="34359" x="2408238" y="3030538"/>
          <p14:tracePt t="34363" x="2416175" y="3030538"/>
          <p14:tracePt t="34365" x="2424113" y="3030538"/>
          <p14:tracePt t="34367" x="2432050" y="3030538"/>
          <p14:tracePt t="34369" x="2439988" y="3022600"/>
          <p14:tracePt t="34371" x="2447925" y="3022600"/>
          <p14:tracePt t="34373" x="2455863" y="3022600"/>
          <p14:tracePt t="34375" x="2463800" y="3022600"/>
          <p14:tracePt t="34378" x="2479675" y="3014663"/>
          <p14:tracePt t="34380" x="2487613" y="3014663"/>
          <p14:tracePt t="34381" x="2495550" y="3014663"/>
          <p14:tracePt t="34383" x="2511425" y="3006725"/>
          <p14:tracePt t="34385" x="2519363" y="3006725"/>
          <p14:tracePt t="34387" x="2535238" y="3006725"/>
          <p14:tracePt t="34389" x="2551113" y="2998788"/>
          <p14:tracePt t="34392" x="2559050" y="2998788"/>
          <p14:tracePt t="34395" x="2590800" y="2990850"/>
          <p14:tracePt t="34397" x="2606675" y="2990850"/>
          <p14:tracePt t="34399" x="2624138" y="2982913"/>
          <p14:tracePt t="34401" x="2632075" y="2982913"/>
          <p14:tracePt t="34403" x="2647950" y="2974975"/>
          <p14:tracePt t="34405" x="2663825" y="2974975"/>
          <p14:tracePt t="34407" x="2679700" y="2967038"/>
          <p14:tracePt t="34409" x="2703513" y="2967038"/>
          <p14:tracePt t="34411" x="2719388" y="2959100"/>
          <p14:tracePt t="34413" x="2735263" y="2959100"/>
          <p14:tracePt t="34416" x="2751138" y="2951163"/>
          <p14:tracePt t="34417" x="2767013" y="2951163"/>
          <p14:tracePt t="34419" x="2790825" y="2943225"/>
          <p14:tracePt t="34421" x="2806700" y="2943225"/>
          <p14:tracePt t="34423" x="2822575" y="2943225"/>
          <p14:tracePt t="34425" x="2846388" y="2935288"/>
          <p14:tracePt t="34427" x="2862263" y="2935288"/>
          <p14:tracePt t="34429" x="2886075" y="2927350"/>
          <p14:tracePt t="34433" x="2901950" y="2927350"/>
          <p14:tracePt t="34433" x="2917825" y="2927350"/>
          <p14:tracePt t="34435" x="2933700" y="2919413"/>
          <p14:tracePt t="34437" x="2949575" y="2919413"/>
          <p14:tracePt t="34439" x="2974975" y="2909888"/>
          <p14:tracePt t="34441" x="2990850" y="2909888"/>
          <p14:tracePt t="34444" x="3006725" y="2909888"/>
          <p14:tracePt t="34445" x="3022600" y="2909888"/>
          <p14:tracePt t="34449" x="3054350" y="2901950"/>
          <p14:tracePt t="34451" x="3070225" y="2901950"/>
          <p14:tracePt t="34453" x="3086100" y="2901950"/>
          <p14:tracePt t="34455" x="3094038" y="2901950"/>
          <p14:tracePt t="34457" x="3109913" y="2894013"/>
          <p14:tracePt t="34459" x="3133725" y="2894013"/>
          <p14:tracePt t="34462" x="3141663" y="2894013"/>
          <p14:tracePt t="34463" x="3149600" y="2886075"/>
          <p14:tracePt t="34466" x="3165475" y="2886075"/>
          <p14:tracePt t="34467" x="3181350" y="2886075"/>
          <p14:tracePt t="34469" x="3197225" y="2878138"/>
          <p14:tracePt t="34471" x="3205163" y="2878138"/>
          <p14:tracePt t="34473" x="3221038" y="2878138"/>
          <p14:tracePt t="34475" x="3228975" y="2878138"/>
          <p14:tracePt t="34477" x="3244850" y="2870200"/>
          <p14:tracePt t="34479" x="3260725" y="2870200"/>
          <p14:tracePt t="34481" x="3268663" y="2870200"/>
          <p14:tracePt t="34483" x="3276600" y="2862263"/>
          <p14:tracePt t="34485" x="3284538" y="2862263"/>
          <p14:tracePt t="34487" x="3292475" y="2854325"/>
          <p14:tracePt t="34489" x="3308350" y="2854325"/>
          <p14:tracePt t="34491" x="3308350" y="2846388"/>
          <p14:tracePt t="34495" x="3325813" y="2846388"/>
          <p14:tracePt t="34498" x="3333750" y="2838450"/>
          <p14:tracePt t="34500" x="3349625" y="2830513"/>
          <p14:tracePt t="34503" x="3357563" y="2822575"/>
          <p14:tracePt t="34505" x="3365500" y="2822575"/>
          <p14:tracePt t="34507" x="3373438" y="2814638"/>
          <p14:tracePt t="34509" x="3381375" y="2806700"/>
          <p14:tracePt t="34511" x="3389313" y="2806700"/>
          <p14:tracePt t="34513" x="3397250" y="2798763"/>
          <p14:tracePt t="34517" x="3421063" y="2790825"/>
          <p14:tracePt t="34520" x="3429000" y="2782888"/>
          <p14:tracePt t="34521" x="3436938" y="2774950"/>
          <p14:tracePt t="34523" x="3452813" y="2767013"/>
          <p14:tracePt t="34525" x="3460750" y="2759075"/>
          <p14:tracePt t="34527" x="3476625" y="2751138"/>
          <p14:tracePt t="34529" x="3492500" y="2743200"/>
          <p14:tracePt t="34533" x="3516313" y="2719388"/>
          <p14:tracePt t="34535" x="3532188" y="2711450"/>
          <p14:tracePt t="34537" x="3540125" y="2703513"/>
          <p14:tracePt t="34539" x="3563938" y="2687638"/>
          <p14:tracePt t="34541" x="3571875" y="2687638"/>
          <p14:tracePt t="34544" x="3587750" y="2679700"/>
          <p14:tracePt t="34547" x="3611563" y="2655888"/>
          <p14:tracePt t="34551" x="3627438" y="2647950"/>
          <p14:tracePt t="34553" x="3651250" y="2632075"/>
          <p14:tracePt t="34555" x="3668713" y="2624138"/>
          <p14:tracePt t="34557" x="3684588" y="2616200"/>
          <p14:tracePt t="34559" x="3700463" y="2608263"/>
          <p14:tracePt t="34561" x="3708400" y="2608263"/>
          <p14:tracePt t="34564" x="3716338" y="2600325"/>
          <p14:tracePt t="34568" x="3740150" y="2584450"/>
          <p14:tracePt t="34570" x="3748088" y="2576513"/>
          <p14:tracePt t="34571" x="3756025" y="2566988"/>
          <p14:tracePt t="34573" x="3763963" y="2559050"/>
          <p14:tracePt t="34575" x="3779838" y="2551113"/>
          <p14:tracePt t="34577" x="3787775" y="2543175"/>
          <p14:tracePt t="34580" x="3795713" y="2535238"/>
          <p14:tracePt t="34584" x="3811588" y="2519363"/>
          <p14:tracePt t="34587" x="3827463" y="2511425"/>
          <p14:tracePt t="34589" x="3835400" y="2503488"/>
          <p14:tracePt t="34591" x="3843338" y="2495550"/>
          <p14:tracePt t="34596" x="3867150" y="2479675"/>
          <p14:tracePt t="34597" x="3875088" y="2471738"/>
          <p14:tracePt t="34601" x="3890963" y="2455863"/>
          <p14:tracePt t="34603" x="3890963" y="2439988"/>
          <p14:tracePt t="34605" x="3898900" y="2432050"/>
          <p14:tracePt t="34607" x="3906838" y="2424113"/>
          <p14:tracePt t="34609" x="3914775" y="2416175"/>
          <p14:tracePt t="34612" x="3922713" y="2408238"/>
          <p14:tracePt t="34613" x="3922713" y="2400300"/>
          <p14:tracePt t="34617" x="3938588" y="2376488"/>
          <p14:tracePt t="34619" x="3938588" y="2360613"/>
          <p14:tracePt t="34621" x="3946525" y="2360613"/>
          <p14:tracePt t="34623" x="3946525" y="2344738"/>
          <p14:tracePt t="34625" x="3954463" y="2336800"/>
          <p14:tracePt t="34627" x="3962400" y="2320925"/>
          <p14:tracePt t="34629" x="3962400" y="2312988"/>
          <p14:tracePt t="34633" x="3970338" y="2289175"/>
          <p14:tracePt t="34635" x="3970338" y="2273300"/>
          <p14:tracePt t="34637" x="3978275" y="2265363"/>
          <p14:tracePt t="34639" x="3978275" y="2249488"/>
          <p14:tracePt t="34641" x="3978275" y="2241550"/>
          <p14:tracePt t="34646" x="3986213" y="2216150"/>
          <p14:tracePt t="34647" x="3986213" y="2200275"/>
          <p14:tracePt t="34650" x="3986213" y="2184400"/>
          <p14:tracePt t="34651" x="3986213" y="2176463"/>
          <p14:tracePt t="34653" x="3986213" y="2160588"/>
          <p14:tracePt t="34655" x="3986213" y="2144713"/>
          <p14:tracePt t="34658" x="3986213" y="2128838"/>
          <p14:tracePt t="34659" x="3986213" y="2112963"/>
          <p14:tracePt t="34662" x="3986213" y="2105025"/>
          <p14:tracePt t="34663" x="3978275" y="2097088"/>
          <p14:tracePt t="34665" x="3978275" y="2089150"/>
          <p14:tracePt t="34667" x="3978275" y="2073275"/>
          <p14:tracePt t="34668" x="3970338" y="2057400"/>
          <p14:tracePt t="34670" x="3970338" y="2049463"/>
          <p14:tracePt t="34672" x="3970338" y="2041525"/>
          <p14:tracePt t="34674" x="3962400" y="2033588"/>
          <p14:tracePt t="34676" x="3954463" y="2017713"/>
          <p14:tracePt t="34678" x="3954463" y="2009775"/>
          <p14:tracePt t="34680" x="3946525" y="2001838"/>
          <p14:tracePt t="34682" x="3946525" y="1993900"/>
          <p14:tracePt t="34684" x="3938588" y="1985963"/>
          <p14:tracePt t="34686" x="3938588" y="1970088"/>
          <p14:tracePt t="34688" x="3930650" y="1962150"/>
          <p14:tracePt t="34690" x="3930650" y="1954213"/>
          <p14:tracePt t="34693" x="3922713" y="1938338"/>
          <p14:tracePt t="34695" x="3914775" y="1930400"/>
          <p14:tracePt t="34696" x="3906838" y="1922463"/>
          <p14:tracePt t="34699" x="3898900" y="1906588"/>
          <p14:tracePt t="34703" x="3890963" y="1898650"/>
          <p14:tracePt t="34705" x="3883025" y="1890713"/>
          <p14:tracePt t="34707" x="3883025" y="1881188"/>
          <p14:tracePt t="34711" x="3875088" y="1865313"/>
          <p14:tracePt t="34713" x="3867150" y="1857375"/>
          <p14:tracePt t="34718" x="3859213" y="1849438"/>
          <p14:tracePt t="34719" x="3851275" y="1841500"/>
          <p14:tracePt t="34723" x="3843338" y="1833563"/>
          <p14:tracePt t="34725" x="3843338" y="1825625"/>
          <p14:tracePt t="34727" x="3835400" y="1817688"/>
          <p14:tracePt t="34729" x="3827463" y="1817688"/>
          <p14:tracePt t="34733" x="3819525" y="1809750"/>
          <p14:tracePt t="34736" x="3811588" y="1801813"/>
          <p14:tracePt t="34739" x="3803650" y="1793875"/>
          <p14:tracePt t="34744" x="3795713" y="1785938"/>
          <p14:tracePt t="34748" x="3787775" y="1785938"/>
          <p14:tracePt t="34751" x="3779838" y="1778000"/>
          <p14:tracePt t="34755" x="3771900" y="1778000"/>
          <p14:tracePt t="34761" x="3763963" y="1770063"/>
          <p14:tracePt t="34765" x="3756025" y="1770063"/>
          <p14:tracePt t="34771" x="3748088" y="1770063"/>
          <p14:tracePt t="34777" x="3740150" y="1770063"/>
          <p14:tracePt t="34781" x="3732213" y="1770063"/>
          <p14:tracePt t="34783" x="3732213" y="1762125"/>
          <p14:tracePt t="34785" x="3724275" y="1762125"/>
          <p14:tracePt t="34789" x="3716338" y="1762125"/>
          <p14:tracePt t="34795" x="3708400" y="1762125"/>
          <p14:tracePt t="34799" x="3700463" y="1762125"/>
          <p14:tracePt t="34803" x="3692525" y="1762125"/>
          <p14:tracePt t="34805" x="3692525" y="1754188"/>
          <p14:tracePt t="34807" x="3684588" y="1754188"/>
          <p14:tracePt t="34811" x="3676650" y="1754188"/>
          <p14:tracePt t="34815" x="3668713" y="1754188"/>
          <p14:tracePt t="34819" x="3660775" y="1754188"/>
          <p14:tracePt t="34823" x="3651250" y="1754188"/>
          <p14:tracePt t="34827" x="3643313" y="1754188"/>
          <p14:tracePt t="34831" x="3635375" y="1746250"/>
          <p14:tracePt t="34833" x="3627438" y="1746250"/>
          <p14:tracePt t="34837" x="3619500" y="1746250"/>
          <p14:tracePt t="34839" x="3611563" y="1746250"/>
          <p14:tracePt t="34845" x="3595688" y="1746250"/>
          <p14:tracePt t="34847" x="3587750" y="1746250"/>
          <p14:tracePt t="34849" x="3579813" y="1746250"/>
          <p14:tracePt t="34851" x="3571875" y="1746250"/>
          <p14:tracePt t="34855" x="3563938" y="1746250"/>
          <p14:tracePt t="34857" x="3556000" y="1746250"/>
          <p14:tracePt t="34861" x="3540125" y="1746250"/>
          <p14:tracePt t="34863" x="3532188" y="1746250"/>
          <p14:tracePt t="34865" x="3524250" y="1746250"/>
          <p14:tracePt t="34867" x="3516313" y="1746250"/>
          <p14:tracePt t="34869" x="3508375" y="1746250"/>
          <p14:tracePt t="34871" x="3500438" y="1746250"/>
          <p14:tracePt t="34873" x="3500438" y="1738313"/>
          <p14:tracePt t="34875" x="3492500" y="1738313"/>
          <p14:tracePt t="34878" x="3484563" y="1738313"/>
          <p14:tracePt t="34880" x="3476625" y="1738313"/>
          <p14:tracePt t="34881" x="3468688" y="1738313"/>
          <p14:tracePt t="34883" x="3460750" y="1738313"/>
          <p14:tracePt t="34887" x="3452813" y="1730375"/>
          <p14:tracePt t="34889" x="3444875" y="1730375"/>
          <p14:tracePt t="34895" x="3429000" y="1738313"/>
          <p14:tracePt t="34899" x="3421063" y="1738313"/>
          <p14:tracePt t="34901" x="3413125" y="1738313"/>
          <p14:tracePt t="34905" x="3405188" y="1738313"/>
          <p14:tracePt t="34907" x="3397250" y="1738313"/>
          <p14:tracePt t="34911" x="3389313" y="1738313"/>
          <p14:tracePt t="34915" x="3381375" y="1738313"/>
          <p14:tracePt t="34917" x="3373438" y="1738313"/>
          <p14:tracePt t="34921" x="3365500" y="1738313"/>
          <p14:tracePt t="34923" x="3357563" y="1738313"/>
          <p14:tracePt t="34925" x="3349625" y="1738313"/>
          <p14:tracePt t="34929" x="3341688" y="1746250"/>
          <p14:tracePt t="34931" x="3333750" y="1746250"/>
          <p14:tracePt t="34935" x="3325813" y="1746250"/>
          <p14:tracePt t="34937" x="3317875" y="1746250"/>
          <p14:tracePt t="34941" x="3308350" y="1746250"/>
          <p14:tracePt t="34945" x="3300413" y="1746250"/>
          <p14:tracePt t="34961" x="3244850" y="1754188"/>
          <p14:tracePt t="34965" x="3236913" y="1754188"/>
          <p14:tracePt t="34967" x="3228975" y="1754188"/>
          <p14:tracePt t="34969" x="3221038" y="1754188"/>
          <p14:tracePt t="34973" x="3213100" y="1754188"/>
          <p14:tracePt t="34975" x="3205163" y="1754188"/>
          <p14:tracePt t="34977" x="3197225" y="1762125"/>
          <p14:tracePt t="34981" x="3189288" y="1762125"/>
          <p14:tracePt t="34983" x="3181350" y="1762125"/>
          <p14:tracePt t="34985" x="3173413" y="1762125"/>
          <p14:tracePt t="34989" x="3165475" y="1762125"/>
          <p14:tracePt t="34991" x="3157538" y="1762125"/>
          <p14:tracePt t="34995" x="3149600" y="1770063"/>
          <p14:tracePt t="34997" x="3141663" y="1770063"/>
          <p14:tracePt t="34999" x="3133725" y="1770063"/>
          <p14:tracePt t="35001" x="3125788" y="1770063"/>
          <p14:tracePt t="35003" x="3117850" y="1770063"/>
          <p14:tracePt t="35007" x="3109913" y="1770063"/>
          <p14:tracePt t="35009" x="3101975" y="1770063"/>
          <p14:tracePt t="35011" x="3094038" y="1770063"/>
          <p14:tracePt t="35013" x="3086100" y="1770063"/>
          <p14:tracePt t="35015" x="3078163" y="1778000"/>
          <p14:tracePt t="35017" x="3070225" y="1778000"/>
          <p14:tracePt t="35019" x="3062288" y="1778000"/>
          <p14:tracePt t="35023" x="3054350" y="1778000"/>
          <p14:tracePt t="35025" x="3046413" y="1778000"/>
          <p14:tracePt t="35027" x="3038475" y="1778000"/>
          <p14:tracePt t="35029" x="3030538" y="1778000"/>
          <p14:tracePt t="35031" x="3022600" y="1778000"/>
          <p14:tracePt t="35035" x="3014663" y="1778000"/>
          <p14:tracePt t="35037" x="3006725" y="1778000"/>
          <p14:tracePt t="35041" x="2998788" y="1778000"/>
          <p14:tracePt t="35044" x="2990850" y="1778000"/>
          <p14:tracePt t="35047" x="2982913" y="1778000"/>
          <p14:tracePt t="35049" x="2974975" y="1778000"/>
          <p14:tracePt t="35053" x="2967038" y="1785938"/>
          <p14:tracePt t="35057" x="2957513" y="1785938"/>
          <p14:tracePt t="35059" x="2949575" y="1785938"/>
          <p14:tracePt t="35065" x="2941638" y="1785938"/>
          <p14:tracePt t="35069" x="2933700" y="1785938"/>
          <p14:tracePt t="35073" x="2925763" y="1785938"/>
          <p14:tracePt t="35077" x="2917825" y="1785938"/>
          <p14:tracePt t="35083" x="2909888" y="1785938"/>
          <p14:tracePt t="35089" x="2901950" y="1785938"/>
          <p14:tracePt t="35097" x="2894013" y="1785938"/>
          <p14:tracePt t="35099" x="2894013" y="1793875"/>
          <p14:tracePt t="35103" x="2886075" y="1793875"/>
          <p14:tracePt t="35109" x="2878138" y="1793875"/>
          <p14:tracePt t="35113" x="2870200" y="1793875"/>
          <p14:tracePt t="35117" x="2862263" y="1793875"/>
          <p14:tracePt t="35121" x="2854325" y="1793875"/>
          <p14:tracePt t="35123" x="2854325" y="1801813"/>
          <p14:tracePt t="35126" x="2846388" y="1801813"/>
          <p14:tracePt t="35129" x="2838450" y="1801813"/>
          <p14:tracePt t="35133" x="2830513" y="1809750"/>
          <p14:tracePt t="35135" x="2822575" y="1809750"/>
          <p14:tracePt t="35139" x="2814638" y="1809750"/>
          <p14:tracePt t="35142" x="2806700" y="1809750"/>
          <p14:tracePt t="35145" x="2790825" y="1817688"/>
          <p14:tracePt t="35149" x="2774950" y="1817688"/>
          <p14:tracePt t="35153" x="2767013" y="1817688"/>
          <p14:tracePt t="35155" x="2759075" y="1825625"/>
          <p14:tracePt t="35157" x="2751138" y="1825625"/>
          <p14:tracePt t="35159" x="2743200" y="1825625"/>
          <p14:tracePt t="35161" x="2735263" y="1825625"/>
          <p14:tracePt t="35163" x="2727325" y="1825625"/>
          <p14:tracePt t="35167" x="2719388" y="1825625"/>
          <p14:tracePt t="35169" x="2703513" y="1825625"/>
          <p14:tracePt t="35174" x="2695575" y="1825625"/>
          <p14:tracePt t="35175" x="2687638" y="1833563"/>
          <p14:tracePt t="35177" x="2679700" y="1833563"/>
          <p14:tracePt t="35180" x="2671763" y="1833563"/>
          <p14:tracePt t="35181" x="2663825" y="1833563"/>
          <p14:tracePt t="35183" x="2655888" y="1833563"/>
          <p14:tracePt t="35185" x="2647950" y="1833563"/>
          <p14:tracePt t="35189" x="2640013" y="1833563"/>
          <p14:tracePt t="35191" x="2632075" y="1833563"/>
          <p14:tracePt t="35195" x="2624138" y="1841500"/>
          <p14:tracePt t="35197" x="2616200" y="1841500"/>
          <p14:tracePt t="35201" x="2606675" y="1841500"/>
          <p14:tracePt t="35205" x="2598738" y="1841500"/>
          <p14:tracePt t="35209" x="2590800" y="1841500"/>
          <p14:tracePt t="35213" x="2582863" y="1841500"/>
          <p14:tracePt t="35217" x="2574925" y="1841500"/>
          <p14:tracePt t="35223" x="2566988" y="1849438"/>
          <p14:tracePt t="35227" x="2559050" y="1849438"/>
          <p14:tracePt t="35233" x="2551113" y="1849438"/>
          <p14:tracePt t="35239" x="2543175" y="1849438"/>
          <p14:tracePt t="35245" x="2535238" y="1849438"/>
          <p14:tracePt t="35251" x="2527300" y="1849438"/>
          <p14:tracePt t="35257" x="2519363" y="1857375"/>
          <p14:tracePt t="35265" x="2511425" y="1857375"/>
          <p14:tracePt t="35271" x="2503488" y="1857375"/>
          <p14:tracePt t="35279" x="2495550" y="1865313"/>
          <p14:tracePt t="35285" x="2487613" y="1865313"/>
          <p14:tracePt t="35289" x="2479675" y="1865313"/>
          <p14:tracePt t="35295" x="2471738" y="1865313"/>
          <p14:tracePt t="35299" x="2463800" y="1865313"/>
          <p14:tracePt t="35301" x="2463800" y="1873250"/>
          <p14:tracePt t="35303" x="2455863" y="1873250"/>
          <p14:tracePt t="35309" x="2447925" y="1873250"/>
          <p14:tracePt t="35315" x="2439988" y="1873250"/>
          <p14:tracePt t="35317" x="2432050" y="1873250"/>
          <p14:tracePt t="35323" x="2424113" y="1873250"/>
          <p14:tracePt t="35325" x="2424113" y="1881188"/>
          <p14:tracePt t="35327" x="2416175" y="1881188"/>
          <p14:tracePt t="35331" x="2408238" y="1881188"/>
          <p14:tracePt t="35333" x="2400300" y="1881188"/>
          <p14:tracePt t="35337" x="2392363" y="1881188"/>
          <p14:tracePt t="35339" x="2384425" y="1881188"/>
          <p14:tracePt t="35345" x="2368550" y="1881188"/>
          <p14:tracePt t="35347" x="2360613" y="1890713"/>
          <p14:tracePt t="35351" x="2352675" y="1890713"/>
          <p14:tracePt t="35353" x="2344738" y="1890713"/>
          <p14:tracePt t="35355" x="2336800" y="1890713"/>
          <p14:tracePt t="35357" x="2328863" y="1890713"/>
          <p14:tracePt t="35361" x="2312988" y="1890713"/>
          <p14:tracePt t="35363" x="2305050" y="1890713"/>
          <p14:tracePt t="35365" x="2297113" y="1890713"/>
          <p14:tracePt t="35367" x="2289175" y="1890713"/>
          <p14:tracePt t="35371" x="2281238" y="1890713"/>
          <p14:tracePt t="35373" x="2273300" y="1890713"/>
          <p14:tracePt t="35375" x="2265363" y="1890713"/>
          <p14:tracePt t="35377" x="2265363" y="1898650"/>
          <p14:tracePt t="35379" x="2255838" y="1898650"/>
          <p14:tracePt t="35381" x="2247900" y="1898650"/>
          <p14:tracePt t="35385" x="2239963" y="1898650"/>
          <p14:tracePt t="35387" x="2232025" y="1898650"/>
          <p14:tracePt t="35391" x="2224088" y="1898650"/>
          <p14:tracePt t="35395" x="2216150" y="1898650"/>
          <p14:tracePt t="35397" x="2208213" y="1898650"/>
          <p14:tracePt t="35399" x="2200275" y="1898650"/>
          <p14:tracePt t="35403" x="2192338" y="1898650"/>
          <p14:tracePt t="35405" x="2184400" y="1898650"/>
          <p14:tracePt t="35409" x="2176463" y="1898650"/>
          <p14:tracePt t="35411" x="2168525" y="1898650"/>
          <p14:tracePt t="35415" x="2160588" y="1898650"/>
          <p14:tracePt t="35417" x="2152650" y="1898650"/>
          <p14:tracePt t="35421" x="2144713" y="1890713"/>
          <p14:tracePt t="35425" x="2136775" y="1890713"/>
          <p14:tracePt t="35427" x="2128838" y="1890713"/>
          <p14:tracePt t="35431" x="2120900" y="1890713"/>
          <p14:tracePt t="35437" x="2112963" y="1890713"/>
          <p14:tracePt t="35441" x="2105025" y="1890713"/>
          <p14:tracePt t="35453" x="2097088" y="1890713"/>
          <p14:tracePt t="35499" x="2097088" y="1898650"/>
          <p14:tracePt t="35505" x="2089150" y="1898650"/>
          <p14:tracePt t="35526" x="2089150" y="1906588"/>
          <p14:tracePt t="35541" x="2081213" y="1906588"/>
          <p14:tracePt t="35623" x="2073275" y="1906588"/>
          <p14:tracePt t="35628" x="2073275" y="1914525"/>
          <p14:tracePt t="35637" x="2065338" y="1914525"/>
          <p14:tracePt t="35645" x="2057400" y="1914525"/>
          <p14:tracePt t="35647" x="2057400" y="1922463"/>
          <p14:tracePt t="35651" x="2049463" y="1922463"/>
          <p14:tracePt t="35659" x="2041525" y="1922463"/>
          <p14:tracePt t="35662" x="2041525" y="1930400"/>
          <p14:tracePt t="35664" x="2033588" y="1930400"/>
          <p14:tracePt t="35668" x="2025650" y="1930400"/>
          <p14:tracePt t="35674" x="2017713" y="1930400"/>
          <p14:tracePt t="35680" x="2009775" y="1938338"/>
          <p14:tracePt t="35687" x="2001838" y="1938338"/>
          <p14:tracePt t="35694" x="1993900" y="1938338"/>
          <p14:tracePt t="35699" x="1985963" y="1938338"/>
          <p14:tracePt t="35709" x="1978025" y="1938338"/>
          <p14:tracePt t="35717" x="1970088" y="1938338"/>
          <p14:tracePt t="35725" x="1962150" y="1938338"/>
          <p14:tracePt t="35729" x="1962150" y="1946275"/>
          <p14:tracePt t="35733" x="1954213" y="1946275"/>
          <p14:tracePt t="35739" x="1946275" y="1946275"/>
          <p14:tracePt t="35746" x="1938338" y="1946275"/>
          <p14:tracePt t="35753" x="1930400" y="1946275"/>
          <p14:tracePt t="35759" x="1930400" y="1954213"/>
          <p14:tracePt t="35779" x="1922463" y="1954213"/>
          <p14:tracePt t="35883" x="1930400" y="1954213"/>
          <p14:tracePt t="35929" x="1938338" y="1954213"/>
          <p14:tracePt t="35959" x="1946275" y="1954213"/>
          <p14:tracePt t="35981" x="1954213" y="1954213"/>
          <p14:tracePt t="35987" x="1954213" y="1946275"/>
          <p14:tracePt t="36004" x="1962150" y="1946275"/>
          <p14:tracePt t="36017" x="1970088" y="1946275"/>
          <p14:tracePt t="36025" x="1978025" y="1946275"/>
          <p14:tracePt t="36031" x="1985963" y="1946275"/>
          <p14:tracePt t="36037" x="1993900" y="1946275"/>
          <p14:tracePt t="36044" x="2001838" y="1946275"/>
          <p14:tracePt t="36053" x="2009775" y="1946275"/>
          <p14:tracePt t="36069" x="2017713" y="1946275"/>
          <p14:tracePt t="36524" x="2017713" y="1954213"/>
          <p14:tracePt t="36557" x="2009775" y="1954213"/>
          <p14:tracePt t="36561" x="2009775" y="1962150"/>
          <p14:tracePt t="36589" x="2009775" y="1970088"/>
          <p14:tracePt t="36651" x="2001838" y="1970088"/>
          <p14:tracePt t="36671" x="2001838" y="1978025"/>
          <p14:tracePt t="36745" x="2009775" y="1978025"/>
          <p14:tracePt t="36750" x="2009775" y="1970088"/>
          <p14:tracePt t="36761" x="2017713" y="1970088"/>
          <p14:tracePt t="36775" x="2025650" y="1970088"/>
          <p14:tracePt t="36777" x="2025650" y="1962150"/>
          <p14:tracePt t="36789" x="2033588" y="1962150"/>
          <p14:tracePt t="36807" x="2041525" y="1962150"/>
          <p14:tracePt t="36819" x="2049463" y="1962150"/>
          <p14:tracePt t="36825" x="2049463" y="1954213"/>
          <p14:tracePt t="36828" x="2057400" y="1954213"/>
          <p14:tracePt t="36833" x="2065338" y="1954213"/>
          <p14:tracePt t="36839" x="2073275" y="1954213"/>
          <p14:tracePt t="36846" x="2081213" y="1946275"/>
          <p14:tracePt t="36847" x="2089150" y="1946275"/>
          <p14:tracePt t="36851" x="2097088" y="1946275"/>
          <p14:tracePt t="36853" x="2105025" y="1946275"/>
          <p14:tracePt t="36857" x="2112963" y="1946275"/>
          <p14:tracePt t="36859" x="2120900" y="1946275"/>
          <p14:tracePt t="36862" x="2128838" y="1946275"/>
          <p14:tracePt t="36865" x="2136775" y="1946275"/>
          <p14:tracePt t="36867" x="2144713" y="1946275"/>
          <p14:tracePt t="36869" x="2152650" y="1946275"/>
          <p14:tracePt t="36871" x="2160588" y="1946275"/>
          <p14:tracePt t="36873" x="2168525" y="1946275"/>
          <p14:tracePt t="36875" x="2176463" y="1946275"/>
          <p14:tracePt t="36877" x="2184400" y="1946275"/>
          <p14:tracePt t="36881" x="2192338" y="1946275"/>
          <p14:tracePt t="36883" x="2200275" y="1946275"/>
          <p14:tracePt t="36885" x="2208213" y="1946275"/>
          <p14:tracePt t="36887" x="2216150" y="1946275"/>
          <p14:tracePt t="36889" x="2224088" y="1946275"/>
          <p14:tracePt t="36891" x="2232025" y="1946275"/>
          <p14:tracePt t="36895" x="2247900" y="1954213"/>
          <p14:tracePt t="36897" x="2255838" y="1954213"/>
          <p14:tracePt t="36899" x="2265363" y="1954213"/>
          <p14:tracePt t="36901" x="2273300" y="1954213"/>
          <p14:tracePt t="36903" x="2281238" y="1954213"/>
          <p14:tracePt t="36905" x="2289175" y="1954213"/>
          <p14:tracePt t="36907" x="2297113" y="1954213"/>
          <p14:tracePt t="36909" x="2305050" y="1954213"/>
          <p14:tracePt t="36912" x="2305050" y="1962150"/>
          <p14:tracePt t="36913" x="2312988" y="1962150"/>
          <p14:tracePt t="36915" x="2320925" y="1962150"/>
          <p14:tracePt t="36917" x="2328863" y="1962150"/>
          <p14:tracePt t="36919" x="2336800" y="1962150"/>
          <p14:tracePt t="36921" x="2344738" y="1962150"/>
          <p14:tracePt t="36923" x="2352675" y="1962150"/>
          <p14:tracePt t="36925" x="2360613" y="1962150"/>
          <p14:tracePt t="36927" x="2368550" y="1962150"/>
          <p14:tracePt t="36931" x="2376488" y="1970088"/>
          <p14:tracePt t="36933" x="2384425" y="1970088"/>
          <p14:tracePt t="36935" x="2392363" y="1970088"/>
          <p14:tracePt t="36939" x="2400300" y="1970088"/>
          <p14:tracePt t="36941" x="2408238" y="1970088"/>
          <p14:tracePt t="36945" x="2416175" y="1970088"/>
          <p14:tracePt t="36947" x="2424113" y="1962150"/>
          <p14:tracePt t="36965" x="2463800" y="1962150"/>
          <p14:tracePt t="36967" x="2471738" y="1962150"/>
          <p14:tracePt t="36971" x="2479675" y="1962150"/>
          <p14:tracePt t="36973" x="2487613" y="1962150"/>
          <p14:tracePt t="36977" x="2495550" y="1962150"/>
          <p14:tracePt t="36981" x="2503488" y="1962150"/>
          <p14:tracePt t="36983" x="2511425" y="1962150"/>
          <p14:tracePt t="36987" x="2519363" y="1962150"/>
          <p14:tracePt t="36989" x="2527300" y="1962150"/>
          <p14:tracePt t="36995" x="2543175" y="1962150"/>
          <p14:tracePt t="36999" x="2551113" y="1962150"/>
          <p14:tracePt t="37001" x="2559050" y="1962150"/>
          <p14:tracePt t="37003" x="2566988" y="1962150"/>
          <p14:tracePt t="37007" x="2574925" y="1962150"/>
          <p14:tracePt t="37011" x="2582863" y="1962150"/>
          <p14:tracePt t="37013" x="2590800" y="1962150"/>
          <p14:tracePt t="37017" x="2598738" y="1962150"/>
          <p14:tracePt t="37021" x="2606675" y="1962150"/>
          <p14:tracePt t="37023" x="2616200" y="1962150"/>
          <p14:tracePt t="37027" x="2624138" y="1962150"/>
          <p14:tracePt t="37032" x="2632075" y="1962150"/>
          <p14:tracePt t="37035" x="2640013" y="1970088"/>
          <p14:tracePt t="37037" x="2647950" y="1970088"/>
          <p14:tracePt t="37041" x="2655888" y="1970088"/>
          <p14:tracePt t="37045" x="2663825" y="1970088"/>
          <p14:tracePt t="37048" x="2671763" y="1970088"/>
          <p14:tracePt t="37051" x="2679700" y="1970088"/>
          <p14:tracePt t="37053" x="2687638" y="1970088"/>
          <p14:tracePt t="37057" x="2695575" y="1970088"/>
          <p14:tracePt t="37061" x="2703513" y="1970088"/>
          <p14:tracePt t="37065" x="2711450" y="1970088"/>
          <p14:tracePt t="37069" x="2719388" y="1970088"/>
          <p14:tracePt t="37071" x="2727325" y="1970088"/>
          <p14:tracePt t="37078" x="2735263" y="1970088"/>
          <p14:tracePt t="37081" x="2743200" y="1978025"/>
          <p14:tracePt t="37085" x="2751138" y="1978025"/>
          <p14:tracePt t="37091" x="2759075" y="1978025"/>
          <p14:tracePt t="37099" x="2767013" y="1978025"/>
          <p14:tracePt t="37109" x="2774950" y="1978025"/>
          <p14:tracePt t="37117" x="2774950" y="1985963"/>
          <p14:tracePt t="37129" x="2782888" y="1985963"/>
          <p14:tracePt t="37147" x="2782888" y="1978025"/>
          <p14:tracePt t="37149" x="2790825" y="1978025"/>
          <p14:tracePt t="37162" x="2798763" y="1978025"/>
          <p14:tracePt t="37173" x="2806700" y="1978025"/>
          <p14:tracePt t="37183" x="2814638" y="1978025"/>
          <p14:tracePt t="37191" x="2822575" y="1978025"/>
          <p14:tracePt t="37197" x="2830513" y="1978025"/>
          <p14:tracePt t="37201" x="2838450" y="1978025"/>
          <p14:tracePt t="37205" x="2846388" y="1978025"/>
          <p14:tracePt t="37209" x="2854325" y="1978025"/>
          <p14:tracePt t="37213" x="2862263" y="1978025"/>
          <p14:tracePt t="37217" x="2870200" y="1978025"/>
          <p14:tracePt t="37223" x="2878138" y="1978025"/>
          <p14:tracePt t="37231" x="2886075" y="1978025"/>
          <p14:tracePt t="37240" x="2894013" y="1978025"/>
          <p14:tracePt t="37247" x="2901950" y="1978025"/>
          <p14:tracePt t="37257" x="2909888" y="1978025"/>
          <p14:tracePt t="37267" x="2917825" y="1978025"/>
          <p14:tracePt t="37291" x="2925763" y="1978025"/>
          <p14:tracePt t="37357" x="2917825" y="1978025"/>
          <p14:tracePt t="37417" x="2909888" y="1978025"/>
          <p14:tracePt t="37443" x="2909888" y="1985963"/>
          <p14:tracePt t="37449" x="2901950" y="1985963"/>
          <p14:tracePt t="37461" x="2894013" y="1985963"/>
          <p14:tracePt t="37469" x="2886075" y="1985963"/>
          <p14:tracePt t="37475" x="2878138" y="1978025"/>
          <p14:tracePt t="37479" x="2870200" y="1978025"/>
          <p14:tracePt t="37481" x="2862263" y="1978025"/>
          <p14:tracePt t="37485" x="2854325" y="1978025"/>
          <p14:tracePt t="37487" x="2846388" y="1978025"/>
          <p14:tracePt t="37489" x="2838450" y="1978025"/>
          <p14:tracePt t="37491" x="2830513" y="1978025"/>
          <p14:tracePt t="37495" x="2822575" y="1970088"/>
          <p14:tracePt t="37497" x="2814638" y="1970088"/>
          <p14:tracePt t="37499" x="2806700" y="1970088"/>
          <p14:tracePt t="37501" x="2798763" y="1970088"/>
          <p14:tracePt t="37503" x="2790825" y="1962150"/>
          <p14:tracePt t="37505" x="2782888" y="1962150"/>
          <p14:tracePt t="37507" x="2774950" y="1962150"/>
          <p14:tracePt t="37509" x="2767013" y="1954213"/>
          <p14:tracePt t="37511" x="2759075" y="1954213"/>
          <p14:tracePt t="37514" x="2751138" y="1954213"/>
          <p14:tracePt t="37517" x="2735263" y="1946275"/>
          <p14:tracePt t="37519" x="2727325" y="1938338"/>
          <p14:tracePt t="37521" x="2719388" y="1938338"/>
          <p14:tracePt t="37523" x="2711450" y="1930400"/>
          <p14:tracePt t="37525" x="2703513" y="1930400"/>
          <p14:tracePt t="37527" x="2687638" y="1922463"/>
          <p14:tracePt t="37529" x="2679700" y="1922463"/>
          <p14:tracePt t="37534" x="2663825" y="1914525"/>
          <p14:tracePt t="37535" x="2647950" y="1906588"/>
          <p14:tracePt t="37537" x="2640013" y="1906588"/>
          <p14:tracePt t="37539" x="2632075" y="1898650"/>
          <p14:tracePt t="37541" x="2616200" y="1898650"/>
          <p14:tracePt t="37545" x="2598738" y="1890713"/>
          <p14:tracePt t="37551" x="2566988" y="1873250"/>
          <p14:tracePt t="37553" x="2559050" y="1865313"/>
          <p14:tracePt t="37555" x="2551113" y="1857375"/>
          <p14:tracePt t="37557" x="2543175" y="1857375"/>
          <p14:tracePt t="37559" x="2535238" y="1849438"/>
          <p14:tracePt t="37561" x="2519363" y="1849438"/>
          <p14:tracePt t="37563" x="2511425" y="1841500"/>
          <p14:tracePt t="37567" x="2495550" y="1833563"/>
          <p14:tracePt t="37569" x="2487613" y="1833563"/>
          <p14:tracePt t="37571" x="2479675" y="1825625"/>
          <p14:tracePt t="37573" x="2471738" y="1825625"/>
          <p14:tracePt t="37575" x="2471738" y="1817688"/>
          <p14:tracePt t="37577" x="2463800" y="1817688"/>
          <p14:tracePt t="37582" x="2447925" y="1809750"/>
          <p14:tracePt t="37584" x="2439988" y="1809750"/>
          <p14:tracePt t="37585" x="2432050" y="1801813"/>
          <p14:tracePt t="37589" x="2424113" y="1801813"/>
          <p14:tracePt t="37591" x="2416175" y="1793875"/>
          <p14:tracePt t="37595" x="2408238" y="1793875"/>
          <p14:tracePt t="37601" x="2400300" y="1793875"/>
          <p14:tracePt t="37607" x="2392363" y="1793875"/>
          <p14:tracePt t="37635" x="2392363" y="1801813"/>
          <p14:tracePt t="37637" x="2384425" y="1801813"/>
          <p14:tracePt t="37641" x="2384425" y="1809750"/>
          <p14:tracePt t="37645" x="2376488" y="1817688"/>
          <p14:tracePt t="37649" x="2376488" y="1825625"/>
          <p14:tracePt t="37651" x="2368550" y="1825625"/>
          <p14:tracePt t="37653" x="2368550" y="1833563"/>
          <p14:tracePt t="37657" x="2360613" y="1841500"/>
          <p14:tracePt t="37661" x="2360613" y="1849438"/>
          <p14:tracePt t="37663" x="2352675" y="1849438"/>
          <p14:tracePt t="37667" x="2344738" y="1857375"/>
          <p14:tracePt t="37671" x="2344738" y="1865313"/>
          <p14:tracePt t="37674" x="2336800" y="1865313"/>
          <p14:tracePt t="37677" x="2328863" y="1873250"/>
          <p14:tracePt t="37683" x="2320925" y="1873250"/>
          <p14:tracePt t="37685" x="2320925" y="1881188"/>
          <p14:tracePt t="37687" x="2312988" y="1881188"/>
          <p14:tracePt t="37691" x="2305050" y="1881188"/>
          <p14:tracePt t="37695" x="2297113" y="1890713"/>
          <p14:tracePt t="37697" x="2289175" y="1890713"/>
          <p14:tracePt t="37701" x="2281238" y="1890713"/>
          <p14:tracePt t="37705" x="2273300" y="1890713"/>
          <p14:tracePt t="37707" x="2265363" y="1890713"/>
          <p14:tracePt t="37709" x="2265363" y="1898650"/>
          <p14:tracePt t="37711" x="2255838" y="1898650"/>
          <p14:tracePt t="37714" x="2247900" y="1898650"/>
          <p14:tracePt t="37717" x="2239963" y="1898650"/>
          <p14:tracePt t="37721" x="2232025" y="1898650"/>
          <p14:tracePt t="37723" x="2224088" y="1898650"/>
          <p14:tracePt t="37728" x="2216150" y="1898650"/>
          <p14:tracePt t="37730" x="2208213" y="1906588"/>
          <p14:tracePt t="37734" x="2200275" y="1906588"/>
          <p14:tracePt t="37740" x="2192338" y="1906588"/>
          <p14:tracePt t="37748" x="2184400" y="1906588"/>
          <p14:tracePt t="37756" x="2176463" y="1914525"/>
          <p14:tracePt t="37771" x="2168525" y="1914525"/>
          <p14:tracePt t="37785" x="2168525" y="1922463"/>
          <p14:tracePt t="37787" x="2160588" y="1922463"/>
          <p14:tracePt t="37799" x="2152650" y="1922463"/>
          <p14:tracePt t="37807" x="2144713" y="1922463"/>
          <p14:tracePt t="37812" x="2144713" y="1930400"/>
          <p14:tracePt t="37813" x="2136775" y="1930400"/>
          <p14:tracePt t="37819" x="2128838" y="1930400"/>
          <p14:tracePt t="37829" x="2120900" y="1930400"/>
          <p14:tracePt t="37845" x="2112963" y="1930400"/>
          <p14:tracePt t="37875" x="2105025" y="1930400"/>
          <p14:tracePt t="37878" x="2105025" y="1938338"/>
          <p14:tracePt t="37895" x="2097088" y="1938338"/>
          <p14:tracePt t="37909" x="2089150" y="1938338"/>
          <p14:tracePt t="37911" x="2089150" y="1946275"/>
          <p14:tracePt t="37939" x="2081213" y="1946275"/>
          <p14:tracePt t="38584" x="2089150" y="1946275"/>
          <p14:tracePt t="38597" x="2097088" y="1946275"/>
          <p14:tracePt t="38607" x="2097088" y="1938338"/>
          <p14:tracePt t="38611" x="2105025" y="1938338"/>
          <p14:tracePt t="38623" x="2112963" y="1938338"/>
          <p14:tracePt t="38633" x="2120900" y="1938338"/>
          <p14:tracePt t="38635" x="2128838" y="1938338"/>
          <p14:tracePt t="38639" x="2136775" y="1938338"/>
          <p14:tracePt t="38645" x="2152650" y="1938338"/>
          <p14:tracePt t="38647" x="2160588" y="1938338"/>
          <p14:tracePt t="38649" x="2168525" y="1938338"/>
          <p14:tracePt t="38653" x="2176463" y="1938338"/>
          <p14:tracePt t="38655" x="2184400" y="1938338"/>
          <p14:tracePt t="38657" x="2192338" y="1938338"/>
          <p14:tracePt t="38659" x="2200275" y="1938338"/>
          <p14:tracePt t="38663" x="2208213" y="1938338"/>
          <p14:tracePt t="38665" x="2216150" y="1938338"/>
          <p14:tracePt t="38667" x="2224088" y="1938338"/>
          <p14:tracePt t="38669" x="2232025" y="1938338"/>
          <p14:tracePt t="38671" x="2239963" y="1938338"/>
          <p14:tracePt t="38673" x="2247900" y="1938338"/>
          <p14:tracePt t="38675" x="2255838" y="1938338"/>
          <p14:tracePt t="38678" x="2265363" y="1938338"/>
          <p14:tracePt t="38679" x="2273300" y="1938338"/>
          <p14:tracePt t="38681" x="2281238" y="1938338"/>
          <p14:tracePt t="38683" x="2289175" y="1938338"/>
          <p14:tracePt t="38685" x="2305050" y="1938338"/>
          <p14:tracePt t="38687" x="2312988" y="1938338"/>
          <p14:tracePt t="38689" x="2320925" y="1938338"/>
          <p14:tracePt t="38691" x="2328863" y="1938338"/>
          <p14:tracePt t="38695" x="2344738" y="1938338"/>
          <p14:tracePt t="38697" x="2360613" y="1938338"/>
          <p14:tracePt t="38699" x="2368550" y="1938338"/>
          <p14:tracePt t="38701" x="2376488" y="1938338"/>
          <p14:tracePt t="38703" x="2384425" y="1938338"/>
          <p14:tracePt t="38705" x="2392363" y="1938338"/>
          <p14:tracePt t="38707" x="2400300" y="1930400"/>
          <p14:tracePt t="38709" x="2408238" y="1930400"/>
          <p14:tracePt t="38711" x="2416175" y="1930400"/>
          <p14:tracePt t="38713" x="2424113" y="1930400"/>
          <p14:tracePt t="38715" x="2432050" y="1930400"/>
          <p14:tracePt t="38717" x="2439988" y="1930400"/>
          <p14:tracePt t="38719" x="2447925" y="1930400"/>
          <p14:tracePt t="38721" x="2455863" y="1930400"/>
          <p14:tracePt t="38723" x="2463800" y="1930400"/>
          <p14:tracePt t="38725" x="2471738" y="1930400"/>
          <p14:tracePt t="38728" x="2479675" y="1922463"/>
          <p14:tracePt t="38730" x="2487613" y="1922463"/>
          <p14:tracePt t="38731" x="2495550" y="1922463"/>
          <p14:tracePt t="38733" x="2511425" y="1922463"/>
          <p14:tracePt t="38735" x="2519363" y="1922463"/>
          <p14:tracePt t="38737" x="2527300" y="1922463"/>
          <p14:tracePt t="38739" x="2535238" y="1922463"/>
          <p14:tracePt t="38741" x="2543175" y="1922463"/>
          <p14:tracePt t="38745" x="2559050" y="1922463"/>
          <p14:tracePt t="38747" x="2566988" y="1922463"/>
          <p14:tracePt t="38749" x="2574925" y="1914525"/>
          <p14:tracePt t="38751" x="2582863" y="1914525"/>
          <p14:tracePt t="38753" x="2590800" y="1914525"/>
          <p14:tracePt t="38755" x="2598738" y="1914525"/>
          <p14:tracePt t="38757" x="2606675" y="1914525"/>
          <p14:tracePt t="38759" x="2616200" y="1914525"/>
          <p14:tracePt t="38761" x="2624138" y="1906588"/>
          <p14:tracePt t="38764" x="2632075" y="1906588"/>
          <p14:tracePt t="38767" x="2647950" y="1906588"/>
          <p14:tracePt t="38769" x="2655888" y="1906588"/>
          <p14:tracePt t="38771" x="2663825" y="1898650"/>
          <p14:tracePt t="38773" x="2671763" y="1898650"/>
          <p14:tracePt t="38775" x="2679700" y="1898650"/>
          <p14:tracePt t="38777" x="2687638" y="1898650"/>
          <p14:tracePt t="38780" x="2695575" y="1898650"/>
          <p14:tracePt t="38783" x="2711450" y="1898650"/>
          <p14:tracePt t="38785" x="2719388" y="1898650"/>
          <p14:tracePt t="38787" x="2727325" y="1898650"/>
          <p14:tracePt t="38789" x="2735263" y="1898650"/>
          <p14:tracePt t="38791" x="2743200" y="1898650"/>
          <p14:tracePt t="38794" x="2751138" y="1898650"/>
          <p14:tracePt t="38797" x="2759075" y="1898650"/>
          <p14:tracePt t="38799" x="2767013" y="1898650"/>
          <p14:tracePt t="38801" x="2774950" y="1898650"/>
          <p14:tracePt t="38803" x="2782888" y="1898650"/>
          <p14:tracePt t="38805" x="2790825" y="1898650"/>
          <p14:tracePt t="38809" x="2798763" y="1898650"/>
          <p14:tracePt t="38815" x="2814638" y="1898650"/>
          <p14:tracePt t="38817" x="2822575" y="1898650"/>
          <p14:tracePt t="38819" x="2822575" y="1906588"/>
          <p14:tracePt t="38821" x="2830513" y="1906588"/>
          <p14:tracePt t="38823" x="2838450" y="1906588"/>
          <p14:tracePt t="38828" x="2846388" y="1906588"/>
          <p14:tracePt t="38831" x="2854325" y="1906588"/>
          <p14:tracePt t="38833" x="2862263" y="1906588"/>
          <p14:tracePt t="38837" x="2870200" y="1906588"/>
          <p14:tracePt t="38839" x="2878138" y="1914525"/>
          <p14:tracePt t="38845" x="2886075" y="1914525"/>
          <p14:tracePt t="38847" x="2894013" y="1914525"/>
          <p14:tracePt t="38849" x="2901950" y="1914525"/>
          <p14:tracePt t="38853" x="2909888" y="1914525"/>
          <p14:tracePt t="38855" x="2917825" y="1914525"/>
          <p14:tracePt t="38859" x="2925763" y="1914525"/>
          <p14:tracePt t="38863" x="2933700" y="1914525"/>
          <p14:tracePt t="38867" x="2941638" y="1914525"/>
          <p14:tracePt t="38869" x="2949575" y="1914525"/>
          <p14:tracePt t="38871" x="2949575" y="1922463"/>
          <p14:tracePt t="38873" x="2957513" y="1922463"/>
          <p14:tracePt t="38877" x="2967038" y="1922463"/>
          <p14:tracePt t="38879" x="2974975" y="1922463"/>
          <p14:tracePt t="38883" x="2982913" y="1922463"/>
          <p14:tracePt t="38887" x="2990850" y="1922463"/>
          <p14:tracePt t="38891" x="2998788" y="1922463"/>
          <p14:tracePt t="38895" x="3006725" y="1922463"/>
          <p14:tracePt t="38905" x="3014663" y="1922463"/>
          <p14:tracePt t="38913" x="3014663" y="1930400"/>
          <p14:tracePt t="38917" x="3022600" y="1930400"/>
          <p14:tracePt t="38935" x="3030538" y="1930400"/>
          <p14:tracePt t="38961" x="3046413" y="1930400"/>
          <p14:tracePt t="38965" x="3046413" y="1938338"/>
          <p14:tracePt t="38989" x="3054350" y="1938338"/>
          <p14:tracePt t="38995" x="3054350" y="1946275"/>
          <p14:tracePt t="39006" x="3054350" y="1954213"/>
          <p14:tracePt t="39009" x="3062288" y="1954213"/>
          <p14:tracePt t="39021" x="3062288" y="1962150"/>
          <p14:tracePt t="39023" x="3070225" y="1962150"/>
          <p14:tracePt t="39035" x="3070225" y="1970088"/>
          <p14:tracePt t="39039" x="3078163" y="1970088"/>
          <p14:tracePt t="39049" x="3078163" y="1978025"/>
          <p14:tracePt t="39055" x="3086100" y="1978025"/>
          <p14:tracePt t="39061" x="3086100" y="1985963"/>
          <p14:tracePt t="39083" x="3086100" y="1993900"/>
          <p14:tracePt t="39097" x="3086100" y="2001838"/>
          <p14:tracePt t="39112" x="3086100" y="2009775"/>
          <p14:tracePt t="39119" x="3086100" y="2017713"/>
          <p14:tracePt t="39128" x="3086100" y="2025650"/>
          <p14:tracePt t="39135" x="3086100" y="2033588"/>
          <p14:tracePt t="39141" x="3086100" y="2041525"/>
          <p14:tracePt t="39145" x="3078163" y="2041525"/>
          <p14:tracePt t="39149" x="3078163" y="2049463"/>
          <p14:tracePt t="39162" x="3078163" y="2057400"/>
          <p14:tracePt t="39175" x="3070225" y="2065338"/>
          <p14:tracePt t="39187" x="3070225" y="2073275"/>
          <p14:tracePt t="39195" x="3062288" y="2073275"/>
          <p14:tracePt t="39197" x="3062288" y="2081213"/>
          <p14:tracePt t="39211" x="3062288" y="2089150"/>
          <p14:tracePt t="39217" x="3054350" y="2089150"/>
          <p14:tracePt t="39239" x="3054350" y="2097088"/>
          <p14:tracePt t="39255" x="3054350" y="2105025"/>
          <p14:tracePt t="39259" x="3046413" y="2105025"/>
          <p14:tracePt t="39265" x="3046413" y="2112963"/>
          <p14:tracePt t="39273" x="3046413" y="2120900"/>
          <p14:tracePt t="39279" x="3046413" y="2128838"/>
          <p14:tracePt t="39285" x="3046413" y="2136775"/>
          <p14:tracePt t="39291" x="3046413" y="2144713"/>
          <p14:tracePt t="39299" x="3046413" y="2152650"/>
          <p14:tracePt t="39305" x="3046413" y="2160588"/>
          <p14:tracePt t="39311" x="3046413" y="2168525"/>
          <p14:tracePt t="39319" x="3046413" y="2176463"/>
          <p14:tracePt t="39330" x="3046413" y="2184400"/>
          <p14:tracePt t="39345" x="3046413" y="2192338"/>
          <p14:tracePt t="39353" x="3046413" y="2200275"/>
          <p14:tracePt t="39359" x="3054350" y="2200275"/>
          <p14:tracePt t="39364" x="3054350" y="2208213"/>
          <p14:tracePt t="39373" x="3054350" y="2216150"/>
          <p14:tracePt t="39381" x="3054350" y="2224088"/>
          <p14:tracePt t="39387" x="3062288" y="2224088"/>
          <p14:tracePt t="39389" x="3062288" y="2233613"/>
          <p14:tracePt t="39397" x="3062288" y="2241550"/>
          <p14:tracePt t="39403" x="3062288" y="2249488"/>
          <p14:tracePt t="39409" x="3062288" y="2257425"/>
          <p14:tracePt t="39417" x="3062288" y="2265363"/>
          <p14:tracePt t="39425" x="3062288" y="2273300"/>
          <p14:tracePt t="39437" x="3062288" y="2281238"/>
          <p14:tracePt t="39455" x="3062288" y="2289175"/>
          <p14:tracePt t="39485" x="3062288" y="2297113"/>
          <p14:tracePt t="39507" x="3062288" y="2305050"/>
          <p14:tracePt t="39537" x="3062288" y="2312988"/>
          <p14:tracePt t="39559" x="3062288" y="2320925"/>
          <p14:tracePt t="39577" x="3062288" y="2328863"/>
          <p14:tracePt t="39589" x="3062288" y="2336800"/>
          <p14:tracePt t="39601" x="3062288" y="2344738"/>
          <p14:tracePt t="39619" x="3062288" y="2352675"/>
          <p14:tracePt t="42490" x="3062288" y="2344738"/>
          <p14:tracePt t="42502" x="3062288" y="2336800"/>
          <p14:tracePt t="42514" x="3062288" y="2328863"/>
          <p14:tracePt t="42524" x="3062288" y="2320925"/>
          <p14:tracePt t="42534" x="3062288" y="2312988"/>
          <p14:tracePt t="42552" x="3062288" y="2305050"/>
          <p14:tracePt t="42607" x="3062288" y="2297113"/>
          <p14:tracePt t="42620" x="3062288" y="2289175"/>
          <p14:tracePt t="42630" x="3062288" y="2281238"/>
          <p14:tracePt t="42640" x="3062288" y="2273300"/>
          <p14:tracePt t="42648" x="3062288" y="2265363"/>
          <p14:tracePt t="42654" x="3062288" y="2257425"/>
          <p14:tracePt t="42656" x="3070225" y="2257425"/>
          <p14:tracePt t="42661" x="3070225" y="2249488"/>
          <p14:tracePt t="42666" x="3070225" y="2241550"/>
          <p14:tracePt t="42670" x="3070225" y="2233613"/>
          <p14:tracePt t="42674" x="3062288" y="2233613"/>
          <p14:tracePt t="42677" x="3062288" y="2224088"/>
          <p14:tracePt t="42680" x="3062288" y="2216150"/>
          <p14:tracePt t="42686" x="3062288" y="2208213"/>
          <p14:tracePt t="42690" x="3062288" y="2200275"/>
          <p14:tracePt t="42694" x="3054350" y="2192338"/>
          <p14:tracePt t="42698" x="3054350" y="2184400"/>
          <p14:tracePt t="42702" x="3054350" y="2176463"/>
          <p14:tracePt t="42704" x="3046413" y="2176463"/>
          <p14:tracePt t="42708" x="3046413" y="2168525"/>
          <p14:tracePt t="42713" x="3038475" y="2160588"/>
          <p14:tracePt t="42718" x="3038475" y="2152650"/>
          <p14:tracePt t="42720" x="3030538" y="2152650"/>
          <p14:tracePt t="42722" x="3030538" y="2144713"/>
          <p14:tracePt t="42726" x="3022600" y="2136775"/>
          <p14:tracePt t="42730" x="3014663" y="2128838"/>
          <p14:tracePt t="42734" x="3006725" y="2120900"/>
          <p14:tracePt t="42736" x="2998788" y="2120900"/>
          <p14:tracePt t="42740" x="2990850" y="2112963"/>
          <p14:tracePt t="42745" x="2982913" y="2105025"/>
          <p14:tracePt t="42747" x="2974975" y="2105025"/>
          <p14:tracePt t="42750" x="2967038" y="2097088"/>
          <p14:tracePt t="42752" x="2957513" y="2097088"/>
          <p14:tracePt t="42756" x="2949575" y="2089150"/>
          <p14:tracePt t="42758" x="2941638" y="2089150"/>
          <p14:tracePt t="42762" x="2933700" y="2089150"/>
          <p14:tracePt t="42765" x="2925763" y="2081213"/>
          <p14:tracePt t="42768" x="2917825" y="2081213"/>
          <p14:tracePt t="42772" x="2909888" y="2081213"/>
          <p14:tracePt t="42774" x="2901950" y="2081213"/>
          <p14:tracePt t="42776" x="2894013" y="2081213"/>
          <p14:tracePt t="42781" x="2886075" y="2073275"/>
          <p14:tracePt t="42783" x="2878138" y="2073275"/>
          <p14:tracePt t="42786" x="2870200" y="2073275"/>
          <p14:tracePt t="42788" x="2862263" y="2073275"/>
          <p14:tracePt t="42790" x="2854325" y="2073275"/>
          <p14:tracePt t="42794" x="2846388" y="2073275"/>
          <p14:tracePt t="42797" x="2838450" y="2073275"/>
          <p14:tracePt t="42799" x="2830513" y="2073275"/>
          <p14:tracePt t="42800" x="2830513" y="2065338"/>
          <p14:tracePt t="42802" x="2822575" y="2065338"/>
          <p14:tracePt t="42804" x="2814638" y="2065338"/>
          <p14:tracePt t="42808" x="2806700" y="2065338"/>
          <p14:tracePt t="42811" x="2798763" y="2065338"/>
          <p14:tracePt t="42814" x="2790825" y="2065338"/>
          <p14:tracePt t="42818" x="2782888" y="2065338"/>
          <p14:tracePt t="42822" x="2774950" y="2057400"/>
          <p14:tracePt t="42826" x="2767013" y="2057400"/>
          <p14:tracePt t="42832" x="2759075" y="2057400"/>
          <p14:tracePt t="42834" x="2751138" y="2057400"/>
          <p14:tracePt t="42842" x="2743200" y="2057400"/>
          <p14:tracePt t="42848" x="2735263" y="2049463"/>
          <p14:tracePt t="42856" x="2727325" y="2049463"/>
          <p14:tracePt t="42866" x="2719388" y="2049463"/>
          <p14:tracePt t="42878" x="2711450" y="2049463"/>
          <p14:tracePt t="42880" x="2711450" y="2057400"/>
          <p14:tracePt t="42890" x="2703513" y="2057400"/>
          <p14:tracePt t="42900" x="2695575" y="2057400"/>
          <p14:tracePt t="42912" x="2687638" y="2057400"/>
          <p14:tracePt t="42924" x="2687638" y="2065338"/>
          <p14:tracePt t="42927" x="2679700" y="2065338"/>
          <p14:tracePt t="42986" x="2679700" y="2057400"/>
          <p14:tracePt t="42996" x="2687638" y="2057400"/>
          <p14:tracePt t="43036" x="2695575" y="2057400"/>
          <p14:tracePt t="43053" x="2703513" y="2057400"/>
          <p14:tracePt t="43058" x="2703513" y="2049463"/>
          <p14:tracePt t="43063" x="2711450" y="2049463"/>
          <p14:tracePt t="43070" x="2719388" y="2049463"/>
          <p14:tracePt t="43078" x="2727325" y="2049463"/>
          <p14:tracePt t="43084" x="2735263" y="2049463"/>
          <p14:tracePt t="43090" x="2743200" y="2049463"/>
          <p14:tracePt t="43095" x="2743200" y="2041525"/>
          <p14:tracePt t="43098" x="2751138" y="2041525"/>
          <p14:tracePt t="43104" x="2759075" y="2041525"/>
          <p14:tracePt t="43108" x="2767013" y="2041525"/>
          <p14:tracePt t="43112" x="2774950" y="2041525"/>
          <p14:tracePt t="43116" x="2782888" y="2041525"/>
          <p14:tracePt t="43121" x="2790825" y="2041525"/>
          <p14:tracePt t="43124" x="2798763" y="2041525"/>
          <p14:tracePt t="43128" x="2806700" y="2041525"/>
          <p14:tracePt t="43132" x="2814638" y="2041525"/>
          <p14:tracePt t="43136" x="2822575" y="2041525"/>
          <p14:tracePt t="43138" x="2830513" y="2041525"/>
          <p14:tracePt t="43142" x="2838450" y="2041525"/>
          <p14:tracePt t="43146" x="2846388" y="2041525"/>
          <p14:tracePt t="43150" x="2854325" y="2041525"/>
          <p14:tracePt t="43152" x="2862263" y="2041525"/>
          <p14:tracePt t="43156" x="2870200" y="2041525"/>
          <p14:tracePt t="43161" x="2878138" y="2041525"/>
          <p14:tracePt t="43164" x="2886075" y="2041525"/>
          <p14:tracePt t="43170" x="2894013" y="2041525"/>
          <p14:tracePt t="43174" x="2901950" y="2033588"/>
          <p14:tracePt t="43180" x="2909888" y="2033588"/>
          <p14:tracePt t="43184" x="2917825" y="2033588"/>
          <p14:tracePt t="43186" x="2925763" y="2033588"/>
          <p14:tracePt t="43190" x="2933700" y="2033588"/>
          <p14:tracePt t="43196" x="2949575" y="2033588"/>
          <p14:tracePt t="43200" x="2957513" y="2033588"/>
          <p14:tracePt t="43202" x="2967038" y="2033588"/>
          <p14:tracePt t="43204" x="2974975" y="2033588"/>
          <p14:tracePt t="43208" x="2982913" y="2033588"/>
          <p14:tracePt t="43211" x="2990850" y="2033588"/>
          <p14:tracePt t="43214" x="2998788" y="2033588"/>
          <p14:tracePt t="43216" x="3006725" y="2033588"/>
          <p14:tracePt t="43218" x="3014663" y="2033588"/>
          <p14:tracePt t="43222" x="3022600" y="2033588"/>
          <p14:tracePt t="43224" x="3030538" y="2033588"/>
          <p14:tracePt t="43228" x="3038475" y="2033588"/>
          <p14:tracePt t="43230" x="3046413" y="2033588"/>
          <p14:tracePt t="43232" x="3054350" y="2041525"/>
          <p14:tracePt t="43236" x="3062288" y="2033588"/>
          <p14:tracePt t="43238" x="3070225" y="2033588"/>
          <p14:tracePt t="43240" x="3078163" y="2033588"/>
          <p14:tracePt t="43242" x="3086100" y="2033588"/>
          <p14:tracePt t="43244" x="3094038" y="2033588"/>
          <p14:tracePt t="43248" x="3101975" y="2033588"/>
          <p14:tracePt t="43250" x="3109913" y="2033588"/>
          <p14:tracePt t="43252" x="3117850" y="2033588"/>
          <p14:tracePt t="43254" x="3125788" y="2033588"/>
          <p14:tracePt t="43256" x="3141663" y="2033588"/>
          <p14:tracePt t="43258" x="3149600" y="2041525"/>
          <p14:tracePt t="43262" x="3165475" y="2041525"/>
          <p14:tracePt t="43264" x="3173413" y="2041525"/>
          <p14:tracePt t="43266" x="3181350" y="2041525"/>
          <p14:tracePt t="43268" x="3189288" y="2041525"/>
          <p14:tracePt t="43270" x="3205163" y="2041525"/>
          <p14:tracePt t="43272" x="3213100" y="2033588"/>
          <p14:tracePt t="43274" x="3221038" y="2033588"/>
          <p14:tracePt t="43279" x="3236913" y="2033588"/>
          <p14:tracePt t="43282" x="3252788" y="2041525"/>
          <p14:tracePt t="43284" x="3260725" y="2041525"/>
          <p14:tracePt t="43286" x="3268663" y="2041525"/>
          <p14:tracePt t="43288" x="3276600" y="2041525"/>
          <p14:tracePt t="43290" x="3284538" y="2041525"/>
          <p14:tracePt t="43292" x="3292475" y="2041525"/>
          <p14:tracePt t="43294" x="3300413" y="2041525"/>
          <p14:tracePt t="43296" x="3308350" y="2041525"/>
          <p14:tracePt t="43298" x="3317875" y="2049463"/>
          <p14:tracePt t="43300" x="3325813" y="2049463"/>
          <p14:tracePt t="43302" x="3333750" y="2049463"/>
          <p14:tracePt t="43304" x="3341688" y="2049463"/>
          <p14:tracePt t="43306" x="3349625" y="2049463"/>
          <p14:tracePt t="43308" x="3357563" y="2049463"/>
          <p14:tracePt t="43311" x="3357563" y="2057400"/>
          <p14:tracePt t="43315" x="3373438" y="2057400"/>
          <p14:tracePt t="43316" x="3381375" y="2057400"/>
          <p14:tracePt t="43320" x="3389313" y="2057400"/>
          <p14:tracePt t="43322" x="3397250" y="2057400"/>
          <p14:tracePt t="43324" x="3397250" y="2065338"/>
          <p14:tracePt t="43326" x="3405188" y="2065338"/>
          <p14:tracePt t="43328" x="3413125" y="2065338"/>
          <p14:tracePt t="43332" x="3421063" y="2065338"/>
          <p14:tracePt t="43334" x="3429000" y="2065338"/>
          <p14:tracePt t="43336" x="3429000" y="2073275"/>
          <p14:tracePt t="43338" x="3436938" y="2073275"/>
          <p14:tracePt t="43342" x="3444875" y="2073275"/>
          <p14:tracePt t="43346" x="3452813" y="2073275"/>
          <p14:tracePt t="43348" x="3452813" y="2081213"/>
          <p14:tracePt t="43350" x="3460750" y="2081213"/>
          <p14:tracePt t="43352" x="3468688" y="2081213"/>
          <p14:tracePt t="43356" x="3476625" y="2081213"/>
          <p14:tracePt t="43363" x="3484563" y="2081213"/>
          <p14:tracePt t="43366" x="3492500" y="2089150"/>
          <p14:tracePt t="43372" x="3500438" y="2089150"/>
          <p14:tracePt t="43378" x="3508375" y="2089150"/>
          <p14:tracePt t="43384" x="3516313" y="2089150"/>
          <p14:tracePt t="43388" x="3516313" y="2097088"/>
          <p14:tracePt t="43392" x="3524250" y="2097088"/>
          <p14:tracePt t="43398" x="3532188" y="2097088"/>
          <p14:tracePt t="43402" x="3540125" y="2097088"/>
          <p14:tracePt t="43404" x="3540125" y="2105025"/>
          <p14:tracePt t="43408" x="3548063" y="2105025"/>
          <p14:tracePt t="43412" x="3556000" y="2105025"/>
          <p14:tracePt t="43416" x="3563938" y="2112963"/>
          <p14:tracePt t="43420" x="3571875" y="2112963"/>
          <p14:tracePt t="43426" x="3579813" y="2120900"/>
          <p14:tracePt t="43431" x="3587750" y="2120900"/>
          <p14:tracePt t="43434" x="3595688" y="2120900"/>
          <p14:tracePt t="43438" x="3595688" y="2128838"/>
          <p14:tracePt t="43440" x="3603625" y="2128838"/>
          <p14:tracePt t="43447" x="3611563" y="2128838"/>
          <p14:tracePt t="43448" x="3611563" y="2136775"/>
          <p14:tracePt t="43454" x="3619500" y="2136775"/>
          <p14:tracePt t="43461" x="3627438" y="2144713"/>
          <p14:tracePt t="43468" x="3635375" y="2144713"/>
          <p14:tracePt t="43472" x="3635375" y="2152650"/>
          <p14:tracePt t="43474" x="3643313" y="2152650"/>
          <p14:tracePt t="43482" x="3651250" y="2152650"/>
          <p14:tracePt t="43486" x="3651250" y="2160588"/>
          <p14:tracePt t="43490" x="3660775" y="2160588"/>
          <p14:tracePt t="43498" x="3668713" y="2168525"/>
          <p14:tracePt t="43504" x="3676650" y="2168525"/>
          <p14:tracePt t="43508" x="3676650" y="2176463"/>
          <p14:tracePt t="43514" x="3684588" y="2176463"/>
          <p14:tracePt t="43520" x="3684588" y="2184400"/>
          <p14:tracePt t="43526" x="3692525" y="2184400"/>
          <p14:tracePt t="43534" x="3692525" y="2192338"/>
          <p14:tracePt t="43545" x="3692525" y="2200275"/>
          <p14:tracePt t="43548" x="3700463" y="2200275"/>
          <p14:tracePt t="43554" x="3700463" y="2208213"/>
          <p14:tracePt t="43564" x="3700463" y="2216150"/>
          <p14:tracePt t="43570" x="3700463" y="2224088"/>
          <p14:tracePt t="43572" x="3708400" y="2224088"/>
          <p14:tracePt t="43578" x="3708400" y="2233613"/>
          <p14:tracePt t="43584" x="3708400" y="2241550"/>
          <p14:tracePt t="43590" x="3716338" y="2241550"/>
          <p14:tracePt t="43592" x="3716338" y="2249488"/>
          <p14:tracePt t="43600" x="3716338" y="2257425"/>
          <p14:tracePt t="43608" x="3716338" y="2265363"/>
          <p14:tracePt t="43614" x="3724275" y="2265363"/>
          <p14:tracePt t="43616" x="3724275" y="2273300"/>
          <p14:tracePt t="43624" x="3724275" y="2281238"/>
          <p14:tracePt t="43632" x="3724275" y="2289175"/>
          <p14:tracePt t="43642" x="3724275" y="2297113"/>
          <p14:tracePt t="43652" x="3724275" y="2305050"/>
          <p14:tracePt t="43664" x="3724275" y="2312988"/>
          <p14:tracePt t="43677" x="3724275" y="2320925"/>
          <p14:tracePt t="43692" x="3724275" y="2328863"/>
          <p14:tracePt t="43716" x="3724275" y="2336800"/>
          <p14:tracePt t="43726" x="3724275" y="2344738"/>
          <p14:tracePt t="43736" x="3724275" y="2352675"/>
          <p14:tracePt t="43746" x="3724275" y="2360613"/>
          <p14:tracePt t="43760" x="3724275" y="2368550"/>
          <p14:tracePt t="43766" x="3724275" y="2376488"/>
          <p14:tracePt t="43774" x="3724275" y="2384425"/>
          <p14:tracePt t="43782" x="3724275" y="2392363"/>
          <p14:tracePt t="43788" x="3716338" y="2400300"/>
          <p14:tracePt t="43798" x="3716338" y="2408238"/>
          <p14:tracePt t="43804" x="3716338" y="2416175"/>
          <p14:tracePt t="43813" x="3716338" y="2424113"/>
          <p14:tracePt t="43820" x="3716338" y="2432050"/>
          <p14:tracePt t="43824" x="3708400" y="2432050"/>
          <p14:tracePt t="43826" x="3708400" y="2439988"/>
          <p14:tracePt t="43834" x="3708400" y="2447925"/>
          <p14:tracePt t="43842" x="3708400" y="2455863"/>
          <p14:tracePt t="43848" x="3708400" y="2463800"/>
          <p14:tracePt t="43850" x="3700463" y="2463800"/>
          <p14:tracePt t="43856" x="3700463" y="2471738"/>
          <p14:tracePt t="43862" x="3700463" y="2479675"/>
          <p14:tracePt t="43868" x="3700463" y="2487613"/>
          <p14:tracePt t="43870" x="3692525" y="2487613"/>
          <p14:tracePt t="43874" x="3692525" y="2495550"/>
          <p14:tracePt t="43882" x="3692525" y="2503488"/>
          <p14:tracePt t="43888" x="3684588" y="2511425"/>
          <p14:tracePt t="43894" x="3684588" y="2519363"/>
          <p14:tracePt t="43900" x="3684588" y="2527300"/>
          <p14:tracePt t="43902" x="3676650" y="2527300"/>
          <p14:tracePt t="43904" x="3676650" y="2535238"/>
          <p14:tracePt t="43908" x="3676650" y="2543175"/>
          <p14:tracePt t="43913" x="3668713" y="2543175"/>
          <p14:tracePt t="43914" x="3668713" y="2551113"/>
          <p14:tracePt t="43916" x="3668713" y="2559050"/>
          <p14:tracePt t="43920" x="3660775" y="2566988"/>
          <p14:tracePt t="43924" x="3660775" y="2576513"/>
          <p14:tracePt t="43928" x="3651250" y="2584450"/>
          <p14:tracePt t="43932" x="3643313" y="2592388"/>
          <p14:tracePt t="43936" x="3643313" y="2600325"/>
          <p14:tracePt t="43938" x="3635375" y="2600325"/>
          <p14:tracePt t="43940" x="3635375" y="2608263"/>
          <p14:tracePt t="43944" x="3627438" y="2608263"/>
          <p14:tracePt t="43961" x="3619500" y="2632075"/>
          <p14:tracePt t="43964" x="3611563" y="2632075"/>
          <p14:tracePt t="43967" x="3611563" y="2640013"/>
          <p14:tracePt t="43986" x="3611563" y="2647950"/>
          <p14:tracePt t="44004" x="3603625" y="2647950"/>
          <p14:tracePt t="44014" x="3603625" y="2655888"/>
          <p14:tracePt t="44022" x="3595688" y="2655888"/>
          <p14:tracePt t="44026" x="3595688" y="2663825"/>
          <p14:tracePt t="44036" x="3587750" y="2663825"/>
          <p14:tracePt t="44038" x="3587750" y="2671763"/>
          <p14:tracePt t="44047" x="3579813" y="2679700"/>
          <p14:tracePt t="44054" x="3571875" y="2687638"/>
          <p14:tracePt t="44058" x="3571875" y="2695575"/>
          <p14:tracePt t="44061" x="3563938" y="2695575"/>
          <p14:tracePt t="44064" x="3563938" y="2703513"/>
          <p14:tracePt t="44066" x="3556000" y="2703513"/>
          <p14:tracePt t="44068" x="3556000" y="2711450"/>
          <p14:tracePt t="44072" x="3548063" y="2711450"/>
          <p14:tracePt t="44074" x="3548063" y="2719388"/>
          <p14:tracePt t="44078" x="3540125" y="2719388"/>
          <p14:tracePt t="44083" x="3532188" y="2727325"/>
          <p14:tracePt t="44086" x="3532188" y="2735263"/>
          <p14:tracePt t="44088" x="3524250" y="2735263"/>
          <p14:tracePt t="44092" x="3524250" y="2743200"/>
          <p14:tracePt t="44095" x="3516313" y="2743200"/>
          <p14:tracePt t="44102" x="3508375" y="2751138"/>
          <p14:tracePt t="44116" x="3500438" y="2759075"/>
          <p14:tracePt t="44126" x="3492500" y="2759075"/>
          <p14:tracePt t="44139" x="3484563" y="2759075"/>
          <p14:tracePt t="44141" x="3484563" y="2767013"/>
          <p14:tracePt t="44149" x="3476625" y="2767013"/>
          <p14:tracePt t="44157" x="3468688" y="2767013"/>
          <p14:tracePt t="44165" x="3460750" y="2774950"/>
          <p14:tracePt t="44175" x="3452813" y="2774950"/>
          <p14:tracePt t="44184" x="3444875" y="2774950"/>
          <p14:tracePt t="44188" x="3444875" y="2782888"/>
          <p14:tracePt t="44192" x="3436938" y="2782888"/>
          <p14:tracePt t="44198" x="3429000" y="2782888"/>
          <p14:tracePt t="44200" x="3429000" y="2790825"/>
          <p14:tracePt t="44202" x="3421063" y="2790825"/>
          <p14:tracePt t="44206" x="3413125" y="2790825"/>
          <p14:tracePt t="44211" x="3405188" y="2790825"/>
          <p14:tracePt t="44213" x="3405188" y="2798763"/>
          <p14:tracePt t="44214" x="3397250" y="2798763"/>
          <p14:tracePt t="44218" x="3389313" y="2798763"/>
          <p14:tracePt t="44222" x="3381375" y="2806700"/>
          <p14:tracePt t="44226" x="3373438" y="2806700"/>
          <p14:tracePt t="44231" x="3365500" y="2806700"/>
          <p14:tracePt t="44234" x="3357563" y="2814638"/>
          <p14:tracePt t="44240" x="3349625" y="2814638"/>
          <p14:tracePt t="44247" x="3349625" y="2822575"/>
          <p14:tracePt t="44248" x="3341688" y="2822575"/>
          <p14:tracePt t="44254" x="3333750" y="2822575"/>
          <p14:tracePt t="44262" x="3325813" y="2830513"/>
          <p14:tracePt t="44270" x="3317875" y="2830513"/>
          <p14:tracePt t="44281" x="3308350" y="2838450"/>
          <p14:tracePt t="44290" x="3300413" y="2838450"/>
          <p14:tracePt t="44298" x="3292475" y="2838450"/>
          <p14:tracePt t="44302" x="3292475" y="2846388"/>
          <p14:tracePt t="44308" x="3284538" y="2846388"/>
          <p14:tracePt t="44316" x="3276600" y="2846388"/>
          <p14:tracePt t="44320" x="3276600" y="2854325"/>
          <p14:tracePt t="44324" x="3268663" y="2854325"/>
          <p14:tracePt t="44332" x="3260725" y="2862263"/>
          <p14:tracePt t="44336" x="3252788" y="2862263"/>
          <p14:tracePt t="44342" x="3244850" y="2870200"/>
          <p14:tracePt t="44347" x="3236913" y="2870200"/>
          <p14:tracePt t="44350" x="3228975" y="2878138"/>
          <p14:tracePt t="44352" x="3221038" y="2878138"/>
          <p14:tracePt t="44356" x="3213100" y="2878138"/>
          <p14:tracePt t="44358" x="3205163" y="2886075"/>
          <p14:tracePt t="44362" x="3197225" y="2886075"/>
          <p14:tracePt t="44364" x="3189288" y="2886075"/>
          <p14:tracePt t="44366" x="3189288" y="2894013"/>
          <p14:tracePt t="44368" x="3181350" y="2894013"/>
          <p14:tracePt t="44370" x="3173413" y="2894013"/>
          <p14:tracePt t="44374" x="3165475" y="2901950"/>
          <p14:tracePt t="44376" x="3157538" y="2901950"/>
          <p14:tracePt t="44381" x="3149600" y="2909888"/>
          <p14:tracePt t="44384" x="3141663" y="2909888"/>
          <p14:tracePt t="44388" x="3133725" y="2919413"/>
          <p14:tracePt t="44392" x="3125788" y="2919413"/>
          <p14:tracePt t="44397" x="3117850" y="2927350"/>
          <p14:tracePt t="44400" x="3109913" y="2927350"/>
          <p14:tracePt t="44402" x="3109913" y="2935288"/>
          <p14:tracePt t="44404" x="3101975" y="2935288"/>
          <p14:tracePt t="44406" x="3094038" y="2935288"/>
          <p14:tracePt t="44412" x="3078163" y="2943225"/>
          <p14:tracePt t="44416" x="3070225" y="2943225"/>
          <p14:tracePt t="44420" x="3062288" y="2951163"/>
          <p14:tracePt t="44424" x="3054350" y="2951163"/>
          <p14:tracePt t="44428" x="3046413" y="2951163"/>
          <p14:tracePt t="44432" x="3038475" y="2951163"/>
          <p14:tracePt t="44436" x="3030538" y="2951163"/>
          <p14:tracePt t="44440" x="3022600" y="2951163"/>
          <p14:tracePt t="44442" x="3022600" y="2959100"/>
          <p14:tracePt t="44445" x="3014663" y="2959100"/>
          <p14:tracePt t="44448" x="3006725" y="2959100"/>
          <p14:tracePt t="44451" x="2998788" y="2959100"/>
          <p14:tracePt t="44457" x="2990850" y="2959100"/>
          <p14:tracePt t="44461" x="2982913" y="2959100"/>
          <p14:tracePt t="44467" x="2974975" y="2959100"/>
          <p14:tracePt t="44473" x="2967038" y="2959100"/>
          <p14:tracePt t="44477" x="2957513" y="2959100"/>
          <p14:tracePt t="44483" x="2949575" y="2959100"/>
          <p14:tracePt t="44487" x="2941638" y="2959100"/>
          <p14:tracePt t="44491" x="2933700" y="2959100"/>
          <p14:tracePt t="44495" x="2925763" y="2959100"/>
          <p14:tracePt t="44499" x="2917825" y="2959100"/>
          <p14:tracePt t="44503" x="2909888" y="2959100"/>
          <p14:tracePt t="44507" x="2901950" y="2959100"/>
          <p14:tracePt t="44510" x="2894013" y="2959100"/>
          <p14:tracePt t="44513" x="2886075" y="2959100"/>
          <p14:tracePt t="44515" x="2878138" y="2959100"/>
          <p14:tracePt t="44519" x="2870200" y="2959100"/>
          <p14:tracePt t="44521" x="2862263" y="2959100"/>
          <p14:tracePt t="44525" x="2854325" y="2959100"/>
          <p14:tracePt t="44527" x="2846388" y="2959100"/>
          <p14:tracePt t="44531" x="2838450" y="2959100"/>
          <p14:tracePt t="44533" x="2830513" y="2959100"/>
          <p14:tracePt t="44537" x="2822575" y="2959100"/>
          <p14:tracePt t="44539" x="2814638" y="2959100"/>
          <p14:tracePt t="44543" x="2806700" y="2959100"/>
          <p14:tracePt t="44545" x="2798763" y="2959100"/>
          <p14:tracePt t="44549" x="2790825" y="2959100"/>
          <p14:tracePt t="44551" x="2782888" y="2959100"/>
          <p14:tracePt t="44553" x="2774950" y="2959100"/>
          <p14:tracePt t="44555" x="2767013" y="2959100"/>
          <p14:tracePt t="44559" x="2759075" y="2959100"/>
          <p14:tracePt t="44561" x="2751138" y="2959100"/>
          <p14:tracePt t="44563" x="2743200" y="2951163"/>
          <p14:tracePt t="44565" x="2735263" y="2951163"/>
          <p14:tracePt t="44567" x="2727325" y="2951163"/>
          <p14:tracePt t="44569" x="2719388" y="2951163"/>
          <p14:tracePt t="44573" x="2711450" y="2951163"/>
          <p14:tracePt t="44575" x="2703513" y="2951163"/>
          <p14:tracePt t="44580" x="2695575" y="2951163"/>
          <p14:tracePt t="44581" x="2687638" y="2951163"/>
          <p14:tracePt t="44585" x="2679700" y="2951163"/>
          <p14:tracePt t="44587" x="2679700" y="2943225"/>
          <p14:tracePt t="44589" x="2671763" y="2943225"/>
          <p14:tracePt t="44591" x="2663825" y="2943225"/>
          <p14:tracePt t="44597" x="2655888" y="2943225"/>
          <p14:tracePt t="44602" x="2647950" y="2943225"/>
          <p14:tracePt t="44606" x="2640013" y="2943225"/>
          <p14:tracePt t="44612" x="2632075" y="2943225"/>
          <p14:tracePt t="44616" x="2624138" y="2943225"/>
          <p14:tracePt t="44620" x="2616200" y="2943225"/>
          <p14:tracePt t="44622" x="2606675" y="2943225"/>
          <p14:tracePt t="44626" x="2598738" y="2943225"/>
          <p14:tracePt t="44629" x="2598738" y="2935288"/>
          <p14:tracePt t="44630" x="2590800" y="2935288"/>
          <p14:tracePt t="44632" x="2582863" y="2935288"/>
          <p14:tracePt t="44636" x="2574925" y="2935288"/>
          <p14:tracePt t="44638" x="2566988" y="2935288"/>
          <p14:tracePt t="44642" x="2559050" y="2935288"/>
          <p14:tracePt t="44646" x="2551113" y="2935288"/>
          <p14:tracePt t="44650" x="2543175" y="2935288"/>
          <p14:tracePt t="44654" x="2535238" y="2935288"/>
          <p14:tracePt t="44658" x="2527300" y="2935288"/>
          <p14:tracePt t="44662" x="2519363" y="2927350"/>
          <p14:tracePt t="44666" x="2511425" y="2927350"/>
          <p14:tracePt t="44670" x="2503488" y="2927350"/>
          <p14:tracePt t="44674" x="2495550" y="2927350"/>
          <p14:tracePt t="44678" x="2487613" y="2927350"/>
          <p14:tracePt t="44680" x="2479675" y="2927350"/>
          <p14:tracePt t="44684" x="2471738" y="2927350"/>
          <p14:tracePt t="44686" x="2463800" y="2927350"/>
          <p14:tracePt t="44690" x="2455863" y="2927350"/>
          <p14:tracePt t="44692" x="2447925" y="2927350"/>
          <p14:tracePt t="44694" x="2439988" y="2927350"/>
          <p14:tracePt t="44698" x="2432050" y="2927350"/>
          <p14:tracePt t="44700" x="2424113" y="2927350"/>
          <p14:tracePt t="44704" x="2416175" y="2927350"/>
          <p14:tracePt t="44706" x="2408238" y="2927350"/>
          <p14:tracePt t="44708" x="2400300" y="2927350"/>
          <p14:tracePt t="44712" x="2384425" y="2927350"/>
          <p14:tracePt t="44716" x="2376488" y="2927350"/>
          <p14:tracePt t="44718" x="2368550" y="2927350"/>
          <p14:tracePt t="44720" x="2360613" y="2927350"/>
          <p14:tracePt t="44722" x="2352675" y="2927350"/>
          <p14:tracePt t="44724" x="2344738" y="2927350"/>
          <p14:tracePt t="44726" x="2336800" y="2919413"/>
          <p14:tracePt t="44729" x="2328863" y="2919413"/>
          <p14:tracePt t="44732" x="2320925" y="2919413"/>
          <p14:tracePt t="44734" x="2312988" y="2919413"/>
          <p14:tracePt t="44736" x="2305050" y="2919413"/>
          <p14:tracePt t="44740" x="2297113" y="2919413"/>
          <p14:tracePt t="44742" x="2289175" y="2919413"/>
          <p14:tracePt t="44746" x="2281238" y="2919413"/>
          <p14:tracePt t="44750" x="2273300" y="2919413"/>
          <p14:tracePt t="44754" x="2265363" y="2919413"/>
          <p14:tracePt t="44756" x="2265363" y="2909888"/>
          <p14:tracePt t="44758" x="2255838" y="2909888"/>
          <p14:tracePt t="44762" x="2247900" y="2909888"/>
          <p14:tracePt t="44766" x="2239963" y="2909888"/>
          <p14:tracePt t="44772" x="2232025" y="2909888"/>
          <p14:tracePt t="44779" x="2224088" y="2901950"/>
          <p14:tracePt t="44784" x="2216150" y="2901950"/>
          <p14:tracePt t="44794" x="2208213" y="2901950"/>
          <p14:tracePt t="44856" x="2200275" y="2909888"/>
          <p14:tracePt t="44874" x="2192338" y="2909888"/>
          <p14:tracePt t="44886" x="2184400" y="2909888"/>
          <p14:tracePt t="44895" x="2176463" y="2909888"/>
          <p14:tracePt t="44902" x="2168525" y="2909888"/>
          <p14:tracePt t="44912" x="2160588" y="2909888"/>
          <p14:tracePt t="44918" x="2160588" y="2919413"/>
          <p14:tracePt t="44920" x="2152650" y="2919413"/>
          <p14:tracePt t="44930" x="2144713" y="2919413"/>
          <p14:tracePt t="44938" x="2136775" y="2919413"/>
          <p14:tracePt t="44945" x="2136775" y="2927350"/>
          <p14:tracePt t="44946" x="2128838" y="2927350"/>
          <p14:tracePt t="44952" x="2120900" y="2927350"/>
          <p14:tracePt t="44965" x="2097088" y="2935288"/>
          <p14:tracePt t="44968" x="2089150" y="2935288"/>
          <p14:tracePt t="44970" x="2089150" y="2943225"/>
          <p14:tracePt t="44974" x="2081213" y="2943225"/>
          <p14:tracePt t="44978" x="2073275" y="2943225"/>
          <p14:tracePt t="44982" x="2065338" y="2943225"/>
          <p14:tracePt t="44988" x="2057400" y="2951163"/>
          <p14:tracePt t="44994" x="2049463" y="2951163"/>
          <p14:tracePt t="45000" x="2041525" y="2951163"/>
          <p14:tracePt t="45008" x="2033588" y="2951163"/>
          <p14:tracePt t="45016" x="2025650" y="2951163"/>
          <p14:tracePt t="45022" x="2017713" y="2951163"/>
          <p14:tracePt t="45030" x="2009775" y="2951163"/>
          <p14:tracePt t="45038" x="2001838" y="2951163"/>
          <p14:tracePt t="45086" x="1993900" y="2951163"/>
          <p14:tracePt t="45118" x="1985963" y="2951163"/>
          <p14:tracePt t="45136" x="1978025" y="2951163"/>
          <p14:tracePt t="45146" x="1970088" y="2951163"/>
          <p14:tracePt t="45158" x="1962150" y="2951163"/>
          <p14:tracePt t="45168" x="1954213" y="2951163"/>
          <p14:tracePt t="45184" x="1946275" y="2951163"/>
          <p14:tracePt t="45204" x="1938338" y="2951163"/>
          <p14:tracePt t="45216" x="1930400" y="2951163"/>
          <p14:tracePt t="45229" x="1922463" y="2951163"/>
          <p14:tracePt t="45242" x="1912938" y="2951163"/>
          <p14:tracePt t="45254" x="1905000" y="2951163"/>
          <p14:tracePt t="45262" x="1897063" y="2951163"/>
          <p14:tracePt t="45270" x="1889125" y="2951163"/>
          <p14:tracePt t="45280" x="1881188" y="2951163"/>
          <p14:tracePt t="45290" x="1873250" y="2951163"/>
          <p14:tracePt t="45298" x="1865313" y="2951163"/>
          <p14:tracePt t="45300" x="1865313" y="2959100"/>
          <p14:tracePt t="45306" x="1857375" y="2959100"/>
          <p14:tracePt t="45313" x="1849438" y="2959100"/>
          <p14:tracePt t="45318" x="1841500" y="2967038"/>
          <p14:tracePt t="45324" x="1833563" y="2967038"/>
          <p14:tracePt t="45332" x="1825625" y="2967038"/>
          <p14:tracePt t="45338" x="1817688" y="2974975"/>
          <p14:tracePt t="45346" x="1809750" y="2974975"/>
          <p14:tracePt t="45354" x="1801813" y="2974975"/>
          <p14:tracePt t="49760" x="1801813" y="2967038"/>
          <p14:tracePt t="49773" x="1793875" y="2967038"/>
          <p14:tracePt t="49775" x="1793875" y="2959100"/>
          <p14:tracePt t="49794" x="1793875" y="2951163"/>
          <p14:tracePt t="50056" x="1793875" y="2943225"/>
          <p14:tracePt t="50070" x="1793875" y="2935288"/>
          <p14:tracePt t="50110" x="1793875" y="2927350"/>
          <p14:tracePt t="50116" x="1785938" y="2927350"/>
          <p14:tracePt t="50136" x="1785938" y="2919413"/>
          <p14:tracePt t="50928" x="1778000" y="2927350"/>
          <p14:tracePt t="50953" x="1770063" y="2927350"/>
          <p14:tracePt t="50991" x="1770063" y="2935288"/>
          <p14:tracePt t="50997" x="1762125" y="2935288"/>
          <p14:tracePt t="51009" x="1754188" y="2935288"/>
          <p14:tracePt t="51017" x="1746250" y="2935288"/>
          <p14:tracePt t="51027" x="1746250" y="2943225"/>
          <p14:tracePt t="51029" x="1738313" y="2943225"/>
          <p14:tracePt t="51034" x="1730375" y="2943225"/>
          <p14:tracePt t="51040" x="1722438" y="2943225"/>
          <p14:tracePt t="51045" x="1714500" y="2951163"/>
          <p14:tracePt t="51048" x="1706563" y="2951163"/>
          <p14:tracePt t="51054" x="1698625" y="2951163"/>
          <p14:tracePt t="51061" x="1690688" y="2951163"/>
          <p14:tracePt t="51292" x="1690688" y="2943225"/>
          <p14:tracePt t="51298" x="1682750" y="2935288"/>
          <p14:tracePt t="51304" x="1682750" y="2927350"/>
          <p14:tracePt t="51311" x="1682750" y="2919413"/>
          <p14:tracePt t="51316" x="1682750" y="2909888"/>
          <p14:tracePt t="51318" x="1674813" y="2909888"/>
          <p14:tracePt t="51322" x="1674813" y="2901950"/>
          <p14:tracePt t="51326" x="1666875" y="2894013"/>
          <p14:tracePt t="51332" x="1666875" y="2886075"/>
          <p14:tracePt t="51334" x="1658938" y="2886075"/>
          <p14:tracePt t="51338" x="1658938" y="2878138"/>
          <p14:tracePt t="51340" x="1651000" y="2878138"/>
          <p14:tracePt t="51346" x="1651000" y="2870200"/>
          <p14:tracePt t="51348" x="1643063" y="2870200"/>
          <p14:tracePt t="51352" x="1643063" y="2862263"/>
          <p14:tracePt t="51354" x="1635125" y="2862263"/>
          <p14:tracePt t="51362" x="1627188" y="2854325"/>
          <p14:tracePt t="51368" x="1619250" y="2846388"/>
          <p14:tracePt t="51376" x="1611313" y="2846388"/>
          <p14:tracePt t="51381" x="1611313" y="2838450"/>
          <p14:tracePt t="51384" x="1603375" y="2838450"/>
          <p14:tracePt t="51395" x="1595438" y="2838450"/>
          <p14:tracePt t="51402" x="1587500" y="2830513"/>
          <p14:tracePt t="51412" x="1579563" y="2830513"/>
          <p14:tracePt t="51416" x="1571625" y="2830513"/>
          <p14:tracePt t="51418" x="1571625" y="2822575"/>
          <p14:tracePt t="51422" x="1562100" y="2822575"/>
          <p14:tracePt t="51426" x="1554163" y="2822575"/>
          <p14:tracePt t="51430" x="1546225" y="2822575"/>
          <p14:tracePt t="51434" x="1546225" y="2814638"/>
          <p14:tracePt t="51437" x="1538288" y="2814638"/>
          <p14:tracePt t="51440" x="1530350" y="2814638"/>
          <p14:tracePt t="51442" x="1522413" y="2814638"/>
          <p14:tracePt t="51446" x="1514475" y="2806700"/>
          <p14:tracePt t="51450" x="1506538" y="2806700"/>
          <p14:tracePt t="51452" x="1498600" y="2806700"/>
          <p14:tracePt t="51456" x="1490663" y="2798763"/>
          <p14:tracePt t="51458" x="1482725" y="2798763"/>
          <p14:tracePt t="51462" x="1474788" y="2798763"/>
          <p14:tracePt t="51464" x="1466850" y="2798763"/>
          <p14:tracePt t="51466" x="1458913" y="2790825"/>
          <p14:tracePt t="51470" x="1450975" y="2790825"/>
          <p14:tracePt t="51472" x="1443038" y="2790825"/>
          <p14:tracePt t="51474" x="1435100" y="2782888"/>
          <p14:tracePt t="51476" x="1427163" y="2782888"/>
          <p14:tracePt t="51481" x="1419225" y="2782888"/>
          <p14:tracePt t="51482" x="1411288" y="2774950"/>
          <p14:tracePt t="51485" x="1403350" y="2774950"/>
          <p14:tracePt t="51488" x="1395413" y="2774950"/>
          <p14:tracePt t="51490" x="1387475" y="2767013"/>
          <p14:tracePt t="51492" x="1379538" y="2767013"/>
          <p14:tracePt t="51496" x="1371600" y="2767013"/>
          <p14:tracePt t="51500" x="1363663" y="2759075"/>
          <p14:tracePt t="51504" x="1355725" y="2759075"/>
          <p14:tracePt t="51508" x="1347788" y="2759075"/>
          <p14:tracePt t="51511" x="1347788" y="2751138"/>
          <p14:tracePt t="51514" x="1339850" y="2751138"/>
          <p14:tracePt t="51518" x="1331913" y="2751138"/>
          <p14:tracePt t="51522" x="1323975" y="2751138"/>
          <p14:tracePt t="51526" x="1323975" y="2743200"/>
          <p14:tracePt t="51529" x="1316038" y="2743200"/>
          <p14:tracePt t="51534" x="1308100" y="2743200"/>
          <p14:tracePt t="51540" x="1300163" y="2743200"/>
          <p14:tracePt t="51544" x="1300163" y="2735263"/>
          <p14:tracePt t="51548" x="1292225" y="2735263"/>
          <p14:tracePt t="51550" x="1284288" y="2735263"/>
          <p14:tracePt t="51556" x="1276350" y="2735263"/>
          <p14:tracePt t="51558" x="1276350" y="2727325"/>
          <p14:tracePt t="51562" x="1268413" y="2727325"/>
          <p14:tracePt t="51566" x="1260475" y="2727325"/>
          <p14:tracePt t="51572" x="1252538" y="2727325"/>
          <p14:tracePt t="51574" x="1252538" y="2719388"/>
          <p14:tracePt t="51578" x="1244600" y="2719388"/>
          <p14:tracePt t="51586" x="1236663" y="2719388"/>
          <p14:tracePt t="51592" x="1228725" y="2719388"/>
          <p14:tracePt t="51595" x="1228725" y="2711450"/>
          <p14:tracePt t="51600" x="1220788" y="2711450"/>
          <p14:tracePt t="51606" x="1211263" y="2711450"/>
          <p14:tracePt t="51608" x="1211263" y="2703513"/>
          <p14:tracePt t="51614" x="1203325" y="2703513"/>
          <p14:tracePt t="51622" x="1195388" y="2695575"/>
          <p14:tracePt t="51632" x="1187450" y="2695575"/>
          <p14:tracePt t="51642" x="1179513" y="2695575"/>
          <p14:tracePt t="51645" x="1179513" y="2687638"/>
          <p14:tracePt t="51650" x="1171575" y="2687638"/>
          <p14:tracePt t="51658" x="1163638" y="2687638"/>
          <p14:tracePt t="51664" x="1155700" y="2687638"/>
          <p14:tracePt t="51672" x="1147763" y="2679700"/>
          <p14:tracePt t="51678" x="1139825" y="2679700"/>
          <p14:tracePt t="51684" x="1131888" y="2679700"/>
          <p14:tracePt t="51688" x="1123950" y="2679700"/>
          <p14:tracePt t="51694" x="1116013" y="2679700"/>
          <p14:tracePt t="51698" x="1108075" y="2679700"/>
          <p14:tracePt t="51702" x="1100138" y="2679700"/>
          <p14:tracePt t="51708" x="1092200" y="2679700"/>
          <p14:tracePt t="51712" x="1084263" y="2679700"/>
          <p14:tracePt t="51716" x="1076325" y="2679700"/>
          <p14:tracePt t="51720" x="1068388" y="2679700"/>
          <p14:tracePt t="51724" x="1060450" y="2679700"/>
          <p14:tracePt t="51728" x="1052513" y="2679700"/>
          <p14:tracePt t="51732" x="1044575" y="2679700"/>
          <p14:tracePt t="51736" x="1036638" y="2679700"/>
          <p14:tracePt t="51740" x="1028700" y="2679700"/>
          <p14:tracePt t="51744" x="1020763" y="2679700"/>
          <p14:tracePt t="51746" x="1020763" y="2687638"/>
          <p14:tracePt t="51748" x="1012825" y="2687638"/>
          <p14:tracePt t="51752" x="1004888" y="2687638"/>
          <p14:tracePt t="51756" x="996950" y="2687638"/>
          <p14:tracePt t="51761" x="989013" y="2687638"/>
          <p14:tracePt t="51764" x="989013" y="2695575"/>
          <p14:tracePt t="51766" x="981075" y="2695575"/>
          <p14:tracePt t="51770" x="973138" y="2695575"/>
          <p14:tracePt t="51774" x="965200" y="2695575"/>
          <p14:tracePt t="51778" x="957263" y="2695575"/>
          <p14:tracePt t="51782" x="949325" y="2703513"/>
          <p14:tracePt t="51786" x="941388" y="2703513"/>
          <p14:tracePt t="51790" x="933450" y="2703513"/>
          <p14:tracePt t="51795" x="925513" y="2703513"/>
          <p14:tracePt t="51798" x="917575" y="2703513"/>
          <p14:tracePt t="51800" x="917575" y="2711450"/>
          <p14:tracePt t="51802" x="909638" y="2711450"/>
          <p14:tracePt t="51806" x="901700" y="2711450"/>
          <p14:tracePt t="51812" x="893763" y="2711450"/>
          <p14:tracePt t="51815" x="885825" y="2711450"/>
          <p14:tracePt t="51818" x="877888" y="2711450"/>
          <p14:tracePt t="51820" x="868363" y="2711450"/>
          <p14:tracePt t="51822" x="868363" y="2719388"/>
          <p14:tracePt t="51824" x="860425" y="2719388"/>
          <p14:tracePt t="51828" x="852488" y="2719388"/>
          <p14:tracePt t="51834" x="844550" y="2719388"/>
          <p14:tracePt t="51838" x="836613" y="2719388"/>
          <p14:tracePt t="51842" x="828675" y="2727325"/>
          <p14:tracePt t="51846" x="820738" y="2727325"/>
          <p14:tracePt t="51852" x="812800" y="2727325"/>
          <p14:tracePt t="51856" x="804863" y="2727325"/>
          <p14:tracePt t="51858" x="804863" y="2735263"/>
          <p14:tracePt t="51862" x="788988" y="2735263"/>
          <p14:tracePt t="51866" x="781050" y="2735263"/>
          <p14:tracePt t="51870" x="773113" y="2743200"/>
          <p14:tracePt t="51876" x="765175" y="2743200"/>
          <p14:tracePt t="51881" x="757238" y="2743200"/>
          <p14:tracePt t="51886" x="749300" y="2743200"/>
          <p14:tracePt t="51888" x="749300" y="2751138"/>
          <p14:tracePt t="51896" x="741363" y="2751138"/>
          <p14:tracePt t="51904" x="733425" y="2751138"/>
          <p14:tracePt t="51918" x="725488" y="2751138"/>
          <p14:tracePt t="51930" x="725488" y="2759075"/>
          <p14:tracePt t="51932" x="717550" y="2759075"/>
          <p14:tracePt t="51948" x="709613" y="2759075"/>
          <p14:tracePt t="51958" x="709613" y="2767013"/>
          <p14:tracePt t="51962" x="701675" y="2767013"/>
          <p14:tracePt t="51970" x="701675" y="2774950"/>
          <p14:tracePt t="51972" x="693738" y="2774950"/>
          <p14:tracePt t="51978" x="693738" y="2782888"/>
          <p14:tracePt t="51981" x="685800" y="2782888"/>
          <p14:tracePt t="51984" x="685800" y="2790825"/>
          <p14:tracePt t="51988" x="677863" y="2790825"/>
          <p14:tracePt t="51992" x="677863" y="2798763"/>
          <p14:tracePt t="51998" x="669925" y="2798763"/>
          <p14:tracePt t="52000" x="669925" y="2806700"/>
          <p14:tracePt t="52008" x="661988" y="2814638"/>
          <p14:tracePt t="52016" x="661988" y="2822575"/>
          <p14:tracePt t="52020" x="654050" y="2822575"/>
          <p14:tracePt t="52026" x="654050" y="2830513"/>
          <p14:tracePt t="52036" x="654050" y="2838450"/>
          <p14:tracePt t="52038" x="646113" y="2838450"/>
          <p14:tracePt t="52050" x="646113" y="2846388"/>
          <p14:tracePt t="52094" x="646113" y="2854325"/>
          <p14:tracePt t="52104" x="646113" y="2862263"/>
          <p14:tracePt t="52112" x="646113" y="2870200"/>
          <p14:tracePt t="52118" x="646113" y="2878138"/>
          <p14:tracePt t="52124" x="646113" y="2886075"/>
          <p14:tracePt t="52130" x="646113" y="2894013"/>
          <p14:tracePt t="52136" x="646113" y="2901950"/>
          <p14:tracePt t="52142" x="646113" y="2909888"/>
          <p14:tracePt t="52148" x="646113" y="2919413"/>
          <p14:tracePt t="52152" x="646113" y="2927350"/>
          <p14:tracePt t="52158" x="646113" y="2935288"/>
          <p14:tracePt t="52164" x="646113" y="2943225"/>
          <p14:tracePt t="52166" x="654050" y="2943225"/>
          <p14:tracePt t="52170" x="654050" y="2951163"/>
          <p14:tracePt t="52180" x="654050" y="2959100"/>
          <p14:tracePt t="52194" x="654050" y="2967038"/>
          <p14:tracePt t="52220" x="661988" y="2974975"/>
          <p14:tracePt t="52236" x="661988" y="2982913"/>
          <p14:tracePt t="52248" x="661988" y="2990850"/>
          <p14:tracePt t="52256" x="669925" y="2998788"/>
          <p14:tracePt t="52264" x="669925" y="3006725"/>
          <p14:tracePt t="52270" x="669925" y="3014663"/>
          <p14:tracePt t="52272" x="677863" y="3014663"/>
          <p14:tracePt t="52274" x="677863" y="3022600"/>
          <p14:tracePt t="52280" x="677863" y="3030538"/>
          <p14:tracePt t="52286" x="685800" y="3038475"/>
          <p14:tracePt t="52292" x="685800" y="3046413"/>
          <p14:tracePt t="52298" x="693738" y="3054350"/>
          <p14:tracePt t="52308" x="693738" y="3062288"/>
          <p14:tracePt t="52372" x="701675" y="3062288"/>
          <p14:tracePt t="52382" x="693738" y="3062288"/>
          <p14:tracePt t="52392" x="701675" y="3062288"/>
          <p14:tracePt t="52395" x="701675" y="3070225"/>
          <p14:tracePt t="52396" x="709613" y="3070225"/>
          <p14:tracePt t="52400" x="717550" y="3078163"/>
          <p14:tracePt t="52404" x="725488" y="3086100"/>
          <p14:tracePt t="52406" x="733425" y="3086100"/>
          <p14:tracePt t="52412" x="749300" y="3094038"/>
          <p14:tracePt t="52416" x="757238" y="3094038"/>
          <p14:tracePt t="52418" x="765175" y="3094038"/>
          <p14:tracePt t="52420" x="765175" y="3101975"/>
          <p14:tracePt t="52422" x="773113" y="3101975"/>
          <p14:tracePt t="52426" x="781050" y="3101975"/>
          <p14:tracePt t="52429" x="788988" y="3109913"/>
          <p14:tracePt t="52432" x="796925" y="3109913"/>
          <p14:tracePt t="52436" x="804863" y="3117850"/>
          <p14:tracePt t="52440" x="812800" y="3117850"/>
          <p14:tracePt t="52442" x="820738" y="3117850"/>
          <p14:tracePt t="52446" x="828675" y="3117850"/>
          <p14:tracePt t="52448" x="828675" y="3125788"/>
          <p14:tracePt t="52450" x="836613" y="3125788"/>
          <p14:tracePt t="52454" x="844550" y="3125788"/>
          <p14:tracePt t="52458" x="852488" y="3125788"/>
          <p14:tracePt t="52462" x="860425" y="3125788"/>
          <p14:tracePt t="52464" x="860425" y="3133725"/>
          <p14:tracePt t="52466" x="868363" y="3133725"/>
          <p14:tracePt t="52471" x="877888" y="3133725"/>
          <p14:tracePt t="52476" x="885825" y="3133725"/>
          <p14:tracePt t="52484" x="893763" y="3133725"/>
          <p14:tracePt t="52486" x="893763" y="3141663"/>
          <p14:tracePt t="52496" x="901700" y="3141663"/>
          <p14:tracePt t="52554" x="909638" y="3141663"/>
          <p14:tracePt t="52557" x="909638" y="3149600"/>
          <p14:tracePt t="52561" x="917575" y="3149600"/>
          <p14:tracePt t="52564" x="917575" y="3157538"/>
          <p14:tracePt t="52566" x="925513" y="3157538"/>
          <p14:tracePt t="52570" x="933450" y="3165475"/>
          <p14:tracePt t="52574" x="941388" y="3165475"/>
          <p14:tracePt t="52579" x="949325" y="3165475"/>
          <p14:tracePt t="52583" x="957263" y="3173413"/>
          <p14:tracePt t="52586" x="965200" y="3173413"/>
          <p14:tracePt t="52588" x="973138" y="3173413"/>
          <p14:tracePt t="52592" x="981075" y="3173413"/>
          <p14:tracePt t="52597" x="989013" y="3181350"/>
          <p14:tracePt t="52598" x="996950" y="3181350"/>
          <p14:tracePt t="52600" x="1004888" y="3181350"/>
          <p14:tracePt t="52604" x="1012825" y="3181350"/>
          <p14:tracePt t="52606" x="1020763" y="3181350"/>
          <p14:tracePt t="52608" x="1028700" y="3181350"/>
          <p14:tracePt t="52612" x="1036638" y="3181350"/>
          <p14:tracePt t="52614" x="1044575" y="3181350"/>
          <p14:tracePt t="52616" x="1052513" y="3181350"/>
          <p14:tracePt t="52620" x="1060450" y="3181350"/>
          <p14:tracePt t="52622" x="1068388" y="3181350"/>
          <p14:tracePt t="52626" x="1076325" y="3181350"/>
          <p14:tracePt t="52632" x="1084263" y="3181350"/>
          <p14:tracePt t="52636" x="1092200" y="3181350"/>
          <p14:tracePt t="52642" x="1100138" y="3189288"/>
          <p14:tracePt t="52648" x="1108075" y="3189288"/>
          <p14:tracePt t="52654" x="1116013" y="3189288"/>
          <p14:tracePt t="52661" x="1123950" y="3189288"/>
          <p14:tracePt t="52666" x="1131888" y="3189288"/>
          <p14:tracePt t="52674" x="1139825" y="3189288"/>
          <p14:tracePt t="52684" x="1147763" y="3189288"/>
          <p14:tracePt t="52696" x="1155700" y="3189288"/>
          <p14:tracePt t="52698" x="1155700" y="3197225"/>
          <p14:tracePt t="52704" x="1163638" y="3197225"/>
          <p14:tracePt t="52712" x="1171575" y="3197225"/>
          <p14:tracePt t="52718" x="1179513" y="3197225"/>
          <p14:tracePt t="52724" x="1187450" y="3197225"/>
          <p14:tracePt t="52728" x="1195388" y="3197225"/>
          <p14:tracePt t="52732" x="1203325" y="3197225"/>
          <p14:tracePt t="52736" x="1211263" y="3197225"/>
          <p14:tracePt t="52740" x="1220788" y="3197225"/>
          <p14:tracePt t="52745" x="1228725" y="3197225"/>
          <p14:tracePt t="52748" x="1236663" y="3197225"/>
          <p14:tracePt t="52752" x="1244600" y="3197225"/>
          <p14:tracePt t="52758" x="1252538" y="3197225"/>
          <p14:tracePt t="52762" x="1260475" y="3197225"/>
          <p14:tracePt t="52768" x="1268413" y="3197225"/>
          <p14:tracePt t="52774" x="1276350" y="3197225"/>
          <p14:tracePt t="52780" x="1284288" y="3197225"/>
          <p14:tracePt t="52786" x="1292225" y="3197225"/>
          <p14:tracePt t="52792" x="1300163" y="3197225"/>
          <p14:tracePt t="52798" x="1308100" y="3197225"/>
          <p14:tracePt t="52808" x="1316038" y="3197225"/>
          <p14:tracePt t="52820" x="1323975" y="3197225"/>
          <p14:tracePt t="52844" x="1331913" y="3197225"/>
          <p14:tracePt t="52848" x="1331913" y="3189288"/>
          <p14:tracePt t="52856" x="1339850" y="3189288"/>
          <p14:tracePt t="52864" x="1347788" y="3181350"/>
          <p14:tracePt t="52874" x="1355725" y="3181350"/>
          <p14:tracePt t="52886" x="1363663" y="3181350"/>
          <p14:tracePt t="52888" x="1363663" y="3173413"/>
          <p14:tracePt t="52900" x="1371600" y="3173413"/>
          <p14:tracePt t="52918" x="1379538" y="3173413"/>
          <p14:tracePt t="52934" x="1387475" y="3173413"/>
          <p14:tracePt t="52945" x="1395413" y="3173413"/>
          <p14:tracePt t="52952" x="1403350" y="3173413"/>
          <p14:tracePt t="52958" x="1411288" y="3173413"/>
          <p14:tracePt t="52962" x="1411288" y="3165475"/>
          <p14:tracePt t="52966" x="1419225" y="3165475"/>
          <p14:tracePt t="52971" x="1427163" y="3165475"/>
          <p14:tracePt t="52981" x="1435100" y="3165475"/>
          <p14:tracePt t="52988" x="1443038" y="3165475"/>
          <p14:tracePt t="52991" x="1443038" y="3157538"/>
          <p14:tracePt t="52994" x="1450975" y="3157538"/>
          <p14:tracePt t="53000" x="1458913" y="3157538"/>
          <p14:tracePt t="53004" x="1466850" y="3157538"/>
          <p14:tracePt t="53006" x="1466850" y="3149600"/>
          <p14:tracePt t="53011" x="1474788" y="3149600"/>
          <p14:tracePt t="53014" x="1482725" y="3149600"/>
          <p14:tracePt t="53018" x="1482725" y="3141663"/>
          <p14:tracePt t="53020" x="1490663" y="3141663"/>
          <p14:tracePt t="53028" x="1498600" y="3141663"/>
          <p14:tracePt t="53038" x="1506538" y="3141663"/>
          <p14:tracePt t="53040" x="1506538" y="3133725"/>
          <p14:tracePt t="53048" x="1514475" y="3133725"/>
          <p14:tracePt t="53056" x="1522413" y="3133725"/>
          <p14:tracePt t="53066" x="1530350" y="3133725"/>
          <p14:tracePt t="53068" x="1530350" y="3125788"/>
          <p14:tracePt t="53076" x="1538288" y="3125788"/>
          <p14:tracePt t="53086" x="1538288" y="3117850"/>
          <p14:tracePt t="53088" x="1546225" y="3117850"/>
          <p14:tracePt t="53098" x="1546225" y="3109913"/>
          <p14:tracePt t="53100" x="1554163" y="3109913"/>
          <p14:tracePt t="53106" x="1554163" y="3101975"/>
          <p14:tracePt t="53113" x="1562100" y="3094038"/>
          <p14:tracePt t="53118" x="1562100" y="3086100"/>
          <p14:tracePt t="53120" x="1571625" y="3086100"/>
          <p14:tracePt t="53122" x="1571625" y="3078163"/>
          <p14:tracePt t="53126" x="1571625" y="3070225"/>
          <p14:tracePt t="53130" x="1571625" y="3062288"/>
          <p14:tracePt t="53132" x="1579563" y="3062288"/>
          <p14:tracePt t="53134" x="1579563" y="3054350"/>
          <p14:tracePt t="53138" x="1579563" y="3046413"/>
          <p14:tracePt t="53142" x="1579563" y="3038475"/>
          <p14:tracePt t="53147" x="1579563" y="3030538"/>
          <p14:tracePt t="53150" x="1579563" y="3022600"/>
          <p14:tracePt t="53152" x="1587500" y="3022600"/>
          <p14:tracePt t="53154" x="1587500" y="3014663"/>
          <p14:tracePt t="53158" x="1587500" y="3006725"/>
          <p14:tracePt t="53162" x="1587500" y="2998788"/>
          <p14:tracePt t="53166" x="1587500" y="2990850"/>
          <p14:tracePt t="53170" x="1587500" y="2982913"/>
          <p14:tracePt t="53174" x="1587500" y="2974975"/>
          <p14:tracePt t="53178" x="1587500" y="2967038"/>
          <p14:tracePt t="53182" x="1587500" y="2959100"/>
          <p14:tracePt t="53188" x="1587500" y="2951163"/>
          <p14:tracePt t="53195" x="1587500" y="2943225"/>
          <p14:tracePt t="53200" x="1579563" y="2935288"/>
          <p14:tracePt t="53215" x="1579563" y="2927350"/>
          <p14:tracePt t="53216" x="1579563" y="2919413"/>
          <p14:tracePt t="53226" x="1571625" y="2909888"/>
          <p14:tracePt t="53234" x="1571625" y="2901950"/>
          <p14:tracePt t="53240" x="1562100" y="2901950"/>
          <p14:tracePt t="53242" x="1562100" y="2894013"/>
          <p14:tracePt t="53246" x="1562100" y="2886075"/>
          <p14:tracePt t="53248" x="1554163" y="2886075"/>
          <p14:tracePt t="53252" x="1554163" y="2878138"/>
          <p14:tracePt t="53256" x="1546225" y="2870200"/>
          <p14:tracePt t="53262" x="1546225" y="2862263"/>
          <p14:tracePt t="53264" x="1538288" y="2862263"/>
          <p14:tracePt t="53266" x="1538288" y="2854325"/>
          <p14:tracePt t="53270" x="1538288" y="2846388"/>
          <p14:tracePt t="53274" x="1530350" y="2846388"/>
          <p14:tracePt t="53276" x="1530350" y="2838450"/>
          <p14:tracePt t="53280" x="1530350" y="2830513"/>
          <p14:tracePt t="53282" x="1522413" y="2830513"/>
          <p14:tracePt t="53286" x="1522413" y="2822575"/>
          <p14:tracePt t="53290" x="1522413" y="2814638"/>
          <p14:tracePt t="53292" x="1514475" y="2814638"/>
          <p14:tracePt t="53297" x="1514475" y="2806700"/>
          <p14:tracePt t="53299" x="1506538" y="2806700"/>
          <p14:tracePt t="53300" x="1506538" y="2798763"/>
          <p14:tracePt t="53304" x="1498600" y="2798763"/>
          <p14:tracePt t="53306" x="1498600" y="2790825"/>
          <p14:tracePt t="53313" x="1490663" y="2782888"/>
          <p14:tracePt t="53316" x="1490663" y="2774950"/>
          <p14:tracePt t="53318" x="1482725" y="2774950"/>
          <p14:tracePt t="53322" x="1482725" y="2767013"/>
          <p14:tracePt t="53324" x="1474788" y="2767013"/>
          <p14:tracePt t="53328" x="1466850" y="2759075"/>
          <p14:tracePt t="53334" x="1458913" y="2751138"/>
          <p14:tracePt t="53338" x="1450975" y="2751138"/>
          <p14:tracePt t="53340" x="1450975" y="2743200"/>
          <p14:tracePt t="53342" x="1443038" y="2743200"/>
          <p14:tracePt t="53345" x="1443038" y="2735263"/>
          <p14:tracePt t="53346" x="1435100" y="2735263"/>
          <p14:tracePt t="53350" x="1427163" y="2727325"/>
          <p14:tracePt t="53354" x="1419225" y="2719388"/>
          <p14:tracePt t="53358" x="1411288" y="2719388"/>
          <p14:tracePt t="53362" x="1403350" y="2711450"/>
          <p14:tracePt t="53366" x="1395413" y="2711450"/>
          <p14:tracePt t="53368" x="1395413" y="2703513"/>
          <p14:tracePt t="53370" x="1387475" y="2703513"/>
          <p14:tracePt t="53374" x="1379538" y="2703513"/>
          <p14:tracePt t="53377" x="1379538" y="2695575"/>
          <p14:tracePt t="53380" x="1371600" y="2695575"/>
          <p14:tracePt t="53384" x="1363663" y="2695575"/>
          <p14:tracePt t="53388" x="1363663" y="2687638"/>
          <p14:tracePt t="53390" x="1355725" y="2687638"/>
          <p14:tracePt t="53395" x="1347788" y="2687638"/>
          <p14:tracePt t="53400" x="1339850" y="2687638"/>
          <p14:tracePt t="53406" x="1331913" y="2687638"/>
          <p14:tracePt t="53408" x="1331913" y="2679700"/>
          <p14:tracePt t="53413" x="1323975" y="2679700"/>
          <p14:tracePt t="53418" x="1316038" y="2679700"/>
          <p14:tracePt t="53426" x="1308100" y="2679700"/>
          <p14:tracePt t="53430" x="1300163" y="2679700"/>
          <p14:tracePt t="53438" x="1292225" y="2679700"/>
          <p14:tracePt t="53440" x="1292225" y="2671763"/>
          <p14:tracePt t="53442" x="1284288" y="2671763"/>
          <p14:tracePt t="53448" x="1276350" y="2671763"/>
          <p14:tracePt t="53454" x="1268413" y="2671763"/>
          <p14:tracePt t="53458" x="1260475" y="2671763"/>
          <p14:tracePt t="53464" x="1252538" y="2671763"/>
          <p14:tracePt t="53468" x="1244600" y="2671763"/>
          <p14:tracePt t="53472" x="1236663" y="2671763"/>
          <p14:tracePt t="53476" x="1228725" y="2671763"/>
          <p14:tracePt t="53479" x="1220788" y="2671763"/>
          <p14:tracePt t="53480" x="1211263" y="2671763"/>
          <p14:tracePt t="53484" x="1203325" y="2671763"/>
          <p14:tracePt t="53486" x="1195388" y="2671763"/>
          <p14:tracePt t="53488" x="1187450" y="2671763"/>
          <p14:tracePt t="53490" x="1171575" y="2671763"/>
          <p14:tracePt t="53494" x="1155700" y="2671763"/>
          <p14:tracePt t="53496" x="1147763" y="2671763"/>
          <p14:tracePt t="53498" x="1139825" y="2671763"/>
          <p14:tracePt t="53500" x="1131888" y="2671763"/>
          <p14:tracePt t="53502" x="1123950" y="2671763"/>
          <p14:tracePt t="53504" x="1108075" y="2671763"/>
          <p14:tracePt t="53506" x="1100138" y="2679700"/>
          <p14:tracePt t="53508" x="1092200" y="2679700"/>
          <p14:tracePt t="53512" x="1076325" y="2679700"/>
          <p14:tracePt t="53514" x="1060450" y="2679700"/>
          <p14:tracePt t="53516" x="1052513" y="2679700"/>
          <p14:tracePt t="53518" x="1044575" y="2687638"/>
          <p14:tracePt t="53520" x="1028700" y="2687638"/>
          <p14:tracePt t="53522" x="1020763" y="2687638"/>
          <p14:tracePt t="53524" x="1012825" y="2687638"/>
          <p14:tracePt t="53526" x="996950" y="2687638"/>
          <p14:tracePt t="53528" x="989013" y="2687638"/>
          <p14:tracePt t="53531" x="973138" y="2687638"/>
          <p14:tracePt t="53534" x="957263" y="2695575"/>
          <p14:tracePt t="53536" x="941388" y="2695575"/>
          <p14:tracePt t="53538" x="933450" y="2695575"/>
          <p14:tracePt t="53540" x="917575" y="2695575"/>
          <p14:tracePt t="53542" x="909638" y="2695575"/>
          <p14:tracePt t="53545" x="901700" y="2695575"/>
          <p14:tracePt t="53547" x="893763" y="2695575"/>
          <p14:tracePt t="53548" x="885825" y="2695575"/>
          <p14:tracePt t="53550" x="868363" y="2703513"/>
          <p14:tracePt t="53552" x="860425" y="2703513"/>
          <p14:tracePt t="53554" x="852488" y="2703513"/>
          <p14:tracePt t="53556" x="844550" y="2703513"/>
          <p14:tracePt t="53558" x="836613" y="2703513"/>
          <p14:tracePt t="53562" x="820738" y="2703513"/>
          <p14:tracePt t="53566" x="804863" y="2711450"/>
          <p14:tracePt t="53570" x="796925" y="2711450"/>
          <p14:tracePt t="53572" x="788988" y="2711450"/>
          <p14:tracePt t="53576" x="781050" y="2711450"/>
          <p14:tracePt t="53578" x="773113" y="2719388"/>
          <p14:tracePt t="53584" x="765175" y="2719388"/>
          <p14:tracePt t="53590" x="757238" y="2719388"/>
          <p14:tracePt t="53650" x="757238" y="2727325"/>
          <p14:tracePt t="53661" x="757238" y="2735263"/>
          <p14:tracePt t="53666" x="765175" y="2743200"/>
          <p14:tracePt t="53670" x="765175" y="2751138"/>
          <p14:tracePt t="53676" x="765175" y="2759075"/>
          <p14:tracePt t="53679" x="773113" y="2759075"/>
          <p14:tracePt t="53682" x="773113" y="2767013"/>
          <p14:tracePt t="53686" x="781050" y="2767013"/>
          <p14:tracePt t="53688" x="781050" y="2774950"/>
          <p14:tracePt t="53690" x="788988" y="2774950"/>
          <p14:tracePt t="53692" x="788988" y="2782888"/>
          <p14:tracePt t="53697" x="796925" y="2782888"/>
          <p14:tracePt t="53698" x="796925" y="2790825"/>
          <p14:tracePt t="53700" x="804863" y="2798763"/>
          <p14:tracePt t="53702" x="812800" y="2798763"/>
          <p14:tracePt t="53704" x="820738" y="2798763"/>
          <p14:tracePt t="53706" x="820738" y="2806700"/>
          <p14:tracePt t="53708" x="828675" y="2806700"/>
          <p14:tracePt t="53712" x="844550" y="2814638"/>
          <p14:tracePt t="53715" x="852488" y="2814638"/>
          <p14:tracePt t="53716" x="860425" y="2822575"/>
          <p14:tracePt t="53718" x="868363" y="2822575"/>
          <p14:tracePt t="53720" x="885825" y="2830513"/>
          <p14:tracePt t="53724" x="901700" y="2838450"/>
          <p14:tracePt t="53726" x="909638" y="2838450"/>
          <p14:tracePt t="53728" x="917575" y="2846388"/>
          <p14:tracePt t="53730" x="925513" y="2846388"/>
          <p14:tracePt t="53732" x="933450" y="2854325"/>
          <p14:tracePt t="53734" x="949325" y="2854325"/>
          <p14:tracePt t="53736" x="957263" y="2862263"/>
          <p14:tracePt t="53738" x="965200" y="2862263"/>
          <p14:tracePt t="53740" x="973138" y="2870200"/>
          <p14:tracePt t="53742" x="981075" y="2870200"/>
          <p14:tracePt t="53745" x="996950" y="2878138"/>
          <p14:tracePt t="53746" x="1004888" y="2878138"/>
          <p14:tracePt t="53750" x="1020763" y="2886075"/>
          <p14:tracePt t="53752" x="1028700" y="2886075"/>
          <p14:tracePt t="53754" x="1044575" y="2886075"/>
          <p14:tracePt t="53756" x="1052513" y="2894013"/>
          <p14:tracePt t="53758" x="1060450" y="2894013"/>
          <p14:tracePt t="53762" x="1084263" y="2901950"/>
          <p14:tracePt t="53766" x="1100138" y="2909888"/>
          <p14:tracePt t="53768" x="1108075" y="2909888"/>
          <p14:tracePt t="53770" x="1123950" y="2919413"/>
          <p14:tracePt t="53772" x="1131888" y="2919413"/>
          <p14:tracePt t="53774" x="1139825" y="2919413"/>
          <p14:tracePt t="53776" x="1155700" y="2919413"/>
          <p14:tracePt t="53778" x="1163638" y="2927350"/>
          <p14:tracePt t="53780" x="1179513" y="2927350"/>
          <p14:tracePt t="53785" x="1203325" y="2927350"/>
          <p14:tracePt t="53786" x="1211263" y="2927350"/>
          <p14:tracePt t="53788" x="1220788" y="2935288"/>
          <p14:tracePt t="53790" x="1236663" y="2935288"/>
          <p14:tracePt t="53792" x="1244600" y="2935288"/>
          <p14:tracePt t="53794" x="1252538" y="2935288"/>
          <p14:tracePt t="53797" x="1260475" y="2935288"/>
          <p14:tracePt t="53800" x="1276350" y="2935288"/>
          <p14:tracePt t="53802" x="1284288" y="2935288"/>
          <p14:tracePt t="53804" x="1292225" y="2935288"/>
          <p14:tracePt t="53806" x="1300163" y="2935288"/>
          <p14:tracePt t="53808" x="1308100" y="2935288"/>
          <p14:tracePt t="53812" x="1316038" y="2943225"/>
          <p14:tracePt t="53814" x="1323975" y="2943225"/>
          <p14:tracePt t="53818" x="1331913" y="2943225"/>
          <p14:tracePt t="53820" x="1339850" y="2943225"/>
          <p14:tracePt t="53826" x="1347788" y="2943225"/>
          <p14:tracePt t="53830" x="1355725" y="2943225"/>
          <p14:tracePt t="53840" x="1363663" y="2943225"/>
          <p14:tracePt t="53868" x="1363663" y="2935288"/>
          <p14:tracePt t="53878" x="1371600" y="2935288"/>
          <p14:tracePt t="53886" x="1371600" y="2927350"/>
          <p14:tracePt t="53888" x="1379538" y="2927350"/>
          <p14:tracePt t="53896" x="1387475" y="2919413"/>
          <p14:tracePt t="53904" x="1395413" y="2919413"/>
          <p14:tracePt t="53906" x="1395413" y="2909888"/>
          <p14:tracePt t="53914" x="1403350" y="2909888"/>
          <p14:tracePt t="53916" x="1403350" y="2901950"/>
          <p14:tracePt t="53924" x="1411288" y="2901950"/>
          <p14:tracePt t="53928" x="1411288" y="2894013"/>
          <p14:tracePt t="53934" x="1419225" y="2894013"/>
          <p14:tracePt t="53949" x="1427163" y="2878138"/>
          <p14:tracePt t="53952" x="1435100" y="2878138"/>
          <p14:tracePt t="53956" x="1435100" y="2870200"/>
          <p14:tracePt t="53962" x="1443038" y="2870200"/>
          <p14:tracePt t="53970" x="1443038" y="2862263"/>
          <p14:tracePt t="53988" x="1450975" y="2862263"/>
          <p14:tracePt t="53996" x="1450975" y="2854325"/>
          <p14:tracePt t="54012" x="1450975" y="2846388"/>
          <p14:tracePt t="54019" x="1458913" y="2846388"/>
          <p14:tracePt t="54034" x="1458913" y="2838450"/>
          <p14:tracePt t="54140" x="1458913" y="2846388"/>
          <p14:tracePt t="54160" x="1458913" y="2854325"/>
          <p14:tracePt t="54168" x="1450975" y="2862263"/>
          <p14:tracePt t="54174" x="1450975" y="2870200"/>
          <p14:tracePt t="54178" x="1450975" y="2878138"/>
          <p14:tracePt t="54184" x="1450975" y="2886075"/>
          <p14:tracePt t="54190" x="1450975" y="2894013"/>
          <p14:tracePt t="54192" x="1450975" y="2901950"/>
          <p14:tracePt t="54196" x="1450975" y="2909888"/>
          <p14:tracePt t="54200" x="1450975" y="2919413"/>
          <p14:tracePt t="54204" x="1450975" y="2927350"/>
          <p14:tracePt t="54208" x="1450975" y="2935288"/>
          <p14:tracePt t="54212" x="1450975" y="2943225"/>
          <p14:tracePt t="54216" x="1450975" y="2951163"/>
          <p14:tracePt t="54220" x="1450975" y="2959100"/>
          <p14:tracePt t="54226" x="1450975" y="2967038"/>
          <p14:tracePt t="54230" x="1450975" y="2974975"/>
          <p14:tracePt t="54236" x="1450975" y="2982913"/>
          <p14:tracePt t="54240" x="1450975" y="2990850"/>
          <p14:tracePt t="54246" x="1450975" y="2998788"/>
          <p14:tracePt t="54254" x="1450975" y="3006725"/>
          <p14:tracePt t="54258" x="1458913" y="3006725"/>
          <p14:tracePt t="54262" x="1458913" y="3014663"/>
          <p14:tracePt t="54276" x="1458913" y="3022600"/>
          <p14:tracePt t="54310" x="1458913" y="3030538"/>
          <p14:tracePt t="54446" x="1458913" y="3022600"/>
          <p14:tracePt t="54536" x="1466850" y="3022600"/>
          <p14:tracePt t="54538" x="1466850" y="3014663"/>
          <p14:tracePt t="54556" x="1474788" y="3014663"/>
          <p14:tracePt t="54566" x="1474788" y="3006725"/>
          <p14:tracePt t="54569" x="1482725" y="3006725"/>
          <p14:tracePt t="54576" x="1490663" y="3006725"/>
          <p14:tracePt t="54584" x="1498600" y="3006725"/>
          <p14:tracePt t="54590" x="1506538" y="3006725"/>
          <p14:tracePt t="54596" x="1514475" y="3006725"/>
          <p14:tracePt t="54600" x="1522413" y="3014663"/>
          <p14:tracePt t="54604" x="1530350" y="3014663"/>
          <p14:tracePt t="54606" x="1538288" y="3014663"/>
          <p14:tracePt t="54612" x="1554163" y="3022600"/>
          <p14:tracePt t="54614" x="1571625" y="3022600"/>
          <p14:tracePt t="54616" x="1579563" y="3030538"/>
          <p14:tracePt t="54618" x="1595438" y="3030538"/>
          <p14:tracePt t="54620" x="1611313" y="3030538"/>
          <p14:tracePt t="54622" x="1619250" y="3038475"/>
          <p14:tracePt t="54624" x="1635125" y="3038475"/>
          <p14:tracePt t="54626" x="1651000" y="3038475"/>
          <p14:tracePt t="54630" x="1682750" y="3054350"/>
          <p14:tracePt t="54632" x="1690688" y="3054350"/>
          <p14:tracePt t="54634" x="1706563" y="3062288"/>
          <p14:tracePt t="54636" x="1714500" y="3062288"/>
          <p14:tracePt t="54638" x="1730375" y="3070225"/>
          <p14:tracePt t="54640" x="1746250" y="3070225"/>
          <p14:tracePt t="54643" x="1762125" y="3078163"/>
          <p14:tracePt t="54646" x="1785938" y="3086100"/>
          <p14:tracePt t="54650" x="1817688" y="3101975"/>
          <p14:tracePt t="54652" x="1825625" y="3109913"/>
          <p14:tracePt t="54654" x="1841500" y="3109913"/>
          <p14:tracePt t="54656" x="1849438" y="3117850"/>
          <p14:tracePt t="54658" x="1865313" y="3125788"/>
          <p14:tracePt t="54662" x="1889125" y="3133725"/>
          <p14:tracePt t="54664" x="1897063" y="3141663"/>
          <p14:tracePt t="54667" x="1912938" y="3141663"/>
          <p14:tracePt t="54668" x="1922463" y="3149600"/>
          <p14:tracePt t="54670" x="1938338" y="3157538"/>
          <p14:tracePt t="54672" x="1946275" y="3157538"/>
          <p14:tracePt t="54674" x="1954213" y="3165475"/>
          <p14:tracePt t="54676" x="1962150" y="3165475"/>
          <p14:tracePt t="54678" x="1970088" y="3173413"/>
          <p14:tracePt t="54680" x="1985963" y="3173413"/>
          <p14:tracePt t="54684" x="1993900" y="3181350"/>
          <p14:tracePt t="54686" x="2001838" y="3181350"/>
          <p14:tracePt t="54688" x="2009775" y="3189288"/>
          <p14:tracePt t="54690" x="2017713" y="3189288"/>
          <p14:tracePt t="54694" x="2025650" y="3197225"/>
          <p14:tracePt t="54700" x="2033588" y="3205163"/>
          <p14:tracePt t="54709" x="2041525" y="3205163"/>
          <p14:tracePt t="54734" x="2033588" y="3205163"/>
          <p14:tracePt t="54748" x="2025650" y="3205163"/>
          <p14:tracePt t="54756" x="2017713" y="3205163"/>
          <p14:tracePt t="54758" x="2017713" y="3213100"/>
          <p14:tracePt t="54764" x="2009775" y="3213100"/>
          <p14:tracePt t="54768" x="2001838" y="3213100"/>
          <p14:tracePt t="54772" x="1993900" y="3213100"/>
          <p14:tracePt t="54774" x="1985963" y="3213100"/>
          <p14:tracePt t="54778" x="1978025" y="3213100"/>
          <p14:tracePt t="54780" x="1970088" y="3213100"/>
          <p14:tracePt t="54784" x="1962150" y="3221038"/>
          <p14:tracePt t="54786" x="1954213" y="3221038"/>
          <p14:tracePt t="54788" x="1946275" y="3221038"/>
          <p14:tracePt t="54790" x="1938338" y="3221038"/>
          <p14:tracePt t="54792" x="1930400" y="3221038"/>
          <p14:tracePt t="54795" x="1922463" y="3221038"/>
          <p14:tracePt t="54798" x="1905000" y="3221038"/>
          <p14:tracePt t="54800" x="1897063" y="3221038"/>
          <p14:tracePt t="54802" x="1889125" y="3221038"/>
          <p14:tracePt t="54804" x="1881188" y="3221038"/>
          <p14:tracePt t="54806" x="1873250" y="3213100"/>
          <p14:tracePt t="54808" x="1865313" y="3213100"/>
          <p14:tracePt t="54812" x="1849438" y="3213100"/>
          <p14:tracePt t="54815" x="1841500" y="3213100"/>
          <p14:tracePt t="54817" x="1833563" y="3213100"/>
          <p14:tracePt t="54818" x="1817688" y="3205163"/>
          <p14:tracePt t="54820" x="1809750" y="3205163"/>
          <p14:tracePt t="54822" x="1801813" y="3205163"/>
          <p14:tracePt t="54824" x="1793875" y="3205163"/>
          <p14:tracePt t="54826" x="1785938" y="3197225"/>
          <p14:tracePt t="54828" x="1778000" y="3197225"/>
          <p14:tracePt t="54831" x="1770063" y="3197225"/>
          <p14:tracePt t="54832" x="1754188" y="3197225"/>
          <p14:tracePt t="54834" x="1746250" y="3189288"/>
          <p14:tracePt t="54836" x="1738313" y="3189288"/>
          <p14:tracePt t="54838" x="1722438" y="3189288"/>
          <p14:tracePt t="54840" x="1714500" y="3189288"/>
          <p14:tracePt t="54842" x="1706563" y="3189288"/>
          <p14:tracePt t="54846" x="1698625" y="3181350"/>
          <p14:tracePt t="54848" x="1674813" y="3181350"/>
          <p14:tracePt t="54850" x="1666875" y="3181350"/>
          <p14:tracePt t="54852" x="1658938" y="3173413"/>
          <p14:tracePt t="54854" x="1643063" y="3173413"/>
          <p14:tracePt t="54856" x="1635125" y="3173413"/>
          <p14:tracePt t="54858" x="1627188" y="3173413"/>
          <p14:tracePt t="54862" x="1611313" y="3165475"/>
          <p14:tracePt t="54865" x="1603375" y="3165475"/>
          <p14:tracePt t="54866" x="1595438" y="3165475"/>
          <p14:tracePt t="54868" x="1587500" y="3165475"/>
          <p14:tracePt t="54870" x="1579563" y="3157538"/>
          <p14:tracePt t="54872" x="1562100" y="3157538"/>
          <p14:tracePt t="54874" x="1554163" y="3157538"/>
          <p14:tracePt t="54876" x="1546225" y="3157538"/>
          <p14:tracePt t="54878" x="1538288" y="3157538"/>
          <p14:tracePt t="54880" x="1530350" y="3157538"/>
          <p14:tracePt t="54882" x="1522413" y="3157538"/>
          <p14:tracePt t="54884" x="1514475" y="3149600"/>
          <p14:tracePt t="54886" x="1506538" y="3149600"/>
          <p14:tracePt t="54888" x="1498600" y="3149600"/>
          <p14:tracePt t="54890" x="1490663" y="3149600"/>
          <p14:tracePt t="54892" x="1482725" y="3149600"/>
          <p14:tracePt t="54894" x="1474788" y="3149600"/>
          <p14:tracePt t="54898" x="1466850" y="3149600"/>
          <p14:tracePt t="54900" x="1450975" y="3149600"/>
          <p14:tracePt t="54904" x="1443038" y="3149600"/>
          <p14:tracePt t="54906" x="1435100" y="3141663"/>
          <p14:tracePt t="54908" x="1427163" y="3141663"/>
          <p14:tracePt t="54911" x="1419225" y="3141663"/>
          <p14:tracePt t="54914" x="1411288" y="3141663"/>
          <p14:tracePt t="54916" x="1403350" y="3141663"/>
          <p14:tracePt t="54918" x="1395413" y="3141663"/>
          <p14:tracePt t="54920" x="1387475" y="3141663"/>
          <p14:tracePt t="54924" x="1379538" y="3141663"/>
          <p14:tracePt t="54926" x="1371600" y="3141663"/>
          <p14:tracePt t="54930" x="1363663" y="3141663"/>
          <p14:tracePt t="54932" x="1355725" y="3141663"/>
          <p14:tracePt t="54936" x="1347788" y="3141663"/>
          <p14:tracePt t="54938" x="1339850" y="3141663"/>
          <p14:tracePt t="54942" x="1331913" y="3141663"/>
          <p14:tracePt t="54945" x="1323975" y="3141663"/>
          <p14:tracePt t="54948" x="1316038" y="3141663"/>
          <p14:tracePt t="54950" x="1308100" y="3141663"/>
          <p14:tracePt t="54954" x="1300163" y="3141663"/>
          <p14:tracePt t="54956" x="1292225" y="3141663"/>
          <p14:tracePt t="54958" x="1292225" y="3133725"/>
          <p14:tracePt t="54962" x="1276350" y="3133725"/>
          <p14:tracePt t="54966" x="1268413" y="3133725"/>
          <p14:tracePt t="54970" x="1260475" y="3133725"/>
          <p14:tracePt t="54974" x="1252538" y="3133725"/>
          <p14:tracePt t="54978" x="1244600" y="3133725"/>
          <p14:tracePt t="54982" x="1236663" y="3133725"/>
          <p14:tracePt t="54986" x="1228725" y="3133725"/>
          <p14:tracePt t="54992" x="1220788" y="3133725"/>
          <p14:tracePt t="54998" x="1211263" y="3133725"/>
          <p14:tracePt t="55002" x="1203325" y="3133725"/>
          <p14:tracePt t="55008" x="1195388" y="3133725"/>
          <p14:tracePt t="55014" x="1187450" y="3133725"/>
          <p14:tracePt t="55020" x="1179513" y="3133725"/>
          <p14:tracePt t="55026" x="1171575" y="3133725"/>
          <p14:tracePt t="55034" x="1163638" y="3133725"/>
          <p14:tracePt t="55040" x="1155700" y="3133725"/>
          <p14:tracePt t="55048" x="1147763" y="3133725"/>
          <p14:tracePt t="55050" x="1147763" y="3141663"/>
          <p14:tracePt t="55056" x="1139825" y="3141663"/>
          <p14:tracePt t="55064" x="1131888" y="3141663"/>
          <p14:tracePt t="55177" x="1131888" y="3149600"/>
          <p14:tracePt t="55200" x="1131888" y="3157538"/>
          <p14:tracePt t="55214" x="1131888" y="3165475"/>
          <p14:tracePt t="55224" x="1131888" y="3173413"/>
          <p14:tracePt t="55232" x="1131888" y="3181350"/>
          <p14:tracePt t="55236" x="1139825" y="3181350"/>
          <p14:tracePt t="55240" x="1139825" y="3189288"/>
          <p14:tracePt t="55248" x="1139825" y="3197225"/>
          <p14:tracePt t="55254" x="1139825" y="3205163"/>
          <p14:tracePt t="55262" x="1139825" y="3213100"/>
          <p14:tracePt t="55268" x="1139825" y="3221038"/>
          <p14:tracePt t="55272" x="1139825" y="3228975"/>
          <p14:tracePt t="55278" x="1139825" y="3236913"/>
          <p14:tracePt t="55282" x="1139825" y="3244850"/>
          <p14:tracePt t="55288" x="1139825" y="3252788"/>
          <p14:tracePt t="55294" x="1139825" y="3262313"/>
          <p14:tracePt t="55298" x="1139825" y="3270250"/>
          <p14:tracePt t="55304" x="1131888" y="3278188"/>
          <p14:tracePt t="55311" x="1131888" y="3286125"/>
          <p14:tracePt t="55326" x="1131888" y="3294063"/>
          <p14:tracePt t="55391" x="1131888" y="3302000"/>
          <p14:tracePt t="55402" x="1131888" y="3309938"/>
          <p14:tracePt t="55411" x="1131888" y="3317875"/>
          <p14:tracePt t="55418" x="1131888" y="3325813"/>
          <p14:tracePt t="55421" x="1139825" y="3325813"/>
          <p14:tracePt t="55424" x="1139825" y="3333750"/>
          <p14:tracePt t="55430" x="1139825" y="3341688"/>
          <p14:tracePt t="55434" x="1147763" y="3341688"/>
          <p14:tracePt t="55436" x="1147763" y="3349625"/>
          <p14:tracePt t="55442" x="1147763" y="3357563"/>
          <p14:tracePt t="55448" x="1155700" y="3357563"/>
          <p14:tracePt t="55450" x="1155700" y="3365500"/>
          <p14:tracePt t="55461" x="1155700" y="3373438"/>
          <p14:tracePt t="55464" x="1163638" y="3373438"/>
          <p14:tracePt t="55482" x="1163638" y="3381375"/>
          <p14:tracePt t="55502" x="1163638" y="3389313"/>
          <p14:tracePt t="55512" x="1171575" y="3389313"/>
          <p14:tracePt t="55514" x="1171575" y="3397250"/>
          <p14:tracePt t="55524" x="1171575" y="3405188"/>
          <p14:tracePt t="55530" x="1179513" y="3405188"/>
          <p14:tracePt t="55533" x="1179513" y="3413125"/>
          <p14:tracePt t="55540" x="1179513" y="3421063"/>
          <p14:tracePt t="55542" x="1187450" y="3421063"/>
          <p14:tracePt t="55544" x="1187450" y="3429000"/>
          <p14:tracePt t="55548" x="1187450" y="3436938"/>
          <p14:tracePt t="55550" x="1187450" y="3444875"/>
          <p14:tracePt t="55552" x="1195388" y="3444875"/>
          <p14:tracePt t="55554" x="1195388" y="3452813"/>
          <p14:tracePt t="55556" x="1195388" y="3460750"/>
          <p14:tracePt t="55561" x="1203325" y="3468688"/>
          <p14:tracePt t="55564" x="1203325" y="3476625"/>
          <p14:tracePt t="55566" x="1203325" y="3484563"/>
          <p14:tracePt t="55568" x="1211263" y="3484563"/>
          <p14:tracePt t="55570" x="1211263" y="3492500"/>
          <p14:tracePt t="55572" x="1211263" y="3500438"/>
          <p14:tracePt t="55576" x="1220788" y="3508375"/>
          <p14:tracePt t="55579" x="1220788" y="3516313"/>
          <p14:tracePt t="55582" x="1220788" y="3524250"/>
          <p14:tracePt t="55584" x="1228725" y="3524250"/>
          <p14:tracePt t="55586" x="1228725" y="3532188"/>
          <p14:tracePt t="55588" x="1228725" y="3540125"/>
          <p14:tracePt t="55590" x="1236663" y="3540125"/>
          <p14:tracePt t="55592" x="1236663" y="3548063"/>
          <p14:tracePt t="55596" x="1244600" y="3556000"/>
          <p14:tracePt t="55600" x="1252538" y="3563938"/>
          <p14:tracePt t="55604" x="1252538" y="3571875"/>
          <p14:tracePt t="55606" x="1252538" y="3579813"/>
          <p14:tracePt t="55608" x="1260475" y="3579813"/>
          <p14:tracePt t="55612" x="1260475" y="3595688"/>
          <p14:tracePt t="55615" x="1268413" y="3595688"/>
          <p14:tracePt t="55616" x="1268413" y="3605213"/>
          <p14:tracePt t="55620" x="1276350" y="3613150"/>
          <p14:tracePt t="55622" x="1276350" y="3621088"/>
          <p14:tracePt t="55626" x="1276350" y="3629025"/>
          <p14:tracePt t="55629" x="1284288" y="3636963"/>
          <p14:tracePt t="55632" x="1284288" y="3644900"/>
          <p14:tracePt t="55634" x="1292225" y="3644900"/>
          <p14:tracePt t="55636" x="1292225" y="3652838"/>
          <p14:tracePt t="55638" x="1292225" y="3660775"/>
          <p14:tracePt t="55640" x="1300163" y="3660775"/>
          <p14:tracePt t="55642" x="1300163" y="3668713"/>
          <p14:tracePt t="55646" x="1300163" y="3676650"/>
          <p14:tracePt t="55648" x="1308100" y="3676650"/>
          <p14:tracePt t="55650" x="1308100" y="3684588"/>
          <p14:tracePt t="55654" x="1316038" y="3684588"/>
          <p14:tracePt t="55656" x="1316038" y="3692525"/>
          <p14:tracePt t="55662" x="1323975" y="3700463"/>
          <p14:tracePt t="55668" x="1331913" y="3700463"/>
          <p14:tracePt t="55670" x="1331913" y="3708400"/>
          <p14:tracePt t="55676" x="1339850" y="3708400"/>
          <p14:tracePt t="55682" x="1347788" y="3708400"/>
          <p14:tracePt t="55684" x="1347788" y="3716338"/>
          <p14:tracePt t="55686" x="1355725" y="3716338"/>
          <p14:tracePt t="55690" x="1363663" y="3716338"/>
          <p14:tracePt t="55696" x="1371600" y="3724275"/>
          <p14:tracePt t="55700" x="1379538" y="3724275"/>
          <p14:tracePt t="55704" x="1387475" y="3724275"/>
          <p14:tracePt t="55708" x="1395413" y="3724275"/>
          <p14:tracePt t="55712" x="1403350" y="3732213"/>
          <p14:tracePt t="55714" x="1411288" y="3732213"/>
          <p14:tracePt t="55718" x="1419225" y="3732213"/>
          <p14:tracePt t="55722" x="1427163" y="3740150"/>
          <p14:tracePt t="55726" x="1435100" y="3740150"/>
          <p14:tracePt t="55730" x="1443038" y="3740150"/>
          <p14:tracePt t="55732" x="1443038" y="3748088"/>
          <p14:tracePt t="55734" x="1450975" y="3748088"/>
          <p14:tracePt t="55736" x="1458913" y="3748088"/>
          <p14:tracePt t="55740" x="1466850" y="3748088"/>
          <p14:tracePt t="55742" x="1466850" y="3756025"/>
          <p14:tracePt t="55745" x="1474788" y="3756025"/>
          <p14:tracePt t="55748" x="1482725" y="3756025"/>
          <p14:tracePt t="55750" x="1490663" y="3763963"/>
          <p14:tracePt t="55754" x="1498600" y="3763963"/>
          <p14:tracePt t="55756" x="1506538" y="3763963"/>
          <p14:tracePt t="55758" x="1506538" y="3771900"/>
          <p14:tracePt t="55762" x="1522413" y="3771900"/>
          <p14:tracePt t="55764" x="1530350" y="3779838"/>
          <p14:tracePt t="55768" x="1538288" y="3779838"/>
          <p14:tracePt t="55770" x="1546225" y="3787775"/>
          <p14:tracePt t="55772" x="1554163" y="3787775"/>
          <p14:tracePt t="55774" x="1562100" y="3787775"/>
          <p14:tracePt t="55776" x="1571625" y="3795713"/>
          <p14:tracePt t="55779" x="1579563" y="3795713"/>
          <p14:tracePt t="55784" x="1595438" y="3803650"/>
          <p14:tracePt t="55785" x="1603375" y="3811588"/>
          <p14:tracePt t="55788" x="1611313" y="3811588"/>
          <p14:tracePt t="55790" x="1619250" y="3811588"/>
          <p14:tracePt t="55792" x="1627188" y="3819525"/>
          <p14:tracePt t="55795" x="1635125" y="3819525"/>
          <p14:tracePt t="55800" x="1658938" y="3835400"/>
          <p14:tracePt t="55802" x="1666875" y="3835400"/>
          <p14:tracePt t="55804" x="1674813" y="3843338"/>
          <p14:tracePt t="55806" x="1682750" y="3843338"/>
          <p14:tracePt t="55808" x="1690688" y="3843338"/>
          <p14:tracePt t="55811" x="1706563" y="3851275"/>
          <p14:tracePt t="55816" x="1730375" y="3859213"/>
          <p14:tracePt t="55818" x="1738313" y="3859213"/>
          <p14:tracePt t="55820" x="1754188" y="3867150"/>
          <p14:tracePt t="55824" x="1770063" y="3875088"/>
          <p14:tracePt t="55826" x="1778000" y="3875088"/>
          <p14:tracePt t="55828" x="1785938" y="3883025"/>
          <p14:tracePt t="55830" x="1801813" y="3883025"/>
          <p14:tracePt t="55832" x="1809750" y="3890963"/>
          <p14:tracePt t="55834" x="1817688" y="3890963"/>
          <p14:tracePt t="55836" x="1825625" y="3898900"/>
          <p14:tracePt t="55838" x="1833563" y="3898900"/>
          <p14:tracePt t="55840" x="1849438" y="3898900"/>
          <p14:tracePt t="55842" x="1857375" y="3906838"/>
          <p14:tracePt t="55845" x="1865313" y="3906838"/>
          <p14:tracePt t="55846" x="1873250" y="3914775"/>
          <p14:tracePt t="55849" x="1889125" y="3914775"/>
          <p14:tracePt t="55850" x="1897063" y="3914775"/>
          <p14:tracePt t="55852" x="1905000" y="3922713"/>
          <p14:tracePt t="55854" x="1912938" y="3922713"/>
          <p14:tracePt t="55856" x="1922463" y="3930650"/>
          <p14:tracePt t="55858" x="1930400" y="3930650"/>
          <p14:tracePt t="55862" x="1954213" y="3938588"/>
          <p14:tracePt t="55864" x="1962150" y="3938588"/>
          <p14:tracePt t="55867" x="1970088" y="3938588"/>
          <p14:tracePt t="55868" x="1985963" y="3948113"/>
          <p14:tracePt t="55870" x="1993900" y="3948113"/>
          <p14:tracePt t="55872" x="2001838" y="3956050"/>
          <p14:tracePt t="55874" x="2017713" y="3956050"/>
          <p14:tracePt t="55877" x="2025650" y="3956050"/>
          <p14:tracePt t="55880" x="2041525" y="3956050"/>
          <p14:tracePt t="55884" x="2065338" y="3956050"/>
          <p14:tracePt t="55886" x="2073275" y="3963988"/>
          <p14:tracePt t="55888" x="2081213" y="3963988"/>
          <p14:tracePt t="55890" x="2097088" y="3963988"/>
          <p14:tracePt t="55892" x="2105025" y="3963988"/>
          <p14:tracePt t="55894" x="2112963" y="3971925"/>
          <p14:tracePt t="55898" x="2136775" y="3971925"/>
          <p14:tracePt t="55900" x="2152650" y="3971925"/>
          <p14:tracePt t="55902" x="2160588" y="3971925"/>
          <p14:tracePt t="55904" x="2168525" y="3971925"/>
          <p14:tracePt t="55906" x="2184400" y="3971925"/>
          <p14:tracePt t="55908" x="2200275" y="3979863"/>
          <p14:tracePt t="55912" x="2216150" y="3979863"/>
          <p14:tracePt t="55914" x="2224088" y="3979863"/>
          <p14:tracePt t="55916" x="2239963" y="3979863"/>
          <p14:tracePt t="55918" x="2247900" y="3979863"/>
          <p14:tracePt t="55920" x="2265363" y="3979863"/>
          <p14:tracePt t="55922" x="2273300" y="3979863"/>
          <p14:tracePt t="55924" x="2289175" y="3979863"/>
          <p14:tracePt t="55926" x="2297113" y="3979863"/>
          <p14:tracePt t="55928" x="2312988" y="3979863"/>
          <p14:tracePt t="55931" x="2320925" y="3979863"/>
          <p14:tracePt t="55932" x="2336800" y="3979863"/>
          <p14:tracePt t="55934" x="2352675" y="3979863"/>
          <p14:tracePt t="55936" x="2360613" y="3971925"/>
          <p14:tracePt t="55938" x="2376488" y="3971925"/>
          <p14:tracePt t="55940" x="2384425" y="3979863"/>
          <p14:tracePt t="55948" x="2432050" y="3979863"/>
          <p14:tracePt t="55950" x="2447925" y="3979863"/>
          <p14:tracePt t="55952" x="2455863" y="3979863"/>
          <p14:tracePt t="55954" x="2471738" y="3979863"/>
          <p14:tracePt t="55956" x="2479675" y="3979863"/>
          <p14:tracePt t="55958" x="2495550" y="3979863"/>
          <p14:tracePt t="55963" x="2511425" y="3979863"/>
          <p14:tracePt t="55964" x="2527300" y="3979863"/>
          <p14:tracePt t="55966" x="2535238" y="3979863"/>
          <p14:tracePt t="55968" x="2551113" y="3979863"/>
          <p14:tracePt t="55970" x="2559050" y="3971925"/>
          <p14:tracePt t="55972" x="2566988" y="3971925"/>
          <p14:tracePt t="55974" x="2582863" y="3971925"/>
          <p14:tracePt t="55976" x="2590800" y="3971925"/>
          <p14:tracePt t="55978" x="2606675" y="3971925"/>
          <p14:tracePt t="55980" x="2616200" y="3971925"/>
          <p14:tracePt t="55982" x="2624138" y="3971925"/>
          <p14:tracePt t="55984" x="2640013" y="3963988"/>
          <p14:tracePt t="55986" x="2647950" y="3963988"/>
          <p14:tracePt t="55988" x="2663825" y="3963988"/>
          <p14:tracePt t="55990" x="2671763" y="3963988"/>
          <p14:tracePt t="55992" x="2679700" y="3956050"/>
          <p14:tracePt t="55995" x="2695575" y="3956050"/>
          <p14:tracePt t="55997" x="2703513" y="3956050"/>
          <p14:tracePt t="55998" x="2719388" y="3956050"/>
          <p14:tracePt t="56001" x="2727325" y="3948113"/>
          <p14:tracePt t="56002" x="2743200" y="3948113"/>
          <p14:tracePt t="56004" x="2751138" y="3948113"/>
          <p14:tracePt t="56006" x="2767013" y="3938588"/>
          <p14:tracePt t="56008" x="2774950" y="3938588"/>
          <p14:tracePt t="56012" x="2798763" y="3938588"/>
          <p14:tracePt t="56015" x="2814638" y="3930650"/>
          <p14:tracePt t="56018" x="2838450" y="3930650"/>
          <p14:tracePt t="56020" x="2846388" y="3922713"/>
          <p14:tracePt t="56022" x="2862263" y="3922713"/>
          <p14:tracePt t="56024" x="2870200" y="3922713"/>
          <p14:tracePt t="56026" x="2878138" y="3922713"/>
          <p14:tracePt t="56029" x="2894013" y="3922713"/>
          <p14:tracePt t="56034" x="2917825" y="3914775"/>
          <p14:tracePt t="56036" x="2933700" y="3914775"/>
          <p14:tracePt t="56038" x="2941638" y="3906838"/>
          <p14:tracePt t="56040" x="2949575" y="3906838"/>
          <p14:tracePt t="56042" x="2957513" y="3906838"/>
          <p14:tracePt t="56044" x="2974975" y="3898900"/>
          <p14:tracePt t="56050" x="2998788" y="3890963"/>
          <p14:tracePt t="56052" x="3006725" y="3890963"/>
          <p14:tracePt t="56054" x="3022600" y="3890963"/>
          <p14:tracePt t="56056" x="3030538" y="3883025"/>
          <p14:tracePt t="56058" x="3038475" y="3883025"/>
          <p14:tracePt t="56062" x="3054350" y="3875088"/>
          <p14:tracePt t="56067" x="3070225" y="3867150"/>
          <p14:tracePt t="56068" x="3086100" y="3867150"/>
          <p14:tracePt t="56070" x="3094038" y="3867150"/>
          <p14:tracePt t="56072" x="3101975" y="3867150"/>
          <p14:tracePt t="56074" x="3109913" y="3859213"/>
          <p14:tracePt t="56076" x="3117850" y="3859213"/>
          <p14:tracePt t="56078" x="3125788" y="3859213"/>
          <p14:tracePt t="56080" x="3133725" y="3859213"/>
          <p14:tracePt t="56084" x="3141663" y="3859213"/>
          <p14:tracePt t="56086" x="3149600" y="3859213"/>
          <p14:tracePt t="56088" x="3157538" y="3851275"/>
          <p14:tracePt t="56092" x="3165475" y="3851275"/>
          <p14:tracePt t="56095" x="3173413" y="3851275"/>
          <p14:tracePt t="56098" x="3181350" y="3851275"/>
          <p14:tracePt t="56100" x="3189288" y="3843338"/>
          <p14:tracePt t="56104" x="3197225" y="3843338"/>
          <p14:tracePt t="56106" x="3205163" y="3843338"/>
          <p14:tracePt t="56112" x="3213100" y="3835400"/>
          <p14:tracePt t="56114" x="3221038" y="3835400"/>
          <p14:tracePt t="56118" x="3228975" y="3835400"/>
          <p14:tracePt t="56120" x="3228975" y="3827463"/>
          <p14:tracePt t="56122" x="3236913" y="3827463"/>
          <p14:tracePt t="56128" x="3244850" y="3819525"/>
          <p14:tracePt t="56132" x="3252788" y="3819525"/>
          <p14:tracePt t="56134" x="3252788" y="3811588"/>
          <p14:tracePt t="56136" x="3260725" y="3811588"/>
          <p14:tracePt t="56141" x="3268663" y="3803650"/>
          <p14:tracePt t="56144" x="3276600" y="3803650"/>
          <p14:tracePt t="56147" x="3284538" y="3795713"/>
          <p14:tracePt t="56150" x="3284538" y="3787775"/>
          <p14:tracePt t="56152" x="3292475" y="3787775"/>
          <p14:tracePt t="56154" x="3300413" y="3787775"/>
          <p14:tracePt t="56156" x="3300413" y="3779838"/>
          <p14:tracePt t="56158" x="3308350" y="3771900"/>
          <p14:tracePt t="56162" x="3317875" y="3763963"/>
          <p14:tracePt t="56165" x="3325813" y="3763963"/>
          <p14:tracePt t="56166" x="3333750" y="3756025"/>
          <p14:tracePt t="56170" x="3341688" y="3748088"/>
          <p14:tracePt t="56172" x="3349625" y="3748088"/>
          <p14:tracePt t="56175" x="3357563" y="3740150"/>
          <p14:tracePt t="56179" x="3365500" y="3740150"/>
          <p14:tracePt t="56180" x="3373438" y="3732213"/>
          <p14:tracePt t="56183" x="3381375" y="3732213"/>
          <p14:tracePt t="56184" x="3389313" y="3724275"/>
          <p14:tracePt t="56188" x="3397250" y="3716338"/>
          <p14:tracePt t="56190" x="3405188" y="3708400"/>
          <p14:tracePt t="56192" x="3413125" y="3708400"/>
          <p14:tracePt t="56196" x="3421063" y="3700463"/>
          <p14:tracePt t="56200" x="3436938" y="3692525"/>
          <p14:tracePt t="56204" x="3444875" y="3684588"/>
          <p14:tracePt t="56208" x="3452813" y="3676650"/>
          <p14:tracePt t="56212" x="3460750" y="3668713"/>
          <p14:tracePt t="56216" x="3468688" y="3660775"/>
          <p14:tracePt t="56220" x="3468688" y="3652838"/>
          <p14:tracePt t="56222" x="3476625" y="3652838"/>
          <p14:tracePt t="56224" x="3476625" y="3644900"/>
          <p14:tracePt t="56229" x="3476625" y="3636963"/>
          <p14:tracePt t="56232" x="3484563" y="3629025"/>
          <p14:tracePt t="56236" x="3484563" y="3621088"/>
          <p14:tracePt t="56238" x="3484563" y="3613150"/>
          <p14:tracePt t="56241" x="3484563" y="3605213"/>
          <p14:tracePt t="56244" x="3484563" y="3595688"/>
          <p14:tracePt t="56245" x="3484563" y="3587750"/>
          <p14:tracePt t="56247" x="3484563" y="3579813"/>
          <p14:tracePt t="56251" x="3484563" y="3571875"/>
          <p14:tracePt t="56253" x="3484563" y="3563938"/>
          <p14:tracePt t="56255" x="3484563" y="3556000"/>
          <p14:tracePt t="56257" x="3484563" y="3548063"/>
          <p14:tracePt t="56260" x="3484563" y="3540125"/>
          <p14:tracePt t="56261" x="3484563" y="3532188"/>
          <p14:tracePt t="56263" x="3484563" y="3524250"/>
          <p14:tracePt t="56265" x="3484563" y="3508375"/>
          <p14:tracePt t="56267" x="3484563" y="3500438"/>
          <p14:tracePt t="56269" x="3484563" y="3492500"/>
          <p14:tracePt t="56272" x="3484563" y="3484563"/>
          <p14:tracePt t="56274" x="3476625" y="3476625"/>
          <p14:tracePt t="56276" x="3476625" y="3468688"/>
          <p14:tracePt t="56278" x="3476625" y="3452813"/>
          <p14:tracePt t="56280" x="3476625" y="3444875"/>
          <p14:tracePt t="56282" x="3476625" y="3436938"/>
          <p14:tracePt t="56284" x="3476625" y="3429000"/>
          <p14:tracePt t="56286" x="3476625" y="3421063"/>
          <p14:tracePt t="56288" x="3468688" y="3413125"/>
          <p14:tracePt t="56290" x="3468688" y="3405188"/>
          <p14:tracePt t="56292" x="3468688" y="3397250"/>
          <p14:tracePt t="56294" x="3468688" y="3389313"/>
          <p14:tracePt t="56296" x="3468688" y="3381375"/>
          <p14:tracePt t="56298" x="3468688" y="3373438"/>
          <p14:tracePt t="56300" x="3460750" y="3365500"/>
          <p14:tracePt t="56302" x="3460750" y="3357563"/>
          <p14:tracePt t="56304" x="3460750" y="3349625"/>
          <p14:tracePt t="56306" x="3460750" y="3341688"/>
          <p14:tracePt t="56308" x="3460750" y="3333750"/>
          <p14:tracePt t="56313" x="3452813" y="3317875"/>
          <p14:tracePt t="56316" x="3444875" y="3302000"/>
          <p14:tracePt t="56318" x="3444875" y="3294063"/>
          <p14:tracePt t="56322" x="3436938" y="3286125"/>
          <p14:tracePt t="56324" x="3436938" y="3278188"/>
          <p14:tracePt t="56326" x="3436938" y="3270250"/>
          <p14:tracePt t="56329" x="3436938" y="3262313"/>
          <p14:tracePt t="56330" x="3429000" y="3252788"/>
          <p14:tracePt t="56334" x="3429000" y="3244850"/>
          <p14:tracePt t="56336" x="3429000" y="3236913"/>
          <p14:tracePt t="56338" x="3421063" y="3228975"/>
          <p14:tracePt t="56340" x="3421063" y="3221038"/>
          <p14:tracePt t="56346" x="3413125" y="3205163"/>
          <p14:tracePt t="56348" x="3413125" y="3197225"/>
          <p14:tracePt t="56352" x="3405188" y="3189288"/>
          <p14:tracePt t="56354" x="3405188" y="3181350"/>
          <p14:tracePt t="56358" x="3397250" y="3173413"/>
          <p14:tracePt t="56361" x="3397250" y="3165475"/>
          <p14:tracePt t="56363" x="3389313" y="3165475"/>
          <p14:tracePt t="56365" x="3389313" y="3157538"/>
          <p14:tracePt t="56367" x="3381375" y="3157538"/>
          <p14:tracePt t="56369" x="3381375" y="3149600"/>
          <p14:tracePt t="56371" x="3381375" y="3141663"/>
          <p14:tracePt t="56373" x="3373438" y="3141663"/>
          <p14:tracePt t="56375" x="3373438" y="3133725"/>
          <p14:tracePt t="56377" x="3365500" y="3133725"/>
          <p14:tracePt t="56379" x="3365500" y="3125788"/>
          <p14:tracePt t="56381" x="3357563" y="3125788"/>
          <p14:tracePt t="56383" x="3349625" y="3117850"/>
          <p14:tracePt t="56385" x="3349625" y="3109913"/>
          <p14:tracePt t="56387" x="3341688" y="3101975"/>
          <p14:tracePt t="56389" x="3333750" y="3101975"/>
          <p14:tracePt t="56391" x="3333750" y="3094038"/>
          <p14:tracePt t="56393" x="3325813" y="3094038"/>
          <p14:tracePt t="56395" x="3317875" y="3086100"/>
          <p14:tracePt t="56397" x="3317875" y="3078163"/>
          <p14:tracePt t="56399" x="3308350" y="3078163"/>
          <p14:tracePt t="56401" x="3300413" y="3070225"/>
          <p14:tracePt t="56403" x="3292475" y="3062288"/>
          <p14:tracePt t="56405" x="3284538" y="3062288"/>
          <p14:tracePt t="56407" x="3276600" y="3054350"/>
          <p14:tracePt t="56409" x="3268663" y="3054350"/>
          <p14:tracePt t="56411" x="3260725" y="3046413"/>
          <p14:tracePt t="56413" x="3252788" y="3046413"/>
          <p14:tracePt t="56415" x="3244850" y="3038475"/>
          <p14:tracePt t="56417" x="3228975" y="3038475"/>
          <p14:tracePt t="56419" x="3221038" y="3030538"/>
          <p14:tracePt t="56421" x="3213100" y="3030538"/>
          <p14:tracePt t="56423" x="3205163" y="3022600"/>
          <p14:tracePt t="56425" x="3197225" y="3022600"/>
          <p14:tracePt t="56427" x="3181350" y="3022600"/>
          <p14:tracePt t="56429" x="3173413" y="3014663"/>
          <p14:tracePt t="56431" x="3165475" y="3014663"/>
          <p14:tracePt t="56433" x="3157538" y="3014663"/>
          <p14:tracePt t="56435" x="3141663" y="3014663"/>
          <p14:tracePt t="56437" x="3133725" y="3014663"/>
          <p14:tracePt t="56439" x="3125788" y="3006725"/>
          <p14:tracePt t="56441" x="3109913" y="3006725"/>
          <p14:tracePt t="56443" x="3101975" y="3006725"/>
          <p14:tracePt t="56445" x="3086100" y="3006725"/>
          <p14:tracePt t="56447" x="3078163" y="3006725"/>
          <p14:tracePt t="56449" x="3070225" y="2998788"/>
          <p14:tracePt t="56451" x="3054350" y="2998788"/>
          <p14:tracePt t="56453" x="3046413" y="2998788"/>
          <p14:tracePt t="56455" x="3038475" y="2998788"/>
          <p14:tracePt t="56457" x="3022600" y="2998788"/>
          <p14:tracePt t="56460" x="3014663" y="2998788"/>
          <p14:tracePt t="56462" x="3006725" y="2998788"/>
          <p14:tracePt t="56463" x="2990850" y="2998788"/>
          <p14:tracePt t="56465" x="2982913" y="2998788"/>
          <p14:tracePt t="56467" x="2974975" y="2998788"/>
          <p14:tracePt t="56469" x="2967038" y="2998788"/>
          <p14:tracePt t="56471" x="2949575" y="2998788"/>
          <p14:tracePt t="56473" x="2941638" y="2998788"/>
          <p14:tracePt t="56475" x="2933700" y="2998788"/>
          <p14:tracePt t="56478" x="2925763" y="2998788"/>
          <p14:tracePt t="56479" x="2917825" y="2998788"/>
          <p14:tracePt t="56483" x="2909888" y="2998788"/>
          <p14:tracePt t="56485" x="2901950" y="2998788"/>
          <p14:tracePt t="56487" x="2894013" y="2998788"/>
          <p14:tracePt t="56491" x="2886075" y="2998788"/>
          <p14:tracePt t="56494" x="2878138" y="2998788"/>
          <p14:tracePt t="56497" x="2870200" y="2998788"/>
          <p14:tracePt t="56501" x="2862263" y="2998788"/>
          <p14:tracePt t="56503" x="2854325" y="2998788"/>
          <p14:tracePt t="56507" x="2846388" y="2998788"/>
          <p14:tracePt t="56510" x="2838450" y="2998788"/>
          <p14:tracePt t="56512" x="2830513" y="2998788"/>
          <p14:tracePt t="56515" x="2822575" y="2998788"/>
          <p14:tracePt t="56517" x="2814638" y="2998788"/>
          <p14:tracePt t="56521" x="2806700" y="2998788"/>
          <p14:tracePt t="56525" x="2798763" y="2998788"/>
          <p14:tracePt t="56528" x="2790825" y="2990850"/>
          <p14:tracePt t="56531" x="2782888" y="2990850"/>
          <p14:tracePt t="56535" x="2774950" y="2990850"/>
          <p14:tracePt t="56539" x="2767013" y="2990850"/>
          <p14:tracePt t="56544" x="2759075" y="2990850"/>
          <p14:tracePt t="56547" x="2751138" y="2990850"/>
          <p14:tracePt t="56551" x="2743200" y="2990850"/>
          <p14:tracePt t="56554" x="2735263" y="2990850"/>
          <p14:tracePt t="56557" x="2727325" y="2990850"/>
          <p14:tracePt t="56562" x="2719388" y="2990850"/>
          <p14:tracePt t="56563" x="2711450" y="2990850"/>
          <p14:tracePt t="56567" x="2703513" y="2990850"/>
          <p14:tracePt t="56569" x="2695575" y="2990850"/>
          <p14:tracePt t="56571" x="2687638" y="2990850"/>
          <p14:tracePt t="56573" x="2679700" y="2990850"/>
          <p14:tracePt t="56575" x="2671763" y="2990850"/>
          <p14:tracePt t="56578" x="2663825" y="2998788"/>
          <p14:tracePt t="56579" x="2655888" y="2998788"/>
          <p14:tracePt t="56581" x="2647950" y="2998788"/>
          <p14:tracePt t="56583" x="2640013" y="2998788"/>
          <p14:tracePt t="56585" x="2632075" y="2998788"/>
          <p14:tracePt t="56587" x="2624138" y="2998788"/>
          <p14:tracePt t="56589" x="2616200" y="2998788"/>
          <p14:tracePt t="56591" x="2606675" y="2998788"/>
          <p14:tracePt t="56594" x="2598738" y="2998788"/>
          <p14:tracePt t="56595" x="2582863" y="2998788"/>
          <p14:tracePt t="56597" x="2574925" y="2998788"/>
          <p14:tracePt t="56599" x="2566988" y="2998788"/>
          <p14:tracePt t="56601" x="2559050" y="3006725"/>
          <p14:tracePt t="56603" x="2551113" y="3006725"/>
          <p14:tracePt t="56605" x="2543175" y="3006725"/>
          <p14:tracePt t="56607" x="2535238" y="3006725"/>
          <p14:tracePt t="56610" x="2527300" y="3006725"/>
          <p14:tracePt t="56612" x="2519363" y="3006725"/>
          <p14:tracePt t="56613" x="2511425" y="3006725"/>
          <p14:tracePt t="56615" x="2503488" y="3006725"/>
          <p14:tracePt t="56617" x="2495550" y="3006725"/>
          <p14:tracePt t="56619" x="2487613" y="3006725"/>
          <p14:tracePt t="56621" x="2471738" y="3006725"/>
          <p14:tracePt t="56623" x="2463800" y="3014663"/>
          <p14:tracePt t="56625" x="2455863" y="3014663"/>
          <p14:tracePt t="56628" x="2447925" y="3014663"/>
          <p14:tracePt t="56629" x="2439988" y="3014663"/>
          <p14:tracePt t="56631" x="2424113" y="3014663"/>
          <p14:tracePt t="56633" x="2416175" y="3014663"/>
          <p14:tracePt t="56635" x="2408238" y="3014663"/>
          <p14:tracePt t="56637" x="2392363" y="3022600"/>
          <p14:tracePt t="56639" x="2384425" y="3022600"/>
          <p14:tracePt t="56641" x="2376488" y="3022600"/>
          <p14:tracePt t="56644" x="2360613" y="3022600"/>
          <p14:tracePt t="56645" x="2352675" y="3022600"/>
          <p14:tracePt t="56647" x="2344738" y="3022600"/>
          <p14:tracePt t="56649" x="2336800" y="3022600"/>
          <p14:tracePt t="56651" x="2320925" y="3022600"/>
          <p14:tracePt t="56653" x="2312988" y="3022600"/>
          <p14:tracePt t="56655" x="2305050" y="3022600"/>
          <p14:tracePt t="56657" x="2297113" y="3022600"/>
          <p14:tracePt t="56660" x="2281238" y="3022600"/>
          <p14:tracePt t="56661" x="2273300" y="3022600"/>
          <p14:tracePt t="56663" x="2265363" y="3022600"/>
          <p14:tracePt t="56665" x="2255838" y="3022600"/>
          <p14:tracePt t="56667" x="2247900" y="3022600"/>
          <p14:tracePt t="56669" x="2239963" y="3022600"/>
          <p14:tracePt t="56673" x="2232025" y="3022600"/>
          <p14:tracePt t="56675" x="2224088" y="3022600"/>
          <p14:tracePt t="56678" x="2216150" y="3022600"/>
          <p14:tracePt t="56679" x="2208213" y="3022600"/>
          <p14:tracePt t="56683" x="2200275" y="3022600"/>
          <p14:tracePt t="56685" x="2192338" y="3022600"/>
          <p14:tracePt t="56687" x="2184400" y="3022600"/>
          <p14:tracePt t="56689" x="2176463" y="3022600"/>
          <p14:tracePt t="56694" x="2168525" y="3022600"/>
          <p14:tracePt t="56695" x="2160588" y="3022600"/>
          <p14:tracePt t="56699" x="2152650" y="3022600"/>
          <p14:tracePt t="56701" x="2144713" y="3022600"/>
          <p14:tracePt t="56705" x="2136775" y="3022600"/>
          <p14:tracePt t="56707" x="2128838" y="3022600"/>
          <p14:tracePt t="56711" x="2120900" y="3022600"/>
          <p14:tracePt t="56715" x="2112963" y="3022600"/>
          <p14:tracePt t="56717" x="2105025" y="3022600"/>
          <p14:tracePt t="56721" x="2097088" y="3022600"/>
          <p14:tracePt t="56725" x="2089150" y="3022600"/>
          <p14:tracePt t="56731" x="2081213" y="3022600"/>
          <p14:tracePt t="56735" x="2073275" y="3022600"/>
          <p14:tracePt t="56739" x="2065338" y="3022600"/>
          <p14:tracePt t="56744" x="2057400" y="3022600"/>
          <p14:tracePt t="56747" x="2049463" y="3022600"/>
          <p14:tracePt t="56752" x="2041525" y="3030538"/>
          <p14:tracePt t="56756" x="2033588" y="3030538"/>
          <p14:tracePt t="56758" x="2025650" y="3030538"/>
          <p14:tracePt t="56762" x="2017713" y="3030538"/>
          <p14:tracePt t="56764" x="2009775" y="3030538"/>
          <p14:tracePt t="56766" x="2001838" y="3030538"/>
          <p14:tracePt t="56768" x="1993900" y="3030538"/>
          <p14:tracePt t="56772" x="1985963" y="3030538"/>
          <p14:tracePt t="56774" x="1978025" y="3030538"/>
          <p14:tracePt t="56776" x="1970088" y="3030538"/>
          <p14:tracePt t="56778" x="1962150" y="3030538"/>
          <p14:tracePt t="56780" x="1954213" y="3030538"/>
          <p14:tracePt t="56782" x="1946275" y="3038475"/>
          <p14:tracePt t="56784" x="1938338" y="3038475"/>
          <p14:tracePt t="56786" x="1930400" y="3038475"/>
          <p14:tracePt t="56790" x="1922463" y="3038475"/>
          <p14:tracePt t="56792" x="1912938" y="3038475"/>
          <p14:tracePt t="56794" x="1905000" y="3038475"/>
          <p14:tracePt t="56798" x="1889125" y="3038475"/>
          <p14:tracePt t="56800" x="1881188" y="3038475"/>
          <p14:tracePt t="56802" x="1873250" y="3038475"/>
          <p14:tracePt t="56806" x="1865313" y="3038475"/>
          <p14:tracePt t="56808" x="1857375" y="3038475"/>
          <p14:tracePt t="56812" x="1849438" y="3038475"/>
          <p14:tracePt t="56815" x="1841500" y="3046413"/>
          <p14:tracePt t="56816" x="1833563" y="3046413"/>
          <p14:tracePt t="56818" x="1825625" y="3046413"/>
          <p14:tracePt t="56822" x="1817688" y="3046413"/>
          <p14:tracePt t="56824" x="1809750" y="3046413"/>
          <p14:tracePt t="56826" x="1801813" y="3046413"/>
          <p14:tracePt t="56829" x="1793875" y="3046413"/>
          <p14:tracePt t="56832" x="1785938" y="3046413"/>
          <p14:tracePt t="56834" x="1778000" y="3046413"/>
          <p14:tracePt t="56836" x="1770063" y="3046413"/>
          <p14:tracePt t="56840" x="1762125" y="3046413"/>
          <p14:tracePt t="56842" x="1754188" y="3046413"/>
          <p14:tracePt t="56845" x="1746250" y="3046413"/>
          <p14:tracePt t="56848" x="1738313" y="3046413"/>
          <p14:tracePt t="56850" x="1730375" y="3046413"/>
          <p14:tracePt t="56852" x="1722438" y="3046413"/>
          <p14:tracePt t="56856" x="1714500" y="3046413"/>
          <p14:tracePt t="56858" x="1706563" y="3046413"/>
          <p14:tracePt t="56862" x="1698625" y="3046413"/>
          <p14:tracePt t="56864" x="1690688" y="3046413"/>
          <p14:tracePt t="56866" x="1682750" y="3046413"/>
          <p14:tracePt t="56870" x="1674813" y="3054350"/>
          <p14:tracePt t="56872" x="1666875" y="3054350"/>
          <p14:tracePt t="56876" x="1658938" y="3054350"/>
          <p14:tracePt t="56879" x="1651000" y="3054350"/>
          <p14:tracePt t="56880" x="1643063" y="3054350"/>
          <p14:tracePt t="56884" x="1635125" y="3054350"/>
          <p14:tracePt t="56886" x="1627188" y="3054350"/>
          <p14:tracePt t="56890" x="1619250" y="3054350"/>
          <p14:tracePt t="56893" x="1611313" y="3054350"/>
          <p14:tracePt t="56895" x="1603375" y="3054350"/>
          <p14:tracePt t="56898" x="1595438" y="3054350"/>
          <p14:tracePt t="56900" x="1587500" y="3054350"/>
          <p14:tracePt t="56904" x="1579563" y="3054350"/>
          <p14:tracePt t="56906" x="1571625" y="3062288"/>
          <p14:tracePt t="56912" x="1554163" y="3062288"/>
          <p14:tracePt t="56914" x="1546225" y="3062288"/>
          <p14:tracePt t="56918" x="1538288" y="3062288"/>
          <p14:tracePt t="56920" x="1530350" y="3062288"/>
          <p14:tracePt t="56924" x="1522413" y="3070225"/>
          <p14:tracePt t="56926" x="1514475" y="3070225"/>
          <p14:tracePt t="56930" x="1506538" y="3070225"/>
          <p14:tracePt t="56932" x="1498600" y="3070225"/>
          <p14:tracePt t="56934" x="1498600" y="3078163"/>
          <p14:tracePt t="56936" x="1490663" y="3078163"/>
          <p14:tracePt t="56938" x="1482725" y="3078163"/>
          <p14:tracePt t="56942" x="1474788" y="3086100"/>
          <p14:tracePt t="56944" x="1466850" y="3086100"/>
          <p14:tracePt t="56962" x="1419225" y="3101975"/>
          <p14:tracePt t="56967" x="1411288" y="3101975"/>
          <p14:tracePt t="56969" x="1403350" y="3109913"/>
          <p14:tracePt t="56972" x="1395413" y="3109913"/>
          <p14:tracePt t="56976" x="1387475" y="3109913"/>
          <p14:tracePt t="56980" x="1387475" y="3117850"/>
          <p14:tracePt t="56981" x="1379538" y="3117850"/>
          <p14:tracePt t="56982" x="1371600" y="3117850"/>
          <p14:tracePt t="56986" x="1363663" y="3125788"/>
          <p14:tracePt t="56990" x="1355725" y="3125788"/>
          <p14:tracePt t="56994" x="1347788" y="3125788"/>
          <p14:tracePt t="56997" x="1347788" y="3133725"/>
          <p14:tracePt t="56998" x="1339850" y="3133725"/>
          <p14:tracePt t="57002" x="1331913" y="3133725"/>
          <p14:tracePt t="57006" x="1323975" y="3133725"/>
          <p14:tracePt t="57012" x="1316038" y="3141663"/>
          <p14:tracePt t="57014" x="1308100" y="3141663"/>
          <p14:tracePt t="57018" x="1300163" y="3141663"/>
          <p14:tracePt t="57024" x="1292225" y="3141663"/>
          <p14:tracePt t="57030" x="1284288" y="3141663"/>
          <p14:tracePt t="57034" x="1284288" y="3149600"/>
          <p14:tracePt t="57036" x="1276350" y="3149600"/>
          <p14:tracePt t="57045" x="1268413" y="3149600"/>
          <p14:tracePt t="57054" x="1260475" y="3149600"/>
          <p14:tracePt t="57066" x="1252538" y="3149600"/>
          <p14:tracePt t="57068" x="1252538" y="3157538"/>
          <p14:tracePt t="57088" x="1252538" y="3165475"/>
          <p14:tracePt t="57090" x="1244600" y="3165475"/>
          <p14:tracePt t="57098" x="1244600" y="3173413"/>
          <p14:tracePt t="57112" x="1244600" y="3181350"/>
          <p14:tracePt t="57116" x="1244600" y="3189288"/>
          <p14:tracePt t="57122" x="1244600" y="3197225"/>
          <p14:tracePt t="57126" x="1244600" y="3205163"/>
          <p14:tracePt t="57130" x="1244600" y="3213100"/>
          <p14:tracePt t="57132" x="1252538" y="3213100"/>
          <p14:tracePt t="57136" x="1252538" y="3221038"/>
          <p14:tracePt t="57140" x="1252538" y="3228975"/>
          <p14:tracePt t="57144" x="1252538" y="3236913"/>
          <p14:tracePt t="57147" x="1252538" y="3244850"/>
          <p14:tracePt t="57150" x="1252538" y="3252788"/>
          <p14:tracePt t="57152" x="1260475" y="3262313"/>
          <p14:tracePt t="57156" x="1260475" y="3270250"/>
          <p14:tracePt t="57162" x="1268413" y="3286125"/>
          <p14:tracePt t="57166" x="1276350" y="3294063"/>
          <p14:tracePt t="57170" x="1276350" y="3302000"/>
          <p14:tracePt t="57172" x="1276350" y="3309938"/>
          <p14:tracePt t="57174" x="1284288" y="3309938"/>
          <p14:tracePt t="57176" x="1284288" y="3317875"/>
          <p14:tracePt t="57179" x="1292225" y="3325813"/>
          <p14:tracePt t="57182" x="1292225" y="3333750"/>
          <p14:tracePt t="57184" x="1300163" y="3341688"/>
          <p14:tracePt t="57188" x="1300163" y="3349625"/>
          <p14:tracePt t="57190" x="1308100" y="3357563"/>
          <p14:tracePt t="57192" x="1308100" y="3365500"/>
          <p14:tracePt t="57194" x="1316038" y="3365500"/>
          <p14:tracePt t="57196" x="1316038" y="3373438"/>
          <p14:tracePt t="57198" x="1323975" y="3381375"/>
          <p14:tracePt t="57200" x="1323975" y="3389313"/>
          <p14:tracePt t="57204" x="1331913" y="3397250"/>
          <p14:tracePt t="57206" x="1331913" y="3405188"/>
          <p14:tracePt t="57208" x="1339850" y="3405188"/>
          <p14:tracePt t="57211" x="1339850" y="3413125"/>
          <p14:tracePt t="57215" x="1347788" y="3421063"/>
          <p14:tracePt t="57218" x="1347788" y="3429000"/>
          <p14:tracePt t="57222" x="1355725" y="3436938"/>
          <p14:tracePt t="57228" x="1355725" y="3444875"/>
          <p14:tracePt t="57232" x="1363663" y="3452813"/>
          <p14:tracePt t="57238" x="1371600" y="3460750"/>
          <p14:tracePt t="57244" x="1371600" y="3468688"/>
          <p14:tracePt t="57246" x="1379538" y="3468688"/>
          <p14:tracePt t="57248" x="1379538" y="3476625"/>
          <p14:tracePt t="57254" x="1387475" y="3484563"/>
          <p14:tracePt t="57262" x="1387475" y="3492500"/>
          <p14:tracePt t="57266" x="1395413" y="3492500"/>
          <p14:tracePt t="57268" x="1395413" y="3500438"/>
          <p14:tracePt t="57276" x="1395413" y="3508375"/>
          <p14:tracePt t="57278" x="1403350" y="3508375"/>
          <p14:tracePt t="57284" x="1403350" y="3516313"/>
          <p14:tracePt t="57290" x="1411288" y="3516313"/>
          <p14:tracePt t="57292" x="1411288" y="3524250"/>
          <p14:tracePt t="57300" x="1419225" y="3532188"/>
          <p14:tracePt t="57306" x="1419225" y="3540125"/>
          <p14:tracePt t="57308" x="1427163" y="3540125"/>
          <p14:tracePt t="57314" x="1435100" y="3548063"/>
          <p14:tracePt t="57318" x="1435100" y="3556000"/>
          <p14:tracePt t="57320" x="1443038" y="3556000"/>
          <p14:tracePt t="57324" x="1450975" y="3563938"/>
          <p14:tracePt t="57328" x="1458913" y="3563938"/>
          <p14:tracePt t="57332" x="1466850" y="3571875"/>
          <p14:tracePt t="57334" x="1466850" y="3579813"/>
          <p14:tracePt t="57336" x="1474788" y="3579813"/>
          <p14:tracePt t="57342" x="1482725" y="3587750"/>
          <p14:tracePt t="57348" x="1490663" y="3587750"/>
          <p14:tracePt t="57349" x="1490663" y="3595688"/>
          <p14:tracePt t="57350" x="1498600" y="3595688"/>
          <p14:tracePt t="57354" x="1506538" y="3595688"/>
          <p14:tracePt t="57356" x="1514475" y="3605213"/>
          <p14:tracePt t="57362" x="1522413" y="3613150"/>
          <p14:tracePt t="57365" x="1530350" y="3613150"/>
          <p14:tracePt t="57368" x="1538288" y="3613150"/>
          <p14:tracePt t="57370" x="1546225" y="3621088"/>
          <p14:tracePt t="57376" x="1554163" y="3621088"/>
          <p14:tracePt t="57379" x="1562100" y="3621088"/>
          <p14:tracePt t="57381" x="1562100" y="3629025"/>
          <p14:tracePt t="57382" x="1571625" y="3629025"/>
          <p14:tracePt t="57388" x="1579563" y="3636963"/>
          <p14:tracePt t="57390" x="1587500" y="3636963"/>
          <p14:tracePt t="57394" x="1595438" y="3636963"/>
          <p14:tracePt t="57397" x="1595438" y="3644900"/>
          <p14:tracePt t="57400" x="1603375" y="3644900"/>
          <p14:tracePt t="57404" x="1611313" y="3652838"/>
          <p14:tracePt t="57408" x="1619250" y="3652838"/>
          <p14:tracePt t="57412" x="1627188" y="3660775"/>
          <p14:tracePt t="57416" x="1635125" y="3660775"/>
          <p14:tracePt t="57420" x="1643063" y="3668713"/>
          <p14:tracePt t="57424" x="1651000" y="3668713"/>
          <p14:tracePt t="57428" x="1658938" y="3668713"/>
          <p14:tracePt t="57431" x="1658938" y="3676650"/>
          <p14:tracePt t="57432" x="1666875" y="3676650"/>
          <p14:tracePt t="57436" x="1674813" y="3676650"/>
          <p14:tracePt t="57438" x="1674813" y="3684588"/>
          <p14:tracePt t="57440" x="1682750" y="3684588"/>
          <p14:tracePt t="57444" x="1690688" y="3684588"/>
          <p14:tracePt t="57447" x="1698625" y="3684588"/>
          <p14:tracePt t="57448" x="1698625" y="3692525"/>
          <p14:tracePt t="57450" x="1706563" y="3692525"/>
          <p14:tracePt t="57454" x="1714500" y="3692525"/>
          <p14:tracePt t="57458" x="1722438" y="3700463"/>
          <p14:tracePt t="57461" x="1730375" y="3700463"/>
          <p14:tracePt t="57468" x="1738313" y="3700463"/>
          <p14:tracePt t="57470" x="1738313" y="3708400"/>
          <p14:tracePt t="57472" x="1746250" y="3708400"/>
          <p14:tracePt t="57476" x="1754188" y="3708400"/>
          <p14:tracePt t="57480" x="1762125" y="3708400"/>
          <p14:tracePt t="57482" x="1762125" y="3716338"/>
          <p14:tracePt t="57486" x="1770063" y="3716338"/>
          <p14:tracePt t="57490" x="1778000" y="3716338"/>
          <p14:tracePt t="57494" x="1785938" y="3716338"/>
          <p14:tracePt t="57498" x="1793875" y="3716338"/>
          <p14:tracePt t="57500" x="1793875" y="3724275"/>
          <p14:tracePt t="57502" x="1801813" y="3724275"/>
          <p14:tracePt t="57508" x="1809750" y="3724275"/>
          <p14:tracePt t="57512" x="1817688" y="3724275"/>
          <p14:tracePt t="57516" x="1825625" y="3724275"/>
          <p14:tracePt t="57520" x="1833563" y="3724275"/>
          <p14:tracePt t="57524" x="1841500" y="3732213"/>
          <p14:tracePt t="57526" x="1849438" y="3732213"/>
          <p14:tracePt t="57530" x="1857375" y="3732213"/>
          <p14:tracePt t="57534" x="1865313" y="3732213"/>
          <p14:tracePt t="57538" x="1873250" y="3732213"/>
          <p14:tracePt t="57540" x="1881188" y="3732213"/>
          <p14:tracePt t="57548" x="1889125" y="3740150"/>
          <p14:tracePt t="57550" x="1897063" y="3740150"/>
          <p14:tracePt t="57554" x="1905000" y="3740150"/>
          <p14:tracePt t="57558" x="1912938" y="3740150"/>
          <p14:tracePt t="57562" x="1922463" y="3740150"/>
          <p14:tracePt t="57566" x="1930400" y="3740150"/>
          <p14:tracePt t="57570" x="1938338" y="3740150"/>
          <p14:tracePt t="57574" x="1946275" y="3740150"/>
          <p14:tracePt t="57580" x="1954213" y="3740150"/>
          <p14:tracePt t="57582" x="1962150" y="3740150"/>
          <p14:tracePt t="57584" x="1970088" y="3740150"/>
          <p14:tracePt t="57586" x="1970088" y="3748088"/>
          <p14:tracePt t="57588" x="1978025" y="3748088"/>
          <p14:tracePt t="57590" x="1985963" y="3748088"/>
          <p14:tracePt t="57595" x="1993900" y="3748088"/>
          <p14:tracePt t="57596" x="2001838" y="3748088"/>
          <p14:tracePt t="57598" x="2009775" y="3748088"/>
          <p14:tracePt t="57602" x="2017713" y="3748088"/>
          <p14:tracePt t="57604" x="2025650" y="3748088"/>
          <p14:tracePt t="57606" x="2033588" y="3748088"/>
          <p14:tracePt t="57608" x="2041525" y="3748088"/>
          <p14:tracePt t="57612" x="2049463" y="3748088"/>
          <p14:tracePt t="57616" x="2057400" y="3756025"/>
          <p14:tracePt t="57618" x="2065338" y="3756025"/>
          <p14:tracePt t="57622" x="2073275" y="3756025"/>
          <p14:tracePt t="57625" x="2081213" y="3756025"/>
          <p14:tracePt t="57628" x="2089150" y="3756025"/>
          <p14:tracePt t="57632" x="2097088" y="3756025"/>
          <p14:tracePt t="57634" x="2105025" y="3763963"/>
          <p14:tracePt t="57638" x="2112963" y="3763963"/>
          <p14:tracePt t="57642" x="2120900" y="3763963"/>
          <p14:tracePt t="57645" x="2128838" y="3763963"/>
          <p14:tracePt t="57648" x="2136775" y="3763963"/>
          <p14:tracePt t="57649" x="2144713" y="3763963"/>
          <p14:tracePt t="57653" x="2152650" y="3763963"/>
          <p14:tracePt t="57655" x="2160588" y="3771900"/>
          <p14:tracePt t="57660" x="2168525" y="3771900"/>
          <p14:tracePt t="57662" x="2176463" y="3771900"/>
          <p14:tracePt t="57663" x="2184400" y="3771900"/>
          <p14:tracePt t="57665" x="2192338" y="3771900"/>
          <p14:tracePt t="57669" x="2200275" y="3771900"/>
          <p14:tracePt t="57671" x="2208213" y="3771900"/>
          <p14:tracePt t="57673" x="2216150" y="3779838"/>
          <p14:tracePt t="57675" x="2224088" y="3779838"/>
          <p14:tracePt t="57679" x="2232025" y="3779838"/>
          <p14:tracePt t="57681" x="2239963" y="3779838"/>
          <p14:tracePt t="57683" x="2247900" y="3779838"/>
          <p14:tracePt t="57685" x="2255838" y="3779838"/>
          <p14:tracePt t="57687" x="2265363" y="3779838"/>
          <p14:tracePt t="57689" x="2273300" y="3787775"/>
          <p14:tracePt t="57691" x="2281238" y="3787775"/>
          <p14:tracePt t="57694" x="2289175" y="3787775"/>
          <p14:tracePt t="57695" x="2297113" y="3787775"/>
          <p14:tracePt t="57697" x="2305050" y="3787775"/>
          <p14:tracePt t="57699" x="2312988" y="3787775"/>
          <p14:tracePt t="57701" x="2320925" y="3795713"/>
          <p14:tracePt t="57703" x="2328863" y="3795713"/>
          <p14:tracePt t="57705" x="2336800" y="3795713"/>
          <p14:tracePt t="57707" x="2344738" y="3795713"/>
          <p14:tracePt t="57710" x="2352675" y="3795713"/>
          <p14:tracePt t="57711" x="2360613" y="3795713"/>
          <p14:tracePt t="57713" x="2368550" y="3795713"/>
          <p14:tracePt t="57715" x="2376488" y="3795713"/>
          <p14:tracePt t="57717" x="2384425" y="3795713"/>
          <p14:tracePt t="57721" x="2392363" y="3803650"/>
          <p14:tracePt t="57723" x="2400300" y="3803650"/>
          <p14:tracePt t="57725" x="2408238" y="3803650"/>
          <p14:tracePt t="57727" x="2416175" y="3803650"/>
          <p14:tracePt t="57729" x="2424113" y="3803650"/>
          <p14:tracePt t="57731" x="2432050" y="3803650"/>
          <p14:tracePt t="57733" x="2439988" y="3803650"/>
          <p14:tracePt t="57735" x="2447925" y="3803650"/>
          <p14:tracePt t="57737" x="2455863" y="3803650"/>
          <p14:tracePt t="57739" x="2463800" y="3803650"/>
          <p14:tracePt t="57744" x="2471738" y="3803650"/>
          <p14:tracePt t="57745" x="2479675" y="3803650"/>
          <p14:tracePt t="57747" x="2487613" y="3803650"/>
          <p14:tracePt t="57751" x="2495550" y="3803650"/>
          <p14:tracePt t="57753" x="2503488" y="3803650"/>
          <p14:tracePt t="57757" x="2511425" y="3803650"/>
          <p14:tracePt t="57759" x="2519363" y="3803650"/>
          <p14:tracePt t="57763" x="2527300" y="3803650"/>
          <p14:tracePt t="57767" x="2535238" y="3803650"/>
          <p14:tracePt t="57772" x="2543175" y="3803650"/>
          <p14:tracePt t="57776" x="2551113" y="3803650"/>
          <p14:tracePt t="57782" x="2559050" y="3803650"/>
          <p14:tracePt t="57786" x="2559050" y="3795713"/>
          <p14:tracePt t="57790" x="2566988" y="3795713"/>
          <p14:tracePt t="57798" x="2574925" y="3795713"/>
          <p14:tracePt t="57808" x="2582863" y="3795713"/>
          <p14:tracePt t="57816" x="2590800" y="3787775"/>
          <p14:tracePt t="57824" x="2598738" y="3787775"/>
          <p14:tracePt t="57832" x="2606675" y="3787775"/>
          <p14:tracePt t="57838" x="2616200" y="3787775"/>
          <p14:tracePt t="57840" x="2616200" y="3779838"/>
          <p14:tracePt t="57842" x="2624138" y="3779838"/>
          <p14:tracePt t="57846" x="2632075" y="3779838"/>
          <p14:tracePt t="57850" x="2640013" y="3779838"/>
          <p14:tracePt t="57852" x="2647950" y="3779838"/>
          <p14:tracePt t="57854" x="2647950" y="3771900"/>
          <p14:tracePt t="57856" x="2655888" y="3771900"/>
          <p14:tracePt t="57858" x="2663825" y="3771900"/>
          <p14:tracePt t="57862" x="2679700" y="3771900"/>
          <p14:tracePt t="57864" x="2687638" y="3763963"/>
          <p14:tracePt t="57868" x="2695575" y="3763963"/>
          <p14:tracePt t="57870" x="2703513" y="3763963"/>
          <p14:tracePt t="57872" x="2711450" y="3763963"/>
          <p14:tracePt t="57874" x="2719388" y="3756025"/>
          <p14:tracePt t="57876" x="2727325" y="3756025"/>
          <p14:tracePt t="57879" x="2735263" y="3756025"/>
          <p14:tracePt t="57881" x="2751138" y="3756025"/>
          <p14:tracePt t="57882" x="2751138" y="3748088"/>
          <p14:tracePt t="57884" x="2759075" y="3748088"/>
          <p14:tracePt t="57886" x="2767013" y="3748088"/>
          <p14:tracePt t="57888" x="2774950" y="3748088"/>
          <p14:tracePt t="57890" x="2782888" y="3748088"/>
          <p14:tracePt t="57892" x="2790825" y="3740150"/>
          <p14:tracePt t="57895" x="2798763" y="3740150"/>
          <p14:tracePt t="57896" x="2806700" y="3740150"/>
          <p14:tracePt t="57898" x="2814638" y="3740150"/>
          <p14:tracePt t="57900" x="2822575" y="3740150"/>
          <p14:tracePt t="57902" x="2830513" y="3740150"/>
          <p14:tracePt t="57904" x="2838450" y="3732213"/>
          <p14:tracePt t="57906" x="2846388" y="3732213"/>
          <p14:tracePt t="57908" x="2854325" y="3732213"/>
          <p14:tracePt t="57912" x="2870200" y="3732213"/>
          <p14:tracePt t="57914" x="2878138" y="3732213"/>
          <p14:tracePt t="57916" x="2886075" y="3732213"/>
          <p14:tracePt t="57918" x="2894013" y="3724275"/>
          <p14:tracePt t="57920" x="2901950" y="3724275"/>
          <p14:tracePt t="57922" x="2909888" y="3724275"/>
          <p14:tracePt t="57924" x="2917825" y="3724275"/>
          <p14:tracePt t="57926" x="2933700" y="3724275"/>
          <p14:tracePt t="57929" x="2941638" y="3724275"/>
          <p14:tracePt t="57931" x="2949575" y="3724275"/>
          <p14:tracePt t="57932" x="2957513" y="3724275"/>
          <p14:tracePt t="57934" x="2967038" y="3724275"/>
          <p14:tracePt t="57936" x="2974975" y="3724275"/>
          <p14:tracePt t="57938" x="2982913" y="3724275"/>
          <p14:tracePt t="57940" x="2998788" y="3724275"/>
          <p14:tracePt t="57942" x="3006725" y="3724275"/>
          <p14:tracePt t="57945" x="3014663" y="3724275"/>
          <p14:tracePt t="57947" x="3022600" y="3724275"/>
          <p14:tracePt t="57948" x="3038475" y="3724275"/>
          <p14:tracePt t="57964" x="3094038" y="3716338"/>
          <p14:tracePt t="57966" x="3101975" y="3716338"/>
          <p14:tracePt t="57968" x="3101975" y="3708400"/>
          <p14:tracePt t="57970" x="3109913" y="3708400"/>
          <p14:tracePt t="57972" x="3117850" y="3708400"/>
          <p14:tracePt t="57974" x="3125788" y="3708400"/>
          <p14:tracePt t="57976" x="3133725" y="3708400"/>
          <p14:tracePt t="57980" x="3141663" y="3700463"/>
          <p14:tracePt t="57982" x="3149600" y="3700463"/>
          <p14:tracePt t="57986" x="3157538" y="3700463"/>
          <p14:tracePt t="57990" x="3165475" y="3700463"/>
          <p14:tracePt t="57992" x="3165475" y="3692525"/>
          <p14:tracePt t="57995" x="3173413" y="3692525"/>
          <p14:tracePt t="57998" x="3181350" y="3692525"/>
          <p14:tracePt t="58002" x="3189288" y="3684588"/>
          <p14:tracePt t="58008" x="3197225" y="3684588"/>
          <p14:tracePt t="58014" x="3205163" y="3684588"/>
          <p14:tracePt t="58016" x="3205163" y="3676650"/>
          <p14:tracePt t="58020" x="3213100" y="3676650"/>
          <p14:tracePt t="58030" x="3221038" y="3676650"/>
          <p14:tracePt t="58036" x="3221038" y="3668713"/>
          <p14:tracePt t="58044" x="3228975" y="3668713"/>
          <p14:tracePt t="58066" x="3236913" y="3668713"/>
          <p14:tracePt t="58090" x="3244850" y="3668713"/>
          <p14:tracePt t="58092" x="3244850" y="3660775"/>
          <p14:tracePt t="58104" x="3252788" y="3660775"/>
          <p14:tracePt t="58118" x="3260725" y="3660775"/>
          <p14:tracePt t="58120" x="3260725" y="3652838"/>
          <p14:tracePt t="58136" x="3268663" y="3652838"/>
          <p14:tracePt t="58146" x="3268663" y="3644900"/>
          <p14:tracePt t="58150" x="3276600" y="3644900"/>
          <p14:tracePt t="58166" x="3284538" y="3644900"/>
          <p14:tracePt t="58170" x="3284538" y="3636963"/>
          <p14:tracePt t="58942" x="3276600" y="3636963"/>
          <p14:tracePt t="58944" x="3276600" y="3644900"/>
          <p14:tracePt t="58948" x="3268663" y="3644900"/>
          <p14:tracePt t="58964" x="3236913" y="3644900"/>
          <p14:tracePt t="58969" x="3228975" y="3652838"/>
          <p14:tracePt t="58974" x="3221038" y="3652838"/>
          <p14:tracePt t="58978" x="3213100" y="3652838"/>
          <p14:tracePt t="58984" x="3205163" y="3652838"/>
          <p14:tracePt t="58988" x="3197225" y="3652838"/>
          <p14:tracePt t="58995" x="3189288" y="3652838"/>
          <p14:tracePt t="58996" x="3189288" y="3660775"/>
          <p14:tracePt t="58998" x="3181350" y="3660775"/>
          <p14:tracePt t="59002" x="3173413" y="3660775"/>
          <p14:tracePt t="59006" x="3165475" y="3660775"/>
          <p14:tracePt t="59012" x="3149600" y="3660775"/>
          <p14:tracePt t="59014" x="3141663" y="3668713"/>
          <p14:tracePt t="59018" x="3133725" y="3668713"/>
          <p14:tracePt t="59020" x="3125788" y="3668713"/>
          <p14:tracePt t="59024" x="3117850" y="3668713"/>
          <p14:tracePt t="59026" x="3109913" y="3668713"/>
          <p14:tracePt t="59028" x="3101975" y="3668713"/>
          <p14:tracePt t="59030" x="3094038" y="3668713"/>
          <p14:tracePt t="59033" x="3094038" y="3676650"/>
          <p14:tracePt t="59034" x="3086100" y="3676650"/>
          <p14:tracePt t="59036" x="3078163" y="3676650"/>
          <p14:tracePt t="59038" x="3070225" y="3676650"/>
          <p14:tracePt t="59042" x="3062288" y="3676650"/>
          <p14:tracePt t="59044" x="3054350" y="3676650"/>
          <p14:tracePt t="59046" x="3046413" y="3676650"/>
          <p14:tracePt t="59050" x="3038475" y="3676650"/>
          <p14:tracePt t="59052" x="3030538" y="3668713"/>
          <p14:tracePt t="59054" x="3022600" y="3668713"/>
          <p14:tracePt t="59058" x="3014663" y="3668713"/>
          <p14:tracePt t="59064" x="2998788" y="3668713"/>
          <p14:tracePt t="59066" x="2990850" y="3668713"/>
          <p14:tracePt t="59070" x="2982913" y="3668713"/>
          <p14:tracePt t="59072" x="2974975" y="3668713"/>
          <p14:tracePt t="59076" x="2967038" y="3668713"/>
          <p14:tracePt t="59080" x="2957513" y="3668713"/>
          <p14:tracePt t="59084" x="2949575" y="3668713"/>
          <p14:tracePt t="59092" x="2941638" y="3668713"/>
          <p14:tracePt t="59096" x="2941638" y="3660775"/>
          <p14:tracePt t="59100" x="2933700" y="3660775"/>
          <p14:tracePt t="59172" x="2933700" y="3668713"/>
          <p14:tracePt t="59282" x="2925763" y="3668713"/>
          <p14:tracePt t="59306" x="2917825" y="3668713"/>
          <p14:tracePt t="59310" x="2917825" y="3676650"/>
          <p14:tracePt t="59314" x="2909888" y="3676650"/>
          <p14:tracePt t="59320" x="2901950" y="3676650"/>
          <p14:tracePt t="59322" x="2901950" y="3684588"/>
          <p14:tracePt t="59326" x="2894013" y="3684588"/>
          <p14:tracePt t="59332" x="2886075" y="3684588"/>
          <p14:tracePt t="59336" x="2886075" y="3692525"/>
          <p14:tracePt t="59338" x="2878138" y="3692525"/>
          <p14:tracePt t="59347" x="2870200" y="3692525"/>
          <p14:tracePt t="59356" x="2862263" y="3700463"/>
          <p14:tracePt t="59364" x="2854325" y="3700463"/>
          <p14:tracePt t="59370" x="2846388" y="3700463"/>
          <p14:tracePt t="59374" x="2846388" y="3708400"/>
          <p14:tracePt t="59376" x="2838450" y="3708400"/>
          <p14:tracePt t="59379" x="2830513" y="3708400"/>
          <p14:tracePt t="59382" x="2822575" y="3708400"/>
          <p14:tracePt t="59386" x="2814638" y="3716338"/>
          <p14:tracePt t="59388" x="2806700" y="3716338"/>
          <p14:tracePt t="59392" x="2798763" y="3716338"/>
          <p14:tracePt t="59395" x="2790825" y="3716338"/>
          <p14:tracePt t="59397" x="2790825" y="3724275"/>
          <p14:tracePt t="59398" x="2782888" y="3724275"/>
          <p14:tracePt t="59400" x="2774950" y="3724275"/>
          <p14:tracePt t="59404" x="2767013" y="3724275"/>
          <p14:tracePt t="59406" x="2759075" y="3732213"/>
          <p14:tracePt t="59412" x="2743200" y="3732213"/>
          <p14:tracePt t="59416" x="2735263" y="3740150"/>
          <p14:tracePt t="59420" x="2727325" y="3740150"/>
          <p14:tracePt t="59424" x="2719388" y="3740150"/>
          <p14:tracePt t="59426" x="2711450" y="3740150"/>
          <p14:tracePt t="59428" x="2711450" y="3748088"/>
          <p14:tracePt t="59431" x="2703513" y="3748088"/>
          <p14:tracePt t="59434" x="2695575" y="3748088"/>
          <p14:tracePt t="59438" x="2687638" y="3748088"/>
          <p14:tracePt t="59442" x="2679700" y="3756025"/>
          <p14:tracePt t="59445" x="2671763" y="3756025"/>
          <p14:tracePt t="59448" x="2663825" y="3756025"/>
          <p14:tracePt t="59450" x="2655888" y="3756025"/>
          <p14:tracePt t="59453" x="2647950" y="3756025"/>
          <p14:tracePt t="59456" x="2640013" y="3756025"/>
          <p14:tracePt t="59458" x="2632075" y="3756025"/>
          <p14:tracePt t="59461" x="2624138" y="3756025"/>
          <p14:tracePt t="59464" x="2616200" y="3756025"/>
          <p14:tracePt t="59466" x="2606675" y="3756025"/>
          <p14:tracePt t="59468" x="2598738" y="3756025"/>
          <p14:tracePt t="59472" x="2590800" y="3756025"/>
          <p14:tracePt t="59474" x="2582863" y="3756025"/>
          <p14:tracePt t="59476" x="2574925" y="3756025"/>
          <p14:tracePt t="59478" x="2566988" y="3756025"/>
          <p14:tracePt t="59482" x="2559050" y="3756025"/>
          <p14:tracePt t="59484" x="2551113" y="3756025"/>
          <p14:tracePt t="59486" x="2543175" y="3756025"/>
          <p14:tracePt t="59488" x="2535238" y="3756025"/>
          <p14:tracePt t="59490" x="2527300" y="3756025"/>
          <p14:tracePt t="59492" x="2519363" y="3756025"/>
          <p14:tracePt t="59494" x="2511425" y="3756025"/>
          <p14:tracePt t="59496" x="2503488" y="3763963"/>
          <p14:tracePt t="59498" x="2495550" y="3763963"/>
          <p14:tracePt t="59500" x="2487613" y="3763963"/>
          <p14:tracePt t="59502" x="2479675" y="3763963"/>
          <p14:tracePt t="59504" x="2471738" y="3763963"/>
          <p14:tracePt t="59506" x="2463800" y="3763963"/>
          <p14:tracePt t="59508" x="2455863" y="3763963"/>
          <p14:tracePt t="59512" x="2439988" y="3763963"/>
          <p14:tracePt t="59514" x="2432050" y="3763963"/>
          <p14:tracePt t="59516" x="2424113" y="3756025"/>
          <p14:tracePt t="59518" x="2416175" y="3756025"/>
          <p14:tracePt t="59520" x="2408238" y="3756025"/>
          <p14:tracePt t="59522" x="2392363" y="3756025"/>
          <p14:tracePt t="59524" x="2384425" y="3756025"/>
          <p14:tracePt t="59526" x="2368550" y="3756025"/>
          <p14:tracePt t="59529" x="2360613" y="3756025"/>
          <p14:tracePt t="59532" x="2328863" y="3756025"/>
          <p14:tracePt t="59534" x="2320925" y="3748088"/>
          <p14:tracePt t="59536" x="2305050" y="3748088"/>
          <p14:tracePt t="59538" x="2289175" y="3748088"/>
          <p14:tracePt t="59540" x="2273300" y="3748088"/>
          <p14:tracePt t="59542" x="2255838" y="3740150"/>
          <p14:tracePt t="59544" x="2239963" y="3740150"/>
          <p14:tracePt t="59548" x="2200275" y="3732213"/>
          <p14:tracePt t="59550" x="2184400" y="3724275"/>
          <p14:tracePt t="59552" x="2168525" y="3724275"/>
          <p14:tracePt t="59554" x="2144713" y="3724275"/>
          <p14:tracePt t="59556" x="2128838" y="3716338"/>
          <p14:tracePt t="59558" x="2112963" y="3716338"/>
          <p14:tracePt t="59562" x="2073275" y="3708400"/>
          <p14:tracePt t="59566" x="2033588" y="3700463"/>
          <p14:tracePt t="59568" x="2009775" y="3692525"/>
          <p14:tracePt t="59570" x="1985963" y="3684588"/>
          <p14:tracePt t="59572" x="1962150" y="3676650"/>
          <p14:tracePt t="59574" x="1938338" y="3668713"/>
          <p14:tracePt t="59576" x="1912938" y="3660775"/>
          <p14:tracePt t="59579" x="1889125" y="3652838"/>
          <p14:tracePt t="59580" x="1857375" y="3644900"/>
          <p14:tracePt t="59583" x="1841500" y="3636963"/>
          <p14:tracePt t="59586" x="1785938" y="3621088"/>
          <p14:tracePt t="59588" x="1762125" y="3613150"/>
          <p14:tracePt t="59590" x="1738313" y="3605213"/>
          <p14:tracePt t="59592" x="1706563" y="3595688"/>
          <p14:tracePt t="59595" x="1682750" y="3587750"/>
          <p14:tracePt t="59596" x="1658938" y="3571875"/>
          <p14:tracePt t="59598" x="1627188" y="3563938"/>
          <p14:tracePt t="59602" x="1571625" y="3540125"/>
          <p14:tracePt t="59604" x="1546225" y="3532188"/>
          <p14:tracePt t="59606" x="1522413" y="3524250"/>
          <p14:tracePt t="59608" x="1498600" y="3508375"/>
          <p14:tracePt t="59612" x="1443038" y="3492500"/>
          <p14:tracePt t="59614" x="1411288" y="3476625"/>
          <p14:tracePt t="59618" x="1371600" y="3460750"/>
          <p14:tracePt t="59620" x="1347788" y="3444875"/>
          <p14:tracePt t="59622" x="1323975" y="3436938"/>
          <p14:tracePt t="59624" x="1300163" y="3429000"/>
          <p14:tracePt t="59626" x="1284288" y="3413125"/>
          <p14:tracePt t="59628" x="1260475" y="3397250"/>
          <p14:tracePt t="59630" x="1236663" y="3389313"/>
          <p14:tracePt t="59632" x="1220788" y="3381375"/>
          <p14:tracePt t="59636" x="1179513" y="3357563"/>
          <p14:tracePt t="59638" x="1155700" y="3341688"/>
          <p14:tracePt t="59640" x="1139825" y="3325813"/>
          <p14:tracePt t="59642" x="1123950" y="3317875"/>
          <p14:tracePt t="59644" x="1108075" y="3302000"/>
          <p14:tracePt t="59646" x="1084263" y="3286125"/>
          <p14:tracePt t="59649" x="1068388" y="3262313"/>
          <p14:tracePt t="59652" x="1036638" y="3244850"/>
          <p14:tracePt t="59654" x="1028700" y="3228975"/>
          <p14:tracePt t="59656" x="1012825" y="3213100"/>
          <p14:tracePt t="59658" x="996950" y="3197225"/>
          <p14:tracePt t="59662" x="973138" y="3173413"/>
          <p14:tracePt t="59664" x="965200" y="3165475"/>
          <p14:tracePt t="59668" x="941388" y="3141663"/>
          <p14:tracePt t="59670" x="925513" y="3133725"/>
          <p14:tracePt t="59672" x="917575" y="3117850"/>
          <p14:tracePt t="59674" x="909638" y="3109913"/>
          <p14:tracePt t="59676" x="901700" y="3094038"/>
          <p14:tracePt t="59678" x="893763" y="3086100"/>
          <p14:tracePt t="59680" x="885825" y="3078163"/>
          <p14:tracePt t="59683" x="877888" y="3062288"/>
          <p14:tracePt t="59686" x="868363" y="3046413"/>
          <p14:tracePt t="59688" x="860425" y="3038475"/>
          <p14:tracePt t="59690" x="852488" y="3030538"/>
          <p14:tracePt t="59692" x="852488" y="3022600"/>
          <p14:tracePt t="59694" x="844550" y="3014663"/>
          <p14:tracePt t="59696" x="844550" y="2998788"/>
          <p14:tracePt t="59700" x="836613" y="2982913"/>
          <p14:tracePt t="59702" x="836613" y="2974975"/>
          <p14:tracePt t="59704" x="836613" y="2959100"/>
          <p14:tracePt t="59707" x="828675" y="2951163"/>
          <p14:tracePt t="59708" x="828675" y="2943225"/>
          <p14:tracePt t="59712" x="820738" y="2919413"/>
          <p14:tracePt t="59714" x="820738" y="2909888"/>
          <p14:tracePt t="59717" x="812800" y="2886075"/>
          <p14:tracePt t="59720" x="804863" y="2870200"/>
          <p14:tracePt t="59722" x="804863" y="2854325"/>
          <p14:tracePt t="59724" x="804863" y="2846388"/>
          <p14:tracePt t="59726" x="796925" y="2830513"/>
          <p14:tracePt t="59728" x="796925" y="2822575"/>
          <p14:tracePt t="59730" x="788988" y="2814638"/>
          <p14:tracePt t="59732" x="788988" y="2798763"/>
          <p14:tracePt t="59734" x="781050" y="2790825"/>
          <p14:tracePt t="59736" x="781050" y="2782888"/>
          <p14:tracePt t="59738" x="773113" y="2767013"/>
          <p14:tracePt t="59740" x="773113" y="2759075"/>
          <p14:tracePt t="59742" x="773113" y="2751138"/>
          <p14:tracePt t="59745" x="765175" y="2743200"/>
          <p14:tracePt t="59746" x="765175" y="2735263"/>
          <p14:tracePt t="59750" x="757238" y="2719388"/>
          <p14:tracePt t="59752" x="757238" y="2711450"/>
          <p14:tracePt t="59754" x="749300" y="2703513"/>
          <p14:tracePt t="59756" x="749300" y="2695575"/>
          <p14:tracePt t="59758" x="741363" y="2687638"/>
          <p14:tracePt t="59762" x="733425" y="2679700"/>
          <p14:tracePt t="59765" x="733425" y="2671763"/>
          <p14:tracePt t="59768" x="725488" y="2655888"/>
          <p14:tracePt t="59770" x="725488" y="2647950"/>
          <p14:tracePt t="59772" x="725488" y="2640013"/>
          <p14:tracePt t="59774" x="717550" y="2632075"/>
          <p14:tracePt t="59776" x="717550" y="2624138"/>
          <p14:tracePt t="59778" x="709613" y="2616200"/>
          <p14:tracePt t="59780" x="709613" y="2608263"/>
          <p14:tracePt t="59784" x="701675" y="2592388"/>
          <p14:tracePt t="59788" x="701675" y="2584450"/>
          <p14:tracePt t="59790" x="701675" y="2576513"/>
          <p14:tracePt t="59792" x="701675" y="2566988"/>
          <p14:tracePt t="59794" x="693738" y="2559050"/>
          <p14:tracePt t="59798" x="693738" y="2551113"/>
          <p14:tracePt t="59800" x="693738" y="2543175"/>
          <p14:tracePt t="59802" x="693738" y="2535238"/>
          <p14:tracePt t="59804" x="693738" y="2527300"/>
          <p14:tracePt t="59808" x="693738" y="2519363"/>
          <p14:tracePt t="59812" x="693738" y="2503488"/>
          <p14:tracePt t="59816" x="693738" y="2495550"/>
          <p14:tracePt t="59818" x="693738" y="2487613"/>
          <p14:tracePt t="59822" x="693738" y="2479675"/>
          <p14:tracePt t="59824" x="693738" y="2471738"/>
          <p14:tracePt t="59826" x="701675" y="2471738"/>
          <p14:tracePt t="59829" x="701675" y="2463800"/>
          <p14:tracePt t="59832" x="701675" y="2455863"/>
          <p14:tracePt t="59834" x="701675" y="2447925"/>
          <p14:tracePt t="59836" x="709613" y="2447925"/>
          <p14:tracePt t="59838" x="709613" y="2439988"/>
          <p14:tracePt t="59847" x="717550" y="2432050"/>
          <p14:tracePt t="59856" x="725488" y="2432050"/>
          <p14:tracePt t="59862" x="725488" y="2424113"/>
          <p14:tracePt t="59866" x="733425" y="2424113"/>
          <p14:tracePt t="59874" x="741363" y="2424113"/>
          <p14:tracePt t="59878" x="749300" y="2424113"/>
          <p14:tracePt t="59880" x="749300" y="2416175"/>
          <p14:tracePt t="59884" x="757238" y="2416175"/>
          <p14:tracePt t="59888" x="765175" y="2416175"/>
          <p14:tracePt t="59896" x="773113" y="2416175"/>
          <p14:tracePt t="59898" x="781050" y="2416175"/>
          <p14:tracePt t="59900" x="781050" y="2408238"/>
          <p14:tracePt t="59902" x="788988" y="2408238"/>
          <p14:tracePt t="59906" x="796925" y="2408238"/>
          <p14:tracePt t="59912" x="812800" y="2408238"/>
          <p14:tracePt t="59916" x="820738" y="2400300"/>
          <p14:tracePt t="59920" x="828675" y="2400300"/>
          <p14:tracePt t="59926" x="836613" y="2400300"/>
          <p14:tracePt t="59930" x="844550" y="2400300"/>
          <p14:tracePt t="59934" x="852488" y="2400300"/>
          <p14:tracePt t="59938" x="860425" y="2392363"/>
          <p14:tracePt t="59942" x="868363" y="2392363"/>
          <p14:tracePt t="59947" x="877888" y="2392363"/>
          <p14:tracePt t="59950" x="885825" y="2392363"/>
          <p14:tracePt t="59952" x="893763" y="2392363"/>
          <p14:tracePt t="59956" x="901700" y="2392363"/>
          <p14:tracePt t="59958" x="901700" y="2384425"/>
          <p14:tracePt t="59962" x="917575" y="2384425"/>
          <p14:tracePt t="59966" x="925513" y="2384425"/>
          <p14:tracePt t="59969" x="933450" y="2384425"/>
          <p14:tracePt t="59970" x="941388" y="2384425"/>
          <p14:tracePt t="59974" x="949325" y="2376488"/>
          <p14:tracePt t="59978" x="957263" y="2376488"/>
          <p14:tracePt t="59982" x="965200" y="2376488"/>
          <p14:tracePt t="59986" x="973138" y="2376488"/>
          <p14:tracePt t="59988" x="981075" y="2376488"/>
          <p14:tracePt t="59994" x="989013" y="2376488"/>
          <p14:tracePt t="60000" x="996950" y="2376488"/>
          <p14:tracePt t="60004" x="1004888" y="2368550"/>
          <p14:tracePt t="60008" x="1012825" y="2368550"/>
          <p14:tracePt t="60014" x="1020763" y="2368550"/>
          <p14:tracePt t="60018" x="1028700" y="2368550"/>
          <p14:tracePt t="60024" x="1036638" y="2368550"/>
          <p14:tracePt t="60032" x="1044575" y="2368550"/>
          <p14:tracePt t="60044" x="1052513" y="2368550"/>
          <p14:tracePt t="60046" x="1052513" y="2360613"/>
          <p14:tracePt t="60580" x="1060450" y="2360613"/>
          <p14:tracePt t="60592" x="1068388" y="2360613"/>
          <p14:tracePt t="60632" x="1076325" y="2360613"/>
          <p14:tracePt t="60654" x="1076325" y="2352675"/>
          <p14:tracePt t="60659" x="1084263" y="2352675"/>
          <p14:tracePt t="60666" x="1092200" y="2352675"/>
          <p14:tracePt t="60677" x="1100138" y="2352675"/>
          <p14:tracePt t="60686" x="1108075" y="2352675"/>
          <p14:tracePt t="60702" x="1116013" y="2352675"/>
          <p14:tracePt t="62024" x="1116013" y="2360613"/>
          <p14:tracePt t="62027" x="1108075" y="2360613"/>
          <p14:tracePt t="62028" x="1108075" y="2368550"/>
          <p14:tracePt t="62033" x="1108075" y="2376488"/>
          <p14:tracePt t="62034" x="1108075" y="2384425"/>
          <p14:tracePt t="62036" x="1108075" y="2392363"/>
          <p14:tracePt t="62038" x="1100138" y="2392363"/>
          <p14:tracePt t="62040" x="1100138" y="2400300"/>
          <p14:tracePt t="62044" x="1100138" y="2408238"/>
          <p14:tracePt t="62048" x="1100138" y="2416175"/>
          <p14:tracePt t="62052" x="1092200" y="2416175"/>
          <p14:tracePt t="62054" x="1092200" y="2424113"/>
          <p14:tracePt t="62062" x="1092200" y="2432050"/>
          <p14:tracePt t="62065" x="1092200" y="2439988"/>
          <p14:tracePt t="62066" x="1084263" y="2439988"/>
          <p14:tracePt t="62068" x="1084263" y="2447925"/>
          <p14:tracePt t="62072" x="1076325" y="2455863"/>
          <p14:tracePt t="62074" x="1076325" y="2463800"/>
          <p14:tracePt t="62078" x="1068388" y="2471738"/>
          <p14:tracePt t="62082" x="1068388" y="2479675"/>
          <p14:tracePt t="62084" x="1060450" y="2487613"/>
          <p14:tracePt t="62088" x="1060450" y="2495550"/>
          <p14:tracePt t="62090" x="1052513" y="2503488"/>
          <p14:tracePt t="62095" x="1044575" y="2519363"/>
          <p14:tracePt t="62100" x="1044575" y="2527300"/>
          <p14:tracePt t="62102" x="1044575" y="2535238"/>
          <p14:tracePt t="62104" x="1036638" y="2535238"/>
          <p14:tracePt t="62106" x="1036638" y="2543175"/>
          <p14:tracePt t="62108" x="1036638" y="2551113"/>
          <p14:tracePt t="62112" x="1028700" y="2559050"/>
          <p14:tracePt t="62114" x="1028700" y="2566988"/>
          <p14:tracePt t="62116" x="1020763" y="2576513"/>
          <p14:tracePt t="62117" x="1020763" y="2584450"/>
          <p14:tracePt t="62119" x="1020763" y="2592388"/>
          <p14:tracePt t="62121" x="1012825" y="2600325"/>
          <p14:tracePt t="62123" x="1012825" y="2608263"/>
          <p14:tracePt t="62125" x="1012825" y="2616200"/>
          <p14:tracePt t="62127" x="1004888" y="2624138"/>
          <p14:tracePt t="62131" x="996950" y="2632075"/>
          <p14:tracePt t="62133" x="996950" y="2640013"/>
          <p14:tracePt t="62135" x="996950" y="2647950"/>
          <p14:tracePt t="62137" x="989013" y="2655888"/>
          <p14:tracePt t="62139" x="989013" y="2663825"/>
          <p14:tracePt t="62141" x="989013" y="2671763"/>
          <p14:tracePt t="62144" x="981075" y="2671763"/>
          <p14:tracePt t="62145" x="981075" y="2679700"/>
          <p14:tracePt t="62147" x="981075" y="2687638"/>
          <p14:tracePt t="62150" x="981075" y="2695575"/>
          <p14:tracePt t="62152" x="973138" y="2695575"/>
          <p14:tracePt t="62154" x="973138" y="2703513"/>
          <p14:tracePt t="62158" x="973138" y="2711450"/>
          <p14:tracePt t="62162" x="973138" y="2719388"/>
          <p14:tracePt t="62165" x="965200" y="2719388"/>
          <p14:tracePt t="62166" x="965200" y="2727325"/>
          <p14:tracePt t="62170" x="965200" y="2735263"/>
          <p14:tracePt t="62176" x="965200" y="2743200"/>
          <p14:tracePt t="62180" x="965200" y="2751138"/>
          <p14:tracePt t="62184" x="957263" y="2751138"/>
          <p14:tracePt t="62186" x="957263" y="2759075"/>
          <p14:tracePt t="62195" x="957263" y="2767013"/>
          <p14:tracePt t="62252" x="957263" y="2774950"/>
          <p14:tracePt t="62258" x="957263" y="2782888"/>
          <p14:tracePt t="62262" x="957263" y="2790825"/>
          <p14:tracePt t="62266" x="949325" y="2798763"/>
          <p14:tracePt t="62270" x="949325" y="2806700"/>
          <p14:tracePt t="62272" x="949325" y="2814638"/>
          <p14:tracePt t="62276" x="941388" y="2822575"/>
          <p14:tracePt t="62280" x="941388" y="2830513"/>
          <p14:tracePt t="62284" x="933450" y="2838450"/>
          <p14:tracePt t="62288" x="933450" y="2846388"/>
          <p14:tracePt t="62290" x="933450" y="2854325"/>
          <p14:tracePt t="62295" x="925513" y="2862263"/>
          <p14:tracePt t="62298" x="925513" y="2870200"/>
          <p14:tracePt t="62299" x="925513" y="2878138"/>
          <p14:tracePt t="62301" x="917575" y="2878138"/>
          <p14:tracePt t="62303" x="917575" y="2886075"/>
          <p14:tracePt t="62305" x="917575" y="2894013"/>
          <p14:tracePt t="62310" x="909638" y="2901950"/>
          <p14:tracePt t="62312" x="909638" y="2909888"/>
          <p14:tracePt t="62317" x="901700" y="2919413"/>
          <p14:tracePt t="62319" x="901700" y="2927350"/>
          <p14:tracePt t="62323" x="909638" y="2927350"/>
          <p14:tracePt t="62325" x="909638" y="2935288"/>
          <p14:tracePt t="62330" x="917575" y="2935288"/>
          <p14:tracePt t="62332" x="917575" y="2943225"/>
          <p14:tracePt t="62336" x="925513" y="2943225"/>
          <p14:tracePt t="62338" x="925513" y="2951163"/>
          <p14:tracePt t="62340" x="933450" y="2951163"/>
          <p14:tracePt t="62342" x="933450" y="2959100"/>
          <p14:tracePt t="62345" x="941388" y="2959100"/>
          <p14:tracePt t="62348" x="957263" y="2967038"/>
          <p14:tracePt t="62350" x="965200" y="2974975"/>
          <p14:tracePt t="62352" x="965200" y="2982913"/>
          <p14:tracePt t="62354" x="973138" y="2990850"/>
          <p14:tracePt t="62356" x="981075" y="2998788"/>
          <p14:tracePt t="62358" x="996950" y="3006725"/>
          <p14:tracePt t="62602" x="996950" y="2998788"/>
          <p14:tracePt t="62604" x="989013" y="2998788"/>
          <p14:tracePt t="62608" x="981075" y="2998788"/>
          <p14:tracePt t="62612" x="981075" y="2990850"/>
          <p14:tracePt t="62634" x="981075" y="2998788"/>
          <p14:tracePt t="62638" x="973138" y="2998788"/>
          <p14:tracePt t="62642" x="965200" y="3006725"/>
          <p14:tracePt t="62645" x="965200" y="3014663"/>
          <p14:tracePt t="62647" x="957263" y="3030538"/>
          <p14:tracePt t="62648" x="949325" y="3046413"/>
          <p14:tracePt t="62651" x="949325" y="3070225"/>
          <p14:tracePt t="62652" x="941388" y="3078163"/>
          <p14:tracePt t="62654" x="933450" y="3101975"/>
          <p14:tracePt t="62656" x="925513" y="3117850"/>
          <p14:tracePt t="62658" x="917575" y="3141663"/>
          <p14:tracePt t="62662" x="901700" y="3181350"/>
          <p14:tracePt t="62666" x="885825" y="3228975"/>
          <p14:tracePt t="62668" x="877888" y="3252788"/>
          <p14:tracePt t="62670" x="860425" y="3278188"/>
          <p14:tracePt t="62672" x="852488" y="3302000"/>
          <p14:tracePt t="62674" x="844550" y="3325813"/>
          <p14:tracePt t="62676" x="828675" y="3349625"/>
          <p14:tracePt t="62678" x="820738" y="3373438"/>
          <p14:tracePt t="62680" x="804863" y="3405188"/>
          <p14:tracePt t="62684" x="788988" y="3444875"/>
          <p14:tracePt t="62686" x="773113" y="3468688"/>
          <p14:tracePt t="62689" x="765175" y="3492500"/>
          <p14:tracePt t="62690" x="749300" y="3516313"/>
          <p14:tracePt t="62692" x="741363" y="3548063"/>
          <p14:tracePt t="62694" x="733425" y="3571875"/>
          <p14:tracePt t="62696" x="717550" y="3595688"/>
          <p14:tracePt t="62698" x="709613" y="3629025"/>
          <p14:tracePt t="62702" x="685800" y="3676650"/>
          <p14:tracePt t="62705" x="661988" y="3732213"/>
          <p14:tracePt t="62708" x="646113" y="3756025"/>
          <p14:tracePt t="62712" x="622300" y="3803650"/>
          <p14:tracePt t="62714" x="614363" y="3827463"/>
          <p14:tracePt t="62718" x="590550" y="3875088"/>
          <p14:tracePt t="62721" x="582613" y="3898900"/>
          <p14:tracePt t="62722" x="574675" y="3914775"/>
          <p14:tracePt t="62724" x="558800" y="3938588"/>
          <p14:tracePt t="62726" x="550863" y="3963988"/>
          <p14:tracePt t="62728" x="542925" y="3979863"/>
          <p14:tracePt t="62730" x="534988" y="4003675"/>
          <p14:tracePt t="62732" x="527050" y="4019550"/>
          <p14:tracePt t="62736" x="509588" y="4051300"/>
          <p14:tracePt t="62738" x="501650" y="4075113"/>
          <p14:tracePt t="62740" x="485775" y="4098925"/>
          <p14:tracePt t="62742" x="477838" y="4106863"/>
          <p14:tracePt t="62744" x="469900" y="4122738"/>
          <p14:tracePt t="62746" x="461963" y="4138613"/>
          <p14:tracePt t="62748" x="454025" y="4154488"/>
          <p14:tracePt t="62755" x="438150" y="4194175"/>
          <p14:tracePt t="62756" x="430213" y="4202113"/>
          <p14:tracePt t="62758" x="422275" y="4217988"/>
          <p14:tracePt t="62762" x="406400" y="4241800"/>
          <p14:tracePt t="62764" x="398463" y="4257675"/>
          <p14:tracePt t="62772" x="374650" y="4306888"/>
          <p14:tracePt t="62774" x="374650" y="4314825"/>
          <p14:tracePt t="62776" x="366713" y="4330700"/>
          <p14:tracePt t="62778" x="358775" y="4338638"/>
          <p14:tracePt t="62780" x="358775" y="4354513"/>
          <p14:tracePt t="62786" x="342900" y="4386263"/>
          <p14:tracePt t="62788" x="334963" y="4394200"/>
          <p14:tracePt t="62790" x="334963" y="4410075"/>
          <p14:tracePt t="62792" x="327025" y="4418013"/>
          <p14:tracePt t="62795" x="327025" y="4433888"/>
          <p14:tracePt t="62798" x="319088" y="4457700"/>
          <p14:tracePt t="62802" x="311150" y="4481513"/>
          <p14:tracePt t="62804" x="303213" y="4489450"/>
          <p14:tracePt t="62806" x="303213" y="4497388"/>
          <p14:tracePt t="62808" x="303213" y="4505325"/>
          <p14:tracePt t="62812" x="295275" y="4521200"/>
          <p14:tracePt t="62816" x="295275" y="4537075"/>
          <p14:tracePt t="62818" x="295275" y="4545013"/>
          <p14:tracePt t="62820" x="295275" y="4552950"/>
          <p14:tracePt t="62822" x="295275" y="4560888"/>
          <p14:tracePt t="62824" x="287338" y="4568825"/>
          <p14:tracePt t="62826" x="287338" y="4576763"/>
          <p14:tracePt t="62829" x="287338" y="4584700"/>
          <p14:tracePt t="62833" x="295275" y="4592638"/>
          <p14:tracePt t="62834" x="295275" y="4600575"/>
          <p14:tracePt t="62836" x="295275" y="4608513"/>
          <p14:tracePt t="62838" x="295275" y="4616450"/>
          <p14:tracePt t="62842" x="295275" y="4624388"/>
          <p14:tracePt t="62845" x="295275" y="4633913"/>
          <p14:tracePt t="62847" x="295275" y="4641850"/>
          <p14:tracePt t="62848" x="303213" y="4649788"/>
          <p14:tracePt t="62850" x="303213" y="4657725"/>
          <p14:tracePt t="62854" x="311150" y="4665663"/>
          <p14:tracePt t="62856" x="311150" y="4673600"/>
          <p14:tracePt t="62858" x="311150" y="4681538"/>
          <p14:tracePt t="62861" x="319088" y="4697413"/>
          <p14:tracePt t="62864" x="327025" y="4705350"/>
          <p14:tracePt t="62866" x="327025" y="4713288"/>
          <p14:tracePt t="62868" x="334963" y="4721225"/>
          <p14:tracePt t="62870" x="334963" y="4729163"/>
          <p14:tracePt t="62872" x="342900" y="4737100"/>
          <p14:tracePt t="62874" x="342900" y="4745038"/>
          <p14:tracePt t="62877" x="350838" y="4752975"/>
          <p14:tracePt t="62880" x="358775" y="4760913"/>
          <p14:tracePt t="62883" x="366713" y="4768850"/>
          <p14:tracePt t="62884" x="374650" y="4776788"/>
          <p14:tracePt t="62886" x="382588" y="4784725"/>
          <p14:tracePt t="62888" x="382588" y="4792663"/>
          <p14:tracePt t="62891" x="390525" y="4800600"/>
          <p14:tracePt t="62894" x="406400" y="4816475"/>
          <p14:tracePt t="62898" x="414338" y="4824413"/>
          <p14:tracePt t="62901" x="422275" y="4832350"/>
          <p14:tracePt t="62904" x="438150" y="4840288"/>
          <p14:tracePt t="62906" x="446088" y="4848225"/>
          <p14:tracePt t="62908" x="454025" y="4856163"/>
          <p14:tracePt t="62912" x="469900" y="4864100"/>
          <p14:tracePt t="62915" x="485775" y="4872038"/>
          <p14:tracePt t="62918" x="501650" y="4879975"/>
          <p14:tracePt t="62921" x="517525" y="4887913"/>
          <p14:tracePt t="62924" x="534988" y="4895850"/>
          <p14:tracePt t="62926" x="542925" y="4895850"/>
          <p14:tracePt t="62928" x="558800" y="4903788"/>
          <p14:tracePt t="62930" x="566738" y="4903788"/>
          <p14:tracePt t="62934" x="590550" y="4911725"/>
          <p14:tracePt t="62936" x="606425" y="4911725"/>
          <p14:tracePt t="62938" x="614363" y="4919663"/>
          <p14:tracePt t="62940" x="630238" y="4919663"/>
          <p14:tracePt t="62948" x="685800" y="4927600"/>
          <p14:tracePt t="62951" x="701675" y="4935538"/>
          <p14:tracePt t="62954" x="733425" y="4935538"/>
          <p14:tracePt t="62956" x="741363" y="4943475"/>
          <p14:tracePt t="62958" x="757238" y="4943475"/>
          <p14:tracePt t="62962" x="788988" y="4951413"/>
          <p14:tracePt t="62966" x="828675" y="4959350"/>
          <p14:tracePt t="62968" x="844550" y="4959350"/>
          <p14:tracePt t="62970" x="860425" y="4967288"/>
          <p14:tracePt t="62972" x="877888" y="4967288"/>
          <p14:tracePt t="62974" x="893763" y="4967288"/>
          <p14:tracePt t="62976" x="909638" y="4967288"/>
          <p14:tracePt t="62978" x="925513" y="4976813"/>
          <p14:tracePt t="62980" x="949325" y="4976813"/>
          <p14:tracePt t="62983" x="957263" y="4976813"/>
          <p14:tracePt t="62985" x="981075" y="4976813"/>
          <p14:tracePt t="62986" x="996950" y="4984750"/>
          <p14:tracePt t="62988" x="1012825" y="4984750"/>
          <p14:tracePt t="62990" x="1028700" y="4984750"/>
          <p14:tracePt t="62992" x="1044575" y="4992688"/>
          <p14:tracePt t="62995" x="1068388" y="4992688"/>
          <p14:tracePt t="62996" x="1084263" y="5000625"/>
          <p14:tracePt t="62998" x="1108075" y="5000625"/>
          <p14:tracePt t="63000" x="1123950" y="5000625"/>
          <p14:tracePt t="63002" x="1139825" y="5000625"/>
          <p14:tracePt t="63004" x="1163638" y="5008563"/>
          <p14:tracePt t="63006" x="1179513" y="5008563"/>
          <p14:tracePt t="63008" x="1195388" y="5008563"/>
          <p14:tracePt t="63012" x="1228725" y="5016500"/>
          <p14:tracePt t="63015" x="1244600" y="5016500"/>
          <p14:tracePt t="63017" x="1260475" y="5016500"/>
          <p14:tracePt t="63018" x="1276350" y="5016500"/>
          <p14:tracePt t="63020" x="1292225" y="5016500"/>
          <p14:tracePt t="63022" x="1308100" y="5016500"/>
          <p14:tracePt t="63024" x="1323975" y="5016500"/>
          <p14:tracePt t="63026" x="1339850" y="5016500"/>
          <p14:tracePt t="63028" x="1355725" y="5016500"/>
          <p14:tracePt t="63031" x="1371600" y="5016500"/>
          <p14:tracePt t="63034" x="1403350" y="5016500"/>
          <p14:tracePt t="63036" x="1419225" y="5008563"/>
          <p14:tracePt t="63038" x="1427163" y="5008563"/>
          <p14:tracePt t="63041" x="1450975" y="5008563"/>
          <p14:tracePt t="63042" x="1458913" y="5008563"/>
          <p14:tracePt t="63045" x="1474788" y="5000625"/>
          <p14:tracePt t="63048" x="1498600" y="5000625"/>
          <p14:tracePt t="63050" x="1514475" y="4992688"/>
          <p14:tracePt t="63052" x="1530350" y="4992688"/>
          <p14:tracePt t="63054" x="1546225" y="4984750"/>
          <p14:tracePt t="63056" x="1554163" y="4984750"/>
          <p14:tracePt t="63058" x="1571625" y="4976813"/>
          <p14:tracePt t="63062" x="1595438" y="4976813"/>
          <p14:tracePt t="63066" x="1627188" y="4967288"/>
          <p14:tracePt t="63068" x="1635125" y="4959350"/>
          <p14:tracePt t="63071" x="1651000" y="4959350"/>
          <p14:tracePt t="63072" x="1658938" y="4951413"/>
          <p14:tracePt t="63074" x="1666875" y="4951413"/>
          <p14:tracePt t="63076" x="1682750" y="4943475"/>
          <p14:tracePt t="63078" x="1690688" y="4935538"/>
          <p14:tracePt t="63080" x="1698625" y="4935538"/>
          <p14:tracePt t="63083" x="1706563" y="4927600"/>
          <p14:tracePt t="63085" x="1714500" y="4927600"/>
          <p14:tracePt t="63086" x="1722438" y="4919663"/>
          <p14:tracePt t="63088" x="1730375" y="4919663"/>
          <p14:tracePt t="63090" x="1730375" y="4911725"/>
          <p14:tracePt t="63092" x="1738313" y="4903788"/>
          <p14:tracePt t="63096" x="1746250" y="4895850"/>
          <p14:tracePt t="63101" x="1746250" y="4887913"/>
          <p14:tracePt t="63104" x="1746250" y="4879975"/>
          <p14:tracePt t="63108" x="1746250" y="4872038"/>
          <p14:tracePt t="63112" x="1746250" y="4864100"/>
          <p14:tracePt t="63118" x="1746250" y="4856163"/>
          <p14:tracePt t="63122" x="1746250" y="4848225"/>
          <p14:tracePt t="63124" x="1738313" y="4848225"/>
          <p14:tracePt t="63126" x="1738313" y="4840288"/>
          <p14:tracePt t="63130" x="1738313" y="4832350"/>
          <p14:tracePt t="63132" x="1730375" y="4832350"/>
          <p14:tracePt t="63134" x="1730375" y="4824413"/>
          <p14:tracePt t="63136" x="1730375" y="4816475"/>
          <p14:tracePt t="63138" x="1722438" y="4816475"/>
          <p14:tracePt t="63140" x="1722438" y="4808538"/>
          <p14:tracePt t="63142" x="1714500" y="4808538"/>
          <p14:tracePt t="63145" x="1714500" y="4800600"/>
          <p14:tracePt t="63148" x="1706563" y="4792663"/>
          <p14:tracePt t="63150" x="1698625" y="4784725"/>
          <p14:tracePt t="63152" x="1690688" y="4784725"/>
          <p14:tracePt t="63154" x="1690688" y="4776788"/>
          <p14:tracePt t="63156" x="1682750" y="4776788"/>
          <p14:tracePt t="63158" x="1674813" y="4768850"/>
          <p14:tracePt t="63162" x="1658938" y="4760913"/>
          <p14:tracePt t="63165" x="1651000" y="4752975"/>
          <p14:tracePt t="63167" x="1643063" y="4752975"/>
          <p14:tracePt t="63168" x="1635125" y="4745038"/>
          <p14:tracePt t="63170" x="1627188" y="4745038"/>
          <p14:tracePt t="63172" x="1619250" y="4737100"/>
          <p14:tracePt t="63174" x="1611313" y="4737100"/>
          <p14:tracePt t="63176" x="1603375" y="4729163"/>
          <p14:tracePt t="63178" x="1595438" y="4729163"/>
          <p14:tracePt t="63180" x="1587500" y="4721225"/>
          <p14:tracePt t="63183" x="1571625" y="4721225"/>
          <p14:tracePt t="63184" x="1562100" y="4713288"/>
          <p14:tracePt t="63186" x="1554163" y="4705350"/>
          <p14:tracePt t="63188" x="1538288" y="4705350"/>
          <p14:tracePt t="63191" x="1522413" y="4697413"/>
          <p14:tracePt t="63192" x="1514475" y="4697413"/>
          <p14:tracePt t="63194" x="1506538" y="4689475"/>
          <p14:tracePt t="63196" x="1498600" y="4689475"/>
          <p14:tracePt t="63199" x="1482725" y="4681538"/>
          <p14:tracePt t="63200" x="1474788" y="4681538"/>
          <p14:tracePt t="63202" x="1458913" y="4673600"/>
          <p14:tracePt t="63204" x="1443038" y="4673600"/>
          <p14:tracePt t="63206" x="1435100" y="4673600"/>
          <p14:tracePt t="63208" x="1419225" y="4665663"/>
          <p14:tracePt t="63212" x="1395413" y="4665663"/>
          <p14:tracePt t="63215" x="1379538" y="4657725"/>
          <p14:tracePt t="63217" x="1363663" y="4657725"/>
          <p14:tracePt t="63220" x="1331913" y="4649788"/>
          <p14:tracePt t="63222" x="1323975" y="4649788"/>
          <p14:tracePt t="63224" x="1308100" y="4649788"/>
          <p14:tracePt t="63226" x="1300163" y="4649788"/>
          <p14:tracePt t="63228" x="1284288" y="4649788"/>
          <p14:tracePt t="63230" x="1268413" y="4641850"/>
          <p14:tracePt t="63232" x="1252538" y="4641850"/>
          <p14:tracePt t="63234" x="1244600" y="4641850"/>
          <p14:tracePt t="63236" x="1228725" y="4633913"/>
          <p14:tracePt t="63238" x="1220788" y="4633913"/>
          <p14:tracePt t="63240" x="1203325" y="4633913"/>
          <p14:tracePt t="63242" x="1195388" y="4624388"/>
          <p14:tracePt t="63245" x="1179513" y="4624388"/>
          <p14:tracePt t="63246" x="1171575" y="4624388"/>
          <p14:tracePt t="63248" x="1155700" y="4624388"/>
          <p14:tracePt t="63251" x="1139825" y="4616450"/>
          <p14:tracePt t="63252" x="1131888" y="4616450"/>
          <p14:tracePt t="63254" x="1123950" y="4616450"/>
          <p14:tracePt t="63256" x="1116013" y="4616450"/>
          <p14:tracePt t="63258" x="1100138" y="4608513"/>
          <p14:tracePt t="63262" x="1084263" y="4608513"/>
          <p14:tracePt t="63264" x="1076325" y="4608513"/>
          <p14:tracePt t="63266" x="1068388" y="4608513"/>
          <p14:tracePt t="63268" x="1060450" y="4608513"/>
          <p14:tracePt t="63270" x="1052513" y="4600575"/>
          <p14:tracePt t="63272" x="1044575" y="4600575"/>
          <p14:tracePt t="63274" x="1036638" y="4600575"/>
          <p14:tracePt t="63276" x="1028700" y="4600575"/>
          <p14:tracePt t="63281" x="1020763" y="4600575"/>
          <p14:tracePt t="63282" x="1012825" y="4592638"/>
          <p14:tracePt t="63286" x="1004888" y="4592638"/>
          <p14:tracePt t="63290" x="996950" y="4592638"/>
          <p14:tracePt t="63295" x="989013" y="4592638"/>
          <p14:tracePt t="63300" x="981075" y="4584700"/>
          <p14:tracePt t="63308" x="973138" y="4584700"/>
          <p14:tracePt t="63324" x="965200" y="4584700"/>
          <p14:tracePt t="63350" x="965200" y="4592638"/>
          <p14:tracePt t="63354" x="957263" y="4592638"/>
          <p14:tracePt t="63374" x="949325" y="4592638"/>
          <p14:tracePt t="63384" x="941388" y="4600575"/>
          <p14:tracePt t="63392" x="933450" y="4600575"/>
          <p14:tracePt t="63401" x="925513" y="4608513"/>
          <p14:tracePt t="63404" x="917575" y="4608513"/>
          <p14:tracePt t="63408" x="909638" y="4608513"/>
          <p14:tracePt t="63412" x="909638" y="4616450"/>
          <p14:tracePt t="63414" x="901700" y="4616450"/>
          <p14:tracePt t="63418" x="893763" y="4616450"/>
          <p14:tracePt t="63422" x="885825" y="4616450"/>
          <p14:tracePt t="63426" x="877888" y="4616450"/>
          <p14:tracePt t="63548" x="877888" y="4624388"/>
          <p14:tracePt t="63556" x="877888" y="4633913"/>
          <p14:tracePt t="63564" x="885825" y="4641850"/>
          <p14:tracePt t="63574" x="885825" y="4649788"/>
          <p14:tracePt t="63581" x="893763" y="4657725"/>
          <p14:tracePt t="63587" x="893763" y="4665663"/>
          <p14:tracePt t="63589" x="901700" y="4665663"/>
          <p14:tracePt t="63593" x="901700" y="4673600"/>
          <p14:tracePt t="63597" x="909638" y="4673600"/>
          <p14:tracePt t="63599" x="909638" y="4681538"/>
          <p14:tracePt t="63605" x="909638" y="4689475"/>
          <p14:tracePt t="63607" x="917575" y="4689475"/>
          <p14:tracePt t="63613" x="917575" y="4697413"/>
          <p14:tracePt t="63617" x="925513" y="4697413"/>
          <p14:tracePt t="63621" x="925513" y="4705350"/>
          <p14:tracePt t="63632" x="925513" y="4713288"/>
          <p14:tracePt t="63636" x="933450" y="4713288"/>
          <p14:tracePt t="63707" x="933450" y="4721225"/>
          <p14:tracePt t="63861" x="941388" y="4721225"/>
          <p14:tracePt t="63864" x="933450" y="4729163"/>
          <p14:tracePt t="63867" x="941388" y="4729163"/>
          <p14:tracePt t="63870" x="957263" y="4729163"/>
          <p14:tracePt t="63872" x="973138" y="4737100"/>
          <p14:tracePt t="63874" x="981075" y="4745038"/>
          <p14:tracePt t="63876" x="996950" y="4752975"/>
          <p14:tracePt t="63879" x="1020763" y="4768850"/>
          <p14:tracePt t="64229" x="1004888" y="4760913"/>
          <p14:tracePt t="64231" x="989013" y="4752975"/>
          <p14:tracePt t="64234" x="981075" y="4745038"/>
          <p14:tracePt t="64236" x="973138" y="4745038"/>
          <p14:tracePt t="64239" x="965200" y="4737100"/>
          <p14:tracePt t="64249" x="957263" y="4737100"/>
          <p14:tracePt t="64257" x="957263" y="4729163"/>
          <p14:tracePt t="64375" x="957263" y="4721225"/>
          <p14:tracePt t="64383" x="949325" y="4721225"/>
          <p14:tracePt t="64942" x="949325" y="4729163"/>
          <p14:tracePt t="64948" x="957263" y="4729163"/>
          <p14:tracePt t="64959" x="965200" y="4729163"/>
          <p14:tracePt t="64967" x="973138" y="4729163"/>
          <p14:tracePt t="64973" x="981075" y="4729163"/>
          <p14:tracePt t="64981" x="989013" y="4729163"/>
          <p14:tracePt t="64989" x="989013" y="4721225"/>
          <p14:tracePt t="64993" x="996950" y="4721225"/>
          <p14:tracePt t="65007" x="1004888" y="4721225"/>
          <p14:tracePt t="65020" x="1012825" y="4721225"/>
          <p14:tracePt t="65029" x="1020763" y="4721225"/>
          <p14:tracePt t="65039" x="1028700" y="4713288"/>
          <p14:tracePt t="65049" x="1036638" y="4713288"/>
          <p14:tracePt t="65061" x="1044575" y="4713288"/>
          <p14:tracePt t="65064" x="1044575" y="4705350"/>
          <p14:tracePt t="65071" x="1052513" y="4705350"/>
          <p14:tracePt t="65125" x="1060450" y="4705350"/>
          <p14:tracePt t="65137" x="1068388" y="4705350"/>
          <p14:tracePt t="65139" x="1068388" y="4697413"/>
          <p14:tracePt t="65147" x="1076325" y="4697413"/>
          <p14:tracePt t="65164" x="1084263" y="4697413"/>
          <p14:tracePt t="65770" x="1076325" y="4697413"/>
          <p14:tracePt t="65772" x="1076325" y="4705350"/>
          <p14:tracePt t="65781" x="1068388" y="4705350"/>
          <p14:tracePt t="65799" x="1068388" y="4713288"/>
          <p14:tracePt t="65813" x="1060450" y="4713288"/>
          <p14:tracePt t="65817" x="1060450" y="4721225"/>
          <p14:tracePt t="65829" x="1052513" y="4721225"/>
          <p14:tracePt t="66398" x="1060450" y="4713288"/>
          <p14:tracePt t="66405" x="1060450" y="4705350"/>
          <p14:tracePt t="66409" x="1060450" y="4697413"/>
          <p14:tracePt t="66413" x="1068388" y="4689475"/>
          <p14:tracePt t="66419" x="1068388" y="4681538"/>
          <p14:tracePt t="66421" x="1076325" y="4681538"/>
          <p14:tracePt t="66424" x="1076325" y="4673600"/>
          <p14:tracePt t="66428" x="1084263" y="4665663"/>
          <p14:tracePt t="66431" x="1084263" y="4657725"/>
          <p14:tracePt t="66433" x="1092200" y="4657725"/>
          <p14:tracePt t="66435" x="1092200" y="4649788"/>
          <p14:tracePt t="66437" x="1100138" y="4649788"/>
          <p14:tracePt t="66439" x="1108075" y="4641850"/>
          <p14:tracePt t="66443" x="1116013" y="4633913"/>
          <p14:tracePt t="66447" x="1123950" y="4624388"/>
          <p14:tracePt t="66451" x="1131888" y="4616450"/>
          <p14:tracePt t="66455" x="1139825" y="4608513"/>
          <p14:tracePt t="66457" x="1147763" y="4608513"/>
          <p14:tracePt t="66459" x="1147763" y="4600575"/>
          <p14:tracePt t="66462" x="1155700" y="4600575"/>
          <p14:tracePt t="66463" x="1163638" y="4600575"/>
          <p14:tracePt t="66465" x="1171575" y="4592638"/>
          <p14:tracePt t="66467" x="1179513" y="4592638"/>
          <p14:tracePt t="66469" x="1187450" y="4584700"/>
          <p14:tracePt t="66471" x="1203325" y="4584700"/>
          <p14:tracePt t="66473" x="1211263" y="4576763"/>
          <p14:tracePt t="66475" x="1220788" y="4576763"/>
          <p14:tracePt t="66479" x="1244600" y="4568825"/>
          <p14:tracePt t="66482" x="1252538" y="4568825"/>
          <p14:tracePt t="66484" x="1260475" y="4568825"/>
          <p14:tracePt t="66487" x="1276350" y="4560888"/>
          <p14:tracePt t="66489" x="1292225" y="4560888"/>
          <p14:tracePt t="66491" x="1300163" y="4552950"/>
          <p14:tracePt t="66493" x="1308100" y="4552950"/>
          <p14:tracePt t="66497" x="1323975" y="4552950"/>
          <p14:tracePt t="66501" x="1339850" y="4552950"/>
          <p14:tracePt t="66503" x="1347788" y="4545013"/>
          <p14:tracePt t="66505" x="1355725" y="4545013"/>
          <p14:tracePt t="66507" x="1363663" y="4545013"/>
          <p14:tracePt t="66509" x="1371600" y="4545013"/>
          <p14:tracePt t="66513" x="1387475" y="4545013"/>
          <p14:tracePt t="66515" x="1395413" y="4545013"/>
          <p14:tracePt t="66516" x="1403350" y="4537075"/>
          <p14:tracePt t="66519" x="1411288" y="4537075"/>
          <p14:tracePt t="66521" x="1419225" y="4537075"/>
          <p14:tracePt t="66523" x="1427163" y="4537075"/>
          <p14:tracePt t="66525" x="1435100" y="4537075"/>
          <p14:tracePt t="66528" x="1450975" y="4537075"/>
          <p14:tracePt t="66530" x="1458913" y="4537075"/>
          <p14:tracePt t="66532" x="1466850" y="4537075"/>
          <p14:tracePt t="66534" x="1474788" y="4537075"/>
          <p14:tracePt t="66536" x="1482725" y="4537075"/>
          <p14:tracePt t="66538" x="1490663" y="4529138"/>
          <p14:tracePt t="66542" x="1498600" y="4529138"/>
          <p14:tracePt t="66544" x="1506538" y="4529138"/>
          <p14:tracePt t="66546" x="1514475" y="4529138"/>
          <p14:tracePt t="66550" x="1522413" y="4529138"/>
          <p14:tracePt t="66552" x="1530350" y="4529138"/>
          <p14:tracePt t="66554" x="1538288" y="4529138"/>
          <p14:tracePt t="66558" x="1546225" y="4529138"/>
          <p14:tracePt t="66560" x="1554163" y="4529138"/>
          <p14:tracePt t="66562" x="1554163" y="4521200"/>
          <p14:tracePt t="66564" x="1562100" y="4521200"/>
          <p14:tracePt t="66566" x="1571625" y="4521200"/>
          <p14:tracePt t="66568" x="1579563" y="4521200"/>
          <p14:tracePt t="66572" x="1587500" y="4521200"/>
          <p14:tracePt t="66574" x="1595438" y="4521200"/>
          <p14:tracePt t="66577" x="1603375" y="4521200"/>
          <p14:tracePt t="66580" x="1611313" y="4521200"/>
          <p14:tracePt t="66582" x="1619250" y="4521200"/>
          <p14:tracePt t="66584" x="1627188" y="4521200"/>
          <p14:tracePt t="66588" x="1635125" y="4521200"/>
          <p14:tracePt t="66590" x="1643063" y="4521200"/>
          <p14:tracePt t="66592" x="1651000" y="4521200"/>
          <p14:tracePt t="66594" x="1658938" y="4521200"/>
          <p14:tracePt t="66596" x="1666875" y="4513263"/>
          <p14:tracePt t="66598" x="1674813" y="4513263"/>
          <p14:tracePt t="66600" x="1682750" y="4513263"/>
          <p14:tracePt t="66602" x="1690688" y="4513263"/>
          <p14:tracePt t="66604" x="1698625" y="4513263"/>
          <p14:tracePt t="66606" x="1706563" y="4513263"/>
          <p14:tracePt t="66608" x="1714500" y="4513263"/>
          <p14:tracePt t="66611" x="1722438" y="4513263"/>
          <p14:tracePt t="66612" x="1730375" y="4513263"/>
          <p14:tracePt t="66614" x="1738313" y="4505325"/>
          <p14:tracePt t="66616" x="1746250" y="4505325"/>
          <p14:tracePt t="66618" x="1762125" y="4513263"/>
          <p14:tracePt t="66620" x="1770063" y="4513263"/>
          <p14:tracePt t="66622" x="1778000" y="4513263"/>
          <p14:tracePt t="66624" x="1785938" y="4505325"/>
          <p14:tracePt t="66627" x="1793875" y="4505325"/>
          <p14:tracePt t="66628" x="1801813" y="4505325"/>
          <p14:tracePt t="66630" x="1817688" y="4505325"/>
          <p14:tracePt t="66632" x="1825625" y="4505325"/>
          <p14:tracePt t="66634" x="1833563" y="4505325"/>
          <p14:tracePt t="66636" x="1841500" y="4505325"/>
          <p14:tracePt t="66638" x="1849438" y="4505325"/>
          <p14:tracePt t="66640" x="1865313" y="4505325"/>
          <p14:tracePt t="66642" x="1873250" y="4505325"/>
          <p14:tracePt t="66644" x="1881188" y="4505325"/>
          <p14:tracePt t="66646" x="1897063" y="4497388"/>
          <p14:tracePt t="66648" x="1905000" y="4497388"/>
          <p14:tracePt t="66650" x="1922463" y="4497388"/>
          <p14:tracePt t="66652" x="1930400" y="4497388"/>
          <p14:tracePt t="66654" x="1946275" y="4489450"/>
          <p14:tracePt t="66656" x="1954213" y="4489450"/>
          <p14:tracePt t="66658" x="1970088" y="4481513"/>
          <p14:tracePt t="66660" x="1978025" y="4481513"/>
          <p14:tracePt t="66662" x="1993900" y="4481513"/>
          <p14:tracePt t="66664" x="2001838" y="4481513"/>
          <p14:tracePt t="66666" x="2017713" y="4481513"/>
          <p14:tracePt t="66668" x="2025650" y="4481513"/>
          <p14:tracePt t="66670" x="2041525" y="4481513"/>
          <p14:tracePt t="66672" x="2057400" y="4481513"/>
          <p14:tracePt t="66674" x="2065338" y="4481513"/>
          <p14:tracePt t="66676" x="2081213" y="4473575"/>
          <p14:tracePt t="66678" x="2089150" y="4473575"/>
          <p14:tracePt t="66680" x="2105025" y="4473575"/>
          <p14:tracePt t="66682" x="2112963" y="4473575"/>
          <p14:tracePt t="66684" x="2128838" y="4465638"/>
          <p14:tracePt t="66686" x="2136775" y="4465638"/>
          <p14:tracePt t="66688" x="2152650" y="4465638"/>
          <p14:tracePt t="66690" x="2160588" y="4465638"/>
          <p14:tracePt t="66692" x="2176463" y="4465638"/>
          <p14:tracePt t="66695" x="2184400" y="4457700"/>
          <p14:tracePt t="66696" x="2200275" y="4457700"/>
          <p14:tracePt t="66698" x="2208213" y="4457700"/>
          <p14:tracePt t="66700" x="2216150" y="4449763"/>
          <p14:tracePt t="66702" x="2232025" y="4449763"/>
          <p14:tracePt t="66704" x="2239963" y="4449763"/>
          <p14:tracePt t="66706" x="2255838" y="4441825"/>
          <p14:tracePt t="66708" x="2265363" y="4441825"/>
          <p14:tracePt t="66711" x="2273300" y="4441825"/>
          <p14:tracePt t="66712" x="2289175" y="4433888"/>
          <p14:tracePt t="66714" x="2297113" y="4433888"/>
          <p14:tracePt t="66716" x="2312988" y="4425950"/>
          <p14:tracePt t="66718" x="2328863" y="4425950"/>
          <p14:tracePt t="66720" x="2336800" y="4425950"/>
          <p14:tracePt t="66722" x="2352675" y="4418013"/>
          <p14:tracePt t="66724" x="2360613" y="4418013"/>
          <p14:tracePt t="66727" x="2376488" y="4410075"/>
          <p14:tracePt t="66729" x="2392363" y="4410075"/>
          <p14:tracePt t="66730" x="2400300" y="4410075"/>
          <p14:tracePt t="66732" x="2416175" y="4410075"/>
          <p14:tracePt t="66734" x="2432050" y="4402138"/>
          <p14:tracePt t="66736" x="2447925" y="4402138"/>
          <p14:tracePt t="66738" x="2455863" y="4402138"/>
          <p14:tracePt t="66740" x="2471738" y="4402138"/>
          <p14:tracePt t="66742" x="2487613" y="4402138"/>
          <p14:tracePt t="66744" x="2495550" y="4402138"/>
          <p14:tracePt t="66746" x="2511425" y="4402138"/>
          <p14:tracePt t="66748" x="2519363" y="4394200"/>
          <p14:tracePt t="66750" x="2535238" y="4394200"/>
          <p14:tracePt t="66752" x="2543175" y="4394200"/>
          <p14:tracePt t="66754" x="2551113" y="4394200"/>
          <p14:tracePt t="66756" x="2559050" y="4394200"/>
          <p14:tracePt t="66758" x="2566988" y="4394200"/>
          <p14:tracePt t="66760" x="2574925" y="4394200"/>
          <p14:tracePt t="66762" x="2582863" y="4394200"/>
          <p14:tracePt t="66764" x="2590800" y="4394200"/>
          <p14:tracePt t="66766" x="2598738" y="4394200"/>
          <p14:tracePt t="66768" x="2598738" y="4386263"/>
          <p14:tracePt t="66770" x="2606675" y="4386263"/>
          <p14:tracePt t="66772" x="2616200" y="4386263"/>
          <p14:tracePt t="66777" x="2624138" y="4386263"/>
          <p14:tracePt t="66778" x="2632075" y="4386263"/>
          <p14:tracePt t="66782" x="2640013" y="4386263"/>
          <p14:tracePt t="66786" x="2647950" y="4378325"/>
          <p14:tracePt t="66792" x="2655888" y="4378325"/>
          <p14:tracePt t="66804" x="2663825" y="4378325"/>
          <p14:tracePt t="67103" x="2663825" y="4386263"/>
          <p14:tracePt t="67121" x="2663825" y="4394200"/>
          <p14:tracePt t="67425" x="2671763" y="4394200"/>
          <p14:tracePt t="67443" x="2671763" y="4386263"/>
          <p14:tracePt t="67683" x="2671763" y="4394200"/>
          <p14:tracePt t="68045" x="2671763" y="4386263"/>
          <p14:tracePt t="68063" x="2663825" y="4386263"/>
          <p14:tracePt t="68133" x="2655888" y="4378325"/>
          <p14:tracePt t="68139" x="2647950" y="4378325"/>
          <p14:tracePt t="68145" x="2624138" y="4370388"/>
          <p14:tracePt t="68148" x="2606675" y="4370388"/>
          <p14:tracePt t="68150" x="2598738" y="4370388"/>
          <p14:tracePt t="68151" x="2582863" y="4370388"/>
          <p14:tracePt t="68153" x="2574925" y="4362450"/>
          <p14:tracePt t="68155" x="2559050" y="4362450"/>
          <p14:tracePt t="68157" x="2551113" y="4362450"/>
          <p14:tracePt t="68159" x="2535238" y="4362450"/>
          <p14:tracePt t="68162" x="2519363" y="4362450"/>
          <p14:tracePt t="68165" x="2487613" y="4354513"/>
          <p14:tracePt t="68167" x="2479675" y="4354513"/>
          <p14:tracePt t="68170" x="2463800" y="4354513"/>
          <p14:tracePt t="68176" x="2424113" y="4354513"/>
          <p14:tracePt t="68180" x="2392363" y="4354513"/>
          <p14:tracePt t="68183" x="2368550" y="4354513"/>
          <p14:tracePt t="68186" x="2352675" y="4354513"/>
          <p14:tracePt t="68189" x="2328863" y="4354513"/>
          <p14:tracePt t="68191" x="2312988" y="4354513"/>
          <p14:tracePt t="68193" x="2297113" y="4362450"/>
          <p14:tracePt t="68196" x="2289175" y="4362450"/>
          <p14:tracePt t="68197" x="2273300" y="4362450"/>
          <p14:tracePt t="68199" x="2255838" y="4362450"/>
          <p14:tracePt t="68201" x="2239963" y="4362450"/>
          <p14:tracePt t="68203" x="2224088" y="4370388"/>
          <p14:tracePt t="68205" x="2208213" y="4370388"/>
          <p14:tracePt t="68207" x="2192338" y="4370388"/>
          <p14:tracePt t="68209" x="2168525" y="4370388"/>
          <p14:tracePt t="68212" x="2152650" y="4378325"/>
          <p14:tracePt t="68215" x="2120900" y="4378325"/>
          <p14:tracePt t="68217" x="2097088" y="4378325"/>
          <p14:tracePt t="68219" x="2081213" y="4386263"/>
          <p14:tracePt t="68221" x="2057400" y="4386263"/>
          <p14:tracePt t="68223" x="2041525" y="4386263"/>
          <p14:tracePt t="68225" x="2025650" y="4394200"/>
          <p14:tracePt t="68229" x="1985963" y="4402138"/>
          <p14:tracePt t="68232" x="1970088" y="4402138"/>
          <p14:tracePt t="68233" x="1954213" y="4402138"/>
          <p14:tracePt t="68236" x="1930400" y="4410075"/>
          <p14:tracePt t="68237" x="1912938" y="4410075"/>
          <p14:tracePt t="68239" x="1889125" y="4418013"/>
          <p14:tracePt t="68241" x="1873250" y="4418013"/>
          <p14:tracePt t="68243" x="1857375" y="4425950"/>
          <p14:tracePt t="68245" x="1833563" y="4425950"/>
          <p14:tracePt t="68247" x="1817688" y="4425950"/>
          <p14:tracePt t="68249" x="1801813" y="4433888"/>
          <p14:tracePt t="68251" x="1778000" y="4433888"/>
          <p14:tracePt t="68253" x="1762125" y="4433888"/>
          <p14:tracePt t="68255" x="1746250" y="4433888"/>
          <p14:tracePt t="68257" x="1730375" y="4441825"/>
          <p14:tracePt t="68259" x="1706563" y="4441825"/>
          <p14:tracePt t="68263" x="1674813" y="4441825"/>
          <p14:tracePt t="68265" x="1658938" y="4449763"/>
          <p14:tracePt t="68268" x="1643063" y="4449763"/>
          <p14:tracePt t="68269" x="1627188" y="4449763"/>
          <p14:tracePt t="68271" x="1611313" y="4449763"/>
          <p14:tracePt t="68273" x="1603375" y="4449763"/>
          <p14:tracePt t="68275" x="1587500" y="4449763"/>
          <p14:tracePt t="68279" x="1554163" y="4457700"/>
          <p14:tracePt t="68283" x="1522413" y="4457700"/>
          <p14:tracePt t="68285" x="1514475" y="4457700"/>
          <p14:tracePt t="68287" x="1498600" y="4457700"/>
          <p14:tracePt t="68289" x="1482725" y="4457700"/>
          <p14:tracePt t="68291" x="1466850" y="4465638"/>
          <p14:tracePt t="68293" x="1458913" y="4465638"/>
          <p14:tracePt t="68295" x="1443038" y="4465638"/>
          <p14:tracePt t="68299" x="1411288" y="4465638"/>
          <p14:tracePt t="68301" x="1403350" y="4465638"/>
          <p14:tracePt t="68303" x="1387475" y="4473575"/>
          <p14:tracePt t="68305" x="1371600" y="4473575"/>
          <p14:tracePt t="68307" x="1363663" y="4473575"/>
          <p14:tracePt t="68309" x="1347788" y="4481513"/>
          <p14:tracePt t="68311" x="1331913" y="4481513"/>
          <p14:tracePt t="68313" x="1323975" y="4481513"/>
          <p14:tracePt t="68315" x="1308100" y="4481513"/>
          <p14:tracePt t="68317" x="1292225" y="4489450"/>
          <p14:tracePt t="68319" x="1276350" y="4489450"/>
          <p14:tracePt t="68321" x="1268413" y="4497388"/>
          <p14:tracePt t="68323" x="1252538" y="4497388"/>
          <p14:tracePt t="68325" x="1236663" y="4505325"/>
          <p14:tracePt t="68329" x="1211263" y="4513263"/>
          <p14:tracePt t="68332" x="1195388" y="4513263"/>
          <p14:tracePt t="68333" x="1179513" y="4521200"/>
          <p14:tracePt t="68335" x="1163638" y="4521200"/>
          <p14:tracePt t="68337" x="1147763" y="4529138"/>
          <p14:tracePt t="68339" x="1139825" y="4537075"/>
          <p14:tracePt t="68341" x="1123950" y="4537075"/>
          <p14:tracePt t="68343" x="1108075" y="4545013"/>
          <p14:tracePt t="68345" x="1092200" y="4545013"/>
          <p14:tracePt t="68347" x="1076325" y="4552950"/>
          <p14:tracePt t="68349" x="1068388" y="4552950"/>
          <p14:tracePt t="68351" x="1052513" y="4560888"/>
          <p14:tracePt t="68353" x="1036638" y="4568825"/>
          <p14:tracePt t="68355" x="1020763" y="4568825"/>
          <p14:tracePt t="68357" x="1012825" y="4576763"/>
          <p14:tracePt t="68359" x="996950" y="4576763"/>
          <p14:tracePt t="68363" x="973138" y="4592638"/>
          <p14:tracePt t="68365" x="957263" y="4592638"/>
          <p14:tracePt t="68369" x="933450" y="4600575"/>
          <p14:tracePt t="68371" x="917575" y="4608513"/>
          <p14:tracePt t="68373" x="909638" y="4608513"/>
          <p14:tracePt t="68375" x="893763" y="4616450"/>
          <p14:tracePt t="68379" x="868363" y="4624388"/>
          <p14:tracePt t="68383" x="860425" y="4624388"/>
          <p14:tracePt t="68384" x="844550" y="4624388"/>
          <p14:tracePt t="68385" x="836613" y="4633913"/>
          <p14:tracePt t="68387" x="820738" y="4633913"/>
          <p14:tracePt t="68389" x="812800" y="4641850"/>
          <p14:tracePt t="68391" x="796925" y="4641850"/>
          <p14:tracePt t="68393" x="788988" y="4649788"/>
          <p14:tracePt t="68395" x="773113" y="4649788"/>
          <p14:tracePt t="68397" x="765175" y="4657725"/>
          <p14:tracePt t="68399" x="749300" y="4657725"/>
          <p14:tracePt t="68401" x="733425" y="4657725"/>
          <p14:tracePt t="68403" x="725488" y="4665663"/>
          <p14:tracePt t="68405" x="717550" y="4665663"/>
          <p14:tracePt t="68407" x="701675" y="4665663"/>
          <p14:tracePt t="68409" x="693738" y="4673600"/>
          <p14:tracePt t="68412" x="677863" y="4673600"/>
          <p14:tracePt t="68413" x="669925" y="4673600"/>
          <p14:tracePt t="68417" x="654050" y="4681538"/>
          <p14:tracePt t="68419" x="646113" y="4689475"/>
          <p14:tracePt t="68421" x="630238" y="4689475"/>
          <p14:tracePt t="68423" x="622300" y="4689475"/>
          <p14:tracePt t="68425" x="614363" y="4689475"/>
          <p14:tracePt t="68429" x="598488" y="4697413"/>
          <p14:tracePt t="68431" x="590550" y="4697413"/>
          <p14:tracePt t="68433" x="582613" y="4705350"/>
          <p14:tracePt t="68435" x="574675" y="4705350"/>
          <p14:tracePt t="68437" x="566738" y="4705350"/>
          <p14:tracePt t="68439" x="558800" y="4713288"/>
          <p14:tracePt t="68441" x="550863" y="4713288"/>
          <p14:tracePt t="68443" x="542925" y="4713288"/>
          <p14:tracePt t="68445" x="534988" y="4713288"/>
          <p14:tracePt t="68448" x="527050" y="4721225"/>
          <p14:tracePt t="68449" x="517525" y="4721225"/>
          <p14:tracePt t="68451" x="509588" y="4721225"/>
          <p14:tracePt t="68453" x="509588" y="4729163"/>
          <p14:tracePt t="68455" x="501650" y="4729163"/>
          <p14:tracePt t="68457" x="493713" y="4729163"/>
          <p14:tracePt t="68459" x="485775" y="4737100"/>
          <p14:tracePt t="68463" x="477838" y="4745038"/>
          <p14:tracePt t="68465" x="469900" y="4745038"/>
          <p14:tracePt t="68469" x="461963" y="4752975"/>
          <p14:tracePt t="68473" x="454025" y="4760913"/>
          <p14:tracePt t="68479" x="446088" y="4768850"/>
          <p14:tracePt t="68482" x="438150" y="4768850"/>
          <p14:tracePt t="68483" x="438150" y="4776788"/>
          <p14:tracePt t="68487" x="430213" y="4784725"/>
          <p14:tracePt t="68493" x="430213" y="4792663"/>
          <p14:tracePt t="68499" x="422275" y="4800600"/>
          <p14:tracePt t="68503" x="422275" y="4808538"/>
          <p14:tracePt t="68507" x="422275" y="4816475"/>
          <p14:tracePt t="68511" x="422275" y="4824413"/>
          <p14:tracePt t="68515" x="422275" y="4832350"/>
          <p14:tracePt t="68517" x="414338" y="4832350"/>
          <p14:tracePt t="68519" x="414338" y="4840288"/>
          <p14:tracePt t="68523" x="414338" y="4848225"/>
          <p14:tracePt t="68528" x="414338" y="4856163"/>
          <p14:tracePt t="68531" x="414338" y="4864100"/>
          <p14:tracePt t="68535" x="414338" y="4872038"/>
          <p14:tracePt t="68539" x="414338" y="4879975"/>
          <p14:tracePt t="68541" x="414338" y="4887913"/>
          <p14:tracePt t="68546" x="414338" y="4895850"/>
          <p14:tracePt t="68549" x="414338" y="4903788"/>
          <p14:tracePt t="68551" x="414338" y="4911725"/>
          <p14:tracePt t="68555" x="414338" y="4919663"/>
          <p14:tracePt t="68557" x="414338" y="4927600"/>
          <p14:tracePt t="68562" x="414338" y="4935538"/>
          <p14:tracePt t="68565" x="414338" y="4943475"/>
          <p14:tracePt t="68567" x="414338" y="4951413"/>
          <p14:tracePt t="68571" x="414338" y="4959350"/>
          <p14:tracePt t="68573" x="414338" y="4967288"/>
          <p14:tracePt t="68579" x="414338" y="4984750"/>
          <p14:tracePt t="68581" x="414338" y="4992688"/>
          <p14:tracePt t="68583" x="414338" y="5000625"/>
          <p14:tracePt t="68587" x="414338" y="5008563"/>
          <p14:tracePt t="68589" x="414338" y="5016500"/>
          <p14:tracePt t="68591" x="414338" y="5024438"/>
          <p14:tracePt t="68593" x="414338" y="5032375"/>
          <p14:tracePt t="68596" x="414338" y="5040313"/>
          <p14:tracePt t="68597" x="414338" y="5048250"/>
          <p14:tracePt t="68601" x="414338" y="5056188"/>
          <p14:tracePt t="68603" x="414338" y="5064125"/>
          <p14:tracePt t="68605" x="414338" y="5072063"/>
          <p14:tracePt t="68607" x="414338" y="5080000"/>
          <p14:tracePt t="68613" x="414338" y="5095875"/>
          <p14:tracePt t="68615" x="414338" y="5103813"/>
          <p14:tracePt t="68619" x="414338" y="5111750"/>
          <p14:tracePt t="68621" x="414338" y="5119688"/>
          <p14:tracePt t="68623" x="414338" y="5127625"/>
          <p14:tracePt t="68629" x="422275" y="5143500"/>
          <p14:tracePt t="68633" x="422275" y="5151438"/>
          <p14:tracePt t="68637" x="422275" y="5159375"/>
          <p14:tracePt t="68641" x="422275" y="5167313"/>
          <p14:tracePt t="68645" x="422275" y="5175250"/>
          <p14:tracePt t="68651" x="430213" y="5183188"/>
          <p14:tracePt t="68657" x="430213" y="5191125"/>
          <p14:tracePt t="68667" x="430213" y="5199063"/>
          <p14:tracePt t="68671" x="438150" y="5199063"/>
          <p14:tracePt t="68678" x="438150" y="5207000"/>
          <p14:tracePt t="68691" x="438150" y="5214938"/>
          <p14:tracePt t="68697" x="446088" y="5214938"/>
          <p14:tracePt t="68860" x="454025" y="5214938"/>
          <p14:tracePt t="68877" x="461963" y="5214938"/>
          <p14:tracePt t="68887" x="469900" y="5207000"/>
          <p14:tracePt t="68895" x="477838" y="5207000"/>
          <p14:tracePt t="68905" x="485775" y="5207000"/>
          <p14:tracePt t="68913" x="493713" y="5207000"/>
          <p14:tracePt t="68926" x="501650" y="5207000"/>
          <p14:tracePt t="68931" x="501650" y="5199063"/>
          <p14:tracePt t="68935" x="509588" y="5199063"/>
          <p14:tracePt t="68949" x="517525" y="5199063"/>
          <p14:tracePt t="68957" x="527050" y="5199063"/>
          <p14:tracePt t="68973" x="534988" y="5199063"/>
          <p14:tracePt t="68983" x="534988" y="5191125"/>
          <p14:tracePt t="68985" x="542925" y="5191125"/>
          <p14:tracePt t="68991" x="550863" y="5191125"/>
          <p14:tracePt t="68997" x="558800" y="5191125"/>
          <p14:tracePt t="69001" x="558800" y="5183188"/>
          <p14:tracePt t="69003" x="566738" y="5183188"/>
          <p14:tracePt t="69009" x="574675" y="5183188"/>
          <p14:tracePt t="69015" x="582613" y="5175250"/>
          <p14:tracePt t="69021" x="590550" y="5175250"/>
          <p14:tracePt t="69029" x="598488" y="5175250"/>
          <p14:tracePt t="69037" x="606425" y="5167313"/>
          <p14:tracePt t="69045" x="614363" y="5167313"/>
          <p14:tracePt t="69055" x="622300" y="5167313"/>
          <p14:tracePt t="69065" x="630238" y="5167313"/>
          <p14:tracePt t="69067" x="630238" y="5159375"/>
          <p14:tracePt t="69073" x="638175" y="5159375"/>
          <p14:tracePt t="69079" x="646113" y="5159375"/>
          <p14:tracePt t="69083" x="654050" y="5159375"/>
          <p14:tracePt t="69089" x="661988" y="5159375"/>
          <p14:tracePt t="69091" x="661988" y="5151438"/>
          <p14:tracePt t="69093" x="669925" y="5151438"/>
          <p14:tracePt t="69099" x="677863" y="5151438"/>
          <p14:tracePt t="69105" x="685800" y="5151438"/>
          <p14:tracePt t="69112" x="693738" y="5151438"/>
          <p14:tracePt t="69119" x="701675" y="5151438"/>
          <p14:tracePt t="69129" x="709613" y="5151438"/>
          <p14:tracePt t="69141" x="717550" y="5151438"/>
          <p14:tracePt t="69184" x="725488" y="5151438"/>
          <p14:tracePt t="69217" x="733425" y="5151438"/>
          <p14:tracePt t="69225" x="733425" y="5159375"/>
          <p14:tracePt t="69231" x="741363" y="5159375"/>
          <p14:tracePt t="69241" x="749300" y="5159375"/>
          <p14:tracePt t="69249" x="757238" y="5159375"/>
          <p14:tracePt t="69257" x="765175" y="5159375"/>
          <p14:tracePt t="69265" x="773113" y="5159375"/>
          <p14:tracePt t="69275" x="781050" y="5159375"/>
          <p14:tracePt t="69281" x="788988" y="5159375"/>
          <p14:tracePt t="69287" x="796925" y="5159375"/>
          <p14:tracePt t="69293" x="804863" y="5159375"/>
          <p14:tracePt t="69299" x="812800" y="5159375"/>
          <p14:tracePt t="69305" x="820738" y="5159375"/>
          <p14:tracePt t="69315" x="828675" y="5159375"/>
          <p14:tracePt t="69413" x="836613" y="5159375"/>
          <p14:tracePt t="69421" x="836613" y="5151438"/>
          <p14:tracePt t="69427" x="844550" y="5151438"/>
          <p14:tracePt t="69445" x="852488" y="5143500"/>
          <p14:tracePt t="69479" x="860425" y="5143500"/>
          <p14:tracePt t="69869" x="860425" y="5135563"/>
          <p14:tracePt t="69891" x="868363" y="5135563"/>
          <p14:tracePt t="69899" x="868363" y="5127625"/>
          <p14:tracePt t="71211" x="868363" y="5135563"/>
          <p14:tracePt t="71213" x="877888" y="5135563"/>
          <p14:tracePt t="71259" x="868363" y="5135563"/>
          <p14:tracePt t="71285" x="860425" y="5135563"/>
          <p14:tracePt t="71289" x="860425" y="5143500"/>
          <p14:tracePt t="71319" x="852488" y="5143500"/>
          <p14:tracePt t="71335" x="844550" y="5143500"/>
          <p14:tracePt t="71609" x="844550" y="5135563"/>
          <p14:tracePt t="71615" x="852488" y="5135563"/>
          <p14:tracePt t="71625" x="852488" y="5127625"/>
          <p14:tracePt t="71635" x="860425" y="5127625"/>
          <p14:tracePt t="71641" x="860425" y="5119688"/>
          <p14:tracePt t="71651" x="868363" y="5119688"/>
          <p14:tracePt t="71655" x="868363" y="5111750"/>
          <p14:tracePt t="71657" x="877888" y="5111750"/>
          <p14:tracePt t="71663" x="885825" y="5103813"/>
          <p14:tracePt t="71668" x="893763" y="5103813"/>
          <p14:tracePt t="71670" x="893763" y="5095875"/>
          <p14:tracePt t="71672" x="901700" y="5095875"/>
          <p14:tracePt t="71676" x="909638" y="5087938"/>
          <p14:tracePt t="71678" x="917575" y="5087938"/>
          <p14:tracePt t="71680" x="925513" y="5080000"/>
          <p14:tracePt t="71684" x="933450" y="5080000"/>
          <p14:tracePt t="71686" x="941388" y="5072063"/>
          <p14:tracePt t="71688" x="949325" y="5072063"/>
          <p14:tracePt t="71690" x="957263" y="5072063"/>
          <p14:tracePt t="71692" x="965200" y="5064125"/>
          <p14:tracePt t="71695" x="973138" y="5064125"/>
          <p14:tracePt t="71696" x="981075" y="5064125"/>
          <p14:tracePt t="71698" x="989013" y="5056188"/>
          <p14:tracePt t="71700" x="996950" y="5056188"/>
          <p14:tracePt t="71702" x="1004888" y="5056188"/>
          <p14:tracePt t="71704" x="1012825" y="5048250"/>
          <p14:tracePt t="71706" x="1020763" y="5048250"/>
          <p14:tracePt t="71708" x="1028700" y="5040313"/>
          <p14:tracePt t="71711" x="1044575" y="5032375"/>
          <p14:tracePt t="71713" x="1052513" y="5032375"/>
          <p14:tracePt t="71715" x="1060450" y="5032375"/>
          <p14:tracePt t="71717" x="1068388" y="5024438"/>
          <p14:tracePt t="71719" x="1084263" y="5024438"/>
          <p14:tracePt t="71721" x="1092200" y="5016500"/>
          <p14:tracePt t="71723" x="1108075" y="5016500"/>
          <p14:tracePt t="71725" x="1123950" y="5008563"/>
          <p14:tracePt t="71729" x="1139825" y="5008563"/>
          <p14:tracePt t="71732" x="1155700" y="5000625"/>
          <p14:tracePt t="71734" x="1171575" y="5000625"/>
          <p14:tracePt t="71736" x="1187450" y="4992688"/>
          <p14:tracePt t="71738" x="1203325" y="4992688"/>
          <p14:tracePt t="71740" x="1220788" y="4984750"/>
          <p14:tracePt t="71742" x="1236663" y="4984750"/>
          <p14:tracePt t="71745" x="1252538" y="4984750"/>
          <p14:tracePt t="71746" x="1260475" y="4976813"/>
          <p14:tracePt t="71750" x="1292225" y="4967288"/>
          <p14:tracePt t="71752" x="1308100" y="4967288"/>
          <p14:tracePt t="71754" x="1316038" y="4967288"/>
          <p14:tracePt t="71756" x="1331913" y="4959350"/>
          <p14:tracePt t="71758" x="1347788" y="4959350"/>
          <p14:tracePt t="71761" x="1363663" y="4951413"/>
          <p14:tracePt t="71763" x="1379538" y="4951413"/>
          <p14:tracePt t="71765" x="1387475" y="4951413"/>
          <p14:tracePt t="71768" x="1403350" y="4943475"/>
          <p14:tracePt t="71769" x="1411288" y="4943475"/>
          <p14:tracePt t="71771" x="1427163" y="4943475"/>
          <p14:tracePt t="71773" x="1435100" y="4943475"/>
          <p14:tracePt t="71775" x="1450975" y="4935538"/>
          <p14:tracePt t="71779" x="1474788" y="4935538"/>
          <p14:tracePt t="71783" x="1498600" y="4927600"/>
          <p14:tracePt t="71785" x="1514475" y="4927600"/>
          <p14:tracePt t="71787" x="1522413" y="4927600"/>
          <p14:tracePt t="71789" x="1530350" y="4927600"/>
          <p14:tracePt t="71791" x="1546225" y="4919663"/>
          <p14:tracePt t="71793" x="1554163" y="4919663"/>
          <p14:tracePt t="71796" x="1571625" y="4919663"/>
          <p14:tracePt t="71800" x="1587500" y="4919663"/>
          <p14:tracePt t="71802" x="1595438" y="4919663"/>
          <p14:tracePt t="71804" x="1603375" y="4919663"/>
          <p14:tracePt t="71806" x="1611313" y="4911725"/>
          <p14:tracePt t="71808" x="1619250" y="4911725"/>
          <p14:tracePt t="71812" x="1635125" y="4911725"/>
          <p14:tracePt t="71815" x="1651000" y="4903788"/>
          <p14:tracePt t="71817" x="1658938" y="4903788"/>
          <p14:tracePt t="71819" x="1666875" y="4903788"/>
          <p14:tracePt t="71821" x="1674813" y="4903788"/>
          <p14:tracePt t="71824" x="1682750" y="4903788"/>
          <p14:tracePt t="71825" x="1690688" y="4895850"/>
          <p14:tracePt t="71829" x="1698625" y="4895850"/>
          <p14:tracePt t="71831" x="1706563" y="4895850"/>
          <p14:tracePt t="71833" x="1714500" y="4895850"/>
          <p14:tracePt t="71835" x="1722438" y="4887913"/>
          <p14:tracePt t="71837" x="1730375" y="4887913"/>
          <p14:tracePt t="71839" x="1738313" y="4887913"/>
          <p14:tracePt t="71843" x="1746250" y="4879975"/>
          <p14:tracePt t="71846" x="1754188" y="4879975"/>
          <p14:tracePt t="71848" x="1762125" y="4879975"/>
          <p14:tracePt t="71850" x="1770063" y="4872038"/>
          <p14:tracePt t="71852" x="1778000" y="4872038"/>
          <p14:tracePt t="71854" x="1785938" y="4872038"/>
          <p14:tracePt t="71856" x="1793875" y="4864100"/>
          <p14:tracePt t="71858" x="1801813" y="4864100"/>
          <p14:tracePt t="71861" x="1809750" y="4864100"/>
          <p14:tracePt t="71864" x="1825625" y="4856163"/>
          <p14:tracePt t="71866" x="1833563" y="4856163"/>
          <p14:tracePt t="71868" x="1841500" y="4856163"/>
          <p14:tracePt t="71871" x="1849438" y="4856163"/>
          <p14:tracePt t="71873" x="1857375" y="4848225"/>
          <p14:tracePt t="71875" x="1873250" y="4848225"/>
          <p14:tracePt t="71879" x="1881188" y="4848225"/>
          <p14:tracePt t="71881" x="1889125" y="4848225"/>
          <p14:tracePt t="71883" x="1897063" y="4840288"/>
          <p14:tracePt t="71885" x="1905000" y="4840288"/>
          <p14:tracePt t="71887" x="1912938" y="4840288"/>
          <p14:tracePt t="71889" x="1922463" y="4840288"/>
          <p14:tracePt t="71891" x="1930400" y="4840288"/>
          <p14:tracePt t="71896" x="1946275" y="4840288"/>
          <p14:tracePt t="71901" x="1962150" y="4840288"/>
          <p14:tracePt t="71906" x="1978025" y="4840288"/>
          <p14:tracePt t="71911" x="1985963" y="4840288"/>
          <p14:tracePt t="71913" x="1993900" y="4840288"/>
          <p14:tracePt t="71915" x="2001838" y="4840288"/>
          <p14:tracePt t="71917" x="2009775" y="4840288"/>
          <p14:tracePt t="71921" x="2017713" y="4840288"/>
          <p14:tracePt t="71925" x="2025650" y="4840288"/>
          <p14:tracePt t="71928" x="2033588" y="4840288"/>
          <p14:tracePt t="71931" x="2041525" y="4840288"/>
          <p14:tracePt t="71933" x="2049463" y="4840288"/>
          <p14:tracePt t="71936" x="2057400" y="4840288"/>
          <p14:tracePt t="71938" x="2065338" y="4848225"/>
          <p14:tracePt t="71941" x="2073275" y="4848225"/>
          <p14:tracePt t="71945" x="2081213" y="4848225"/>
          <p14:tracePt t="71962" x="2112963" y="4848225"/>
          <p14:tracePt t="71965" x="2120900" y="4848225"/>
          <p14:tracePt t="71968" x="2128838" y="4848225"/>
          <p14:tracePt t="71971" x="2136775" y="4848225"/>
          <p14:tracePt t="71975" x="2144713" y="4848225"/>
          <p14:tracePt t="71979" x="2152650" y="4848225"/>
          <p14:tracePt t="71981" x="2160588" y="4848225"/>
          <p14:tracePt t="71986" x="2168525" y="4848225"/>
          <p14:tracePt t="71988" x="2176463" y="4848225"/>
          <p14:tracePt t="71991" x="2184400" y="4856163"/>
          <p14:tracePt t="71995" x="2192338" y="4856163"/>
          <p14:tracePt t="71999" x="2200275" y="4856163"/>
          <p14:tracePt t="72003" x="2208213" y="4856163"/>
          <p14:tracePt t="72006" x="2216150" y="4856163"/>
          <p14:tracePt t="72010" x="2224088" y="4856163"/>
          <p14:tracePt t="72013" x="2232025" y="4856163"/>
          <p14:tracePt t="72016" x="2239963" y="4856163"/>
          <p14:tracePt t="72021" x="2247900" y="4856163"/>
          <p14:tracePt t="72023" x="2255838" y="4856163"/>
          <p14:tracePt t="72026" x="2265363" y="4856163"/>
          <p14:tracePt t="72030" x="2273300" y="4864100"/>
          <p14:tracePt t="72032" x="2281238" y="4864100"/>
          <p14:tracePt t="72036" x="2289175" y="4864100"/>
          <p14:tracePt t="72041" x="2297113" y="4864100"/>
          <p14:tracePt t="72043" x="2305050" y="4864100"/>
          <p14:tracePt t="72046" x="2312988" y="4864100"/>
          <p14:tracePt t="72051" x="2320925" y="4864100"/>
          <p14:tracePt t="72053" x="2328863" y="4864100"/>
          <p14:tracePt t="72056" x="2336800" y="4864100"/>
          <p14:tracePt t="72058" x="2344738" y="4864100"/>
          <p14:tracePt t="72061" x="2352675" y="4864100"/>
          <p14:tracePt t="72066" x="2360613" y="4872038"/>
          <p14:tracePt t="72068" x="2368550" y="4872038"/>
          <p14:tracePt t="72071" x="2376488" y="4872038"/>
          <p14:tracePt t="72073" x="2384425" y="4872038"/>
          <p14:tracePt t="72076" x="2392363" y="4872038"/>
          <p14:tracePt t="72081" x="2400300" y="4872038"/>
          <p14:tracePt t="72083" x="2408238" y="4872038"/>
          <p14:tracePt t="72086" x="2416175" y="4872038"/>
          <p14:tracePt t="72091" x="2424113" y="4872038"/>
          <p14:tracePt t="72093" x="2432050" y="4872038"/>
          <p14:tracePt t="72096" x="2439988" y="4879975"/>
          <p14:tracePt t="72101" x="2447925" y="4879975"/>
          <p14:tracePt t="72106" x="2455863" y="4879975"/>
          <p14:tracePt t="72108" x="2463800" y="4879975"/>
          <p14:tracePt t="72111" x="2463800" y="4887913"/>
          <p14:tracePt t="72113" x="2471738" y="4887913"/>
          <p14:tracePt t="72120" x="2479675" y="4887913"/>
          <p14:tracePt t="72126" x="2487613" y="4887913"/>
          <p14:tracePt t="72130" x="2487613" y="4895850"/>
          <p14:tracePt t="72132" x="2495550" y="4895850"/>
          <p14:tracePt t="72142" x="2503488" y="4895850"/>
          <p14:tracePt t="72208" x="2511425" y="4895850"/>
          <p14:tracePt t="72221" x="2519363" y="4895850"/>
          <p14:tracePt t="72227" x="2519363" y="4903788"/>
          <p14:tracePt t="72231" x="2527300" y="4903788"/>
          <p14:tracePt t="72241" x="2535238" y="4903788"/>
          <p14:tracePt t="72246" x="2543175" y="4903788"/>
          <p14:tracePt t="72252" x="2543175" y="4911725"/>
          <p14:tracePt t="72254" x="2551113" y="4911725"/>
          <p14:tracePt t="72263" x="2559050" y="4911725"/>
          <p14:tracePt t="72271" x="2566988" y="4911725"/>
          <p14:tracePt t="72279" x="2574925" y="4911725"/>
          <p14:tracePt t="72289" x="2582863" y="4911725"/>
          <p14:tracePt t="72296" x="2582863" y="4903788"/>
          <p14:tracePt t="72299" x="2590800" y="4903788"/>
          <p14:tracePt t="72304" x="2598738" y="4903788"/>
          <p14:tracePt t="72310" x="2606675" y="4903788"/>
          <p14:tracePt t="72316" x="2616200" y="4903788"/>
          <p14:tracePt t="72320" x="2624138" y="4895850"/>
          <p14:tracePt t="72330" x="2632075" y="4895850"/>
          <p14:tracePt t="72332" x="2640013" y="4895850"/>
          <p14:tracePt t="72338" x="2647950" y="4895850"/>
          <p14:tracePt t="72342" x="2655888" y="4895850"/>
          <p14:tracePt t="72346" x="2663825" y="4895850"/>
          <p14:tracePt t="72351" x="2671763" y="4895850"/>
          <p14:tracePt t="72355" x="2679700" y="4895850"/>
          <p14:tracePt t="72363" x="2687638" y="4895850"/>
          <p14:tracePt t="72365" x="2695575" y="4895850"/>
          <p14:tracePt t="72371" x="2703513" y="4895850"/>
          <p14:tracePt t="72373" x="2703513" y="4903788"/>
          <p14:tracePt t="72375" x="2711450" y="4903788"/>
          <p14:tracePt t="72381" x="2719388" y="4903788"/>
          <p14:tracePt t="72385" x="2727325" y="4903788"/>
          <p14:tracePt t="72389" x="2735263" y="4903788"/>
          <p14:tracePt t="72393" x="2743200" y="4903788"/>
          <p14:tracePt t="72396" x="2751138" y="4903788"/>
          <p14:tracePt t="72397" x="2751138" y="4911725"/>
          <p14:tracePt t="72399" x="2759075" y="4911725"/>
          <p14:tracePt t="72403" x="2767013" y="4911725"/>
          <p14:tracePt t="72406" x="2774950" y="4911725"/>
          <p14:tracePt t="72410" x="2782888" y="4919663"/>
          <p14:tracePt t="72414" x="2790825" y="4919663"/>
          <p14:tracePt t="72418" x="2798763" y="4919663"/>
          <p14:tracePt t="72422" x="2806700" y="4919663"/>
          <p14:tracePt t="72428" x="2814638" y="4919663"/>
          <p14:tracePt t="72434" x="2822575" y="4919663"/>
          <p14:tracePt t="72440" x="2830513" y="4919663"/>
          <p14:tracePt t="72448" x="2838450" y="4919663"/>
          <p14:tracePt t="72460" x="2846388" y="4919663"/>
          <p14:tracePt t="72474" x="2854325" y="4919663"/>
          <p14:tracePt t="72484" x="2862263" y="4919663"/>
          <p14:tracePt t="72486" x="2862263" y="4911725"/>
          <p14:tracePt t="72488" x="2870200" y="4911725"/>
          <p14:tracePt t="72493" x="2878138" y="4911725"/>
          <p14:tracePt t="72497" x="2886075" y="4911725"/>
          <p14:tracePt t="72499" x="2894013" y="4911725"/>
          <p14:tracePt t="72503" x="2901950" y="4911725"/>
          <p14:tracePt t="72507" x="2909888" y="4911725"/>
          <p14:tracePt t="72511" x="2917825" y="4919663"/>
          <p14:tracePt t="72515" x="2925763" y="4919663"/>
          <p14:tracePt t="72519" x="2933700" y="4919663"/>
          <p14:tracePt t="72521" x="2941638" y="4919663"/>
          <p14:tracePt t="72525" x="2949575" y="4919663"/>
          <p14:tracePt t="72529" x="2957513" y="4919663"/>
          <p14:tracePt t="72533" x="2967038" y="4919663"/>
          <p14:tracePt t="72536" x="2967038" y="4927600"/>
          <p14:tracePt t="72538" x="2974975" y="4927600"/>
          <p14:tracePt t="72542" x="2982913" y="4927600"/>
          <p14:tracePt t="72546" x="2990850" y="4927600"/>
          <p14:tracePt t="72550" x="2998788" y="4927600"/>
          <p14:tracePt t="72554" x="2998788" y="4935538"/>
          <p14:tracePt t="72556" x="3006725" y="4935538"/>
          <p14:tracePt t="72562" x="3014663" y="4935538"/>
          <p14:tracePt t="72568" x="3022600" y="4935538"/>
          <p14:tracePt t="72574" x="3030538" y="4935538"/>
          <p14:tracePt t="72576" x="3030538" y="4943475"/>
          <p14:tracePt t="72580" x="3038475" y="4943475"/>
          <p14:tracePt t="72586" x="3046413" y="4943475"/>
          <p14:tracePt t="72590" x="3054350" y="4943475"/>
          <p14:tracePt t="72596" x="3062288" y="4943475"/>
          <p14:tracePt t="72598" x="3070225" y="4943475"/>
          <p14:tracePt t="72603" x="3078163" y="4943475"/>
          <p14:tracePt t="72608" x="3086100" y="4943475"/>
          <p14:tracePt t="72612" x="3094038" y="4943475"/>
          <p14:tracePt t="72616" x="3101975" y="4943475"/>
          <p14:tracePt t="72620" x="3109913" y="4943475"/>
          <p14:tracePt t="72624" x="3117850" y="4943475"/>
          <p14:tracePt t="72629" x="3125788" y="4943475"/>
          <p14:tracePt t="72631" x="3133725" y="4943475"/>
          <p14:tracePt t="72635" x="3141663" y="4935538"/>
          <p14:tracePt t="72637" x="3149600" y="4935538"/>
          <p14:tracePt t="72641" x="3157538" y="4935538"/>
          <p14:tracePt t="72645" x="3165475" y="4935538"/>
          <p14:tracePt t="72649" x="3173413" y="4935538"/>
          <p14:tracePt t="72651" x="3181350" y="4935538"/>
          <p14:tracePt t="72655" x="3189288" y="4935538"/>
          <p14:tracePt t="72662" x="3197225" y="4927600"/>
          <p14:tracePt t="72665" x="3205163" y="4927600"/>
          <p14:tracePt t="72669" x="3213100" y="4927600"/>
          <p14:tracePt t="72671" x="3221038" y="4927600"/>
          <p14:tracePt t="72675" x="3228975" y="4919663"/>
          <p14:tracePt t="72679" x="3236913" y="4919663"/>
          <p14:tracePt t="72681" x="3244850" y="4919663"/>
          <p14:tracePt t="72685" x="3252788" y="4919663"/>
          <p14:tracePt t="72687" x="3260725" y="4919663"/>
          <p14:tracePt t="72689" x="3268663" y="4919663"/>
          <p14:tracePt t="72693" x="3276600" y="4919663"/>
          <p14:tracePt t="72695" x="3284538" y="4919663"/>
          <p14:tracePt t="72699" x="3292475" y="4919663"/>
          <p14:tracePt t="72701" x="3300413" y="4919663"/>
          <p14:tracePt t="72705" x="3308350" y="4919663"/>
          <p14:tracePt t="72707" x="3317875" y="4919663"/>
          <p14:tracePt t="72709" x="3325813" y="4919663"/>
          <p14:tracePt t="72713" x="3333750" y="4911725"/>
          <p14:tracePt t="72715" x="3341688" y="4911725"/>
          <p14:tracePt t="72719" x="3349625" y="4911725"/>
          <p14:tracePt t="72723" x="3357563" y="4911725"/>
          <p14:tracePt t="72728" x="3365500" y="4911725"/>
          <p14:tracePt t="72731" x="3373438" y="4911725"/>
          <p14:tracePt t="72735" x="3381375" y="4911725"/>
          <p14:tracePt t="72739" x="3389313" y="4911725"/>
          <p14:tracePt t="72741" x="3397250" y="4911725"/>
          <p14:tracePt t="72747" x="3405188" y="4911725"/>
          <p14:tracePt t="72752" x="3413125" y="4911725"/>
          <p14:tracePt t="72755" x="3421063" y="4911725"/>
          <p14:tracePt t="72759" x="3429000" y="4911725"/>
          <p14:tracePt t="72763" x="3436938" y="4903788"/>
          <p14:tracePt t="72767" x="3444875" y="4903788"/>
          <p14:tracePt t="72773" x="3452813" y="4903788"/>
          <p14:tracePt t="72780" x="3460750" y="4903788"/>
          <p14:tracePt t="72782" x="3460750" y="4895850"/>
          <p14:tracePt t="72785" x="3468688" y="4895850"/>
          <p14:tracePt t="72789" x="3476625" y="4895850"/>
          <p14:tracePt t="72795" x="3484563" y="4895850"/>
          <p14:tracePt t="72799" x="3484563" y="4887913"/>
          <p14:tracePt t="72801" x="3492500" y="4887913"/>
          <p14:tracePt t="72811" x="3500438" y="4887913"/>
          <p14:tracePt t="73129" x="3500438" y="4879975"/>
          <p14:tracePt t="73429" x="3508375" y="4879975"/>
          <p14:tracePt t="73441" x="3508375" y="4872038"/>
          <p14:tracePt t="73447" x="3516313" y="4872038"/>
          <p14:tracePt t="73453" x="3516313" y="4864100"/>
          <p14:tracePt t="73457" x="3524250" y="4864100"/>
          <p14:tracePt t="73461" x="3524250" y="4856163"/>
          <p14:tracePt t="73463" x="3532188" y="4856163"/>
          <p14:tracePt t="73469" x="3540125" y="4848225"/>
          <p14:tracePt t="73471" x="3548063" y="4848225"/>
          <p14:tracePt t="73475" x="3556000" y="4840288"/>
          <p14:tracePt t="73479" x="3563938" y="4840288"/>
          <p14:tracePt t="73482" x="3571875" y="4832350"/>
          <p14:tracePt t="73483" x="3579813" y="4832350"/>
          <p14:tracePt t="73485" x="3579813" y="4824413"/>
          <p14:tracePt t="73487" x="3587750" y="4824413"/>
          <p14:tracePt t="73489" x="3595688" y="4824413"/>
          <p14:tracePt t="73491" x="3603625" y="4816475"/>
          <p14:tracePt t="73493" x="3611563" y="4816475"/>
          <p14:tracePt t="73495" x="3619500" y="4816475"/>
          <p14:tracePt t="73498" x="3627438" y="4808538"/>
          <p14:tracePt t="73501" x="3643313" y="4808538"/>
          <p14:tracePt t="73503" x="3651250" y="4800600"/>
          <p14:tracePt t="73505" x="3668713" y="4800600"/>
          <p14:tracePt t="73507" x="3676650" y="4800600"/>
          <p14:tracePt t="73509" x="3684588" y="4792663"/>
          <p14:tracePt t="73511" x="3692525" y="4792663"/>
          <p14:tracePt t="73513" x="3700463" y="4792663"/>
          <p14:tracePt t="73515" x="3708400" y="4784725"/>
          <p14:tracePt t="73518" x="3716338" y="4784725"/>
          <p14:tracePt t="73519" x="3724275" y="4784725"/>
          <p14:tracePt t="73521" x="3740150" y="4784725"/>
          <p14:tracePt t="73523" x="3748088" y="4784725"/>
          <p14:tracePt t="73525" x="3756025" y="4776788"/>
          <p14:tracePt t="73529" x="3771900" y="4776788"/>
          <p14:tracePt t="73534" x="3787775" y="4776788"/>
          <p14:tracePt t="73537" x="3795713" y="4776788"/>
          <p14:tracePt t="73539" x="3803650" y="4776788"/>
          <p14:tracePt t="73541" x="3811588" y="4776788"/>
          <p14:tracePt t="73543" x="3819525" y="4776788"/>
          <p14:tracePt t="73545" x="3827463" y="4768850"/>
          <p14:tracePt t="73549" x="3843338" y="4768850"/>
          <p14:tracePt t="73551" x="3851275" y="4768850"/>
          <p14:tracePt t="73553" x="3859213" y="4768850"/>
          <p14:tracePt t="73557" x="3867150" y="4768850"/>
          <p14:tracePt t="73559" x="3875088" y="4760913"/>
          <p14:tracePt t="73563" x="3883025" y="4760913"/>
          <p14:tracePt t="73565" x="3890963" y="4760913"/>
          <p14:tracePt t="73567" x="3898900" y="4760913"/>
          <p14:tracePt t="73571" x="3906838" y="4760913"/>
          <p14:tracePt t="73573" x="3906838" y="4752975"/>
          <p14:tracePt t="73575" x="3914775" y="4752975"/>
          <p14:tracePt t="73579" x="3922713" y="4752975"/>
          <p14:tracePt t="73583" x="3930650" y="4752975"/>
          <p14:tracePt t="73587" x="3938588" y="4752975"/>
          <p14:tracePt t="73593" x="3946525" y="4752975"/>
          <p14:tracePt t="73597" x="3954463" y="4745038"/>
          <p14:tracePt t="73601" x="3962400" y="4745038"/>
          <p14:tracePt t="73605" x="3970338" y="4745038"/>
          <p14:tracePt t="73607" x="3978275" y="4745038"/>
          <p14:tracePt t="73609" x="3986213" y="4745038"/>
          <p14:tracePt t="73612" x="3994150" y="4745038"/>
          <p14:tracePt t="73615" x="4002088" y="4745038"/>
          <p14:tracePt t="73617" x="4011613" y="4745038"/>
          <p14:tracePt t="73619" x="4019550" y="4745038"/>
          <p14:tracePt t="73621" x="4027488" y="4737100"/>
          <p14:tracePt t="73623" x="4035425" y="4737100"/>
          <p14:tracePt t="73625" x="4043363" y="4737100"/>
          <p14:tracePt t="73628" x="4051300" y="4737100"/>
          <p14:tracePt t="73631" x="4059238" y="4737100"/>
          <p14:tracePt t="73633" x="4067175" y="4737100"/>
          <p14:tracePt t="73635" x="4075113" y="4737100"/>
          <p14:tracePt t="73637" x="4083050" y="4737100"/>
          <p14:tracePt t="73639" x="4090988" y="4737100"/>
          <p14:tracePt t="73641" x="4098925" y="4737100"/>
          <p14:tracePt t="73643" x="4106863" y="4737100"/>
          <p14:tracePt t="73645" x="4114800" y="4737100"/>
          <p14:tracePt t="73647" x="4122738" y="4745038"/>
          <p14:tracePt t="73649" x="4130675" y="4745038"/>
          <p14:tracePt t="73651" x="4138613" y="4745038"/>
          <p14:tracePt t="73653" x="4146550" y="4745038"/>
          <p14:tracePt t="73655" x="4154488" y="4745038"/>
          <p14:tracePt t="73657" x="4162425" y="4745038"/>
          <p14:tracePt t="73661" x="4170363" y="4752975"/>
          <p14:tracePt t="73663" x="4178300" y="4752975"/>
          <p14:tracePt t="73665" x="4186238" y="4752975"/>
          <p14:tracePt t="73667" x="4194175" y="4752975"/>
          <p14:tracePt t="73669" x="4202113" y="4752975"/>
          <p14:tracePt t="73673" x="4210050" y="4752975"/>
          <p14:tracePt t="73675" x="4217988" y="4760913"/>
          <p14:tracePt t="73679" x="4225925" y="4760913"/>
          <p14:tracePt t="73683" x="4233863" y="4760913"/>
          <p14:tracePt t="73685" x="4241800" y="4760913"/>
          <p14:tracePt t="73689" x="4241800" y="4768850"/>
          <p14:tracePt t="73691" x="4249738" y="4768850"/>
          <p14:tracePt t="73697" x="4257675" y="4768850"/>
          <p14:tracePt t="73705" x="4265613" y="4768850"/>
          <p14:tracePt t="73711" x="4265613" y="4776788"/>
          <p14:tracePt t="73721" x="4273550" y="4776788"/>
          <p14:tracePt t="73773" x="4273550" y="4784725"/>
          <p14:tracePt t="73784" x="4273550" y="4792663"/>
          <p14:tracePt t="73789" x="4273550" y="4800600"/>
          <p14:tracePt t="73793" x="4281488" y="4808538"/>
          <p14:tracePt t="73797" x="4281488" y="4816475"/>
          <p14:tracePt t="73801" x="4281488" y="4824413"/>
          <p14:tracePt t="73805" x="4281488" y="4832350"/>
          <p14:tracePt t="73811" x="4281488" y="4840288"/>
          <p14:tracePt t="73817" x="4281488" y="4848225"/>
          <p14:tracePt t="73823" x="4281488" y="4856163"/>
          <p14:tracePt t="73829" x="4273550" y="4864100"/>
          <p14:tracePt t="73833" x="4273550" y="4872038"/>
          <p14:tracePt t="73839" x="4273550" y="4879975"/>
          <p14:tracePt t="73846" x="4273550" y="4887913"/>
          <p14:tracePt t="73851" x="4265613" y="4895850"/>
          <p14:tracePt t="73859" x="4265613" y="4903788"/>
          <p14:tracePt t="73865" x="4265613" y="4911725"/>
          <p14:tracePt t="73871" x="4257675" y="4911725"/>
          <p14:tracePt t="73873" x="4257675" y="4919663"/>
          <p14:tracePt t="73883" x="4257675" y="4927600"/>
          <p14:tracePt t="73889" x="4249738" y="4927600"/>
          <p14:tracePt t="73893" x="4249738" y="4935538"/>
          <p14:tracePt t="73901" x="4241800" y="4935538"/>
          <p14:tracePt t="73903" x="4241800" y="4943475"/>
          <p14:tracePt t="73911" x="4233863" y="4951413"/>
          <p14:tracePt t="73919" x="4225925" y="4959350"/>
          <p14:tracePt t="73925" x="4217988" y="4959350"/>
          <p14:tracePt t="73930" x="4210050" y="4967288"/>
          <p14:tracePt t="73933" x="4202113" y="4976813"/>
          <p14:tracePt t="73940" x="4194175" y="4976813"/>
          <p14:tracePt t="73941" x="4194175" y="4984750"/>
          <p14:tracePt t="73943" x="4186238" y="4984750"/>
          <p14:tracePt t="73949" x="4178300" y="4984750"/>
          <p14:tracePt t="73964" x="4154488" y="4992688"/>
          <p14:tracePt t="73973" x="4146550" y="4992688"/>
          <p14:tracePt t="73975" x="4146550" y="5000625"/>
          <p14:tracePt t="73987" x="4138613" y="5000625"/>
          <p14:tracePt t="74001" x="4130675" y="5008563"/>
          <p14:tracePt t="74012" x="4122738" y="5008563"/>
          <p14:tracePt t="74015" x="4122738" y="5016500"/>
          <p14:tracePt t="74019" x="4114800" y="5016500"/>
          <p14:tracePt t="74025" x="4114800" y="5024438"/>
          <p14:tracePt t="74028" x="4106863" y="5024438"/>
          <p14:tracePt t="74033" x="4098925" y="5024438"/>
          <p14:tracePt t="74035" x="4098925" y="5032375"/>
          <p14:tracePt t="74041" x="4090988" y="5032375"/>
          <p14:tracePt t="74046" x="4090988" y="5040313"/>
          <p14:tracePt t="74049" x="4083050" y="5040313"/>
          <p14:tracePt t="74051" x="4075113" y="5040313"/>
          <p14:tracePt t="74053" x="4075113" y="5048250"/>
          <p14:tracePt t="74057" x="4067175" y="5048250"/>
          <p14:tracePt t="74064" x="4059238" y="5056188"/>
          <p14:tracePt t="74069" x="4051300" y="5056188"/>
          <p14:tracePt t="74073" x="4051300" y="5064125"/>
          <p14:tracePt t="74075" x="4043363" y="5064125"/>
          <p14:tracePt t="74081" x="4035425" y="5064125"/>
          <p14:tracePt t="74085" x="4035425" y="5072063"/>
          <p14:tracePt t="74089" x="4027488" y="5072063"/>
          <p14:tracePt t="74101" x="4019550" y="5072063"/>
          <p14:tracePt t="74103" x="4019550" y="5080000"/>
          <p14:tracePt t="74119" x="4011613" y="5080000"/>
          <p14:tracePt t="74131" x="4011613" y="5087938"/>
          <p14:tracePt t="74147" x="4002088" y="5087938"/>
          <p14:tracePt t="74151" x="4002088" y="5095875"/>
          <p14:tracePt t="74161" x="4002088" y="5103813"/>
          <p14:tracePt t="74165" x="3994150" y="5103813"/>
          <p14:tracePt t="74171" x="3994150" y="5111750"/>
          <p14:tracePt t="74185" x="3986213" y="5119688"/>
          <p14:tracePt t="74204" x="3986213" y="5127625"/>
          <p14:tracePt t="74212" x="3978275" y="5127625"/>
          <p14:tracePt t="74229" x="3978275" y="5135563"/>
          <p14:tracePt t="74235" x="3970338" y="5135563"/>
          <p14:tracePt t="74255" x="3970338" y="5143500"/>
          <p14:tracePt t="74263" x="3962400" y="5143500"/>
          <p14:tracePt t="74297" x="3962400" y="5151438"/>
          <p14:tracePt t="75615" x="3970338" y="5151438"/>
          <p14:tracePt t="75619" x="3970338" y="5143500"/>
          <p14:tracePt t="75623" x="3978275" y="5143500"/>
          <p14:tracePt t="75631" x="3986213" y="5143500"/>
          <p14:tracePt t="75633" x="3986213" y="5135563"/>
          <p14:tracePt t="75637" x="3994150" y="5135563"/>
          <p14:tracePt t="75643" x="4002088" y="5135563"/>
          <p14:tracePt t="75646" x="4002088" y="5127625"/>
          <p14:tracePt t="75648" x="4011613" y="5127625"/>
          <p14:tracePt t="75651" x="4019550" y="5127625"/>
          <p14:tracePt t="75657" x="4027488" y="5127625"/>
          <p14:tracePt t="75662" x="4035425" y="5119688"/>
          <p14:tracePt t="75665" x="4043363" y="5119688"/>
          <p14:tracePt t="75669" x="4051300" y="5119688"/>
          <p14:tracePt t="75673" x="4059238" y="5119688"/>
          <p14:tracePt t="75675" x="4059238" y="5111750"/>
          <p14:tracePt t="75679" x="4067175" y="5111750"/>
          <p14:tracePt t="75681" x="4075113" y="5111750"/>
          <p14:tracePt t="75683" x="4083050" y="5111750"/>
          <p14:tracePt t="75685" x="4083050" y="5103813"/>
          <p14:tracePt t="75687" x="4090988" y="5103813"/>
          <p14:tracePt t="75689" x="4098925" y="5103813"/>
          <p14:tracePt t="75693" x="4106863" y="5095875"/>
          <p14:tracePt t="75695" x="4114800" y="5095875"/>
          <p14:tracePt t="75697" x="4122738" y="5095875"/>
          <p14:tracePt t="75701" x="4130675" y="5087938"/>
          <p14:tracePt t="75703" x="4138613" y="5087938"/>
          <p14:tracePt t="75707" x="4146550" y="5087938"/>
          <p14:tracePt t="75709" x="4154488" y="5080000"/>
          <p14:tracePt t="75712" x="4162425" y="5080000"/>
          <p14:tracePt t="75715" x="4170363" y="5080000"/>
          <p14:tracePt t="75717" x="4178300" y="5072063"/>
          <p14:tracePt t="75719" x="4186238" y="5072063"/>
          <p14:tracePt t="75721" x="4194175" y="5072063"/>
          <p14:tracePt t="75723" x="4194175" y="5064125"/>
          <p14:tracePt t="75725" x="4202113" y="5064125"/>
          <p14:tracePt t="75729" x="4217988" y="5056188"/>
          <p14:tracePt t="75732" x="4225925" y="5056188"/>
          <p14:tracePt t="75733" x="4233863" y="5048250"/>
          <p14:tracePt t="75735" x="4241800" y="5048250"/>
          <p14:tracePt t="75737" x="4249738" y="5048250"/>
          <p14:tracePt t="75739" x="4257675" y="5040313"/>
          <p14:tracePt t="75741" x="4265613" y="5040313"/>
          <p14:tracePt t="75743" x="4265613" y="5032375"/>
          <p14:tracePt t="75745" x="4273550" y="5032375"/>
          <p14:tracePt t="75747" x="4281488" y="5032375"/>
          <p14:tracePt t="75751" x="4305300" y="5024438"/>
          <p14:tracePt t="75752" x="4313238" y="5016500"/>
          <p14:tracePt t="75755" x="4321175" y="5016500"/>
          <p14:tracePt t="75757" x="4329113" y="5008563"/>
          <p14:tracePt t="75759" x="4337050" y="5008563"/>
          <p14:tracePt t="75762" x="4344988" y="5000625"/>
          <p14:tracePt t="75763" x="4352925" y="5000625"/>
          <p14:tracePt t="75766" x="4362450" y="4992688"/>
          <p14:tracePt t="75768" x="4370388" y="4984750"/>
          <p14:tracePt t="75769" x="4378325" y="4984750"/>
          <p14:tracePt t="75771" x="4386263" y="4976813"/>
          <p14:tracePt t="75773" x="4394200" y="4976813"/>
          <p14:tracePt t="75775" x="4410075" y="4967288"/>
          <p14:tracePt t="75779" x="4425950" y="4959350"/>
          <p14:tracePt t="75785" x="4449763" y="4951413"/>
          <p14:tracePt t="75787" x="4457700" y="4943475"/>
          <p14:tracePt t="75789" x="4473575" y="4943475"/>
          <p14:tracePt t="75791" x="4481513" y="4935538"/>
          <p14:tracePt t="75793" x="4489450" y="4927600"/>
          <p14:tracePt t="75795" x="4497388" y="4927600"/>
          <p14:tracePt t="75798" x="4505325" y="4919663"/>
          <p14:tracePt t="75803" x="4537075" y="4903788"/>
          <p14:tracePt t="75805" x="4545013" y="4903788"/>
          <p14:tracePt t="75807" x="4552950" y="4895850"/>
          <p14:tracePt t="75809" x="4568825" y="4895850"/>
          <p14:tracePt t="75811" x="4576763" y="4887913"/>
          <p14:tracePt t="75817" x="4608513" y="4872038"/>
          <p14:tracePt t="75819" x="4616450" y="4864100"/>
          <p14:tracePt t="75821" x="4624388" y="4864100"/>
          <p14:tracePt t="75823" x="4632325" y="4856163"/>
          <p14:tracePt t="75825" x="4648200" y="4856163"/>
          <p14:tracePt t="75829" x="4664075" y="4848225"/>
          <p14:tracePt t="75833" x="4679950" y="4832350"/>
          <p14:tracePt t="75835" x="4687888" y="4832350"/>
          <p14:tracePt t="75837" x="4695825" y="4824413"/>
          <p14:tracePt t="75839" x="4705350" y="4824413"/>
          <p14:tracePt t="75841" x="4721225" y="4816475"/>
          <p14:tracePt t="75843" x="4729163" y="4816475"/>
          <p14:tracePt t="75847" x="4745038" y="4808538"/>
          <p14:tracePt t="75849" x="4752975" y="4808538"/>
          <p14:tracePt t="75851" x="4760913" y="4808538"/>
          <p14:tracePt t="75853" x="4768850" y="4800600"/>
          <p14:tracePt t="75857" x="4776788" y="4800600"/>
          <p14:tracePt t="75859" x="4784725" y="4792663"/>
          <p14:tracePt t="75862" x="4792663" y="4792663"/>
          <p14:tracePt t="75866" x="4800600" y="4792663"/>
          <p14:tracePt t="75868" x="4808538" y="4784725"/>
          <p14:tracePt t="75871" x="4816475" y="4784725"/>
          <p14:tracePt t="75873" x="4824413" y="4784725"/>
          <p14:tracePt t="75875" x="4824413" y="4776788"/>
          <p14:tracePt t="75879" x="4840288" y="4776788"/>
          <p14:tracePt t="75883" x="4848225" y="4768850"/>
          <p14:tracePt t="75885" x="4856163" y="4768850"/>
          <p14:tracePt t="75889" x="4864100" y="4768850"/>
          <p14:tracePt t="75891" x="4872038" y="4768850"/>
          <p14:tracePt t="75893" x="4872038" y="4760913"/>
          <p14:tracePt t="75896" x="4879975" y="4760913"/>
          <p14:tracePt t="75899" x="4887913" y="4760913"/>
          <p14:tracePt t="75901" x="4895850" y="4760913"/>
          <p14:tracePt t="75905" x="4903788" y="4760913"/>
          <p14:tracePt t="75907" x="4903788" y="4752975"/>
          <p14:tracePt t="75909" x="4911725" y="4752975"/>
          <p14:tracePt t="75914" x="4919663" y="4752975"/>
          <p14:tracePt t="75917" x="4927600" y="4752975"/>
          <p14:tracePt t="75919" x="4935538" y="4752975"/>
          <p14:tracePt t="75921" x="4935538" y="4745038"/>
          <p14:tracePt t="75923" x="4943475" y="4745038"/>
          <p14:tracePt t="75929" x="4959350" y="4745038"/>
          <p14:tracePt t="75933" x="4967288" y="4745038"/>
          <p14:tracePt t="75935" x="4975225" y="4737100"/>
          <p14:tracePt t="75939" x="4983163" y="4737100"/>
          <p14:tracePt t="75943" x="4991100" y="4737100"/>
          <p14:tracePt t="75945" x="4999038" y="4737100"/>
          <p14:tracePt t="75949" x="5006975" y="4737100"/>
          <p14:tracePt t="75951" x="5014913" y="4729163"/>
          <p14:tracePt t="75954" x="5022850" y="4729163"/>
          <p14:tracePt t="75968" x="5072063" y="4721225"/>
          <p14:tracePt t="75970" x="5087938" y="4721225"/>
          <p14:tracePt t="75973" x="5095875" y="4721225"/>
          <p14:tracePt t="75975" x="5103813" y="4721225"/>
          <p14:tracePt t="75979" x="5119688" y="4721225"/>
          <p14:tracePt t="75981" x="5127625" y="4721225"/>
          <p14:tracePt t="75983" x="5135563" y="4721225"/>
          <p14:tracePt t="75985" x="5143500" y="4721225"/>
          <p14:tracePt t="75987" x="5151438" y="4721225"/>
          <p14:tracePt t="75989" x="5167313" y="4721225"/>
          <p14:tracePt t="75991" x="5175250" y="4721225"/>
          <p14:tracePt t="75993" x="5183188" y="4721225"/>
          <p14:tracePt t="75995" x="5191125" y="4721225"/>
          <p14:tracePt t="75997" x="5199063" y="4721225"/>
          <p14:tracePt t="75999" x="5207000" y="4721225"/>
          <p14:tracePt t="76001" x="5222875" y="4721225"/>
          <p14:tracePt t="76003" x="5230813" y="4729163"/>
          <p14:tracePt t="76005" x="5238750" y="4729163"/>
          <p14:tracePt t="76007" x="5246688" y="4729163"/>
          <p14:tracePt t="76009" x="5254625" y="4729163"/>
          <p14:tracePt t="76012" x="5262563" y="4729163"/>
          <p14:tracePt t="76014" x="5270500" y="4729163"/>
          <p14:tracePt t="76016" x="5286375" y="4729163"/>
          <p14:tracePt t="76018" x="5294313" y="4729163"/>
          <p14:tracePt t="76019" x="5302250" y="4729163"/>
          <p14:tracePt t="76021" x="5310188" y="4729163"/>
          <p14:tracePt t="76023" x="5318125" y="4737100"/>
          <p14:tracePt t="76025" x="5326063" y="4737100"/>
          <p14:tracePt t="76030" x="5349875" y="4737100"/>
          <p14:tracePt t="76032" x="5357813" y="4737100"/>
          <p14:tracePt t="76033" x="5365750" y="4737100"/>
          <p14:tracePt t="76035" x="5373688" y="4745038"/>
          <p14:tracePt t="76037" x="5389563" y="4745038"/>
          <p14:tracePt t="76039" x="5397500" y="4745038"/>
          <p14:tracePt t="76041" x="5407025" y="4752975"/>
          <p14:tracePt t="76043" x="5414963" y="4752975"/>
          <p14:tracePt t="76045" x="5422900" y="4752975"/>
          <p14:tracePt t="76049" x="5438775" y="4760913"/>
          <p14:tracePt t="76051" x="5446713" y="4760913"/>
          <p14:tracePt t="76053" x="5454650" y="4760913"/>
          <p14:tracePt t="76055" x="5462588" y="4768850"/>
          <p14:tracePt t="76057" x="5470525" y="4768850"/>
          <p14:tracePt t="76059" x="5478463" y="4768850"/>
          <p14:tracePt t="76062" x="5486400" y="4768850"/>
          <p14:tracePt t="76066" x="5502275" y="4776788"/>
          <p14:tracePt t="76067" x="5510213" y="4776788"/>
          <p14:tracePt t="76069" x="5510213" y="4784725"/>
          <p14:tracePt t="76071" x="5518150" y="4784725"/>
          <p14:tracePt t="76073" x="5526088" y="4784725"/>
          <p14:tracePt t="76079" x="5541963" y="4792663"/>
          <p14:tracePt t="76083" x="5549900" y="4800600"/>
          <p14:tracePt t="76087" x="5557838" y="4808538"/>
          <p14:tracePt t="76091" x="5565775" y="4808538"/>
          <p14:tracePt t="76093" x="5565775" y="4816475"/>
          <p14:tracePt t="76096" x="5573713" y="4816475"/>
          <p14:tracePt t="76099" x="5573713" y="4824413"/>
          <p14:tracePt t="76103" x="5581650" y="4824413"/>
          <p14:tracePt t="76105" x="5581650" y="4832350"/>
          <p14:tracePt t="76113" x="5581650" y="4840288"/>
          <p14:tracePt t="76119" x="5589588" y="4840288"/>
          <p14:tracePt t="76121" x="5589588" y="4848225"/>
          <p14:tracePt t="76128" x="5589588" y="4856163"/>
          <p14:tracePt t="76133" x="5589588" y="4864100"/>
          <p14:tracePt t="76139" x="5597525" y="4864100"/>
          <p14:tracePt t="76141" x="5597525" y="4872038"/>
          <p14:tracePt t="76147" x="5597525" y="4879975"/>
          <p14:tracePt t="76151" x="5597525" y="4887913"/>
          <p14:tracePt t="76155" x="5597525" y="4895850"/>
          <p14:tracePt t="76162" x="5597525" y="4903788"/>
          <p14:tracePt t="76165" x="5597525" y="4911725"/>
          <p14:tracePt t="76171" x="5597525" y="4919663"/>
          <p14:tracePt t="76173" x="5597525" y="4927600"/>
          <p14:tracePt t="76178" x="5597525" y="4935538"/>
          <p14:tracePt t="76181" x="5597525" y="4943475"/>
          <p14:tracePt t="76185" x="5597525" y="4951413"/>
          <p14:tracePt t="76189" x="5597525" y="4959350"/>
          <p14:tracePt t="76191" x="5597525" y="4967288"/>
          <p14:tracePt t="76197" x="5597525" y="4984750"/>
          <p14:tracePt t="76199" x="5597525" y="4992688"/>
          <p14:tracePt t="76203" x="5597525" y="5000625"/>
          <p14:tracePt t="76205" x="5597525" y="5008563"/>
          <p14:tracePt t="76207" x="5597525" y="5016500"/>
          <p14:tracePt t="76212" x="5589588" y="5024438"/>
          <p14:tracePt t="76213" x="5589588" y="5032375"/>
          <p14:tracePt t="76215" x="5589588" y="5040313"/>
          <p14:tracePt t="76219" x="5589588" y="5048250"/>
          <p14:tracePt t="76221" x="5589588" y="5056188"/>
          <p14:tracePt t="76223" x="5581650" y="5064125"/>
          <p14:tracePt t="76225" x="5581650" y="5072063"/>
          <p14:tracePt t="76229" x="5581650" y="5087938"/>
          <p14:tracePt t="76233" x="5573713" y="5095875"/>
          <p14:tracePt t="76235" x="5573713" y="5103813"/>
          <p14:tracePt t="76237" x="5573713" y="5111750"/>
          <p14:tracePt t="76239" x="5573713" y="5119688"/>
          <p14:tracePt t="76241" x="5573713" y="5127625"/>
          <p14:tracePt t="76243" x="5565775" y="5127625"/>
          <p14:tracePt t="76245" x="5565775" y="5135563"/>
          <p14:tracePt t="76248" x="5565775" y="5143500"/>
          <p14:tracePt t="76251" x="5557838" y="5151438"/>
          <p14:tracePt t="76253" x="5557838" y="5159375"/>
          <p14:tracePt t="76255" x="5557838" y="5167313"/>
          <p14:tracePt t="76257" x="5549900" y="5167313"/>
          <p14:tracePt t="76259" x="5549900" y="5175250"/>
          <p14:tracePt t="76262" x="5549900" y="5183188"/>
          <p14:tracePt t="76263" x="5541963" y="5191125"/>
          <p14:tracePt t="76265" x="5541963" y="5199063"/>
          <p14:tracePt t="76267" x="5534025" y="5199063"/>
          <p14:tracePt t="76269" x="5534025" y="5207000"/>
          <p14:tracePt t="76271" x="5526088" y="5214938"/>
          <p14:tracePt t="76273" x="5526088" y="5222875"/>
          <p14:tracePt t="76275" x="5518150" y="5238750"/>
          <p14:tracePt t="76279" x="5510213" y="5254625"/>
          <p14:tracePt t="76284" x="5502275" y="5270500"/>
          <p14:tracePt t="76285" x="5494338" y="5278438"/>
          <p14:tracePt t="76287" x="5486400" y="5286375"/>
          <p14:tracePt t="76289" x="5478463" y="5302250"/>
          <p14:tracePt t="76291" x="5470525" y="5310188"/>
          <p14:tracePt t="76293" x="5462588" y="5319713"/>
          <p14:tracePt t="76295" x="5454650" y="5335588"/>
          <p14:tracePt t="76300" x="5446713" y="5351463"/>
          <p14:tracePt t="76303" x="5430838" y="5375275"/>
          <p14:tracePt t="76305" x="5422900" y="5383213"/>
          <p14:tracePt t="76307" x="5414963" y="5391150"/>
          <p14:tracePt t="76309" x="5397500" y="5407025"/>
          <p14:tracePt t="76311" x="5397500" y="5414963"/>
          <p14:tracePt t="76315" x="5381625" y="5422900"/>
          <p14:tracePt t="76319" x="5365750" y="5446713"/>
          <p14:tracePt t="76321" x="5341938" y="5470525"/>
          <p14:tracePt t="76323" x="5334000" y="5486400"/>
          <p14:tracePt t="76325" x="5326063" y="5494338"/>
          <p14:tracePt t="76329" x="5302250" y="5526088"/>
          <p14:tracePt t="76331" x="5286375" y="5534025"/>
          <p14:tracePt t="76334" x="5278438" y="5549900"/>
          <p14:tracePt t="76335" x="5262563" y="5557838"/>
          <p14:tracePt t="76337" x="5254625" y="5573713"/>
          <p14:tracePt t="76339" x="5238750" y="5581650"/>
          <p14:tracePt t="76341" x="5230813" y="5589588"/>
          <p14:tracePt t="76343" x="5214938" y="5605463"/>
          <p14:tracePt t="76345" x="5207000" y="5613400"/>
          <p14:tracePt t="76347" x="5191125" y="5621338"/>
          <p14:tracePt t="76351" x="5175250" y="5637213"/>
          <p14:tracePt t="76353" x="5159375" y="5645150"/>
          <p14:tracePt t="76355" x="5151438" y="5653088"/>
          <p14:tracePt t="76357" x="5143500" y="5662613"/>
          <p14:tracePt t="76359" x="5135563" y="5662613"/>
          <p14:tracePt t="76363" x="5119688" y="5678488"/>
          <p14:tracePt t="76365" x="5111750" y="5678488"/>
          <p14:tracePt t="76368" x="5095875" y="5686425"/>
          <p14:tracePt t="76370" x="5087938" y="5694363"/>
          <p14:tracePt t="76372" x="5087938" y="5702300"/>
          <p14:tracePt t="76374" x="5080000" y="5702300"/>
          <p14:tracePt t="76377" x="5072063" y="5710238"/>
          <p14:tracePt t="76380" x="5064125" y="5718175"/>
          <p14:tracePt t="76382" x="5056188" y="5718175"/>
          <p14:tracePt t="76384" x="5056188" y="5726113"/>
          <p14:tracePt t="76386" x="5046663" y="5726113"/>
          <p14:tracePt t="76390" x="5038725" y="5734050"/>
          <p14:tracePt t="76392" x="5030788" y="5734050"/>
          <p14:tracePt t="76394" x="5030788" y="5741988"/>
          <p14:tracePt t="76396" x="5022850" y="5741988"/>
          <p14:tracePt t="76401" x="5014913" y="5749925"/>
          <p14:tracePt t="76405" x="5006975" y="5749925"/>
          <p14:tracePt t="76407" x="5006975" y="5757863"/>
          <p14:tracePt t="76409" x="4999038" y="5757863"/>
          <p14:tracePt t="76414" x="4991100" y="5765800"/>
          <p14:tracePt t="76417" x="4983163" y="5765800"/>
          <p14:tracePt t="76421" x="4983163" y="5773738"/>
          <p14:tracePt t="76423" x="4975225" y="5773738"/>
          <p14:tracePt t="76428" x="4967288" y="5781675"/>
          <p14:tracePt t="76433" x="4959350" y="5781675"/>
          <p14:tracePt t="76435" x="4959350" y="5789613"/>
          <p14:tracePt t="76437" x="4951413" y="5789613"/>
          <p14:tracePt t="76441" x="4943475" y="5797550"/>
          <p14:tracePt t="76445" x="4935538" y="5797550"/>
          <p14:tracePt t="76449" x="4927600" y="5805488"/>
          <p14:tracePt t="76453" x="4919663" y="5813425"/>
          <p14:tracePt t="76455" x="4911725" y="5813425"/>
          <p14:tracePt t="76457" x="4911725" y="5821363"/>
          <p14:tracePt t="76459" x="4903788" y="5821363"/>
          <p14:tracePt t="76462" x="4895850" y="5821363"/>
          <p14:tracePt t="76463" x="4887913" y="5829300"/>
          <p14:tracePt t="76465" x="4879975" y="5829300"/>
          <p14:tracePt t="76467" x="4864100" y="5829300"/>
          <p14:tracePt t="76469" x="4856163" y="5837238"/>
          <p14:tracePt t="76471" x="4848225" y="5837238"/>
          <p14:tracePt t="76473" x="4840288" y="5845175"/>
          <p14:tracePt t="76475" x="4824413" y="5845175"/>
          <p14:tracePt t="76479" x="4800600" y="5853113"/>
          <p14:tracePt t="76483" x="4784725" y="5861050"/>
          <p14:tracePt t="76486" x="4776788" y="5868988"/>
          <p14:tracePt t="76487" x="4760913" y="5868988"/>
          <p14:tracePt t="76489" x="4752975" y="5876925"/>
          <p14:tracePt t="76491" x="4737100" y="5876925"/>
          <p14:tracePt t="76493" x="4721225" y="5876925"/>
          <p14:tracePt t="76495" x="4713288" y="5884863"/>
          <p14:tracePt t="76498" x="4695825" y="5884863"/>
          <p14:tracePt t="76501" x="4672013" y="5892800"/>
          <p14:tracePt t="76503" x="4656138" y="5892800"/>
          <p14:tracePt t="76505" x="4640263" y="5900738"/>
          <p14:tracePt t="76507" x="4632325" y="5900738"/>
          <p14:tracePt t="76509" x="4616450" y="5900738"/>
          <p14:tracePt t="76511" x="4600575" y="5908675"/>
          <p14:tracePt t="76513" x="4584700" y="5908675"/>
          <p14:tracePt t="76515" x="4576763" y="5908675"/>
          <p14:tracePt t="76518" x="4560888" y="5908675"/>
          <p14:tracePt t="76519" x="4545013" y="5916613"/>
          <p14:tracePt t="76521" x="4537075" y="5916613"/>
          <p14:tracePt t="76523" x="4521200" y="5916613"/>
          <p14:tracePt t="76525" x="4513263" y="5924550"/>
          <p14:tracePt t="76529" x="4481513" y="5924550"/>
          <p14:tracePt t="76533" x="4457700" y="5932488"/>
          <p14:tracePt t="76535" x="4441825" y="5932488"/>
          <p14:tracePt t="76537" x="4425950" y="5932488"/>
          <p14:tracePt t="76539" x="4418013" y="5932488"/>
          <p14:tracePt t="76541" x="4402138" y="5940425"/>
          <p14:tracePt t="76543" x="4394200" y="5940425"/>
          <p14:tracePt t="76545" x="4386263" y="5940425"/>
          <p14:tracePt t="76549" x="4362450" y="5940425"/>
          <p14:tracePt t="76551" x="4344988" y="5940425"/>
          <p14:tracePt t="76553" x="4337050" y="5948363"/>
          <p14:tracePt t="76555" x="4321175" y="5948363"/>
          <p14:tracePt t="76557" x="4313238" y="5948363"/>
          <p14:tracePt t="76559" x="4305300" y="5948363"/>
          <p14:tracePt t="76561" x="4297363" y="5948363"/>
          <p14:tracePt t="76567" x="4265613" y="5948363"/>
          <p14:tracePt t="76569" x="4249738" y="5948363"/>
          <p14:tracePt t="76571" x="4241800" y="5948363"/>
          <p14:tracePt t="76573" x="4233863" y="5948363"/>
          <p14:tracePt t="76575" x="4225925" y="5948363"/>
          <p14:tracePt t="76579" x="4202113" y="5948363"/>
          <p14:tracePt t="76581" x="4194175" y="5948363"/>
          <p14:tracePt t="76583" x="4186238" y="5948363"/>
          <p14:tracePt t="76585" x="4178300" y="5956300"/>
          <p14:tracePt t="76587" x="4162425" y="5956300"/>
          <p14:tracePt t="76589" x="4154488" y="5956300"/>
          <p14:tracePt t="76591" x="4146550" y="5956300"/>
          <p14:tracePt t="76593" x="4138613" y="5956300"/>
          <p14:tracePt t="76595" x="4122738" y="5956300"/>
          <p14:tracePt t="76597" x="4114800" y="5956300"/>
          <p14:tracePt t="76599" x="4106863" y="5956300"/>
          <p14:tracePt t="76601" x="4098925" y="5964238"/>
          <p14:tracePt t="76603" x="4083050" y="5964238"/>
          <p14:tracePt t="76605" x="4075113" y="5964238"/>
          <p14:tracePt t="76607" x="4067175" y="5964238"/>
          <p14:tracePt t="76609" x="4059238" y="5964238"/>
          <p14:tracePt t="76613" x="4035425" y="5956300"/>
          <p14:tracePt t="76615" x="4027488" y="5956300"/>
          <p14:tracePt t="76617" x="4019550" y="5956300"/>
          <p14:tracePt t="76619" x="4002088" y="5956300"/>
          <p14:tracePt t="76621" x="3994150" y="5956300"/>
          <p14:tracePt t="76623" x="3986213" y="5956300"/>
          <p14:tracePt t="76625" x="3970338" y="5956300"/>
          <p14:tracePt t="76629" x="3954463" y="5956300"/>
          <p14:tracePt t="76631" x="3938588" y="5956300"/>
          <p14:tracePt t="76633" x="3930650" y="5956300"/>
          <p14:tracePt t="76635" x="3914775" y="5956300"/>
          <p14:tracePt t="76637" x="3906838" y="5956300"/>
          <p14:tracePt t="76639" x="3890963" y="5956300"/>
          <p14:tracePt t="76641" x="3875088" y="5956300"/>
          <p14:tracePt t="76643" x="3859213" y="5956300"/>
          <p14:tracePt t="76645" x="3843338" y="5956300"/>
          <p14:tracePt t="76647" x="3827463" y="5956300"/>
          <p14:tracePt t="76649" x="3811588" y="5948363"/>
          <p14:tracePt t="76651" x="3795713" y="5948363"/>
          <p14:tracePt t="76653" x="3779838" y="5948363"/>
          <p14:tracePt t="76655" x="3763963" y="5948363"/>
          <p14:tracePt t="76657" x="3748088" y="5948363"/>
          <p14:tracePt t="76659" x="3732213" y="5940425"/>
          <p14:tracePt t="76662" x="3716338" y="5940425"/>
          <p14:tracePt t="76664" x="3700463" y="5940425"/>
          <p14:tracePt t="76665" x="3684588" y="5940425"/>
          <p14:tracePt t="76667" x="3668713" y="5940425"/>
          <p14:tracePt t="76669" x="3651250" y="5940425"/>
          <p14:tracePt t="76671" x="3627438" y="5940425"/>
          <p14:tracePt t="76673" x="3611563" y="5940425"/>
          <p14:tracePt t="76675" x="3595688" y="5940425"/>
          <p14:tracePt t="76679" x="3563938" y="5932488"/>
          <p14:tracePt t="76681" x="3548063" y="5932488"/>
          <p14:tracePt t="76683" x="3532188" y="5924550"/>
          <p14:tracePt t="76685" x="3524250" y="5924550"/>
          <p14:tracePt t="76687" x="3508375" y="5924550"/>
          <p14:tracePt t="76689" x="3492500" y="5916613"/>
          <p14:tracePt t="76691" x="3476625" y="5916613"/>
          <p14:tracePt t="76693" x="3460750" y="5916613"/>
          <p14:tracePt t="76695" x="3444875" y="5916613"/>
          <p14:tracePt t="76698" x="3429000" y="5908675"/>
          <p14:tracePt t="76699" x="3413125" y="5908675"/>
          <p14:tracePt t="76701" x="3397250" y="5908675"/>
          <p14:tracePt t="76703" x="3381375" y="5900738"/>
          <p14:tracePt t="76705" x="3365500" y="5900738"/>
          <p14:tracePt t="76707" x="3349625" y="5900738"/>
          <p14:tracePt t="76709" x="3333750" y="5900738"/>
          <p14:tracePt t="76712" x="3325813" y="5892800"/>
          <p14:tracePt t="76713" x="3308350" y="5892800"/>
          <p14:tracePt t="76715" x="3292475" y="5892800"/>
          <p14:tracePt t="76717" x="3276600" y="5892800"/>
          <p14:tracePt t="76719" x="3260725" y="5892800"/>
          <p14:tracePt t="76721" x="3244850" y="5892800"/>
          <p14:tracePt t="76723" x="3228975" y="5892800"/>
          <p14:tracePt t="76725" x="3213100" y="5884863"/>
          <p14:tracePt t="76729" x="3181350" y="5884863"/>
          <p14:tracePt t="76732" x="3165475" y="5884863"/>
          <p14:tracePt t="76733" x="3157538" y="5884863"/>
          <p14:tracePt t="76735" x="3141663" y="5876925"/>
          <p14:tracePt t="76737" x="3125788" y="5876925"/>
          <p14:tracePt t="76739" x="3109913" y="5876925"/>
          <p14:tracePt t="76741" x="3101975" y="5876925"/>
          <p14:tracePt t="76743" x="3086100" y="5876925"/>
          <p14:tracePt t="76745" x="3070225" y="5876925"/>
          <p14:tracePt t="76748" x="3062288" y="5876925"/>
          <p14:tracePt t="76751" x="3038475" y="5876925"/>
          <p14:tracePt t="76753" x="3030538" y="5868988"/>
          <p14:tracePt t="76755" x="3014663" y="5868988"/>
          <p14:tracePt t="76757" x="3006725" y="5868988"/>
          <p14:tracePt t="76759" x="2998788" y="5868988"/>
          <p14:tracePt t="76762" x="2982913" y="5868988"/>
          <p14:tracePt t="76764" x="2974975" y="5868988"/>
          <p14:tracePt t="76767" x="2957513" y="5868988"/>
          <p14:tracePt t="76769" x="2941638" y="5868988"/>
          <p14:tracePt t="76771" x="2933700" y="5861050"/>
          <p14:tracePt t="76773" x="2925763" y="5861050"/>
          <p14:tracePt t="76775" x="2909888" y="5861050"/>
          <p14:tracePt t="76777" x="2901950" y="5861050"/>
          <p14:tracePt t="76779" x="2886075" y="5861050"/>
          <p14:tracePt t="76783" x="2870200" y="5853113"/>
          <p14:tracePt t="76785" x="2854325" y="5853113"/>
          <p14:tracePt t="76787" x="2846388" y="5853113"/>
          <p14:tracePt t="76789" x="2830513" y="5853113"/>
          <p14:tracePt t="76791" x="2822575" y="5853113"/>
          <p14:tracePt t="76793" x="2814638" y="5845175"/>
          <p14:tracePt t="76795" x="2798763" y="5845175"/>
          <p14:tracePt t="76800" x="2782888" y="5845175"/>
          <p14:tracePt t="76801" x="2774950" y="5845175"/>
          <p14:tracePt t="76803" x="2759075" y="5837238"/>
          <p14:tracePt t="76805" x="2751138" y="5837238"/>
          <p14:tracePt t="76807" x="2743200" y="5837238"/>
          <p14:tracePt t="76809" x="2735263" y="5837238"/>
          <p14:tracePt t="76812" x="2719388" y="5837238"/>
          <p14:tracePt t="76816" x="2703513" y="5837238"/>
          <p14:tracePt t="76817" x="2695575" y="5837238"/>
          <p14:tracePt t="76819" x="2687638" y="5829300"/>
          <p14:tracePt t="76821" x="2679700" y="5829300"/>
          <p14:tracePt t="76823" x="2671763" y="5829300"/>
          <p14:tracePt t="76825" x="2663825" y="5829300"/>
          <p14:tracePt t="76829" x="2647950" y="5829300"/>
          <p14:tracePt t="76831" x="2640013" y="5829300"/>
          <p14:tracePt t="76833" x="2632075" y="5829300"/>
          <p14:tracePt t="76835" x="2624138" y="5829300"/>
          <p14:tracePt t="76837" x="2616200" y="5829300"/>
          <p14:tracePt t="76841" x="2606675" y="5829300"/>
          <p14:tracePt t="76845" x="2590800" y="5821363"/>
          <p14:tracePt t="76849" x="2582863" y="5821363"/>
          <p14:tracePt t="76853" x="2574925" y="5821363"/>
          <p14:tracePt t="76857" x="2566988" y="5821363"/>
          <p14:tracePt t="76863" x="2559050" y="5821363"/>
          <p14:tracePt t="76873" x="2551113" y="5821363"/>
          <p14:tracePt t="76887" x="2543175" y="5821363"/>
          <p14:tracePt t="76901" x="2535238" y="5821363"/>
          <p14:tracePt t="76913" x="2527300" y="5821363"/>
          <p14:tracePt t="76925" x="2519363" y="5821363"/>
          <p14:tracePt t="76933" x="2511425" y="5821363"/>
          <p14:tracePt t="76939" x="2503488" y="5821363"/>
          <p14:tracePt t="76948" x="2495550" y="5821363"/>
          <p14:tracePt t="76949" x="2487613" y="5821363"/>
          <p14:tracePt t="76953" x="2479675" y="5821363"/>
          <p14:tracePt t="76955" x="2471738" y="5821363"/>
          <p14:tracePt t="76959" x="2463800" y="5821363"/>
          <p14:tracePt t="76963" x="2455863" y="5821363"/>
          <p14:tracePt t="76965" x="2447925" y="5821363"/>
          <p14:tracePt t="76969" x="2439988" y="5821363"/>
          <p14:tracePt t="76971" x="2432050" y="5821363"/>
          <p14:tracePt t="76975" x="2424113" y="5821363"/>
          <p14:tracePt t="76979" x="2408238" y="5821363"/>
          <p14:tracePt t="76983" x="2400300" y="5821363"/>
          <p14:tracePt t="76985" x="2392363" y="5821363"/>
          <p14:tracePt t="76989" x="2384425" y="5829300"/>
          <p14:tracePt t="76991" x="2376488" y="5829300"/>
          <p14:tracePt t="76995" x="2368550" y="5829300"/>
          <p14:tracePt t="76997" x="2360613" y="5829300"/>
          <p14:tracePt t="77001" x="2352675" y="5829300"/>
          <p14:tracePt t="77005" x="2344738" y="5829300"/>
          <p14:tracePt t="77009" x="2336800" y="5821363"/>
          <p14:tracePt t="77013" x="2328863" y="5821363"/>
          <p14:tracePt t="77019" x="2320925" y="5821363"/>
          <p14:tracePt t="77023" x="2312988" y="5821363"/>
          <p14:tracePt t="77113" x="2305050" y="5821363"/>
          <p14:tracePt t="77419" x="2305050" y="5829300"/>
          <p14:tracePt t="77784" x="2297113" y="5829300"/>
          <p14:tracePt t="77801" x="2289175" y="5829300"/>
          <p14:tracePt t="77809" x="2281238" y="5821363"/>
          <p14:tracePt t="77815" x="2273300" y="5821363"/>
          <p14:tracePt t="77819" x="2265363" y="5821363"/>
          <p14:tracePt t="77821" x="2255838" y="5821363"/>
          <p14:tracePt t="77825" x="2247900" y="5821363"/>
          <p14:tracePt t="77829" x="2232025" y="5821363"/>
          <p14:tracePt t="77831" x="2224088" y="5821363"/>
          <p14:tracePt t="77835" x="2216150" y="5821363"/>
          <p14:tracePt t="77837" x="2208213" y="5821363"/>
          <p14:tracePt t="77839" x="2200275" y="5821363"/>
          <p14:tracePt t="77841" x="2192338" y="5821363"/>
          <p14:tracePt t="77846" x="2184400" y="5821363"/>
          <p14:tracePt t="77847" x="2176463" y="5821363"/>
          <p14:tracePt t="77849" x="2168525" y="5821363"/>
          <p14:tracePt t="77853" x="2160588" y="5821363"/>
          <p14:tracePt t="77855" x="2152650" y="5821363"/>
          <p14:tracePt t="77857" x="2144713" y="5821363"/>
          <p14:tracePt t="77859" x="2136775" y="5821363"/>
          <p14:tracePt t="77863" x="2128838" y="5821363"/>
          <p14:tracePt t="77865" x="2120900" y="5821363"/>
          <p14:tracePt t="77867" x="2112963" y="5821363"/>
          <p14:tracePt t="77871" x="2105025" y="5821363"/>
          <p14:tracePt t="77873" x="2097088" y="5821363"/>
          <p14:tracePt t="77879" x="2081213" y="5821363"/>
          <p14:tracePt t="77883" x="2073275" y="5821363"/>
          <p14:tracePt t="77887" x="2065338" y="5821363"/>
          <p14:tracePt t="77891" x="2057400" y="5821363"/>
          <p14:tracePt t="77899" x="2049463" y="5821363"/>
          <p14:tracePt t="77909" x="2041525" y="5821363"/>
          <p14:tracePt t="77987" x="2049463" y="5821363"/>
          <p14:tracePt t="77995" x="2049463" y="5829300"/>
          <p14:tracePt t="78005" x="2057400" y="5829300"/>
          <p14:tracePt t="78017" x="2065338" y="5829300"/>
          <p14:tracePt t="78021" x="2065338" y="5837238"/>
          <p14:tracePt t="78023" x="2073275" y="5837238"/>
          <p14:tracePt t="78029" x="2081213" y="5837238"/>
          <p14:tracePt t="78033" x="2089150" y="5837238"/>
          <p14:tracePt t="78037" x="2097088" y="5837238"/>
          <p14:tracePt t="78041" x="2105025" y="5837238"/>
          <p14:tracePt t="78043" x="2112963" y="5837238"/>
          <p14:tracePt t="78047" x="2120900" y="5845175"/>
          <p14:tracePt t="78049" x="2128838" y="5845175"/>
          <p14:tracePt t="78051" x="2136775" y="5845175"/>
          <p14:tracePt t="78053" x="2144713" y="5845175"/>
          <p14:tracePt t="78057" x="2152650" y="5845175"/>
          <p14:tracePt t="78059" x="2160588" y="5845175"/>
          <p14:tracePt t="78061" x="2168525" y="5845175"/>
          <p14:tracePt t="78065" x="2184400" y="5845175"/>
          <p14:tracePt t="78069" x="2192338" y="5845175"/>
          <p14:tracePt t="78071" x="2200275" y="5845175"/>
          <p14:tracePt t="78073" x="2208213" y="5845175"/>
          <p14:tracePt t="78075" x="2216150" y="5853113"/>
          <p14:tracePt t="78077" x="2224088" y="5853113"/>
          <p14:tracePt t="78081" x="2232025" y="5853113"/>
          <p14:tracePt t="78083" x="2239963" y="5853113"/>
          <p14:tracePt t="78087" x="2247900" y="5853113"/>
          <p14:tracePt t="78091" x="2255838" y="5853113"/>
          <p14:tracePt t="78095" x="2265363" y="5853113"/>
          <p14:tracePt t="78099" x="2273300" y="5853113"/>
          <p14:tracePt t="78101" x="2281238" y="5853113"/>
          <p14:tracePt t="78107" x="2289175" y="5845175"/>
          <p14:tracePt t="78112" x="2297113" y="5845175"/>
          <p14:tracePt t="78115" x="2305050" y="5845175"/>
          <p14:tracePt t="78119" x="2312988" y="5845175"/>
          <p14:tracePt t="78121" x="2320925" y="5845175"/>
          <p14:tracePt t="78128" x="2328863" y="5837238"/>
          <p14:tracePt t="78131" x="2336800" y="5837238"/>
          <p14:tracePt t="78137" x="2344738" y="5837238"/>
          <p14:tracePt t="78141" x="2352675" y="5837238"/>
          <p14:tracePt t="78147" x="2360613" y="5837238"/>
          <p14:tracePt t="78153" x="2368550" y="5837238"/>
          <p14:tracePt t="78155" x="2368550" y="5829300"/>
          <p14:tracePt t="78157" x="2376488" y="5829300"/>
          <p14:tracePt t="78162" x="2384425" y="5829300"/>
          <p14:tracePt t="78165" x="2392363" y="5829300"/>
          <p14:tracePt t="78167" x="2400300" y="5829300"/>
          <p14:tracePt t="78171" x="2408238" y="5829300"/>
          <p14:tracePt t="78173" x="2416175" y="5829300"/>
          <p14:tracePt t="78177" x="2424113" y="5829300"/>
          <p14:tracePt t="78180" x="2432050" y="5829300"/>
          <p14:tracePt t="78181" x="2439988" y="5829300"/>
          <p14:tracePt t="78183" x="2447925" y="5821363"/>
          <p14:tracePt t="78187" x="2455863" y="5821363"/>
          <p14:tracePt t="78189" x="2463800" y="5821363"/>
          <p14:tracePt t="78191" x="2471738" y="5821363"/>
          <p14:tracePt t="78195" x="2479675" y="5821363"/>
          <p14:tracePt t="78197" x="2487613" y="5821363"/>
          <p14:tracePt t="78199" x="2487613" y="5813425"/>
          <p14:tracePt t="78202" x="2495550" y="5813425"/>
          <p14:tracePt t="78206" x="2503488" y="5813425"/>
          <p14:tracePt t="78207" x="2511425" y="5813425"/>
          <p14:tracePt t="78212" x="2519363" y="5813425"/>
          <p14:tracePt t="78214" x="2527300" y="5805488"/>
          <p14:tracePt t="78217" x="2535238" y="5805488"/>
          <p14:tracePt t="78221" x="2543175" y="5805488"/>
          <p14:tracePt t="78225" x="2551113" y="5805488"/>
          <p14:tracePt t="78229" x="2559050" y="5805488"/>
          <p14:tracePt t="78231" x="2566988" y="5805488"/>
          <p14:tracePt t="78235" x="2574925" y="5805488"/>
          <p14:tracePt t="78239" x="2582863" y="5805488"/>
          <p14:tracePt t="78241" x="2590800" y="5805488"/>
          <p14:tracePt t="78247" x="2598738" y="5805488"/>
          <p14:tracePt t="78251" x="2606675" y="5805488"/>
          <p14:tracePt t="78265" x="2616200" y="5805488"/>
          <p14:tracePt t="78323" x="2616200" y="5813425"/>
          <p14:tracePt t="78345" x="2606675" y="5813425"/>
          <p14:tracePt t="78371" x="2606675" y="5821363"/>
          <p14:tracePt t="78396" x="2598738" y="5821363"/>
          <p14:tracePt t="78447" x="2598738" y="5829300"/>
          <p14:tracePt t="78846" x="2590800" y="5829300"/>
          <p14:tracePt t="78887" x="2582863" y="5837238"/>
          <p14:tracePt t="78901" x="2582863" y="5845175"/>
          <p14:tracePt t="78905" x="2574925" y="5845175"/>
          <p14:tracePt t="78915" x="2574925" y="5853113"/>
          <p14:tracePt t="80800" x="2566988" y="5853113"/>
          <p14:tracePt t="80814" x="2566988" y="5861050"/>
          <p14:tracePt t="80818" x="2559050" y="5861050"/>
          <p14:tracePt t="80832" x="2551113" y="5861050"/>
          <p14:tracePt t="80844" x="2543175" y="5861050"/>
          <p14:tracePt t="80856" x="2535238" y="5861050"/>
          <p14:tracePt t="80866" x="2527300" y="5861050"/>
          <p14:tracePt t="80869" x="2527300" y="5868988"/>
          <p14:tracePt t="80875" x="2519363" y="5868988"/>
          <p14:tracePt t="80883" x="2511425" y="5868988"/>
          <p14:tracePt t="80889" x="2503488" y="5868988"/>
          <p14:tracePt t="80893" x="2495550" y="5868988"/>
          <p14:tracePt t="80897" x="2487613" y="5868988"/>
          <p14:tracePt t="80901" x="2479675" y="5868988"/>
          <p14:tracePt t="80905" x="2471738" y="5868988"/>
          <p14:tracePt t="80907" x="2463800" y="5868988"/>
          <p14:tracePt t="80912" x="2455863" y="5876925"/>
          <p14:tracePt t="80913" x="2447925" y="5876925"/>
          <p14:tracePt t="80915" x="2439988" y="5876925"/>
          <p14:tracePt t="80917" x="2432050" y="5876925"/>
          <p14:tracePt t="80919" x="2424113" y="5876925"/>
          <p14:tracePt t="80921" x="2416175" y="5876925"/>
          <p14:tracePt t="80923" x="2408238" y="5876925"/>
          <p14:tracePt t="80925" x="2400300" y="5876925"/>
          <p14:tracePt t="80927" x="2392363" y="5876925"/>
          <p14:tracePt t="80931" x="2376488" y="5876925"/>
          <p14:tracePt t="80933" x="2368550" y="5876925"/>
          <p14:tracePt t="80935" x="2360613" y="5876925"/>
          <p14:tracePt t="80937" x="2352675" y="5876925"/>
          <p14:tracePt t="80939" x="2344738" y="5876925"/>
          <p14:tracePt t="80941" x="2336800" y="5884863"/>
          <p14:tracePt t="80943" x="2328863" y="5884863"/>
          <p14:tracePt t="80946" x="2320925" y="5884863"/>
          <p14:tracePt t="80962" x="2239963" y="5884863"/>
          <p14:tracePt t="80967" x="2216150" y="5884863"/>
          <p14:tracePt t="80969" x="2208213" y="5884863"/>
          <p14:tracePt t="80971" x="2200275" y="5884863"/>
          <p14:tracePt t="80973" x="2184400" y="5884863"/>
          <p14:tracePt t="80975" x="2176463" y="5884863"/>
          <p14:tracePt t="80977" x="2168525" y="5884863"/>
          <p14:tracePt t="80980" x="2160588" y="5884863"/>
          <p14:tracePt t="80981" x="2144713" y="5884863"/>
          <p14:tracePt t="80983" x="2136775" y="5884863"/>
          <p14:tracePt t="80985" x="2128838" y="5884863"/>
          <p14:tracePt t="80987" x="2120900" y="5884863"/>
          <p14:tracePt t="80988" x="2105025" y="5884863"/>
          <p14:tracePt t="80990" x="2097088" y="5884863"/>
          <p14:tracePt t="80992" x="2089150" y="5884863"/>
          <p14:tracePt t="80994" x="2081213" y="5876925"/>
          <p14:tracePt t="80996" x="2065338" y="5876925"/>
          <p14:tracePt t="80998" x="2057400" y="5876925"/>
          <p14:tracePt t="81000" x="2049463" y="5868988"/>
          <p14:tracePt t="81002" x="2041525" y="5868988"/>
          <p14:tracePt t="81004" x="2033588" y="5868988"/>
          <p14:tracePt t="81006" x="2017713" y="5868988"/>
          <p14:tracePt t="81008" x="2009775" y="5861050"/>
          <p14:tracePt t="81010" x="2001838" y="5861050"/>
          <p14:tracePt t="81012" x="1993900" y="5853113"/>
          <p14:tracePt t="81014" x="1985963" y="5853113"/>
          <p14:tracePt t="81016" x="1978025" y="5853113"/>
          <p14:tracePt t="81018" x="1978025" y="5845175"/>
          <p14:tracePt t="81021" x="1970088" y="5837238"/>
          <p14:tracePt t="81023" x="1962150" y="5837238"/>
          <p14:tracePt t="81025" x="1954213" y="5829300"/>
          <p14:tracePt t="81027" x="1946275" y="5821363"/>
          <p14:tracePt t="81032" x="1938338" y="5813425"/>
          <p14:tracePt t="81035" x="1922463" y="5805488"/>
          <p14:tracePt t="81037" x="1922463" y="5797550"/>
          <p14:tracePt t="81039" x="1912938" y="5797550"/>
          <p14:tracePt t="81041" x="1905000" y="5789613"/>
          <p14:tracePt t="81043" x="1905000" y="5781675"/>
          <p14:tracePt t="81045" x="1897063" y="5781675"/>
          <p14:tracePt t="81047" x="1889125" y="5773738"/>
          <p14:tracePt t="81051" x="1881188" y="5757863"/>
          <p14:tracePt t="81053" x="1873250" y="5749925"/>
          <p14:tracePt t="81055" x="1865313" y="5749925"/>
          <p14:tracePt t="81057" x="1865313" y="5741988"/>
          <p14:tracePt t="81059" x="1857375" y="5734050"/>
          <p14:tracePt t="81062" x="1849438" y="5718175"/>
          <p14:tracePt t="81067" x="1833563" y="5702300"/>
          <p14:tracePt t="81070" x="1825625" y="5694363"/>
          <p14:tracePt t="81071" x="1817688" y="5694363"/>
          <p14:tracePt t="81073" x="1817688" y="5686425"/>
          <p14:tracePt t="81075" x="1809750" y="5678488"/>
          <p14:tracePt t="81077" x="1801813" y="5662613"/>
          <p14:tracePt t="81080" x="1793875" y="5653088"/>
          <p14:tracePt t="81081" x="1785938" y="5645150"/>
          <p14:tracePt t="81085" x="1770063" y="5629275"/>
          <p14:tracePt t="81087" x="1762125" y="5613400"/>
          <p14:tracePt t="81089" x="1754188" y="5605463"/>
          <p14:tracePt t="81091" x="1738313" y="5589588"/>
          <p14:tracePt t="81095" x="1722438" y="5565775"/>
          <p14:tracePt t="81097" x="1714500" y="5557838"/>
          <p14:tracePt t="81099" x="1706563" y="5541963"/>
          <p14:tracePt t="81103" x="1690688" y="5518150"/>
          <p14:tracePt t="81105" x="1674813" y="5502275"/>
          <p14:tracePt t="81107" x="1666875" y="5486400"/>
          <p14:tracePt t="81109" x="1658938" y="5470525"/>
          <p14:tracePt t="81113" x="1635125" y="5438775"/>
          <p14:tracePt t="81116" x="1627188" y="5430838"/>
          <p14:tracePt t="81120" x="1603375" y="5407025"/>
          <p14:tracePt t="81121" x="1595438" y="5383213"/>
          <p14:tracePt t="81123" x="1587500" y="5375275"/>
          <p14:tracePt t="81125" x="1579563" y="5359400"/>
          <p14:tracePt t="81129" x="1562100" y="5335588"/>
          <p14:tracePt t="81131" x="1554163" y="5319713"/>
          <p14:tracePt t="81135" x="1538288" y="5294313"/>
          <p14:tracePt t="81137" x="1530350" y="5286375"/>
          <p14:tracePt t="81139" x="1522413" y="5270500"/>
          <p14:tracePt t="81141" x="1506538" y="5254625"/>
          <p14:tracePt t="81143" x="1498600" y="5246688"/>
          <p14:tracePt t="81145" x="1490663" y="5238750"/>
          <p14:tracePt t="81147" x="1482725" y="5230813"/>
          <p14:tracePt t="81152" x="1474788" y="5207000"/>
          <p14:tracePt t="81153" x="1466850" y="5199063"/>
          <p14:tracePt t="81155" x="1458913" y="5183188"/>
          <p14:tracePt t="81157" x="1450975" y="5175250"/>
          <p14:tracePt t="81159" x="1443038" y="5167313"/>
          <p14:tracePt t="81163" x="1427163" y="5151438"/>
          <p14:tracePt t="81165" x="1419225" y="5143500"/>
          <p14:tracePt t="81169" x="1403350" y="5127625"/>
          <p14:tracePt t="81171" x="1403350" y="5119688"/>
          <p14:tracePt t="81173" x="1395413" y="5111750"/>
          <p14:tracePt t="81175" x="1387475" y="5103813"/>
          <p14:tracePt t="81177" x="1379538" y="5095875"/>
          <p14:tracePt t="81181" x="1371600" y="5087938"/>
          <p14:tracePt t="81185" x="1363663" y="5072063"/>
          <p14:tracePt t="81187" x="1355725" y="5072063"/>
          <p14:tracePt t="81191" x="1347788" y="5056188"/>
          <p14:tracePt t="81192" x="1339850" y="5056188"/>
          <p14:tracePt t="81195" x="1339850" y="5048250"/>
          <p14:tracePt t="81199" x="1331913" y="5048250"/>
          <p14:tracePt t="81201" x="1331913" y="5040313"/>
          <p14:tracePt t="81203" x="1323975" y="5040313"/>
          <p14:tracePt t="81205" x="1323975" y="5032375"/>
          <p14:tracePt t="81213" x="1316038" y="5024438"/>
          <p14:tracePt t="81221" x="1308100" y="5016500"/>
          <p14:tracePt t="81321" x="1316038" y="5016500"/>
          <p14:tracePt t="81347" x="1323975" y="5016500"/>
          <p14:tracePt t="81357" x="1331913" y="5016500"/>
          <p14:tracePt t="81365" x="1339850" y="5016500"/>
          <p14:tracePt t="81371" x="1347788" y="5016500"/>
          <p14:tracePt t="81373" x="1347788" y="5008563"/>
          <p14:tracePt t="81377" x="1355725" y="5008563"/>
          <p14:tracePt t="81383" x="1363663" y="5008563"/>
          <p14:tracePt t="81389" x="1371600" y="5008563"/>
          <p14:tracePt t="81393" x="1379538" y="5008563"/>
          <p14:tracePt t="81399" x="1387475" y="5008563"/>
          <p14:tracePt t="81403" x="1395413" y="5008563"/>
          <p14:tracePt t="81405" x="1395413" y="5000625"/>
          <p14:tracePt t="81407" x="1403350" y="5000625"/>
          <p14:tracePt t="81412" x="1411288" y="5000625"/>
          <p14:tracePt t="81417" x="1419225" y="4992688"/>
          <p14:tracePt t="81421" x="1427163" y="4992688"/>
          <p14:tracePt t="81425" x="1435100" y="4992688"/>
          <p14:tracePt t="81429" x="1435100" y="4984750"/>
          <p14:tracePt t="81431" x="1443038" y="4984750"/>
          <p14:tracePt t="81435" x="1450975" y="4984750"/>
          <p14:tracePt t="81437" x="1450975" y="4976813"/>
          <p14:tracePt t="81441" x="1458913" y="4976813"/>
          <p14:tracePt t="81446" x="1466850" y="4967288"/>
          <p14:tracePt t="81451" x="1474788" y="4959350"/>
          <p14:tracePt t="81455" x="1482725" y="4959350"/>
          <p14:tracePt t="81457" x="1482725" y="4951413"/>
          <p14:tracePt t="81459" x="1490663" y="4951413"/>
          <p14:tracePt t="81465" x="1490663" y="4943475"/>
          <p14:tracePt t="81467" x="1498600" y="4943475"/>
          <p14:tracePt t="81477" x="1498600" y="4935538"/>
          <p14:tracePt t="81481" x="1506538" y="4935538"/>
          <p14:tracePt t="81829" x="1498600" y="4935538"/>
          <p14:tracePt t="81832" x="1498600" y="4927600"/>
          <p14:tracePt t="81841" x="1490663" y="4927600"/>
          <p14:tracePt t="81845" x="1490663" y="4919663"/>
          <p14:tracePt t="81847" x="1482725" y="4919663"/>
          <p14:tracePt t="81855" x="1474788" y="4919663"/>
          <p14:tracePt t="81857" x="1474788" y="4911725"/>
          <p14:tracePt t="81863" x="1466850" y="4911725"/>
          <p14:tracePt t="81865" x="1466850" y="4903788"/>
          <p14:tracePt t="81869" x="1458913" y="4903788"/>
          <p14:tracePt t="81873" x="1458913" y="4895850"/>
          <p14:tracePt t="81875" x="1450975" y="4895850"/>
          <p14:tracePt t="81877" x="1450975" y="4887913"/>
          <p14:tracePt t="81880" x="1443038" y="4887913"/>
          <p14:tracePt t="81883" x="1443038" y="4879975"/>
          <p14:tracePt t="81885" x="1435100" y="4879975"/>
          <p14:tracePt t="81889" x="1435100" y="4872038"/>
          <p14:tracePt t="81891" x="1427163" y="4872038"/>
          <p14:tracePt t="81895" x="1427163" y="4864100"/>
          <p14:tracePt t="81903" x="1419225" y="4864100"/>
          <p14:tracePt t="81942" x="1411288" y="4864100"/>
          <p14:tracePt t="81945" x="1411288" y="4856163"/>
          <p14:tracePt t="81981" x="1403350" y="4856163"/>
          <p14:tracePt t="81999" x="1395413" y="4856163"/>
          <p14:tracePt t="82013" x="1387475" y="4856163"/>
          <p14:tracePt t="82027" x="1379538" y="4856163"/>
          <p14:tracePt t="82041" x="1371600" y="4856163"/>
          <p14:tracePt t="82053" x="1363663" y="4856163"/>
          <p14:tracePt t="82181" x="1371600" y="4856163"/>
          <p14:tracePt t="82185" x="1371600" y="4864100"/>
          <p14:tracePt t="82191" x="1379538" y="4864100"/>
          <p14:tracePt t="82196" x="1387475" y="4864100"/>
          <p14:tracePt t="82197" x="1387475" y="4872038"/>
          <p14:tracePt t="82201" x="1395413" y="4872038"/>
          <p14:tracePt t="82205" x="1403350" y="4872038"/>
          <p14:tracePt t="82209" x="1411288" y="4879975"/>
          <p14:tracePt t="82213" x="1419225" y="4879975"/>
          <p14:tracePt t="82217" x="1427163" y="4879975"/>
          <p14:tracePt t="82219" x="1435100" y="4879975"/>
          <p14:tracePt t="82221" x="1443038" y="4879975"/>
          <p14:tracePt t="82225" x="1450975" y="4879975"/>
          <p14:tracePt t="82229" x="1458913" y="4879975"/>
          <p14:tracePt t="82231" x="1466850" y="4879975"/>
          <p14:tracePt t="82233" x="1474788" y="4879975"/>
          <p14:tracePt t="82237" x="1482725" y="4879975"/>
          <p14:tracePt t="82239" x="1490663" y="4879975"/>
          <p14:tracePt t="82241" x="1498600" y="4879975"/>
          <p14:tracePt t="82245" x="1506538" y="4879975"/>
          <p14:tracePt t="82247" x="1514475" y="4879975"/>
          <p14:tracePt t="82249" x="1522413" y="4879975"/>
          <p14:tracePt t="82253" x="1530350" y="4879975"/>
          <p14:tracePt t="82255" x="1538288" y="4879975"/>
          <p14:tracePt t="82257" x="1546225" y="4879975"/>
          <p14:tracePt t="82259" x="1554163" y="4879975"/>
          <p14:tracePt t="82262" x="1562100" y="4887913"/>
          <p14:tracePt t="82265" x="1571625" y="4887913"/>
          <p14:tracePt t="82275" x="1579563" y="4887913"/>
          <p14:tracePt t="82279" x="1587500" y="4887913"/>
          <p14:tracePt t="82285" x="1595438" y="4887913"/>
          <p14:tracePt t="82291" x="1603375" y="4887913"/>
          <p14:tracePt t="82295" x="1603375" y="4895850"/>
          <p14:tracePt t="82299" x="1611313" y="4895850"/>
          <p14:tracePt t="82305" x="1619250" y="4895850"/>
          <p14:tracePt t="82315" x="1627188" y="4895850"/>
          <p14:tracePt t="82319" x="1635125" y="4887913"/>
          <p14:tracePt t="82325" x="1643063" y="4887913"/>
          <p14:tracePt t="82331" x="1651000" y="4887913"/>
          <p14:tracePt t="82335" x="1658938" y="4887913"/>
          <p14:tracePt t="82339" x="1666875" y="4887913"/>
          <p14:tracePt t="82341" x="1674813" y="4887913"/>
          <p14:tracePt t="82347" x="1682750" y="4887913"/>
          <p14:tracePt t="82351" x="1690688" y="4887913"/>
          <p14:tracePt t="82353" x="1698625" y="4887913"/>
          <p14:tracePt t="82357" x="1706563" y="4887913"/>
          <p14:tracePt t="82363" x="1714500" y="4879975"/>
          <p14:tracePt t="82365" x="1722438" y="4879975"/>
          <p14:tracePt t="82369" x="1730375" y="4879975"/>
          <p14:tracePt t="82371" x="1738313" y="4879975"/>
          <p14:tracePt t="82375" x="1746250" y="4879975"/>
          <p14:tracePt t="82377" x="1754188" y="4879975"/>
          <p14:tracePt t="82380" x="1762125" y="4879975"/>
          <p14:tracePt t="82381" x="1770063" y="4879975"/>
          <p14:tracePt t="82385" x="1778000" y="4879975"/>
          <p14:tracePt t="82387" x="1785938" y="4879975"/>
          <p14:tracePt t="82389" x="1793875" y="4879975"/>
          <p14:tracePt t="82392" x="1801813" y="4879975"/>
          <p14:tracePt t="82393" x="1809750" y="4879975"/>
          <p14:tracePt t="82396" x="1817688" y="4879975"/>
          <p14:tracePt t="82397" x="1825625" y="4879975"/>
          <p14:tracePt t="82399" x="1833563" y="4879975"/>
          <p14:tracePt t="82401" x="1841500" y="4879975"/>
          <p14:tracePt t="82403" x="1849438" y="4879975"/>
          <p14:tracePt t="82405" x="1857375" y="4879975"/>
          <p14:tracePt t="82407" x="1865313" y="4879975"/>
          <p14:tracePt t="82409" x="1873250" y="4879975"/>
          <p14:tracePt t="82412" x="1881188" y="4879975"/>
          <p14:tracePt t="82413" x="1889125" y="4879975"/>
          <p14:tracePt t="82415" x="1897063" y="4879975"/>
          <p14:tracePt t="82417" x="1905000" y="4879975"/>
          <p14:tracePt t="82419" x="1912938" y="4879975"/>
          <p14:tracePt t="82421" x="1922463" y="4879975"/>
          <p14:tracePt t="82423" x="1930400" y="4879975"/>
          <p14:tracePt t="82425" x="1938338" y="4879975"/>
          <p14:tracePt t="82427" x="1946275" y="4887913"/>
          <p14:tracePt t="82431" x="1962150" y="4887913"/>
          <p14:tracePt t="82433" x="1970088" y="4887913"/>
          <p14:tracePt t="82437" x="1978025" y="4887913"/>
          <p14:tracePt t="82439" x="1985963" y="4887913"/>
          <p14:tracePt t="82441" x="1993900" y="4887913"/>
          <p14:tracePt t="82445" x="2001838" y="4887913"/>
          <p14:tracePt t="82449" x="2009775" y="4887913"/>
          <p14:tracePt t="82453" x="2017713" y="4887913"/>
          <p14:tracePt t="82459" x="2025650" y="4895850"/>
          <p14:tracePt t="82463" x="2033588" y="4895850"/>
          <p14:tracePt t="82477" x="2041525" y="4895850"/>
          <p14:tracePt t="82615" x="2049463" y="4895850"/>
          <p14:tracePt t="82627" x="2057400" y="4895850"/>
          <p14:tracePt t="82635" x="2065338" y="4895850"/>
          <p14:tracePt t="82641" x="2073275" y="4895850"/>
          <p14:tracePt t="82645" x="2081213" y="4895850"/>
          <p14:tracePt t="82649" x="2089150" y="4895850"/>
          <p14:tracePt t="82653" x="2097088" y="4895850"/>
          <p14:tracePt t="82657" x="2105025" y="4895850"/>
          <p14:tracePt t="82659" x="2112963" y="4895850"/>
          <p14:tracePt t="82663" x="2120900" y="4895850"/>
          <p14:tracePt t="82665" x="2128838" y="4895850"/>
          <p14:tracePt t="82667" x="2136775" y="4895850"/>
          <p14:tracePt t="82669" x="2144713" y="4895850"/>
          <p14:tracePt t="82671" x="2152650" y="4895850"/>
          <p14:tracePt t="82673" x="2160588" y="4895850"/>
          <p14:tracePt t="82677" x="2168525" y="4895850"/>
          <p14:tracePt t="82679" x="2176463" y="4895850"/>
          <p14:tracePt t="82681" x="2184400" y="4895850"/>
          <p14:tracePt t="82683" x="2192338" y="4895850"/>
          <p14:tracePt t="82685" x="2200275" y="4895850"/>
          <p14:tracePt t="82687" x="2208213" y="4895850"/>
          <p14:tracePt t="82691" x="2216150" y="4895850"/>
          <p14:tracePt t="82693" x="2224088" y="4895850"/>
          <p14:tracePt t="82695" x="2232025" y="4895850"/>
          <p14:tracePt t="82697" x="2239963" y="4895850"/>
          <p14:tracePt t="82701" x="2247900" y="4895850"/>
          <p14:tracePt t="82703" x="2255838" y="4895850"/>
          <p14:tracePt t="82705" x="2265363" y="4887913"/>
          <p14:tracePt t="82709" x="2273300" y="4887913"/>
          <p14:tracePt t="82713" x="2281238" y="4887913"/>
          <p14:tracePt t="82717" x="2289175" y="4887913"/>
          <p14:tracePt t="82723" x="2297113" y="4887913"/>
          <p14:tracePt t="82730" x="2305050" y="4887913"/>
          <p14:tracePt t="82757" x="2312988" y="4887913"/>
          <p14:tracePt t="82787" x="2312988" y="4879975"/>
          <p14:tracePt t="82795" x="2320925" y="4879975"/>
          <p14:tracePt t="82803" x="2328863" y="4879975"/>
          <p14:tracePt t="82807" x="2328863" y="4872038"/>
          <p14:tracePt t="82809" x="2336800" y="4872038"/>
          <p14:tracePt t="82815" x="2344738" y="4872038"/>
          <p14:tracePt t="82821" x="2352675" y="4872038"/>
          <p14:tracePt t="82827" x="2360613" y="4872038"/>
          <p14:tracePt t="82835" x="2368550" y="4872038"/>
          <p14:tracePt t="83192" x="2376488" y="4872038"/>
          <p14:tracePt t="83199" x="2384425" y="4872038"/>
          <p14:tracePt t="83203" x="2392363" y="4872038"/>
          <p14:tracePt t="83205" x="2392363" y="4864100"/>
          <p14:tracePt t="83207" x="2400300" y="4864100"/>
          <p14:tracePt t="83209" x="2408238" y="4864100"/>
          <p14:tracePt t="83212" x="2416175" y="4864100"/>
          <p14:tracePt t="83214" x="2424113" y="4864100"/>
          <p14:tracePt t="83217" x="2432050" y="4864100"/>
          <p14:tracePt t="83221" x="2447925" y="4864100"/>
          <p14:tracePt t="83223" x="2455863" y="4864100"/>
          <p14:tracePt t="83225" x="2463800" y="4864100"/>
          <p14:tracePt t="83229" x="2471738" y="4864100"/>
          <p14:tracePt t="83231" x="2479675" y="4864100"/>
          <p14:tracePt t="83233" x="2487613" y="4864100"/>
          <p14:tracePt t="83237" x="2495550" y="4872038"/>
          <p14:tracePt t="83239" x="2503488" y="4872038"/>
          <p14:tracePt t="83241" x="2511425" y="4872038"/>
          <p14:tracePt t="83245" x="2519363" y="4872038"/>
          <p14:tracePt t="83247" x="2527300" y="4872038"/>
          <p14:tracePt t="83249" x="2535238" y="4872038"/>
          <p14:tracePt t="83253" x="2543175" y="4872038"/>
          <p14:tracePt t="83255" x="2551113" y="4872038"/>
          <p14:tracePt t="83259" x="2559050" y="4872038"/>
          <p14:tracePt t="83263" x="2566988" y="4872038"/>
          <p14:tracePt t="83266" x="2574925" y="4872038"/>
          <p14:tracePt t="83271" x="2582863" y="4872038"/>
          <p14:tracePt t="83275" x="2590800" y="4872038"/>
          <p14:tracePt t="83279" x="2598738" y="4872038"/>
          <p14:tracePt t="83285" x="2606675" y="4872038"/>
          <p14:tracePt t="83291" x="2616200" y="4872038"/>
          <p14:tracePt t="83303" x="2624138" y="4872038"/>
          <p14:tracePt t="83385" x="2632075" y="4872038"/>
          <p14:tracePt t="83406" x="2640013" y="4872038"/>
          <p14:tracePt t="83431" x="2647950" y="4872038"/>
          <p14:tracePt t="83643" x="2647950" y="4879975"/>
          <p14:tracePt t="83649" x="2640013" y="4879975"/>
          <p14:tracePt t="83657" x="2632075" y="4879975"/>
          <p14:tracePt t="83662" x="2624138" y="4887913"/>
          <p14:tracePt t="83665" x="2616200" y="4887913"/>
          <p14:tracePt t="83669" x="2606675" y="4887913"/>
          <p14:tracePt t="83671" x="2598738" y="4887913"/>
          <p14:tracePt t="83673" x="2590800" y="4895850"/>
          <p14:tracePt t="83677" x="2582863" y="4895850"/>
          <p14:tracePt t="83679" x="2574925" y="4895850"/>
          <p14:tracePt t="83683" x="2566988" y="4895850"/>
          <p14:tracePt t="83685" x="2559050" y="4895850"/>
          <p14:tracePt t="83687" x="2551113" y="4895850"/>
          <p14:tracePt t="83689" x="2543175" y="4895850"/>
          <p14:tracePt t="83691" x="2543175" y="4903788"/>
          <p14:tracePt t="83693" x="2535238" y="4903788"/>
          <p14:tracePt t="83695" x="2527300" y="4903788"/>
          <p14:tracePt t="83699" x="2519363" y="4903788"/>
          <p14:tracePt t="83701" x="2511425" y="4903788"/>
          <p14:tracePt t="83703" x="2503488" y="4903788"/>
          <p14:tracePt t="83707" x="2495550" y="4903788"/>
          <p14:tracePt t="83709" x="2487613" y="4903788"/>
          <p14:tracePt t="83712" x="2479675" y="4903788"/>
          <p14:tracePt t="83715" x="2471738" y="4903788"/>
          <p14:tracePt t="83717" x="2463800" y="4903788"/>
          <p14:tracePt t="83721" x="2455863" y="4903788"/>
          <p14:tracePt t="83725" x="2447925" y="4903788"/>
          <p14:tracePt t="83727" x="2439988" y="4903788"/>
          <p14:tracePt t="83733" x="2432050" y="4903788"/>
          <p14:tracePt t="83737" x="2424113" y="4903788"/>
          <p14:tracePt t="83743" x="2416175" y="4903788"/>
          <p14:tracePt t="83753" x="2408238" y="4903788"/>
          <p14:tracePt t="83769" x="2400300" y="4903788"/>
          <p14:tracePt t="83779" x="2392363" y="4903788"/>
          <p14:tracePt t="83785" x="2392363" y="4911725"/>
          <p14:tracePt t="83791" x="2384425" y="4911725"/>
          <p14:tracePt t="83795" x="2376488" y="4911725"/>
          <p14:tracePt t="83799" x="2368550" y="4911725"/>
          <p14:tracePt t="83803" x="2360613" y="4911725"/>
          <p14:tracePt t="83805" x="2352675" y="4919663"/>
          <p14:tracePt t="83809" x="2344738" y="4919663"/>
          <p14:tracePt t="83812" x="2336800" y="4919663"/>
          <p14:tracePt t="83815" x="2328863" y="4919663"/>
          <p14:tracePt t="83817" x="2320925" y="4919663"/>
          <p14:tracePt t="83819" x="2312988" y="4919663"/>
          <p14:tracePt t="83823" x="2305050" y="4919663"/>
          <p14:tracePt t="83825" x="2297113" y="4919663"/>
          <p14:tracePt t="83828" x="2289175" y="4919663"/>
          <p14:tracePt t="83831" x="2281238" y="4927600"/>
          <p14:tracePt t="83833" x="2273300" y="4927600"/>
          <p14:tracePt t="83835" x="2265363" y="4927600"/>
          <p14:tracePt t="83837" x="2255838" y="4927600"/>
          <p14:tracePt t="83841" x="2247900" y="4927600"/>
          <p14:tracePt t="83843" x="2239963" y="4927600"/>
          <p14:tracePt t="83847" x="2232025" y="4927600"/>
          <p14:tracePt t="83849" x="2224088" y="4927600"/>
          <p14:tracePt t="83853" x="2216150" y="4927600"/>
          <p14:tracePt t="83857" x="2208213" y="4927600"/>
          <p14:tracePt t="83859" x="2208213" y="4935538"/>
          <p14:tracePt t="83862" x="2200275" y="4935538"/>
          <p14:tracePt t="83865" x="2192338" y="4935538"/>
          <p14:tracePt t="83871" x="2184400" y="4935538"/>
          <p14:tracePt t="83879" x="2176463" y="4935538"/>
          <p14:tracePt t="83887" x="2168525" y="4935538"/>
          <p14:tracePt t="83989" x="2160588" y="4935538"/>
          <p14:tracePt t="84329" x="2168525" y="4935538"/>
          <p14:tracePt t="84333" x="2168525" y="4943475"/>
          <p14:tracePt t="84339" x="2176463" y="4943475"/>
          <p14:tracePt t="84347" x="2184400" y="4943475"/>
          <p14:tracePt t="84351" x="2192338" y="4943475"/>
          <p14:tracePt t="84353" x="2200275" y="4943475"/>
          <p14:tracePt t="84357" x="2208213" y="4943475"/>
          <p14:tracePt t="84359" x="2216150" y="4943475"/>
          <p14:tracePt t="84363" x="2232025" y="4943475"/>
          <p14:tracePt t="84365" x="2239963" y="4943475"/>
          <p14:tracePt t="84368" x="2255838" y="4935538"/>
          <p14:tracePt t="84369" x="2265363" y="4935538"/>
          <p14:tracePt t="84371" x="2273300" y="4935538"/>
          <p14:tracePt t="84373" x="2281238" y="4935538"/>
          <p14:tracePt t="84375" x="2297113" y="4935538"/>
          <p14:tracePt t="84379" x="2320925" y="4935538"/>
          <p14:tracePt t="84381" x="2328863" y="4927600"/>
          <p14:tracePt t="84383" x="2336800" y="4927600"/>
          <p14:tracePt t="84385" x="2352675" y="4927600"/>
          <p14:tracePt t="84387" x="2368550" y="4927600"/>
          <p14:tracePt t="84389" x="2376488" y="4919663"/>
          <p14:tracePt t="84391" x="2392363" y="4919663"/>
          <p14:tracePt t="84393" x="2408238" y="4919663"/>
          <p14:tracePt t="84395" x="2424113" y="4911725"/>
          <p14:tracePt t="84398" x="2439988" y="4911725"/>
          <p14:tracePt t="84399" x="2455863" y="4911725"/>
          <p14:tracePt t="84401" x="2479675" y="4903788"/>
          <p14:tracePt t="84403" x="2495550" y="4903788"/>
          <p14:tracePt t="84405" x="2511425" y="4895850"/>
          <p14:tracePt t="84407" x="2527300" y="4895850"/>
          <p14:tracePt t="84409" x="2543175" y="4887913"/>
          <p14:tracePt t="84412" x="2566988" y="4887913"/>
          <p14:tracePt t="84413" x="2582863" y="4887913"/>
          <p14:tracePt t="84416" x="2606675" y="4879975"/>
          <p14:tracePt t="84418" x="2624138" y="4879975"/>
          <p14:tracePt t="84419" x="2647950" y="4879975"/>
          <p14:tracePt t="84421" x="2663825" y="4872038"/>
          <p14:tracePt t="84423" x="2687638" y="4872038"/>
          <p14:tracePt t="84425" x="2703513" y="4872038"/>
          <p14:tracePt t="84427" x="2719388" y="4864100"/>
          <p14:tracePt t="84429" x="2735263" y="4864100"/>
          <p14:tracePt t="84431" x="2751138" y="4864100"/>
          <p14:tracePt t="84434" x="2774950" y="4864100"/>
          <p14:tracePt t="84435" x="2798763" y="4864100"/>
          <p14:tracePt t="84437" x="2806700" y="4864100"/>
          <p14:tracePt t="84439" x="2822575" y="4864100"/>
          <p14:tracePt t="84441" x="2830513" y="4864100"/>
          <p14:tracePt t="84443" x="2846388" y="4864100"/>
          <p14:tracePt t="84445" x="2862263" y="4864100"/>
          <p14:tracePt t="84448" x="2878138" y="4864100"/>
          <p14:tracePt t="84449" x="2886075" y="4872038"/>
          <p14:tracePt t="84451" x="2901950" y="4872038"/>
          <p14:tracePt t="84453" x="2909888" y="4872038"/>
          <p14:tracePt t="84455" x="2925763" y="4872038"/>
          <p14:tracePt t="84457" x="2933700" y="4872038"/>
          <p14:tracePt t="84459" x="2941638" y="4872038"/>
          <p14:tracePt t="84463" x="2967038" y="4879975"/>
          <p14:tracePt t="84465" x="2974975" y="4879975"/>
          <p14:tracePt t="84467" x="2982913" y="4879975"/>
          <p14:tracePt t="84469" x="2990850" y="4879975"/>
          <p14:tracePt t="84471" x="2998788" y="4887913"/>
          <p14:tracePt t="84473" x="3006725" y="4887913"/>
          <p14:tracePt t="84475" x="3014663" y="4887913"/>
          <p14:tracePt t="84479" x="3022600" y="4887913"/>
          <p14:tracePt t="84482" x="3030538" y="4887913"/>
          <p14:tracePt t="84485" x="3038475" y="4887913"/>
          <p14:tracePt t="84489" x="3046413" y="4887913"/>
          <p14:tracePt t="84491" x="3046413" y="4895850"/>
          <p14:tracePt t="84493" x="3054350" y="4895850"/>
          <p14:tracePt t="84503" x="3062288" y="4895850"/>
          <p14:tracePt t="84629" x="3062288" y="4903788"/>
          <p14:tracePt t="84640" x="3054350" y="4903788"/>
          <p14:tracePt t="84649" x="3054350" y="4911725"/>
          <p14:tracePt t="84715" x="3046413" y="4911725"/>
          <p14:tracePt t="84723" x="3046413" y="4919663"/>
          <p14:tracePt t="84739" x="3038475" y="4919663"/>
          <p14:tracePt t="84747" x="3030538" y="4919663"/>
          <p14:tracePt t="84753" x="3022600" y="4919663"/>
          <p14:tracePt t="84755" x="3022600" y="4927600"/>
          <p14:tracePt t="84757" x="3014663" y="4927600"/>
          <p14:tracePt t="84759" x="3006725" y="4927600"/>
          <p14:tracePt t="84763" x="2998788" y="4927600"/>
          <p14:tracePt t="84765" x="2990850" y="4927600"/>
          <p14:tracePt t="84769" x="2982913" y="4935538"/>
          <p14:tracePt t="84771" x="2974975" y="4935538"/>
          <p14:tracePt t="84773" x="2967038" y="4935538"/>
          <p14:tracePt t="84775" x="2957513" y="4943475"/>
          <p14:tracePt t="84779" x="2949575" y="4943475"/>
          <p14:tracePt t="84781" x="2941638" y="4943475"/>
          <p14:tracePt t="84785" x="2933700" y="4943475"/>
          <p14:tracePt t="84787" x="2925763" y="4943475"/>
          <p14:tracePt t="84789" x="2925763" y="4951413"/>
          <p14:tracePt t="84791" x="2917825" y="4951413"/>
          <p14:tracePt t="84795" x="2909888" y="4951413"/>
          <p14:tracePt t="84799" x="2901950" y="4951413"/>
          <p14:tracePt t="84805" x="2894013" y="4951413"/>
          <p14:tracePt t="84807" x="2894013" y="4959350"/>
          <p14:tracePt t="84809" x="2886075" y="4959350"/>
          <p14:tracePt t="84817" x="2878138" y="4959350"/>
          <p14:tracePt t="84881" x="2886075" y="4959350"/>
          <p14:tracePt t="85373" x="2886075" y="4951413"/>
          <p14:tracePt t="85377" x="2894013" y="4951413"/>
          <p14:tracePt t="85399" x="2901950" y="4951413"/>
          <p14:tracePt t="85417" x="2909888" y="4951413"/>
          <p14:tracePt t="85422" x="2909888" y="4943475"/>
          <p14:tracePt t="85429" x="2917825" y="4943475"/>
          <p14:tracePt t="85435" x="2925763" y="4943475"/>
          <p14:tracePt t="85442" x="2933700" y="4943475"/>
          <p14:tracePt t="85445" x="2941638" y="4943475"/>
          <p14:tracePt t="85447" x="2941638" y="4935538"/>
          <p14:tracePt t="85449" x="2949575" y="4935538"/>
          <p14:tracePt t="85453" x="2957513" y="4935538"/>
          <p14:tracePt t="85456" x="2967038" y="4935538"/>
          <p14:tracePt t="85457" x="2974975" y="4935538"/>
          <p14:tracePt t="85463" x="2990850" y="4927600"/>
          <p14:tracePt t="85465" x="2998788" y="4927600"/>
          <p14:tracePt t="85467" x="3006725" y="4927600"/>
          <p14:tracePt t="85469" x="3014663" y="4927600"/>
          <p14:tracePt t="85473" x="3022600" y="4927600"/>
          <p14:tracePt t="85475" x="3030538" y="4927600"/>
          <p14:tracePt t="85477" x="3038475" y="4927600"/>
          <p14:tracePt t="85481" x="3054350" y="4919663"/>
          <p14:tracePt t="85483" x="3062288" y="4919663"/>
          <p14:tracePt t="85485" x="3070225" y="4919663"/>
          <p14:tracePt t="85490" x="3086100" y="4919663"/>
          <p14:tracePt t="85493" x="3094038" y="4919663"/>
          <p14:tracePt t="85495" x="3101975" y="4919663"/>
          <p14:tracePt t="85497" x="3109913" y="4919663"/>
          <p14:tracePt t="85499" x="3117850" y="4919663"/>
          <p14:tracePt t="85501" x="3125788" y="4919663"/>
          <p14:tracePt t="85503" x="3133725" y="4919663"/>
          <p14:tracePt t="85505" x="3141663" y="4919663"/>
          <p14:tracePt t="85507" x="3149600" y="4919663"/>
          <p14:tracePt t="85509" x="3157538" y="4919663"/>
          <p14:tracePt t="85513" x="3173413" y="4919663"/>
          <p14:tracePt t="85516" x="3181350" y="4919663"/>
          <p14:tracePt t="85517" x="3189288" y="4911725"/>
          <p14:tracePt t="85519" x="3197225" y="4911725"/>
          <p14:tracePt t="85521" x="3205163" y="4911725"/>
          <p14:tracePt t="85523" x="3213100" y="4911725"/>
          <p14:tracePt t="85525" x="3221038" y="4911725"/>
          <p14:tracePt t="85529" x="3228975" y="4911725"/>
          <p14:tracePt t="85532" x="3236913" y="4911725"/>
          <p14:tracePt t="85534" x="3244850" y="4911725"/>
          <p14:tracePt t="85537" x="3252788" y="4911725"/>
          <p14:tracePt t="85539" x="3260725" y="4911725"/>
          <p14:tracePt t="85543" x="3268663" y="4911725"/>
          <p14:tracePt t="85545" x="3268663" y="4903788"/>
          <p14:tracePt t="85549" x="3276600" y="4903788"/>
          <p14:tracePt t="85551" x="3284538" y="4903788"/>
          <p14:tracePt t="85555" x="3292475" y="4903788"/>
          <p14:tracePt t="85558" x="3300413" y="4903788"/>
          <p14:tracePt t="85564" x="3308350" y="4903788"/>
          <p14:tracePt t="85567" x="3317875" y="4903788"/>
          <p14:tracePt t="85573" x="3325813" y="4903788"/>
          <p14:tracePt t="85579" x="3333750" y="4903788"/>
          <p14:tracePt t="85585" x="3341688" y="4903788"/>
          <p14:tracePt t="85592" x="3349625" y="4895850"/>
          <p14:tracePt t="85597" x="3357563" y="4895850"/>
          <p14:tracePt t="85603" x="3365500" y="4895850"/>
          <p14:tracePt t="85609" x="3373438" y="4895850"/>
          <p14:tracePt t="85615" x="3373438" y="4887913"/>
          <p14:tracePt t="85617" x="3381375" y="4887913"/>
          <p14:tracePt t="85623" x="3389313" y="4887913"/>
          <p14:tracePt t="85631" x="3397250" y="4887913"/>
          <p14:tracePt t="85807" x="3405188" y="4887913"/>
          <p14:tracePt t="85828" x="3413125" y="4887913"/>
          <p14:tracePt t="85832" x="3413125" y="4879975"/>
          <p14:tracePt t="85840" x="3421063" y="4879975"/>
          <p14:tracePt t="85854" x="3429000" y="4879975"/>
          <p14:tracePt t="85868" x="3436938" y="4879975"/>
          <p14:tracePt t="86003" x="3444875" y="4879975"/>
          <p14:tracePt t="86525" x="3436938" y="4879975"/>
          <p14:tracePt t="86546" x="3429000" y="4879975"/>
          <p14:tracePt t="86560" x="3421063" y="4879975"/>
          <p14:tracePt t="86570" x="3413125" y="4879975"/>
          <p14:tracePt t="86579" x="3405188" y="4879975"/>
          <p14:tracePt t="86584" x="3397250" y="4879975"/>
          <p14:tracePt t="86590" x="3389313" y="4879975"/>
          <p14:tracePt t="86596" x="3381375" y="4879975"/>
          <p14:tracePt t="86600" x="3373438" y="4879975"/>
          <p14:tracePt t="86604" x="3365500" y="4879975"/>
          <p14:tracePt t="86608" x="3357563" y="4879975"/>
          <p14:tracePt t="86614" x="3349625" y="4879975"/>
          <p14:tracePt t="86620" x="3341688" y="4879975"/>
          <p14:tracePt t="86630" x="3333750" y="4879975"/>
          <p14:tracePt t="86634" x="3325813" y="4879975"/>
          <p14:tracePt t="86636" x="3325813" y="4872038"/>
          <p14:tracePt t="86640" x="3317875" y="4872038"/>
          <p14:tracePt t="86648" x="3308350" y="4872038"/>
          <p14:tracePt t="86656" x="3300413" y="4872038"/>
          <p14:tracePt t="86663" x="3292475" y="4872038"/>
          <p14:tracePt t="86668" x="3284538" y="4872038"/>
          <p14:tracePt t="86672" x="3276600" y="4872038"/>
          <p14:tracePt t="86679" x="3268663" y="4872038"/>
          <p14:tracePt t="86680" x="3260725" y="4872038"/>
          <p14:tracePt t="86684" x="3252788" y="4872038"/>
          <p14:tracePt t="86686" x="3252788" y="4879975"/>
          <p14:tracePt t="86688" x="3244850" y="4879975"/>
          <p14:tracePt t="86692" x="3236913" y="4879975"/>
          <p14:tracePt t="86696" x="3228975" y="4879975"/>
          <p14:tracePt t="86700" x="3221038" y="4879975"/>
          <p14:tracePt t="86704" x="3213100" y="4879975"/>
          <p14:tracePt t="86708" x="3205163" y="4879975"/>
          <p14:tracePt t="86722" x="3197225" y="4879975"/>
          <p14:tracePt t="86736" x="3197225" y="4887913"/>
          <p14:tracePt t="86738" x="3189288" y="4887913"/>
          <p14:tracePt t="86750" x="3181350" y="4887913"/>
          <p14:tracePt t="86756" x="3173413" y="4887913"/>
          <p14:tracePt t="86758" x="3173413" y="4895850"/>
          <p14:tracePt t="86760" x="3165475" y="4895850"/>
          <p14:tracePt t="86766" x="3157538" y="4895850"/>
          <p14:tracePt t="86770" x="3149600" y="4895850"/>
          <p14:tracePt t="86774" x="3141663" y="4903788"/>
          <p14:tracePt t="86778" x="3133725" y="4903788"/>
          <p14:tracePt t="86782" x="3125788" y="4903788"/>
          <p14:tracePt t="86784" x="3117850" y="4911725"/>
          <p14:tracePt t="86788" x="3109913" y="4911725"/>
          <p14:tracePt t="86790" x="3101975" y="4911725"/>
          <p14:tracePt t="86792" x="3094038" y="4919663"/>
          <p14:tracePt t="86799" x="3070225" y="4927600"/>
          <p14:tracePt t="86800" x="3062288" y="4927600"/>
          <p14:tracePt t="86802" x="3054350" y="4927600"/>
          <p14:tracePt t="86804" x="3046413" y="4927600"/>
          <p14:tracePt t="86806" x="3030538" y="4935538"/>
          <p14:tracePt t="86808" x="3022600" y="4935538"/>
          <p14:tracePt t="86810" x="3014663" y="4935538"/>
          <p14:tracePt t="86812" x="2998788" y="4943475"/>
          <p14:tracePt t="86817" x="2982913" y="4943475"/>
          <p14:tracePt t="86818" x="2967038" y="4951413"/>
          <p14:tracePt t="86820" x="2957513" y="4951413"/>
          <p14:tracePt t="86822" x="2941638" y="4951413"/>
          <p14:tracePt t="86824" x="2933700" y="4959350"/>
          <p14:tracePt t="86826" x="2925763" y="4959350"/>
          <p14:tracePt t="86829" x="2909888" y="4967288"/>
          <p14:tracePt t="86830" x="2901950" y="4967288"/>
          <p14:tracePt t="86832" x="2886075" y="4967288"/>
          <p14:tracePt t="86834" x="2878138" y="4976813"/>
          <p14:tracePt t="86836" x="2862263" y="4976813"/>
          <p14:tracePt t="86838" x="2854325" y="4984750"/>
          <p14:tracePt t="86840" x="2846388" y="4984750"/>
          <p14:tracePt t="86842" x="2830513" y="4992688"/>
          <p14:tracePt t="86846" x="2806700" y="5000625"/>
          <p14:tracePt t="86848" x="2790825" y="5008563"/>
          <p14:tracePt t="86851" x="2782888" y="5008563"/>
          <p14:tracePt t="86852" x="2767013" y="5016500"/>
          <p14:tracePt t="86854" x="2751138" y="5016500"/>
          <p14:tracePt t="86856" x="2743200" y="5024438"/>
          <p14:tracePt t="86858" x="2727325" y="5032375"/>
          <p14:tracePt t="86860" x="2711450" y="5032375"/>
          <p14:tracePt t="86862" x="2703513" y="5040313"/>
          <p14:tracePt t="86864" x="2687638" y="5048250"/>
          <p14:tracePt t="86867" x="2671763" y="5048250"/>
          <p14:tracePt t="86868" x="2655888" y="5056188"/>
          <p14:tracePt t="86870" x="2647950" y="5064125"/>
          <p14:tracePt t="86872" x="2632075" y="5064125"/>
          <p14:tracePt t="86874" x="2624138" y="5072063"/>
          <p14:tracePt t="86876" x="2606675" y="5072063"/>
          <p14:tracePt t="86878" x="2598738" y="5080000"/>
          <p14:tracePt t="86880" x="2582863" y="5080000"/>
          <p14:tracePt t="86884" x="2566988" y="5095875"/>
          <p14:tracePt t="86886" x="2551113" y="5095875"/>
          <p14:tracePt t="86888" x="2543175" y="5103813"/>
          <p14:tracePt t="86890" x="2535238" y="5111750"/>
          <p14:tracePt t="86892" x="2527300" y="5111750"/>
          <p14:tracePt t="86896" x="2511425" y="5119688"/>
          <p14:tracePt t="86899" x="2503488" y="5127625"/>
          <p14:tracePt t="86902" x="2487613" y="5135563"/>
          <p14:tracePt t="86904" x="2479675" y="5135563"/>
          <p14:tracePt t="86906" x="2471738" y="5143500"/>
          <p14:tracePt t="86908" x="2463800" y="5143500"/>
          <p14:tracePt t="86910" x="2463800" y="5151438"/>
          <p14:tracePt t="86912" x="2455863" y="5151438"/>
          <p14:tracePt t="86914" x="2447925" y="5159375"/>
          <p14:tracePt t="86917" x="2439988" y="5159375"/>
          <p14:tracePt t="86918" x="2432050" y="5159375"/>
          <p14:tracePt t="86920" x="2424113" y="5167313"/>
          <p14:tracePt t="86924" x="2416175" y="5175250"/>
          <p14:tracePt t="86926" x="2408238" y="5175250"/>
          <p14:tracePt t="86928" x="2400300" y="5175250"/>
          <p14:tracePt t="86930" x="2400300" y="5183188"/>
          <p14:tracePt t="86934" x="2384425" y="5191125"/>
          <p14:tracePt t="86938" x="2376488" y="5191125"/>
          <p14:tracePt t="86940" x="2368550" y="5199063"/>
          <p14:tracePt t="86946" x="2352675" y="5207000"/>
          <p14:tracePt t="86950" x="2344738" y="5214938"/>
          <p14:tracePt t="86965" x="2312988" y="5230813"/>
          <p14:tracePt t="86968" x="2305050" y="5238750"/>
          <p14:tracePt t="86974" x="2297113" y="5246688"/>
          <p14:tracePt t="86979" x="2289175" y="5246688"/>
          <p14:tracePt t="86980" x="2289175" y="5254625"/>
          <p14:tracePt t="86982" x="2281238" y="5254625"/>
          <p14:tracePt t="86986" x="2273300" y="5254625"/>
          <p14:tracePt t="86988" x="2265363" y="5262563"/>
          <p14:tracePt t="86992" x="2255838" y="5262563"/>
          <p14:tracePt t="86996" x="2247900" y="5270500"/>
          <p14:tracePt t="87000" x="2239963" y="5270500"/>
          <p14:tracePt t="87004" x="2239963" y="5278438"/>
          <p14:tracePt t="87006" x="2232025" y="5278438"/>
          <p14:tracePt t="87012" x="2224088" y="5278438"/>
          <p14:tracePt t="87016" x="2224088" y="5286375"/>
          <p14:tracePt t="87018" x="2216150" y="5286375"/>
          <p14:tracePt t="87026" x="2208213" y="5294313"/>
          <p14:tracePt t="87031" x="2200275" y="5294313"/>
          <p14:tracePt t="87036" x="2192338" y="5302250"/>
          <p14:tracePt t="87040" x="2184400" y="5302250"/>
          <p14:tracePt t="87046" x="2176463" y="5310188"/>
          <p14:tracePt t="87054" x="2168525" y="5319713"/>
          <p14:tracePt t="87068" x="2168525" y="5327650"/>
          <p14:tracePt t="87128" x="2160588" y="5327650"/>
          <p14:tracePt t="87134" x="2160588" y="5319713"/>
          <p14:tracePt t="87136" x="2168525" y="5319713"/>
          <p14:tracePt t="87140" x="2176463" y="5319713"/>
          <p14:tracePt t="87142" x="2184400" y="5319713"/>
          <p14:tracePt t="87147" x="2200275" y="5310188"/>
          <p14:tracePt t="87150" x="2208213" y="5302250"/>
          <p14:tracePt t="87152" x="2224088" y="5302250"/>
          <p14:tracePt t="87154" x="2232025" y="5302250"/>
          <p14:tracePt t="87156" x="2239963" y="5294313"/>
          <p14:tracePt t="87158" x="2247900" y="5294313"/>
          <p14:tracePt t="87160" x="2255838" y="5286375"/>
          <p14:tracePt t="87162" x="2265363" y="5286375"/>
          <p14:tracePt t="87166" x="2281238" y="5278438"/>
          <p14:tracePt t="87168" x="2289175" y="5278438"/>
          <p14:tracePt t="87170" x="2297113" y="5270500"/>
          <p14:tracePt t="87174" x="2305050" y="5262563"/>
          <p14:tracePt t="87176" x="2312988" y="5262563"/>
          <p14:tracePt t="87178" x="2320925" y="5254625"/>
          <p14:tracePt t="87180" x="2320925" y="5246688"/>
          <p14:tracePt t="87184" x="2336800" y="5238750"/>
          <p14:tracePt t="87188" x="2344738" y="5230813"/>
          <p14:tracePt t="87190" x="2352675" y="5222875"/>
          <p14:tracePt t="87192" x="2352675" y="5214938"/>
          <p14:tracePt t="87196" x="2368550" y="5207000"/>
          <p14:tracePt t="87200" x="2376488" y="5199063"/>
          <p14:tracePt t="87202" x="2376488" y="5191125"/>
          <p14:tracePt t="87204" x="2384425" y="5191125"/>
          <p14:tracePt t="87206" x="2384425" y="5183188"/>
          <p14:tracePt t="87208" x="2392363" y="5183188"/>
          <p14:tracePt t="87210" x="2392363" y="5175250"/>
          <p14:tracePt t="87214" x="2400300" y="5167313"/>
          <p14:tracePt t="87218" x="2400300" y="5159375"/>
          <p14:tracePt t="87224" x="2408238" y="5159375"/>
          <p14:tracePt t="87229" x="2408238" y="5151438"/>
          <p14:tracePt t="87280" x="2408238" y="5159375"/>
          <p14:tracePt t="87284" x="2400300" y="5159375"/>
          <p14:tracePt t="87288" x="2392363" y="5159375"/>
          <p14:tracePt t="87290" x="2384425" y="5167313"/>
          <p14:tracePt t="87296" x="2368550" y="5175250"/>
          <p14:tracePt t="87299" x="2352675" y="5183188"/>
          <p14:tracePt t="87300" x="2344738" y="5191125"/>
          <p14:tracePt t="87302" x="2336800" y="5199063"/>
          <p14:tracePt t="87304" x="2328863" y="5207000"/>
          <p14:tracePt t="87306" x="2320925" y="5214938"/>
          <p14:tracePt t="87308" x="2312988" y="5222875"/>
          <p14:tracePt t="87310" x="2305050" y="5230813"/>
          <p14:tracePt t="87312" x="2297113" y="5246688"/>
          <p14:tracePt t="87316" x="2281238" y="5262563"/>
          <p14:tracePt t="87318" x="2273300" y="5278438"/>
          <p14:tracePt t="87320" x="2265363" y="5286375"/>
          <p14:tracePt t="87322" x="2255838" y="5294313"/>
          <p14:tracePt t="87324" x="2247900" y="5302250"/>
          <p14:tracePt t="87326" x="2239963" y="5310188"/>
          <p14:tracePt t="87330" x="2224088" y="5327650"/>
          <p14:tracePt t="87332" x="2224088" y="5335588"/>
          <p14:tracePt t="87336" x="2208213" y="5351463"/>
          <p14:tracePt t="87338" x="2200275" y="5359400"/>
          <p14:tracePt t="87340" x="2192338" y="5367338"/>
          <p14:tracePt t="87342" x="2184400" y="5375275"/>
          <p14:tracePt t="87347" x="2176463" y="5391150"/>
          <p14:tracePt t="87348" x="2168525" y="5399088"/>
          <p14:tracePt t="87350" x="2160588" y="5407025"/>
          <p14:tracePt t="87354" x="2144713" y="5422900"/>
          <p14:tracePt t="87356" x="2136775" y="5430838"/>
          <p14:tracePt t="87358" x="2128838" y="5430838"/>
          <p14:tracePt t="87361" x="2128838" y="5438775"/>
          <p14:tracePt t="87364" x="2112963" y="5454650"/>
          <p14:tracePt t="87367" x="2105025" y="5454650"/>
          <p14:tracePt t="87370" x="2097088" y="5470525"/>
          <p14:tracePt t="87372" x="2089150" y="5470525"/>
          <p14:tracePt t="87374" x="2089150" y="5478463"/>
          <p14:tracePt t="87376" x="2081213" y="5486400"/>
          <p14:tracePt t="87380" x="2073275" y="5494338"/>
          <p14:tracePt t="87384" x="2073275" y="5502275"/>
          <p14:tracePt t="87386" x="2065338" y="5502275"/>
          <p14:tracePt t="87392" x="2065338" y="5510213"/>
          <p14:tracePt t="87396" x="2057400" y="5510213"/>
          <p14:tracePt t="87400" x="2057400" y="5518150"/>
          <p14:tracePt t="87406" x="2049463" y="5518150"/>
          <p14:tracePt t="87469" x="2041525" y="5518150"/>
          <p14:tracePt t="87478" x="2033588" y="5518150"/>
          <p14:tracePt t="87482" x="2025650" y="5518150"/>
          <p14:tracePt t="87486" x="2025650" y="5510213"/>
          <p14:tracePt t="87488" x="2017713" y="5510213"/>
          <p14:tracePt t="87492" x="2009775" y="5510213"/>
          <p14:tracePt t="87496" x="2009775" y="5502275"/>
          <p14:tracePt t="87498" x="2001838" y="5502275"/>
          <p14:tracePt t="87502" x="1993900" y="5502275"/>
          <p14:tracePt t="87504" x="1993900" y="5494338"/>
          <p14:tracePt t="87508" x="1985963" y="5494338"/>
          <p14:tracePt t="87510" x="1985963" y="5486400"/>
          <p14:tracePt t="87514" x="1978025" y="5478463"/>
          <p14:tracePt t="87518" x="1978025" y="5470525"/>
          <p14:tracePt t="87520" x="1970088" y="5470525"/>
          <p14:tracePt t="87522" x="1970088" y="5462588"/>
          <p14:tracePt t="87526" x="1962150" y="5454650"/>
          <p14:tracePt t="87529" x="1962150" y="5446713"/>
          <p14:tracePt t="87532" x="1954213" y="5438775"/>
          <p14:tracePt t="87534" x="1954213" y="5430838"/>
          <p14:tracePt t="87538" x="1954213" y="5422900"/>
          <p14:tracePt t="87540" x="1954213" y="5414963"/>
          <p14:tracePt t="87542" x="1954213" y="5407025"/>
          <p14:tracePt t="87549" x="1946275" y="5383213"/>
          <p14:tracePt t="87550" x="1946275" y="5375275"/>
          <p14:tracePt t="87552" x="1946275" y="5367338"/>
          <p14:tracePt t="87554" x="1946275" y="5359400"/>
          <p14:tracePt t="87556" x="1946275" y="5351463"/>
          <p14:tracePt t="87558" x="1946275" y="5343525"/>
          <p14:tracePt t="87560" x="1946275" y="5335588"/>
          <p14:tracePt t="87562" x="1946275" y="5319713"/>
          <p14:tracePt t="87566" x="1946275" y="5302250"/>
          <p14:tracePt t="87568" x="1946275" y="5294313"/>
          <p14:tracePt t="87570" x="1946275" y="5286375"/>
          <p14:tracePt t="87572" x="1946275" y="5278438"/>
          <p14:tracePt t="87574" x="1954213" y="5270500"/>
          <p14:tracePt t="87576" x="1954213" y="5262563"/>
          <p14:tracePt t="87580" x="1954213" y="5254625"/>
          <p14:tracePt t="87582" x="1954213" y="5246688"/>
          <p14:tracePt t="87584" x="1954213" y="5238750"/>
          <p14:tracePt t="87586" x="1954213" y="5230813"/>
          <p14:tracePt t="87590" x="1954213" y="5222875"/>
          <p14:tracePt t="87592" x="1962150" y="5222875"/>
          <p14:tracePt t="87596" x="1962150" y="5214938"/>
          <p14:tracePt t="87598" x="1962150" y="5207000"/>
          <p14:tracePt t="87602" x="1962150" y="5199063"/>
          <p14:tracePt t="87608" x="1962150" y="5191125"/>
          <p14:tracePt t="87614" x="1970088" y="5191125"/>
          <p14:tracePt t="87616" x="1970088" y="5183188"/>
          <p14:tracePt t="87672" x="1970088" y="5191125"/>
          <p14:tracePt t="87682" x="1978025" y="5191125"/>
          <p14:tracePt t="87685" x="1978025" y="5199063"/>
          <p14:tracePt t="87688" x="1985963" y="5214938"/>
          <p14:tracePt t="87690" x="1993900" y="5214938"/>
          <p14:tracePt t="87692" x="2001838" y="5222875"/>
          <p14:tracePt t="87696" x="2009775" y="5238750"/>
          <p14:tracePt t="87698" x="2017713" y="5246688"/>
          <p14:tracePt t="87700" x="2025650" y="5254625"/>
          <p14:tracePt t="87702" x="2033588" y="5262563"/>
          <p14:tracePt t="87704" x="2041525" y="5262563"/>
          <p14:tracePt t="87706" x="2049463" y="5270500"/>
          <p14:tracePt t="87708" x="2049463" y="5278438"/>
          <p14:tracePt t="87710" x="2057400" y="5286375"/>
          <p14:tracePt t="87713" x="2065338" y="5294313"/>
          <p14:tracePt t="87714" x="2073275" y="5302250"/>
          <p14:tracePt t="87717" x="2081213" y="5310188"/>
          <p14:tracePt t="87720" x="2089150" y="5319713"/>
          <p14:tracePt t="87721" x="2097088" y="5319713"/>
          <p14:tracePt t="87722" x="2105025" y="5327650"/>
          <p14:tracePt t="87724" x="2112963" y="5335588"/>
          <p14:tracePt t="87726" x="2120900" y="5343525"/>
          <p14:tracePt t="87728" x="2128838" y="5351463"/>
          <p14:tracePt t="87730" x="2136775" y="5359400"/>
          <p14:tracePt t="87733" x="2144713" y="5367338"/>
          <p14:tracePt t="87738" x="2168525" y="5383213"/>
          <p14:tracePt t="87740" x="2176463" y="5391150"/>
          <p14:tracePt t="87742" x="2184400" y="5399088"/>
          <p14:tracePt t="87746" x="2200275" y="5414963"/>
          <p14:tracePt t="87748" x="2208213" y="5422900"/>
          <p14:tracePt t="87755" x="2232025" y="5438775"/>
          <p14:tracePt t="87757" x="2239963" y="5446713"/>
          <p14:tracePt t="87758" x="2247900" y="5454650"/>
          <p14:tracePt t="87760" x="2247900" y="5462588"/>
          <p14:tracePt t="87762" x="2255838" y="5462588"/>
          <p14:tracePt t="87764" x="2265363" y="5470525"/>
          <p14:tracePt t="87768" x="2281238" y="5486400"/>
          <p14:tracePt t="87769" x="2289175" y="5486400"/>
          <p14:tracePt t="87772" x="2289175" y="5494338"/>
          <p14:tracePt t="87774" x="2297113" y="5502275"/>
          <p14:tracePt t="87776" x="2305050" y="5502275"/>
          <p14:tracePt t="87778" x="2312988" y="5510213"/>
          <p14:tracePt t="87780" x="2312988" y="5518150"/>
          <p14:tracePt t="87786" x="2328863" y="5526088"/>
          <p14:tracePt t="87788" x="2336800" y="5534025"/>
          <p14:tracePt t="87792" x="2344738" y="5534025"/>
          <p14:tracePt t="87795" x="2344738" y="5541963"/>
          <p14:tracePt t="87799" x="2352675" y="5541963"/>
          <p14:tracePt t="87800" x="2352675" y="5549900"/>
          <p14:tracePt t="87804" x="2360613" y="5549900"/>
          <p14:tracePt t="87808" x="2360613" y="5557838"/>
          <p14:tracePt t="88040" x="2368550" y="5557838"/>
          <p14:tracePt t="88174" x="2360613" y="5557838"/>
          <p14:tracePt t="88176" x="2360613" y="5565775"/>
          <p14:tracePt t="88194" x="2360613" y="5573713"/>
          <p14:tracePt t="88414" x="2360613" y="5581650"/>
          <p14:tracePt t="88418" x="2352675" y="5581650"/>
          <p14:tracePt t="88426" x="2344738" y="5581650"/>
          <p14:tracePt t="88430" x="2344738" y="5589588"/>
          <p14:tracePt t="88432" x="2336800" y="5589588"/>
          <p14:tracePt t="88436" x="2328863" y="5589588"/>
          <p14:tracePt t="88442" x="2320925" y="5597525"/>
          <p14:tracePt t="88446" x="2312988" y="5597525"/>
          <p14:tracePt t="88450" x="2305050" y="5597525"/>
          <p14:tracePt t="88454" x="2297113" y="5605463"/>
          <p14:tracePt t="88456" x="2289175" y="5605463"/>
          <p14:tracePt t="88460" x="2281238" y="5605463"/>
          <p14:tracePt t="88462" x="2273300" y="5605463"/>
          <p14:tracePt t="88464" x="2265363" y="5613400"/>
          <p14:tracePt t="88468" x="2255838" y="5613400"/>
          <p14:tracePt t="88470" x="2247900" y="5613400"/>
          <p14:tracePt t="88474" x="2239963" y="5621338"/>
          <p14:tracePt t="88476" x="2232025" y="5621338"/>
          <p14:tracePt t="88480" x="2224088" y="5621338"/>
          <p14:tracePt t="88482" x="2216150" y="5621338"/>
          <p14:tracePt t="88486" x="2208213" y="5621338"/>
          <p14:tracePt t="88490" x="2200275" y="5629275"/>
          <p14:tracePt t="88496" x="2192338" y="5629275"/>
          <p14:tracePt t="88500" x="2184400" y="5629275"/>
          <p14:tracePt t="88502" x="2184400" y="5637213"/>
          <p14:tracePt t="88506" x="2176463" y="5637213"/>
          <p14:tracePt t="88512" x="2168525" y="5637213"/>
          <p14:tracePt t="88516" x="2160588" y="5637213"/>
          <p14:tracePt t="88518" x="2160588" y="5645150"/>
          <p14:tracePt t="88524" x="2152650" y="5645150"/>
          <p14:tracePt t="88532" x="2144713" y="5645150"/>
          <p14:tracePt t="88542" x="2136775" y="5645150"/>
          <p14:tracePt t="88547" x="2136775" y="5653088"/>
          <p14:tracePt t="88556" x="2128838" y="5653088"/>
          <p14:tracePt t="88570" x="2120900" y="5653088"/>
          <p14:tracePt t="88582" x="2112963" y="5662613"/>
          <p14:tracePt t="88592" x="2105025" y="5662613"/>
          <p14:tracePt t="88600" x="2097088" y="5662613"/>
          <p14:tracePt t="88604" x="2097088" y="5670550"/>
          <p14:tracePt t="88608" x="2089150" y="5670550"/>
          <p14:tracePt t="88616" x="2081213" y="5670550"/>
          <p14:tracePt t="88622" x="2081213" y="5678488"/>
          <p14:tracePt t="88626" x="2073275" y="5678488"/>
          <p14:tracePt t="88632" x="2065338" y="5678488"/>
          <p14:tracePt t="88634" x="2065338" y="5686425"/>
          <p14:tracePt t="88638" x="2057400" y="5686425"/>
          <p14:tracePt t="88642" x="2049463" y="5686425"/>
          <p14:tracePt t="88646" x="2049463" y="5694363"/>
          <p14:tracePt t="88648" x="2041525" y="5694363"/>
          <p14:tracePt t="88652" x="2033588" y="5694363"/>
          <p14:tracePt t="88658" x="2025650" y="5694363"/>
          <p14:tracePt t="88660" x="2025650" y="5702300"/>
          <p14:tracePt t="88666" x="2017713" y="5702300"/>
          <p14:tracePt t="88672" x="2009775" y="5702300"/>
          <p14:tracePt t="88680" x="2001838" y="5702300"/>
          <p14:tracePt t="88696" x="1993900" y="5702300"/>
          <p14:tracePt t="88758" x="1985963" y="5702300"/>
          <p14:tracePt t="88772" x="1978025" y="5702300"/>
          <p14:tracePt t="88776" x="1978025" y="5694363"/>
          <p14:tracePt t="88782" x="1970088" y="5694363"/>
          <p14:tracePt t="88792" x="1962150" y="5694363"/>
          <p14:tracePt t="88798" x="1962150" y="5686425"/>
          <p14:tracePt t="88800" x="1954213" y="5686425"/>
          <p14:tracePt t="88806" x="1946275" y="5686425"/>
          <p14:tracePt t="88808" x="1946275" y="5678488"/>
          <p14:tracePt t="88812" x="1938338" y="5678488"/>
          <p14:tracePt t="88816" x="1930400" y="5678488"/>
          <p14:tracePt t="88818" x="1930400" y="5670550"/>
          <p14:tracePt t="88820" x="1922463" y="5670550"/>
          <p14:tracePt t="88826" x="1912938" y="5662613"/>
          <p14:tracePt t="88830" x="1905000" y="5662613"/>
          <p14:tracePt t="88834" x="1905000" y="5653088"/>
          <p14:tracePt t="88836" x="1897063" y="5653088"/>
          <p14:tracePt t="88842" x="1889125" y="5645150"/>
          <p14:tracePt t="88848" x="1881188" y="5637213"/>
          <p14:tracePt t="88854" x="1873250" y="5637213"/>
          <p14:tracePt t="88856" x="1873250" y="5629275"/>
          <p14:tracePt t="88858" x="1865313" y="5629275"/>
          <p14:tracePt t="88862" x="1865313" y="5621338"/>
          <p14:tracePt t="88865" x="1857375" y="5621338"/>
          <p14:tracePt t="88868" x="1849438" y="5613400"/>
          <p14:tracePt t="88872" x="1841500" y="5613400"/>
          <p14:tracePt t="88874" x="1841500" y="5605463"/>
          <p14:tracePt t="88877" x="1833563" y="5605463"/>
          <p14:tracePt t="88879" x="1825625" y="5597525"/>
          <p14:tracePt t="88882" x="1817688" y="5597525"/>
          <p14:tracePt t="88886" x="1809750" y="5589588"/>
          <p14:tracePt t="88890" x="1801813" y="5589588"/>
          <p14:tracePt t="88892" x="1801813" y="5581650"/>
          <p14:tracePt t="88896" x="1793875" y="5581650"/>
          <p14:tracePt t="88900" x="1778000" y="5573713"/>
          <p14:tracePt t="88904" x="1770063" y="5573713"/>
          <p14:tracePt t="88906" x="1770063" y="5565775"/>
          <p14:tracePt t="88908" x="1762125" y="5565775"/>
          <p14:tracePt t="88910" x="1754188" y="5565775"/>
          <p14:tracePt t="88912" x="1754188" y="5557838"/>
          <p14:tracePt t="88916" x="1738313" y="5557838"/>
          <p14:tracePt t="88920" x="1730375" y="5557838"/>
          <p14:tracePt t="88922" x="1722438" y="5549900"/>
          <p14:tracePt t="88926" x="1714500" y="5549900"/>
          <p14:tracePt t="88930" x="1706563" y="5549900"/>
          <p14:tracePt t="88932" x="1698625" y="5549900"/>
          <p14:tracePt t="88934" x="1698625" y="5541963"/>
          <p14:tracePt t="88936" x="1690688" y="5541963"/>
          <p14:tracePt t="88938" x="1682750" y="5541963"/>
          <p14:tracePt t="88942" x="1674813" y="5541963"/>
          <p14:tracePt t="88945" x="1666875" y="5541963"/>
          <p14:tracePt t="88948" x="1658938" y="5534025"/>
          <p14:tracePt t="88950" x="1651000" y="5534025"/>
          <p14:tracePt t="88965" x="1619250" y="5534025"/>
          <p14:tracePt t="88968" x="1611313" y="5534025"/>
          <p14:tracePt t="88972" x="1603375" y="5534025"/>
          <p14:tracePt t="88974" x="1603375" y="5526088"/>
          <p14:tracePt t="88976" x="1595438" y="5526088"/>
          <p14:tracePt t="88982" x="1587500" y="5526088"/>
          <p14:tracePt t="88986" x="1579563" y="5526088"/>
          <p14:tracePt t="88990" x="1571625" y="5526088"/>
          <p14:tracePt t="88995" x="1562100" y="5526088"/>
          <p14:tracePt t="88998" x="1554163" y="5526088"/>
          <p14:tracePt t="89002" x="1546225" y="5526088"/>
          <p14:tracePt t="89006" x="1538288" y="5526088"/>
          <p14:tracePt t="89008" x="1530350" y="5526088"/>
          <p14:tracePt t="89013" x="1522413" y="5526088"/>
          <p14:tracePt t="89016" x="1514475" y="5526088"/>
          <p14:tracePt t="89020" x="1506538" y="5526088"/>
          <p14:tracePt t="89024" x="1498600" y="5518150"/>
          <p14:tracePt t="89029" x="1490663" y="5518150"/>
          <p14:tracePt t="89032" x="1482725" y="5518150"/>
          <p14:tracePt t="89036" x="1474788" y="5518150"/>
          <p14:tracePt t="89040" x="1466850" y="5518150"/>
          <p14:tracePt t="89042" x="1458913" y="5518150"/>
          <p14:tracePt t="89046" x="1450975" y="5518150"/>
          <p14:tracePt t="89050" x="1443038" y="5518150"/>
          <p14:tracePt t="89052" x="1435100" y="5510213"/>
          <p14:tracePt t="89056" x="1427163" y="5510213"/>
          <p14:tracePt t="89060" x="1419225" y="5510213"/>
          <p14:tracePt t="89062" x="1411288" y="5510213"/>
          <p14:tracePt t="89066" x="1403350" y="5510213"/>
          <p14:tracePt t="89068" x="1395413" y="5510213"/>
          <p14:tracePt t="89070" x="1387475" y="5510213"/>
          <p14:tracePt t="89074" x="1379538" y="5510213"/>
          <p14:tracePt t="89076" x="1371600" y="5510213"/>
          <p14:tracePt t="89079" x="1363663" y="5510213"/>
          <p14:tracePt t="89082" x="1355725" y="5510213"/>
          <p14:tracePt t="89084" x="1347788" y="5510213"/>
          <p14:tracePt t="89086" x="1339850" y="5510213"/>
          <p14:tracePt t="89088" x="1331913" y="5510213"/>
          <p14:tracePt t="89090" x="1331913" y="5518150"/>
          <p14:tracePt t="89092" x="1323975" y="5518150"/>
          <p14:tracePt t="89096" x="1308100" y="5518150"/>
          <p14:tracePt t="89098" x="1300163" y="5518150"/>
          <p14:tracePt t="89102" x="1292225" y="5518150"/>
          <p14:tracePt t="89104" x="1284288" y="5518150"/>
          <p14:tracePt t="89106" x="1276350" y="5518150"/>
          <p14:tracePt t="89108" x="1268413" y="5526088"/>
          <p14:tracePt t="89113" x="1260475" y="5526088"/>
          <p14:tracePt t="89115" x="1252538" y="5526088"/>
          <p14:tracePt t="89116" x="1244600" y="5526088"/>
          <p14:tracePt t="89118" x="1236663" y="5534025"/>
          <p14:tracePt t="89120" x="1228725" y="5534025"/>
          <p14:tracePt t="89124" x="1220788" y="5534025"/>
          <p14:tracePt t="89126" x="1211263" y="5534025"/>
          <p14:tracePt t="89130" x="1195388" y="5541963"/>
          <p14:tracePt t="89134" x="1187450" y="5541963"/>
          <p14:tracePt t="89136" x="1179513" y="5541963"/>
          <p14:tracePt t="89138" x="1171575" y="5549900"/>
          <p14:tracePt t="89140" x="1163638" y="5549900"/>
          <p14:tracePt t="89146" x="1147763" y="5549900"/>
          <p14:tracePt t="89148" x="1139825" y="5549900"/>
          <p14:tracePt t="89150" x="1131888" y="5557838"/>
          <p14:tracePt t="89154" x="1123950" y="5557838"/>
          <p14:tracePt t="89156" x="1116013" y="5557838"/>
          <p14:tracePt t="89158" x="1116013" y="5565775"/>
          <p14:tracePt t="89160" x="1108075" y="5565775"/>
          <p14:tracePt t="89162" x="1100138" y="5565775"/>
          <p14:tracePt t="89165" x="1092200" y="5565775"/>
          <p14:tracePt t="89168" x="1084263" y="5573713"/>
          <p14:tracePt t="89170" x="1076325" y="5573713"/>
          <p14:tracePt t="89174" x="1068388" y="5573713"/>
          <p14:tracePt t="89176" x="1068388" y="5581650"/>
          <p14:tracePt t="89180" x="1060450" y="5581650"/>
          <p14:tracePt t="89182" x="1052513" y="5581650"/>
          <p14:tracePt t="89184" x="1052513" y="5589588"/>
          <p14:tracePt t="89186" x="1044575" y="5589588"/>
          <p14:tracePt t="89192" x="1036638" y="5597525"/>
          <p14:tracePt t="89198" x="1028700" y="5597525"/>
          <p14:tracePt t="89200" x="1028700" y="5605463"/>
          <p14:tracePt t="89208" x="1028700" y="5613400"/>
          <p14:tracePt t="89208" x="1020763" y="5613400"/>
          <p14:tracePt t="89213" x="1020763" y="5621338"/>
          <p14:tracePt t="89216" x="1012825" y="5629275"/>
          <p14:tracePt t="89218" x="1012825" y="5637213"/>
          <p14:tracePt t="89222" x="1012825" y="5645150"/>
          <p14:tracePt t="89226" x="1004888" y="5653088"/>
          <p14:tracePt t="89230" x="1004888" y="5662613"/>
          <p14:tracePt t="89232" x="1004888" y="5670550"/>
          <p14:tracePt t="89234" x="1004888" y="5678488"/>
          <p14:tracePt t="89236" x="1004888" y="5686425"/>
          <p14:tracePt t="89240" x="1004888" y="5694363"/>
          <p14:tracePt t="89242" x="996950" y="5702300"/>
          <p14:tracePt t="89245" x="996950" y="5710238"/>
          <p14:tracePt t="89248" x="996950" y="5718175"/>
          <p14:tracePt t="89250" x="996950" y="5726113"/>
          <p14:tracePt t="89252" x="996950" y="5734050"/>
          <p14:tracePt t="89256" x="996950" y="5741988"/>
          <p14:tracePt t="89258" x="996950" y="5749925"/>
          <p14:tracePt t="89260" x="996950" y="5757863"/>
          <p14:tracePt t="89262" x="996950" y="5765800"/>
          <p14:tracePt t="89264" x="996950" y="5773738"/>
          <p14:tracePt t="89268" x="996950" y="5781675"/>
          <p14:tracePt t="89270" x="996950" y="5789613"/>
          <p14:tracePt t="89272" x="996950" y="5797550"/>
          <p14:tracePt t="89276" x="996950" y="5805488"/>
          <p14:tracePt t="89279" x="996950" y="5813425"/>
          <p14:tracePt t="89282" x="996950" y="5821363"/>
          <p14:tracePt t="89286" x="996950" y="5829300"/>
          <p14:tracePt t="89290" x="996950" y="5837238"/>
          <p14:tracePt t="89292" x="996950" y="5845175"/>
          <p14:tracePt t="89296" x="996950" y="5853113"/>
          <p14:tracePt t="89300" x="996950" y="5861050"/>
          <p14:tracePt t="89304" x="996950" y="5868988"/>
          <p14:tracePt t="89308" x="1004888" y="5876925"/>
          <p14:tracePt t="89312" x="1004888" y="5884863"/>
          <p14:tracePt t="89316" x="1004888" y="5892800"/>
          <p14:tracePt t="89322" x="1004888" y="5900738"/>
          <p14:tracePt t="89324" x="1012825" y="5900738"/>
          <p14:tracePt t="89326" x="1012825" y="5908675"/>
          <p14:tracePt t="89332" x="1012825" y="5916613"/>
          <p14:tracePt t="89336" x="1020763" y="5916613"/>
          <p14:tracePt t="89340" x="1020763" y="5924550"/>
          <p14:tracePt t="89346" x="1028700" y="5932488"/>
          <p14:tracePt t="89352" x="1036638" y="5940425"/>
          <p14:tracePt t="89356" x="1044575" y="5940425"/>
          <p14:tracePt t="89358" x="1044575" y="5948363"/>
          <p14:tracePt t="89362" x="1052513" y="5948363"/>
          <p14:tracePt t="89365" x="1052513" y="5956300"/>
          <p14:tracePt t="89366" x="1060450" y="5956300"/>
          <p14:tracePt t="89370" x="1068388" y="5964238"/>
          <p14:tracePt t="89374" x="1076325" y="5964238"/>
          <p14:tracePt t="89377" x="1076325" y="5972175"/>
          <p14:tracePt t="89380" x="1092200" y="5980113"/>
          <p14:tracePt t="89384" x="1100138" y="5988050"/>
          <p14:tracePt t="89388" x="1108075" y="5995988"/>
          <p14:tracePt t="89392" x="1116013" y="5995988"/>
          <p14:tracePt t="89395" x="1123950" y="6005513"/>
          <p14:tracePt t="89398" x="1131888" y="6013450"/>
          <p14:tracePt t="89400" x="1139825" y="6013450"/>
          <p14:tracePt t="89402" x="1139825" y="6021388"/>
          <p14:tracePt t="89404" x="1147763" y="6021388"/>
          <p14:tracePt t="89406" x="1155700" y="6029325"/>
          <p14:tracePt t="89408" x="1163638" y="6029325"/>
          <p14:tracePt t="89410" x="1163638" y="6037263"/>
          <p14:tracePt t="89412" x="1171575" y="6037263"/>
          <p14:tracePt t="89414" x="1179513" y="6045200"/>
          <p14:tracePt t="89418" x="1187450" y="6053138"/>
          <p14:tracePt t="89420" x="1195388" y="6053138"/>
          <p14:tracePt t="89422" x="1203325" y="6053138"/>
          <p14:tracePt t="89424" x="1203325" y="6061075"/>
          <p14:tracePt t="89426" x="1211263" y="6061075"/>
          <p14:tracePt t="89429" x="1220788" y="6069013"/>
          <p14:tracePt t="89432" x="1228725" y="6076950"/>
          <p14:tracePt t="89434" x="1236663" y="6076950"/>
          <p14:tracePt t="89436" x="1236663" y="6084888"/>
          <p14:tracePt t="89438" x="1244600" y="6084888"/>
          <p14:tracePt t="89440" x="1252538" y="6092825"/>
          <p14:tracePt t="89442" x="1260475" y="6092825"/>
          <p14:tracePt t="89446" x="1268413" y="6100763"/>
          <p14:tracePt t="89448" x="1276350" y="6100763"/>
          <p14:tracePt t="89450" x="1284288" y="6108700"/>
          <p14:tracePt t="89452" x="1292225" y="6108700"/>
          <p14:tracePt t="89454" x="1292225" y="6116638"/>
          <p14:tracePt t="89456" x="1300163" y="6116638"/>
          <p14:tracePt t="89458" x="1308100" y="6124575"/>
          <p14:tracePt t="89460" x="1316038" y="6124575"/>
          <p14:tracePt t="89462" x="1323975" y="6132513"/>
          <p14:tracePt t="89464" x="1331913" y="6132513"/>
          <p14:tracePt t="89466" x="1331913" y="6140450"/>
          <p14:tracePt t="89468" x="1339850" y="6140450"/>
          <p14:tracePt t="89470" x="1347788" y="6148388"/>
          <p14:tracePt t="89472" x="1355725" y="6148388"/>
          <p14:tracePt t="89474" x="1363663" y="6148388"/>
          <p14:tracePt t="89476" x="1363663" y="6156325"/>
          <p14:tracePt t="89479" x="1371600" y="6156325"/>
          <p14:tracePt t="89480" x="1379538" y="6156325"/>
          <p14:tracePt t="89482" x="1387475" y="6164263"/>
          <p14:tracePt t="89485" x="1395413" y="6164263"/>
          <p14:tracePt t="89488" x="1403350" y="6164263"/>
          <p14:tracePt t="89490" x="1411288" y="6164263"/>
          <p14:tracePt t="89492" x="1411288" y="6172200"/>
          <p14:tracePt t="89496" x="1427163" y="6172200"/>
          <p14:tracePt t="89500" x="1435100" y="6180138"/>
          <p14:tracePt t="89504" x="1443038" y="6180138"/>
          <p14:tracePt t="89508" x="1450975" y="6180138"/>
          <p14:tracePt t="89512" x="1458913" y="6188075"/>
          <p14:tracePt t="89518" x="1466850" y="6188075"/>
          <p14:tracePt t="89522" x="1474788" y="6188075"/>
          <p14:tracePt t="89526" x="1474788" y="6196013"/>
          <p14:tracePt t="89529" x="1482725" y="6196013"/>
          <p14:tracePt t="89534" x="1490663" y="6196013"/>
          <p14:tracePt t="89542" x="1498600" y="6196013"/>
          <p14:tracePt t="89552" x="1506538" y="6196013"/>
          <p14:tracePt t="89554" x="1506538" y="6203950"/>
          <p14:tracePt t="89560" x="1514475" y="6203950"/>
          <p14:tracePt t="89566" x="1522413" y="6203950"/>
          <p14:tracePt t="89570" x="1530350" y="6203950"/>
          <p14:tracePt t="89574" x="1538288" y="6203950"/>
          <p14:tracePt t="89580" x="1546225" y="6196013"/>
          <p14:tracePt t="89582" x="1554163" y="6196013"/>
          <p14:tracePt t="89586" x="1562100" y="6196013"/>
          <p14:tracePt t="89588" x="1571625" y="6196013"/>
          <p14:tracePt t="89592" x="1579563" y="6196013"/>
          <p14:tracePt t="89595" x="1587500" y="6196013"/>
          <p14:tracePt t="89598" x="1595438" y="6196013"/>
          <p14:tracePt t="89600" x="1603375" y="6196013"/>
          <p14:tracePt t="89602" x="1611313" y="6196013"/>
          <p14:tracePt t="89604" x="1619250" y="6196013"/>
          <p14:tracePt t="89608" x="1627188" y="6196013"/>
          <p14:tracePt t="89611" x="1635125" y="6196013"/>
          <p14:tracePt t="89614" x="1651000" y="6196013"/>
          <p14:tracePt t="89618" x="1658938" y="6188075"/>
          <p14:tracePt t="89620" x="1666875" y="6188075"/>
          <p14:tracePt t="89622" x="1674813" y="6188075"/>
          <p14:tracePt t="89626" x="1682750" y="6188075"/>
          <p14:tracePt t="89629" x="1690688" y="6188075"/>
          <p14:tracePt t="89630" x="1698625" y="6188075"/>
          <p14:tracePt t="89632" x="1706563" y="6188075"/>
          <p14:tracePt t="89636" x="1714500" y="6188075"/>
          <p14:tracePt t="89638" x="1722438" y="6180138"/>
          <p14:tracePt t="89640" x="1730375" y="6180138"/>
          <p14:tracePt t="89642" x="1738313" y="6180138"/>
          <p14:tracePt t="89646" x="1746250" y="6180138"/>
          <p14:tracePt t="89648" x="1754188" y="6180138"/>
          <p14:tracePt t="89652" x="1762125" y="6180138"/>
          <p14:tracePt t="89654" x="1770063" y="6180138"/>
          <p14:tracePt t="89656" x="1778000" y="6172200"/>
          <p14:tracePt t="89660" x="1785938" y="6172200"/>
          <p14:tracePt t="89664" x="1793875" y="6172200"/>
          <p14:tracePt t="89666" x="1801813" y="6172200"/>
          <p14:tracePt t="89670" x="1809750" y="6172200"/>
          <p14:tracePt t="89672" x="1809750" y="6164263"/>
          <p14:tracePt t="89674" x="1817688" y="6164263"/>
          <p14:tracePt t="89678" x="1825625" y="6164263"/>
          <p14:tracePt t="89682" x="1833563" y="6164263"/>
          <p14:tracePt t="89686" x="1841500" y="6156325"/>
          <p14:tracePt t="89690" x="1849438" y="6156325"/>
          <p14:tracePt t="89695" x="1857375" y="6148388"/>
          <p14:tracePt t="89698" x="1865313" y="6148388"/>
          <p14:tracePt t="89702" x="1873250" y="6148388"/>
          <p14:tracePt t="89704" x="1873250" y="6140450"/>
          <p14:tracePt t="89706" x="1881188" y="6140450"/>
          <p14:tracePt t="89710" x="1889125" y="6132513"/>
          <p14:tracePt t="89715" x="1897063" y="6132513"/>
          <p14:tracePt t="89719" x="1905000" y="6124575"/>
          <p14:tracePt t="89722" x="1912938" y="6124575"/>
          <p14:tracePt t="89724" x="1912938" y="6116638"/>
          <p14:tracePt t="89726" x="1922463" y="6116638"/>
          <p14:tracePt t="89730" x="1930400" y="6116638"/>
          <p14:tracePt t="89732" x="1930400" y="6108700"/>
          <p14:tracePt t="89736" x="1938338" y="6108700"/>
          <p14:tracePt t="89738" x="1938338" y="6100763"/>
          <p14:tracePt t="89740" x="1946275" y="6100763"/>
          <p14:tracePt t="89746" x="1954213" y="6092825"/>
          <p14:tracePt t="89750" x="1962150" y="6092825"/>
          <p14:tracePt t="89752" x="1962150" y="6084888"/>
          <p14:tracePt t="89756" x="1970088" y="6084888"/>
          <p14:tracePt t="89758" x="1970088" y="6076950"/>
          <p14:tracePt t="89760" x="1978025" y="6076950"/>
          <p14:tracePt t="89765" x="1985963" y="6069013"/>
          <p14:tracePt t="89768" x="1993900" y="6069013"/>
          <p14:tracePt t="89770" x="1993900" y="6061075"/>
          <p14:tracePt t="89774" x="2001838" y="6061075"/>
          <p14:tracePt t="89776" x="2001838" y="6053138"/>
          <p14:tracePt t="89778" x="2009775" y="6053138"/>
          <p14:tracePt t="89784" x="2017713" y="6045200"/>
          <p14:tracePt t="89790" x="2025650" y="6037263"/>
          <p14:tracePt t="89796" x="2033588" y="6029325"/>
          <p14:tracePt t="89800" x="2041525" y="6029325"/>
          <p14:tracePt t="89802" x="2041525" y="6021388"/>
          <p14:tracePt t="89806" x="2049463" y="6021388"/>
          <p14:tracePt t="89808" x="2049463" y="6013450"/>
          <p14:tracePt t="89812" x="2057400" y="6005513"/>
          <p14:tracePt t="89816" x="2065338" y="5995988"/>
          <p14:tracePt t="89822" x="2065338" y="5988050"/>
          <p14:tracePt t="89824" x="2073275" y="5988050"/>
          <p14:tracePt t="89830" x="2073275" y="5980113"/>
          <p14:tracePt t="89832" x="2081213" y="5980113"/>
          <p14:tracePt t="89836" x="2081213" y="5972175"/>
          <p14:tracePt t="89842" x="2089150" y="5964238"/>
          <p14:tracePt t="89848" x="2089150" y="5956300"/>
          <p14:tracePt t="89854" x="2089150" y="5948363"/>
          <p14:tracePt t="89856" x="2097088" y="5948363"/>
          <p14:tracePt t="89860" x="2097088" y="5940425"/>
          <p14:tracePt t="89866" x="2097088" y="5932488"/>
          <p14:tracePt t="89870" x="2097088" y="5924550"/>
          <p14:tracePt t="89872" x="2105025" y="5924550"/>
          <p14:tracePt t="89874" x="2105025" y="5916613"/>
          <p14:tracePt t="89878" x="2105025" y="5908675"/>
          <p14:tracePt t="89882" x="2105025" y="5900738"/>
          <p14:tracePt t="89884" x="2105025" y="5892800"/>
          <p14:tracePt t="89888" x="2112963" y="5884863"/>
          <p14:tracePt t="89892" x="2112963" y="5876925"/>
          <p14:tracePt t="89895" x="2112963" y="5868988"/>
          <p14:tracePt t="89898" x="2112963" y="5861050"/>
          <p14:tracePt t="89900" x="2112963" y="5853113"/>
          <p14:tracePt t="89904" x="2112963" y="5845175"/>
          <p14:tracePt t="89908" x="2112963" y="5837238"/>
          <p14:tracePt t="89910" x="2112963" y="5829300"/>
          <p14:tracePt t="89914" x="2112963" y="5821363"/>
          <p14:tracePt t="89918" x="2112963" y="5813425"/>
          <p14:tracePt t="89922" x="2112963" y="5805488"/>
          <p14:tracePt t="89924" x="2112963" y="5797550"/>
          <p14:tracePt t="89926" x="2105025" y="5797550"/>
          <p14:tracePt t="89929" x="2105025" y="5789613"/>
          <p14:tracePt t="89932" x="2105025" y="5781675"/>
          <p14:tracePt t="89934" x="2105025" y="5773738"/>
          <p14:tracePt t="89938" x="2097088" y="5765800"/>
          <p14:tracePt t="89949" x="2089150" y="5741988"/>
          <p14:tracePt t="89952" x="2089150" y="5734050"/>
          <p14:tracePt t="89954" x="2081213" y="5734050"/>
          <p14:tracePt t="89956" x="2081213" y="5726113"/>
          <p14:tracePt t="89958" x="2081213" y="5718175"/>
          <p14:tracePt t="89960" x="2073275" y="5718175"/>
          <p14:tracePt t="89963" x="2073275" y="5710238"/>
          <p14:tracePt t="89966" x="2065338" y="5702300"/>
          <p14:tracePt t="89970" x="2057400" y="5694363"/>
          <p14:tracePt t="89974" x="2049463" y="5686425"/>
          <p14:tracePt t="89976" x="2049463" y="5678488"/>
          <p14:tracePt t="89978" x="2041525" y="5678488"/>
          <p14:tracePt t="89980" x="2041525" y="5670550"/>
          <p14:tracePt t="89982" x="2033588" y="5670550"/>
          <p14:tracePt t="89985" x="2025650" y="5670550"/>
          <p14:tracePt t="89986" x="2025650" y="5662613"/>
          <p14:tracePt t="89988" x="2017713" y="5662613"/>
          <p14:tracePt t="89990" x="2017713" y="5653088"/>
          <p14:tracePt t="89992" x="2009775" y="5653088"/>
          <p14:tracePt t="89995" x="2001838" y="5645150"/>
          <p14:tracePt t="89998" x="1993900" y="5637213"/>
          <p14:tracePt t="90002" x="1985963" y="5637213"/>
          <p14:tracePt t="90004" x="1978025" y="5629275"/>
          <p14:tracePt t="90008" x="1970088" y="5621338"/>
          <p14:tracePt t="90010" x="1962150" y="5621338"/>
          <p14:tracePt t="90014" x="1954213" y="5613400"/>
          <p14:tracePt t="90018" x="1946275" y="5613400"/>
          <p14:tracePt t="90020" x="1938338" y="5605463"/>
          <p14:tracePt t="90022" x="1930400" y="5605463"/>
          <p14:tracePt t="90026" x="1922463" y="5597525"/>
          <p14:tracePt t="90029" x="1912938" y="5597525"/>
          <p14:tracePt t="90032" x="1905000" y="5589588"/>
          <p14:tracePt t="90036" x="1897063" y="5589588"/>
          <p14:tracePt t="90038" x="1889125" y="5589588"/>
          <p14:tracePt t="90040" x="1889125" y="5581650"/>
          <p14:tracePt t="90042" x="1881188" y="5581650"/>
          <p14:tracePt t="90046" x="1873250" y="5573713"/>
          <p14:tracePt t="90050" x="1857375" y="5573713"/>
          <p14:tracePt t="90054" x="1849438" y="5565775"/>
          <p14:tracePt t="90056" x="1841500" y="5565775"/>
          <p14:tracePt t="90058" x="1833563" y="5565775"/>
          <p14:tracePt t="90062" x="1825625" y="5557838"/>
          <p14:tracePt t="90065" x="1817688" y="5557838"/>
          <p14:tracePt t="90066" x="1809750" y="5557838"/>
          <p14:tracePt t="90070" x="1801813" y="5549900"/>
          <p14:tracePt t="90072" x="1793875" y="5549900"/>
          <p14:tracePt t="90076" x="1785938" y="5549900"/>
          <p14:tracePt t="90079" x="1778000" y="5541963"/>
          <p14:tracePt t="90080" x="1770063" y="5541963"/>
          <p14:tracePt t="90084" x="1762125" y="5541963"/>
          <p14:tracePt t="90088" x="1754188" y="5534025"/>
          <p14:tracePt t="90090" x="1746250" y="5534025"/>
          <p14:tracePt t="90095" x="1738313" y="5534025"/>
          <p14:tracePt t="90098" x="1730375" y="5534025"/>
          <p14:tracePt t="90102" x="1722438" y="5526088"/>
          <p14:tracePt t="90106" x="1714500" y="5526088"/>
          <p14:tracePt t="90108" x="1706563" y="5526088"/>
          <p14:tracePt t="90112" x="1698625" y="5526088"/>
          <p14:tracePt t="90116" x="1690688" y="5526088"/>
          <p14:tracePt t="90120" x="1682750" y="5526088"/>
          <p14:tracePt t="90124" x="1674813" y="5526088"/>
          <p14:tracePt t="90128" x="1666875" y="5526088"/>
          <p14:tracePt t="90132" x="1658938" y="5518150"/>
          <p14:tracePt t="90136" x="1651000" y="5518150"/>
          <p14:tracePt t="90138" x="1643063" y="5518150"/>
          <p14:tracePt t="90142" x="1635125" y="5518150"/>
          <p14:tracePt t="90146" x="1627188" y="5518150"/>
          <p14:tracePt t="90148" x="1619250" y="5526088"/>
          <p14:tracePt t="90152" x="1611313" y="5526088"/>
          <p14:tracePt t="90156" x="1603375" y="5526088"/>
          <p14:tracePt t="90160" x="1595438" y="5526088"/>
          <p14:tracePt t="90162" x="1587500" y="5526088"/>
          <p14:tracePt t="90166" x="1579563" y="5526088"/>
          <p14:tracePt t="90168" x="1571625" y="5526088"/>
          <p14:tracePt t="90172" x="1562100" y="5526088"/>
          <p14:tracePt t="90174" x="1554163" y="5526088"/>
          <p14:tracePt t="90176" x="1546225" y="5526088"/>
          <p14:tracePt t="90178" x="1546225" y="5534025"/>
          <p14:tracePt t="90180" x="1538288" y="5534025"/>
          <p14:tracePt t="90182" x="1530350" y="5534025"/>
          <p14:tracePt t="90186" x="1522413" y="5534025"/>
          <p14:tracePt t="90188" x="1514475" y="5534025"/>
          <p14:tracePt t="90192" x="1506538" y="5534025"/>
          <p14:tracePt t="90196" x="1498600" y="5534025"/>
          <p14:tracePt t="90200" x="1490663" y="5541963"/>
          <p14:tracePt t="90206" x="1482725" y="5541963"/>
          <p14:tracePt t="90214" x="1474788" y="5541963"/>
          <p14:tracePt t="90226" x="1474788" y="5549900"/>
          <p14:tracePt t="90232" x="1466850" y="5549900"/>
          <p14:tracePt t="90266" x="1458913" y="5549900"/>
          <p14:tracePt t="90270" x="1458913" y="5557838"/>
          <p14:tracePt t="90280" x="1458913" y="5565775"/>
          <p14:tracePt t="90286" x="1450975" y="5573713"/>
          <p14:tracePt t="90290" x="1450975" y="5581650"/>
          <p14:tracePt t="90296" x="1450975" y="5589588"/>
          <p14:tracePt t="90300" x="1450975" y="5597525"/>
          <p14:tracePt t="90302" x="1443038" y="5597525"/>
          <p14:tracePt t="90304" x="1443038" y="5605463"/>
          <p14:tracePt t="90310" x="1443038" y="5613400"/>
          <p14:tracePt t="90314" x="1443038" y="5621338"/>
          <p14:tracePt t="90320" x="1443038" y="5629275"/>
          <p14:tracePt t="90326" x="1435100" y="5629275"/>
          <p14:tracePt t="90334" x="1435100" y="5637213"/>
          <p14:tracePt t="90393" x="1443038" y="5637213"/>
          <p14:tracePt t="90410" x="1450975" y="5637213"/>
          <p14:tracePt t="90416" x="1458913" y="5637213"/>
          <p14:tracePt t="90420" x="1466850" y="5637213"/>
          <p14:tracePt t="90422" x="1474788" y="5637213"/>
          <p14:tracePt t="90424" x="1482725" y="5645150"/>
          <p14:tracePt t="90426" x="1490663" y="5645150"/>
          <p14:tracePt t="90430" x="1498600" y="5645150"/>
          <p14:tracePt t="90432" x="1506538" y="5645150"/>
          <p14:tracePt t="90434" x="1514475" y="5645150"/>
          <p14:tracePt t="90436" x="1522413" y="5645150"/>
          <p14:tracePt t="90438" x="1530350" y="5645150"/>
          <p14:tracePt t="90440" x="1538288" y="5645150"/>
          <p14:tracePt t="90442" x="1546225" y="5653088"/>
          <p14:tracePt t="90444" x="1554163" y="5653088"/>
          <p14:tracePt t="90446" x="1562100" y="5653088"/>
          <p14:tracePt t="90449" x="1579563" y="5653088"/>
          <p14:tracePt t="90450" x="1587500" y="5653088"/>
          <p14:tracePt t="90452" x="1595438" y="5662613"/>
          <p14:tracePt t="90454" x="1603375" y="5662613"/>
          <p14:tracePt t="90456" x="1611313" y="5662613"/>
          <p14:tracePt t="90458" x="1627188" y="5662613"/>
          <p14:tracePt t="90460" x="1635125" y="5670550"/>
          <p14:tracePt t="90462" x="1643063" y="5670550"/>
          <p14:tracePt t="90465" x="1651000" y="5670550"/>
          <p14:tracePt t="90466" x="1666875" y="5670550"/>
          <p14:tracePt t="90468" x="1674813" y="5678488"/>
          <p14:tracePt t="90470" x="1682750" y="5678488"/>
          <p14:tracePt t="90472" x="1698625" y="5678488"/>
          <p14:tracePt t="90474" x="1706563" y="5678488"/>
          <p14:tracePt t="90476" x="1714500" y="5678488"/>
          <p14:tracePt t="90479" x="1730375" y="5686425"/>
          <p14:tracePt t="90481" x="1738313" y="5686425"/>
          <p14:tracePt t="90482" x="1754188" y="5686425"/>
          <p14:tracePt t="90484" x="1762125" y="5686425"/>
          <p14:tracePt t="90486" x="1770063" y="5686425"/>
          <p14:tracePt t="90488" x="1785938" y="5694363"/>
          <p14:tracePt t="90490" x="1793875" y="5694363"/>
          <p14:tracePt t="90492" x="1801813" y="5694363"/>
          <p14:tracePt t="90494" x="1817688" y="5694363"/>
          <p14:tracePt t="90497" x="1825625" y="5702300"/>
          <p14:tracePt t="90500" x="1849438" y="5702300"/>
          <p14:tracePt t="90502" x="1857375" y="5702300"/>
          <p14:tracePt t="90504" x="1865313" y="5710238"/>
          <p14:tracePt t="90506" x="1873250" y="5710238"/>
          <p14:tracePt t="90508" x="1889125" y="5710238"/>
          <p14:tracePt t="90510" x="1897063" y="5710238"/>
          <p14:tracePt t="90512" x="1905000" y="5710238"/>
          <p14:tracePt t="90515" x="1912938" y="5718175"/>
          <p14:tracePt t="90518" x="1938338" y="5718175"/>
          <p14:tracePt t="90520" x="1946275" y="5718175"/>
          <p14:tracePt t="90522" x="1954213" y="5726113"/>
          <p14:tracePt t="90524" x="1962150" y="5726113"/>
          <p14:tracePt t="90526" x="1970088" y="5726113"/>
          <p14:tracePt t="90529" x="1978025" y="5726113"/>
          <p14:tracePt t="90533" x="1993900" y="5734050"/>
          <p14:tracePt t="90536" x="2001838" y="5734050"/>
          <p14:tracePt t="90537" x="2017713" y="5734050"/>
          <p14:tracePt t="90538" x="2025650" y="5734050"/>
          <p14:tracePt t="90540" x="2033588" y="5734050"/>
          <p14:tracePt t="90542" x="2041525" y="5741988"/>
          <p14:tracePt t="90544" x="2049463" y="5741988"/>
          <p14:tracePt t="90547" x="2057400" y="5741988"/>
          <p14:tracePt t="90551" x="2073275" y="5741988"/>
          <p14:tracePt t="90552" x="2081213" y="5749925"/>
          <p14:tracePt t="90554" x="2089150" y="5749925"/>
          <p14:tracePt t="90556" x="2097088" y="5749925"/>
          <p14:tracePt t="90558" x="2105025" y="5749925"/>
          <p14:tracePt t="90560" x="2112963" y="5749925"/>
          <p14:tracePt t="90566" x="2128838" y="5757863"/>
          <p14:tracePt t="90568" x="2136775" y="5757863"/>
          <p14:tracePt t="90570" x="2144713" y="5757863"/>
          <p14:tracePt t="90572" x="2152650" y="5757863"/>
          <p14:tracePt t="90574" x="2160588" y="5765800"/>
          <p14:tracePt t="90581" x="2176463" y="5765800"/>
          <p14:tracePt t="90582" x="2184400" y="5765800"/>
          <p14:tracePt t="90584" x="2184400" y="5773738"/>
          <p14:tracePt t="90586" x="2192338" y="5773738"/>
          <p14:tracePt t="90588" x="2200275" y="5773738"/>
          <p14:tracePt t="90590" x="2208213" y="5773738"/>
          <p14:tracePt t="90596" x="2224088" y="5781675"/>
          <p14:tracePt t="90598" x="2232025" y="5781675"/>
          <p14:tracePt t="90602" x="2239963" y="5781675"/>
          <p14:tracePt t="90604" x="2247900" y="5781675"/>
          <p14:tracePt t="90606" x="2255838" y="5789613"/>
          <p14:tracePt t="90610" x="2265363" y="5789613"/>
          <p14:tracePt t="90613" x="2273300" y="5789613"/>
          <p14:tracePt t="90616" x="2281238" y="5797550"/>
          <p14:tracePt t="90618" x="2289175" y="5797550"/>
          <p14:tracePt t="90620" x="2297113" y="5797550"/>
          <p14:tracePt t="90624" x="2305050" y="5805488"/>
          <p14:tracePt t="90628" x="2312988" y="5805488"/>
          <p14:tracePt t="90631" x="2320925" y="5805488"/>
          <p14:tracePt t="90634" x="2328863" y="5813425"/>
          <p14:tracePt t="90638" x="2336800" y="5813425"/>
          <p14:tracePt t="90642" x="2344738" y="5813425"/>
          <p14:tracePt t="90646" x="2352675" y="5821363"/>
          <p14:tracePt t="90648" x="2360613" y="5821363"/>
          <p14:tracePt t="90652" x="2368550" y="5821363"/>
          <p14:tracePt t="90654" x="2376488" y="5829300"/>
          <p14:tracePt t="90658" x="2384425" y="5829300"/>
          <p14:tracePt t="90660" x="2384425" y="5837238"/>
          <p14:tracePt t="90662" x="2392363" y="5837238"/>
          <p14:tracePt t="90666" x="2400300" y="5837238"/>
          <p14:tracePt t="90668" x="2400300" y="5845175"/>
          <p14:tracePt t="90672" x="2408238" y="5845175"/>
          <p14:tracePt t="90674" x="2408238" y="5853113"/>
          <p14:tracePt t="90679" x="2416175" y="5853113"/>
          <p14:tracePt t="90680" x="2416175" y="5861050"/>
          <p14:tracePt t="90686" x="2416175" y="5868988"/>
          <p14:tracePt t="90688" x="2424113" y="5868988"/>
          <p14:tracePt t="90692" x="2424113" y="5876925"/>
          <p14:tracePt t="90696" x="2424113" y="5884863"/>
          <p14:tracePt t="90702" x="2424113" y="5892800"/>
          <p14:tracePt t="90706" x="2424113" y="5900738"/>
          <p14:tracePt t="90712" x="2424113" y="5908675"/>
          <p14:tracePt t="90716" x="2424113" y="5916613"/>
          <p14:tracePt t="90720" x="2424113" y="5924550"/>
          <p14:tracePt t="90724" x="2424113" y="5932488"/>
          <p14:tracePt t="90729" x="2424113" y="5940425"/>
          <p14:tracePt t="90732" x="2424113" y="5948363"/>
          <p14:tracePt t="90736" x="2424113" y="5956300"/>
          <p14:tracePt t="90740" x="2424113" y="5964238"/>
          <p14:tracePt t="90742" x="2424113" y="5972175"/>
          <p14:tracePt t="90744" x="2416175" y="5972175"/>
          <p14:tracePt t="90746" x="2416175" y="5980113"/>
          <p14:tracePt t="90750" x="2416175" y="5988050"/>
          <p14:tracePt t="90754" x="2416175" y="5995988"/>
          <p14:tracePt t="90756" x="2408238" y="6005513"/>
          <p14:tracePt t="90760" x="2408238" y="6013450"/>
          <p14:tracePt t="90764" x="2408238" y="6021388"/>
          <p14:tracePt t="90768" x="2400300" y="6029325"/>
          <p14:tracePt t="90772" x="2400300" y="6037263"/>
          <p14:tracePt t="90776" x="2400300" y="6045200"/>
          <p14:tracePt t="90782" x="2392363" y="6053138"/>
          <p14:tracePt t="90786" x="2392363" y="6061075"/>
          <p14:tracePt t="90790" x="2392363" y="6069013"/>
          <p14:tracePt t="90792" x="2384425" y="6069013"/>
          <p14:tracePt t="90794" x="2384425" y="6076950"/>
          <p14:tracePt t="90798" x="2384425" y="6084888"/>
          <p14:tracePt t="90802" x="2376488" y="6092825"/>
          <p14:tracePt t="90806" x="2376488" y="6100763"/>
          <p14:tracePt t="90810" x="2368550" y="6108700"/>
          <p14:tracePt t="90814" x="2368550" y="6116638"/>
          <p14:tracePt t="90818" x="2360613" y="6124575"/>
          <p14:tracePt t="90822" x="2360613" y="6132513"/>
          <p14:tracePt t="90826" x="2360613" y="6140450"/>
          <p14:tracePt t="90832" x="2352675" y="6148388"/>
          <p14:tracePt t="90840" x="2352675" y="6156325"/>
          <p14:tracePt t="91034" x="2360613" y="6156325"/>
          <p14:tracePt t="91040" x="2360613" y="6164263"/>
          <p14:tracePt t="91074" x="2360613" y="6172200"/>
          <p14:tracePt t="91095" x="2368550" y="6172200"/>
          <p14:tracePt t="91182" x="2376488" y="6172200"/>
          <p14:tracePt t="91190" x="2376488" y="6180138"/>
          <p14:tracePt t="91193" x="2384425" y="6180138"/>
          <p14:tracePt t="91198" x="2392363" y="6180138"/>
          <p14:tracePt t="91204" x="2400300" y="6180138"/>
          <p14:tracePt t="91208" x="2408238" y="6180138"/>
          <p14:tracePt t="91213" x="2416175" y="6180138"/>
          <p14:tracePt t="91216" x="2424113" y="6180138"/>
          <p14:tracePt t="91218" x="2432050" y="6180138"/>
          <p14:tracePt t="91222" x="2439988" y="6180138"/>
          <p14:tracePt t="91224" x="2447925" y="6180138"/>
          <p14:tracePt t="91226" x="2455863" y="6180138"/>
          <p14:tracePt t="91229" x="2463800" y="6188075"/>
          <p14:tracePt t="91230" x="2471738" y="6188075"/>
          <p14:tracePt t="91234" x="2479675" y="6188075"/>
          <p14:tracePt t="91236" x="2487613" y="6188075"/>
          <p14:tracePt t="91239" x="2495550" y="6188075"/>
          <p14:tracePt t="91241" x="2503488" y="6188075"/>
          <p14:tracePt t="91243" x="2511425" y="6188075"/>
          <p14:tracePt t="91247" x="2527300" y="6188075"/>
          <p14:tracePt t="91249" x="2535238" y="6196013"/>
          <p14:tracePt t="91252" x="2543175" y="6196013"/>
          <p14:tracePt t="91254" x="2551113" y="6196013"/>
          <p14:tracePt t="91256" x="2559050" y="6196013"/>
          <p14:tracePt t="91258" x="2566988" y="6196013"/>
          <p14:tracePt t="91260" x="2574925" y="6196013"/>
          <p14:tracePt t="91262" x="2582863" y="6196013"/>
          <p14:tracePt t="91264" x="2590800" y="6196013"/>
          <p14:tracePt t="91266" x="2598738" y="6196013"/>
          <p14:tracePt t="91268" x="2606675" y="6196013"/>
          <p14:tracePt t="91270" x="2616200" y="6196013"/>
          <p14:tracePt t="91272" x="2632075" y="6196013"/>
          <p14:tracePt t="91274" x="2640013" y="6196013"/>
          <p14:tracePt t="91276" x="2647950" y="6203950"/>
          <p14:tracePt t="91279" x="2655888" y="6203950"/>
          <p14:tracePt t="91281" x="2663825" y="6203950"/>
          <p14:tracePt t="91283" x="2679700" y="6203950"/>
          <p14:tracePt t="91284" x="2687638" y="6203950"/>
          <p14:tracePt t="91286" x="2703513" y="6211888"/>
          <p14:tracePt t="91288" x="2719388" y="6211888"/>
          <p14:tracePt t="91290" x="2727325" y="6211888"/>
          <p14:tracePt t="91292" x="2743200" y="6211888"/>
          <p14:tracePt t="91294" x="2759075" y="6211888"/>
          <p14:tracePt t="91296" x="2767013" y="6219825"/>
          <p14:tracePt t="91300" x="2798763" y="6219825"/>
          <p14:tracePt t="91302" x="2814638" y="6219825"/>
          <p14:tracePt t="91304" x="2830513" y="6219825"/>
          <p14:tracePt t="91306" x="2846388" y="6227763"/>
          <p14:tracePt t="91308" x="2862263" y="6227763"/>
          <p14:tracePt t="91310" x="2878138" y="6227763"/>
          <p14:tracePt t="91313" x="2894013" y="6227763"/>
          <p14:tracePt t="91317" x="2925763" y="6235700"/>
          <p14:tracePt t="91318" x="2941638" y="6235700"/>
          <p14:tracePt t="91320" x="2957513" y="6235700"/>
          <p14:tracePt t="91322" x="2982913" y="6235700"/>
          <p14:tracePt t="91324" x="2998788" y="6235700"/>
          <p14:tracePt t="91326" x="3006725" y="6235700"/>
          <p14:tracePt t="91329" x="3022600" y="6243638"/>
          <p14:tracePt t="91331" x="3038475" y="6243638"/>
          <p14:tracePt t="91332" x="3054350" y="6243638"/>
          <p14:tracePt t="91334" x="3070225" y="6243638"/>
          <p14:tracePt t="91336" x="3086100" y="6251575"/>
          <p14:tracePt t="91338" x="3094038" y="6251575"/>
          <p14:tracePt t="91340" x="3109913" y="6251575"/>
          <p14:tracePt t="91342" x="3117850" y="6259513"/>
          <p14:tracePt t="91344" x="3133725" y="6259513"/>
          <p14:tracePt t="91347" x="3141663" y="6259513"/>
          <p14:tracePt t="91350" x="3165475" y="6259513"/>
          <p14:tracePt t="91352" x="3181350" y="6259513"/>
          <p14:tracePt t="91354" x="3189288" y="6259513"/>
          <p14:tracePt t="91356" x="3197225" y="6259513"/>
          <p14:tracePt t="91358" x="3213100" y="6259513"/>
          <p14:tracePt t="91360" x="3221038" y="6259513"/>
          <p14:tracePt t="91362" x="3236913" y="6259513"/>
          <p14:tracePt t="91365" x="3244850" y="6259513"/>
          <p14:tracePt t="91366" x="3252788" y="6267450"/>
          <p14:tracePt t="91368" x="3260725" y="6267450"/>
          <p14:tracePt t="91370" x="3276600" y="6267450"/>
          <p14:tracePt t="91372" x="3284538" y="6267450"/>
          <p14:tracePt t="91374" x="3292475" y="6267450"/>
          <p14:tracePt t="91376" x="3300413" y="6267450"/>
          <p14:tracePt t="91379" x="3308350" y="6267450"/>
          <p14:tracePt t="91381" x="3317875" y="6267450"/>
          <p14:tracePt t="91382" x="3325813" y="6267450"/>
          <p14:tracePt t="91384" x="3333750" y="6267450"/>
          <p14:tracePt t="91386" x="3341688" y="6267450"/>
          <p14:tracePt t="91388" x="3349625" y="6267450"/>
          <p14:tracePt t="91390" x="3357563" y="6267450"/>
          <p14:tracePt t="91392" x="3365500" y="6267450"/>
          <p14:tracePt t="91396" x="3373438" y="6267450"/>
          <p14:tracePt t="91398" x="3381375" y="6267450"/>
          <p14:tracePt t="91400" x="3389313" y="6267450"/>
          <p14:tracePt t="91404" x="3397250" y="6267450"/>
          <p14:tracePt t="91406" x="3405188" y="6275388"/>
          <p14:tracePt t="91408" x="3413125" y="6275388"/>
          <p14:tracePt t="91413" x="3421063" y="6275388"/>
          <p14:tracePt t="91415" x="3429000" y="6275388"/>
          <p14:tracePt t="91416" x="3436938" y="6275388"/>
          <p14:tracePt t="91418" x="3444875" y="6275388"/>
          <p14:tracePt t="91422" x="3452813" y="6275388"/>
          <p14:tracePt t="91424" x="3460750" y="6275388"/>
          <p14:tracePt t="91426" x="3468688" y="6275388"/>
          <p14:tracePt t="91428" x="3476625" y="6275388"/>
          <p14:tracePt t="91431" x="3484563" y="6275388"/>
          <p14:tracePt t="91433" x="3492500" y="6275388"/>
          <p14:tracePt t="91435" x="3500438" y="6275388"/>
          <p14:tracePt t="91437" x="3508375" y="6275388"/>
          <p14:tracePt t="91441" x="3516313" y="6275388"/>
          <p14:tracePt t="91445" x="3524250" y="6275388"/>
          <p14:tracePt t="91449" x="3532188" y="6275388"/>
          <p14:tracePt t="91453" x="3540125" y="6275388"/>
          <p14:tracePt t="91459" x="3548063" y="6275388"/>
          <p14:tracePt t="91664" x="3556000" y="6275388"/>
          <p14:tracePt t="91676" x="3556000" y="6283325"/>
          <p14:tracePt t="91679" x="3563938" y="6283325"/>
          <p14:tracePt t="91686" x="3571875" y="6283325"/>
          <p14:tracePt t="91692" x="3579813" y="6283325"/>
          <p14:tracePt t="91696" x="3587750" y="6283325"/>
          <p14:tracePt t="91700" x="3595688" y="6283325"/>
          <p14:tracePt t="91702" x="3603625" y="6283325"/>
          <p14:tracePt t="91704" x="3611563" y="6283325"/>
          <p14:tracePt t="91706" x="3619500" y="6283325"/>
          <p14:tracePt t="91708" x="3627438" y="6283325"/>
          <p14:tracePt t="91710" x="3635375" y="6283325"/>
          <p14:tracePt t="91712" x="3643313" y="6283325"/>
          <p14:tracePt t="91714" x="3651250" y="6283325"/>
          <p14:tracePt t="91716" x="3660775" y="6283325"/>
          <p14:tracePt t="91718" x="3668713" y="6283325"/>
          <p14:tracePt t="91720" x="3684588" y="6283325"/>
          <p14:tracePt t="91722" x="3692525" y="6283325"/>
          <p14:tracePt t="91724" x="3700463" y="6291263"/>
          <p14:tracePt t="91726" x="3716338" y="6291263"/>
          <p14:tracePt t="91730" x="3724275" y="6291263"/>
          <p14:tracePt t="91731" x="3740150" y="6291263"/>
          <p14:tracePt t="91732" x="3748088" y="6291263"/>
          <p14:tracePt t="91734" x="3763963" y="6291263"/>
          <p14:tracePt t="91736" x="3771900" y="6291263"/>
          <p14:tracePt t="91738" x="3787775" y="6291263"/>
          <p14:tracePt t="91740" x="3795713" y="6291263"/>
          <p14:tracePt t="91742" x="3811588" y="6291263"/>
          <p14:tracePt t="91744" x="3827463" y="6291263"/>
          <p14:tracePt t="91747" x="3843338" y="6299200"/>
          <p14:tracePt t="91749" x="3851275" y="6299200"/>
          <p14:tracePt t="91751" x="3867150" y="6299200"/>
          <p14:tracePt t="91752" x="3883025" y="6291263"/>
          <p14:tracePt t="91754" x="3890963" y="6291263"/>
          <p14:tracePt t="91756" x="3906838" y="6299200"/>
          <p14:tracePt t="91758" x="3922713" y="6299200"/>
          <p14:tracePt t="91760" x="3930650" y="6299200"/>
          <p14:tracePt t="91762" x="3954463" y="6291263"/>
          <p14:tracePt t="91764" x="3962400" y="6291263"/>
          <p14:tracePt t="91767" x="3986213" y="6291263"/>
          <p14:tracePt t="91768" x="4002088" y="6291263"/>
          <p14:tracePt t="91770" x="4019550" y="6291263"/>
          <p14:tracePt t="91772" x="4035425" y="6291263"/>
          <p14:tracePt t="91774" x="4051300" y="6291263"/>
          <p14:tracePt t="91776" x="4075113" y="6283325"/>
          <p14:tracePt t="91779" x="4090988" y="6283325"/>
          <p14:tracePt t="91782" x="4130675" y="6283325"/>
          <p14:tracePt t="91784" x="4146550" y="6283325"/>
          <p14:tracePt t="91786" x="4170363" y="6283325"/>
          <p14:tracePt t="91788" x="4186238" y="6275388"/>
          <p14:tracePt t="91790" x="4210050" y="6275388"/>
          <p14:tracePt t="91792" x="4233863" y="6275388"/>
          <p14:tracePt t="91794" x="4249738" y="6275388"/>
          <p14:tracePt t="91797" x="4273550" y="6275388"/>
          <p14:tracePt t="91802" x="4329113" y="6275388"/>
          <p14:tracePt t="91804" x="4344988" y="6275388"/>
          <p14:tracePt t="91806" x="4362450" y="6275388"/>
          <p14:tracePt t="91808" x="4378325" y="6275388"/>
          <p14:tracePt t="91810" x="4394200" y="6275388"/>
          <p14:tracePt t="91814" x="4425950" y="6275388"/>
          <p14:tracePt t="91815" x="4441825" y="6275388"/>
          <p14:tracePt t="91818" x="4457700" y="6275388"/>
          <p14:tracePt t="91820" x="4473575" y="6275388"/>
          <p14:tracePt t="91822" x="4481513" y="6275388"/>
          <p14:tracePt t="91824" x="4497388" y="6275388"/>
          <p14:tracePt t="91826" x="4505325" y="6275388"/>
          <p14:tracePt t="91829" x="4521200" y="6275388"/>
          <p14:tracePt t="91830" x="4529138" y="6275388"/>
          <p14:tracePt t="91832" x="4545013" y="6283325"/>
          <p14:tracePt t="91834" x="4552950" y="6283325"/>
          <p14:tracePt t="91836" x="4568825" y="6283325"/>
          <p14:tracePt t="91838" x="4584700" y="6283325"/>
          <p14:tracePt t="91840" x="4592638" y="6283325"/>
          <p14:tracePt t="91842" x="4608513" y="6283325"/>
          <p14:tracePt t="91846" x="4632325" y="6283325"/>
          <p14:tracePt t="91848" x="4640263" y="6283325"/>
          <p14:tracePt t="91850" x="4656138" y="6291263"/>
          <p14:tracePt t="91852" x="4672013" y="6291263"/>
          <p14:tracePt t="91854" x="4679950" y="6291263"/>
          <p14:tracePt t="91856" x="4695825" y="6291263"/>
          <p14:tracePt t="91858" x="4705350" y="6291263"/>
          <p14:tracePt t="91860" x="4713288" y="6291263"/>
          <p14:tracePt t="91862" x="4729163" y="6291263"/>
          <p14:tracePt t="91864" x="4737100" y="6299200"/>
          <p14:tracePt t="91866" x="4745038" y="6299200"/>
          <p14:tracePt t="91868" x="4752975" y="6299200"/>
          <p14:tracePt t="91870" x="4760913" y="6299200"/>
          <p14:tracePt t="91872" x="4768850" y="6299200"/>
          <p14:tracePt t="91874" x="4776788" y="6299200"/>
          <p14:tracePt t="91876" x="4784725" y="6299200"/>
          <p14:tracePt t="91878" x="4792663" y="6299200"/>
          <p14:tracePt t="91882" x="4800600" y="6299200"/>
          <p14:tracePt t="91884" x="4808538" y="6299200"/>
          <p14:tracePt t="91888" x="4816475" y="6299200"/>
          <p14:tracePt t="91892" x="4824413" y="6299200"/>
          <p14:tracePt t="91896" x="4832350" y="6291263"/>
          <p14:tracePt t="91910" x="4840288" y="6291263"/>
          <p14:tracePt t="91913" x="4840288" y="6283325"/>
          <p14:tracePt t="91918" x="4832350" y="6283325"/>
          <p14:tracePt t="91990" x="4832350" y="6275388"/>
          <p14:tracePt t="91998" x="4824413" y="6275388"/>
          <p14:tracePt t="92006" x="4824413" y="6267450"/>
          <p14:tracePt t="92009" x="4816475" y="6267450"/>
          <p14:tracePt t="92012" x="4808538" y="6267450"/>
          <p14:tracePt t="92016" x="4808538" y="6259513"/>
          <p14:tracePt t="92018" x="4800600" y="6259513"/>
          <p14:tracePt t="92020" x="4792663" y="6259513"/>
          <p14:tracePt t="92024" x="4784725" y="6251575"/>
          <p14:tracePt t="92026" x="4776788" y="6251575"/>
          <p14:tracePt t="92031" x="4768850" y="6243638"/>
          <p14:tracePt t="92032" x="4760913" y="6243638"/>
          <p14:tracePt t="92034" x="4752975" y="6243638"/>
          <p14:tracePt t="92036" x="4745038" y="6235700"/>
          <p14:tracePt t="92038" x="4737100" y="6235700"/>
          <p14:tracePt t="92040" x="4729163" y="6235700"/>
          <p14:tracePt t="92042" x="4713288" y="6227763"/>
          <p14:tracePt t="92044" x="4705350" y="6227763"/>
          <p14:tracePt t="92049" x="4679950" y="6219825"/>
          <p14:tracePt t="92052" x="4656138" y="6211888"/>
          <p14:tracePt t="92054" x="4640263" y="6203950"/>
          <p14:tracePt t="92056" x="4632325" y="6203950"/>
          <p14:tracePt t="92058" x="4616450" y="6196013"/>
          <p14:tracePt t="92060" x="4600575" y="6188075"/>
          <p14:tracePt t="92062" x="4576763" y="6188075"/>
          <p14:tracePt t="92065" x="4560888" y="6180138"/>
          <p14:tracePt t="92068" x="4529138" y="6172200"/>
          <p14:tracePt t="92070" x="4505325" y="6164263"/>
          <p14:tracePt t="92072" x="4489450" y="6156325"/>
          <p14:tracePt t="92074" x="4473575" y="6148388"/>
          <p14:tracePt t="92076" x="4449763" y="6148388"/>
          <p14:tracePt t="92079" x="4433888" y="6140450"/>
          <p14:tracePt t="92080" x="4410075" y="6132513"/>
          <p14:tracePt t="92083" x="4394200" y="6124575"/>
          <p14:tracePt t="92086" x="4352925" y="6116638"/>
          <p14:tracePt t="92088" x="4329113" y="6108700"/>
          <p14:tracePt t="92090" x="4305300" y="6100763"/>
          <p14:tracePt t="92092" x="4281488" y="6092825"/>
          <p14:tracePt t="92096" x="4241800" y="6076950"/>
          <p14:tracePt t="92098" x="4217988" y="6076950"/>
          <p14:tracePt t="92102" x="4178300" y="6061075"/>
          <p14:tracePt t="92104" x="4162425" y="6053138"/>
          <p14:tracePt t="92106" x="4138613" y="6045200"/>
          <p14:tracePt t="92108" x="4114800" y="6037263"/>
          <p14:tracePt t="92110" x="4090988" y="6037263"/>
          <p14:tracePt t="92112" x="4075113" y="6029325"/>
          <p14:tracePt t="92114" x="4051300" y="6021388"/>
          <p14:tracePt t="92116" x="4035425" y="6013450"/>
          <p14:tracePt t="92120" x="3986213" y="5995988"/>
          <p14:tracePt t="92122" x="3962400" y="5988050"/>
          <p14:tracePt t="92124" x="3946525" y="5980113"/>
          <p14:tracePt t="92126" x="3922713" y="5972175"/>
          <p14:tracePt t="92129" x="3898900" y="5964238"/>
          <p14:tracePt t="92130" x="3875088" y="5956300"/>
          <p14:tracePt t="92133" x="3851275" y="5940425"/>
          <p14:tracePt t="92136" x="3811588" y="5924550"/>
          <p14:tracePt t="92138" x="3787775" y="5916613"/>
          <p14:tracePt t="92140" x="3763963" y="5900738"/>
          <p14:tracePt t="92142" x="3740150" y="5892800"/>
          <p14:tracePt t="92144" x="3724275" y="5884863"/>
          <p14:tracePt t="92147" x="3700463" y="5876925"/>
          <p14:tracePt t="92148" x="3676650" y="5861050"/>
          <p14:tracePt t="92149" x="3651250" y="5853113"/>
          <p14:tracePt t="92151" x="3627438" y="5837238"/>
          <p14:tracePt t="92153" x="3611563" y="5829300"/>
          <p14:tracePt t="92155" x="3587750" y="5821363"/>
          <p14:tracePt t="92157" x="3563938" y="5805488"/>
          <p14:tracePt t="92159" x="3540125" y="5797550"/>
          <p14:tracePt t="92161" x="3516313" y="5781675"/>
          <p14:tracePt t="92164" x="3492500" y="5773738"/>
          <p14:tracePt t="92166" x="3468688" y="5757863"/>
          <p14:tracePt t="92167" x="3444875" y="5741988"/>
          <p14:tracePt t="92169" x="3421063" y="5734050"/>
          <p14:tracePt t="92171" x="3389313" y="5718175"/>
          <p14:tracePt t="92173" x="3365500" y="5702300"/>
          <p14:tracePt t="92175" x="3341688" y="5694363"/>
          <p14:tracePt t="92177" x="3308350" y="5678488"/>
          <p14:tracePt t="92179" x="3284538" y="5662613"/>
          <p14:tracePt t="92182" x="3252788" y="5645150"/>
          <p14:tracePt t="92183" x="3221038" y="5629275"/>
          <p14:tracePt t="92185" x="3189288" y="5613400"/>
          <p14:tracePt t="92187" x="3157538" y="5597525"/>
          <p14:tracePt t="92189" x="3117850" y="5581650"/>
          <p14:tracePt t="92191" x="3086100" y="5565775"/>
          <p14:tracePt t="92193" x="3054350" y="5549900"/>
          <p14:tracePt t="92195" x="3022600" y="5526088"/>
          <p14:tracePt t="92198" x="2990850" y="5510213"/>
          <p14:tracePt t="92200" x="2949575" y="5494338"/>
          <p14:tracePt t="92201" x="2917825" y="5470525"/>
          <p14:tracePt t="92203" x="2886075" y="5454650"/>
          <p14:tracePt t="92205" x="2846388" y="5438775"/>
          <p14:tracePt t="92207" x="2814638" y="5414963"/>
          <p14:tracePt t="92209" x="2774950" y="5399088"/>
          <p14:tracePt t="92211" x="2735263" y="5375275"/>
          <p14:tracePt t="92213" x="2703513" y="5359400"/>
          <p14:tracePt t="92215" x="2671763" y="5343525"/>
          <p14:tracePt t="92217" x="2632075" y="5319713"/>
          <p14:tracePt t="92219" x="2598738" y="5302250"/>
          <p14:tracePt t="92221" x="2559050" y="5278438"/>
          <p14:tracePt t="92223" x="2527300" y="5262563"/>
          <p14:tracePt t="92225" x="2495550" y="5238750"/>
          <p14:tracePt t="92228" x="2455863" y="5222875"/>
          <p14:tracePt t="92229" x="2424113" y="5199063"/>
          <p14:tracePt t="92231" x="2384425" y="5175250"/>
          <p14:tracePt t="92233" x="2352675" y="5159375"/>
          <p14:tracePt t="92235" x="2312988" y="5135563"/>
          <p14:tracePt t="92237" x="2281238" y="5111750"/>
          <p14:tracePt t="92239" x="2239963" y="5095875"/>
          <p14:tracePt t="92241" x="2208213" y="5080000"/>
          <p14:tracePt t="92243" x="2176463" y="5056188"/>
          <p14:tracePt t="92245" x="2136775" y="5040313"/>
          <p14:tracePt t="92247" x="2105025" y="5016500"/>
          <p14:tracePt t="92249" x="2065338" y="5000625"/>
          <p14:tracePt t="92251" x="2033588" y="4976813"/>
          <p14:tracePt t="92253" x="2001838" y="4959350"/>
          <p14:tracePt t="92255" x="1970088" y="4943475"/>
          <p14:tracePt t="92257" x="1930400" y="4919663"/>
          <p14:tracePt t="92259" x="1897063" y="4903788"/>
          <p14:tracePt t="92261" x="1865313" y="4879975"/>
          <p14:tracePt t="92263" x="1833563" y="4864100"/>
          <p14:tracePt t="92265" x="1801813" y="4848225"/>
          <p14:tracePt t="92267" x="1770063" y="4824413"/>
          <p14:tracePt t="92269" x="1738313" y="4808538"/>
          <p14:tracePt t="92271" x="1706563" y="4784725"/>
          <p14:tracePt t="92273" x="1674813" y="4768850"/>
          <p14:tracePt t="92275" x="1651000" y="4745038"/>
          <p14:tracePt t="92278" x="1619250" y="4721225"/>
          <p14:tracePt t="92279" x="1587500" y="4697413"/>
          <p14:tracePt t="92282" x="1562100" y="4673600"/>
          <p14:tracePt t="92284" x="1530350" y="4657725"/>
          <p14:tracePt t="92285" x="1498600" y="4633913"/>
          <p14:tracePt t="92287" x="1474788" y="4608513"/>
          <p14:tracePt t="92289" x="1443038" y="4584700"/>
          <p14:tracePt t="92291" x="1411288" y="4552950"/>
          <p14:tracePt t="92293" x="1387475" y="4529138"/>
          <p14:tracePt t="92295" x="1355725" y="4497388"/>
          <p14:tracePt t="92298" x="1323975" y="4473575"/>
          <p14:tracePt t="92300" x="1292225" y="4441825"/>
          <p14:tracePt t="92301" x="1260475" y="4402138"/>
          <p14:tracePt t="92303" x="1228725" y="4378325"/>
          <p14:tracePt t="92305" x="1195388" y="4338638"/>
          <p14:tracePt t="92307" x="1163638" y="4306888"/>
          <p14:tracePt t="92309" x="1131888" y="4273550"/>
          <p14:tracePt t="92311" x="1092200" y="4233863"/>
          <p14:tracePt t="92313" x="1060450" y="4202113"/>
          <p14:tracePt t="92315" x="1028700" y="4162425"/>
          <p14:tracePt t="92317" x="996950" y="4130675"/>
          <p14:tracePt t="92319" x="957263" y="4090988"/>
          <p14:tracePt t="92321" x="925513" y="4051300"/>
          <p14:tracePt t="92323" x="893763" y="4019550"/>
          <p14:tracePt t="92325" x="860425" y="3979863"/>
          <p14:tracePt t="92328" x="828675" y="3938588"/>
          <p14:tracePt t="92329" x="788988" y="3898900"/>
          <p14:tracePt t="92332" x="749300" y="3859213"/>
          <p14:tracePt t="92333" x="717550" y="3819525"/>
          <p14:tracePt t="92335" x="685800" y="3779838"/>
          <p14:tracePt t="92337" x="654050" y="3740150"/>
          <p14:tracePt t="92339" x="622300" y="3692525"/>
          <p14:tracePt t="92341" x="582613" y="3644900"/>
          <p14:tracePt t="92343" x="550863" y="3605213"/>
          <p14:tracePt t="92345" x="517525" y="3556000"/>
          <p14:tracePt t="92348" x="485775" y="3508375"/>
          <p14:tracePt t="92350" x="446088" y="3460750"/>
          <p14:tracePt t="92351" x="414338" y="3413125"/>
          <p14:tracePt t="92353" x="382588" y="3365500"/>
          <p14:tracePt t="92355" x="350838" y="3317875"/>
          <p14:tracePt t="92357" x="319088" y="3270250"/>
          <p14:tracePt t="92359" x="287338" y="3221038"/>
          <p14:tracePt t="92361" x="255588" y="3165475"/>
          <p14:tracePt t="92363" x="223838" y="3125788"/>
          <p14:tracePt t="92366" x="200025" y="3078163"/>
          <p14:tracePt t="92367" x="166688" y="3022600"/>
          <p14:tracePt t="92369" x="142875" y="2974975"/>
          <p14:tracePt t="92371" x="111125" y="2919413"/>
          <p14:tracePt t="92373" x="95250" y="2870200"/>
          <p14:tracePt t="92375" x="63500" y="2830513"/>
          <p14:tracePt t="92378" x="39688" y="2782888"/>
          <p14:tracePt t="92379" x="23813" y="27432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 else</a:t>
            </a:r>
            <a:r>
              <a:rPr lang="nl-BE" dirty="0"/>
              <a:t> examples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77922"/>
          </a:xfrm>
        </p:spPr>
        <p:txBody>
          <a:bodyPr>
            <a:normAutofit/>
          </a:bodyPr>
          <a:lstStyle/>
          <a:p>
            <a:r>
              <a:rPr lang="nl-BE" sz="2400" dirty="0"/>
              <a:t>Example 2:</a:t>
            </a:r>
          </a:p>
          <a:p>
            <a:pPr marL="457200" lvl="1" indent="0"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'is even'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'is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odd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lvl="1"/>
            <a:endParaRPr lang="nl-BE" dirty="0"/>
          </a:p>
          <a:p>
            <a:pPr lvl="1"/>
            <a:r>
              <a:rPr lang="nl-BE" dirty="0" err="1"/>
              <a:t>number</a:t>
            </a:r>
            <a:r>
              <a:rPr lang="nl-BE" dirty="0"/>
              <a:t> = 9 output:</a:t>
            </a:r>
          </a:p>
          <a:p>
            <a:pPr lvl="1"/>
            <a:endParaRPr lang="nl-BE" dirty="0"/>
          </a:p>
          <a:p>
            <a:pPr lvl="1"/>
            <a:r>
              <a:rPr lang="nl-BE" dirty="0" err="1"/>
              <a:t>number</a:t>
            </a:r>
            <a:r>
              <a:rPr lang="nl-BE" dirty="0"/>
              <a:t> = 12 output: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29A3C94-AB7B-47AA-973D-5B21886F4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26" y="3787413"/>
            <a:ext cx="1448632" cy="4733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C8A73A0-449F-46A2-8280-6E0B7B975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6" y="4567451"/>
            <a:ext cx="1448632" cy="495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88C7AAF-2CFC-4A2A-BBF2-238FD0C22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92"/>
    </mc:Choice>
    <mc:Fallback xmlns="">
      <p:transition spd="slow" advTm="95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4" x="7938" y="2376488"/>
          <p14:tracePt t="1056" x="23813" y="2384425"/>
          <p14:tracePt t="1058" x="39688" y="2392363"/>
          <p14:tracePt t="1060" x="47625" y="2400300"/>
          <p14:tracePt t="1062" x="63500" y="2408238"/>
          <p14:tracePt t="1065" x="79375" y="2416175"/>
          <p14:tracePt t="1067" x="87313" y="2424113"/>
          <p14:tracePt t="1069" x="103188" y="2432050"/>
          <p14:tracePt t="1071" x="111125" y="2432050"/>
          <p14:tracePt t="1073" x="119063" y="2439988"/>
          <p14:tracePt t="1076" x="127000" y="2447925"/>
          <p14:tracePt t="1077" x="134938" y="2447925"/>
          <p14:tracePt t="1079" x="150813" y="2455863"/>
          <p14:tracePt t="1083" x="158750" y="2463800"/>
          <p14:tracePt t="1085" x="166688" y="2463800"/>
          <p14:tracePt t="1087" x="176213" y="2471738"/>
          <p14:tracePt t="1091" x="184150" y="2479675"/>
          <p14:tracePt t="1095" x="192088" y="2479675"/>
          <p14:tracePt t="1099" x="200025" y="2479675"/>
          <p14:tracePt t="1101" x="200025" y="2487613"/>
          <p14:tracePt t="1108" x="207963" y="2487613"/>
          <p14:tracePt t="1325" x="200025" y="2487613"/>
          <p14:tracePt t="1329" x="192088" y="2487613"/>
          <p14:tracePt t="1331" x="184150" y="2487613"/>
          <p14:tracePt t="1333" x="176213" y="2487613"/>
          <p14:tracePt t="1335" x="166688" y="2487613"/>
          <p14:tracePt t="1338" x="158750" y="2487613"/>
          <p14:tracePt t="1339" x="150813" y="2487613"/>
          <p14:tracePt t="1342" x="142875" y="2495550"/>
          <p14:tracePt t="1344" x="134938" y="2495550"/>
          <p14:tracePt t="1345" x="127000" y="2495550"/>
          <p14:tracePt t="1347" x="111125" y="2495550"/>
          <p14:tracePt t="1350" x="87313" y="2495550"/>
          <p14:tracePt t="1352" x="79375" y="2495550"/>
          <p14:tracePt t="1355" x="63500" y="2495550"/>
          <p14:tracePt t="1356" x="47625" y="2495550"/>
          <p14:tracePt t="1359" x="31750" y="2503488"/>
          <p14:tracePt t="1361" x="23813" y="2503488"/>
          <p14:tracePt t="1362" x="7938" y="2503488"/>
          <p14:tracePt t="4920" x="7938" y="2328863"/>
          <p14:tracePt t="4921" x="15875" y="2328863"/>
          <p14:tracePt t="4926" x="23813" y="2336800"/>
          <p14:tracePt t="4928" x="31750" y="2336800"/>
          <p14:tracePt t="4930" x="39688" y="2344738"/>
          <p14:tracePt t="4932" x="47625" y="2344738"/>
          <p14:tracePt t="4933" x="55563" y="2352675"/>
          <p14:tracePt t="4935" x="63500" y="2352675"/>
          <p14:tracePt t="4937" x="63500" y="2360613"/>
          <p14:tracePt t="4939" x="71438" y="2360613"/>
          <p14:tracePt t="4942" x="79375" y="2368550"/>
          <p14:tracePt t="4945" x="95250" y="2368550"/>
          <p14:tracePt t="4962" x="134938" y="2392363"/>
          <p14:tracePt t="4965" x="142875" y="2392363"/>
          <p14:tracePt t="4967" x="150813" y="2392363"/>
          <p14:tracePt t="4969" x="158750" y="2400300"/>
          <p14:tracePt t="4974" x="166688" y="2400300"/>
          <p14:tracePt t="4978" x="176213" y="2408238"/>
          <p14:tracePt t="4981" x="184150" y="2408238"/>
          <p14:tracePt t="4985" x="192088" y="2408238"/>
          <p14:tracePt t="4987" x="192088" y="2416175"/>
          <p14:tracePt t="4989" x="200025" y="2416175"/>
          <p14:tracePt t="4995" x="207963" y="2416175"/>
          <p14:tracePt t="5003" x="207963" y="2424113"/>
          <p14:tracePt t="5887" x="215900" y="2424113"/>
          <p14:tracePt t="5892" x="215900" y="2416175"/>
          <p14:tracePt t="5895" x="223838" y="2416175"/>
          <p14:tracePt t="5899" x="231775" y="2416175"/>
          <p14:tracePt t="5901" x="239713" y="2416175"/>
          <p14:tracePt t="5905" x="247650" y="2416175"/>
          <p14:tracePt t="5909" x="255588" y="2416175"/>
          <p14:tracePt t="5911" x="263525" y="2408238"/>
          <p14:tracePt t="5913" x="271463" y="2408238"/>
          <p14:tracePt t="5917" x="279400" y="2408238"/>
          <p14:tracePt t="5921" x="287338" y="2408238"/>
          <p14:tracePt t="5924" x="295275" y="2408238"/>
          <p14:tracePt t="5928" x="303213" y="2408238"/>
          <p14:tracePt t="5929" x="311150" y="2408238"/>
          <p14:tracePt t="5933" x="319088" y="2408238"/>
          <p14:tracePt t="5944" x="334963" y="2400300"/>
          <p14:tracePt t="5946" x="342900" y="2400300"/>
          <p14:tracePt t="5949" x="350838" y="2400300"/>
          <p14:tracePt t="5953" x="358775" y="2400300"/>
          <p14:tracePt t="5959" x="366713" y="2392363"/>
          <p14:tracePt t="5964" x="374650" y="2392363"/>
          <p14:tracePt t="5971" x="382588" y="2392363"/>
          <p14:tracePt t="5979" x="390525" y="2384425"/>
          <p14:tracePt t="5992" x="398463" y="2384425"/>
          <p14:tracePt t="6011" x="398463" y="2376488"/>
          <p14:tracePt t="6106" x="406400" y="2376488"/>
          <p14:tracePt t="6140" x="414338" y="2376488"/>
          <p14:tracePt t="6150" x="422275" y="2376488"/>
          <p14:tracePt t="6158" x="430213" y="2376488"/>
          <p14:tracePt t="6164" x="438150" y="2376488"/>
          <p14:tracePt t="6167" x="446088" y="2376488"/>
          <p14:tracePt t="6171" x="454025" y="2376488"/>
          <p14:tracePt t="6176" x="461963" y="2376488"/>
          <p14:tracePt t="6177" x="469900" y="2376488"/>
          <p14:tracePt t="6181" x="477838" y="2376488"/>
          <p14:tracePt t="6185" x="485775" y="2376488"/>
          <p14:tracePt t="6189" x="493713" y="2376488"/>
          <p14:tracePt t="6193" x="501650" y="2376488"/>
          <p14:tracePt t="6195" x="509588" y="2376488"/>
          <p14:tracePt t="6199" x="517525" y="2376488"/>
          <p14:tracePt t="6203" x="527050" y="2384425"/>
          <p14:tracePt t="6208" x="534988" y="2384425"/>
          <p14:tracePt t="6211" x="542925" y="2384425"/>
          <p14:tracePt t="6215" x="550863" y="2384425"/>
          <p14:tracePt t="6219" x="558800" y="2384425"/>
          <p14:tracePt t="6223" x="566738" y="2384425"/>
          <p14:tracePt t="6227" x="574675" y="2384425"/>
          <p14:tracePt t="6231" x="582613" y="2384425"/>
          <p14:tracePt t="6233" x="582613" y="2392363"/>
          <p14:tracePt t="6235" x="590550" y="2392363"/>
          <p14:tracePt t="6239" x="598488" y="2392363"/>
          <p14:tracePt t="6245" x="606425" y="2392363"/>
          <p14:tracePt t="6251" x="614363" y="2392363"/>
          <p14:tracePt t="6259" x="622300" y="2392363"/>
          <p14:tracePt t="6262" x="622300" y="2400300"/>
          <p14:tracePt t="6270" x="630238" y="2400300"/>
          <p14:tracePt t="6428" x="630238" y="2408238"/>
          <p14:tracePt t="6439" x="630238" y="2416175"/>
          <p14:tracePt t="6449" x="630238" y="2424113"/>
          <p14:tracePt t="6465" x="638175" y="2424113"/>
          <p14:tracePt t="6485" x="638175" y="2432050"/>
          <p14:tracePt t="6508" x="638175" y="2439988"/>
          <p14:tracePt t="6527" x="638175" y="2447925"/>
          <p14:tracePt t="6542" x="646113" y="2447925"/>
          <p14:tracePt t="6549" x="646113" y="2455863"/>
          <p14:tracePt t="6579" x="646113" y="2463800"/>
          <p14:tracePt t="6591" x="654050" y="2463800"/>
          <p14:tracePt t="6595" x="654050" y="2471738"/>
          <p14:tracePt t="6704" x="654050" y="2479675"/>
          <p14:tracePt t="6708" x="661988" y="2479675"/>
          <p14:tracePt t="6722" x="661988" y="2487613"/>
          <p14:tracePt t="6726" x="669925" y="2487613"/>
          <p14:tracePt t="6739" x="669925" y="2495550"/>
          <p14:tracePt t="6749" x="677863" y="2495550"/>
          <p14:tracePt t="6767" x="685800" y="2495550"/>
          <p14:tracePt t="6774" x="685800" y="2503488"/>
          <p14:tracePt t="6779" x="693738" y="2503488"/>
          <p14:tracePt t="6793" x="701675" y="2503488"/>
          <p14:tracePt t="6810" x="709613" y="2503488"/>
          <p14:tracePt t="7020" x="717550" y="2503488"/>
          <p14:tracePt t="7026" x="717550" y="2511425"/>
          <p14:tracePt t="7034" x="725488" y="2511425"/>
          <p14:tracePt t="7039" x="733425" y="2511425"/>
          <p14:tracePt t="7042" x="733425" y="2519363"/>
          <p14:tracePt t="7047" x="741363" y="2519363"/>
          <p14:tracePt t="7055" x="749300" y="2527300"/>
          <p14:tracePt t="7069" x="757238" y="2527300"/>
          <p14:tracePt t="7078" x="757238" y="2535238"/>
          <p14:tracePt t="7414" x="765175" y="2535238"/>
          <p14:tracePt t="8472" x="773113" y="2535238"/>
          <p14:tracePt t="8477" x="781050" y="2527300"/>
          <p14:tracePt t="8483" x="788988" y="2527300"/>
          <p14:tracePt t="8489" x="796925" y="2527300"/>
          <p14:tracePt t="8495" x="804863" y="2527300"/>
          <p14:tracePt t="8499" x="812800" y="2527300"/>
          <p14:tracePt t="8503" x="820738" y="2527300"/>
          <p14:tracePt t="8510" x="828675" y="2527300"/>
          <p14:tracePt t="8513" x="836613" y="2527300"/>
          <p14:tracePt t="8517" x="844550" y="2527300"/>
          <p14:tracePt t="8521" x="852488" y="2527300"/>
          <p14:tracePt t="8527" x="860425" y="2527300"/>
          <p14:tracePt t="8530" x="868363" y="2527300"/>
          <p14:tracePt t="8533" x="877888" y="2527300"/>
          <p14:tracePt t="8537" x="885825" y="2519363"/>
          <p14:tracePt t="8543" x="893763" y="2519363"/>
          <p14:tracePt t="8546" x="901700" y="2519363"/>
          <p14:tracePt t="8550" x="909638" y="2519363"/>
          <p14:tracePt t="8556" x="917575" y="2519363"/>
          <p14:tracePt t="8562" x="925513" y="2519363"/>
          <p14:tracePt t="8565" x="933450" y="2519363"/>
          <p14:tracePt t="8573" x="941388" y="2519363"/>
          <p14:tracePt t="8579" x="949325" y="2519363"/>
          <p14:tracePt t="8585" x="957263" y="2519363"/>
          <p14:tracePt t="8593" x="965200" y="2519363"/>
          <p14:tracePt t="8599" x="973138" y="2519363"/>
          <p14:tracePt t="8606" x="981075" y="2519363"/>
          <p14:tracePt t="8610" x="989013" y="2519363"/>
          <p14:tracePt t="8615" x="996950" y="2519363"/>
          <p14:tracePt t="8624" x="1004888" y="2519363"/>
          <p14:tracePt t="8633" x="1012825" y="2519363"/>
          <p14:tracePt t="8645" x="1020763" y="2519363"/>
          <p14:tracePt t="9075" x="1012825" y="2519363"/>
          <p14:tracePt t="9078" x="1012825" y="2511425"/>
          <p14:tracePt t="9086" x="1004888" y="2511425"/>
          <p14:tracePt t="9093" x="996950" y="2511425"/>
          <p14:tracePt t="9097" x="989013" y="2511425"/>
          <p14:tracePt t="9105" x="981075" y="2511425"/>
          <p14:tracePt t="9109" x="981075" y="2503488"/>
          <p14:tracePt t="9111" x="973138" y="2503488"/>
          <p14:tracePt t="9119" x="965200" y="2503488"/>
          <p14:tracePt t="9123" x="957263" y="2503488"/>
          <p14:tracePt t="9126" x="957263" y="2495550"/>
          <p14:tracePt t="9129" x="949325" y="2495550"/>
          <p14:tracePt t="9133" x="941388" y="2495550"/>
          <p14:tracePt t="9139" x="933450" y="2495550"/>
          <p14:tracePt t="9142" x="933450" y="2487613"/>
          <p14:tracePt t="9147" x="925513" y="2487613"/>
          <p14:tracePt t="9155" x="917575" y="2487613"/>
          <p14:tracePt t="9167" x="909638" y="2479675"/>
          <p14:tracePt t="9186" x="901700" y="2479675"/>
          <p14:tracePt t="9410" x="909638" y="2479675"/>
          <p14:tracePt t="9420" x="909638" y="2487613"/>
          <p14:tracePt t="9422" x="917575" y="2487613"/>
          <p14:tracePt t="9426" x="925513" y="2487613"/>
          <p14:tracePt t="9431" x="933450" y="2487613"/>
          <p14:tracePt t="9434" x="933450" y="2495550"/>
          <p14:tracePt t="9435" x="941388" y="2495550"/>
          <p14:tracePt t="9439" x="949325" y="2495550"/>
          <p14:tracePt t="9445" x="957263" y="2495550"/>
          <p14:tracePt t="9448" x="957263" y="2503488"/>
          <p14:tracePt t="9451" x="965200" y="2503488"/>
          <p14:tracePt t="9455" x="973138" y="2511425"/>
          <p14:tracePt t="9461" x="981075" y="2511425"/>
          <p14:tracePt t="9464" x="989013" y="2519363"/>
          <p14:tracePt t="9465" x="989013" y="2527300"/>
          <p14:tracePt t="9467" x="996950" y="2527300"/>
          <p14:tracePt t="9471" x="1004888" y="2535238"/>
          <p14:tracePt t="9475" x="1012825" y="2535238"/>
          <p14:tracePt t="9479" x="1012825" y="2543175"/>
          <p14:tracePt t="9481" x="1020763" y="2543175"/>
          <p14:tracePt t="9485" x="1028700" y="2543175"/>
          <p14:tracePt t="9487" x="1028700" y="2551113"/>
          <p14:tracePt t="9492" x="1036638" y="2551113"/>
          <p14:tracePt t="9497" x="1044575" y="2551113"/>
          <p14:tracePt t="9499" x="1044575" y="2559050"/>
          <p14:tracePt t="9505" x="1052513" y="2559050"/>
          <p14:tracePt t="9515" x="1060450" y="2559050"/>
          <p14:tracePt t="9519" x="1060450" y="2566988"/>
          <p14:tracePt t="9531" x="1068388" y="2566988"/>
          <p14:tracePt t="9553" x="1076325" y="2566988"/>
          <p14:tracePt t="9752" x="1084263" y="2566988"/>
          <p14:tracePt t="9758" x="1092200" y="2566988"/>
          <p14:tracePt t="9761" x="1092200" y="2559050"/>
          <p14:tracePt t="9765" x="1100138" y="2559050"/>
          <p14:tracePt t="9776" x="1108075" y="2559050"/>
          <p14:tracePt t="9801" x="1108075" y="2551113"/>
          <p14:tracePt t="10054" x="1108075" y="2559050"/>
          <p14:tracePt t="14542" x="1116013" y="2559050"/>
          <p14:tracePt t="14580" x="1108075" y="2559050"/>
          <p14:tracePt t="14586" x="1108075" y="2566988"/>
          <p14:tracePt t="14606" x="1108075" y="2559050"/>
          <p14:tracePt t="14610" x="1116013" y="2559050"/>
          <p14:tracePt t="14621" x="1116013" y="2551113"/>
          <p14:tracePt t="14633" x="1116013" y="2543175"/>
          <p14:tracePt t="14642" x="1123950" y="2543175"/>
          <p14:tracePt t="14644" x="1123950" y="2535238"/>
          <p14:tracePt t="14651" x="1123950" y="2527300"/>
          <p14:tracePt t="14654" x="1131888" y="2527300"/>
          <p14:tracePt t="14661" x="1139825" y="2519363"/>
          <p14:tracePt t="14663" x="1147763" y="2519363"/>
          <p14:tracePt t="14665" x="1147763" y="2511425"/>
          <p14:tracePt t="14667" x="1155700" y="2511425"/>
          <p14:tracePt t="14671" x="1163638" y="2511425"/>
          <p14:tracePt t="14673" x="1163638" y="2503488"/>
          <p14:tracePt t="14676" x="1171575" y="2503488"/>
          <p14:tracePt t="14679" x="1179513" y="2503488"/>
          <p14:tracePt t="14682" x="1179513" y="2495550"/>
          <p14:tracePt t="14683" x="1187450" y="2495550"/>
          <p14:tracePt t="14687" x="1195388" y="2495550"/>
          <p14:tracePt t="14689" x="1203325" y="2487613"/>
          <p14:tracePt t="14694" x="1211263" y="2487613"/>
          <p14:tracePt t="14697" x="1220788" y="2487613"/>
          <p14:tracePt t="14700" x="1228725" y="2487613"/>
          <p14:tracePt t="14701" x="1228725" y="2479675"/>
          <p14:tracePt t="14703" x="1236663" y="2479675"/>
          <p14:tracePt t="14705" x="1244600" y="2479675"/>
          <p14:tracePt t="14709" x="1252538" y="2479675"/>
          <p14:tracePt t="14711" x="1260475" y="2479675"/>
          <p14:tracePt t="14714" x="1276350" y="2471738"/>
          <p14:tracePt t="14716" x="1284288" y="2471738"/>
          <p14:tracePt t="14719" x="1292225" y="2471738"/>
          <p14:tracePt t="14721" x="1300163" y="2463800"/>
          <p14:tracePt t="14723" x="1308100" y="2463800"/>
          <p14:tracePt t="14726" x="1316038" y="2463800"/>
          <p14:tracePt t="14728" x="1323975" y="2463800"/>
          <p14:tracePt t="14732" x="1347788" y="2455863"/>
          <p14:tracePt t="14733" x="1355725" y="2455863"/>
          <p14:tracePt t="14735" x="1363663" y="2455863"/>
          <p14:tracePt t="14737" x="1371600" y="2455863"/>
          <p14:tracePt t="14739" x="1379538" y="2455863"/>
          <p14:tracePt t="14742" x="1387475" y="2447925"/>
          <p14:tracePt t="14746" x="1403350" y="2447925"/>
          <p14:tracePt t="14747" x="1411288" y="2447925"/>
          <p14:tracePt t="14749" x="1427163" y="2439988"/>
          <p14:tracePt t="14751" x="1435100" y="2439988"/>
          <p14:tracePt t="14753" x="1443038" y="2439988"/>
          <p14:tracePt t="14755" x="1450975" y="2439988"/>
          <p14:tracePt t="14760" x="1474788" y="2432050"/>
          <p14:tracePt t="14764" x="1490663" y="2432050"/>
          <p14:tracePt t="14765" x="1498600" y="2432050"/>
          <p14:tracePt t="14767" x="1506538" y="2432050"/>
          <p14:tracePt t="14769" x="1514475" y="2424113"/>
          <p14:tracePt t="14771" x="1522413" y="2424113"/>
          <p14:tracePt t="14773" x="1538288" y="2424113"/>
          <p14:tracePt t="14776" x="1546225" y="2416175"/>
          <p14:tracePt t="14779" x="1562100" y="2416175"/>
          <p14:tracePt t="14781" x="1571625" y="2416175"/>
          <p14:tracePt t="14783" x="1579563" y="2408238"/>
          <p14:tracePt t="14785" x="1587500" y="2408238"/>
          <p14:tracePt t="14787" x="1595438" y="2408238"/>
          <p14:tracePt t="14789" x="1595438" y="2400300"/>
          <p14:tracePt t="14793" x="1611313" y="2400300"/>
          <p14:tracePt t="14796" x="1619250" y="2400300"/>
          <p14:tracePt t="14797" x="1619250" y="2392363"/>
          <p14:tracePt t="14799" x="1627188" y="2392363"/>
          <p14:tracePt t="14801" x="1635125" y="2392363"/>
          <p14:tracePt t="14803" x="1643063" y="2392363"/>
          <p14:tracePt t="14805" x="1643063" y="2384425"/>
          <p14:tracePt t="14809" x="1651000" y="2384425"/>
          <p14:tracePt t="14812" x="1658938" y="2376488"/>
          <p14:tracePt t="14815" x="1666875" y="2376488"/>
          <p14:tracePt t="14817" x="1674813" y="2376488"/>
          <p14:tracePt t="14819" x="1674813" y="2368550"/>
          <p14:tracePt t="14823" x="1682750" y="2368550"/>
          <p14:tracePt t="14828" x="1690688" y="2368550"/>
          <p14:tracePt t="14829" x="1690688" y="2360613"/>
          <p14:tracePt t="14835" x="1698625" y="2360613"/>
          <p14:tracePt t="14844" x="1706563" y="2360613"/>
          <p14:tracePt t="14892" x="1706563" y="2352675"/>
          <p14:tracePt t="14899" x="1714500" y="2352675"/>
          <p14:tracePt t="14905" x="1714500" y="2344738"/>
          <p14:tracePt t="14910" x="1722438" y="2344738"/>
          <p14:tracePt t="14919" x="1730375" y="2336800"/>
          <p14:tracePt t="14932" x="1738313" y="2336800"/>
          <p14:tracePt t="14935" x="1738313" y="2328863"/>
          <p14:tracePt t="14945" x="1746250" y="2328863"/>
          <p14:tracePt t="14953" x="1746250" y="2320925"/>
          <p14:tracePt t="14962" x="1754188" y="2320925"/>
          <p14:tracePt t="15300" x="1762125" y="2320925"/>
          <p14:tracePt t="15303" x="1770063" y="2320925"/>
          <p14:tracePt t="15306" x="1785938" y="2320925"/>
          <p14:tracePt t="15310" x="1801813" y="2328863"/>
          <p14:tracePt t="15311" x="1809750" y="2328863"/>
          <p14:tracePt t="15313" x="1817688" y="2328863"/>
          <p14:tracePt t="15315" x="1825625" y="2328863"/>
          <p14:tracePt t="15317" x="1833563" y="2328863"/>
          <p14:tracePt t="15319" x="1841500" y="2328863"/>
          <p14:tracePt t="15321" x="1849438" y="2328863"/>
          <p14:tracePt t="15323" x="1857375" y="2328863"/>
          <p14:tracePt t="15326" x="1873250" y="2328863"/>
          <p14:tracePt t="15328" x="1881188" y="2328863"/>
          <p14:tracePt t="15329" x="1889125" y="2328863"/>
          <p14:tracePt t="15332" x="1897063" y="2328863"/>
          <p14:tracePt t="15334" x="1905000" y="2328863"/>
          <p14:tracePt t="15335" x="1912938" y="2328863"/>
          <p14:tracePt t="15338" x="1922463" y="2328863"/>
          <p14:tracePt t="15340" x="1930400" y="2328863"/>
          <p14:tracePt t="15342" x="1938338" y="2328863"/>
          <p14:tracePt t="15344" x="1946275" y="2328863"/>
          <p14:tracePt t="15345" x="1954213" y="2336800"/>
          <p14:tracePt t="15347" x="1962150" y="2336800"/>
          <p14:tracePt t="15349" x="1970088" y="2336800"/>
          <p14:tracePt t="15351" x="1978025" y="2336800"/>
          <p14:tracePt t="15353" x="1993900" y="2336800"/>
          <p14:tracePt t="15355" x="2001838" y="2336800"/>
          <p14:tracePt t="15359" x="2017713" y="2328863"/>
          <p14:tracePt t="15361" x="2025650" y="2328863"/>
          <p14:tracePt t="15363" x="2033588" y="2328863"/>
          <p14:tracePt t="15367" x="2041525" y="2328863"/>
          <p14:tracePt t="15369" x="2049463" y="2328863"/>
          <p14:tracePt t="15371" x="2057400" y="2328863"/>
          <p14:tracePt t="15373" x="2065338" y="2328863"/>
          <p14:tracePt t="15376" x="2073275" y="2328863"/>
          <p14:tracePt t="15378" x="2081213" y="2328863"/>
          <p14:tracePt t="15381" x="2089150" y="2328863"/>
          <p14:tracePt t="15383" x="2097088" y="2328863"/>
          <p14:tracePt t="15387" x="2105025" y="2328863"/>
          <p14:tracePt t="15389" x="2105025" y="2320925"/>
          <p14:tracePt t="15392" x="2112963" y="2320925"/>
          <p14:tracePt t="15395" x="2120900" y="2320925"/>
          <p14:tracePt t="15399" x="2128838" y="2320925"/>
          <p14:tracePt t="15403" x="2136775" y="2320925"/>
          <p14:tracePt t="15410" x="2144713" y="2320925"/>
          <p14:tracePt t="15413" x="2152650" y="2320925"/>
          <p14:tracePt t="15419" x="2160588" y="2320925"/>
          <p14:tracePt t="15423" x="2168525" y="2320925"/>
          <p14:tracePt t="15431" x="2176463" y="2320925"/>
          <p14:tracePt t="15436" x="2184400" y="2320925"/>
          <p14:tracePt t="15444" x="2192338" y="2320925"/>
          <p14:tracePt t="15448" x="2200275" y="2320925"/>
          <p14:tracePt t="15453" x="2208213" y="2320925"/>
          <p14:tracePt t="15459" x="2216150" y="2320925"/>
          <p14:tracePt t="15462" x="2224088" y="2320925"/>
          <p14:tracePt t="15467" x="2232025" y="2320925"/>
          <p14:tracePt t="15469" x="2239963" y="2320925"/>
          <p14:tracePt t="15473" x="2247900" y="2320925"/>
          <p14:tracePt t="15475" x="2255838" y="2320925"/>
          <p14:tracePt t="15479" x="2265363" y="2320925"/>
          <p14:tracePt t="15481" x="2273300" y="2320925"/>
          <p14:tracePt t="15483" x="2281238" y="2320925"/>
          <p14:tracePt t="15485" x="2289175" y="2320925"/>
          <p14:tracePt t="15487" x="2297113" y="2320925"/>
          <p14:tracePt t="15491" x="2305050" y="2320925"/>
          <p14:tracePt t="15493" x="2312988" y="2320925"/>
          <p14:tracePt t="15495" x="2320925" y="2320925"/>
          <p14:tracePt t="15497" x="2336800" y="2320925"/>
          <p14:tracePt t="15501" x="2344738" y="2328863"/>
          <p14:tracePt t="15503" x="2352675" y="2328863"/>
          <p14:tracePt t="15505" x="2360613" y="2328863"/>
          <p14:tracePt t="15507" x="2368550" y="2328863"/>
          <p14:tracePt t="15509" x="2376488" y="2328863"/>
          <p14:tracePt t="15511" x="2384425" y="2328863"/>
          <p14:tracePt t="15513" x="2392363" y="2328863"/>
          <p14:tracePt t="15517" x="2400300" y="2328863"/>
          <p14:tracePt t="15519" x="2408238" y="2328863"/>
          <p14:tracePt t="15521" x="2416175" y="2328863"/>
          <p14:tracePt t="15526" x="2424113" y="2328863"/>
          <p14:tracePt t="15527" x="2432050" y="2328863"/>
          <p14:tracePt t="15531" x="2439988" y="2328863"/>
          <p14:tracePt t="15535" x="2447925" y="2328863"/>
          <p14:tracePt t="15537" x="2455863" y="2328863"/>
          <p14:tracePt t="15544" x="2471738" y="2328863"/>
          <p14:tracePt t="15547" x="2479675" y="2328863"/>
          <p14:tracePt t="15551" x="2487613" y="2328863"/>
          <p14:tracePt t="15553" x="2495550" y="2328863"/>
          <p14:tracePt t="15560" x="2511425" y="2328863"/>
          <p14:tracePt t="15563" x="2519363" y="2328863"/>
          <p14:tracePt t="15565" x="2527300" y="2328863"/>
          <p14:tracePt t="15569" x="2535238" y="2328863"/>
          <p14:tracePt t="15571" x="2543175" y="2328863"/>
          <p14:tracePt t="15573" x="2543175" y="2336800"/>
          <p14:tracePt t="15576" x="2551113" y="2336800"/>
          <p14:tracePt t="15577" x="2559050" y="2336800"/>
          <p14:tracePt t="15582" x="2566988" y="2336800"/>
          <p14:tracePt t="15583" x="2574925" y="2336800"/>
          <p14:tracePt t="15585" x="2582863" y="2336800"/>
          <p14:tracePt t="15589" x="2590800" y="2336800"/>
          <p14:tracePt t="15592" x="2598738" y="2336800"/>
          <p14:tracePt t="15594" x="2606675" y="2336800"/>
          <p14:tracePt t="15597" x="2616200" y="2336800"/>
          <p14:tracePt t="15599" x="2624138" y="2336800"/>
          <p14:tracePt t="15601" x="2632075" y="2336800"/>
          <p14:tracePt t="15605" x="2640013" y="2328863"/>
          <p14:tracePt t="15609" x="2647950" y="2328863"/>
          <p14:tracePt t="15610" x="2655888" y="2328863"/>
          <p14:tracePt t="15611" x="2663825" y="2328863"/>
          <p14:tracePt t="15615" x="2671763" y="2328863"/>
          <p14:tracePt t="15617" x="2679700" y="2328863"/>
          <p14:tracePt t="15620" x="2687638" y="2328863"/>
          <p14:tracePt t="15623" x="2695575" y="2328863"/>
          <p14:tracePt t="15626" x="2703513" y="2328863"/>
          <p14:tracePt t="15628" x="2711450" y="2320925"/>
          <p14:tracePt t="15629" x="2719388" y="2320925"/>
          <p14:tracePt t="15633" x="2727325" y="2320925"/>
          <p14:tracePt t="15636" x="2735263" y="2320925"/>
          <p14:tracePt t="15637" x="2743200" y="2320925"/>
          <p14:tracePt t="15639" x="2751138" y="2320925"/>
          <p14:tracePt t="15642" x="2751138" y="2312988"/>
          <p14:tracePt t="15644" x="2759075" y="2312988"/>
          <p14:tracePt t="15645" x="2767013" y="2312988"/>
          <p14:tracePt t="15647" x="2774950" y="2312988"/>
          <p14:tracePt t="15651" x="2782888" y="2312988"/>
          <p14:tracePt t="15653" x="2790825" y="2312988"/>
          <p14:tracePt t="15655" x="2798763" y="2312988"/>
          <p14:tracePt t="15659" x="2798763" y="2305050"/>
          <p14:tracePt t="15660" x="2806700" y="2305050"/>
          <p14:tracePt t="15663" x="2814638" y="2305050"/>
          <p14:tracePt t="15664" x="2822575" y="2305050"/>
          <p14:tracePt t="15667" x="2838450" y="2305050"/>
          <p14:tracePt t="15671" x="2846388" y="2305050"/>
          <p14:tracePt t="15676" x="2854325" y="2305050"/>
          <p14:tracePt t="15678" x="2862263" y="2297113"/>
          <p14:tracePt t="15681" x="2870200" y="2297113"/>
          <p14:tracePt t="15684" x="2878138" y="2297113"/>
          <p14:tracePt t="15687" x="2886075" y="2297113"/>
          <p14:tracePt t="15692" x="2894013" y="2297113"/>
          <p14:tracePt t="15695" x="2901950" y="2297113"/>
          <p14:tracePt t="15699" x="2909888" y="2297113"/>
          <p14:tracePt t="15703" x="2917825" y="2297113"/>
          <p14:tracePt t="15710" x="2925763" y="2289175"/>
          <p14:tracePt t="15713" x="2933700" y="2289175"/>
          <p14:tracePt t="15719" x="2941638" y="2289175"/>
          <p14:tracePt t="15726" x="2949575" y="2289175"/>
          <p14:tracePt t="15731" x="2957513" y="2289175"/>
          <p14:tracePt t="15744" x="2967038" y="2289175"/>
          <p14:tracePt t="16094" x="2957513" y="2289175"/>
          <p14:tracePt t="16104" x="2949575" y="2289175"/>
          <p14:tracePt t="16107" x="2949575" y="2297113"/>
          <p14:tracePt t="16113" x="2941638" y="2297113"/>
          <p14:tracePt t="16378" x="2933700" y="2297113"/>
          <p14:tracePt t="16386" x="2925763" y="2297113"/>
          <p14:tracePt t="16389" x="2917825" y="2297113"/>
          <p14:tracePt t="16394" x="2909888" y="2297113"/>
          <p14:tracePt t="16397" x="2901950" y="2297113"/>
          <p14:tracePt t="16401" x="2894013" y="2297113"/>
          <p14:tracePt t="16405" x="2886075" y="2297113"/>
          <p14:tracePt t="16409" x="2878138" y="2297113"/>
          <p14:tracePt t="16411" x="2870200" y="2297113"/>
          <p14:tracePt t="16415" x="2862263" y="2297113"/>
          <p14:tracePt t="16418" x="2862263" y="2289175"/>
          <p14:tracePt t="16419" x="2854325" y="2289175"/>
          <p14:tracePt t="16424" x="2846388" y="2289175"/>
          <p14:tracePt t="16429" x="2838450" y="2289175"/>
          <p14:tracePt t="16435" x="2830513" y="2289175"/>
          <p14:tracePt t="16439" x="2830513" y="2281238"/>
          <p14:tracePt t="16442" x="2822575" y="2281238"/>
          <p14:tracePt t="16447" x="2814638" y="2281238"/>
          <p14:tracePt t="16455" x="2806700" y="2281238"/>
          <p14:tracePt t="16739" x="2798763" y="2281238"/>
          <p14:tracePt t="16741" x="2798763" y="2289175"/>
          <p14:tracePt t="16995" x="2798763" y="2297113"/>
          <p14:tracePt t="16999" x="2806700" y="2297113"/>
          <p14:tracePt t="17023" x="2814638" y="2297113"/>
          <p14:tracePt t="17417" x="2814638" y="2305050"/>
          <p14:tracePt t="17432" x="2814638" y="2312988"/>
          <p14:tracePt t="17435" x="2822575" y="2312988"/>
          <p14:tracePt t="17451" x="2830513" y="2312988"/>
          <p14:tracePt t="17455" x="2830513" y="2320925"/>
          <p14:tracePt t="17461" x="2838450" y="2320925"/>
          <p14:tracePt t="17465" x="2846388" y="2320925"/>
          <p14:tracePt t="17469" x="2854325" y="2320925"/>
          <p14:tracePt t="17476" x="2862263" y="2320925"/>
          <p14:tracePt t="17477" x="2862263" y="2328863"/>
          <p14:tracePt t="17480" x="2870200" y="2328863"/>
          <p14:tracePt t="17483" x="2878138" y="2328863"/>
          <p14:tracePt t="17487" x="2886075" y="2328863"/>
          <p14:tracePt t="17492" x="2894013" y="2328863"/>
          <p14:tracePt t="17495" x="2901950" y="2328863"/>
          <p14:tracePt t="17497" x="2909888" y="2328863"/>
          <p14:tracePt t="17499" x="2909888" y="2336800"/>
          <p14:tracePt t="17501" x="2917825" y="2336800"/>
          <p14:tracePt t="17505" x="2925763" y="2336800"/>
          <p14:tracePt t="17511" x="2933700" y="2336800"/>
          <p14:tracePt t="17513" x="2941638" y="2336800"/>
          <p14:tracePt t="17519" x="2949575" y="2336800"/>
          <p14:tracePt t="17523" x="2957513" y="2336800"/>
          <p14:tracePt t="17531" x="2967038" y="2336800"/>
          <p14:tracePt t="17533" x="2967038" y="2344738"/>
          <p14:tracePt t="17540" x="2974975" y="2344738"/>
          <p14:tracePt t="17782" x="2982913" y="2344738"/>
          <p14:tracePt t="17789" x="2990850" y="2344738"/>
          <p14:tracePt t="17795" x="2998788" y="2344738"/>
          <p14:tracePt t="17803" x="3006725" y="2344738"/>
          <p14:tracePt t="17811" x="3014663" y="2344738"/>
          <p14:tracePt t="17815" x="3014663" y="2352675"/>
          <p14:tracePt t="17819" x="3022600" y="2352675"/>
          <p14:tracePt t="17827" x="3030538" y="2352675"/>
          <p14:tracePt t="17831" x="3038475" y="2352675"/>
          <p14:tracePt t="17835" x="3046413" y="2352675"/>
          <p14:tracePt t="17837" x="3046413" y="2360613"/>
          <p14:tracePt t="17839" x="3054350" y="2360613"/>
          <p14:tracePt t="17844" x="3062288" y="2360613"/>
          <p14:tracePt t="17847" x="3070225" y="2360613"/>
          <p14:tracePt t="17851" x="3078163" y="2360613"/>
          <p14:tracePt t="17854" x="3086100" y="2368550"/>
          <p14:tracePt t="17859" x="3094038" y="2368550"/>
          <p14:tracePt t="17862" x="3101975" y="2368550"/>
          <p14:tracePt t="17865" x="3109913" y="2368550"/>
          <p14:tracePt t="17873" x="3109913" y="2376488"/>
          <p14:tracePt t="17879" x="3117850" y="2376488"/>
          <p14:tracePt t="17887" x="3125788" y="2376488"/>
          <p14:tracePt t="17900" x="3133725" y="2376488"/>
          <p14:tracePt t="17917" x="3141663" y="2376488"/>
          <p14:tracePt t="17923" x="3141663" y="2368550"/>
          <p14:tracePt t="17935" x="3149600" y="2368550"/>
          <p14:tracePt t="17946" x="3157538" y="2368550"/>
          <p14:tracePt t="17953" x="3165475" y="2368550"/>
          <p14:tracePt t="17961" x="3173413" y="2368550"/>
          <p14:tracePt t="17967" x="3181350" y="2368550"/>
          <p14:tracePt t="17974" x="3189288" y="2368550"/>
          <p14:tracePt t="17979" x="3197225" y="2368550"/>
          <p14:tracePt t="17985" x="3205163" y="2368550"/>
          <p14:tracePt t="17994" x="3213100" y="2368550"/>
          <p14:tracePt t="18009" x="3221038" y="2368550"/>
          <p14:tracePt t="18040" x="3228975" y="2368550"/>
          <p14:tracePt t="18051" x="3228975" y="2360613"/>
          <p14:tracePt t="18053" x="3236913" y="2360613"/>
          <p14:tracePt t="18063" x="3244850" y="2360613"/>
          <p14:tracePt t="18074" x="3252788" y="2360613"/>
          <p14:tracePt t="18085" x="3260725" y="2360613"/>
          <p14:tracePt t="18093" x="3268663" y="2360613"/>
          <p14:tracePt t="18097" x="3268663" y="2352675"/>
          <p14:tracePt t="18103" x="3276600" y="2352675"/>
          <p14:tracePt t="18111" x="3284538" y="2352675"/>
          <p14:tracePt t="18119" x="3292475" y="2352675"/>
          <p14:tracePt t="18127" x="3292475" y="2344738"/>
          <p14:tracePt t="18129" x="3300413" y="2344738"/>
          <p14:tracePt t="18135" x="3308350" y="2344738"/>
          <p14:tracePt t="18144" x="3317875" y="2344738"/>
          <p14:tracePt t="18145" x="3317875" y="2336800"/>
          <p14:tracePt t="18149" x="3325813" y="2336800"/>
          <p14:tracePt t="18155" x="3333750" y="2336800"/>
          <p14:tracePt t="18160" x="3333750" y="2328863"/>
          <p14:tracePt t="18161" x="3341688" y="2328863"/>
          <p14:tracePt t="18167" x="3349625" y="2328863"/>
          <p14:tracePt t="18174" x="3357563" y="2320925"/>
          <p14:tracePt t="18179" x="3365500" y="2320925"/>
          <p14:tracePt t="18183" x="3365500" y="2312988"/>
          <p14:tracePt t="18185" x="3373438" y="2312988"/>
          <p14:tracePt t="18194" x="3381375" y="2312988"/>
          <p14:tracePt t="18195" x="3381375" y="2305050"/>
          <p14:tracePt t="18199" x="3389313" y="2305050"/>
          <p14:tracePt t="18205" x="3389313" y="2297113"/>
          <p14:tracePt t="18209" x="3397250" y="2297113"/>
          <p14:tracePt t="18213" x="3397250" y="2289175"/>
          <p14:tracePt t="18216" x="3405188" y="2289175"/>
          <p14:tracePt t="18221" x="3405188" y="2281238"/>
          <p14:tracePt t="18226" x="3413125" y="2281238"/>
          <p14:tracePt t="18228" x="3413125" y="2273300"/>
          <p14:tracePt t="18235" x="3421063" y="2265363"/>
          <p14:tracePt t="18242" x="3421063" y="2257425"/>
          <p14:tracePt t="18247" x="3429000" y="2257425"/>
          <p14:tracePt t="18250" x="3429000" y="2249488"/>
          <p14:tracePt t="18260" x="3429000" y="2241550"/>
          <p14:tracePt t="18265" x="3436938" y="2233613"/>
          <p14:tracePt t="18274" x="3436938" y="2224088"/>
          <p14:tracePt t="18281" x="3436938" y="2216150"/>
          <p14:tracePt t="18283" x="3444875" y="2216150"/>
          <p14:tracePt t="18287" x="3444875" y="2208213"/>
          <p14:tracePt t="18295" x="3444875" y="2200275"/>
          <p14:tracePt t="18301" x="3444875" y="2192338"/>
          <p14:tracePt t="18303" x="3452813" y="2192338"/>
          <p14:tracePt t="18310" x="3452813" y="2184400"/>
          <p14:tracePt t="18313" x="3452813" y="2176463"/>
          <p14:tracePt t="18317" x="3452813" y="2168525"/>
          <p14:tracePt t="18324" x="3452813" y="2160588"/>
          <p14:tracePt t="18328" x="3452813" y="2152650"/>
          <p14:tracePt t="18333" x="3460750" y="2144713"/>
          <p14:tracePt t="18339" x="3460750" y="2136775"/>
          <p14:tracePt t="18345" x="3460750" y="2128838"/>
          <p14:tracePt t="18349" x="3460750" y="2120900"/>
          <p14:tracePt t="18355" x="3452813" y="2112963"/>
          <p14:tracePt t="18361" x="3452813" y="2105025"/>
          <p14:tracePt t="18365" x="3452813" y="2097088"/>
          <p14:tracePt t="18371" x="3452813" y="2089150"/>
          <p14:tracePt t="18376" x="3452813" y="2081213"/>
          <p14:tracePt t="18379" x="3452813" y="2073275"/>
          <p14:tracePt t="18381" x="3444875" y="2073275"/>
          <p14:tracePt t="18385" x="3444875" y="2065338"/>
          <p14:tracePt t="18392" x="3444875" y="2057400"/>
          <p14:tracePt t="18395" x="3436938" y="2049463"/>
          <p14:tracePt t="18399" x="3436938" y="2041525"/>
          <p14:tracePt t="18405" x="3429000" y="2033588"/>
          <p14:tracePt t="18410" x="3429000" y="2025650"/>
          <p14:tracePt t="18413" x="3421063" y="2025650"/>
          <p14:tracePt t="18415" x="3421063" y="2017713"/>
          <p14:tracePt t="18419" x="3413125" y="2009775"/>
          <p14:tracePt t="18426" x="3405188" y="2001838"/>
          <p14:tracePt t="18431" x="3397250" y="1993900"/>
          <p14:tracePt t="18435" x="3389313" y="1985963"/>
          <p14:tracePt t="18442" x="3381375" y="1978025"/>
          <p14:tracePt t="18447" x="3373438" y="1978025"/>
          <p14:tracePt t="18448" x="3373438" y="1970088"/>
          <p14:tracePt t="18451" x="3365500" y="1970088"/>
          <p14:tracePt t="18453" x="3365500" y="1962150"/>
          <p14:tracePt t="18455" x="3357563" y="1962150"/>
          <p14:tracePt t="18459" x="3357563" y="1954213"/>
          <p14:tracePt t="18462" x="3349625" y="1954213"/>
          <p14:tracePt t="18465" x="3341688" y="1946275"/>
          <p14:tracePt t="18469" x="3333750" y="1938338"/>
          <p14:tracePt t="18473" x="3325813" y="1938338"/>
          <p14:tracePt t="18476" x="3325813" y="1930400"/>
          <p14:tracePt t="18479" x="3317875" y="1922463"/>
          <p14:tracePt t="18483" x="3308350" y="1922463"/>
          <p14:tracePt t="18487" x="3300413" y="1914525"/>
          <p14:tracePt t="18492" x="3292475" y="1914525"/>
          <p14:tracePt t="18497" x="3284538" y="1906588"/>
          <p14:tracePt t="18501" x="3276600" y="1906588"/>
          <p14:tracePt t="18503" x="3276600" y="1898650"/>
          <p14:tracePt t="18505" x="3268663" y="1898650"/>
          <p14:tracePt t="18512" x="3260725" y="1898650"/>
          <p14:tracePt t="18515" x="3252788" y="1890713"/>
          <p14:tracePt t="18521" x="3244850" y="1890713"/>
          <p14:tracePt t="18526" x="3236913" y="1890713"/>
          <p14:tracePt t="18529" x="3228975" y="1890713"/>
          <p14:tracePt t="18531" x="3228975" y="1881188"/>
          <p14:tracePt t="18533" x="3221038" y="1881188"/>
          <p14:tracePt t="18539" x="3213100" y="1881188"/>
          <p14:tracePt t="18544" x="3205163" y="1881188"/>
          <p14:tracePt t="18547" x="3197225" y="1881188"/>
          <p14:tracePt t="18549" x="3189288" y="1881188"/>
          <p14:tracePt t="18553" x="3181350" y="1881188"/>
          <p14:tracePt t="18560" x="3173413" y="1881188"/>
          <p14:tracePt t="18561" x="3165475" y="1881188"/>
          <p14:tracePt t="18565" x="3157538" y="1881188"/>
          <p14:tracePt t="18569" x="3149600" y="1881188"/>
          <p14:tracePt t="18573" x="3141663" y="1873250"/>
          <p14:tracePt t="18577" x="3133725" y="1873250"/>
          <p14:tracePt t="18581" x="3125788" y="1873250"/>
          <p14:tracePt t="18585" x="3117850" y="1873250"/>
          <p14:tracePt t="18589" x="3109913" y="1873250"/>
          <p14:tracePt t="18594" x="3101975" y="1873250"/>
          <p14:tracePt t="18595" x="3094038" y="1873250"/>
          <p14:tracePt t="18599" x="3086100" y="1873250"/>
          <p14:tracePt t="18603" x="3078163" y="1873250"/>
          <p14:tracePt t="18609" x="3070225" y="1873250"/>
          <p14:tracePt t="18611" x="3062288" y="1873250"/>
          <p14:tracePt t="18614" x="3054350" y="1873250"/>
          <p14:tracePt t="18617" x="3046413" y="1873250"/>
          <p14:tracePt t="18621" x="3038475" y="1873250"/>
          <p14:tracePt t="18626" x="3030538" y="1873250"/>
          <p14:tracePt t="18629" x="3022600" y="1873250"/>
          <p14:tracePt t="18636" x="3014663" y="1873250"/>
          <p14:tracePt t="18639" x="3006725" y="1873250"/>
          <p14:tracePt t="18643" x="2998788" y="1873250"/>
          <p14:tracePt t="18647" x="2990850" y="1873250"/>
          <p14:tracePt t="18653" x="2982913" y="1873250"/>
          <p14:tracePt t="18656" x="2974975" y="1873250"/>
          <p14:tracePt t="18661" x="2967038" y="1873250"/>
          <p14:tracePt t="18667" x="2957513" y="1873250"/>
          <p14:tracePt t="18671" x="2949575" y="1873250"/>
          <p14:tracePt t="18677" x="2949575" y="1881188"/>
          <p14:tracePt t="18678" x="2941638" y="1881188"/>
          <p14:tracePt t="18685" x="2933700" y="1881188"/>
          <p14:tracePt t="18693" x="2925763" y="1881188"/>
          <p14:tracePt t="18738" x="2917825" y="1881188"/>
          <p14:tracePt t="18748" x="2917825" y="1890713"/>
          <p14:tracePt t="18752" x="2909888" y="1890713"/>
          <p14:tracePt t="18761" x="2901950" y="1898650"/>
          <p14:tracePt t="18767" x="2901950" y="1906588"/>
          <p14:tracePt t="18769" x="2894013" y="1906588"/>
          <p14:tracePt t="18777" x="2886075" y="1914525"/>
          <p14:tracePt t="18784" x="2878138" y="1922463"/>
          <p14:tracePt t="18793" x="2878138" y="1930400"/>
          <p14:tracePt t="18795" x="2870200" y="1930400"/>
          <p14:tracePt t="18801" x="2870200" y="1938338"/>
          <p14:tracePt t="18803" x="2862263" y="1938338"/>
          <p14:tracePt t="18811" x="2862263" y="1946275"/>
          <p14:tracePt t="18821" x="2854325" y="1954213"/>
          <p14:tracePt t="18831" x="2854325" y="1962150"/>
          <p14:tracePt t="18843" x="2854325" y="1970088"/>
          <p14:tracePt t="18849" x="2854325" y="1978025"/>
          <p14:tracePt t="18852" x="2846388" y="1978025"/>
          <p14:tracePt t="18855" x="2846388" y="1985963"/>
          <p14:tracePt t="18861" x="2846388" y="1993900"/>
          <p14:tracePt t="18865" x="2846388" y="2001838"/>
          <p14:tracePt t="18869" x="2846388" y="2009775"/>
          <p14:tracePt t="18871" x="2838450" y="2009775"/>
          <p14:tracePt t="18873" x="2838450" y="2017713"/>
          <p14:tracePt t="18878" x="2838450" y="2025650"/>
          <p14:tracePt t="18881" x="2838450" y="2033588"/>
          <p14:tracePt t="18885" x="2838450" y="2041525"/>
          <p14:tracePt t="18888" x="2830513" y="2041525"/>
          <p14:tracePt t="18889" x="2830513" y="2049463"/>
          <p14:tracePt t="18894" x="2830513" y="2057400"/>
          <p14:tracePt t="18896" x="2830513" y="2065338"/>
          <p14:tracePt t="18899" x="2822575" y="2065338"/>
          <p14:tracePt t="18901" x="2822575" y="2073275"/>
          <p14:tracePt t="18909" x="2822575" y="2081213"/>
          <p14:tracePt t="18913" x="2814638" y="2089150"/>
          <p14:tracePt t="18919" x="2814638" y="2097088"/>
          <p14:tracePt t="18933" x="2814638" y="2105025"/>
          <p14:tracePt t="19046" x="2822575" y="2112963"/>
          <p14:tracePt t="19050" x="2830513" y="2112963"/>
          <p14:tracePt t="19054" x="2830513" y="2120900"/>
          <p14:tracePt t="19055" x="2838450" y="2120900"/>
          <p14:tracePt t="19060" x="2854325" y="2128838"/>
          <p14:tracePt t="19061" x="2862263" y="2128838"/>
          <p14:tracePt t="19065" x="2870200" y="2136775"/>
          <p14:tracePt t="19067" x="2878138" y="2136775"/>
          <p14:tracePt t="19069" x="2886075" y="2136775"/>
          <p14:tracePt t="19071" x="2894013" y="2144713"/>
          <p14:tracePt t="19074" x="2901950" y="2144713"/>
          <p14:tracePt t="19076" x="2917825" y="2152650"/>
          <p14:tracePt t="19079" x="2933700" y="2152650"/>
          <p14:tracePt t="19081" x="2941638" y="2160588"/>
          <p14:tracePt t="19083" x="2949575" y="2160588"/>
          <p14:tracePt t="19085" x="2957513" y="2160588"/>
          <p14:tracePt t="19088" x="2974975" y="2168525"/>
          <p14:tracePt t="19089" x="2982913" y="2168525"/>
          <p14:tracePt t="19092" x="2990850" y="2168525"/>
          <p14:tracePt t="19094" x="2998788" y="2176463"/>
          <p14:tracePt t="19096" x="3014663" y="2176463"/>
          <p14:tracePt t="19097" x="3022600" y="2184400"/>
          <p14:tracePt t="19099" x="3030538" y="2184400"/>
          <p14:tracePt t="19101" x="3038475" y="2184400"/>
          <p14:tracePt t="19104" x="3054350" y="2192338"/>
          <p14:tracePt t="19106" x="3062288" y="2192338"/>
          <p14:tracePt t="19109" x="3086100" y="2200275"/>
          <p14:tracePt t="19113" x="3101975" y="2200275"/>
          <p14:tracePt t="19114" x="3109913" y="2200275"/>
          <p14:tracePt t="19115" x="3125788" y="2200275"/>
          <p14:tracePt t="19117" x="3133725" y="2208213"/>
          <p14:tracePt t="19120" x="3141663" y="2208213"/>
          <p14:tracePt t="19121" x="3157538" y="2208213"/>
          <p14:tracePt t="19123" x="3165475" y="2208213"/>
          <p14:tracePt t="19126" x="3181350" y="2208213"/>
          <p14:tracePt t="19130" x="3205163" y="2216150"/>
          <p14:tracePt t="19131" x="3213100" y="2216150"/>
          <p14:tracePt t="19133" x="3221038" y="2216150"/>
          <p14:tracePt t="19136" x="3236913" y="2216150"/>
          <p14:tracePt t="19138" x="3244850" y="2216150"/>
          <p14:tracePt t="19139" x="3252788" y="2224088"/>
          <p14:tracePt t="19142" x="3268663" y="2224088"/>
          <p14:tracePt t="19145" x="3284538" y="2224088"/>
          <p14:tracePt t="19147" x="3300413" y="2224088"/>
          <p14:tracePt t="19149" x="3308350" y="2224088"/>
          <p14:tracePt t="19152" x="3317875" y="2224088"/>
          <p14:tracePt t="19154" x="3325813" y="2224088"/>
          <p14:tracePt t="19155" x="3341688" y="2224088"/>
          <p14:tracePt t="19159" x="3349625" y="2224088"/>
          <p14:tracePt t="19160" x="3357563" y="2224088"/>
          <p14:tracePt t="19162" x="3365500" y="2224088"/>
          <p14:tracePt t="19163" x="3373438" y="2224088"/>
          <p14:tracePt t="19166" x="3389313" y="2224088"/>
          <p14:tracePt t="19167" x="3397250" y="2224088"/>
          <p14:tracePt t="19169" x="3405188" y="2233613"/>
          <p14:tracePt t="19171" x="3413125" y="2224088"/>
          <p14:tracePt t="19173" x="3421063" y="2224088"/>
          <p14:tracePt t="19177" x="3436938" y="2224088"/>
          <p14:tracePt t="19179" x="3444875" y="2224088"/>
          <p14:tracePt t="19181" x="3452813" y="2233613"/>
          <p14:tracePt t="19183" x="3460750" y="2233613"/>
          <p14:tracePt t="19185" x="3468688" y="2233613"/>
          <p14:tracePt t="19187" x="3476625" y="2233613"/>
          <p14:tracePt t="19189" x="3484563" y="2233613"/>
          <p14:tracePt t="19192" x="3492500" y="2233613"/>
          <p14:tracePt t="19195" x="3508375" y="2233613"/>
          <p14:tracePt t="19199" x="3516313" y="2233613"/>
          <p14:tracePt t="19201" x="3524250" y="2233613"/>
          <p14:tracePt t="19205" x="3532188" y="2233613"/>
          <p14:tracePt t="19209" x="3540125" y="2233613"/>
          <p14:tracePt t="19211" x="3548063" y="2233613"/>
          <p14:tracePt t="19215" x="3556000" y="2233613"/>
          <p14:tracePt t="19217" x="3563938" y="2241550"/>
          <p14:tracePt t="19221" x="3571875" y="2241550"/>
          <p14:tracePt t="19227" x="3579813" y="2241550"/>
          <p14:tracePt t="19231" x="3587750" y="2241550"/>
          <p14:tracePt t="19237" x="3595688" y="2241550"/>
          <p14:tracePt t="19247" x="3603625" y="2241550"/>
          <p14:tracePt t="19260" x="3603625" y="2249488"/>
          <p14:tracePt t="19530" x="3595688" y="2249488"/>
          <p14:tracePt t="19544" x="3587750" y="2249488"/>
          <p14:tracePt t="19559" x="3579813" y="2249488"/>
          <p14:tracePt t="19560" x="3579813" y="2257425"/>
          <p14:tracePt t="19583" x="3571875" y="2257425"/>
          <p14:tracePt t="19955" x="3579813" y="2257425"/>
          <p14:tracePt t="19965" x="3587750" y="2257425"/>
          <p14:tracePt t="19976" x="3595688" y="2249488"/>
          <p14:tracePt t="19982" x="3603625" y="2249488"/>
          <p14:tracePt t="19993" x="3611563" y="2249488"/>
          <p14:tracePt t="20002" x="3619500" y="2249488"/>
          <p14:tracePt t="20014" x="3627438" y="2249488"/>
          <p14:tracePt t="20027" x="3635375" y="2249488"/>
          <p14:tracePt t="20036" x="3643313" y="2249488"/>
          <p14:tracePt t="20044" x="3651250" y="2241550"/>
          <p14:tracePt t="20051" x="3660775" y="2241550"/>
          <p14:tracePt t="20056" x="3668713" y="2241550"/>
          <p14:tracePt t="20062" x="3676650" y="2241550"/>
          <p14:tracePt t="20068" x="3684588" y="2241550"/>
          <p14:tracePt t="20077" x="3692525" y="2241550"/>
          <p14:tracePt t="20082" x="3700463" y="2241550"/>
          <p14:tracePt t="20084" x="3700463" y="2233613"/>
          <p14:tracePt t="20086" x="3708400" y="2233613"/>
          <p14:tracePt t="20093" x="3716338" y="2233613"/>
          <p14:tracePt t="20098" x="3724275" y="2233613"/>
          <p14:tracePt t="20104" x="3732213" y="2233613"/>
          <p14:tracePt t="20115" x="3740150" y="2233613"/>
          <p14:tracePt t="20128" x="3748088" y="2233613"/>
          <p14:tracePt t="20379" x="3756025" y="2233613"/>
          <p14:tracePt t="20397" x="3763963" y="2233613"/>
          <p14:tracePt t="20406" x="3771900" y="2233613"/>
          <p14:tracePt t="20417" x="3779838" y="2233613"/>
          <p14:tracePt t="20425" x="3787775" y="2233613"/>
          <p14:tracePt t="20432" x="3795713" y="2241550"/>
          <p14:tracePt t="20436" x="3803650" y="2241550"/>
          <p14:tracePt t="20443" x="3811588" y="2241550"/>
          <p14:tracePt t="20446" x="3819525" y="2241550"/>
          <p14:tracePt t="20450" x="3819525" y="2249488"/>
          <p14:tracePt t="20452" x="3827463" y="2249488"/>
          <p14:tracePt t="20456" x="3835400" y="2249488"/>
          <p14:tracePt t="20462" x="3843338" y="2249488"/>
          <p14:tracePt t="20466" x="3851275" y="2257425"/>
          <p14:tracePt t="20470" x="3859213" y="2257425"/>
          <p14:tracePt t="20477" x="3867150" y="2257425"/>
          <p14:tracePt t="20480" x="3875088" y="2265363"/>
          <p14:tracePt t="20484" x="3883025" y="2265363"/>
          <p14:tracePt t="20488" x="3890963" y="2265363"/>
          <p14:tracePt t="20492" x="3898900" y="2265363"/>
          <p14:tracePt t="20497" x="3906838" y="2273300"/>
          <p14:tracePt t="20498" x="3914775" y="2273300"/>
          <p14:tracePt t="20502" x="3922713" y="2273300"/>
          <p14:tracePt t="20506" x="3930650" y="2273300"/>
          <p14:tracePt t="20510" x="3930650" y="2281238"/>
          <p14:tracePt t="20512" x="3938588" y="2281238"/>
          <p14:tracePt t="20514" x="3946525" y="2281238"/>
          <p14:tracePt t="20518" x="3954463" y="2281238"/>
          <p14:tracePt t="20527" x="3962400" y="2289175"/>
          <p14:tracePt t="20529" x="3970338" y="2289175"/>
          <p14:tracePt t="20532" x="3978275" y="2289175"/>
          <p14:tracePt t="20538" x="3986213" y="2289175"/>
          <p14:tracePt t="20543" x="3994150" y="2289175"/>
          <p14:tracePt t="20548" x="4002088" y="2289175"/>
          <p14:tracePt t="20552" x="4002088" y="2297113"/>
          <p14:tracePt t="20554" x="4011613" y="2297113"/>
          <p14:tracePt t="20567" x="4019550" y="2297113"/>
          <p14:tracePt t="21411" x="4019550" y="2305050"/>
          <p14:tracePt t="21419" x="4011613" y="2312988"/>
          <p14:tracePt t="21425" x="4011613" y="2320925"/>
          <p14:tracePt t="21427" x="4002088" y="2320925"/>
          <p14:tracePt t="21429" x="4002088" y="2328863"/>
          <p14:tracePt t="21432" x="4002088" y="2336800"/>
          <p14:tracePt t="21434" x="3994150" y="2336800"/>
          <p14:tracePt t="21436" x="3994150" y="2344738"/>
          <p14:tracePt t="21443" x="3994150" y="2352675"/>
          <p14:tracePt t="21446" x="3986213" y="2352675"/>
          <p14:tracePt t="21449" x="3986213" y="2360613"/>
          <p14:tracePt t="21454" x="3986213" y="2368550"/>
          <p14:tracePt t="21461" x="3978275" y="2376488"/>
          <p14:tracePt t="21464" x="3978275" y="2384425"/>
          <p14:tracePt t="21470" x="3978275" y="2392363"/>
          <p14:tracePt t="21472" x="3970338" y="2392363"/>
          <p14:tracePt t="21476" x="3970338" y="2400300"/>
          <p14:tracePt t="21480" x="3970338" y="2408238"/>
          <p14:tracePt t="21486" x="3962400" y="2408238"/>
          <p14:tracePt t="21491" x="3962400" y="2416175"/>
          <p14:tracePt t="21503" x="3962400" y="2424113"/>
          <p14:tracePt t="21522" x="3954463" y="2424113"/>
          <p14:tracePt t="21937" x="3954463" y="2432050"/>
          <p14:tracePt t="21940" x="3962400" y="2432050"/>
          <p14:tracePt t="22305" x="3962400" y="2424113"/>
          <p14:tracePt t="22317" x="3970338" y="2424113"/>
          <p14:tracePt t="22322" x="3978275" y="2424113"/>
          <p14:tracePt t="22328" x="3986213" y="2424113"/>
          <p14:tracePt t="22330" x="3986213" y="2416175"/>
          <p14:tracePt t="22334" x="3994150" y="2416175"/>
          <p14:tracePt t="22340" x="4002088" y="2416175"/>
          <p14:tracePt t="22348" x="4011613" y="2416175"/>
          <p14:tracePt t="22353" x="4011613" y="2408238"/>
          <p14:tracePt t="22356" x="4019550" y="2408238"/>
          <p14:tracePt t="22370" x="4027488" y="2408238"/>
          <p14:tracePt t="22491" x="4035425" y="2408238"/>
          <p14:tracePt t="22498" x="4035425" y="2400300"/>
          <p14:tracePt t="22504" x="4043363" y="2400300"/>
          <p14:tracePt t="22519" x="4051300" y="2400300"/>
          <p14:tracePt t="23811" x="4043363" y="2408238"/>
          <p14:tracePt t="23828" x="4043363" y="2416175"/>
          <p14:tracePt t="23835" x="4035425" y="2416175"/>
          <p14:tracePt t="23844" x="4035425" y="2424113"/>
          <p14:tracePt t="23855" x="4035425" y="2432050"/>
          <p14:tracePt t="23857" x="4027488" y="2432050"/>
          <p14:tracePt t="23862" x="4027488" y="2439988"/>
          <p14:tracePt t="23876" x="4027488" y="2447925"/>
          <p14:tracePt t="23883" x="4019550" y="2447925"/>
          <p14:tracePt t="23888" x="4019550" y="2455863"/>
          <p14:tracePt t="23903" x="4019550" y="2463800"/>
          <p14:tracePt t="23923" x="4019550" y="2471738"/>
          <p14:tracePt t="23944" x="4011613" y="2471738"/>
          <p14:tracePt t="24281" x="4011613" y="2479675"/>
          <p14:tracePt t="24286" x="4011613" y="2487613"/>
          <p14:tracePt t="24293" x="4011613" y="2495550"/>
          <p14:tracePt t="24297" x="4011613" y="2503488"/>
          <p14:tracePt t="24298" x="4002088" y="2503488"/>
          <p14:tracePt t="24302" x="4002088" y="2511425"/>
          <p14:tracePt t="24310" x="4002088" y="2519363"/>
          <p14:tracePt t="24312" x="4002088" y="2527300"/>
          <p14:tracePt t="24316" x="3994150" y="2527300"/>
          <p14:tracePt t="24318" x="3994150" y="2535238"/>
          <p14:tracePt t="24323" x="3994150" y="2543175"/>
          <p14:tracePt t="24328" x="3994150" y="2551113"/>
          <p14:tracePt t="24334" x="3994150" y="2559050"/>
          <p14:tracePt t="24338" x="3986213" y="2559050"/>
          <p14:tracePt t="24341" x="3986213" y="2566988"/>
          <p14:tracePt t="24348" x="3986213" y="2576513"/>
          <p14:tracePt t="24356" x="3986213" y="2584450"/>
          <p14:tracePt t="24369" x="3986213" y="2592388"/>
          <p14:tracePt t="24377" x="3986213" y="2600325"/>
          <p14:tracePt t="24384" x="3986213" y="2608263"/>
          <p14:tracePt t="24390" x="3986213" y="2616200"/>
          <p14:tracePt t="24402" x="3986213" y="2624138"/>
          <p14:tracePt t="24426" x="3986213" y="2632075"/>
          <p14:tracePt t="24441" x="3986213" y="2640013"/>
          <p14:tracePt t="24449" x="3986213" y="2647950"/>
          <p14:tracePt t="24454" x="3986213" y="2655888"/>
          <p14:tracePt t="24462" x="3986213" y="2663825"/>
          <p14:tracePt t="24476" x="3986213" y="2671763"/>
          <p14:tracePt t="24488" x="3986213" y="2679700"/>
          <p14:tracePt t="24500" x="3986213" y="2687638"/>
          <p14:tracePt t="24509" x="3986213" y="2695575"/>
          <p14:tracePt t="24518" x="3986213" y="2703513"/>
          <p14:tracePt t="24527" x="3986213" y="2711450"/>
          <p14:tracePt t="24532" x="3986213" y="2719388"/>
          <p14:tracePt t="24538" x="3986213" y="2727325"/>
          <p14:tracePt t="24544" x="3986213" y="2735263"/>
          <p14:tracePt t="24550" x="3986213" y="2743200"/>
          <p14:tracePt t="24556" x="3986213" y="2751138"/>
          <p14:tracePt t="24562" x="3986213" y="2759075"/>
          <p14:tracePt t="24568" x="3986213" y="2767013"/>
          <p14:tracePt t="24577" x="3986213" y="2774950"/>
          <p14:tracePt t="24580" x="3986213" y="2782888"/>
          <p14:tracePt t="24588" x="3986213" y="2790825"/>
          <p14:tracePt t="24596" x="3986213" y="2798763"/>
          <p14:tracePt t="24612" x="3986213" y="2806700"/>
          <p14:tracePt t="24632" x="3978275" y="2814638"/>
          <p14:tracePt t="24656" x="3978275" y="2822575"/>
          <p14:tracePt t="24659" x="3970338" y="2822575"/>
          <p14:tracePt t="24667" x="3962400" y="2830513"/>
          <p14:tracePt t="24678" x="3954463" y="2838450"/>
          <p14:tracePt t="24682" x="3946525" y="2838450"/>
          <p14:tracePt t="24684" x="3946525" y="2846388"/>
          <p14:tracePt t="24688" x="3938588" y="2854325"/>
          <p14:tracePt t="24690" x="3930650" y="2854325"/>
          <p14:tracePt t="24693" x="3922713" y="2862263"/>
          <p14:tracePt t="24695" x="3906838" y="2862263"/>
          <p14:tracePt t="24696" x="3898900" y="2862263"/>
          <p14:tracePt t="24698" x="3890963" y="2870200"/>
          <p14:tracePt t="24700" x="3883025" y="2870200"/>
          <p14:tracePt t="24703" x="3867150" y="2870200"/>
          <p14:tracePt t="24704" x="3859213" y="2878138"/>
          <p14:tracePt t="24706" x="3843338" y="2878138"/>
          <p14:tracePt t="24709" x="3827463" y="2878138"/>
          <p14:tracePt t="24711" x="3819525" y="2886075"/>
          <p14:tracePt t="24715" x="3795713" y="2886075"/>
          <p14:tracePt t="24717" x="3779838" y="2886075"/>
          <p14:tracePt t="24718" x="3763963" y="2894013"/>
          <p14:tracePt t="24720" x="3748088" y="2894013"/>
          <p14:tracePt t="24722" x="3732213" y="2894013"/>
          <p14:tracePt t="24726" x="3708400" y="2901950"/>
          <p14:tracePt t="24731" x="3676650" y="2901950"/>
          <p14:tracePt t="24732" x="3660775" y="2909888"/>
          <p14:tracePt t="24734" x="3643313" y="2909888"/>
          <p14:tracePt t="24736" x="3627438" y="2909888"/>
          <p14:tracePt t="24738" x="3611563" y="2909888"/>
          <p14:tracePt t="24740" x="3595688" y="2909888"/>
          <p14:tracePt t="24743" x="3579813" y="2909888"/>
          <p14:tracePt t="24747" x="3540125" y="2919413"/>
          <p14:tracePt t="24748" x="3532188" y="2919413"/>
          <p14:tracePt t="24750" x="3508375" y="2919413"/>
          <p14:tracePt t="24752" x="3492500" y="2919413"/>
          <p14:tracePt t="24754" x="3476625" y="2919413"/>
          <p14:tracePt t="24756" x="3460750" y="2919413"/>
          <p14:tracePt t="24759" x="3444875" y="2919413"/>
          <p14:tracePt t="24763" x="3413125" y="2919413"/>
          <p14:tracePt t="24765" x="3405188" y="2919413"/>
          <p14:tracePt t="24766" x="3389313" y="2919413"/>
          <p14:tracePt t="24768" x="3373438" y="2927350"/>
          <p14:tracePt t="24770" x="3357563" y="2927350"/>
          <p14:tracePt t="24772" x="3341688" y="2927350"/>
          <p14:tracePt t="24777" x="3317875" y="2919413"/>
          <p14:tracePt t="24778" x="3300413" y="2919413"/>
          <p14:tracePt t="24781" x="3292475" y="2919413"/>
          <p14:tracePt t="24782" x="3276600" y="2919413"/>
          <p14:tracePt t="24784" x="3260725" y="2919413"/>
          <p14:tracePt t="24786" x="3252788" y="2919413"/>
          <p14:tracePt t="24788" x="3236913" y="2919413"/>
          <p14:tracePt t="24791" x="3228975" y="2919413"/>
          <p14:tracePt t="24793" x="3213100" y="2919413"/>
          <p14:tracePt t="24795" x="3197225" y="2909888"/>
          <p14:tracePt t="24796" x="3189288" y="2909888"/>
          <p14:tracePt t="24798" x="3173413" y="2909888"/>
          <p14:tracePt t="24800" x="3157538" y="2909888"/>
          <p14:tracePt t="24802" x="3149600" y="2909888"/>
          <p14:tracePt t="24804" x="3133725" y="2909888"/>
          <p14:tracePt t="24807" x="3125788" y="2909888"/>
          <p14:tracePt t="24809" x="3117850" y="2909888"/>
          <p14:tracePt t="24811" x="3101975" y="2909888"/>
          <p14:tracePt t="24812" x="3094038" y="2909888"/>
          <p14:tracePt t="24814" x="3078163" y="2901950"/>
          <p14:tracePt t="24816" x="3070225" y="2901950"/>
          <p14:tracePt t="24818" x="3062288" y="2901950"/>
          <p14:tracePt t="24820" x="3046413" y="2901950"/>
          <p14:tracePt t="24823" x="3038475" y="2901950"/>
          <p14:tracePt t="24826" x="3022600" y="2901950"/>
          <p14:tracePt t="24827" x="3014663" y="2894013"/>
          <p14:tracePt t="24829" x="3006725" y="2894013"/>
          <p14:tracePt t="24830" x="2990850" y="2894013"/>
          <p14:tracePt t="24832" x="2982913" y="2894013"/>
          <p14:tracePt t="24834" x="2974975" y="2894013"/>
          <p14:tracePt t="24838" x="2967038" y="2894013"/>
          <p14:tracePt t="24839" x="2957513" y="2886075"/>
          <p14:tracePt t="24840" x="2941638" y="2886075"/>
          <p14:tracePt t="24843" x="2933700" y="2886075"/>
          <p14:tracePt t="24845" x="2925763" y="2886075"/>
          <p14:tracePt t="24846" x="2917825" y="2886075"/>
          <p14:tracePt t="24848" x="2909888" y="2878138"/>
          <p14:tracePt t="24850" x="2901950" y="2878138"/>
          <p14:tracePt t="24852" x="2894013" y="2878138"/>
          <p14:tracePt t="24855" x="2886075" y="2878138"/>
          <p14:tracePt t="24856" x="2878138" y="2878138"/>
          <p14:tracePt t="24859" x="2870200" y="2870200"/>
          <p14:tracePt t="24862" x="2862263" y="2870200"/>
          <p14:tracePt t="24865" x="2854325" y="2870200"/>
          <p14:tracePt t="24866" x="2846388" y="2862263"/>
          <p14:tracePt t="24868" x="2838450" y="2862263"/>
          <p14:tracePt t="24870" x="2830513" y="2862263"/>
          <p14:tracePt t="24872" x="2822575" y="2862263"/>
          <p14:tracePt t="24876" x="2814638" y="2854325"/>
          <p14:tracePt t="24879" x="2806700" y="2854325"/>
          <p14:tracePt t="24880" x="2798763" y="2854325"/>
          <p14:tracePt t="24882" x="2790825" y="2846388"/>
          <p14:tracePt t="24885" x="2782888" y="2846388"/>
          <p14:tracePt t="24888" x="2774950" y="2838450"/>
          <p14:tracePt t="24890" x="2767013" y="2838450"/>
          <p14:tracePt t="24893" x="2759075" y="2838450"/>
          <p14:tracePt t="24896" x="2751138" y="2830513"/>
          <p14:tracePt t="24898" x="2743200" y="2830513"/>
          <p14:tracePt t="24902" x="2735263" y="2830513"/>
          <p14:tracePt t="24904" x="2727325" y="2822575"/>
          <p14:tracePt t="24909" x="2719388" y="2822575"/>
          <p14:tracePt t="24911" x="2711450" y="2822575"/>
          <p14:tracePt t="24913" x="2711450" y="2814638"/>
          <p14:tracePt t="24915" x="2703513" y="2814638"/>
          <p14:tracePt t="24918" x="2695575" y="2814638"/>
          <p14:tracePt t="24922" x="2687638" y="2806700"/>
          <p14:tracePt t="24927" x="2679700" y="2806700"/>
          <p14:tracePt t="24932" x="2671763" y="2798763"/>
          <p14:tracePt t="24936" x="2663825" y="2798763"/>
          <p14:tracePt t="24943" x="2655888" y="2798763"/>
          <p14:tracePt t="24945" x="2655888" y="2790825"/>
          <p14:tracePt t="24963" x="2624138" y="2782888"/>
          <p14:tracePt t="24966" x="2616200" y="2782888"/>
          <p14:tracePt t="24970" x="2606675" y="2782888"/>
          <p14:tracePt t="24976" x="2598738" y="2782888"/>
          <p14:tracePt t="24978" x="2590800" y="2782888"/>
          <p14:tracePt t="24982" x="2582863" y="2782888"/>
          <p14:tracePt t="24984" x="2574925" y="2782888"/>
          <p14:tracePt t="24988" x="2566988" y="2782888"/>
          <p14:tracePt t="24990" x="2559050" y="2782888"/>
          <p14:tracePt t="24995" x="2551113" y="2782888"/>
          <p14:tracePt t="24996" x="2543175" y="2782888"/>
          <p14:tracePt t="24998" x="2535238" y="2782888"/>
          <p14:tracePt t="25002" x="2527300" y="2782888"/>
          <p14:tracePt t="25004" x="2519363" y="2782888"/>
          <p14:tracePt t="25006" x="2511425" y="2782888"/>
          <p14:tracePt t="25009" x="2503488" y="2782888"/>
          <p14:tracePt t="25012" x="2495550" y="2782888"/>
          <p14:tracePt t="25014" x="2487613" y="2782888"/>
          <p14:tracePt t="25016" x="2479675" y="2782888"/>
          <p14:tracePt t="25018" x="2471738" y="2782888"/>
          <p14:tracePt t="25020" x="2463800" y="2782888"/>
          <p14:tracePt t="25022" x="2455863" y="2782888"/>
          <p14:tracePt t="25027" x="2439988" y="2782888"/>
          <p14:tracePt t="25029" x="2432050" y="2790825"/>
          <p14:tracePt t="25030" x="2424113" y="2790825"/>
          <p14:tracePt t="25033" x="2416175" y="2790825"/>
          <p14:tracePt t="25034" x="2408238" y="2790825"/>
          <p14:tracePt t="25036" x="2400300" y="2790825"/>
          <p14:tracePt t="25038" x="2392363" y="2790825"/>
          <p14:tracePt t="25041" x="2384425" y="2790825"/>
          <p14:tracePt t="25043" x="2376488" y="2790825"/>
          <p14:tracePt t="25045" x="2360613" y="2790825"/>
          <p14:tracePt t="25046" x="2352675" y="2798763"/>
          <p14:tracePt t="25048" x="2344738" y="2798763"/>
          <p14:tracePt t="25050" x="2336800" y="2798763"/>
          <p14:tracePt t="25052" x="2328863" y="2798763"/>
          <p14:tracePt t="25054" x="2320925" y="2798763"/>
          <p14:tracePt t="25057" x="2305050" y="2798763"/>
          <p14:tracePt t="25059" x="2297113" y="2798763"/>
          <p14:tracePt t="25061" x="2289175" y="2798763"/>
          <p14:tracePt t="25062" x="2281238" y="2806700"/>
          <p14:tracePt t="25064" x="2273300" y="2806700"/>
          <p14:tracePt t="25066" x="2265363" y="2806700"/>
          <p14:tracePt t="25068" x="2255838" y="2806700"/>
          <p14:tracePt t="25070" x="2247900" y="2806700"/>
          <p14:tracePt t="25073" x="2239963" y="2806700"/>
          <p14:tracePt t="25077" x="2224088" y="2806700"/>
          <p14:tracePt t="25079" x="2208213" y="2806700"/>
          <p14:tracePt t="25080" x="2200275" y="2806700"/>
          <p14:tracePt t="25082" x="2192338" y="2806700"/>
          <p14:tracePt t="25084" x="2184400" y="2806700"/>
          <p14:tracePt t="25086" x="2176463" y="2814638"/>
          <p14:tracePt t="25090" x="2168525" y="2814638"/>
          <p14:tracePt t="25093" x="2160588" y="2814638"/>
          <p14:tracePt t="25095" x="2152650" y="2814638"/>
          <p14:tracePt t="25096" x="2144713" y="2814638"/>
          <p14:tracePt t="25100" x="2136775" y="2814638"/>
          <p14:tracePt t="25102" x="2128838" y="2814638"/>
          <p14:tracePt t="25106" x="2120900" y="2814638"/>
          <p14:tracePt t="25109" x="2120900" y="2822575"/>
          <p14:tracePt t="25111" x="2112963" y="2822575"/>
          <p14:tracePt t="25114" x="2105025" y="2822575"/>
          <p14:tracePt t="25118" x="2097088" y="2822575"/>
          <p14:tracePt t="25122" x="2089150" y="2822575"/>
          <p14:tracePt t="25129" x="2081213" y="2822575"/>
          <p14:tracePt t="25132" x="2073275" y="2822575"/>
          <p14:tracePt t="25136" x="2073275" y="2830513"/>
          <p14:tracePt t="25138" x="2065338" y="2830513"/>
          <p14:tracePt t="25143" x="2057400" y="2830513"/>
          <p14:tracePt t="25148" x="2049463" y="2830513"/>
          <p14:tracePt t="25154" x="2041525" y="2830513"/>
          <p14:tracePt t="25156" x="2041525" y="2838450"/>
          <p14:tracePt t="25162" x="2033588" y="2838450"/>
          <p14:tracePt t="25172" x="2025650" y="2838450"/>
          <p14:tracePt t="25325" x="2033588" y="2838450"/>
          <p14:tracePt t="25330" x="2033588" y="2830513"/>
          <p14:tracePt t="25334" x="2041525" y="2830513"/>
          <p14:tracePt t="25341" x="2041525" y="2822575"/>
          <p14:tracePt t="25344" x="2049463" y="2822575"/>
          <p14:tracePt t="25348" x="2057400" y="2822575"/>
          <p14:tracePt t="25354" x="2057400" y="2814638"/>
          <p14:tracePt t="25355" x="2065338" y="2814638"/>
          <p14:tracePt t="25362" x="2073275" y="2814638"/>
          <p14:tracePt t="25368" x="2081213" y="2806700"/>
          <p14:tracePt t="25376" x="2089150" y="2806700"/>
          <p14:tracePt t="25378" x="2097088" y="2806700"/>
          <p14:tracePt t="25384" x="2105025" y="2806700"/>
          <p14:tracePt t="25388" x="2112963" y="2798763"/>
          <p14:tracePt t="25393" x="2120900" y="2798763"/>
          <p14:tracePt t="25396" x="2128838" y="2798763"/>
          <p14:tracePt t="25402" x="2136775" y="2798763"/>
          <p14:tracePt t="25406" x="2144713" y="2798763"/>
          <p14:tracePt t="25409" x="2144713" y="2790825"/>
          <p14:tracePt t="25411" x="2152650" y="2790825"/>
          <p14:tracePt t="25416" x="2160588" y="2790825"/>
          <p14:tracePt t="25422" x="2168525" y="2790825"/>
          <p14:tracePt t="25433" x="2176463" y="2790825"/>
          <p14:tracePt t="25705" x="2184400" y="2790825"/>
          <p14:tracePt t="25709" x="2192338" y="2790825"/>
          <p14:tracePt t="25714" x="2200275" y="2790825"/>
          <p14:tracePt t="25715" x="2208213" y="2790825"/>
          <p14:tracePt t="25718" x="2216150" y="2790825"/>
          <p14:tracePt t="25720" x="2224088" y="2790825"/>
          <p14:tracePt t="25722" x="2232025" y="2790825"/>
          <p14:tracePt t="25726" x="2239963" y="2790825"/>
          <p14:tracePt t="25728" x="2247900" y="2790825"/>
          <p14:tracePt t="25731" x="2265363" y="2790825"/>
          <p14:tracePt t="25732" x="2273300" y="2790825"/>
          <p14:tracePt t="25734" x="2281238" y="2790825"/>
          <p14:tracePt t="25737" x="2289175" y="2790825"/>
          <p14:tracePt t="25739" x="2297113" y="2790825"/>
          <p14:tracePt t="25741" x="2305050" y="2790825"/>
          <p14:tracePt t="25744" x="2312988" y="2790825"/>
          <p14:tracePt t="25747" x="2336800" y="2790825"/>
          <p14:tracePt t="25749" x="2344738" y="2790825"/>
          <p14:tracePt t="25750" x="2352675" y="2790825"/>
          <p14:tracePt t="25752" x="2368550" y="2790825"/>
          <p14:tracePt t="25754" x="2376488" y="2790825"/>
          <p14:tracePt t="25756" x="2392363" y="2790825"/>
          <p14:tracePt t="25758" x="2400300" y="2790825"/>
          <p14:tracePt t="25760" x="2416175" y="2790825"/>
          <p14:tracePt t="25762" x="2424113" y="2798763"/>
          <p14:tracePt t="25764" x="2432050" y="2798763"/>
          <p14:tracePt t="25766" x="2447925" y="2798763"/>
          <p14:tracePt t="25768" x="2455863" y="2798763"/>
          <p14:tracePt t="25770" x="2471738" y="2798763"/>
          <p14:tracePt t="25772" x="2487613" y="2798763"/>
          <p14:tracePt t="25775" x="2495550" y="2798763"/>
          <p14:tracePt t="25776" x="2511425" y="2806700"/>
          <p14:tracePt t="25778" x="2527300" y="2806700"/>
          <p14:tracePt t="25780" x="2543175" y="2806700"/>
          <p14:tracePt t="25782" x="2551113" y="2806700"/>
          <p14:tracePt t="25784" x="2566988" y="2806700"/>
          <p14:tracePt t="25786" x="2582863" y="2806700"/>
          <p14:tracePt t="25788" x="2598738" y="2814638"/>
          <p14:tracePt t="25790" x="2616200" y="2814638"/>
          <p14:tracePt t="25792" x="2624138" y="2814638"/>
          <p14:tracePt t="25794" x="2640013" y="2814638"/>
          <p14:tracePt t="25796" x="2655888" y="2814638"/>
          <p14:tracePt t="25798" x="2671763" y="2814638"/>
          <p14:tracePt t="25800" x="2687638" y="2814638"/>
          <p14:tracePt t="25802" x="2695575" y="2814638"/>
          <p14:tracePt t="25804" x="2711450" y="2822575"/>
          <p14:tracePt t="25806" x="2727325" y="2822575"/>
          <p14:tracePt t="25808" x="2743200" y="2822575"/>
          <p14:tracePt t="25810" x="2759075" y="2822575"/>
          <p14:tracePt t="25812" x="2774950" y="2822575"/>
          <p14:tracePt t="25814" x="2782888" y="2830513"/>
          <p14:tracePt t="25817" x="2798763" y="2830513"/>
          <p14:tracePt t="25818" x="2814638" y="2830513"/>
          <p14:tracePt t="25820" x="2830513" y="2830513"/>
          <p14:tracePt t="25822" x="2838450" y="2830513"/>
          <p14:tracePt t="25825" x="2854325" y="2838450"/>
          <p14:tracePt t="25826" x="2870200" y="2838450"/>
          <p14:tracePt t="25828" x="2886075" y="2838450"/>
          <p14:tracePt t="25830" x="2901950" y="2838450"/>
          <p14:tracePt t="25832" x="2909888" y="2838450"/>
          <p14:tracePt t="25834" x="2925763" y="2838450"/>
          <p14:tracePt t="25836" x="2941638" y="2846388"/>
          <p14:tracePt t="25838" x="2957513" y="2846388"/>
          <p14:tracePt t="25840" x="2974975" y="2846388"/>
          <p14:tracePt t="25842" x="2982913" y="2846388"/>
          <p14:tracePt t="25844" x="2998788" y="2846388"/>
          <p14:tracePt t="25846" x="3014663" y="2846388"/>
          <p14:tracePt t="25848" x="3030538" y="2846388"/>
          <p14:tracePt t="25850" x="3046413" y="2846388"/>
          <p14:tracePt t="25852" x="3054350" y="2846388"/>
          <p14:tracePt t="25854" x="3070225" y="2846388"/>
          <p14:tracePt t="25856" x="3086100" y="2846388"/>
          <p14:tracePt t="25858" x="3101975" y="2846388"/>
          <p14:tracePt t="25860" x="3117850" y="2846388"/>
          <p14:tracePt t="25862" x="3125788" y="2846388"/>
          <p14:tracePt t="25864" x="3141663" y="2846388"/>
          <p14:tracePt t="25866" x="3157538" y="2846388"/>
          <p14:tracePt t="25869" x="3165475" y="2846388"/>
          <p14:tracePt t="25870" x="3181350" y="2846388"/>
          <p14:tracePt t="25872" x="3197225" y="2846388"/>
          <p14:tracePt t="25875" x="3205163" y="2854325"/>
          <p14:tracePt t="25876" x="3221038" y="2854325"/>
          <p14:tracePt t="25878" x="3228975" y="2854325"/>
          <p14:tracePt t="25880" x="3244850" y="2854325"/>
          <p14:tracePt t="25882" x="3252788" y="2854325"/>
          <p14:tracePt t="25884" x="3268663" y="2854325"/>
          <p14:tracePt t="25886" x="3276600" y="2854325"/>
          <p14:tracePt t="25888" x="3292475" y="2854325"/>
          <p14:tracePt t="25890" x="3308350" y="2854325"/>
          <p14:tracePt t="25892" x="3317875" y="2854325"/>
          <p14:tracePt t="25894" x="3333750" y="2854325"/>
          <p14:tracePt t="25896" x="3341688" y="2862263"/>
          <p14:tracePt t="25898" x="3357563" y="2862263"/>
          <p14:tracePt t="25900" x="3373438" y="2862263"/>
          <p14:tracePt t="25902" x="3381375" y="2862263"/>
          <p14:tracePt t="25904" x="3397250" y="2862263"/>
          <p14:tracePt t="25906" x="3405188" y="2870200"/>
          <p14:tracePt t="25909" x="3421063" y="2870200"/>
          <p14:tracePt t="25911" x="3429000" y="2870200"/>
          <p14:tracePt t="25912" x="3436938" y="2870200"/>
          <p14:tracePt t="25915" x="3452813" y="2870200"/>
          <p14:tracePt t="25917" x="3460750" y="2878138"/>
          <p14:tracePt t="25918" x="3476625" y="2878138"/>
          <p14:tracePt t="25920" x="3484563" y="2878138"/>
          <p14:tracePt t="25922" x="3492500" y="2878138"/>
          <p14:tracePt t="25926" x="3516313" y="2878138"/>
          <p14:tracePt t="25929" x="3524250" y="2886075"/>
          <p14:tracePt t="25930" x="3532188" y="2886075"/>
          <p14:tracePt t="25933" x="3548063" y="2886075"/>
          <p14:tracePt t="25934" x="3556000" y="2886075"/>
          <p14:tracePt t="25936" x="3563938" y="2886075"/>
          <p14:tracePt t="25938" x="3571875" y="2886075"/>
          <p14:tracePt t="25941" x="3579813" y="2886075"/>
          <p14:tracePt t="25943" x="3587750" y="2886075"/>
          <p14:tracePt t="25964" x="3651250" y="2886075"/>
          <p14:tracePt t="25966" x="3660775" y="2886075"/>
          <p14:tracePt t="25970" x="3668713" y="2886075"/>
          <p14:tracePt t="25978" x="3676650" y="2886075"/>
          <p14:tracePt t="26153" x="3668713" y="2886075"/>
          <p14:tracePt t="26157" x="3668713" y="2894013"/>
          <p14:tracePt t="26161" x="3660775" y="2894013"/>
          <p14:tracePt t="26167" x="3651250" y="2894013"/>
          <p14:tracePt t="26170" x="3643313" y="2894013"/>
          <p14:tracePt t="26176" x="3635375" y="2901950"/>
          <p14:tracePt t="26178" x="3627438" y="2901950"/>
          <p14:tracePt t="26182" x="3619500" y="2901950"/>
          <p14:tracePt t="26186" x="3611563" y="2901950"/>
          <p14:tracePt t="26190" x="3603625" y="2901950"/>
          <p14:tracePt t="26195" x="3595688" y="2909888"/>
          <p14:tracePt t="26198" x="3587750" y="2909888"/>
          <p14:tracePt t="26202" x="3579813" y="2909888"/>
          <p14:tracePt t="26210" x="3571875" y="2909888"/>
          <p14:tracePt t="26216" x="3563938" y="2909888"/>
          <p14:tracePt t="26226" x="3556000" y="2919413"/>
          <p14:tracePt t="26505" x="3556000" y="2909888"/>
          <p14:tracePt t="26516" x="3563938" y="2909888"/>
          <p14:tracePt t="26541" x="3571875" y="2909888"/>
          <p14:tracePt t="26552" x="3579813" y="2909888"/>
          <p14:tracePt t="26555" x="3579813" y="2901950"/>
          <p14:tracePt t="26563" x="3587750" y="2901950"/>
          <p14:tracePt t="26577" x="3595688" y="2901950"/>
          <p14:tracePt t="26616" x="3603625" y="2901950"/>
          <p14:tracePt t="26633" x="3611563" y="2901950"/>
          <p14:tracePt t="26643" x="3619500" y="2894013"/>
          <p14:tracePt t="26648" x="3627438" y="2894013"/>
          <p14:tracePt t="26654" x="3635375" y="2894013"/>
          <p14:tracePt t="26659" x="3643313" y="2894013"/>
          <p14:tracePt t="26662" x="3651250" y="2894013"/>
          <p14:tracePt t="26666" x="3660775" y="2894013"/>
          <p14:tracePt t="26670" x="3668713" y="2894013"/>
          <p14:tracePt t="26676" x="3676650" y="2894013"/>
          <p14:tracePt t="26678" x="3684588" y="2894013"/>
          <p14:tracePt t="26683" x="3692525" y="2894013"/>
          <p14:tracePt t="26687" x="3700463" y="2894013"/>
          <p14:tracePt t="26689" x="3708400" y="2894013"/>
          <p14:tracePt t="26694" x="3716338" y="2894013"/>
          <p14:tracePt t="26695" x="3724275" y="2894013"/>
          <p14:tracePt t="26697" x="3732213" y="2894013"/>
          <p14:tracePt t="26701" x="3740150" y="2894013"/>
          <p14:tracePt t="26702" x="3748088" y="2894013"/>
          <p14:tracePt t="26704" x="3756025" y="2894013"/>
          <p14:tracePt t="26706" x="3763963" y="2894013"/>
          <p14:tracePt t="26710" x="3771900" y="2894013"/>
          <p14:tracePt t="26712" x="3779838" y="2894013"/>
          <p14:tracePt t="26714" x="3787775" y="2894013"/>
          <p14:tracePt t="26716" x="3795713" y="2901950"/>
          <p14:tracePt t="26718" x="3803650" y="2901950"/>
          <p14:tracePt t="26720" x="3811588" y="2901950"/>
          <p14:tracePt t="26722" x="3819525" y="2901950"/>
          <p14:tracePt t="26724" x="3827463" y="2901950"/>
          <p14:tracePt t="26726" x="3835400" y="2901950"/>
          <p14:tracePt t="26728" x="3843338" y="2901950"/>
          <p14:tracePt t="26730" x="3851275" y="2901950"/>
          <p14:tracePt t="26732" x="3859213" y="2901950"/>
          <p14:tracePt t="26734" x="3867150" y="2901950"/>
          <p14:tracePt t="26738" x="3875088" y="2901950"/>
          <p14:tracePt t="26740" x="3883025" y="2901950"/>
          <p14:tracePt t="26742" x="3890963" y="2901950"/>
          <p14:tracePt t="26744" x="3898900" y="2901950"/>
          <p14:tracePt t="26746" x="3906838" y="2901950"/>
          <p14:tracePt t="26748" x="3914775" y="2901950"/>
          <p14:tracePt t="26750" x="3922713" y="2901950"/>
          <p14:tracePt t="26752" x="3930650" y="2901950"/>
          <p14:tracePt t="26754" x="3938588" y="2909888"/>
          <p14:tracePt t="26756" x="3946525" y="2909888"/>
          <p14:tracePt t="26758" x="3954463" y="2909888"/>
          <p14:tracePt t="26762" x="3962400" y="2909888"/>
          <p14:tracePt t="26764" x="3970338" y="2909888"/>
          <p14:tracePt t="26766" x="3978275" y="2909888"/>
          <p14:tracePt t="26768" x="3986213" y="2909888"/>
          <p14:tracePt t="26770" x="3994150" y="2909888"/>
          <p14:tracePt t="26775" x="4002088" y="2909888"/>
          <p14:tracePt t="26776" x="4011613" y="2909888"/>
          <p14:tracePt t="26780" x="4019550" y="2909888"/>
          <p14:tracePt t="26782" x="4027488" y="2909888"/>
          <p14:tracePt t="26784" x="4027488" y="2919413"/>
          <p14:tracePt t="26786" x="4035425" y="2919413"/>
          <p14:tracePt t="26788" x="4043363" y="2919413"/>
          <p14:tracePt t="26792" x="4051300" y="2919413"/>
          <p14:tracePt t="26796" x="4059238" y="2919413"/>
          <p14:tracePt t="26802" x="4067175" y="2919413"/>
          <p14:tracePt t="26806" x="4075113" y="2919413"/>
          <p14:tracePt t="26812" x="4083050" y="2919413"/>
          <p14:tracePt t="26821" x="4090988" y="2919413"/>
          <p14:tracePt t="26828" x="4098925" y="2919413"/>
          <p14:tracePt t="26844" x="4106863" y="2919413"/>
          <p14:tracePt t="26860" x="4114800" y="2919413"/>
          <p14:tracePt t="26876" x="4122738" y="2919413"/>
          <p14:tracePt t="26884" x="4130675" y="2919413"/>
          <p14:tracePt t="26896" x="4138613" y="2919413"/>
          <p14:tracePt t="26910" x="4146550" y="2919413"/>
          <p14:tracePt t="26927" x="4154488" y="2919413"/>
          <p14:tracePt t="26945" x="4170363" y="2919413"/>
          <p14:tracePt t="26950" x="4178300" y="2919413"/>
          <p14:tracePt t="26954" x="4186238" y="2919413"/>
          <p14:tracePt t="26961" x="4194175" y="2919413"/>
          <p14:tracePt t="26966" x="4202113" y="2919413"/>
          <p14:tracePt t="26972" x="4210050" y="2919413"/>
          <p14:tracePt t="26978" x="4217988" y="2919413"/>
          <p14:tracePt t="26984" x="4225925" y="2919413"/>
          <p14:tracePt t="26988" x="4233863" y="2919413"/>
          <p14:tracePt t="26994" x="4241800" y="2919413"/>
          <p14:tracePt t="26998" x="4249738" y="2919413"/>
          <p14:tracePt t="27006" x="4257675" y="2927350"/>
          <p14:tracePt t="27015" x="4265613" y="2927350"/>
          <p14:tracePt t="27101" x="4257675" y="2927350"/>
          <p14:tracePt t="27111" x="4249738" y="2927350"/>
          <p14:tracePt t="27119" x="4241800" y="2927350"/>
          <p14:tracePt t="27122" x="4241800" y="2935288"/>
          <p14:tracePt t="27126" x="4233863" y="2935288"/>
          <p14:tracePt t="27130" x="4225925" y="2935288"/>
          <p14:tracePt t="27134" x="4217988" y="2935288"/>
          <p14:tracePt t="27137" x="4217988" y="2943225"/>
          <p14:tracePt t="27138" x="4210050" y="2943225"/>
          <p14:tracePt t="27143" x="4202113" y="2943225"/>
          <p14:tracePt t="27145" x="4194175" y="2943225"/>
          <p14:tracePt t="27146" x="4194175" y="2951163"/>
          <p14:tracePt t="27149" x="4186238" y="2951163"/>
          <p14:tracePt t="27151" x="4178300" y="2951163"/>
          <p14:tracePt t="27152" x="4170363" y="2959100"/>
          <p14:tracePt t="27156" x="4162425" y="2959100"/>
          <p14:tracePt t="27159" x="4154488" y="2967038"/>
          <p14:tracePt t="27162" x="4146550" y="2967038"/>
          <p14:tracePt t="27164" x="4138613" y="2974975"/>
          <p14:tracePt t="27168" x="4130675" y="2974975"/>
          <p14:tracePt t="27170" x="4130675" y="2982913"/>
          <p14:tracePt t="27172" x="4122738" y="2982913"/>
          <p14:tracePt t="27176" x="4106863" y="2998788"/>
          <p14:tracePt t="27180" x="4098925" y="3006725"/>
          <p14:tracePt t="27183" x="4090988" y="3014663"/>
          <p14:tracePt t="27186" x="4083050" y="3022600"/>
          <p14:tracePt t="27188" x="4075113" y="3022600"/>
          <p14:tracePt t="27191" x="4075113" y="3030538"/>
          <p14:tracePt t="27193" x="4067175" y="3030538"/>
          <p14:tracePt t="27195" x="4059238" y="3038475"/>
          <p14:tracePt t="27199" x="4059238" y="3046413"/>
          <p14:tracePt t="27200" x="4051300" y="3046413"/>
          <p14:tracePt t="27202" x="4051300" y="3054350"/>
          <p14:tracePt t="27204" x="4043363" y="3054350"/>
          <p14:tracePt t="27206" x="4043363" y="3062288"/>
          <p14:tracePt t="27211" x="4043363" y="3070225"/>
          <p14:tracePt t="27215" x="4035425" y="3078163"/>
          <p14:tracePt t="27216" x="4035425" y="3086100"/>
          <p14:tracePt t="27220" x="4035425" y="3094038"/>
          <p14:tracePt t="27222" x="4027488" y="3094038"/>
          <p14:tracePt t="27226" x="4027488" y="3109913"/>
          <p14:tracePt t="27231" x="4027488" y="3117850"/>
          <p14:tracePt t="27232" x="4027488" y="3125788"/>
          <p14:tracePt t="27236" x="4027488" y="3133725"/>
          <p14:tracePt t="27241" x="4027488" y="3141663"/>
          <p14:tracePt t="27245" x="4027488" y="3149600"/>
          <p14:tracePt t="27247" x="4035425" y="3149600"/>
          <p14:tracePt t="27248" x="4035425" y="3157538"/>
          <p14:tracePt t="27252" x="4035425" y="3165475"/>
          <p14:tracePt t="27254" x="4035425" y="3173413"/>
          <p14:tracePt t="27256" x="4043363" y="3173413"/>
          <p14:tracePt t="27258" x="4043363" y="3181350"/>
          <p14:tracePt t="27262" x="4043363" y="3189288"/>
          <p14:tracePt t="27264" x="4051300" y="3197225"/>
          <p14:tracePt t="27268" x="4059238" y="3205163"/>
          <p14:tracePt t="27272" x="4059238" y="3213100"/>
          <p14:tracePt t="27275" x="4067175" y="3213100"/>
          <p14:tracePt t="27276" x="4067175" y="3221038"/>
          <p14:tracePt t="27278" x="4075113" y="3221038"/>
          <p14:tracePt t="27280" x="4075113" y="3228975"/>
          <p14:tracePt t="27282" x="4083050" y="3228975"/>
          <p14:tracePt t="27284" x="4083050" y="3236913"/>
          <p14:tracePt t="27286" x="4090988" y="3236913"/>
          <p14:tracePt t="27288" x="4090988" y="3244850"/>
          <p14:tracePt t="27290" x="4098925" y="3244850"/>
          <p14:tracePt t="27292" x="4098925" y="3252788"/>
          <p14:tracePt t="27294" x="4106863" y="3252788"/>
          <p14:tracePt t="27297" x="4106863" y="3262313"/>
          <p14:tracePt t="27298" x="4114800" y="3262313"/>
          <p14:tracePt t="27300" x="4122738" y="3270250"/>
          <p14:tracePt t="27304" x="4130675" y="3278188"/>
          <p14:tracePt t="27306" x="4138613" y="3286125"/>
          <p14:tracePt t="27311" x="4146550" y="3294063"/>
          <p14:tracePt t="27315" x="4154488" y="3302000"/>
          <p14:tracePt t="27316" x="4162425" y="3302000"/>
          <p14:tracePt t="27318" x="4170363" y="3302000"/>
          <p14:tracePt t="27320" x="4178300" y="3309938"/>
          <p14:tracePt t="27323" x="4186238" y="3317875"/>
          <p14:tracePt t="27326" x="4194175" y="3317875"/>
          <p14:tracePt t="27331" x="4210050" y="3333750"/>
          <p14:tracePt t="27332" x="4217988" y="3333750"/>
          <p14:tracePt t="27334" x="4225925" y="3341688"/>
          <p14:tracePt t="27336" x="4233863" y="3341688"/>
          <p14:tracePt t="27339" x="4241800" y="3349625"/>
          <p14:tracePt t="27340" x="4249738" y="3349625"/>
          <p14:tracePt t="27343" x="4257675" y="3357563"/>
          <p14:tracePt t="27345" x="4273550" y="3365500"/>
          <p14:tracePt t="27347" x="4281488" y="3365500"/>
          <p14:tracePt t="27349" x="4289425" y="3373438"/>
          <p14:tracePt t="27350" x="4297363" y="3373438"/>
          <p14:tracePt t="27352" x="4305300" y="3381375"/>
          <p14:tracePt t="27355" x="4313238" y="3389313"/>
          <p14:tracePt t="27356" x="4329113" y="3389313"/>
          <p14:tracePt t="27359" x="4337050" y="3397250"/>
          <p14:tracePt t="27360" x="4344988" y="3397250"/>
          <p14:tracePt t="27364" x="4370388" y="3413125"/>
          <p14:tracePt t="27366" x="4378325" y="3413125"/>
          <p14:tracePt t="27368" x="4394200" y="3421063"/>
          <p14:tracePt t="27371" x="4402138" y="3429000"/>
          <p14:tracePt t="27372" x="4418013" y="3429000"/>
          <p14:tracePt t="27376" x="4441825" y="3444875"/>
          <p14:tracePt t="27381" x="4465638" y="3452813"/>
          <p14:tracePt t="27382" x="4473575" y="3460750"/>
          <p14:tracePt t="27384" x="4481513" y="3460750"/>
          <p14:tracePt t="27386" x="4497388" y="3468688"/>
          <p14:tracePt t="27388" x="4513263" y="3476625"/>
          <p14:tracePt t="27391" x="4521200" y="3484563"/>
          <p14:tracePt t="27394" x="4545013" y="3492500"/>
          <p14:tracePt t="27399" x="4568825" y="3508375"/>
          <p14:tracePt t="27401" x="4584700" y="3508375"/>
          <p14:tracePt t="27403" x="4592638" y="3516313"/>
          <p14:tracePt t="27404" x="4608513" y="3516313"/>
          <p14:tracePt t="27406" x="4624388" y="3524250"/>
          <p14:tracePt t="27409" x="4632325" y="3532188"/>
          <p14:tracePt t="27410" x="4648200" y="3540125"/>
          <p14:tracePt t="27413" x="4664075" y="3540125"/>
          <p14:tracePt t="27416" x="4672013" y="3548063"/>
          <p14:tracePt t="27417" x="4687888" y="3556000"/>
          <p14:tracePt t="27418" x="4705350" y="3556000"/>
          <p14:tracePt t="27420" x="4713288" y="3563938"/>
          <p14:tracePt t="27422" x="4729163" y="3571875"/>
          <p14:tracePt t="27426" x="4752975" y="3579813"/>
          <p14:tracePt t="27431" x="4784725" y="3587750"/>
          <p14:tracePt t="27435" x="4808538" y="3605213"/>
          <p14:tracePt t="27437" x="4824413" y="3605213"/>
          <p14:tracePt t="27438" x="4840288" y="3613150"/>
          <p14:tracePt t="27440" x="4848225" y="3621088"/>
          <p14:tracePt t="27443" x="4864100" y="3621088"/>
          <p14:tracePt t="27444" x="4879975" y="3629025"/>
          <p14:tracePt t="27451" x="4919663" y="3636963"/>
          <p14:tracePt t="27452" x="4935538" y="3644900"/>
          <p14:tracePt t="27454" x="4943475" y="3644900"/>
          <p14:tracePt t="27456" x="4959350" y="3652838"/>
          <p14:tracePt t="27459" x="4967288" y="3660775"/>
          <p14:tracePt t="27460" x="4983163" y="3660775"/>
          <p14:tracePt t="27466" x="5006975" y="3668713"/>
          <p14:tracePt t="27467" x="5022850" y="3668713"/>
          <p14:tracePt t="27468" x="5038725" y="3676650"/>
          <p14:tracePt t="27470" x="5046663" y="3676650"/>
          <p14:tracePt t="27472" x="5064125" y="3676650"/>
          <p14:tracePt t="27476" x="5087938" y="3684588"/>
          <p14:tracePt t="27482" x="5111750" y="3692525"/>
          <p14:tracePt t="27483" x="5127625" y="3692525"/>
          <p14:tracePt t="27484" x="5135563" y="3692525"/>
          <p14:tracePt t="27486" x="5151438" y="3692525"/>
          <p14:tracePt t="27488" x="5159375" y="3700463"/>
          <p14:tracePt t="27490" x="5175250" y="3700463"/>
          <p14:tracePt t="27493" x="5183188" y="3700463"/>
          <p14:tracePt t="27497" x="5199063" y="3708400"/>
          <p14:tracePt t="27498" x="5214938" y="3708400"/>
          <p14:tracePt t="27500" x="5222875" y="3708400"/>
          <p14:tracePt t="27502" x="5230813" y="3708400"/>
          <p14:tracePt t="27504" x="5238750" y="3708400"/>
          <p14:tracePt t="27506" x="5254625" y="3708400"/>
          <p14:tracePt t="27509" x="5262563" y="3708400"/>
          <p14:tracePt t="27513" x="5286375" y="3708400"/>
          <p14:tracePt t="27514" x="5294313" y="3708400"/>
          <p14:tracePt t="27516" x="5302250" y="3708400"/>
          <p14:tracePt t="27518" x="5310188" y="3708400"/>
          <p14:tracePt t="27520" x="5326063" y="3708400"/>
          <p14:tracePt t="27522" x="5334000" y="3700463"/>
          <p14:tracePt t="27527" x="5349875" y="3700463"/>
          <p14:tracePt t="27529" x="5357813" y="3700463"/>
          <p14:tracePt t="27531" x="5365750" y="3700463"/>
          <p14:tracePt t="27532" x="5373688" y="3700463"/>
          <p14:tracePt t="27534" x="5389563" y="3700463"/>
          <p14:tracePt t="27536" x="5397500" y="3700463"/>
          <p14:tracePt t="27538" x="5407025" y="3692525"/>
          <p14:tracePt t="27540" x="5414963" y="3692525"/>
          <p14:tracePt t="27545" x="5422900" y="3692525"/>
          <p14:tracePt t="27546" x="5430838" y="3692525"/>
          <p14:tracePt t="27548" x="5438775" y="3684588"/>
          <p14:tracePt t="27550" x="5446713" y="3684588"/>
          <p14:tracePt t="27552" x="5454650" y="3684588"/>
          <p14:tracePt t="27554" x="5462588" y="3676650"/>
          <p14:tracePt t="27559" x="5470525" y="3676650"/>
          <p14:tracePt t="27562" x="5478463" y="3668713"/>
          <p14:tracePt t="27563" x="5486400" y="3668713"/>
          <p14:tracePt t="27564" x="5486400" y="3660775"/>
          <p14:tracePt t="27566" x="5494338" y="3660775"/>
          <p14:tracePt t="27568" x="5502275" y="3660775"/>
          <p14:tracePt t="27570" x="5510213" y="3652838"/>
          <p14:tracePt t="27575" x="5518150" y="3644900"/>
          <p14:tracePt t="27577" x="5526088" y="3644900"/>
          <p14:tracePt t="27579" x="5534025" y="3636963"/>
          <p14:tracePt t="27581" x="5534025" y="3629025"/>
          <p14:tracePt t="27582" x="5541963" y="3629025"/>
          <p14:tracePt t="27584" x="5549900" y="3621088"/>
          <p14:tracePt t="27588" x="5557838" y="3613150"/>
          <p14:tracePt t="27590" x="5557838" y="3605213"/>
          <p14:tracePt t="27593" x="5565775" y="3595688"/>
          <p14:tracePt t="27596" x="5573713" y="3595688"/>
          <p14:tracePt t="27597" x="5573713" y="3587750"/>
          <p14:tracePt t="27599" x="5581650" y="3579813"/>
          <p14:tracePt t="27600" x="5581650" y="3571875"/>
          <p14:tracePt t="27602" x="5589588" y="3571875"/>
          <p14:tracePt t="27604" x="5589588" y="3563938"/>
          <p14:tracePt t="27606" x="5597525" y="3556000"/>
          <p14:tracePt t="27609" x="5597525" y="3548063"/>
          <p14:tracePt t="27610" x="5605463" y="3540125"/>
          <p14:tracePt t="27613" x="5605463" y="3532188"/>
          <p14:tracePt t="27614" x="5613400" y="3524250"/>
          <p14:tracePt t="27616" x="5613400" y="3516313"/>
          <p14:tracePt t="27619" x="5621338" y="3508375"/>
          <p14:tracePt t="27620" x="5621338" y="3500438"/>
          <p14:tracePt t="27622" x="5621338" y="3492500"/>
          <p14:tracePt t="27626" x="5629275" y="3484563"/>
          <p14:tracePt t="27627" x="5629275" y="3476625"/>
          <p14:tracePt t="27630" x="5637213" y="3468688"/>
          <p14:tracePt t="27631" x="5637213" y="3460750"/>
          <p14:tracePt t="27632" x="5637213" y="3452813"/>
          <p14:tracePt t="27635" x="5645150" y="3436938"/>
          <p14:tracePt t="27636" x="5653088" y="3429000"/>
          <p14:tracePt t="27638" x="5653088" y="3421063"/>
          <p14:tracePt t="27640" x="5661025" y="3413125"/>
          <p14:tracePt t="27643" x="5661025" y="3397250"/>
          <p14:tracePt t="27645" x="5661025" y="3389313"/>
          <p14:tracePt t="27647" x="5668963" y="3381375"/>
          <p14:tracePt t="27648" x="5668963" y="3365500"/>
          <p14:tracePt t="27651" x="5676900" y="3357563"/>
          <p14:tracePt t="27652" x="5676900" y="3349625"/>
          <p14:tracePt t="27654" x="5684838" y="3333750"/>
          <p14:tracePt t="27656" x="5684838" y="3325813"/>
          <p14:tracePt t="27659" x="5692775" y="3309938"/>
          <p14:tracePt t="27660" x="5692775" y="3302000"/>
          <p14:tracePt t="27663" x="5692775" y="3294063"/>
          <p14:tracePt t="27664" x="5700713" y="3278188"/>
          <p14:tracePt t="27667" x="5700713" y="3270250"/>
          <p14:tracePt t="27668" x="5708650" y="3262313"/>
          <p14:tracePt t="27670" x="5708650" y="3252788"/>
          <p14:tracePt t="27672" x="5708650" y="3236913"/>
          <p14:tracePt t="27676" x="5716588" y="3221038"/>
          <p14:tracePt t="27680" x="5716588" y="3213100"/>
          <p14:tracePt t="27683" x="5724525" y="3189288"/>
          <p14:tracePt t="27684" x="5724525" y="3181350"/>
          <p14:tracePt t="27686" x="5724525" y="3173413"/>
          <p14:tracePt t="27689" x="5732463" y="3165475"/>
          <p14:tracePt t="27691" x="5732463" y="3157538"/>
          <p14:tracePt t="27694" x="5732463" y="3149600"/>
          <p14:tracePt t="27697" x="5740400" y="3133725"/>
          <p14:tracePt t="27699" x="5740400" y="3125788"/>
          <p14:tracePt t="27701" x="5740400" y="3117850"/>
          <p14:tracePt t="27702" x="5749925" y="3109913"/>
          <p14:tracePt t="27704" x="5749925" y="3101975"/>
          <p14:tracePt t="27706" x="5749925" y="3094038"/>
          <p14:tracePt t="27709" x="5749925" y="3086100"/>
          <p14:tracePt t="27713" x="5757863" y="3070225"/>
          <p14:tracePt t="27715" x="5757863" y="3062288"/>
          <p14:tracePt t="27717" x="5757863" y="3054350"/>
          <p14:tracePt t="27718" x="5757863" y="3046413"/>
          <p14:tracePt t="27720" x="5757863" y="3038475"/>
          <p14:tracePt t="27722" x="5757863" y="3030538"/>
          <p14:tracePt t="27727" x="5757863" y="3022600"/>
          <p14:tracePt t="27729" x="5757863" y="3014663"/>
          <p14:tracePt t="27731" x="5757863" y="3006725"/>
          <p14:tracePt t="27732" x="5757863" y="2998788"/>
          <p14:tracePt t="27734" x="5757863" y="2990850"/>
          <p14:tracePt t="27738" x="5757863" y="2982913"/>
          <p14:tracePt t="27740" x="5757863" y="2974975"/>
          <p14:tracePt t="27743" x="5757863" y="2967038"/>
          <p14:tracePt t="27746" x="5757863" y="2959100"/>
          <p14:tracePt t="27748" x="5757863" y="2951163"/>
          <p14:tracePt t="27750" x="5749925" y="2943225"/>
          <p14:tracePt t="27752" x="5749925" y="2935288"/>
          <p14:tracePt t="27754" x="5749925" y="2927350"/>
          <p14:tracePt t="27759" x="5740400" y="2919413"/>
          <p14:tracePt t="27763" x="5732463" y="2901950"/>
          <p14:tracePt t="27764" x="5732463" y="2894013"/>
          <p14:tracePt t="27768" x="5724525" y="2886075"/>
          <p14:tracePt t="27770" x="5724525" y="2878138"/>
          <p14:tracePt t="27772" x="5716588" y="2878138"/>
          <p14:tracePt t="27777" x="5708650" y="2870200"/>
          <p14:tracePt t="27779" x="5708650" y="2862263"/>
          <p14:tracePt t="27781" x="5700713" y="2854325"/>
          <p14:tracePt t="27782" x="5692775" y="2854325"/>
          <p14:tracePt t="27784" x="5684838" y="2846388"/>
          <p14:tracePt t="27788" x="5676900" y="2838450"/>
          <p14:tracePt t="27790" x="5668963" y="2838450"/>
          <p14:tracePt t="27793" x="5661025" y="2830513"/>
          <p14:tracePt t="27796" x="5653088" y="2830513"/>
          <p14:tracePt t="27798" x="5629275" y="2822575"/>
          <p14:tracePt t="27800" x="5621338" y="2814638"/>
          <p14:tracePt t="27802" x="5613400" y="2814638"/>
          <p14:tracePt t="27804" x="5597525" y="2814638"/>
          <p14:tracePt t="27806" x="5581650" y="2806700"/>
          <p14:tracePt t="27809" x="5573713" y="2806700"/>
          <p14:tracePt t="27810" x="5557838" y="2806700"/>
          <p14:tracePt t="27813" x="5541963" y="2806700"/>
          <p14:tracePt t="27814" x="5526088" y="2806700"/>
          <p14:tracePt t="27816" x="5510213" y="2798763"/>
          <p14:tracePt t="27818" x="5486400" y="2798763"/>
          <p14:tracePt t="27820" x="5470525" y="2798763"/>
          <p14:tracePt t="27822" x="5446713" y="2798763"/>
          <p14:tracePt t="27826" x="5430838" y="2798763"/>
          <p14:tracePt t="27827" x="5407025" y="2798763"/>
          <p14:tracePt t="27830" x="5381625" y="2798763"/>
          <p14:tracePt t="27831" x="5357813" y="2798763"/>
          <p14:tracePt t="27832" x="5334000" y="2798763"/>
          <p14:tracePt t="27834" x="5310188" y="2806700"/>
          <p14:tracePt t="27837" x="5278438" y="2806700"/>
          <p14:tracePt t="27839" x="5254625" y="2806700"/>
          <p14:tracePt t="27840" x="5222875" y="2814638"/>
          <p14:tracePt t="27843" x="5199063" y="2814638"/>
          <p14:tracePt t="27845" x="5175250" y="2822575"/>
          <p14:tracePt t="27846" x="5143500" y="2822575"/>
          <p14:tracePt t="27848" x="5119688" y="2830513"/>
          <p14:tracePt t="27850" x="5087938" y="2830513"/>
          <p14:tracePt t="27852" x="5056188" y="2830513"/>
          <p14:tracePt t="27855" x="5030788" y="2838450"/>
          <p14:tracePt t="27856" x="4999038" y="2838450"/>
          <p14:tracePt t="27859" x="4967288" y="2838450"/>
          <p14:tracePt t="27862" x="4943475" y="2838450"/>
          <p14:tracePt t="27863" x="4911725" y="2846388"/>
          <p14:tracePt t="27864" x="4879975" y="2854325"/>
          <p14:tracePt t="27866" x="4848225" y="2854325"/>
          <p14:tracePt t="27868" x="4816475" y="2862263"/>
          <p14:tracePt t="27870" x="4784725" y="2862263"/>
          <p14:tracePt t="27872" x="4752975" y="2862263"/>
          <p14:tracePt t="27876" x="4721225" y="2870200"/>
          <p14:tracePt t="27877" x="4687888" y="2870200"/>
          <p14:tracePt t="27881" x="4632325" y="2878138"/>
          <p14:tracePt t="27882" x="4600575" y="2886075"/>
          <p14:tracePt t="27885" x="4576763" y="2886075"/>
          <p14:tracePt t="27886" x="4552950" y="2894013"/>
          <p14:tracePt t="27888" x="4521200" y="2894013"/>
          <p14:tracePt t="27890" x="4497388" y="2901950"/>
          <p14:tracePt t="27893" x="4473575" y="2909888"/>
          <p14:tracePt t="27895" x="4449763" y="2909888"/>
          <p14:tracePt t="27898" x="4402138" y="2919413"/>
          <p14:tracePt t="27901" x="4386263" y="2919413"/>
          <p14:tracePt t="27902" x="4362450" y="2927350"/>
          <p14:tracePt t="27904" x="4344988" y="2927350"/>
          <p14:tracePt t="27906" x="4329113" y="2927350"/>
          <p14:tracePt t="27909" x="4313238" y="2927350"/>
          <p14:tracePt t="27911" x="4297363" y="2935288"/>
          <p14:tracePt t="27914" x="4281488" y="2935288"/>
          <p14:tracePt t="27916" x="4273550" y="2935288"/>
          <p14:tracePt t="27918" x="4257675" y="2935288"/>
          <p14:tracePt t="27919" x="4249738" y="2943225"/>
          <p14:tracePt t="27920" x="4241800" y="2943225"/>
          <p14:tracePt t="27922" x="4233863" y="2943225"/>
          <p14:tracePt t="27926" x="4225925" y="2943225"/>
          <p14:tracePt t="27929" x="4217988" y="2951163"/>
          <p14:tracePt t="27946" x="4202113" y="2951163"/>
          <p14:tracePt t="27988" x="4202113" y="2959100"/>
          <p14:tracePt t="27997" x="4202113" y="2967038"/>
          <p14:tracePt t="28000" x="4202113" y="2974975"/>
          <p14:tracePt t="28004" x="4202113" y="2982913"/>
          <p14:tracePt t="28006" x="4202113" y="2990850"/>
          <p14:tracePt t="28011" x="4202113" y="2998788"/>
          <p14:tracePt t="28014" x="4202113" y="3006725"/>
          <p14:tracePt t="28018" x="4202113" y="3014663"/>
          <p14:tracePt t="28022" x="4194175" y="3022600"/>
          <p14:tracePt t="28028" x="4194175" y="3030538"/>
          <p14:tracePt t="28034" x="4194175" y="3038475"/>
          <p14:tracePt t="28042" x="4194175" y="3046413"/>
          <p14:tracePt t="28046" x="4194175" y="3054350"/>
          <p14:tracePt t="28052" x="4194175" y="3062288"/>
          <p14:tracePt t="28061" x="4194175" y="3070225"/>
          <p14:tracePt t="28070" x="4194175" y="3078163"/>
          <p14:tracePt t="28085" x="4194175" y="3086100"/>
          <p14:tracePt t="28098" x="4194175" y="3094038"/>
          <p14:tracePt t="28135" x="4202113" y="3094038"/>
          <p14:tracePt t="28421" x="4202113" y="3101975"/>
          <p14:tracePt t="28426" x="4194175" y="3109913"/>
          <p14:tracePt t="28429" x="4194175" y="3117850"/>
          <p14:tracePt t="28432" x="4194175" y="3125788"/>
          <p14:tracePt t="28435" x="4194175" y="3133725"/>
          <p14:tracePt t="28436" x="4194175" y="3141663"/>
          <p14:tracePt t="28438" x="4194175" y="3149600"/>
          <p14:tracePt t="28440" x="4194175" y="3157538"/>
          <p14:tracePt t="28443" x="4194175" y="3165475"/>
          <p14:tracePt t="28445" x="4194175" y="3173413"/>
          <p14:tracePt t="28447" x="4186238" y="3181350"/>
          <p14:tracePt t="28448" x="4186238" y="3189288"/>
          <p14:tracePt t="28450" x="4186238" y="3197225"/>
          <p14:tracePt t="28452" x="4186238" y="3205163"/>
          <p14:tracePt t="28454" x="4186238" y="3213100"/>
          <p14:tracePt t="28456" x="4178300" y="3221038"/>
          <p14:tracePt t="28459" x="4178300" y="3228975"/>
          <p14:tracePt t="28461" x="4178300" y="3244850"/>
          <p14:tracePt t="28464" x="4170363" y="3252788"/>
          <p14:tracePt t="28465" x="4170363" y="3262313"/>
          <p14:tracePt t="28466" x="4170363" y="3278188"/>
          <p14:tracePt t="28468" x="4162425" y="3286125"/>
          <p14:tracePt t="28470" x="4162425" y="3302000"/>
          <p14:tracePt t="28472" x="4162425" y="3309938"/>
          <p14:tracePt t="28476" x="4154488" y="3341688"/>
          <p14:tracePt t="28479" x="4146550" y="3349625"/>
          <p14:tracePt t="28483" x="4146550" y="3373438"/>
          <p14:tracePt t="28484" x="4138613" y="3389313"/>
          <p14:tracePt t="28486" x="4138613" y="3405188"/>
          <p14:tracePt t="28488" x="4130675" y="3413125"/>
          <p14:tracePt t="28490" x="4130675" y="3429000"/>
          <p14:tracePt t="28493" x="4130675" y="3444875"/>
          <p14:tracePt t="28497" x="4122738" y="3468688"/>
          <p14:tracePt t="28499" x="4122738" y="3476625"/>
          <p14:tracePt t="28500" x="4114800" y="3492500"/>
          <p14:tracePt t="28502" x="4114800" y="3508375"/>
          <p14:tracePt t="28504" x="4114800" y="3516313"/>
          <p14:tracePt t="28506" x="4114800" y="3532188"/>
          <p14:tracePt t="28509" x="4106863" y="3540125"/>
          <p14:tracePt t="28515" x="4106863" y="3571875"/>
          <p14:tracePt t="28516" x="4106863" y="3579813"/>
          <p14:tracePt t="28518" x="4106863" y="3587750"/>
          <p14:tracePt t="28520" x="4106863" y="3595688"/>
          <p14:tracePt t="28527" x="4106863" y="3613150"/>
          <p14:tracePt t="28529" x="4106863" y="3621088"/>
          <p14:tracePt t="28530" x="4106863" y="3629025"/>
          <p14:tracePt t="28534" x="4106863" y="3636963"/>
          <p14:tracePt t="28536" x="4106863" y="3644900"/>
          <p14:tracePt t="28538" x="4106863" y="3652838"/>
          <p14:tracePt t="28540" x="4106863" y="3660775"/>
          <p14:tracePt t="28544" x="4098925" y="3668713"/>
          <p14:tracePt t="28546" x="4098925" y="3676650"/>
          <p14:tracePt t="28550" x="4098925" y="3684588"/>
          <p14:tracePt t="28552" x="4098925" y="3692525"/>
          <p14:tracePt t="28557" x="4098925" y="3700463"/>
          <p14:tracePt t="28560" x="4098925" y="3708400"/>
          <p14:tracePt t="28562" x="4098925" y="3716338"/>
          <p14:tracePt t="28566" x="4098925" y="3724275"/>
          <p14:tracePt t="28570" x="4098925" y="3732213"/>
          <p14:tracePt t="28572" x="4098925" y="3740150"/>
          <p14:tracePt t="28577" x="4098925" y="3748088"/>
          <p14:tracePt t="28581" x="4098925" y="3756025"/>
          <p14:tracePt t="28586" x="4098925" y="3763963"/>
          <p14:tracePt t="28590" x="4098925" y="3771900"/>
          <p14:tracePt t="28596" x="4098925" y="3779838"/>
          <p14:tracePt t="28602" x="4098925" y="3787775"/>
          <p14:tracePt t="28612" x="4098925" y="3795713"/>
          <p14:tracePt t="28626" x="4098925" y="3803650"/>
          <p14:tracePt t="28849" x="4090988" y="3803650"/>
          <p14:tracePt t="28859" x="4083050" y="3795713"/>
          <p14:tracePt t="28861" x="4067175" y="3795713"/>
          <p14:tracePt t="28865" x="4043363" y="3787775"/>
          <p14:tracePt t="28866" x="4035425" y="3779838"/>
          <p14:tracePt t="28869" x="4019550" y="3779838"/>
          <p14:tracePt t="28870" x="4002088" y="3771900"/>
          <p14:tracePt t="28872" x="3986213" y="3771900"/>
          <p14:tracePt t="28876" x="3954463" y="3763963"/>
          <p14:tracePt t="28879" x="3938588" y="3763963"/>
          <p14:tracePt t="28880" x="3922713" y="3763963"/>
          <p14:tracePt t="28882" x="3898900" y="3756025"/>
          <p14:tracePt t="28885" x="3883025" y="3756025"/>
          <p14:tracePt t="28886" x="3867150" y="3756025"/>
          <p14:tracePt t="28888" x="3843338" y="3748088"/>
          <p14:tracePt t="28890" x="3827463" y="3748088"/>
          <p14:tracePt t="28893" x="3811588" y="3740150"/>
          <p14:tracePt t="28897" x="3771900" y="3740150"/>
          <p14:tracePt t="28898" x="3756025" y="3732213"/>
          <p14:tracePt t="28901" x="3732213" y="3732213"/>
          <p14:tracePt t="28902" x="3708400" y="3732213"/>
          <p14:tracePt t="28904" x="3692525" y="3724275"/>
          <p14:tracePt t="28906" x="3668713" y="3724275"/>
          <p14:tracePt t="28909" x="3651250" y="3716338"/>
          <p14:tracePt t="28911" x="3627438" y="3716338"/>
          <p14:tracePt t="28913" x="3603625" y="3708400"/>
          <p14:tracePt t="28916" x="3579813" y="3708400"/>
          <p14:tracePt t="28917" x="3556000" y="3700463"/>
          <p14:tracePt t="28918" x="3532188" y="3700463"/>
          <p14:tracePt t="28920" x="3508375" y="3692525"/>
          <p14:tracePt t="28922" x="3484563" y="3692525"/>
          <p14:tracePt t="28926" x="3429000" y="3684588"/>
          <p14:tracePt t="28929" x="3397250" y="3676650"/>
          <p14:tracePt t="28930" x="3373438" y="3676650"/>
          <p14:tracePt t="28933" x="3349625" y="3668713"/>
          <p14:tracePt t="28934" x="3317875" y="3660775"/>
          <p14:tracePt t="28936" x="3284538" y="3660775"/>
          <p14:tracePt t="28938" x="3260725" y="3652838"/>
          <p14:tracePt t="28940" x="3228975" y="3644900"/>
          <p14:tracePt t="28943" x="3197225" y="3644900"/>
          <p14:tracePt t="28961" x="2941638" y="3621088"/>
          <p14:tracePt t="28967" x="2878138" y="3613150"/>
          <p14:tracePt t="28968" x="2854325" y="3613150"/>
          <p14:tracePt t="28970" x="2838450" y="3613150"/>
          <p14:tracePt t="28972" x="2814638" y="3605213"/>
          <p14:tracePt t="28976" x="2782888" y="3605213"/>
          <p14:tracePt t="28978" x="2767013" y="3605213"/>
          <p14:tracePt t="28981" x="2751138" y="3605213"/>
          <p14:tracePt t="28983" x="2743200" y="3605213"/>
          <p14:tracePt t="28984" x="2735263" y="3605213"/>
          <p14:tracePt t="28986" x="2719388" y="3595688"/>
          <p14:tracePt t="28989" x="2711450" y="3595688"/>
          <p14:tracePt t="28991" x="2703513" y="3595688"/>
          <p14:tracePt t="28994" x="2695575" y="3595688"/>
          <p14:tracePt t="28999" x="2671763" y="3595688"/>
          <p14:tracePt t="29002" x="2663825" y="3595688"/>
          <p14:tracePt t="29006" x="2655888" y="3595688"/>
          <p14:tracePt t="29011" x="2647950" y="3595688"/>
          <p14:tracePt t="29016" x="2640013" y="3605213"/>
          <p14:tracePt t="29020" x="2632075" y="3605213"/>
          <p14:tracePt t="29026" x="2624138" y="3605213"/>
          <p14:tracePt t="29028" x="2616200" y="3605213"/>
          <p14:tracePt t="29033" x="2606675" y="3605213"/>
          <p14:tracePt t="29036" x="2598738" y="3605213"/>
          <p14:tracePt t="29044" x="2590800" y="3605213"/>
          <p14:tracePt t="29048" x="2582863" y="3605213"/>
          <p14:tracePt t="29062" x="2574925" y="3605213"/>
          <p14:tracePt t="29077" x="2566988" y="3605213"/>
          <p14:tracePt t="29085" x="2559050" y="3605213"/>
          <p14:tracePt t="29088" x="2551113" y="3605213"/>
          <p14:tracePt t="29093" x="2543175" y="3605213"/>
          <p14:tracePt t="29096" x="2535238" y="3605213"/>
          <p14:tracePt t="29098" x="2527300" y="3605213"/>
          <p14:tracePt t="29100" x="2519363" y="3595688"/>
          <p14:tracePt t="29102" x="2511425" y="3595688"/>
          <p14:tracePt t="29106" x="2503488" y="3595688"/>
          <p14:tracePt t="29110" x="2495550" y="3595688"/>
          <p14:tracePt t="29111" x="2487613" y="3595688"/>
          <p14:tracePt t="29112" x="2479675" y="3595688"/>
          <p14:tracePt t="29114" x="2471738" y="3595688"/>
          <p14:tracePt t="29118" x="2463800" y="3595688"/>
          <p14:tracePt t="29121" x="2455863" y="3595688"/>
          <p14:tracePt t="29122" x="2447925" y="3595688"/>
          <p14:tracePt t="29126" x="2439988" y="3587750"/>
          <p14:tracePt t="29127" x="2432050" y="3587750"/>
          <p14:tracePt t="29129" x="2424113" y="3587750"/>
          <p14:tracePt t="29132" x="2416175" y="3587750"/>
          <p14:tracePt t="29134" x="2408238" y="3587750"/>
          <p14:tracePt t="29136" x="2400300" y="3587750"/>
          <p14:tracePt t="29138" x="2392363" y="3587750"/>
          <p14:tracePt t="29140" x="2384425" y="3587750"/>
          <p14:tracePt t="29143" x="2376488" y="3587750"/>
          <p14:tracePt t="29145" x="2368550" y="3587750"/>
          <p14:tracePt t="29148" x="2360613" y="3587750"/>
          <p14:tracePt t="29151" x="2352675" y="3587750"/>
          <p14:tracePt t="29152" x="2344738" y="3587750"/>
          <p14:tracePt t="29154" x="2336800" y="3587750"/>
          <p14:tracePt t="29156" x="2328863" y="3579813"/>
          <p14:tracePt t="29161" x="2320925" y="3579813"/>
          <p14:tracePt t="29162" x="2312988" y="3579813"/>
          <p14:tracePt t="29164" x="2305050" y="3579813"/>
          <p14:tracePt t="29167" x="2297113" y="3579813"/>
          <p14:tracePt t="29168" x="2289175" y="3579813"/>
          <p14:tracePt t="29170" x="2281238" y="3579813"/>
          <p14:tracePt t="29172" x="2273300" y="3579813"/>
          <p14:tracePt t="29175" x="2265363" y="3579813"/>
          <p14:tracePt t="29177" x="2255838" y="3579813"/>
          <p14:tracePt t="29178" x="2247900" y="3571875"/>
          <p14:tracePt t="29180" x="2239963" y="3571875"/>
          <p14:tracePt t="29182" x="2232025" y="3571875"/>
          <p14:tracePt t="29186" x="2224088" y="3571875"/>
          <p14:tracePt t="29188" x="2216150" y="3571875"/>
          <p14:tracePt t="29190" x="2208213" y="3571875"/>
          <p14:tracePt t="29193" x="2200275" y="3571875"/>
          <p14:tracePt t="29196" x="2192338" y="3571875"/>
          <p14:tracePt t="29199" x="2184400" y="3571875"/>
          <p14:tracePt t="29202" x="2176463" y="3571875"/>
          <p14:tracePt t="29204" x="2168525" y="3571875"/>
          <p14:tracePt t="29206" x="2160588" y="3571875"/>
          <p14:tracePt t="29210" x="2152650" y="3571875"/>
          <p14:tracePt t="29213" x="2144713" y="3571875"/>
          <p14:tracePt t="29214" x="2136775" y="3571875"/>
          <p14:tracePt t="29216" x="2128838" y="3571875"/>
          <p14:tracePt t="29220" x="2120900" y="3571875"/>
          <p14:tracePt t="29222" x="2112963" y="3571875"/>
          <p14:tracePt t="29227" x="2105025" y="3571875"/>
          <p14:tracePt t="29229" x="2097088" y="3571875"/>
          <p14:tracePt t="29232" x="2089150" y="3571875"/>
          <p14:tracePt t="29238" x="2081213" y="3571875"/>
          <p14:tracePt t="29243" x="2073275" y="3571875"/>
          <p14:tracePt t="29246" x="2065338" y="3571875"/>
          <p14:tracePt t="29252" x="2057400" y="3571875"/>
          <p14:tracePt t="29259" x="2049463" y="3571875"/>
          <p14:tracePt t="29264" x="2041525" y="3571875"/>
          <p14:tracePt t="29270" x="2033588" y="3571875"/>
          <p14:tracePt t="29272" x="2033588" y="3579813"/>
          <p14:tracePt t="29277" x="2025650" y="3579813"/>
          <p14:tracePt t="29284" x="2017713" y="3579813"/>
          <p14:tracePt t="29529" x="2009775" y="3587750"/>
          <p14:tracePt t="29539" x="2001838" y="3587750"/>
          <p14:tracePt t="29545" x="1993900" y="3587750"/>
          <p14:tracePt t="29550" x="1985963" y="3587750"/>
          <p14:tracePt t="29556" x="1978025" y="3587750"/>
          <p14:tracePt t="29561" x="1970088" y="3587750"/>
          <p14:tracePt t="29564" x="1962150" y="3587750"/>
          <p14:tracePt t="29566" x="1954213" y="3587750"/>
          <p14:tracePt t="29570" x="1946275" y="3587750"/>
          <p14:tracePt t="29576" x="1938338" y="3587750"/>
          <p14:tracePt t="29578" x="1930400" y="3587750"/>
          <p14:tracePt t="29580" x="1922463" y="3587750"/>
          <p14:tracePt t="29584" x="1912938" y="3587750"/>
          <p14:tracePt t="29589" x="1905000" y="3595688"/>
          <p14:tracePt t="29593" x="1897063" y="3595688"/>
          <p14:tracePt t="29594" x="1889125" y="3595688"/>
          <p14:tracePt t="29598" x="1881188" y="3595688"/>
          <p14:tracePt t="29602" x="1873250" y="3595688"/>
          <p14:tracePt t="29606" x="1865313" y="3595688"/>
          <p14:tracePt t="29609" x="1857375" y="3595688"/>
          <p14:tracePt t="29612" x="1849438" y="3595688"/>
          <p14:tracePt t="29616" x="1841500" y="3595688"/>
          <p14:tracePt t="29620" x="1833563" y="3595688"/>
          <p14:tracePt t="29622" x="1833563" y="3605213"/>
          <p14:tracePt t="29626" x="1825625" y="3605213"/>
          <p14:tracePt t="29627" x="1817688" y="3605213"/>
          <p14:tracePt t="29630" x="1809750" y="3605213"/>
          <p14:tracePt t="29634" x="1801813" y="3605213"/>
          <p14:tracePt t="29638" x="1793875" y="3605213"/>
          <p14:tracePt t="29643" x="1785938" y="3605213"/>
          <p14:tracePt t="29646" x="1778000" y="3605213"/>
          <p14:tracePt t="29648" x="1770063" y="3613150"/>
          <p14:tracePt t="29652" x="1762125" y="3613150"/>
          <p14:tracePt t="29656" x="1754188" y="3613150"/>
          <p14:tracePt t="29659" x="1746250" y="3613150"/>
          <p14:tracePt t="29662" x="1738313" y="3613150"/>
          <p14:tracePt t="29664" x="1730375" y="3613150"/>
          <p14:tracePt t="29668" x="1722438" y="3621088"/>
          <p14:tracePt t="29670" x="1714500" y="3621088"/>
          <p14:tracePt t="29676" x="1706563" y="3621088"/>
          <p14:tracePt t="29678" x="1698625" y="3621088"/>
          <p14:tracePt t="29679" x="1690688" y="3621088"/>
          <p14:tracePt t="29680" x="1682750" y="3621088"/>
          <p14:tracePt t="29684" x="1674813" y="3621088"/>
          <p14:tracePt t="29686" x="1666875" y="3621088"/>
          <p14:tracePt t="29688" x="1658938" y="3621088"/>
          <p14:tracePt t="29690" x="1651000" y="3621088"/>
          <p14:tracePt t="29695" x="1635125" y="3629025"/>
          <p14:tracePt t="29697" x="1627188" y="3629025"/>
          <p14:tracePt t="29700" x="1619250" y="3629025"/>
          <p14:tracePt t="29701" x="1611313" y="3629025"/>
          <p14:tracePt t="29702" x="1603375" y="3629025"/>
          <p14:tracePt t="29704" x="1595438" y="3629025"/>
          <p14:tracePt t="29706" x="1587500" y="3629025"/>
          <p14:tracePt t="29709" x="1579563" y="3629025"/>
          <p14:tracePt t="29711" x="1571625" y="3629025"/>
          <p14:tracePt t="29713" x="1562100" y="3629025"/>
          <p14:tracePt t="29714" x="1554163" y="3629025"/>
          <p14:tracePt t="29716" x="1546225" y="3629025"/>
          <p14:tracePt t="29720" x="1538288" y="3629025"/>
          <p14:tracePt t="29722" x="1530350" y="3629025"/>
          <p14:tracePt t="29726" x="1522413" y="3629025"/>
          <p14:tracePt t="29728" x="1514475" y="3621088"/>
          <p14:tracePt t="29730" x="1506538" y="3621088"/>
          <p14:tracePt t="29732" x="1498600" y="3621088"/>
          <p14:tracePt t="29734" x="1490663" y="3621088"/>
          <p14:tracePt t="29736" x="1482725" y="3621088"/>
          <p14:tracePt t="29738" x="1474788" y="3621088"/>
          <p14:tracePt t="29743" x="1466850" y="3621088"/>
          <p14:tracePt t="29745" x="1458913" y="3621088"/>
          <p14:tracePt t="29747" x="1450975" y="3613150"/>
          <p14:tracePt t="29750" x="1443038" y="3613150"/>
          <p14:tracePt t="29754" x="1435100" y="3613150"/>
          <p14:tracePt t="29756" x="1427163" y="3605213"/>
          <p14:tracePt t="29762" x="1419225" y="3605213"/>
          <p14:tracePt t="29766" x="1411288" y="3595688"/>
          <p14:tracePt t="29770" x="1403350" y="3595688"/>
          <p14:tracePt t="29777" x="1395413" y="3587750"/>
          <p14:tracePt t="29779" x="1387475" y="3587750"/>
          <p14:tracePt t="29782" x="1379538" y="3587750"/>
          <p14:tracePt t="29784" x="1379538" y="3579813"/>
          <p14:tracePt t="29786" x="1371600" y="3579813"/>
          <p14:tracePt t="29790" x="1363663" y="3579813"/>
          <p14:tracePt t="29796" x="1355725" y="3579813"/>
          <p14:tracePt t="29800" x="1347788" y="3571875"/>
          <p14:tracePt t="29804" x="1339850" y="3571875"/>
          <p14:tracePt t="29807" x="1331913" y="3571875"/>
          <p14:tracePt t="29811" x="1323975" y="3571875"/>
          <p14:tracePt t="29814" x="1316038" y="3571875"/>
          <p14:tracePt t="29818" x="1308100" y="3571875"/>
          <p14:tracePt t="29820" x="1300163" y="3571875"/>
          <p14:tracePt t="29827" x="1284288" y="3571875"/>
          <p14:tracePt t="29830" x="1276350" y="3571875"/>
          <p14:tracePt t="29834" x="1268413" y="3579813"/>
          <p14:tracePt t="29836" x="1260475" y="3579813"/>
          <p14:tracePt t="29840" x="1252538" y="3579813"/>
          <p14:tracePt t="29842" x="1244600" y="3579813"/>
          <p14:tracePt t="29846" x="1236663" y="3579813"/>
          <p14:tracePt t="29848" x="1228725" y="3579813"/>
          <p14:tracePt t="29852" x="1220788" y="3579813"/>
          <p14:tracePt t="29856" x="1211263" y="3579813"/>
          <p14:tracePt t="29858" x="1203325" y="3587750"/>
          <p14:tracePt t="29862" x="1195388" y="3587750"/>
          <p14:tracePt t="29866" x="1187450" y="3587750"/>
          <p14:tracePt t="29868" x="1179513" y="3587750"/>
          <p14:tracePt t="29872" x="1171575" y="3587750"/>
          <p14:tracePt t="29875" x="1163638" y="3595688"/>
          <p14:tracePt t="29878" x="1155700" y="3595688"/>
          <p14:tracePt t="29882" x="1147763" y="3595688"/>
          <p14:tracePt t="29886" x="1139825" y="3595688"/>
          <p14:tracePt t="29888" x="1131888" y="3605213"/>
          <p14:tracePt t="29893" x="1123950" y="3605213"/>
          <p14:tracePt t="29896" x="1116013" y="3605213"/>
          <p14:tracePt t="29900" x="1108075" y="3613150"/>
          <p14:tracePt t="29904" x="1100138" y="3613150"/>
          <p14:tracePt t="29906" x="1092200" y="3621088"/>
          <p14:tracePt t="29912" x="1084263" y="3621088"/>
          <p14:tracePt t="29913" x="1076325" y="3621088"/>
          <p14:tracePt t="29916" x="1068388" y="3629025"/>
          <p14:tracePt t="29920" x="1060450" y="3629025"/>
          <p14:tracePt t="29926" x="1052513" y="3636963"/>
          <p14:tracePt t="29930" x="1044575" y="3636963"/>
          <p14:tracePt t="29936" x="1036638" y="3636963"/>
          <p14:tracePt t="29943" x="1036638" y="3644900"/>
          <p14:tracePt t="29960" x="1028700" y="3644900"/>
          <p14:tracePt t="29965" x="1020763" y="3644900"/>
          <p14:tracePt t="29988" x="1020763" y="3652838"/>
          <p14:tracePt t="30013" x="1020763" y="3660775"/>
          <p14:tracePt t="30022" x="1020763" y="3668713"/>
          <p14:tracePt t="30030" x="1020763" y="3676650"/>
          <p14:tracePt t="30036" x="1020763" y="3684588"/>
          <p14:tracePt t="30044" x="1020763" y="3692525"/>
          <p14:tracePt t="30052" x="1020763" y="3700463"/>
          <p14:tracePt t="30061" x="1020763" y="3708400"/>
          <p14:tracePt t="30062" x="1028700" y="3708400"/>
          <p14:tracePt t="30068" x="1028700" y="3716338"/>
          <p14:tracePt t="30086" x="1028700" y="3724275"/>
          <p14:tracePt t="30147" x="1028700" y="3732213"/>
          <p14:tracePt t="30152" x="1020763" y="3732213"/>
          <p14:tracePt t="30160" x="1020763" y="3740150"/>
          <p14:tracePt t="30168" x="1020763" y="3748088"/>
          <p14:tracePt t="30177" x="1020763" y="3756025"/>
          <p14:tracePt t="30183" x="1020763" y="3763963"/>
          <p14:tracePt t="30185" x="1012825" y="3763963"/>
          <p14:tracePt t="30190" x="1012825" y="3771900"/>
          <p14:tracePt t="30196" x="1012825" y="3779838"/>
          <p14:tracePt t="30204" x="1012825" y="3787775"/>
          <p14:tracePt t="30206" x="1004888" y="3787775"/>
          <p14:tracePt t="30211" x="1004888" y="3795713"/>
          <p14:tracePt t="30218" x="1004888" y="3803650"/>
          <p14:tracePt t="30227" x="996950" y="3811588"/>
          <p14:tracePt t="30240" x="996950" y="3819525"/>
          <p14:tracePt t="30246" x="989013" y="3819525"/>
          <p14:tracePt t="30254" x="989013" y="3827463"/>
          <p14:tracePt t="30264" x="981075" y="3827463"/>
          <p14:tracePt t="30268" x="981075" y="3835400"/>
          <p14:tracePt t="30278" x="973138" y="3835400"/>
          <p14:tracePt t="30280" x="973138" y="3843338"/>
          <p14:tracePt t="30291" x="973138" y="3851275"/>
          <p14:tracePt t="30294" x="965200" y="3851275"/>
          <p14:tracePt t="30300" x="965200" y="3859213"/>
          <p14:tracePt t="30304" x="957263" y="3859213"/>
          <p14:tracePt t="30312" x="957263" y="3867150"/>
          <p14:tracePt t="30318" x="949325" y="3867150"/>
          <p14:tracePt t="30322" x="949325" y="3875088"/>
          <p14:tracePt t="30334" x="941388" y="3883025"/>
          <p14:tracePt t="30352" x="941388" y="3890963"/>
          <p14:tracePt t="30611" x="941388" y="3898900"/>
          <p14:tracePt t="30613" x="949325" y="3898900"/>
          <p14:tracePt t="30645" x="957263" y="3906838"/>
          <p14:tracePt t="30732" x="965200" y="3906838"/>
          <p14:tracePt t="30746" x="965200" y="3914775"/>
          <p14:tracePt t="30778" x="965200" y="3922713"/>
          <p14:tracePt t="30782" x="973138" y="3922713"/>
          <p14:tracePt t="30897" x="973138" y="3930650"/>
          <p14:tracePt t="30921" x="981075" y="3930650"/>
          <p14:tracePt t="30947" x="989013" y="3930650"/>
          <p14:tracePt t="30973" x="996950" y="3930650"/>
          <p14:tracePt t="30997" x="1004888" y="3930650"/>
          <p14:tracePt t="31016" x="1012825" y="3930650"/>
          <p14:tracePt t="31061" x="1020763" y="3930650"/>
          <p14:tracePt t="31297" x="1028700" y="3930650"/>
          <p14:tracePt t="31303" x="1036638" y="3930650"/>
          <p14:tracePt t="31305" x="1036638" y="3938588"/>
          <p14:tracePt t="31310" x="1044575" y="3938588"/>
          <p14:tracePt t="31313" x="1052513" y="3938588"/>
          <p14:tracePt t="31316" x="1060450" y="3938588"/>
          <p14:tracePt t="31318" x="1060450" y="3948113"/>
          <p14:tracePt t="31322" x="1068388" y="3948113"/>
          <p14:tracePt t="31328" x="1076325" y="3956050"/>
          <p14:tracePt t="31334" x="1084263" y="3956050"/>
          <p14:tracePt t="31336" x="1084263" y="3963988"/>
          <p14:tracePt t="31343" x="1092200" y="3963988"/>
          <p14:tracePt t="31345" x="1092200" y="3971925"/>
          <p14:tracePt t="31352" x="1100138" y="3979863"/>
          <p14:tracePt t="31362" x="1100138" y="3987800"/>
          <p14:tracePt t="31370" x="1100138" y="3995738"/>
          <p14:tracePt t="31378" x="1100138" y="4003675"/>
          <p14:tracePt t="31384" x="1100138" y="4011613"/>
          <p14:tracePt t="31390" x="1100138" y="4019550"/>
          <p14:tracePt t="31396" x="1100138" y="4027488"/>
          <p14:tracePt t="31402" x="1100138" y="4035425"/>
          <p14:tracePt t="31406" x="1100138" y="4043363"/>
          <p14:tracePt t="31410" x="1100138" y="4051300"/>
          <p14:tracePt t="31414" x="1100138" y="4059238"/>
          <p14:tracePt t="31417" x="1100138" y="4067175"/>
          <p14:tracePt t="31420" x="1100138" y="4075113"/>
          <p14:tracePt t="31427" x="1100138" y="4090988"/>
          <p14:tracePt t="31428" x="1100138" y="4098925"/>
          <p14:tracePt t="31430" x="1100138" y="4106863"/>
          <p14:tracePt t="31434" x="1100138" y="4114800"/>
          <p14:tracePt t="31436" x="1100138" y="4122738"/>
          <p14:tracePt t="31438" x="1100138" y="4130675"/>
          <p14:tracePt t="31443" x="1092200" y="4138613"/>
          <p14:tracePt t="31444" x="1092200" y="4146550"/>
          <p14:tracePt t="31446" x="1092200" y="4154488"/>
          <p14:tracePt t="31449" x="1092200" y="4162425"/>
          <p14:tracePt t="31452" x="1092200" y="4170363"/>
          <p14:tracePt t="31454" x="1092200" y="4178300"/>
          <p14:tracePt t="31456" x="1092200" y="4186238"/>
          <p14:tracePt t="31459" x="1092200" y="4194175"/>
          <p14:tracePt t="31461" x="1092200" y="4202113"/>
          <p14:tracePt t="31463" x="1092200" y="4210050"/>
          <p14:tracePt t="31464" x="1092200" y="4217988"/>
          <p14:tracePt t="31466" x="1092200" y="4225925"/>
          <p14:tracePt t="31470" x="1092200" y="4233863"/>
          <p14:tracePt t="31472" x="1092200" y="4241800"/>
          <p14:tracePt t="31477" x="1092200" y="4257675"/>
          <p14:tracePt t="31480" x="1092200" y="4265613"/>
          <p14:tracePt t="31482" x="1092200" y="4273550"/>
          <p14:tracePt t="31484" x="1092200" y="4281488"/>
          <p14:tracePt t="31486" x="1092200" y="4291013"/>
          <p14:tracePt t="31490" x="1092200" y="4298950"/>
          <p14:tracePt t="31493" x="1092200" y="4306888"/>
          <p14:tracePt t="31495" x="1092200" y="4314825"/>
          <p14:tracePt t="31496" x="1084263" y="4322763"/>
          <p14:tracePt t="31500" x="1084263" y="4330700"/>
          <p14:tracePt t="31502" x="1084263" y="4338638"/>
          <p14:tracePt t="31504" x="1084263" y="4346575"/>
          <p14:tracePt t="31509" x="1084263" y="4354513"/>
          <p14:tracePt t="31512" x="1084263" y="4362450"/>
          <p14:tracePt t="31514" x="1084263" y="4370388"/>
          <p14:tracePt t="31518" x="1092200" y="4378325"/>
          <p14:tracePt t="31522" x="1092200" y="4386263"/>
          <p14:tracePt t="31526" x="1084263" y="4394200"/>
          <p14:tracePt t="31532" x="1084263" y="4402138"/>
          <p14:tracePt t="31536" x="1084263" y="4410075"/>
          <p14:tracePt t="31541" x="1084263" y="4418013"/>
          <p14:tracePt t="31546" x="1084263" y="4425950"/>
          <p14:tracePt t="31550" x="1084263" y="4433888"/>
          <p14:tracePt t="31556" x="1084263" y="4441825"/>
          <p14:tracePt t="31561" x="1084263" y="4449763"/>
          <p14:tracePt t="31565" x="1084263" y="4457700"/>
          <p14:tracePt t="31568" x="1084263" y="4465638"/>
          <p14:tracePt t="31572" x="1084263" y="4473575"/>
          <p14:tracePt t="31577" x="1084263" y="4481513"/>
          <p14:tracePt t="31580" x="1084263" y="4489450"/>
          <p14:tracePt t="31582" x="1076325" y="4489450"/>
          <p14:tracePt t="31584" x="1076325" y="4497388"/>
          <p14:tracePt t="31588" x="1076325" y="4505325"/>
          <p14:tracePt t="31593" x="1076325" y="4513263"/>
          <p14:tracePt t="31596" x="1076325" y="4521200"/>
          <p14:tracePt t="31600" x="1076325" y="4529138"/>
          <p14:tracePt t="31604" x="1076325" y="4537075"/>
          <p14:tracePt t="31609" x="1076325" y="4545013"/>
          <p14:tracePt t="31612" x="1076325" y="4552950"/>
          <p14:tracePt t="31616" x="1076325" y="4560888"/>
          <p14:tracePt t="31620" x="1076325" y="4568825"/>
          <p14:tracePt t="31626" x="1076325" y="4584700"/>
          <p14:tracePt t="31630" x="1076325" y="4592638"/>
          <p14:tracePt t="31634" x="1068388" y="4600575"/>
          <p14:tracePt t="31638" x="1068388" y="4608513"/>
          <p14:tracePt t="31644" x="1068388" y="4616450"/>
          <p14:tracePt t="31647" x="1068388" y="4624388"/>
          <p14:tracePt t="31651" x="1068388" y="4633913"/>
          <p14:tracePt t="31655" x="1068388" y="4641850"/>
          <p14:tracePt t="31661" x="1076325" y="4649788"/>
          <p14:tracePt t="31663" x="1076325" y="4657725"/>
          <p14:tracePt t="31666" x="1076325" y="4665663"/>
          <p14:tracePt t="31668" x="1076325" y="4673600"/>
          <p14:tracePt t="31672" x="1076325" y="4681538"/>
          <p14:tracePt t="31676" x="1076325" y="4689475"/>
          <p14:tracePt t="31680" x="1076325" y="4697413"/>
          <p14:tracePt t="31684" x="1076325" y="4705350"/>
          <p14:tracePt t="31690" x="1084263" y="4713288"/>
          <p14:tracePt t="31694" x="1084263" y="4721225"/>
          <p14:tracePt t="31698" x="1084263" y="4729163"/>
          <p14:tracePt t="31702" x="1084263" y="4737100"/>
          <p14:tracePt t="31706" x="1084263" y="4745038"/>
          <p14:tracePt t="31710" x="1092200" y="4745038"/>
          <p14:tracePt t="31712" x="1092200" y="4752975"/>
          <p14:tracePt t="31716" x="1092200" y="4760913"/>
          <p14:tracePt t="31720" x="1092200" y="4768850"/>
          <p14:tracePt t="31727" x="1092200" y="4776788"/>
          <p14:tracePt t="31729" x="1100138" y="4776788"/>
          <p14:tracePt t="31730" x="1100138" y="4784725"/>
          <p14:tracePt t="31734" x="1100138" y="4792663"/>
          <p14:tracePt t="31738" x="1100138" y="4800600"/>
          <p14:tracePt t="31745" x="1100138" y="4808538"/>
          <p14:tracePt t="31746" x="1108075" y="4808538"/>
          <p14:tracePt t="31748" x="1108075" y="4816475"/>
          <p14:tracePt t="31752" x="1108075" y="4824413"/>
          <p14:tracePt t="31756" x="1108075" y="4832350"/>
          <p14:tracePt t="31762" x="1108075" y="4840288"/>
          <p14:tracePt t="31766" x="1116013" y="4840288"/>
          <p14:tracePt t="31768" x="1116013" y="4848225"/>
          <p14:tracePt t="31777" x="1116013" y="4856163"/>
          <p14:tracePt t="31782" x="1116013" y="4864100"/>
          <p14:tracePt t="31795" x="1116013" y="4872038"/>
          <p14:tracePt t="32083" x="1116013" y="4864100"/>
          <p14:tracePt t="32093" x="1123950" y="4864100"/>
          <p14:tracePt t="32100" x="1123950" y="4856163"/>
          <p14:tracePt t="32114" x="1123950" y="4848225"/>
          <p14:tracePt t="32201" x="1123950" y="4840288"/>
          <p14:tracePt t="32229" x="1123950" y="4832350"/>
          <p14:tracePt t="32244" x="1123950" y="4824413"/>
          <p14:tracePt t="32266" x="1123950" y="4816475"/>
          <p14:tracePt t="32357" x="1123950" y="4808538"/>
          <p14:tracePt t="32373" x="1123950" y="4800600"/>
          <p14:tracePt t="32382" x="1123950" y="4792663"/>
          <p14:tracePt t="32391" x="1123950" y="4784725"/>
          <p14:tracePt t="32399" x="1123950" y="4776788"/>
          <p14:tracePt t="32404" x="1123950" y="4768850"/>
          <p14:tracePt t="32409" x="1116013" y="4768850"/>
          <p14:tracePt t="32411" x="1116013" y="4760913"/>
          <p14:tracePt t="32414" x="1116013" y="4752975"/>
          <p14:tracePt t="32420" x="1116013" y="4745038"/>
          <p14:tracePt t="32426" x="1116013" y="4737100"/>
          <p14:tracePt t="32428" x="1116013" y="4729163"/>
          <p14:tracePt t="32430" x="1116013" y="4721225"/>
          <p14:tracePt t="32434" x="1116013" y="4713288"/>
          <p14:tracePt t="32436" x="1116013" y="4705350"/>
          <p14:tracePt t="32438" x="1116013" y="4697413"/>
          <p14:tracePt t="32443" x="1116013" y="4689475"/>
          <p14:tracePt t="32445" x="1116013" y="4681538"/>
          <p14:tracePt t="32446" x="1116013" y="4673600"/>
          <p14:tracePt t="32449" x="1116013" y="4665663"/>
          <p14:tracePt t="32450" x="1116013" y="4657725"/>
          <p14:tracePt t="32452" x="1123950" y="4649788"/>
          <p14:tracePt t="32456" x="1116013" y="4641850"/>
          <p14:tracePt t="32459" x="1116013" y="4633913"/>
          <p14:tracePt t="32461" x="1116013" y="4624388"/>
          <p14:tracePt t="32463" x="1116013" y="4616450"/>
          <p14:tracePt t="32464" x="1116013" y="4608513"/>
          <p14:tracePt t="32466" x="1116013" y="4600575"/>
          <p14:tracePt t="32468" x="1116013" y="4592638"/>
          <p14:tracePt t="32470" x="1116013" y="4584700"/>
          <p14:tracePt t="32472" x="1116013" y="4576763"/>
          <p14:tracePt t="32477" x="1108075" y="4560888"/>
          <p14:tracePt t="32479" x="1108075" y="4545013"/>
          <p14:tracePt t="32481" x="1108075" y="4537075"/>
          <p14:tracePt t="32482" x="1108075" y="4529138"/>
          <p14:tracePt t="32484" x="1108075" y="4521200"/>
          <p14:tracePt t="32486" x="1108075" y="4513263"/>
          <p14:tracePt t="32488" x="1108075" y="4505325"/>
          <p14:tracePt t="32490" x="1108075" y="4489450"/>
          <p14:tracePt t="32493" x="1108075" y="4481513"/>
          <p14:tracePt t="32497" x="1108075" y="4465638"/>
          <p14:tracePt t="32499" x="1100138" y="4457700"/>
          <p14:tracePt t="32500" x="1100138" y="4449763"/>
          <p14:tracePt t="32502" x="1100138" y="4441825"/>
          <p14:tracePt t="32504" x="1100138" y="4433888"/>
          <p14:tracePt t="32506" x="1100138" y="4425950"/>
          <p14:tracePt t="32509" x="1100138" y="4418013"/>
          <p14:tracePt t="32513" x="1100138" y="4410075"/>
          <p14:tracePt t="32514" x="1100138" y="4402138"/>
          <p14:tracePt t="32516" x="1100138" y="4394200"/>
          <p14:tracePt t="32518" x="1100138" y="4386263"/>
          <p14:tracePt t="32522" x="1100138" y="4378325"/>
          <p14:tracePt t="32527" x="1100138" y="4362450"/>
          <p14:tracePt t="32530" x="1100138" y="4354513"/>
          <p14:tracePt t="32532" x="1100138" y="4346575"/>
          <p14:tracePt t="32536" x="1100138" y="4338638"/>
          <p14:tracePt t="32538" x="1100138" y="4330700"/>
          <p14:tracePt t="32541" x="1100138" y="4322763"/>
          <p14:tracePt t="32544" x="1100138" y="4314825"/>
          <p14:tracePt t="32546" x="1100138" y="4306888"/>
          <p14:tracePt t="32550" x="1100138" y="4298950"/>
          <p14:tracePt t="32554" x="1100138" y="4291013"/>
          <p14:tracePt t="32556" x="1100138" y="4281488"/>
          <p14:tracePt t="32560" x="1100138" y="4273550"/>
          <p14:tracePt t="32564" x="1100138" y="4265613"/>
          <p14:tracePt t="32568" x="1100138" y="4257675"/>
          <p14:tracePt t="32572" x="1100138" y="4249738"/>
          <p14:tracePt t="32577" x="1100138" y="4241800"/>
          <p14:tracePt t="32580" x="1100138" y="4233863"/>
          <p14:tracePt t="32582" x="1100138" y="4225925"/>
          <p14:tracePt t="32586" x="1100138" y="4217988"/>
          <p14:tracePt t="32590" x="1100138" y="4210050"/>
          <p14:tracePt t="32593" x="1100138" y="4202113"/>
          <p14:tracePt t="32596" x="1100138" y="4194175"/>
          <p14:tracePt t="32601" x="1100138" y="4186238"/>
          <p14:tracePt t="32603" x="1100138" y="4178300"/>
          <p14:tracePt t="32604" x="1092200" y="4178300"/>
          <p14:tracePt t="32606" x="1092200" y="4170363"/>
          <p14:tracePt t="32611" x="1092200" y="4162425"/>
          <p14:tracePt t="32614" x="1092200" y="4154488"/>
          <p14:tracePt t="32620" x="1092200" y="4146550"/>
          <p14:tracePt t="32626" x="1092200" y="4138613"/>
          <p14:tracePt t="32630" x="1092200" y="4130675"/>
          <p14:tracePt t="32638" x="1092200" y="4122738"/>
          <p14:tracePt t="32644" x="1092200" y="4114800"/>
          <p14:tracePt t="32648" x="1100138" y="4106863"/>
          <p14:tracePt t="32654" x="1100138" y="4098925"/>
          <p14:tracePt t="32659" x="1100138" y="4090988"/>
          <p14:tracePt t="32666" x="1100138" y="4083050"/>
          <p14:tracePt t="32668" x="1100138" y="4075113"/>
          <p14:tracePt t="32678" x="1100138" y="4067175"/>
          <p14:tracePt t="32696" x="1100138" y="4059238"/>
          <p14:tracePt t="32706" x="1100138" y="4051300"/>
          <p14:tracePt t="32714" x="1100138" y="4043363"/>
          <p14:tracePt t="32722" x="1100138" y="4035425"/>
          <p14:tracePt t="32730" x="1100138" y="4027488"/>
          <p14:tracePt t="32738" x="1100138" y="4019550"/>
          <p14:tracePt t="32744" x="1100138" y="4011613"/>
          <p14:tracePt t="32752" x="1100138" y="4003675"/>
          <p14:tracePt t="32761" x="1100138" y="3995738"/>
          <p14:tracePt t="32772" x="1100138" y="3987800"/>
          <p14:tracePt t="32780" x="1108075" y="3987800"/>
          <p14:tracePt t="32796" x="1108075" y="3979863"/>
          <p14:tracePt t="32941" x="1108075" y="3971925"/>
          <p14:tracePt t="32975" x="1116013" y="3971925"/>
          <p14:tracePt t="32979" x="1116013" y="3963988"/>
          <p14:tracePt t="33493" x="1123950" y="3963988"/>
          <p14:tracePt t="33503" x="1131888" y="3963988"/>
          <p14:tracePt t="33507" x="1139825" y="3963988"/>
          <p14:tracePt t="33512" x="1147763" y="3963988"/>
          <p14:tracePt t="33516" x="1155700" y="3963988"/>
          <p14:tracePt t="33520" x="1163638" y="3963988"/>
          <p14:tracePt t="33528" x="1171575" y="3963988"/>
          <p14:tracePt t="33530" x="1179513" y="3963988"/>
          <p14:tracePt t="33536" x="1187450" y="3963988"/>
          <p14:tracePt t="33538" x="1187450" y="3971925"/>
          <p14:tracePt t="33544" x="1195388" y="3971925"/>
          <p14:tracePt t="33645" x="1203325" y="3971925"/>
          <p14:tracePt t="33647" x="1203325" y="3963988"/>
          <p14:tracePt t="33656" x="1211263" y="3963988"/>
          <p14:tracePt t="33668" x="1220788" y="3963988"/>
          <p14:tracePt t="33678" x="1228725" y="3956050"/>
          <p14:tracePt t="33686" x="1236663" y="3956050"/>
          <p14:tracePt t="33694" x="1244600" y="3956050"/>
          <p14:tracePt t="33696" x="1244600" y="3948113"/>
          <p14:tracePt t="33700" x="1252538" y="3948113"/>
          <p14:tracePt t="33709" x="1260475" y="3948113"/>
          <p14:tracePt t="33967" x="1268413" y="3948113"/>
          <p14:tracePt t="33970" x="1268413" y="3938588"/>
          <p14:tracePt t="33984" x="1268413" y="3930650"/>
          <p14:tracePt t="33993" x="1268413" y="3922713"/>
          <p14:tracePt t="33998" x="1268413" y="3914775"/>
          <p14:tracePt t="34004" x="1268413" y="3906838"/>
          <p14:tracePt t="34011" x="1268413" y="3898900"/>
          <p14:tracePt t="34016" x="1268413" y="3890963"/>
          <p14:tracePt t="34022" x="1268413" y="3883025"/>
          <p14:tracePt t="34027" x="1268413" y="3875088"/>
          <p14:tracePt t="34033" x="1260475" y="3875088"/>
          <p14:tracePt t="34035" x="1260475" y="3867150"/>
          <p14:tracePt t="34043" x="1252538" y="3859213"/>
          <p14:tracePt t="34050" x="1244600" y="3859213"/>
          <p14:tracePt t="34056" x="1244600" y="3851275"/>
          <p14:tracePt t="34060" x="1236663" y="3851275"/>
          <p14:tracePt t="34066" x="1228725" y="3851275"/>
          <p14:tracePt t="34077" x="1220788" y="3851275"/>
          <p14:tracePt t="34084" x="1211263" y="3851275"/>
          <p14:tracePt t="34094" x="1203325" y="3851275"/>
          <p14:tracePt t="34102" x="1203325" y="3859213"/>
          <p14:tracePt t="34106" x="1195388" y="3859213"/>
          <p14:tracePt t="34116" x="1187450" y="3859213"/>
          <p14:tracePt t="34120" x="1187450" y="3867150"/>
          <p14:tracePt t="34127" x="1179513" y="3867150"/>
          <p14:tracePt t="34128" x="1179513" y="3875088"/>
          <p14:tracePt t="34136" x="1171575" y="3883025"/>
          <p14:tracePt t="34140" x="1171575" y="3890963"/>
          <p14:tracePt t="34144" x="1171575" y="3898900"/>
          <p14:tracePt t="34146" x="1163638" y="3898900"/>
          <p14:tracePt t="34148" x="1163638" y="3906838"/>
          <p14:tracePt t="34152" x="1155700" y="3914775"/>
          <p14:tracePt t="34154" x="1155700" y="3922713"/>
          <p14:tracePt t="34159" x="1147763" y="3930650"/>
          <p14:tracePt t="34162" x="1139825" y="3948113"/>
          <p14:tracePt t="34164" x="1139825" y="3956050"/>
          <p14:tracePt t="34168" x="1131888" y="3963988"/>
          <p14:tracePt t="34170" x="1131888" y="3971925"/>
          <p14:tracePt t="34176" x="1131888" y="3987800"/>
          <p14:tracePt t="34179" x="1123950" y="3995738"/>
          <p14:tracePt t="34182" x="1123950" y="4003675"/>
          <p14:tracePt t="34186" x="1123950" y="4011613"/>
          <p14:tracePt t="34188" x="1123950" y="4019550"/>
          <p14:tracePt t="34193" x="1123950" y="4027488"/>
          <p14:tracePt t="34196" x="1123950" y="4035425"/>
          <p14:tracePt t="34198" x="1123950" y="4043363"/>
          <p14:tracePt t="34202" x="1123950" y="4051300"/>
          <p14:tracePt t="34204" x="1131888" y="4051300"/>
          <p14:tracePt t="34206" x="1131888" y="4059238"/>
          <p14:tracePt t="34210" x="1131888" y="4067175"/>
          <p14:tracePt t="34216" x="1131888" y="4075113"/>
          <p14:tracePt t="34218" x="1139825" y="4075113"/>
          <p14:tracePt t="34220" x="1139825" y="4083050"/>
          <p14:tracePt t="34226" x="1147763" y="4090988"/>
          <p14:tracePt t="34230" x="1147763" y="4098925"/>
          <p14:tracePt t="34234" x="1147763" y="4106863"/>
          <p14:tracePt t="34236" x="1155700" y="4106863"/>
          <p14:tracePt t="34238" x="1155700" y="4114800"/>
          <p14:tracePt t="34243" x="1163638" y="4114800"/>
          <p14:tracePt t="34246" x="1163638" y="4122738"/>
          <p14:tracePt t="34248" x="1171575" y="4130675"/>
          <p14:tracePt t="34252" x="1171575" y="4138613"/>
          <p14:tracePt t="34254" x="1179513" y="4138613"/>
          <p14:tracePt t="34256" x="1179513" y="4146550"/>
          <p14:tracePt t="34259" x="1187450" y="4146550"/>
          <p14:tracePt t="34263" x="1187450" y="4154488"/>
          <p14:tracePt t="34264" x="1195388" y="4162425"/>
          <p14:tracePt t="34268" x="1203325" y="4162425"/>
          <p14:tracePt t="34270" x="1203325" y="4170363"/>
          <p14:tracePt t="34272" x="1211263" y="4170363"/>
          <p14:tracePt t="34277" x="1211263" y="4178300"/>
          <p14:tracePt t="34280" x="1220788" y="4178300"/>
          <p14:tracePt t="34281" x="1220788" y="4186238"/>
          <p14:tracePt t="34282" x="1228725" y="4186238"/>
          <p14:tracePt t="34286" x="1236663" y="4186238"/>
          <p14:tracePt t="34288" x="1236663" y="4194175"/>
          <p14:tracePt t="34290" x="1244600" y="4194175"/>
          <p14:tracePt t="34293" x="1252538" y="4194175"/>
          <p14:tracePt t="34295" x="1252538" y="4202113"/>
          <p14:tracePt t="34297" x="1260475" y="4202113"/>
          <p14:tracePt t="34300" x="1268413" y="4210050"/>
          <p14:tracePt t="34304" x="1276350" y="4210050"/>
          <p14:tracePt t="34309" x="1284288" y="4210050"/>
          <p14:tracePt t="34311" x="1284288" y="4217988"/>
          <p14:tracePt t="34313" x="1292225" y="4217988"/>
          <p14:tracePt t="34316" x="1300163" y="4217988"/>
          <p14:tracePt t="34318" x="1300163" y="4225925"/>
          <p14:tracePt t="34320" x="1308100" y="4225925"/>
          <p14:tracePt t="34326" x="1316038" y="4225925"/>
          <p14:tracePt t="34329" x="1323975" y="4233863"/>
          <p14:tracePt t="34332" x="1331913" y="4233863"/>
          <p14:tracePt t="34336" x="1339850" y="4233863"/>
          <p14:tracePt t="34339" x="1339850" y="4241800"/>
          <p14:tracePt t="34343" x="1347788" y="4241800"/>
          <p14:tracePt t="34346" x="1355725" y="4249738"/>
          <p14:tracePt t="34350" x="1363663" y="4249738"/>
          <p14:tracePt t="34354" x="1371600" y="4249738"/>
          <p14:tracePt t="34357" x="1371600" y="4257675"/>
          <p14:tracePt t="34360" x="1379538" y="4257675"/>
          <p14:tracePt t="34364" x="1387475" y="4265613"/>
          <p14:tracePt t="34368" x="1395413" y="4265613"/>
          <p14:tracePt t="34372" x="1403350" y="4265613"/>
          <p14:tracePt t="34376" x="1403350" y="4273550"/>
          <p14:tracePt t="34378" x="1411288" y="4273550"/>
          <p14:tracePt t="34380" x="1419225" y="4273550"/>
          <p14:tracePt t="34382" x="1419225" y="4281488"/>
          <p14:tracePt t="34385" x="1427163" y="4281488"/>
          <p14:tracePt t="34388" x="1435100" y="4281488"/>
          <p14:tracePt t="34390" x="1443038" y="4291013"/>
          <p14:tracePt t="34395" x="1450975" y="4291013"/>
          <p14:tracePt t="34398" x="1458913" y="4298950"/>
          <p14:tracePt t="34401" x="1466850" y="4298950"/>
          <p14:tracePt t="34404" x="1474788" y="4298950"/>
          <p14:tracePt t="34406" x="1482725" y="4306888"/>
          <p14:tracePt t="34411" x="1490663" y="4306888"/>
          <p14:tracePt t="34413" x="1498600" y="4306888"/>
          <p14:tracePt t="34416" x="1506538" y="4314825"/>
          <p14:tracePt t="34418" x="1514475" y="4314825"/>
          <p14:tracePt t="34421" x="1522413" y="4314825"/>
          <p14:tracePt t="34422" x="1522413" y="4322763"/>
          <p14:tracePt t="34425" x="1530350" y="4322763"/>
          <p14:tracePt t="34426" x="1538288" y="4322763"/>
          <p14:tracePt t="34428" x="1546225" y="4322763"/>
          <p14:tracePt t="34430" x="1554163" y="4330700"/>
          <p14:tracePt t="34434" x="1562100" y="4330700"/>
          <p14:tracePt t="34436" x="1571625" y="4338638"/>
          <p14:tracePt t="34438" x="1579563" y="4338638"/>
          <p14:tracePt t="34440" x="1587500" y="4338638"/>
          <p14:tracePt t="34442" x="1595438" y="4338638"/>
          <p14:tracePt t="34444" x="1595438" y="4346575"/>
          <p14:tracePt t="34446" x="1603375" y="4346575"/>
          <p14:tracePt t="34448" x="1611313" y="4346575"/>
          <p14:tracePt t="34450" x="1619250" y="4354513"/>
          <p14:tracePt t="34452" x="1627188" y="4354513"/>
          <p14:tracePt t="34454" x="1635125" y="4354513"/>
          <p14:tracePt t="34456" x="1643063" y="4354513"/>
          <p14:tracePt t="34459" x="1651000" y="4362450"/>
          <p14:tracePt t="34462" x="1658938" y="4362450"/>
          <p14:tracePt t="34465" x="1674813" y="4362450"/>
          <p14:tracePt t="34466" x="1682750" y="4370388"/>
          <p14:tracePt t="34468" x="1690688" y="4370388"/>
          <p14:tracePt t="34470" x="1706563" y="4378325"/>
          <p14:tracePt t="34476" x="1730375" y="4378325"/>
          <p14:tracePt t="34481" x="1738313" y="4386263"/>
          <p14:tracePt t="34482" x="1746250" y="4386263"/>
          <p14:tracePt t="34484" x="1762125" y="4386263"/>
          <p14:tracePt t="34486" x="1770063" y="4394200"/>
          <p14:tracePt t="34488" x="1778000" y="4394200"/>
          <p14:tracePt t="34490" x="1785938" y="4394200"/>
          <p14:tracePt t="34493" x="1793875" y="4394200"/>
          <p14:tracePt t="34499" x="1817688" y="4402138"/>
          <p14:tracePt t="34500" x="1825625" y="4410075"/>
          <p14:tracePt t="34502" x="1833563" y="4410075"/>
          <p14:tracePt t="34504" x="1841500" y="4410075"/>
          <p14:tracePt t="34506" x="1849438" y="4418013"/>
          <p14:tracePt t="34513" x="1873250" y="4418013"/>
          <p14:tracePt t="34514" x="1881188" y="4425950"/>
          <p14:tracePt t="34516" x="1889125" y="4425950"/>
          <p14:tracePt t="34520" x="1897063" y="4425950"/>
          <p14:tracePt t="34522" x="1905000" y="4433888"/>
          <p14:tracePt t="34527" x="1922463" y="4441825"/>
          <p14:tracePt t="34529" x="1930400" y="4441825"/>
          <p14:tracePt t="34530" x="1938338" y="4441825"/>
          <p14:tracePt t="34532" x="1946275" y="4449763"/>
          <p14:tracePt t="34536" x="1954213" y="4449763"/>
          <p14:tracePt t="34538" x="1970088" y="4457700"/>
          <p14:tracePt t="34543" x="1978025" y="4457700"/>
          <p14:tracePt t="34545" x="1985963" y="4457700"/>
          <p14:tracePt t="34547" x="1993900" y="4465638"/>
          <p14:tracePt t="34548" x="2001838" y="4465638"/>
          <p14:tracePt t="34550" x="2009775" y="4465638"/>
          <p14:tracePt t="34554" x="2017713" y="4473575"/>
          <p14:tracePt t="34557" x="2025650" y="4473575"/>
          <p14:tracePt t="34559" x="2033588" y="4473575"/>
          <p14:tracePt t="34561" x="2041525" y="4481513"/>
          <p14:tracePt t="34564" x="2049463" y="4481513"/>
          <p14:tracePt t="34565" x="2057400" y="4481513"/>
          <p14:tracePt t="34566" x="2065338" y="4481513"/>
          <p14:tracePt t="34568" x="2073275" y="4489450"/>
          <p14:tracePt t="34570" x="2081213" y="4489450"/>
          <p14:tracePt t="34573" x="2089150" y="4489450"/>
          <p14:tracePt t="34576" x="2097088" y="4497388"/>
          <p14:tracePt t="34579" x="2105025" y="4497388"/>
          <p14:tracePt t="34580" x="2112963" y="4497388"/>
          <p14:tracePt t="34584" x="2120900" y="4497388"/>
          <p14:tracePt t="34586" x="2128838" y="4505325"/>
          <p14:tracePt t="34589" x="2136775" y="4505325"/>
          <p14:tracePt t="34593" x="2144713" y="4505325"/>
          <p14:tracePt t="34595" x="2152650" y="4505325"/>
          <p14:tracePt t="34598" x="2160588" y="4505325"/>
          <p14:tracePt t="34600" x="2168525" y="4505325"/>
          <p14:tracePt t="34602" x="2168525" y="4513263"/>
          <p14:tracePt t="34605" x="2176463" y="4513263"/>
          <p14:tracePt t="34606" x="2184400" y="4513263"/>
          <p14:tracePt t="34611" x="2192338" y="4513263"/>
          <p14:tracePt t="34614" x="2200275" y="4513263"/>
          <p14:tracePt t="34618" x="2208213" y="4513263"/>
          <p14:tracePt t="34622" x="2216150" y="4513263"/>
          <p14:tracePt t="34626" x="2224088" y="4513263"/>
          <p14:tracePt t="34632" x="2232025" y="4513263"/>
          <p14:tracePt t="34638" x="2239963" y="4513263"/>
          <p14:tracePt t="34643" x="2239963" y="4505325"/>
          <p14:tracePt t="34646" x="2247900" y="4505325"/>
          <p14:tracePt t="34656" x="2255838" y="4505325"/>
          <p14:tracePt t="34662" x="2265363" y="4505325"/>
          <p14:tracePt t="34666" x="2265363" y="4497388"/>
          <p14:tracePt t="34668" x="2273300" y="4497388"/>
          <p14:tracePt t="34677" x="2281238" y="4497388"/>
          <p14:tracePt t="34679" x="2281238" y="4489450"/>
          <p14:tracePt t="34683" x="2289175" y="4489450"/>
          <p14:tracePt t="34688" x="2289175" y="4481513"/>
          <p14:tracePt t="34690" x="2297113" y="4481513"/>
          <p14:tracePt t="34696" x="2305050" y="4481513"/>
          <p14:tracePt t="34698" x="2305050" y="4473575"/>
          <p14:tracePt t="34705" x="2312988" y="4465638"/>
          <p14:tracePt t="34709" x="2320925" y="4457700"/>
          <p14:tracePt t="34714" x="2328863" y="4449763"/>
          <p14:tracePt t="34718" x="2336800" y="4441825"/>
          <p14:tracePt t="34722" x="2344738" y="4433888"/>
          <p14:tracePt t="34727" x="2352675" y="4425950"/>
          <p14:tracePt t="34731" x="2360613" y="4418013"/>
          <p14:tracePt t="34732" x="2368550" y="4410075"/>
          <p14:tracePt t="34734" x="2376488" y="4410075"/>
          <p14:tracePt t="34736" x="2376488" y="4402138"/>
          <p14:tracePt t="34738" x="2384425" y="4402138"/>
          <p14:tracePt t="34743" x="2392363" y="4394200"/>
          <p14:tracePt t="34747" x="2400300" y="4386263"/>
          <p14:tracePt t="34750" x="2408238" y="4378325"/>
          <p14:tracePt t="34754" x="2416175" y="4370388"/>
          <p14:tracePt t="34759" x="2424113" y="4362450"/>
          <p14:tracePt t="34764" x="2432050" y="4354513"/>
          <p14:tracePt t="34766" x="2439988" y="4346575"/>
          <p14:tracePt t="34772" x="2447925" y="4338638"/>
          <p14:tracePt t="34780" x="2455863" y="4330700"/>
          <p14:tracePt t="34782" x="2455863" y="4322763"/>
          <p14:tracePt t="34784" x="2463800" y="4322763"/>
          <p14:tracePt t="34788" x="2463800" y="4314825"/>
          <p14:tracePt t="34792" x="2471738" y="4314825"/>
          <p14:tracePt t="34796" x="2471738" y="4306888"/>
          <p14:tracePt t="34798" x="2471738" y="4298950"/>
          <p14:tracePt t="34802" x="2479675" y="4298950"/>
          <p14:tracePt t="34804" x="2479675" y="4291013"/>
          <p14:tracePt t="34809" x="2479675" y="4281488"/>
          <p14:tracePt t="34812" x="2487613" y="4281488"/>
          <p14:tracePt t="34814" x="2487613" y="4273550"/>
          <p14:tracePt t="34818" x="2487613" y="4265613"/>
          <p14:tracePt t="34822" x="2487613" y="4257675"/>
          <p14:tracePt t="34827" x="2495550" y="4249738"/>
          <p14:tracePt t="34829" x="2495550" y="4241800"/>
          <p14:tracePt t="34832" x="2495550" y="4233863"/>
          <p14:tracePt t="34836" x="2495550" y="4225925"/>
          <p14:tracePt t="34838" x="2503488" y="4225925"/>
          <p14:tracePt t="34840" x="2503488" y="4217988"/>
          <p14:tracePt t="34843" x="2503488" y="4210050"/>
          <p14:tracePt t="34846" x="2503488" y="4202113"/>
          <p14:tracePt t="34850" x="2503488" y="4194175"/>
          <p14:tracePt t="34852" x="2511425" y="4186238"/>
          <p14:tracePt t="34856" x="2511425" y="4178300"/>
          <p14:tracePt t="34861" x="2511425" y="4170363"/>
          <p14:tracePt t="34864" x="2511425" y="4162425"/>
          <p14:tracePt t="34868" x="2511425" y="4154488"/>
          <p14:tracePt t="34872" x="2511425" y="4146550"/>
          <p14:tracePt t="34877" x="2511425" y="4138613"/>
          <p14:tracePt t="34882" x="2511425" y="4130675"/>
          <p14:tracePt t="34886" x="2511425" y="4122738"/>
          <p14:tracePt t="34893" x="2511425" y="4114800"/>
          <p14:tracePt t="34896" x="2511425" y="4106863"/>
          <p14:tracePt t="34900" x="2519363" y="4106863"/>
          <p14:tracePt t="34903" x="2519363" y="4098925"/>
          <p14:tracePt t="34909" x="2519363" y="4090988"/>
          <p14:tracePt t="34914" x="2519363" y="4083050"/>
          <p14:tracePt t="34920" x="2519363" y="4075113"/>
          <p14:tracePt t="34922" x="2511425" y="4075113"/>
          <p14:tracePt t="34926" x="2511425" y="4067175"/>
          <p14:tracePt t="34932" x="2511425" y="4059238"/>
          <p14:tracePt t="34940" x="2511425" y="4051300"/>
          <p14:tracePt t="34962" x="2495550" y="4019550"/>
          <p14:tracePt t="34966" x="2495550" y="4011613"/>
          <p14:tracePt t="34970" x="2495550" y="4003675"/>
          <p14:tracePt t="34972" x="2487613" y="4003675"/>
          <p14:tracePt t="34976" x="2487613" y="3995738"/>
          <p14:tracePt t="34978" x="2479675" y="3987800"/>
          <p14:tracePt t="34982" x="2479675" y="3979863"/>
          <p14:tracePt t="34984" x="2471738" y="3971925"/>
          <p14:tracePt t="34986" x="2471738" y="3963988"/>
          <p14:tracePt t="34990" x="2471738" y="3956050"/>
          <p14:tracePt t="34993" x="2463800" y="3956050"/>
          <p14:tracePt t="34997" x="2463800" y="3948113"/>
          <p14:tracePt t="34998" x="2455863" y="3938588"/>
          <p14:tracePt t="35000" x="2455863" y="3930650"/>
          <p14:tracePt t="35004" x="2455863" y="3922713"/>
          <p14:tracePt t="35006" x="2447925" y="3922713"/>
          <p14:tracePt t="35009" x="2447925" y="3914775"/>
          <p14:tracePt t="35013" x="2447925" y="3906838"/>
          <p14:tracePt t="35015" x="2439988" y="3898900"/>
          <p14:tracePt t="35018" x="2439988" y="3890963"/>
          <p14:tracePt t="35020" x="2432050" y="3890963"/>
          <p14:tracePt t="35022" x="2432050" y="3883025"/>
          <p14:tracePt t="35026" x="2432050" y="3875088"/>
          <p14:tracePt t="35029" x="2424113" y="3875088"/>
          <p14:tracePt t="35030" x="2424113" y="3867150"/>
          <p14:tracePt t="35034" x="2424113" y="3859213"/>
          <p14:tracePt t="35036" x="2416175" y="3859213"/>
          <p14:tracePt t="35038" x="2416175" y="3851275"/>
          <p14:tracePt t="35042" x="2416175" y="3843338"/>
          <p14:tracePt t="35046" x="2408238" y="3835400"/>
          <p14:tracePt t="35050" x="2408238" y="3827463"/>
          <p14:tracePt t="35056" x="2408238" y="3819525"/>
          <p14:tracePt t="35060" x="2400300" y="3819525"/>
          <p14:tracePt t="35062" x="2400300" y="3811588"/>
          <p14:tracePt t="35066" x="2400300" y="3803650"/>
          <p14:tracePt t="35077" x="2400300" y="3795713"/>
          <p14:tracePt t="35079" x="2392363" y="3795713"/>
          <p14:tracePt t="35080" x="2392363" y="3787775"/>
          <p14:tracePt t="35086" x="2392363" y="3779838"/>
          <p14:tracePt t="35093" x="2392363" y="3771900"/>
          <p14:tracePt t="35098" x="2384425" y="3763963"/>
          <p14:tracePt t="35104" x="2384425" y="3756025"/>
          <p14:tracePt t="35112" x="2384425" y="3748088"/>
          <p14:tracePt t="35120" x="2376488" y="3748088"/>
          <p14:tracePt t="35122" x="2376488" y="3740150"/>
          <p14:tracePt t="35128" x="2376488" y="3732213"/>
          <p14:tracePt t="35134" x="2368550" y="3724275"/>
          <p14:tracePt t="35143" x="2368550" y="3716338"/>
          <p14:tracePt t="35146" x="2360613" y="3716338"/>
          <p14:tracePt t="35148" x="2360613" y="3708400"/>
          <p14:tracePt t="35154" x="2352675" y="3700463"/>
          <p14:tracePt t="35159" x="2352675" y="3692525"/>
          <p14:tracePt t="35161" x="2344738" y="3692525"/>
          <p14:tracePt t="35164" x="2344738" y="3684588"/>
          <p14:tracePt t="35167" x="2336800" y="3684588"/>
          <p14:tracePt t="35170" x="2336800" y="3676650"/>
          <p14:tracePt t="35172" x="2328863" y="3676650"/>
          <p14:tracePt t="35177" x="2320925" y="3668713"/>
          <p14:tracePt t="35182" x="2312988" y="3668713"/>
          <p14:tracePt t="35184" x="2312988" y="3660775"/>
          <p14:tracePt t="35186" x="2305050" y="3660775"/>
          <p14:tracePt t="35190" x="2297113" y="3660775"/>
          <p14:tracePt t="35193" x="2297113" y="3652838"/>
          <p14:tracePt t="35195" x="2289175" y="3652838"/>
          <p14:tracePt t="35198" x="2281238" y="3644900"/>
          <p14:tracePt t="35200" x="2273300" y="3644900"/>
          <p14:tracePt t="35204" x="2265363" y="3644900"/>
          <p14:tracePt t="35206" x="2255838" y="3636963"/>
          <p14:tracePt t="35212" x="2247900" y="3636963"/>
          <p14:tracePt t="35215" x="2232025" y="3629025"/>
          <p14:tracePt t="35218" x="2224088" y="3629025"/>
          <p14:tracePt t="35220" x="2216150" y="3629025"/>
          <p14:tracePt t="35222" x="2208213" y="3629025"/>
          <p14:tracePt t="35226" x="2200275" y="3629025"/>
          <p14:tracePt t="35231" x="2184400" y="3629025"/>
          <p14:tracePt t="35232" x="2176463" y="3629025"/>
          <p14:tracePt t="35236" x="2168525" y="3629025"/>
          <p14:tracePt t="35238" x="2160588" y="3621088"/>
          <p14:tracePt t="35240" x="2152650" y="3621088"/>
          <p14:tracePt t="35243" x="2144713" y="3621088"/>
          <p14:tracePt t="35247" x="2120900" y="3621088"/>
          <p14:tracePt t="35248" x="2112963" y="3621088"/>
          <p14:tracePt t="35250" x="2105025" y="3621088"/>
          <p14:tracePt t="35252" x="2089150" y="3621088"/>
          <p14:tracePt t="35256" x="2073275" y="3621088"/>
          <p14:tracePt t="35259" x="2065338" y="3621088"/>
          <p14:tracePt t="35263" x="2049463" y="3621088"/>
          <p14:tracePt t="35264" x="2041525" y="3621088"/>
          <p14:tracePt t="35266" x="2033588" y="3621088"/>
          <p14:tracePt t="35268" x="2025650" y="3613150"/>
          <p14:tracePt t="35270" x="2017713" y="3613150"/>
          <p14:tracePt t="35272" x="2009775" y="3613150"/>
          <p14:tracePt t="35278" x="1993900" y="3613150"/>
          <p14:tracePt t="35279" x="1985963" y="3613150"/>
          <p14:tracePt t="35280" x="1978025" y="3613150"/>
          <p14:tracePt t="35282" x="1970088" y="3613150"/>
          <p14:tracePt t="35284" x="1962150" y="3605213"/>
          <p14:tracePt t="35286" x="1954213" y="3605213"/>
          <p14:tracePt t="35288" x="1946275" y="3605213"/>
          <p14:tracePt t="35290" x="1938338" y="3605213"/>
          <p14:tracePt t="35294" x="1930400" y="3605213"/>
          <p14:tracePt t="35296" x="1922463" y="3605213"/>
          <p14:tracePt t="35298" x="1912938" y="3605213"/>
          <p14:tracePt t="35300" x="1905000" y="3605213"/>
          <p14:tracePt t="35302" x="1897063" y="3595688"/>
          <p14:tracePt t="35304" x="1889125" y="3595688"/>
          <p14:tracePt t="35306" x="1881188" y="3595688"/>
          <p14:tracePt t="35309" x="1873250" y="3595688"/>
          <p14:tracePt t="35311" x="1865313" y="3595688"/>
          <p14:tracePt t="35313" x="1857375" y="3595688"/>
          <p14:tracePt t="35314" x="1849438" y="3595688"/>
          <p14:tracePt t="35316" x="1841500" y="3595688"/>
          <p14:tracePt t="35318" x="1833563" y="3595688"/>
          <p14:tracePt t="35320" x="1825625" y="3595688"/>
          <p14:tracePt t="35327" x="1809750" y="3595688"/>
          <p14:tracePt t="35328" x="1801813" y="3595688"/>
          <p14:tracePt t="35330" x="1793875" y="3595688"/>
          <p14:tracePt t="35332" x="1785938" y="3595688"/>
          <p14:tracePt t="35337" x="1778000" y="3595688"/>
          <p14:tracePt t="35339" x="1770063" y="3595688"/>
          <p14:tracePt t="35340" x="1762125" y="3595688"/>
          <p14:tracePt t="35344" x="1754188" y="3605213"/>
          <p14:tracePt t="35346" x="1746250" y="3605213"/>
          <p14:tracePt t="35348" x="1738313" y="3605213"/>
          <p14:tracePt t="35352" x="1730375" y="3605213"/>
          <p14:tracePt t="35355" x="1722438" y="3605213"/>
          <p14:tracePt t="35356" x="1714500" y="3605213"/>
          <p14:tracePt t="35361" x="1706563" y="3605213"/>
          <p14:tracePt t="35362" x="1698625" y="3605213"/>
          <p14:tracePt t="35364" x="1690688" y="3605213"/>
          <p14:tracePt t="35368" x="1682750" y="3605213"/>
          <p14:tracePt t="35370" x="1674813" y="3605213"/>
          <p14:tracePt t="35372" x="1666875" y="3605213"/>
          <p14:tracePt t="35377" x="1651000" y="3605213"/>
          <p14:tracePt t="35378" x="1651000" y="3613150"/>
          <p14:tracePt t="35380" x="1643063" y="3613150"/>
          <p14:tracePt t="35382" x="1635125" y="3613150"/>
          <p14:tracePt t="35385" x="1627188" y="3613150"/>
          <p14:tracePt t="35386" x="1619250" y="3613150"/>
          <p14:tracePt t="35388" x="1611313" y="3613150"/>
          <p14:tracePt t="35390" x="1603375" y="3613150"/>
          <p14:tracePt t="35393" x="1603375" y="3621088"/>
          <p14:tracePt t="35395" x="1595438" y="3621088"/>
          <p14:tracePt t="35396" x="1587500" y="3621088"/>
          <p14:tracePt t="35398" x="1579563" y="3621088"/>
          <p14:tracePt t="35402" x="1571625" y="3621088"/>
          <p14:tracePt t="35404" x="1562100" y="3621088"/>
          <p14:tracePt t="35406" x="1554163" y="3621088"/>
          <p14:tracePt t="35411" x="1546225" y="3621088"/>
          <p14:tracePt t="35412" x="1538288" y="3621088"/>
          <p14:tracePt t="35417" x="1530350" y="3621088"/>
          <p14:tracePt t="35420" x="1522413" y="3621088"/>
          <p14:tracePt t="35422" x="1514475" y="3621088"/>
          <p14:tracePt t="35427" x="1506538" y="3629025"/>
          <p14:tracePt t="35430" x="1498600" y="3629025"/>
          <p14:tracePt t="35434" x="1490663" y="3629025"/>
          <p14:tracePt t="35438" x="1482725" y="3629025"/>
          <p14:tracePt t="35443" x="1474788" y="3629025"/>
          <p14:tracePt t="35448" x="1466850" y="3629025"/>
          <p14:tracePt t="35452" x="1458913" y="3629025"/>
          <p14:tracePt t="35456" x="1450975" y="3629025"/>
          <p14:tracePt t="35462" x="1443038" y="3636963"/>
          <p14:tracePt t="35470" x="1435100" y="3636963"/>
          <p14:tracePt t="35477" x="1427163" y="3636963"/>
          <p14:tracePt t="35480" x="1427163" y="3644900"/>
          <p14:tracePt t="35484" x="1419225" y="3644900"/>
          <p14:tracePt t="35490" x="1411288" y="3644900"/>
          <p14:tracePt t="35493" x="1411288" y="3652838"/>
          <p14:tracePt t="35498" x="1403350" y="3652838"/>
          <p14:tracePt t="35502" x="1403350" y="3660775"/>
          <p14:tracePt t="35504" x="1395413" y="3660775"/>
          <p14:tracePt t="35509" x="1395413" y="3668713"/>
          <p14:tracePt t="35512" x="1387475" y="3668713"/>
          <p14:tracePt t="35514" x="1387475" y="3676650"/>
          <p14:tracePt t="35516" x="1379538" y="3676650"/>
          <p14:tracePt t="35520" x="1371600" y="3684588"/>
          <p14:tracePt t="35526" x="1363663" y="3692525"/>
          <p14:tracePt t="35530" x="1355725" y="3700463"/>
          <p14:tracePt t="35536" x="1347788" y="3708400"/>
          <p14:tracePt t="35543" x="1339850" y="3716338"/>
          <p14:tracePt t="35546" x="1331913" y="3716338"/>
          <p14:tracePt t="35548" x="1331913" y="3724275"/>
          <p14:tracePt t="35552" x="1323975" y="3732213"/>
          <p14:tracePt t="35561" x="1316038" y="3740150"/>
          <p14:tracePt t="35564" x="1308100" y="3748088"/>
          <p14:tracePt t="35569" x="1308100" y="3756025"/>
          <p14:tracePt t="35570" x="1300163" y="3756025"/>
          <p14:tracePt t="35576" x="1300163" y="3763963"/>
          <p14:tracePt t="35579" x="1292225" y="3771900"/>
          <p14:tracePt t="35584" x="1292225" y="3779838"/>
          <p14:tracePt t="35589" x="1284288" y="3787775"/>
          <p14:tracePt t="35593" x="1284288" y="3795713"/>
          <p14:tracePt t="35596" x="1276350" y="3803650"/>
          <p14:tracePt t="35602" x="1276350" y="3811588"/>
          <p14:tracePt t="35606" x="1276350" y="3819525"/>
          <p14:tracePt t="35609" x="1268413" y="3819525"/>
          <p14:tracePt t="35611" x="1268413" y="3827463"/>
          <p14:tracePt t="35614" x="1268413" y="3835400"/>
          <p14:tracePt t="35619" x="1268413" y="3843338"/>
          <p14:tracePt t="35622" x="1260475" y="3843338"/>
          <p14:tracePt t="35626" x="1260475" y="3851275"/>
          <p14:tracePt t="35628" x="1260475" y="3859213"/>
          <p14:tracePt t="35634" x="1260475" y="3867150"/>
          <p14:tracePt t="35638" x="1260475" y="3875088"/>
          <p14:tracePt t="35643" x="1252538" y="3883025"/>
          <p14:tracePt t="35646" x="1252538" y="3890963"/>
          <p14:tracePt t="35650" x="1252538" y="3898900"/>
          <p14:tracePt t="35656" x="1252538" y="3906838"/>
          <p14:tracePt t="35661" x="1252538" y="3914775"/>
          <p14:tracePt t="35664" x="1252538" y="3922713"/>
          <p14:tracePt t="35668" x="1244600" y="3930650"/>
          <p14:tracePt t="35672" x="1244600" y="3938588"/>
          <p14:tracePt t="35678" x="1244600" y="3948113"/>
          <p14:tracePt t="35680" x="1244600" y="3956050"/>
          <p14:tracePt t="35684" x="1244600" y="3963988"/>
          <p14:tracePt t="35688" x="1244600" y="3971925"/>
          <p14:tracePt t="35690" x="1236663" y="3971925"/>
          <p14:tracePt t="35693" x="1236663" y="3979863"/>
          <p14:tracePt t="35696" x="1236663" y="3987800"/>
          <p14:tracePt t="35700" x="1236663" y="3995738"/>
          <p14:tracePt t="35704" x="1236663" y="4003675"/>
          <p14:tracePt t="35710" x="1244600" y="4011613"/>
          <p14:tracePt t="35713" x="1244600" y="4019550"/>
          <p14:tracePt t="35716" x="1244600" y="4027488"/>
          <p14:tracePt t="35720" x="1244600" y="4035425"/>
          <p14:tracePt t="35725" x="1244600" y="4043363"/>
          <p14:tracePt t="35730" x="1244600" y="4051300"/>
          <p14:tracePt t="35736" x="1244600" y="4059238"/>
          <p14:tracePt t="35738" x="1252538" y="4059238"/>
          <p14:tracePt t="35743" x="1252538" y="4067175"/>
          <p14:tracePt t="35748" x="1252538" y="4075113"/>
          <p14:tracePt t="35756" x="1252538" y="4083050"/>
          <p14:tracePt t="35766" x="1252538" y="4090988"/>
          <p14:tracePt t="35777" x="1260475" y="4090988"/>
          <p14:tracePt t="35778" x="1260475" y="4098925"/>
          <p14:tracePt t="35793" x="1260475" y="4106863"/>
          <p14:tracePt t="35800" x="1268413" y="4106863"/>
          <p14:tracePt t="35806" x="1268413" y="4114800"/>
          <p14:tracePt t="35818" x="1268413" y="4122738"/>
          <p14:tracePt t="35822" x="1276350" y="4122738"/>
          <p14:tracePt t="35830" x="1276350" y="4130675"/>
          <p14:tracePt t="35846" x="1276350" y="4138613"/>
          <p14:tracePt t="35848" x="1284288" y="4138613"/>
          <p14:tracePt t="35856" x="1284288" y="4146550"/>
          <p14:tracePt t="35861" x="1292225" y="4146550"/>
          <p14:tracePt t="35864" x="1292225" y="4154488"/>
          <p14:tracePt t="35868" x="1300163" y="4154488"/>
          <p14:tracePt t="35872" x="1300163" y="4162425"/>
          <p14:tracePt t="35875" x="1308100" y="4162425"/>
          <p14:tracePt t="35879" x="1316038" y="4170363"/>
          <p14:tracePt t="35882" x="1323975" y="4170363"/>
          <p14:tracePt t="35885" x="1323975" y="4178300"/>
          <p14:tracePt t="35886" x="1331913" y="4178300"/>
          <p14:tracePt t="35890" x="1339850" y="4186238"/>
          <p14:tracePt t="35896" x="1347788" y="4186238"/>
          <p14:tracePt t="35897" x="1347788" y="4194175"/>
          <p14:tracePt t="35898" x="1355725" y="4194175"/>
          <p14:tracePt t="35902" x="1363663" y="4202113"/>
          <p14:tracePt t="35904" x="1371600" y="4202113"/>
          <p14:tracePt t="35909" x="1379538" y="4210050"/>
          <p14:tracePt t="35911" x="1387475" y="4210050"/>
          <p14:tracePt t="35914" x="1395413" y="4210050"/>
          <p14:tracePt t="35917" x="1403350" y="4217988"/>
          <p14:tracePt t="35920" x="1411288" y="4217988"/>
          <p14:tracePt t="35922" x="1419225" y="4225925"/>
          <p14:tracePt t="35926" x="1427163" y="4233863"/>
          <p14:tracePt t="35930" x="1435100" y="4233863"/>
          <p14:tracePt t="35932" x="1450975" y="4241800"/>
          <p14:tracePt t="35934" x="1458913" y="4241800"/>
          <p14:tracePt t="35936" x="1466850" y="4249738"/>
          <p14:tracePt t="35938" x="1474788" y="4249738"/>
          <p14:tracePt t="35940" x="1482725" y="4249738"/>
          <p14:tracePt t="35943" x="1490663" y="4257675"/>
          <p14:tracePt t="35963" x="1571625" y="4281488"/>
          <p14:tracePt t="35966" x="1579563" y="4291013"/>
          <p14:tracePt t="35967" x="1587500" y="4291013"/>
          <p14:tracePt t="35968" x="1595438" y="4298950"/>
          <p14:tracePt t="35970" x="1603375" y="4298950"/>
          <p14:tracePt t="35972" x="1611313" y="4298950"/>
          <p14:tracePt t="35976" x="1627188" y="4306888"/>
          <p14:tracePt t="35981" x="1643063" y="4314825"/>
          <p14:tracePt t="35982" x="1651000" y="4314825"/>
          <p14:tracePt t="35984" x="1658938" y="4314825"/>
          <p14:tracePt t="35986" x="1666875" y="4322763"/>
          <p14:tracePt t="35988" x="1674813" y="4322763"/>
          <p14:tracePt t="35990" x="1690688" y="4322763"/>
          <p14:tracePt t="35993" x="1698625" y="4322763"/>
          <p14:tracePt t="35995" x="1706563" y="4330700"/>
          <p14:tracePt t="35998" x="1714500" y="4330700"/>
          <p14:tracePt t="36000" x="1730375" y="4330700"/>
          <p14:tracePt t="36002" x="1730375" y="4338638"/>
          <p14:tracePt t="36004" x="1738313" y="4338638"/>
          <p14:tracePt t="36006" x="1746250" y="4338638"/>
          <p14:tracePt t="36009" x="1754188" y="4338638"/>
          <p14:tracePt t="36013" x="1770063" y="4346575"/>
          <p14:tracePt t="36014" x="1778000" y="4346575"/>
          <p14:tracePt t="36018" x="1785938" y="4346575"/>
          <p14:tracePt t="36020" x="1793875" y="4346575"/>
          <p14:tracePt t="36022" x="1801813" y="4346575"/>
          <p14:tracePt t="36027" x="1817688" y="4354513"/>
          <p14:tracePt t="36030" x="1825625" y="4354513"/>
          <p14:tracePt t="36033" x="1833563" y="4354513"/>
          <p14:tracePt t="36034" x="1841500" y="4354513"/>
          <p14:tracePt t="36036" x="1849438" y="4362450"/>
          <p14:tracePt t="36040" x="1857375" y="4362450"/>
          <p14:tracePt t="36043" x="1865313" y="4362450"/>
          <p14:tracePt t="36046" x="1873250" y="4362450"/>
          <p14:tracePt t="36048" x="1881188" y="4362450"/>
          <p14:tracePt t="36050" x="1889125" y="4370388"/>
          <p14:tracePt t="36052" x="1897063" y="4370388"/>
          <p14:tracePt t="36058" x="1905000" y="4370388"/>
          <p14:tracePt t="36061" x="1922463" y="4370388"/>
          <p14:tracePt t="36064" x="1930400" y="4370388"/>
          <p14:tracePt t="36065" x="1938338" y="4378325"/>
          <p14:tracePt t="36068" x="1946275" y="4378325"/>
          <p14:tracePt t="36070" x="1954213" y="4378325"/>
          <p14:tracePt t="36072" x="1962150" y="4378325"/>
          <p14:tracePt t="36076" x="1970088" y="4378325"/>
          <p14:tracePt t="36078" x="1978025" y="4378325"/>
          <p14:tracePt t="36080" x="1985963" y="4378325"/>
          <p14:tracePt t="36084" x="1993900" y="4378325"/>
          <p14:tracePt t="36086" x="2001838" y="4386263"/>
          <p14:tracePt t="36091" x="2009775" y="4386263"/>
          <p14:tracePt t="36093" x="2017713" y="4386263"/>
          <p14:tracePt t="36096" x="2025650" y="4386263"/>
          <p14:tracePt t="36098" x="2033588" y="4386263"/>
          <p14:tracePt t="36100" x="2041525" y="4386263"/>
          <p14:tracePt t="36102" x="2049463" y="4386263"/>
          <p14:tracePt t="36106" x="2057400" y="4386263"/>
          <p14:tracePt t="36109" x="2065338" y="4386263"/>
          <p14:tracePt t="36112" x="2073275" y="4386263"/>
          <p14:tracePt t="36114" x="2081213" y="4386263"/>
          <p14:tracePt t="36118" x="2089150" y="4386263"/>
          <p14:tracePt t="36122" x="2097088" y="4386263"/>
          <p14:tracePt t="36125" x="2105025" y="4386263"/>
          <p14:tracePt t="36128" x="2112963" y="4386263"/>
          <p14:tracePt t="36130" x="2120900" y="4386263"/>
          <p14:tracePt t="36134" x="2128838" y="4386263"/>
          <p14:tracePt t="36137" x="2136775" y="4386263"/>
          <p14:tracePt t="36140" x="2144713" y="4386263"/>
          <p14:tracePt t="36143" x="2152650" y="4386263"/>
          <p14:tracePt t="36144" x="2160588" y="4386263"/>
          <p14:tracePt t="36148" x="2168525" y="4386263"/>
          <p14:tracePt t="36152" x="2176463" y="4386263"/>
          <p14:tracePt t="36154" x="2184400" y="4386263"/>
          <p14:tracePt t="36156" x="2184400" y="4378325"/>
          <p14:tracePt t="36159" x="2192338" y="4378325"/>
          <p14:tracePt t="36162" x="2200275" y="4378325"/>
          <p14:tracePt t="36164" x="2208213" y="4378325"/>
          <p14:tracePt t="36168" x="2216150" y="4378325"/>
          <p14:tracePt t="36172" x="2224088" y="4378325"/>
          <p14:tracePt t="36177" x="2232025" y="4378325"/>
          <p14:tracePt t="36180" x="2239963" y="4378325"/>
          <p14:tracePt t="36184" x="2247900" y="4378325"/>
          <p14:tracePt t="36188" x="2255838" y="4370388"/>
          <p14:tracePt t="36193" x="2265363" y="4370388"/>
          <p14:tracePt t="36196" x="2273300" y="4370388"/>
          <p14:tracePt t="36198" x="2281238" y="4370388"/>
          <p14:tracePt t="36202" x="2289175" y="4370388"/>
          <p14:tracePt t="36204" x="2289175" y="4362450"/>
          <p14:tracePt t="36206" x="2297113" y="4362450"/>
          <p14:tracePt t="36211" x="2305050" y="4362450"/>
          <p14:tracePt t="36216" x="2312988" y="4362450"/>
          <p14:tracePt t="36220" x="2320925" y="4354513"/>
          <p14:tracePt t="36227" x="2328863" y="4354513"/>
          <p14:tracePt t="36232" x="2336800" y="4354513"/>
          <p14:tracePt t="36238" x="2344738" y="4354513"/>
          <p14:tracePt t="36243" x="2344738" y="4346575"/>
          <p14:tracePt t="36246" x="2352675" y="4346575"/>
          <p14:tracePt t="36252" x="2360613" y="4346575"/>
          <p14:tracePt t="36254" x="2360613" y="4338638"/>
          <p14:tracePt t="36262" x="2368550" y="4338638"/>
          <p14:tracePt t="36264" x="2368550" y="4330700"/>
          <p14:tracePt t="36268" x="2376488" y="4330700"/>
          <p14:tracePt t="36272" x="2376488" y="4322763"/>
          <p14:tracePt t="36276" x="2384425" y="4322763"/>
          <p14:tracePt t="36278" x="2384425" y="4314825"/>
          <p14:tracePt t="36282" x="2392363" y="4314825"/>
          <p14:tracePt t="36284" x="2392363" y="4306888"/>
          <p14:tracePt t="36288" x="2400300" y="4298950"/>
          <p14:tracePt t="36293" x="2408238" y="4291013"/>
          <p14:tracePt t="36296" x="2416175" y="4281488"/>
          <p14:tracePt t="36300" x="2416175" y="4273550"/>
          <p14:tracePt t="36302" x="2424113" y="4273550"/>
          <p14:tracePt t="36304" x="2424113" y="4265613"/>
          <p14:tracePt t="36307" x="2432050" y="4265613"/>
          <p14:tracePt t="36309" x="2432050" y="4257675"/>
          <p14:tracePt t="36312" x="2439988" y="4257675"/>
          <p14:tracePt t="36313" x="2439988" y="4249738"/>
          <p14:tracePt t="36314" x="2447925" y="4249738"/>
          <p14:tracePt t="36316" x="2447925" y="4241800"/>
          <p14:tracePt t="36320" x="2455863" y="4233863"/>
          <p14:tracePt t="36325" x="2455863" y="4225925"/>
          <p14:tracePt t="36327" x="2463800" y="4225925"/>
          <p14:tracePt t="36329" x="2463800" y="4217988"/>
          <p14:tracePt t="36332" x="2471738" y="4210050"/>
          <p14:tracePt t="36336" x="2471738" y="4202113"/>
          <p14:tracePt t="36338" x="2479675" y="4202113"/>
          <p14:tracePt t="36340" x="2479675" y="4194175"/>
          <p14:tracePt t="36346" x="2487613" y="4186238"/>
          <p14:tracePt t="36350" x="2487613" y="4178300"/>
          <p14:tracePt t="36352" x="2495550" y="4178300"/>
          <p14:tracePt t="36357" x="2495550" y="4170363"/>
          <p14:tracePt t="36362" x="2503488" y="4162425"/>
          <p14:tracePt t="36364" x="2503488" y="4154488"/>
          <p14:tracePt t="36366" x="2503488" y="4146550"/>
          <p14:tracePt t="36370" x="2511425" y="4138613"/>
          <p14:tracePt t="36376" x="2511425" y="4130675"/>
          <p14:tracePt t="36378" x="2511425" y="4122738"/>
          <p14:tracePt t="36380" x="2519363" y="4122738"/>
          <p14:tracePt t="36382" x="2519363" y="4114800"/>
          <p14:tracePt t="36386" x="2519363" y="4106863"/>
          <p14:tracePt t="36393" x="2519363" y="4098925"/>
          <p14:tracePt t="36396" x="2519363" y="4090988"/>
          <p14:tracePt t="36400" x="2519363" y="4083050"/>
          <p14:tracePt t="36404" x="2519363" y="4075113"/>
          <p14:tracePt t="36406" x="2511425" y="4075113"/>
          <p14:tracePt t="36409" x="2511425" y="4067175"/>
          <p14:tracePt t="36411" x="2511425" y="4059238"/>
          <p14:tracePt t="36414" x="2511425" y="4051300"/>
          <p14:tracePt t="36418" x="2511425" y="4043363"/>
          <p14:tracePt t="36422" x="2511425" y="4035425"/>
          <p14:tracePt t="36427" x="2511425" y="4027488"/>
          <p14:tracePt t="36428" x="2503488" y="4027488"/>
          <p14:tracePt t="36430" x="2503488" y="4019550"/>
          <p14:tracePt t="36434" x="2503488" y="4011613"/>
          <p14:tracePt t="36436" x="2503488" y="4003675"/>
          <p14:tracePt t="36442" x="2503488" y="3995738"/>
          <p14:tracePt t="36445" x="2495550" y="3995738"/>
          <p14:tracePt t="36447" x="2495550" y="3987800"/>
          <p14:tracePt t="36448" x="2495550" y="3979863"/>
          <p14:tracePt t="36452" x="2495550" y="3971925"/>
          <p14:tracePt t="36459" x="2487613" y="3963988"/>
          <p14:tracePt t="36462" x="2487613" y="3956050"/>
          <p14:tracePt t="36470" x="2487613" y="3948113"/>
          <p14:tracePt t="36478" x="2487613" y="3938588"/>
          <p14:tracePt t="36490" x="2487613" y="3930650"/>
          <p14:tracePt t="36504" x="2479675" y="3930650"/>
          <p14:tracePt t="36518" x="2479675" y="3922713"/>
          <p14:tracePt t="36845" x="2487613" y="3930650"/>
          <p14:tracePt t="36853" x="2487613" y="3938588"/>
          <p14:tracePt t="36855" x="2495550" y="3938588"/>
          <p14:tracePt t="36856" x="2495550" y="3948113"/>
          <p14:tracePt t="36860" x="2503488" y="3948113"/>
          <p14:tracePt t="36862" x="2503488" y="3956050"/>
          <p14:tracePt t="36866" x="2511425" y="3963988"/>
          <p14:tracePt t="36870" x="2519363" y="3963988"/>
          <p14:tracePt t="36873" x="2519363" y="3971925"/>
          <p14:tracePt t="36876" x="2527300" y="3971925"/>
          <p14:tracePt t="36878" x="2527300" y="3979863"/>
          <p14:tracePt t="36879" x="2535238" y="3979863"/>
          <p14:tracePt t="36880" x="2535238" y="3987800"/>
          <p14:tracePt t="36882" x="2543175" y="3987800"/>
          <p14:tracePt t="36884" x="2543175" y="3995738"/>
          <p14:tracePt t="36886" x="2551113" y="4003675"/>
          <p14:tracePt t="36888" x="2559050" y="4003675"/>
          <p14:tracePt t="36890" x="2559050" y="4011613"/>
          <p14:tracePt t="36893" x="2566988" y="4011613"/>
          <p14:tracePt t="36895" x="2566988" y="4019550"/>
          <p14:tracePt t="36897" x="2574925" y="4019550"/>
          <p14:tracePt t="36898" x="2574925" y="4027488"/>
          <p14:tracePt t="36900" x="2582863" y="4027488"/>
          <p14:tracePt t="36902" x="2590800" y="4035425"/>
          <p14:tracePt t="36906" x="2598738" y="4043363"/>
          <p14:tracePt t="36910" x="2606675" y="4051300"/>
          <p14:tracePt t="36914" x="2616200" y="4059238"/>
          <p14:tracePt t="36917" x="2624138" y="4059238"/>
          <p14:tracePt t="36919" x="2624138" y="4067175"/>
          <p14:tracePt t="36920" x="2632075" y="4067175"/>
          <p14:tracePt t="36922" x="2640013" y="4075113"/>
          <p14:tracePt t="36926" x="2647950" y="4083050"/>
          <p14:tracePt t="36930" x="2655888" y="4083050"/>
          <p14:tracePt t="36933" x="2663825" y="4090988"/>
          <p14:tracePt t="36936" x="2671763" y="4090988"/>
          <p14:tracePt t="36938" x="2671763" y="4098925"/>
          <p14:tracePt t="36940" x="2679700" y="4098925"/>
          <p14:tracePt t="36962" x="2703513" y="4114800"/>
          <p14:tracePt t="36966" x="2711450" y="4114800"/>
          <p14:tracePt t="36975" x="2711450" y="4122738"/>
          <p14:tracePt t="36978" x="2719388" y="4122738"/>
          <p14:tracePt t="36991" x="2727325" y="4122738"/>
          <p14:tracePt t="37018" x="2735263" y="4130675"/>
          <p14:tracePt t="37030" x="2743200" y="4130675"/>
          <p14:tracePt t="37040" x="2751138" y="4130675"/>
          <p14:tracePt t="37043" x="2751138" y="4138613"/>
          <p14:tracePt t="37046" x="2759075" y="4138613"/>
          <p14:tracePt t="37052" x="2767013" y="4138613"/>
          <p14:tracePt t="37056" x="2774950" y="4138613"/>
          <p14:tracePt t="37060" x="2782888" y="4138613"/>
          <p14:tracePt t="37064" x="2790825" y="4138613"/>
          <p14:tracePt t="37068" x="2798763" y="4138613"/>
          <p14:tracePt t="37072" x="2806700" y="4138613"/>
          <p14:tracePt t="37077" x="2814638" y="4130675"/>
          <p14:tracePt t="37080" x="2822575" y="4130675"/>
          <p14:tracePt t="37084" x="2830513" y="4130675"/>
          <p14:tracePt t="37086" x="2838450" y="4130675"/>
          <p14:tracePt t="37090" x="2846388" y="4130675"/>
          <p14:tracePt t="37094" x="2854325" y="4130675"/>
          <p14:tracePt t="37096" x="2862263" y="4130675"/>
          <p14:tracePt t="37098" x="2862263" y="4138613"/>
          <p14:tracePt t="37100" x="2870200" y="4138613"/>
          <p14:tracePt t="37104" x="2878138" y="4138613"/>
          <p14:tracePt t="37107" x="2886075" y="4138613"/>
          <p14:tracePt t="37111" x="2894013" y="4138613"/>
          <p14:tracePt t="37114" x="2901950" y="4138613"/>
          <p14:tracePt t="37118" x="2909888" y="4138613"/>
          <p14:tracePt t="37124" x="2917825" y="4138613"/>
          <p14:tracePt t="37130" x="2925763" y="4138613"/>
          <p14:tracePt t="37132" x="2925763" y="4130675"/>
          <p14:tracePt t="37136" x="2933700" y="4130675"/>
          <p14:tracePt t="37144" x="2941638" y="4130675"/>
          <p14:tracePt t="37152" x="2949575" y="4122738"/>
          <p14:tracePt t="37161" x="2957513" y="4114800"/>
          <p14:tracePt t="37166" x="2957513" y="4106863"/>
          <p14:tracePt t="37168" x="2967038" y="4106863"/>
          <p14:tracePt t="37172" x="2967038" y="4098925"/>
          <p14:tracePt t="37176" x="2967038" y="4090988"/>
          <p14:tracePt t="37178" x="2974975" y="4090988"/>
          <p14:tracePt t="37180" x="2974975" y="4083050"/>
          <p14:tracePt t="37184" x="2974975" y="4075113"/>
          <p14:tracePt t="37186" x="2982913" y="4067175"/>
          <p14:tracePt t="37190" x="2982913" y="4059238"/>
          <p14:tracePt t="37195" x="2982913" y="4051300"/>
          <p14:tracePt t="37198" x="2982913" y="4043363"/>
          <p14:tracePt t="37200" x="2982913" y="4035425"/>
          <p14:tracePt t="37204" x="2982913" y="4027488"/>
          <p14:tracePt t="37206" x="2990850" y="4027488"/>
          <p14:tracePt t="37209" x="2990850" y="4019550"/>
          <p14:tracePt t="37212" x="2990850" y="4011613"/>
          <p14:tracePt t="37216" x="2990850" y="4003675"/>
          <p14:tracePt t="37220" x="2990850" y="3995738"/>
          <p14:tracePt t="37225" x="2990850" y="3987800"/>
          <p14:tracePt t="37229" x="2990850" y="3979863"/>
          <p14:tracePt t="37232" x="2990850" y="3971925"/>
          <p14:tracePt t="37236" x="2990850" y="3963988"/>
          <p14:tracePt t="37240" x="2998788" y="3956050"/>
          <p14:tracePt t="37246" x="2998788" y="3948113"/>
          <p14:tracePt t="37250" x="2998788" y="3938588"/>
          <p14:tracePt t="37254" x="2998788" y="3930650"/>
          <p14:tracePt t="37262" x="2998788" y="3922713"/>
          <p14:tracePt t="37266" x="2998788" y="3914775"/>
          <p14:tracePt t="37276" x="2998788" y="3906838"/>
          <p14:tracePt t="37279" x="2990850" y="3906838"/>
          <p14:tracePt t="37282" x="2990850" y="3898900"/>
          <p14:tracePt t="37306" x="2990850" y="3890963"/>
          <p14:tracePt t="37309" x="2982913" y="3890963"/>
          <p14:tracePt t="37318" x="2974975" y="3883025"/>
          <p14:tracePt t="37322" x="2967038" y="3883025"/>
          <p14:tracePt t="37325" x="2967038" y="3875088"/>
          <p14:tracePt t="37327" x="2957513" y="3875088"/>
          <p14:tracePt t="37329" x="2949575" y="3867150"/>
          <p14:tracePt t="37332" x="2941638" y="3859213"/>
          <p14:tracePt t="37334" x="2933700" y="3859213"/>
          <p14:tracePt t="37336" x="2925763" y="3851275"/>
          <p14:tracePt t="37340" x="2917825" y="3851275"/>
          <p14:tracePt t="37343" x="2909888" y="3843338"/>
          <p14:tracePt t="37346" x="2901950" y="3835400"/>
          <p14:tracePt t="37348" x="2894013" y="3835400"/>
          <p14:tracePt t="37354" x="2886075" y="3835400"/>
          <p14:tracePt t="37355" x="2886075" y="3827463"/>
          <p14:tracePt t="37356" x="2878138" y="3827463"/>
          <p14:tracePt t="37359" x="2870200" y="3827463"/>
          <p14:tracePt t="37362" x="2862263" y="3819525"/>
          <p14:tracePt t="37366" x="2854325" y="3819525"/>
          <p14:tracePt t="37370" x="2846388" y="3819525"/>
          <p14:tracePt t="37374" x="2838450" y="3811588"/>
          <p14:tracePt t="37379" x="2830513" y="3811588"/>
          <p14:tracePt t="37382" x="2822575" y="3811588"/>
          <p14:tracePt t="37386" x="2814638" y="3811588"/>
          <p14:tracePt t="37391" x="2806700" y="3811588"/>
          <p14:tracePt t="37393" x="2806700" y="3803650"/>
          <p14:tracePt t="37395" x="2798763" y="3803650"/>
          <p14:tracePt t="37400" x="2790825" y="3803650"/>
          <p14:tracePt t="37404" x="2782888" y="3803650"/>
          <p14:tracePt t="37413" x="2774950" y="3803650"/>
          <p14:tracePt t="37419" x="2767013" y="3803650"/>
          <p14:tracePt t="37428" x="2759075" y="3803650"/>
          <p14:tracePt t="37440" x="2751138" y="3803650"/>
          <p14:tracePt t="37450" x="2743200" y="3803650"/>
          <p14:tracePt t="37456" x="2743200" y="3811588"/>
          <p14:tracePt t="37462" x="2735263" y="3811588"/>
          <p14:tracePt t="37468" x="2727325" y="3811588"/>
          <p14:tracePt t="37483" x="2719388" y="3811588"/>
          <p14:tracePt t="37794" x="2711450" y="3811588"/>
          <p14:tracePt t="37798" x="2703513" y="3811588"/>
          <p14:tracePt t="37802" x="2695575" y="3803650"/>
          <p14:tracePt t="37806" x="2687638" y="3803650"/>
          <p14:tracePt t="37808" x="2679700" y="3803650"/>
          <p14:tracePt t="37810" x="2671763" y="3803650"/>
          <p14:tracePt t="37814" x="2663825" y="3803650"/>
          <p14:tracePt t="37816" x="2655888" y="3803650"/>
          <p14:tracePt t="37818" x="2647950" y="3803650"/>
          <p14:tracePt t="37820" x="2640013" y="3795713"/>
          <p14:tracePt t="37822" x="2632075" y="3795713"/>
          <p14:tracePt t="37826" x="2624138" y="3795713"/>
          <p14:tracePt t="37828" x="2616200" y="3795713"/>
          <p14:tracePt t="37830" x="2606675" y="3795713"/>
          <p14:tracePt t="37832" x="2598738" y="3795713"/>
          <p14:tracePt t="37834" x="2590800" y="3795713"/>
          <p14:tracePt t="37836" x="2582863" y="3787775"/>
          <p14:tracePt t="37838" x="2574925" y="3787775"/>
          <p14:tracePt t="37840" x="2566988" y="3787775"/>
          <p14:tracePt t="37842" x="2559050" y="3787775"/>
          <p14:tracePt t="37844" x="2551113" y="3787775"/>
          <p14:tracePt t="37846" x="2543175" y="3779838"/>
          <p14:tracePt t="37848" x="2535238" y="3779838"/>
          <p14:tracePt t="37850" x="2527300" y="3779838"/>
          <p14:tracePt t="37852" x="2519363" y="3779838"/>
          <p14:tracePt t="37854" x="2511425" y="3779838"/>
          <p14:tracePt t="37856" x="2495550" y="3779838"/>
          <p14:tracePt t="37858" x="2487613" y="3771900"/>
          <p14:tracePt t="37860" x="2479675" y="3771900"/>
          <p14:tracePt t="37862" x="2471738" y="3771900"/>
          <p14:tracePt t="37864" x="2455863" y="3771900"/>
          <p14:tracePt t="37866" x="2447925" y="3771900"/>
          <p14:tracePt t="37868" x="2439988" y="3771900"/>
          <p14:tracePt t="37870" x="2432050" y="3763963"/>
          <p14:tracePt t="37871" x="2424113" y="3763963"/>
          <p14:tracePt t="37874" x="2416175" y="3763963"/>
          <p14:tracePt t="37876" x="2408238" y="3763963"/>
          <p14:tracePt t="37878" x="2400300" y="3763963"/>
          <p14:tracePt t="37879" x="2392363" y="3763963"/>
          <p14:tracePt t="37884" x="2384425" y="3756025"/>
          <p14:tracePt t="37886" x="2376488" y="3756025"/>
          <p14:tracePt t="37888" x="2368550" y="3756025"/>
          <p14:tracePt t="37890" x="2360613" y="3756025"/>
          <p14:tracePt t="37892" x="2352675" y="3756025"/>
          <p14:tracePt t="37894" x="2344738" y="3756025"/>
          <p14:tracePt t="37895" x="2336800" y="3756025"/>
          <p14:tracePt t="37897" x="2328863" y="3756025"/>
          <p14:tracePt t="37900" x="2320925" y="3756025"/>
          <p14:tracePt t="37902" x="2312988" y="3748088"/>
          <p14:tracePt t="37904" x="2305050" y="3748088"/>
          <p14:tracePt t="37906" x="2297113" y="3748088"/>
          <p14:tracePt t="37908" x="2289175" y="3748088"/>
          <p14:tracePt t="37910" x="2281238" y="3748088"/>
          <p14:tracePt t="37912" x="2273300" y="3748088"/>
          <p14:tracePt t="37914" x="2265363" y="3748088"/>
          <p14:tracePt t="37916" x="2255838" y="3748088"/>
          <p14:tracePt t="37918" x="2247900" y="3748088"/>
          <p14:tracePt t="37921" x="2239963" y="3748088"/>
          <p14:tracePt t="37924" x="2232025" y="3748088"/>
          <p14:tracePt t="37926" x="2224088" y="3748088"/>
          <p14:tracePt t="37928" x="2216150" y="3748088"/>
          <p14:tracePt t="37943" x="2184400" y="3740150"/>
          <p14:tracePt t="37944" x="2176463" y="3740150"/>
          <p14:tracePt t="37946" x="2168525" y="3740150"/>
          <p14:tracePt t="37950" x="2160588" y="3740150"/>
          <p14:tracePt t="37954" x="2152650" y="3740150"/>
          <p14:tracePt t="37958" x="2144713" y="3740150"/>
          <p14:tracePt t="37962" x="2136775" y="3740150"/>
          <p14:tracePt t="37964" x="2128838" y="3740150"/>
          <p14:tracePt t="37966" x="2120900" y="3740150"/>
          <p14:tracePt t="37968" x="2112963" y="3740150"/>
          <p14:tracePt t="37972" x="2097088" y="3740150"/>
          <p14:tracePt t="37975" x="2089150" y="3740150"/>
          <p14:tracePt t="37977" x="2081213" y="3732213"/>
          <p14:tracePt t="37981" x="2065338" y="3732213"/>
          <p14:tracePt t="37982" x="2057400" y="3732213"/>
          <p14:tracePt t="37984" x="2049463" y="3732213"/>
          <p14:tracePt t="37986" x="2041525" y="3732213"/>
          <p14:tracePt t="37988" x="2033588" y="3732213"/>
          <p14:tracePt t="37990" x="2017713" y="3732213"/>
          <p14:tracePt t="37993" x="2009775" y="3732213"/>
          <p14:tracePt t="37996" x="2001838" y="3732213"/>
          <p14:tracePt t="37997" x="1993900" y="3732213"/>
          <p14:tracePt t="37998" x="1985963" y="3732213"/>
          <p14:tracePt t="38000" x="1978025" y="3732213"/>
          <p14:tracePt t="38002" x="1970088" y="3732213"/>
          <p14:tracePt t="38004" x="1962150" y="3732213"/>
          <p14:tracePt t="38006" x="1954213" y="3732213"/>
          <p14:tracePt t="38009" x="1946275" y="3732213"/>
          <p14:tracePt t="38013" x="1930400" y="3732213"/>
          <p14:tracePt t="38014" x="1922463" y="3732213"/>
          <p14:tracePt t="38016" x="1912938" y="3724275"/>
          <p14:tracePt t="38018" x="1905000" y="3724275"/>
          <p14:tracePt t="38020" x="1897063" y="3724275"/>
          <p14:tracePt t="38022" x="1889125" y="3724275"/>
          <p14:tracePt t="38026" x="1873250" y="3724275"/>
          <p14:tracePt t="38030" x="1865313" y="3724275"/>
          <p14:tracePt t="38033" x="1857375" y="3724275"/>
          <p14:tracePt t="38034" x="1849438" y="3724275"/>
          <p14:tracePt t="38036" x="1841500" y="3716338"/>
          <p14:tracePt t="38038" x="1833563" y="3716338"/>
          <p14:tracePt t="38040" x="1825625" y="3716338"/>
          <p14:tracePt t="38043" x="1817688" y="3716338"/>
          <p14:tracePt t="38045" x="1809750" y="3716338"/>
          <p14:tracePt t="38046" x="1801813" y="3716338"/>
          <p14:tracePt t="38050" x="1793875" y="3716338"/>
          <p14:tracePt t="38052" x="1785938" y="3716338"/>
          <p14:tracePt t="38054" x="1778000" y="3708400"/>
          <p14:tracePt t="38057" x="1762125" y="3708400"/>
          <p14:tracePt t="38061" x="1746250" y="3708400"/>
          <p14:tracePt t="38062" x="1738313" y="3708400"/>
          <p14:tracePt t="38064" x="1730375" y="3708400"/>
          <p14:tracePt t="38066" x="1722438" y="3708400"/>
          <p14:tracePt t="38068" x="1714500" y="3708400"/>
          <p14:tracePt t="38070" x="1706563" y="3708400"/>
          <p14:tracePt t="38072" x="1698625" y="3700463"/>
          <p14:tracePt t="38074" x="1690688" y="3700463"/>
          <p14:tracePt t="38077" x="1682750" y="3700463"/>
          <p14:tracePt t="38079" x="1674813" y="3700463"/>
          <p14:tracePt t="38080" x="1666875" y="3700463"/>
          <p14:tracePt t="38082" x="1658938" y="3700463"/>
          <p14:tracePt t="38084" x="1651000" y="3700463"/>
          <p14:tracePt t="38086" x="1635125" y="3700463"/>
          <p14:tracePt t="38090" x="1627188" y="3700463"/>
          <p14:tracePt t="38093" x="1619250" y="3700463"/>
          <p14:tracePt t="38095" x="1603375" y="3692525"/>
          <p14:tracePt t="38096" x="1595438" y="3692525"/>
          <p14:tracePt t="38098" x="1587500" y="3692525"/>
          <p14:tracePt t="38101" x="1579563" y="3692525"/>
          <p14:tracePt t="38102" x="1571625" y="3692525"/>
          <p14:tracePt t="38104" x="1562100" y="3692525"/>
          <p14:tracePt t="38106" x="1554163" y="3692525"/>
          <p14:tracePt t="38109" x="1546225" y="3692525"/>
          <p14:tracePt t="38111" x="1538288" y="3692525"/>
          <p14:tracePt t="38112" x="1530350" y="3692525"/>
          <p14:tracePt t="38114" x="1522413" y="3692525"/>
          <p14:tracePt t="38116" x="1514475" y="3692525"/>
          <p14:tracePt t="38119" x="1506538" y="3692525"/>
          <p14:tracePt t="38122" x="1498600" y="3692525"/>
          <p14:tracePt t="38125" x="1490663" y="3692525"/>
          <p14:tracePt t="38127" x="1482725" y="3692525"/>
          <p14:tracePt t="38129" x="1474788" y="3692525"/>
          <p14:tracePt t="38130" x="1466850" y="3700463"/>
          <p14:tracePt t="38132" x="1458913" y="3700463"/>
          <p14:tracePt t="38134" x="1450975" y="3700463"/>
          <p14:tracePt t="38136" x="1443038" y="3700463"/>
          <p14:tracePt t="38140" x="1435100" y="3700463"/>
          <p14:tracePt t="38143" x="1435100" y="3708400"/>
          <p14:tracePt t="38144" x="1427163" y="3708400"/>
          <p14:tracePt t="38146" x="1419225" y="3708400"/>
          <p14:tracePt t="38152" x="1411288" y="3708400"/>
          <p14:tracePt t="38156" x="1411288" y="3716338"/>
          <p14:tracePt t="38159" x="1403350" y="3716338"/>
          <p14:tracePt t="38166" x="1395413" y="3716338"/>
          <p14:tracePt t="38170" x="1395413" y="3724275"/>
          <p14:tracePt t="38176" x="1387475" y="3724275"/>
          <p14:tracePt t="38180" x="1387475" y="3732213"/>
          <p14:tracePt t="38186" x="1379538" y="3732213"/>
          <p14:tracePt t="38188" x="1379538" y="3740150"/>
          <p14:tracePt t="38195" x="1371600" y="3748088"/>
          <p14:tracePt t="38200" x="1371600" y="3756025"/>
          <p14:tracePt t="38204" x="1371600" y="3763963"/>
          <p14:tracePt t="38206" x="1363663" y="3763963"/>
          <p14:tracePt t="38211" x="1363663" y="3771900"/>
          <p14:tracePt t="38214" x="1363663" y="3779838"/>
          <p14:tracePt t="38220" x="1363663" y="3787775"/>
          <p14:tracePt t="38225" x="1355725" y="3795713"/>
          <p14:tracePt t="38230" x="1355725" y="3803650"/>
          <p14:tracePt t="38234" x="1355725" y="3811588"/>
          <p14:tracePt t="38238" x="1355725" y="3819525"/>
          <p14:tracePt t="38243" x="1355725" y="3827463"/>
          <p14:tracePt t="38246" x="1355725" y="3835400"/>
          <p14:tracePt t="38248" x="1355725" y="3843338"/>
          <p14:tracePt t="38250" x="1355725" y="3851275"/>
          <p14:tracePt t="38254" x="1355725" y="3859213"/>
          <p14:tracePt t="38256" x="1355725" y="3867150"/>
          <p14:tracePt t="38259" x="1355725" y="3875088"/>
          <p14:tracePt t="38262" x="1355725" y="3883025"/>
          <p14:tracePt t="38264" x="1355725" y="3890963"/>
          <p14:tracePt t="38266" x="1355725" y="3898900"/>
          <p14:tracePt t="38268" x="1355725" y="3906838"/>
          <p14:tracePt t="38272" x="1355725" y="3914775"/>
          <p14:tracePt t="38278" x="1355725" y="3930650"/>
          <p14:tracePt t="38280" x="1355725" y="3938588"/>
          <p14:tracePt t="38282" x="1355725" y="3948113"/>
          <p14:tracePt t="38284" x="1355725" y="3956050"/>
          <p14:tracePt t="38286" x="1363663" y="3963988"/>
          <p14:tracePt t="38290" x="1363663" y="3971925"/>
          <p14:tracePt t="38294" x="1363663" y="3979863"/>
          <p14:tracePt t="38296" x="1371600" y="3987800"/>
          <p14:tracePt t="38300" x="1371600" y="3995738"/>
          <p14:tracePt t="38302" x="1371600" y="4003675"/>
          <p14:tracePt t="38306" x="1379538" y="4011613"/>
          <p14:tracePt t="38312" x="1379538" y="4019550"/>
          <p14:tracePt t="38314" x="1387475" y="4019550"/>
          <p14:tracePt t="38318" x="1387475" y="4027488"/>
          <p14:tracePt t="38320" x="1395413" y="4027488"/>
          <p14:tracePt t="38327" x="1395413" y="4035425"/>
          <p14:tracePt t="38328" x="1403350" y="4035425"/>
          <p14:tracePt t="38336" x="1411288" y="4043363"/>
          <p14:tracePt t="38346" x="1419225" y="4043363"/>
          <p14:tracePt t="38356" x="1427163" y="4043363"/>
          <p14:tracePt t="38364" x="1427163" y="4051300"/>
          <p14:tracePt t="38374" x="1435100" y="4051300"/>
          <p14:tracePt t="38409" x="1435100" y="4043363"/>
          <p14:tracePt t="38432" x="1443038" y="4043363"/>
          <p14:tracePt t="38458" x="1443038" y="4035425"/>
          <p14:tracePt t="38461" x="1450975" y="4035425"/>
          <p14:tracePt t="38468" x="1450975" y="4027488"/>
          <p14:tracePt t="38475" x="1458913" y="4027488"/>
          <p14:tracePt t="38477" x="1458913" y="4019550"/>
          <p14:tracePt t="38526" x="1466850" y="4019550"/>
          <p14:tracePt t="38542" x="1474788" y="4019550"/>
          <p14:tracePt t="38550" x="1482725" y="4027488"/>
          <p14:tracePt t="38554" x="1490663" y="4027488"/>
          <p14:tracePt t="38559" x="1490663" y="4035425"/>
          <p14:tracePt t="38561" x="1498600" y="4035425"/>
          <p14:tracePt t="38562" x="1506538" y="4035425"/>
          <p14:tracePt t="38564" x="1506538" y="4043363"/>
          <p14:tracePt t="38566" x="1514475" y="4051300"/>
          <p14:tracePt t="38568" x="1522413" y="4051300"/>
          <p14:tracePt t="38570" x="1522413" y="4059238"/>
          <p14:tracePt t="38573" x="1530350" y="4067175"/>
          <p14:tracePt t="38575" x="1538288" y="4067175"/>
          <p14:tracePt t="38577" x="1538288" y="4075113"/>
          <p14:tracePt t="38579" x="1546225" y="4083050"/>
          <p14:tracePt t="38581" x="1554163" y="4090988"/>
          <p14:tracePt t="38582" x="1562100" y="4098925"/>
          <p14:tracePt t="38584" x="1571625" y="4106863"/>
          <p14:tracePt t="38586" x="1579563" y="4114800"/>
          <p14:tracePt t="38588" x="1587500" y="4122738"/>
          <p14:tracePt t="38590" x="1595438" y="4130675"/>
          <p14:tracePt t="38593" x="1611313" y="4138613"/>
          <p14:tracePt t="38594" x="1619250" y="4146550"/>
          <p14:tracePt t="38599" x="1643063" y="4154488"/>
          <p14:tracePt t="38600" x="1651000" y="4162425"/>
          <p14:tracePt t="38603" x="1666875" y="4170363"/>
          <p14:tracePt t="38605" x="1674813" y="4178300"/>
          <p14:tracePt t="38606" x="1690688" y="4186238"/>
          <p14:tracePt t="38609" x="1706563" y="4194175"/>
          <p14:tracePt t="38611" x="1722438" y="4202113"/>
          <p14:tracePt t="38612" x="1738313" y="4210050"/>
          <p14:tracePt t="38617" x="1762125" y="4225925"/>
          <p14:tracePt t="38620" x="1778000" y="4225925"/>
          <p14:tracePt t="38621" x="1793875" y="4233863"/>
          <p14:tracePt t="38622" x="1809750" y="4241800"/>
          <p14:tracePt t="38626" x="1849438" y="4249738"/>
          <p14:tracePt t="38628" x="1865313" y="4249738"/>
          <p14:tracePt t="38633" x="1897063" y="4257675"/>
          <p14:tracePt t="38636" x="1912938" y="4265613"/>
          <p14:tracePt t="38637" x="1930400" y="4265613"/>
          <p14:tracePt t="38638" x="1946275" y="4273550"/>
          <p14:tracePt t="38640" x="1962150" y="4273550"/>
          <p14:tracePt t="38643" x="1985963" y="4281488"/>
          <p14:tracePt t="38644" x="2001838" y="4281488"/>
          <p14:tracePt t="38648" x="2017713" y="4281488"/>
          <p14:tracePt t="38649" x="2033588" y="4291013"/>
          <p14:tracePt t="38651" x="2049463" y="4291013"/>
          <p14:tracePt t="38653" x="2065338" y="4291013"/>
          <p14:tracePt t="38654" x="2081213" y="4298950"/>
          <p14:tracePt t="38656" x="2105025" y="4298950"/>
          <p14:tracePt t="38658" x="2112963" y="4298950"/>
          <p14:tracePt t="38660" x="2128838" y="4298950"/>
          <p14:tracePt t="38662" x="2144713" y="4298950"/>
          <p14:tracePt t="38664" x="2160588" y="4298950"/>
          <p14:tracePt t="38666" x="2176463" y="4306888"/>
          <p14:tracePt t="38668" x="2192338" y="4306888"/>
          <p14:tracePt t="38670" x="2208213" y="4306888"/>
          <p14:tracePt t="38672" x="2224088" y="4306888"/>
          <p14:tracePt t="38674" x="2232025" y="4306888"/>
          <p14:tracePt t="38677" x="2247900" y="4306888"/>
          <p14:tracePt t="38678" x="2265363" y="4306888"/>
          <p14:tracePt t="38680" x="2281238" y="4306888"/>
          <p14:tracePt t="38682" x="2289175" y="4306888"/>
          <p14:tracePt t="38684" x="2305050" y="4306888"/>
          <p14:tracePt t="38686" x="2320925" y="4306888"/>
          <p14:tracePt t="38688" x="2328863" y="4306888"/>
          <p14:tracePt t="38690" x="2344738" y="4306888"/>
          <p14:tracePt t="38693" x="2352675" y="4306888"/>
          <p14:tracePt t="38695" x="2368550" y="4306888"/>
          <p14:tracePt t="38697" x="2376488" y="4298950"/>
          <p14:tracePt t="38698" x="2384425" y="4298950"/>
          <p14:tracePt t="38700" x="2400300" y="4298950"/>
          <p14:tracePt t="38702" x="2408238" y="4298950"/>
          <p14:tracePt t="38704" x="2416175" y="4298950"/>
          <p14:tracePt t="38706" x="2424113" y="4298950"/>
          <p14:tracePt t="38709" x="2432050" y="4298950"/>
          <p14:tracePt t="38711" x="2439988" y="4298950"/>
          <p14:tracePt t="38715" x="2455863" y="4291013"/>
          <p14:tracePt t="38717" x="2463800" y="4291013"/>
          <p14:tracePt t="38719" x="2471738" y="4291013"/>
          <p14:tracePt t="38722" x="2479675" y="4281488"/>
          <p14:tracePt t="38726" x="2487613" y="4281488"/>
          <p14:tracePt t="38732" x="2487613" y="4273550"/>
          <p14:tracePt t="38734" x="2495550" y="4273550"/>
          <p14:tracePt t="38743" x="2495550" y="4265613"/>
          <p14:tracePt t="38746" x="2503488" y="4265613"/>
          <p14:tracePt t="38750" x="2503488" y="4257675"/>
          <p14:tracePt t="38756" x="2511425" y="4249738"/>
          <p14:tracePt t="38764" x="2511425" y="4241800"/>
          <p14:tracePt t="38772" x="2511425" y="4233863"/>
          <p14:tracePt t="38780" x="2511425" y="4225925"/>
          <p14:tracePt t="38786" x="2511425" y="4217988"/>
          <p14:tracePt t="38793" x="2511425" y="4210050"/>
          <p14:tracePt t="38798" x="2511425" y="4202113"/>
          <p14:tracePt t="38804" x="2511425" y="4194175"/>
          <p14:tracePt t="38810" x="2511425" y="4186238"/>
          <p14:tracePt t="38814" x="2511425" y="4178300"/>
          <p14:tracePt t="38820" x="2511425" y="4170363"/>
          <p14:tracePt t="38827" x="2511425" y="4162425"/>
          <p14:tracePt t="38834" x="2511425" y="4154488"/>
          <p14:tracePt t="38840" x="2511425" y="4146550"/>
          <p14:tracePt t="38843" x="2503488" y="4146550"/>
          <p14:tracePt t="38848" x="2503488" y="4138613"/>
          <p14:tracePt t="38861" x="2503488" y="4130675"/>
          <p14:tracePt t="38877" x="2503488" y="4122738"/>
          <p14:tracePt t="39023" x="2503488" y="4114800"/>
          <p14:tracePt t="39028" x="2495550" y="4114800"/>
          <p14:tracePt t="39036" x="2495550" y="4106863"/>
          <p14:tracePt t="39038" x="2487613" y="4106863"/>
          <p14:tracePt t="39113" x="2487613" y="4098925"/>
          <p14:tracePt t="39118" x="2479675" y="4098925"/>
          <p14:tracePt t="39122" x="2479675" y="4090988"/>
          <p14:tracePt t="39125" x="2479675" y="4083050"/>
          <p14:tracePt t="39128" x="2471738" y="4075113"/>
          <p14:tracePt t="39132" x="2471738" y="4067175"/>
          <p14:tracePt t="39134" x="2463800" y="4067175"/>
          <p14:tracePt t="39137" x="2463800" y="4059238"/>
          <p14:tracePt t="39138" x="2455863" y="4051300"/>
          <p14:tracePt t="39140" x="2455863" y="4043363"/>
          <p14:tracePt t="39143" x="2447925" y="4043363"/>
          <p14:tracePt t="39145" x="2447925" y="4035425"/>
          <p14:tracePt t="39146" x="2439988" y="4027488"/>
          <p14:tracePt t="39148" x="2439988" y="4019550"/>
          <p14:tracePt t="39151" x="2432050" y="4011613"/>
          <p14:tracePt t="39152" x="2424113" y="4003675"/>
          <p14:tracePt t="39156" x="2416175" y="3995738"/>
          <p14:tracePt t="39159" x="2408238" y="3987800"/>
          <p14:tracePt t="39160" x="2400300" y="3979863"/>
          <p14:tracePt t="39164" x="2392363" y="3963988"/>
          <p14:tracePt t="39167" x="2376488" y="3956050"/>
          <p14:tracePt t="39168" x="2376488" y="3948113"/>
          <p14:tracePt t="39170" x="2368550" y="3938588"/>
          <p14:tracePt t="39172" x="2360613" y="3938588"/>
          <p14:tracePt t="39175" x="2352675" y="3930650"/>
          <p14:tracePt t="39177" x="2344738" y="3922713"/>
          <p14:tracePt t="39178" x="2336800" y="3914775"/>
          <p14:tracePt t="39182" x="2328863" y="3914775"/>
          <p14:tracePt t="39185" x="2312988" y="3898900"/>
          <p14:tracePt t="39186" x="2305050" y="3898900"/>
          <p14:tracePt t="39188" x="2289175" y="3890963"/>
          <p14:tracePt t="39190" x="2281238" y="3883025"/>
          <p14:tracePt t="39193" x="2273300" y="3883025"/>
          <p14:tracePt t="39195" x="2265363" y="3875088"/>
          <p14:tracePt t="39201" x="2232025" y="3867150"/>
          <p14:tracePt t="39202" x="2216150" y="3859213"/>
          <p14:tracePt t="39204" x="2208213" y="3859213"/>
          <p14:tracePt t="39206" x="2200275" y="3851275"/>
          <p14:tracePt t="39209" x="2184400" y="3851275"/>
          <p14:tracePt t="39210" x="2176463" y="3851275"/>
          <p14:tracePt t="39215" x="2144713" y="3843338"/>
          <p14:tracePt t="39217" x="2136775" y="3843338"/>
          <p14:tracePt t="39218" x="2120900" y="3835400"/>
          <p14:tracePt t="39220" x="2105025" y="3835400"/>
          <p14:tracePt t="39222" x="2097088" y="3827463"/>
          <p14:tracePt t="39224" x="2081213" y="3827463"/>
          <p14:tracePt t="39227" x="2057400" y="3827463"/>
          <p14:tracePt t="39233" x="2025650" y="3819525"/>
          <p14:tracePt t="39234" x="2009775" y="3811588"/>
          <p14:tracePt t="39236" x="1993900" y="3811588"/>
          <p14:tracePt t="39238" x="1978025" y="3811588"/>
          <p14:tracePt t="39240" x="1970088" y="3803650"/>
          <p14:tracePt t="39243" x="1954213" y="3803650"/>
          <p14:tracePt t="39248" x="1922463" y="3795713"/>
          <p14:tracePt t="39249" x="1905000" y="3795713"/>
          <p14:tracePt t="39250" x="1889125" y="3787775"/>
          <p14:tracePt t="39252" x="1873250" y="3787775"/>
          <p14:tracePt t="39254" x="1857375" y="3779838"/>
          <p14:tracePt t="39256" x="1833563" y="3779838"/>
          <p14:tracePt t="39259" x="1825625" y="3779838"/>
          <p14:tracePt t="39263" x="1793875" y="3771900"/>
          <p14:tracePt t="39265" x="1785938" y="3763963"/>
          <p14:tracePt t="39266" x="1770063" y="3763963"/>
          <p14:tracePt t="39268" x="1754188" y="3763963"/>
          <p14:tracePt t="39270" x="1738313" y="3763963"/>
          <p14:tracePt t="39272" x="1730375" y="3763963"/>
          <p14:tracePt t="39277" x="1714500" y="3763963"/>
          <p14:tracePt t="39279" x="1690688" y="3756025"/>
          <p14:tracePt t="39281" x="1682750" y="3756025"/>
          <p14:tracePt t="39283" x="1666875" y="3756025"/>
          <p14:tracePt t="39284" x="1658938" y="3756025"/>
          <p14:tracePt t="39286" x="1643063" y="3748088"/>
          <p14:tracePt t="39288" x="1635125" y="3748088"/>
          <p14:tracePt t="39290" x="1619250" y="3748088"/>
          <p14:tracePt t="39293" x="1611313" y="3748088"/>
          <p14:tracePt t="39295" x="1603375" y="3748088"/>
          <p14:tracePt t="39296" x="1587500" y="3740150"/>
          <p14:tracePt t="39298" x="1579563" y="3740150"/>
          <p14:tracePt t="39300" x="1562100" y="3740150"/>
          <p14:tracePt t="39302" x="1554163" y="3740150"/>
          <p14:tracePt t="39304" x="1538288" y="3732213"/>
          <p14:tracePt t="39307" x="1530350" y="3732213"/>
          <p14:tracePt t="39309" x="1514475" y="3724275"/>
          <p14:tracePt t="39312" x="1498600" y="3724275"/>
          <p14:tracePt t="39313" x="1482725" y="3724275"/>
          <p14:tracePt t="39314" x="1474788" y="3716338"/>
          <p14:tracePt t="39316" x="1450975" y="3708400"/>
          <p14:tracePt t="39318" x="1443038" y="3708400"/>
          <p14:tracePt t="39320" x="1427163" y="3708400"/>
          <p14:tracePt t="39322" x="1411288" y="3700463"/>
          <p14:tracePt t="39325" x="1395413" y="3700463"/>
          <p14:tracePt t="39327" x="1379538" y="3692525"/>
          <p14:tracePt t="39329" x="1363663" y="3692525"/>
          <p14:tracePt t="39331" x="1347788" y="3684588"/>
          <p14:tracePt t="39332" x="1331913" y="3684588"/>
          <p14:tracePt t="39334" x="1323975" y="3676650"/>
          <p14:tracePt t="39336" x="1308100" y="3676650"/>
          <p14:tracePt t="39339" x="1292225" y="3668713"/>
          <p14:tracePt t="39340" x="1276350" y="3668713"/>
          <p14:tracePt t="39343" x="1260475" y="3660775"/>
          <p14:tracePt t="39344" x="1244600" y="3652838"/>
          <p14:tracePt t="39348" x="1228725" y="3652838"/>
          <p14:tracePt t="39349" x="1211263" y="3644900"/>
          <p14:tracePt t="39350" x="1195388" y="3636963"/>
          <p14:tracePt t="39352" x="1179513" y="3636963"/>
          <p14:tracePt t="39355" x="1163638" y="3629025"/>
          <p14:tracePt t="39356" x="1155700" y="3629025"/>
          <p14:tracePt t="39359" x="1139825" y="3621088"/>
          <p14:tracePt t="39360" x="1123950" y="3613150"/>
          <p14:tracePt t="39365" x="1092200" y="3605213"/>
          <p14:tracePt t="39366" x="1084263" y="3595688"/>
          <p14:tracePt t="39369" x="1068388" y="3587750"/>
          <p14:tracePt t="39370" x="1052513" y="3587750"/>
          <p14:tracePt t="39372" x="1036638" y="3579813"/>
          <p14:tracePt t="39377" x="1004888" y="3563938"/>
          <p14:tracePt t="39378" x="996950" y="3563938"/>
          <p14:tracePt t="39381" x="981075" y="3556000"/>
          <p14:tracePt t="39385" x="957263" y="3540125"/>
          <p14:tracePt t="39387" x="941388" y="3540125"/>
          <p14:tracePt t="39389" x="925513" y="3532188"/>
          <p14:tracePt t="39390" x="917575" y="3524250"/>
          <p14:tracePt t="39393" x="901700" y="3524250"/>
          <p14:tracePt t="39394" x="885825" y="3516313"/>
          <p14:tracePt t="39398" x="860425" y="3508375"/>
          <p14:tracePt t="39401" x="852488" y="3500438"/>
          <p14:tracePt t="39402" x="836613" y="3492500"/>
          <p14:tracePt t="39404" x="828675" y="3492500"/>
          <p14:tracePt t="39406" x="812800" y="3484563"/>
          <p14:tracePt t="39408" x="804863" y="3476625"/>
          <p14:tracePt t="39411" x="796925" y="3476625"/>
          <p14:tracePt t="39412" x="788988" y="3468688"/>
          <p14:tracePt t="39414" x="781050" y="3460750"/>
          <p14:tracePt t="39416" x="765175" y="3452813"/>
          <p14:tracePt t="39418" x="757238" y="3452813"/>
          <p14:tracePt t="39420" x="749300" y="3444875"/>
          <p14:tracePt t="39422" x="741363" y="3436938"/>
          <p14:tracePt t="39425" x="733425" y="3429000"/>
          <p14:tracePt t="39426" x="725488" y="3429000"/>
          <p14:tracePt t="39428" x="717550" y="3421063"/>
          <p14:tracePt t="39430" x="717550" y="3413125"/>
          <p14:tracePt t="39432" x="709613" y="3413125"/>
          <p14:tracePt t="39434" x="701675" y="3405188"/>
          <p14:tracePt t="39436" x="693738" y="3397250"/>
          <p14:tracePt t="39440" x="685800" y="3389313"/>
          <p14:tracePt t="39443" x="677863" y="3381375"/>
          <p14:tracePt t="39444" x="677863" y="3373438"/>
          <p14:tracePt t="39447" x="669925" y="3373438"/>
          <p14:tracePt t="39452" x="661988" y="3357563"/>
          <p14:tracePt t="39454" x="661988" y="3349625"/>
          <p14:tracePt t="39456" x="654050" y="3341688"/>
          <p14:tracePt t="39460" x="654050" y="3333750"/>
          <p14:tracePt t="39461" x="654050" y="3325813"/>
          <p14:tracePt t="39467" x="638175" y="3309938"/>
          <p14:tracePt t="39468" x="638175" y="3302000"/>
          <p14:tracePt t="39470" x="638175" y="3294063"/>
          <p14:tracePt t="39472" x="630238" y="3286125"/>
          <p14:tracePt t="39475" x="630238" y="3278188"/>
          <p14:tracePt t="39477" x="630238" y="3270250"/>
          <p14:tracePt t="39482" x="622300" y="3252788"/>
          <p14:tracePt t="39483" x="622300" y="3236913"/>
          <p14:tracePt t="39484" x="614363" y="3228975"/>
          <p14:tracePt t="39486" x="614363" y="3221038"/>
          <p14:tracePt t="39488" x="614363" y="3213100"/>
          <p14:tracePt t="39490" x="606425" y="3197225"/>
          <p14:tracePt t="39493" x="606425" y="3189288"/>
          <p14:tracePt t="39497" x="598488" y="3165475"/>
          <p14:tracePt t="39498" x="598488" y="3157538"/>
          <p14:tracePt t="39500" x="598488" y="3149600"/>
          <p14:tracePt t="39502" x="590550" y="3133725"/>
          <p14:tracePt t="39504" x="590550" y="3125788"/>
          <p14:tracePt t="39506" x="582613" y="3109913"/>
          <p14:tracePt t="39509" x="582613" y="3101975"/>
          <p14:tracePt t="39514" x="574675" y="3078163"/>
          <p14:tracePt t="39515" x="566738" y="3070225"/>
          <p14:tracePt t="39516" x="566738" y="3062288"/>
          <p14:tracePt t="39518" x="558800" y="3046413"/>
          <p14:tracePt t="39520" x="558800" y="3038475"/>
          <p14:tracePt t="39522" x="550863" y="3022600"/>
          <p14:tracePt t="39527" x="542925" y="2998788"/>
          <p14:tracePt t="39529" x="534988" y="2990850"/>
          <p14:tracePt t="39530" x="534988" y="2982913"/>
          <p14:tracePt t="39533" x="527050" y="2967038"/>
          <p14:tracePt t="39534" x="527050" y="2951163"/>
          <p14:tracePt t="39536" x="517525" y="2943225"/>
          <p14:tracePt t="39538" x="517525" y="2927350"/>
          <p14:tracePt t="39540" x="509588" y="2919413"/>
          <p14:tracePt t="39543" x="501650" y="2909888"/>
          <p14:tracePt t="39544" x="501650" y="2894013"/>
          <p14:tracePt t="39549" x="493713" y="2870200"/>
          <p14:tracePt t="39551" x="485775" y="2862263"/>
          <p14:tracePt t="39552" x="485775" y="2854325"/>
          <p14:tracePt t="39554" x="477838" y="2846388"/>
          <p14:tracePt t="39556" x="477838" y="2830513"/>
          <p14:tracePt t="39559" x="477838" y="2822575"/>
          <p14:tracePt t="39560" x="469900" y="2814638"/>
          <p14:tracePt t="39563" x="469900" y="2806700"/>
          <p14:tracePt t="39564" x="469900" y="2798763"/>
          <p14:tracePt t="39566" x="461963" y="2790825"/>
          <p14:tracePt t="39568" x="461963" y="2782888"/>
          <p14:tracePt t="39570" x="461963" y="2767013"/>
          <p14:tracePt t="39573" x="454025" y="2759075"/>
          <p14:tracePt t="39575" x="454025" y="2751138"/>
          <p14:tracePt t="39577" x="454025" y="2743200"/>
          <p14:tracePt t="39579" x="454025" y="2735263"/>
          <p14:tracePt t="39581" x="454025" y="2727325"/>
          <p14:tracePt t="39582" x="446088" y="2719388"/>
          <p14:tracePt t="39584" x="446088" y="2711450"/>
          <p14:tracePt t="39586" x="446088" y="2695575"/>
          <p14:tracePt t="39589" x="446088" y="2687638"/>
          <p14:tracePt t="39590" x="446088" y="2679700"/>
          <p14:tracePt t="39595" x="446088" y="2671763"/>
          <p14:tracePt t="39596" x="446088" y="2663825"/>
          <p14:tracePt t="39598" x="446088" y="2655888"/>
          <p14:tracePt t="39600" x="454025" y="2647950"/>
          <p14:tracePt t="39602" x="454025" y="2640013"/>
          <p14:tracePt t="39605" x="454025" y="2632075"/>
          <p14:tracePt t="39607" x="454025" y="2624138"/>
          <p14:tracePt t="39609" x="454025" y="2616200"/>
          <p14:tracePt t="39611" x="461963" y="2608263"/>
          <p14:tracePt t="39612" x="461963" y="2600325"/>
          <p14:tracePt t="39614" x="461963" y="2592388"/>
          <p14:tracePt t="39616" x="469900" y="2584450"/>
          <p14:tracePt t="39619" x="469900" y="2576513"/>
          <p14:tracePt t="39620" x="469900" y="2566988"/>
          <p14:tracePt t="39622" x="477838" y="2559050"/>
          <p14:tracePt t="39625" x="477838" y="2551113"/>
          <p14:tracePt t="39627" x="477838" y="2543175"/>
          <p14:tracePt t="39630" x="485775" y="2535238"/>
          <p14:tracePt t="39631" x="485775" y="2527300"/>
          <p14:tracePt t="39632" x="493713" y="2519363"/>
          <p14:tracePt t="39635" x="493713" y="2511425"/>
          <p14:tracePt t="39636" x="493713" y="2503488"/>
          <p14:tracePt t="39638" x="501650" y="2495550"/>
          <p14:tracePt t="39640" x="501650" y="2487613"/>
          <p14:tracePt t="39643" x="509588" y="2479675"/>
          <p14:tracePt t="39645" x="509588" y="2471738"/>
          <p14:tracePt t="39647" x="517525" y="2463800"/>
          <p14:tracePt t="39649" x="517525" y="2455863"/>
          <p14:tracePt t="39651" x="517525" y="2447925"/>
          <p14:tracePt t="39652" x="527050" y="2447925"/>
          <p14:tracePt t="39654" x="527050" y="2439988"/>
          <p14:tracePt t="39656" x="534988" y="2432050"/>
          <p14:tracePt t="39659" x="534988" y="2424113"/>
          <p14:tracePt t="39661" x="542925" y="2416175"/>
          <p14:tracePt t="39665" x="542925" y="2408238"/>
          <p14:tracePt t="39667" x="550863" y="2400300"/>
          <p14:tracePt t="39669" x="550863" y="2392363"/>
          <p14:tracePt t="39670" x="558800" y="2384425"/>
          <p14:tracePt t="39672" x="558800" y="2376488"/>
          <p14:tracePt t="39675" x="566738" y="2376488"/>
          <p14:tracePt t="39677" x="566738" y="2368550"/>
          <p14:tracePt t="39678" x="566738" y="2360613"/>
          <p14:tracePt t="39681" x="574675" y="2360613"/>
          <p14:tracePt t="39685" x="574675" y="2344738"/>
          <p14:tracePt t="39687" x="582613" y="2344738"/>
          <p14:tracePt t="39688" x="582613" y="2336800"/>
          <p14:tracePt t="39693" x="590550" y="2328863"/>
          <p14:tracePt t="39696" x="590550" y="2320925"/>
          <p14:tracePt t="39699" x="598488" y="2312988"/>
          <p14:tracePt t="39702" x="598488" y="2305050"/>
          <p14:tracePt t="39704" x="598488" y="2297113"/>
          <p14:tracePt t="39706" x="606425" y="2297113"/>
          <p14:tracePt t="39709" x="606425" y="2289175"/>
          <p14:tracePt t="39712" x="606425" y="2281238"/>
          <p14:tracePt t="39714" x="614363" y="2273300"/>
          <p14:tracePt t="39718" x="614363" y="2265363"/>
          <p14:tracePt t="39720" x="622300" y="2257425"/>
          <p14:tracePt t="39725" x="622300" y="2249488"/>
          <p14:tracePt t="39730" x="630238" y="2233613"/>
          <p14:tracePt t="39734" x="630238" y="2224088"/>
          <p14:tracePt t="39736" x="638175" y="2224088"/>
          <p14:tracePt t="39738" x="638175" y="2216150"/>
          <p14:tracePt t="39743" x="638175" y="2208213"/>
          <p14:tracePt t="39746" x="646113" y="2208213"/>
          <p14:tracePt t="39748" x="646113" y="2200275"/>
          <p14:tracePt t="39752" x="654050" y="2192338"/>
          <p14:tracePt t="39756" x="654050" y="2184400"/>
          <p14:tracePt t="39762" x="661988" y="2176463"/>
          <p14:tracePt t="39768" x="661988" y="2168525"/>
          <p14:tracePt t="39772" x="669925" y="2168525"/>
          <p14:tracePt t="39776" x="669925" y="2160588"/>
          <p14:tracePt t="39782" x="677863" y="2160588"/>
          <p14:tracePt t="39784" x="677863" y="2152650"/>
          <p14:tracePt t="39790" x="677863" y="2144713"/>
          <p14:tracePt t="39793" x="685800" y="2144713"/>
          <p14:tracePt t="39798" x="685800" y="2136775"/>
          <p14:tracePt t="39800" x="693738" y="2136775"/>
          <p14:tracePt t="39804" x="693738" y="2128838"/>
          <p14:tracePt t="39809" x="701675" y="2128838"/>
          <p14:tracePt t="39812" x="701675" y="2120900"/>
          <p14:tracePt t="39814" x="709613" y="2120900"/>
          <p14:tracePt t="39820" x="709613" y="2112963"/>
          <p14:tracePt t="39823" x="717550" y="2112963"/>
          <p14:tracePt t="39826" x="717550" y="2105025"/>
          <p14:tracePt t="39830" x="725488" y="2105025"/>
          <p14:tracePt t="39834" x="725488" y="2097088"/>
          <p14:tracePt t="39841" x="733425" y="2097088"/>
          <p14:tracePt t="39845" x="733425" y="2089150"/>
          <p14:tracePt t="39852" x="741363" y="2089150"/>
          <p14:tracePt t="39856" x="741363" y="2081213"/>
          <p14:tracePt t="39864" x="749300" y="2073275"/>
          <p14:tracePt t="39877" x="757238" y="2065338"/>
          <p14:tracePt t="39883" x="757238" y="2057400"/>
          <p14:tracePt t="39888" x="765175" y="2057400"/>
          <p14:tracePt t="39890" x="765175" y="2049463"/>
          <p14:tracePt t="39896" x="765175" y="2041525"/>
          <p14:tracePt t="39901" x="773113" y="2041525"/>
          <p14:tracePt t="39904" x="773113" y="2033588"/>
          <p14:tracePt t="39911" x="781050" y="2025650"/>
          <p14:tracePt t="39916" x="788988" y="2017713"/>
          <p14:tracePt t="39922" x="788988" y="2009775"/>
          <p14:tracePt t="39927" x="796925" y="2009775"/>
          <p14:tracePt t="39930" x="796925" y="2001838"/>
          <p14:tracePt t="39938" x="804863" y="1993900"/>
          <p14:tracePt t="39946" x="804863" y="1985963"/>
          <p14:tracePt t="39948" x="812800" y="1985963"/>
          <p14:tracePt t="39956" x="812800" y="1978025"/>
          <p14:tracePt t="39959" x="820738" y="1978025"/>
          <p14:tracePt t="39964" x="820738" y="1970088"/>
          <p14:tracePt t="39966" x="828675" y="1970088"/>
          <p14:tracePt t="39972" x="836613" y="1962150"/>
          <p14:tracePt t="39978" x="836613" y="1954213"/>
          <p14:tracePt t="39980" x="844550" y="1954213"/>
          <p14:tracePt t="39986" x="844550" y="1946275"/>
          <p14:tracePt t="39988" x="852488" y="1946275"/>
          <p14:tracePt t="39997" x="852488" y="1938338"/>
          <p14:tracePt t="40079" x="860425" y="1938338"/>
          <p14:tracePt t="40094" x="868363" y="1938338"/>
          <p14:tracePt t="40097" x="868363" y="1930400"/>
          <p14:tracePt t="40100" x="877888" y="1930400"/>
          <p14:tracePt t="40106" x="885825" y="1930400"/>
          <p14:tracePt t="40111" x="893763" y="1922463"/>
          <p14:tracePt t="40114" x="901700" y="1922463"/>
          <p14:tracePt t="40118" x="909638" y="1922463"/>
          <p14:tracePt t="40120" x="917575" y="1922463"/>
          <p14:tracePt t="40122" x="917575" y="1914525"/>
          <p14:tracePt t="40124" x="925513" y="1914525"/>
          <p14:tracePt t="40127" x="933450" y="1914525"/>
          <p14:tracePt t="40132" x="941388" y="1914525"/>
          <p14:tracePt t="40135" x="949325" y="1906588"/>
          <p14:tracePt t="40138" x="957263" y="1906588"/>
          <p14:tracePt t="40143" x="965200" y="1906588"/>
          <p14:tracePt t="40146" x="973138" y="1906588"/>
          <p14:tracePt t="40147" x="973138" y="1898650"/>
          <p14:tracePt t="40148" x="981075" y="1898650"/>
          <p14:tracePt t="40152" x="989013" y="1898650"/>
          <p14:tracePt t="40156" x="996950" y="1890713"/>
          <p14:tracePt t="40161" x="1004888" y="1890713"/>
          <p14:tracePt t="40164" x="1012825" y="1890713"/>
          <p14:tracePt t="40170" x="1020763" y="1890713"/>
          <p14:tracePt t="40175" x="1020763" y="1881188"/>
          <p14:tracePt t="40179" x="1028700" y="1881188"/>
          <p14:tracePt t="40187" x="1036638" y="1881188"/>
          <p14:tracePt t="40201" x="1036638" y="1873250"/>
          <p14:tracePt t="40209" x="1044575" y="1873250"/>
          <p14:tracePt t="40339" x="1052513" y="1873250"/>
          <p14:tracePt t="40348" x="1060450" y="1873250"/>
          <p14:tracePt t="40357" x="1068388" y="1873250"/>
          <p14:tracePt t="40364" x="1076325" y="1873250"/>
          <p14:tracePt t="40372" x="1084263" y="1873250"/>
          <p14:tracePt t="40376" x="1084263" y="1865313"/>
          <p14:tracePt t="40380" x="1092200" y="1865313"/>
          <p14:tracePt t="40386" x="1100138" y="1865313"/>
          <p14:tracePt t="40395" x="1108075" y="1857375"/>
          <p14:tracePt t="40397" x="1116013" y="1857375"/>
          <p14:tracePt t="40401" x="1123950" y="1857375"/>
          <p14:tracePt t="40403" x="1123950" y="1849438"/>
          <p14:tracePt t="40404" x="1131888" y="1849438"/>
          <p14:tracePt t="40406" x="1139825" y="1849438"/>
          <p14:tracePt t="40409" x="1139825" y="1841500"/>
          <p14:tracePt t="40412" x="1147763" y="1841500"/>
          <p14:tracePt t="40415" x="1155700" y="1833563"/>
          <p14:tracePt t="40417" x="1163638" y="1833563"/>
          <p14:tracePt t="40420" x="1163638" y="1825625"/>
          <p14:tracePt t="40422" x="1171575" y="1825625"/>
          <p14:tracePt t="40424" x="1179513" y="1825625"/>
          <p14:tracePt t="40426" x="1179513" y="1817688"/>
          <p14:tracePt t="40428" x="1187450" y="1817688"/>
          <p14:tracePt t="40432" x="1195388" y="1809750"/>
          <p14:tracePt t="40436" x="1203325" y="1801813"/>
          <p14:tracePt t="40440" x="1211263" y="1801813"/>
          <p14:tracePt t="40444" x="1211263" y="1793875"/>
          <p14:tracePt t="40446" x="1220788" y="1793875"/>
          <p14:tracePt t="40450" x="1228725" y="1785938"/>
          <p14:tracePt t="40456" x="1236663" y="1778000"/>
          <p14:tracePt t="40460" x="1236663" y="1770063"/>
          <p14:tracePt t="40462" x="1244600" y="1770063"/>
          <p14:tracePt t="40466" x="1252538" y="1762125"/>
          <p14:tracePt t="40472" x="1260475" y="1762125"/>
          <p14:tracePt t="40474" x="1260475" y="1754188"/>
          <p14:tracePt t="40478" x="1268413" y="1754188"/>
          <p14:tracePt t="40480" x="1268413" y="1746250"/>
          <p14:tracePt t="40482" x="1276350" y="1746250"/>
          <p14:tracePt t="40486" x="1284288" y="1738313"/>
          <p14:tracePt t="40490" x="1292225" y="1730375"/>
          <p14:tracePt t="40494" x="1300163" y="1730375"/>
          <p14:tracePt t="40496" x="1300163" y="1722438"/>
          <p14:tracePt t="40498" x="1308100" y="1722438"/>
          <p14:tracePt t="40500" x="1308100" y="1714500"/>
          <p14:tracePt t="40502" x="1316038" y="1714500"/>
          <p14:tracePt t="40506" x="1323975" y="1706563"/>
          <p14:tracePt t="40510" x="1323975" y="1698625"/>
          <p14:tracePt t="40512" x="1331913" y="1698625"/>
          <p14:tracePt t="40514" x="1331913" y="1690688"/>
          <p14:tracePt t="40516" x="1339850" y="1690688"/>
          <p14:tracePt t="40520" x="1339850" y="1682750"/>
          <p14:tracePt t="40522" x="1347788" y="1682750"/>
          <p14:tracePt t="40526" x="1347788" y="1674813"/>
          <p14:tracePt t="40529" x="1355725" y="1674813"/>
          <p14:tracePt t="40535" x="1363663" y="1666875"/>
          <p14:tracePt t="40536" x="1371600" y="1666875"/>
          <p14:tracePt t="40540" x="1371600" y="1658938"/>
          <p14:tracePt t="40543" x="1379538" y="1658938"/>
          <p14:tracePt t="40546" x="1387475" y="1651000"/>
          <p14:tracePt t="40550" x="1387475" y="1643063"/>
          <p14:tracePt t="40552" x="1395413" y="1643063"/>
          <p14:tracePt t="40556" x="1395413" y="1635125"/>
          <p14:tracePt t="40561" x="1403350" y="1635125"/>
          <p14:tracePt t="40566" x="1403350" y="1627188"/>
          <p14:tracePt t="40568" x="1411288" y="1627188"/>
          <p14:tracePt t="40576" x="1411288" y="1619250"/>
          <p14:tracePt t="40592" x="1419225" y="1611313"/>
          <p14:tracePt t="40667" x="1411288" y="1611313"/>
          <p14:tracePt t="40671" x="1411288" y="1619250"/>
          <p14:tracePt t="40677" x="1403350" y="1619250"/>
          <p14:tracePt t="40679" x="1403350" y="1627188"/>
          <p14:tracePt t="40682" x="1395413" y="1635125"/>
          <p14:tracePt t="40686" x="1387475" y="1643063"/>
          <p14:tracePt t="40690" x="1387475" y="1651000"/>
          <p14:tracePt t="40693" x="1379538" y="1658938"/>
          <p14:tracePt t="40696" x="1379538" y="1666875"/>
          <p14:tracePt t="40698" x="1371600" y="1674813"/>
          <p14:tracePt t="40702" x="1371600" y="1682750"/>
          <p14:tracePt t="40704" x="1371600" y="1690688"/>
          <p14:tracePt t="40706" x="1363663" y="1698625"/>
          <p14:tracePt t="40712" x="1363663" y="1706563"/>
          <p14:tracePt t="40714" x="1355725" y="1714500"/>
          <p14:tracePt t="40716" x="1355725" y="1722438"/>
          <p14:tracePt t="40720" x="1355725" y="1730375"/>
          <p14:tracePt t="40725" x="1347788" y="1738313"/>
          <p14:tracePt t="40727" x="1347788" y="1746250"/>
          <p14:tracePt t="40731" x="1347788" y="1754188"/>
          <p14:tracePt t="40732" x="1339850" y="1754188"/>
          <p14:tracePt t="40734" x="1339850" y="1762125"/>
          <p14:tracePt t="40736" x="1339850" y="1770063"/>
          <p14:tracePt t="40743" x="1339850" y="1778000"/>
          <p14:tracePt t="40747" x="1331913" y="1778000"/>
          <p14:tracePt t="40748" x="1331913" y="1785938"/>
          <p14:tracePt t="40752" x="1331913" y="1793875"/>
          <p14:tracePt t="40756" x="1331913" y="1801813"/>
          <p14:tracePt t="40762" x="1323975" y="1809750"/>
          <p14:tracePt t="40764" x="1323975" y="1817688"/>
          <p14:tracePt t="40768" x="1323975" y="1825625"/>
          <p14:tracePt t="40772" x="1323975" y="1833563"/>
          <p14:tracePt t="40775" x="1316038" y="1841500"/>
          <p14:tracePt t="40777" x="1316038" y="1849438"/>
          <p14:tracePt t="40780" x="1316038" y="1857375"/>
          <p14:tracePt t="40784" x="1308100" y="1865313"/>
          <p14:tracePt t="40788" x="1308100" y="1873250"/>
          <p14:tracePt t="40795" x="1308100" y="1881188"/>
          <p14:tracePt t="40796" x="1300163" y="1881188"/>
          <p14:tracePt t="40800" x="1300163" y="1890713"/>
          <p14:tracePt t="40806" x="1300163" y="1898650"/>
          <p14:tracePt t="40812" x="1292225" y="1906588"/>
          <p14:tracePt t="40820" x="1292225" y="1914525"/>
          <p14:tracePt t="40825" x="1284288" y="1914525"/>
          <p14:tracePt t="40829" x="1284288" y="1922463"/>
          <p14:tracePt t="40840" x="1276350" y="1930400"/>
          <p14:tracePt t="40856" x="1276350" y="1938338"/>
          <p14:tracePt t="40859" x="1268413" y="1938338"/>
          <p14:tracePt t="40872" x="1260475" y="1946275"/>
          <p14:tracePt t="40882" x="1252538" y="1946275"/>
          <p14:tracePt t="40893" x="1252538" y="1954213"/>
          <p14:tracePt t="40911" x="1244600" y="1954213"/>
          <p14:tracePt t="40935" x="1236663" y="1962150"/>
          <p14:tracePt t="40947" x="1228725" y="1970088"/>
          <p14:tracePt t="40948" x="1220788" y="1970088"/>
          <p14:tracePt t="40952" x="1220788" y="1978025"/>
          <p14:tracePt t="40957" x="1211263" y="1978025"/>
          <p14:tracePt t="40964" x="1203325" y="1985963"/>
          <p14:tracePt t="40976" x="1195388" y="1993900"/>
          <p14:tracePt t="40986" x="1187450" y="1993900"/>
          <p14:tracePt t="40990" x="1187450" y="2001838"/>
          <p14:tracePt t="40996" x="1179513" y="2001838"/>
          <p14:tracePt t="41004" x="1179513" y="2009775"/>
          <p14:tracePt t="41006" x="1171575" y="2009775"/>
          <p14:tracePt t="41018" x="1163638" y="2009775"/>
          <p14:tracePt t="41163" x="1155700" y="2009775"/>
          <p14:tracePt t="41175" x="1147763" y="2009775"/>
          <p14:tracePt t="41180" x="1147763" y="2017713"/>
          <p14:tracePt t="41184" x="1139825" y="2017713"/>
          <p14:tracePt t="41190" x="1131888" y="2017713"/>
          <p14:tracePt t="41196" x="1123950" y="2017713"/>
          <p14:tracePt t="41202" x="1116013" y="2017713"/>
          <p14:tracePt t="41206" x="1108075" y="2017713"/>
          <p14:tracePt t="41212" x="1100138" y="2017713"/>
          <p14:tracePt t="41216" x="1092200" y="2025650"/>
          <p14:tracePt t="41220" x="1084263" y="2025650"/>
          <p14:tracePt t="41226" x="1076325" y="2025650"/>
          <p14:tracePt t="41232" x="1068388" y="2025650"/>
          <p14:tracePt t="41240" x="1060450" y="2025650"/>
          <p14:tracePt t="41315" x="1052513" y="2025650"/>
          <p14:tracePt t="41320" x="1052513" y="2033588"/>
          <p14:tracePt t="41325" x="1044575" y="2033588"/>
          <p14:tracePt t="41332" x="1036638" y="2041525"/>
          <p14:tracePt t="41336" x="1028700" y="2041525"/>
          <p14:tracePt t="41343" x="1020763" y="2041525"/>
          <p14:tracePt t="41345" x="1020763" y="2049463"/>
          <p14:tracePt t="41346" x="1012825" y="2049463"/>
          <p14:tracePt t="41352" x="1004888" y="2049463"/>
          <p14:tracePt t="41361" x="996950" y="2057400"/>
          <p14:tracePt t="41368" x="989013" y="2057400"/>
          <p14:tracePt t="41391" x="989013" y="2065338"/>
          <p14:tracePt t="41448" x="981075" y="2065338"/>
          <p14:tracePt t="41454" x="981075" y="2073275"/>
          <p14:tracePt t="41467" x="981075" y="2081213"/>
          <p14:tracePt t="41477" x="981075" y="2089150"/>
          <p14:tracePt t="41484" x="981075" y="2097088"/>
          <p14:tracePt t="41490" x="981075" y="2105025"/>
          <p14:tracePt t="41497" x="981075" y="2112963"/>
          <p14:tracePt t="41502" x="981075" y="2120900"/>
          <p14:tracePt t="41512" x="981075" y="2128838"/>
          <p14:tracePt t="41520" x="981075" y="2136775"/>
          <p14:tracePt t="41530" x="981075" y="2144713"/>
          <p14:tracePt t="41538" x="981075" y="2152650"/>
          <p14:tracePt t="41548" x="981075" y="2160588"/>
          <p14:tracePt t="41561" x="981075" y="2168525"/>
          <p14:tracePt t="41570" x="981075" y="2176463"/>
          <p14:tracePt t="41587" x="981075" y="2184400"/>
          <p14:tracePt t="41628" x="989013" y="2192338"/>
          <p14:tracePt t="41641" x="989013" y="2200275"/>
          <p14:tracePt t="41661" x="989013" y="2208213"/>
          <p14:tracePt t="41677" x="989013" y="2216150"/>
          <p14:tracePt t="41692" x="989013" y="2224088"/>
          <p14:tracePt t="41707" x="989013" y="2233613"/>
          <p14:tracePt t="41717" x="996950" y="2233613"/>
          <p14:tracePt t="41721" x="996950" y="2241550"/>
          <p14:tracePt t="41730" x="996950" y="2249488"/>
          <p14:tracePt t="41740" x="996950" y="2257425"/>
          <p14:tracePt t="41750" x="1004888" y="2265363"/>
          <p14:tracePt t="41762" x="1004888" y="2273300"/>
          <p14:tracePt t="41780" x="1004888" y="2281238"/>
          <p14:tracePt t="41784" x="1012825" y="2281238"/>
          <p14:tracePt t="41814" x="1012825" y="2289175"/>
          <p14:tracePt t="41827" x="1020763" y="2289175"/>
          <p14:tracePt t="41834" x="1020763" y="2297113"/>
          <p14:tracePt t="41836" x="1028700" y="2297113"/>
          <p14:tracePt t="41844" x="1036638" y="2305050"/>
          <p14:tracePt t="41848" x="1044575" y="2305050"/>
          <p14:tracePt t="41854" x="1052513" y="2312988"/>
          <p14:tracePt t="41857" x="1060450" y="2312988"/>
          <p14:tracePt t="41862" x="1068388" y="2320925"/>
          <p14:tracePt t="41868" x="1076325" y="2320925"/>
          <p14:tracePt t="41870" x="1084263" y="2320925"/>
          <p14:tracePt t="41872" x="1084263" y="2328863"/>
          <p14:tracePt t="41879" x="1092200" y="2328863"/>
          <p14:tracePt t="41880" x="1100138" y="2328863"/>
          <p14:tracePt t="41884" x="1100138" y="2336800"/>
          <p14:tracePt t="41887" x="1108075" y="2336800"/>
          <p14:tracePt t="41890" x="1116013" y="2336800"/>
          <p14:tracePt t="41897" x="1123950" y="2344738"/>
          <p14:tracePt t="41900" x="1131888" y="2344738"/>
          <p14:tracePt t="41907" x="1139825" y="2344738"/>
          <p14:tracePt t="41911" x="1147763" y="2352675"/>
          <p14:tracePt t="41914" x="1155700" y="2352675"/>
          <p14:tracePt t="41920" x="1163638" y="2352675"/>
          <p14:tracePt t="41926" x="1171575" y="2352675"/>
          <p14:tracePt t="41929" x="1179513" y="2352675"/>
          <p14:tracePt t="41930" x="1179513" y="2360613"/>
          <p14:tracePt t="41932" x="1187450" y="2360613"/>
          <p14:tracePt t="41937" x="1195388" y="2360613"/>
          <p14:tracePt t="41946" x="1203325" y="2360613"/>
          <p14:tracePt t="41948" x="1211263" y="2360613"/>
          <p14:tracePt t="41952" x="1220788" y="2360613"/>
          <p14:tracePt t="41957" x="1228725" y="2360613"/>
          <p14:tracePt t="41961" x="1236663" y="2360613"/>
          <p14:tracePt t="41967" x="1244600" y="2360613"/>
          <p14:tracePt t="41972" x="1252538" y="2360613"/>
          <p14:tracePt t="41977" x="1260475" y="2360613"/>
          <p14:tracePt t="41984" x="1268413" y="2360613"/>
          <p14:tracePt t="41993" x="1276350" y="2360613"/>
          <p14:tracePt t="42002" x="1284288" y="2360613"/>
          <p14:tracePt t="42017" x="1292225" y="2360613"/>
          <p14:tracePt t="42037" x="1300163" y="2360613"/>
          <p14:tracePt t="42050" x="1308100" y="2360613"/>
          <p14:tracePt t="42062" x="1316038" y="2360613"/>
          <p14:tracePt t="42070" x="1323975" y="2360613"/>
          <p14:tracePt t="42077" x="1331913" y="2360613"/>
          <p14:tracePt t="42082" x="1339850" y="2360613"/>
          <p14:tracePt t="42088" x="1347788" y="2360613"/>
          <p14:tracePt t="42094" x="1355725" y="2360613"/>
          <p14:tracePt t="42102" x="1363663" y="2360613"/>
          <p14:tracePt t="42111" x="1371600" y="2360613"/>
          <p14:tracePt t="42120" x="1379538" y="2360613"/>
          <p14:tracePt t="42130" x="1387475" y="2360613"/>
          <p14:tracePt t="42143" x="1395413" y="2360613"/>
          <p14:tracePt t="42234" x="1403350" y="2360613"/>
          <p14:tracePt t="42242" x="1411288" y="2360613"/>
          <p14:tracePt t="42247" x="1419225" y="2360613"/>
          <p14:tracePt t="42253" x="1427163" y="2360613"/>
          <p14:tracePt t="42260" x="1427163" y="2352675"/>
          <p14:tracePt t="42262" x="1435100" y="2352675"/>
          <p14:tracePt t="42267" x="1443038" y="2352675"/>
          <p14:tracePt t="42273" x="1450975" y="2352675"/>
          <p14:tracePt t="42279" x="1458913" y="2352675"/>
          <p14:tracePt t="42283" x="1458913" y="2344738"/>
          <p14:tracePt t="42285" x="1466850" y="2344738"/>
          <p14:tracePt t="42293" x="1474788" y="2344738"/>
          <p14:tracePt t="42297" x="1482725" y="2344738"/>
          <p14:tracePt t="42305" x="1490663" y="2344738"/>
          <p14:tracePt t="42315" x="1498600" y="2344738"/>
          <p14:tracePt t="42400" x="1506538" y="2344738"/>
          <p14:tracePt t="42407" x="1514475" y="2336800"/>
          <p14:tracePt t="42414" x="1522413" y="2336800"/>
          <p14:tracePt t="42419" x="1530350" y="2336800"/>
          <p14:tracePt t="42429" x="1538288" y="2336800"/>
          <p14:tracePt t="42439" x="1546225" y="2336800"/>
          <p14:tracePt t="42449" x="1554163" y="2336800"/>
          <p14:tracePt t="42560" x="1562100" y="2336800"/>
          <p14:tracePt t="42584" x="1571625" y="2336800"/>
          <p14:tracePt t="42599" x="1579563" y="2336800"/>
          <p14:tracePt t="42607" x="1579563" y="2328863"/>
          <p14:tracePt t="42613" x="1587500" y="2328863"/>
          <p14:tracePt t="43889" x="1587500" y="2336800"/>
          <p14:tracePt t="43897" x="1579563" y="2336800"/>
          <p14:tracePt t="43956" x="1579563" y="2344738"/>
          <p14:tracePt t="44006" x="1579563" y="2352675"/>
          <p14:tracePt t="44136" x="1587500" y="2352675"/>
          <p14:tracePt t="44142" x="1595438" y="2352675"/>
          <p14:tracePt t="44148" x="1603375" y="2344738"/>
          <p14:tracePt t="44152" x="1611313" y="2344738"/>
          <p14:tracePt t="44153" x="1619250" y="2344738"/>
          <p14:tracePt t="44157" x="1627188" y="2344738"/>
          <p14:tracePt t="44160" x="1635125" y="2344738"/>
          <p14:tracePt t="44163" x="1643063" y="2344738"/>
          <p14:tracePt t="44165" x="1651000" y="2344738"/>
          <p14:tracePt t="44169" x="1658938" y="2344738"/>
          <p14:tracePt t="44171" x="1666875" y="2344738"/>
          <p14:tracePt t="44176" x="1674813" y="2344738"/>
          <p14:tracePt t="44177" x="1682750" y="2344738"/>
          <p14:tracePt t="44179" x="1690688" y="2344738"/>
          <p14:tracePt t="44183" x="1698625" y="2344738"/>
          <p14:tracePt t="44185" x="1706563" y="2344738"/>
          <p14:tracePt t="44187" x="1714500" y="2344738"/>
          <p14:tracePt t="44189" x="1722438" y="2344738"/>
          <p14:tracePt t="44194" x="1738313" y="2344738"/>
          <p14:tracePt t="44195" x="1746250" y="2344738"/>
          <p14:tracePt t="44197" x="1762125" y="2344738"/>
          <p14:tracePt t="44199" x="1770063" y="2344738"/>
          <p14:tracePt t="44201" x="1778000" y="2344738"/>
          <p14:tracePt t="44203" x="1785938" y="2344738"/>
          <p14:tracePt t="44205" x="1793875" y="2344738"/>
          <p14:tracePt t="44207" x="1801813" y="2344738"/>
          <p14:tracePt t="44211" x="1809750" y="2344738"/>
          <p14:tracePt t="44214" x="1817688" y="2344738"/>
          <p14:tracePt t="44217" x="1825625" y="2344738"/>
          <p14:tracePt t="44219" x="1833563" y="2344738"/>
          <p14:tracePt t="44226" x="1841500" y="2344738"/>
          <p14:tracePt t="44232" x="1849438" y="2344738"/>
          <p14:tracePt t="44237" x="1857375" y="2344738"/>
          <p14:tracePt t="44247" x="1865313" y="2344738"/>
          <p14:tracePt t="44267" x="1873250" y="2344738"/>
          <p14:tracePt t="44303" x="1881188" y="2344738"/>
          <p14:tracePt t="44313" x="1889125" y="2336800"/>
          <p14:tracePt t="44321" x="1897063" y="2336800"/>
          <p14:tracePt t="44329" x="1905000" y="2336800"/>
          <p14:tracePt t="44339" x="1912938" y="2336800"/>
          <p14:tracePt t="44347" x="1922463" y="2336800"/>
          <p14:tracePt t="44360" x="1930400" y="2336800"/>
          <p14:tracePt t="44478" x="1938338" y="2336800"/>
          <p14:tracePt t="44482" x="1946275" y="2336800"/>
          <p14:tracePt t="44484" x="1946275" y="2328863"/>
          <p14:tracePt t="44485" x="1954213" y="2328863"/>
          <p14:tracePt t="44487" x="1962150" y="2328863"/>
          <p14:tracePt t="44493" x="1978025" y="2328863"/>
          <p14:tracePt t="44496" x="1985963" y="2328863"/>
          <p14:tracePt t="44499" x="1993900" y="2328863"/>
          <p14:tracePt t="44501" x="2001838" y="2328863"/>
          <p14:tracePt t="44503" x="2009775" y="2328863"/>
          <p14:tracePt t="44507" x="2017713" y="2328863"/>
          <p14:tracePt t="44512" x="2033588" y="2328863"/>
          <p14:tracePt t="44513" x="2041525" y="2328863"/>
          <p14:tracePt t="44518" x="2049463" y="2328863"/>
          <p14:tracePt t="44519" x="2057400" y="2328863"/>
          <p14:tracePt t="44521" x="2065338" y="2328863"/>
          <p14:tracePt t="44523" x="2073275" y="2328863"/>
          <p14:tracePt t="44528" x="2089150" y="2336800"/>
          <p14:tracePt t="44529" x="2097088" y="2336800"/>
          <p14:tracePt t="44531" x="2105025" y="2336800"/>
          <p14:tracePt t="44533" x="2112963" y="2336800"/>
          <p14:tracePt t="44537" x="2120900" y="2336800"/>
          <p14:tracePt t="44539" x="2128838" y="2336800"/>
          <p14:tracePt t="44544" x="2144713" y="2336800"/>
          <p14:tracePt t="44545" x="2152650" y="2336800"/>
          <p14:tracePt t="44547" x="2160588" y="2336800"/>
          <p14:tracePt t="44549" x="2168525" y="2344738"/>
          <p14:tracePt t="44551" x="2176463" y="2344738"/>
          <p14:tracePt t="44553" x="2184400" y="2344738"/>
          <p14:tracePt t="44555" x="2192338" y="2344738"/>
          <p14:tracePt t="44559" x="2200275" y="2344738"/>
          <p14:tracePt t="44561" x="2216150" y="2344738"/>
          <p14:tracePt t="44563" x="2224088" y="2352675"/>
          <p14:tracePt t="44565" x="2232025" y="2352675"/>
          <p14:tracePt t="44567" x="2239963" y="2352675"/>
          <p14:tracePt t="44571" x="2247900" y="2352675"/>
          <p14:tracePt t="44573" x="2255838" y="2352675"/>
          <p14:tracePt t="44576" x="2265363" y="2352675"/>
          <p14:tracePt t="44578" x="2273300" y="2352675"/>
          <p14:tracePt t="44579" x="2281238" y="2352675"/>
          <p14:tracePt t="44583" x="2289175" y="2352675"/>
          <p14:tracePt t="44585" x="2297113" y="2352675"/>
          <p14:tracePt t="44588" x="2305050" y="2352675"/>
          <p14:tracePt t="44590" x="2312988" y="2352675"/>
          <p14:tracePt t="44593" x="2320925" y="2352675"/>
          <p14:tracePt t="44595" x="2328863" y="2352675"/>
          <p14:tracePt t="44597" x="2336800" y="2352675"/>
          <p14:tracePt t="44599" x="2344738" y="2352675"/>
          <p14:tracePt t="44601" x="2352675" y="2352675"/>
          <p14:tracePt t="44604" x="2360613" y="2352675"/>
          <p14:tracePt t="44605" x="2368550" y="2352675"/>
          <p14:tracePt t="44607" x="2376488" y="2352675"/>
          <p14:tracePt t="44611" x="2384425" y="2352675"/>
          <p14:tracePt t="44613" x="2392363" y="2352675"/>
          <p14:tracePt t="44615" x="2400300" y="2352675"/>
          <p14:tracePt t="44619" x="2408238" y="2352675"/>
          <p14:tracePt t="44621" x="2416175" y="2352675"/>
          <p14:tracePt t="44623" x="2424113" y="2352675"/>
          <p14:tracePt t="44627" x="2432050" y="2352675"/>
          <p14:tracePt t="44631" x="2439988" y="2352675"/>
          <p14:tracePt t="44633" x="2447925" y="2352675"/>
          <p14:tracePt t="44636" x="2447925" y="2344738"/>
          <p14:tracePt t="44637" x="2455863" y="2344738"/>
          <p14:tracePt t="44643" x="2463800" y="2344738"/>
          <p14:tracePt t="44647" x="2471738" y="2344738"/>
          <p14:tracePt t="44657" x="2479675" y="2344738"/>
          <p14:tracePt t="44796" x="2487613" y="2344738"/>
          <p14:tracePt t="44803" x="2495550" y="2344738"/>
          <p14:tracePt t="44808" x="2495550" y="2352675"/>
          <p14:tracePt t="44810" x="2503488" y="2352675"/>
          <p14:tracePt t="44813" x="2511425" y="2352675"/>
          <p14:tracePt t="44817" x="2519363" y="2352675"/>
          <p14:tracePt t="44821" x="2527300" y="2352675"/>
          <p14:tracePt t="44826" x="2535238" y="2352675"/>
          <p14:tracePt t="44831" x="2543175" y="2352675"/>
          <p14:tracePt t="44835" x="2551113" y="2352675"/>
          <p14:tracePt t="44839" x="2559050" y="2352675"/>
          <p14:tracePt t="44844" x="2559050" y="2360613"/>
          <p14:tracePt t="44845" x="2566988" y="2360613"/>
          <p14:tracePt t="44849" x="2574925" y="2360613"/>
          <p14:tracePt t="44853" x="2582863" y="2360613"/>
          <p14:tracePt t="44860" x="2590800" y="2360613"/>
          <p14:tracePt t="44863" x="2598738" y="2360613"/>
          <p14:tracePt t="44868" x="2606675" y="2360613"/>
          <p14:tracePt t="44873" x="2616200" y="2360613"/>
          <p14:tracePt t="44877" x="2624138" y="2368550"/>
          <p14:tracePt t="44883" x="2632075" y="2368550"/>
          <p14:tracePt t="44889" x="2640013" y="2368550"/>
          <p14:tracePt t="44895" x="2647950" y="2368550"/>
          <p14:tracePt t="44897" x="2647950" y="2376488"/>
          <p14:tracePt t="44903" x="2655888" y="2376488"/>
          <p14:tracePt t="44911" x="2663825" y="2376488"/>
          <p14:tracePt t="44913" x="2663825" y="2384425"/>
          <p14:tracePt t="44921" x="2671763" y="2384425"/>
          <p14:tracePt t="44926" x="2671763" y="2392363"/>
          <p14:tracePt t="44928" x="2679700" y="2392363"/>
          <p14:tracePt t="44936" x="2687638" y="2392363"/>
          <p14:tracePt t="44946" x="2695575" y="2400300"/>
          <p14:tracePt t="44948" x="2703513" y="2400300"/>
          <p14:tracePt t="44951" x="2711450" y="2400300"/>
          <p14:tracePt t="44957" x="2719388" y="2400300"/>
          <p14:tracePt t="44962" x="2727325" y="2400300"/>
          <p14:tracePt t="44965" x="2735263" y="2400300"/>
          <p14:tracePt t="44967" x="2743200" y="2400300"/>
          <p14:tracePt t="44971" x="2751138" y="2400300"/>
          <p14:tracePt t="44976" x="2759075" y="2400300"/>
          <p14:tracePt t="44979" x="2767013" y="2400300"/>
          <p14:tracePt t="44981" x="2774950" y="2400300"/>
          <p14:tracePt t="44985" x="2782888" y="2400300"/>
          <p14:tracePt t="44989" x="2790825" y="2400300"/>
          <p14:tracePt t="44993" x="2798763" y="2400300"/>
          <p14:tracePt t="44995" x="2806700" y="2400300"/>
          <p14:tracePt t="44997" x="2814638" y="2400300"/>
          <p14:tracePt t="45001" x="2822575" y="2400300"/>
          <p14:tracePt t="45003" x="2830513" y="2400300"/>
          <p14:tracePt t="45005" x="2830513" y="2392363"/>
          <p14:tracePt t="45007" x="2838450" y="2392363"/>
          <p14:tracePt t="45011" x="2846388" y="2392363"/>
          <p14:tracePt t="45013" x="2854325" y="2392363"/>
          <p14:tracePt t="45015" x="2862263" y="2392363"/>
          <p14:tracePt t="45017" x="2870200" y="2392363"/>
          <p14:tracePt t="45019" x="2878138" y="2392363"/>
          <p14:tracePt t="45023" x="2886075" y="2400300"/>
          <p14:tracePt t="45028" x="2901950" y="2400300"/>
          <p14:tracePt t="45029" x="2909888" y="2400300"/>
          <p14:tracePt t="45033" x="2917825" y="2400300"/>
          <p14:tracePt t="45035" x="2925763" y="2400300"/>
          <p14:tracePt t="45037" x="2933700" y="2400300"/>
          <p14:tracePt t="45039" x="2941638" y="2400300"/>
          <p14:tracePt t="45043" x="2949575" y="2400300"/>
          <p14:tracePt t="45046" x="2957513" y="2400300"/>
          <p14:tracePt t="45049" x="2967038" y="2400300"/>
          <p14:tracePt t="45051" x="2974975" y="2408238"/>
          <p14:tracePt t="45055" x="2982913" y="2408238"/>
          <p14:tracePt t="45057" x="2990850" y="2408238"/>
          <p14:tracePt t="45061" x="2998788" y="2408238"/>
          <p14:tracePt t="45063" x="3006725" y="2408238"/>
          <p14:tracePt t="45067" x="3014663" y="2416175"/>
          <p14:tracePt t="45069" x="3022600" y="2416175"/>
          <p14:tracePt t="45073" x="3030538" y="2416175"/>
          <p14:tracePt t="45078" x="3038475" y="2416175"/>
          <p14:tracePt t="45081" x="3046413" y="2416175"/>
          <p14:tracePt t="45083" x="3054350" y="2416175"/>
          <p14:tracePt t="45085" x="3054350" y="2424113"/>
          <p14:tracePt t="45088" x="3062288" y="2424113"/>
          <p14:tracePt t="45093" x="3070225" y="2424113"/>
          <p14:tracePt t="45095" x="3078163" y="2424113"/>
          <p14:tracePt t="45099" x="3086100" y="2424113"/>
          <p14:tracePt t="45101" x="3094038" y="2424113"/>
          <p14:tracePt t="45105" x="3101975" y="2424113"/>
          <p14:tracePt t="45110" x="3109913" y="2424113"/>
          <p14:tracePt t="45113" x="3117850" y="2424113"/>
          <p14:tracePt t="45115" x="3125788" y="2424113"/>
          <p14:tracePt t="45119" x="3133725" y="2424113"/>
          <p14:tracePt t="45122" x="3133725" y="2432050"/>
          <p14:tracePt t="45123" x="3141663" y="2432050"/>
          <p14:tracePt t="45127" x="3149600" y="2432050"/>
          <p14:tracePt t="45129" x="3157538" y="2432050"/>
          <p14:tracePt t="45133" x="3165475" y="2432050"/>
          <p14:tracePt t="45135" x="3173413" y="2432050"/>
          <p14:tracePt t="45139" x="3181350" y="2432050"/>
          <p14:tracePt t="45144" x="3189288" y="2432050"/>
          <p14:tracePt t="45145" x="3197225" y="2432050"/>
          <p14:tracePt t="45149" x="3205163" y="2432050"/>
          <p14:tracePt t="45153" x="3213100" y="2432050"/>
          <p14:tracePt t="45157" x="3221038" y="2432050"/>
          <p14:tracePt t="45161" x="3228975" y="2439988"/>
          <p14:tracePt t="45165" x="3236913" y="2439988"/>
          <p14:tracePt t="45168" x="3244850" y="2439988"/>
          <p14:tracePt t="45173" x="3252788" y="2439988"/>
          <p14:tracePt t="45177" x="3260725" y="2439988"/>
          <p14:tracePt t="45183" x="3268663" y="2439988"/>
          <p14:tracePt t="45189" x="3276600" y="2439988"/>
          <p14:tracePt t="45199" x="3284538" y="2439988"/>
          <p14:tracePt t="45201" x="3284538" y="2447925"/>
          <p14:tracePt t="45350" x="3284538" y="2439988"/>
          <p14:tracePt t="45355" x="3292475" y="2439988"/>
          <p14:tracePt t="45370" x="3300413" y="2439988"/>
          <p14:tracePt t="45379" x="3300413" y="2432050"/>
          <p14:tracePt t="45490" x="3300413" y="2424113"/>
          <p14:tracePt t="45505" x="3300413" y="2416175"/>
          <p14:tracePt t="45521" x="3300413" y="2408238"/>
          <p14:tracePt t="45531" x="3292475" y="2408238"/>
          <p14:tracePt t="45567" x="3292475" y="2400300"/>
          <p14:tracePt t="45627" x="3284538" y="2400300"/>
          <p14:tracePt t="45637" x="3284538" y="2392363"/>
          <p14:tracePt t="45666" x="3284538" y="2384425"/>
          <p14:tracePt t="45689" x="3276600" y="2384425"/>
          <p14:tracePt t="45716" x="3268663" y="2384425"/>
          <p14:tracePt t="45726" x="3260725" y="2384425"/>
          <p14:tracePt t="45734" x="3252788" y="2384425"/>
          <p14:tracePt t="45739" x="3244850" y="2384425"/>
          <p14:tracePt t="45745" x="3236913" y="2384425"/>
          <p14:tracePt t="45747" x="3228975" y="2384425"/>
          <p14:tracePt t="45751" x="3221038" y="2384425"/>
          <p14:tracePt t="45755" x="3213100" y="2384425"/>
          <p14:tracePt t="45757" x="3205163" y="2384425"/>
          <p14:tracePt t="45761" x="3197225" y="2384425"/>
          <p14:tracePt t="45765" x="3189288" y="2384425"/>
          <p14:tracePt t="45767" x="3181350" y="2384425"/>
          <p14:tracePt t="45771" x="3173413" y="2384425"/>
          <p14:tracePt t="45773" x="3165475" y="2384425"/>
          <p14:tracePt t="45778" x="3157538" y="2376488"/>
          <p14:tracePt t="45779" x="3149600" y="2376488"/>
          <p14:tracePt t="45781" x="3141663" y="2376488"/>
          <p14:tracePt t="45785" x="3133725" y="2376488"/>
          <p14:tracePt t="45787" x="3125788" y="2376488"/>
          <p14:tracePt t="45794" x="3109913" y="2376488"/>
          <p14:tracePt t="45795" x="3101975" y="2376488"/>
          <p14:tracePt t="45799" x="3094038" y="2376488"/>
          <p14:tracePt t="45801" x="3086100" y="2376488"/>
          <p14:tracePt t="45805" x="3078163" y="2376488"/>
          <p14:tracePt t="45807" x="3070225" y="2376488"/>
          <p14:tracePt t="45811" x="3062288" y="2376488"/>
          <p14:tracePt t="45813" x="3054350" y="2368550"/>
          <p14:tracePt t="45815" x="3046413" y="2368550"/>
          <p14:tracePt t="45819" x="3038475" y="2368550"/>
          <p14:tracePt t="45823" x="3030538" y="2368550"/>
          <p14:tracePt t="45826" x="3022600" y="2368550"/>
          <p14:tracePt t="45829" x="3014663" y="2368550"/>
          <p14:tracePt t="45833" x="3006725" y="2368550"/>
          <p14:tracePt t="45837" x="3006725" y="2360613"/>
          <p14:tracePt t="45840" x="2998788" y="2360613"/>
          <p14:tracePt t="45844" x="2990850" y="2360613"/>
          <p14:tracePt t="45851" x="2982913" y="2360613"/>
          <p14:tracePt t="45956" x="2990850" y="2360613"/>
          <p14:tracePt t="45963" x="2998788" y="2360613"/>
          <p14:tracePt t="45969" x="3006725" y="2360613"/>
          <p14:tracePt t="45973" x="3014663" y="2360613"/>
          <p14:tracePt t="45977" x="3022600" y="2360613"/>
          <p14:tracePt t="45979" x="3030538" y="2360613"/>
          <p14:tracePt t="45981" x="3038475" y="2360613"/>
          <p14:tracePt t="45985" x="3046413" y="2360613"/>
          <p14:tracePt t="45987" x="3054350" y="2360613"/>
          <p14:tracePt t="45989" x="3062288" y="2360613"/>
          <p14:tracePt t="45993" x="3070225" y="2360613"/>
          <p14:tracePt t="45996" x="3078163" y="2360613"/>
          <p14:tracePt t="45997" x="3086100" y="2360613"/>
          <p14:tracePt t="45999" x="3094038" y="2360613"/>
          <p14:tracePt t="46001" x="3101975" y="2360613"/>
          <p14:tracePt t="46003" x="3109913" y="2360613"/>
          <p14:tracePt t="46005" x="3117850" y="2360613"/>
          <p14:tracePt t="46007" x="3125788" y="2360613"/>
          <p14:tracePt t="46011" x="3133725" y="2360613"/>
          <p14:tracePt t="46012" x="3141663" y="2360613"/>
          <p14:tracePt t="46013" x="3149600" y="2360613"/>
          <p14:tracePt t="46015" x="3157538" y="2368550"/>
          <p14:tracePt t="46017" x="3165475" y="2368550"/>
          <p14:tracePt t="46019" x="3173413" y="2368550"/>
          <p14:tracePt t="46021" x="3181350" y="2368550"/>
          <p14:tracePt t="46023" x="3189288" y="2360613"/>
          <p14:tracePt t="46026" x="3205163" y="2360613"/>
          <p14:tracePt t="46028" x="3213100" y="2360613"/>
          <p14:tracePt t="46029" x="3221038" y="2360613"/>
          <p14:tracePt t="46031" x="3228975" y="2368550"/>
          <p14:tracePt t="46034" x="3236913" y="2368550"/>
          <p14:tracePt t="46035" x="3244850" y="2368550"/>
          <p14:tracePt t="46037" x="3252788" y="2368550"/>
          <p14:tracePt t="46039" x="3260725" y="2368550"/>
          <p14:tracePt t="46044" x="3276600" y="2368550"/>
          <p14:tracePt t="46045" x="3284538" y="2368550"/>
          <p14:tracePt t="46047" x="3292475" y="2368550"/>
          <p14:tracePt t="46049" x="3300413" y="2368550"/>
          <p14:tracePt t="46051" x="3308350" y="2368550"/>
          <p14:tracePt t="46053" x="3317875" y="2368550"/>
          <p14:tracePt t="46055" x="3325813" y="2368550"/>
          <p14:tracePt t="46057" x="3333750" y="2376488"/>
          <p14:tracePt t="46060" x="3341688" y="2376488"/>
          <p14:tracePt t="46062" x="3349625" y="2376488"/>
          <p14:tracePt t="46063" x="3357563" y="2376488"/>
          <p14:tracePt t="46065" x="3365500" y="2376488"/>
          <p14:tracePt t="46067" x="3373438" y="2376488"/>
          <p14:tracePt t="46069" x="3381375" y="2376488"/>
          <p14:tracePt t="46071" x="3389313" y="2384425"/>
          <p14:tracePt t="46073" x="3397250" y="2384425"/>
          <p14:tracePt t="46076" x="3405188" y="2384425"/>
          <p14:tracePt t="46078" x="3413125" y="2384425"/>
          <p14:tracePt t="46079" x="3421063" y="2384425"/>
          <p14:tracePt t="46081" x="3429000" y="2384425"/>
          <p14:tracePt t="46083" x="3436938" y="2384425"/>
          <p14:tracePt t="46085" x="3436938" y="2392363"/>
          <p14:tracePt t="46088" x="3444875" y="2392363"/>
          <p14:tracePt t="46089" x="3452813" y="2392363"/>
          <p14:tracePt t="46094" x="3468688" y="2392363"/>
          <p14:tracePt t="46095" x="3476625" y="2392363"/>
          <p14:tracePt t="46097" x="3484563" y="2392363"/>
          <p14:tracePt t="46099" x="3492500" y="2392363"/>
          <p14:tracePt t="46103" x="3500438" y="2400300"/>
          <p14:tracePt t="46106" x="3508375" y="2400300"/>
          <p14:tracePt t="46107" x="3516313" y="2400300"/>
          <p14:tracePt t="46110" x="3524250" y="2400300"/>
          <p14:tracePt t="46113" x="3532188" y="2400300"/>
          <p14:tracePt t="46115" x="3540125" y="2400300"/>
          <p14:tracePt t="46117" x="3548063" y="2400300"/>
          <p14:tracePt t="46121" x="3556000" y="2400300"/>
          <p14:tracePt t="46123" x="3563938" y="2400300"/>
          <p14:tracePt t="46128" x="3571875" y="2400300"/>
          <p14:tracePt t="46131" x="3579813" y="2400300"/>
          <p14:tracePt t="46133" x="3587750" y="2400300"/>
          <p14:tracePt t="46137" x="3595688" y="2400300"/>
          <p14:tracePt t="46139" x="3603625" y="2400300"/>
          <p14:tracePt t="46144" x="3611563" y="2400300"/>
          <p14:tracePt t="46146" x="3611563" y="2392363"/>
          <p14:tracePt t="46147" x="3619500" y="2392363"/>
          <p14:tracePt t="46151" x="3627438" y="2392363"/>
          <p14:tracePt t="46155" x="3635375" y="2392363"/>
          <p14:tracePt t="46160" x="3643313" y="2392363"/>
          <p14:tracePt t="46164" x="3643313" y="2384425"/>
          <p14:tracePt t="46167" x="3651250" y="2384425"/>
          <p14:tracePt t="46169" x="3660775" y="2384425"/>
          <p14:tracePt t="46177" x="3668713" y="2376488"/>
          <p14:tracePt t="46183" x="3676650" y="2376488"/>
          <p14:tracePt t="46189" x="3684588" y="2376488"/>
          <p14:tracePt t="46193" x="3684588" y="2368550"/>
          <p14:tracePt t="46197" x="3692525" y="2368550"/>
          <p14:tracePt t="46205" x="3700463" y="2368550"/>
          <p14:tracePt t="46209" x="3700463" y="2360613"/>
          <p14:tracePt t="46217" x="3708400" y="2360613"/>
          <p14:tracePt t="46231" x="3716338" y="2360613"/>
          <p14:tracePt t="46233" x="3716338" y="2352675"/>
          <p14:tracePt t="46243" x="3724275" y="2352675"/>
          <p14:tracePt t="46251" x="3732213" y="2352675"/>
          <p14:tracePt t="46258" x="3732213" y="2344738"/>
          <p14:tracePt t="46265" x="3740150" y="2344738"/>
          <p14:tracePt t="46440" x="3732213" y="2344738"/>
          <p14:tracePt t="46447" x="3724275" y="2344738"/>
          <p14:tracePt t="46453" x="3716338" y="2344738"/>
          <p14:tracePt t="46460" x="3708400" y="2344738"/>
          <p14:tracePt t="46465" x="3700463" y="2344738"/>
          <p14:tracePt t="46469" x="3692525" y="2344738"/>
          <p14:tracePt t="46473" x="3684588" y="2344738"/>
          <p14:tracePt t="46477" x="3676650" y="2344738"/>
          <p14:tracePt t="46481" x="3668713" y="2344738"/>
          <p14:tracePt t="46485" x="3660775" y="2344738"/>
          <p14:tracePt t="46493" x="3651250" y="2344738"/>
          <p14:tracePt t="46497" x="3643313" y="2344738"/>
          <p14:tracePt t="46501" x="3635375" y="2344738"/>
          <p14:tracePt t="46507" x="3627438" y="2344738"/>
          <p14:tracePt t="46511" x="3619500" y="2344738"/>
          <p14:tracePt t="46515" x="3611563" y="2344738"/>
          <p14:tracePt t="46521" x="3603625" y="2344738"/>
          <p14:tracePt t="46528" x="3595688" y="2344738"/>
          <p14:tracePt t="46531" x="3587750" y="2344738"/>
          <p14:tracePt t="46540" x="3579813" y="2344738"/>
          <p14:tracePt t="46560" x="3571875" y="2344738"/>
          <p14:tracePt t="46834" x="3579813" y="2344738"/>
          <p14:tracePt t="46872" x="3579813" y="2336800"/>
          <p14:tracePt t="46875" x="3587750" y="2336800"/>
          <p14:tracePt t="46884" x="3595688" y="2336800"/>
          <p14:tracePt t="46893" x="3603625" y="2336800"/>
          <p14:tracePt t="46897" x="3611563" y="2336800"/>
          <p14:tracePt t="46901" x="3619500" y="2336800"/>
          <p14:tracePt t="46908" x="3627438" y="2336800"/>
          <p14:tracePt t="46911" x="3635375" y="2336800"/>
          <p14:tracePt t="46915" x="3643313" y="2336800"/>
          <p14:tracePt t="46919" x="3651250" y="2336800"/>
          <p14:tracePt t="46923" x="3660775" y="2336800"/>
          <p14:tracePt t="46927" x="3668713" y="2336800"/>
          <p14:tracePt t="46931" x="3676650" y="2336800"/>
          <p14:tracePt t="46937" x="3684588" y="2336800"/>
          <p14:tracePt t="46943" x="3692525" y="2336800"/>
          <p14:tracePt t="46960" x="3716338" y="2336800"/>
          <p14:tracePt t="46964" x="3724275" y="2336800"/>
          <p14:tracePt t="46966" x="3732213" y="2336800"/>
          <p14:tracePt t="46971" x="3740150" y="2336800"/>
          <p14:tracePt t="46979" x="3748088" y="2336800"/>
          <p14:tracePt t="46983" x="3756025" y="2336800"/>
          <p14:tracePt t="46989" x="3763963" y="2336800"/>
          <p14:tracePt t="46997" x="3771900" y="2336800"/>
          <p14:tracePt t="47003" x="3779838" y="2336800"/>
          <p14:tracePt t="47011" x="3787775" y="2336800"/>
          <p14:tracePt t="47021" x="3795713" y="2336800"/>
          <p14:tracePt t="47032" x="3795713" y="2328863"/>
          <p14:tracePt t="47044" x="3803650" y="2328863"/>
          <p14:tracePt t="47144" x="3811588" y="2328863"/>
          <p14:tracePt t="47159" x="3819525" y="2328863"/>
          <p14:tracePt t="47174" x="3827463" y="2328863"/>
          <p14:tracePt t="47193" x="3835400" y="2328863"/>
          <p14:tracePt t="47209" x="3835400" y="2320925"/>
          <p14:tracePt t="47221" x="3843338" y="2320925"/>
          <p14:tracePt t="47326" x="3851275" y="2320925"/>
          <p14:tracePt t="47337" x="3859213" y="2320925"/>
          <p14:tracePt t="47348" x="3867150" y="2320925"/>
          <p14:tracePt t="47355" x="3875088" y="2320925"/>
          <p14:tracePt t="47360" x="3875088" y="2312988"/>
          <p14:tracePt t="47365" x="3883025" y="2312988"/>
          <p14:tracePt t="47377" x="3890963" y="2312988"/>
          <p14:tracePt t="47394" x="3898900" y="2312988"/>
          <p14:tracePt t="47411" x="3906838" y="2312988"/>
          <p14:tracePt t="47429" x="3914775" y="2312988"/>
          <p14:tracePt t="47445" x="3922713" y="2312988"/>
          <p14:tracePt t="47453" x="3922713" y="2305050"/>
          <p14:tracePt t="47457" x="3930650" y="2305050"/>
          <p14:tracePt t="47482" x="3938588" y="2305050"/>
          <p14:tracePt t="47840" x="3946525" y="2305050"/>
          <p14:tracePt t="48440" x="3954463" y="2305050"/>
          <p14:tracePt t="48447" x="3962400" y="2312988"/>
          <p14:tracePt t="48453" x="3970338" y="2312988"/>
          <p14:tracePt t="48460" x="3978275" y="2320925"/>
          <p14:tracePt t="48467" x="3986213" y="2320925"/>
          <p14:tracePt t="48469" x="3986213" y="2328863"/>
          <p14:tracePt t="48473" x="3994150" y="2328863"/>
          <p14:tracePt t="48479" x="4002088" y="2336800"/>
          <p14:tracePt t="48487" x="4011613" y="2344738"/>
          <p14:tracePt t="48495" x="4019550" y="2344738"/>
          <p14:tracePt t="48499" x="4019550" y="2352675"/>
          <p14:tracePt t="48502" x="4027488" y="2352675"/>
          <p14:tracePt t="48507" x="4035425" y="2352675"/>
          <p14:tracePt t="48509" x="4035425" y="2360613"/>
          <p14:tracePt t="48515" x="4043363" y="2360613"/>
          <p14:tracePt t="48521" x="4043363" y="2368550"/>
          <p14:tracePt t="48523" x="4051300" y="2368550"/>
          <p14:tracePt t="48533" x="4059238" y="2376488"/>
          <p14:tracePt t="48542" x="4067175" y="2376488"/>
          <p14:tracePt t="48549" x="4067175" y="2384425"/>
          <p14:tracePt t="48704" x="4075113" y="2384425"/>
          <p14:tracePt t="48745" x="4075113" y="2376488"/>
          <p14:tracePt t="48952" x="4075113" y="2384425"/>
          <p14:tracePt t="49045" x="4083050" y="2384425"/>
          <p14:tracePt t="49064" x="4090988" y="2384425"/>
          <p14:tracePt t="49072" x="4098925" y="2384425"/>
          <p14:tracePt t="49077" x="4106863" y="2384425"/>
          <p14:tracePt t="49080" x="4106863" y="2392363"/>
          <p14:tracePt t="49083" x="4114800" y="2392363"/>
          <p14:tracePt t="49086" x="4122738" y="2392363"/>
          <p14:tracePt t="49090" x="4130675" y="2392363"/>
          <p14:tracePt t="49094" x="4138613" y="2392363"/>
          <p14:tracePt t="49098" x="4146550" y="2400300"/>
          <p14:tracePt t="49102" x="4154488" y="2400300"/>
          <p14:tracePt t="49104" x="4162425" y="2400300"/>
          <p14:tracePt t="49110" x="4170363" y="2408238"/>
          <p14:tracePt t="49113" x="4178300" y="2408238"/>
          <p14:tracePt t="49114" x="4186238" y="2408238"/>
          <p14:tracePt t="49117" x="4194175" y="2408238"/>
          <p14:tracePt t="49121" x="4202113" y="2416175"/>
          <p14:tracePt t="49123" x="4210050" y="2416175"/>
          <p14:tracePt t="49126" x="4217988" y="2416175"/>
          <p14:tracePt t="49129" x="4225925" y="2424113"/>
          <p14:tracePt t="49132" x="4233863" y="2424113"/>
          <p14:tracePt t="49135" x="4241800" y="2424113"/>
          <p14:tracePt t="49136" x="4249738" y="2432050"/>
          <p14:tracePt t="49140" x="4257675" y="2432050"/>
          <p14:tracePt t="49143" x="4265613" y="2439988"/>
          <p14:tracePt t="49146" x="4273550" y="2439988"/>
          <p14:tracePt t="49148" x="4281488" y="2439988"/>
          <p14:tracePt t="49150" x="4289425" y="2447925"/>
          <p14:tracePt t="49152" x="4297363" y="2447925"/>
          <p14:tracePt t="49156" x="4305300" y="2455863"/>
          <p14:tracePt t="49160" x="4321175" y="2455863"/>
          <p14:tracePt t="49164" x="4329113" y="2463800"/>
          <p14:tracePt t="49166" x="4337050" y="2463800"/>
          <p14:tracePt t="49168" x="4344988" y="2463800"/>
          <p14:tracePt t="49169" x="4362450" y="2463800"/>
          <p14:tracePt t="49171" x="4370388" y="2471738"/>
          <p14:tracePt t="49173" x="4378325" y="2471738"/>
          <p14:tracePt t="49176" x="4394200" y="2471738"/>
          <p14:tracePt t="49179" x="4402138" y="2479675"/>
          <p14:tracePt t="49182" x="4410075" y="2479675"/>
          <p14:tracePt t="49183" x="4425950" y="2487613"/>
          <p14:tracePt t="49184" x="4433888" y="2487613"/>
          <p14:tracePt t="49186" x="4441825" y="2487613"/>
          <p14:tracePt t="49188" x="4457700" y="2487613"/>
          <p14:tracePt t="49190" x="4465638" y="2495550"/>
          <p14:tracePt t="49193" x="4481513" y="2495550"/>
          <p14:tracePt t="49196" x="4489450" y="2495550"/>
          <p14:tracePt t="49199" x="4513263" y="2503488"/>
          <p14:tracePt t="49201" x="4529138" y="2503488"/>
          <p14:tracePt t="49202" x="4537075" y="2511425"/>
          <p14:tracePt t="49204" x="4552950" y="2511425"/>
          <p14:tracePt t="49206" x="4568825" y="2511425"/>
          <p14:tracePt t="49210" x="4592638" y="2519363"/>
          <p14:tracePt t="49215" x="4616450" y="2519363"/>
          <p14:tracePt t="49217" x="4632325" y="2527300"/>
          <p14:tracePt t="49218" x="4648200" y="2527300"/>
          <p14:tracePt t="49220" x="4664075" y="2535238"/>
          <p14:tracePt t="49222" x="4679950" y="2535238"/>
          <p14:tracePt t="49224" x="4695825" y="2535238"/>
          <p14:tracePt t="49230" x="4737100" y="2543175"/>
          <p14:tracePt t="49232" x="4752975" y="2551113"/>
          <p14:tracePt t="49233" x="4768850" y="2551113"/>
          <p14:tracePt t="49235" x="4784725" y="2551113"/>
          <p14:tracePt t="49238" x="4800600" y="2559050"/>
          <p14:tracePt t="49239" x="4816475" y="2559050"/>
          <p14:tracePt t="49243" x="4848225" y="2566988"/>
          <p14:tracePt t="49248" x="4879975" y="2576513"/>
          <p14:tracePt t="49249" x="4895850" y="2576513"/>
          <p14:tracePt t="49251" x="4911725" y="2584450"/>
          <p14:tracePt t="49253" x="4927600" y="2584450"/>
          <p14:tracePt t="49255" x="4943475" y="2592388"/>
          <p14:tracePt t="49257" x="4959350" y="2592388"/>
          <p14:tracePt t="49260" x="4967288" y="2600325"/>
          <p14:tracePt t="49262" x="4983163" y="2600325"/>
          <p14:tracePt t="49265" x="5014913" y="2608263"/>
          <p14:tracePt t="49267" x="5022850" y="2616200"/>
          <p14:tracePt t="49269" x="5038725" y="2616200"/>
          <p14:tracePt t="49271" x="5056188" y="2616200"/>
          <p14:tracePt t="49273" x="5064125" y="2624138"/>
          <p14:tracePt t="49277" x="5080000" y="2624138"/>
          <p14:tracePt t="49279" x="5103813" y="2632075"/>
          <p14:tracePt t="49281" x="5111750" y="2640013"/>
          <p14:tracePt t="49283" x="5127625" y="2640013"/>
          <p14:tracePt t="49284" x="5135563" y="2647950"/>
          <p14:tracePt t="49286" x="5151438" y="2655888"/>
          <p14:tracePt t="49288" x="5167313" y="2655888"/>
          <p14:tracePt t="49290" x="5175250" y="2663825"/>
          <p14:tracePt t="49293" x="5191125" y="2663825"/>
          <p14:tracePt t="49296" x="5214938" y="2671763"/>
          <p14:tracePt t="49299" x="5238750" y="2679700"/>
          <p14:tracePt t="49301" x="5246688" y="2687638"/>
          <p14:tracePt t="49303" x="5262563" y="2687638"/>
          <p14:tracePt t="49305" x="5278438" y="2695575"/>
          <p14:tracePt t="49307" x="5294313" y="2695575"/>
          <p14:tracePt t="49310" x="5302250" y="2703513"/>
          <p14:tracePt t="49311" x="5318125" y="2703513"/>
          <p14:tracePt t="49315" x="5341938" y="2711450"/>
          <p14:tracePt t="49317" x="5349875" y="2711450"/>
          <p14:tracePt t="49319" x="5365750" y="2719388"/>
          <p14:tracePt t="49321" x="5373688" y="2719388"/>
          <p14:tracePt t="49323" x="5389563" y="2719388"/>
          <p14:tracePt t="49326" x="5397500" y="2727325"/>
          <p14:tracePt t="49327" x="5414963" y="2727325"/>
          <p14:tracePt t="49330" x="5422900" y="2727325"/>
          <p14:tracePt t="49331" x="5430838" y="2727325"/>
          <p14:tracePt t="49333" x="5446713" y="2735263"/>
          <p14:tracePt t="49335" x="5454650" y="2735263"/>
          <p14:tracePt t="49338" x="5462588" y="2735263"/>
          <p14:tracePt t="49339" x="5470525" y="2735263"/>
          <p14:tracePt t="49342" x="5486400" y="2743200"/>
          <p14:tracePt t="49344" x="5494338" y="2743200"/>
          <p14:tracePt t="49348" x="5510213" y="2751138"/>
          <p14:tracePt t="49350" x="5526088" y="2751138"/>
          <p14:tracePt t="49352" x="5534025" y="2751138"/>
          <p14:tracePt t="49354" x="5541963" y="2751138"/>
          <p14:tracePt t="49356" x="5549900" y="2751138"/>
          <p14:tracePt t="49360" x="5565775" y="2759075"/>
          <p14:tracePt t="49363" x="5581650" y="2759075"/>
          <p14:tracePt t="49364" x="5589588" y="2759075"/>
          <p14:tracePt t="49366" x="5597525" y="2759075"/>
          <p14:tracePt t="49368" x="5605463" y="2759075"/>
          <p14:tracePt t="49371" x="5613400" y="2767013"/>
          <p14:tracePt t="49372" x="5621338" y="2767013"/>
          <p14:tracePt t="49375" x="5637213" y="2767013"/>
          <p14:tracePt t="49377" x="5645150" y="2767013"/>
          <p14:tracePt t="49379" x="5653088" y="2767013"/>
          <p14:tracePt t="49381" x="5661025" y="2774950"/>
          <p14:tracePt t="49382" x="5668963" y="2774950"/>
          <p14:tracePt t="49385" x="5676900" y="2774950"/>
          <p14:tracePt t="49386" x="5684838" y="2774950"/>
          <p14:tracePt t="49388" x="5692775" y="2774950"/>
          <p14:tracePt t="49390" x="5700713" y="2774950"/>
          <p14:tracePt t="49396" x="5716588" y="2782888"/>
          <p14:tracePt t="49398" x="5724525" y="2782888"/>
          <p14:tracePt t="49401" x="5732463" y="2782888"/>
          <p14:tracePt t="49404" x="5740400" y="2782888"/>
          <p14:tracePt t="49411" x="5757863" y="2782888"/>
          <p14:tracePt t="49412" x="5757863" y="2790825"/>
          <p14:tracePt t="49414" x="5765800" y="2790825"/>
          <p14:tracePt t="49418" x="5773738" y="2790825"/>
          <p14:tracePt t="49424" x="5781675" y="2790825"/>
          <p14:tracePt t="49431" x="5789613" y="2790825"/>
          <p14:tracePt t="49434" x="5789613" y="2798763"/>
          <p14:tracePt t="49437" x="5797550" y="2798763"/>
          <p14:tracePt t="49444" x="5805488" y="2798763"/>
          <p14:tracePt t="49449" x="5813425" y="2806700"/>
          <p14:tracePt t="49457" x="5821363" y="2806700"/>
          <p14:tracePt t="49462" x="5821363" y="2814638"/>
          <p14:tracePt t="49467" x="5829300" y="2814638"/>
          <p14:tracePt t="49473" x="5829300" y="2822575"/>
          <p14:tracePt t="49478" x="5837238" y="2822575"/>
          <p14:tracePt t="49489" x="5837238" y="2830513"/>
          <p14:tracePt t="49490" x="5845175" y="2830513"/>
          <p14:tracePt t="49511" x="5845175" y="2838450"/>
          <p14:tracePt t="49515" x="5853113" y="2838450"/>
          <p14:tracePt t="49547" x="5861050" y="2838450"/>
          <p14:tracePt t="49550" x="5861050" y="2846388"/>
          <p14:tracePt t="49561" x="5868988" y="2846388"/>
          <p14:tracePt t="49568" x="5868988" y="2854325"/>
          <p14:tracePt t="49574" x="5876925" y="2854325"/>
          <p14:tracePt t="49590" x="5876925" y="2862263"/>
          <p14:tracePt t="49595" x="5884863" y="2862263"/>
          <p14:tracePt t="49689" x="5884863" y="2870200"/>
          <p14:tracePt t="49696" x="5892800" y="2870200"/>
          <p14:tracePt t="49722" x="5892800" y="2878138"/>
          <p14:tracePt t="49732" x="5900738" y="2878138"/>
          <p14:tracePt t="49739" x="5900738" y="2886075"/>
          <p14:tracePt t="49751" x="5908675" y="2894013"/>
          <p14:tracePt t="49803" x="5908675" y="2901950"/>
          <p14:tracePt t="49958" x="5908675" y="2909888"/>
          <p14:tracePt t="50139" x="5908675" y="2919413"/>
          <p14:tracePt t="50162" x="5908675" y="2927350"/>
          <p14:tracePt t="50176" x="5908675" y="2935288"/>
          <p14:tracePt t="50183" x="5916613" y="2935288"/>
          <p14:tracePt t="50193" x="5916613" y="2943225"/>
          <p14:tracePt t="50247" x="5916613" y="2951163"/>
          <p14:tracePt t="50364" x="5908675" y="2951163"/>
          <p14:tracePt t="50397" x="5908675" y="2959100"/>
          <p14:tracePt t="50571" x="5900738" y="2959100"/>
          <p14:tracePt t="50577" x="5900738" y="2967038"/>
          <p14:tracePt t="50579" x="5892800" y="2967038"/>
          <p14:tracePt t="50584" x="5884863" y="2967038"/>
          <p14:tracePt t="50586" x="5876925" y="2974975"/>
          <p14:tracePt t="50590" x="5868988" y="2974975"/>
          <p14:tracePt t="50595" x="5861050" y="2974975"/>
          <p14:tracePt t="50596" x="5853113" y="2974975"/>
          <p14:tracePt t="50598" x="5845175" y="2974975"/>
          <p14:tracePt t="50600" x="5845175" y="2982913"/>
          <p14:tracePt t="50602" x="5837238" y="2982913"/>
          <p14:tracePt t="50604" x="5829300" y="2982913"/>
          <p14:tracePt t="50606" x="5821363" y="2982913"/>
          <p14:tracePt t="50611" x="5797550" y="2982913"/>
          <p14:tracePt t="50612" x="5789613" y="2982913"/>
          <p14:tracePt t="50614" x="5781675" y="2982913"/>
          <p14:tracePt t="50616" x="5773738" y="2990850"/>
          <p14:tracePt t="50619" x="5757863" y="2990850"/>
          <p14:tracePt t="50621" x="5740400" y="2990850"/>
          <p14:tracePt t="50623" x="5732463" y="2990850"/>
          <p14:tracePt t="50626" x="5724525" y="2990850"/>
          <p14:tracePt t="50628" x="5708650" y="2990850"/>
          <p14:tracePt t="50629" x="5700713" y="2990850"/>
          <p14:tracePt t="50631" x="5684838" y="2990850"/>
          <p14:tracePt t="50633" x="5676900" y="2990850"/>
          <p14:tracePt t="50636" x="5661025" y="2990850"/>
          <p14:tracePt t="50638" x="5645150" y="2990850"/>
          <p14:tracePt t="50640" x="5629275" y="2990850"/>
          <p14:tracePt t="50643" x="5613400" y="2990850"/>
          <p14:tracePt t="50645" x="5597525" y="2990850"/>
          <p14:tracePt t="50646" x="5581650" y="2990850"/>
          <p14:tracePt t="50648" x="5565775" y="2982913"/>
          <p14:tracePt t="50651" x="5549900" y="2982913"/>
          <p14:tracePt t="50652" x="5534025" y="2982913"/>
          <p14:tracePt t="50654" x="5510213" y="2982913"/>
          <p14:tracePt t="50657" x="5502275" y="2982913"/>
          <p14:tracePt t="50660" x="5470525" y="2974975"/>
          <p14:tracePt t="50662" x="5446713" y="2974975"/>
          <p14:tracePt t="50664" x="5430838" y="2967038"/>
          <p14:tracePt t="50667" x="5414963" y="2967038"/>
          <p14:tracePt t="50668" x="5389563" y="2967038"/>
          <p14:tracePt t="50670" x="5373688" y="2959100"/>
          <p14:tracePt t="50672" x="5349875" y="2959100"/>
          <p14:tracePt t="50674" x="5334000" y="2959100"/>
          <p14:tracePt t="50677" x="5318125" y="2959100"/>
          <p14:tracePt t="50679" x="5294313" y="2951163"/>
          <p14:tracePt t="50683" x="5254625" y="2951163"/>
          <p14:tracePt t="50684" x="5230813" y="2951163"/>
          <p14:tracePt t="50686" x="5214938" y="2943225"/>
          <p14:tracePt t="50689" x="5183188" y="2943225"/>
          <p14:tracePt t="50693" x="5143500" y="2943225"/>
          <p14:tracePt t="50696" x="5127625" y="2943225"/>
          <p14:tracePt t="50700" x="5087938" y="2943225"/>
          <p14:tracePt t="50701" x="5064125" y="2935288"/>
          <p14:tracePt t="50703" x="5046663" y="2935288"/>
          <p14:tracePt t="50705" x="5030788" y="2935288"/>
          <p14:tracePt t="50707" x="5006975" y="2935288"/>
          <p14:tracePt t="50710" x="4991100" y="2935288"/>
          <p14:tracePt t="50712" x="4975225" y="2935288"/>
          <p14:tracePt t="50714" x="4951413" y="2935288"/>
          <p14:tracePt t="50715" x="4935538" y="2935288"/>
          <p14:tracePt t="50717" x="4919663" y="2935288"/>
          <p14:tracePt t="50719" x="4895850" y="2935288"/>
          <p14:tracePt t="50721" x="4879975" y="2935288"/>
          <p14:tracePt t="50723" x="4856163" y="2935288"/>
          <p14:tracePt t="50726" x="4840288" y="2943225"/>
          <p14:tracePt t="50728" x="4824413" y="2943225"/>
          <p14:tracePt t="50730" x="4808538" y="2943225"/>
          <p14:tracePt t="50731" x="4792663" y="2943225"/>
          <p14:tracePt t="50733" x="4768850" y="2943225"/>
          <p14:tracePt t="50735" x="4752975" y="2951163"/>
          <p14:tracePt t="50738" x="4737100" y="2951163"/>
          <p14:tracePt t="50740" x="4713288" y="2959100"/>
          <p14:tracePt t="50743" x="4695825" y="2959100"/>
          <p14:tracePt t="50747" x="4664075" y="2967038"/>
          <p14:tracePt t="50749" x="4648200" y="2967038"/>
          <p14:tracePt t="50750" x="4632325" y="2974975"/>
          <p14:tracePt t="50752" x="4616450" y="2974975"/>
          <p14:tracePt t="50754" x="4608513" y="2982913"/>
          <p14:tracePt t="50756" x="4592638" y="2982913"/>
          <p14:tracePt t="50761" x="4560888" y="2990850"/>
          <p14:tracePt t="50763" x="4545013" y="2990850"/>
          <p14:tracePt t="50765" x="4529138" y="2998788"/>
          <p14:tracePt t="50766" x="4521200" y="2998788"/>
          <p14:tracePt t="50768" x="4505325" y="3006725"/>
          <p14:tracePt t="50770" x="4489450" y="3006725"/>
          <p14:tracePt t="50772" x="4481513" y="3014663"/>
          <p14:tracePt t="50775" x="4465638" y="3022600"/>
          <p14:tracePt t="50777" x="4457700" y="3022600"/>
          <p14:tracePt t="50778" x="4441825" y="3030538"/>
          <p14:tracePt t="50783" x="4418013" y="3038475"/>
          <p14:tracePt t="50785" x="4402138" y="3046413"/>
          <p14:tracePt t="50786" x="4394200" y="3054350"/>
          <p14:tracePt t="50788" x="4378325" y="3062288"/>
          <p14:tracePt t="50793" x="4344988" y="3078163"/>
          <p14:tracePt t="50795" x="4337050" y="3078163"/>
          <p14:tracePt t="50798" x="4321175" y="3086100"/>
          <p14:tracePt t="50799" x="4305300" y="3094038"/>
          <p14:tracePt t="50801" x="4297363" y="3101975"/>
          <p14:tracePt t="50803" x="4281488" y="3117850"/>
          <p14:tracePt t="50805" x="4273550" y="3125788"/>
          <p14:tracePt t="50808" x="4249738" y="3133725"/>
          <p14:tracePt t="50810" x="4241800" y="3141663"/>
          <p14:tracePt t="50812" x="4225925" y="3149600"/>
          <p14:tracePt t="50814" x="4210050" y="3157538"/>
          <p14:tracePt t="50818" x="4178300" y="3173413"/>
          <p14:tracePt t="50819" x="4162425" y="3181350"/>
          <p14:tracePt t="50821" x="4146550" y="3189288"/>
          <p14:tracePt t="50823" x="4130675" y="3197225"/>
          <p14:tracePt t="50826" x="4106863" y="3205163"/>
          <p14:tracePt t="50827" x="4098925" y="3213100"/>
          <p14:tracePt t="50830" x="4075113" y="3213100"/>
          <p14:tracePt t="50834" x="4043363" y="3228975"/>
          <p14:tracePt t="50836" x="4027488" y="3236913"/>
          <p14:tracePt t="50838" x="4011613" y="3244850"/>
          <p14:tracePt t="50839" x="3994150" y="3244850"/>
          <p14:tracePt t="50843" x="3970338" y="3252788"/>
          <p14:tracePt t="50844" x="3954463" y="3262313"/>
          <p14:tracePt t="50849" x="3930650" y="3270250"/>
          <p14:tracePt t="50851" x="3914775" y="3278188"/>
          <p14:tracePt t="50852" x="3898900" y="3278188"/>
          <p14:tracePt t="50855" x="3883025" y="3286125"/>
          <p14:tracePt t="50856" x="3867150" y="3286125"/>
          <p14:tracePt t="50861" x="3843338" y="3294063"/>
          <p14:tracePt t="50862" x="3827463" y="3294063"/>
          <p14:tracePt t="50867" x="3803650" y="3302000"/>
          <p14:tracePt t="50869" x="3787775" y="3302000"/>
          <p14:tracePt t="50871" x="3779838" y="3302000"/>
          <p14:tracePt t="50872" x="3763963" y="3302000"/>
          <p14:tracePt t="50875" x="3756025" y="3309938"/>
          <p14:tracePt t="50877" x="3740150" y="3309938"/>
          <p14:tracePt t="50879" x="3732213" y="3309938"/>
          <p14:tracePt t="50881" x="3716338" y="3309938"/>
          <p14:tracePt t="50883" x="3708400" y="3309938"/>
          <p14:tracePt t="50885" x="3700463" y="3309938"/>
          <p14:tracePt t="50886" x="3692525" y="3317875"/>
          <p14:tracePt t="50888" x="3676650" y="3317875"/>
          <p14:tracePt t="50890" x="3668713" y="3317875"/>
          <p14:tracePt t="50893" x="3660775" y="3317875"/>
          <p14:tracePt t="50896" x="3651250" y="3317875"/>
          <p14:tracePt t="50897" x="3643313" y="3317875"/>
          <p14:tracePt t="50898" x="3635375" y="3317875"/>
          <p14:tracePt t="50901" x="3627438" y="3317875"/>
          <p14:tracePt t="50902" x="3619500" y="3317875"/>
          <p14:tracePt t="50904" x="3611563" y="3317875"/>
          <p14:tracePt t="50906" x="3603625" y="3317875"/>
          <p14:tracePt t="50911" x="3587750" y="3317875"/>
          <p14:tracePt t="50912" x="3579813" y="3317875"/>
          <p14:tracePt t="50914" x="3571875" y="3317875"/>
          <p14:tracePt t="50917" x="3563938" y="3317875"/>
          <p14:tracePt t="50920" x="3556000" y="3325813"/>
          <p14:tracePt t="50922" x="3548063" y="3325813"/>
          <p14:tracePt t="50927" x="3540125" y="3325813"/>
          <p14:tracePt t="50929" x="3532188" y="3317875"/>
          <p14:tracePt t="50946" x="3516313" y="3317875"/>
          <p14:tracePt t="50949" x="3508375" y="3317875"/>
          <p14:tracePt t="51126" x="3516313" y="3317875"/>
          <p14:tracePt t="51142" x="3524250" y="3317875"/>
          <p14:tracePt t="51146" x="3524250" y="3309938"/>
          <p14:tracePt t="51149" x="3532188" y="3309938"/>
          <p14:tracePt t="51154" x="3540125" y="3309938"/>
          <p14:tracePt t="51161" x="3556000" y="3309938"/>
          <p14:tracePt t="51164" x="3563938" y="3309938"/>
          <p14:tracePt t="51167" x="3571875" y="3309938"/>
          <p14:tracePt t="51169" x="3579813" y="3302000"/>
          <p14:tracePt t="51170" x="3587750" y="3302000"/>
          <p14:tracePt t="51172" x="3595688" y="3302000"/>
          <p14:tracePt t="51175" x="3603625" y="3302000"/>
          <p14:tracePt t="51177" x="3611563" y="3302000"/>
          <p14:tracePt t="51179" x="3619500" y="3302000"/>
          <p14:tracePt t="51180" x="3635375" y="3302000"/>
          <p14:tracePt t="51183" x="3643313" y="3302000"/>
          <p14:tracePt t="51184" x="3651250" y="3302000"/>
          <p14:tracePt t="51186" x="3668713" y="3294063"/>
          <p14:tracePt t="51188" x="3676650" y="3294063"/>
          <p14:tracePt t="51190" x="3684588" y="3294063"/>
          <p14:tracePt t="51193" x="3700463" y="3294063"/>
          <p14:tracePt t="51195" x="3708400" y="3294063"/>
          <p14:tracePt t="51199" x="3732213" y="3294063"/>
          <p14:tracePt t="51200" x="3740150" y="3294063"/>
          <p14:tracePt t="51202" x="3748088" y="3294063"/>
          <p14:tracePt t="51204" x="3756025" y="3294063"/>
          <p14:tracePt t="51206" x="3771900" y="3294063"/>
          <p14:tracePt t="51211" x="3787775" y="3294063"/>
          <p14:tracePt t="51213" x="3803650" y="3294063"/>
          <p14:tracePt t="51215" x="3811588" y="3294063"/>
          <p14:tracePt t="51216" x="3827463" y="3294063"/>
          <p14:tracePt t="51218" x="3835400" y="3294063"/>
          <p14:tracePt t="51220" x="3843338" y="3294063"/>
          <p14:tracePt t="51222" x="3859213" y="3294063"/>
          <p14:tracePt t="51225" x="3867150" y="3294063"/>
          <p14:tracePt t="51227" x="3875088" y="3302000"/>
          <p14:tracePt t="51230" x="3890963" y="3302000"/>
          <p14:tracePt t="51231" x="3898900" y="3302000"/>
          <p14:tracePt t="51233" x="3914775" y="3302000"/>
          <p14:tracePt t="51234" x="3922713" y="3302000"/>
          <p14:tracePt t="51236" x="3938588" y="3302000"/>
          <p14:tracePt t="51238" x="3946525" y="3302000"/>
          <p14:tracePt t="51240" x="3962400" y="3302000"/>
          <p14:tracePt t="51243" x="3970338" y="3302000"/>
          <p14:tracePt t="51247" x="4002088" y="3302000"/>
          <p14:tracePt t="51249" x="4011613" y="3302000"/>
          <p14:tracePt t="51250" x="4027488" y="3302000"/>
          <p14:tracePt t="51252" x="4035425" y="3302000"/>
          <p14:tracePt t="51254" x="4051300" y="3302000"/>
          <p14:tracePt t="51256" x="4059238" y="3302000"/>
          <p14:tracePt t="51261" x="4090988" y="3309938"/>
          <p14:tracePt t="51262" x="4098925" y="3309938"/>
          <p14:tracePt t="51264" x="4114800" y="3309938"/>
          <p14:tracePt t="51266" x="4122738" y="3309938"/>
          <p14:tracePt t="51268" x="4138613" y="3309938"/>
          <p14:tracePt t="51270" x="4146550" y="3309938"/>
          <p14:tracePt t="51272" x="4154488" y="3309938"/>
          <p14:tracePt t="51274" x="4170363" y="3309938"/>
          <p14:tracePt t="51277" x="4178300" y="3309938"/>
          <p14:tracePt t="51279" x="4194175" y="3317875"/>
          <p14:tracePt t="51280" x="4202113" y="3317875"/>
          <p14:tracePt t="51282" x="4217988" y="3317875"/>
          <p14:tracePt t="51284" x="4225925" y="3317875"/>
          <p14:tracePt t="51286" x="4241800" y="3317875"/>
          <p14:tracePt t="51288" x="4249738" y="3317875"/>
          <p14:tracePt t="51290" x="4257675" y="3309938"/>
          <p14:tracePt t="51293" x="4273550" y="3309938"/>
          <p14:tracePt t="51295" x="4281488" y="3309938"/>
          <p14:tracePt t="51297" x="4289425" y="3309938"/>
          <p14:tracePt t="51298" x="4305300" y="3309938"/>
          <p14:tracePt t="51300" x="4321175" y="3309938"/>
          <p14:tracePt t="51304" x="4337050" y="3309938"/>
          <p14:tracePt t="51307" x="4344988" y="3309938"/>
          <p14:tracePt t="51309" x="4352925" y="3309938"/>
          <p14:tracePt t="51311" x="4362450" y="3309938"/>
          <p14:tracePt t="51313" x="4370388" y="3309938"/>
          <p14:tracePt t="51314" x="4378325" y="3309938"/>
          <p14:tracePt t="51316" x="4386263" y="3309938"/>
          <p14:tracePt t="51318" x="4394200" y="3309938"/>
          <p14:tracePt t="51320" x="4402138" y="3309938"/>
          <p14:tracePt t="51322" x="4410075" y="3309938"/>
          <p14:tracePt t="51324" x="4418013" y="3309938"/>
          <p14:tracePt t="51328" x="4425950" y="3309938"/>
          <p14:tracePt t="51330" x="4433888" y="3309938"/>
          <p14:tracePt t="51334" x="4441825" y="3309938"/>
          <p14:tracePt t="51336" x="4449763" y="3309938"/>
          <p14:tracePt t="51340" x="4457700" y="3309938"/>
          <p14:tracePt t="51344" x="4465638" y="3309938"/>
          <p14:tracePt t="51346" x="4465638" y="3302000"/>
          <p14:tracePt t="51350" x="4473575" y="3302000"/>
          <p14:tracePt t="51523" x="4481513" y="3302000"/>
          <p14:tracePt t="51528" x="4489450" y="3302000"/>
          <p14:tracePt t="51535" x="4497388" y="3302000"/>
          <p14:tracePt t="51540" x="4505325" y="3302000"/>
          <p14:tracePt t="51544" x="4513263" y="3302000"/>
          <p14:tracePt t="51546" x="4521200" y="3302000"/>
          <p14:tracePt t="51550" x="4529138" y="3302000"/>
          <p14:tracePt t="51552" x="4537075" y="3302000"/>
          <p14:tracePt t="51554" x="4545013" y="3302000"/>
          <p14:tracePt t="51556" x="4552950" y="3302000"/>
          <p14:tracePt t="51560" x="4568825" y="3309938"/>
          <p14:tracePt t="51562" x="4576763" y="3309938"/>
          <p14:tracePt t="51564" x="4584700" y="3309938"/>
          <p14:tracePt t="51566" x="4600575" y="3309938"/>
          <p14:tracePt t="51568" x="4608513" y="3309938"/>
          <p14:tracePt t="51570" x="4616450" y="3309938"/>
          <p14:tracePt t="51572" x="4632325" y="3309938"/>
          <p14:tracePt t="51574" x="4640263" y="3309938"/>
          <p14:tracePt t="51577" x="4656138" y="3317875"/>
          <p14:tracePt t="51579" x="4664075" y="3317875"/>
          <p14:tracePt t="51580" x="4679950" y="3317875"/>
          <p14:tracePt t="51582" x="4687888" y="3317875"/>
          <p14:tracePt t="51584" x="4705350" y="3317875"/>
          <p14:tracePt t="51586" x="4721225" y="3317875"/>
          <p14:tracePt t="51589" x="4729163" y="3325813"/>
          <p14:tracePt t="51590" x="4745038" y="3325813"/>
          <p14:tracePt t="51593" x="4760913" y="3325813"/>
          <p14:tracePt t="51595" x="4776788" y="3333750"/>
          <p14:tracePt t="51597" x="4792663" y="3333750"/>
          <p14:tracePt t="51598" x="4808538" y="3333750"/>
          <p14:tracePt t="51600" x="4824413" y="3341688"/>
          <p14:tracePt t="51602" x="4840288" y="3341688"/>
          <p14:tracePt t="51605" x="4856163" y="3341688"/>
          <p14:tracePt t="51606" x="4872038" y="3349625"/>
          <p14:tracePt t="51610" x="4887913" y="3349625"/>
          <p14:tracePt t="51611" x="4903788" y="3349625"/>
          <p14:tracePt t="51613" x="4919663" y="3349625"/>
          <p14:tracePt t="51615" x="4935538" y="3357563"/>
          <p14:tracePt t="51616" x="4951413" y="3357563"/>
          <p14:tracePt t="51618" x="4975225" y="3357563"/>
          <p14:tracePt t="51620" x="4991100" y="3357563"/>
          <p14:tracePt t="51622" x="5006975" y="3365500"/>
          <p14:tracePt t="51624" x="5022850" y="3365500"/>
          <p14:tracePt t="51627" x="5038725" y="3365500"/>
          <p14:tracePt t="51628" x="5056188" y="3373438"/>
          <p14:tracePt t="51630" x="5072063" y="3373438"/>
          <p14:tracePt t="51632" x="5095875" y="3373438"/>
          <p14:tracePt t="51635" x="5111750" y="3381375"/>
          <p14:tracePt t="51636" x="5127625" y="3381375"/>
          <p14:tracePt t="51638" x="5143500" y="3381375"/>
          <p14:tracePt t="51640" x="5159375" y="3381375"/>
          <p14:tracePt t="51643" x="5175250" y="3381375"/>
          <p14:tracePt t="51646" x="5191125" y="3381375"/>
          <p14:tracePt t="51647" x="5207000" y="3381375"/>
          <p14:tracePt t="51648" x="5222875" y="3389313"/>
          <p14:tracePt t="51651" x="5238750" y="3389313"/>
          <p14:tracePt t="51652" x="5254625" y="3389313"/>
          <p14:tracePt t="51654" x="5262563" y="3389313"/>
          <p14:tracePt t="51656" x="5278438" y="3389313"/>
          <p14:tracePt t="51661" x="5302250" y="3389313"/>
          <p14:tracePt t="51663" x="5318125" y="3389313"/>
          <p14:tracePt t="51664" x="5334000" y="3389313"/>
          <p14:tracePt t="51667" x="5341938" y="3389313"/>
          <p14:tracePt t="51668" x="5349875" y="3397250"/>
          <p14:tracePt t="51670" x="5365750" y="3397250"/>
          <p14:tracePt t="51672" x="5373688" y="3397250"/>
          <p14:tracePt t="51674" x="5381625" y="3397250"/>
          <p14:tracePt t="51677" x="5389563" y="3397250"/>
          <p14:tracePt t="51679" x="5397500" y="3397250"/>
          <p14:tracePt t="51683" x="5414963" y="3397250"/>
          <p14:tracePt t="51684" x="5422900" y="3397250"/>
          <p14:tracePt t="51688" x="5430838" y="3397250"/>
          <p14:tracePt t="51690" x="5438775" y="3397250"/>
          <p14:tracePt t="51694" x="5438775" y="3405188"/>
          <p14:tracePt t="51697" x="5446713" y="3405188"/>
          <p14:tracePt t="51702" x="5454650" y="3405188"/>
          <p14:tracePt t="51985" x="5446713" y="3405188"/>
          <p14:tracePt t="51994" x="5438775" y="3405188"/>
          <p14:tracePt t="52000" x="5430838" y="3405188"/>
          <p14:tracePt t="52003" x="5430838" y="3413125"/>
          <p14:tracePt t="52006" x="5422900" y="3413125"/>
          <p14:tracePt t="52011" x="5414963" y="3413125"/>
          <p14:tracePt t="52014" x="5407025" y="3413125"/>
          <p14:tracePt t="52018" x="5397500" y="3413125"/>
          <p14:tracePt t="52020" x="5389563" y="3413125"/>
          <p14:tracePt t="52028" x="5381625" y="3413125"/>
          <p14:tracePt t="52029" x="5373688" y="3413125"/>
          <p14:tracePt t="52033" x="5365750" y="3413125"/>
          <p14:tracePt t="52038" x="5357813" y="3413125"/>
          <p14:tracePt t="52040" x="5349875" y="3413125"/>
          <p14:tracePt t="52046" x="5341938" y="3413125"/>
          <p14:tracePt t="52054" x="5334000" y="3413125"/>
          <p14:tracePt t="52711" x="5326063" y="3413125"/>
          <p14:tracePt t="52716" x="5318125" y="3413125"/>
          <p14:tracePt t="52718" x="5310188" y="3413125"/>
          <p14:tracePt t="52722" x="5302250" y="3421063"/>
          <p14:tracePt t="52725" x="5294313" y="3421063"/>
          <p14:tracePt t="52727" x="5278438" y="3421063"/>
          <p14:tracePt t="52731" x="5254625" y="3429000"/>
          <p14:tracePt t="52732" x="5246688" y="3429000"/>
          <p14:tracePt t="52734" x="5230813" y="3436938"/>
          <p14:tracePt t="52736" x="5214938" y="3436938"/>
          <p14:tracePt t="52738" x="5199063" y="3436938"/>
          <p14:tracePt t="52740" x="5183188" y="3444875"/>
          <p14:tracePt t="52745" x="5143500" y="3452813"/>
          <p14:tracePt t="52751" x="5080000" y="3460750"/>
          <p14:tracePt t="52752" x="5056188" y="3460750"/>
          <p14:tracePt t="52754" x="5038725" y="3460750"/>
          <p14:tracePt t="52756" x="5014913" y="3460750"/>
          <p14:tracePt t="52759" x="4991100" y="3460750"/>
          <p14:tracePt t="52761" x="4959350" y="3460750"/>
          <p14:tracePt t="52762" x="4935538" y="3460750"/>
          <p14:tracePt t="52764" x="4911725" y="3460750"/>
          <p14:tracePt t="52766" x="4887913" y="3460750"/>
          <p14:tracePt t="52768" x="4864100" y="3460750"/>
          <p14:tracePt t="52770" x="4832350" y="3460750"/>
          <p14:tracePt t="52772" x="4808538" y="3460750"/>
          <p14:tracePt t="52774" x="4776788" y="3460750"/>
          <p14:tracePt t="52776" x="4752975" y="3460750"/>
          <p14:tracePt t="52778" x="4721225" y="3460750"/>
          <p14:tracePt t="52780" x="4679950" y="3460750"/>
          <p14:tracePt t="52782" x="4656138" y="3460750"/>
          <p14:tracePt t="52784" x="4632325" y="3460750"/>
          <p14:tracePt t="52786" x="4600575" y="3460750"/>
          <p14:tracePt t="52788" x="4568825" y="3460750"/>
          <p14:tracePt t="52790" x="4537075" y="3452813"/>
          <p14:tracePt t="52792" x="4505325" y="3452813"/>
          <p14:tracePt t="52794" x="4473575" y="3452813"/>
          <p14:tracePt t="52796" x="4441825" y="3452813"/>
          <p14:tracePt t="52798" x="4410075" y="3452813"/>
          <p14:tracePt t="52800" x="4378325" y="3452813"/>
          <p14:tracePt t="52802" x="4344988" y="3444875"/>
          <p14:tracePt t="52804" x="4321175" y="3444875"/>
          <p14:tracePt t="52806" x="4289425" y="3444875"/>
          <p14:tracePt t="52809" x="4257675" y="3444875"/>
          <p14:tracePt t="52810" x="4225925" y="3436938"/>
          <p14:tracePt t="52812" x="4194175" y="3436938"/>
          <p14:tracePt t="52814" x="4162425" y="3436938"/>
          <p14:tracePt t="52816" x="4138613" y="3429000"/>
          <p14:tracePt t="52818" x="4114800" y="3429000"/>
          <p14:tracePt t="52820" x="4083050" y="3429000"/>
          <p14:tracePt t="52822" x="4051300" y="3429000"/>
          <p14:tracePt t="52824" x="4027488" y="3429000"/>
          <p14:tracePt t="52827" x="3994150" y="3429000"/>
          <p14:tracePt t="52828" x="3970338" y="3429000"/>
          <p14:tracePt t="52830" x="3946525" y="3421063"/>
          <p14:tracePt t="52832" x="3914775" y="3421063"/>
          <p14:tracePt t="52834" x="3890963" y="3421063"/>
          <p14:tracePt t="52836" x="3867150" y="3421063"/>
          <p14:tracePt t="52838" x="3843338" y="3421063"/>
          <p14:tracePt t="52840" x="3819525" y="3421063"/>
          <p14:tracePt t="52842" x="3795713" y="3421063"/>
          <p14:tracePt t="52844" x="3771900" y="3413125"/>
          <p14:tracePt t="52846" x="3748088" y="3413125"/>
          <p14:tracePt t="52848" x="3724275" y="3413125"/>
          <p14:tracePt t="52850" x="3708400" y="3405188"/>
          <p14:tracePt t="52852" x="3684588" y="3405188"/>
          <p14:tracePt t="52854" x="3668713" y="3397250"/>
          <p14:tracePt t="52856" x="3651250" y="3397250"/>
          <p14:tracePt t="52859" x="3627438" y="3389313"/>
          <p14:tracePt t="52860" x="3611563" y="3389313"/>
          <p14:tracePt t="52862" x="3595688" y="3389313"/>
          <p14:tracePt t="52864" x="3579813" y="3389313"/>
          <p14:tracePt t="52866" x="3563938" y="3381375"/>
          <p14:tracePt t="52868" x="3548063" y="3381375"/>
          <p14:tracePt t="52870" x="3532188" y="3381375"/>
          <p14:tracePt t="52872" x="3516313" y="3373438"/>
          <p14:tracePt t="52874" x="3500438" y="3373438"/>
          <p14:tracePt t="52876" x="3484563" y="3373438"/>
          <p14:tracePt t="52878" x="3468688" y="3373438"/>
          <p14:tracePt t="52880" x="3452813" y="3365500"/>
          <p14:tracePt t="52882" x="3436938" y="3365500"/>
          <p14:tracePt t="52884" x="3421063" y="3365500"/>
          <p14:tracePt t="52886" x="3413125" y="3365500"/>
          <p14:tracePt t="52888" x="3397250" y="3357563"/>
          <p14:tracePt t="52890" x="3381375" y="3357563"/>
          <p14:tracePt t="52892" x="3365500" y="3357563"/>
          <p14:tracePt t="52894" x="3349625" y="3349625"/>
          <p14:tracePt t="52896" x="3333750" y="3349625"/>
          <p14:tracePt t="52898" x="3317875" y="3349625"/>
          <p14:tracePt t="52900" x="3308350" y="3341688"/>
          <p14:tracePt t="52902" x="3292475" y="3341688"/>
          <p14:tracePt t="52904" x="3276600" y="3333750"/>
          <p14:tracePt t="52906" x="3260725" y="3333750"/>
          <p14:tracePt t="52909" x="3244850" y="3333750"/>
          <p14:tracePt t="52911" x="3228975" y="3325813"/>
          <p14:tracePt t="52912" x="3213100" y="3325813"/>
          <p14:tracePt t="52914" x="3197225" y="3317875"/>
          <p14:tracePt t="52916" x="3181350" y="3317875"/>
          <p14:tracePt t="52918" x="3165475" y="3309938"/>
          <p14:tracePt t="52920" x="3157538" y="3309938"/>
          <p14:tracePt t="52922" x="3141663" y="3309938"/>
          <p14:tracePt t="52924" x="3125788" y="3302000"/>
          <p14:tracePt t="52926" x="3117850" y="3302000"/>
          <p14:tracePt t="52928" x="3101975" y="3294063"/>
          <p14:tracePt t="52930" x="3094038" y="3294063"/>
          <p14:tracePt t="52932" x="3078163" y="3294063"/>
          <p14:tracePt t="52934" x="3070225" y="3286125"/>
          <p14:tracePt t="52943" x="3022600" y="3270250"/>
          <p14:tracePt t="52945" x="3014663" y="3262313"/>
          <p14:tracePt t="52946" x="3006725" y="3262313"/>
          <p14:tracePt t="52948" x="2998788" y="3252788"/>
          <p14:tracePt t="52950" x="2990850" y="3244850"/>
          <p14:tracePt t="52952" x="2982913" y="3244850"/>
          <p14:tracePt t="52954" x="2974975" y="3236913"/>
          <p14:tracePt t="52956" x="2967038" y="3228975"/>
          <p14:tracePt t="52960" x="2957513" y="3221038"/>
          <p14:tracePt t="52960" x="2957513" y="3213100"/>
          <p14:tracePt t="52964" x="2949575" y="3205163"/>
          <p14:tracePt t="52964" x="2941638" y="3197225"/>
          <p14:tracePt t="52966" x="2933700" y="3189288"/>
          <p14:tracePt t="52968" x="2925763" y="3181350"/>
          <p14:tracePt t="52970" x="2925763" y="3173413"/>
          <p14:tracePt t="52972" x="2917825" y="3165475"/>
          <p14:tracePt t="52974" x="2909888" y="3149600"/>
          <p14:tracePt t="52976" x="2909888" y="3141663"/>
          <p14:tracePt t="52979" x="2901950" y="3133725"/>
          <p14:tracePt t="52981" x="2901950" y="3125788"/>
          <p14:tracePt t="52982" x="2894013" y="3117850"/>
          <p14:tracePt t="52984" x="2886075" y="3101975"/>
          <p14:tracePt t="52986" x="2886075" y="3094038"/>
          <p14:tracePt t="52988" x="2886075" y="3086100"/>
          <p14:tracePt t="52990" x="2878138" y="3078163"/>
          <p14:tracePt t="52992" x="2878138" y="3062288"/>
          <p14:tracePt t="52994" x="2878138" y="3054350"/>
          <p14:tracePt t="52996" x="2870200" y="3046413"/>
          <p14:tracePt t="52998" x="2870200" y="3038475"/>
          <p14:tracePt t="53000" x="2862263" y="3022600"/>
          <p14:tracePt t="53002" x="2862263" y="3014663"/>
          <p14:tracePt t="53004" x="2862263" y="3006725"/>
          <p14:tracePt t="53006" x="2854325" y="2998788"/>
          <p14:tracePt t="53008" x="2854325" y="2990850"/>
          <p14:tracePt t="53010" x="2854325" y="2974975"/>
          <p14:tracePt t="53012" x="2854325" y="2967038"/>
          <p14:tracePt t="53014" x="2846388" y="2959100"/>
          <p14:tracePt t="53016" x="2846388" y="2951163"/>
          <p14:tracePt t="53018" x="2846388" y="2935288"/>
          <p14:tracePt t="53020" x="2838450" y="2935288"/>
          <p14:tracePt t="53022" x="2838450" y="2919413"/>
          <p14:tracePt t="53024" x="2838450" y="2909888"/>
          <p14:tracePt t="53026" x="2838450" y="2901950"/>
          <p14:tracePt t="53028" x="2830513" y="2894013"/>
          <p14:tracePt t="53030" x="2830513" y="2886075"/>
          <p14:tracePt t="53032" x="2830513" y="2878138"/>
          <p14:tracePt t="53034" x="2822575" y="2870200"/>
          <p14:tracePt t="53036" x="2822575" y="2862263"/>
          <p14:tracePt t="53038" x="2822575" y="2846388"/>
          <p14:tracePt t="53040" x="2822575" y="2838450"/>
          <p14:tracePt t="53042" x="2814638" y="2830513"/>
          <p14:tracePt t="53044" x="2814638" y="2822575"/>
          <p14:tracePt t="53046" x="2814638" y="2814638"/>
          <p14:tracePt t="53048" x="2806700" y="2806700"/>
          <p14:tracePt t="53050" x="2806700" y="2798763"/>
          <p14:tracePt t="53052" x="2806700" y="2782888"/>
          <p14:tracePt t="53056" x="2798763" y="2774950"/>
          <p14:tracePt t="53059" x="2798763" y="2759075"/>
          <p14:tracePt t="53061" x="2798763" y="2751138"/>
          <p14:tracePt t="53062" x="2790825" y="2743200"/>
          <p14:tracePt t="53064" x="2790825" y="2735263"/>
          <p14:tracePt t="53066" x="2790825" y="2727325"/>
          <p14:tracePt t="53068" x="2790825" y="2719388"/>
          <p14:tracePt t="53070" x="2782888" y="2711450"/>
          <p14:tracePt t="53072" x="2782888" y="2695575"/>
          <p14:tracePt t="53074" x="2782888" y="2687638"/>
          <p14:tracePt t="53077" x="2782888" y="2679700"/>
          <p14:tracePt t="53078" x="2774950" y="2663825"/>
          <p14:tracePt t="53080" x="2774950" y="2655888"/>
          <p14:tracePt t="53082" x="2774950" y="2647950"/>
          <p14:tracePt t="53084" x="2774950" y="2640013"/>
          <p14:tracePt t="53086" x="2774950" y="2624138"/>
          <p14:tracePt t="53088" x="2767013" y="2616200"/>
          <p14:tracePt t="53090" x="2767013" y="2608263"/>
          <p14:tracePt t="53092" x="2767013" y="2600325"/>
          <p14:tracePt t="53094" x="2767013" y="2592388"/>
          <p14:tracePt t="53096" x="2759075" y="2584450"/>
          <p14:tracePt t="53098" x="2759075" y="2576513"/>
          <p14:tracePt t="53100" x="2759075" y="2566988"/>
          <p14:tracePt t="53102" x="2759075" y="2559050"/>
          <p14:tracePt t="53104" x="2759075" y="2551113"/>
          <p14:tracePt t="53106" x="2759075" y="2543175"/>
          <p14:tracePt t="53109" x="2751138" y="2535238"/>
          <p14:tracePt t="53110" x="2751138" y="2527300"/>
          <p14:tracePt t="53112" x="2751138" y="2519363"/>
          <p14:tracePt t="53116" x="2751138" y="2511425"/>
          <p14:tracePt t="53118" x="2751138" y="2503488"/>
          <p14:tracePt t="53120" x="2751138" y="2495550"/>
          <p14:tracePt t="53122" x="2751138" y="2487613"/>
          <p14:tracePt t="53124" x="2751138" y="2479675"/>
          <p14:tracePt t="53128" x="2751138" y="2471738"/>
          <p14:tracePt t="53130" x="2743200" y="2463800"/>
          <p14:tracePt t="53134" x="2743200" y="2455863"/>
          <p14:tracePt t="53138" x="2743200" y="2447925"/>
          <p14:tracePt t="53140" x="2743200" y="2439988"/>
          <p14:tracePt t="53144" x="2743200" y="2432050"/>
          <p14:tracePt t="53150" x="2743200" y="2424113"/>
          <p14:tracePt t="53154" x="2743200" y="2416175"/>
          <p14:tracePt t="53159" x="2743200" y="2408238"/>
          <p14:tracePt t="53162" x="2743200" y="2400300"/>
          <p14:tracePt t="53166" x="2743200" y="2392363"/>
          <p14:tracePt t="53170" x="2743200" y="2384425"/>
          <p14:tracePt t="53174" x="2743200" y="2376488"/>
          <p14:tracePt t="53178" x="2743200" y="2368550"/>
          <p14:tracePt t="53184" x="2743200" y="2360613"/>
          <p14:tracePt t="53190" x="2743200" y="2352675"/>
          <p14:tracePt t="53196" x="2743200" y="2344738"/>
          <p14:tracePt t="53198" x="2735263" y="2344738"/>
          <p14:tracePt t="53204" x="2735263" y="2336800"/>
          <p14:tracePt t="53218" x="2735263" y="2328863"/>
          <p14:tracePt t="53373" x="2727325" y="2328863"/>
          <p14:tracePt t="53380" x="2727325" y="2320925"/>
          <p14:tracePt t="53386" x="2719388" y="2320925"/>
          <p14:tracePt t="53390" x="2711450" y="2320925"/>
          <p14:tracePt t="53393" x="2703513" y="2312988"/>
          <p14:tracePt t="53396" x="2695575" y="2312988"/>
          <p14:tracePt t="53400" x="2687638" y="2312988"/>
          <p14:tracePt t="53404" x="2687638" y="2305050"/>
          <p14:tracePt t="53405" x="2679700" y="2305050"/>
          <p14:tracePt t="53406" x="2671763" y="2305050"/>
          <p14:tracePt t="53411" x="2671763" y="2297113"/>
          <p14:tracePt t="53413" x="2663825" y="2297113"/>
          <p14:tracePt t="53420" x="2655888" y="2297113"/>
          <p14:tracePt t="53425" x="2655888" y="2289175"/>
          <p14:tracePt t="53459" x="2647950" y="2289175"/>
          <p14:tracePt t="53463" x="2647950" y="2281238"/>
          <p14:tracePt t="53477" x="2647950" y="2273300"/>
          <p14:tracePt t="53480" x="2640013" y="2273300"/>
          <p14:tracePt t="53484" x="2640013" y="2265363"/>
          <p14:tracePt t="53490" x="2632075" y="2257425"/>
          <p14:tracePt t="53496" x="2624138" y="2249488"/>
          <p14:tracePt t="53500" x="2616200" y="2241550"/>
          <p14:tracePt t="53504" x="2616200" y="2233613"/>
          <p14:tracePt t="53506" x="2606675" y="2233613"/>
          <p14:tracePt t="53511" x="2598738" y="2224088"/>
          <p14:tracePt t="53513" x="2590800" y="2224088"/>
          <p14:tracePt t="53514" x="2590800" y="2216150"/>
          <p14:tracePt t="53516" x="2582863" y="2216150"/>
          <p14:tracePt t="53520" x="2574925" y="2208213"/>
          <p14:tracePt t="53524" x="2566988" y="2208213"/>
          <p14:tracePt t="53528" x="2559050" y="2200275"/>
          <p14:tracePt t="53530" x="2551113" y="2200275"/>
          <p14:tracePt t="53532" x="2543175" y="2200275"/>
          <p14:tracePt t="53534" x="2543175" y="2192338"/>
          <p14:tracePt t="53536" x="2535238" y="2192338"/>
          <p14:tracePt t="53538" x="2527300" y="2192338"/>
          <p14:tracePt t="53543" x="2519363" y="2184400"/>
          <p14:tracePt t="53546" x="2511425" y="2184400"/>
          <p14:tracePt t="53548" x="2503488" y="2184400"/>
          <p14:tracePt t="53550" x="2495550" y="2184400"/>
          <p14:tracePt t="53554" x="2487613" y="2184400"/>
          <p14:tracePt t="53560" x="2471738" y="2176463"/>
          <p14:tracePt t="53564" x="2463800" y="2176463"/>
          <p14:tracePt t="53568" x="2455863" y="2176463"/>
          <p14:tracePt t="53574" x="2447925" y="2176463"/>
          <p14:tracePt t="53578" x="2439988" y="2176463"/>
          <p14:tracePt t="53584" x="2432050" y="2176463"/>
          <p14:tracePt t="53590" x="2424113" y="2184400"/>
          <p14:tracePt t="53596" x="2416175" y="2184400"/>
          <p14:tracePt t="53602" x="2408238" y="2184400"/>
          <p14:tracePt t="53606" x="2400300" y="2184400"/>
          <p14:tracePt t="53612" x="2392363" y="2184400"/>
          <p14:tracePt t="53616" x="2384425" y="2184400"/>
          <p14:tracePt t="53618" x="2376488" y="2184400"/>
          <p14:tracePt t="53622" x="2368550" y="2184400"/>
          <p14:tracePt t="53627" x="2360613" y="2184400"/>
          <p14:tracePt t="53630" x="2352675" y="2184400"/>
          <p14:tracePt t="53635" x="2344738" y="2184400"/>
          <p14:tracePt t="53637" x="2336800" y="2184400"/>
          <p14:tracePt t="53640" x="2328863" y="2184400"/>
          <p14:tracePt t="53644" x="2320925" y="2184400"/>
          <p14:tracePt t="53646" x="2312988" y="2184400"/>
          <p14:tracePt t="53650" x="2305050" y="2184400"/>
          <p14:tracePt t="53652" x="2297113" y="2184400"/>
          <p14:tracePt t="53656" x="2289175" y="2184400"/>
          <p14:tracePt t="53660" x="2281238" y="2184400"/>
          <p14:tracePt t="53662" x="2273300" y="2184400"/>
          <p14:tracePt t="53664" x="2265363" y="2184400"/>
          <p14:tracePt t="53666" x="2255838" y="2184400"/>
          <p14:tracePt t="53670" x="2247900" y="2184400"/>
          <p14:tracePt t="53672" x="2239963" y="2184400"/>
          <p14:tracePt t="53675" x="2232025" y="2184400"/>
          <p14:tracePt t="53677" x="2224088" y="2184400"/>
          <p14:tracePt t="53678" x="2216150" y="2184400"/>
          <p14:tracePt t="53682" x="2208213" y="2184400"/>
          <p14:tracePt t="53684" x="2200275" y="2184400"/>
          <p14:tracePt t="53686" x="2192338" y="2192338"/>
          <p14:tracePt t="53688" x="2184400" y="2192338"/>
          <p14:tracePt t="53693" x="2176463" y="2192338"/>
          <p14:tracePt t="53695" x="2168525" y="2192338"/>
          <p14:tracePt t="53698" x="2160588" y="2192338"/>
          <p14:tracePt t="53700" x="2152650" y="2192338"/>
          <p14:tracePt t="53702" x="2152650" y="2200275"/>
          <p14:tracePt t="53704" x="2144713" y="2200275"/>
          <p14:tracePt t="53706" x="2136775" y="2200275"/>
          <p14:tracePt t="53711" x="2128838" y="2200275"/>
          <p14:tracePt t="53714" x="2128838" y="2208213"/>
          <p14:tracePt t="53715" x="2120900" y="2208213"/>
          <p14:tracePt t="53718" x="2112963" y="2208213"/>
          <p14:tracePt t="53722" x="2105025" y="2216150"/>
          <p14:tracePt t="53729" x="2097088" y="2216150"/>
          <p14:tracePt t="53732" x="2089150" y="2224088"/>
          <p14:tracePt t="53738" x="2081213" y="2224088"/>
          <p14:tracePt t="53743" x="2073275" y="2233613"/>
          <p14:tracePt t="53748" x="2065338" y="2233613"/>
          <p14:tracePt t="53754" x="2065338" y="2241550"/>
          <p14:tracePt t="53756" x="2057400" y="2241550"/>
          <p14:tracePt t="53833" x="2057400" y="2249488"/>
          <p14:tracePt t="53838" x="2065338" y="2249488"/>
          <p14:tracePt t="53846" x="2073275" y="2249488"/>
          <p14:tracePt t="53850" x="2081213" y="2257425"/>
          <p14:tracePt t="53854" x="2089150" y="2257425"/>
          <p14:tracePt t="53860" x="2097088" y="2257425"/>
          <p14:tracePt t="53862" x="2105025" y="2257425"/>
          <p14:tracePt t="53864" x="2112963" y="2257425"/>
          <p14:tracePt t="53866" x="2112963" y="2265363"/>
          <p14:tracePt t="53868" x="2120900" y="2265363"/>
          <p14:tracePt t="53870" x="2128838" y="2265363"/>
          <p14:tracePt t="53872" x="2136775" y="2265363"/>
          <p14:tracePt t="53876" x="2144713" y="2265363"/>
          <p14:tracePt t="53878" x="2152650" y="2265363"/>
          <p14:tracePt t="53880" x="2160588" y="2265363"/>
          <p14:tracePt t="53882" x="2160588" y="2273300"/>
          <p14:tracePt t="53884" x="2168525" y="2273300"/>
          <p14:tracePt t="53886" x="2176463" y="2273300"/>
          <p14:tracePt t="53888" x="2184400" y="2273300"/>
          <p14:tracePt t="53890" x="2192338" y="2273300"/>
          <p14:tracePt t="53892" x="2200275" y="2273300"/>
          <p14:tracePt t="53894" x="2208213" y="2273300"/>
          <p14:tracePt t="53896" x="2216150" y="2273300"/>
          <p14:tracePt t="53898" x="2224088" y="2273300"/>
          <p14:tracePt t="53900" x="2232025" y="2281238"/>
          <p14:tracePt t="53902" x="2239963" y="2281238"/>
          <p14:tracePt t="53904" x="2247900" y="2281238"/>
          <p14:tracePt t="53906" x="2265363" y="2281238"/>
          <p14:tracePt t="53911" x="2281238" y="2289175"/>
          <p14:tracePt t="53912" x="2289175" y="2289175"/>
          <p14:tracePt t="53914" x="2297113" y="2289175"/>
          <p14:tracePt t="53917" x="2305050" y="2289175"/>
          <p14:tracePt t="53918" x="2312988" y="2289175"/>
          <p14:tracePt t="53920" x="2328863" y="2289175"/>
          <p14:tracePt t="53922" x="2336800" y="2297113"/>
          <p14:tracePt t="53924" x="2344738" y="2297113"/>
          <p14:tracePt t="53927" x="2352675" y="2297113"/>
          <p14:tracePt t="53930" x="2360613" y="2297113"/>
          <p14:tracePt t="53933" x="2376488" y="2305050"/>
          <p14:tracePt t="53934" x="2392363" y="2305050"/>
          <p14:tracePt t="53936" x="2400300" y="2305050"/>
          <p14:tracePt t="53938" x="2408238" y="2305050"/>
          <p14:tracePt t="53940" x="2416175" y="2305050"/>
          <p14:tracePt t="53943" x="2424113" y="2305050"/>
          <p14:tracePt t="53961" x="2511425" y="2312988"/>
          <p14:tracePt t="53963" x="2519363" y="2320925"/>
          <p14:tracePt t="53966" x="2535238" y="2320925"/>
          <p14:tracePt t="53969" x="2543175" y="2320925"/>
          <p14:tracePt t="53970" x="2559050" y="2320925"/>
          <p14:tracePt t="53972" x="2566988" y="2320925"/>
          <p14:tracePt t="53974" x="2574925" y="2320925"/>
          <p14:tracePt t="53977" x="2582863" y="2328863"/>
          <p14:tracePt t="53981" x="2598738" y="2328863"/>
          <p14:tracePt t="53982" x="2606675" y="2328863"/>
          <p14:tracePt t="53984" x="2616200" y="2328863"/>
          <p14:tracePt t="53986" x="2624138" y="2328863"/>
          <p14:tracePt t="53988" x="2632075" y="2336800"/>
          <p14:tracePt t="53990" x="2647950" y="2336800"/>
          <p14:tracePt t="53993" x="2655888" y="2336800"/>
          <p14:tracePt t="53996" x="2663825" y="2336800"/>
          <p14:tracePt t="53998" x="2671763" y="2336800"/>
          <p14:tracePt t="54000" x="2679700" y="2336800"/>
          <p14:tracePt t="54002" x="2687638" y="2336800"/>
          <p14:tracePt t="54004" x="2695575" y="2344738"/>
          <p14:tracePt t="54006" x="2703513" y="2344738"/>
          <p14:tracePt t="54012" x="2719388" y="2344738"/>
          <p14:tracePt t="54014" x="2727325" y="2344738"/>
          <p14:tracePt t="54015" x="2735263" y="2352675"/>
          <p14:tracePt t="54016" x="2743200" y="2352675"/>
          <p14:tracePt t="54018" x="2751138" y="2352675"/>
          <p14:tracePt t="54020" x="2759075" y="2352675"/>
          <p14:tracePt t="54022" x="2767013" y="2352675"/>
          <p14:tracePt t="54027" x="2774950" y="2352675"/>
          <p14:tracePt t="54030" x="2782888" y="2360613"/>
          <p14:tracePt t="54031" x="2790825" y="2360613"/>
          <p14:tracePt t="54032" x="2798763" y="2360613"/>
          <p14:tracePt t="54034" x="2806700" y="2360613"/>
          <p14:tracePt t="54036" x="2814638" y="2360613"/>
          <p14:tracePt t="54038" x="2822575" y="2360613"/>
          <p14:tracePt t="54040" x="2830513" y="2360613"/>
          <p14:tracePt t="54043" x="2838450" y="2368550"/>
          <p14:tracePt t="54045" x="2846388" y="2368550"/>
          <p14:tracePt t="54046" x="2854325" y="2368550"/>
          <p14:tracePt t="54048" x="2862263" y="2368550"/>
          <p14:tracePt t="54050" x="2870200" y="2368550"/>
          <p14:tracePt t="54052" x="2878138" y="2376488"/>
          <p14:tracePt t="54054" x="2886075" y="2376488"/>
          <p14:tracePt t="54056" x="2894013" y="2376488"/>
          <p14:tracePt t="54060" x="2901950" y="2376488"/>
          <p14:tracePt t="54062" x="2917825" y="2376488"/>
          <p14:tracePt t="54064" x="2925763" y="2384425"/>
          <p14:tracePt t="54066" x="2933700" y="2384425"/>
          <p14:tracePt t="54068" x="2941638" y="2384425"/>
          <p14:tracePt t="54070" x="2949575" y="2384425"/>
          <p14:tracePt t="54072" x="2967038" y="2384425"/>
          <p14:tracePt t="54074" x="2974975" y="2392363"/>
          <p14:tracePt t="54076" x="2982913" y="2392363"/>
          <p14:tracePt t="54080" x="2990850" y="2392363"/>
          <p14:tracePt t="54081" x="2998788" y="2392363"/>
          <p14:tracePt t="54082" x="3006725" y="2392363"/>
          <p14:tracePt t="54084" x="3022600" y="2392363"/>
          <p14:tracePt t="54086" x="3030538" y="2392363"/>
          <p14:tracePt t="54089" x="3038475" y="2400300"/>
          <p14:tracePt t="54090" x="3046413" y="2400300"/>
          <p14:tracePt t="54093" x="3054350" y="2400300"/>
          <p14:tracePt t="54095" x="3062288" y="2400300"/>
          <p14:tracePt t="54097" x="3078163" y="2400300"/>
          <p14:tracePt t="54098" x="3086100" y="2400300"/>
          <p14:tracePt t="54100" x="3094038" y="2400300"/>
          <p14:tracePt t="54102" x="3101975" y="2408238"/>
          <p14:tracePt t="54105" x="3109913" y="2408238"/>
          <p14:tracePt t="54106" x="3117850" y="2408238"/>
          <p14:tracePt t="54110" x="3125788" y="2408238"/>
          <p14:tracePt t="54112" x="3141663" y="2408238"/>
          <p14:tracePt t="54114" x="3149600" y="2408238"/>
          <p14:tracePt t="54116" x="3165475" y="2408238"/>
          <p14:tracePt t="54119" x="3173413" y="2408238"/>
          <p14:tracePt t="54120" x="3181350" y="2408238"/>
          <p14:tracePt t="54122" x="3189288" y="2408238"/>
          <p14:tracePt t="54125" x="3197225" y="2416175"/>
          <p14:tracePt t="54127" x="3205163" y="2416175"/>
          <p14:tracePt t="54129" x="3213100" y="2416175"/>
          <p14:tracePt t="54130" x="3228975" y="2416175"/>
          <p14:tracePt t="54132" x="3236913" y="2416175"/>
          <p14:tracePt t="54135" x="3244850" y="2416175"/>
          <p14:tracePt t="54136" x="3252788" y="2416175"/>
          <p14:tracePt t="54138" x="3260725" y="2416175"/>
          <p14:tracePt t="54140" x="3276600" y="2416175"/>
          <p14:tracePt t="54143" x="3284538" y="2424113"/>
          <p14:tracePt t="54145" x="3292475" y="2424113"/>
          <p14:tracePt t="54146" x="3300413" y="2424113"/>
          <p14:tracePt t="54148" x="3308350" y="2424113"/>
          <p14:tracePt t="54151" x="3325813" y="2424113"/>
          <p14:tracePt t="54152" x="3333750" y="2424113"/>
          <p14:tracePt t="54154" x="3341688" y="2424113"/>
          <p14:tracePt t="54156" x="3349625" y="2424113"/>
          <p14:tracePt t="54161" x="3373438" y="2424113"/>
          <p14:tracePt t="54162" x="3381375" y="2424113"/>
          <p14:tracePt t="54164" x="3389313" y="2424113"/>
          <p14:tracePt t="54167" x="3397250" y="2424113"/>
          <p14:tracePt t="54168" x="3413125" y="2424113"/>
          <p14:tracePt t="54170" x="3421063" y="2424113"/>
          <p14:tracePt t="54172" x="3429000" y="2424113"/>
          <p14:tracePt t="54174" x="3436938" y="2432050"/>
          <p14:tracePt t="54177" x="3444875" y="2432050"/>
          <p14:tracePt t="54179" x="3452813" y="2432050"/>
          <p14:tracePt t="54180" x="3460750" y="2432050"/>
          <p14:tracePt t="54182" x="3468688" y="2432050"/>
          <p14:tracePt t="54184" x="3476625" y="2432050"/>
          <p14:tracePt t="54186" x="3484563" y="2432050"/>
          <p14:tracePt t="54188" x="3492500" y="2432050"/>
          <p14:tracePt t="54190" x="3500438" y="2432050"/>
          <p14:tracePt t="54193" x="3508375" y="2432050"/>
          <p14:tracePt t="54195" x="3516313" y="2432050"/>
          <p14:tracePt t="54197" x="3524250" y="2432050"/>
          <p14:tracePt t="54198" x="3532188" y="2432050"/>
          <p14:tracePt t="54200" x="3540125" y="2432050"/>
          <p14:tracePt t="54202" x="3548063" y="2432050"/>
          <p14:tracePt t="54206" x="3556000" y="2432050"/>
          <p14:tracePt t="54210" x="3563938" y="2432050"/>
          <p14:tracePt t="54211" x="3571875" y="2432050"/>
          <p14:tracePt t="54213" x="3579813" y="2432050"/>
          <p14:tracePt t="54214" x="3587750" y="2439988"/>
          <p14:tracePt t="54216" x="3595688" y="2439988"/>
          <p14:tracePt t="54220" x="3603625" y="2439988"/>
          <p14:tracePt t="54222" x="3611563" y="2439988"/>
          <p14:tracePt t="54226" x="3619500" y="2439988"/>
          <p14:tracePt t="54230" x="3627438" y="2439988"/>
          <p14:tracePt t="54232" x="3635375" y="2439988"/>
          <p14:tracePt t="54236" x="3643313" y="2439988"/>
          <p14:tracePt t="54238" x="3643313" y="2447925"/>
          <p14:tracePt t="54240" x="3651250" y="2447925"/>
          <p14:tracePt t="54245" x="3660775" y="2447925"/>
          <p14:tracePt t="54248" x="3668713" y="2447925"/>
          <p14:tracePt t="54254" x="3676650" y="2447925"/>
          <p14:tracePt t="54261" x="3684588" y="2447925"/>
          <p14:tracePt t="54264" x="3692525" y="2447925"/>
          <p14:tracePt t="54270" x="3700463" y="2447925"/>
          <p14:tracePt t="54274" x="3708400" y="2447925"/>
          <p14:tracePt t="54282" x="3716338" y="2447925"/>
          <p14:tracePt t="54284" x="3716338" y="2439988"/>
          <p14:tracePt t="54290" x="3724275" y="2439988"/>
          <p14:tracePt t="54302" x="3732213" y="2439988"/>
          <p14:tracePt t="54322" x="3740150" y="2439988"/>
          <p14:tracePt t="54343" x="3748088" y="2439988"/>
          <p14:tracePt t="54360" x="3756025" y="2439988"/>
          <p14:tracePt t="54369" x="3763963" y="2439988"/>
          <p14:tracePt t="54379" x="3771900" y="2439988"/>
          <p14:tracePt t="54386" x="3779838" y="2439988"/>
          <p14:tracePt t="54393" x="3787775" y="2439988"/>
          <p14:tracePt t="54396" x="3795713" y="2439988"/>
          <p14:tracePt t="54402" x="3803650" y="2439988"/>
          <p14:tracePt t="54406" x="3811588" y="2439988"/>
          <p14:tracePt t="54412" x="3819525" y="2439988"/>
          <p14:tracePt t="54416" x="3827463" y="2439988"/>
          <p14:tracePt t="54422" x="3835400" y="2439988"/>
          <p14:tracePt t="54430" x="3843338" y="2439988"/>
          <p14:tracePt t="54438" x="3851275" y="2439988"/>
          <p14:tracePt t="54446" x="3859213" y="2439988"/>
          <p14:tracePt t="54456" x="3867150" y="2439988"/>
          <p14:tracePt t="54470" x="3875088" y="2439988"/>
          <p14:tracePt t="54478" x="3875088" y="2432050"/>
          <p14:tracePt t="54486" x="3883025" y="2432050"/>
          <p14:tracePt t="54498" x="3890963" y="2432050"/>
          <p14:tracePt t="54502" x="3890963" y="2424113"/>
          <p14:tracePt t="54513" x="3898900" y="2424113"/>
          <p14:tracePt t="54530" x="3906838" y="2424113"/>
          <p14:tracePt t="54544" x="3906838" y="2416175"/>
          <p14:tracePt t="54548" x="3914775" y="2416175"/>
          <p14:tracePt t="55112" x="3922713" y="2416175"/>
          <p14:tracePt t="55115" x="3922713" y="2408238"/>
          <p14:tracePt t="55126" x="3930650" y="2408238"/>
          <p14:tracePt t="55144" x="3938588" y="2400300"/>
          <p14:tracePt t="55157" x="3946525" y="2400300"/>
          <p14:tracePt t="55171" x="3954463" y="2400300"/>
          <p14:tracePt t="55174" x="3954463" y="2392363"/>
          <p14:tracePt t="55182" x="3962400" y="2392363"/>
          <p14:tracePt t="55190" x="3962400" y="2384425"/>
          <p14:tracePt t="55194" x="3970338" y="2384425"/>
          <p14:tracePt t="55203" x="3978275" y="2384425"/>
          <p14:tracePt t="55206" x="3978275" y="2376488"/>
          <p14:tracePt t="55659" x="3978275" y="2384425"/>
          <p14:tracePt t="55668" x="3970338" y="2384425"/>
          <p14:tracePt t="55678" x="3970338" y="2392363"/>
          <p14:tracePt t="55682" x="3962400" y="2392363"/>
          <p14:tracePt t="55803" x="3954463" y="2392363"/>
          <p14:tracePt t="55822" x="3946525" y="2392363"/>
          <p14:tracePt t="55879" x="3946525" y="2400300"/>
          <p14:tracePt t="55893" x="3938588" y="2400300"/>
          <p14:tracePt t="55904" x="3930650" y="2400300"/>
          <p14:tracePt t="56455" x="3930650" y="2392363"/>
          <p14:tracePt t="56473" x="3930650" y="2384425"/>
          <p14:tracePt t="56476" x="3938588" y="2384425"/>
          <p14:tracePt t="56482" x="3938588" y="2376488"/>
          <p14:tracePt t="56488" x="3946525" y="2376488"/>
          <p14:tracePt t="56494" x="3946525" y="2368550"/>
          <p14:tracePt t="56514" x="3946525" y="2360613"/>
          <p14:tracePt t="56623" x="3954463" y="2360613"/>
          <p14:tracePt t="56626" x="3954463" y="2352675"/>
          <p14:tracePt t="56634" x="3962400" y="2352675"/>
          <p14:tracePt t="56638" x="3962400" y="2344738"/>
          <p14:tracePt t="56917" x="3970338" y="2344738"/>
          <p14:tracePt t="56922" x="3970338" y="2336800"/>
          <p14:tracePt t="56937" x="3970338" y="2328863"/>
          <p14:tracePt t="56940" x="3978275" y="2328863"/>
          <p14:tracePt t="57761" x="3978275" y="2320925"/>
          <p14:tracePt t="57853" x="3986213" y="2320925"/>
          <p14:tracePt t="57863" x="3986213" y="2328863"/>
          <p14:tracePt t="57896" x="3986213" y="2336800"/>
          <p14:tracePt t="57901" x="3994150" y="2336800"/>
          <p14:tracePt t="57914" x="3994150" y="2344738"/>
          <p14:tracePt t="57927" x="4002088" y="2352675"/>
          <p14:tracePt t="57944" x="4002088" y="2360613"/>
          <p14:tracePt t="57952" x="3994150" y="2360613"/>
          <p14:tracePt t="57970" x="3994150" y="2368550"/>
          <p14:tracePt t="57995" x="3994150" y="2376488"/>
          <p14:tracePt t="58011" x="3994150" y="2384425"/>
          <p14:tracePt t="58016" x="3986213" y="2384425"/>
          <p14:tracePt t="58020" x="3986213" y="2392363"/>
          <p14:tracePt t="58029" x="3986213" y="2400300"/>
          <p14:tracePt t="58038" x="3986213" y="2408238"/>
          <p14:tracePt t="58047" x="3986213" y="2416175"/>
          <p14:tracePt t="58052" x="3986213" y="2424113"/>
          <p14:tracePt t="58054" x="3978275" y="2424113"/>
          <p14:tracePt t="58062" x="3978275" y="2432050"/>
          <p14:tracePt t="58070" x="3978275" y="2439988"/>
          <p14:tracePt t="58078" x="3978275" y="2447925"/>
          <p14:tracePt t="58086" x="3970338" y="2455863"/>
          <p14:tracePt t="58093" x="3970338" y="2463800"/>
          <p14:tracePt t="58095" x="3962400" y="2463800"/>
          <p14:tracePt t="58100" x="3954463" y="2471738"/>
          <p14:tracePt t="58106" x="3946525" y="2479675"/>
          <p14:tracePt t="58111" x="3938588" y="2479675"/>
          <p14:tracePt t="58114" x="3938588" y="2487613"/>
          <p14:tracePt t="58116" x="3930650" y="2487613"/>
          <p14:tracePt t="58120" x="3922713" y="2487613"/>
          <p14:tracePt t="58122" x="3922713" y="2495550"/>
          <p14:tracePt t="58126" x="3914775" y="2495550"/>
          <p14:tracePt t="58132" x="3914775" y="2503488"/>
          <p14:tracePt t="58135" x="3906838" y="2503488"/>
          <p14:tracePt t="58145" x="3898900" y="2503488"/>
          <p14:tracePt t="58146" x="3898900" y="2511425"/>
          <p14:tracePt t="58296" x="3890963" y="2503488"/>
          <p14:tracePt t="58300" x="3883025" y="2503488"/>
          <p14:tracePt t="58304" x="3883025" y="2495550"/>
          <p14:tracePt t="58306" x="3875088" y="2495550"/>
          <p14:tracePt t="58311" x="3867150" y="2495550"/>
          <p14:tracePt t="58312" x="3859213" y="2487613"/>
          <p14:tracePt t="58314" x="3851275" y="2487613"/>
          <p14:tracePt t="58316" x="3835400" y="2487613"/>
          <p14:tracePt t="58318" x="3827463" y="2479675"/>
          <p14:tracePt t="58320" x="3819525" y="2479675"/>
          <p14:tracePt t="58323" x="3803650" y="2479675"/>
          <p14:tracePt t="58324" x="3795713" y="2479675"/>
          <p14:tracePt t="58327" x="3779838" y="2479675"/>
          <p14:tracePt t="58329" x="3771900" y="2471738"/>
          <p14:tracePt t="58330" x="3756025" y="2471738"/>
          <p14:tracePt t="58332" x="3740150" y="2471738"/>
          <p14:tracePt t="58334" x="3732213" y="2463800"/>
          <p14:tracePt t="58336" x="3716338" y="2463800"/>
          <p14:tracePt t="58339" x="3700463" y="2463800"/>
          <p14:tracePt t="58340" x="3684588" y="2455863"/>
          <p14:tracePt t="58343" x="3668713" y="2455863"/>
          <p14:tracePt t="58346" x="3651250" y="2447925"/>
          <p14:tracePt t="58347" x="3643313" y="2447925"/>
          <p14:tracePt t="58348" x="3627438" y="2439988"/>
          <p14:tracePt t="58350" x="3611563" y="2439988"/>
          <p14:tracePt t="58352" x="3595688" y="2439988"/>
          <p14:tracePt t="58354" x="3587750" y="2432050"/>
          <p14:tracePt t="58356" x="3571875" y="2432050"/>
          <p14:tracePt t="58360" x="3548063" y="2424113"/>
          <p14:tracePt t="58363" x="3540125" y="2424113"/>
          <p14:tracePt t="58365" x="3524250" y="2424113"/>
          <p14:tracePt t="58366" x="3516313" y="2416175"/>
          <p14:tracePt t="58369" x="3500438" y="2416175"/>
          <p14:tracePt t="58370" x="3492500" y="2416175"/>
          <p14:tracePt t="58372" x="3484563" y="2416175"/>
          <p14:tracePt t="58374" x="3468688" y="2408238"/>
          <p14:tracePt t="58377" x="3460750" y="2408238"/>
          <p14:tracePt t="58378" x="3444875" y="2408238"/>
          <p14:tracePt t="58381" x="3429000" y="2408238"/>
          <p14:tracePt t="58382" x="3421063" y="2400300"/>
          <p14:tracePt t="58384" x="3405188" y="2400300"/>
          <p14:tracePt t="58386" x="3397250" y="2400300"/>
          <p14:tracePt t="58388" x="3381375" y="2400300"/>
          <p14:tracePt t="58390" x="3365500" y="2392363"/>
          <p14:tracePt t="58394" x="3357563" y="2392363"/>
          <p14:tracePt t="58397" x="3325813" y="2392363"/>
          <p14:tracePt t="58398" x="3308350" y="2392363"/>
          <p14:tracePt t="58401" x="3300413" y="2392363"/>
          <p14:tracePt t="58402" x="3284538" y="2384425"/>
          <p14:tracePt t="58404" x="3268663" y="2384425"/>
          <p14:tracePt t="58406" x="3252788" y="2384425"/>
          <p14:tracePt t="58410" x="3228975" y="2384425"/>
          <p14:tracePt t="58413" x="3213100" y="2376488"/>
          <p14:tracePt t="58414" x="3197225" y="2376488"/>
          <p14:tracePt t="58417" x="3189288" y="2376488"/>
          <p14:tracePt t="58418" x="3173413" y="2376488"/>
          <p14:tracePt t="58420" x="3157538" y="2376488"/>
          <p14:tracePt t="58422" x="3149600" y="2376488"/>
          <p14:tracePt t="58424" x="3133725" y="2376488"/>
          <p14:tracePt t="58427" x="3125788" y="2376488"/>
          <p14:tracePt t="58429" x="3109913" y="2376488"/>
          <p14:tracePt t="58430" x="3101975" y="2376488"/>
          <p14:tracePt t="58433" x="3086100" y="2376488"/>
          <p14:tracePt t="58434" x="3078163" y="2376488"/>
          <p14:tracePt t="58436" x="3062288" y="2376488"/>
          <p14:tracePt t="58438" x="3054350" y="2376488"/>
          <p14:tracePt t="58440" x="3038475" y="2376488"/>
          <p14:tracePt t="58443" x="3030538" y="2376488"/>
          <p14:tracePt t="58445" x="3022600" y="2376488"/>
          <p14:tracePt t="58447" x="3006725" y="2376488"/>
          <p14:tracePt t="58449" x="2998788" y="2376488"/>
          <p14:tracePt t="58450" x="2990850" y="2376488"/>
          <p14:tracePt t="58452" x="2982913" y="2376488"/>
          <p14:tracePt t="58454" x="2967038" y="2376488"/>
          <p14:tracePt t="58456" x="2957513" y="2376488"/>
          <p14:tracePt t="58461" x="2941638" y="2376488"/>
          <p14:tracePt t="58463" x="2933700" y="2376488"/>
          <p14:tracePt t="58464" x="2925763" y="2376488"/>
          <p14:tracePt t="58466" x="2917825" y="2376488"/>
          <p14:tracePt t="58468" x="2909888" y="2376488"/>
          <p14:tracePt t="58470" x="2901950" y="2376488"/>
          <p14:tracePt t="58472" x="2894013" y="2376488"/>
          <p14:tracePt t="58474" x="2886075" y="2376488"/>
          <p14:tracePt t="58477" x="2878138" y="2376488"/>
          <p14:tracePt t="58480" x="2870200" y="2376488"/>
          <p14:tracePt t="58482" x="2862263" y="2368550"/>
          <p14:tracePt t="58484" x="2854325" y="2368550"/>
          <p14:tracePt t="58488" x="2846388" y="2368550"/>
          <p14:tracePt t="58490" x="2838450" y="2368550"/>
          <p14:tracePt t="58493" x="2830513" y="2368550"/>
          <p14:tracePt t="58496" x="2822575" y="2368550"/>
          <p14:tracePt t="58498" x="2814638" y="2368550"/>
          <p14:tracePt t="58502" x="2806700" y="2368550"/>
          <p14:tracePt t="58506" x="2798763" y="2368550"/>
          <p14:tracePt t="58510" x="2790825" y="2368550"/>
          <p14:tracePt t="58513" x="2782888" y="2368550"/>
          <p14:tracePt t="58514" x="2774950" y="2368550"/>
          <p14:tracePt t="58518" x="2767013" y="2368550"/>
          <p14:tracePt t="58522" x="2759075" y="2368550"/>
          <p14:tracePt t="58527" x="2751138" y="2368550"/>
          <p14:tracePt t="58528" x="2751138" y="2360613"/>
          <p14:tracePt t="58530" x="2743200" y="2360613"/>
          <p14:tracePt t="58538" x="2735263" y="2360613"/>
          <p14:tracePt t="58548" x="2727325" y="2360613"/>
          <p14:tracePt t="58648" x="2735263" y="2360613"/>
          <p14:tracePt t="58654" x="2735263" y="2352675"/>
          <p14:tracePt t="58659" x="2743200" y="2352675"/>
          <p14:tracePt t="58662" x="2743200" y="2344738"/>
          <p14:tracePt t="58675" x="2743200" y="2336800"/>
          <p14:tracePt t="58686" x="2743200" y="2328863"/>
          <p14:tracePt t="58757" x="2735263" y="2328863"/>
          <p14:tracePt t="58763" x="2727325" y="2328863"/>
          <p14:tracePt t="58766" x="2719388" y="2336800"/>
          <p14:tracePt t="58769" x="2711450" y="2336800"/>
          <p14:tracePt t="58771" x="2703513" y="2336800"/>
          <p14:tracePt t="58774" x="2695575" y="2336800"/>
          <p14:tracePt t="58777" x="2687638" y="2336800"/>
          <p14:tracePt t="58779" x="2679700" y="2344738"/>
          <p14:tracePt t="58783" x="2671763" y="2344738"/>
          <p14:tracePt t="58784" x="2663825" y="2352675"/>
          <p14:tracePt t="58786" x="2655888" y="2352675"/>
          <p14:tracePt t="58788" x="2647950" y="2352675"/>
          <p14:tracePt t="58790" x="2647950" y="2360613"/>
          <p14:tracePt t="58793" x="2640013" y="2360613"/>
          <p14:tracePt t="58795" x="2632075" y="2368550"/>
          <p14:tracePt t="58797" x="2624138" y="2368550"/>
          <p14:tracePt t="58798" x="2624138" y="2376488"/>
          <p14:tracePt t="58800" x="2616200" y="2376488"/>
          <p14:tracePt t="58802" x="2606675" y="2376488"/>
          <p14:tracePt t="58804" x="2598738" y="2384425"/>
          <p14:tracePt t="58810" x="2582863" y="2392363"/>
          <p14:tracePt t="58814" x="2574925" y="2400300"/>
          <p14:tracePt t="58816" x="2566988" y="2400300"/>
          <p14:tracePt t="58818" x="2559050" y="2408238"/>
          <p14:tracePt t="58820" x="2551113" y="2408238"/>
          <p14:tracePt t="58824" x="2543175" y="2416175"/>
          <p14:tracePt t="58827" x="2535238" y="2416175"/>
          <p14:tracePt t="58830" x="2527300" y="2424113"/>
          <p14:tracePt t="58831" x="2519363" y="2424113"/>
          <p14:tracePt t="58832" x="2511425" y="2432050"/>
          <p14:tracePt t="58834" x="2503488" y="2432050"/>
          <p14:tracePt t="58836" x="2495550" y="2439988"/>
          <p14:tracePt t="58838" x="2487613" y="2439988"/>
          <p14:tracePt t="58840" x="2479675" y="2439988"/>
          <p14:tracePt t="58843" x="2471738" y="2447925"/>
          <p14:tracePt t="58844" x="2463800" y="2447925"/>
          <p14:tracePt t="58846" x="2455863" y="2455863"/>
          <p14:tracePt t="58848" x="2447925" y="2455863"/>
          <p14:tracePt t="58850" x="2439988" y="2455863"/>
          <p14:tracePt t="58852" x="2432050" y="2463800"/>
          <p14:tracePt t="58855" x="2424113" y="2463800"/>
          <p14:tracePt t="58856" x="2416175" y="2463800"/>
          <p14:tracePt t="58860" x="2408238" y="2471738"/>
          <p14:tracePt t="58864" x="2392363" y="2471738"/>
          <p14:tracePt t="58866" x="2384425" y="2479675"/>
          <p14:tracePt t="58868" x="2376488" y="2479675"/>
          <p14:tracePt t="58870" x="2368550" y="2479675"/>
          <p14:tracePt t="58872" x="2360613" y="2487613"/>
          <p14:tracePt t="58874" x="2352675" y="2487613"/>
          <p14:tracePt t="58877" x="2344738" y="2487613"/>
          <p14:tracePt t="58881" x="2328863" y="2495550"/>
          <p14:tracePt t="58882" x="2320925" y="2495550"/>
          <p14:tracePt t="58885" x="2305050" y="2495550"/>
          <p14:tracePt t="58886" x="2297113" y="2495550"/>
          <p14:tracePt t="58888" x="2289175" y="2503488"/>
          <p14:tracePt t="58890" x="2281238" y="2503488"/>
          <p14:tracePt t="58893" x="2273300" y="2503488"/>
          <p14:tracePt t="58895" x="2265363" y="2503488"/>
          <p14:tracePt t="58897" x="2255838" y="2503488"/>
          <p14:tracePt t="58898" x="2247900" y="2511425"/>
          <p14:tracePt t="58901" x="2239963" y="2511425"/>
          <p14:tracePt t="58902" x="2232025" y="2511425"/>
          <p14:tracePt t="58906" x="2224088" y="2511425"/>
          <p14:tracePt t="58910" x="2208213" y="2511425"/>
          <p14:tracePt t="58914" x="2200275" y="2511425"/>
          <p14:tracePt t="58917" x="2192338" y="2511425"/>
          <p14:tracePt t="58920" x="2184400" y="2511425"/>
          <p14:tracePt t="58924" x="2176463" y="2511425"/>
          <p14:tracePt t="58930" x="2168525" y="2511425"/>
          <p14:tracePt t="58946" x="2160588" y="2511425"/>
          <p14:tracePt t="59022" x="2160588" y="2503488"/>
          <p14:tracePt t="59030" x="2160588" y="2495550"/>
          <p14:tracePt t="59034" x="2160588" y="2487613"/>
          <p14:tracePt t="59038" x="2152650" y="2479675"/>
          <p14:tracePt t="59043" x="2152650" y="2471738"/>
          <p14:tracePt t="59046" x="2144713" y="2463800"/>
          <p14:tracePt t="59052" x="2144713" y="2455863"/>
          <p14:tracePt t="59056" x="2144713" y="2447925"/>
          <p14:tracePt t="59061" x="2136775" y="2439988"/>
          <p14:tracePt t="59062" x="2136775" y="2432050"/>
          <p14:tracePt t="59066" x="2136775" y="2424113"/>
          <p14:tracePt t="59068" x="2136775" y="2416175"/>
          <p14:tracePt t="59072" x="2136775" y="2408238"/>
          <p14:tracePt t="59074" x="2128838" y="2400300"/>
          <p14:tracePt t="59077" x="2128838" y="2392363"/>
          <p14:tracePt t="59079" x="2128838" y="2384425"/>
          <p14:tracePt t="59080" x="2128838" y="2376488"/>
          <p14:tracePt t="59082" x="2128838" y="2368550"/>
          <p14:tracePt t="59086" x="2120900" y="2360613"/>
          <p14:tracePt t="59088" x="2120900" y="2352675"/>
          <p14:tracePt t="59090" x="2120900" y="2344738"/>
          <p14:tracePt t="59096" x="2120900" y="2336800"/>
          <p14:tracePt t="59097" x="2120900" y="2328863"/>
          <p14:tracePt t="59098" x="2112963" y="2328863"/>
          <p14:tracePt t="59100" x="2112963" y="2320925"/>
          <p14:tracePt t="59104" x="2112963" y="2312988"/>
          <p14:tracePt t="59110" x="2112963" y="2305050"/>
          <p14:tracePt t="59112" x="2105025" y="2305050"/>
          <p14:tracePt t="59116" x="2105025" y="2297113"/>
          <p14:tracePt t="59134" x="2105025" y="2289175"/>
          <p14:tracePt t="59178" x="2105025" y="2297113"/>
          <p14:tracePt t="59218" x="2105025" y="2305050"/>
          <p14:tracePt t="59222" x="2112963" y="2312988"/>
          <p14:tracePt t="59226" x="2112963" y="2320925"/>
          <p14:tracePt t="59230" x="2120900" y="2320925"/>
          <p14:tracePt t="59232" x="2120900" y="2328863"/>
          <p14:tracePt t="59236" x="2120900" y="2336800"/>
          <p14:tracePt t="59240" x="2128838" y="2344738"/>
          <p14:tracePt t="59246" x="2128838" y="2352675"/>
          <p14:tracePt t="59248" x="2136775" y="2352675"/>
          <p14:tracePt t="59250" x="2136775" y="2360613"/>
          <p14:tracePt t="59254" x="2136775" y="2368550"/>
          <p14:tracePt t="59256" x="2144713" y="2368550"/>
          <p14:tracePt t="59260" x="2144713" y="2376488"/>
          <p14:tracePt t="59262" x="2152650" y="2384425"/>
          <p14:tracePt t="59266" x="2152650" y="2392363"/>
          <p14:tracePt t="59268" x="2160588" y="2400300"/>
          <p14:tracePt t="59272" x="2168525" y="2408238"/>
          <p14:tracePt t="59275" x="2168525" y="2416175"/>
          <p14:tracePt t="59278" x="2176463" y="2424113"/>
          <p14:tracePt t="59281" x="2176463" y="2432050"/>
          <p14:tracePt t="59282" x="2184400" y="2432050"/>
          <p14:tracePt t="59284" x="2192338" y="2439988"/>
          <p14:tracePt t="59288" x="2200275" y="2447925"/>
          <p14:tracePt t="59290" x="2208213" y="2455863"/>
          <p14:tracePt t="59294" x="2216150" y="2463800"/>
          <p14:tracePt t="59297" x="2224088" y="2471738"/>
          <p14:tracePt t="59300" x="2232025" y="2479675"/>
          <p14:tracePt t="59302" x="2239963" y="2479675"/>
          <p14:tracePt t="59304" x="2239963" y="2487613"/>
          <p14:tracePt t="59306" x="2247900" y="2495550"/>
          <p14:tracePt t="59310" x="2255838" y="2503488"/>
          <p14:tracePt t="59313" x="2265363" y="2503488"/>
          <p14:tracePt t="59317" x="2273300" y="2511425"/>
          <p14:tracePt t="59318" x="2273300" y="2519363"/>
          <p14:tracePt t="59321" x="2281238" y="2519363"/>
          <p14:tracePt t="59324" x="2289175" y="2527300"/>
          <p14:tracePt t="59330" x="2289175" y="2535238"/>
          <p14:tracePt t="59332" x="2297113" y="2535238"/>
          <p14:tracePt t="59334" x="2305050" y="2543175"/>
          <p14:tracePt t="59342" x="2312988" y="2551113"/>
          <p14:tracePt t="59348" x="2320925" y="2551113"/>
          <p14:tracePt t="59349" x="2320925" y="2559050"/>
          <p14:tracePt t="59356" x="2328863" y="2559050"/>
          <p14:tracePt t="59360" x="2328863" y="2566988"/>
          <p14:tracePt t="59366" x="2336800" y="2566988"/>
          <p14:tracePt t="59575" x="2336800" y="2576513"/>
          <p14:tracePt t="59590" x="2336800" y="2584450"/>
          <p14:tracePt t="59594" x="2328863" y="2584450"/>
          <p14:tracePt t="59595" x="2320925" y="2584450"/>
          <p14:tracePt t="59597" x="2320925" y="2592388"/>
          <p14:tracePt t="59599" x="2312988" y="2592388"/>
          <p14:tracePt t="59600" x="2305050" y="2600325"/>
          <p14:tracePt t="59602" x="2297113" y="2600325"/>
          <p14:tracePt t="59604" x="2289175" y="2600325"/>
          <p14:tracePt t="59606" x="2281238" y="2608263"/>
          <p14:tracePt t="59611" x="2265363" y="2616200"/>
          <p14:tracePt t="59613" x="2255838" y="2616200"/>
          <p14:tracePt t="59615" x="2247900" y="2624138"/>
          <p14:tracePt t="59616" x="2239963" y="2624138"/>
          <p14:tracePt t="59619" x="2232025" y="2632075"/>
          <p14:tracePt t="59620" x="2224088" y="2632075"/>
          <p14:tracePt t="59622" x="2216150" y="2632075"/>
          <p14:tracePt t="59624" x="2200275" y="2640013"/>
          <p14:tracePt t="59627" x="2192338" y="2640013"/>
          <p14:tracePt t="59630" x="2184400" y="2640013"/>
          <p14:tracePt t="59631" x="2168525" y="2647950"/>
          <p14:tracePt t="59633" x="2160588" y="2647950"/>
          <p14:tracePt t="59635" x="2144713" y="2647950"/>
          <p14:tracePt t="59636" x="2136775" y="2655888"/>
          <p14:tracePt t="59638" x="2120900" y="2655888"/>
          <p14:tracePt t="59640" x="2112963" y="2655888"/>
          <p14:tracePt t="59643" x="2097088" y="2663825"/>
          <p14:tracePt t="59645" x="2081213" y="2663825"/>
          <p14:tracePt t="59647" x="2073275" y="2663825"/>
          <p14:tracePt t="59648" x="2057400" y="2663825"/>
          <p14:tracePt t="59650" x="2049463" y="2671763"/>
          <p14:tracePt t="59652" x="2033588" y="2671763"/>
          <p14:tracePt t="59654" x="2017713" y="2671763"/>
          <p14:tracePt t="59656" x="2009775" y="2671763"/>
          <p14:tracePt t="59660" x="1978025" y="2671763"/>
          <p14:tracePt t="59663" x="1970088" y="2679700"/>
          <p14:tracePt t="59664" x="1954213" y="2679700"/>
          <p14:tracePt t="59667" x="1946275" y="2679700"/>
          <p14:tracePt t="59668" x="1930400" y="2679700"/>
          <p14:tracePt t="59670" x="1922463" y="2679700"/>
          <p14:tracePt t="59672" x="1905000" y="2679700"/>
          <p14:tracePt t="59674" x="1897063" y="2687638"/>
          <p14:tracePt t="59677" x="1889125" y="2687638"/>
          <p14:tracePt t="59679" x="1873250" y="2687638"/>
          <p14:tracePt t="59680" x="1865313" y="2687638"/>
          <p14:tracePt t="59683" x="1857375" y="2687638"/>
          <p14:tracePt t="59684" x="1841500" y="2687638"/>
          <p14:tracePt t="59688" x="1833563" y="2687638"/>
          <p14:tracePt t="59690" x="1825625" y="2687638"/>
          <p14:tracePt t="59693" x="1817688" y="2687638"/>
          <p14:tracePt t="59695" x="1809750" y="2687638"/>
          <p14:tracePt t="59698" x="1801813" y="2687638"/>
          <p14:tracePt t="59702" x="1793875" y="2687638"/>
          <p14:tracePt t="59704" x="1785938" y="2687638"/>
          <p14:tracePt t="59710" x="1778000" y="2687638"/>
          <p14:tracePt t="59716" x="1770063" y="2687638"/>
          <p14:tracePt t="59762" x="1762125" y="2687638"/>
          <p14:tracePt t="59774" x="1754188" y="2687638"/>
          <p14:tracePt t="59778" x="1754188" y="2695575"/>
          <p14:tracePt t="59786" x="1746250" y="2695575"/>
          <p14:tracePt t="59796" x="1738313" y="2695575"/>
          <p14:tracePt t="59810" x="1730375" y="2695575"/>
          <p14:tracePt t="59859" x="1730375" y="2687638"/>
          <p14:tracePt t="59874" x="1730375" y="2679700"/>
          <p14:tracePt t="59884" x="1730375" y="2671763"/>
          <p14:tracePt t="59895" x="1730375" y="2663825"/>
          <p14:tracePt t="59900" x="1722438" y="2663825"/>
          <p14:tracePt t="59903" x="1722438" y="2655888"/>
          <p14:tracePt t="59911" x="1714500" y="2647950"/>
          <p14:tracePt t="59914" x="1706563" y="2647950"/>
          <p14:tracePt t="59917" x="1706563" y="2640013"/>
          <p14:tracePt t="59920" x="1698625" y="2640013"/>
          <p14:tracePt t="59922" x="1698625" y="2632075"/>
          <p14:tracePt t="59925" x="1690688" y="2632075"/>
          <p14:tracePt t="59929" x="1682750" y="2624138"/>
          <p14:tracePt t="59932" x="1674813" y="2616200"/>
          <p14:tracePt t="59934" x="1666875" y="2616200"/>
          <p14:tracePt t="59938" x="1658938" y="2608263"/>
          <p14:tracePt t="59944" x="1651000" y="2608263"/>
          <p14:tracePt t="59945" x="1643063" y="2600325"/>
          <p14:tracePt t="59949" x="1627188" y="2600325"/>
          <p14:tracePt t="59952" x="1627188" y="2592388"/>
          <p14:tracePt t="59953" x="1619250" y="2592388"/>
          <p14:tracePt t="59954" x="1611313" y="2592388"/>
          <p14:tracePt t="59956" x="1603375" y="2584450"/>
          <p14:tracePt t="59959" x="1595438" y="2584450"/>
          <p14:tracePt t="59960" x="1587500" y="2584450"/>
          <p14:tracePt t="59962" x="1579563" y="2584450"/>
          <p14:tracePt t="59964" x="1571625" y="2584450"/>
          <p14:tracePt t="59966" x="1562100" y="2576513"/>
          <p14:tracePt t="59968" x="1554163" y="2576513"/>
          <p14:tracePt t="59970" x="1546225" y="2576513"/>
          <p14:tracePt t="59972" x="1538288" y="2576513"/>
          <p14:tracePt t="59974" x="1530350" y="2576513"/>
          <p14:tracePt t="59976" x="1522413" y="2576513"/>
          <p14:tracePt t="59978" x="1514475" y="2576513"/>
          <p14:tracePt t="59980" x="1498600" y="2566988"/>
          <p14:tracePt t="59982" x="1490663" y="2566988"/>
          <p14:tracePt t="59984" x="1482725" y="2566988"/>
          <p14:tracePt t="59986" x="1466850" y="2566988"/>
          <p14:tracePt t="59988" x="1458913" y="2566988"/>
          <p14:tracePt t="59990" x="1450975" y="2559050"/>
          <p14:tracePt t="59992" x="1435100" y="2559050"/>
          <p14:tracePt t="59995" x="1427163" y="2559050"/>
          <p14:tracePt t="59996" x="1411288" y="2559050"/>
          <p14:tracePt t="59998" x="1395413" y="2559050"/>
          <p14:tracePt t="60000" x="1387475" y="2559050"/>
          <p14:tracePt t="60002" x="1371600" y="2559050"/>
          <p14:tracePt t="60004" x="1363663" y="2566988"/>
          <p14:tracePt t="60006" x="1355725" y="2566988"/>
          <p14:tracePt t="60010" x="1331913" y="2566988"/>
          <p14:tracePt t="60012" x="1323975" y="2566988"/>
          <p14:tracePt t="60014" x="1308100" y="2566988"/>
          <p14:tracePt t="60016" x="1300163" y="2566988"/>
          <p14:tracePt t="60018" x="1284288" y="2566988"/>
          <p14:tracePt t="60020" x="1276350" y="2576513"/>
          <p14:tracePt t="60022" x="1268413" y="2576513"/>
          <p14:tracePt t="60024" x="1252538" y="2576513"/>
          <p14:tracePt t="60026" x="1244600" y="2576513"/>
          <p14:tracePt t="60028" x="1236663" y="2584450"/>
          <p14:tracePt t="60030" x="1228725" y="2584450"/>
          <p14:tracePt t="60032" x="1211263" y="2584450"/>
          <p14:tracePt t="60034" x="1203325" y="2584450"/>
          <p14:tracePt t="60036" x="1195388" y="2592388"/>
          <p14:tracePt t="60038" x="1187450" y="2592388"/>
          <p14:tracePt t="60040" x="1179513" y="2600325"/>
          <p14:tracePt t="60043" x="1171575" y="2600325"/>
          <p14:tracePt t="60044" x="1163638" y="2608263"/>
          <p14:tracePt t="60046" x="1155700" y="2608263"/>
          <p14:tracePt t="60048" x="1139825" y="2608263"/>
          <p14:tracePt t="60050" x="1131888" y="2616200"/>
          <p14:tracePt t="60052" x="1123950" y="2616200"/>
          <p14:tracePt t="60054" x="1116013" y="2616200"/>
          <p14:tracePt t="60056" x="1116013" y="2624138"/>
          <p14:tracePt t="60059" x="1108075" y="2624138"/>
          <p14:tracePt t="60061" x="1100138" y="2632075"/>
          <p14:tracePt t="60062" x="1092200" y="2632075"/>
          <p14:tracePt t="60064" x="1084263" y="2640013"/>
          <p14:tracePt t="60066" x="1076325" y="2647950"/>
          <p14:tracePt t="60068" x="1068388" y="2647950"/>
          <p14:tracePt t="60070" x="1068388" y="2655888"/>
          <p14:tracePt t="60072" x="1060450" y="2655888"/>
          <p14:tracePt t="60074" x="1052513" y="2663825"/>
          <p14:tracePt t="60079" x="1044575" y="2671763"/>
          <p14:tracePt t="60080" x="1044575" y="2679700"/>
          <p14:tracePt t="60082" x="1036638" y="2687638"/>
          <p14:tracePt t="60084" x="1028700" y="2687638"/>
          <p14:tracePt t="60086" x="1028700" y="2695575"/>
          <p14:tracePt t="60088" x="1020763" y="2703513"/>
          <p14:tracePt t="60090" x="1020763" y="2711450"/>
          <p14:tracePt t="60095" x="1012825" y="2719388"/>
          <p14:tracePt t="60096" x="1012825" y="2727325"/>
          <p14:tracePt t="60100" x="1012825" y="2735263"/>
          <p14:tracePt t="60102" x="1012825" y="2743200"/>
          <p14:tracePt t="60104" x="1004888" y="2743200"/>
          <p14:tracePt t="60106" x="1004888" y="2751138"/>
          <p14:tracePt t="60109" x="1004888" y="2759075"/>
          <p14:tracePt t="60111" x="1004888" y="2767013"/>
          <p14:tracePt t="60114" x="1004888" y="2774950"/>
          <p14:tracePt t="60116" x="1004888" y="2782888"/>
          <p14:tracePt t="60118" x="1004888" y="2790825"/>
          <p14:tracePt t="60120" x="996950" y="2798763"/>
          <p14:tracePt t="60122" x="996950" y="2806700"/>
          <p14:tracePt t="60126" x="996950" y="2814638"/>
          <p14:tracePt t="60128" x="996950" y="2822575"/>
          <p14:tracePt t="60130" x="996950" y="2830513"/>
          <p14:tracePt t="60132" x="1004888" y="2838450"/>
          <p14:tracePt t="60136" x="1004888" y="2846388"/>
          <p14:tracePt t="60138" x="1004888" y="2854325"/>
          <p14:tracePt t="60140" x="1004888" y="2862263"/>
          <p14:tracePt t="60142" x="1004888" y="2870200"/>
          <p14:tracePt t="60144" x="1004888" y="2878138"/>
          <p14:tracePt t="60148" x="1012825" y="2886075"/>
          <p14:tracePt t="60150" x="1012825" y="2894013"/>
          <p14:tracePt t="60154" x="1012825" y="2901950"/>
          <p14:tracePt t="60159" x="1020763" y="2909888"/>
          <p14:tracePt t="60162" x="1020763" y="2919413"/>
          <p14:tracePt t="60166" x="1020763" y="2927350"/>
          <p14:tracePt t="60168" x="1028700" y="2927350"/>
          <p14:tracePt t="60170" x="1028700" y="2935288"/>
          <p14:tracePt t="60174" x="1028700" y="2943225"/>
          <p14:tracePt t="60176" x="1036638" y="2943225"/>
          <p14:tracePt t="60178" x="1036638" y="2951163"/>
          <p14:tracePt t="60182" x="1044575" y="2959100"/>
          <p14:tracePt t="60186" x="1052513" y="2967038"/>
          <p14:tracePt t="60188" x="1052513" y="2974975"/>
          <p14:tracePt t="60190" x="1060450" y="2974975"/>
          <p14:tracePt t="60193" x="1060450" y="2982913"/>
          <p14:tracePt t="60195" x="1068388" y="2982913"/>
          <p14:tracePt t="60196" x="1068388" y="2990850"/>
          <p14:tracePt t="60198" x="1076325" y="2998788"/>
          <p14:tracePt t="60202" x="1084263" y="3006725"/>
          <p14:tracePt t="60206" x="1092200" y="3014663"/>
          <p14:tracePt t="60209" x="1100138" y="3014663"/>
          <p14:tracePt t="60211" x="1100138" y="3022600"/>
          <p14:tracePt t="60213" x="1108075" y="3022600"/>
          <p14:tracePt t="60227" x="1155700" y="3054350"/>
          <p14:tracePt t="60230" x="1171575" y="3062288"/>
          <p14:tracePt t="60232" x="1179513" y="3070225"/>
          <p14:tracePt t="60234" x="1187450" y="3070225"/>
          <p14:tracePt t="60236" x="1195388" y="3078163"/>
          <p14:tracePt t="60238" x="1203325" y="3078163"/>
          <p14:tracePt t="60240" x="1211263" y="3086100"/>
          <p14:tracePt t="60243" x="1220788" y="3086100"/>
          <p14:tracePt t="60246" x="1244600" y="3094038"/>
          <p14:tracePt t="60248" x="1252538" y="3101975"/>
          <p14:tracePt t="60250" x="1268413" y="3101975"/>
          <p14:tracePt t="60252" x="1276350" y="3109913"/>
          <p14:tracePt t="60254" x="1284288" y="3109913"/>
          <p14:tracePt t="60256" x="1292225" y="3109913"/>
          <p14:tracePt t="60259" x="1308100" y="3117850"/>
          <p14:tracePt t="60260" x="1316038" y="3117850"/>
          <p14:tracePt t="60262" x="1323975" y="3117850"/>
          <p14:tracePt t="60264" x="1339850" y="3125788"/>
          <p14:tracePt t="60266" x="1347788" y="3125788"/>
          <p14:tracePt t="60268" x="1355725" y="3133725"/>
          <p14:tracePt t="60270" x="1371600" y="3133725"/>
          <p14:tracePt t="60272" x="1379538" y="3133725"/>
          <p14:tracePt t="60274" x="1387475" y="3141663"/>
          <p14:tracePt t="60277" x="1403350" y="3141663"/>
          <p14:tracePt t="60279" x="1411288" y="3141663"/>
          <p14:tracePt t="60280" x="1419225" y="3149600"/>
          <p14:tracePt t="60282" x="1435100" y="3149600"/>
          <p14:tracePt t="60284" x="1443038" y="3149600"/>
          <p14:tracePt t="60286" x="1450975" y="3149600"/>
          <p14:tracePt t="60288" x="1466850" y="3149600"/>
          <p14:tracePt t="60290" x="1474788" y="3157538"/>
          <p14:tracePt t="60292" x="1490663" y="3157538"/>
          <p14:tracePt t="60295" x="1498600" y="3157538"/>
          <p14:tracePt t="60296" x="1514475" y="3157538"/>
          <p14:tracePt t="60298" x="1522413" y="3157538"/>
          <p14:tracePt t="60300" x="1538288" y="3157538"/>
          <p14:tracePt t="60302" x="1546225" y="3157538"/>
          <p14:tracePt t="60304" x="1562100" y="3165475"/>
          <p14:tracePt t="60306" x="1571625" y="3165475"/>
          <p14:tracePt t="60309" x="1587500" y="3165475"/>
          <p14:tracePt t="60310" x="1595438" y="3165475"/>
          <p14:tracePt t="60312" x="1611313" y="3165475"/>
          <p14:tracePt t="60314" x="1619250" y="3173413"/>
          <p14:tracePt t="60316" x="1627188" y="3173413"/>
          <p14:tracePt t="60318" x="1643063" y="3173413"/>
          <p14:tracePt t="60321" x="1651000" y="3173413"/>
          <p14:tracePt t="60322" x="1666875" y="3173413"/>
          <p14:tracePt t="60324" x="1674813" y="3173413"/>
          <p14:tracePt t="60326" x="1682750" y="3173413"/>
          <p14:tracePt t="60328" x="1690688" y="3173413"/>
          <p14:tracePt t="60330" x="1698625" y="3165475"/>
          <p14:tracePt t="60332" x="1714500" y="3165475"/>
          <p14:tracePt t="60334" x="1722438" y="3165475"/>
          <p14:tracePt t="60336" x="1730375" y="3165475"/>
          <p14:tracePt t="60338" x="1738313" y="3165475"/>
          <p14:tracePt t="60340" x="1746250" y="3165475"/>
          <p14:tracePt t="60342" x="1754188" y="3157538"/>
          <p14:tracePt t="60344" x="1762125" y="3157538"/>
          <p14:tracePt t="60346" x="1770063" y="3157538"/>
          <p14:tracePt t="60348" x="1778000" y="3157538"/>
          <p14:tracePt t="60350" x="1785938" y="3149600"/>
          <p14:tracePt t="60352" x="1793875" y="3149600"/>
          <p14:tracePt t="60354" x="1801813" y="3149600"/>
          <p14:tracePt t="60356" x="1809750" y="3141663"/>
          <p14:tracePt t="60359" x="1817688" y="3141663"/>
          <p14:tracePt t="60361" x="1825625" y="3141663"/>
          <p14:tracePt t="60362" x="1833563" y="3133725"/>
          <p14:tracePt t="60364" x="1841500" y="3133725"/>
          <p14:tracePt t="60369" x="1849438" y="3125788"/>
          <p14:tracePt t="60370" x="1857375" y="3125788"/>
          <p14:tracePt t="60372" x="1865313" y="3117850"/>
          <p14:tracePt t="60374" x="1873250" y="3117850"/>
          <p14:tracePt t="60376" x="1881188" y="3109913"/>
          <p14:tracePt t="60380" x="1889125" y="3101975"/>
          <p14:tracePt t="60382" x="1897063" y="3094038"/>
          <p14:tracePt t="60384" x="1905000" y="3094038"/>
          <p14:tracePt t="60386" x="1905000" y="3086100"/>
          <p14:tracePt t="60388" x="1912938" y="3078163"/>
          <p14:tracePt t="60390" x="1922463" y="3078163"/>
          <p14:tracePt t="60392" x="1922463" y="3070225"/>
          <p14:tracePt t="60395" x="1930400" y="3062288"/>
          <p14:tracePt t="60396" x="1938338" y="3054350"/>
          <p14:tracePt t="60398" x="1946275" y="3054350"/>
          <p14:tracePt t="60400" x="1954213" y="3046413"/>
          <p14:tracePt t="60402" x="1962150" y="3038475"/>
          <p14:tracePt t="60404" x="1962150" y="3030538"/>
          <p14:tracePt t="60406" x="1970088" y="3022600"/>
          <p14:tracePt t="60409" x="1978025" y="3022600"/>
          <p14:tracePt t="60410" x="1985963" y="3014663"/>
          <p14:tracePt t="60412" x="1985963" y="3006725"/>
          <p14:tracePt t="60414" x="1993900" y="2998788"/>
          <p14:tracePt t="60418" x="2001838" y="2990850"/>
          <p14:tracePt t="60420" x="2001838" y="2982913"/>
          <p14:tracePt t="60422" x="2009775" y="2982913"/>
          <p14:tracePt t="60424" x="2009775" y="2974975"/>
          <p14:tracePt t="60426" x="2017713" y="2974975"/>
          <p14:tracePt t="60428" x="2017713" y="2967038"/>
          <p14:tracePt t="60430" x="2017713" y="2959100"/>
          <p14:tracePt t="60432" x="2025650" y="2959100"/>
          <p14:tracePt t="60434" x="2025650" y="2951163"/>
          <p14:tracePt t="60438" x="2033588" y="2943225"/>
          <p14:tracePt t="60443" x="2033588" y="2935288"/>
          <p14:tracePt t="60444" x="2041525" y="2927350"/>
          <p14:tracePt t="60448" x="2041525" y="2919413"/>
          <p14:tracePt t="60451" x="2049463" y="2919413"/>
          <p14:tracePt t="60452" x="2049463" y="2909888"/>
          <p14:tracePt t="60456" x="2049463" y="2901950"/>
          <p14:tracePt t="60460" x="2057400" y="2894013"/>
          <p14:tracePt t="60464" x="2057400" y="2886075"/>
          <p14:tracePt t="60468" x="2057400" y="2878138"/>
          <p14:tracePt t="60475" x="2057400" y="2870200"/>
          <p14:tracePt t="60481" x="2057400" y="2862263"/>
          <p14:tracePt t="60484" x="2065338" y="2854325"/>
          <p14:tracePt t="60490" x="2065338" y="2846388"/>
          <p14:tracePt t="60496" x="2065338" y="2838450"/>
          <p14:tracePt t="60498" x="2065338" y="2830513"/>
          <p14:tracePt t="60502" x="2065338" y="2822575"/>
          <p14:tracePt t="60504" x="2065338" y="2814638"/>
          <p14:tracePt t="60511" x="2065338" y="2806700"/>
          <p14:tracePt t="60512" x="2065338" y="2798763"/>
          <p14:tracePt t="60514" x="2065338" y="2790825"/>
          <p14:tracePt t="60516" x="2065338" y="2782888"/>
          <p14:tracePt t="60520" x="2065338" y="2774950"/>
          <p14:tracePt t="60522" x="2065338" y="2767013"/>
          <p14:tracePt t="60528" x="2057400" y="2759075"/>
          <p14:tracePt t="60529" x="2057400" y="2751138"/>
          <p14:tracePt t="60532" x="2057400" y="2743200"/>
          <p14:tracePt t="60534" x="2057400" y="2735263"/>
          <p14:tracePt t="60538" x="2057400" y="2727325"/>
          <p14:tracePt t="60540" x="2057400" y="2719388"/>
          <p14:tracePt t="60545" x="2057400" y="2711450"/>
          <p14:tracePt t="60546" x="2049463" y="2711450"/>
          <p14:tracePt t="60548" x="2049463" y="2703513"/>
          <p14:tracePt t="60552" x="2049463" y="2695575"/>
          <p14:tracePt t="60556" x="2049463" y="2687638"/>
          <p14:tracePt t="60561" x="2041525" y="2679700"/>
          <p14:tracePt t="60566" x="2041525" y="2671763"/>
          <p14:tracePt t="60570" x="2033588" y="2663825"/>
          <p14:tracePt t="60576" x="2033588" y="2655888"/>
          <p14:tracePt t="60578" x="2025650" y="2655888"/>
          <p14:tracePt t="60580" x="2025650" y="2647950"/>
          <p14:tracePt t="60584" x="2017713" y="2647950"/>
          <p14:tracePt t="60586" x="2017713" y="2640013"/>
          <p14:tracePt t="60590" x="2009775" y="2640013"/>
          <p14:tracePt t="60593" x="2009775" y="2632075"/>
          <p14:tracePt t="60596" x="2001838" y="2632075"/>
          <p14:tracePt t="60598" x="2001838" y="2624138"/>
          <p14:tracePt t="60600" x="1993900" y="2624138"/>
          <p14:tracePt t="60604" x="1985963" y="2624138"/>
          <p14:tracePt t="60606" x="1985963" y="2616200"/>
          <p14:tracePt t="60610" x="1970088" y="2616200"/>
          <p14:tracePt t="60614" x="1962150" y="2608263"/>
          <p14:tracePt t="60615" x="1954213" y="2608263"/>
          <p14:tracePt t="60618" x="1946275" y="2608263"/>
          <p14:tracePt t="60620" x="1930400" y="2600325"/>
          <p14:tracePt t="60622" x="1922463" y="2600325"/>
          <p14:tracePt t="60624" x="1912938" y="2600325"/>
          <p14:tracePt t="60627" x="1905000" y="2600325"/>
          <p14:tracePt t="60630" x="1889125" y="2592388"/>
          <p14:tracePt t="60632" x="1873250" y="2592388"/>
          <p14:tracePt t="60634" x="1865313" y="2592388"/>
          <p14:tracePt t="60636" x="1857375" y="2592388"/>
          <p14:tracePt t="60638" x="1841500" y="2584450"/>
          <p14:tracePt t="60640" x="1833563" y="2584450"/>
          <p14:tracePt t="60643" x="1817688" y="2584450"/>
          <p14:tracePt t="60646" x="1801813" y="2584450"/>
          <p14:tracePt t="60647" x="1793875" y="2584450"/>
          <p14:tracePt t="60648" x="1778000" y="2576513"/>
          <p14:tracePt t="60651" x="1762125" y="2576513"/>
          <p14:tracePt t="60652" x="1754188" y="2576513"/>
          <p14:tracePt t="60654" x="1738313" y="2576513"/>
          <p14:tracePt t="60656" x="1730375" y="2576513"/>
          <p14:tracePt t="60660" x="1698625" y="2566988"/>
          <p14:tracePt t="60662" x="1690688" y="2566988"/>
          <p14:tracePt t="60664" x="1674813" y="2566988"/>
          <p14:tracePt t="60666" x="1658938" y="2566988"/>
          <p14:tracePt t="60668" x="1651000" y="2559050"/>
          <p14:tracePt t="60670" x="1635125" y="2559050"/>
          <p14:tracePt t="60672" x="1627188" y="2559050"/>
          <p14:tracePt t="60674" x="1611313" y="2559050"/>
          <p14:tracePt t="60677" x="1603375" y="2559050"/>
          <p14:tracePt t="60680" x="1595438" y="2559050"/>
          <p14:tracePt t="60683" x="1571625" y="2559050"/>
          <p14:tracePt t="60684" x="1562100" y="2551113"/>
          <p14:tracePt t="60686" x="1546225" y="2551113"/>
          <p14:tracePt t="60688" x="1538288" y="2551113"/>
          <p14:tracePt t="60690" x="1522413" y="2551113"/>
          <p14:tracePt t="60693" x="1514475" y="2543175"/>
          <p14:tracePt t="60695" x="1498600" y="2543175"/>
          <p14:tracePt t="60697" x="1490663" y="2543175"/>
          <p14:tracePt t="60699" x="1474788" y="2543175"/>
          <p14:tracePt t="60700" x="1466850" y="2543175"/>
          <p14:tracePt t="60702" x="1458913" y="2543175"/>
          <p14:tracePt t="60704" x="1443038" y="2543175"/>
          <p14:tracePt t="60706" x="1435100" y="2543175"/>
          <p14:tracePt t="60710" x="1419225" y="2543175"/>
          <p14:tracePt t="60712" x="1411288" y="2543175"/>
          <p14:tracePt t="60715" x="1403350" y="2543175"/>
          <p14:tracePt t="60716" x="1395413" y="2543175"/>
          <p14:tracePt t="60718" x="1387475" y="2543175"/>
          <p14:tracePt t="60720" x="1379538" y="2543175"/>
          <p14:tracePt t="60724" x="1371600" y="2551113"/>
          <p14:tracePt t="60727" x="1363663" y="2551113"/>
          <p14:tracePt t="60730" x="1355725" y="2551113"/>
          <p14:tracePt t="60734" x="1347788" y="2551113"/>
          <p14:tracePt t="60738" x="1339850" y="2551113"/>
          <p14:tracePt t="60743" x="1331913" y="2551113"/>
          <p14:tracePt t="60746" x="1323975" y="2551113"/>
          <p14:tracePt t="60752" x="1316038" y="2551113"/>
          <p14:tracePt t="60756" x="1308100" y="2551113"/>
          <p14:tracePt t="60762" x="1300163" y="2551113"/>
          <p14:tracePt t="60766" x="1292225" y="2551113"/>
          <p14:tracePt t="60771" x="1292225" y="2559050"/>
          <p14:tracePt t="60772" x="1284288" y="2559050"/>
          <p14:tracePt t="60778" x="1276350" y="2559050"/>
          <p14:tracePt t="60782" x="1268413" y="2559050"/>
          <p14:tracePt t="60788" x="1260475" y="2559050"/>
          <p14:tracePt t="60793" x="1252538" y="2566988"/>
          <p14:tracePt t="60796" x="1244600" y="2566988"/>
          <p14:tracePt t="60802" x="1236663" y="2566988"/>
          <p14:tracePt t="60810" x="1228725" y="2566988"/>
          <p14:tracePt t="60814" x="1220788" y="2566988"/>
          <p14:tracePt t="60816" x="1220788" y="2576513"/>
          <p14:tracePt t="60822" x="1211263" y="2576513"/>
          <p14:tracePt t="60828" x="1203325" y="2576513"/>
          <p14:tracePt t="60832" x="1195388" y="2576513"/>
          <p14:tracePt t="60838" x="1187450" y="2584450"/>
          <p14:tracePt t="60844" x="1179513" y="2584450"/>
          <p14:tracePt t="60846" x="1171575" y="2584450"/>
          <p14:tracePt t="60850" x="1163638" y="2592388"/>
          <p14:tracePt t="60856" x="1155700" y="2592388"/>
          <p14:tracePt t="60862" x="1147763" y="2592388"/>
          <p14:tracePt t="60866" x="1147763" y="2600325"/>
          <p14:tracePt t="60872" x="1139825" y="2600325"/>
          <p14:tracePt t="61753" x="1139825" y="2608263"/>
          <p14:tracePt t="61762" x="1147763" y="2616200"/>
          <p14:tracePt t="61765" x="1147763" y="2624138"/>
          <p14:tracePt t="61767" x="1155700" y="2624138"/>
          <p14:tracePt t="61770" x="1163638" y="2632075"/>
          <p14:tracePt t="61773" x="1171575" y="2632075"/>
          <p14:tracePt t="61783" x="1220788" y="2655888"/>
          <p14:tracePt t="61785" x="1228725" y="2663825"/>
          <p14:tracePt t="61786" x="1244600" y="2671763"/>
          <p14:tracePt t="61788" x="1252538" y="2679700"/>
          <p14:tracePt t="61791" x="1268413" y="2679700"/>
          <p14:tracePt t="61795" x="1292225" y="2695575"/>
          <p14:tracePt t="61797" x="1300163" y="2695575"/>
          <p14:tracePt t="61799" x="1316038" y="2703513"/>
          <p14:tracePt t="61800" x="1331913" y="2711450"/>
          <p14:tracePt t="61802" x="1339850" y="2711450"/>
          <p14:tracePt t="61804" x="1355725" y="2719388"/>
          <p14:tracePt t="61806" x="1363663" y="2719388"/>
          <p14:tracePt t="61810" x="1395413" y="2735263"/>
          <p14:tracePt t="61815" x="1419225" y="2743200"/>
          <p14:tracePt t="61816" x="1435100" y="2751138"/>
          <p14:tracePt t="61818" x="1450975" y="2759075"/>
          <p14:tracePt t="61820" x="1458913" y="2759075"/>
          <p14:tracePt t="61823" x="1474788" y="2767013"/>
          <p14:tracePt t="61824" x="1490663" y="2767013"/>
          <p14:tracePt t="61827" x="1506538" y="2774950"/>
          <p14:tracePt t="61828" x="1514475" y="2782888"/>
          <p14:tracePt t="61831" x="1530350" y="2782888"/>
          <p14:tracePt t="61833" x="1546225" y="2790825"/>
          <p14:tracePt t="61834" x="1562100" y="2790825"/>
          <p14:tracePt t="61836" x="1571625" y="2798763"/>
          <p14:tracePt t="61838" x="1587500" y="2806700"/>
          <p14:tracePt t="61840" x="1603375" y="2814638"/>
          <p14:tracePt t="61843" x="1611313" y="2814638"/>
          <p14:tracePt t="61844" x="1627188" y="2822575"/>
          <p14:tracePt t="61849" x="1651000" y="2830513"/>
          <p14:tracePt t="61850" x="1658938" y="2838450"/>
          <p14:tracePt t="61852" x="1674813" y="2846388"/>
          <p14:tracePt t="61855" x="1682750" y="2846388"/>
          <p14:tracePt t="61856" x="1698625" y="2854325"/>
          <p14:tracePt t="61860" x="1706563" y="2854325"/>
          <p14:tracePt t="61861" x="1714500" y="2862263"/>
          <p14:tracePt t="61865" x="1738313" y="2870200"/>
          <p14:tracePt t="61867" x="1746250" y="2870200"/>
          <p14:tracePt t="61868" x="1754188" y="2878138"/>
          <p14:tracePt t="61871" x="1762125" y="2878138"/>
          <p14:tracePt t="61872" x="1770063" y="2886075"/>
          <p14:tracePt t="61874" x="1778000" y="2886075"/>
          <p14:tracePt t="61877" x="1785938" y="2894013"/>
          <p14:tracePt t="61878" x="1793875" y="2894013"/>
          <p14:tracePt t="61882" x="1801813" y="2901950"/>
          <p14:tracePt t="61885" x="1809750" y="2901950"/>
          <p14:tracePt t="61886" x="1817688" y="2909888"/>
          <p14:tracePt t="61888" x="1825625" y="2909888"/>
          <p14:tracePt t="61890" x="1833563" y="2919413"/>
          <p14:tracePt t="61894" x="1841500" y="2919413"/>
          <p14:tracePt t="61898" x="1857375" y="2927350"/>
          <p14:tracePt t="61901" x="1865313" y="2927350"/>
          <p14:tracePt t="61904" x="1873250" y="2935288"/>
          <p14:tracePt t="61906" x="1881188" y="2935288"/>
          <p14:tracePt t="61910" x="1897063" y="2935288"/>
          <p14:tracePt t="61914" x="1905000" y="2943225"/>
          <p14:tracePt t="61916" x="1912938" y="2943225"/>
          <p14:tracePt t="61918" x="1922463" y="2943225"/>
          <p14:tracePt t="61920" x="1930400" y="2951163"/>
          <p14:tracePt t="61922" x="1938338" y="2951163"/>
          <p14:tracePt t="61924" x="1946275" y="2951163"/>
          <p14:tracePt t="61927" x="1954213" y="2951163"/>
          <p14:tracePt t="61930" x="1962150" y="2951163"/>
          <p14:tracePt t="61933" x="1978025" y="2959100"/>
          <p14:tracePt t="61934" x="1985963" y="2959100"/>
          <p14:tracePt t="61936" x="1993900" y="2959100"/>
          <p14:tracePt t="61938" x="2001838" y="2959100"/>
          <p14:tracePt t="61940" x="2009775" y="2959100"/>
          <p14:tracePt t="61943" x="2017713" y="2967038"/>
          <p14:tracePt t="61961" x="2081213" y="2974975"/>
          <p14:tracePt t="61966" x="2097088" y="2974975"/>
          <p14:tracePt t="61967" x="2105025" y="2974975"/>
          <p14:tracePt t="61970" x="2112963" y="2974975"/>
          <p14:tracePt t="61972" x="2120900" y="2974975"/>
          <p14:tracePt t="61974" x="2128838" y="2974975"/>
          <p14:tracePt t="61977" x="2136775" y="2982913"/>
          <p14:tracePt t="61980" x="2144713" y="2982913"/>
          <p14:tracePt t="61982" x="2152650" y="2982913"/>
          <p14:tracePt t="61984" x="2160588" y="2982913"/>
          <p14:tracePt t="61988" x="2168525" y="2982913"/>
          <p14:tracePt t="61990" x="2176463" y="2982913"/>
          <p14:tracePt t="61993" x="2184400" y="2990850"/>
          <p14:tracePt t="61996" x="2192338" y="2990850"/>
          <p14:tracePt t="61998" x="2200275" y="2990850"/>
          <p14:tracePt t="62002" x="2208213" y="2990850"/>
          <p14:tracePt t="62004" x="2216150" y="2990850"/>
          <p14:tracePt t="62010" x="2224088" y="2998788"/>
          <p14:tracePt t="62014" x="2232025" y="2998788"/>
          <p14:tracePt t="62018" x="2239963" y="2998788"/>
          <p14:tracePt t="62030" x="2247900" y="2998788"/>
          <p14:tracePt t="62464" x="2247900" y="3006725"/>
          <p14:tracePt t="62478" x="2255838" y="3006725"/>
          <p14:tracePt t="62490" x="2255838" y="3014663"/>
          <p14:tracePt t="62496" x="2247900" y="3014663"/>
          <p14:tracePt t="62499" x="2247900" y="3022600"/>
          <p14:tracePt t="62500" x="2247900" y="3030538"/>
          <p14:tracePt t="62502" x="2239963" y="3038475"/>
          <p14:tracePt t="62504" x="2239963" y="3046413"/>
          <p14:tracePt t="62506" x="2232025" y="3054350"/>
          <p14:tracePt t="62511" x="2224088" y="3078163"/>
          <p14:tracePt t="62513" x="2216150" y="3086100"/>
          <p14:tracePt t="62514" x="2208213" y="3094038"/>
          <p14:tracePt t="62516" x="2208213" y="3101975"/>
          <p14:tracePt t="62518" x="2200275" y="3109913"/>
          <p14:tracePt t="62520" x="2200275" y="3117850"/>
          <p14:tracePt t="62522" x="2200275" y="3125788"/>
          <p14:tracePt t="62524" x="2192338" y="3133725"/>
          <p14:tracePt t="62527" x="2192338" y="3141663"/>
          <p14:tracePt t="62528" x="2192338" y="3149600"/>
          <p14:tracePt t="62531" x="2192338" y="3157538"/>
          <p14:tracePt t="62532" x="2192338" y="3165475"/>
          <p14:tracePt t="62534" x="2192338" y="3173413"/>
          <p14:tracePt t="62536" x="2192338" y="3181350"/>
          <p14:tracePt t="62538" x="2192338" y="3189288"/>
          <p14:tracePt t="62540" x="2192338" y="3197225"/>
          <p14:tracePt t="62543" x="2192338" y="3205163"/>
          <p14:tracePt t="62544" x="2192338" y="3213100"/>
          <p14:tracePt t="62547" x="2192338" y="3221038"/>
          <p14:tracePt t="62548" x="2192338" y="3228975"/>
          <p14:tracePt t="62552" x="2192338" y="3236913"/>
          <p14:tracePt t="62554" x="2192338" y="3244850"/>
          <p14:tracePt t="62557" x="2192338" y="3252788"/>
          <p14:tracePt t="62560" x="2184400" y="3262313"/>
          <p14:tracePt t="62562" x="2184400" y="3270250"/>
          <p14:tracePt t="62566" x="2184400" y="3278188"/>
          <p14:tracePt t="62572" x="2184400" y="3286125"/>
          <p14:tracePt t="62580" x="2184400" y="3294063"/>
          <p14:tracePt t="62863" x="2184400" y="3286125"/>
          <p14:tracePt t="62870" x="2184400" y="3278188"/>
          <p14:tracePt t="62876" x="2192338" y="3278188"/>
          <p14:tracePt t="62880" x="2192338" y="3270250"/>
          <p14:tracePt t="62896" x="2200275" y="3270250"/>
          <p14:tracePt t="62998" x="2208213" y="3270250"/>
          <p14:tracePt t="63006" x="2216150" y="3278188"/>
          <p14:tracePt t="63011" x="2216150" y="3286125"/>
          <p14:tracePt t="63012" x="2224088" y="3286125"/>
          <p14:tracePt t="63015" x="2224088" y="3294063"/>
          <p14:tracePt t="63018" x="2232025" y="3302000"/>
          <p14:tracePt t="63022" x="2239963" y="3317875"/>
          <p14:tracePt t="63024" x="2239963" y="3325813"/>
          <p14:tracePt t="63027" x="2239963" y="3341688"/>
          <p14:tracePt t="63030" x="2239963" y="3349625"/>
          <p14:tracePt t="63031" x="2239963" y="3365500"/>
          <p14:tracePt t="63033" x="2247900" y="3373438"/>
          <p14:tracePt t="63034" x="2247900" y="3389313"/>
          <p14:tracePt t="63036" x="2247900" y="3405188"/>
          <p14:tracePt t="63038" x="2255838" y="3413125"/>
          <p14:tracePt t="63040" x="2255838" y="3429000"/>
          <p14:tracePt t="63044" x="2265363" y="3460750"/>
          <p14:tracePt t="63047" x="2265363" y="3476625"/>
          <p14:tracePt t="63048" x="2273300" y="3492500"/>
          <p14:tracePt t="63050" x="2273300" y="3516313"/>
          <p14:tracePt t="63052" x="2281238" y="3532188"/>
          <p14:tracePt t="63054" x="2281238" y="3548063"/>
          <p14:tracePt t="63057" x="2289175" y="3571875"/>
          <p14:tracePt t="63059" x="2289175" y="3587750"/>
          <p14:tracePt t="63061" x="2289175" y="3605213"/>
          <p14:tracePt t="63063" x="2297113" y="3629025"/>
          <p14:tracePt t="63066" x="2305050" y="3668713"/>
          <p14:tracePt t="63068" x="2305050" y="3692525"/>
          <p14:tracePt t="63070" x="2312988" y="3716338"/>
          <p14:tracePt t="63072" x="2312988" y="3740150"/>
          <p14:tracePt t="63074" x="2320925" y="3763963"/>
          <p14:tracePt t="63076" x="2328863" y="3779838"/>
          <p14:tracePt t="63078" x="2328863" y="3803650"/>
          <p14:tracePt t="63080" x="2336800" y="3827463"/>
          <p14:tracePt t="63082" x="2344738" y="3851275"/>
          <p14:tracePt t="63084" x="2344738" y="3875088"/>
          <p14:tracePt t="63086" x="2352675" y="3898900"/>
          <p14:tracePt t="63088" x="2360613" y="3922713"/>
          <p14:tracePt t="63090" x="2360613" y="3948113"/>
          <p14:tracePt t="63092" x="2368550" y="3971925"/>
          <p14:tracePt t="63095" x="2376488" y="3995738"/>
          <p14:tracePt t="63096" x="2376488" y="4011613"/>
          <p14:tracePt t="63098" x="2384425" y="4035425"/>
          <p14:tracePt t="63100" x="2384425" y="4059238"/>
          <p14:tracePt t="63102" x="2392363" y="4083050"/>
          <p14:tracePt t="63104" x="2400300" y="4106863"/>
          <p14:tracePt t="63106" x="2400300" y="4122738"/>
          <p14:tracePt t="63108" x="2408238" y="4146550"/>
          <p14:tracePt t="63110" x="2416175" y="4162425"/>
          <p14:tracePt t="63112" x="2416175" y="4186238"/>
          <p14:tracePt t="63114" x="2424113" y="4202113"/>
          <p14:tracePt t="63116" x="2432050" y="4225925"/>
          <p14:tracePt t="63118" x="2432050" y="4241800"/>
          <p14:tracePt t="63120" x="2439988" y="4257675"/>
          <p14:tracePt t="63122" x="2439988" y="4281488"/>
          <p14:tracePt t="63124" x="2447925" y="4298950"/>
          <p14:tracePt t="63126" x="2455863" y="4314825"/>
          <p14:tracePt t="63128" x="2455863" y="4330700"/>
          <p14:tracePt t="63130" x="2463800" y="4346575"/>
          <p14:tracePt t="63132" x="2463800" y="4362450"/>
          <p14:tracePt t="63134" x="2463800" y="4378325"/>
          <p14:tracePt t="63137" x="2471738" y="4394200"/>
          <p14:tracePt t="63138" x="2471738" y="4410075"/>
          <p14:tracePt t="63140" x="2479675" y="4425950"/>
          <p14:tracePt t="63143" x="2479675" y="4433888"/>
          <p14:tracePt t="63144" x="2479675" y="4449763"/>
          <p14:tracePt t="63148" x="2487613" y="4465638"/>
          <p14:tracePt t="63149" x="2487613" y="4481513"/>
          <p14:tracePt t="63151" x="2487613" y="4497388"/>
          <p14:tracePt t="63152" x="2495550" y="4513263"/>
          <p14:tracePt t="63154" x="2495550" y="4529138"/>
          <p14:tracePt t="63156" x="2495550" y="4545013"/>
          <p14:tracePt t="63160" x="2495550" y="4568825"/>
          <p14:tracePt t="63165" x="2495550" y="4600575"/>
          <p14:tracePt t="63167" x="2495550" y="4608513"/>
          <p14:tracePt t="63169" x="2495550" y="4624388"/>
          <p14:tracePt t="63170" x="2495550" y="4641850"/>
          <p14:tracePt t="63172" x="2495550" y="4657725"/>
          <p14:tracePt t="63174" x="2487613" y="4665663"/>
          <p14:tracePt t="63177" x="2487613" y="4681538"/>
          <p14:tracePt t="63179" x="2487613" y="4697413"/>
          <p14:tracePt t="63180" x="2479675" y="4705350"/>
          <p14:tracePt t="63183" x="2479675" y="4721225"/>
          <p14:tracePt t="63184" x="2479675" y="4729163"/>
          <p14:tracePt t="63186" x="2471738" y="4745038"/>
          <p14:tracePt t="63188" x="2471738" y="4752975"/>
          <p14:tracePt t="63190" x="2463800" y="4768850"/>
          <p14:tracePt t="63193" x="2463800" y="4776788"/>
          <p14:tracePt t="63195" x="2455863" y="4784725"/>
          <p14:tracePt t="63198" x="2447925" y="4808538"/>
          <p14:tracePt t="63200" x="2439988" y="4816475"/>
          <p14:tracePt t="63202" x="2439988" y="4824413"/>
          <p14:tracePt t="63204" x="2432050" y="4832350"/>
          <p14:tracePt t="63206" x="2432050" y="4840288"/>
          <p14:tracePt t="63210" x="2416175" y="4848225"/>
          <p14:tracePt t="63217" x="2408238" y="4864100"/>
          <p14:tracePt t="63220" x="2400300" y="4864100"/>
          <p14:tracePt t="63222" x="2400300" y="4872038"/>
          <p14:tracePt t="63224" x="2392363" y="4872038"/>
          <p14:tracePt t="63230" x="2392363" y="4879975"/>
          <p14:tracePt t="63236" x="2384425" y="4879975"/>
          <p14:tracePt t="63266" x="2384425" y="4872038"/>
          <p14:tracePt t="63269" x="2376488" y="4872038"/>
          <p14:tracePt t="63274" x="2368550" y="4872038"/>
          <p14:tracePt t="63278" x="2360613" y="4872038"/>
          <p14:tracePt t="63279" x="2352675" y="4864100"/>
          <p14:tracePt t="63282" x="2344738" y="4864100"/>
          <p14:tracePt t="63284" x="2328863" y="4856163"/>
          <p14:tracePt t="63286" x="2320925" y="4856163"/>
          <p14:tracePt t="63288" x="2312988" y="4848225"/>
          <p14:tracePt t="63290" x="2305050" y="4848225"/>
          <p14:tracePt t="63293" x="2297113" y="4848225"/>
          <p14:tracePt t="63295" x="2281238" y="4840288"/>
          <p14:tracePt t="63296" x="2273300" y="4840288"/>
          <p14:tracePt t="63298" x="2265363" y="4832350"/>
          <p14:tracePt t="63301" x="2247900" y="4832350"/>
          <p14:tracePt t="63302" x="2239963" y="4824413"/>
          <p14:tracePt t="63304" x="2232025" y="4824413"/>
          <p14:tracePt t="63306" x="2216150" y="4816475"/>
          <p14:tracePt t="63310" x="2200275" y="4816475"/>
          <p14:tracePt t="63314" x="2184400" y="4808538"/>
          <p14:tracePt t="63316" x="2176463" y="4808538"/>
          <p14:tracePt t="63317" x="2168525" y="4808538"/>
          <p14:tracePt t="63318" x="2160588" y="4800600"/>
          <p14:tracePt t="63320" x="2152650" y="4800600"/>
          <p14:tracePt t="63323" x="2144713" y="4800600"/>
          <p14:tracePt t="63324" x="2136775" y="4800600"/>
          <p14:tracePt t="63327" x="2128838" y="4792663"/>
          <p14:tracePt t="63329" x="2120900" y="4792663"/>
          <p14:tracePt t="63331" x="2112963" y="4792663"/>
          <p14:tracePt t="63334" x="2105025" y="4792663"/>
          <p14:tracePt t="63336" x="2105025" y="4784725"/>
          <p14:tracePt t="63338" x="2097088" y="4784725"/>
          <p14:tracePt t="63345" x="2089150" y="4784725"/>
          <p14:tracePt t="63384" x="2097088" y="4784725"/>
          <p14:tracePt t="63388" x="2097088" y="4776788"/>
          <p14:tracePt t="63390" x="2105025" y="4776788"/>
          <p14:tracePt t="63394" x="2112963" y="4768850"/>
          <p14:tracePt t="63398" x="2120900" y="4768850"/>
          <p14:tracePt t="63401" x="2128838" y="4768850"/>
          <p14:tracePt t="63402" x="2128838" y="4760913"/>
          <p14:tracePt t="63404" x="2136775" y="4760913"/>
          <p14:tracePt t="63406" x="2144713" y="4760913"/>
          <p14:tracePt t="63408" x="2152650" y="4752975"/>
          <p14:tracePt t="63413" x="2160588" y="4752975"/>
          <p14:tracePt t="63414" x="2168525" y="4745038"/>
          <p14:tracePt t="63417" x="2176463" y="4745038"/>
          <p14:tracePt t="63420" x="2184400" y="4737100"/>
          <p14:tracePt t="63422" x="2192338" y="4737100"/>
          <p14:tracePt t="63426" x="2200275" y="4737100"/>
          <p14:tracePt t="63429" x="2208213" y="4729163"/>
          <p14:tracePt t="63431" x="2216150" y="4729163"/>
          <p14:tracePt t="63434" x="2224088" y="4729163"/>
          <p14:tracePt t="63436" x="2232025" y="4721225"/>
          <p14:tracePt t="63438" x="2239963" y="4721225"/>
          <p14:tracePt t="63443" x="2247900" y="4713288"/>
          <p14:tracePt t="63446" x="2255838" y="4713288"/>
          <p14:tracePt t="63448" x="2265363" y="4713288"/>
          <p14:tracePt t="63450" x="2265363" y="4705350"/>
          <p14:tracePt t="63452" x="2273300" y="4705350"/>
          <p14:tracePt t="63456" x="2281238" y="4697413"/>
          <p14:tracePt t="63463" x="2289175" y="4689475"/>
          <p14:tracePt t="63468" x="2289175" y="4681538"/>
          <p14:tracePt t="63474" x="2297113" y="4673600"/>
          <p14:tracePt t="63486" x="2289175" y="4665663"/>
          <p14:tracePt t="63504" x="2289175" y="4657725"/>
          <p14:tracePt t="63516" x="2281238" y="4649788"/>
          <p14:tracePt t="63520" x="2273300" y="4641850"/>
          <p14:tracePt t="63522" x="2265363" y="4633913"/>
          <p14:tracePt t="63524" x="2255838" y="4633913"/>
          <p14:tracePt t="63527" x="2247900" y="4624388"/>
          <p14:tracePt t="63530" x="2232025" y="4616450"/>
          <p14:tracePt t="63532" x="2216150" y="4616450"/>
          <p14:tracePt t="63534" x="2208213" y="4608513"/>
          <p14:tracePt t="63536" x="2192338" y="4608513"/>
          <p14:tracePt t="63538" x="2184400" y="4600575"/>
          <p14:tracePt t="63540" x="2168525" y="4592638"/>
          <p14:tracePt t="63543" x="2152650" y="4592638"/>
          <p14:tracePt t="63544" x="2136775" y="4584700"/>
          <p14:tracePt t="63547" x="2112963" y="4584700"/>
          <p14:tracePt t="63549" x="2097088" y="4584700"/>
          <p14:tracePt t="63550" x="2081213" y="4576763"/>
          <p14:tracePt t="63552" x="2065338" y="4576763"/>
          <p14:tracePt t="63554" x="2049463" y="4576763"/>
          <p14:tracePt t="63557" x="2025650" y="4568825"/>
          <p14:tracePt t="63559" x="2009775" y="4568825"/>
          <p14:tracePt t="63561" x="1993900" y="4568825"/>
          <p14:tracePt t="63562" x="1978025" y="4560888"/>
          <p14:tracePt t="63565" x="1962150" y="4560888"/>
          <p14:tracePt t="63566" x="1946275" y="4560888"/>
          <p14:tracePt t="63568" x="1922463" y="4552950"/>
          <p14:tracePt t="63571" x="1905000" y="4552950"/>
          <p14:tracePt t="63573" x="1889125" y="4552950"/>
          <p14:tracePt t="63574" x="1873250" y="4545013"/>
          <p14:tracePt t="63577" x="1857375" y="4545013"/>
          <p14:tracePt t="63579" x="1841500" y="4545013"/>
          <p14:tracePt t="63581" x="1825625" y="4545013"/>
          <p14:tracePt t="63582" x="1817688" y="4537075"/>
          <p14:tracePt t="63584" x="1801813" y="4537075"/>
          <p14:tracePt t="63586" x="1785938" y="4537075"/>
          <p14:tracePt t="63589" x="1770063" y="4537075"/>
          <p14:tracePt t="63590" x="1754188" y="4529138"/>
          <p14:tracePt t="63593" x="1738313" y="4529138"/>
          <p14:tracePt t="63595" x="1722438" y="4529138"/>
          <p14:tracePt t="63597" x="1714500" y="4521200"/>
          <p14:tracePt t="63598" x="1698625" y="4521200"/>
          <p14:tracePt t="63600" x="1682750" y="4521200"/>
          <p14:tracePt t="63602" x="1674813" y="4521200"/>
          <p14:tracePt t="63604" x="1658938" y="4521200"/>
          <p14:tracePt t="63606" x="1651000" y="4521200"/>
          <p14:tracePt t="63610" x="1627188" y="4513263"/>
          <p14:tracePt t="63613" x="1619250" y="4513263"/>
          <p14:tracePt t="63614" x="1603375" y="4513263"/>
          <p14:tracePt t="63616" x="1595438" y="4513263"/>
          <p14:tracePt t="63618" x="1579563" y="4513263"/>
          <p14:tracePt t="63620" x="1571625" y="4513263"/>
          <p14:tracePt t="63622" x="1562100" y="4513263"/>
          <p14:tracePt t="63624" x="1554163" y="4513263"/>
          <p14:tracePt t="63627" x="1546225" y="4513263"/>
          <p14:tracePt t="63629" x="1538288" y="4513263"/>
          <p14:tracePt t="63630" x="1530350" y="4513263"/>
          <p14:tracePt t="63632" x="1522413" y="4513263"/>
          <p14:tracePt t="63635" x="1514475" y="4513263"/>
          <p14:tracePt t="63636" x="1506538" y="4513263"/>
          <p14:tracePt t="63638" x="1498600" y="4521200"/>
          <p14:tracePt t="63640" x="1490663" y="4521200"/>
          <p14:tracePt t="63645" x="1482725" y="4521200"/>
          <p14:tracePt t="63646" x="1474788" y="4521200"/>
          <p14:tracePt t="63650" x="1466850" y="4521200"/>
          <p14:tracePt t="63654" x="1458913" y="4529138"/>
          <p14:tracePt t="63662" x="1450975" y="4529138"/>
          <p14:tracePt t="63674" x="1443038" y="4529138"/>
          <p14:tracePt t="63676" x="1443038" y="4537075"/>
          <p14:tracePt t="63688" x="1435100" y="4537075"/>
          <p14:tracePt t="63690" x="1435100" y="4545013"/>
          <p14:tracePt t="63698" x="1427163" y="4545013"/>
          <p14:tracePt t="63700" x="1427163" y="4552950"/>
          <p14:tracePt t="63712" x="1419225" y="4552950"/>
          <p14:tracePt t="63714" x="1419225" y="4560888"/>
          <p14:tracePt t="63738" x="1419225" y="4568825"/>
          <p14:tracePt t="63746" x="1411288" y="4568825"/>
          <p14:tracePt t="63748" x="1411288" y="4576763"/>
          <p14:tracePt t="63760" x="1411288" y="4584700"/>
          <p14:tracePt t="63762" x="1403350" y="4584700"/>
          <p14:tracePt t="63766" x="1403350" y="4592638"/>
          <p14:tracePt t="63772" x="1403350" y="4600575"/>
          <p14:tracePt t="63780" x="1395413" y="4608513"/>
          <p14:tracePt t="63790" x="1395413" y="4616450"/>
          <p14:tracePt t="63800" x="1395413" y="4624388"/>
          <p14:tracePt t="63810" x="1395413" y="4633913"/>
          <p14:tracePt t="63813" x="1395413" y="4641850"/>
          <p14:tracePt t="63818" x="1395413" y="4649788"/>
          <p14:tracePt t="63820" x="1387475" y="4649788"/>
          <p14:tracePt t="63822" x="1387475" y="4657725"/>
          <p14:tracePt t="63827" x="1387475" y="4665663"/>
          <p14:tracePt t="63832" x="1387475" y="4673600"/>
          <p14:tracePt t="63836" x="1387475" y="4681538"/>
          <p14:tracePt t="63840" x="1379538" y="4681538"/>
          <p14:tracePt t="63844" x="1379538" y="4689475"/>
          <p14:tracePt t="63856" x="1379538" y="4697413"/>
          <p14:tracePt t="64101" x="1379538" y="4705350"/>
          <p14:tracePt t="64116" x="1379538" y="4713288"/>
          <p14:tracePt t="64140" x="1379538" y="4721225"/>
          <p14:tracePt t="64151" x="1379538" y="4729163"/>
          <p14:tracePt t="64159" x="1379538" y="4737100"/>
          <p14:tracePt t="64166" x="1379538" y="4745038"/>
          <p14:tracePt t="64177" x="1379538" y="4752975"/>
          <p14:tracePt t="64185" x="1379538" y="4760913"/>
          <p14:tracePt t="64196" x="1379538" y="4768850"/>
          <p14:tracePt t="64220" x="1379538" y="4776788"/>
          <p14:tracePt t="64264" x="1379538" y="4784725"/>
          <p14:tracePt t="64279" x="1387475" y="4784725"/>
          <p14:tracePt t="64284" x="1387475" y="4792663"/>
          <p14:tracePt t="64366" x="1387475" y="4784725"/>
          <p14:tracePt t="64371" x="1395413" y="4784725"/>
          <p14:tracePt t="64374" x="1403350" y="4776788"/>
          <p14:tracePt t="64378" x="1411288" y="4768850"/>
          <p14:tracePt t="64382" x="1419225" y="4760913"/>
          <p14:tracePt t="64386" x="1427163" y="4752975"/>
          <p14:tracePt t="64388" x="1435100" y="4752975"/>
          <p14:tracePt t="64390" x="1435100" y="4745038"/>
          <p14:tracePt t="64393" x="1443038" y="4737100"/>
          <p14:tracePt t="64395" x="1443038" y="4729163"/>
          <p14:tracePt t="64397" x="1450975" y="4721225"/>
          <p14:tracePt t="64398" x="1458913" y="4713288"/>
          <p14:tracePt t="64401" x="1466850" y="4705350"/>
          <p14:tracePt t="64402" x="1466850" y="4697413"/>
          <p14:tracePt t="64404" x="1474788" y="4689475"/>
          <p14:tracePt t="64406" x="1482725" y="4673600"/>
          <p14:tracePt t="64408" x="1490663" y="4665663"/>
          <p14:tracePt t="64411" x="1490663" y="4649788"/>
          <p14:tracePt t="64412" x="1498600" y="4633913"/>
          <p14:tracePt t="64417" x="1514475" y="4608513"/>
          <p14:tracePt t="64419" x="1522413" y="4592638"/>
          <p14:tracePt t="64421" x="1530350" y="4568825"/>
          <p14:tracePt t="64422" x="1530350" y="4552950"/>
          <p14:tracePt t="64424" x="1538288" y="4537075"/>
          <p14:tracePt t="64427" x="1546225" y="4521200"/>
          <p14:tracePt t="64428" x="1554163" y="4505325"/>
          <p14:tracePt t="64433" x="1562100" y="4465638"/>
          <p14:tracePt t="64437" x="1579563" y="4425950"/>
          <p14:tracePt t="64439" x="1587500" y="4402138"/>
          <p14:tracePt t="64440" x="1595438" y="4378325"/>
          <p14:tracePt t="64443" x="1603375" y="4354513"/>
          <p14:tracePt t="64444" x="1611313" y="4330700"/>
          <p14:tracePt t="64449" x="1619250" y="4306888"/>
          <p14:tracePt t="64453" x="1635125" y="4225925"/>
          <p14:tracePt t="64454" x="1635125" y="4202113"/>
          <p14:tracePt t="64456" x="1643063" y="4178300"/>
          <p14:tracePt t="64459" x="1651000" y="4154488"/>
          <p14:tracePt t="64461" x="1658938" y="4122738"/>
          <p14:tracePt t="64463" x="1658938" y="4098925"/>
          <p14:tracePt t="64466" x="1666875" y="4075113"/>
          <p14:tracePt t="64469" x="1682750" y="4019550"/>
          <p14:tracePt t="64471" x="1690688" y="3995738"/>
          <p14:tracePt t="64472" x="1690688" y="3971925"/>
          <p14:tracePt t="64475" x="1698625" y="3948113"/>
          <p14:tracePt t="64477" x="1698625" y="3922713"/>
          <p14:tracePt t="64480" x="1706563" y="3898900"/>
          <p14:tracePt t="64485" x="1714500" y="3835400"/>
          <p14:tracePt t="64487" x="1714500" y="3811588"/>
          <p14:tracePt t="64488" x="1722438" y="3795713"/>
          <p14:tracePt t="64490" x="1722438" y="3771900"/>
          <p14:tracePt t="64493" x="1722438" y="3756025"/>
          <p14:tracePt t="64498" x="1722438" y="3716338"/>
          <p14:tracePt t="64499" x="1722438" y="3700463"/>
          <p14:tracePt t="64500" x="1722438" y="3684588"/>
          <p14:tracePt t="64502" x="1722438" y="3668713"/>
          <p14:tracePt t="64504" x="1722438" y="3652838"/>
          <p14:tracePt t="64506" x="1714500" y="3636963"/>
          <p14:tracePt t="64510" x="1714500" y="3629025"/>
          <p14:tracePt t="64513" x="1706563" y="3595688"/>
          <p14:tracePt t="64516" x="1706563" y="3587750"/>
          <p14:tracePt t="64517" x="1698625" y="3571875"/>
          <p14:tracePt t="64518" x="1690688" y="3563938"/>
          <p14:tracePt t="64520" x="1690688" y="3556000"/>
          <p14:tracePt t="64522" x="1682750" y="3540125"/>
          <p14:tracePt t="64524" x="1674813" y="3532188"/>
          <p14:tracePt t="64528" x="1666875" y="3524250"/>
          <p14:tracePt t="64531" x="1651000" y="3500438"/>
          <p14:tracePt t="64532" x="1643063" y="3492500"/>
          <p14:tracePt t="64534" x="1635125" y="3484563"/>
          <p14:tracePt t="64536" x="1627188" y="3476625"/>
          <p14:tracePt t="64538" x="1619250" y="3468688"/>
          <p14:tracePt t="64540" x="1603375" y="3460750"/>
          <p14:tracePt t="64543" x="1595438" y="3452813"/>
          <p14:tracePt t="64544" x="1587500" y="3444875"/>
          <p14:tracePt t="64549" x="1562100" y="3429000"/>
          <p14:tracePt t="64550" x="1554163" y="3421063"/>
          <p14:tracePt t="64552" x="1546225" y="3421063"/>
          <p14:tracePt t="64554" x="1538288" y="3413125"/>
          <p14:tracePt t="64557" x="1530350" y="3405188"/>
          <p14:tracePt t="64559" x="1514475" y="3405188"/>
          <p14:tracePt t="64561" x="1506538" y="3405188"/>
          <p14:tracePt t="64562" x="1498600" y="3397250"/>
          <p14:tracePt t="64567" x="1482725" y="3397250"/>
          <p14:tracePt t="64570" x="1474788" y="3389313"/>
          <p14:tracePt t="64579" x="1466850" y="3389313"/>
          <p14:tracePt t="64586" x="1458913" y="3389313"/>
          <p14:tracePt t="64593" x="1458913" y="3397250"/>
          <p14:tracePt t="64640" x="1458913" y="3405188"/>
          <p14:tracePt t="64658" x="1466850" y="3405188"/>
          <p14:tracePt t="64661" x="1466850" y="3413125"/>
          <p14:tracePt t="64671" x="1466850" y="3421063"/>
          <p14:tracePt t="64673" x="1458913" y="3421063"/>
          <p14:tracePt t="64674" x="1458913" y="3429000"/>
          <p14:tracePt t="64677" x="1458913" y="3436938"/>
          <p14:tracePt t="64679" x="1458913" y="3452813"/>
          <p14:tracePt t="64680" x="1450975" y="3460750"/>
          <p14:tracePt t="64683" x="1450975" y="3468688"/>
          <p14:tracePt t="64684" x="1443038" y="3476625"/>
          <p14:tracePt t="64686" x="1443038" y="3492500"/>
          <p14:tracePt t="64688" x="1435100" y="3500438"/>
          <p14:tracePt t="64690" x="1435100" y="3516313"/>
          <p14:tracePt t="64693" x="1427163" y="3524250"/>
          <p14:tracePt t="64694" x="1419225" y="3540125"/>
          <p14:tracePt t="64698" x="1411288" y="3563938"/>
          <p14:tracePt t="64700" x="1411288" y="3579813"/>
          <p14:tracePt t="64702" x="1403350" y="3595688"/>
          <p14:tracePt t="64704" x="1395413" y="3613150"/>
          <p14:tracePt t="64706" x="1387475" y="3629025"/>
          <p14:tracePt t="64708" x="1387475" y="3636963"/>
          <p14:tracePt t="64711" x="1379538" y="3652838"/>
          <p14:tracePt t="64715" x="1371600" y="3684588"/>
          <p14:tracePt t="64717" x="1363663" y="3700463"/>
          <p14:tracePt t="64718" x="1355725" y="3716338"/>
          <p14:tracePt t="64720" x="1347788" y="3732213"/>
          <p14:tracePt t="64722" x="1347788" y="3748088"/>
          <p14:tracePt t="64724" x="1339850" y="3771900"/>
          <p14:tracePt t="64727" x="1331913" y="3787775"/>
          <p14:tracePt t="64729" x="1323975" y="3803650"/>
          <p14:tracePt t="64733" x="1316038" y="3843338"/>
          <p14:tracePt t="64734" x="1308100" y="3859213"/>
          <p14:tracePt t="64736" x="1300163" y="3875088"/>
          <p14:tracePt t="64738" x="1300163" y="3890963"/>
          <p14:tracePt t="64740" x="1292225" y="3906838"/>
          <p14:tracePt t="64743" x="1292225" y="3922713"/>
          <p14:tracePt t="64745" x="1284288" y="3938588"/>
          <p14:tracePt t="64749" x="1276350" y="3971925"/>
          <p14:tracePt t="64751" x="1276350" y="3979863"/>
          <p14:tracePt t="64753" x="1276350" y="3995738"/>
          <p14:tracePt t="64754" x="1268413" y="4011613"/>
          <p14:tracePt t="64756" x="1268413" y="4027488"/>
          <p14:tracePt t="64761" x="1268413" y="4059238"/>
          <p14:tracePt t="64763" x="1268413" y="4075113"/>
          <p14:tracePt t="64764" x="1268413" y="4083050"/>
          <p14:tracePt t="64767" x="1268413" y="4098925"/>
          <p14:tracePt t="64769" x="1268413" y="4114800"/>
          <p14:tracePt t="64770" x="1268413" y="4122738"/>
          <p14:tracePt t="64772" x="1268413" y="4138613"/>
          <p14:tracePt t="64774" x="1268413" y="4146550"/>
          <p14:tracePt t="64778" x="1268413" y="4162425"/>
          <p14:tracePt t="64780" x="1268413" y="4186238"/>
          <p14:tracePt t="64782" x="1268413" y="4202113"/>
          <p14:tracePt t="64784" x="1268413" y="4210050"/>
          <p14:tracePt t="64786" x="1268413" y="4217988"/>
          <p14:tracePt t="64789" x="1260475" y="4233863"/>
          <p14:tracePt t="64795" x="1260475" y="4265613"/>
          <p14:tracePt t="64799" x="1260475" y="4291013"/>
          <p14:tracePt t="64800" x="1260475" y="4298950"/>
          <p14:tracePt t="64802" x="1260475" y="4314825"/>
          <p14:tracePt t="64804" x="1260475" y="4322763"/>
          <p14:tracePt t="64807" x="1260475" y="4330700"/>
          <p14:tracePt t="64809" x="1260475" y="4346575"/>
          <p14:tracePt t="64811" x="1260475" y="4354513"/>
          <p14:tracePt t="64813" x="1260475" y="4362450"/>
          <p14:tracePt t="64814" x="1260475" y="4370388"/>
          <p14:tracePt t="64816" x="1260475" y="4386263"/>
          <p14:tracePt t="64818" x="1260475" y="4394200"/>
          <p14:tracePt t="64820" x="1260475" y="4402138"/>
          <p14:tracePt t="64823" x="1260475" y="4410075"/>
          <p14:tracePt t="64824" x="1260475" y="4418013"/>
          <p14:tracePt t="64827" x="1260475" y="4433888"/>
          <p14:tracePt t="64828" x="1260475" y="4441825"/>
          <p14:tracePt t="64830" x="1260475" y="4449763"/>
          <p14:tracePt t="64832" x="1260475" y="4457700"/>
          <p14:tracePt t="64834" x="1260475" y="4465638"/>
          <p14:tracePt t="64836" x="1260475" y="4473575"/>
          <p14:tracePt t="64838" x="1260475" y="4481513"/>
          <p14:tracePt t="64840" x="1260475" y="4489450"/>
          <p14:tracePt t="64843" x="1260475" y="4497388"/>
          <p14:tracePt t="64845" x="1260475" y="4505325"/>
          <p14:tracePt t="64846" x="1260475" y="4513263"/>
          <p14:tracePt t="64848" x="1260475" y="4521200"/>
          <p14:tracePt t="64850" x="1260475" y="4529138"/>
          <p14:tracePt t="64852" x="1252538" y="4537075"/>
          <p14:tracePt t="64855" x="1252538" y="4545013"/>
          <p14:tracePt t="64856" x="1252538" y="4552950"/>
          <p14:tracePt t="64859" x="1252538" y="4560888"/>
          <p14:tracePt t="64861" x="1252538" y="4568825"/>
          <p14:tracePt t="64864" x="1252538" y="4576763"/>
          <p14:tracePt t="64866" x="1252538" y="4584700"/>
          <p14:tracePt t="64870" x="1252538" y="4592638"/>
          <p14:tracePt t="64872" x="1252538" y="4600575"/>
          <p14:tracePt t="64876" x="1252538" y="4608513"/>
          <p14:tracePt t="64880" x="1252538" y="4616450"/>
          <p14:tracePt t="64882" x="1260475" y="4624388"/>
          <p14:tracePt t="64886" x="1260475" y="4633913"/>
          <p14:tracePt t="64890" x="1260475" y="4641850"/>
          <p14:tracePt t="64894" x="1260475" y="4649788"/>
          <p14:tracePt t="64898" x="1260475" y="4657725"/>
          <p14:tracePt t="64901" x="1260475" y="4665663"/>
          <p14:tracePt t="64902" x="1268413" y="4665663"/>
          <p14:tracePt t="64904" x="1268413" y="4673600"/>
          <p14:tracePt t="64909" x="1268413" y="4681538"/>
          <p14:tracePt t="64912" x="1268413" y="4689475"/>
          <p14:tracePt t="64914" x="1276350" y="4689475"/>
          <p14:tracePt t="64917" x="1276350" y="4697413"/>
          <p14:tracePt t="64920" x="1276350" y="4705350"/>
          <p14:tracePt t="64924" x="1284288" y="4705350"/>
          <p14:tracePt t="64927" x="1284288" y="4713288"/>
          <p14:tracePt t="64930" x="1284288" y="4721225"/>
          <p14:tracePt t="64936" x="1292225" y="4729163"/>
          <p14:tracePt t="64946" x="1292225" y="4737100"/>
          <p14:tracePt t="64949" x="1300163" y="4745038"/>
          <p14:tracePt t="64952" x="1300163" y="4752975"/>
          <p14:tracePt t="64954" x="1308100" y="4752975"/>
          <p14:tracePt t="64958" x="1308100" y="4760913"/>
          <p14:tracePt t="64964" x="1316038" y="4768850"/>
          <p14:tracePt t="64968" x="1323975" y="4776788"/>
          <p14:tracePt t="64972" x="1323975" y="4784725"/>
          <p14:tracePt t="64974" x="1331913" y="4784725"/>
          <p14:tracePt t="64981" x="1339850" y="4792663"/>
          <p14:tracePt t="64982" x="1339850" y="4800600"/>
          <p14:tracePt t="64986" x="1347788" y="4800600"/>
          <p14:tracePt t="64988" x="1347788" y="4808538"/>
          <p14:tracePt t="64990" x="1355725" y="4808538"/>
          <p14:tracePt t="64993" x="1355725" y="4816475"/>
          <p14:tracePt t="64997" x="1363663" y="4816475"/>
          <p14:tracePt t="64998" x="1363663" y="4824413"/>
          <p14:tracePt t="65002" x="1371600" y="4832350"/>
          <p14:tracePt t="65006" x="1379538" y="4840288"/>
          <p14:tracePt t="65013" x="1387475" y="4848225"/>
          <p14:tracePt t="65016" x="1395413" y="4856163"/>
          <p14:tracePt t="65020" x="1395413" y="4864100"/>
          <p14:tracePt t="65022" x="1403350" y="4864100"/>
          <p14:tracePt t="65024" x="1403350" y="4872038"/>
          <p14:tracePt t="65027" x="1411288" y="4872038"/>
          <p14:tracePt t="65028" x="1411288" y="4879975"/>
          <p14:tracePt t="65031" x="1419225" y="4879975"/>
          <p14:tracePt t="65033" x="1419225" y="4887913"/>
          <p14:tracePt t="65034" x="1427163" y="4887913"/>
          <p14:tracePt t="65036" x="1427163" y="4895850"/>
          <p14:tracePt t="65038" x="1435100" y="4903788"/>
          <p14:tracePt t="65044" x="1443038" y="4911725"/>
          <p14:tracePt t="65047" x="1450975" y="4919663"/>
          <p14:tracePt t="65049" x="1450975" y="4927600"/>
          <p14:tracePt t="65050" x="1458913" y="4927600"/>
          <p14:tracePt t="65052" x="1466850" y="4935538"/>
          <p14:tracePt t="65056" x="1474788" y="4943475"/>
          <p14:tracePt t="65059" x="1474788" y="4951413"/>
          <p14:tracePt t="65061" x="1482725" y="4951413"/>
          <p14:tracePt t="65062" x="1482725" y="4959350"/>
          <p14:tracePt t="65065" x="1490663" y="4959350"/>
          <p14:tracePt t="65066" x="1490663" y="4967288"/>
          <p14:tracePt t="65068" x="1498600" y="4967288"/>
          <p14:tracePt t="65070" x="1506538" y="4976813"/>
          <p14:tracePt t="65074" x="1514475" y="4984750"/>
          <p14:tracePt t="65079" x="1522413" y="4992688"/>
          <p14:tracePt t="65082" x="1530350" y="4992688"/>
          <p14:tracePt t="65084" x="1538288" y="5000625"/>
          <p14:tracePt t="65088" x="1546225" y="5000625"/>
          <p14:tracePt t="65090" x="1546225" y="5008563"/>
          <p14:tracePt t="65092" x="1554163" y="5008563"/>
          <p14:tracePt t="65096" x="1562100" y="5008563"/>
          <p14:tracePt t="65098" x="1562100" y="5016500"/>
          <p14:tracePt t="65102" x="1571625" y="5016500"/>
          <p14:tracePt t="65108" x="1579563" y="5016500"/>
          <p14:tracePt t="65116" x="1579563" y="5024438"/>
          <p14:tracePt t="65122" x="1587500" y="5024438"/>
          <p14:tracePt t="65312" x="1587500" y="5016500"/>
          <p14:tracePt t="65314" x="1595438" y="5016500"/>
          <p14:tracePt t="65318" x="1603375" y="5016500"/>
          <p14:tracePt t="65321" x="1611313" y="5016500"/>
          <p14:tracePt t="65323" x="1619250" y="5016500"/>
          <p14:tracePt t="65324" x="1619250" y="5008563"/>
          <p14:tracePt t="65327" x="1627188" y="5008563"/>
          <p14:tracePt t="65329" x="1635125" y="5008563"/>
          <p14:tracePt t="65330" x="1651000" y="5008563"/>
          <p14:tracePt t="65332" x="1658938" y="5008563"/>
          <p14:tracePt t="65334" x="1666875" y="5008563"/>
          <p14:tracePt t="65338" x="1674813" y="5000625"/>
          <p14:tracePt t="65341" x="1682750" y="5000625"/>
          <p14:tracePt t="65343" x="1690688" y="5000625"/>
          <p14:tracePt t="65345" x="1698625" y="5000625"/>
          <p14:tracePt t="65346" x="1706563" y="5000625"/>
          <p14:tracePt t="65350" x="1714500" y="4992688"/>
          <p14:tracePt t="65352" x="1722438" y="4992688"/>
          <p14:tracePt t="65356" x="1730375" y="4992688"/>
          <p14:tracePt t="65358" x="1738313" y="4992688"/>
          <p14:tracePt t="65363" x="1746250" y="4992688"/>
          <p14:tracePt t="65364" x="1754188" y="4992688"/>
          <p14:tracePt t="65368" x="1762125" y="4984750"/>
          <p14:tracePt t="65370" x="1770063" y="4984750"/>
          <p14:tracePt t="65374" x="1778000" y="4984750"/>
          <p14:tracePt t="65377" x="1785938" y="4984750"/>
          <p14:tracePt t="65380" x="1793875" y="4976813"/>
          <p14:tracePt t="65382" x="1801813" y="4976813"/>
          <p14:tracePt t="65385" x="1809750" y="4976813"/>
          <p14:tracePt t="65388" x="1817688" y="4976813"/>
          <p14:tracePt t="65393" x="1825625" y="4976813"/>
          <p14:tracePt t="65396" x="1833563" y="4976813"/>
          <p14:tracePt t="65405" x="1841500" y="4967288"/>
          <p14:tracePt t="65450" x="1849438" y="4967288"/>
          <p14:tracePt t="65468" x="1857375" y="4967288"/>
          <p14:tracePt t="65474" x="1865313" y="4967288"/>
          <p14:tracePt t="65481" x="1873250" y="4967288"/>
          <p14:tracePt t="65484" x="1881188" y="4967288"/>
          <p14:tracePt t="65486" x="1889125" y="4967288"/>
          <p14:tracePt t="65490" x="1897063" y="4967288"/>
          <p14:tracePt t="65493" x="1905000" y="4967288"/>
          <p14:tracePt t="65496" x="1912938" y="4967288"/>
          <p14:tracePt t="65498" x="1922463" y="4967288"/>
          <p14:tracePt t="65500" x="1930400" y="4967288"/>
          <p14:tracePt t="65502" x="1938338" y="4967288"/>
          <p14:tracePt t="65504" x="1946275" y="4967288"/>
          <p14:tracePt t="65510" x="1954213" y="4967288"/>
          <p14:tracePt t="65513" x="1970088" y="4967288"/>
          <p14:tracePt t="65514" x="1978025" y="4967288"/>
          <p14:tracePt t="65516" x="1985963" y="4959350"/>
          <p14:tracePt t="65518" x="1993900" y="4959350"/>
          <p14:tracePt t="65520" x="2001838" y="4959350"/>
          <p14:tracePt t="65522" x="2009775" y="4959350"/>
          <p14:tracePt t="65524" x="2017713" y="4959350"/>
          <p14:tracePt t="65528" x="2025650" y="4959350"/>
          <p14:tracePt t="65529" x="2033588" y="4959350"/>
          <p14:tracePt t="65531" x="2041525" y="4959350"/>
          <p14:tracePt t="65532" x="2049463" y="4959350"/>
          <p14:tracePt t="65536" x="2057400" y="4959350"/>
          <p14:tracePt t="65538" x="2065338" y="4959350"/>
          <p14:tracePt t="65540" x="2073275" y="4959350"/>
          <p14:tracePt t="65543" x="2081213" y="4959350"/>
          <p14:tracePt t="65545" x="2089150" y="4959350"/>
          <p14:tracePt t="65548" x="2097088" y="4959350"/>
          <p14:tracePt t="65550" x="2105025" y="4959350"/>
          <p14:tracePt t="65552" x="2112963" y="4959350"/>
          <p14:tracePt t="65556" x="2120900" y="4959350"/>
          <p14:tracePt t="65559" x="2128838" y="4959350"/>
          <p14:tracePt t="65561" x="2136775" y="4959350"/>
          <p14:tracePt t="65563" x="2144713" y="4959350"/>
          <p14:tracePt t="65566" x="2152650" y="4959350"/>
          <p14:tracePt t="65568" x="2160588" y="4959350"/>
          <p14:tracePt t="65570" x="2168525" y="4959350"/>
          <p14:tracePt t="65572" x="2176463" y="4959350"/>
          <p14:tracePt t="65577" x="2184400" y="4959350"/>
          <p14:tracePt t="65579" x="2192338" y="4959350"/>
          <p14:tracePt t="65580" x="2200275" y="4959350"/>
          <p14:tracePt t="65584" x="2208213" y="4959350"/>
          <p14:tracePt t="65586" x="2216150" y="4959350"/>
          <p14:tracePt t="65590" x="2224088" y="4959350"/>
          <p14:tracePt t="65593" x="2232025" y="4959350"/>
          <p14:tracePt t="65596" x="2239963" y="4959350"/>
          <p14:tracePt t="65600" x="2247900" y="4959350"/>
          <p14:tracePt t="65602" x="2255838" y="4967288"/>
          <p14:tracePt t="65606" x="2265363" y="4967288"/>
          <p14:tracePt t="65611" x="2273300" y="4967288"/>
          <p14:tracePt t="65613" x="2281238" y="4967288"/>
          <p14:tracePt t="65616" x="2289175" y="4967288"/>
          <p14:tracePt t="65620" x="2297113" y="4967288"/>
          <p14:tracePt t="65624" x="2305050" y="4967288"/>
          <p14:tracePt t="65627" x="2312988" y="4967288"/>
          <p14:tracePt t="65629" x="2312988" y="4959350"/>
          <p14:tracePt t="65630" x="2320925" y="4959350"/>
          <p14:tracePt t="65634" x="2328863" y="4959350"/>
          <p14:tracePt t="65637" x="2336800" y="4959350"/>
          <p14:tracePt t="65640" x="2344738" y="4959350"/>
          <p14:tracePt t="65643" x="2352675" y="4959350"/>
          <p14:tracePt t="65644" x="2360613" y="4959350"/>
          <p14:tracePt t="65648" x="2368550" y="4951413"/>
          <p14:tracePt t="65651" x="2376488" y="4951413"/>
          <p14:tracePt t="65652" x="2384425" y="4951413"/>
          <p14:tracePt t="65656" x="2392363" y="4951413"/>
          <p14:tracePt t="65658" x="2400300" y="4951413"/>
          <p14:tracePt t="65661" x="2400300" y="4943475"/>
          <p14:tracePt t="65663" x="2408238" y="4943475"/>
          <p14:tracePt t="65664" x="2416175" y="4943475"/>
          <p14:tracePt t="65667" x="2424113" y="4943475"/>
          <p14:tracePt t="65668" x="2424113" y="4935538"/>
          <p14:tracePt t="65670" x="2432050" y="4935538"/>
          <p14:tracePt t="65672" x="2439988" y="4935538"/>
          <p14:tracePt t="65677" x="2447925" y="4935538"/>
          <p14:tracePt t="65679" x="2455863" y="4935538"/>
          <p14:tracePt t="65682" x="2463800" y="4927600"/>
          <p14:tracePt t="65684" x="2471738" y="4927600"/>
          <p14:tracePt t="65686" x="2479675" y="4927600"/>
          <p14:tracePt t="65690" x="2487613" y="4927600"/>
          <p14:tracePt t="65693" x="2495550" y="4927600"/>
          <p14:tracePt t="65695" x="2503488" y="4927600"/>
          <p14:tracePt t="65698" x="2503488" y="4919663"/>
          <p14:tracePt t="65699" x="2511425" y="4919663"/>
          <p14:tracePt t="65700" x="2519363" y="4919663"/>
          <p14:tracePt t="65702" x="2527300" y="4919663"/>
          <p14:tracePt t="65704" x="2535238" y="4919663"/>
          <p14:tracePt t="65709" x="2543175" y="4919663"/>
          <p14:tracePt t="65711" x="2551113" y="4919663"/>
          <p14:tracePt t="65714" x="2559050" y="4919663"/>
          <p14:tracePt t="65716" x="2566988" y="4919663"/>
          <p14:tracePt t="65718" x="2566988" y="4911725"/>
          <p14:tracePt t="65720" x="2574925" y="4911725"/>
          <p14:tracePt t="65722" x="2582863" y="4911725"/>
          <p14:tracePt t="65727" x="2590800" y="4911725"/>
          <p14:tracePt t="65730" x="2598738" y="4911725"/>
          <p14:tracePt t="65732" x="2606675" y="4911725"/>
          <p14:tracePt t="65736" x="2616200" y="4911725"/>
          <p14:tracePt t="65740" x="2624138" y="4911725"/>
          <p14:tracePt t="65743" x="2632075" y="4911725"/>
          <p14:tracePt t="65746" x="2640013" y="4911725"/>
          <p14:tracePt t="65750" x="2647950" y="4911725"/>
          <p14:tracePt t="65754" x="2655888" y="4911725"/>
          <p14:tracePt t="65760" x="2663825" y="4911725"/>
          <p14:tracePt t="65763" x="2671763" y="4911725"/>
          <p14:tracePt t="65768" x="2679700" y="4911725"/>
          <p14:tracePt t="65772" x="2687638" y="4911725"/>
          <p14:tracePt t="65777" x="2695575" y="4911725"/>
          <p14:tracePt t="65780" x="2703513" y="4911725"/>
          <p14:tracePt t="65784" x="2711450" y="4911725"/>
          <p14:tracePt t="65790" x="2719388" y="4911725"/>
          <p14:tracePt t="65794" x="2727325" y="4911725"/>
          <p14:tracePt t="65799" x="2735263" y="4911725"/>
          <p14:tracePt t="65804" x="2743200" y="4911725"/>
          <p14:tracePt t="65809" x="2751138" y="4911725"/>
          <p14:tracePt t="65812" x="2759075" y="4911725"/>
          <p14:tracePt t="65816" x="2767013" y="4911725"/>
          <p14:tracePt t="65821" x="2774950" y="4911725"/>
          <p14:tracePt t="65823" x="2782888" y="4911725"/>
          <p14:tracePt t="65827" x="2790825" y="4911725"/>
          <p14:tracePt t="65828" x="2798763" y="4911725"/>
          <p14:tracePt t="65830" x="2806700" y="4911725"/>
          <p14:tracePt t="65834" x="2814638" y="4911725"/>
          <p14:tracePt t="65836" x="2822575" y="4911725"/>
          <p14:tracePt t="65838" x="2830513" y="4911725"/>
          <p14:tracePt t="65840" x="2838450" y="4911725"/>
          <p14:tracePt t="65843" x="2846388" y="4911725"/>
          <p14:tracePt t="65845" x="2854325" y="4911725"/>
          <p14:tracePt t="65846" x="2862263" y="4919663"/>
          <p14:tracePt t="65848" x="2870200" y="4919663"/>
          <p14:tracePt t="65850" x="2878138" y="4919663"/>
          <p14:tracePt t="65852" x="2886075" y="4919663"/>
          <p14:tracePt t="65855" x="2894013" y="4919663"/>
          <p14:tracePt t="65856" x="2901950" y="4919663"/>
          <p14:tracePt t="65859" x="2909888" y="4919663"/>
          <p14:tracePt t="65861" x="2917825" y="4919663"/>
          <p14:tracePt t="65862" x="2925763" y="4919663"/>
          <p14:tracePt t="65864" x="2933700" y="4919663"/>
          <p14:tracePt t="65866" x="2941638" y="4919663"/>
          <p14:tracePt t="65869" x="2949575" y="4919663"/>
          <p14:tracePt t="65870" x="2957513" y="4919663"/>
          <p14:tracePt t="65872" x="2967038" y="4919663"/>
          <p14:tracePt t="65877" x="2974975" y="4919663"/>
          <p14:tracePt t="65879" x="2982913" y="4919663"/>
          <p14:tracePt t="65880" x="2990850" y="4919663"/>
          <p14:tracePt t="65882" x="2998788" y="4919663"/>
          <p14:tracePt t="65886" x="3006725" y="4919663"/>
          <p14:tracePt t="65888" x="3014663" y="4919663"/>
          <p14:tracePt t="65890" x="3022600" y="4919663"/>
          <p14:tracePt t="65895" x="3030538" y="4919663"/>
          <p14:tracePt t="65896" x="3038475" y="4919663"/>
          <p14:tracePt t="65900" x="3046413" y="4919663"/>
          <p14:tracePt t="65904" x="3054350" y="4919663"/>
          <p14:tracePt t="65906" x="3062288" y="4919663"/>
          <p14:tracePt t="65911" x="3070225" y="4919663"/>
          <p14:tracePt t="65914" x="3078163" y="4919663"/>
          <p14:tracePt t="65916" x="3086100" y="4919663"/>
          <p14:tracePt t="65920" x="3094038" y="4919663"/>
          <p14:tracePt t="65924" x="3101975" y="4919663"/>
          <p14:tracePt t="65927" x="3109913" y="4919663"/>
          <p14:tracePt t="65930" x="3117850" y="4919663"/>
          <p14:tracePt t="65933" x="3117850" y="4911725"/>
          <p14:tracePt t="65934" x="3125788" y="4911725"/>
          <p14:tracePt t="65938" x="3133725" y="4911725"/>
          <p14:tracePt t="65947" x="3149600" y="4911725"/>
          <p14:tracePt t="65950" x="3157538" y="4911725"/>
          <p14:tracePt t="65956" x="3165475" y="4911725"/>
          <p14:tracePt t="65962" x="3173413" y="4911725"/>
          <p14:tracePt t="65968" x="3181350" y="4911725"/>
          <p14:tracePt t="65972" x="3181350" y="4903788"/>
          <p14:tracePt t="65974" x="3189288" y="4903788"/>
          <p14:tracePt t="65980" x="3197225" y="4903788"/>
          <p14:tracePt t="65986" x="3205163" y="4903788"/>
          <p14:tracePt t="65988" x="3205163" y="4895850"/>
          <p14:tracePt t="65996" x="3213100" y="4895850"/>
          <p14:tracePt t="66010" x="3213100" y="4887913"/>
          <p14:tracePt t="66033" x="3213100" y="4879975"/>
          <p14:tracePt t="66046" x="3221038" y="4879975"/>
          <p14:tracePt t="66048" x="3221038" y="4872038"/>
          <p14:tracePt t="66054" x="3228975" y="4872038"/>
          <p14:tracePt t="66056" x="3228975" y="4864100"/>
          <p14:tracePt t="66062" x="3236913" y="4856163"/>
          <p14:tracePt t="66066" x="3236913" y="4848225"/>
          <p14:tracePt t="66068" x="3244850" y="4848225"/>
          <p14:tracePt t="66070" x="3244850" y="4840288"/>
          <p14:tracePt t="66072" x="3244850" y="4832350"/>
          <p14:tracePt t="66077" x="3244850" y="4824413"/>
          <p14:tracePt t="66079" x="3244850" y="4816475"/>
          <p14:tracePt t="66080" x="3252788" y="4808538"/>
          <p14:tracePt t="66082" x="3252788" y="4800600"/>
          <p14:tracePt t="66084" x="3252788" y="4792663"/>
          <p14:tracePt t="66086" x="3252788" y="4784725"/>
          <p14:tracePt t="66090" x="3252788" y="4776788"/>
          <p14:tracePt t="66093" x="3252788" y="4768850"/>
          <p14:tracePt t="66095" x="3252788" y="4760913"/>
          <p14:tracePt t="66096" x="3252788" y="4752975"/>
          <p14:tracePt t="66098" x="3252788" y="4745038"/>
          <p14:tracePt t="66100" x="3252788" y="4737100"/>
          <p14:tracePt t="66102" x="3252788" y="4729163"/>
          <p14:tracePt t="66105" x="3252788" y="4721225"/>
          <p14:tracePt t="66106" x="3252788" y="4705350"/>
          <p14:tracePt t="66108" x="3252788" y="4697413"/>
          <p14:tracePt t="66111" x="3252788" y="4689475"/>
          <p14:tracePt t="66113" x="3252788" y="4681538"/>
          <p14:tracePt t="66114" x="3252788" y="4673600"/>
          <p14:tracePt t="66116" x="3252788" y="4665663"/>
          <p14:tracePt t="66119" x="3252788" y="4649788"/>
          <p14:tracePt t="66120" x="3244850" y="4641850"/>
          <p14:tracePt t="66122" x="3244850" y="4633913"/>
          <p14:tracePt t="66124" x="3244850" y="4624388"/>
          <p14:tracePt t="66127" x="3244850" y="4616450"/>
          <p14:tracePt t="66129" x="3244850" y="4600575"/>
          <p14:tracePt t="66130" x="3236913" y="4592638"/>
          <p14:tracePt t="66132" x="3236913" y="4584700"/>
          <p14:tracePt t="66135" x="3236913" y="4576763"/>
          <p14:tracePt t="66136" x="3228975" y="4568825"/>
          <p14:tracePt t="66138" x="3228975" y="4560888"/>
          <p14:tracePt t="66140" x="3221038" y="4552950"/>
          <p14:tracePt t="66143" x="3221038" y="4545013"/>
          <p14:tracePt t="66146" x="3213100" y="4529138"/>
          <p14:tracePt t="66148" x="3205163" y="4529138"/>
          <p14:tracePt t="66151" x="3197225" y="4521200"/>
          <p14:tracePt t="66152" x="3197225" y="4513263"/>
          <p14:tracePt t="66154" x="3189288" y="4505325"/>
          <p14:tracePt t="66156" x="3181350" y="4505325"/>
          <p14:tracePt t="66159" x="3173413" y="4497388"/>
          <p14:tracePt t="66161" x="3173413" y="4489450"/>
          <p14:tracePt t="66162" x="3165475" y="4489450"/>
          <p14:tracePt t="66165" x="3157538" y="4481513"/>
          <p14:tracePt t="66167" x="3157538" y="4473575"/>
          <p14:tracePt t="66169" x="3149600" y="4473575"/>
          <p14:tracePt t="66170" x="3141663" y="4465638"/>
          <p14:tracePt t="66172" x="3133725" y="4465638"/>
          <p14:tracePt t="66174" x="3125788" y="4457700"/>
          <p14:tracePt t="66181" x="3109913" y="4449763"/>
          <p14:tracePt t="66183" x="3101975" y="4441825"/>
          <p14:tracePt t="66186" x="3094038" y="4433888"/>
          <p14:tracePt t="66188" x="3086100" y="4433888"/>
          <p14:tracePt t="66193" x="3078163" y="4433888"/>
          <p14:tracePt t="66194" x="3070225" y="4425950"/>
          <p14:tracePt t="66198" x="3062288" y="4425950"/>
          <p14:tracePt t="66202" x="3054350" y="4425950"/>
          <p14:tracePt t="66204" x="3046413" y="4425950"/>
          <p14:tracePt t="66208" x="3038475" y="4425950"/>
          <p14:tracePt t="66211" x="3030538" y="4425950"/>
          <p14:tracePt t="66215" x="3022600" y="4418013"/>
          <p14:tracePt t="66216" x="3014663" y="4418013"/>
          <p14:tracePt t="66218" x="3006725" y="4418013"/>
          <p14:tracePt t="66222" x="2998788" y="4418013"/>
          <p14:tracePt t="66224" x="2990850" y="4418013"/>
          <p14:tracePt t="66227" x="2982913" y="4418013"/>
          <p14:tracePt t="66231" x="2967038" y="4418013"/>
          <p14:tracePt t="66235" x="2957513" y="4418013"/>
          <p14:tracePt t="66236" x="2949575" y="4418013"/>
          <p14:tracePt t="66248" x="2941638" y="4418013"/>
          <p14:tracePt t="66254" x="2933700" y="4418013"/>
          <p14:tracePt t="66277" x="2925763" y="4418013"/>
          <p14:tracePt t="66330" x="2917825" y="4425950"/>
          <p14:tracePt t="66346" x="2909888" y="4425950"/>
          <p14:tracePt t="66354" x="2901950" y="4425950"/>
          <p14:tracePt t="66357" x="2901950" y="4433888"/>
          <p14:tracePt t="66362" x="2894013" y="4433888"/>
          <p14:tracePt t="66370" x="2886075" y="4441825"/>
          <p14:tracePt t="66378" x="2878138" y="4441825"/>
          <p14:tracePt t="66384" x="2870200" y="4449763"/>
          <p14:tracePt t="66390" x="2862263" y="4449763"/>
          <p14:tracePt t="66396" x="2854325" y="4449763"/>
          <p14:tracePt t="66400" x="2854325" y="4457700"/>
          <p14:tracePt t="66404" x="2846388" y="4457700"/>
          <p14:tracePt t="66410" x="2838450" y="4457700"/>
          <p14:tracePt t="66414" x="2838450" y="4465638"/>
          <p14:tracePt t="66418" x="2830513" y="4465638"/>
          <p14:tracePt t="66458" x="2830513" y="4473575"/>
          <p14:tracePt t="66468" x="2830513" y="4481513"/>
          <p14:tracePt t="66476" x="2830513" y="4489450"/>
          <p14:tracePt t="66482" x="2830513" y="4497388"/>
          <p14:tracePt t="66488" x="2830513" y="4505325"/>
          <p14:tracePt t="66496" x="2830513" y="4513263"/>
          <p14:tracePt t="66498" x="2838450" y="4513263"/>
          <p14:tracePt t="66502" x="2838450" y="4521200"/>
          <p14:tracePt t="66510" x="2838450" y="4529138"/>
          <p14:tracePt t="66516" x="2838450" y="4537075"/>
          <p14:tracePt t="66518" x="2830513" y="4537075"/>
          <p14:tracePt t="66524" x="2830513" y="4545013"/>
          <p14:tracePt t="66532" x="2830513" y="4552950"/>
          <p14:tracePt t="66536" x="2822575" y="4552950"/>
          <p14:tracePt t="66538" x="2822575" y="4560888"/>
          <p14:tracePt t="66548" x="2822575" y="4568825"/>
          <p14:tracePt t="66599" x="2814638" y="4568825"/>
          <p14:tracePt t="66614" x="2814638" y="4576763"/>
          <p14:tracePt t="66640" x="2814638" y="4584700"/>
          <p14:tracePt t="66650" x="2806700" y="4584700"/>
          <p14:tracePt t="66658" x="2806700" y="4592638"/>
          <p14:tracePt t="66668" x="2798763" y="4592638"/>
          <p14:tracePt t="66672" x="2798763" y="4600575"/>
          <p14:tracePt t="66691" x="2798763" y="4608513"/>
          <p14:tracePt t="66698" x="2790825" y="4608513"/>
          <p14:tracePt t="66732" x="2790825" y="4616450"/>
          <p14:tracePt t="66748" x="2782888" y="4616450"/>
          <p14:tracePt t="66780" x="2782888" y="4624388"/>
          <p14:tracePt t="66783" x="2774950" y="4624388"/>
          <p14:tracePt t="66808" x="2767013" y="4633913"/>
          <p14:tracePt t="66960" x="2759075" y="4633913"/>
          <p14:tracePt t="66965" x="2759075" y="4624388"/>
          <p14:tracePt t="66970" x="2751138" y="4624388"/>
          <p14:tracePt t="66977" x="2743200" y="4624388"/>
          <p14:tracePt t="66982" x="2735263" y="4624388"/>
          <p14:tracePt t="66984" x="2735263" y="4616450"/>
          <p14:tracePt t="66986" x="2727325" y="4616450"/>
          <p14:tracePt t="66993" x="2719388" y="4616450"/>
          <p14:tracePt t="66998" x="2711450" y="4616450"/>
          <p14:tracePt t="67004" x="2703513" y="4616450"/>
          <p14:tracePt t="67012" x="2695575" y="4616450"/>
          <p14:tracePt t="67014" x="2695575" y="4624388"/>
          <p14:tracePt t="67018" x="2687638" y="4624388"/>
          <p14:tracePt t="67022" x="2679700" y="4624388"/>
          <p14:tracePt t="67028" x="2671763" y="4624388"/>
          <p14:tracePt t="67033" x="2663825" y="4624388"/>
          <p14:tracePt t="67034" x="2663825" y="4633913"/>
          <p14:tracePt t="67036" x="2655888" y="4633913"/>
          <p14:tracePt t="67040" x="2647950" y="4633913"/>
          <p14:tracePt t="67046" x="2640013" y="4641850"/>
          <p14:tracePt t="67050" x="2632075" y="4641850"/>
          <p14:tracePt t="67056" x="2624138" y="4649788"/>
          <p14:tracePt t="67062" x="2616200" y="4649788"/>
          <p14:tracePt t="67064" x="2616200" y="4657725"/>
          <p14:tracePt t="67070" x="2606675" y="4657725"/>
          <p14:tracePt t="67072" x="2606675" y="4665663"/>
          <p14:tracePt t="67077" x="2598738" y="4665663"/>
          <p14:tracePt t="67080" x="2598738" y="4673600"/>
          <p14:tracePt t="67086" x="2590800" y="4673600"/>
          <p14:tracePt t="67089" x="2590800" y="4681538"/>
          <p14:tracePt t="67096" x="2590800" y="4689475"/>
          <p14:tracePt t="67098" x="2582863" y="4689475"/>
          <p14:tracePt t="67106" x="2582863" y="4697413"/>
          <p14:tracePt t="67116" x="2582863" y="4705350"/>
          <p14:tracePt t="67124" x="2582863" y="4713288"/>
          <p14:tracePt t="67130" x="2582863" y="4721225"/>
          <p14:tracePt t="67134" x="2582863" y="4729163"/>
          <p14:tracePt t="67140" x="2582863" y="4737100"/>
          <p14:tracePt t="67144" x="2582863" y="4745038"/>
          <p14:tracePt t="67146" x="2582863" y="4752975"/>
          <p14:tracePt t="67148" x="2590800" y="4752975"/>
          <p14:tracePt t="67150" x="2590800" y="4760913"/>
          <p14:tracePt t="67154" x="2590800" y="4768850"/>
          <p14:tracePt t="67159" x="2598738" y="4776788"/>
          <p14:tracePt t="67161" x="2598738" y="4784725"/>
          <p14:tracePt t="67162" x="2598738" y="4792663"/>
          <p14:tracePt t="67164" x="2606675" y="4792663"/>
          <p14:tracePt t="67167" x="2606675" y="4800600"/>
          <p14:tracePt t="67168" x="2616200" y="4808538"/>
          <p14:tracePt t="67172" x="2624138" y="4816475"/>
          <p14:tracePt t="67174" x="2624138" y="4824413"/>
          <p14:tracePt t="67181" x="2640013" y="4840288"/>
          <p14:tracePt t="67184" x="2647950" y="4848225"/>
          <p14:tracePt t="67186" x="2647950" y="4856163"/>
          <p14:tracePt t="67188" x="2655888" y="4856163"/>
          <p14:tracePt t="67190" x="2655888" y="4864100"/>
          <p14:tracePt t="67193" x="2663825" y="4864100"/>
          <p14:tracePt t="67194" x="2663825" y="4872038"/>
          <p14:tracePt t="67199" x="2671763" y="4879975"/>
          <p14:tracePt t="67201" x="2679700" y="4879975"/>
          <p14:tracePt t="67202" x="2687638" y="4887913"/>
          <p14:tracePt t="67206" x="2695575" y="4895850"/>
          <p14:tracePt t="67210" x="2703513" y="4903788"/>
          <p14:tracePt t="67215" x="2711450" y="4911725"/>
          <p14:tracePt t="67216" x="2719388" y="4911725"/>
          <p14:tracePt t="67218" x="2719388" y="4919663"/>
          <p14:tracePt t="67220" x="2727325" y="4919663"/>
          <p14:tracePt t="67222" x="2735263" y="4919663"/>
          <p14:tracePt t="67224" x="2735263" y="4927600"/>
          <p14:tracePt t="67227" x="2743200" y="4927600"/>
          <p14:tracePt t="67232" x="2751138" y="4935538"/>
          <p14:tracePt t="67233" x="2759075" y="4935538"/>
          <p14:tracePt t="67235" x="2767013" y="4943475"/>
          <p14:tracePt t="67239" x="2774950" y="4943475"/>
          <p14:tracePt t="67240" x="2782888" y="4951413"/>
          <p14:tracePt t="67243" x="2790825" y="4951413"/>
          <p14:tracePt t="67246" x="2798763" y="4959350"/>
          <p14:tracePt t="67248" x="2806700" y="4959350"/>
          <p14:tracePt t="67250" x="2814638" y="4959350"/>
          <p14:tracePt t="67254" x="2822575" y="4967288"/>
          <p14:tracePt t="67256" x="2830513" y="4967288"/>
          <p14:tracePt t="67261" x="2838450" y="4976813"/>
          <p14:tracePt t="67264" x="2846388" y="4976813"/>
          <p14:tracePt t="67265" x="2854325" y="4976813"/>
          <p14:tracePt t="67266" x="2862263" y="4984750"/>
          <p14:tracePt t="67270" x="2870200" y="4984750"/>
          <p14:tracePt t="67272" x="2878138" y="4984750"/>
          <p14:tracePt t="67274" x="2886075" y="4984750"/>
          <p14:tracePt t="67278" x="2894013" y="4984750"/>
          <p14:tracePt t="67280" x="2901950" y="4992688"/>
          <p14:tracePt t="67282" x="2909888" y="4992688"/>
          <p14:tracePt t="67285" x="2917825" y="4992688"/>
          <p14:tracePt t="67286" x="2925763" y="4992688"/>
          <p14:tracePt t="67288" x="2933700" y="4992688"/>
          <p14:tracePt t="67290" x="2941638" y="5000625"/>
          <p14:tracePt t="67293" x="2949575" y="5000625"/>
          <p14:tracePt t="67295" x="2957513" y="5000625"/>
          <p14:tracePt t="67298" x="2967038" y="5000625"/>
          <p14:tracePt t="67300" x="2974975" y="5000625"/>
          <p14:tracePt t="67302" x="2982913" y="5000625"/>
          <p14:tracePt t="67304" x="2990850" y="5000625"/>
          <p14:tracePt t="67307" x="2998788" y="5000625"/>
          <p14:tracePt t="67310" x="3006725" y="5008563"/>
          <p14:tracePt t="67314" x="3014663" y="5008563"/>
          <p14:tracePt t="67316" x="3022600" y="5008563"/>
          <p14:tracePt t="67320" x="3030538" y="5008563"/>
          <p14:tracePt t="67324" x="3038475" y="5008563"/>
          <p14:tracePt t="67328" x="3038475" y="5000625"/>
          <p14:tracePt t="67330" x="3046413" y="5000625"/>
          <p14:tracePt t="67336" x="3054350" y="5000625"/>
          <p14:tracePt t="67350" x="3062288" y="5000625"/>
          <p14:tracePt t="67354" x="3062288" y="4992688"/>
          <p14:tracePt t="67366" x="3070225" y="4992688"/>
          <p14:tracePt t="67372" x="3070225" y="4984750"/>
          <p14:tracePt t="67377" x="3078163" y="4984750"/>
          <p14:tracePt t="67384" x="3086100" y="4976813"/>
          <p14:tracePt t="67393" x="3094038" y="4976813"/>
          <p14:tracePt t="67396" x="3094038" y="4967288"/>
          <p14:tracePt t="67402" x="3101975" y="4967288"/>
          <p14:tracePt t="67406" x="3101975" y="4959350"/>
          <p14:tracePt t="67416" x="3109913" y="4959350"/>
          <p14:tracePt t="67418" x="3109913" y="4951413"/>
          <p14:tracePt t="67428" x="3109913" y="4943475"/>
          <p14:tracePt t="67430" x="3117850" y="4943475"/>
          <p14:tracePt t="67436" x="3117850" y="4935538"/>
          <p14:tracePt t="67443" x="3125788" y="4927600"/>
          <p14:tracePt t="67448" x="3125788" y="4919663"/>
          <p14:tracePt t="67454" x="3125788" y="4911725"/>
          <p14:tracePt t="67461" x="3125788" y="4903788"/>
          <p14:tracePt t="67464" x="3125788" y="4895850"/>
          <p14:tracePt t="67468" x="3125788" y="4887913"/>
          <p14:tracePt t="67472" x="3125788" y="4879975"/>
          <p14:tracePt t="67474" x="3117850" y="4879975"/>
          <p14:tracePt t="67477" x="3117850" y="4872038"/>
          <p14:tracePt t="67479" x="3117850" y="4864100"/>
          <p14:tracePt t="67482" x="3117850" y="4856163"/>
          <p14:tracePt t="67484" x="3109913" y="4856163"/>
          <p14:tracePt t="67486" x="3109913" y="4848225"/>
          <p14:tracePt t="67488" x="3109913" y="4840288"/>
          <p14:tracePt t="67490" x="3101975" y="4832350"/>
          <p14:tracePt t="67497" x="3094038" y="4816475"/>
          <p14:tracePt t="67498" x="3086100" y="4816475"/>
          <p14:tracePt t="67500" x="3086100" y="4808538"/>
          <p14:tracePt t="67502" x="3078163" y="4800600"/>
          <p14:tracePt t="67506" x="3070225" y="4792663"/>
          <p14:tracePt t="67508" x="3070225" y="4784725"/>
          <p14:tracePt t="67512" x="3062288" y="4776788"/>
          <p14:tracePt t="67514" x="3054350" y="4768850"/>
          <p14:tracePt t="67516" x="3046413" y="4760913"/>
          <p14:tracePt t="67518" x="3038475" y="4752975"/>
          <p14:tracePt t="67522" x="3030538" y="4745038"/>
          <p14:tracePt t="67524" x="3022600" y="4737100"/>
          <p14:tracePt t="67527" x="3014663" y="4737100"/>
          <p14:tracePt t="67529" x="3006725" y="4729163"/>
          <p14:tracePt t="67533" x="2990850" y="4721225"/>
          <p14:tracePt t="67535" x="2982913" y="4721225"/>
          <p14:tracePt t="67536" x="2974975" y="4713288"/>
          <p14:tracePt t="67538" x="2967038" y="4713288"/>
          <p14:tracePt t="67540" x="2967038" y="4705350"/>
          <p14:tracePt t="67543" x="2957513" y="4705350"/>
          <p14:tracePt t="67544" x="2949575" y="4697413"/>
          <p14:tracePt t="67548" x="2941638" y="4697413"/>
          <p14:tracePt t="67549" x="2933700" y="4689475"/>
          <p14:tracePt t="67550" x="2925763" y="4689475"/>
          <p14:tracePt t="67552" x="2917825" y="4681538"/>
          <p14:tracePt t="67554" x="2909888" y="4681538"/>
          <p14:tracePt t="67557" x="2901950" y="4673600"/>
          <p14:tracePt t="67558" x="2894013" y="4673600"/>
          <p14:tracePt t="67561" x="2886075" y="4673600"/>
          <p14:tracePt t="67562" x="2886075" y="4665663"/>
          <p14:tracePt t="67565" x="2878138" y="4665663"/>
          <p14:tracePt t="67566" x="2870200" y="4657725"/>
          <p14:tracePt t="67570" x="2862263" y="4657725"/>
          <p14:tracePt t="67573" x="2862263" y="4649788"/>
          <p14:tracePt t="67574" x="2854325" y="4649788"/>
          <p14:tracePt t="67580" x="2846388" y="4641850"/>
          <p14:tracePt t="67582" x="2838450" y="4641850"/>
          <p14:tracePt t="67586" x="2830513" y="4633913"/>
          <p14:tracePt t="67596" x="2822575" y="4633913"/>
          <p14:tracePt t="67597" x="2822575" y="4624388"/>
          <p14:tracePt t="67606" x="2814638" y="4624388"/>
          <p14:tracePt t="67653" x="2806700" y="4624388"/>
          <p14:tracePt t="67664" x="2798763" y="4624388"/>
          <p14:tracePt t="67672" x="2790825" y="4624388"/>
          <p14:tracePt t="67676" x="2790825" y="4633913"/>
          <p14:tracePt t="67679" x="2782888" y="4633913"/>
          <p14:tracePt t="67682" x="2774950" y="4633913"/>
          <p14:tracePt t="67688" x="2767013" y="4633913"/>
          <p14:tracePt t="67693" x="2759075" y="4633913"/>
          <p14:tracePt t="67696" x="2759075" y="4641850"/>
          <p14:tracePt t="67699" x="2751138" y="4641850"/>
          <p14:tracePt t="67702" x="2743200" y="4641850"/>
          <p14:tracePt t="67706" x="2735263" y="4641850"/>
          <p14:tracePt t="67711" x="2735263" y="4649788"/>
          <p14:tracePt t="67712" x="2727325" y="4649788"/>
          <p14:tracePt t="67718" x="2719388" y="4649788"/>
          <p14:tracePt t="67722" x="2719388" y="4657725"/>
          <p14:tracePt t="67724" x="2711450" y="4657725"/>
          <p14:tracePt t="67730" x="2703513" y="4657725"/>
          <p14:tracePt t="67732" x="2703513" y="4665663"/>
          <p14:tracePt t="67736" x="2695575" y="4665663"/>
          <p14:tracePt t="67746" x="2687638" y="4673600"/>
          <p14:tracePt t="67754" x="2679700" y="4673600"/>
          <p14:tracePt t="67756" x="2679700" y="4681538"/>
          <p14:tracePt t="67768" x="2679700" y="4689475"/>
          <p14:tracePt t="67772" x="2671763" y="4689475"/>
          <p14:tracePt t="67779" x="2671763" y="4697413"/>
          <p14:tracePt t="67786" x="2671763" y="4705350"/>
          <p14:tracePt t="67795" x="2671763" y="4713288"/>
          <p14:tracePt t="67796" x="2663825" y="4713288"/>
          <p14:tracePt t="67803" x="2663825" y="4721225"/>
          <p14:tracePt t="67816" x="2663825" y="4729163"/>
          <p14:tracePt t="68903" x="2655888" y="4737100"/>
          <p14:tracePt t="68907" x="2647950" y="4737100"/>
          <p14:tracePt t="68911" x="2632075" y="4752975"/>
          <p14:tracePt t="68913" x="2624138" y="4752975"/>
          <p14:tracePt t="68915" x="2606675" y="4760913"/>
          <p14:tracePt t="68917" x="2598738" y="4768850"/>
          <p14:tracePt t="68918" x="2582863" y="4776788"/>
          <p14:tracePt t="68920" x="2566988" y="4776788"/>
          <p14:tracePt t="68922" x="2551113" y="4784725"/>
          <p14:tracePt t="68925" x="2527300" y="4792663"/>
          <p14:tracePt t="68927" x="2511425" y="4800600"/>
          <p14:tracePt t="68928" x="2487613" y="4808538"/>
          <p14:tracePt t="68931" x="2471738" y="4816475"/>
          <p14:tracePt t="68934" x="2447925" y="4824413"/>
          <p14:tracePt t="68935" x="2424113" y="4832350"/>
          <p14:tracePt t="68936" x="2408238" y="4840288"/>
          <p14:tracePt t="68947" x="2289175" y="4879975"/>
          <p14:tracePt t="68953" x="2216150" y="4895850"/>
          <p14:tracePt t="68954" x="2192338" y="4903788"/>
          <p14:tracePt t="68956" x="2168525" y="4911725"/>
          <p14:tracePt t="68958" x="2144713" y="4919663"/>
          <p14:tracePt t="68961" x="2120900" y="4919663"/>
          <p14:tracePt t="68967" x="2081213" y="4927600"/>
          <p14:tracePt t="68969" x="2033588" y="4935538"/>
          <p14:tracePt t="68970" x="2017713" y="4943475"/>
          <p14:tracePt t="68972" x="2001838" y="4943475"/>
          <p14:tracePt t="68974" x="1985963" y="4943475"/>
          <p14:tracePt t="68977" x="1970088" y="4951413"/>
          <p14:tracePt t="68981" x="1930400" y="4959350"/>
          <p14:tracePt t="68983" x="1912938" y="4959350"/>
          <p14:tracePt t="68984" x="1905000" y="4959350"/>
          <p14:tracePt t="68986" x="1889125" y="4967288"/>
          <p14:tracePt t="68988" x="1873250" y="4967288"/>
          <p14:tracePt t="68990" x="1857375" y="4967288"/>
          <p14:tracePt t="68993" x="1841500" y="4967288"/>
          <p14:tracePt t="68999" x="1809750" y="4967288"/>
          <p14:tracePt t="69000" x="1801813" y="4967288"/>
          <p14:tracePt t="69002" x="1793875" y="4967288"/>
          <p14:tracePt t="69004" x="1785938" y="4967288"/>
          <p14:tracePt t="69006" x="1778000" y="4967288"/>
          <p14:tracePt t="69008" x="1770063" y="4967288"/>
          <p14:tracePt t="69011" x="1762125" y="4967288"/>
          <p14:tracePt t="69013" x="1754188" y="4967288"/>
          <p14:tracePt t="69015" x="1746250" y="4967288"/>
          <p14:tracePt t="69016" x="1738313" y="4967288"/>
          <p14:tracePt t="69018" x="1730375" y="4967288"/>
          <p14:tracePt t="69022" x="1722438" y="4959350"/>
          <p14:tracePt t="69027" x="1714500" y="4959350"/>
          <p14:tracePt t="69030" x="1706563" y="4959350"/>
          <p14:tracePt t="69034" x="1698625" y="4959350"/>
          <p14:tracePt t="69040" x="1690688" y="4951413"/>
          <p14:tracePt t="69050" x="1682750" y="4951413"/>
          <p14:tracePt t="69064" x="1674813" y="4951413"/>
          <p14:tracePt t="69072" x="1666875" y="4943475"/>
          <p14:tracePt t="69077" x="1658938" y="4943475"/>
          <p14:tracePt t="69080" x="1651000" y="4943475"/>
          <p14:tracePt t="69082" x="1643063" y="4943475"/>
          <p14:tracePt t="69084" x="1635125" y="4943475"/>
          <p14:tracePt t="69086" x="1627188" y="4943475"/>
          <p14:tracePt t="69088" x="1619250" y="4935538"/>
          <p14:tracePt t="69090" x="1611313" y="4935538"/>
          <p14:tracePt t="69093" x="1603375" y="4935538"/>
          <p14:tracePt t="69095" x="1587500" y="4935538"/>
          <p14:tracePt t="69097" x="1579563" y="4935538"/>
          <p14:tracePt t="69098" x="1562100" y="4935538"/>
          <p14:tracePt t="69100" x="1554163" y="4935538"/>
          <p14:tracePt t="69102" x="1538288" y="4927600"/>
          <p14:tracePt t="69104" x="1522413" y="4927600"/>
          <p14:tracePt t="69106" x="1514475" y="4927600"/>
          <p14:tracePt t="69109" x="1498600" y="4919663"/>
          <p14:tracePt t="69111" x="1482725" y="4919663"/>
          <p14:tracePt t="69113" x="1466850" y="4919663"/>
          <p14:tracePt t="69115" x="1450975" y="4919663"/>
          <p14:tracePt t="69116" x="1443038" y="4911725"/>
          <p14:tracePt t="69119" x="1419225" y="4911725"/>
          <p14:tracePt t="69120" x="1411288" y="4911725"/>
          <p14:tracePt t="69122" x="1387475" y="4903788"/>
          <p14:tracePt t="69124" x="1371600" y="4903788"/>
          <p14:tracePt t="69127" x="1355725" y="4895850"/>
          <p14:tracePt t="69129" x="1331913" y="4895850"/>
          <p14:tracePt t="69131" x="1316038" y="4887913"/>
          <p14:tracePt t="69132" x="1300163" y="4887913"/>
          <p14:tracePt t="69135" x="1284288" y="4879975"/>
          <p14:tracePt t="69136" x="1268413" y="4879975"/>
          <p14:tracePt t="69138" x="1244600" y="4872038"/>
          <p14:tracePt t="69140" x="1236663" y="4864100"/>
          <p14:tracePt t="69143" x="1211263" y="4864100"/>
          <p14:tracePt t="69144" x="1195388" y="4856163"/>
          <p14:tracePt t="69147" x="1179513" y="4856163"/>
          <p14:tracePt t="69149" x="1163638" y="4848225"/>
          <p14:tracePt t="69151" x="1155700" y="4848225"/>
          <p14:tracePt t="69152" x="1139825" y="4840288"/>
          <p14:tracePt t="69154" x="1123950" y="4832350"/>
          <p14:tracePt t="69156" x="1116013" y="4832350"/>
          <p14:tracePt t="69159" x="1100138" y="4824413"/>
          <p14:tracePt t="69161" x="1092200" y="4824413"/>
          <p14:tracePt t="69163" x="1084263" y="4816475"/>
          <p14:tracePt t="69165" x="1076325" y="4808538"/>
          <p14:tracePt t="69170" x="1044575" y="4800600"/>
          <p14:tracePt t="69172" x="1036638" y="4792663"/>
          <p14:tracePt t="69174" x="1036638" y="4784725"/>
          <p14:tracePt t="69177" x="1028700" y="4784725"/>
          <p14:tracePt t="69178" x="1020763" y="4776788"/>
          <p14:tracePt t="69182" x="1012825" y="4768850"/>
          <p14:tracePt t="69185" x="1004888" y="4760913"/>
          <p14:tracePt t="69187" x="996950" y="4752975"/>
          <p14:tracePt t="69188" x="996950" y="4745038"/>
          <p14:tracePt t="69190" x="989013" y="4745038"/>
          <p14:tracePt t="69193" x="981075" y="4737100"/>
          <p14:tracePt t="69194" x="981075" y="4729163"/>
          <p14:tracePt t="69199" x="965200" y="4705350"/>
          <p14:tracePt t="69200" x="965200" y="4697413"/>
          <p14:tracePt t="69202" x="957263" y="4689475"/>
          <p14:tracePt t="69204" x="949325" y="4681538"/>
          <p14:tracePt t="69206" x="949325" y="4673600"/>
          <p14:tracePt t="69209" x="941388" y="4665663"/>
          <p14:tracePt t="69211" x="941388" y="4657725"/>
          <p14:tracePt t="69217" x="933450" y="4616450"/>
          <p14:tracePt t="69219" x="925513" y="4608513"/>
          <p14:tracePt t="69220" x="925513" y="4600575"/>
          <p14:tracePt t="69222" x="925513" y="4584700"/>
          <p14:tracePt t="69224" x="917575" y="4568825"/>
          <p14:tracePt t="69227" x="917575" y="4560888"/>
          <p14:tracePt t="69233" x="909638" y="4513263"/>
          <p14:tracePt t="69234" x="901700" y="4505325"/>
          <p14:tracePt t="69236" x="901700" y="4489450"/>
          <p14:tracePt t="69238" x="893763" y="4473575"/>
          <p14:tracePt t="69240" x="893763" y="4465638"/>
          <p14:tracePt t="69243" x="885825" y="4449763"/>
          <p14:tracePt t="69248" x="877888" y="4418013"/>
          <p14:tracePt t="69249" x="868363" y="4402138"/>
          <p14:tracePt t="69251" x="860425" y="4386263"/>
          <p14:tracePt t="69252" x="852488" y="4370388"/>
          <p14:tracePt t="69254" x="852488" y="4354513"/>
          <p14:tracePt t="69256" x="844550" y="4338638"/>
          <p14:tracePt t="69261" x="820738" y="4298950"/>
          <p14:tracePt t="69262" x="812800" y="4281488"/>
          <p14:tracePt t="69265" x="804863" y="4257675"/>
          <p14:tracePt t="69266" x="796925" y="4241800"/>
          <p14:tracePt t="69268" x="788988" y="4217988"/>
          <p14:tracePt t="69270" x="773113" y="4202113"/>
          <p14:tracePt t="69272" x="765175" y="4186238"/>
          <p14:tracePt t="69274" x="757238" y="4170363"/>
          <p14:tracePt t="69277" x="749300" y="4146550"/>
          <p14:tracePt t="69278" x="741363" y="4122738"/>
          <p14:tracePt t="69283" x="717550" y="4090988"/>
          <p14:tracePt t="69286" x="709613" y="4075113"/>
          <p14:tracePt t="69287" x="701675" y="4059238"/>
          <p14:tracePt t="69288" x="685800" y="4035425"/>
          <p14:tracePt t="69290" x="677863" y="4019550"/>
          <p14:tracePt t="69294" x="661988" y="3987800"/>
          <p14:tracePt t="69296" x="654050" y="3971925"/>
          <p14:tracePt t="69301" x="630238" y="3930650"/>
          <p14:tracePt t="69303" x="622300" y="3914775"/>
          <p14:tracePt t="69304" x="614363" y="3898900"/>
          <p14:tracePt t="69306" x="606425" y="3883025"/>
          <p14:tracePt t="69310" x="590550" y="3851275"/>
          <p14:tracePt t="69312" x="582613" y="3835400"/>
          <p14:tracePt t="69317" x="566738" y="3803650"/>
          <p14:tracePt t="69318" x="558800" y="3787775"/>
          <p14:tracePt t="69320" x="550863" y="3779838"/>
          <p14:tracePt t="69323" x="550863" y="3763963"/>
          <p14:tracePt t="69325" x="542925" y="3748088"/>
          <p14:tracePt t="69327" x="534988" y="3740150"/>
          <p14:tracePt t="69328" x="527050" y="3724275"/>
          <p14:tracePt t="69331" x="527050" y="3708400"/>
          <p14:tracePt t="69335" x="509588" y="3684588"/>
          <p14:tracePt t="69336" x="509588" y="3668713"/>
          <p14:tracePt t="69339" x="501650" y="3652838"/>
          <p14:tracePt t="69340" x="493713" y="3644900"/>
          <p14:tracePt t="69343" x="493713" y="3629025"/>
          <p14:tracePt t="69344" x="485775" y="3621088"/>
          <p14:tracePt t="69346" x="485775" y="3605213"/>
          <p14:tracePt t="69348" x="477838" y="3595688"/>
          <p14:tracePt t="69350" x="477838" y="3579813"/>
          <p14:tracePt t="69352" x="477838" y="3571875"/>
          <p14:tracePt t="69354" x="469900" y="3556000"/>
          <p14:tracePt t="69356" x="469900" y="3548063"/>
          <p14:tracePt t="69358" x="469900" y="3540125"/>
          <p14:tracePt t="69360" x="461963" y="3524250"/>
          <p14:tracePt t="69362" x="461963" y="3516313"/>
          <p14:tracePt t="69364" x="461963" y="3508375"/>
          <p14:tracePt t="69366" x="454025" y="3492500"/>
          <p14:tracePt t="69368" x="454025" y="3484563"/>
          <p14:tracePt t="69370" x="446088" y="3476625"/>
          <p14:tracePt t="69372" x="446088" y="3460750"/>
          <p14:tracePt t="69374" x="446088" y="3452813"/>
          <p14:tracePt t="69377" x="438150" y="3436938"/>
          <p14:tracePt t="69380" x="438150" y="3429000"/>
          <p14:tracePt t="69381" x="430213" y="3421063"/>
          <p14:tracePt t="69382" x="430213" y="3405188"/>
          <p14:tracePt t="69385" x="422275" y="3397250"/>
          <p14:tracePt t="69386" x="422275" y="3381375"/>
          <p14:tracePt t="69388" x="414338" y="3373438"/>
          <p14:tracePt t="69390" x="414338" y="3365500"/>
          <p14:tracePt t="69393" x="406400" y="3349625"/>
          <p14:tracePt t="69395" x="406400" y="3341688"/>
          <p14:tracePt t="69398" x="398463" y="3325813"/>
          <p14:tracePt t="69401" x="398463" y="3317875"/>
          <p14:tracePt t="69403" x="390525" y="3309938"/>
          <p14:tracePt t="69404" x="390525" y="3302000"/>
          <p14:tracePt t="69406" x="382588" y="3294063"/>
          <p14:tracePt t="69410" x="382588" y="3278188"/>
          <p14:tracePt t="69412" x="374650" y="3270250"/>
          <p14:tracePt t="69417" x="374650" y="3252788"/>
          <p14:tracePt t="69419" x="374650" y="3244850"/>
          <p14:tracePt t="69420" x="366713" y="3244850"/>
          <p14:tracePt t="69422" x="366713" y="3236913"/>
          <p14:tracePt t="69424" x="366713" y="3228975"/>
          <p14:tracePt t="69427" x="358775" y="3221038"/>
          <p14:tracePt t="69429" x="358775" y="3213100"/>
          <p14:tracePt t="69433" x="358775" y="3197225"/>
          <p14:tracePt t="69436" x="358775" y="3189288"/>
          <p14:tracePt t="69438" x="350838" y="3181350"/>
          <p14:tracePt t="69440" x="350838" y="3173413"/>
          <p14:tracePt t="69443" x="350838" y="3165475"/>
          <p14:tracePt t="69445" x="350838" y="3157538"/>
          <p14:tracePt t="69448" x="350838" y="3149600"/>
          <p14:tracePt t="69450" x="350838" y="3141663"/>
          <p14:tracePt t="69452" x="350838" y="3133725"/>
          <p14:tracePt t="69454" x="350838" y="3125788"/>
          <p14:tracePt t="69456" x="350838" y="3117850"/>
          <p14:tracePt t="69460" x="350838" y="3101975"/>
          <p14:tracePt t="69463" x="350838" y="3094038"/>
          <p14:tracePt t="69465" x="350838" y="3086100"/>
          <p14:tracePt t="69468" x="350838" y="3078163"/>
          <p14:tracePt t="69470" x="350838" y="3070225"/>
          <p14:tracePt t="69472" x="350838" y="3062288"/>
          <p14:tracePt t="69474" x="350838" y="3054350"/>
          <p14:tracePt t="69477" x="358775" y="3046413"/>
          <p14:tracePt t="69481" x="358775" y="3030538"/>
          <p14:tracePt t="69482" x="358775" y="3022600"/>
          <p14:tracePt t="69484" x="358775" y="3014663"/>
          <p14:tracePt t="69486" x="366713" y="3006725"/>
          <p14:tracePt t="69488" x="366713" y="2998788"/>
          <p14:tracePt t="69490" x="366713" y="2990850"/>
          <p14:tracePt t="69495" x="374650" y="2974975"/>
          <p14:tracePt t="69497" x="374650" y="2967038"/>
          <p14:tracePt t="69498" x="382588" y="2959100"/>
          <p14:tracePt t="69500" x="382588" y="2943225"/>
          <p14:tracePt t="69502" x="390525" y="2935288"/>
          <p14:tracePt t="69504" x="390525" y="2927350"/>
          <p14:tracePt t="69506" x="398463" y="2919413"/>
          <p14:tracePt t="69510" x="406400" y="2901950"/>
          <p14:tracePt t="69514" x="406400" y="2886075"/>
          <p14:tracePt t="69515" x="414338" y="2878138"/>
          <p14:tracePt t="69516" x="414338" y="2870200"/>
          <p14:tracePt t="69518" x="414338" y="2862263"/>
          <p14:tracePt t="69520" x="422275" y="2854325"/>
          <p14:tracePt t="69522" x="422275" y="2846388"/>
          <p14:tracePt t="69524" x="430213" y="2838450"/>
          <p14:tracePt t="69527" x="430213" y="2830513"/>
          <p14:tracePt t="69529" x="430213" y="2822575"/>
          <p14:tracePt t="69533" x="438150" y="2806700"/>
          <p14:tracePt t="69535" x="446088" y="2798763"/>
          <p14:tracePt t="69536" x="446088" y="2790825"/>
          <p14:tracePt t="69538" x="454025" y="2782888"/>
          <p14:tracePt t="69540" x="454025" y="2774950"/>
          <p14:tracePt t="69543" x="461963" y="2767013"/>
          <p14:tracePt t="69544" x="461963" y="2759075"/>
          <p14:tracePt t="69548" x="469900" y="2751138"/>
          <p14:tracePt t="69550" x="469900" y="2743200"/>
          <p14:tracePt t="69552" x="477838" y="2735263"/>
          <p14:tracePt t="69554" x="477838" y="2727325"/>
          <p14:tracePt t="69557" x="485775" y="2719388"/>
          <p14:tracePt t="69560" x="485775" y="2703513"/>
          <p14:tracePt t="69564" x="493713" y="2695575"/>
          <p14:tracePt t="69566" x="501650" y="2687638"/>
          <p14:tracePt t="69568" x="501650" y="2679700"/>
          <p14:tracePt t="69570" x="501650" y="2671763"/>
          <p14:tracePt t="69573" x="509588" y="2663825"/>
          <p14:tracePt t="69577" x="517525" y="2655888"/>
          <p14:tracePt t="69579" x="517525" y="2647950"/>
          <p14:tracePt t="69581" x="527050" y="2640013"/>
          <p14:tracePt t="69582" x="527050" y="2632075"/>
          <p14:tracePt t="69586" x="534988" y="2624138"/>
          <p14:tracePt t="69589" x="542925" y="2616200"/>
          <p14:tracePt t="69590" x="542925" y="2608263"/>
          <p14:tracePt t="69595" x="550863" y="2600325"/>
          <p14:tracePt t="69598" x="550863" y="2592388"/>
          <p14:tracePt t="69599" x="558800" y="2584450"/>
          <p14:tracePt t="69600" x="558800" y="2576513"/>
          <p14:tracePt t="69602" x="566738" y="2576513"/>
          <p14:tracePt t="69605" x="566738" y="2566988"/>
          <p14:tracePt t="69606" x="574675" y="2559050"/>
          <p14:tracePt t="69608" x="574675" y="2551113"/>
          <p14:tracePt t="69615" x="582613" y="2535238"/>
          <p14:tracePt t="69616" x="590550" y="2527300"/>
          <p14:tracePt t="69620" x="598488" y="2519363"/>
          <p14:tracePt t="69622" x="598488" y="2511425"/>
          <p14:tracePt t="69627" x="606425" y="2503488"/>
          <p14:tracePt t="69630" x="614363" y="2495550"/>
          <p14:tracePt t="69634" x="614363" y="2487613"/>
          <p14:tracePt t="69636" x="622300" y="2487613"/>
          <p14:tracePt t="69638" x="622300" y="2479675"/>
          <p14:tracePt t="69643" x="630238" y="2471738"/>
          <p14:tracePt t="69646" x="630238" y="2463800"/>
          <p14:tracePt t="69648" x="638175" y="2463800"/>
          <p14:tracePt t="69650" x="638175" y="2455863"/>
          <p14:tracePt t="69656" x="646113" y="2447925"/>
          <p14:tracePt t="69660" x="646113" y="2439988"/>
          <p14:tracePt t="69664" x="654050" y="2439988"/>
          <p14:tracePt t="69667" x="654050" y="2432050"/>
          <p14:tracePt t="69670" x="654050" y="2424113"/>
          <p14:tracePt t="69672" x="661988" y="2424113"/>
          <p14:tracePt t="69677" x="661988" y="2416175"/>
          <p14:tracePt t="69679" x="669925" y="2416175"/>
          <p14:tracePt t="69682" x="669925" y="2408238"/>
          <p14:tracePt t="69684" x="677863" y="2408238"/>
          <p14:tracePt t="69686" x="677863" y="2400300"/>
          <p14:tracePt t="69690" x="685800" y="2400300"/>
          <p14:tracePt t="69696" x="685800" y="2392363"/>
          <p14:tracePt t="69698" x="693738" y="2392363"/>
          <p14:tracePt t="69702" x="693738" y="2384425"/>
          <p14:tracePt t="69706" x="701675" y="2384425"/>
          <p14:tracePt t="69711" x="701675" y="2376488"/>
          <p14:tracePt t="69716" x="709613" y="2376488"/>
          <p14:tracePt t="69720" x="709613" y="2368550"/>
          <p14:tracePt t="69731" x="717550" y="2360613"/>
          <p14:tracePt t="69738" x="725488" y="2360613"/>
          <p14:tracePt t="69742" x="725488" y="2352675"/>
          <p14:tracePt t="69754" x="733425" y="2352675"/>
          <p14:tracePt t="69758" x="733425" y="2344738"/>
          <p14:tracePt t="69768" x="741363" y="2336800"/>
          <p14:tracePt t="69779" x="741363" y="2328863"/>
          <p14:tracePt t="69780" x="749300" y="2328863"/>
          <p14:tracePt t="69788" x="749300" y="2320925"/>
          <p14:tracePt t="69790" x="757238" y="2320925"/>
          <p14:tracePt t="69802" x="765175" y="2320925"/>
          <p14:tracePt t="69804" x="765175" y="2312988"/>
          <p14:tracePt t="69815" x="773113" y="2312988"/>
          <p14:tracePt t="69819" x="773113" y="2305050"/>
          <p14:tracePt t="69823" x="781050" y="2305050"/>
          <p14:tracePt t="69831" x="781050" y="2297113"/>
          <p14:tracePt t="69833" x="788988" y="2297113"/>
          <p14:tracePt t="69847" x="796925" y="2297113"/>
          <p14:tracePt t="69853" x="796925" y="2289175"/>
          <p14:tracePt t="69897" x="804863" y="2289175"/>
          <p14:tracePt t="69905" x="804863" y="2281238"/>
          <p14:tracePt t="69920" x="812800" y="2281238"/>
          <p14:tracePt t="69926" x="812800" y="2273300"/>
          <p14:tracePt t="69935" x="820738" y="2273300"/>
          <p14:tracePt t="69938" x="820738" y="2265363"/>
          <p14:tracePt t="69949" x="828675" y="2257425"/>
          <p14:tracePt t="69957" x="836613" y="2249488"/>
          <p14:tracePt t="69965" x="844550" y="2241550"/>
          <p14:tracePt t="69974" x="852488" y="2233613"/>
          <p14:tracePt t="69984" x="852488" y="2224088"/>
          <p14:tracePt t="69986" x="860425" y="2224088"/>
          <p14:tracePt t="69996" x="860425" y="2216150"/>
          <p14:tracePt t="70002" x="868363" y="2216150"/>
          <p14:tracePt t="70004" x="868363" y="2208213"/>
          <p14:tracePt t="70014" x="868363" y="2200275"/>
          <p14:tracePt t="70020" x="877888" y="2200275"/>
          <p14:tracePt t="70024" x="877888" y="2192338"/>
          <p14:tracePt t="70036" x="885825" y="2184400"/>
          <p14:tracePt t="70048" x="885825" y="2176463"/>
          <p14:tracePt t="70052" x="893763" y="2176463"/>
          <p14:tracePt t="70069" x="893763" y="2168525"/>
          <p14:tracePt t="70084" x="901700" y="2168525"/>
          <p14:tracePt t="70418" x="893763" y="2168525"/>
          <p14:tracePt t="70463" x="885825" y="2168525"/>
          <p14:tracePt t="70597" x="893763" y="2168525"/>
          <p14:tracePt t="70716" x="893763" y="2176463"/>
          <p14:tracePt t="70739" x="901700" y="2176463"/>
          <p14:tracePt t="70747" x="901700" y="2184400"/>
          <p14:tracePt t="70786" x="909638" y="2184400"/>
          <p14:tracePt t="70792" x="909638" y="2192338"/>
          <p14:tracePt t="70801" x="917575" y="2192338"/>
          <p14:tracePt t="70814" x="925513" y="2200275"/>
          <p14:tracePt t="70817" x="933450" y="2200275"/>
          <p14:tracePt t="70827" x="941388" y="2200275"/>
          <p14:tracePt t="70835" x="949325" y="2200275"/>
          <p14:tracePt t="70837" x="949325" y="2208213"/>
          <p14:tracePt t="70849" x="957263" y="2208213"/>
          <p14:tracePt t="71248" x="965200" y="2208213"/>
          <p14:tracePt t="71250" x="965200" y="2216150"/>
          <p14:tracePt t="71254" x="973138" y="2216150"/>
          <p14:tracePt t="71257" x="981075" y="2216150"/>
          <p14:tracePt t="71262" x="981075" y="2224088"/>
          <p14:tracePt t="71264" x="989013" y="2224088"/>
          <p14:tracePt t="71268" x="996950" y="2224088"/>
          <p14:tracePt t="71275" x="1004888" y="2224088"/>
          <p14:tracePt t="71280" x="1004888" y="2233613"/>
          <p14:tracePt t="71283" x="1012825" y="2233613"/>
          <p14:tracePt t="71291" x="1020763" y="2233613"/>
          <p14:tracePt t="72391" x="1028700" y="2233613"/>
          <p14:tracePt t="72422" x="1036638" y="2233613"/>
          <p14:tracePt t="72430" x="1044575" y="2233613"/>
          <p14:tracePt t="72435" x="1052513" y="2233613"/>
          <p14:tracePt t="72441" x="1060450" y="2233613"/>
          <p14:tracePt t="72450" x="1068388" y="2233613"/>
          <p14:tracePt t="72464" x="1076325" y="2233613"/>
          <p14:tracePt t="72778" x="1084263" y="2233613"/>
          <p14:tracePt t="72781" x="1084263" y="2224088"/>
          <p14:tracePt t="72785" x="1092200" y="2224088"/>
          <p14:tracePt t="72787" x="1092200" y="2216150"/>
          <p14:tracePt t="72791" x="1100138" y="2216150"/>
          <p14:tracePt t="72794" x="1108075" y="2208213"/>
          <p14:tracePt t="72795" x="1116013" y="2208213"/>
          <p14:tracePt t="72797" x="1123950" y="2200275"/>
          <p14:tracePt t="72799" x="1131888" y="2200275"/>
          <p14:tracePt t="72803" x="1139825" y="2192338"/>
          <p14:tracePt t="72805" x="1147763" y="2192338"/>
          <p14:tracePt t="72807" x="1155700" y="2192338"/>
          <p14:tracePt t="72813" x="1163638" y="2184400"/>
          <p14:tracePt t="72814" x="1171575" y="2184400"/>
          <p14:tracePt t="72815" x="1179513" y="2184400"/>
          <p14:tracePt t="72819" x="1187450" y="2176463"/>
          <p14:tracePt t="72821" x="1195388" y="2176463"/>
          <p14:tracePt t="72824" x="1203325" y="2176463"/>
          <p14:tracePt t="72827" x="1220788" y="2168525"/>
          <p14:tracePt t="72830" x="1228725" y="2168525"/>
          <p14:tracePt t="72833" x="1236663" y="2168525"/>
          <p14:tracePt t="72835" x="1244600" y="2168525"/>
          <p14:tracePt t="72837" x="1252538" y="2168525"/>
          <p14:tracePt t="72839" x="1260475" y="2168525"/>
          <p14:tracePt t="72841" x="1276350" y="2160588"/>
          <p14:tracePt t="72846" x="1284288" y="2160588"/>
          <p14:tracePt t="72847" x="1292225" y="2160588"/>
          <p14:tracePt t="72849" x="1300163" y="2160588"/>
          <p14:tracePt t="72851" x="1316038" y="2160588"/>
          <p14:tracePt t="72854" x="1323975" y="2160588"/>
          <p14:tracePt t="72855" x="1331913" y="2160588"/>
          <p14:tracePt t="72857" x="1339850" y="2160588"/>
          <p14:tracePt t="72860" x="1347788" y="2160588"/>
          <p14:tracePt t="72863" x="1355725" y="2160588"/>
          <p14:tracePt t="72864" x="1363663" y="2152650"/>
          <p14:tracePt t="72865" x="1371600" y="2152650"/>
          <p14:tracePt t="72867" x="1379538" y="2152650"/>
          <p14:tracePt t="72870" x="1387475" y="2152650"/>
          <p14:tracePt t="72871" x="1395413" y="2152650"/>
          <p14:tracePt t="72873" x="1411288" y="2152650"/>
          <p14:tracePt t="72878" x="1427163" y="2152650"/>
          <p14:tracePt t="72879" x="1435100" y="2152650"/>
          <p14:tracePt t="72881" x="1443038" y="2152650"/>
          <p14:tracePt t="72883" x="1450975" y="2152650"/>
          <p14:tracePt t="72886" x="1458913" y="2152650"/>
          <p14:tracePt t="72887" x="1466850" y="2152650"/>
          <p14:tracePt t="72889" x="1474788" y="2152650"/>
          <p14:tracePt t="72895" x="1498600" y="2152650"/>
          <p14:tracePt t="72896" x="1506538" y="2152650"/>
          <p14:tracePt t="72898" x="1514475" y="2152650"/>
          <p14:tracePt t="72901" x="1522413" y="2152650"/>
          <p14:tracePt t="72904" x="1530350" y="2152650"/>
          <p14:tracePt t="72906" x="1538288" y="2152650"/>
          <p14:tracePt t="72909" x="1546225" y="2160588"/>
          <p14:tracePt t="72912" x="1554163" y="2160588"/>
          <p14:tracePt t="72914" x="1562100" y="2160588"/>
          <p14:tracePt t="72917" x="1571625" y="2160588"/>
          <p14:tracePt t="72918" x="1579563" y="2160588"/>
          <p14:tracePt t="72922" x="1587500" y="2160588"/>
          <p14:tracePt t="72924" x="1595438" y="2160588"/>
          <p14:tracePt t="72928" x="1603375" y="2160588"/>
          <p14:tracePt t="72930" x="1611313" y="2160588"/>
          <p14:tracePt t="72934" x="1619250" y="2160588"/>
          <p14:tracePt t="72938" x="1627188" y="2160588"/>
          <p14:tracePt t="72947" x="1643063" y="2160588"/>
          <p14:tracePt t="72950" x="1651000" y="2152650"/>
          <p14:tracePt t="72954" x="1658938" y="2152650"/>
          <p14:tracePt t="72962" x="1666875" y="2152650"/>
          <p14:tracePt t="72970" x="1674813" y="2152650"/>
          <p14:tracePt t="72983" x="1682750" y="2152650"/>
          <p14:tracePt t="72994" x="1690688" y="2152650"/>
          <p14:tracePt t="73000" x="1698625" y="2152650"/>
          <p14:tracePt t="73009" x="1706563" y="2152650"/>
          <p14:tracePt t="73013" x="1706563" y="2144713"/>
          <p14:tracePt t="73017" x="1714500" y="2144713"/>
          <p14:tracePt t="73029" x="1722438" y="2144713"/>
          <p14:tracePt t="73042" x="1730375" y="2144713"/>
          <p14:tracePt t="73057" x="1738313" y="2144713"/>
          <p14:tracePt t="73126" x="1746250" y="2136775"/>
          <p14:tracePt t="73130" x="1754188" y="2136775"/>
          <p14:tracePt t="73134" x="1762125" y="2136775"/>
          <p14:tracePt t="73138" x="1770063" y="2128838"/>
          <p14:tracePt t="73144" x="1778000" y="2128838"/>
          <p14:tracePt t="73148" x="1785938" y="2128838"/>
          <p14:tracePt t="73152" x="1793875" y="2120900"/>
          <p14:tracePt t="73158" x="1801813" y="2120900"/>
          <p14:tracePt t="73162" x="1809750" y="2120900"/>
          <p14:tracePt t="73168" x="1817688" y="2120900"/>
          <p14:tracePt t="73171" x="1817688" y="2112963"/>
          <p14:tracePt t="73174" x="1825625" y="2112963"/>
          <p14:tracePt t="73181" x="1833563" y="2112963"/>
          <p14:tracePt t="73185" x="1841500" y="2112963"/>
          <p14:tracePt t="73195" x="1849438" y="2112963"/>
          <p14:tracePt t="73283" x="1857375" y="2112963"/>
          <p14:tracePt t="73289" x="1857375" y="2105025"/>
          <p14:tracePt t="73294" x="1873250" y="2105025"/>
          <p14:tracePt t="73297" x="1881188" y="2105025"/>
          <p14:tracePt t="73300" x="1889125" y="2105025"/>
          <p14:tracePt t="73304" x="1897063" y="2105025"/>
          <p14:tracePt t="73308" x="1905000" y="2105025"/>
          <p14:tracePt t="73311" x="1912938" y="2105025"/>
          <p14:tracePt t="73314" x="1922463" y="2105025"/>
          <p14:tracePt t="73317" x="1930400" y="2105025"/>
          <p14:tracePt t="73319" x="1938338" y="2105025"/>
          <p14:tracePt t="73321" x="1946275" y="2105025"/>
          <p14:tracePt t="73327" x="1954213" y="2105025"/>
          <p14:tracePt t="73328" x="1962150" y="2105025"/>
          <p14:tracePt t="73329" x="1970088" y="2105025"/>
          <p14:tracePt t="73331" x="1978025" y="2105025"/>
          <p14:tracePt t="73334" x="1985963" y="2112963"/>
          <p14:tracePt t="73336" x="1993900" y="2112963"/>
          <p14:tracePt t="73341" x="2001838" y="2112963"/>
          <p14:tracePt t="73344" x="2009775" y="2112963"/>
          <p14:tracePt t="73346" x="2025650" y="2112963"/>
          <p14:tracePt t="73348" x="2033588" y="2112963"/>
          <p14:tracePt t="73351" x="2041525" y="2120900"/>
          <p14:tracePt t="73354" x="2049463" y="2120900"/>
          <p14:tracePt t="73355" x="2057400" y="2120900"/>
          <p14:tracePt t="73360" x="2065338" y="2120900"/>
          <p14:tracePt t="73362" x="2073275" y="2120900"/>
          <p14:tracePt t="73363" x="2081213" y="2120900"/>
          <p14:tracePt t="73365" x="2089150" y="2128838"/>
          <p14:tracePt t="73368" x="2097088" y="2128838"/>
          <p14:tracePt t="73371" x="2105025" y="2128838"/>
          <p14:tracePt t="73372" x="2112963" y="2128838"/>
          <p14:tracePt t="73374" x="2120900" y="2128838"/>
          <p14:tracePt t="73377" x="2128838" y="2128838"/>
          <p14:tracePt t="73379" x="2136775" y="2128838"/>
          <p14:tracePt t="73380" x="2144713" y="2136775"/>
          <p14:tracePt t="73382" x="2152650" y="2136775"/>
          <p14:tracePt t="73385" x="2168525" y="2136775"/>
          <p14:tracePt t="73387" x="2176463" y="2136775"/>
          <p14:tracePt t="73389" x="2184400" y="2136775"/>
          <p14:tracePt t="73391" x="2192338" y="2136775"/>
          <p14:tracePt t="73394" x="2200275" y="2136775"/>
          <p14:tracePt t="73396" x="2208213" y="2144713"/>
          <p14:tracePt t="73397" x="2216150" y="2144713"/>
          <p14:tracePt t="73399" x="2224088" y="2144713"/>
          <p14:tracePt t="73402" x="2232025" y="2144713"/>
          <p14:tracePt t="73404" x="2239963" y="2144713"/>
          <p14:tracePt t="73406" x="2247900" y="2144713"/>
          <p14:tracePt t="73408" x="2255838" y="2144713"/>
          <p14:tracePt t="73411" x="2265363" y="2144713"/>
          <p14:tracePt t="73413" x="2273300" y="2144713"/>
          <p14:tracePt t="73417" x="2289175" y="2144713"/>
          <p14:tracePt t="73418" x="2297113" y="2144713"/>
          <p14:tracePt t="73420" x="2305050" y="2144713"/>
          <p14:tracePt t="73422" x="2312988" y="2144713"/>
          <p14:tracePt t="73424" x="2320925" y="2144713"/>
          <p14:tracePt t="73427" x="2328863" y="2144713"/>
          <p14:tracePt t="73429" x="2336800" y="2144713"/>
          <p14:tracePt t="73430" x="2344738" y="2144713"/>
          <p14:tracePt t="73433" x="2352675" y="2144713"/>
          <p14:tracePt t="73434" x="2360613" y="2136775"/>
          <p14:tracePt t="73436" x="2368550" y="2136775"/>
          <p14:tracePt t="73438" x="2376488" y="2136775"/>
          <p14:tracePt t="73440" x="2384425" y="2136775"/>
          <p14:tracePt t="73444" x="2392363" y="2136775"/>
          <p14:tracePt t="73446" x="2400300" y="2136775"/>
          <p14:tracePt t="73449" x="2408238" y="2136775"/>
          <p14:tracePt t="73450" x="2416175" y="2136775"/>
          <p14:tracePt t="73452" x="2424113" y="2136775"/>
          <p14:tracePt t="73456" x="2432050" y="2136775"/>
          <p14:tracePt t="73458" x="2439988" y="2136775"/>
          <p14:tracePt t="73461" x="2447925" y="2128838"/>
          <p14:tracePt t="73464" x="2455863" y="2128838"/>
          <p14:tracePt t="73466" x="2463800" y="2128838"/>
          <p14:tracePt t="73468" x="2471738" y="2128838"/>
          <p14:tracePt t="73472" x="2479675" y="2128838"/>
          <p14:tracePt t="73477" x="2487613" y="2128838"/>
          <p14:tracePt t="73480" x="2495550" y="2128838"/>
          <p14:tracePt t="73482" x="2503488" y="2128838"/>
          <p14:tracePt t="73486" x="2511425" y="2128838"/>
          <p14:tracePt t="73488" x="2511425" y="2120900"/>
          <p14:tracePt t="73490" x="2519363" y="2120900"/>
          <p14:tracePt t="73493" x="2527300" y="2120900"/>
          <p14:tracePt t="73498" x="2535238" y="2120900"/>
          <p14:tracePt t="73502" x="2543175" y="2120900"/>
          <p14:tracePt t="73506" x="2551113" y="2120900"/>
          <p14:tracePt t="73511" x="2559050" y="2120900"/>
          <p14:tracePt t="73514" x="2566988" y="2120900"/>
          <p14:tracePt t="73518" x="2574925" y="2120900"/>
          <p14:tracePt t="73520" x="2574925" y="2112963"/>
          <p14:tracePt t="73522" x="2582863" y="2112963"/>
          <p14:tracePt t="73528" x="2590800" y="2112963"/>
          <p14:tracePt t="73530" x="2598738" y="2112963"/>
          <p14:tracePt t="73534" x="2606675" y="2112963"/>
          <p14:tracePt t="73538" x="2616200" y="2112963"/>
          <p14:tracePt t="73540" x="2624138" y="2105025"/>
          <p14:tracePt t="73545" x="2632075" y="2105025"/>
          <p14:tracePt t="73548" x="2640013" y="2105025"/>
          <p14:tracePt t="73550" x="2647950" y="2105025"/>
          <p14:tracePt t="73554" x="2655888" y="2105025"/>
          <p14:tracePt t="73556" x="2663825" y="2097088"/>
          <p14:tracePt t="73560" x="2671763" y="2097088"/>
          <p14:tracePt t="73564" x="2679700" y="2097088"/>
          <p14:tracePt t="73566" x="2687638" y="2097088"/>
          <p14:tracePt t="73570" x="2695575" y="2097088"/>
          <p14:tracePt t="73573" x="2695575" y="2089150"/>
          <p14:tracePt t="73574" x="2703513" y="2089150"/>
          <p14:tracePt t="73577" x="2711450" y="2089150"/>
          <p14:tracePt t="73580" x="2719388" y="2089150"/>
          <p14:tracePt t="73584" x="2727325" y="2089150"/>
          <p14:tracePt t="73588" x="2735263" y="2089150"/>
          <p14:tracePt t="73591" x="2743200" y="2089150"/>
          <p14:tracePt t="73594" x="2751138" y="2089150"/>
          <p14:tracePt t="73598" x="2759075" y="2089150"/>
          <p14:tracePt t="73602" x="2767013" y="2089150"/>
          <p14:tracePt t="73606" x="2774950" y="2081213"/>
          <p14:tracePt t="73611" x="2782888" y="2081213"/>
          <p14:tracePt t="73614" x="2790825" y="2081213"/>
          <p14:tracePt t="73618" x="2798763" y="2081213"/>
          <p14:tracePt t="73624" x="2806700" y="2081213"/>
          <p14:tracePt t="73630" x="2814638" y="2081213"/>
          <p14:tracePt t="73640" x="2822575" y="2081213"/>
          <p14:tracePt t="73652" x="2830513" y="2073275"/>
          <p14:tracePt t="73664" x="2838450" y="2073275"/>
          <p14:tracePt t="73694" x="2846388" y="2073275"/>
          <p14:tracePt t="73863" x="2854325" y="2073275"/>
          <p14:tracePt t="73870" x="2862263" y="2073275"/>
          <p14:tracePt t="73877" x="2870200" y="2073275"/>
          <p14:tracePt t="73878" x="2878138" y="2073275"/>
          <p14:tracePt t="73882" x="2886075" y="2073275"/>
          <p14:tracePt t="73885" x="2894013" y="2073275"/>
          <p14:tracePt t="73886" x="2901950" y="2073275"/>
          <p14:tracePt t="73888" x="2909888" y="2073275"/>
          <p14:tracePt t="73890" x="2909888" y="2081213"/>
          <p14:tracePt t="73894" x="2925763" y="2081213"/>
          <p14:tracePt t="73896" x="2933700" y="2081213"/>
          <p14:tracePt t="73898" x="2941638" y="2081213"/>
          <p14:tracePt t="73900" x="2949575" y="2081213"/>
          <p14:tracePt t="73902" x="2957513" y="2081213"/>
          <p14:tracePt t="73904" x="2967038" y="2081213"/>
          <p14:tracePt t="73906" x="2974975" y="2081213"/>
          <p14:tracePt t="73908" x="2982913" y="2081213"/>
          <p14:tracePt t="73910" x="2990850" y="2081213"/>
          <p14:tracePt t="73912" x="2998788" y="2081213"/>
          <p14:tracePt t="73914" x="3006725" y="2081213"/>
          <p14:tracePt t="73916" x="3014663" y="2081213"/>
          <p14:tracePt t="73918" x="3022600" y="2081213"/>
          <p14:tracePt t="73920" x="3038475" y="2081213"/>
          <p14:tracePt t="73922" x="3046413" y="2081213"/>
          <p14:tracePt t="73924" x="3054350" y="2081213"/>
          <p14:tracePt t="73926" x="3070225" y="2081213"/>
          <p14:tracePt t="73928" x="3078163" y="2081213"/>
          <p14:tracePt t="73931" x="3086100" y="2089150"/>
          <p14:tracePt t="73932" x="3101975" y="2089150"/>
          <p14:tracePt t="73934" x="3109913" y="2089150"/>
          <p14:tracePt t="73936" x="3117850" y="2089150"/>
          <p14:tracePt t="73938" x="3133725" y="2089150"/>
          <p14:tracePt t="73940" x="3141663" y="2089150"/>
          <p14:tracePt t="73942" x="3157538" y="2089150"/>
          <p14:tracePt t="73961" x="3244850" y="2089150"/>
          <p14:tracePt t="73963" x="3260725" y="2097088"/>
          <p14:tracePt t="73964" x="3268663" y="2097088"/>
          <p14:tracePt t="73966" x="3276600" y="2097088"/>
          <p14:tracePt t="73968" x="3284538" y="2097088"/>
          <p14:tracePt t="73970" x="3292475" y="2097088"/>
          <p14:tracePt t="73972" x="3300413" y="2097088"/>
          <p14:tracePt t="73974" x="3308350" y="2097088"/>
          <p14:tracePt t="73976" x="3317875" y="2097088"/>
          <p14:tracePt t="73978" x="3325813" y="2097088"/>
          <p14:tracePt t="73980" x="3341688" y="2097088"/>
          <p14:tracePt t="73982" x="3349625" y="2097088"/>
          <p14:tracePt t="73984" x="3357563" y="2097088"/>
          <p14:tracePt t="73986" x="3365500" y="2097088"/>
          <p14:tracePt t="73988" x="3373438" y="2097088"/>
          <p14:tracePt t="73990" x="3381375" y="2097088"/>
          <p14:tracePt t="73993" x="3389313" y="2097088"/>
          <p14:tracePt t="73995" x="3397250" y="2097088"/>
          <p14:tracePt t="73996" x="3405188" y="2097088"/>
          <p14:tracePt t="73998" x="3413125" y="2097088"/>
          <p14:tracePt t="74000" x="3421063" y="2105025"/>
          <p14:tracePt t="74002" x="3429000" y="2105025"/>
          <p14:tracePt t="74004" x="3436938" y="2105025"/>
          <p14:tracePt t="74006" x="3444875" y="2105025"/>
          <p14:tracePt t="74008" x="3452813" y="2105025"/>
          <p14:tracePt t="74010" x="3460750" y="2105025"/>
          <p14:tracePt t="74012" x="3468688" y="2105025"/>
          <p14:tracePt t="74014" x="3476625" y="2105025"/>
          <p14:tracePt t="74016" x="3484563" y="2105025"/>
          <p14:tracePt t="74018" x="3492500" y="2105025"/>
          <p14:tracePt t="74020" x="3500438" y="2112963"/>
          <p14:tracePt t="74022" x="3508375" y="2112963"/>
          <p14:tracePt t="74024" x="3516313" y="2112963"/>
          <p14:tracePt t="74028" x="3524250" y="2112963"/>
          <p14:tracePt t="74030" x="3532188" y="2112963"/>
          <p14:tracePt t="74032" x="3540125" y="2112963"/>
          <p14:tracePt t="74036" x="3548063" y="2112963"/>
          <p14:tracePt t="74038" x="3556000" y="2112963"/>
          <p14:tracePt t="74040" x="3563938" y="2112963"/>
          <p14:tracePt t="74043" x="3571875" y="2112963"/>
          <p14:tracePt t="74046" x="3579813" y="2112963"/>
          <p14:tracePt t="74048" x="3587750" y="2120900"/>
          <p14:tracePt t="74050" x="3595688" y="2120900"/>
          <p14:tracePt t="74052" x="3603625" y="2120900"/>
          <p14:tracePt t="74054" x="3611563" y="2120900"/>
          <p14:tracePt t="74058" x="3619500" y="2120900"/>
          <p14:tracePt t="74060" x="3627438" y="2120900"/>
          <p14:tracePt t="74062" x="3635375" y="2128838"/>
          <p14:tracePt t="74064" x="3643313" y="2128838"/>
          <p14:tracePt t="74068" x="3651250" y="2128838"/>
          <p14:tracePt t="74070" x="3660775" y="2128838"/>
          <p14:tracePt t="74072" x="3668713" y="2136775"/>
          <p14:tracePt t="74076" x="3676650" y="2136775"/>
          <p14:tracePt t="74078" x="3684588" y="2136775"/>
          <p14:tracePt t="74082" x="3692525" y="2144713"/>
          <p14:tracePt t="74084" x="3700463" y="2144713"/>
          <p14:tracePt t="74086" x="3708400" y="2144713"/>
          <p14:tracePt t="74090" x="3716338" y="2144713"/>
          <p14:tracePt t="74093" x="3724275" y="2152650"/>
          <p14:tracePt t="74096" x="3732213" y="2152650"/>
          <p14:tracePt t="74098" x="3740150" y="2152650"/>
          <p14:tracePt t="74102" x="3748088" y="2152650"/>
          <p14:tracePt t="74104" x="3748088" y="2160588"/>
          <p14:tracePt t="74106" x="3756025" y="2160588"/>
          <p14:tracePt t="74111" x="3763963" y="2160588"/>
          <p14:tracePt t="74112" x="3771900" y="2168525"/>
          <p14:tracePt t="74116" x="3779838" y="2168525"/>
          <p14:tracePt t="74120" x="3787775" y="2168525"/>
          <p14:tracePt t="74122" x="3787775" y="2176463"/>
          <p14:tracePt t="74126" x="3795713" y="2176463"/>
          <p14:tracePt t="74130" x="3803650" y="2176463"/>
          <p14:tracePt t="74134" x="3811588" y="2184400"/>
          <p14:tracePt t="74140" x="3819525" y="2184400"/>
          <p14:tracePt t="74144" x="3827463" y="2184400"/>
          <p14:tracePt t="74148" x="3835400" y="2184400"/>
          <p14:tracePt t="74150" x="3835400" y="2192338"/>
          <p14:tracePt t="74152" x="3843338" y="2192338"/>
          <p14:tracePt t="74158" x="3851275" y="2192338"/>
          <p14:tracePt t="74164" x="3859213" y="2192338"/>
          <p14:tracePt t="74170" x="3867150" y="2192338"/>
          <p14:tracePt t="74174" x="3875088" y="2192338"/>
          <p14:tracePt t="74180" x="3875088" y="2200275"/>
          <p14:tracePt t="74184" x="3883025" y="2200275"/>
          <p14:tracePt t="74718" x="3875088" y="2200275"/>
          <p14:tracePt t="74721" x="3875088" y="2208213"/>
          <p14:tracePt t="74732" x="3867150" y="2208213"/>
          <p14:tracePt t="74736" x="3867150" y="2216150"/>
          <p14:tracePt t="74752" x="3859213" y="2216150"/>
          <p14:tracePt t="74759" x="3859213" y="2224088"/>
          <p14:tracePt t="74766" x="3851275" y="2224088"/>
          <p14:tracePt t="74770" x="3851275" y="2233613"/>
          <p14:tracePt t="74778" x="3843338" y="2233613"/>
          <p14:tracePt t="74782" x="3843338" y="2241550"/>
          <p14:tracePt t="74790" x="3835400" y="2241550"/>
          <p14:tracePt t="74814" x="3835400" y="2249488"/>
          <p14:tracePt t="74884" x="3827463" y="2249488"/>
          <p14:tracePt t="74887" x="3827463" y="2257425"/>
          <p14:tracePt t="74896" x="3819525" y="2257425"/>
          <p14:tracePt t="74902" x="3819525" y="2265363"/>
          <p14:tracePt t="74909" x="3811588" y="2265363"/>
          <p14:tracePt t="74916" x="3803650" y="2273300"/>
          <p14:tracePt t="74920" x="3795713" y="2273300"/>
          <p14:tracePt t="74924" x="3787775" y="2281238"/>
          <p14:tracePt t="74927" x="3779838" y="2281238"/>
          <p14:tracePt t="74929" x="3771900" y="2281238"/>
          <p14:tracePt t="74930" x="3771900" y="2289175"/>
          <p14:tracePt t="74932" x="3763963" y="2289175"/>
          <p14:tracePt t="74934" x="3756025" y="2289175"/>
          <p14:tracePt t="74938" x="3748088" y="2297113"/>
          <p14:tracePt t="74940" x="3740150" y="2297113"/>
          <p14:tracePt t="74947" x="3716338" y="2305050"/>
          <p14:tracePt t="74951" x="3700463" y="2305050"/>
          <p14:tracePt t="74953" x="3692525" y="2312988"/>
          <p14:tracePt t="74954" x="3684588" y="2312988"/>
          <p14:tracePt t="74956" x="3668713" y="2312988"/>
          <p14:tracePt t="74958" x="3660775" y="2312988"/>
          <p14:tracePt t="74961" x="3651250" y="2320925"/>
          <p14:tracePt t="74966" x="3627438" y="2320925"/>
          <p14:tracePt t="74967" x="3611563" y="2320925"/>
          <p14:tracePt t="74968" x="3603625" y="2320925"/>
          <p14:tracePt t="74970" x="3587750" y="2328863"/>
          <p14:tracePt t="74972" x="3579813" y="2328863"/>
          <p14:tracePt t="74974" x="3563938" y="2328863"/>
          <p14:tracePt t="74977" x="3548063" y="2328863"/>
          <p14:tracePt t="74982" x="3524250" y="2336800"/>
          <p14:tracePt t="74983" x="3508375" y="2336800"/>
          <p14:tracePt t="74984" x="3492500" y="2344738"/>
          <p14:tracePt t="74986" x="3476625" y="2344738"/>
          <p14:tracePt t="74988" x="3460750" y="2352675"/>
          <p14:tracePt t="74990" x="3444875" y="2352675"/>
          <p14:tracePt t="74994" x="3413125" y="2360613"/>
          <p14:tracePt t="74999" x="3381375" y="2368550"/>
          <p14:tracePt t="75001" x="3365500" y="2368550"/>
          <p14:tracePt t="75002" x="3341688" y="2368550"/>
          <p14:tracePt t="75004" x="3325813" y="2376488"/>
          <p14:tracePt t="75006" x="3308350" y="2376488"/>
          <p14:tracePt t="75008" x="3292475" y="2384425"/>
          <p14:tracePt t="75011" x="3276600" y="2384425"/>
          <p14:tracePt t="75013" x="3260725" y="2384425"/>
          <p14:tracePt t="75015" x="3236913" y="2392363"/>
          <p14:tracePt t="75017" x="3221038" y="2392363"/>
          <p14:tracePt t="75018" x="3205163" y="2392363"/>
          <p14:tracePt t="75020" x="3189288" y="2400300"/>
          <p14:tracePt t="75022" x="3173413" y="2400300"/>
          <p14:tracePt t="75024" x="3157538" y="2400300"/>
          <p14:tracePt t="75027" x="3133725" y="2400300"/>
          <p14:tracePt t="75030" x="3117850" y="2400300"/>
          <p14:tracePt t="75031" x="3101975" y="2408238"/>
          <p14:tracePt t="75033" x="3086100" y="2408238"/>
          <p14:tracePt t="75034" x="3070225" y="2408238"/>
          <p14:tracePt t="75036" x="3054350" y="2408238"/>
          <p14:tracePt t="75038" x="3038475" y="2408238"/>
          <p14:tracePt t="75040" x="3014663" y="2408238"/>
          <p14:tracePt t="75045" x="2982913" y="2416175"/>
          <p14:tracePt t="75047" x="2967038" y="2416175"/>
          <p14:tracePt t="75048" x="2941638" y="2416175"/>
          <p14:tracePt t="75050" x="2933700" y="2416175"/>
          <p14:tracePt t="75052" x="2917825" y="2416175"/>
          <p14:tracePt t="75054" x="2894013" y="2424113"/>
          <p14:tracePt t="75057" x="2878138" y="2424113"/>
          <p14:tracePt t="75059" x="2862263" y="2424113"/>
          <p14:tracePt t="75061" x="2846388" y="2424113"/>
          <p14:tracePt t="75063" x="2822575" y="2424113"/>
          <p14:tracePt t="75064" x="2806700" y="2424113"/>
          <p14:tracePt t="75066" x="2782888" y="2424113"/>
          <p14:tracePt t="75068" x="2767013" y="2424113"/>
          <p14:tracePt t="75070" x="2743200" y="2432050"/>
          <p14:tracePt t="75072" x="2727325" y="2432050"/>
          <p14:tracePt t="75074" x="2703513" y="2432050"/>
          <p14:tracePt t="75077" x="2687638" y="2432050"/>
          <p14:tracePt t="75080" x="2663825" y="2432050"/>
          <p14:tracePt t="75081" x="2647950" y="2432050"/>
          <p14:tracePt t="75082" x="2632075" y="2432050"/>
          <p14:tracePt t="75084" x="2616200" y="2432050"/>
          <p14:tracePt t="75086" x="2590800" y="2432050"/>
          <p14:tracePt t="75088" x="2574925" y="2432050"/>
          <p14:tracePt t="75090" x="2559050" y="2432050"/>
          <p14:tracePt t="75095" x="2527300" y="2439988"/>
          <p14:tracePt t="75097" x="2511425" y="2439988"/>
          <p14:tracePt t="75098" x="2495550" y="2439988"/>
          <p14:tracePt t="75100" x="2479675" y="2439988"/>
          <p14:tracePt t="75102" x="2471738" y="2439988"/>
          <p14:tracePt t="75105" x="2455863" y="2439988"/>
          <p14:tracePt t="75106" x="2439988" y="2439988"/>
          <p14:tracePt t="75108" x="2432050" y="2439988"/>
          <p14:tracePt t="75111" x="2416175" y="2439988"/>
          <p14:tracePt t="75112" x="2408238" y="2439988"/>
          <p14:tracePt t="75114" x="2400300" y="2439988"/>
          <p14:tracePt t="75116" x="2392363" y="2439988"/>
          <p14:tracePt t="75119" x="2376488" y="2439988"/>
          <p14:tracePt t="75120" x="2368550" y="2439988"/>
          <p14:tracePt t="75122" x="2368550" y="2432050"/>
          <p14:tracePt t="75124" x="2360613" y="2432050"/>
          <p14:tracePt t="75127" x="2352675" y="2432050"/>
          <p14:tracePt t="75129" x="2344738" y="2432050"/>
          <p14:tracePt t="75132" x="2336800" y="2432050"/>
          <p14:tracePt t="75138" x="2328863" y="2432050"/>
          <p14:tracePt t="75145" x="2328863" y="2424113"/>
          <p14:tracePt t="75146" x="2320925" y="2424113"/>
          <p14:tracePt t="75211" x="2312988" y="2424113"/>
          <p14:tracePt t="75215" x="2312988" y="2416175"/>
          <p14:tracePt t="75220" x="2305050" y="2416175"/>
          <p14:tracePt t="75224" x="2305050" y="2408238"/>
          <p14:tracePt t="75227" x="2297113" y="2408238"/>
          <p14:tracePt t="75230" x="2289175" y="2408238"/>
          <p14:tracePt t="75232" x="2289175" y="2400300"/>
          <p14:tracePt t="75236" x="2281238" y="2400300"/>
          <p14:tracePt t="75240" x="2273300" y="2392363"/>
          <p14:tracePt t="75244" x="2265363" y="2392363"/>
          <p14:tracePt t="75247" x="2265363" y="2384425"/>
          <p14:tracePt t="75248" x="2255838" y="2384425"/>
          <p14:tracePt t="75252" x="2247900" y="2376488"/>
          <p14:tracePt t="75256" x="2239963" y="2368550"/>
          <p14:tracePt t="75261" x="2232025" y="2368550"/>
          <p14:tracePt t="75263" x="2232025" y="2360613"/>
          <p14:tracePt t="75265" x="2224088" y="2360613"/>
          <p14:tracePt t="75266" x="2216150" y="2352675"/>
          <p14:tracePt t="75270" x="2208213" y="2352675"/>
          <p14:tracePt t="75272" x="2208213" y="2344738"/>
          <p14:tracePt t="75275" x="2200275" y="2344738"/>
          <p14:tracePt t="75278" x="2192338" y="2336800"/>
          <p14:tracePt t="75280" x="2184400" y="2336800"/>
          <p14:tracePt t="75282" x="2184400" y="2328863"/>
          <p14:tracePt t="75284" x="2176463" y="2328863"/>
          <p14:tracePt t="75286" x="2168525" y="2328863"/>
          <p14:tracePt t="75288" x="2168525" y="2320925"/>
          <p14:tracePt t="75290" x="2160588" y="2320925"/>
          <p14:tracePt t="75294" x="2152650" y="2312988"/>
          <p14:tracePt t="75296" x="2144713" y="2312988"/>
          <p14:tracePt t="75298" x="2136775" y="2305050"/>
          <p14:tracePt t="75302" x="2128838" y="2305050"/>
          <p14:tracePt t="75304" x="2120900" y="2297113"/>
          <p14:tracePt t="75307" x="2112963" y="2297113"/>
          <p14:tracePt t="75308" x="2105025" y="2297113"/>
          <p14:tracePt t="75311" x="2105025" y="2289175"/>
          <p14:tracePt t="75313" x="2097088" y="2289175"/>
          <p14:tracePt t="75315" x="2089150" y="2289175"/>
          <p14:tracePt t="75316" x="2081213" y="2281238"/>
          <p14:tracePt t="75318" x="2073275" y="2281238"/>
          <p14:tracePt t="75320" x="2065338" y="2281238"/>
          <p14:tracePt t="75322" x="2057400" y="2273300"/>
          <p14:tracePt t="75324" x="2049463" y="2273300"/>
          <p14:tracePt t="75327" x="2041525" y="2273300"/>
          <p14:tracePt t="75329" x="2033588" y="2273300"/>
          <p14:tracePt t="75331" x="2025650" y="2265363"/>
          <p14:tracePt t="75332" x="2017713" y="2265363"/>
          <p14:tracePt t="75334" x="2009775" y="2265363"/>
          <p14:tracePt t="75336" x="1993900" y="2265363"/>
          <p14:tracePt t="75339" x="1985963" y="2257425"/>
          <p14:tracePt t="75340" x="1978025" y="2257425"/>
          <p14:tracePt t="75345" x="1962150" y="2257425"/>
          <p14:tracePt t="75347" x="1954213" y="2249488"/>
          <p14:tracePt t="75349" x="1946275" y="2249488"/>
          <p14:tracePt t="75350" x="1938338" y="2249488"/>
          <p14:tracePt t="75352" x="1930400" y="2249488"/>
          <p14:tracePt t="75354" x="1922463" y="2249488"/>
          <p14:tracePt t="75356" x="1912938" y="2241550"/>
          <p14:tracePt t="75358" x="1905000" y="2241550"/>
          <p14:tracePt t="75361" x="1897063" y="2241550"/>
          <p14:tracePt t="75364" x="1889125" y="2241550"/>
          <p14:tracePt t="75366" x="1881188" y="2233613"/>
          <p14:tracePt t="75368" x="1873250" y="2233613"/>
          <p14:tracePt t="75370" x="1865313" y="2233613"/>
          <p14:tracePt t="75372" x="1857375" y="2233613"/>
          <p14:tracePt t="75374" x="1849438" y="2233613"/>
          <p14:tracePt t="75377" x="1841500" y="2233613"/>
          <p14:tracePt t="75380" x="1833563" y="2224088"/>
          <p14:tracePt t="75382" x="1825625" y="2224088"/>
          <p14:tracePt t="75386" x="1817688" y="2224088"/>
          <p14:tracePt t="75388" x="1809750" y="2224088"/>
          <p14:tracePt t="75394" x="1793875" y="2216150"/>
          <p14:tracePt t="75398" x="1785938" y="2216150"/>
          <p14:tracePt t="75402" x="1778000" y="2216150"/>
          <p14:tracePt t="75406" x="1770063" y="2216150"/>
          <p14:tracePt t="75410" x="1762125" y="2216150"/>
          <p14:tracePt t="75412" x="1762125" y="2208213"/>
          <p14:tracePt t="75416" x="1754188" y="2208213"/>
          <p14:tracePt t="75430" x="1746250" y="2208213"/>
          <p14:tracePt t="75503" x="1738313" y="2208213"/>
          <p14:tracePt t="75505" x="1738313" y="2216150"/>
          <p14:tracePt t="75511" x="1730375" y="2216150"/>
          <p14:tracePt t="75513" x="1730375" y="2224088"/>
          <p14:tracePt t="75514" x="1722438" y="2224088"/>
          <p14:tracePt t="75518" x="1714500" y="2224088"/>
          <p14:tracePt t="75522" x="1714500" y="2233613"/>
          <p14:tracePt t="75524" x="1706563" y="2233613"/>
          <p14:tracePt t="75528" x="1698625" y="2233613"/>
          <p14:tracePt t="75534" x="1690688" y="2233613"/>
          <p14:tracePt t="75536" x="1690688" y="2241550"/>
          <p14:tracePt t="75538" x="1682750" y="2241550"/>
          <p14:tracePt t="75545" x="1674813" y="2241550"/>
          <p14:tracePt t="75549" x="1666875" y="2241550"/>
          <p14:tracePt t="75552" x="1666875" y="2249488"/>
          <p14:tracePt t="75556" x="1658938" y="2249488"/>
          <p14:tracePt t="75981" x="1666875" y="2249488"/>
          <p14:tracePt t="75986" x="1666875" y="2241550"/>
          <p14:tracePt t="75993" x="1674813" y="2241550"/>
          <p14:tracePt t="76004" x="1682750" y="2241550"/>
          <p14:tracePt t="76014" x="1690688" y="2241550"/>
          <p14:tracePt t="76022" x="1698625" y="2241550"/>
          <p14:tracePt t="76028" x="1706563" y="2241550"/>
          <p14:tracePt t="76034" x="1714500" y="2241550"/>
          <p14:tracePt t="76038" x="1722438" y="2241550"/>
          <p14:tracePt t="76045" x="1730375" y="2241550"/>
          <p14:tracePt t="76048" x="1738313" y="2241550"/>
          <p14:tracePt t="76054" x="1746250" y="2249488"/>
          <p14:tracePt t="76058" x="1754188" y="2249488"/>
          <p14:tracePt t="76066" x="1762125" y="2249488"/>
          <p14:tracePt t="76072" x="1770063" y="2249488"/>
          <p14:tracePt t="76079" x="1778000" y="2249488"/>
          <p14:tracePt t="76082" x="1778000" y="2257425"/>
          <p14:tracePt t="76086" x="1785938" y="2257425"/>
          <p14:tracePt t="76094" x="1793875" y="2257425"/>
          <p14:tracePt t="76096" x="1801813" y="2257425"/>
          <p14:tracePt t="76101" x="1809750" y="2257425"/>
          <p14:tracePt t="76104" x="1817688" y="2257425"/>
          <p14:tracePt t="76106" x="1817688" y="2249488"/>
          <p14:tracePt t="76109" x="1825625" y="2249488"/>
          <p14:tracePt t="76113" x="1833563" y="2249488"/>
          <p14:tracePt t="76116" x="1841500" y="2249488"/>
          <p14:tracePt t="76118" x="1849438" y="2249488"/>
          <p14:tracePt t="76122" x="1857375" y="2249488"/>
          <p14:tracePt t="76127" x="1865313" y="2249488"/>
          <p14:tracePt t="76130" x="1873250" y="2249488"/>
          <p14:tracePt t="76134" x="1881188" y="2249488"/>
          <p14:tracePt t="76136" x="1889125" y="2249488"/>
          <p14:tracePt t="76140" x="1897063" y="2249488"/>
          <p14:tracePt t="76145" x="1905000" y="2249488"/>
          <p14:tracePt t="76146" x="1912938" y="2249488"/>
          <p14:tracePt t="76150" x="1922463" y="2241550"/>
          <p14:tracePt t="76154" x="1930400" y="2241550"/>
          <p14:tracePt t="76159" x="1938338" y="2241550"/>
          <p14:tracePt t="76162" x="1946275" y="2241550"/>
          <p14:tracePt t="76164" x="1954213" y="2241550"/>
          <p14:tracePt t="76169" x="1962150" y="2241550"/>
          <p14:tracePt t="76172" x="1970088" y="2241550"/>
          <p14:tracePt t="76174" x="1978025" y="2241550"/>
          <p14:tracePt t="76178" x="1985963" y="2241550"/>
          <p14:tracePt t="76182" x="1993900" y="2241550"/>
          <p14:tracePt t="76185" x="2001838" y="2241550"/>
          <p14:tracePt t="76188" x="2009775" y="2241550"/>
          <p14:tracePt t="76190" x="2017713" y="2241550"/>
          <p14:tracePt t="76195" x="2025650" y="2241550"/>
          <p14:tracePt t="76196" x="2033588" y="2241550"/>
          <p14:tracePt t="76200" x="2041525" y="2241550"/>
          <p14:tracePt t="76202" x="2049463" y="2241550"/>
          <p14:tracePt t="76204" x="2057400" y="2241550"/>
          <p14:tracePt t="76208" x="2065338" y="2241550"/>
          <p14:tracePt t="76211" x="2073275" y="2241550"/>
          <p14:tracePt t="76213" x="2073275" y="2249488"/>
          <p14:tracePt t="76214" x="2081213" y="2249488"/>
          <p14:tracePt t="76216" x="2089150" y="2249488"/>
          <p14:tracePt t="76218" x="2097088" y="2249488"/>
          <p14:tracePt t="76222" x="2105025" y="2249488"/>
          <p14:tracePt t="76224" x="2112963" y="2249488"/>
          <p14:tracePt t="76229" x="2120900" y="2249488"/>
          <p14:tracePt t="76230" x="2128838" y="2249488"/>
          <p14:tracePt t="76232" x="2136775" y="2249488"/>
          <p14:tracePt t="76236" x="2144713" y="2249488"/>
          <p14:tracePt t="76238" x="2152650" y="2257425"/>
          <p14:tracePt t="76240" x="2160588" y="2257425"/>
          <p14:tracePt t="76244" x="2168525" y="2257425"/>
          <p14:tracePt t="76247" x="2176463" y="2257425"/>
          <p14:tracePt t="76248" x="2184400" y="2257425"/>
          <p14:tracePt t="76250" x="2192338" y="2257425"/>
          <p14:tracePt t="76252" x="2200275" y="2257425"/>
          <p14:tracePt t="76254" x="2208213" y="2257425"/>
          <p14:tracePt t="76258" x="2216150" y="2257425"/>
          <p14:tracePt t="76263" x="2232025" y="2257425"/>
          <p14:tracePt t="76264" x="2239963" y="2257425"/>
          <p14:tracePt t="76266" x="2239963" y="2265363"/>
          <p14:tracePt t="76268" x="2247900" y="2265363"/>
          <p14:tracePt t="76270" x="2255838" y="2265363"/>
          <p14:tracePt t="76272" x="2265363" y="2265363"/>
          <p14:tracePt t="76279" x="2281238" y="2265363"/>
          <p14:tracePt t="76282" x="2289175" y="2265363"/>
          <p14:tracePt t="76286" x="2297113" y="2265363"/>
          <p14:tracePt t="76290" x="2305050" y="2265363"/>
          <p14:tracePt t="76294" x="2312988" y="2265363"/>
          <p14:tracePt t="76296" x="2320925" y="2265363"/>
          <p14:tracePt t="76302" x="2328863" y="2265363"/>
          <p14:tracePt t="76306" x="2336800" y="2273300"/>
          <p14:tracePt t="76310" x="2344738" y="2273300"/>
          <p14:tracePt t="76314" x="2344738" y="2265363"/>
          <p14:tracePt t="76316" x="2352675" y="2265363"/>
          <p14:tracePt t="76320" x="2360613" y="2265363"/>
          <p14:tracePt t="76327" x="2368550" y="2265363"/>
          <p14:tracePt t="76332" x="2376488" y="2265363"/>
          <p14:tracePt t="76338" x="2384425" y="2265363"/>
          <p14:tracePt t="76346" x="2392363" y="2265363"/>
          <p14:tracePt t="76348" x="2392363" y="2273300"/>
          <p14:tracePt t="76353" x="2400300" y="2273300"/>
          <p14:tracePt t="76361" x="2408238" y="2273300"/>
          <p14:tracePt t="76366" x="2416175" y="2273300"/>
          <p14:tracePt t="76377" x="2424113" y="2273300"/>
          <p14:tracePt t="76382" x="2432050" y="2273300"/>
          <p14:tracePt t="76388" x="2439988" y="2273300"/>
          <p14:tracePt t="76394" x="2447925" y="2273300"/>
          <p14:tracePt t="76396" x="2455863" y="2281238"/>
          <p14:tracePt t="76398" x="2463800" y="2281238"/>
          <p14:tracePt t="76402" x="2471738" y="2281238"/>
          <p14:tracePt t="76406" x="2479675" y="2281238"/>
          <p14:tracePt t="76411" x="2487613" y="2281238"/>
          <p14:tracePt t="76414" x="2495550" y="2281238"/>
          <p14:tracePt t="76416" x="2495550" y="2289175"/>
          <p14:tracePt t="76418" x="2503488" y="2289175"/>
          <p14:tracePt t="76420" x="2511425" y="2289175"/>
          <p14:tracePt t="76424" x="2519363" y="2289175"/>
          <p14:tracePt t="76427" x="2527300" y="2289175"/>
          <p14:tracePt t="76430" x="2535238" y="2289175"/>
          <p14:tracePt t="76432" x="2543175" y="2297113"/>
          <p14:tracePt t="76436" x="2551113" y="2297113"/>
          <p14:tracePt t="76438" x="2559050" y="2297113"/>
          <p14:tracePt t="76444" x="2574925" y="2297113"/>
          <p14:tracePt t="76448" x="2582863" y="2297113"/>
          <p14:tracePt t="76450" x="2590800" y="2297113"/>
          <p14:tracePt t="76452" x="2598738" y="2305050"/>
          <p14:tracePt t="76456" x="2606675" y="2305050"/>
          <p14:tracePt t="76458" x="2616200" y="2305050"/>
          <p14:tracePt t="76460" x="2624138" y="2305050"/>
          <p14:tracePt t="76464" x="2632075" y="2305050"/>
          <p14:tracePt t="76466" x="2640013" y="2305050"/>
          <p14:tracePt t="76470" x="2647950" y="2305050"/>
          <p14:tracePt t="76472" x="2655888" y="2305050"/>
          <p14:tracePt t="76477" x="2663825" y="2305050"/>
          <p14:tracePt t="76480" x="2671763" y="2305050"/>
          <p14:tracePt t="76482" x="2679700" y="2305050"/>
          <p14:tracePt t="76486" x="2687638" y="2305050"/>
          <p14:tracePt t="76488" x="2695575" y="2312988"/>
          <p14:tracePt t="76495" x="2711450" y="2312988"/>
          <p14:tracePt t="76498" x="2719388" y="2312988"/>
          <p14:tracePt t="76500" x="2727325" y="2312988"/>
          <p14:tracePt t="76504" x="2735263" y="2305050"/>
          <p14:tracePt t="76506" x="2743200" y="2305050"/>
          <p14:tracePt t="76512" x="2759075" y="2305050"/>
          <p14:tracePt t="76516" x="2767013" y="2305050"/>
          <p14:tracePt t="76518" x="2774950" y="2305050"/>
          <p14:tracePt t="76522" x="2782888" y="2305050"/>
          <p14:tracePt t="76524" x="2790825" y="2305050"/>
          <p14:tracePt t="76529" x="2798763" y="2297113"/>
          <p14:tracePt t="76530" x="2806700" y="2297113"/>
          <p14:tracePt t="76534" x="2814638" y="2297113"/>
          <p14:tracePt t="76538" x="2822575" y="2297113"/>
          <p14:tracePt t="76540" x="2830513" y="2297113"/>
          <p14:tracePt t="76545" x="2838450" y="2297113"/>
          <p14:tracePt t="76548" x="2846388" y="2297113"/>
          <p14:tracePt t="76552" x="2854325" y="2289175"/>
          <p14:tracePt t="76554" x="2862263" y="2289175"/>
          <p14:tracePt t="76558" x="2870200" y="2289175"/>
          <p14:tracePt t="76562" x="2878138" y="2289175"/>
          <p14:tracePt t="76566" x="2886075" y="2289175"/>
          <p14:tracePt t="76570" x="2894013" y="2289175"/>
          <p14:tracePt t="76574" x="2901950" y="2289175"/>
          <p14:tracePt t="76578" x="2909888" y="2289175"/>
          <p14:tracePt t="76582" x="2917825" y="2289175"/>
          <p14:tracePt t="76586" x="2925763" y="2289175"/>
          <p14:tracePt t="76594" x="2933700" y="2289175"/>
          <p14:tracePt t="76596" x="2941638" y="2289175"/>
          <p14:tracePt t="76600" x="2949575" y="2289175"/>
          <p14:tracePt t="76605" x="2957513" y="2297113"/>
          <p14:tracePt t="76608" x="2967038" y="2297113"/>
          <p14:tracePt t="76610" x="2974975" y="2297113"/>
          <p14:tracePt t="76614" x="2982913" y="2297113"/>
          <p14:tracePt t="76618" x="2990850" y="2297113"/>
          <p14:tracePt t="76622" x="2998788" y="2297113"/>
          <p14:tracePt t="76627" x="3006725" y="2297113"/>
          <p14:tracePt t="76629" x="3006725" y="2305050"/>
          <p14:tracePt t="76630" x="3014663" y="2305050"/>
          <p14:tracePt t="76632" x="3022600" y="2305050"/>
          <p14:tracePt t="76636" x="3030538" y="2305050"/>
          <p14:tracePt t="76638" x="3038475" y="2305050"/>
          <p14:tracePt t="76640" x="3046413" y="2305050"/>
          <p14:tracePt t="76645" x="3054350" y="2305050"/>
          <p14:tracePt t="76646" x="3062288" y="2312988"/>
          <p14:tracePt t="76648" x="3070225" y="2312988"/>
          <p14:tracePt t="76652" x="3078163" y="2312988"/>
          <p14:tracePt t="76654" x="3086100" y="2312988"/>
          <p14:tracePt t="76656" x="3094038" y="2312988"/>
          <p14:tracePt t="76658" x="3094038" y="2320925"/>
          <p14:tracePt t="76660" x="3101975" y="2320925"/>
          <p14:tracePt t="76663" x="3109913" y="2320925"/>
          <p14:tracePt t="76664" x="3117850" y="2320925"/>
          <p14:tracePt t="76668" x="3125788" y="2320925"/>
          <p14:tracePt t="76670" x="3133725" y="2320925"/>
          <p14:tracePt t="76672" x="3141663" y="2320925"/>
          <p14:tracePt t="76674" x="3141663" y="2328863"/>
          <p14:tracePt t="76677" x="3149600" y="2328863"/>
          <p14:tracePt t="76679" x="3157538" y="2328863"/>
          <p14:tracePt t="76682" x="3165475" y="2328863"/>
          <p14:tracePt t="76684" x="3173413" y="2328863"/>
          <p14:tracePt t="76686" x="3181350" y="2328863"/>
          <p14:tracePt t="76690" x="3189288" y="2328863"/>
          <p14:tracePt t="76694" x="3205163" y="2328863"/>
          <p14:tracePt t="76698" x="3213100" y="2328863"/>
          <p14:tracePt t="76700" x="3221038" y="2328863"/>
          <p14:tracePt t="76704" x="3228975" y="2328863"/>
          <p14:tracePt t="76706" x="3236913" y="2328863"/>
          <p14:tracePt t="76710" x="3244850" y="2328863"/>
          <p14:tracePt t="76713" x="3252788" y="2328863"/>
          <p14:tracePt t="76716" x="3260725" y="2320925"/>
          <p14:tracePt t="76718" x="3268663" y="2320925"/>
          <p14:tracePt t="76722" x="3276600" y="2320925"/>
          <p14:tracePt t="76724" x="3284538" y="2320925"/>
          <p14:tracePt t="76729" x="3292475" y="2320925"/>
          <p14:tracePt t="76731" x="3300413" y="2320925"/>
          <p14:tracePt t="76734" x="3308350" y="2320925"/>
          <p14:tracePt t="76736" x="3317875" y="2320925"/>
          <p14:tracePt t="76740" x="3325813" y="2320925"/>
          <p14:tracePt t="76744" x="3325813" y="2312988"/>
          <p14:tracePt t="76747" x="3341688" y="2312988"/>
          <p14:tracePt t="76750" x="3349625" y="2312988"/>
          <p14:tracePt t="76754" x="3357563" y="2312988"/>
          <p14:tracePt t="76758" x="3365500" y="2312988"/>
          <p14:tracePt t="76762" x="3373438" y="2312988"/>
          <p14:tracePt t="76766" x="3381375" y="2312988"/>
          <p14:tracePt t="76770" x="3389313" y="2312988"/>
          <p14:tracePt t="76774" x="3397250" y="2312988"/>
          <p14:tracePt t="76778" x="3405188" y="2320925"/>
          <p14:tracePt t="76783" x="3413125" y="2320925"/>
          <p14:tracePt t="76786" x="3421063" y="2320925"/>
          <p14:tracePt t="76790" x="3429000" y="2320925"/>
          <p14:tracePt t="76795" x="3436938" y="2320925"/>
          <p14:tracePt t="76798" x="3444875" y="2320925"/>
          <p14:tracePt t="76802" x="3452813" y="2320925"/>
          <p14:tracePt t="76806" x="3460750" y="2320925"/>
          <p14:tracePt t="76810" x="3468688" y="2328863"/>
          <p14:tracePt t="76814" x="3476625" y="2328863"/>
          <p14:tracePt t="76818" x="3484563" y="2328863"/>
          <p14:tracePt t="76825" x="3492500" y="2328863"/>
          <p14:tracePt t="76831" x="3500438" y="2328863"/>
          <p14:tracePt t="76834" x="3508375" y="2328863"/>
          <p14:tracePt t="76840" x="3516313" y="2328863"/>
          <p14:tracePt t="76848" x="3524250" y="2320925"/>
          <p14:tracePt t="76856" x="3532188" y="2320925"/>
          <p14:tracePt t="76862" x="3540125" y="2320925"/>
          <p14:tracePt t="76868" x="3548063" y="2312988"/>
          <p14:tracePt t="76874" x="3556000" y="2312988"/>
          <p14:tracePt t="76878" x="3563938" y="2312988"/>
          <p14:tracePt t="76882" x="3571875" y="2312988"/>
          <p14:tracePt t="76886" x="3579813" y="2312988"/>
          <p14:tracePt t="76888" x="3579813" y="2305050"/>
          <p14:tracePt t="76894" x="3587750" y="2305050"/>
          <p14:tracePt t="76896" x="3595688" y="2305050"/>
          <p14:tracePt t="76900" x="3603625" y="2305050"/>
          <p14:tracePt t="76904" x="3611563" y="2305050"/>
          <p14:tracePt t="76908" x="3619500" y="2305050"/>
          <p14:tracePt t="76914" x="3627438" y="2305050"/>
          <p14:tracePt t="76918" x="3635375" y="2305050"/>
          <p14:tracePt t="76922" x="3643313" y="2305050"/>
          <p14:tracePt t="76927" x="3651250" y="2305050"/>
          <p14:tracePt t="76930" x="3660775" y="2305050"/>
          <p14:tracePt t="76934" x="3668713" y="2305050"/>
          <p14:tracePt t="76936" x="3676650" y="2305050"/>
          <p14:tracePt t="76947" x="3700463" y="2305050"/>
          <p14:tracePt t="76950" x="3708400" y="2305050"/>
          <p14:tracePt t="76954" x="3716338" y="2305050"/>
          <p14:tracePt t="76959" x="3724275" y="2305050"/>
          <p14:tracePt t="76961" x="3732213" y="2305050"/>
          <p14:tracePt t="76964" x="3740150" y="2305050"/>
          <p14:tracePt t="76968" x="3748088" y="2305050"/>
          <p14:tracePt t="76972" x="3756025" y="2305050"/>
          <p14:tracePt t="76977" x="3763963" y="2305050"/>
          <p14:tracePt t="76980" x="3771900" y="2305050"/>
          <p14:tracePt t="76982" x="3779838" y="2305050"/>
          <p14:tracePt t="76986" x="3787775" y="2305050"/>
          <p14:tracePt t="76990" x="3795713" y="2305050"/>
          <p14:tracePt t="76995" x="3803650" y="2305050"/>
          <p14:tracePt t="76996" x="3811588" y="2305050"/>
          <p14:tracePt t="76998" x="3811588" y="2297113"/>
          <p14:tracePt t="77000" x="3819525" y="2297113"/>
          <p14:tracePt t="77002" x="3827463" y="2297113"/>
          <p14:tracePt t="77006" x="3835400" y="2297113"/>
          <p14:tracePt t="77010" x="3843338" y="2297113"/>
          <p14:tracePt t="77012" x="3851275" y="2297113"/>
          <p14:tracePt t="77014" x="3859213" y="2297113"/>
          <p14:tracePt t="77016" x="3867150" y="2297113"/>
          <p14:tracePt t="77021" x="3875088" y="2297113"/>
          <p14:tracePt t="77022" x="3883025" y="2297113"/>
          <p14:tracePt t="77029" x="3898900" y="2297113"/>
          <p14:tracePt t="77033" x="3906838" y="2297113"/>
          <p14:tracePt t="77036" x="3914775" y="2297113"/>
          <p14:tracePt t="77040" x="3922713" y="2297113"/>
          <p14:tracePt t="77045" x="3930650" y="2289175"/>
          <p14:tracePt t="77046" x="3938588" y="2289175"/>
          <p14:tracePt t="77050" x="3946525" y="2289175"/>
          <p14:tracePt t="77054" x="3954463" y="2289175"/>
          <p14:tracePt t="77058" x="3962400" y="2289175"/>
          <p14:tracePt t="77062" x="3970338" y="2289175"/>
          <p14:tracePt t="77066" x="3978275" y="2289175"/>
          <p14:tracePt t="77070" x="3986213" y="2289175"/>
          <p14:tracePt t="77074" x="3994150" y="2289175"/>
          <p14:tracePt t="77078" x="4002088" y="2289175"/>
          <p14:tracePt t="77082" x="4011613" y="2281238"/>
          <p14:tracePt t="77088" x="4019550" y="2281238"/>
          <p14:tracePt t="77095" x="4027488" y="2281238"/>
          <p14:tracePt t="77100" x="4035425" y="2281238"/>
          <p14:tracePt t="77111" x="4043363" y="2281238"/>
          <p14:tracePt t="77127" x="4051300" y="2281238"/>
          <p14:tracePt t="77148" x="4059238" y="2281238"/>
          <p14:tracePt t="77166" x="4067175" y="2281238"/>
          <p14:tracePt t="77178" x="4075113" y="2281238"/>
          <p14:tracePt t="77186" x="4083050" y="2281238"/>
          <p14:tracePt t="77195" x="4090988" y="2281238"/>
          <p14:tracePt t="77200" x="4098925" y="2281238"/>
          <p14:tracePt t="77206" x="4106863" y="2281238"/>
          <p14:tracePt t="77211" x="4114800" y="2281238"/>
          <p14:tracePt t="77216" x="4122738" y="2281238"/>
          <p14:tracePt t="77224" x="4130675" y="2281238"/>
          <p14:tracePt t="77230" x="4138613" y="2281238"/>
          <p14:tracePt t="77236" x="4146550" y="2281238"/>
          <p14:tracePt t="77244" x="4154488" y="2281238"/>
          <p14:tracePt t="77246" x="4154488" y="2289175"/>
          <p14:tracePt t="77249" x="4162425" y="2289175"/>
          <p14:tracePt t="77256" x="4170363" y="2289175"/>
          <p14:tracePt t="77266" x="4178300" y="2289175"/>
          <p14:tracePt t="78145" x="4170363" y="2297113"/>
          <p14:tracePt t="78154" x="4162425" y="2297113"/>
          <p14:tracePt t="78157" x="4154488" y="2297113"/>
          <p14:tracePt t="78159" x="4154488" y="2305050"/>
          <p14:tracePt t="78161" x="4146550" y="2305050"/>
          <p14:tracePt t="78164" x="4138613" y="2305050"/>
          <p14:tracePt t="78167" x="4130675" y="2312988"/>
          <p14:tracePt t="78170" x="4122738" y="2312988"/>
          <p14:tracePt t="78174" x="4114800" y="2320925"/>
          <p14:tracePt t="78177" x="4106863" y="2320925"/>
          <p14:tracePt t="78179" x="4098925" y="2320925"/>
          <p14:tracePt t="78182" x="4090988" y="2320925"/>
          <p14:tracePt t="78184" x="4083050" y="2328863"/>
          <p14:tracePt t="78186" x="4075113" y="2328863"/>
          <p14:tracePt t="78188" x="4059238" y="2328863"/>
          <p14:tracePt t="78190" x="4051300" y="2328863"/>
          <p14:tracePt t="78195" x="4035425" y="2328863"/>
          <p14:tracePt t="78199" x="4011613" y="2336800"/>
          <p14:tracePt t="78201" x="4002088" y="2336800"/>
          <p14:tracePt t="78202" x="3986213" y="2344738"/>
          <p14:tracePt t="78204" x="3978275" y="2344738"/>
          <p14:tracePt t="78206" x="3962400" y="2344738"/>
          <p14:tracePt t="78208" x="3946525" y="2352675"/>
          <p14:tracePt t="78211" x="3938588" y="2352675"/>
          <p14:tracePt t="78215" x="3914775" y="2352675"/>
          <p14:tracePt t="78216" x="3898900" y="2352675"/>
          <p14:tracePt t="78218" x="3883025" y="2360613"/>
          <p14:tracePt t="78220" x="3867150" y="2360613"/>
          <p14:tracePt t="78222" x="3851275" y="2360613"/>
          <p14:tracePt t="78224" x="3827463" y="2368550"/>
          <p14:tracePt t="78227" x="3811588" y="2368550"/>
          <p14:tracePt t="78233" x="3763963" y="2376488"/>
          <p14:tracePt t="78234" x="3740150" y="2376488"/>
          <p14:tracePt t="78236" x="3724275" y="2376488"/>
          <p14:tracePt t="78238" x="3708400" y="2384425"/>
          <p14:tracePt t="78240" x="3684588" y="2384425"/>
          <p14:tracePt t="78245" x="3651250" y="2384425"/>
          <p14:tracePt t="78247" x="3627438" y="2384425"/>
          <p14:tracePt t="78248" x="3611563" y="2384425"/>
          <p14:tracePt t="78250" x="3595688" y="2384425"/>
          <p14:tracePt t="78252" x="3579813" y="2384425"/>
          <p14:tracePt t="78254" x="3563938" y="2384425"/>
          <p14:tracePt t="78256" x="3540125" y="2384425"/>
          <p14:tracePt t="78258" x="3524250" y="2384425"/>
          <p14:tracePt t="78261" x="3508375" y="2384425"/>
          <p14:tracePt t="78263" x="3484563" y="2384425"/>
          <p14:tracePt t="78264" x="3468688" y="2384425"/>
          <p14:tracePt t="78266" x="3452813" y="2384425"/>
          <p14:tracePt t="78268" x="3429000" y="2384425"/>
          <p14:tracePt t="78270" x="3421063" y="2392363"/>
          <p14:tracePt t="78272" x="3405188" y="2392363"/>
          <p14:tracePt t="78274" x="3389313" y="2392363"/>
          <p14:tracePt t="78278" x="3357563" y="2392363"/>
          <p14:tracePt t="78280" x="3341688" y="2400300"/>
          <p14:tracePt t="78282" x="3325813" y="2400300"/>
          <p14:tracePt t="78284" x="3308350" y="2400300"/>
          <p14:tracePt t="78286" x="3292475" y="2400300"/>
          <p14:tracePt t="78288" x="3276600" y="2400300"/>
          <p14:tracePt t="78291" x="3268663" y="2400300"/>
          <p14:tracePt t="78294" x="3236913" y="2408238"/>
          <p14:tracePt t="78297" x="3228975" y="2408238"/>
          <p14:tracePt t="78298" x="3213100" y="2408238"/>
          <p14:tracePt t="78300" x="3205163" y="2408238"/>
          <p14:tracePt t="78302" x="3189288" y="2408238"/>
          <p14:tracePt t="78304" x="3181350" y="2408238"/>
          <p14:tracePt t="78307" x="3165475" y="2408238"/>
          <p14:tracePt t="78308" x="3157538" y="2408238"/>
          <p14:tracePt t="78311" x="3141663" y="2408238"/>
          <p14:tracePt t="78312" x="3133725" y="2408238"/>
          <p14:tracePt t="78314" x="3125788" y="2408238"/>
          <p14:tracePt t="78316" x="3109913" y="2408238"/>
          <p14:tracePt t="78318" x="3101975" y="2408238"/>
          <p14:tracePt t="78320" x="3094038" y="2408238"/>
          <p14:tracePt t="78322" x="3086100" y="2408238"/>
          <p14:tracePt t="78324" x="3070225" y="2408238"/>
          <p14:tracePt t="78326" x="3062288" y="2408238"/>
          <p14:tracePt t="78328" x="3054350" y="2416175"/>
          <p14:tracePt t="78330" x="3046413" y="2416175"/>
          <p14:tracePt t="78332" x="3038475" y="2416175"/>
          <p14:tracePt t="78334" x="3022600" y="2416175"/>
          <p14:tracePt t="78336" x="3014663" y="2416175"/>
          <p14:tracePt t="78338" x="3006725" y="2416175"/>
          <p14:tracePt t="78340" x="2998788" y="2416175"/>
          <p14:tracePt t="78343" x="2990850" y="2416175"/>
          <p14:tracePt t="78344" x="2982913" y="2416175"/>
          <p14:tracePt t="78346" x="2974975" y="2416175"/>
          <p14:tracePt t="78348" x="2957513" y="2416175"/>
          <p14:tracePt t="78352" x="2949575" y="2408238"/>
          <p14:tracePt t="78354" x="2941638" y="2408238"/>
          <p14:tracePt t="78356" x="2933700" y="2408238"/>
          <p14:tracePt t="78358" x="2917825" y="2408238"/>
          <p14:tracePt t="78362" x="2909888" y="2408238"/>
          <p14:tracePt t="78364" x="2901950" y="2408238"/>
          <p14:tracePt t="78366" x="2894013" y="2408238"/>
          <p14:tracePt t="78368" x="2886075" y="2408238"/>
          <p14:tracePt t="78370" x="2878138" y="2408238"/>
          <p14:tracePt t="78372" x="2870200" y="2408238"/>
          <p14:tracePt t="78374" x="2862263" y="2408238"/>
          <p14:tracePt t="78378" x="2846388" y="2408238"/>
          <p14:tracePt t="78382" x="2838450" y="2408238"/>
          <p14:tracePt t="78384" x="2830513" y="2408238"/>
          <p14:tracePt t="78386" x="2822575" y="2408238"/>
          <p14:tracePt t="78388" x="2814638" y="2408238"/>
          <p14:tracePt t="78390" x="2806700" y="2408238"/>
          <p14:tracePt t="78393" x="2798763" y="2408238"/>
          <p14:tracePt t="78396" x="2790825" y="2408238"/>
          <p14:tracePt t="78398" x="2774950" y="2408238"/>
          <p14:tracePt t="78402" x="2767013" y="2408238"/>
          <p14:tracePt t="78404" x="2759075" y="2408238"/>
          <p14:tracePt t="78406" x="2751138" y="2400300"/>
          <p14:tracePt t="78408" x="2743200" y="2400300"/>
          <p14:tracePt t="78410" x="2735263" y="2400300"/>
          <p14:tracePt t="78412" x="2727325" y="2400300"/>
          <p14:tracePt t="78414" x="2719388" y="2400300"/>
          <p14:tracePt t="78418" x="2703513" y="2400300"/>
          <p14:tracePt t="78422" x="2695575" y="2400300"/>
          <p14:tracePt t="78424" x="2687638" y="2400300"/>
          <p14:tracePt t="78426" x="2679700" y="2400300"/>
          <p14:tracePt t="78428" x="2671763" y="2400300"/>
          <p14:tracePt t="78430" x="2663825" y="2392363"/>
          <p14:tracePt t="78434" x="2655888" y="2392363"/>
          <p14:tracePt t="78436" x="2647950" y="2392363"/>
          <p14:tracePt t="78438" x="2640013" y="2392363"/>
          <p14:tracePt t="78440" x="2632075" y="2392363"/>
          <p14:tracePt t="78443" x="2624138" y="2392363"/>
          <p14:tracePt t="78446" x="2616200" y="2384425"/>
          <p14:tracePt t="78448" x="2606675" y="2384425"/>
          <p14:tracePt t="78450" x="2598738" y="2384425"/>
          <p14:tracePt t="78454" x="2590800" y="2384425"/>
          <p14:tracePt t="78456" x="2582863" y="2384425"/>
          <p14:tracePt t="78460" x="2574925" y="2384425"/>
          <p14:tracePt t="78462" x="2566988" y="2384425"/>
          <p14:tracePt t="78464" x="2566988" y="2376488"/>
          <p14:tracePt t="78466" x="2559050" y="2376488"/>
          <p14:tracePt t="78470" x="2551113" y="2376488"/>
          <p14:tracePt t="78474" x="2543175" y="2376488"/>
          <p14:tracePt t="78478" x="2535238" y="2376488"/>
          <p14:tracePt t="78482" x="2527300" y="2376488"/>
          <p14:tracePt t="78486" x="2519363" y="2376488"/>
          <p14:tracePt t="78488" x="2511425" y="2376488"/>
          <p14:tracePt t="78494" x="2503488" y="2376488"/>
          <p14:tracePt t="78498" x="2495550" y="2368550"/>
          <p14:tracePt t="78502" x="2487613" y="2368550"/>
          <p14:tracePt t="78504" x="2479675" y="2368550"/>
          <p14:tracePt t="78510" x="2471738" y="2368550"/>
          <p14:tracePt t="78514" x="2463800" y="2360613"/>
          <p14:tracePt t="78518" x="2455863" y="2360613"/>
          <p14:tracePt t="78524" x="2447925" y="2360613"/>
          <p14:tracePt t="78529" x="2439988" y="2360613"/>
          <p14:tracePt t="78530" x="2439988" y="2352675"/>
          <p14:tracePt t="78532" x="2432050" y="2352675"/>
          <p14:tracePt t="78536" x="2424113" y="2352675"/>
          <p14:tracePt t="78538" x="2416175" y="2352675"/>
          <p14:tracePt t="78544" x="2408238" y="2352675"/>
          <p14:tracePt t="78546" x="2400300" y="2352675"/>
          <p14:tracePt t="78548" x="2392363" y="2344738"/>
          <p14:tracePt t="78552" x="2384425" y="2344738"/>
          <p14:tracePt t="78554" x="2376488" y="2344738"/>
          <p14:tracePt t="78558" x="2368550" y="2344738"/>
          <p14:tracePt t="78561" x="2360613" y="2344738"/>
          <p14:tracePt t="78563" x="2352675" y="2344738"/>
          <p14:tracePt t="78566" x="2344738" y="2344738"/>
          <p14:tracePt t="78568" x="2336800" y="2344738"/>
          <p14:tracePt t="78570" x="2328863" y="2344738"/>
          <p14:tracePt t="78573" x="2320925" y="2344738"/>
          <p14:tracePt t="78577" x="2312988" y="2344738"/>
          <p14:tracePt t="78579" x="2305050" y="2344738"/>
          <p14:tracePt t="78580" x="2297113" y="2336800"/>
          <p14:tracePt t="78582" x="2289175" y="2336800"/>
          <p14:tracePt t="78586" x="2281238" y="2336800"/>
          <p14:tracePt t="78588" x="2273300" y="2336800"/>
          <p14:tracePt t="78594" x="2255838" y="2336800"/>
          <p14:tracePt t="78598" x="2247900" y="2328863"/>
          <p14:tracePt t="78600" x="2239963" y="2328863"/>
          <p14:tracePt t="78604" x="2232025" y="2328863"/>
          <p14:tracePt t="78608" x="2224088" y="2328863"/>
          <p14:tracePt t="78612" x="2216150" y="2328863"/>
          <p14:tracePt t="78614" x="2208213" y="2320925"/>
          <p14:tracePt t="78618" x="2200275" y="2320925"/>
          <p14:tracePt t="78620" x="2192338" y="2320925"/>
          <p14:tracePt t="78625" x="2184400" y="2320925"/>
          <p14:tracePt t="78627" x="2176463" y="2320925"/>
          <p14:tracePt t="78630" x="2176463" y="2312988"/>
          <p14:tracePt t="78631" x="2168525" y="2312988"/>
          <p14:tracePt t="78632" x="2160588" y="2312988"/>
          <p14:tracePt t="78636" x="2152650" y="2312988"/>
          <p14:tracePt t="78639" x="2144713" y="2312988"/>
          <p14:tracePt t="78644" x="2136775" y="2312988"/>
          <p14:tracePt t="78646" x="2128838" y="2312988"/>
          <p14:tracePt t="78648" x="2120900" y="2312988"/>
          <p14:tracePt t="78652" x="2112963" y="2312988"/>
          <p14:tracePt t="78654" x="2105025" y="2312988"/>
          <p14:tracePt t="78656" x="2105025" y="2305050"/>
          <p14:tracePt t="78658" x="2097088" y="2305050"/>
          <p14:tracePt t="78661" x="2089150" y="2305050"/>
          <p14:tracePt t="78664" x="2081213" y="2305050"/>
          <p14:tracePt t="78666" x="2073275" y="2305050"/>
          <p14:tracePt t="78670" x="2065338" y="2305050"/>
          <p14:tracePt t="78672" x="2057400" y="2305050"/>
          <p14:tracePt t="78677" x="2049463" y="2305050"/>
          <p14:tracePt t="78680" x="2041525" y="2305050"/>
          <p14:tracePt t="78684" x="2033588" y="2305050"/>
          <p14:tracePt t="78688" x="2025650" y="2305050"/>
          <p14:tracePt t="78690" x="2017713" y="2297113"/>
          <p14:tracePt t="78694" x="2009775" y="2297113"/>
          <p14:tracePt t="78698" x="2001838" y="2297113"/>
          <p14:tracePt t="78702" x="1993900" y="2297113"/>
          <p14:tracePt t="78706" x="1985963" y="2297113"/>
          <p14:tracePt t="78712" x="1978025" y="2297113"/>
          <p14:tracePt t="78716" x="1970088" y="2297113"/>
          <p14:tracePt t="78722" x="1962150" y="2297113"/>
          <p14:tracePt t="78729" x="1954213" y="2297113"/>
          <p14:tracePt t="78732" x="1954213" y="2305050"/>
          <p14:tracePt t="78734" x="1946275" y="2305050"/>
          <p14:tracePt t="78738" x="1938338" y="2305050"/>
          <p14:tracePt t="78746" x="1930400" y="2305050"/>
          <p14:tracePt t="78748" x="1922463" y="2305050"/>
          <p14:tracePt t="78754" x="1912938" y="2305050"/>
          <p14:tracePt t="78761" x="1905000" y="2305050"/>
          <p14:tracePt t="78766" x="1897063" y="2305050"/>
          <p14:tracePt t="78772" x="1889125" y="2305050"/>
          <p14:tracePt t="78780" x="1881188" y="2305050"/>
          <p14:tracePt t="78790" x="1873250" y="2305050"/>
          <p14:tracePt t="78806" x="1865313" y="2305050"/>
          <p14:tracePt t="78842" x="1857375" y="2305050"/>
          <p14:tracePt t="78856" x="1849438" y="2305050"/>
          <p14:tracePt t="78866" x="1841500" y="2305050"/>
          <p14:tracePt t="78870" x="1833563" y="2305050"/>
          <p14:tracePt t="78877" x="1825625" y="2305050"/>
          <p14:tracePt t="78879" x="1817688" y="2305050"/>
          <p14:tracePt t="78884" x="1809750" y="2305050"/>
          <p14:tracePt t="78887" x="1809750" y="2312988"/>
          <p14:tracePt t="78888" x="1801813" y="2312988"/>
          <p14:tracePt t="78894" x="1793875" y="2312988"/>
          <p14:tracePt t="78898" x="1785938" y="2312988"/>
          <p14:tracePt t="78904" x="1778000" y="2312988"/>
          <p14:tracePt t="78914" x="1770063" y="2312988"/>
          <p14:tracePt t="78961" x="1762125" y="2312988"/>
          <p14:tracePt t="78968" x="1754188" y="2312988"/>
          <p14:tracePt t="78974" x="1746250" y="2320925"/>
          <p14:tracePt t="78979" x="1738313" y="2320925"/>
          <p14:tracePt t="78984" x="1730375" y="2320925"/>
          <p14:tracePt t="78988" x="1722438" y="2320925"/>
          <p14:tracePt t="78990" x="1722438" y="2328863"/>
          <p14:tracePt t="78996" x="1714500" y="2328863"/>
          <p14:tracePt t="79002" x="1706563" y="2328863"/>
          <p14:tracePt t="79009" x="1698625" y="2328863"/>
          <p14:tracePt t="79016" x="1690688" y="2336800"/>
          <p14:tracePt t="79024" x="1682750" y="2336800"/>
          <p14:tracePt t="79036" x="1674813" y="2336800"/>
          <p14:tracePt t="79046" x="1674813" y="2344738"/>
          <p14:tracePt t="79066" x="1666875" y="2344738"/>
          <p14:tracePt t="79079" x="1666875" y="2352675"/>
          <p14:tracePt t="79095" x="1666875" y="2360613"/>
          <p14:tracePt t="79115" x="1666875" y="2368550"/>
          <p14:tracePt t="79134" x="1666875" y="2376488"/>
          <p14:tracePt t="79156" x="1666875" y="2384425"/>
          <p14:tracePt t="79174" x="1666875" y="2392363"/>
          <p14:tracePt t="79193" x="1666875" y="2400300"/>
          <p14:tracePt t="79204" x="1666875" y="2408238"/>
          <p14:tracePt t="79219" x="1666875" y="2416175"/>
          <p14:tracePt t="79227" x="1666875" y="2424113"/>
          <p14:tracePt t="79232" x="1666875" y="2432050"/>
          <p14:tracePt t="79240" x="1666875" y="2439988"/>
          <p14:tracePt t="79248" x="1666875" y="2447925"/>
          <p14:tracePt t="79254" x="1666875" y="2455863"/>
          <p14:tracePt t="79261" x="1666875" y="2463800"/>
          <p14:tracePt t="79268" x="1666875" y="2471738"/>
          <p14:tracePt t="79279" x="1666875" y="2479675"/>
          <p14:tracePt t="79282" x="1674813" y="2479675"/>
          <p14:tracePt t="79288" x="1674813" y="2487613"/>
          <p14:tracePt t="79298" x="1674813" y="2495550"/>
          <p14:tracePt t="79308" x="1674813" y="2503488"/>
          <p14:tracePt t="79318" x="1682750" y="2511425"/>
          <p14:tracePt t="79329" x="1682750" y="2519363"/>
          <p14:tracePt t="79338" x="1690688" y="2519363"/>
          <p14:tracePt t="79344" x="1690688" y="2527300"/>
          <p14:tracePt t="79354" x="1698625" y="2527300"/>
          <p14:tracePt t="79356" x="1698625" y="2535238"/>
          <p14:tracePt t="79366" x="1706563" y="2535238"/>
          <p14:tracePt t="79369" x="1706563" y="2543175"/>
          <p14:tracePt t="79378" x="1714500" y="2543175"/>
          <p14:tracePt t="79380" x="1714500" y="2551113"/>
          <p14:tracePt t="79384" x="1722438" y="2551113"/>
          <p14:tracePt t="79387" x="1722438" y="2559050"/>
          <p14:tracePt t="79394" x="1730375" y="2566988"/>
          <p14:tracePt t="79400" x="1738313" y="2566988"/>
          <p14:tracePt t="79403" x="1738313" y="2576513"/>
          <p14:tracePt t="79406" x="1746250" y="2576513"/>
          <p14:tracePt t="79411" x="1746250" y="2584450"/>
          <p14:tracePt t="79412" x="1754188" y="2584450"/>
          <p14:tracePt t="79418" x="1762125" y="2592388"/>
          <p14:tracePt t="79424" x="1770063" y="2592388"/>
          <p14:tracePt t="79427" x="1770063" y="2600325"/>
          <p14:tracePt t="79430" x="1778000" y="2600325"/>
          <p14:tracePt t="79434" x="1785938" y="2600325"/>
          <p14:tracePt t="79436" x="1785938" y="2608263"/>
          <p14:tracePt t="79440" x="1793875" y="2608263"/>
          <p14:tracePt t="79446" x="1801813" y="2608263"/>
          <p14:tracePt t="79449" x="1801813" y="2616200"/>
          <p14:tracePt t="79450" x="1809750" y="2616200"/>
          <p14:tracePt t="79456" x="1817688" y="2616200"/>
          <p14:tracePt t="79458" x="1817688" y="2624138"/>
          <p14:tracePt t="79461" x="1825625" y="2624138"/>
          <p14:tracePt t="79466" x="1833563" y="2624138"/>
          <p14:tracePt t="79470" x="1841500" y="2632075"/>
          <p14:tracePt t="79477" x="1849438" y="2632075"/>
          <p14:tracePt t="79480" x="1857375" y="2632075"/>
          <p14:tracePt t="79482" x="1857375" y="2640013"/>
          <p14:tracePt t="79486" x="1865313" y="2640013"/>
          <p14:tracePt t="79494" x="1873250" y="2640013"/>
          <p14:tracePt t="79497" x="1873250" y="2647950"/>
          <p14:tracePt t="79499" x="1881188" y="2647950"/>
          <p14:tracePt t="79504" x="1889125" y="2647950"/>
          <p14:tracePt t="79508" x="1889125" y="2655888"/>
          <p14:tracePt t="79511" x="1897063" y="2655888"/>
          <p14:tracePt t="79514" x="1905000" y="2655888"/>
          <p14:tracePt t="79518" x="1912938" y="2655888"/>
          <p14:tracePt t="79524" x="1922463" y="2663825"/>
          <p14:tracePt t="79529" x="1930400" y="2663825"/>
          <p14:tracePt t="79532" x="1938338" y="2663825"/>
          <p14:tracePt t="79536" x="1946275" y="2663825"/>
          <p14:tracePt t="79538" x="1946275" y="2671763"/>
          <p14:tracePt t="79540" x="1954213" y="2671763"/>
          <p14:tracePt t="79546" x="1962150" y="2671763"/>
          <p14:tracePt t="79548" x="1970088" y="2671763"/>
          <p14:tracePt t="79550" x="1978025" y="2671763"/>
          <p14:tracePt t="79552" x="1978025" y="2679700"/>
          <p14:tracePt t="79554" x="1985963" y="2679700"/>
          <p14:tracePt t="79558" x="1993900" y="2679700"/>
          <p14:tracePt t="79560" x="2001838" y="2679700"/>
          <p14:tracePt t="79562" x="2009775" y="2679700"/>
          <p14:tracePt t="79566" x="2017713" y="2679700"/>
          <p14:tracePt t="79568" x="2025650" y="2687638"/>
          <p14:tracePt t="79572" x="2033588" y="2687638"/>
          <p14:tracePt t="79575" x="2041525" y="2687638"/>
          <p14:tracePt t="79577" x="2049463" y="2687638"/>
          <p14:tracePt t="79579" x="2057400" y="2687638"/>
          <p14:tracePt t="79582" x="2065338" y="2687638"/>
          <p14:tracePt t="79584" x="2073275" y="2695575"/>
          <p14:tracePt t="79586" x="2081213" y="2695575"/>
          <p14:tracePt t="79590" x="2089150" y="2695575"/>
          <p14:tracePt t="79594" x="2097088" y="2695575"/>
          <p14:tracePt t="79596" x="2105025" y="2695575"/>
          <p14:tracePt t="79598" x="2112963" y="2703513"/>
          <p14:tracePt t="79602" x="2120900" y="2703513"/>
          <p14:tracePt t="79604" x="2128838" y="2703513"/>
          <p14:tracePt t="79606" x="2136775" y="2703513"/>
          <p14:tracePt t="79608" x="2144713" y="2703513"/>
          <p14:tracePt t="79612" x="2152650" y="2711450"/>
          <p14:tracePt t="79614" x="2160588" y="2711450"/>
          <p14:tracePt t="79618" x="2168525" y="2711450"/>
          <p14:tracePt t="79621" x="2176463" y="2711450"/>
          <p14:tracePt t="79622" x="2184400" y="2711450"/>
          <p14:tracePt t="79627" x="2192338" y="2711450"/>
          <p14:tracePt t="79629" x="2200275" y="2711450"/>
          <p14:tracePt t="79632" x="2208213" y="2711450"/>
          <p14:tracePt t="79636" x="2216150" y="2711450"/>
          <p14:tracePt t="79638" x="2224088" y="2719388"/>
          <p14:tracePt t="79644" x="2232025" y="2719388"/>
          <p14:tracePt t="79646" x="2239963" y="2719388"/>
          <p14:tracePt t="79648" x="2247900" y="2719388"/>
          <p14:tracePt t="79650" x="2255838" y="2719388"/>
          <p14:tracePt t="79654" x="2265363" y="2719388"/>
          <p14:tracePt t="79656" x="2273300" y="2719388"/>
          <p14:tracePt t="79661" x="2281238" y="2719388"/>
          <p14:tracePt t="79662" x="2289175" y="2719388"/>
          <p14:tracePt t="79666" x="2297113" y="2719388"/>
          <p14:tracePt t="79669" x="2305050" y="2719388"/>
          <p14:tracePt t="79672" x="2312988" y="2719388"/>
          <p14:tracePt t="79674" x="2320925" y="2719388"/>
          <p14:tracePt t="79678" x="2328863" y="2719388"/>
          <p14:tracePt t="79681" x="2336800" y="2719388"/>
          <p14:tracePt t="79684" x="2344738" y="2719388"/>
          <p14:tracePt t="79686" x="2344738" y="2711450"/>
          <p14:tracePt t="79688" x="2352675" y="2711450"/>
          <p14:tracePt t="79690" x="2360613" y="2711450"/>
          <p14:tracePt t="79695" x="2368550" y="2711450"/>
          <p14:tracePt t="79698" x="2376488" y="2711450"/>
          <p14:tracePt t="79700" x="2384425" y="2711450"/>
          <p14:tracePt t="79704" x="2392363" y="2711450"/>
          <p14:tracePt t="79708" x="2400300" y="2711450"/>
          <p14:tracePt t="79712" x="2408238" y="2711450"/>
          <p14:tracePt t="79714" x="2416175" y="2711450"/>
          <p14:tracePt t="79718" x="2424113" y="2711450"/>
          <p14:tracePt t="79722" x="2432050" y="2703513"/>
          <p14:tracePt t="79724" x="2439988" y="2703513"/>
          <p14:tracePt t="79729" x="2447925" y="2703513"/>
          <p14:tracePt t="79730" x="2455863" y="2703513"/>
          <p14:tracePt t="79734" x="2463800" y="2703513"/>
          <p14:tracePt t="79738" x="2471738" y="2703513"/>
          <p14:tracePt t="79745" x="2487613" y="2695575"/>
          <p14:tracePt t="79748" x="2495550" y="2695575"/>
          <p14:tracePt t="79752" x="2503488" y="2687638"/>
          <p14:tracePt t="79756" x="2511425" y="2687638"/>
          <p14:tracePt t="79758" x="2519363" y="2687638"/>
          <p14:tracePt t="79762" x="2527300" y="2687638"/>
          <p14:tracePt t="79764" x="2527300" y="2679700"/>
          <p14:tracePt t="79766" x="2535238" y="2679700"/>
          <p14:tracePt t="79770" x="2543175" y="2679700"/>
          <p14:tracePt t="79774" x="2551113" y="2679700"/>
          <p14:tracePt t="79777" x="2551113" y="2671763"/>
          <p14:tracePt t="79780" x="2559050" y="2671763"/>
          <p14:tracePt t="79781" x="2566988" y="2671763"/>
          <p14:tracePt t="79782" x="2574925" y="2671763"/>
          <p14:tracePt t="79786" x="2582863" y="2671763"/>
          <p14:tracePt t="79788" x="2590800" y="2671763"/>
          <p14:tracePt t="79790" x="2598738" y="2663825"/>
          <p14:tracePt t="79795" x="2606675" y="2663825"/>
          <p14:tracePt t="79797" x="2616200" y="2663825"/>
          <p14:tracePt t="79798" x="2616200" y="2655888"/>
          <p14:tracePt t="79800" x="2624138" y="2655888"/>
          <p14:tracePt t="79802" x="2632075" y="2655888"/>
          <p14:tracePt t="79806" x="2640013" y="2655888"/>
          <p14:tracePt t="79808" x="2640013" y="2647950"/>
          <p14:tracePt t="79810" x="2647950" y="2647950"/>
          <p14:tracePt t="79814" x="2655888" y="2647950"/>
          <p14:tracePt t="79816" x="2655888" y="2640013"/>
          <p14:tracePt t="79818" x="2663825" y="2640013"/>
          <p14:tracePt t="79822" x="2671763" y="2640013"/>
          <p14:tracePt t="79824" x="2671763" y="2632075"/>
          <p14:tracePt t="79827" x="2679700" y="2632075"/>
          <p14:tracePt t="79830" x="2687638" y="2624138"/>
          <p14:tracePt t="79834" x="2695575" y="2624138"/>
          <p14:tracePt t="79839" x="2703513" y="2616200"/>
          <p14:tracePt t="79844" x="2703513" y="2608263"/>
          <p14:tracePt t="79846" x="2711450" y="2608263"/>
          <p14:tracePt t="79848" x="2711450" y="2600325"/>
          <p14:tracePt t="79850" x="2719388" y="2600325"/>
          <p14:tracePt t="79854" x="2719388" y="2592388"/>
          <p14:tracePt t="79856" x="2727325" y="2592388"/>
          <p14:tracePt t="79860" x="2727325" y="2584450"/>
          <p14:tracePt t="79863" x="2735263" y="2584450"/>
          <p14:tracePt t="79867" x="2735263" y="2576513"/>
          <p14:tracePt t="79870" x="2743200" y="2576513"/>
          <p14:tracePt t="79872" x="2743200" y="2566988"/>
          <p14:tracePt t="79879" x="2751138" y="2559050"/>
          <p14:tracePt t="79886" x="2759075" y="2551113"/>
          <p14:tracePt t="79897" x="2759075" y="2543175"/>
          <p14:tracePt t="79898" x="2767013" y="2543175"/>
          <p14:tracePt t="79906" x="2767013" y="2535238"/>
          <p14:tracePt t="79916" x="2767013" y="2527300"/>
          <p14:tracePt t="79918" x="2774950" y="2527300"/>
          <p14:tracePt t="79928" x="2774950" y="2519363"/>
          <p14:tracePt t="79940" x="2774950" y="2511425"/>
          <p14:tracePt t="79946" x="2782888" y="2511425"/>
          <p14:tracePt t="79948" x="2782888" y="2503488"/>
          <p14:tracePt t="79955" x="2782888" y="2495550"/>
          <p14:tracePt t="79962" x="2782888" y="2487613"/>
          <p14:tracePt t="79968" x="2782888" y="2479675"/>
          <p14:tracePt t="79974" x="2782888" y="2471738"/>
          <p14:tracePt t="79980" x="2782888" y="2463800"/>
          <p14:tracePt t="79988" x="2782888" y="2455863"/>
          <p14:tracePt t="79994" x="2782888" y="2447925"/>
          <p14:tracePt t="80002" x="2782888" y="2439988"/>
          <p14:tracePt t="80004" x="2774950" y="2439988"/>
          <p14:tracePt t="80007" x="2774950" y="2432050"/>
          <p14:tracePt t="80014" x="2767013" y="2432050"/>
          <p14:tracePt t="80015" x="2767013" y="2424113"/>
          <p14:tracePt t="80021" x="2759075" y="2416175"/>
          <p14:tracePt t="80029" x="2751138" y="2416175"/>
          <p14:tracePt t="80030" x="2751138" y="2408238"/>
          <p14:tracePt t="80036" x="2743200" y="2408238"/>
          <p14:tracePt t="80038" x="2743200" y="2400300"/>
          <p14:tracePt t="80045" x="2735263" y="2400300"/>
          <p14:tracePt t="80048" x="2735263" y="2392363"/>
          <p14:tracePt t="80050" x="2727325" y="2392363"/>
          <p14:tracePt t="80056" x="2719388" y="2392363"/>
          <p14:tracePt t="80058" x="2719388" y="2384425"/>
          <p14:tracePt t="80062" x="2711450" y="2384425"/>
          <p14:tracePt t="80068" x="2703513" y="2376488"/>
          <p14:tracePt t="80080" x="2687638" y="2368550"/>
          <p14:tracePt t="80082" x="2679700" y="2368550"/>
          <p14:tracePt t="80086" x="2671763" y="2368550"/>
          <p14:tracePt t="80088" x="2663825" y="2368550"/>
          <p14:tracePt t="80094" x="2655888" y="2360613"/>
          <p14:tracePt t="80096" x="2647950" y="2360613"/>
          <p14:tracePt t="80098" x="2640013" y="2360613"/>
          <p14:tracePt t="80102" x="2632075" y="2360613"/>
          <p14:tracePt t="80105" x="2624138" y="2360613"/>
          <p14:tracePt t="80106" x="2616200" y="2360613"/>
          <p14:tracePt t="80109" x="2606675" y="2360613"/>
          <p14:tracePt t="80113" x="2598738" y="2360613"/>
          <p14:tracePt t="80114" x="2590800" y="2360613"/>
          <p14:tracePt t="80116" x="2582863" y="2360613"/>
          <p14:tracePt t="80118" x="2574925" y="2360613"/>
          <p14:tracePt t="80121" x="2566988" y="2360613"/>
          <p14:tracePt t="80122" x="2559050" y="2360613"/>
          <p14:tracePt t="80124" x="2551113" y="2352675"/>
          <p14:tracePt t="80127" x="2543175" y="2352675"/>
          <p14:tracePt t="80129" x="2535238" y="2352675"/>
          <p14:tracePt t="80130" x="2527300" y="2352675"/>
          <p14:tracePt t="80132" x="2519363" y="2352675"/>
          <p14:tracePt t="80134" x="2511425" y="2352675"/>
          <p14:tracePt t="80136" x="2503488" y="2352675"/>
          <p14:tracePt t="80138" x="2495550" y="2352675"/>
          <p14:tracePt t="80144" x="2479675" y="2352675"/>
          <p14:tracePt t="80146" x="2471738" y="2352675"/>
          <p14:tracePt t="80148" x="2463800" y="2352675"/>
          <p14:tracePt t="80151" x="2455863" y="2352675"/>
          <p14:tracePt t="80152" x="2447925" y="2352675"/>
          <p14:tracePt t="80156" x="2439988" y="2352675"/>
          <p14:tracePt t="80158" x="2432050" y="2352675"/>
          <p14:tracePt t="80161" x="2424113" y="2352675"/>
          <p14:tracePt t="80164" x="2416175" y="2352675"/>
          <p14:tracePt t="80166" x="2408238" y="2344738"/>
          <p14:tracePt t="80170" x="2400300" y="2344738"/>
          <p14:tracePt t="80174" x="2392363" y="2344738"/>
          <p14:tracePt t="80178" x="2384425" y="2344738"/>
          <p14:tracePt t="80182" x="2376488" y="2344738"/>
          <p14:tracePt t="80188" x="2368550" y="2344738"/>
          <p14:tracePt t="80194" x="2360613" y="2344738"/>
          <p14:tracePt t="80199" x="2352675" y="2344738"/>
          <p14:tracePt t="80204" x="2344738" y="2344738"/>
          <p14:tracePt t="80212" x="2336800" y="2344738"/>
          <p14:tracePt t="80218" x="2328863" y="2344738"/>
          <p14:tracePt t="80227" x="2320925" y="2344738"/>
          <p14:tracePt t="80232" x="2312988" y="2344738"/>
          <p14:tracePt t="80236" x="2305050" y="2344738"/>
          <p14:tracePt t="80240" x="2297113" y="2344738"/>
          <p14:tracePt t="80246" x="2289175" y="2344738"/>
          <p14:tracePt t="80248" x="2281238" y="2344738"/>
          <p14:tracePt t="80250" x="2273300" y="2344738"/>
          <p14:tracePt t="80254" x="2265363" y="2344738"/>
          <p14:tracePt t="80256" x="2255838" y="2344738"/>
          <p14:tracePt t="80261" x="2247900" y="2344738"/>
          <p14:tracePt t="80262" x="2239963" y="2344738"/>
          <p14:tracePt t="80266" x="2232025" y="2344738"/>
          <p14:tracePt t="80268" x="2224088" y="2344738"/>
          <p14:tracePt t="80272" x="2216150" y="2344738"/>
          <p14:tracePt t="80274" x="2208213" y="2344738"/>
          <p14:tracePt t="80278" x="2200275" y="2344738"/>
          <p14:tracePt t="80280" x="2192338" y="2344738"/>
          <p14:tracePt t="80282" x="2184400" y="2344738"/>
          <p14:tracePt t="80286" x="2176463" y="2344738"/>
          <p14:tracePt t="80288" x="2168525" y="2344738"/>
          <p14:tracePt t="80290" x="2160588" y="2344738"/>
          <p14:tracePt t="80295" x="2152650" y="2344738"/>
          <p14:tracePt t="80296" x="2144713" y="2344738"/>
          <p14:tracePt t="80300" x="2136775" y="2344738"/>
          <p14:tracePt t="80302" x="2128838" y="2344738"/>
          <p14:tracePt t="80306" x="2120900" y="2344738"/>
          <p14:tracePt t="80309" x="2112963" y="2344738"/>
          <p14:tracePt t="80312" x="2105025" y="2344738"/>
          <p14:tracePt t="80314" x="2097088" y="2344738"/>
          <p14:tracePt t="80318" x="2089150" y="2344738"/>
          <p14:tracePt t="80324" x="2081213" y="2344738"/>
          <p14:tracePt t="80328" x="2073275" y="2344738"/>
          <p14:tracePt t="80332" x="2065338" y="2344738"/>
          <p14:tracePt t="80338" x="2057400" y="2344738"/>
          <p14:tracePt t="80344" x="2049463" y="2344738"/>
          <p14:tracePt t="80348" x="2041525" y="2344738"/>
          <p14:tracePt t="80354" x="2033588" y="2344738"/>
          <p14:tracePt t="80358" x="2025650" y="2344738"/>
          <p14:tracePt t="80364" x="2017713" y="2344738"/>
          <p14:tracePt t="80370" x="2009775" y="2344738"/>
          <p14:tracePt t="80376" x="2001838" y="2344738"/>
          <p14:tracePt t="80380" x="1993900" y="2344738"/>
          <p14:tracePt t="80384" x="1985963" y="2344738"/>
          <p14:tracePt t="80388" x="1978025" y="2344738"/>
          <p14:tracePt t="80394" x="1970088" y="2344738"/>
          <p14:tracePt t="80398" x="1962150" y="2344738"/>
          <p14:tracePt t="80402" x="1954213" y="2344738"/>
          <p14:tracePt t="80406" x="1946275" y="2344738"/>
          <p14:tracePt t="80410" x="1938338" y="2352675"/>
          <p14:tracePt t="80416" x="1930400" y="2352675"/>
          <p14:tracePt t="80420" x="1922463" y="2352675"/>
          <p14:tracePt t="80427" x="1912938" y="2352675"/>
          <p14:tracePt t="80430" x="1905000" y="2352675"/>
          <p14:tracePt t="80436" x="1897063" y="2352675"/>
          <p14:tracePt t="80445" x="1889125" y="2352675"/>
          <p14:tracePt t="80452" x="1881188" y="2352675"/>
          <p14:tracePt t="80462" x="1873250" y="2352675"/>
          <p14:tracePt t="80472" x="1865313" y="2352675"/>
          <p14:tracePt t="80482" x="1857375" y="2352675"/>
          <p14:tracePt t="80486" x="1857375" y="2360613"/>
          <p14:tracePt t="80498" x="1849438" y="2360613"/>
          <p14:tracePt t="81165" x="1849438" y="2368550"/>
          <p14:tracePt t="81169" x="1841500" y="2368550"/>
          <p14:tracePt t="81172" x="1841500" y="2376488"/>
          <p14:tracePt t="81178" x="1841500" y="2384425"/>
          <p14:tracePt t="81182" x="1833563" y="2384425"/>
          <p14:tracePt t="81185" x="1833563" y="2392363"/>
          <p14:tracePt t="81190" x="1833563" y="2400300"/>
          <p14:tracePt t="81196" x="1825625" y="2408238"/>
          <p14:tracePt t="81200" x="1825625" y="2416175"/>
          <p14:tracePt t="81204" x="1825625" y="2424113"/>
          <p14:tracePt t="81211" x="1825625" y="2432050"/>
          <p14:tracePt t="81214" x="1817688" y="2432050"/>
          <p14:tracePt t="81216" x="1817688" y="2439988"/>
          <p14:tracePt t="81222" x="1817688" y="2447925"/>
          <p14:tracePt t="81234" x="1817688" y="2455863"/>
          <p14:tracePt t="81399" x="1817688" y="2447925"/>
          <p14:tracePt t="81419" x="1817688" y="2439988"/>
          <p14:tracePt t="81428" x="1817688" y="2432050"/>
          <p14:tracePt t="81438" x="1817688" y="2424113"/>
          <p14:tracePt t="81444" x="1817688" y="2416175"/>
          <p14:tracePt t="81448" x="1817688" y="2408238"/>
          <p14:tracePt t="81450" x="1825625" y="2408238"/>
          <p14:tracePt t="81454" x="1825625" y="2400300"/>
          <p14:tracePt t="81462" x="1825625" y="2392363"/>
          <p14:tracePt t="81472" x="1825625" y="2384425"/>
          <p14:tracePt t="81493" x="1825625" y="2376488"/>
          <p14:tracePt t="81528" x="1817688" y="2376488"/>
          <p14:tracePt t="81809" x="1825625" y="2376488"/>
          <p14:tracePt t="81843" x="1817688" y="2376488"/>
          <p14:tracePt t="81856" x="1817688" y="2384425"/>
          <p14:tracePt t="81860" x="1809750" y="2384425"/>
          <p14:tracePt t="81868" x="1801813" y="2384425"/>
          <p14:tracePt t="81874" x="1801813" y="2392363"/>
          <p14:tracePt t="81877" x="1793875" y="2392363"/>
          <p14:tracePt t="81882" x="1785938" y="2392363"/>
          <p14:tracePt t="81890" x="1778000" y="2392363"/>
          <p14:tracePt t="81912" x="1770063" y="2392363"/>
          <p14:tracePt t="81916" x="1770063" y="2400300"/>
          <p14:tracePt t="81947" x="1770063" y="2408238"/>
          <p14:tracePt t="81952" x="1762125" y="2408238"/>
          <p14:tracePt t="81958" x="1762125" y="2416175"/>
          <p14:tracePt t="81986" x="1754188" y="2416175"/>
          <p14:tracePt t="82048" x="1762125" y="2416175"/>
          <p14:tracePt t="82058" x="1762125" y="2408238"/>
          <p14:tracePt t="82070" x="1770063" y="2408238"/>
          <p14:tracePt t="82073" x="1770063" y="2400300"/>
          <p14:tracePt t="82084" x="1778000" y="2400300"/>
          <p14:tracePt t="82090" x="1778000" y="2392363"/>
          <p14:tracePt t="82096" x="1785938" y="2392363"/>
          <p14:tracePt t="82106" x="1793875" y="2392363"/>
          <p14:tracePt t="82111" x="1793875" y="2384425"/>
          <p14:tracePt t="82118" x="1801813" y="2384425"/>
          <p14:tracePt t="82129" x="1809750" y="2384425"/>
          <p14:tracePt t="82134" x="1817688" y="2384425"/>
          <p14:tracePt t="82140" x="1825625" y="2384425"/>
          <p14:tracePt t="82145" x="1825625" y="2376488"/>
          <p14:tracePt t="82148" x="1833563" y="2376488"/>
          <p14:tracePt t="82156" x="1841500" y="2376488"/>
          <p14:tracePt t="82162" x="1841500" y="2384425"/>
          <p14:tracePt t="82164" x="1849438" y="2384425"/>
          <p14:tracePt t="82177" x="1857375" y="2384425"/>
          <p14:tracePt t="82188" x="1865313" y="2384425"/>
          <p14:tracePt t="82195" x="1873250" y="2384425"/>
          <p14:tracePt t="82200" x="1881188" y="2392363"/>
          <p14:tracePt t="82204" x="1889125" y="2392363"/>
          <p14:tracePt t="82208" x="1897063" y="2392363"/>
          <p14:tracePt t="82214" x="1905000" y="2392363"/>
          <p14:tracePt t="82220" x="1912938" y="2392363"/>
          <p14:tracePt t="82227" x="1922463" y="2392363"/>
          <p14:tracePt t="82230" x="1930400" y="2392363"/>
          <p14:tracePt t="82234" x="1938338" y="2392363"/>
          <p14:tracePt t="82238" x="1946275" y="2392363"/>
          <p14:tracePt t="82244" x="1954213" y="2392363"/>
          <p14:tracePt t="82246" x="1962150" y="2392363"/>
          <p14:tracePt t="82250" x="1970088" y="2400300"/>
          <p14:tracePt t="82254" x="1978025" y="2400300"/>
          <p14:tracePt t="82258" x="1985963" y="2400300"/>
          <p14:tracePt t="82264" x="1993900" y="2400300"/>
          <p14:tracePt t="82268" x="2001838" y="2400300"/>
          <p14:tracePt t="82274" x="2009775" y="2400300"/>
          <p14:tracePt t="82279" x="2017713" y="2400300"/>
          <p14:tracePt t="82286" x="2025650" y="2400300"/>
          <p14:tracePt t="82295" x="2033588" y="2400300"/>
          <p14:tracePt t="82298" x="2041525" y="2400300"/>
          <p14:tracePt t="82300" x="2041525" y="2392363"/>
          <p14:tracePt t="82307" x="2049463" y="2392363"/>
          <p14:tracePt t="82324" x="2049463" y="2384425"/>
          <p14:tracePt t="82336" x="2049463" y="2376488"/>
          <p14:tracePt t="82345" x="2049463" y="2368550"/>
          <p14:tracePt t="82350" x="2049463" y="2360613"/>
          <p14:tracePt t="82354" x="2041525" y="2360613"/>
          <p14:tracePt t="82358" x="2041525" y="2352675"/>
          <p14:tracePt t="82362" x="2033588" y="2352675"/>
          <p14:tracePt t="82364" x="2033588" y="2344738"/>
          <p14:tracePt t="82368" x="2025650" y="2336800"/>
          <p14:tracePt t="82372" x="2017713" y="2328863"/>
          <p14:tracePt t="82377" x="2009775" y="2328863"/>
          <p14:tracePt t="82380" x="2001838" y="2320925"/>
          <p14:tracePt t="82382" x="1993900" y="2312988"/>
          <p14:tracePt t="82384" x="1985963" y="2312988"/>
          <p14:tracePt t="82386" x="1985963" y="2305050"/>
          <p14:tracePt t="82388" x="1978025" y="2305050"/>
          <p14:tracePt t="82390" x="1970088" y="2297113"/>
          <p14:tracePt t="82394" x="1962150" y="2289175"/>
          <p14:tracePt t="82397" x="1954213" y="2289175"/>
          <p14:tracePt t="82399" x="1946275" y="2281238"/>
          <p14:tracePt t="82401" x="1938338" y="2281238"/>
          <p14:tracePt t="82403" x="1930400" y="2273300"/>
          <p14:tracePt t="82404" x="1912938" y="2265363"/>
          <p14:tracePt t="82406" x="1905000" y="2265363"/>
          <p14:tracePt t="82408" x="1889125" y="2257425"/>
          <p14:tracePt t="82413" x="1873250" y="2249488"/>
          <p14:tracePt t="82418" x="1849438" y="2241550"/>
          <p14:tracePt t="82419" x="1825625" y="2233613"/>
          <p14:tracePt t="82420" x="1817688" y="2224088"/>
          <p14:tracePt t="82422" x="1801813" y="2224088"/>
          <p14:tracePt t="82424" x="1785938" y="2216150"/>
          <p14:tracePt t="82427" x="1770063" y="2208213"/>
          <p14:tracePt t="82428" x="1746250" y="2200275"/>
          <p14:tracePt t="82431" x="1730375" y="2200275"/>
          <p14:tracePt t="82434" x="1714500" y="2192338"/>
          <p14:tracePt t="82435" x="1698625" y="2184400"/>
          <p14:tracePt t="82436" x="1682750" y="2176463"/>
          <p14:tracePt t="82438" x="1658938" y="2176463"/>
          <p14:tracePt t="82440" x="1643063" y="2168525"/>
          <p14:tracePt t="82444" x="1603375" y="2160588"/>
          <p14:tracePt t="82449" x="1587500" y="2152650"/>
          <p14:tracePt t="82453" x="1530350" y="2144713"/>
          <p14:tracePt t="82455" x="1506538" y="2136775"/>
          <p14:tracePt t="82456" x="1490663" y="2136775"/>
          <p14:tracePt t="82458" x="1474788" y="2128838"/>
          <p14:tracePt t="82461" x="1458913" y="2128838"/>
          <p14:tracePt t="82464" x="1443038" y="2128838"/>
          <p14:tracePt t="82467" x="1411288" y="2120900"/>
          <p14:tracePt t="82469" x="1387475" y="2120900"/>
          <p14:tracePt t="82470" x="1379538" y="2112963"/>
          <p14:tracePt t="82472" x="1363663" y="2112963"/>
          <p14:tracePt t="82474" x="1347788" y="2112963"/>
          <p14:tracePt t="82477" x="1339850" y="2105025"/>
          <p14:tracePt t="82483" x="1300163" y="2105025"/>
          <p14:tracePt t="82484" x="1292225" y="2105025"/>
          <p14:tracePt t="82486" x="1284288" y="2097088"/>
          <p14:tracePt t="82488" x="1268413" y="2097088"/>
          <p14:tracePt t="82495" x="1252538" y="2097088"/>
          <p14:tracePt t="82498" x="1236663" y="2097088"/>
          <p14:tracePt t="82502" x="1228725" y="2097088"/>
          <p14:tracePt t="82506" x="1220788" y="2097088"/>
          <p14:tracePt t="82817" x="1220788" y="2089150"/>
          <p14:tracePt t="82822" x="1211263" y="2089150"/>
          <p14:tracePt t="82838" x="1203325" y="2089150"/>
          <p14:tracePt t="82844" x="1203325" y="2081213"/>
          <p14:tracePt t="82848" x="1195388" y="2081213"/>
          <p14:tracePt t="82857" x="1187450" y="2081213"/>
          <p14:tracePt t="82862" x="1179513" y="2081213"/>
          <p14:tracePt t="82866" x="1171575" y="2081213"/>
          <p14:tracePt t="82870" x="1163638" y="2073275"/>
          <p14:tracePt t="82874" x="1155700" y="2073275"/>
          <p14:tracePt t="82879" x="1147763" y="2073275"/>
          <p14:tracePt t="82884" x="1139825" y="2081213"/>
          <p14:tracePt t="82888" x="1131888" y="2081213"/>
          <p14:tracePt t="82896" x="1123950" y="2081213"/>
          <p14:tracePt t="82902" x="1116013" y="2081213"/>
          <p14:tracePt t="82908" x="1108075" y="2081213"/>
          <p14:tracePt t="82916" x="1100138" y="2081213"/>
          <p14:tracePt t="82954" x="1100138" y="2089150"/>
          <p14:tracePt t="83053" x="1108075" y="2089150"/>
          <p14:tracePt t="83078" x="1116013" y="2089150"/>
          <p14:tracePt t="83095" x="1116013" y="2081213"/>
          <p14:tracePt t="83098" x="1123950" y="2081213"/>
          <p14:tracePt t="83118" x="1131888" y="2081213"/>
          <p14:tracePt t="83218" x="1139825" y="2081213"/>
          <p14:tracePt t="83230" x="1147763" y="2081213"/>
          <p14:tracePt t="83236" x="1147763" y="2089150"/>
          <p14:tracePt t="83248" x="1155700" y="2089150"/>
          <p14:tracePt t="83262" x="1163638" y="2089150"/>
          <p14:tracePt t="83266" x="1163638" y="2097088"/>
          <p14:tracePt t="83272" x="1171575" y="2097088"/>
          <p14:tracePt t="83294" x="1171575" y="2105025"/>
          <p14:tracePt t="83311" x="1171575" y="2112963"/>
          <p14:tracePt t="83318" x="1163638" y="2120900"/>
          <p14:tracePt t="83322" x="1163638" y="2128838"/>
          <p14:tracePt t="83325" x="1155700" y="2128838"/>
          <p14:tracePt t="83329" x="1155700" y="2144713"/>
          <p14:tracePt t="83330" x="1147763" y="2144713"/>
          <p14:tracePt t="83332" x="1147763" y="2152650"/>
          <p14:tracePt t="83334" x="1139825" y="2160588"/>
          <p14:tracePt t="83336" x="1139825" y="2168525"/>
          <p14:tracePt t="83338" x="1131888" y="2176463"/>
          <p14:tracePt t="83344" x="1123950" y="2192338"/>
          <p14:tracePt t="83347" x="1116013" y="2200275"/>
          <p14:tracePt t="83348" x="1116013" y="2208213"/>
          <p14:tracePt t="83350" x="1108075" y="2216150"/>
          <p14:tracePt t="83353" x="1108075" y="2224088"/>
          <p14:tracePt t="83355" x="1100138" y="2224088"/>
          <p14:tracePt t="83356" x="1100138" y="2233613"/>
          <p14:tracePt t="83358" x="1092200" y="2241550"/>
          <p14:tracePt t="83365" x="1084263" y="2257425"/>
          <p14:tracePt t="83368" x="1084263" y="2265363"/>
          <p14:tracePt t="83371" x="1076325" y="2273300"/>
          <p14:tracePt t="83374" x="1076325" y="2281238"/>
          <p14:tracePt t="83380" x="1068388" y="2289175"/>
          <p14:tracePt t="83382" x="1068388" y="2297113"/>
          <p14:tracePt t="83384" x="1060450" y="2305050"/>
          <p14:tracePt t="83389" x="1060450" y="2312988"/>
          <p14:tracePt t="83390" x="1052513" y="2320925"/>
          <p14:tracePt t="83394" x="1052513" y="2328863"/>
          <p14:tracePt t="83397" x="1052513" y="2336800"/>
          <p14:tracePt t="83398" x="1044575" y="2344738"/>
          <p14:tracePt t="83402" x="1044575" y="2352675"/>
          <p14:tracePt t="83404" x="1036638" y="2352675"/>
          <p14:tracePt t="83406" x="1036638" y="2360613"/>
          <p14:tracePt t="83408" x="1036638" y="2368550"/>
          <p14:tracePt t="83413" x="1028700" y="2376488"/>
          <p14:tracePt t="83416" x="1028700" y="2384425"/>
          <p14:tracePt t="83417" x="1028700" y="2392363"/>
          <p14:tracePt t="83419" x="1028700" y="2400300"/>
          <p14:tracePt t="83422" x="1020763" y="2408238"/>
          <p14:tracePt t="83424" x="1020763" y="2416175"/>
          <p14:tracePt t="83427" x="1020763" y="2424113"/>
          <p14:tracePt t="83430" x="1020763" y="2432050"/>
          <p14:tracePt t="83433" x="1012825" y="2447925"/>
          <p14:tracePt t="83435" x="1012825" y="2455863"/>
          <p14:tracePt t="83436" x="1012825" y="2463800"/>
          <p14:tracePt t="83438" x="1012825" y="2471738"/>
          <p14:tracePt t="83440" x="1004888" y="2479675"/>
          <p14:tracePt t="83444" x="1004888" y="2487613"/>
          <p14:tracePt t="83446" x="1004888" y="2503488"/>
          <p14:tracePt t="83449" x="1004888" y="2511425"/>
          <p14:tracePt t="83452" x="996950" y="2519363"/>
          <p14:tracePt t="83454" x="996950" y="2527300"/>
          <p14:tracePt t="83456" x="996950" y="2535238"/>
          <p14:tracePt t="83458" x="996950" y="2543175"/>
          <p14:tracePt t="83462" x="996950" y="2551113"/>
          <p14:tracePt t="83464" x="996950" y="2559050"/>
          <p14:tracePt t="83468" x="996950" y="2566988"/>
          <p14:tracePt t="83470" x="996950" y="2576513"/>
          <p14:tracePt t="83472" x="996950" y="2584450"/>
          <p14:tracePt t="83477" x="996950" y="2592388"/>
          <p14:tracePt t="83481" x="996950" y="2608263"/>
          <p14:tracePt t="83484" x="996950" y="2616200"/>
          <p14:tracePt t="83486" x="996950" y="2624138"/>
          <p14:tracePt t="83490" x="996950" y="2632075"/>
          <p14:tracePt t="83494" x="996950" y="2640013"/>
          <p14:tracePt t="83496" x="1004888" y="2640013"/>
          <p14:tracePt t="83498" x="1004888" y="2647950"/>
          <p14:tracePt t="83504" x="1004888" y="2655888"/>
          <p14:tracePt t="83511" x="1004888" y="2663825"/>
          <p14:tracePt t="83516" x="1004888" y="2671763"/>
          <p14:tracePt t="83524" x="1004888" y="2679700"/>
          <p14:tracePt t="83532" x="1012825" y="2687638"/>
          <p14:tracePt t="83545" x="1012825" y="2695575"/>
          <p14:tracePt t="83574" x="1012825" y="2703513"/>
          <p14:tracePt t="83715" x="1012825" y="2695575"/>
          <p14:tracePt t="83718" x="1020763" y="2695575"/>
          <p14:tracePt t="83720" x="1020763" y="2687638"/>
          <p14:tracePt t="83724" x="1028700" y="2679700"/>
          <p14:tracePt t="83730" x="1036638" y="2671763"/>
          <p14:tracePt t="83732" x="1036638" y="2663825"/>
          <p14:tracePt t="83734" x="1044575" y="2663825"/>
          <p14:tracePt t="83736" x="1044575" y="2655888"/>
          <p14:tracePt t="83738" x="1052513" y="2647950"/>
          <p14:tracePt t="83745" x="1060450" y="2632075"/>
          <p14:tracePt t="83747" x="1060450" y="2624138"/>
          <p14:tracePt t="83749" x="1068388" y="2608263"/>
          <p14:tracePt t="83752" x="1076325" y="2600325"/>
          <p14:tracePt t="83754" x="1076325" y="2592388"/>
          <p14:tracePt t="83756" x="1084263" y="2584450"/>
          <p14:tracePt t="83758" x="1084263" y="2566988"/>
          <p14:tracePt t="83761" x="1092200" y="2559050"/>
          <p14:tracePt t="83762" x="1092200" y="2551113"/>
          <p14:tracePt t="83765" x="1092200" y="2543175"/>
          <p14:tracePt t="83766" x="1100138" y="2535238"/>
          <p14:tracePt t="83768" x="1100138" y="2527300"/>
          <p14:tracePt t="83772" x="1108075" y="2519363"/>
          <p14:tracePt t="83774" x="1108075" y="2511425"/>
          <p14:tracePt t="83778" x="1116013" y="2495550"/>
          <p14:tracePt t="83781" x="1116013" y="2487613"/>
          <p14:tracePt t="83782" x="1116013" y="2479675"/>
          <p14:tracePt t="83786" x="1116013" y="2471738"/>
          <p14:tracePt t="83788" x="1123950" y="2455863"/>
          <p14:tracePt t="83793" x="1123950" y="2447925"/>
          <p14:tracePt t="83795" x="1123950" y="2432050"/>
          <p14:tracePt t="83798" x="1123950" y="2424113"/>
          <p14:tracePt t="83799" x="1131888" y="2416175"/>
          <p14:tracePt t="83800" x="1131888" y="2408238"/>
          <p14:tracePt t="83802" x="1131888" y="2400300"/>
          <p14:tracePt t="83804" x="1131888" y="2392363"/>
          <p14:tracePt t="83807" x="1131888" y="2384425"/>
          <p14:tracePt t="83808" x="1131888" y="2376488"/>
          <p14:tracePt t="83811" x="1131888" y="2368550"/>
          <p14:tracePt t="83814" x="1139825" y="2352675"/>
          <p14:tracePt t="83818" x="1139825" y="2344738"/>
          <p14:tracePt t="83820" x="1139825" y="2336800"/>
          <p14:tracePt t="83823" x="1139825" y="2328863"/>
          <p14:tracePt t="83827" x="1139825" y="2320925"/>
          <p14:tracePt t="83829" x="1139825" y="2312988"/>
          <p14:tracePt t="83832" x="1139825" y="2305050"/>
          <p14:tracePt t="83836" x="1139825" y="2297113"/>
          <p14:tracePt t="83838" x="1139825" y="2289175"/>
          <p14:tracePt t="83845" x="1139825" y="2281238"/>
          <p14:tracePt t="83848" x="1139825" y="2273300"/>
          <p14:tracePt t="83852" x="1139825" y="2265363"/>
          <p14:tracePt t="83856" x="1139825" y="2257425"/>
          <p14:tracePt t="83862" x="1139825" y="2249488"/>
          <p14:tracePt t="83869" x="1139825" y="2241550"/>
          <p14:tracePt t="83878" x="1139825" y="2233613"/>
          <p14:tracePt t="83884" x="1147763" y="2233613"/>
          <p14:tracePt t="83887" x="1147763" y="2224088"/>
          <p14:tracePt t="83898" x="1147763" y="2216150"/>
          <p14:tracePt t="83918" x="1147763" y="2208213"/>
          <p14:tracePt t="83927" x="1155700" y="2208213"/>
          <p14:tracePt t="83954" x="1155700" y="2200275"/>
          <p14:tracePt t="84059" x="1163638" y="2200275"/>
          <p14:tracePt t="84064" x="1163638" y="2192338"/>
          <p14:tracePt t="84067" x="1171575" y="2192338"/>
          <p14:tracePt t="84074" x="1179513" y="2192338"/>
          <p14:tracePt t="84078" x="1187450" y="2192338"/>
          <p14:tracePt t="84084" x="1195388" y="2192338"/>
          <p14:tracePt t="84088" x="1203325" y="2184400"/>
          <p14:tracePt t="84094" x="1211263" y="2184400"/>
          <p14:tracePt t="84096" x="1220788" y="2184400"/>
          <p14:tracePt t="84098" x="1228725" y="2184400"/>
          <p14:tracePt t="84102" x="1236663" y="2184400"/>
          <p14:tracePt t="84105" x="1244600" y="2184400"/>
          <p14:tracePt t="84108" x="1260475" y="2184400"/>
          <p14:tracePt t="84112" x="1268413" y="2184400"/>
          <p14:tracePt t="84114" x="1276350" y="2184400"/>
          <p14:tracePt t="84116" x="1284288" y="2184400"/>
          <p14:tracePt t="84118" x="1300163" y="2184400"/>
          <p14:tracePt t="84122" x="1308100" y="2184400"/>
          <p14:tracePt t="84124" x="1316038" y="2184400"/>
          <p14:tracePt t="84127" x="1323975" y="2184400"/>
          <p14:tracePt t="84129" x="1339850" y="2184400"/>
          <p14:tracePt t="84132" x="1355725" y="2184400"/>
          <p14:tracePt t="84135" x="1363663" y="2184400"/>
          <p14:tracePt t="84137" x="1371600" y="2184400"/>
          <p14:tracePt t="84138" x="1379538" y="2184400"/>
          <p14:tracePt t="84140" x="1387475" y="2184400"/>
          <p14:tracePt t="84145" x="1411288" y="2176463"/>
          <p14:tracePt t="84146" x="1419225" y="2176463"/>
          <p14:tracePt t="84148" x="1435100" y="2176463"/>
          <p14:tracePt t="84150" x="1443038" y="2176463"/>
          <p14:tracePt t="84152" x="1450975" y="2176463"/>
          <p14:tracePt t="84154" x="1458913" y="2176463"/>
          <p14:tracePt t="84156" x="1474788" y="2176463"/>
          <p14:tracePt t="84158" x="1482725" y="2176463"/>
          <p14:tracePt t="84161" x="1498600" y="2176463"/>
          <p14:tracePt t="84163" x="1506538" y="2176463"/>
          <p14:tracePt t="84164" x="1522413" y="2176463"/>
          <p14:tracePt t="84167" x="1530350" y="2176463"/>
          <p14:tracePt t="84168" x="1546225" y="2176463"/>
          <p14:tracePt t="84170" x="1554163" y="2176463"/>
          <p14:tracePt t="84172" x="1571625" y="2176463"/>
          <p14:tracePt t="84174" x="1579563" y="2176463"/>
          <p14:tracePt t="84177" x="1595438" y="2176463"/>
          <p14:tracePt t="84179" x="1603375" y="2176463"/>
          <p14:tracePt t="84181" x="1619250" y="2176463"/>
          <p14:tracePt t="84183" x="1627188" y="2176463"/>
          <p14:tracePt t="84184" x="1635125" y="2176463"/>
          <p14:tracePt t="84186" x="1651000" y="2176463"/>
          <p14:tracePt t="84188" x="1666875" y="2176463"/>
          <p14:tracePt t="84194" x="1690688" y="2176463"/>
          <p14:tracePt t="84196" x="1698625" y="2176463"/>
          <p14:tracePt t="84198" x="1714500" y="2176463"/>
          <p14:tracePt t="84202" x="1722438" y="2176463"/>
          <p14:tracePt t="84204" x="1730375" y="2176463"/>
          <p14:tracePt t="84206" x="1738313" y="2176463"/>
          <p14:tracePt t="84208" x="1746250" y="2176463"/>
          <p14:tracePt t="84211" x="1754188" y="2168525"/>
          <p14:tracePt t="84213" x="1762125" y="2168525"/>
          <p14:tracePt t="84216" x="1770063" y="2168525"/>
          <p14:tracePt t="84218" x="1778000" y="2168525"/>
          <p14:tracePt t="84222" x="1785938" y="2168525"/>
          <p14:tracePt t="84224" x="1793875" y="2168525"/>
          <p14:tracePt t="84230" x="1801813" y="2168525"/>
          <p14:tracePt t="84232" x="1809750" y="2160588"/>
          <p14:tracePt t="84236" x="1817688" y="2160588"/>
          <p14:tracePt t="84238" x="1825625" y="2160588"/>
          <p14:tracePt t="84245" x="1833563" y="2160588"/>
          <p14:tracePt t="84247" x="1833563" y="2152650"/>
          <p14:tracePt t="84248" x="1841500" y="2152650"/>
          <p14:tracePt t="84258" x="1849438" y="2152650"/>
          <p14:tracePt t="84266" x="1849438" y="2144713"/>
          <p14:tracePt t="84268" x="1857375" y="2144713"/>
          <p14:tracePt t="84286" x="1865313" y="2144713"/>
          <p14:tracePt t="84295" x="1873250" y="2152650"/>
          <p14:tracePt t="84301" x="1881188" y="2152650"/>
          <p14:tracePt t="84304" x="1889125" y="2152650"/>
          <p14:tracePt t="84308" x="1897063" y="2152650"/>
          <p14:tracePt t="84311" x="1897063" y="2160588"/>
          <p14:tracePt t="84313" x="1905000" y="2160588"/>
          <p14:tracePt t="84316" x="1912938" y="2160588"/>
          <p14:tracePt t="84318" x="1922463" y="2160588"/>
          <p14:tracePt t="84320" x="1922463" y="2168525"/>
          <p14:tracePt t="84322" x="1930400" y="2168525"/>
          <p14:tracePt t="84327" x="1938338" y="2168525"/>
          <p14:tracePt t="84329" x="1946275" y="2168525"/>
          <p14:tracePt t="84332" x="1954213" y="2176463"/>
          <p14:tracePt t="84336" x="1962150" y="2176463"/>
          <p14:tracePt t="84340" x="1970088" y="2176463"/>
          <p14:tracePt t="84344" x="1978025" y="2176463"/>
          <p14:tracePt t="84346" x="1978025" y="2184400"/>
          <p14:tracePt t="84348" x="1985963" y="2184400"/>
          <p14:tracePt t="84352" x="1993900" y="2184400"/>
          <p14:tracePt t="84356" x="2001838" y="2184400"/>
          <p14:tracePt t="84361" x="2009775" y="2184400"/>
          <p14:tracePt t="84366" x="2017713" y="2184400"/>
          <p14:tracePt t="84370" x="2025650" y="2184400"/>
          <p14:tracePt t="84377" x="2033588" y="2184400"/>
          <p14:tracePt t="84382" x="2041525" y="2184400"/>
          <p14:tracePt t="84390" x="2049463" y="2184400"/>
          <p14:tracePt t="84394" x="2057400" y="2184400"/>
          <p14:tracePt t="84400" x="2065338" y="2184400"/>
          <p14:tracePt t="84408" x="2073275" y="2184400"/>
          <p14:tracePt t="84418" x="2081213" y="2184400"/>
          <p14:tracePt t="84428" x="2089150" y="2184400"/>
          <p14:tracePt t="84444" x="2097088" y="2184400"/>
          <p14:tracePt t="84452" x="2105025" y="2184400"/>
          <p14:tracePt t="84624" x="2112963" y="2184400"/>
          <p14:tracePt t="84628" x="2112963" y="2192338"/>
          <p14:tracePt t="84640" x="2120900" y="2192338"/>
          <p14:tracePt t="84656" x="2128838" y="2192338"/>
          <p14:tracePt t="84668" x="2128838" y="2200275"/>
          <p14:tracePt t="84671" x="2136775" y="2200275"/>
          <p14:tracePt t="84680" x="2144713" y="2200275"/>
          <p14:tracePt t="84688" x="2152650" y="2200275"/>
          <p14:tracePt t="84696" x="2160588" y="2200275"/>
          <p14:tracePt t="84704" x="2168525" y="2200275"/>
          <p14:tracePt t="84708" x="2176463" y="2200275"/>
          <p14:tracePt t="84714" x="2184400" y="2200275"/>
          <p14:tracePt t="84718" x="2192338" y="2200275"/>
          <p14:tracePt t="84724" x="2200275" y="2200275"/>
          <p14:tracePt t="84729" x="2208213" y="2200275"/>
          <p14:tracePt t="84734" x="2216150" y="2200275"/>
          <p14:tracePt t="84736" x="2216150" y="2208213"/>
          <p14:tracePt t="84738" x="2224088" y="2208213"/>
          <p14:tracePt t="84745" x="2232025" y="2208213"/>
          <p14:tracePt t="84748" x="2239963" y="2208213"/>
          <p14:tracePt t="84754" x="2247900" y="2208213"/>
          <p14:tracePt t="84762" x="2255838" y="2208213"/>
          <p14:tracePt t="84823" x="2255838" y="2216150"/>
          <p14:tracePt t="84827" x="2247900" y="2216150"/>
          <p14:tracePt t="84836" x="2247900" y="2224088"/>
          <p14:tracePt t="84838" x="2239963" y="2224088"/>
          <p14:tracePt t="84844" x="2232025" y="2233613"/>
          <p14:tracePt t="84850" x="2224088" y="2241550"/>
          <p14:tracePt t="84854" x="2216150" y="2249488"/>
          <p14:tracePt t="84858" x="2208213" y="2257425"/>
          <p14:tracePt t="84863" x="2200275" y="2265363"/>
          <p14:tracePt t="84866" x="2192338" y="2273300"/>
          <p14:tracePt t="84869" x="2184400" y="2281238"/>
          <p14:tracePt t="84870" x="2176463" y="2281238"/>
          <p14:tracePt t="84872" x="2176463" y="2289175"/>
          <p14:tracePt t="84874" x="2168525" y="2297113"/>
          <p14:tracePt t="84877" x="2160588" y="2297113"/>
          <p14:tracePt t="84878" x="2152650" y="2312988"/>
          <p14:tracePt t="84882" x="2136775" y="2320925"/>
          <p14:tracePt t="84885" x="2128838" y="2320925"/>
          <p14:tracePt t="84886" x="2120900" y="2328863"/>
          <p14:tracePt t="84889" x="2112963" y="2328863"/>
          <p14:tracePt t="84890" x="2112963" y="2336800"/>
          <p14:tracePt t="84894" x="2097088" y="2344738"/>
          <p14:tracePt t="84898" x="2089150" y="2352675"/>
          <p14:tracePt t="84901" x="2081213" y="2352675"/>
          <p14:tracePt t="84904" x="2081213" y="2360613"/>
          <p14:tracePt t="84906" x="2073275" y="2360613"/>
          <p14:tracePt t="84915" x="2065338" y="2368550"/>
          <p14:tracePt t="84920" x="2065338" y="2376488"/>
          <p14:tracePt t="84924" x="2057400" y="2376488"/>
          <p14:tracePt t="84930" x="2057400" y="2384425"/>
          <p14:tracePt t="84940" x="2049463" y="2392363"/>
          <p14:tracePt t="84952" x="2049463" y="2400300"/>
          <p14:tracePt t="84964" x="2049463" y="2408238"/>
          <p14:tracePt t="84980" x="2041525" y="2408238"/>
          <p14:tracePt t="84982" x="2041525" y="2416175"/>
          <p14:tracePt t="85008" x="2041525" y="2424113"/>
          <p14:tracePt t="85069" x="2041525" y="2432050"/>
          <p14:tracePt t="85072" x="2049463" y="2432050"/>
          <p14:tracePt t="85102" x="2057400" y="2432050"/>
          <p14:tracePt t="85194" x="2057400" y="2439988"/>
          <p14:tracePt t="85201" x="2049463" y="2439988"/>
          <p14:tracePt t="85216" x="2049463" y="2447925"/>
          <p14:tracePt t="85248" x="2049463" y="2455863"/>
          <p14:tracePt t="85269" x="2041525" y="2463800"/>
          <p14:tracePt t="85278" x="2041525" y="2471738"/>
          <p14:tracePt t="85281" x="2033588" y="2471738"/>
          <p14:tracePt t="85284" x="2033588" y="2479675"/>
          <p14:tracePt t="85289" x="2025650" y="2487613"/>
          <p14:tracePt t="85295" x="2017713" y="2495550"/>
          <p14:tracePt t="85298" x="2009775" y="2503488"/>
          <p14:tracePt t="85302" x="2001838" y="2511425"/>
          <p14:tracePt t="85304" x="1993900" y="2519363"/>
          <p14:tracePt t="85306" x="1985963" y="2519363"/>
          <p14:tracePt t="85309" x="1978025" y="2535238"/>
          <p14:tracePt t="85312" x="1970088" y="2543175"/>
          <p14:tracePt t="85315" x="1962150" y="2551113"/>
          <p14:tracePt t="85316" x="1954213" y="2559050"/>
          <p14:tracePt t="85318" x="1946275" y="2566988"/>
          <p14:tracePt t="85321" x="1938338" y="2566988"/>
          <p14:tracePt t="85322" x="1930400" y="2576513"/>
          <p14:tracePt t="85324" x="1922463" y="2584450"/>
          <p14:tracePt t="85327" x="1912938" y="2592388"/>
          <p14:tracePt t="85328" x="1905000" y="2600325"/>
          <p14:tracePt t="85332" x="1889125" y="2608263"/>
          <p14:tracePt t="85334" x="1881188" y="2616200"/>
          <p14:tracePt t="85336" x="1873250" y="2624138"/>
          <p14:tracePt t="85339" x="1865313" y="2632075"/>
          <p14:tracePt t="85340" x="1857375" y="2640013"/>
          <p14:tracePt t="85344" x="1841500" y="2647950"/>
          <p14:tracePt t="85346" x="1825625" y="2655888"/>
          <p14:tracePt t="85351" x="1809750" y="2671763"/>
          <p14:tracePt t="85352" x="1801813" y="2679700"/>
          <p14:tracePt t="85355" x="1793875" y="2687638"/>
          <p14:tracePt t="85356" x="1785938" y="2687638"/>
          <p14:tracePt t="85358" x="1770063" y="2695575"/>
          <p14:tracePt t="85361" x="1762125" y="2703513"/>
          <p14:tracePt t="85362" x="1754188" y="2711450"/>
          <p14:tracePt t="85367" x="1738313" y="2719388"/>
          <p14:tracePt t="85370" x="1730375" y="2727325"/>
          <p14:tracePt t="85371" x="1722438" y="2727325"/>
          <p14:tracePt t="85372" x="1722438" y="2735263"/>
          <p14:tracePt t="85374" x="1714500" y="2735263"/>
          <p14:tracePt t="85377" x="1706563" y="2743200"/>
          <p14:tracePt t="85378" x="1698625" y="2751138"/>
          <p14:tracePt t="85382" x="1690688" y="2759075"/>
          <p14:tracePt t="85384" x="1682750" y="2759075"/>
          <p14:tracePt t="85388" x="1674813" y="2767013"/>
          <p14:tracePt t="85394" x="1666875" y="2774950"/>
          <p14:tracePt t="85399" x="1651000" y="2782888"/>
          <p14:tracePt t="85404" x="1651000" y="2790825"/>
          <p14:tracePt t="85406" x="1643063" y="2790825"/>
          <p14:tracePt t="85415" x="1635125" y="2790825"/>
          <p14:tracePt t="85417" x="1635125" y="2798763"/>
          <p14:tracePt t="85647" x="1635125" y="2790825"/>
          <p14:tracePt t="85652" x="1635125" y="2782888"/>
          <p14:tracePt t="85658" x="1635125" y="2774950"/>
          <p14:tracePt t="85662" x="1627188" y="2774950"/>
          <p14:tracePt t="85665" x="1627188" y="2767013"/>
          <p14:tracePt t="85670" x="1627188" y="2759075"/>
          <p14:tracePt t="85678" x="1619250" y="2751138"/>
          <p14:tracePt t="85680" x="1619250" y="2743200"/>
          <p14:tracePt t="85684" x="1619250" y="2735263"/>
          <p14:tracePt t="85686" x="1611313" y="2735263"/>
          <p14:tracePt t="85688" x="1611313" y="2727325"/>
          <p14:tracePt t="85695" x="1603375" y="2719388"/>
          <p14:tracePt t="85698" x="1603375" y="2711450"/>
          <p14:tracePt t="85701" x="1595438" y="2711450"/>
          <p14:tracePt t="85704" x="1595438" y="2703513"/>
          <p14:tracePt t="85708" x="1595438" y="2695575"/>
          <p14:tracePt t="85711" x="1587500" y="2695575"/>
          <p14:tracePt t="85718" x="1587500" y="2687638"/>
          <p14:tracePt t="85730" x="1587500" y="2679700"/>
          <p14:tracePt t="85732" x="1579563" y="2679700"/>
          <p14:tracePt t="85746" x="1579563" y="2671763"/>
          <p14:tracePt t="85759" x="1587500" y="2671763"/>
          <p14:tracePt t="85779" x="1587500" y="2663825"/>
          <p14:tracePt t="85796" x="1587500" y="2655888"/>
          <p14:tracePt t="85806" x="1587500" y="2647950"/>
          <p14:tracePt t="85812" x="1595438" y="2647950"/>
          <p14:tracePt t="85816" x="1595438" y="2640013"/>
          <p14:tracePt t="85823" x="1595438" y="2632075"/>
          <p14:tracePt t="85826" x="1603375" y="2632075"/>
          <p14:tracePt t="85829" x="1603375" y="2624138"/>
          <p14:tracePt t="85832" x="1611313" y="2616200"/>
          <p14:tracePt t="85836" x="1611313" y="2608263"/>
          <p14:tracePt t="85838" x="1619250" y="2608263"/>
          <p14:tracePt t="85840" x="1619250" y="2600325"/>
          <p14:tracePt t="85845" x="1627188" y="2592388"/>
          <p14:tracePt t="85848" x="1627188" y="2584450"/>
          <p14:tracePt t="85850" x="1635125" y="2584450"/>
          <p14:tracePt t="85854" x="1635125" y="2576513"/>
          <p14:tracePt t="85857" x="1643063" y="2576513"/>
          <p14:tracePt t="85858" x="1643063" y="2566988"/>
          <p14:tracePt t="85864" x="1651000" y="2559050"/>
          <p14:tracePt t="85870" x="1658938" y="2551113"/>
          <p14:tracePt t="85880" x="1666875" y="2543175"/>
          <p14:tracePt t="85895" x="1666875" y="2535238"/>
          <p14:tracePt t="85966" x="1666875" y="2543175"/>
          <p14:tracePt t="85976" x="1658938" y="2543175"/>
          <p14:tracePt t="85981" x="1658938" y="2551113"/>
          <p14:tracePt t="85983" x="1658938" y="2559050"/>
          <p14:tracePt t="85986" x="1651000" y="2566988"/>
          <p14:tracePt t="85989" x="1651000" y="2576513"/>
          <p14:tracePt t="85996" x="1643063" y="2592388"/>
          <p14:tracePt t="85999" x="1643063" y="2600325"/>
          <p14:tracePt t="86001" x="1643063" y="2608263"/>
          <p14:tracePt t="86002" x="1635125" y="2616200"/>
          <p14:tracePt t="86004" x="1635125" y="2624138"/>
          <p14:tracePt t="86006" x="1635125" y="2632075"/>
          <p14:tracePt t="86011" x="1627188" y="2647950"/>
          <p14:tracePt t="86014" x="1619250" y="2671763"/>
          <p14:tracePt t="86016" x="1611313" y="2687638"/>
          <p14:tracePt t="86019" x="1603375" y="2703513"/>
          <p14:tracePt t="86020" x="1603375" y="2711450"/>
          <p14:tracePt t="86022" x="1603375" y="2719388"/>
          <p14:tracePt t="86024" x="1595438" y="2735263"/>
          <p14:tracePt t="86027" x="1595438" y="2743200"/>
          <p14:tracePt t="86030" x="1587500" y="2759075"/>
          <p14:tracePt t="86032" x="1579563" y="2774950"/>
          <p14:tracePt t="86034" x="1579563" y="2782888"/>
          <p14:tracePt t="86036" x="1579563" y="2790825"/>
          <p14:tracePt t="86039" x="1571625" y="2798763"/>
          <p14:tracePt t="86043" x="1571625" y="2806700"/>
          <p14:tracePt t="86045" x="1571625" y="2822575"/>
          <p14:tracePt t="86049" x="1562100" y="2838450"/>
          <p14:tracePt t="86052" x="1562100" y="2846388"/>
          <p14:tracePt t="86054" x="1562100" y="2854325"/>
          <p14:tracePt t="86056" x="1562100" y="2862263"/>
          <p14:tracePt t="86060" x="1562100" y="2870200"/>
          <p14:tracePt t="86063" x="1562100" y="2878138"/>
          <p14:tracePt t="86064" x="1562100" y="2886075"/>
          <p14:tracePt t="86066" x="1562100" y="2894013"/>
          <p14:tracePt t="86069" x="1554163" y="2901950"/>
          <p14:tracePt t="86072" x="1554163" y="2909888"/>
          <p14:tracePt t="86074" x="1554163" y="2919413"/>
          <p14:tracePt t="86079" x="1554163" y="2927350"/>
          <p14:tracePt t="86080" x="1554163" y="2935288"/>
          <p14:tracePt t="86084" x="1554163" y="2943225"/>
          <p14:tracePt t="86086" x="1554163" y="2951163"/>
          <p14:tracePt t="86089" x="1546225" y="2959100"/>
          <p14:tracePt t="86094" x="1546225" y="2967038"/>
          <p14:tracePt t="86096" x="1546225" y="2974975"/>
          <p14:tracePt t="86098" x="1546225" y="2982913"/>
          <p14:tracePt t="86102" x="1538288" y="2990850"/>
          <p14:tracePt t="86106" x="1538288" y="2998788"/>
          <p14:tracePt t="86108" x="1538288" y="3006725"/>
          <p14:tracePt t="86112" x="1530350" y="3014663"/>
          <p14:tracePt t="86116" x="1530350" y="3022600"/>
          <p14:tracePt t="86119" x="1522413" y="3030538"/>
          <p14:tracePt t="86122" x="1522413" y="3038475"/>
          <p14:tracePt t="86127" x="1514475" y="3046413"/>
          <p14:tracePt t="86129" x="1514475" y="3054350"/>
          <p14:tracePt t="86130" x="1506538" y="3054350"/>
          <p14:tracePt t="86132" x="1506538" y="3062288"/>
          <p14:tracePt t="86134" x="1506538" y="3070225"/>
          <p14:tracePt t="86136" x="1498600" y="3070225"/>
          <p14:tracePt t="86139" x="1498600" y="3078163"/>
          <p14:tracePt t="86140" x="1490663" y="3086100"/>
          <p14:tracePt t="86144" x="1490663" y="3094038"/>
          <p14:tracePt t="86147" x="1482725" y="3094038"/>
          <p14:tracePt t="86149" x="1482725" y="3101975"/>
          <p14:tracePt t="86152" x="1474788" y="3109913"/>
          <p14:tracePt t="86160" x="1466850" y="3117850"/>
          <p14:tracePt t="86166" x="1466850" y="3125788"/>
          <p14:tracePt t="86170" x="1458913" y="3125788"/>
          <p14:tracePt t="86279" x="1458913" y="3117850"/>
          <p14:tracePt t="86283" x="1458913" y="3109913"/>
          <p14:tracePt t="86287" x="1458913" y="3101975"/>
          <p14:tracePt t="86291" x="1450975" y="3094038"/>
          <p14:tracePt t="86293" x="1450975" y="3086100"/>
          <p14:tracePt t="86295" x="1450975" y="3078163"/>
          <p14:tracePt t="86297" x="1450975" y="3070225"/>
          <p14:tracePt t="86299" x="1450975" y="3062288"/>
          <p14:tracePt t="86300" x="1450975" y="3054350"/>
          <p14:tracePt t="86302" x="1450975" y="3046413"/>
          <p14:tracePt t="86305" x="1450975" y="3038475"/>
          <p14:tracePt t="86306" x="1443038" y="3030538"/>
          <p14:tracePt t="86310" x="1443038" y="3022600"/>
          <p14:tracePt t="86313" x="1443038" y="3014663"/>
          <p14:tracePt t="86314" x="1443038" y="3006725"/>
          <p14:tracePt t="86316" x="1443038" y="2998788"/>
          <p14:tracePt t="86319" x="1435100" y="2982913"/>
          <p14:tracePt t="86322" x="1435100" y="2974975"/>
          <p14:tracePt t="86325" x="1435100" y="2967038"/>
          <p14:tracePt t="86327" x="1435100" y="2959100"/>
          <p14:tracePt t="86329" x="1427163" y="2943225"/>
          <p14:tracePt t="86332" x="1427163" y="2935288"/>
          <p14:tracePt t="86334" x="1427163" y="2927350"/>
          <p14:tracePt t="86336" x="1427163" y="2919413"/>
          <p14:tracePt t="86339" x="1427163" y="2909888"/>
          <p14:tracePt t="86340" x="1419225" y="2901950"/>
          <p14:tracePt t="86343" x="1419225" y="2894013"/>
          <p14:tracePt t="86345" x="1419225" y="2886075"/>
          <p14:tracePt t="86347" x="1419225" y="2878138"/>
          <p14:tracePt t="86349" x="1419225" y="2870200"/>
          <p14:tracePt t="86350" x="1411288" y="2870200"/>
          <p14:tracePt t="86352" x="1411288" y="2862263"/>
          <p14:tracePt t="86355" x="1411288" y="2854325"/>
          <p14:tracePt t="86356" x="1411288" y="2846388"/>
          <p14:tracePt t="86361" x="1411288" y="2838450"/>
          <p14:tracePt t="86364" x="1403350" y="2830513"/>
          <p14:tracePt t="86365" x="1403350" y="2822575"/>
          <p14:tracePt t="86369" x="1403350" y="2814638"/>
          <p14:tracePt t="86372" x="1403350" y="2806700"/>
          <p14:tracePt t="86374" x="1403350" y="2798763"/>
          <p14:tracePt t="86377" x="1403350" y="2790825"/>
          <p14:tracePt t="86380" x="1395413" y="2782888"/>
          <p14:tracePt t="86384" x="1395413" y="2774950"/>
          <p14:tracePt t="86387" x="1395413" y="2767013"/>
          <p14:tracePt t="86390" x="1395413" y="2759075"/>
          <p14:tracePt t="86395" x="1395413" y="2751138"/>
          <p14:tracePt t="86399" x="1387475" y="2743200"/>
          <p14:tracePt t="86402" x="1387475" y="2735263"/>
          <p14:tracePt t="86404" x="1387475" y="2727325"/>
          <p14:tracePt t="86411" x="1387475" y="2719388"/>
          <p14:tracePt t="86413" x="1387475" y="2711450"/>
          <p14:tracePt t="86416" x="1387475" y="2703513"/>
          <p14:tracePt t="86419" x="1387475" y="2695575"/>
          <p14:tracePt t="86422" x="1379538" y="2695575"/>
          <p14:tracePt t="86424" x="1379538" y="2687638"/>
          <p14:tracePt t="86429" x="1379538" y="2679700"/>
          <p14:tracePt t="86434" x="1379538" y="2671763"/>
          <p14:tracePt t="86439" x="1371600" y="2671763"/>
          <p14:tracePt t="86444" x="1371600" y="2663825"/>
          <p14:tracePt t="86454" x="1371600" y="2655888"/>
          <p14:tracePt t="86588" x="1371600" y="2663825"/>
          <p14:tracePt t="86601" x="1371600" y="2671763"/>
          <p14:tracePt t="86605" x="1371600" y="2679700"/>
          <p14:tracePt t="86610" x="1379538" y="2687638"/>
          <p14:tracePt t="86614" x="1379538" y="2695575"/>
          <p14:tracePt t="86616" x="1379538" y="2703513"/>
          <p14:tracePt t="86619" x="1379538" y="2711450"/>
          <p14:tracePt t="86622" x="1387475" y="2711450"/>
          <p14:tracePt t="86624" x="1387475" y="2719388"/>
          <p14:tracePt t="86627" x="1387475" y="2727325"/>
          <p14:tracePt t="86630" x="1395413" y="2735263"/>
          <p14:tracePt t="86632" x="1395413" y="2743200"/>
          <p14:tracePt t="86636" x="1403350" y="2751138"/>
          <p14:tracePt t="86639" x="1403350" y="2759075"/>
          <p14:tracePt t="86641" x="1411288" y="2759075"/>
          <p14:tracePt t="86644" x="1411288" y="2767013"/>
          <p14:tracePt t="86646" x="1419225" y="2774950"/>
          <p14:tracePt t="86649" x="1419225" y="2782888"/>
          <p14:tracePt t="86652" x="1427163" y="2782888"/>
          <p14:tracePt t="86654" x="1427163" y="2790825"/>
          <p14:tracePt t="86656" x="1435100" y="2790825"/>
          <p14:tracePt t="86661" x="1443038" y="2806700"/>
          <p14:tracePt t="86664" x="1450975" y="2806700"/>
          <p14:tracePt t="86667" x="1450975" y="2814638"/>
          <p14:tracePt t="86669" x="1458913" y="2822575"/>
          <p14:tracePt t="86671" x="1466850" y="2822575"/>
          <p14:tracePt t="86674" x="1474788" y="2830513"/>
          <p14:tracePt t="86677" x="1474788" y="2838450"/>
          <p14:tracePt t="86680" x="1482725" y="2846388"/>
          <p14:tracePt t="86682" x="1490663" y="2854325"/>
          <p14:tracePt t="86684" x="1498600" y="2854325"/>
          <p14:tracePt t="86686" x="1498600" y="2862263"/>
          <p14:tracePt t="86689" x="1506538" y="2870200"/>
          <p14:tracePt t="86691" x="1514475" y="2870200"/>
          <p14:tracePt t="86694" x="1522413" y="2878138"/>
          <p14:tracePt t="86699" x="1530350" y="2886075"/>
          <p14:tracePt t="86701" x="1538288" y="2894013"/>
          <p14:tracePt t="86704" x="1546225" y="2894013"/>
          <p14:tracePt t="86706" x="1546225" y="2901950"/>
          <p14:tracePt t="86711" x="1554163" y="2901950"/>
          <p14:tracePt t="86715" x="1571625" y="2919413"/>
          <p14:tracePt t="86717" x="1579563" y="2919413"/>
          <p14:tracePt t="86719" x="1587500" y="2927350"/>
          <p14:tracePt t="86724" x="1595438" y="2935288"/>
          <p14:tracePt t="86727" x="1603375" y="2943225"/>
          <p14:tracePt t="86731" x="1611313" y="2951163"/>
          <p14:tracePt t="86734" x="1619250" y="2959100"/>
          <p14:tracePt t="86739" x="1627188" y="2967038"/>
          <p14:tracePt t="86741" x="1635125" y="2974975"/>
          <p14:tracePt t="86744" x="1643063" y="2974975"/>
          <p14:tracePt t="86748" x="1643063" y="2982913"/>
          <p14:tracePt t="86749" x="1651000" y="2990850"/>
          <p14:tracePt t="86754" x="1658938" y="2998788"/>
          <p14:tracePt t="86756" x="1666875" y="2998788"/>
          <p14:tracePt t="86761" x="1674813" y="3006725"/>
          <p14:tracePt t="86764" x="1682750" y="3014663"/>
          <p14:tracePt t="86769" x="1690688" y="3014663"/>
          <p14:tracePt t="86771" x="1690688" y="3022600"/>
          <p14:tracePt t="86774" x="1698625" y="3022600"/>
          <p14:tracePt t="86779" x="1706563" y="3030538"/>
          <p14:tracePt t="86784" x="1714500" y="3030538"/>
          <p14:tracePt t="86791" x="1722438" y="3038475"/>
          <p14:tracePt t="86797" x="1730375" y="3038475"/>
          <p14:tracePt t="86804" x="1730375" y="3046413"/>
          <p14:tracePt t="86808" x="1738313" y="3046413"/>
          <p14:tracePt t="87055" x="1738313" y="3038475"/>
          <p14:tracePt t="87063" x="1738313" y="3030538"/>
          <p14:tracePt t="87066" x="1746250" y="3030538"/>
          <p14:tracePt t="87071" x="1746250" y="3022600"/>
          <p14:tracePt t="87078" x="1754188" y="3014663"/>
          <p14:tracePt t="87083" x="1754188" y="3006725"/>
          <p14:tracePt t="87088" x="1762125" y="2998788"/>
          <p14:tracePt t="87091" x="1770063" y="2998788"/>
          <p14:tracePt t="87094" x="1770063" y="2990850"/>
          <p14:tracePt t="87096" x="1770063" y="2982913"/>
          <p14:tracePt t="87098" x="1778000" y="2982913"/>
          <p14:tracePt t="87099" x="1778000" y="2974975"/>
          <p14:tracePt t="87101" x="1785938" y="2974975"/>
          <p14:tracePt t="87103" x="1785938" y="2967038"/>
          <p14:tracePt t="87105" x="1793875" y="2959100"/>
          <p14:tracePt t="87109" x="1801813" y="2951163"/>
          <p14:tracePt t="87111" x="1801813" y="2943225"/>
          <p14:tracePt t="87113" x="1809750" y="2943225"/>
          <p14:tracePt t="87115" x="1809750" y="2935288"/>
          <p14:tracePt t="87117" x="1817688" y="2927350"/>
          <p14:tracePt t="87119" x="1817688" y="2919413"/>
          <p14:tracePt t="87122" x="1825625" y="2909888"/>
          <p14:tracePt t="87123" x="1833563" y="2909888"/>
          <p14:tracePt t="87125" x="1833563" y="2901950"/>
          <p14:tracePt t="87127" x="1841500" y="2894013"/>
          <p14:tracePt t="87129" x="1849438" y="2886075"/>
          <p14:tracePt t="87131" x="1849438" y="2878138"/>
          <p14:tracePt t="87133" x="1857375" y="2878138"/>
          <p14:tracePt t="87135" x="1865313" y="2870200"/>
          <p14:tracePt t="87137" x="1865313" y="2862263"/>
          <p14:tracePt t="87139" x="1873250" y="2854325"/>
          <p14:tracePt t="87142" x="1881188" y="2846388"/>
          <p14:tracePt t="87145" x="1889125" y="2838450"/>
          <p14:tracePt t="87150" x="1897063" y="2830513"/>
          <p14:tracePt t="87152" x="1897063" y="2822575"/>
          <p14:tracePt t="87154" x="1905000" y="2822575"/>
          <p14:tracePt t="87156" x="1905000" y="2814638"/>
          <p14:tracePt t="87158" x="1912938" y="2806700"/>
          <p14:tracePt t="87163" x="1912938" y="2798763"/>
          <p14:tracePt t="87167" x="1922463" y="2790825"/>
          <p14:tracePt t="87169" x="1930400" y="2790825"/>
          <p14:tracePt t="87170" x="1930400" y="2782888"/>
          <p14:tracePt t="87174" x="1930400" y="2774950"/>
          <p14:tracePt t="87177" x="1938338" y="2774950"/>
          <p14:tracePt t="87180" x="1938338" y="2767013"/>
          <p14:tracePt t="87183" x="1946275" y="2767013"/>
          <p14:tracePt t="87186" x="1946275" y="2759075"/>
          <p14:tracePt t="87194" x="1954213" y="2751138"/>
          <p14:tracePt t="87198" x="1954213" y="2743200"/>
          <p14:tracePt t="87207" x="1954213" y="2735263"/>
          <p14:tracePt t="87219" x="1954213" y="2727325"/>
          <p14:tracePt t="87228" x="1962150" y="2727325"/>
          <p14:tracePt t="87231" x="1962150" y="2719388"/>
          <p14:tracePt t="87241" x="1962150" y="2711450"/>
          <p14:tracePt t="87251" x="1962150" y="2703513"/>
          <p14:tracePt t="87258" x="1962150" y="2695575"/>
          <p14:tracePt t="87267" x="1962150" y="2687638"/>
          <p14:tracePt t="87271" x="1954213" y="2687638"/>
          <p14:tracePt t="87278" x="1954213" y="2679700"/>
          <p14:tracePt t="87289" x="1954213" y="2671763"/>
          <p14:tracePt t="87454" x="1946275" y="2671763"/>
          <p14:tracePt t="87456" x="1938338" y="2671763"/>
          <p14:tracePt t="87458" x="1930400" y="2671763"/>
          <p14:tracePt t="87460" x="1922463" y="2679700"/>
          <p14:tracePt t="87464" x="1905000" y="2679700"/>
          <p14:tracePt t="87466" x="1889125" y="2679700"/>
          <p14:tracePt t="87467" x="1873250" y="2679700"/>
          <p14:tracePt t="87469" x="1865313" y="2679700"/>
          <p14:tracePt t="87471" x="1849438" y="2687638"/>
          <p14:tracePt t="87473" x="1833563" y="2687638"/>
          <p14:tracePt t="87475" x="1817688" y="2687638"/>
          <p14:tracePt t="87478" x="1801813" y="2695575"/>
          <p14:tracePt t="87482" x="1770063" y="2695575"/>
          <p14:tracePt t="87483" x="1754188" y="2703513"/>
          <p14:tracePt t="87485" x="1738313" y="2703513"/>
          <p14:tracePt t="87487" x="1722438" y="2703513"/>
          <p14:tracePt t="87489" x="1706563" y="2711450"/>
          <p14:tracePt t="87491" x="1690688" y="2711450"/>
          <p14:tracePt t="87494" x="1682750" y="2711450"/>
          <p14:tracePt t="87496" x="1658938" y="2719388"/>
          <p14:tracePt t="87498" x="1643063" y="2719388"/>
          <p14:tracePt t="87500" x="1627188" y="2719388"/>
          <p14:tracePt t="87502" x="1611313" y="2727325"/>
          <p14:tracePt t="87504" x="1595438" y="2727325"/>
          <p14:tracePt t="87506" x="1587500" y="2727325"/>
          <p14:tracePt t="87508" x="1571625" y="2727325"/>
          <p14:tracePt t="87511" x="1554163" y="2735263"/>
          <p14:tracePt t="87513" x="1538288" y="2735263"/>
          <p14:tracePt t="87515" x="1530350" y="2743200"/>
          <p14:tracePt t="87516" x="1522413" y="2743200"/>
          <p14:tracePt t="87518" x="1506538" y="2751138"/>
          <p14:tracePt t="87520" x="1498600" y="2751138"/>
          <p14:tracePt t="87522" x="1482725" y="2751138"/>
          <p14:tracePt t="87524" x="1474788" y="2759075"/>
          <p14:tracePt t="87527" x="1466850" y="2759075"/>
          <p14:tracePt t="87529" x="1458913" y="2767013"/>
          <p14:tracePt t="87531" x="1450975" y="2767013"/>
          <p14:tracePt t="87532" x="1443038" y="2767013"/>
          <p14:tracePt t="87534" x="1435100" y="2774950"/>
          <p14:tracePt t="87536" x="1427163" y="2774950"/>
          <p14:tracePt t="87538" x="1419225" y="2782888"/>
          <p14:tracePt t="87544" x="1411288" y="2790825"/>
          <p14:tracePt t="87548" x="1403350" y="2798763"/>
          <p14:tracePt t="87552" x="1395413" y="2806700"/>
          <p14:tracePt t="87556" x="1395413" y="2814638"/>
          <p14:tracePt t="87559" x="1387475" y="2814638"/>
          <p14:tracePt t="87561" x="1387475" y="2822575"/>
          <p14:tracePt t="87564" x="1379538" y="2830513"/>
          <p14:tracePt t="87568" x="1371600" y="2838450"/>
          <p14:tracePt t="87572" x="1371600" y="2846388"/>
          <p14:tracePt t="87574" x="1363663" y="2846388"/>
          <p14:tracePt t="87577" x="1363663" y="2854325"/>
          <p14:tracePt t="87581" x="1355725" y="2862263"/>
          <p14:tracePt t="87585" x="1355725" y="2870200"/>
          <p14:tracePt t="87588" x="1347788" y="2870200"/>
          <p14:tracePt t="87589" x="1347788" y="2878138"/>
          <p14:tracePt t="87591" x="1339850" y="2878138"/>
          <p14:tracePt t="87594" x="1339850" y="2886075"/>
          <p14:tracePt t="87598" x="1331913" y="2894013"/>
          <p14:tracePt t="87604" x="1323975" y="2901950"/>
          <p14:tracePt t="87611" x="1316038" y="2901950"/>
          <p14:tracePt t="87615" x="1316038" y="2909888"/>
          <p14:tracePt t="87620" x="1308100" y="2909888"/>
          <p14:tracePt t="87623" x="1308100" y="2919413"/>
          <p14:tracePt t="87627" x="1300163" y="2919413"/>
          <p14:tracePt t="87635" x="1292225" y="2927350"/>
          <p14:tracePt t="87645" x="1284288" y="2927350"/>
          <p14:tracePt t="87768" x="1284288" y="2919413"/>
          <p14:tracePt t="87774" x="1284288" y="2909888"/>
          <p14:tracePt t="87780" x="1284288" y="2901950"/>
          <p14:tracePt t="87787" x="1284288" y="2894013"/>
          <p14:tracePt t="87795" x="1292225" y="2886075"/>
          <p14:tracePt t="87799" x="1292225" y="2878138"/>
          <p14:tracePt t="87802" x="1292225" y="2870200"/>
          <p14:tracePt t="87806" x="1300163" y="2862263"/>
          <p14:tracePt t="87811" x="1300163" y="2854325"/>
          <p14:tracePt t="87813" x="1300163" y="2846388"/>
          <p14:tracePt t="87815" x="1308100" y="2846388"/>
          <p14:tracePt t="87816" x="1308100" y="2838450"/>
          <p14:tracePt t="87819" x="1316038" y="2830513"/>
          <p14:tracePt t="87821" x="1316038" y="2822575"/>
          <p14:tracePt t="87825" x="1323975" y="2814638"/>
          <p14:tracePt t="87828" x="1323975" y="2806700"/>
          <p14:tracePt t="87831" x="1323975" y="2798763"/>
          <p14:tracePt t="87833" x="1331913" y="2798763"/>
          <p14:tracePt t="87836" x="1331913" y="2790825"/>
          <p14:tracePt t="87838" x="1339850" y="2782888"/>
          <p14:tracePt t="87844" x="1339850" y="2774950"/>
          <p14:tracePt t="87847" x="1339850" y="2767013"/>
          <p14:tracePt t="87848" x="1347788" y="2767013"/>
          <p14:tracePt t="87850" x="1347788" y="2759075"/>
          <p14:tracePt t="87856" x="1347788" y="2751138"/>
          <p14:tracePt t="87862" x="1355725" y="2743200"/>
          <p14:tracePt t="87867" x="1355725" y="2735263"/>
          <p14:tracePt t="87874" x="1363663" y="2727325"/>
          <p14:tracePt t="87882" x="1363663" y="2719388"/>
          <p14:tracePt t="87889" x="1371600" y="2719388"/>
          <p14:tracePt t="87899" x="1371600" y="2711450"/>
          <p14:tracePt t="87968" x="1371600" y="2719388"/>
          <p14:tracePt t="87970" x="1371600" y="2727325"/>
          <p14:tracePt t="87974" x="1371600" y="2735263"/>
          <p14:tracePt t="87977" x="1371600" y="2743200"/>
          <p14:tracePt t="87979" x="1371600" y="2751138"/>
          <p14:tracePt t="87982" x="1371600" y="2759075"/>
          <p14:tracePt t="87984" x="1371600" y="2767013"/>
          <p14:tracePt t="87986" x="1371600" y="2774950"/>
          <p14:tracePt t="87989" x="1371600" y="2782888"/>
          <p14:tracePt t="87991" x="1371600" y="2790825"/>
          <p14:tracePt t="87994" x="1371600" y="2798763"/>
          <p14:tracePt t="87996" x="1371600" y="2806700"/>
          <p14:tracePt t="87997" x="1371600" y="2814638"/>
          <p14:tracePt t="88001" x="1379538" y="2822575"/>
          <p14:tracePt t="88003" x="1379538" y="2830513"/>
          <p14:tracePt t="88006" x="1379538" y="2838450"/>
          <p14:tracePt t="88011" x="1379538" y="2846388"/>
          <p14:tracePt t="88014" x="1387475" y="2854325"/>
          <p14:tracePt t="88018" x="1387475" y="2862263"/>
          <p14:tracePt t="88023" x="1395413" y="2870200"/>
          <p14:tracePt t="88027" x="1395413" y="2878138"/>
          <p14:tracePt t="88032" x="1403350" y="2886075"/>
          <p14:tracePt t="88037" x="1411288" y="2886075"/>
          <p14:tracePt t="88039" x="1411288" y="2894013"/>
          <p14:tracePt t="88047" x="1419225" y="2894013"/>
          <p14:tracePt t="88057" x="1427163" y="2901950"/>
          <p14:tracePt t="88069" x="1435100" y="2901950"/>
          <p14:tracePt t="88074" x="1435100" y="2894013"/>
          <p14:tracePt t="88077" x="1443038" y="2894013"/>
          <p14:tracePt t="88080" x="1450975" y="2894013"/>
          <p14:tracePt t="88084" x="1458913" y="2894013"/>
          <p14:tracePt t="88088" x="1466850" y="2886075"/>
          <p14:tracePt t="88091" x="1474788" y="2886075"/>
          <p14:tracePt t="88094" x="1482725" y="2886075"/>
          <p14:tracePt t="88096" x="1490663" y="2886075"/>
          <p14:tracePt t="88097" x="1498600" y="2878138"/>
          <p14:tracePt t="88099" x="1506538" y="2878138"/>
          <p14:tracePt t="88101" x="1514475" y="2870200"/>
          <p14:tracePt t="88103" x="1522413" y="2870200"/>
          <p14:tracePt t="88105" x="1530350" y="2870200"/>
          <p14:tracePt t="88108" x="1538288" y="2862263"/>
          <p14:tracePt t="88111" x="1546225" y="2862263"/>
          <p14:tracePt t="88113" x="1554163" y="2862263"/>
          <p14:tracePt t="88114" x="1562100" y="2854325"/>
          <p14:tracePt t="88116" x="1571625" y="2854325"/>
          <p14:tracePt t="88118" x="1579563" y="2846388"/>
          <p14:tracePt t="88120" x="1587500" y="2846388"/>
          <p14:tracePt t="88122" x="1603375" y="2838450"/>
          <p14:tracePt t="88125" x="1611313" y="2830513"/>
          <p14:tracePt t="88128" x="1619250" y="2830513"/>
          <p14:tracePt t="88130" x="1627188" y="2822575"/>
          <p14:tracePt t="88132" x="1635125" y="2822575"/>
          <p14:tracePt t="88136" x="1651000" y="2814638"/>
          <p14:tracePt t="88138" x="1658938" y="2806700"/>
          <p14:tracePt t="88139" x="1666875" y="2806700"/>
          <p14:tracePt t="88142" x="1682750" y="2798763"/>
          <p14:tracePt t="88145" x="1690688" y="2790825"/>
          <p14:tracePt t="88147" x="1698625" y="2782888"/>
          <p14:tracePt t="88151" x="1722438" y="2774950"/>
          <p14:tracePt t="88153" x="1730375" y="2767013"/>
          <p14:tracePt t="88154" x="1738313" y="2759075"/>
          <p14:tracePt t="88156" x="1746250" y="2751138"/>
          <p14:tracePt t="88159" x="1762125" y="2743200"/>
          <p14:tracePt t="88162" x="1770063" y="2735263"/>
          <p14:tracePt t="88163" x="1778000" y="2727325"/>
          <p14:tracePt t="88165" x="1785938" y="2719388"/>
          <p14:tracePt t="88167" x="1801813" y="2711450"/>
          <p14:tracePt t="88169" x="1809750" y="2703513"/>
          <p14:tracePt t="88171" x="1817688" y="2695575"/>
          <p14:tracePt t="88173" x="1825625" y="2687638"/>
          <p14:tracePt t="88176" x="1833563" y="2679700"/>
          <p14:tracePt t="88178" x="1841500" y="2671763"/>
          <p14:tracePt t="88180" x="1849438" y="2663825"/>
          <p14:tracePt t="88182" x="1857375" y="2655888"/>
          <p14:tracePt t="88184" x="1865313" y="2655888"/>
          <p14:tracePt t="88186" x="1865313" y="2647950"/>
          <p14:tracePt t="88188" x="1873250" y="2640013"/>
          <p14:tracePt t="88190" x="1881188" y="2632075"/>
          <p14:tracePt t="88193" x="1881188" y="2624138"/>
          <p14:tracePt t="88195" x="1889125" y="2624138"/>
          <p14:tracePt t="88199" x="1889125" y="2616200"/>
          <p14:tracePt t="88199" x="1897063" y="2616200"/>
          <p14:tracePt t="88201" x="1897063" y="2608263"/>
          <p14:tracePt t="88203" x="1905000" y="2600325"/>
          <p14:tracePt t="88207" x="1912938" y="2592388"/>
          <p14:tracePt t="88210" x="1912938" y="2584450"/>
          <p14:tracePt t="88213" x="1922463" y="2576513"/>
          <p14:tracePt t="88216" x="1922463" y="2566988"/>
          <p14:tracePt t="88220" x="1930400" y="2559050"/>
          <p14:tracePt t="88222" x="1930400" y="2551113"/>
          <p14:tracePt t="88226" x="1930400" y="2543175"/>
          <p14:tracePt t="88229" x="1938338" y="2543175"/>
          <p14:tracePt t="88230" x="1938338" y="2535238"/>
          <p14:tracePt t="88234" x="1938338" y="2527300"/>
          <p14:tracePt t="88236" x="1938338" y="2519363"/>
          <p14:tracePt t="88240" x="1946275" y="2511425"/>
          <p14:tracePt t="88245" x="1946275" y="2503488"/>
          <p14:tracePt t="88246" x="1946275" y="2495550"/>
          <p14:tracePt t="88250" x="1946275" y="2487613"/>
          <p14:tracePt t="88256" x="1946275" y="2479675"/>
          <p14:tracePt t="88263" x="1946275" y="2471738"/>
          <p14:tracePt t="88269" x="1946275" y="2463800"/>
          <p14:tracePt t="88279" x="1938338" y="2455863"/>
          <p14:tracePt t="88284" x="1938338" y="2447925"/>
          <p14:tracePt t="88290" x="1938338" y="2439988"/>
          <p14:tracePt t="88295" x="1938338" y="2432050"/>
          <p14:tracePt t="88298" x="1930400" y="2432050"/>
          <p14:tracePt t="88300" x="1930400" y="2424113"/>
          <p14:tracePt t="88304" x="1930400" y="2416175"/>
          <p14:tracePt t="88311" x="1930400" y="2408238"/>
          <p14:tracePt t="88314" x="1930400" y="2400300"/>
          <p14:tracePt t="88320" x="1930400" y="2392363"/>
          <p14:tracePt t="88322" x="1922463" y="2392363"/>
          <p14:tracePt t="88327" x="1922463" y="2384425"/>
          <p14:tracePt t="88335" x="1922463" y="2376488"/>
          <p14:tracePt t="88345" x="1922463" y="2368550"/>
          <p14:tracePt t="88356" x="1922463" y="2360613"/>
          <p14:tracePt t="88366" x="1922463" y="2352675"/>
          <p14:tracePt t="88374" x="1922463" y="2344738"/>
          <p14:tracePt t="88382" x="1922463" y="2336800"/>
          <p14:tracePt t="88388" x="1922463" y="2328863"/>
          <p14:tracePt t="88395" x="1912938" y="2320925"/>
          <p14:tracePt t="88397" x="1912938" y="2312988"/>
          <p14:tracePt t="88401" x="1912938" y="2305050"/>
          <p14:tracePt t="88404" x="1912938" y="2297113"/>
          <p14:tracePt t="88407" x="1912938" y="2289175"/>
          <p14:tracePt t="88412" x="1912938" y="2281238"/>
          <p14:tracePt t="88414" x="1912938" y="2273300"/>
          <p14:tracePt t="88418" x="1912938" y="2265363"/>
          <p14:tracePt t="88420" x="1912938" y="2257425"/>
          <p14:tracePt t="88424" x="1912938" y="2249488"/>
          <p14:tracePt t="88428" x="1912938" y="2241550"/>
          <p14:tracePt t="88431" x="1912938" y="2233613"/>
          <p14:tracePt t="88435" x="1905000" y="2224088"/>
          <p14:tracePt t="88437" x="1905000" y="2216150"/>
          <p14:tracePt t="88441" x="1905000" y="2208213"/>
          <p14:tracePt t="88446" x="1905000" y="2200275"/>
          <p14:tracePt t="88448" x="1897063" y="2192338"/>
          <p14:tracePt t="88452" x="1897063" y="2184400"/>
          <p14:tracePt t="88454" x="1897063" y="2176463"/>
          <p14:tracePt t="88458" x="1889125" y="2168525"/>
          <p14:tracePt t="88462" x="1889125" y="2160588"/>
          <p14:tracePt t="88465" x="1889125" y="2152650"/>
          <p14:tracePt t="88469" x="1889125" y="2144713"/>
          <p14:tracePt t="88471" x="1881188" y="2136775"/>
          <p14:tracePt t="88475" x="1881188" y="2128838"/>
          <p14:tracePt t="88481" x="1881188" y="2120900"/>
          <p14:tracePt t="88482" x="1873250" y="2112963"/>
          <p14:tracePt t="88486" x="1873250" y="2105025"/>
          <p14:tracePt t="88488" x="1865313" y="2097088"/>
          <p14:tracePt t="88494" x="1857375" y="2081213"/>
          <p14:tracePt t="88497" x="1857375" y="2073275"/>
          <p14:tracePt t="88499" x="1849438" y="2065338"/>
          <p14:tracePt t="88501" x="1849438" y="2057400"/>
          <p14:tracePt t="88503" x="1841500" y="2049463"/>
          <p14:tracePt t="88505" x="1841500" y="2041525"/>
          <p14:tracePt t="88507" x="1833563" y="2033588"/>
          <p14:tracePt t="88512" x="1825625" y="2017713"/>
          <p14:tracePt t="88516" x="1817688" y="2001838"/>
          <p14:tracePt t="88520" x="1809750" y="1993900"/>
          <p14:tracePt t="88522" x="1809750" y="1985963"/>
          <p14:tracePt t="88528" x="1801813" y="1978025"/>
          <p14:tracePt t="88530" x="1801813" y="1970088"/>
          <p14:tracePt t="88532" x="1793875" y="1962150"/>
          <p14:tracePt t="88538" x="1793875" y="1954213"/>
          <p14:tracePt t="88540" x="1785938" y="1954213"/>
          <p14:tracePt t="88544" x="1785938" y="1946275"/>
          <p14:tracePt t="88548" x="1785938" y="1938338"/>
          <p14:tracePt t="88550" x="1778000" y="1938338"/>
          <p14:tracePt t="88558" x="1778000" y="1930400"/>
          <p14:tracePt t="88635" x="1778000" y="1938338"/>
          <p14:tracePt t="88656" x="1785938" y="1938338"/>
          <p14:tracePt t="88660" x="1785938" y="1946275"/>
          <p14:tracePt t="88672" x="1785938" y="1954213"/>
          <p14:tracePt t="88674" x="1770063" y="1954213"/>
          <p14:tracePt t="88678" x="1762125" y="1954213"/>
          <p14:tracePt t="88679" x="1746250" y="1954213"/>
          <p14:tracePt t="88680" x="1738313" y="1962150"/>
          <p14:tracePt t="88682" x="1722438" y="1962150"/>
          <p14:tracePt t="88684" x="1706563" y="1962150"/>
          <p14:tracePt t="88686" x="1690688" y="1962150"/>
          <p14:tracePt t="88688" x="1674813" y="1962150"/>
          <p14:tracePt t="88690" x="1658938" y="1962150"/>
          <p14:tracePt t="88694" x="1635125" y="1970088"/>
          <p14:tracePt t="88696" x="1619250" y="1970088"/>
          <p14:tracePt t="88699" x="1611313" y="1970088"/>
          <p14:tracePt t="88700" x="1595438" y="1970088"/>
          <p14:tracePt t="88703" x="1579563" y="1978025"/>
          <p14:tracePt t="88705" x="1562100" y="1978025"/>
          <p14:tracePt t="88707" x="1554163" y="1978025"/>
          <p14:tracePt t="88711" x="1530350" y="1978025"/>
          <p14:tracePt t="88714" x="1522413" y="1985963"/>
          <p14:tracePt t="88716" x="1514475" y="1985963"/>
          <p14:tracePt t="88717" x="1506538" y="1985963"/>
          <p14:tracePt t="88720" x="1498600" y="1985963"/>
          <p14:tracePt t="88722" x="1490663" y="1985963"/>
          <p14:tracePt t="88724" x="1482725" y="1985963"/>
          <p14:tracePt t="88731" x="1466850" y="1993900"/>
          <p14:tracePt t="88736" x="1458913" y="1993900"/>
          <p14:tracePt t="88745" x="1450975" y="1993900"/>
          <p14:tracePt t="88863" x="1458913" y="2001838"/>
          <p14:tracePt t="88867" x="1466850" y="2001838"/>
          <p14:tracePt t="88870" x="1474788" y="2001838"/>
          <p14:tracePt t="88871" x="1482725" y="2001838"/>
          <p14:tracePt t="88873" x="1490663" y="2001838"/>
          <p14:tracePt t="88877" x="1498600" y="2009775"/>
          <p14:tracePt t="88879" x="1506538" y="2009775"/>
          <p14:tracePt t="88881" x="1514475" y="2009775"/>
          <p14:tracePt t="88883" x="1522413" y="2009775"/>
          <p14:tracePt t="88885" x="1530350" y="2009775"/>
          <p14:tracePt t="88887" x="1538288" y="2009775"/>
          <p14:tracePt t="88890" x="1546225" y="2009775"/>
          <p14:tracePt t="88895" x="1562100" y="2009775"/>
          <p14:tracePt t="88897" x="1579563" y="2017713"/>
          <p14:tracePt t="88898" x="1587500" y="2017713"/>
          <p14:tracePt t="88900" x="1595438" y="2017713"/>
          <p14:tracePt t="88902" x="1611313" y="2017713"/>
          <p14:tracePt t="88904" x="1619250" y="2017713"/>
          <p14:tracePt t="88908" x="1635125" y="2017713"/>
          <p14:tracePt t="88911" x="1658938" y="2025650"/>
          <p14:tracePt t="88913" x="1674813" y="2025650"/>
          <p14:tracePt t="88916" x="1682750" y="2025650"/>
          <p14:tracePt t="88917" x="1698625" y="2025650"/>
          <p14:tracePt t="88919" x="1706563" y="2025650"/>
          <p14:tracePt t="88921" x="1714500" y="2033588"/>
          <p14:tracePt t="88924" x="1730375" y="2033588"/>
          <p14:tracePt t="88927" x="1738313" y="2033588"/>
          <p14:tracePt t="88929" x="1746250" y="2041525"/>
          <p14:tracePt t="88930" x="1762125" y="2041525"/>
          <p14:tracePt t="88933" x="1770063" y="2041525"/>
          <p14:tracePt t="88934" x="1778000" y="2041525"/>
          <p14:tracePt t="88936" x="1793875" y="2041525"/>
          <p14:tracePt t="88938" x="1801813" y="2041525"/>
          <p14:tracePt t="88948" x="1841500" y="2049463"/>
          <p14:tracePt t="88951" x="1857375" y="2057400"/>
          <p14:tracePt t="88953" x="1865313" y="2057400"/>
          <p14:tracePt t="88955" x="1873250" y="2057400"/>
          <p14:tracePt t="88958" x="1881188" y="2057400"/>
          <p14:tracePt t="88961" x="1889125" y="2057400"/>
          <p14:tracePt t="88965" x="1905000" y="2057400"/>
          <p14:tracePt t="88966" x="1912938" y="2057400"/>
          <p14:tracePt t="88968" x="1922463" y="2057400"/>
          <p14:tracePt t="88970" x="1930400" y="2057400"/>
          <p14:tracePt t="88972" x="1938338" y="2057400"/>
          <p14:tracePt t="88976" x="1946275" y="2057400"/>
          <p14:tracePt t="88978" x="1954213" y="2057400"/>
          <p14:tracePt t="88982" x="1970088" y="2057400"/>
          <p14:tracePt t="88983" x="1978025" y="2057400"/>
          <p14:tracePt t="88985" x="1985963" y="2057400"/>
          <p14:tracePt t="88987" x="1993900" y="2057400"/>
          <p14:tracePt t="88994" x="2001838" y="2057400"/>
          <p14:tracePt t="88997" x="2017713" y="2057400"/>
          <p14:tracePt t="88998" x="2025650" y="2057400"/>
          <p14:tracePt t="89002" x="2033588" y="2057400"/>
          <p14:tracePt t="89006" x="2041525" y="2057400"/>
          <p14:tracePt t="89008" x="2049463" y="2057400"/>
          <p14:tracePt t="89012" x="2057400" y="2049463"/>
          <p14:tracePt t="89016" x="2065338" y="2049463"/>
          <p14:tracePt t="89020" x="2073275" y="2049463"/>
          <p14:tracePt t="89022" x="2081213" y="2049463"/>
          <p14:tracePt t="89028" x="2089150" y="2049463"/>
          <p14:tracePt t="89030" x="2097088" y="2049463"/>
          <p14:tracePt t="89034" x="2105025" y="2049463"/>
          <p14:tracePt t="89040" x="2112963" y="2049463"/>
          <p14:tracePt t="89048" x="2120900" y="2049463"/>
          <p14:tracePt t="89112" x="2128838" y="2049463"/>
          <p14:tracePt t="89145" x="2120900" y="2057400"/>
          <p14:tracePt t="89157" x="2112963" y="2057400"/>
          <p14:tracePt t="89160" x="2112963" y="2065338"/>
          <p14:tracePt t="89163" x="2105025" y="2065338"/>
          <p14:tracePt t="89165" x="2097088" y="2065338"/>
          <p14:tracePt t="89167" x="2097088" y="2073275"/>
          <p14:tracePt t="89168" x="2089150" y="2073275"/>
          <p14:tracePt t="89170" x="2081213" y="2073275"/>
          <p14:tracePt t="89172" x="2073275" y="2073275"/>
          <p14:tracePt t="89174" x="2073275" y="2081213"/>
          <p14:tracePt t="89177" x="2065338" y="2081213"/>
          <p14:tracePt t="89179" x="2057400" y="2081213"/>
          <p14:tracePt t="89182" x="2049463" y="2089150"/>
          <p14:tracePt t="89183" x="2041525" y="2089150"/>
          <p14:tracePt t="89185" x="2033588" y="2089150"/>
          <p14:tracePt t="89187" x="2025650" y="2089150"/>
          <p14:tracePt t="89189" x="2017713" y="2097088"/>
          <p14:tracePt t="89191" x="2009775" y="2097088"/>
          <p14:tracePt t="89196" x="1993900" y="2097088"/>
          <p14:tracePt t="89198" x="1985963" y="2105025"/>
          <p14:tracePt t="89200" x="1978025" y="2105025"/>
          <p14:tracePt t="89202" x="1970088" y="2105025"/>
          <p14:tracePt t="89204" x="1962150" y="2105025"/>
          <p14:tracePt t="89206" x="1954213" y="2105025"/>
          <p14:tracePt t="89208" x="1946275" y="2105025"/>
          <p14:tracePt t="89211" x="1938338" y="2105025"/>
          <p14:tracePt t="89216" x="1922463" y="2105025"/>
          <p14:tracePt t="89217" x="1912938" y="2105025"/>
          <p14:tracePt t="89219" x="1905000" y="2112963"/>
          <p14:tracePt t="89223" x="1897063" y="2112963"/>
          <p14:tracePt t="89228" x="1889125" y="2112963"/>
          <p14:tracePt t="89231" x="1881188" y="2112963"/>
          <p14:tracePt t="89236" x="1873250" y="2112963"/>
          <p14:tracePt t="89289" x="1881188" y="2112963"/>
          <p14:tracePt t="89295" x="1889125" y="2112963"/>
          <p14:tracePt t="89298" x="1897063" y="2112963"/>
          <p14:tracePt t="89300" x="1905000" y="2112963"/>
          <p14:tracePt t="89302" x="1912938" y="2112963"/>
          <p14:tracePt t="89304" x="1922463" y="2112963"/>
          <p14:tracePt t="89306" x="1930400" y="2112963"/>
          <p14:tracePt t="89308" x="1938338" y="2112963"/>
          <p14:tracePt t="89311" x="1946275" y="2112963"/>
          <p14:tracePt t="89312" x="1954213" y="2112963"/>
          <p14:tracePt t="89315" x="1970088" y="2112963"/>
          <p14:tracePt t="89317" x="1978025" y="2112963"/>
          <p14:tracePt t="89319" x="1985963" y="2112963"/>
          <p14:tracePt t="89321" x="2001838" y="2112963"/>
          <p14:tracePt t="89323" x="2009775" y="2112963"/>
          <p14:tracePt t="89325" x="2017713" y="2112963"/>
          <p14:tracePt t="89328" x="2025650" y="2112963"/>
          <p14:tracePt t="89329" x="2041525" y="2112963"/>
          <p14:tracePt t="89332" x="2057400" y="2112963"/>
          <p14:tracePt t="89334" x="2065338" y="2112963"/>
          <p14:tracePt t="89336" x="2073275" y="2105025"/>
          <p14:tracePt t="89338" x="2089150" y="2105025"/>
          <p14:tracePt t="89340" x="2097088" y="2112963"/>
          <p14:tracePt t="89342" x="2105025" y="2112963"/>
          <p14:tracePt t="89345" x="2120900" y="2112963"/>
          <p14:tracePt t="89347" x="2128838" y="2112963"/>
          <p14:tracePt t="89349" x="2144713" y="2112963"/>
          <p14:tracePt t="89351" x="2160588" y="2112963"/>
          <p14:tracePt t="89354" x="2168525" y="2112963"/>
          <p14:tracePt t="89355" x="2176463" y="2112963"/>
          <p14:tracePt t="89357" x="2184400" y="2112963"/>
          <p14:tracePt t="89362" x="2200275" y="2120900"/>
          <p14:tracePt t="89363" x="2208213" y="2120900"/>
          <p14:tracePt t="89366" x="2216150" y="2120900"/>
          <p14:tracePt t="89368" x="2224088" y="2120900"/>
          <p14:tracePt t="89372" x="2232025" y="2128838"/>
          <p14:tracePt t="89377" x="2239963" y="2128838"/>
          <p14:tracePt t="89382" x="2247900" y="2128838"/>
          <p14:tracePt t="89412" x="2255838" y="2128838"/>
          <p14:tracePt t="89416" x="2255838" y="2136775"/>
          <p14:tracePt t="89425" x="2247900" y="2136775"/>
          <p14:tracePt t="89431" x="2239963" y="2144713"/>
          <p14:tracePt t="89434" x="2224088" y="2144713"/>
          <p14:tracePt t="89436" x="2208213" y="2144713"/>
          <p14:tracePt t="89438" x="2200275" y="2144713"/>
          <p14:tracePt t="89440" x="2184400" y="2144713"/>
          <p14:tracePt t="89443" x="2168525" y="2144713"/>
          <p14:tracePt t="89445" x="2152650" y="2136775"/>
          <p14:tracePt t="89449" x="2120900" y="2136775"/>
          <p14:tracePt t="89451" x="2097088" y="2136775"/>
          <p14:tracePt t="89453" x="2081213" y="2136775"/>
          <p14:tracePt t="89455" x="2073275" y="2136775"/>
          <p14:tracePt t="89457" x="2057400" y="2136775"/>
          <p14:tracePt t="89461" x="2049463" y="2136775"/>
          <p14:tracePt t="89464" x="2025650" y="2136775"/>
          <p14:tracePt t="89466" x="2017713" y="2128838"/>
          <p14:tracePt t="89468" x="2009775" y="2128838"/>
          <p14:tracePt t="89472" x="2001838" y="2128838"/>
          <p14:tracePt t="89474" x="1993900" y="2128838"/>
          <p14:tracePt t="89480" x="1985963" y="2128838"/>
          <p14:tracePt t="89496" x="1985963" y="2136775"/>
          <p14:tracePt t="89502" x="1985963" y="2128838"/>
          <p14:tracePt t="89529" x="1993900" y="2128838"/>
          <p14:tracePt t="89532" x="2001838" y="2128838"/>
          <p14:tracePt t="89533" x="2009775" y="2128838"/>
          <p14:tracePt t="89536" x="2017713" y="2128838"/>
          <p14:tracePt t="89538" x="2025650" y="2128838"/>
          <p14:tracePt t="89543" x="2033588" y="2128838"/>
          <p14:tracePt t="89545" x="2041525" y="2128838"/>
          <p14:tracePt t="89546" x="2049463" y="2128838"/>
          <p14:tracePt t="89548" x="2057400" y="2128838"/>
          <p14:tracePt t="89553" x="2073275" y="2128838"/>
          <p14:tracePt t="89557" x="2081213" y="2128838"/>
          <p14:tracePt t="89562" x="2097088" y="2128838"/>
          <p14:tracePt t="89565" x="2105025" y="2128838"/>
          <p14:tracePt t="89567" x="2112963" y="2128838"/>
          <p14:tracePt t="89570" x="2120900" y="2128838"/>
          <p14:tracePt t="89574" x="2128838" y="2128838"/>
          <p14:tracePt t="89582" x="2136775" y="2128838"/>
          <p14:tracePt t="89652" x="2128838" y="2128838"/>
          <p14:tracePt t="89656" x="2112963" y="2128838"/>
          <p14:tracePt t="89660" x="2105025" y="2128838"/>
          <p14:tracePt t="89662" x="2097088" y="2128838"/>
          <p14:tracePt t="89664" x="2089150" y="2128838"/>
          <p14:tracePt t="89666" x="2073275" y="2128838"/>
          <p14:tracePt t="89667" x="2065338" y="2128838"/>
          <p14:tracePt t="89671" x="2049463" y="2128838"/>
          <p14:tracePt t="89675" x="2041525" y="2128838"/>
          <p14:tracePt t="89686" x="2033588" y="2128838"/>
          <p14:tracePt t="89703" x="2041525" y="2128838"/>
          <p14:tracePt t="89828" x="2033588" y="2128838"/>
          <p14:tracePt t="89835" x="2025650" y="2128838"/>
          <p14:tracePt t="89842" x="2017713" y="2128838"/>
          <p14:tracePt t="89846" x="2001838" y="2136775"/>
          <p14:tracePt t="89850" x="1993900" y="2136775"/>
          <p14:tracePt t="89852" x="1985963" y="2136775"/>
          <p14:tracePt t="89854" x="1978025" y="2136775"/>
          <p14:tracePt t="89861" x="1962150" y="2136775"/>
          <p14:tracePt t="89865" x="1954213" y="2136775"/>
          <p14:tracePt t="89871" x="1946275" y="2136775"/>
          <p14:tracePt t="89962" x="1954213" y="2136775"/>
          <p14:tracePt t="89969" x="1954213" y="2144713"/>
          <p14:tracePt t="89973" x="1962150" y="2144713"/>
          <p14:tracePt t="89983" x="1970088" y="2144713"/>
          <p14:tracePt t="89985" x="1970088" y="2152650"/>
          <p14:tracePt t="89996" x="1978025" y="2160588"/>
          <p14:tracePt t="90007" x="1985963" y="2160588"/>
          <p14:tracePt t="90011" x="1985963" y="2168525"/>
          <p14:tracePt t="90018" x="1985963" y="2176463"/>
          <p14:tracePt t="90024" x="1985963" y="2184400"/>
          <p14:tracePt t="90027" x="1993900" y="2184400"/>
          <p14:tracePt t="90031" x="1993900" y="2192338"/>
          <p14:tracePt t="90037" x="1993900" y="2200275"/>
          <p14:tracePt t="90046" x="1993900" y="2208213"/>
          <p14:tracePt t="90048" x="1993900" y="2216150"/>
          <p14:tracePt t="90050" x="2001838" y="2216150"/>
          <p14:tracePt t="90054" x="2001838" y="2224088"/>
          <p14:tracePt t="90058" x="2001838" y="2233613"/>
          <p14:tracePt t="90062" x="2001838" y="2241550"/>
          <p14:tracePt t="90066" x="2001838" y="2249488"/>
          <p14:tracePt t="90070" x="2001838" y="2257425"/>
          <p14:tracePt t="90074" x="2001838" y="2265363"/>
          <p14:tracePt t="90079" x="2001838" y="2273300"/>
          <p14:tracePt t="90082" x="2001838" y="2281238"/>
          <p14:tracePt t="90086" x="2001838" y="2289175"/>
          <p14:tracePt t="90090" x="2001838" y="2297113"/>
          <p14:tracePt t="90094" x="2001838" y="2305050"/>
          <p14:tracePt t="90097" x="2001838" y="2312988"/>
          <p14:tracePt t="90099" x="1993900" y="2312988"/>
          <p14:tracePt t="90103" x="1993900" y="2320925"/>
          <p14:tracePt t="90107" x="1993900" y="2328863"/>
          <p14:tracePt t="90112" x="1985963" y="2336800"/>
          <p14:tracePt t="90114" x="1985963" y="2344738"/>
          <p14:tracePt t="90116" x="1978025" y="2344738"/>
          <p14:tracePt t="90119" x="1978025" y="2352675"/>
          <p14:tracePt t="90122" x="1970088" y="2360613"/>
          <p14:tracePt t="90127" x="1970088" y="2368550"/>
          <p14:tracePt t="90129" x="1962150" y="2368550"/>
          <p14:tracePt t="90131" x="1962150" y="2376488"/>
          <p14:tracePt t="90133" x="1954213" y="2384425"/>
          <p14:tracePt t="90137" x="1954213" y="2392363"/>
          <p14:tracePt t="90139" x="1946275" y="2392363"/>
          <p14:tracePt t="90141" x="1946275" y="2400300"/>
          <p14:tracePt t="90144" x="1946275" y="2408238"/>
          <p14:tracePt t="90147" x="1938338" y="2416175"/>
          <p14:tracePt t="90151" x="1938338" y="2424113"/>
          <p14:tracePt t="90157" x="1938338" y="2432050"/>
          <p14:tracePt t="90163" x="1930400" y="2439988"/>
          <p14:tracePt t="90173" x="1930400" y="2447925"/>
          <p14:tracePt t="90194" x="1930400" y="2455863"/>
          <p14:tracePt t="90318" x="1938338" y="2455863"/>
          <p14:tracePt t="90469" x="1930400" y="2455863"/>
          <p14:tracePt t="90473" x="1930400" y="2463800"/>
          <p14:tracePt t="90478" x="1922463" y="2463800"/>
          <p14:tracePt t="90480" x="1922463" y="2471738"/>
          <p14:tracePt t="90482" x="1912938" y="2471738"/>
          <p14:tracePt t="90484" x="1912938" y="2479675"/>
          <p14:tracePt t="90485" x="1905000" y="2487613"/>
          <p14:tracePt t="90488" x="1897063" y="2495550"/>
          <p14:tracePt t="90490" x="1889125" y="2503488"/>
          <p14:tracePt t="90495" x="1881188" y="2511425"/>
          <p14:tracePt t="90497" x="1873250" y="2519363"/>
          <p14:tracePt t="90499" x="1873250" y="2527300"/>
          <p14:tracePt t="90500" x="1865313" y="2535238"/>
          <p14:tracePt t="90502" x="1857375" y="2535238"/>
          <p14:tracePt t="90504" x="1849438" y="2551113"/>
          <p14:tracePt t="90508" x="1841500" y="2559050"/>
          <p14:tracePt t="90511" x="1833563" y="2566988"/>
          <p14:tracePt t="90513" x="1825625" y="2566988"/>
          <p14:tracePt t="90517" x="1817688" y="2584450"/>
          <p14:tracePt t="90518" x="1809750" y="2592388"/>
          <p14:tracePt t="90520" x="1801813" y="2600325"/>
          <p14:tracePt t="90522" x="1793875" y="2608263"/>
          <p14:tracePt t="90524" x="1793875" y="2616200"/>
          <p14:tracePt t="90527" x="1785938" y="2624138"/>
          <p14:tracePt t="90528" x="1778000" y="2632075"/>
          <p14:tracePt t="90532" x="1770063" y="2640013"/>
          <p14:tracePt t="90534" x="1762125" y="2647950"/>
          <p14:tracePt t="90536" x="1754188" y="2655888"/>
          <p14:tracePt t="90538" x="1746250" y="2663825"/>
          <p14:tracePt t="90540" x="1746250" y="2671763"/>
          <p14:tracePt t="90543" x="1738313" y="2679700"/>
          <p14:tracePt t="90545" x="1738313" y="2687638"/>
          <p14:tracePt t="90546" x="1730375" y="2687638"/>
          <p14:tracePt t="90551" x="1722438" y="2703513"/>
          <p14:tracePt t="90552" x="1714500" y="2703513"/>
          <p14:tracePt t="90554" x="1706563" y="2711450"/>
          <p14:tracePt t="90558" x="1706563" y="2719388"/>
          <p14:tracePt t="90561" x="1698625" y="2719388"/>
          <p14:tracePt t="90566" x="1698625" y="2727325"/>
          <p14:tracePt t="90568" x="1690688" y="2727325"/>
          <p14:tracePt t="90940" x="1690688" y="2719388"/>
          <p14:tracePt t="90953" x="1690688" y="2711450"/>
          <p14:tracePt t="90956" x="1682750" y="2711450"/>
          <p14:tracePt t="90961" x="1682750" y="2703513"/>
          <p14:tracePt t="90964" x="1674813" y="2703513"/>
          <p14:tracePt t="90965" x="1674813" y="2695575"/>
          <p14:tracePt t="90971" x="1674813" y="2687638"/>
          <p14:tracePt t="90973" x="1666875" y="2687638"/>
          <p14:tracePt t="90981" x="1666875" y="2679700"/>
          <p14:tracePt t="90987" x="1658938" y="2679700"/>
          <p14:tracePt t="90989" x="1658938" y="2671763"/>
          <p14:tracePt t="90998" x="1651000" y="2663825"/>
          <p14:tracePt t="91004" x="1651000" y="2655888"/>
          <p14:tracePt t="91011" x="1651000" y="2647950"/>
          <p14:tracePt t="91013" x="1643063" y="2647950"/>
          <p14:tracePt t="91017" x="1643063" y="2640013"/>
          <p14:tracePt t="91023" x="1643063" y="2632075"/>
          <p14:tracePt t="91029" x="1635125" y="2624138"/>
          <p14:tracePt t="91037" x="1635125" y="2616200"/>
          <p14:tracePt t="91045" x="1627188" y="2608263"/>
          <p14:tracePt t="91055" x="1619250" y="2600325"/>
          <p14:tracePt t="91063" x="1611313" y="2600325"/>
          <p14:tracePt t="91067" x="1603375" y="2600325"/>
          <p14:tracePt t="91069" x="1603375" y="2592388"/>
          <p14:tracePt t="91071" x="1595438" y="2592388"/>
          <p14:tracePt t="91075" x="1587500" y="2592388"/>
          <p14:tracePt t="91078" x="1579563" y="2592388"/>
          <p14:tracePt t="91081" x="1571625" y="2592388"/>
          <p14:tracePt t="91083" x="1562100" y="2592388"/>
          <p14:tracePt t="91087" x="1554163" y="2592388"/>
          <p14:tracePt t="91089" x="1546225" y="2592388"/>
          <p14:tracePt t="91091" x="1538288" y="2592388"/>
          <p14:tracePt t="91094" x="1530350" y="2600325"/>
          <p14:tracePt t="91098" x="1522413" y="2600325"/>
          <p14:tracePt t="91100" x="1514475" y="2600325"/>
          <p14:tracePt t="91102" x="1506538" y="2600325"/>
          <p14:tracePt t="91105" x="1498600" y="2600325"/>
          <p14:tracePt t="91106" x="1490663" y="2600325"/>
          <p14:tracePt t="91111" x="1482725" y="2600325"/>
          <p14:tracePt t="91114" x="1474788" y="2600325"/>
          <p14:tracePt t="91115" x="1466850" y="2600325"/>
          <p14:tracePt t="91117" x="1458913" y="2600325"/>
          <p14:tracePt t="91121" x="1450975" y="2600325"/>
          <p14:tracePt t="91123" x="1443038" y="2600325"/>
          <p14:tracePt t="91125" x="1435100" y="2600325"/>
          <p14:tracePt t="91129" x="1427163" y="2600325"/>
          <p14:tracePt t="91131" x="1419225" y="2600325"/>
          <p14:tracePt t="91135" x="1411288" y="2600325"/>
          <p14:tracePt t="91138" x="1403350" y="2600325"/>
          <p14:tracePt t="91141" x="1395413" y="2600325"/>
          <p14:tracePt t="91145" x="1387475" y="2600325"/>
          <p14:tracePt t="91147" x="1379538" y="2600325"/>
          <p14:tracePt t="91151" x="1371600" y="2600325"/>
          <p14:tracePt t="91157" x="1363663" y="2600325"/>
          <p14:tracePt t="91163" x="1355725" y="2600325"/>
          <p14:tracePt t="91167" x="1347788" y="2600325"/>
          <p14:tracePt t="91169" x="1347788" y="2608263"/>
          <p14:tracePt t="91173" x="1339850" y="2608263"/>
          <p14:tracePt t="91179" x="1331913" y="2608263"/>
          <p14:tracePt t="91185" x="1323975" y="2608263"/>
          <p14:tracePt t="91187" x="1323975" y="2616200"/>
          <p14:tracePt t="91189" x="1316038" y="2616200"/>
          <p14:tracePt t="91196" x="1308100" y="2624138"/>
          <p14:tracePt t="91199" x="1300163" y="2624138"/>
          <p14:tracePt t="91202" x="1292225" y="2632075"/>
          <p14:tracePt t="91206" x="1284288" y="2632075"/>
          <p14:tracePt t="91208" x="1284288" y="2640013"/>
          <p14:tracePt t="91211" x="1276350" y="2640013"/>
          <p14:tracePt t="91215" x="1268413" y="2647950"/>
          <p14:tracePt t="91216" x="1260475" y="2655888"/>
          <p14:tracePt t="91221" x="1252538" y="2663825"/>
          <p14:tracePt t="91223" x="1244600" y="2671763"/>
          <p14:tracePt t="91227" x="1236663" y="2679700"/>
          <p14:tracePt t="91232" x="1228725" y="2687638"/>
          <p14:tracePt t="91233" x="1228725" y="2695575"/>
          <p14:tracePt t="91235" x="1220788" y="2695575"/>
          <p14:tracePt t="91237" x="1220788" y="2703513"/>
          <p14:tracePt t="91239" x="1211263" y="2711450"/>
          <p14:tracePt t="91241" x="1203325" y="2719388"/>
          <p14:tracePt t="91244" x="1203325" y="2727325"/>
          <p14:tracePt t="91245" x="1195388" y="2727325"/>
          <p14:tracePt t="91249" x="1195388" y="2735263"/>
          <p14:tracePt t="91250" x="1187450" y="2743200"/>
          <p14:tracePt t="91253" x="1179513" y="2751138"/>
          <p14:tracePt t="91255" x="1179513" y="2759075"/>
          <p14:tracePt t="91257" x="1171575" y="2767013"/>
          <p14:tracePt t="91261" x="1171575" y="2774950"/>
          <p14:tracePt t="91264" x="1163638" y="2782888"/>
          <p14:tracePt t="91267" x="1155700" y="2790825"/>
          <p14:tracePt t="91269" x="1155700" y="2798763"/>
          <p14:tracePt t="91271" x="1155700" y="2806700"/>
          <p14:tracePt t="91273" x="1147763" y="2814638"/>
          <p14:tracePt t="91277" x="1147763" y="2822575"/>
          <p14:tracePt t="91281" x="1139825" y="2838450"/>
          <p14:tracePt t="91285" x="1139825" y="2846388"/>
          <p14:tracePt t="91287" x="1131888" y="2854325"/>
          <p14:tracePt t="91289" x="1131888" y="2862263"/>
          <p14:tracePt t="91292" x="1131888" y="2870200"/>
          <p14:tracePt t="91294" x="1123950" y="2870200"/>
          <p14:tracePt t="91297" x="1123950" y="2886075"/>
          <p14:tracePt t="91299" x="1123950" y="2894013"/>
          <p14:tracePt t="91301" x="1116013" y="2901950"/>
          <p14:tracePt t="91306" x="1116013" y="2909888"/>
          <p14:tracePt t="91308" x="1116013" y="2919413"/>
          <p14:tracePt t="91311" x="1108075" y="2927350"/>
          <p14:tracePt t="91313" x="1108075" y="2935288"/>
          <p14:tracePt t="91317" x="1108075" y="2943225"/>
          <p14:tracePt t="91319" x="1100138" y="2951163"/>
          <p14:tracePt t="91325" x="1100138" y="2959100"/>
          <p14:tracePt t="91331" x="1100138" y="2967038"/>
          <p14:tracePt t="91438" x="1100138" y="2974975"/>
          <p14:tracePt t="91444" x="1100138" y="2967038"/>
          <p14:tracePt t="91449" x="1100138" y="2959100"/>
          <p14:tracePt t="91452" x="1100138" y="2951163"/>
          <p14:tracePt t="91453" x="1092200" y="2951163"/>
          <p14:tracePt t="91455" x="1092200" y="2943225"/>
          <p14:tracePt t="91457" x="1092200" y="2935288"/>
          <p14:tracePt t="91461" x="1092200" y="2927350"/>
          <p14:tracePt t="91464" x="1092200" y="2919413"/>
          <p14:tracePt t="91465" x="1100138" y="2909888"/>
          <p14:tracePt t="91467" x="1100138" y="2901950"/>
          <p14:tracePt t="91469" x="1100138" y="2894013"/>
          <p14:tracePt t="91471" x="1100138" y="2886075"/>
          <p14:tracePt t="91473" x="1100138" y="2878138"/>
          <p14:tracePt t="91475" x="1100138" y="2870200"/>
          <p14:tracePt t="91479" x="1100138" y="2862263"/>
          <p14:tracePt t="91481" x="1100138" y="2854325"/>
          <p14:tracePt t="91483" x="1108075" y="2846388"/>
          <p14:tracePt t="91485" x="1108075" y="2838450"/>
          <p14:tracePt t="91487" x="1108075" y="2830513"/>
          <p14:tracePt t="91489" x="1108075" y="2822575"/>
          <p14:tracePt t="91491" x="1108075" y="2814638"/>
          <p14:tracePt t="91496" x="1116013" y="2798763"/>
          <p14:tracePt t="91497" x="1116013" y="2790825"/>
          <p14:tracePt t="91499" x="1116013" y="2782888"/>
          <p14:tracePt t="91501" x="1123950" y="2774950"/>
          <p14:tracePt t="91503" x="1123950" y="2767013"/>
          <p14:tracePt t="91505" x="1123950" y="2759075"/>
          <p14:tracePt t="91507" x="1123950" y="2751138"/>
          <p14:tracePt t="91511" x="1131888" y="2735263"/>
          <p14:tracePt t="91513" x="1131888" y="2727325"/>
          <p14:tracePt t="91517" x="1131888" y="2719388"/>
          <p14:tracePt t="91519" x="1131888" y="2711450"/>
          <p14:tracePt t="91521" x="1131888" y="2703513"/>
          <p14:tracePt t="91523" x="1139825" y="2703513"/>
          <p14:tracePt t="91525" x="1139825" y="2695575"/>
          <p14:tracePt t="91528" x="1139825" y="2687638"/>
          <p14:tracePt t="91530" x="1139825" y="2679700"/>
          <p14:tracePt t="91533" x="1139825" y="2671763"/>
          <p14:tracePt t="91535" x="1147763" y="2663825"/>
          <p14:tracePt t="91539" x="1147763" y="2655888"/>
          <p14:tracePt t="91544" x="1155700" y="2647950"/>
          <p14:tracePt t="91547" x="1155700" y="2640013"/>
          <p14:tracePt t="91551" x="1163638" y="2632075"/>
          <p14:tracePt t="91557" x="1163638" y="2624138"/>
          <p14:tracePt t="91561" x="1171575" y="2624138"/>
          <p14:tracePt t="91563" x="1171575" y="2616200"/>
          <p14:tracePt t="91569" x="1179513" y="2616200"/>
          <p14:tracePt t="91571" x="1179513" y="2608263"/>
          <p14:tracePt t="91585" x="1187450" y="2600325"/>
          <p14:tracePt t="91655" x="1195388" y="2608263"/>
          <p14:tracePt t="91663" x="1203325" y="2608263"/>
          <p14:tracePt t="91668" x="1203325" y="2616200"/>
          <p14:tracePt t="91670" x="1211263" y="2616200"/>
          <p14:tracePt t="91673" x="1220788" y="2616200"/>
          <p14:tracePt t="91675" x="1220788" y="2624138"/>
          <p14:tracePt t="91678" x="1228725" y="2624138"/>
          <p14:tracePt t="91681" x="1236663" y="2624138"/>
          <p14:tracePt t="91684" x="1236663" y="2632075"/>
          <p14:tracePt t="91685" x="1244600" y="2632075"/>
          <p14:tracePt t="91687" x="1252538" y="2640013"/>
          <p14:tracePt t="91691" x="1260475" y="2647950"/>
          <p14:tracePt t="91694" x="1268413" y="2647950"/>
          <p14:tracePt t="91697" x="1276350" y="2655888"/>
          <p14:tracePt t="91699" x="1284288" y="2663825"/>
          <p14:tracePt t="91701" x="1292225" y="2671763"/>
          <p14:tracePt t="91703" x="1300163" y="2671763"/>
          <p14:tracePt t="91705" x="1308100" y="2679700"/>
          <p14:tracePt t="91707" x="1316038" y="2687638"/>
          <p14:tracePt t="91711" x="1323975" y="2703513"/>
          <p14:tracePt t="91717" x="1339850" y="2711450"/>
          <p14:tracePt t="91718" x="1347788" y="2719388"/>
          <p14:tracePt t="91719" x="1355725" y="2719388"/>
          <p14:tracePt t="91721" x="1363663" y="2727325"/>
          <p14:tracePt t="91723" x="1371600" y="2735263"/>
          <p14:tracePt t="91725" x="1379538" y="2743200"/>
          <p14:tracePt t="91727" x="1387475" y="2743200"/>
          <p14:tracePt t="91734" x="1411288" y="2759075"/>
          <p14:tracePt t="91736" x="1419225" y="2767013"/>
          <p14:tracePt t="91737" x="1427163" y="2774950"/>
          <p14:tracePt t="91739" x="1435100" y="2774950"/>
          <p14:tracePt t="91741" x="1443038" y="2782888"/>
          <p14:tracePt t="91745" x="1450975" y="2790825"/>
          <p14:tracePt t="91746" x="1458913" y="2790825"/>
          <p14:tracePt t="91749" x="1466850" y="2798763"/>
          <p14:tracePt t="91751" x="1474788" y="2806700"/>
          <p14:tracePt t="91753" x="1482725" y="2814638"/>
          <p14:tracePt t="91755" x="1490663" y="2814638"/>
          <p14:tracePt t="91757" x="1498600" y="2822575"/>
          <p14:tracePt t="91761" x="1506538" y="2830513"/>
          <p14:tracePt t="91762" x="1514475" y="2830513"/>
          <p14:tracePt t="91764" x="1522413" y="2838450"/>
          <p14:tracePt t="91767" x="1530350" y="2846388"/>
          <p14:tracePt t="91769" x="1538288" y="2854325"/>
          <p14:tracePt t="91771" x="1546225" y="2862263"/>
          <p14:tracePt t="91775" x="1554163" y="2870200"/>
          <p14:tracePt t="91779" x="1562100" y="2878138"/>
          <p14:tracePt t="91783" x="1571625" y="2886075"/>
          <p14:tracePt t="91785" x="1579563" y="2894013"/>
          <p14:tracePt t="91789" x="1587500" y="2901950"/>
          <p14:tracePt t="91794" x="1587500" y="2909888"/>
          <p14:tracePt t="91795" x="1595438" y="2919413"/>
          <p14:tracePt t="91799" x="1603375" y="2927350"/>
          <p14:tracePt t="91803" x="1603375" y="2935288"/>
          <p14:tracePt t="91805" x="1611313" y="2935288"/>
          <p14:tracePt t="91807" x="1611313" y="2943225"/>
          <p14:tracePt t="91811" x="1619250" y="2951163"/>
          <p14:tracePt t="91815" x="1627188" y="2951163"/>
          <p14:tracePt t="91817" x="1627188" y="2959100"/>
          <p14:tracePt t="91819" x="1635125" y="2959100"/>
          <p14:tracePt t="91822" x="1635125" y="2967038"/>
          <p14:tracePt t="91826" x="1643063" y="2974975"/>
          <p14:tracePt t="91831" x="1643063" y="2982913"/>
          <p14:tracePt t="91832" x="1651000" y="2982913"/>
          <p14:tracePt t="91835" x="1658938" y="2990850"/>
          <p14:tracePt t="91839" x="1658938" y="2998788"/>
          <p14:tracePt t="91842" x="1666875" y="2998788"/>
          <p14:tracePt t="91847" x="1674813" y="3006725"/>
          <p14:tracePt t="91853" x="1682750" y="3006725"/>
          <p14:tracePt t="91855" x="1682750" y="3014663"/>
          <p14:tracePt t="91861" x="1690688" y="3014663"/>
          <p14:tracePt t="91866" x="1698625" y="3022600"/>
          <p14:tracePt t="91873" x="1706563" y="3022600"/>
          <p14:tracePt t="91879" x="1714500" y="3030538"/>
          <p14:tracePt t="91971" x="1714500" y="3022600"/>
          <p14:tracePt t="91974" x="1722438" y="3022600"/>
          <p14:tracePt t="91979" x="1722438" y="3014663"/>
          <p14:tracePt t="91985" x="1722438" y="3006725"/>
          <p14:tracePt t="91995" x="1722438" y="2998788"/>
          <p14:tracePt t="91999" x="1722438" y="2990850"/>
          <p14:tracePt t="92005" x="1722438" y="2982913"/>
          <p14:tracePt t="92012" x="1722438" y="2974975"/>
          <p14:tracePt t="92016" x="1722438" y="2967038"/>
          <p14:tracePt t="92019" x="1722438" y="2959100"/>
          <p14:tracePt t="92023" x="1722438" y="2951163"/>
          <p14:tracePt t="92028" x="1722438" y="2943225"/>
          <p14:tracePt t="92031" x="1722438" y="2935288"/>
          <p14:tracePt t="92034" x="1722438" y="2927350"/>
          <p14:tracePt t="92035" x="1730375" y="2927350"/>
          <p14:tracePt t="92037" x="1730375" y="2919413"/>
          <p14:tracePt t="92041" x="1730375" y="2909888"/>
          <p14:tracePt t="92046" x="1730375" y="2901950"/>
          <p14:tracePt t="92049" x="1730375" y="2894013"/>
          <p14:tracePt t="92053" x="1730375" y="2886075"/>
          <p14:tracePt t="92061" x="1730375" y="2878138"/>
          <p14:tracePt t="92063" x="1730375" y="2870200"/>
          <p14:tracePt t="92067" x="1730375" y="2862263"/>
          <p14:tracePt t="92071" x="1730375" y="2854325"/>
          <p14:tracePt t="92075" x="1730375" y="2846388"/>
          <p14:tracePt t="92079" x="1738313" y="2838450"/>
          <p14:tracePt t="92081" x="1738313" y="2830513"/>
          <p14:tracePt t="92085" x="1738313" y="2822575"/>
          <p14:tracePt t="92088" x="1738313" y="2814638"/>
          <p14:tracePt t="92091" x="1738313" y="2806700"/>
          <p14:tracePt t="92094" x="1746250" y="2798763"/>
          <p14:tracePt t="92097" x="1746250" y="2790825"/>
          <p14:tracePt t="92099" x="1746250" y="2782888"/>
          <p14:tracePt t="92103" x="1746250" y="2774950"/>
          <p14:tracePt t="92107" x="1754188" y="2767013"/>
          <p14:tracePt t="92112" x="1754188" y="2759075"/>
          <p14:tracePt t="92115" x="1754188" y="2751138"/>
          <p14:tracePt t="92119" x="1754188" y="2743200"/>
          <p14:tracePt t="92122" x="1762125" y="2743200"/>
          <p14:tracePt t="92125" x="1762125" y="2735263"/>
          <p14:tracePt t="92129" x="1762125" y="2727325"/>
          <p14:tracePt t="92135" x="1762125" y="2719388"/>
          <p14:tracePt t="92141" x="1770063" y="2711450"/>
          <p14:tracePt t="92147" x="1770063" y="2703513"/>
          <p14:tracePt t="92153" x="1770063" y="2695575"/>
          <p14:tracePt t="92160" x="1770063" y="2687638"/>
          <p14:tracePt t="92163" x="1770063" y="2679700"/>
          <p14:tracePt t="92169" x="1770063" y="2671763"/>
          <p14:tracePt t="92179" x="1770063" y="2663825"/>
          <p14:tracePt t="92364" x="1778000" y="2663825"/>
          <p14:tracePt t="92366" x="1770063" y="2663825"/>
          <p14:tracePt t="92370" x="1770063" y="2671763"/>
          <p14:tracePt t="92375" x="1762125" y="2671763"/>
          <p14:tracePt t="92378" x="1754188" y="2679700"/>
          <p14:tracePt t="92380" x="1738313" y="2687638"/>
          <p14:tracePt t="92381" x="1730375" y="2695575"/>
          <p14:tracePt t="92383" x="1714500" y="2703513"/>
          <p14:tracePt t="92386" x="1706563" y="2711450"/>
          <p14:tracePt t="92387" x="1690688" y="2719388"/>
          <p14:tracePt t="92389" x="1682750" y="2727325"/>
          <p14:tracePt t="92391" x="1666875" y="2735263"/>
          <p14:tracePt t="92395" x="1651000" y="2743200"/>
          <p14:tracePt t="92396" x="1643063" y="2751138"/>
          <p14:tracePt t="92400" x="1611313" y="2767013"/>
          <p14:tracePt t="92404" x="1595438" y="2782888"/>
          <p14:tracePt t="92405" x="1579563" y="2790825"/>
          <p14:tracePt t="92407" x="1571625" y="2790825"/>
          <p14:tracePt t="92411" x="1554163" y="2806700"/>
          <p14:tracePt t="92414" x="1538288" y="2814638"/>
          <p14:tracePt t="92420" x="1514475" y="2830513"/>
          <p14:tracePt t="92422" x="1506538" y="2838450"/>
          <p14:tracePt t="92424" x="1498600" y="2846388"/>
          <p14:tracePt t="92425" x="1490663" y="2846388"/>
          <p14:tracePt t="92428" x="1482725" y="2854325"/>
          <p14:tracePt t="92430" x="1474788" y="2862263"/>
          <p14:tracePt t="92436" x="1458913" y="2878138"/>
          <p14:tracePt t="92438" x="1450975" y="2878138"/>
          <p14:tracePt t="92439" x="1450975" y="2886075"/>
          <p14:tracePt t="92441" x="1443038" y="2886075"/>
          <p14:tracePt t="92444" x="1435100" y="2894013"/>
          <p14:tracePt t="92448" x="1427163" y="2901950"/>
          <p14:tracePt t="92453" x="1419225" y="2901950"/>
          <p14:tracePt t="92455" x="1419225" y="2909888"/>
          <p14:tracePt t="92465" x="1411288" y="2919413"/>
          <p14:tracePt t="92570" x="1403350" y="2919413"/>
          <p14:tracePt t="92575" x="1403350" y="2927350"/>
          <p14:tracePt t="92583" x="1395413" y="2927350"/>
          <p14:tracePt t="92689" x="1403350" y="2927350"/>
          <p14:tracePt t="92694" x="1403350" y="2919413"/>
          <p14:tracePt t="92699" x="1403350" y="2909888"/>
          <p14:tracePt t="92701" x="1411288" y="2909888"/>
          <p14:tracePt t="92705" x="1411288" y="2901950"/>
          <p14:tracePt t="92712" x="1419225" y="2894013"/>
          <p14:tracePt t="92715" x="1419225" y="2886075"/>
          <p14:tracePt t="92721" x="1427163" y="2878138"/>
          <p14:tracePt t="92725" x="1427163" y="2870200"/>
          <p14:tracePt t="92727" x="1427163" y="2862263"/>
          <p14:tracePt t="92729" x="1435100" y="2862263"/>
          <p14:tracePt t="92732" x="1435100" y="2854325"/>
          <p14:tracePt t="92733" x="1443038" y="2846388"/>
          <p14:tracePt t="92735" x="1443038" y="2838450"/>
          <p14:tracePt t="92737" x="1443038" y="2830513"/>
          <p14:tracePt t="92739" x="1450975" y="2822575"/>
          <p14:tracePt t="92741" x="1450975" y="2814638"/>
          <p14:tracePt t="92744" x="1458913" y="2806700"/>
          <p14:tracePt t="92747" x="1466850" y="2798763"/>
          <p14:tracePt t="92749" x="1466850" y="2790825"/>
          <p14:tracePt t="92751" x="1474788" y="2782888"/>
          <p14:tracePt t="92753" x="1474788" y="2774950"/>
          <p14:tracePt t="92755" x="1482725" y="2767013"/>
          <p14:tracePt t="92757" x="1490663" y="2759075"/>
          <p14:tracePt t="92761" x="1498600" y="2743200"/>
          <p14:tracePt t="92765" x="1506538" y="2727325"/>
          <p14:tracePt t="92767" x="1506538" y="2719388"/>
          <p14:tracePt t="92769" x="1506538" y="2711450"/>
          <p14:tracePt t="92771" x="1514475" y="2695575"/>
          <p14:tracePt t="92773" x="1522413" y="2687638"/>
          <p14:tracePt t="92775" x="1522413" y="2679700"/>
          <p14:tracePt t="92777" x="1530350" y="2671763"/>
          <p14:tracePt t="92780" x="1538288" y="2663825"/>
          <p14:tracePt t="92783" x="1554163" y="2647950"/>
          <p14:tracePt t="92785" x="1554163" y="2640013"/>
          <p14:tracePt t="92788" x="1562100" y="2632075"/>
          <p14:tracePt t="92790" x="1571625" y="2624138"/>
          <p14:tracePt t="92791" x="1579563" y="2608263"/>
          <p14:tracePt t="92794" x="1587500" y="2600325"/>
          <p14:tracePt t="92795" x="1587500" y="2592388"/>
          <p14:tracePt t="92800" x="1603375" y="2566988"/>
          <p14:tracePt t="92802" x="1611313" y="2559050"/>
          <p14:tracePt t="92803" x="1619250" y="2551113"/>
          <p14:tracePt t="92805" x="1627188" y="2535238"/>
          <p14:tracePt t="92807" x="1627188" y="2527300"/>
          <p14:tracePt t="92811" x="1635125" y="2519363"/>
          <p14:tracePt t="92812" x="1643063" y="2511425"/>
          <p14:tracePt t="92816" x="1651000" y="2487613"/>
          <p14:tracePt t="92818" x="1651000" y="2479675"/>
          <p14:tracePt t="92820" x="1658938" y="2471738"/>
          <p14:tracePt t="92822" x="1658938" y="2463800"/>
          <p14:tracePt t="92823" x="1666875" y="2455863"/>
          <p14:tracePt t="92825" x="1666875" y="2447925"/>
          <p14:tracePt t="92828" x="1674813" y="2439988"/>
          <p14:tracePt t="92832" x="1674813" y="2432050"/>
          <p14:tracePt t="92833" x="1674813" y="2424113"/>
          <p14:tracePt t="92835" x="1682750" y="2416175"/>
          <p14:tracePt t="92839" x="1682750" y="2408238"/>
          <p14:tracePt t="92841" x="1690688" y="2400300"/>
          <p14:tracePt t="92843" x="1690688" y="2392363"/>
          <p14:tracePt t="92847" x="1690688" y="2384425"/>
          <p14:tracePt t="92851" x="1690688" y="2376488"/>
          <p14:tracePt t="92853" x="1698625" y="2376488"/>
          <p14:tracePt t="92855" x="1698625" y="2368550"/>
          <p14:tracePt t="92860" x="1698625" y="2360613"/>
          <p14:tracePt t="92865" x="1698625" y="2352675"/>
          <p14:tracePt t="92873" x="1698625" y="2344738"/>
          <p14:tracePt t="92969" x="1698625" y="2336800"/>
          <p14:tracePt t="92978" x="1698625" y="2328863"/>
          <p14:tracePt t="92982" x="1698625" y="2320925"/>
          <p14:tracePt t="92989" x="1698625" y="2312988"/>
          <p14:tracePt t="92995" x="1690688" y="2312988"/>
          <p14:tracePt t="92999" x="1690688" y="2305050"/>
          <p14:tracePt t="93033" x="1690688" y="2297113"/>
          <p14:tracePt t="93047" x="1690688" y="2289175"/>
          <p14:tracePt t="93055" x="1690688" y="2281238"/>
          <p14:tracePt t="93058" x="1698625" y="2281238"/>
          <p14:tracePt t="93063" x="1698625" y="2273300"/>
          <p14:tracePt t="93069" x="1698625" y="2265363"/>
          <p14:tracePt t="93078" x="1706563" y="2257425"/>
          <p14:tracePt t="93081" x="1706563" y="2249488"/>
          <p14:tracePt t="93089" x="1706563" y="2241550"/>
          <p14:tracePt t="93097" x="1706563" y="2233613"/>
          <p14:tracePt t="93101" x="1714500" y="2233613"/>
          <p14:tracePt t="93111" x="1714500" y="2224088"/>
          <p14:tracePt t="93145" x="1714500" y="2216150"/>
          <p14:tracePt t="93161" x="1722438" y="2216150"/>
          <p14:tracePt t="93187" x="1722438" y="2208213"/>
          <p14:tracePt t="93201" x="1730375" y="2208213"/>
          <p14:tracePt t="93224" x="1738313" y="2208213"/>
          <p14:tracePt t="93231" x="1746250" y="2208213"/>
          <p14:tracePt t="93237" x="1754188" y="2208213"/>
          <p14:tracePt t="93241" x="1762125" y="2208213"/>
          <p14:tracePt t="93245" x="1770063" y="2208213"/>
          <p14:tracePt t="93249" x="1778000" y="2208213"/>
          <p14:tracePt t="93251" x="1785938" y="2208213"/>
          <p14:tracePt t="93253" x="1793875" y="2208213"/>
          <p14:tracePt t="93257" x="1801813" y="2208213"/>
          <p14:tracePt t="93261" x="1809750" y="2208213"/>
          <p14:tracePt t="93262" x="1817688" y="2208213"/>
          <p14:tracePt t="93265" x="1825625" y="2208213"/>
          <p14:tracePt t="93267" x="1833563" y="2208213"/>
          <p14:tracePt t="93269" x="1841500" y="2208213"/>
          <p14:tracePt t="93271" x="1849438" y="2208213"/>
          <p14:tracePt t="93273" x="1857375" y="2208213"/>
          <p14:tracePt t="93275" x="1865313" y="2208213"/>
          <p14:tracePt t="93278" x="1873250" y="2208213"/>
          <p14:tracePt t="93279" x="1881188" y="2208213"/>
          <p14:tracePt t="93281" x="1889125" y="2208213"/>
          <p14:tracePt t="93283" x="1905000" y="2208213"/>
          <p14:tracePt t="93285" x="1912938" y="2208213"/>
          <p14:tracePt t="93287" x="1922463" y="2208213"/>
          <p14:tracePt t="93289" x="1930400" y="2208213"/>
          <p14:tracePt t="93292" x="1946275" y="2208213"/>
          <p14:tracePt t="93294" x="1954213" y="2208213"/>
          <p14:tracePt t="93296" x="1962150" y="2208213"/>
          <p14:tracePt t="93297" x="1970088" y="2208213"/>
          <p14:tracePt t="93299" x="1985963" y="2208213"/>
          <p14:tracePt t="93301" x="1993900" y="2208213"/>
          <p14:tracePt t="93303" x="2009775" y="2208213"/>
          <p14:tracePt t="93305" x="2017713" y="2208213"/>
          <p14:tracePt t="93307" x="2033588" y="2208213"/>
          <p14:tracePt t="93311" x="2041525" y="2208213"/>
          <p14:tracePt t="93312" x="2057400" y="2208213"/>
          <p14:tracePt t="93313" x="2073275" y="2208213"/>
          <p14:tracePt t="93315" x="2081213" y="2208213"/>
          <p14:tracePt t="93317" x="2097088" y="2208213"/>
          <p14:tracePt t="93319" x="2112963" y="2208213"/>
          <p14:tracePt t="93321" x="2120900" y="2208213"/>
          <p14:tracePt t="93324" x="2136775" y="2216150"/>
          <p14:tracePt t="93325" x="2152650" y="2216150"/>
          <p14:tracePt t="93328" x="2168525" y="2216150"/>
          <p14:tracePt t="93330" x="2176463" y="2216150"/>
          <p14:tracePt t="93331" x="2192338" y="2216150"/>
          <p14:tracePt t="93333" x="2208213" y="2216150"/>
          <p14:tracePt t="93335" x="2216150" y="2216150"/>
          <p14:tracePt t="93337" x="2232025" y="2216150"/>
          <p14:tracePt t="93339" x="2239963" y="2216150"/>
          <p14:tracePt t="93341" x="2255838" y="2216150"/>
          <p14:tracePt t="93344" x="2265363" y="2224088"/>
          <p14:tracePt t="93345" x="2281238" y="2224088"/>
          <p14:tracePt t="93347" x="2289175" y="2224088"/>
          <p14:tracePt t="93349" x="2297113" y="2224088"/>
          <p14:tracePt t="93351" x="2312988" y="2224088"/>
          <p14:tracePt t="93354" x="2320925" y="2224088"/>
          <p14:tracePt t="93355" x="2328863" y="2224088"/>
          <p14:tracePt t="93357" x="2336800" y="2224088"/>
          <p14:tracePt t="93360" x="2344738" y="2233613"/>
          <p14:tracePt t="93362" x="2352675" y="2233613"/>
          <p14:tracePt t="93363" x="2360613" y="2233613"/>
          <p14:tracePt t="93365" x="2368550" y="2233613"/>
          <p14:tracePt t="93369" x="2376488" y="2233613"/>
          <p14:tracePt t="93372" x="2384425" y="2233613"/>
          <p14:tracePt t="93375" x="2392363" y="2233613"/>
          <p14:tracePt t="93383" x="2400300" y="2233613"/>
          <p14:tracePt t="93421" x="2400300" y="2241550"/>
          <p14:tracePt t="93487" x="2408238" y="2241550"/>
          <p14:tracePt t="93495" x="2400300" y="2241550"/>
          <p14:tracePt t="93498" x="2384425" y="2249488"/>
          <p14:tracePt t="93500" x="2376488" y="2249488"/>
          <p14:tracePt t="93502" x="2368550" y="2249488"/>
          <p14:tracePt t="93503" x="2360613" y="2257425"/>
          <p14:tracePt t="93505" x="2352675" y="2257425"/>
          <p14:tracePt t="93507" x="2336800" y="2257425"/>
          <p14:tracePt t="93512" x="2312988" y="2257425"/>
          <p14:tracePt t="93514" x="2305050" y="2265363"/>
          <p14:tracePt t="93515" x="2289175" y="2265363"/>
          <p14:tracePt t="93517" x="2281238" y="2265363"/>
          <p14:tracePt t="93519" x="2265363" y="2265363"/>
          <p14:tracePt t="93521" x="2255838" y="2265363"/>
          <p14:tracePt t="93523" x="2239963" y="2273300"/>
          <p14:tracePt t="93525" x="2232025" y="2273300"/>
          <p14:tracePt t="93527" x="2216150" y="2273300"/>
          <p14:tracePt t="93530" x="2208213" y="2273300"/>
          <p14:tracePt t="93531" x="2192338" y="2273300"/>
          <p14:tracePt t="93533" x="2184400" y="2273300"/>
          <p14:tracePt t="93535" x="2168525" y="2273300"/>
          <p14:tracePt t="93537" x="2160588" y="2273300"/>
          <p14:tracePt t="93539" x="2152650" y="2281238"/>
          <p14:tracePt t="93542" x="2144713" y="2281238"/>
          <p14:tracePt t="93544" x="2136775" y="2281238"/>
          <p14:tracePt t="93546" x="2128838" y="2281238"/>
          <p14:tracePt t="93548" x="2120900" y="2281238"/>
          <p14:tracePt t="93549" x="2112963" y="2281238"/>
          <p14:tracePt t="93551" x="2105025" y="2281238"/>
          <p14:tracePt t="93553" x="2097088" y="2289175"/>
          <p14:tracePt t="93557" x="2089150" y="2289175"/>
          <p14:tracePt t="93561" x="2081213" y="2289175"/>
          <p14:tracePt t="93565" x="2073275" y="2289175"/>
          <p14:tracePt t="93578" x="2065338" y="2289175"/>
          <p14:tracePt t="93608" x="2073275" y="2289175"/>
          <p14:tracePt t="93613" x="2073275" y="2281238"/>
          <p14:tracePt t="93615" x="2081213" y="2281238"/>
          <p14:tracePt t="93619" x="2089150" y="2281238"/>
          <p14:tracePt t="93622" x="2097088" y="2281238"/>
          <p14:tracePt t="93623" x="2105025" y="2281238"/>
          <p14:tracePt t="93628" x="2112963" y="2281238"/>
          <p14:tracePt t="93629" x="2120900" y="2273300"/>
          <p14:tracePt t="93631" x="2128838" y="2273300"/>
          <p14:tracePt t="93633" x="2136775" y="2273300"/>
          <p14:tracePt t="93636" x="2144713" y="2273300"/>
          <p14:tracePt t="93637" x="2152650" y="2273300"/>
          <p14:tracePt t="93639" x="2160588" y="2273300"/>
          <p14:tracePt t="93641" x="2168525" y="2273300"/>
          <p14:tracePt t="93646" x="2176463" y="2273300"/>
          <p14:tracePt t="93647" x="2184400" y="2273300"/>
          <p14:tracePt t="93651" x="2192338" y="2273300"/>
          <p14:tracePt t="93654" x="2200275" y="2265363"/>
          <p14:tracePt t="93658" x="2208213" y="2265363"/>
          <p14:tracePt t="93662" x="2216150" y="2265363"/>
          <p14:tracePt t="93665" x="2224088" y="2265363"/>
          <p14:tracePt t="93669" x="2224088" y="2273300"/>
          <p14:tracePt t="93673" x="2232025" y="2273300"/>
          <p14:tracePt t="93735" x="2224088" y="2273300"/>
          <p14:tracePt t="93745" x="2216150" y="2273300"/>
          <p14:tracePt t="93777" x="2216150" y="2281238"/>
          <p14:tracePt t="93819" x="2216150" y="2289175"/>
          <p14:tracePt t="93827" x="2216150" y="2297113"/>
          <p14:tracePt t="93831" x="2216150" y="2305050"/>
          <p14:tracePt t="93835" x="2208213" y="2312988"/>
          <p14:tracePt t="93837" x="2208213" y="2320925"/>
          <p14:tracePt t="93841" x="2208213" y="2328863"/>
          <p14:tracePt t="93844" x="2208213" y="2336800"/>
          <p14:tracePt t="93846" x="2208213" y="2344738"/>
          <p14:tracePt t="93847" x="2208213" y="2352675"/>
          <p14:tracePt t="93851" x="2208213" y="2360613"/>
          <p14:tracePt t="93853" x="2208213" y="2368550"/>
          <p14:tracePt t="93855" x="2208213" y="2376488"/>
          <p14:tracePt t="93857" x="2208213" y="2384425"/>
          <p14:tracePt t="93862" x="2208213" y="2408238"/>
          <p14:tracePt t="93863" x="2208213" y="2416175"/>
          <p14:tracePt t="93865" x="2208213" y="2424113"/>
          <p14:tracePt t="93867" x="2216150" y="2439988"/>
          <p14:tracePt t="93872" x="2216150" y="2455863"/>
          <p14:tracePt t="93875" x="2216150" y="2479675"/>
          <p14:tracePt t="93878" x="2216150" y="2487613"/>
          <p14:tracePt t="93880" x="2216150" y="2503488"/>
          <p14:tracePt t="93881" x="2224088" y="2511425"/>
          <p14:tracePt t="93883" x="2224088" y="2527300"/>
          <p14:tracePt t="93885" x="2224088" y="2535238"/>
          <p14:tracePt t="93887" x="2224088" y="2543175"/>
          <p14:tracePt t="93889" x="2232025" y="2559050"/>
          <p14:tracePt t="93891" x="2232025" y="2566988"/>
          <p14:tracePt t="93894" x="2232025" y="2584450"/>
          <p14:tracePt t="93896" x="2232025" y="2592388"/>
          <p14:tracePt t="93897" x="2232025" y="2600325"/>
          <p14:tracePt t="93899" x="2239963" y="2616200"/>
          <p14:tracePt t="93901" x="2239963" y="2624138"/>
          <p14:tracePt t="93903" x="2239963" y="2640013"/>
          <p14:tracePt t="93905" x="2247900" y="2647950"/>
          <p14:tracePt t="93907" x="2247900" y="2663825"/>
          <p14:tracePt t="93911" x="2255838" y="2679700"/>
          <p14:tracePt t="93914" x="2255838" y="2695575"/>
          <p14:tracePt t="93916" x="2265363" y="2703513"/>
          <p14:tracePt t="93918" x="2265363" y="2711450"/>
          <p14:tracePt t="93919" x="2273300" y="2727325"/>
          <p14:tracePt t="93921" x="2273300" y="2735263"/>
          <p14:tracePt t="93923" x="2281238" y="2743200"/>
          <p14:tracePt t="93925" x="2281238" y="2759075"/>
          <p14:tracePt t="93928" x="2289175" y="2767013"/>
          <p14:tracePt t="93932" x="2297113" y="2782888"/>
          <p14:tracePt t="93934" x="2305050" y="2790825"/>
          <p14:tracePt t="93936" x="2312988" y="2798763"/>
          <p14:tracePt t="93937" x="2312988" y="2806700"/>
          <p14:tracePt t="93939" x="2320925" y="2814638"/>
          <p14:tracePt t="93947" x="2344738" y="2846388"/>
          <p14:tracePt t="93953" x="2360613" y="2862263"/>
          <p14:tracePt t="93954" x="2368550" y="2862263"/>
          <p14:tracePt t="93955" x="2368550" y="2870200"/>
          <p14:tracePt t="93957" x="2376488" y="2878138"/>
          <p14:tracePt t="93961" x="2384425" y="2894013"/>
          <p14:tracePt t="93964" x="2392363" y="2901950"/>
          <p14:tracePt t="93968" x="2400300" y="2909888"/>
          <p14:tracePt t="93969" x="2408238" y="2919413"/>
          <p14:tracePt t="93973" x="2416175" y="2927350"/>
          <p14:tracePt t="93975" x="2416175" y="2935288"/>
          <p14:tracePt t="93978" x="2424113" y="2935288"/>
          <p14:tracePt t="93982" x="2432050" y="2943225"/>
          <p14:tracePt t="93984" x="2432050" y="2951163"/>
          <p14:tracePt t="93987" x="2439988" y="2959100"/>
          <p14:tracePt t="93989" x="2439988" y="2967038"/>
          <p14:tracePt t="93996" x="2439988" y="2982913"/>
          <p14:tracePt t="93999" x="2432050" y="2990850"/>
          <p14:tracePt t="94001" x="2432050" y="2998788"/>
          <p14:tracePt t="94003" x="2424113" y="3006725"/>
          <p14:tracePt t="94005" x="2416175" y="3014663"/>
          <p14:tracePt t="94007" x="2408238" y="3014663"/>
          <p14:tracePt t="94012" x="2392363" y="3030538"/>
          <p14:tracePt t="94015" x="2368550" y="3046413"/>
          <p14:tracePt t="94017" x="2352675" y="3054350"/>
          <p14:tracePt t="94019" x="2336800" y="3062288"/>
          <p14:tracePt t="94021" x="2320925" y="3070225"/>
          <p14:tracePt t="94023" x="2305050" y="3078163"/>
          <p14:tracePt t="94026" x="2289175" y="3086100"/>
          <p14:tracePt t="94028" x="2265363" y="3094038"/>
          <p14:tracePt t="94029" x="2247900" y="3101975"/>
          <p14:tracePt t="94034" x="2200275" y="3117850"/>
          <p14:tracePt t="94035" x="2184400" y="3133725"/>
          <p14:tracePt t="94037" x="2160588" y="3141663"/>
          <p14:tracePt t="94039" x="2136775" y="3149600"/>
          <p14:tracePt t="94042" x="2120900" y="3157538"/>
          <p14:tracePt t="94044" x="2097088" y="3165475"/>
          <p14:tracePt t="94046" x="2081213" y="3181350"/>
          <p14:tracePt t="94050" x="2049463" y="3213100"/>
          <p14:tracePt t="94052" x="2041525" y="3228975"/>
          <p14:tracePt t="94053" x="2017713" y="3236913"/>
          <p14:tracePt t="94055" x="2001838" y="3252788"/>
          <p14:tracePt t="94057" x="1985963" y="3270250"/>
          <p14:tracePt t="94061" x="1970088" y="3286125"/>
          <p14:tracePt t="94062" x="1962150" y="3302000"/>
          <p14:tracePt t="94063" x="1946275" y="3309938"/>
          <p14:tracePt t="94068" x="1912938" y="3341688"/>
          <p14:tracePt t="94069" x="1905000" y="3357563"/>
          <p14:tracePt t="94071" x="1889125" y="3373438"/>
          <p14:tracePt t="94073" x="1881188" y="3389313"/>
          <p14:tracePt t="94075" x="1865313" y="3405188"/>
          <p14:tracePt t="94078" x="1849438" y="3421063"/>
          <p14:tracePt t="94079" x="1833563" y="3436938"/>
          <p14:tracePt t="94084" x="1809750" y="3468688"/>
          <p14:tracePt t="94086" x="1801813" y="3484563"/>
          <p14:tracePt t="94088" x="1785938" y="3500438"/>
          <p14:tracePt t="94089" x="1778000" y="3516313"/>
          <p14:tracePt t="94091" x="1770063" y="3532188"/>
          <p14:tracePt t="94094" x="1754188" y="3540125"/>
          <p14:tracePt t="94095" x="1746250" y="3556000"/>
          <p14:tracePt t="94097" x="1738313" y="3571875"/>
          <p14:tracePt t="94103" x="1722438" y="3595688"/>
          <p14:tracePt t="94105" x="1714500" y="3613150"/>
          <p14:tracePt t="94107" x="1706563" y="3621088"/>
          <p14:tracePt t="94112" x="1698625" y="3636963"/>
          <p14:tracePt t="94113" x="1698625" y="3644900"/>
          <p14:tracePt t="94118" x="1690688" y="3660775"/>
          <p14:tracePt t="94120" x="1690688" y="3668713"/>
          <p14:tracePt t="94123" x="1682750" y="3676650"/>
          <p14:tracePt t="94125" x="1682750" y="3684588"/>
          <p14:tracePt t="94128" x="1682750" y="3692525"/>
          <p14:tracePt t="94131" x="1682750" y="3700463"/>
          <p14:tracePt t="94133" x="1682750" y="3708400"/>
          <p14:tracePt t="94137" x="1690688" y="3716338"/>
          <p14:tracePt t="94139" x="1690688" y="3724275"/>
          <p14:tracePt t="94141" x="1690688" y="3732213"/>
          <p14:tracePt t="94146" x="1698625" y="3740150"/>
          <p14:tracePt t="94148" x="1698625" y="3748088"/>
          <p14:tracePt t="94149" x="1706563" y="3756025"/>
          <p14:tracePt t="94151" x="1706563" y="3763963"/>
          <p14:tracePt t="94153" x="1714500" y="3771900"/>
          <p14:tracePt t="94155" x="1730375" y="3771900"/>
          <p14:tracePt t="94157" x="1738313" y="3779838"/>
          <p14:tracePt t="94162" x="1754188" y="3795713"/>
          <p14:tracePt t="94164" x="1770063" y="3803650"/>
          <p14:tracePt t="94165" x="1785938" y="3811588"/>
          <p14:tracePt t="94168" x="1801813" y="3811588"/>
          <p14:tracePt t="94169" x="1817688" y="3819525"/>
          <p14:tracePt t="94171" x="1841500" y="3827463"/>
          <p14:tracePt t="94173" x="1857375" y="3827463"/>
          <p14:tracePt t="94175" x="1881188" y="3835400"/>
          <p14:tracePt t="94178" x="1905000" y="3835400"/>
          <p14:tracePt t="94179" x="1938338" y="3843338"/>
          <p14:tracePt t="94186" x="2025650" y="3859213"/>
          <p14:tracePt t="94188" x="2057400" y="3859213"/>
          <p14:tracePt t="94189" x="2097088" y="3867150"/>
          <p14:tracePt t="94191" x="2128838" y="3875088"/>
          <p14:tracePt t="94194" x="2168525" y="3875088"/>
          <p14:tracePt t="94195" x="2216150" y="3883025"/>
          <p14:tracePt t="94200" x="2312988" y="3890963"/>
          <p14:tracePt t="94202" x="2360613" y="3890963"/>
          <p14:tracePt t="94203" x="2408238" y="3890963"/>
          <p14:tracePt t="94205" x="2463800" y="3890963"/>
          <p14:tracePt t="94207" x="2519363" y="3890963"/>
          <p14:tracePt t="94211" x="2647950" y="3890963"/>
          <p14:tracePt t="94216" x="2774950" y="3890963"/>
          <p14:tracePt t="94218" x="2846388" y="3890963"/>
          <p14:tracePt t="94219" x="2917825" y="3890963"/>
          <p14:tracePt t="94221" x="2982913" y="3890963"/>
          <p14:tracePt t="94223" x="3054350" y="3890963"/>
          <p14:tracePt t="94225" x="3133725" y="3890963"/>
          <p14:tracePt t="94228" x="3205163" y="3890963"/>
          <p14:tracePt t="94232" x="3365500" y="3890963"/>
          <p14:tracePt t="94233" x="3444875" y="3890963"/>
          <p14:tracePt t="94235" x="3524250" y="3898900"/>
          <p14:tracePt t="94237" x="3603625" y="3898900"/>
          <p14:tracePt t="94239" x="3692525" y="3898900"/>
          <p14:tracePt t="94241" x="3763963" y="3906838"/>
          <p14:tracePt t="94244" x="3851275" y="3906838"/>
          <p14:tracePt t="94246" x="3938588" y="3914775"/>
          <p14:tracePt t="94247" x="4019550" y="3914775"/>
          <p14:tracePt t="94249" x="4098925" y="3914775"/>
          <p14:tracePt t="94251" x="4186238" y="3922713"/>
          <p14:tracePt t="94253" x="4265613" y="3922713"/>
          <p14:tracePt t="94255" x="4352925" y="3922713"/>
          <p14:tracePt t="94257" x="4441825" y="3930650"/>
          <p14:tracePt t="94261" x="4608513" y="3930650"/>
          <p14:tracePt t="94264" x="4695825" y="3938588"/>
          <p14:tracePt t="94265" x="4784725" y="3948113"/>
          <p14:tracePt t="94267" x="4864100" y="3948113"/>
          <p14:tracePt t="94269" x="4943475" y="3956050"/>
          <p14:tracePt t="94271" x="5030788" y="3956050"/>
          <p14:tracePt t="94273" x="5111750" y="3963988"/>
          <p14:tracePt t="94276" x="5199063" y="3963988"/>
          <p14:tracePt t="94278" x="5278438" y="3963988"/>
          <p14:tracePt t="94280" x="5365750" y="3971925"/>
          <p14:tracePt t="94283" x="5446713" y="3979863"/>
          <p14:tracePt t="94284" x="5526088" y="3979863"/>
          <p14:tracePt t="94285" x="5613400" y="3987800"/>
          <p14:tracePt t="94287" x="5692775" y="3995738"/>
          <p14:tracePt t="94289" x="5781675" y="3995738"/>
          <p14:tracePt t="94294" x="5948363" y="4003675"/>
          <p14:tracePt t="94296" x="6027738" y="4003675"/>
          <p14:tracePt t="94297" x="6116638" y="4011613"/>
          <p14:tracePt t="94301" x="6211888" y="4011613"/>
          <p14:tracePt t="94302" x="6291263" y="4011613"/>
          <p14:tracePt t="94303" x="6378575" y="4019550"/>
          <p14:tracePt t="94305" x="6459538" y="4019550"/>
          <p14:tracePt t="94307" x="6546850" y="4019550"/>
          <p14:tracePt t="94311" x="6713538" y="4027488"/>
          <p14:tracePt t="94315" x="6881813" y="4027488"/>
          <p14:tracePt t="94318" x="6961188" y="4027488"/>
          <p14:tracePt t="94320" x="7056438" y="4035425"/>
          <p14:tracePt t="94321" x="7135813" y="4035425"/>
          <p14:tracePt t="94323" x="7216775" y="4035425"/>
          <p14:tracePt t="94325" x="7296150" y="4035425"/>
          <p14:tracePt t="94328" x="7383463" y="4035425"/>
          <p14:tracePt t="94331" x="7470775" y="4035425"/>
          <p14:tracePt t="94332" x="7551738" y="4035425"/>
          <p14:tracePt t="94333" x="7639050" y="4035425"/>
          <p14:tracePt t="94335" x="7726363" y="4035425"/>
          <p14:tracePt t="94338" x="7813675" y="4035425"/>
          <p14:tracePt t="94339" x="7910513" y="4027488"/>
          <p14:tracePt t="94341" x="7989888" y="4027488"/>
          <p14:tracePt t="94344" x="8077200" y="4027488"/>
          <p14:tracePt t="94347" x="8156575" y="4019550"/>
          <p14:tracePt t="94348" x="8245475" y="4019550"/>
          <p14:tracePt t="94349" x="8324850" y="4019550"/>
          <p14:tracePt t="94351" x="8412163" y="4011613"/>
          <p14:tracePt t="94354" x="8491538" y="4011613"/>
          <p14:tracePt t="94355" x="8572500" y="4003675"/>
          <p14:tracePt t="94357" x="8651875" y="4003675"/>
          <p14:tracePt t="94361" x="8747125" y="3995738"/>
          <p14:tracePt t="94363" x="8818563" y="3987800"/>
          <p14:tracePt t="94364" x="8899525" y="3979863"/>
          <p14:tracePt t="94365" x="8986838" y="3979863"/>
          <p14:tracePt t="94367" x="9066213" y="3971925"/>
          <p14:tracePt t="94370" x="9153525" y="3963988"/>
          <p14:tracePt t="94371" x="9234488" y="3956050"/>
          <p14:tracePt t="94373" x="9313863" y="3948113"/>
          <p14:tracePt t="94375" x="9393238" y="3938588"/>
          <p14:tracePt t="94378" x="9472613" y="3930650"/>
          <p14:tracePt t="94379" x="9559925" y="3922713"/>
          <p14:tracePt t="94383" x="9712325" y="3906838"/>
          <p14:tracePt t="94386" x="9791700" y="3898900"/>
          <p14:tracePt t="94387" x="9871075" y="3890963"/>
          <p14:tracePt t="94389" x="9952038" y="3883025"/>
          <p14:tracePt t="94391" x="10031413" y="3875088"/>
          <p14:tracePt t="94394" x="10102850" y="3867150"/>
          <p14:tracePt t="94395" x="10182225" y="3859213"/>
          <p14:tracePt t="94398" x="10261600" y="3851275"/>
          <p14:tracePt t="94405" x="10485438" y="3819525"/>
          <p14:tracePt t="94406" x="10556875" y="3811588"/>
          <p14:tracePt t="94407" x="10629900" y="3795713"/>
          <p14:tracePt t="94411" x="10764838" y="3779838"/>
          <p14:tracePt t="94414" x="10836275" y="3763963"/>
          <p14:tracePt t="94418" x="10971213" y="3748088"/>
          <p14:tracePt t="94420" x="11044238" y="3732213"/>
          <p14:tracePt t="94421" x="11107738" y="3724275"/>
          <p14:tracePt t="94423" x="11171238" y="3716338"/>
          <p14:tracePt t="94425" x="11234738" y="3700463"/>
          <p14:tracePt t="94428" x="11298238" y="3692525"/>
          <p14:tracePt t="94430" x="11363325" y="3684588"/>
          <p14:tracePt t="94436" x="11537950" y="3652838"/>
          <p14:tracePt t="94438" x="11593513" y="3644900"/>
          <p14:tracePt t="94439" x="11657013" y="3636963"/>
          <p14:tracePt t="94441" x="11706225" y="3629025"/>
          <p14:tracePt t="94444" x="11753850" y="3621088"/>
          <p14:tracePt t="94445" x="11809413" y="3613150"/>
          <p14:tracePt t="94452" x="11960225" y="3587750"/>
          <p14:tracePt t="94454" x="11999913" y="3579813"/>
          <p14:tracePt t="94455" x="12049125" y="3571875"/>
          <p14:tracePt t="94457" x="12096750" y="3563938"/>
          <p14:tracePt t="94461" x="12136438" y="3556000"/>
          <p14:tracePt t="94680" x="12065000" y="2273300"/>
          <p14:tracePt t="94681" x="11999913" y="2241550"/>
          <p14:tracePt t="94687" x="11857038" y="2176463"/>
          <p14:tracePt t="94690" x="11706225" y="2120900"/>
          <p14:tracePt t="94692" x="11625263" y="2097088"/>
          <p14:tracePt t="94694" x="11537950" y="2073275"/>
          <p14:tracePt t="94697" x="11458575" y="2041525"/>
          <p14:tracePt t="94700" x="11274425" y="2001838"/>
          <p14:tracePt t="94703" x="11099800" y="1962150"/>
          <p14:tracePt t="94705" x="11004550" y="1938338"/>
          <p14:tracePt t="94707" x="10907713" y="1922463"/>
          <p14:tracePt t="94710" x="10820400" y="1906588"/>
          <p14:tracePt t="94716" x="10533063" y="1849438"/>
          <p14:tracePt t="94717" x="10437813" y="1833563"/>
          <p14:tracePt t="94719" x="10334625" y="1817688"/>
          <p14:tracePt t="94721" x="10245725" y="1801813"/>
          <p14:tracePt t="94723" x="10150475" y="1785938"/>
          <p14:tracePt t="94725" x="10055225" y="1762125"/>
          <p14:tracePt t="94728" x="9959975" y="1746250"/>
          <p14:tracePt t="94732" x="9775825" y="1714500"/>
          <p14:tracePt t="94734" x="9680575" y="1698625"/>
          <p14:tracePt t="94735" x="9593263" y="1674813"/>
          <p14:tracePt t="94737" x="9496425" y="1658938"/>
          <p14:tracePt t="94739" x="9401175" y="1643063"/>
          <p14:tracePt t="94741" x="9321800" y="1627188"/>
          <p14:tracePt t="94744" x="9234488" y="1611313"/>
          <p14:tracePt t="94746" x="9137650" y="1595438"/>
          <p14:tracePt t="94750" x="8963025" y="1563688"/>
          <p14:tracePt t="94752" x="8874125" y="1547813"/>
          <p14:tracePt t="94754" x="8786813" y="1530350"/>
          <p14:tracePt t="94755" x="8691563" y="1514475"/>
          <p14:tracePt t="94757" x="8604250" y="1498600"/>
          <p14:tracePt t="94762" x="8420100" y="1466850"/>
          <p14:tracePt t="94763" x="8324850" y="1450975"/>
          <p14:tracePt t="94768" x="8132763" y="1411288"/>
          <p14:tracePt t="94769" x="8045450" y="1395413"/>
          <p14:tracePt t="94771" x="7942263" y="1379538"/>
          <p14:tracePt t="94773" x="7847013" y="1363663"/>
          <p14:tracePt t="94775" x="7742238" y="1339850"/>
          <p14:tracePt t="94778" x="7646988" y="1323975"/>
          <p14:tracePt t="94779" x="7535863" y="1300163"/>
          <p14:tracePt t="94784" x="7343775" y="1260475"/>
          <p14:tracePt t="94786" x="7240588" y="1244600"/>
          <p14:tracePt t="94788" x="7135813" y="1220788"/>
          <p14:tracePt t="94789" x="7024688" y="1204913"/>
          <p14:tracePt t="94792" x="6921500" y="1179513"/>
          <p14:tracePt t="94794" x="6810375" y="1155700"/>
          <p14:tracePt t="94795" x="6705600" y="1131888"/>
          <p14:tracePt t="94797" x="6594475" y="1116013"/>
          <p14:tracePt t="94802" x="6370638" y="1076325"/>
          <p14:tracePt t="94803" x="6259513" y="1052513"/>
          <p14:tracePt t="94805" x="6148388" y="1028700"/>
          <p14:tracePt t="94807" x="6035675" y="1004888"/>
          <p14:tracePt t="94811" x="5924550" y="989013"/>
          <p14:tracePt t="94813" x="5813425" y="965200"/>
          <p14:tracePt t="94816" x="5581650" y="917575"/>
          <p14:tracePt t="94818" x="5470525" y="893763"/>
          <p14:tracePt t="94820" x="5341938" y="862013"/>
          <p14:tracePt t="94822" x="5238750" y="836613"/>
          <p14:tracePt t="94823" x="5119688" y="812800"/>
          <p14:tracePt t="94825" x="5006975" y="788988"/>
          <p14:tracePt t="94828" x="4887913" y="773113"/>
          <p14:tracePt t="94829" x="4768850" y="749300"/>
          <p14:tracePt t="94834" x="4537075" y="701675"/>
          <p14:tracePt t="94836" x="4418013" y="677863"/>
          <p14:tracePt t="94837" x="4305300" y="654050"/>
          <p14:tracePt t="94840" x="4178300" y="622300"/>
          <p14:tracePt t="94841" x="4075113" y="606425"/>
          <p14:tracePt t="94844" x="3962400" y="582613"/>
          <p14:tracePt t="94845" x="3851275" y="558800"/>
          <p14:tracePt t="94847" x="3740150" y="534988"/>
          <p14:tracePt t="94852" x="3524250" y="485775"/>
          <p14:tracePt t="94854" x="3413125" y="461963"/>
          <p14:tracePt t="94855" x="3308350" y="438150"/>
          <p14:tracePt t="94857" x="3205163" y="414338"/>
          <p14:tracePt t="94860" x="3094038" y="382588"/>
          <p14:tracePt t="94862" x="3006725" y="366713"/>
          <p14:tracePt t="94864" x="2901950" y="342900"/>
          <p14:tracePt t="94869" x="2719388" y="303213"/>
          <p14:tracePt t="94871" x="2535238" y="255588"/>
          <p14:tracePt t="94873" x="2447925" y="239713"/>
          <p14:tracePt t="94875" x="2368550" y="223838"/>
          <p14:tracePt t="94880" x="2192338" y="176213"/>
          <p14:tracePt t="94882" x="2120900" y="158750"/>
          <p14:tracePt t="94890" x="1809750" y="79375"/>
          <p14:tracePt t="94891" x="1738313" y="63500"/>
          <p14:tracePt t="94894" x="1666875" y="47625"/>
          <p14:tracePt t="94896" x="1603375" y="317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 else</a:t>
            </a:r>
            <a:r>
              <a:rPr lang="nl-BE" dirty="0"/>
              <a:t> examples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Example 3:</a:t>
            </a:r>
          </a:p>
          <a:p>
            <a:endParaRPr lang="nl-BE" sz="24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result_Jan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of Jan: 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result_Eva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of Eva: 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result_Jan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result_Eva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best_result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result_Jan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best_result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result_Eva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best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best_result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5200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b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D0CB67B-C60D-4742-BBEC-811D0341A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423" y="3296885"/>
            <a:ext cx="4682214" cy="13461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9A4AC8-C06B-4664-916C-876D11B50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26"/>
    </mc:Choice>
    <mc:Fallback xmlns="">
      <p:transition spd="slow" advTm="94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58" x="15875" y="2790825"/>
          <p14:tracePt t="15560" x="23813" y="2790825"/>
          <p14:tracePt t="15560" x="31750" y="2782888"/>
          <p14:tracePt t="15563" x="39688" y="2782888"/>
          <p14:tracePt t="15566" x="47625" y="2782888"/>
          <p14:tracePt t="15568" x="71438" y="2774950"/>
          <p14:tracePt t="15572" x="87313" y="2774950"/>
          <p14:tracePt t="15574" x="103188" y="2767013"/>
          <p14:tracePt t="15576" x="111125" y="2767013"/>
          <p14:tracePt t="15579" x="119063" y="2767013"/>
          <p14:tracePt t="15581" x="127000" y="2767013"/>
          <p14:tracePt t="15582" x="142875" y="2759075"/>
          <p14:tracePt t="15584" x="150813" y="2759075"/>
          <p14:tracePt t="15586" x="158750" y="2759075"/>
          <p14:tracePt t="15588" x="166688" y="2759075"/>
          <p14:tracePt t="15590" x="184150" y="2751138"/>
          <p14:tracePt t="15592" x="192088" y="2751138"/>
          <p14:tracePt t="15596" x="207963" y="2751138"/>
          <p14:tracePt t="15598" x="215900" y="2743200"/>
          <p14:tracePt t="15600" x="231775" y="2743200"/>
          <p14:tracePt t="15603" x="239713" y="2743200"/>
          <p14:tracePt t="15604" x="247650" y="2735263"/>
          <p14:tracePt t="15606" x="255588" y="2735263"/>
          <p14:tracePt t="15608" x="263525" y="2735263"/>
          <p14:tracePt t="15610" x="271463" y="2727325"/>
          <p14:tracePt t="15613" x="279400" y="2727325"/>
          <p14:tracePt t="15615" x="287338" y="2727325"/>
          <p14:tracePt t="15618" x="311150" y="2719388"/>
          <p14:tracePt t="15620" x="319088" y="2711450"/>
          <p14:tracePt t="15622" x="327025" y="2711450"/>
          <p14:tracePt t="15624" x="334963" y="2711450"/>
          <p14:tracePt t="15626" x="342900" y="2703513"/>
          <p14:tracePt t="15629" x="350838" y="2703513"/>
          <p14:tracePt t="15633" x="366713" y="2695575"/>
          <p14:tracePt t="15636" x="374650" y="2695575"/>
          <p14:tracePt t="15637" x="382588" y="2687638"/>
          <p14:tracePt t="15638" x="390525" y="2687638"/>
          <p14:tracePt t="15640" x="398463" y="2687638"/>
          <p14:tracePt t="15642" x="406400" y="2679700"/>
          <p14:tracePt t="15646" x="422275" y="2679700"/>
          <p14:tracePt t="15649" x="430213" y="2679700"/>
          <p14:tracePt t="15653" x="446088" y="2671763"/>
          <p14:tracePt t="15654" x="454025" y="2671763"/>
          <p14:tracePt t="15658" x="461963" y="2671763"/>
          <p14:tracePt t="15660" x="469900" y="2663825"/>
          <p14:tracePt t="15663" x="477838" y="2663825"/>
          <p14:tracePt t="15667" x="485775" y="2663825"/>
          <p14:tracePt t="15671" x="493713" y="2663825"/>
          <p14:tracePt t="15672" x="493713" y="2655888"/>
          <p14:tracePt t="15674" x="501650" y="2655888"/>
          <p14:tracePt t="15679" x="509588" y="2655888"/>
          <p14:tracePt t="15684" x="517525" y="2655888"/>
          <p14:tracePt t="15688" x="527050" y="2655888"/>
          <p14:tracePt t="15696" x="534988" y="2655888"/>
          <p14:tracePt t="15700" x="542925" y="2655888"/>
          <p14:tracePt t="15704" x="542925" y="2647950"/>
          <p14:tracePt t="15706" x="550863" y="2647950"/>
          <p14:tracePt t="15710" x="558800" y="2647950"/>
          <p14:tracePt t="15716" x="566738" y="2647950"/>
          <p14:tracePt t="15722" x="574675" y="2647950"/>
          <p14:tracePt t="15726" x="574675" y="2640013"/>
          <p14:tracePt t="15730" x="582613" y="2640013"/>
          <p14:tracePt t="15736" x="590550" y="2640013"/>
          <p14:tracePt t="15740" x="598488" y="2632075"/>
          <p14:tracePt t="15747" x="606425" y="2632075"/>
          <p14:tracePt t="15750" x="614363" y="2632075"/>
          <p14:tracePt t="15752" x="614363" y="2624138"/>
          <p14:tracePt t="15756" x="622300" y="2624138"/>
          <p14:tracePt t="15760" x="630238" y="2624138"/>
          <p14:tracePt t="15763" x="630238" y="2616200"/>
          <p14:tracePt t="15766" x="638175" y="2616200"/>
          <p14:tracePt t="15770" x="646113" y="2616200"/>
          <p14:tracePt t="15774" x="654050" y="2608263"/>
          <p14:tracePt t="15779" x="661988" y="2608263"/>
          <p14:tracePt t="15782" x="669925" y="2608263"/>
          <p14:tracePt t="15786" x="677863" y="2608263"/>
          <p14:tracePt t="15790" x="685800" y="2608263"/>
          <p14:tracePt t="15795" x="693738" y="2608263"/>
          <p14:tracePt t="15798" x="693738" y="2600325"/>
          <p14:tracePt t="15799" x="701675" y="2600325"/>
          <p14:tracePt t="15802" x="709613" y="2600325"/>
          <p14:tracePt t="15808" x="717550" y="2600325"/>
          <p14:tracePt t="15812" x="725488" y="2600325"/>
          <p14:tracePt t="15818" x="733425" y="2600325"/>
          <p14:tracePt t="15824" x="741363" y="2600325"/>
          <p14:tracePt t="15830" x="749300" y="2600325"/>
          <p14:tracePt t="15836" x="757238" y="2600325"/>
          <p14:tracePt t="15846" x="765175" y="2592388"/>
          <p14:tracePt t="15850" x="773113" y="2592388"/>
          <p14:tracePt t="15860" x="781050" y="2592388"/>
          <p14:tracePt t="15922" x="788988" y="2592388"/>
          <p14:tracePt t="15930" x="796925" y="2592388"/>
          <p14:tracePt t="15936" x="804863" y="2592388"/>
          <p14:tracePt t="15940" x="804863" y="2584450"/>
          <p14:tracePt t="15949" x="820738" y="2584450"/>
          <p14:tracePt t="15954" x="828675" y="2584450"/>
          <p14:tracePt t="15960" x="836613" y="2584450"/>
          <p14:tracePt t="15968" x="844550" y="2584450"/>
          <p14:tracePt t="15974" x="852488" y="2584450"/>
          <p14:tracePt t="15982" x="860425" y="2584450"/>
          <p14:tracePt t="15990" x="868363" y="2584450"/>
          <p14:tracePt t="16022" x="877888" y="2584450"/>
          <p14:tracePt t="16038" x="885825" y="2584450"/>
          <p14:tracePt t="16048" x="893763" y="2584450"/>
          <p14:tracePt t="16062" x="901700" y="2576513"/>
          <p14:tracePt t="16071" x="909638" y="2576513"/>
          <p14:tracePt t="16079" x="917575" y="2576513"/>
          <p14:tracePt t="16086" x="925513" y="2576513"/>
          <p14:tracePt t="16089" x="925513" y="2584450"/>
          <p14:tracePt t="16096" x="933450" y="2584450"/>
          <p14:tracePt t="16102" x="941388" y="2584450"/>
          <p14:tracePt t="16110" x="949325" y="2584450"/>
          <p14:tracePt t="16118" x="957263" y="2584450"/>
          <p14:tracePt t="16124" x="965200" y="2584450"/>
          <p14:tracePt t="16134" x="973138" y="2584450"/>
          <p14:tracePt t="16146" x="981075" y="2584450"/>
          <p14:tracePt t="16150" x="981075" y="2592388"/>
          <p14:tracePt t="16164" x="989013" y="2592388"/>
          <p14:tracePt t="16172" x="989013" y="2584450"/>
          <p14:tracePt t="16186" x="996950" y="2584450"/>
          <p14:tracePt t="16188" x="996950" y="2592388"/>
          <p14:tracePt t="16204" x="1004888" y="2592388"/>
          <p14:tracePt t="16296" x="1004888" y="2584450"/>
          <p14:tracePt t="16464" x="996950" y="2592388"/>
          <p14:tracePt t="16466" x="989013" y="2600325"/>
          <p14:tracePt t="16469" x="981075" y="2608263"/>
          <p14:tracePt t="16471" x="973138" y="2608263"/>
          <p14:tracePt t="16473" x="965200" y="2616200"/>
          <p14:tracePt t="16475" x="957263" y="2624138"/>
          <p14:tracePt t="16480" x="949325" y="2632075"/>
          <p14:tracePt t="16481" x="941388" y="2632075"/>
          <p14:tracePt t="16483" x="933450" y="2640013"/>
          <p14:tracePt t="16486" x="925513" y="2640013"/>
          <p14:tracePt t="16488" x="925513" y="2647950"/>
          <p14:tracePt t="16490" x="917575" y="2647950"/>
          <p14:tracePt t="16493" x="917575" y="2655888"/>
          <p14:tracePt t="16497" x="909638" y="2655888"/>
          <p14:tracePt t="16498" x="909638" y="2663825"/>
          <p14:tracePt t="16504" x="901700" y="2671763"/>
          <p14:tracePt t="16514" x="893763" y="2679700"/>
          <p14:tracePt t="16517" x="893763" y="2687638"/>
          <p14:tracePt t="16520" x="885825" y="2687638"/>
          <p14:tracePt t="16522" x="885825" y="2695575"/>
          <p14:tracePt t="16529" x="885825" y="2703513"/>
          <p14:tracePt t="16531" x="877888" y="2703513"/>
          <p14:tracePt t="16536" x="877888" y="2711450"/>
          <p14:tracePt t="16542" x="868363" y="2711450"/>
          <p14:tracePt t="16546" x="868363" y="2719388"/>
          <p14:tracePt t="16556" x="868363" y="2727325"/>
          <p14:tracePt t="16588" x="868363" y="2735263"/>
          <p14:tracePt t="16618" x="868363" y="2743200"/>
          <p14:tracePt t="16630" x="868363" y="2751138"/>
          <p14:tracePt t="16640" x="868363" y="2759075"/>
          <p14:tracePt t="16648" x="868363" y="2767013"/>
          <p14:tracePt t="16654" x="868363" y="2774950"/>
          <p14:tracePt t="16660" x="868363" y="2782888"/>
          <p14:tracePt t="16665" x="868363" y="2790825"/>
          <p14:tracePt t="16668" x="868363" y="2798763"/>
          <p14:tracePt t="16672" x="868363" y="2806700"/>
          <p14:tracePt t="16676" x="868363" y="2814638"/>
          <p14:tracePt t="16681" x="868363" y="2822575"/>
          <p14:tracePt t="16684" x="868363" y="2830513"/>
          <p14:tracePt t="16688" x="868363" y="2838450"/>
          <p14:tracePt t="16697" x="877888" y="2846388"/>
          <p14:tracePt t="16698" x="877888" y="2854325"/>
          <p14:tracePt t="16702" x="877888" y="2862263"/>
          <p14:tracePt t="16706" x="877888" y="2870200"/>
          <p14:tracePt t="16713" x="885825" y="2878138"/>
          <p14:tracePt t="16716" x="885825" y="2886075"/>
          <p14:tracePt t="16720" x="885825" y="2894013"/>
          <p14:tracePt t="16724" x="893763" y="2901950"/>
          <p14:tracePt t="16731" x="893763" y="2909888"/>
          <p14:tracePt t="16734" x="901700" y="2919413"/>
          <p14:tracePt t="16738" x="901700" y="2927350"/>
          <p14:tracePt t="16746" x="909638" y="2935288"/>
          <p14:tracePt t="16750" x="909638" y="2943225"/>
          <p14:tracePt t="16754" x="917575" y="2943225"/>
          <p14:tracePt t="16756" x="917575" y="2951163"/>
          <p14:tracePt t="16760" x="917575" y="2959100"/>
          <p14:tracePt t="16764" x="925513" y="2959100"/>
          <p14:tracePt t="16766" x="925513" y="2967038"/>
          <p14:tracePt t="16770" x="925513" y="2974975"/>
          <p14:tracePt t="16774" x="933450" y="2974975"/>
          <p14:tracePt t="16775" x="933450" y="2982913"/>
          <p14:tracePt t="16781" x="941388" y="2990850"/>
          <p14:tracePt t="16787" x="941388" y="2998788"/>
          <p14:tracePt t="16791" x="949325" y="2998788"/>
          <p14:tracePt t="16794" x="949325" y="3006725"/>
          <p14:tracePt t="16801" x="949325" y="3014663"/>
          <p14:tracePt t="16803" x="957263" y="3014663"/>
          <p14:tracePt t="16811" x="957263" y="3022600"/>
          <p14:tracePt t="16815" x="965200" y="3022600"/>
          <p14:tracePt t="18018" x="965200" y="3014663"/>
          <p14:tracePt t="18021" x="973138" y="3014663"/>
          <p14:tracePt t="18024" x="973138" y="3006725"/>
          <p14:tracePt t="18027" x="973138" y="2998788"/>
          <p14:tracePt t="18031" x="981075" y="2990850"/>
          <p14:tracePt t="18032" x="981075" y="2982913"/>
          <p14:tracePt t="18036" x="981075" y="2974975"/>
          <p14:tracePt t="18038" x="989013" y="2974975"/>
          <p14:tracePt t="18042" x="989013" y="2967038"/>
          <p14:tracePt t="18048" x="989013" y="2959100"/>
          <p14:tracePt t="18050" x="996950" y="2959100"/>
          <p14:tracePt t="18058" x="996950" y="2951163"/>
          <p14:tracePt t="18068" x="1004888" y="2943225"/>
          <p14:tracePt t="18072" x="1004888" y="2935288"/>
          <p14:tracePt t="18076" x="1004888" y="2927350"/>
          <p14:tracePt t="18080" x="1012825" y="2919413"/>
          <p14:tracePt t="18084" x="1012825" y="2909888"/>
          <p14:tracePt t="18088" x="1020763" y="2901950"/>
          <p14:tracePt t="18090" x="1020763" y="2894013"/>
          <p14:tracePt t="18096" x="1020763" y="2878138"/>
          <p14:tracePt t="18098" x="1028700" y="2878138"/>
          <p14:tracePt t="18100" x="1028700" y="2870200"/>
          <p14:tracePt t="18103" x="1028700" y="2862263"/>
          <p14:tracePt t="18106" x="1036638" y="2854325"/>
          <p14:tracePt t="18108" x="1036638" y="2846388"/>
          <p14:tracePt t="18110" x="1036638" y="2838450"/>
          <p14:tracePt t="18112" x="1044575" y="2838450"/>
          <p14:tracePt t="18115" x="1044575" y="2830513"/>
          <p14:tracePt t="18118" x="1052513" y="2814638"/>
          <p14:tracePt t="18120" x="1052513" y="2806700"/>
          <p14:tracePt t="18124" x="1060450" y="2798763"/>
          <p14:tracePt t="18126" x="1060450" y="2790825"/>
          <p14:tracePt t="18129" x="1060450" y="2782888"/>
          <p14:tracePt t="18131" x="1060450" y="2774950"/>
          <p14:tracePt t="18135" x="1068388" y="2767013"/>
          <p14:tracePt t="18137" x="1068388" y="2759075"/>
          <p14:tracePt t="18140" x="1068388" y="2751138"/>
          <p14:tracePt t="18142" x="1076325" y="2743200"/>
          <p14:tracePt t="18146" x="1076325" y="2735263"/>
          <p14:tracePt t="18149" x="1076325" y="2727325"/>
          <p14:tracePt t="18152" x="1084263" y="2719388"/>
          <p14:tracePt t="18154" x="1084263" y="2711450"/>
          <p14:tracePt t="18158" x="1084263" y="2703513"/>
          <p14:tracePt t="18160" x="1084263" y="2695575"/>
          <p14:tracePt t="18164" x="1084263" y="2687638"/>
          <p14:tracePt t="18167" x="1092200" y="2687638"/>
          <p14:tracePt t="18168" x="1092200" y="2679700"/>
          <p14:tracePt t="18172" x="1092200" y="2671763"/>
          <p14:tracePt t="18176" x="1092200" y="2663825"/>
          <p14:tracePt t="18182" x="1100138" y="2655888"/>
          <p14:tracePt t="18184" x="1100138" y="2647950"/>
          <p14:tracePt t="18188" x="1100138" y="2640013"/>
          <p14:tracePt t="18192" x="1100138" y="2632075"/>
          <p14:tracePt t="18198" x="1100138" y="2624138"/>
          <p14:tracePt t="18204" x="1100138" y="2616200"/>
          <p14:tracePt t="18210" x="1100138" y="2608263"/>
          <p14:tracePt t="18218" x="1100138" y="2600325"/>
          <p14:tracePt t="18230" x="1100138" y="2592388"/>
          <p14:tracePt t="18240" x="1100138" y="2584450"/>
          <p14:tracePt t="18242" x="1108075" y="2584450"/>
          <p14:tracePt t="18612" x="1100138" y="2584450"/>
          <p14:tracePt t="18620" x="1100138" y="2592388"/>
          <p14:tracePt t="18624" x="1100138" y="2600325"/>
          <p14:tracePt t="18629" x="1100138" y="2608263"/>
          <p14:tracePt t="18630" x="1100138" y="2616200"/>
          <p14:tracePt t="18634" x="1100138" y="2624138"/>
          <p14:tracePt t="18636" x="1100138" y="2632075"/>
          <p14:tracePt t="18640" x="1100138" y="2640013"/>
          <p14:tracePt t="18642" x="1092200" y="2647950"/>
          <p14:tracePt t="18646" x="1092200" y="2655888"/>
          <p14:tracePt t="18649" x="1092200" y="2663825"/>
          <p14:tracePt t="18650" x="1100138" y="2671763"/>
          <p14:tracePt t="18652" x="1100138" y="2679700"/>
          <p14:tracePt t="18656" x="1100138" y="2687638"/>
          <p14:tracePt t="18658" x="1100138" y="2695575"/>
          <p14:tracePt t="18660" x="1100138" y="2703513"/>
          <p14:tracePt t="18664" x="1100138" y="2711450"/>
          <p14:tracePt t="18666" x="1100138" y="2719388"/>
          <p14:tracePt t="18668" x="1108075" y="2719388"/>
          <p14:tracePt t="18670" x="1108075" y="2727325"/>
          <p14:tracePt t="18672" x="1108075" y="2735263"/>
          <p14:tracePt t="18676" x="1108075" y="2743200"/>
          <p14:tracePt t="18682" x="1108075" y="2751138"/>
          <p14:tracePt t="18684" x="1108075" y="2759075"/>
          <p14:tracePt t="18688" x="1108075" y="2767013"/>
          <p14:tracePt t="18692" x="1108075" y="2774950"/>
          <p14:tracePt t="18697" x="1116013" y="2782888"/>
          <p14:tracePt t="18700" x="1116013" y="2790825"/>
          <p14:tracePt t="18704" x="1116013" y="2798763"/>
          <p14:tracePt t="18708" x="1116013" y="2806700"/>
          <p14:tracePt t="18712" x="1116013" y="2814638"/>
          <p14:tracePt t="18716" x="1123950" y="2822575"/>
          <p14:tracePt t="18722" x="1123950" y="2830513"/>
          <p14:tracePt t="18730" x="1123950" y="2838450"/>
          <p14:tracePt t="18736" x="1123950" y="2846388"/>
          <p14:tracePt t="18754" x="1123950" y="2854325"/>
          <p14:tracePt t="18818" x="1123950" y="2862263"/>
          <p14:tracePt t="18822" x="1123950" y="2870200"/>
          <p14:tracePt t="18826" x="1123950" y="2878138"/>
          <p14:tracePt t="18832" x="1123950" y="2886075"/>
          <p14:tracePt t="18836" x="1123950" y="2894013"/>
          <p14:tracePt t="18842" x="1123950" y="2901950"/>
          <p14:tracePt t="18848" x="1123950" y="2909888"/>
          <p14:tracePt t="18854" x="1123950" y="2919413"/>
          <p14:tracePt t="18862" x="1123950" y="2927350"/>
          <p14:tracePt t="18864" x="1131888" y="2927350"/>
          <p14:tracePt t="18870" x="1131888" y="2935288"/>
          <p14:tracePt t="18880" x="1131888" y="2943225"/>
          <p14:tracePt t="19140" x="1131888" y="2951163"/>
          <p14:tracePt t="19464" x="1131888" y="2959100"/>
          <p14:tracePt t="19474" x="1123950" y="2959100"/>
          <p14:tracePt t="19480" x="1123950" y="2967038"/>
          <p14:tracePt t="19484" x="1116013" y="2967038"/>
          <p14:tracePt t="19490" x="1116013" y="2974975"/>
          <p14:tracePt t="19500" x="1108075" y="2974975"/>
          <p14:tracePt t="19949" x="1108075" y="2967038"/>
          <p14:tracePt t="19954" x="1100138" y="2959100"/>
          <p14:tracePt t="19958" x="1100138" y="2951163"/>
          <p14:tracePt t="19960" x="1100138" y="2943225"/>
          <p14:tracePt t="19965" x="1092200" y="2927350"/>
          <p14:tracePt t="19966" x="1092200" y="2919413"/>
          <p14:tracePt t="19968" x="1092200" y="2909888"/>
          <p14:tracePt t="19973" x="1084263" y="2901950"/>
          <p14:tracePt t="19974" x="1084263" y="2894013"/>
          <p14:tracePt t="19979" x="1084263" y="2886075"/>
          <p14:tracePt t="19981" x="1084263" y="2878138"/>
          <p14:tracePt t="19984" x="1076325" y="2870200"/>
          <p14:tracePt t="19986" x="1076325" y="2862263"/>
          <p14:tracePt t="19990" x="1076325" y="2854325"/>
          <p14:tracePt t="19995" x="1076325" y="2846388"/>
          <p14:tracePt t="19998" x="1076325" y="2838450"/>
          <p14:tracePt t="20004" x="1076325" y="2830513"/>
          <p14:tracePt t="20008" x="1076325" y="2822575"/>
          <p14:tracePt t="20013" x="1076325" y="2814638"/>
          <p14:tracePt t="20016" x="1076325" y="2806700"/>
          <p14:tracePt t="20020" x="1076325" y="2798763"/>
          <p14:tracePt t="20024" x="1076325" y="2790825"/>
          <p14:tracePt t="20029" x="1084263" y="2790825"/>
          <p14:tracePt t="20031" x="1084263" y="2782888"/>
          <p14:tracePt t="20034" x="1084263" y="2774950"/>
          <p14:tracePt t="20038" x="1084263" y="2767013"/>
          <p14:tracePt t="20042" x="1092200" y="2767013"/>
          <p14:tracePt t="20046" x="1092200" y="2759075"/>
          <p14:tracePt t="20048" x="1092200" y="2751138"/>
          <p14:tracePt t="20050" x="1100138" y="2751138"/>
          <p14:tracePt t="20052" x="1100138" y="2743200"/>
          <p14:tracePt t="20056" x="1100138" y="2735263"/>
          <p14:tracePt t="20058" x="1108075" y="2735263"/>
          <p14:tracePt t="20062" x="1108075" y="2727325"/>
          <p14:tracePt t="20068" x="1116013" y="2719388"/>
          <p14:tracePt t="20072" x="1116013" y="2711450"/>
          <p14:tracePt t="20076" x="1123950" y="2711450"/>
          <p14:tracePt t="20081" x="1123950" y="2703513"/>
          <p14:tracePt t="20086" x="1123950" y="2695575"/>
          <p14:tracePt t="20089" x="1131888" y="2695575"/>
          <p14:tracePt t="20092" x="1131888" y="2687638"/>
          <p14:tracePt t="20097" x="1139825" y="2687638"/>
          <p14:tracePt t="20099" x="1139825" y="2679700"/>
          <p14:tracePt t="20104" x="1147763" y="2671763"/>
          <p14:tracePt t="20110" x="1147763" y="2663825"/>
          <p14:tracePt t="20113" x="1155700" y="2663825"/>
          <p14:tracePt t="20115" x="1155700" y="2655888"/>
          <p14:tracePt t="20120" x="1163638" y="2647950"/>
          <p14:tracePt t="20126" x="1163638" y="2640013"/>
          <p14:tracePt t="20133" x="1171575" y="2640013"/>
          <p14:tracePt t="20135" x="1171575" y="2632075"/>
          <p14:tracePt t="20145" x="1179513" y="2624138"/>
          <p14:tracePt t="20152" x="1179513" y="2616200"/>
          <p14:tracePt t="20156" x="1187450" y="2616200"/>
          <p14:tracePt t="20160" x="1187450" y="2608263"/>
          <p14:tracePt t="20166" x="1195388" y="2600325"/>
          <p14:tracePt t="20172" x="1195388" y="2592388"/>
          <p14:tracePt t="20176" x="1203325" y="2592388"/>
          <p14:tracePt t="20179" x="1203325" y="2584450"/>
          <p14:tracePt t="20183" x="1211263" y="2584450"/>
          <p14:tracePt t="20184" x="1211263" y="2576513"/>
          <p14:tracePt t="20191" x="1220788" y="2566988"/>
          <p14:tracePt t="20196" x="1228725" y="2559050"/>
          <p14:tracePt t="20202" x="1228725" y="2551113"/>
          <p14:tracePt t="20204" x="1236663" y="2551113"/>
          <p14:tracePt t="20208" x="1236663" y="2543175"/>
          <p14:tracePt t="20210" x="1244600" y="2543175"/>
          <p14:tracePt t="20213" x="1244600" y="2535238"/>
          <p14:tracePt t="20216" x="1252538" y="2535238"/>
          <p14:tracePt t="20218" x="1252538" y="2527300"/>
          <p14:tracePt t="20222" x="1260475" y="2527300"/>
          <p14:tracePt t="20224" x="1260475" y="2519363"/>
          <p14:tracePt t="20229" x="1268413" y="2511425"/>
          <p14:tracePt t="20234" x="1268413" y="2503488"/>
          <p14:tracePt t="20236" x="1276350" y="2503488"/>
          <p14:tracePt t="20240" x="1276350" y="2495550"/>
          <p14:tracePt t="20242" x="1284288" y="2495550"/>
          <p14:tracePt t="20246" x="1284288" y="2487613"/>
          <p14:tracePt t="20250" x="1292225" y="2479675"/>
          <p14:tracePt t="20256" x="1300163" y="2471738"/>
          <p14:tracePt t="20262" x="1300163" y="2463800"/>
          <p14:tracePt t="20266" x="1308100" y="2455863"/>
          <p14:tracePt t="20272" x="1316038" y="2447925"/>
          <p14:tracePt t="20279" x="1323975" y="2439988"/>
          <p14:tracePt t="20286" x="1331913" y="2432050"/>
          <p14:tracePt t="20292" x="1339850" y="2424113"/>
          <p14:tracePt t="20298" x="1347788" y="2416175"/>
          <p14:tracePt t="20302" x="1355725" y="2416175"/>
          <p14:tracePt t="20306" x="1355725" y="2408238"/>
          <p14:tracePt t="20308" x="1363663" y="2408238"/>
          <p14:tracePt t="20310" x="1363663" y="2400300"/>
          <p14:tracePt t="20313" x="1371600" y="2400300"/>
          <p14:tracePt t="20316" x="1379538" y="2392363"/>
          <p14:tracePt t="20320" x="1379538" y="2384425"/>
          <p14:tracePt t="20322" x="1387475" y="2384425"/>
          <p14:tracePt t="20326" x="1395413" y="2376488"/>
          <p14:tracePt t="20332" x="1403350" y="2368550"/>
          <p14:tracePt t="20334" x="1411288" y="2368550"/>
          <p14:tracePt t="20336" x="1411288" y="2360613"/>
          <p14:tracePt t="20339" x="1419225" y="2360613"/>
          <p14:tracePt t="20342" x="1427163" y="2352675"/>
          <p14:tracePt t="20346" x="1435100" y="2344738"/>
          <p14:tracePt t="20349" x="1443038" y="2344738"/>
          <p14:tracePt t="20352" x="1450975" y="2336800"/>
          <p14:tracePt t="20354" x="1458913" y="2336800"/>
          <p14:tracePt t="20356" x="1458913" y="2328863"/>
          <p14:tracePt t="20358" x="1466850" y="2328863"/>
          <p14:tracePt t="20360" x="1466850" y="2320925"/>
          <p14:tracePt t="20363" x="1474788" y="2320925"/>
          <p14:tracePt t="20364" x="1482725" y="2312988"/>
          <p14:tracePt t="20368" x="1490663" y="2305050"/>
          <p14:tracePt t="20372" x="1498600" y="2297113"/>
          <p14:tracePt t="20374" x="1506538" y="2297113"/>
          <p14:tracePt t="20376" x="1506538" y="2289175"/>
          <p14:tracePt t="20379" x="1514475" y="2289175"/>
          <p14:tracePt t="20380" x="1522413" y="2281238"/>
          <p14:tracePt t="20383" x="1530350" y="2281238"/>
          <p14:tracePt t="20385" x="1530350" y="2273300"/>
          <p14:tracePt t="20387" x="1538288" y="2273300"/>
          <p14:tracePt t="20388" x="1546225" y="2265363"/>
          <p14:tracePt t="20392" x="1554163" y="2257425"/>
          <p14:tracePt t="20395" x="1562100" y="2257425"/>
          <p14:tracePt t="20396" x="1571625" y="2249488"/>
          <p14:tracePt t="20400" x="1579563" y="2249488"/>
          <p14:tracePt t="20402" x="1587500" y="2241550"/>
          <p14:tracePt t="20404" x="1587500" y="2233613"/>
          <p14:tracePt t="20406" x="1595438" y="2233613"/>
          <p14:tracePt t="20408" x="1603375" y="2224088"/>
          <p14:tracePt t="20410" x="1611313" y="2224088"/>
          <p14:tracePt t="20413" x="1619250" y="2216150"/>
          <p14:tracePt t="20418" x="1635125" y="2208213"/>
          <p14:tracePt t="20420" x="1643063" y="2200275"/>
          <p14:tracePt t="20422" x="1651000" y="2200275"/>
          <p14:tracePt t="20424" x="1651000" y="2192338"/>
          <p14:tracePt t="20426" x="1658938" y="2192338"/>
          <p14:tracePt t="20429" x="1666875" y="2184400"/>
          <p14:tracePt t="20433" x="1682750" y="2176463"/>
          <p14:tracePt t="20436" x="1690688" y="2168525"/>
          <p14:tracePt t="20438" x="1698625" y="2168525"/>
          <p14:tracePt t="20440" x="1706563" y="2168525"/>
          <p14:tracePt t="20442" x="1714500" y="2160588"/>
          <p14:tracePt t="20446" x="1722438" y="2152650"/>
          <p14:tracePt t="20450" x="1738313" y="2152650"/>
          <p14:tracePt t="20452" x="1746250" y="2144713"/>
          <p14:tracePt t="20454" x="1754188" y="2144713"/>
          <p14:tracePt t="20456" x="1762125" y="2144713"/>
          <p14:tracePt t="20458" x="1770063" y="2136775"/>
          <p14:tracePt t="20462" x="1785938" y="2136775"/>
          <p14:tracePt t="20465" x="1793875" y="2128838"/>
          <p14:tracePt t="20466" x="1801813" y="2128838"/>
          <p14:tracePt t="20469" x="1809750" y="2120900"/>
          <p14:tracePt t="20470" x="1817688" y="2120900"/>
          <p14:tracePt t="20472" x="1825625" y="2120900"/>
          <p14:tracePt t="20474" x="1833563" y="2112963"/>
          <p14:tracePt t="20476" x="1841500" y="2112963"/>
          <p14:tracePt t="20479" x="1849438" y="2112963"/>
          <p14:tracePt t="20481" x="1857375" y="2105025"/>
          <p14:tracePt t="20483" x="1873250" y="2105025"/>
          <p14:tracePt t="20484" x="1881188" y="2105025"/>
          <p14:tracePt t="20486" x="1889125" y="2097088"/>
          <p14:tracePt t="20488" x="1897063" y="2097088"/>
          <p14:tracePt t="20490" x="1905000" y="2097088"/>
          <p14:tracePt t="20492" x="1922463" y="2097088"/>
          <p14:tracePt t="20496" x="1938338" y="2089150"/>
          <p14:tracePt t="20499" x="1946275" y="2089150"/>
          <p14:tracePt t="20500" x="1954213" y="2081213"/>
          <p14:tracePt t="20502" x="1962150" y="2081213"/>
          <p14:tracePt t="20504" x="1978025" y="2081213"/>
          <p14:tracePt t="20506" x="1985963" y="2081213"/>
          <p14:tracePt t="20509" x="2001838" y="2081213"/>
          <p14:tracePt t="20510" x="2009775" y="2073275"/>
          <p14:tracePt t="20513" x="2025650" y="2073275"/>
          <p14:tracePt t="20517" x="2049463" y="2073275"/>
          <p14:tracePt t="20518" x="2065338" y="2065338"/>
          <p14:tracePt t="20520" x="2073275" y="2065338"/>
          <p14:tracePt t="20523" x="2089150" y="2065338"/>
          <p14:tracePt t="20528" x="2128838" y="2057400"/>
          <p14:tracePt t="20532" x="2144713" y="2057400"/>
          <p14:tracePt t="20534" x="2176463" y="2049463"/>
          <p14:tracePt t="20536" x="2192338" y="2049463"/>
          <p14:tracePt t="20538" x="2208213" y="2049463"/>
          <p14:tracePt t="20540" x="2224088" y="2049463"/>
          <p14:tracePt t="20542" x="2239963" y="2041525"/>
          <p14:tracePt t="20545" x="2255838" y="2041525"/>
          <p14:tracePt t="20548" x="2281238" y="2041525"/>
          <p14:tracePt t="20550" x="2297113" y="2041525"/>
          <p14:tracePt t="20552" x="2312988" y="2041525"/>
          <p14:tracePt t="20554" x="2328863" y="2033588"/>
          <p14:tracePt t="20557" x="2344738" y="2033588"/>
          <p14:tracePt t="20558" x="2360613" y="2033588"/>
          <p14:tracePt t="20564" x="2392363" y="2033588"/>
          <p14:tracePt t="20567" x="2424113" y="2033588"/>
          <p14:tracePt t="20569" x="2439988" y="2033588"/>
          <p14:tracePt t="20571" x="2455863" y="2033588"/>
          <p14:tracePt t="20573" x="2471738" y="2033588"/>
          <p14:tracePt t="20575" x="2487613" y="2033588"/>
          <p14:tracePt t="20577" x="2503488" y="2033588"/>
          <p14:tracePt t="20581" x="2535238" y="2025650"/>
          <p14:tracePt t="20582" x="2551113" y="2025650"/>
          <p14:tracePt t="20585" x="2566988" y="2025650"/>
          <p14:tracePt t="20587" x="2582863" y="2025650"/>
          <p14:tracePt t="20588" x="2598738" y="2025650"/>
          <p14:tracePt t="20590" x="2616200" y="2025650"/>
          <p14:tracePt t="20592" x="2632075" y="2025650"/>
          <p14:tracePt t="20597" x="2663825" y="2025650"/>
          <p14:tracePt t="20598" x="2679700" y="2025650"/>
          <p14:tracePt t="20600" x="2695575" y="2025650"/>
          <p14:tracePt t="20603" x="2711450" y="2025650"/>
          <p14:tracePt t="20604" x="2727325" y="2033588"/>
          <p14:tracePt t="20606" x="2743200" y="2033588"/>
          <p14:tracePt t="20608" x="2751138" y="2033588"/>
          <p14:tracePt t="20610" x="2767013" y="2033588"/>
          <p14:tracePt t="20613" x="2782888" y="2033588"/>
          <p14:tracePt t="20614" x="2790825" y="2033588"/>
          <p14:tracePt t="20616" x="2806700" y="2033588"/>
          <p14:tracePt t="20619" x="2814638" y="2033588"/>
          <p14:tracePt t="20620" x="2822575" y="2033588"/>
          <p14:tracePt t="20622" x="2838450" y="2033588"/>
          <p14:tracePt t="20624" x="2846388" y="2033588"/>
          <p14:tracePt t="20626" x="2854325" y="2041525"/>
          <p14:tracePt t="20629" x="2870200" y="2041525"/>
          <p14:tracePt t="20631" x="2878138" y="2041525"/>
          <p14:tracePt t="20632" x="2886075" y="2041525"/>
          <p14:tracePt t="20635" x="2901950" y="2041525"/>
          <p14:tracePt t="20636" x="2909888" y="2041525"/>
          <p14:tracePt t="20638" x="2917825" y="2041525"/>
          <p14:tracePt t="20640" x="2925763" y="2041525"/>
          <p14:tracePt t="20642" x="2933700" y="2041525"/>
          <p14:tracePt t="20645" x="2941638" y="2041525"/>
          <p14:tracePt t="20649" x="2957513" y="2041525"/>
          <p14:tracePt t="20651" x="2967038" y="2041525"/>
          <p14:tracePt t="20652" x="2974975" y="2041525"/>
          <p14:tracePt t="20654" x="2982913" y="2049463"/>
          <p14:tracePt t="20658" x="2990850" y="2049463"/>
          <p14:tracePt t="20662" x="2998788" y="2049463"/>
          <p14:tracePt t="20665" x="3006725" y="2049463"/>
          <p14:tracePt t="20668" x="3014663" y="2049463"/>
          <p14:tracePt t="20672" x="3022600" y="2049463"/>
          <p14:tracePt t="20674" x="3022600" y="2057400"/>
          <p14:tracePt t="20676" x="3030538" y="2057400"/>
          <p14:tracePt t="20682" x="3038475" y="2057400"/>
          <p14:tracePt t="20686" x="3046413" y="2057400"/>
          <p14:tracePt t="20692" x="3054350" y="2065338"/>
          <p14:tracePt t="20698" x="3062288" y="2065338"/>
          <p14:tracePt t="20702" x="3070225" y="2065338"/>
          <p14:tracePt t="20708" x="3078163" y="2073275"/>
          <p14:tracePt t="20713" x="3086100" y="2073275"/>
          <p14:tracePt t="20716" x="3094038" y="2073275"/>
          <p14:tracePt t="20720" x="3101975" y="2073275"/>
          <p14:tracePt t="20722" x="3101975" y="2081213"/>
          <p14:tracePt t="20724" x="3109913" y="2081213"/>
          <p14:tracePt t="20730" x="3117850" y="2081213"/>
          <p14:tracePt t="20732" x="3125788" y="2081213"/>
          <p14:tracePt t="20734" x="3133725" y="2089150"/>
          <p14:tracePt t="20738" x="3141663" y="2089150"/>
          <p14:tracePt t="20740" x="3149600" y="2089150"/>
          <p14:tracePt t="20746" x="3157538" y="2089150"/>
          <p14:tracePt t="20747" x="3165475" y="2089150"/>
          <p14:tracePt t="20750" x="3173413" y="2089150"/>
          <p14:tracePt t="20754" x="3181350" y="2089150"/>
          <p14:tracePt t="20758" x="3189288" y="2089150"/>
          <p14:tracePt t="20761" x="3197225" y="2089150"/>
          <p14:tracePt t="20764" x="3205163" y="2097088"/>
          <p14:tracePt t="20766" x="3213100" y="2097088"/>
          <p14:tracePt t="20770" x="3221038" y="2097088"/>
          <p14:tracePt t="20772" x="3228975" y="2097088"/>
          <p14:tracePt t="20776" x="3236913" y="2097088"/>
          <p14:tracePt t="20779" x="3244850" y="2097088"/>
          <p14:tracePt t="20781" x="3252788" y="2097088"/>
          <p14:tracePt t="20784" x="3260725" y="2097088"/>
          <p14:tracePt t="20786" x="3268663" y="2097088"/>
          <p14:tracePt t="20790" x="3276600" y="2097088"/>
          <p14:tracePt t="20793" x="3284538" y="2097088"/>
          <p14:tracePt t="20795" x="3292475" y="2097088"/>
          <p14:tracePt t="20798" x="3300413" y="2097088"/>
          <p14:tracePt t="20800" x="3308350" y="2089150"/>
          <p14:tracePt t="20804" x="3317875" y="2089150"/>
          <p14:tracePt t="20806" x="3325813" y="2089150"/>
          <p14:tracePt t="20810" x="3333750" y="2089150"/>
          <p14:tracePt t="20813" x="3341688" y="2089150"/>
          <p14:tracePt t="20816" x="3349625" y="2089150"/>
          <p14:tracePt t="20818" x="3357563" y="2089150"/>
          <p14:tracePt t="20822" x="3365500" y="2089150"/>
          <p14:tracePt t="20826" x="3373438" y="2089150"/>
          <p14:tracePt t="20829" x="3381375" y="2089150"/>
          <p14:tracePt t="20832" x="3389313" y="2089150"/>
          <p14:tracePt t="20836" x="3397250" y="2089150"/>
          <p14:tracePt t="20839" x="3405188" y="2089150"/>
          <p14:tracePt t="20842" x="3413125" y="2089150"/>
          <p14:tracePt t="20846" x="3421063" y="2089150"/>
          <p14:tracePt t="20848" x="3429000" y="2089150"/>
          <p14:tracePt t="20852" x="3436938" y="2089150"/>
          <p14:tracePt t="20854" x="3444875" y="2089150"/>
          <p14:tracePt t="20858" x="3452813" y="2089150"/>
          <p14:tracePt t="20860" x="3460750" y="2089150"/>
          <p14:tracePt t="20864" x="3468688" y="2089150"/>
          <p14:tracePt t="20866" x="3476625" y="2097088"/>
          <p14:tracePt t="20870" x="3484563" y="2097088"/>
          <p14:tracePt t="20872" x="3492500" y="2097088"/>
          <p14:tracePt t="20876" x="3500438" y="2097088"/>
          <p14:tracePt t="20879" x="3508375" y="2097088"/>
          <p14:tracePt t="20880" x="3516313" y="2097088"/>
          <p14:tracePt t="20884" x="3524250" y="2105025"/>
          <p14:tracePt t="20886" x="3532188" y="2105025"/>
          <p14:tracePt t="20888" x="3540125" y="2105025"/>
          <p14:tracePt t="20892" x="3548063" y="2105025"/>
          <p14:tracePt t="20897" x="3563938" y="2112963"/>
          <p14:tracePt t="20900" x="3571875" y="2112963"/>
          <p14:tracePt t="20902" x="3579813" y="2112963"/>
          <p14:tracePt t="20904" x="3587750" y="2112963"/>
          <p14:tracePt t="20906" x="3595688" y="2120900"/>
          <p14:tracePt t="20908" x="3603625" y="2120900"/>
          <p14:tracePt t="20912" x="3611563" y="2120900"/>
          <p14:tracePt t="20915" x="3619500" y="2128838"/>
          <p14:tracePt t="20917" x="3627438" y="2128838"/>
          <p14:tracePt t="20920" x="3635375" y="2128838"/>
          <p14:tracePt t="20922" x="3643313" y="2136775"/>
          <p14:tracePt t="20926" x="3651250" y="2136775"/>
          <p14:tracePt t="20929" x="3660775" y="2136775"/>
          <p14:tracePt t="20933" x="3668713" y="2144713"/>
          <p14:tracePt t="20934" x="3676650" y="2144713"/>
          <p14:tracePt t="20936" x="3684588" y="2144713"/>
          <p14:tracePt t="20949" x="3716338" y="2152650"/>
          <p14:tracePt t="20952" x="3724275" y="2160588"/>
          <p14:tracePt t="20956" x="3732213" y="2160588"/>
          <p14:tracePt t="20960" x="3740150" y="2160588"/>
          <p14:tracePt t="20966" x="3748088" y="2168525"/>
          <p14:tracePt t="20974" x="3756025" y="2168525"/>
          <p14:tracePt t="21450" x="3756025" y="2176463"/>
          <p14:tracePt t="21453" x="3763963" y="2176463"/>
          <p14:tracePt t="21460" x="3763963" y="2184400"/>
          <p14:tracePt t="21472" x="3763963" y="2192338"/>
          <p14:tracePt t="21474" x="3771900" y="2192338"/>
          <p14:tracePt t="21514" x="3771900" y="2200275"/>
          <p14:tracePt t="21813" x="3779838" y="2200275"/>
          <p14:tracePt t="21818" x="3779838" y="2208213"/>
          <p14:tracePt t="21834" x="3779838" y="2216150"/>
          <p14:tracePt t="21866" x="3779838" y="2224088"/>
          <p14:tracePt t="22094" x="3787775" y="2224088"/>
          <p14:tracePt t="22436" x="3795713" y="2224088"/>
          <p14:tracePt t="22442" x="3795713" y="2233613"/>
          <p14:tracePt t="22458" x="3803650" y="2233613"/>
          <p14:tracePt t="22470" x="3811588" y="2233613"/>
          <p14:tracePt t="22473" x="3811588" y="2241550"/>
          <p14:tracePt t="22482" x="3819525" y="2241550"/>
          <p14:tracePt t="22504" x="3819525" y="2249488"/>
          <p14:tracePt t="22948" x="3827463" y="2249488"/>
          <p14:tracePt t="22964" x="3835400" y="2257425"/>
          <p14:tracePt t="22968" x="3843338" y="2257425"/>
          <p14:tracePt t="22972" x="3851275" y="2257425"/>
          <p14:tracePt t="22976" x="3851275" y="2265363"/>
          <p14:tracePt t="22980" x="3859213" y="2265363"/>
          <p14:tracePt t="22984" x="3867150" y="2265363"/>
          <p14:tracePt t="22988" x="3867150" y="2273300"/>
          <p14:tracePt t="22990" x="3875088" y="2273300"/>
          <p14:tracePt t="22998" x="3883025" y="2273300"/>
          <p14:tracePt t="23010" x="3890963" y="2273300"/>
          <p14:tracePt t="23374" x="3898900" y="2273300"/>
          <p14:tracePt t="23380" x="3898900" y="2281238"/>
          <p14:tracePt t="23384" x="3906838" y="2281238"/>
          <p14:tracePt t="23386" x="3914775" y="2281238"/>
          <p14:tracePt t="23390" x="3922713" y="2281238"/>
          <p14:tracePt t="23397" x="3930650" y="2289175"/>
          <p14:tracePt t="23399" x="3938588" y="2289175"/>
          <p14:tracePt t="23402" x="3946525" y="2289175"/>
          <p14:tracePt t="23406" x="3954463" y="2289175"/>
          <p14:tracePt t="23408" x="3962400" y="2289175"/>
          <p14:tracePt t="23413" x="3970338" y="2289175"/>
          <p14:tracePt t="23416" x="3978275" y="2289175"/>
          <p14:tracePt t="23418" x="3986213" y="2289175"/>
          <p14:tracePt t="23422" x="3994150" y="2289175"/>
          <p14:tracePt t="23424" x="4002088" y="2289175"/>
          <p14:tracePt t="23426" x="4011613" y="2289175"/>
          <p14:tracePt t="23429" x="4019550" y="2289175"/>
          <p14:tracePt t="23432" x="4027488" y="2289175"/>
          <p14:tracePt t="23434" x="4035425" y="2281238"/>
          <p14:tracePt t="23436" x="4043363" y="2281238"/>
          <p14:tracePt t="23438" x="4051300" y="2281238"/>
          <p14:tracePt t="23440" x="4059238" y="2281238"/>
          <p14:tracePt t="23442" x="4067175" y="2281238"/>
          <p14:tracePt t="23447" x="4083050" y="2281238"/>
          <p14:tracePt t="23448" x="4090988" y="2281238"/>
          <p14:tracePt t="23452" x="4098925" y="2281238"/>
          <p14:tracePt t="23454" x="4106863" y="2281238"/>
          <p14:tracePt t="23456" x="4114800" y="2281238"/>
          <p14:tracePt t="23458" x="4122738" y="2281238"/>
          <p14:tracePt t="23462" x="4130675" y="2281238"/>
          <p14:tracePt t="23465" x="4138613" y="2281238"/>
          <p14:tracePt t="23466" x="4146550" y="2281238"/>
          <p14:tracePt t="23468" x="4154488" y="2281238"/>
          <p14:tracePt t="23470" x="4162425" y="2281238"/>
          <p14:tracePt t="23472" x="4170363" y="2281238"/>
          <p14:tracePt t="23474" x="4178300" y="2281238"/>
          <p14:tracePt t="23476" x="4186238" y="2281238"/>
          <p14:tracePt t="23480" x="4194175" y="2281238"/>
          <p14:tracePt t="23481" x="4202113" y="2281238"/>
          <p14:tracePt t="23482" x="4210050" y="2281238"/>
          <p14:tracePt t="23484" x="4217988" y="2281238"/>
          <p14:tracePt t="23486" x="4225925" y="2281238"/>
          <p14:tracePt t="23488" x="4233863" y="2281238"/>
          <p14:tracePt t="23490" x="4241800" y="2281238"/>
          <p14:tracePt t="23492" x="4249738" y="2281238"/>
          <p14:tracePt t="23496" x="4265613" y="2281238"/>
          <p14:tracePt t="23498" x="4273550" y="2281238"/>
          <p14:tracePt t="23500" x="4281488" y="2273300"/>
          <p14:tracePt t="23504" x="4289425" y="2273300"/>
          <p14:tracePt t="23506" x="4297363" y="2273300"/>
          <p14:tracePt t="23510" x="4305300" y="2273300"/>
          <p14:tracePt t="23514" x="4313238" y="2273300"/>
          <p14:tracePt t="23518" x="4321175" y="2273300"/>
          <p14:tracePt t="23522" x="4329113" y="2273300"/>
          <p14:tracePt t="23529" x="4337050" y="2273300"/>
          <p14:tracePt t="23535" x="4344988" y="2273300"/>
          <p14:tracePt t="23538" x="4344988" y="2265363"/>
          <p14:tracePt t="23540" x="4352925" y="2265363"/>
          <p14:tracePt t="23548" x="4362450" y="2265363"/>
          <p14:tracePt t="23556" x="4370388" y="2265363"/>
          <p14:tracePt t="23564" x="4378325" y="2265363"/>
          <p14:tracePt t="23568" x="4378325" y="2257425"/>
          <p14:tracePt t="23572" x="4386263" y="2257425"/>
          <p14:tracePt t="23579" x="4394200" y="2257425"/>
          <p14:tracePt t="23584" x="4402138" y="2257425"/>
          <p14:tracePt t="23588" x="4410075" y="2249488"/>
          <p14:tracePt t="23592" x="4418013" y="2249488"/>
          <p14:tracePt t="23597" x="4425950" y="2249488"/>
          <p14:tracePt t="23598" x="4433888" y="2249488"/>
          <p14:tracePt t="23602" x="4441825" y="2241550"/>
          <p14:tracePt t="23605" x="4449763" y="2241550"/>
          <p14:tracePt t="23608" x="4457700" y="2241550"/>
          <p14:tracePt t="23610" x="4465638" y="2241550"/>
          <p14:tracePt t="23614" x="4473575" y="2233613"/>
          <p14:tracePt t="23618" x="4481513" y="2233613"/>
          <p14:tracePt t="23620" x="4489450" y="2233613"/>
          <p14:tracePt t="23624" x="4497388" y="2233613"/>
          <p14:tracePt t="23626" x="4505325" y="2224088"/>
          <p14:tracePt t="23632" x="4513263" y="2224088"/>
          <p14:tracePt t="23634" x="4521200" y="2224088"/>
          <p14:tracePt t="23638" x="4529138" y="2216150"/>
          <p14:tracePt t="23640" x="4537075" y="2216150"/>
          <p14:tracePt t="23645" x="4545013" y="2216150"/>
          <p14:tracePt t="23648" x="4552950" y="2216150"/>
          <p14:tracePt t="23651" x="4552950" y="2208213"/>
          <p14:tracePt t="23652" x="4560888" y="2208213"/>
          <p14:tracePt t="23654" x="4568825" y="2208213"/>
          <p14:tracePt t="23658" x="4576763" y="2208213"/>
          <p14:tracePt t="23660" x="4584700" y="2200275"/>
          <p14:tracePt t="23663" x="4592638" y="2200275"/>
          <p14:tracePt t="23666" x="4600575" y="2200275"/>
          <p14:tracePt t="23668" x="4608513" y="2200275"/>
          <p14:tracePt t="23670" x="4616450" y="2200275"/>
          <p14:tracePt t="23672" x="4616450" y="2192338"/>
          <p14:tracePt t="23674" x="4624388" y="2192338"/>
          <p14:tracePt t="23676" x="4632325" y="2192338"/>
          <p14:tracePt t="23682" x="4648200" y="2192338"/>
          <p14:tracePt t="23684" x="4648200" y="2184400"/>
          <p14:tracePt t="23686" x="4656138" y="2184400"/>
          <p14:tracePt t="23688" x="4664075" y="2184400"/>
          <p14:tracePt t="23692" x="4672013" y="2184400"/>
          <p14:tracePt t="23696" x="4679950" y="2184400"/>
          <p14:tracePt t="23698" x="4687888" y="2184400"/>
          <p14:tracePt t="23700" x="4695825" y="2176463"/>
          <p14:tracePt t="23702" x="4705350" y="2176463"/>
          <p14:tracePt t="23706" x="4713288" y="2176463"/>
          <p14:tracePt t="23710" x="4721225" y="2176463"/>
          <p14:tracePt t="23713" x="4729163" y="2176463"/>
          <p14:tracePt t="23716" x="4737100" y="2176463"/>
          <p14:tracePt t="23720" x="4745038" y="2176463"/>
          <p14:tracePt t="23724" x="4752975" y="2168525"/>
          <p14:tracePt t="23730" x="4760913" y="2168525"/>
          <p14:tracePt t="23732" x="4768850" y="2168525"/>
          <p14:tracePt t="23736" x="4776788" y="2168525"/>
          <p14:tracePt t="23739" x="4784725" y="2168525"/>
          <p14:tracePt t="23742" x="4792663" y="2168525"/>
          <p14:tracePt t="23747" x="4800600" y="2168525"/>
          <p14:tracePt t="23750" x="4808538" y="2168525"/>
          <p14:tracePt t="23754" x="4816475" y="2168525"/>
          <p14:tracePt t="23758" x="4824413" y="2168525"/>
          <p14:tracePt t="23763" x="4832350" y="2168525"/>
          <p14:tracePt t="23768" x="4840288" y="2168525"/>
          <p14:tracePt t="23772" x="4848225" y="2168525"/>
          <p14:tracePt t="23776" x="4848225" y="2160588"/>
          <p14:tracePt t="23779" x="4856163" y="2160588"/>
          <p14:tracePt t="23786" x="4864100" y="2160588"/>
          <p14:tracePt t="23797" x="4872038" y="2160588"/>
          <p14:tracePt t="24956" x="4872038" y="2168525"/>
          <p14:tracePt t="25064" x="4879975" y="2168525"/>
          <p14:tracePt t="25070" x="4887913" y="2168525"/>
          <p14:tracePt t="25073" x="4895850" y="2168525"/>
          <p14:tracePt t="25074" x="4903788" y="2168525"/>
          <p14:tracePt t="25076" x="4903788" y="2176463"/>
          <p14:tracePt t="25079" x="4911725" y="2176463"/>
          <p14:tracePt t="25080" x="4919663" y="2176463"/>
          <p14:tracePt t="25082" x="4927600" y="2176463"/>
          <p14:tracePt t="25084" x="4935538" y="2176463"/>
          <p14:tracePt t="25087" x="4943475" y="2176463"/>
          <p14:tracePt t="25088" x="4951413" y="2176463"/>
          <p14:tracePt t="25090" x="4959350" y="2176463"/>
          <p14:tracePt t="25092" x="4967288" y="2184400"/>
          <p14:tracePt t="25096" x="4983163" y="2184400"/>
          <p14:tracePt t="25098" x="4991100" y="2184400"/>
          <p14:tracePt t="25100" x="4999038" y="2184400"/>
          <p14:tracePt t="25103" x="5006975" y="2184400"/>
          <p14:tracePt t="25104" x="5014913" y="2184400"/>
          <p14:tracePt t="25106" x="5022850" y="2184400"/>
          <p14:tracePt t="25110" x="5030788" y="2184400"/>
          <p14:tracePt t="25114" x="5038725" y="2184400"/>
          <p14:tracePt t="25116" x="5046663" y="2184400"/>
          <p14:tracePt t="25120" x="5056188" y="2184400"/>
          <p14:tracePt t="25122" x="5064125" y="2184400"/>
          <p14:tracePt t="25124" x="5072063" y="2184400"/>
          <p14:tracePt t="25129" x="5080000" y="2184400"/>
          <p14:tracePt t="25130" x="5087938" y="2184400"/>
          <p14:tracePt t="25132" x="5095875" y="2184400"/>
          <p14:tracePt t="25136" x="5103813" y="2184400"/>
          <p14:tracePt t="25138" x="5111750" y="2184400"/>
          <p14:tracePt t="25140" x="5119688" y="2184400"/>
          <p14:tracePt t="25142" x="5127625" y="2184400"/>
          <p14:tracePt t="25147" x="5143500" y="2184400"/>
          <p14:tracePt t="25149" x="5151438" y="2184400"/>
          <p14:tracePt t="25151" x="5167313" y="2184400"/>
          <p14:tracePt t="25152" x="5175250" y="2184400"/>
          <p14:tracePt t="25154" x="5183188" y="2184400"/>
          <p14:tracePt t="25156" x="5191125" y="2184400"/>
          <p14:tracePt t="25158" x="5199063" y="2184400"/>
          <p14:tracePt t="25160" x="5207000" y="2184400"/>
          <p14:tracePt t="25163" x="5214938" y="2184400"/>
          <p14:tracePt t="25167" x="5230813" y="2184400"/>
          <p14:tracePt t="25169" x="5238750" y="2184400"/>
          <p14:tracePt t="25170" x="5254625" y="2184400"/>
          <p14:tracePt t="25172" x="5262563" y="2184400"/>
          <p14:tracePt t="25174" x="5270500" y="2184400"/>
          <p14:tracePt t="25176" x="5278438" y="2184400"/>
          <p14:tracePt t="25179" x="5286375" y="2184400"/>
          <p14:tracePt t="25183" x="5310188" y="2176463"/>
          <p14:tracePt t="25184" x="5326063" y="2176463"/>
          <p14:tracePt t="25186" x="5334000" y="2176463"/>
          <p14:tracePt t="25188" x="5349875" y="2176463"/>
          <p14:tracePt t="25190" x="5357813" y="2168525"/>
          <p14:tracePt t="25192" x="5365750" y="2168525"/>
          <p14:tracePt t="25197" x="5389563" y="2160588"/>
          <p14:tracePt t="25199" x="5407025" y="2160588"/>
          <p14:tracePt t="25200" x="5422900" y="2160588"/>
          <p14:tracePt t="25202" x="5430838" y="2152650"/>
          <p14:tracePt t="25204" x="5446713" y="2152650"/>
          <p14:tracePt t="25206" x="5462588" y="2152650"/>
          <p14:tracePt t="25208" x="5470525" y="2152650"/>
          <p14:tracePt t="25210" x="5486400" y="2144713"/>
          <p14:tracePt t="25212" x="5502275" y="2144713"/>
          <p14:tracePt t="25214" x="5510213" y="2136775"/>
          <p14:tracePt t="25216" x="5526088" y="2136775"/>
          <p14:tracePt t="25218" x="5534025" y="2136775"/>
          <p14:tracePt t="25220" x="5549900" y="2128838"/>
          <p14:tracePt t="25222" x="5565775" y="2128838"/>
          <p14:tracePt t="25224" x="5573713" y="2120900"/>
          <p14:tracePt t="25226" x="5589588" y="2120900"/>
          <p14:tracePt t="25228" x="5597525" y="2120900"/>
          <p14:tracePt t="25230" x="5613400" y="2112963"/>
          <p14:tracePt t="25232" x="5621338" y="2112963"/>
          <p14:tracePt t="25234" x="5629275" y="2112963"/>
          <p14:tracePt t="25236" x="5645150" y="2105025"/>
          <p14:tracePt t="25238" x="5653088" y="2105025"/>
          <p14:tracePt t="25240" x="5661025" y="2105025"/>
          <p14:tracePt t="25242" x="5668963" y="2097088"/>
          <p14:tracePt t="25245" x="5676900" y="2097088"/>
          <p14:tracePt t="25246" x="5684838" y="2097088"/>
          <p14:tracePt t="25248" x="5692775" y="2089150"/>
          <p14:tracePt t="25250" x="5700713" y="2089150"/>
          <p14:tracePt t="25252" x="5708650" y="2089150"/>
          <p14:tracePt t="25254" x="5716588" y="2089150"/>
          <p14:tracePt t="25256" x="5724525" y="2081213"/>
          <p14:tracePt t="25258" x="5732463" y="2081213"/>
          <p14:tracePt t="25262" x="5740400" y="2081213"/>
          <p14:tracePt t="25264" x="5749925" y="2081213"/>
          <p14:tracePt t="25266" x="5749925" y="2073275"/>
          <p14:tracePt t="25268" x="5757863" y="2073275"/>
          <p14:tracePt t="25272" x="5765800" y="2073275"/>
          <p14:tracePt t="25276" x="5773738" y="2073275"/>
          <p14:tracePt t="25282" x="5781675" y="2073275"/>
          <p14:tracePt t="25296" x="5789613" y="2073275"/>
          <p14:tracePt t="25326" x="5789613" y="2081213"/>
          <p14:tracePt t="25329" x="5797550" y="2081213"/>
          <p14:tracePt t="25342" x="5797550" y="2089150"/>
          <p14:tracePt t="25358" x="5797550" y="2097088"/>
          <p14:tracePt t="25360" x="5789613" y="2097088"/>
          <p14:tracePt t="25367" x="5781675" y="2097088"/>
          <p14:tracePt t="25368" x="5781675" y="2105025"/>
          <p14:tracePt t="25370" x="5773738" y="2105025"/>
          <p14:tracePt t="25372" x="5765800" y="2105025"/>
          <p14:tracePt t="25376" x="5757863" y="2112963"/>
          <p14:tracePt t="25380" x="5749925" y="2112963"/>
          <p14:tracePt t="25383" x="5740400" y="2112963"/>
          <p14:tracePt t="25386" x="5732463" y="2120900"/>
          <p14:tracePt t="25388" x="5724525" y="2120900"/>
          <p14:tracePt t="25392" x="5716588" y="2120900"/>
          <p14:tracePt t="25396" x="5700713" y="2128838"/>
          <p14:tracePt t="25400" x="5692775" y="2128838"/>
          <p14:tracePt t="25402" x="5684838" y="2136775"/>
          <p14:tracePt t="25404" x="5676900" y="2136775"/>
          <p14:tracePt t="25406" x="5668963" y="2136775"/>
          <p14:tracePt t="25408" x="5661025" y="2144713"/>
          <p14:tracePt t="25410" x="5653088" y="2144713"/>
          <p14:tracePt t="25412" x="5645150" y="2144713"/>
          <p14:tracePt t="25417" x="5629275" y="2152650"/>
          <p14:tracePt t="25418" x="5621338" y="2152650"/>
          <p14:tracePt t="25420" x="5613400" y="2152650"/>
          <p14:tracePt t="25422" x="5605463" y="2160588"/>
          <p14:tracePt t="25424" x="5597525" y="2160588"/>
          <p14:tracePt t="25426" x="5589588" y="2160588"/>
          <p14:tracePt t="25429" x="5581650" y="2168525"/>
          <p14:tracePt t="25433" x="5565775" y="2176463"/>
          <p14:tracePt t="25435" x="5557838" y="2176463"/>
          <p14:tracePt t="25436" x="5549900" y="2176463"/>
          <p14:tracePt t="25438" x="5534025" y="2184400"/>
          <p14:tracePt t="25440" x="5526088" y="2184400"/>
          <p14:tracePt t="25442" x="5518150" y="2192338"/>
          <p14:tracePt t="25446" x="5494338" y="2200275"/>
          <p14:tracePt t="25448" x="5478463" y="2200275"/>
          <p14:tracePt t="25450" x="5470525" y="2208213"/>
          <p14:tracePt t="25452" x="5454650" y="2208213"/>
          <p14:tracePt t="25454" x="5446713" y="2208213"/>
          <p14:tracePt t="25456" x="5438775" y="2208213"/>
          <p14:tracePt t="25458" x="5422900" y="2216150"/>
          <p14:tracePt t="25461" x="5414963" y="2216150"/>
          <p14:tracePt t="25462" x="5397500" y="2216150"/>
          <p14:tracePt t="25464" x="5389563" y="2216150"/>
          <p14:tracePt t="25466" x="5381625" y="2216150"/>
          <p14:tracePt t="25468" x="5373688" y="2216150"/>
          <p14:tracePt t="25470" x="5365750" y="2224088"/>
          <p14:tracePt t="25472" x="5357813" y="2224088"/>
          <p14:tracePt t="25474" x="5349875" y="2224088"/>
          <p14:tracePt t="25476" x="5341938" y="2224088"/>
          <p14:tracePt t="25478" x="5334000" y="2224088"/>
          <p14:tracePt t="25480" x="5326063" y="2224088"/>
          <p14:tracePt t="25482" x="5318125" y="2224088"/>
          <p14:tracePt t="25486" x="5310188" y="2224088"/>
          <p14:tracePt t="25488" x="5302250" y="2233613"/>
          <p14:tracePt t="25492" x="5294313" y="2233613"/>
          <p14:tracePt t="25496" x="5286375" y="2233613"/>
          <p14:tracePt t="25500" x="5278438" y="2233613"/>
          <p14:tracePt t="25504" x="5270500" y="2233613"/>
          <p14:tracePt t="25508" x="5262563" y="2233613"/>
          <p14:tracePt t="25516" x="5254625" y="2241550"/>
          <p14:tracePt t="25526" x="5246688" y="2241550"/>
          <p14:tracePt t="25604" x="5238750" y="2241550"/>
          <p14:tracePt t="25610" x="5230813" y="2241550"/>
          <p14:tracePt t="25614" x="5222875" y="2249488"/>
          <p14:tracePt t="25618" x="5214938" y="2249488"/>
          <p14:tracePt t="25620" x="5207000" y="2249488"/>
          <p14:tracePt t="25624" x="5199063" y="2249488"/>
          <p14:tracePt t="25626" x="5191125" y="2249488"/>
          <p14:tracePt t="25630" x="5183188" y="2249488"/>
          <p14:tracePt t="25633" x="5175250" y="2249488"/>
          <p14:tracePt t="25636" x="5167313" y="2249488"/>
          <p14:tracePt t="25638" x="5159375" y="2249488"/>
          <p14:tracePt t="25642" x="5151438" y="2249488"/>
          <p14:tracePt t="25646" x="5143500" y="2249488"/>
          <p14:tracePt t="25650" x="5135563" y="2249488"/>
          <p14:tracePt t="25654" x="5127625" y="2249488"/>
          <p14:tracePt t="25658" x="5119688" y="2249488"/>
          <p14:tracePt t="25665" x="5111750" y="2249488"/>
          <p14:tracePt t="25668" x="5103813" y="2249488"/>
          <p14:tracePt t="25672" x="5095875" y="2249488"/>
          <p14:tracePt t="25676" x="5087938" y="2249488"/>
          <p14:tracePt t="25681" x="5080000" y="2241550"/>
          <p14:tracePt t="25684" x="5072063" y="2241550"/>
          <p14:tracePt t="25690" x="5064125" y="2241550"/>
          <p14:tracePt t="25697" x="5056188" y="2241550"/>
          <p14:tracePt t="25702" x="5046663" y="2241550"/>
          <p14:tracePt t="25710" x="5038725" y="2241550"/>
          <p14:tracePt t="25724" x="5030788" y="2241550"/>
          <p14:tracePt t="25746" x="5022850" y="2241550"/>
          <p14:tracePt t="25756" x="5014913" y="2241550"/>
          <p14:tracePt t="25763" x="5006975" y="2241550"/>
          <p14:tracePt t="25768" x="4999038" y="2241550"/>
          <p14:tracePt t="25774" x="4991100" y="2241550"/>
          <p14:tracePt t="25782" x="4983163" y="2241550"/>
          <p14:tracePt t="25788" x="4975225" y="2241550"/>
          <p14:tracePt t="25792" x="4967288" y="2241550"/>
          <p14:tracePt t="25798" x="4959350" y="2241550"/>
          <p14:tracePt t="25802" x="4951413" y="2241550"/>
          <p14:tracePt t="25806" x="4943475" y="2241550"/>
          <p14:tracePt t="25810" x="4935538" y="2241550"/>
          <p14:tracePt t="25816" x="4927600" y="2249488"/>
          <p14:tracePt t="25820" x="4919663" y="2249488"/>
          <p14:tracePt t="25826" x="4911725" y="2249488"/>
          <p14:tracePt t="25830" x="4903788" y="2249488"/>
          <p14:tracePt t="25834" x="4895850" y="2249488"/>
          <p14:tracePt t="25840" x="4887913" y="2249488"/>
          <p14:tracePt t="25846" x="4879975" y="2249488"/>
          <p14:tracePt t="25852" x="4872038" y="2249488"/>
          <p14:tracePt t="25858" x="4864100" y="2249488"/>
          <p14:tracePt t="25868" x="4856163" y="2249488"/>
          <p14:tracePt t="25880" x="4848225" y="2249488"/>
          <p14:tracePt t="25928" x="4840288" y="2249488"/>
          <p14:tracePt t="25936" x="4832350" y="2249488"/>
          <p14:tracePt t="25942" x="4824413" y="2257425"/>
          <p14:tracePt t="25965" x="4784725" y="2257425"/>
          <p14:tracePt t="25969" x="4776788" y="2257425"/>
          <p14:tracePt t="25972" x="4768850" y="2257425"/>
          <p14:tracePt t="25981" x="4760913" y="2257425"/>
          <p14:tracePt t="25982" x="4752975" y="2257425"/>
          <p14:tracePt t="25988" x="4745038" y="2257425"/>
          <p14:tracePt t="25997" x="4737100" y="2257425"/>
          <p14:tracePt t="26002" x="4729163" y="2257425"/>
          <p14:tracePt t="26013" x="4721225" y="2257425"/>
          <p14:tracePt t="26015" x="4721225" y="2265363"/>
          <p14:tracePt t="26032" x="4713288" y="2265363"/>
          <p14:tracePt t="26046" x="4705350" y="2265363"/>
          <p14:tracePt t="26052" x="4695825" y="2265363"/>
          <p14:tracePt t="26054" x="4695825" y="2273300"/>
          <p14:tracePt t="26058" x="4687888" y="2273300"/>
          <p14:tracePt t="26062" x="4679950" y="2273300"/>
          <p14:tracePt t="26068" x="4672013" y="2273300"/>
          <p14:tracePt t="26070" x="4672013" y="2281238"/>
          <p14:tracePt t="26072" x="4664075" y="2281238"/>
          <p14:tracePt t="26076" x="4656138" y="2281238"/>
          <p14:tracePt t="26082" x="4648200" y="2281238"/>
          <p14:tracePt t="26085" x="4640263" y="2289175"/>
          <p14:tracePt t="26091" x="4632325" y="2289175"/>
          <p14:tracePt t="26097" x="4624388" y="2289175"/>
          <p14:tracePt t="26105" x="4616450" y="2289175"/>
          <p14:tracePt t="26232" x="4608513" y="2289175"/>
          <p14:tracePt t="26246" x="4608513" y="2281238"/>
          <p14:tracePt t="26254" x="4600575" y="2281238"/>
          <p14:tracePt t="26266" x="4600575" y="2273300"/>
          <p14:tracePt t="26270" x="4592638" y="2273300"/>
          <p14:tracePt t="26280" x="4584700" y="2265363"/>
          <p14:tracePt t="26288" x="4576763" y="2265363"/>
          <p14:tracePt t="26291" x="4576763" y="2257425"/>
          <p14:tracePt t="26297" x="4568825" y="2257425"/>
          <p14:tracePt t="26300" x="4568825" y="2249488"/>
          <p14:tracePt t="26304" x="4560888" y="2249488"/>
          <p14:tracePt t="26312" x="4560888" y="2241550"/>
          <p14:tracePt t="26314" x="4552950" y="2241550"/>
          <p14:tracePt t="26324" x="4545013" y="2241550"/>
          <p14:tracePt t="26326" x="4545013" y="2233613"/>
          <p14:tracePt t="26334" x="4537075" y="2233613"/>
          <p14:tracePt t="26338" x="4537075" y="2224088"/>
          <p14:tracePt t="26345" x="4529138" y="2224088"/>
          <p14:tracePt t="26348" x="4529138" y="2216150"/>
          <p14:tracePt t="26352" x="4521200" y="2216150"/>
          <p14:tracePt t="26358" x="4521200" y="2208213"/>
          <p14:tracePt t="26362" x="4513263" y="2208213"/>
          <p14:tracePt t="26370" x="4513263" y="2200275"/>
          <p14:tracePt t="26372" x="4505325" y="2200275"/>
          <p14:tracePt t="26386" x="4497388" y="2200275"/>
          <p14:tracePt t="26392" x="4497388" y="2192338"/>
          <p14:tracePt t="26400" x="4489450" y="2192338"/>
          <p14:tracePt t="26408" x="4489450" y="2184400"/>
          <p14:tracePt t="26410" x="4481513" y="2184400"/>
          <p14:tracePt t="26418" x="4473575" y="2184400"/>
          <p14:tracePt t="26420" x="4473575" y="2176463"/>
          <p14:tracePt t="26429" x="4465638" y="2176463"/>
          <p14:tracePt t="26434" x="4465638" y="2168525"/>
          <p14:tracePt t="26436" x="4457700" y="2168525"/>
          <p14:tracePt t="26442" x="4449763" y="2168525"/>
          <p14:tracePt t="26447" x="4449763" y="2160588"/>
          <p14:tracePt t="26448" x="4441825" y="2160588"/>
          <p14:tracePt t="26454" x="4433888" y="2160588"/>
          <p14:tracePt t="26456" x="4433888" y="2152650"/>
          <p14:tracePt t="26460" x="4425950" y="2152650"/>
          <p14:tracePt t="26465" x="4418013" y="2152650"/>
          <p14:tracePt t="26466" x="4418013" y="2144713"/>
          <p14:tracePt t="26468" x="4410075" y="2144713"/>
          <p14:tracePt t="26474" x="4402138" y="2144713"/>
          <p14:tracePt t="26480" x="4394200" y="2136775"/>
          <p14:tracePt t="26482" x="4386263" y="2136775"/>
          <p14:tracePt t="26484" x="4378325" y="2136775"/>
          <p14:tracePt t="26488" x="4370388" y="2128838"/>
          <p14:tracePt t="26494" x="4362450" y="2128838"/>
          <p14:tracePt t="26496" x="4352925" y="2128838"/>
          <p14:tracePt t="26498" x="4344988" y="2128838"/>
          <p14:tracePt t="26500" x="4344988" y="2120900"/>
          <p14:tracePt t="26502" x="4337050" y="2120900"/>
          <p14:tracePt t="26506" x="4329113" y="2120900"/>
          <p14:tracePt t="26510" x="4321175" y="2120900"/>
          <p14:tracePt t="26512" x="4313238" y="2120900"/>
          <p14:tracePt t="26515" x="4313238" y="2112963"/>
          <p14:tracePt t="26516" x="4305300" y="2112963"/>
          <p14:tracePt t="26520" x="4297363" y="2112963"/>
          <p14:tracePt t="26522" x="4289425" y="2112963"/>
          <p14:tracePt t="26526" x="4281488" y="2105025"/>
          <p14:tracePt t="26529" x="4273550" y="2105025"/>
          <p14:tracePt t="26531" x="4265613" y="2105025"/>
          <p14:tracePt t="26534" x="4257675" y="2105025"/>
          <p14:tracePt t="26536" x="4249738" y="2105025"/>
          <p14:tracePt t="26538" x="4241800" y="2097088"/>
          <p14:tracePt t="26542" x="4233863" y="2097088"/>
          <p14:tracePt t="26544" x="4225925" y="2097088"/>
          <p14:tracePt t="26547" x="4217988" y="2097088"/>
          <p14:tracePt t="26549" x="4217988" y="2089150"/>
          <p14:tracePt t="26550" x="4210050" y="2089150"/>
          <p14:tracePt t="26552" x="4202113" y="2089150"/>
          <p14:tracePt t="26556" x="4194175" y="2089150"/>
          <p14:tracePt t="26558" x="4186238" y="2089150"/>
          <p14:tracePt t="26562" x="4178300" y="2089150"/>
          <p14:tracePt t="26566" x="4170363" y="2089150"/>
          <p14:tracePt t="26570" x="4162425" y="2089150"/>
          <p14:tracePt t="26574" x="4154488" y="2089150"/>
          <p14:tracePt t="26579" x="4146550" y="2089150"/>
          <p14:tracePt t="26584" x="4138613" y="2089150"/>
          <p14:tracePt t="26588" x="4130675" y="2089150"/>
          <p14:tracePt t="26592" x="4122738" y="2097088"/>
          <p14:tracePt t="26598" x="4114800" y="2097088"/>
          <p14:tracePt t="26602" x="4106863" y="2097088"/>
          <p14:tracePt t="26608" x="4098925" y="2097088"/>
          <p14:tracePt t="26610" x="4098925" y="2105025"/>
          <p14:tracePt t="26614" x="4090988" y="2105025"/>
          <p14:tracePt t="26618" x="4083050" y="2105025"/>
          <p14:tracePt t="26622" x="4075113" y="2105025"/>
          <p14:tracePt t="26626" x="4067175" y="2112963"/>
          <p14:tracePt t="26630" x="4059238" y="2112963"/>
          <p14:tracePt t="26636" x="4051300" y="2112963"/>
          <p14:tracePt t="26640" x="4043363" y="2112963"/>
          <p14:tracePt t="26645" x="4035425" y="2112963"/>
          <p14:tracePt t="26650" x="4027488" y="2120900"/>
          <p14:tracePt t="26654" x="4019550" y="2120900"/>
          <p14:tracePt t="26658" x="4011613" y="2120900"/>
          <p14:tracePt t="26666" x="4002088" y="2120900"/>
          <p14:tracePt t="26668" x="3994150" y="2120900"/>
          <p14:tracePt t="26672" x="3986213" y="2128838"/>
          <p14:tracePt t="26674" x="3978275" y="2128838"/>
          <p14:tracePt t="26679" x="3970338" y="2128838"/>
          <p14:tracePt t="26682" x="3962400" y="2128838"/>
          <p14:tracePt t="26684" x="3954463" y="2128838"/>
          <p14:tracePt t="26688" x="3946525" y="2128838"/>
          <p14:tracePt t="26690" x="3938588" y="2128838"/>
          <p14:tracePt t="26692" x="3938588" y="2136775"/>
          <p14:tracePt t="26696" x="3922713" y="2136775"/>
          <p14:tracePt t="26700" x="3914775" y="2136775"/>
          <p14:tracePt t="26704" x="3906838" y="2136775"/>
          <p14:tracePt t="26706" x="3898900" y="2136775"/>
          <p14:tracePt t="26710" x="3890963" y="2136775"/>
          <p14:tracePt t="26713" x="3890963" y="2144713"/>
          <p14:tracePt t="26715" x="3883025" y="2144713"/>
          <p14:tracePt t="26718" x="3875088" y="2144713"/>
          <p14:tracePt t="26720" x="3867150" y="2144713"/>
          <p14:tracePt t="26725" x="3859213" y="2144713"/>
          <p14:tracePt t="26727" x="3851275" y="2152650"/>
          <p14:tracePt t="26729" x="3843338" y="2152650"/>
          <p14:tracePt t="26732" x="3835400" y="2152650"/>
          <p14:tracePt t="26734" x="3827463" y="2152650"/>
          <p14:tracePt t="26736" x="3819525" y="2152650"/>
          <p14:tracePt t="26740" x="3811588" y="2152650"/>
          <p14:tracePt t="26742" x="3803650" y="2152650"/>
          <p14:tracePt t="26746" x="3795713" y="2160588"/>
          <p14:tracePt t="26748" x="3787775" y="2160588"/>
          <p14:tracePt t="26752" x="3779838" y="2160588"/>
          <p14:tracePt t="26754" x="3771900" y="2160588"/>
          <p14:tracePt t="26758" x="3763963" y="2168525"/>
          <p14:tracePt t="26762" x="3756025" y="2168525"/>
          <p14:tracePt t="26764" x="3748088" y="2168525"/>
          <p14:tracePt t="26768" x="3740150" y="2168525"/>
          <p14:tracePt t="26770" x="3740150" y="2176463"/>
          <p14:tracePt t="26772" x="3732213" y="2176463"/>
          <p14:tracePt t="26774" x="3724275" y="2176463"/>
          <p14:tracePt t="26779" x="3716338" y="2184400"/>
          <p14:tracePt t="26781" x="3708400" y="2184400"/>
          <p14:tracePt t="26784" x="3700463" y="2184400"/>
          <p14:tracePt t="26786" x="3692525" y="2192338"/>
          <p14:tracePt t="26790" x="3684588" y="2192338"/>
          <p14:tracePt t="26792" x="3676650" y="2192338"/>
          <p14:tracePt t="26796" x="3668713" y="2200275"/>
          <p14:tracePt t="26798" x="3660775" y="2200275"/>
          <p14:tracePt t="26802" x="3651250" y="2208213"/>
          <p14:tracePt t="26804" x="3643313" y="2208213"/>
          <p14:tracePt t="26808" x="3635375" y="2208213"/>
          <p14:tracePt t="26810" x="3635375" y="2216150"/>
          <p14:tracePt t="26813" x="3627438" y="2216150"/>
          <p14:tracePt t="26818" x="3619500" y="2224088"/>
          <p14:tracePt t="26822" x="3611563" y="2224088"/>
          <p14:tracePt t="26826" x="3603625" y="2233613"/>
          <p14:tracePt t="26831" x="3595688" y="2233613"/>
          <p14:tracePt t="26833" x="3595688" y="2241550"/>
          <p14:tracePt t="26834" x="3587750" y="2241550"/>
          <p14:tracePt t="26838" x="3579813" y="2249488"/>
          <p14:tracePt t="26842" x="3571875" y="2249488"/>
          <p14:tracePt t="26844" x="3571875" y="2257425"/>
          <p14:tracePt t="26847" x="3563938" y="2257425"/>
          <p14:tracePt t="26850" x="3556000" y="2257425"/>
          <p14:tracePt t="26852" x="3556000" y="2265363"/>
          <p14:tracePt t="26856" x="3548063" y="2265363"/>
          <p14:tracePt t="26858" x="3548063" y="2273300"/>
          <p14:tracePt t="26860" x="3540125" y="2273300"/>
          <p14:tracePt t="26864" x="3540125" y="2281238"/>
          <p14:tracePt t="26866" x="3532188" y="2281238"/>
          <p14:tracePt t="26870" x="3524250" y="2289175"/>
          <p14:tracePt t="26876" x="3516313" y="2297113"/>
          <p14:tracePt t="26882" x="3508375" y="2305050"/>
          <p14:tracePt t="26886" x="3500438" y="2305050"/>
          <p14:tracePt t="26888" x="3500438" y="2312988"/>
          <p14:tracePt t="26890" x="3492500" y="2312988"/>
          <p14:tracePt t="26897" x="3484563" y="2320925"/>
          <p14:tracePt t="26900" x="3484563" y="2328863"/>
          <p14:tracePt t="26902" x="3476625" y="2328863"/>
          <p14:tracePt t="26906" x="3476625" y="2336800"/>
          <p14:tracePt t="26908" x="3468688" y="2336800"/>
          <p14:tracePt t="26912" x="3468688" y="2344738"/>
          <p14:tracePt t="26916" x="3460750" y="2344738"/>
          <p14:tracePt t="26920" x="3452813" y="2352675"/>
          <p14:tracePt t="26929" x="3444875" y="2360613"/>
          <p14:tracePt t="26940" x="3444875" y="2368550"/>
          <p14:tracePt t="26942" x="3436938" y="2368550"/>
          <p14:tracePt t="26988" x="3436938" y="2376488"/>
          <p14:tracePt t="27124" x="3436938" y="2368550"/>
          <p14:tracePt t="27125" x="3444875" y="2368550"/>
          <p14:tracePt t="27138" x="3452813" y="2368550"/>
          <p14:tracePt t="27141" x="3452813" y="2360613"/>
          <p14:tracePt t="27147" x="3460750" y="2360613"/>
          <p14:tracePt t="27154" x="3468688" y="2360613"/>
          <p14:tracePt t="27156" x="3468688" y="2352675"/>
          <p14:tracePt t="27162" x="3476625" y="2352675"/>
          <p14:tracePt t="27166" x="3484563" y="2352675"/>
          <p14:tracePt t="27168" x="3484563" y="2344738"/>
          <p14:tracePt t="27172" x="3492500" y="2344738"/>
          <p14:tracePt t="27176" x="3500438" y="2344738"/>
          <p14:tracePt t="27179" x="3508375" y="2336800"/>
          <p14:tracePt t="27182" x="3516313" y="2336800"/>
          <p14:tracePt t="27186" x="3524250" y="2328863"/>
          <p14:tracePt t="27188" x="3532188" y="2328863"/>
          <p14:tracePt t="27192" x="3540125" y="2328863"/>
          <p14:tracePt t="27198" x="3556000" y="2328863"/>
          <p14:tracePt t="27202" x="3563938" y="2328863"/>
          <p14:tracePt t="27204" x="3563938" y="2320925"/>
          <p14:tracePt t="27206" x="3571875" y="2320925"/>
          <p14:tracePt t="27210" x="3579813" y="2320925"/>
          <p14:tracePt t="27215" x="3587750" y="2320925"/>
          <p14:tracePt t="27216" x="3595688" y="2320925"/>
          <p14:tracePt t="27220" x="3603625" y="2320925"/>
          <p14:tracePt t="27224" x="3611563" y="2320925"/>
          <p14:tracePt t="27226" x="3611563" y="2312988"/>
          <p14:tracePt t="27231" x="3627438" y="2312988"/>
          <p14:tracePt t="27234" x="3635375" y="2312988"/>
          <p14:tracePt t="27236" x="3643313" y="2312988"/>
          <p14:tracePt t="27240" x="3651250" y="2312988"/>
          <p14:tracePt t="27245" x="3660775" y="2312988"/>
          <p14:tracePt t="27248" x="3668713" y="2312988"/>
          <p14:tracePt t="27252" x="3676650" y="2312988"/>
          <p14:tracePt t="27256" x="3684588" y="2312988"/>
          <p14:tracePt t="27260" x="3684588" y="2305050"/>
          <p14:tracePt t="27263" x="3692525" y="2305050"/>
          <p14:tracePt t="27270" x="3700463" y="2305050"/>
          <p14:tracePt t="27286" x="3708400" y="2305050"/>
          <p14:tracePt t="27368" x="3716338" y="2305050"/>
          <p14:tracePt t="27418" x="3716338" y="2312988"/>
          <p14:tracePt t="27498" x="3708400" y="2312988"/>
          <p14:tracePt t="27982" x="3716338" y="2312988"/>
          <p14:tracePt t="27993" x="3724275" y="2312988"/>
          <p14:tracePt t="27996" x="3732213" y="2312988"/>
          <p14:tracePt t="28000" x="3740150" y="2312988"/>
          <p14:tracePt t="28002" x="3740150" y="2305050"/>
          <p14:tracePt t="28004" x="3748088" y="2305050"/>
          <p14:tracePt t="28008" x="3756025" y="2305050"/>
          <p14:tracePt t="28013" x="3763963" y="2305050"/>
          <p14:tracePt t="28014" x="3771900" y="2305050"/>
          <p14:tracePt t="28018" x="3779838" y="2305050"/>
          <p14:tracePt t="28020" x="3787775" y="2305050"/>
          <p14:tracePt t="28022" x="3795713" y="2305050"/>
          <p14:tracePt t="28026" x="3803650" y="2297113"/>
          <p14:tracePt t="28029" x="3811588" y="2297113"/>
          <p14:tracePt t="28032" x="3819525" y="2297113"/>
          <p14:tracePt t="28034" x="3827463" y="2297113"/>
          <p14:tracePt t="28036" x="3835400" y="2297113"/>
          <p14:tracePt t="28040" x="3843338" y="2297113"/>
          <p14:tracePt t="28042" x="3851275" y="2297113"/>
          <p14:tracePt t="28045" x="3859213" y="2297113"/>
          <p14:tracePt t="28047" x="3867150" y="2297113"/>
          <p14:tracePt t="28049" x="3875088" y="2297113"/>
          <p14:tracePt t="28050" x="3883025" y="2297113"/>
          <p14:tracePt t="28055" x="3890963" y="2289175"/>
          <p14:tracePt t="28057" x="3898900" y="2289175"/>
          <p14:tracePt t="28058" x="3906838" y="2289175"/>
          <p14:tracePt t="28060" x="3914775" y="2289175"/>
          <p14:tracePt t="28063" x="3922713" y="2289175"/>
          <p14:tracePt t="28065" x="3930650" y="2289175"/>
          <p14:tracePt t="28068" x="3938588" y="2289175"/>
          <p14:tracePt t="28070" x="3946525" y="2289175"/>
          <p14:tracePt t="28072" x="3954463" y="2289175"/>
          <p14:tracePt t="28076" x="3962400" y="2297113"/>
          <p14:tracePt t="28079" x="3970338" y="2297113"/>
          <p14:tracePt t="28080" x="3978275" y="2297113"/>
          <p14:tracePt t="28082" x="3986213" y="2297113"/>
          <p14:tracePt t="28086" x="3994150" y="2297113"/>
          <p14:tracePt t="28088" x="4002088" y="2297113"/>
          <p14:tracePt t="28090" x="4011613" y="2297113"/>
          <p14:tracePt t="28092" x="4019550" y="2297113"/>
          <p14:tracePt t="28097" x="4027488" y="2297113"/>
          <p14:tracePt t="28098" x="4035425" y="2297113"/>
          <p14:tracePt t="28100" x="4043363" y="2297113"/>
          <p14:tracePt t="28104" x="4059238" y="2297113"/>
          <p14:tracePt t="28106" x="4067175" y="2297113"/>
          <p14:tracePt t="28108" x="4075113" y="2297113"/>
          <p14:tracePt t="28110" x="4083050" y="2297113"/>
          <p14:tracePt t="28114" x="4098925" y="2305050"/>
          <p14:tracePt t="28118" x="4114800" y="2305050"/>
          <p14:tracePt t="28120" x="4122738" y="2305050"/>
          <p14:tracePt t="28122" x="4130675" y="2305050"/>
          <p14:tracePt t="28124" x="4138613" y="2305050"/>
          <p14:tracePt t="28126" x="4146550" y="2305050"/>
          <p14:tracePt t="28131" x="4162425" y="2305050"/>
          <p14:tracePt t="28132" x="4170363" y="2305050"/>
          <p14:tracePt t="28136" x="4178300" y="2305050"/>
          <p14:tracePt t="28137" x="4186238" y="2305050"/>
          <p14:tracePt t="28138" x="4194175" y="2305050"/>
          <p14:tracePt t="28140" x="4202113" y="2305050"/>
          <p14:tracePt t="28142" x="4210050" y="2305050"/>
          <p14:tracePt t="28145" x="4217988" y="2305050"/>
          <p14:tracePt t="28146" x="4225925" y="2297113"/>
          <p14:tracePt t="28147" x="4233863" y="2297113"/>
          <p14:tracePt t="28150" x="4241800" y="2297113"/>
          <p14:tracePt t="28151" x="4249738" y="2297113"/>
          <p14:tracePt t="28153" x="4257675" y="2297113"/>
          <p14:tracePt t="28155" x="4265613" y="2289175"/>
          <p14:tracePt t="28157" x="4273550" y="2289175"/>
          <p14:tracePt t="28159" x="4289425" y="2281238"/>
          <p14:tracePt t="28162" x="4297363" y="2281238"/>
          <p14:tracePt t="28163" x="4305300" y="2281238"/>
          <p14:tracePt t="28165" x="4313238" y="2273300"/>
          <p14:tracePt t="28168" x="4321175" y="2273300"/>
          <p14:tracePt t="28169" x="4329113" y="2273300"/>
          <p14:tracePt t="28171" x="4344988" y="2265363"/>
          <p14:tracePt t="28173" x="4352925" y="2265363"/>
          <p14:tracePt t="28175" x="4362450" y="2265363"/>
          <p14:tracePt t="28178" x="4370388" y="2257425"/>
          <p14:tracePt t="28179" x="4386263" y="2257425"/>
          <p14:tracePt t="28181" x="4394200" y="2257425"/>
          <p14:tracePt t="28183" x="4402138" y="2249488"/>
          <p14:tracePt t="28185" x="4418013" y="2249488"/>
          <p14:tracePt t="28187" x="4425950" y="2249488"/>
          <p14:tracePt t="28189" x="4433888" y="2241550"/>
          <p14:tracePt t="28191" x="4441825" y="2241550"/>
          <p14:tracePt t="28193" x="4449763" y="2241550"/>
          <p14:tracePt t="28196" x="4457700" y="2233613"/>
          <p14:tracePt t="28197" x="4465638" y="2233613"/>
          <p14:tracePt t="28199" x="4473575" y="2233613"/>
          <p14:tracePt t="28202" x="4481513" y="2224088"/>
          <p14:tracePt t="28203" x="4489450" y="2224088"/>
          <p14:tracePt t="28205" x="4497388" y="2224088"/>
          <p14:tracePt t="28208" x="4505325" y="2224088"/>
          <p14:tracePt t="28210" x="4513263" y="2224088"/>
          <p14:tracePt t="28212" x="4521200" y="2216150"/>
          <p14:tracePt t="28214" x="4529138" y="2216150"/>
          <p14:tracePt t="28216" x="4537075" y="2216150"/>
          <p14:tracePt t="28218" x="4545013" y="2216150"/>
          <p14:tracePt t="28220" x="4552950" y="2216150"/>
          <p14:tracePt t="28221" x="4560888" y="2216150"/>
          <p14:tracePt t="28223" x="4568825" y="2208213"/>
          <p14:tracePt t="28226" x="4576763" y="2208213"/>
          <p14:tracePt t="28228" x="4584700" y="2208213"/>
          <p14:tracePt t="28230" x="4592638" y="2208213"/>
          <p14:tracePt t="28231" x="4600575" y="2208213"/>
          <p14:tracePt t="28233" x="4608513" y="2208213"/>
          <p14:tracePt t="28235" x="4616450" y="2208213"/>
          <p14:tracePt t="28238" x="4624388" y="2208213"/>
          <p14:tracePt t="28239" x="4632325" y="2208213"/>
          <p14:tracePt t="28244" x="4640263" y="2208213"/>
          <p14:tracePt t="28246" x="4656138" y="2208213"/>
          <p14:tracePt t="28250" x="4664075" y="2208213"/>
          <p14:tracePt t="28251" x="4672013" y="2208213"/>
          <p14:tracePt t="28253" x="4679950" y="2208213"/>
          <p14:tracePt t="28255" x="4687888" y="2208213"/>
          <p14:tracePt t="28257" x="4695825" y="2208213"/>
          <p14:tracePt t="28259" x="4705350" y="2208213"/>
          <p14:tracePt t="28262" x="4705350" y="2200275"/>
          <p14:tracePt t="28264" x="4713288" y="2200275"/>
          <p14:tracePt t="28265" x="4721225" y="2200275"/>
          <p14:tracePt t="28270" x="4729163" y="2200275"/>
          <p14:tracePt t="28272" x="4737100" y="2200275"/>
          <p14:tracePt t="28276" x="4745038" y="2200275"/>
          <p14:tracePt t="28280" x="4752975" y="2200275"/>
          <p14:tracePt t="28282" x="4752975" y="2192338"/>
          <p14:tracePt t="28284" x="4760913" y="2192338"/>
          <p14:tracePt t="28288" x="4768850" y="2192338"/>
          <p14:tracePt t="28292" x="4776788" y="2192338"/>
          <p14:tracePt t="28296" x="4784725" y="2184400"/>
          <p14:tracePt t="28300" x="4792663" y="2184400"/>
          <p14:tracePt t="28303" x="4800600" y="2184400"/>
          <p14:tracePt t="28306" x="4808538" y="2184400"/>
          <p14:tracePt t="28307" x="4808538" y="2176463"/>
          <p14:tracePt t="28310" x="4816475" y="2176463"/>
          <p14:tracePt t="28312" x="4824413" y="2176463"/>
          <p14:tracePt t="28316" x="4832350" y="2176463"/>
          <p14:tracePt t="28317" x="4840288" y="2176463"/>
          <p14:tracePt t="28322" x="4848225" y="2176463"/>
          <p14:tracePt t="28324" x="4856163" y="2176463"/>
          <p14:tracePt t="28328" x="4864100" y="2176463"/>
          <p14:tracePt t="28329" x="4872038" y="2176463"/>
          <p14:tracePt t="28334" x="4879975" y="2176463"/>
          <p14:tracePt t="28338" x="4887913" y="2176463"/>
          <p14:tracePt t="28340" x="4887913" y="2168525"/>
          <p14:tracePt t="28342" x="4895850" y="2168525"/>
          <p14:tracePt t="28346" x="4903788" y="2168525"/>
          <p14:tracePt t="28350" x="4911725" y="2168525"/>
          <p14:tracePt t="28353" x="4919663" y="2168525"/>
          <p14:tracePt t="28357" x="4927600" y="2168525"/>
          <p14:tracePt t="28362" x="4935538" y="2168525"/>
          <p14:tracePt t="28366" x="4943475" y="2168525"/>
          <p14:tracePt t="28372" x="4951413" y="2168525"/>
          <p14:tracePt t="28376" x="4959350" y="2168525"/>
          <p14:tracePt t="28382" x="4967288" y="2168525"/>
          <p14:tracePt t="28388" x="4975225" y="2168525"/>
          <p14:tracePt t="28392" x="4975225" y="2176463"/>
          <p14:tracePt t="28397" x="4983163" y="2176463"/>
          <p14:tracePt t="28406" x="4991100" y="2176463"/>
          <p14:tracePt t="28415" x="4999038" y="2176463"/>
          <p14:tracePt t="28424" x="5006975" y="2176463"/>
          <p14:tracePt t="28434" x="5014913" y="2176463"/>
          <p14:tracePt t="28456" x="5022850" y="2176463"/>
          <p14:tracePt t="28466" x="5022850" y="2184400"/>
          <p14:tracePt t="28481" x="5030788" y="2184400"/>
          <p14:tracePt t="28504" x="5030788" y="2192338"/>
          <p14:tracePt t="28508" x="5038725" y="2192338"/>
          <p14:tracePt t="28520" x="5038725" y="2200275"/>
          <p14:tracePt t="28532" x="5038725" y="2208213"/>
          <p14:tracePt t="28534" x="5046663" y="2208213"/>
          <p14:tracePt t="28540" x="5046663" y="2216150"/>
          <p14:tracePt t="28548" x="5046663" y="2224088"/>
          <p14:tracePt t="28554" x="5056188" y="2224088"/>
          <p14:tracePt t="28558" x="5056188" y="2233613"/>
          <p14:tracePt t="28566" x="5056188" y="2241550"/>
          <p14:tracePt t="28574" x="5056188" y="2249488"/>
          <p14:tracePt t="28576" x="5064125" y="2249488"/>
          <p14:tracePt t="28587" x="5064125" y="2257425"/>
          <p14:tracePt t="28678" x="5064125" y="2265363"/>
          <p14:tracePt t="28900" x="5072063" y="2265363"/>
          <p14:tracePt t="28926" x="5072063" y="2273300"/>
          <p14:tracePt t="28936" x="5072063" y="2281238"/>
          <p14:tracePt t="28949" x="5072063" y="2297113"/>
          <p14:tracePt t="28952" x="5072063" y="2305050"/>
          <p14:tracePt t="28956" x="5072063" y="2312988"/>
          <p14:tracePt t="28960" x="5072063" y="2320925"/>
          <p14:tracePt t="28964" x="5072063" y="2328863"/>
          <p14:tracePt t="28966" x="5080000" y="2328863"/>
          <p14:tracePt t="28968" x="5080000" y="2336800"/>
          <p14:tracePt t="28972" x="5080000" y="2344738"/>
          <p14:tracePt t="28974" x="5080000" y="2352675"/>
          <p14:tracePt t="28980" x="5087938" y="2360613"/>
          <p14:tracePt t="28982" x="5087938" y="2368550"/>
          <p14:tracePt t="28986" x="5087938" y="2376488"/>
          <p14:tracePt t="28996" x="5095875" y="2384425"/>
          <p14:tracePt t="29002" x="5095875" y="2392363"/>
          <p14:tracePt t="29880" x="5103813" y="2392363"/>
          <p14:tracePt t="29886" x="5111750" y="2392363"/>
          <p14:tracePt t="29889" x="5111750" y="2384425"/>
          <p14:tracePt t="29890" x="5119688" y="2384425"/>
          <p14:tracePt t="29892" x="5127625" y="2384425"/>
          <p14:tracePt t="29895" x="5135563" y="2376488"/>
          <p14:tracePt t="29897" x="5143500" y="2376488"/>
          <p14:tracePt t="29901" x="5151438" y="2368550"/>
          <p14:tracePt t="29903" x="5159375" y="2368550"/>
          <p14:tracePt t="29904" x="5167313" y="2368550"/>
          <p14:tracePt t="29906" x="5175250" y="2368550"/>
          <p14:tracePt t="29908" x="5183188" y="2360613"/>
          <p14:tracePt t="29910" x="5191125" y="2360613"/>
          <p14:tracePt t="29913" x="5199063" y="2360613"/>
          <p14:tracePt t="29917" x="5214938" y="2352675"/>
          <p14:tracePt t="29920" x="5222875" y="2344738"/>
          <p14:tracePt t="29922" x="5230813" y="2344738"/>
          <p14:tracePt t="29926" x="5238750" y="2336800"/>
          <p14:tracePt t="29929" x="5246688" y="2336800"/>
          <p14:tracePt t="29934" x="5254625" y="2328863"/>
          <p14:tracePt t="29950" x="5286375" y="2312988"/>
          <p14:tracePt t="29952" x="5294313" y="2305050"/>
          <p14:tracePt t="29956" x="5302250" y="2297113"/>
          <p14:tracePt t="29960" x="5310188" y="2297113"/>
          <p14:tracePt t="29965" x="5318125" y="2289175"/>
          <p14:tracePt t="29967" x="5326063" y="2289175"/>
          <p14:tracePt t="29971" x="5334000" y="2281238"/>
          <p14:tracePt t="29977" x="5341938" y="2281238"/>
          <p14:tracePt t="29982" x="5349875" y="2273300"/>
          <p14:tracePt t="29990" x="5357813" y="2273300"/>
          <p14:tracePt t="29994" x="5357813" y="2265363"/>
          <p14:tracePt t="29999" x="5365750" y="2265363"/>
          <p14:tracePt t="30006" x="5373688" y="2265363"/>
          <p14:tracePt t="30008" x="5373688" y="2257425"/>
          <p14:tracePt t="30010" x="5381625" y="2257425"/>
          <p14:tracePt t="30012" x="5389563" y="2257425"/>
          <p14:tracePt t="30016" x="5397500" y="2257425"/>
          <p14:tracePt t="30018" x="5407025" y="2249488"/>
          <p14:tracePt t="30020" x="5414963" y="2249488"/>
          <p14:tracePt t="30022" x="5422900" y="2249488"/>
          <p14:tracePt t="30024" x="5430838" y="2249488"/>
          <p14:tracePt t="30026" x="5438775" y="2249488"/>
          <p14:tracePt t="30028" x="5446713" y="2241550"/>
          <p14:tracePt t="30030" x="5462588" y="2241550"/>
          <p14:tracePt t="30033" x="5478463" y="2241550"/>
          <p14:tracePt t="30035" x="5486400" y="2233613"/>
          <p14:tracePt t="30037" x="5502275" y="2233613"/>
          <p14:tracePt t="30040" x="5510213" y="2224088"/>
          <p14:tracePt t="30041" x="5526088" y="2224088"/>
          <p14:tracePt t="30043" x="5534025" y="2216150"/>
          <p14:tracePt t="30046" x="5549900" y="2216150"/>
          <p14:tracePt t="30049" x="5565775" y="2216150"/>
          <p14:tracePt t="30051" x="5597525" y="2208213"/>
          <p14:tracePt t="30053" x="5613400" y="2208213"/>
          <p14:tracePt t="30055" x="5629275" y="2208213"/>
          <p14:tracePt t="30057" x="5645150" y="2208213"/>
          <p14:tracePt t="30059" x="5661025" y="2208213"/>
          <p14:tracePt t="30063" x="5700713" y="2200275"/>
          <p14:tracePt t="30066" x="5716588" y="2200275"/>
          <p14:tracePt t="30067" x="5732463" y="2192338"/>
          <p14:tracePt t="30069" x="5757863" y="2192338"/>
          <p14:tracePt t="30071" x="5773738" y="2192338"/>
          <p14:tracePt t="30073" x="5797550" y="2192338"/>
          <p14:tracePt t="30075" x="5813425" y="2184400"/>
          <p14:tracePt t="30077" x="5837238" y="2184400"/>
          <p14:tracePt t="30080" x="5861050" y="2184400"/>
          <p14:tracePt t="30082" x="5876925" y="2184400"/>
          <p14:tracePt t="30084" x="5916613" y="2176463"/>
          <p14:tracePt t="30087" x="5932488" y="2176463"/>
          <p14:tracePt t="30088" x="5956300" y="2176463"/>
          <p14:tracePt t="30090" x="5972175" y="2176463"/>
          <p14:tracePt t="30092" x="5995988" y="2176463"/>
          <p14:tracePt t="30094" x="6019800" y="2176463"/>
          <p14:tracePt t="30097" x="6043613" y="2176463"/>
          <p14:tracePt t="30099" x="6059488" y="2168525"/>
          <p14:tracePt t="30101" x="6100763" y="2168525"/>
          <p14:tracePt t="30103" x="6116638" y="2160588"/>
          <p14:tracePt t="30105" x="6140450" y="2160588"/>
          <p14:tracePt t="30107" x="6164263" y="2160588"/>
          <p14:tracePt t="30109" x="6180138" y="2152650"/>
          <p14:tracePt t="30112" x="6203950" y="2152650"/>
          <p14:tracePt t="30114" x="6219825" y="2152650"/>
          <p14:tracePt t="30116" x="6243638" y="2152650"/>
          <p14:tracePt t="30120" x="6283325" y="2144713"/>
          <p14:tracePt t="30121" x="6299200" y="2144713"/>
          <p14:tracePt t="30123" x="6323013" y="2136775"/>
          <p14:tracePt t="30125" x="6338888" y="2136775"/>
          <p14:tracePt t="30127" x="6362700" y="2136775"/>
          <p14:tracePt t="30130" x="6386513" y="2128838"/>
          <p14:tracePt t="30133" x="6402388" y="2128838"/>
          <p14:tracePt t="30136" x="6451600" y="2120900"/>
          <p14:tracePt t="30137" x="6475413" y="2120900"/>
          <p14:tracePt t="30139" x="6499225" y="2112963"/>
          <p14:tracePt t="30141" x="6523038" y="2112963"/>
          <p14:tracePt t="30143" x="6546850" y="2105025"/>
          <p14:tracePt t="30146" x="6570663" y="2105025"/>
          <p14:tracePt t="30147" x="6594475" y="2105025"/>
          <p14:tracePt t="30152" x="6657975" y="2097088"/>
          <p14:tracePt t="30154" x="6681788" y="2097088"/>
          <p14:tracePt t="30156" x="6705600" y="2097088"/>
          <p14:tracePt t="30158" x="6737350" y="2097088"/>
          <p14:tracePt t="30160" x="6761163" y="2097088"/>
          <p14:tracePt t="30163" x="6794500" y="2097088"/>
          <p14:tracePt t="30168" x="6850063" y="2097088"/>
          <p14:tracePt t="30169" x="6881813" y="2097088"/>
          <p14:tracePt t="30170" x="6905625" y="2097088"/>
          <p14:tracePt t="30172" x="6937375" y="2097088"/>
          <p14:tracePt t="30174" x="6969125" y="2097088"/>
          <p14:tracePt t="30176" x="7000875" y="2097088"/>
          <p14:tracePt t="30179" x="7032625" y="2097088"/>
          <p14:tracePt t="30182" x="7096125" y="2089150"/>
          <p14:tracePt t="30184" x="7127875" y="2089150"/>
          <p14:tracePt t="30186" x="7161213" y="2089150"/>
          <p14:tracePt t="30188" x="7192963" y="2089150"/>
          <p14:tracePt t="30190" x="7216775" y="2089150"/>
          <p14:tracePt t="30192" x="7248525" y="2081213"/>
          <p14:tracePt t="30194" x="7280275" y="2081213"/>
          <p14:tracePt t="30197" x="7312025" y="2081213"/>
          <p14:tracePt t="30199" x="7343775" y="2081213"/>
          <p14:tracePt t="30200" x="7375525" y="2081213"/>
          <p14:tracePt t="30203" x="7423150" y="2081213"/>
          <p14:tracePt t="30205" x="7454900" y="2081213"/>
          <p14:tracePt t="30207" x="7486650" y="2081213"/>
          <p14:tracePt t="30209" x="7512050" y="2081213"/>
          <p14:tracePt t="30213" x="7575550" y="2081213"/>
          <p14:tracePt t="30215" x="7607300" y="2081213"/>
          <p14:tracePt t="30217" x="7639050" y="2089150"/>
          <p14:tracePt t="30220" x="7686675" y="2089150"/>
          <p14:tracePt t="30222" x="7710488" y="2089150"/>
          <p14:tracePt t="30224" x="7742238" y="2089150"/>
          <p14:tracePt t="30226" x="7773988" y="2089150"/>
          <p14:tracePt t="30229" x="7797800" y="2089150"/>
          <p14:tracePt t="30231" x="7829550" y="2089150"/>
          <p14:tracePt t="30232" x="7854950" y="2089150"/>
          <p14:tracePt t="30234" x="7886700" y="2089150"/>
          <p14:tracePt t="30236" x="7918450" y="2089150"/>
          <p14:tracePt t="30238" x="7942263" y="2089150"/>
          <p14:tracePt t="30240" x="7966075" y="2097088"/>
          <p14:tracePt t="30243" x="7997825" y="2097088"/>
          <p14:tracePt t="30245" x="8021638" y="2097088"/>
          <p14:tracePt t="30247" x="8053388" y="2097088"/>
          <p14:tracePt t="30249" x="8085138" y="2105025"/>
          <p14:tracePt t="30250" x="8108950" y="2105025"/>
          <p14:tracePt t="30252" x="8140700" y="2105025"/>
          <p14:tracePt t="30254" x="8172450" y="2105025"/>
          <p14:tracePt t="30256" x="8197850" y="2105025"/>
          <p14:tracePt t="30258" x="8221663" y="2112963"/>
          <p14:tracePt t="30260" x="8253413" y="2112963"/>
          <p14:tracePt t="30263" x="8277225" y="2112963"/>
          <p14:tracePt t="30265" x="8308975" y="2112963"/>
          <p14:tracePt t="30266" x="8332788" y="2112963"/>
          <p14:tracePt t="30268" x="8364538" y="2120900"/>
          <p14:tracePt t="30271" x="8404225" y="2120900"/>
          <p14:tracePt t="30273" x="8428038" y="2120900"/>
          <p14:tracePt t="30275" x="8459788" y="2120900"/>
          <p14:tracePt t="30277" x="8483600" y="2120900"/>
          <p14:tracePt t="30279" x="8507413" y="2128838"/>
          <p14:tracePt t="30281" x="8531225" y="2128838"/>
          <p14:tracePt t="30283" x="8556625" y="2128838"/>
          <p14:tracePt t="30285" x="8588375" y="2128838"/>
          <p14:tracePt t="30287" x="8620125" y="2136775"/>
          <p14:tracePt t="30289" x="8636000" y="2136775"/>
          <p14:tracePt t="30291" x="8659813" y="2136775"/>
          <p14:tracePt t="30293" x="8683625" y="2136775"/>
          <p14:tracePt t="30296" x="8707438" y="2136775"/>
          <p14:tracePt t="30298" x="8731250" y="2136775"/>
          <p14:tracePt t="30300" x="8763000" y="2136775"/>
          <p14:tracePt t="30301" x="8786813" y="2136775"/>
          <p14:tracePt t="30303" x="8810625" y="2144713"/>
          <p14:tracePt t="30305" x="8834438" y="2144713"/>
          <p14:tracePt t="30307" x="8850313" y="2144713"/>
          <p14:tracePt t="30309" x="8874125" y="2144713"/>
          <p14:tracePt t="30312" x="8899525" y="2152650"/>
          <p14:tracePt t="30315" x="8947150" y="2152650"/>
          <p14:tracePt t="30317" x="8963025" y="2152650"/>
          <p14:tracePt t="30319" x="8986838" y="2152650"/>
          <p14:tracePt t="30322" x="9026525" y="2152650"/>
          <p14:tracePt t="30324" x="9042400" y="2160588"/>
          <p14:tracePt t="30326" x="9066213" y="2160588"/>
          <p14:tracePt t="30329" x="9082088" y="2160588"/>
          <p14:tracePt t="30332" x="9121775" y="2160588"/>
          <p14:tracePt t="30334" x="9145588" y="2160588"/>
          <p14:tracePt t="30337" x="9161463" y="2160588"/>
          <p14:tracePt t="30338" x="9177338" y="2160588"/>
          <p14:tracePt t="30340" x="9201150" y="2160588"/>
          <p14:tracePt t="30342" x="9217025" y="2160588"/>
          <p14:tracePt t="30344" x="9242425" y="2160588"/>
          <p14:tracePt t="30347" x="9258300" y="2160588"/>
          <p14:tracePt t="30349" x="9282113" y="2168525"/>
          <p14:tracePt t="30350" x="9297988" y="2168525"/>
          <p14:tracePt t="30353" x="9313863" y="2168525"/>
          <p14:tracePt t="30354" x="9337675" y="2168525"/>
          <p14:tracePt t="30356" x="9353550" y="2168525"/>
          <p14:tracePt t="30358" x="9369425" y="2168525"/>
          <p14:tracePt t="30360" x="9385300" y="2168525"/>
          <p14:tracePt t="30363" x="9409113" y="2168525"/>
          <p14:tracePt t="30364" x="9424988" y="2168525"/>
          <p14:tracePt t="30366" x="9440863" y="2168525"/>
          <p14:tracePt t="30369" x="9456738" y="2168525"/>
          <p14:tracePt t="30370" x="9472613" y="2176463"/>
          <p14:tracePt t="30373" x="9504363" y="2176463"/>
          <p14:tracePt t="30375" x="9520238" y="2176463"/>
          <p14:tracePt t="30377" x="9536113" y="2176463"/>
          <p14:tracePt t="30379" x="9551988" y="2176463"/>
          <p14:tracePt t="30381" x="9567863" y="2176463"/>
          <p14:tracePt t="30384" x="9593263" y="2184400"/>
          <p14:tracePt t="30385" x="9609138" y="2184400"/>
          <p14:tracePt t="30387" x="9625013" y="2184400"/>
          <p14:tracePt t="30389" x="9648825" y="2184400"/>
          <p14:tracePt t="30391" x="9656763" y="2184400"/>
          <p14:tracePt t="30393" x="9672638" y="2184400"/>
          <p14:tracePt t="30396" x="9688513" y="2184400"/>
          <p14:tracePt t="30398" x="9704388" y="2184400"/>
          <p14:tracePt t="30400" x="9720263" y="2192338"/>
          <p14:tracePt t="30402" x="9744075" y="2192338"/>
          <p14:tracePt t="30403" x="9759950" y="2192338"/>
          <p14:tracePt t="30405" x="9775825" y="2192338"/>
          <p14:tracePt t="30407" x="9791700" y="2192338"/>
          <p14:tracePt t="30409" x="9807575" y="2200275"/>
          <p14:tracePt t="30413" x="9839325" y="2200275"/>
          <p14:tracePt t="30417" x="9855200" y="2200275"/>
          <p14:tracePt t="30418" x="9863138" y="2200275"/>
          <p14:tracePt t="30419" x="9879013" y="2200275"/>
          <p14:tracePt t="30421" x="9894888" y="2200275"/>
          <p14:tracePt t="30424" x="9918700" y="2200275"/>
          <p14:tracePt t="30426" x="9936163" y="2200275"/>
          <p14:tracePt t="30429" x="9944100" y="2200275"/>
          <p14:tracePt t="30433" x="9975850" y="2208213"/>
          <p14:tracePt t="30434" x="9991725" y="2208213"/>
          <p14:tracePt t="30436" x="10007600" y="2208213"/>
          <p14:tracePt t="30438" x="10015538" y="2208213"/>
          <p14:tracePt t="30440" x="10031413" y="2208213"/>
          <p14:tracePt t="30442" x="10039350" y="2216150"/>
          <p14:tracePt t="30446" x="10055225" y="2216150"/>
          <p14:tracePt t="30448" x="10071100" y="2216150"/>
          <p14:tracePt t="30450" x="10086975" y="2216150"/>
          <p14:tracePt t="30452" x="10094913" y="2216150"/>
          <p14:tracePt t="30454" x="10102850" y="2216150"/>
          <p14:tracePt t="30456" x="10110788" y="2216150"/>
          <p14:tracePt t="30458" x="10126663" y="2216150"/>
          <p14:tracePt t="30460" x="10134600" y="2216150"/>
          <p14:tracePt t="30463" x="10142538" y="2216150"/>
          <p14:tracePt t="30465" x="10150475" y="2216150"/>
          <p14:tracePt t="30466" x="10158413" y="2216150"/>
          <p14:tracePt t="30468" x="10174288" y="2216150"/>
          <p14:tracePt t="30470" x="10182225" y="2216150"/>
          <p14:tracePt t="30472" x="10190163" y="2216150"/>
          <p14:tracePt t="30475" x="10206038" y="2224088"/>
          <p14:tracePt t="30477" x="10213975" y="2224088"/>
          <p14:tracePt t="30479" x="10221913" y="2224088"/>
          <p14:tracePt t="30481" x="10229850" y="2224088"/>
          <p14:tracePt t="30483" x="10237788" y="2224088"/>
          <p14:tracePt t="30485" x="10245725" y="2224088"/>
          <p14:tracePt t="30487" x="10253663" y="2224088"/>
          <p14:tracePt t="30489" x="10261600" y="2224088"/>
          <p14:tracePt t="30491" x="10269538" y="2224088"/>
          <p14:tracePt t="30495" x="10287000" y="2224088"/>
          <p14:tracePt t="30498" x="10294938" y="2224088"/>
          <p14:tracePt t="30500" x="10302875" y="2224088"/>
          <p14:tracePt t="30503" x="10310813" y="2224088"/>
          <p14:tracePt t="30505" x="10318750" y="2224088"/>
          <p14:tracePt t="30507" x="10326688" y="2224088"/>
          <p14:tracePt t="30513" x="10342563" y="2233613"/>
          <p14:tracePt t="30517" x="10350500" y="2233613"/>
          <p14:tracePt t="30523" x="10358438" y="2233613"/>
          <p14:tracePt t="30531" x="10366375" y="2233613"/>
          <p14:tracePt t="30589" x="10358438" y="2233613"/>
          <p14:tracePt t="30679" x="10350500" y="2233613"/>
          <p14:tracePt t="30700" x="10342563" y="2233613"/>
          <p14:tracePt t="30721" x="10334625" y="2233613"/>
          <p14:tracePt t="30755" x="10326688" y="2233613"/>
          <p14:tracePt t="30764" x="10318750" y="2233613"/>
          <p14:tracePt t="30772" x="10310813" y="2233613"/>
          <p14:tracePt t="30778" x="10302875" y="2233613"/>
          <p14:tracePt t="30784" x="10294938" y="2233613"/>
          <p14:tracePt t="30788" x="10287000" y="2233613"/>
          <p14:tracePt t="30792" x="10279063" y="2233613"/>
          <p14:tracePt t="30794" x="10269538" y="2233613"/>
          <p14:tracePt t="30797" x="10261600" y="2233613"/>
          <p14:tracePt t="30800" x="10253663" y="2224088"/>
          <p14:tracePt t="30802" x="10245725" y="2224088"/>
          <p14:tracePt t="30804" x="10237788" y="2224088"/>
          <p14:tracePt t="30806" x="10229850" y="2224088"/>
          <p14:tracePt t="30808" x="10221913" y="2224088"/>
          <p14:tracePt t="30810" x="10213975" y="2224088"/>
          <p14:tracePt t="30813" x="10206038" y="2224088"/>
          <p14:tracePt t="30815" x="10198100" y="2216150"/>
          <p14:tracePt t="30817" x="10190163" y="2216150"/>
          <p14:tracePt t="30819" x="10182225" y="2216150"/>
          <p14:tracePt t="30821" x="10174288" y="2216150"/>
          <p14:tracePt t="30825" x="10166350" y="2208213"/>
          <p14:tracePt t="30827" x="10158413" y="2208213"/>
          <p14:tracePt t="30830" x="10150475" y="2208213"/>
          <p14:tracePt t="30832" x="10134600" y="2208213"/>
          <p14:tracePt t="30834" x="10126663" y="2200275"/>
          <p14:tracePt t="30837" x="10118725" y="2200275"/>
          <p14:tracePt t="30838" x="10110788" y="2200275"/>
          <p14:tracePt t="30840" x="10102850" y="2192338"/>
          <p14:tracePt t="30842" x="10094913" y="2192338"/>
          <p14:tracePt t="30845" x="10086975" y="2192338"/>
          <p14:tracePt t="30847" x="10079038" y="2184400"/>
          <p14:tracePt t="30849" x="10063163" y="2184400"/>
          <p14:tracePt t="30851" x="10055225" y="2176463"/>
          <p14:tracePt t="30854" x="10039350" y="2176463"/>
          <p14:tracePt t="30855" x="10031413" y="2176463"/>
          <p14:tracePt t="30857" x="10023475" y="2168525"/>
          <p14:tracePt t="30859" x="10007600" y="2168525"/>
          <p14:tracePt t="30863" x="9991725" y="2168525"/>
          <p14:tracePt t="30866" x="9975850" y="2160588"/>
          <p14:tracePt t="30869" x="9959975" y="2160588"/>
          <p14:tracePt t="30870" x="9952038" y="2152650"/>
          <p14:tracePt t="30872" x="9944100" y="2152650"/>
          <p14:tracePt t="30874" x="9936163" y="2152650"/>
          <p14:tracePt t="30876" x="9918700" y="2144713"/>
          <p14:tracePt t="30879" x="9910763" y="2144713"/>
          <p14:tracePt t="30881" x="9902825" y="2136775"/>
          <p14:tracePt t="30884" x="9879013" y="2128838"/>
          <p14:tracePt t="30886" x="9871075" y="2128838"/>
          <p14:tracePt t="30888" x="9863138" y="2128838"/>
          <p14:tracePt t="30890" x="9855200" y="2120900"/>
          <p14:tracePt t="30892" x="9839325" y="2120900"/>
          <p14:tracePt t="30894" x="9831388" y="2112963"/>
          <p14:tracePt t="30897" x="9823450" y="2112963"/>
          <p14:tracePt t="30903" x="9799638" y="2097088"/>
          <p14:tracePt t="30905" x="9791700" y="2097088"/>
          <p14:tracePt t="30906" x="9783763" y="2097088"/>
          <p14:tracePt t="30908" x="9775825" y="2089150"/>
          <p14:tracePt t="30910" x="9767888" y="2089150"/>
          <p14:tracePt t="30913" x="9759950" y="2089150"/>
          <p14:tracePt t="30919" x="9736138" y="2081213"/>
          <p14:tracePt t="30920" x="9728200" y="2081213"/>
          <p14:tracePt t="30922" x="9720263" y="2081213"/>
          <p14:tracePt t="30924" x="9720263" y="2073275"/>
          <p14:tracePt t="30926" x="9712325" y="2073275"/>
          <p14:tracePt t="30929" x="9704388" y="2073275"/>
          <p14:tracePt t="30933" x="9688513" y="2065338"/>
          <p14:tracePt t="30935" x="9680575" y="2065338"/>
          <p14:tracePt t="30936" x="9672638" y="2065338"/>
          <p14:tracePt t="30949" x="9640888" y="2057400"/>
          <p14:tracePt t="30951" x="9632950" y="2057400"/>
          <p14:tracePt t="30955" x="9625013" y="2057400"/>
          <p14:tracePt t="30957" x="9617075" y="2057400"/>
          <p14:tracePt t="30964" x="9609138" y="2057400"/>
          <p14:tracePt t="30965" x="9601200" y="2057400"/>
          <p14:tracePt t="30968" x="9593263" y="2057400"/>
          <p14:tracePt t="30974" x="9585325" y="2057400"/>
          <p14:tracePt t="30979" x="9575800" y="2057400"/>
          <p14:tracePt t="30984" x="9567863" y="2057400"/>
          <p14:tracePt t="30990" x="9559925" y="2057400"/>
          <p14:tracePt t="30997" x="9551988" y="2057400"/>
          <p14:tracePt t="31002" x="9544050" y="2057400"/>
          <p14:tracePt t="31004" x="9544050" y="2065338"/>
          <p14:tracePt t="31008" x="9536113" y="2065338"/>
          <p14:tracePt t="31014" x="9528175" y="2065338"/>
          <p14:tracePt t="31022" x="9520238" y="2065338"/>
          <p14:tracePt t="31036" x="9520238" y="2057400"/>
          <p14:tracePt t="31038" x="9512300" y="2057400"/>
          <p14:tracePt t="31176" x="9512300" y="2065338"/>
          <p14:tracePt t="31182" x="9504363" y="2065338"/>
          <p14:tracePt t="31188" x="9496425" y="2065338"/>
          <p14:tracePt t="31192" x="9488488" y="2065338"/>
          <p14:tracePt t="31196" x="9480550" y="2065338"/>
          <p14:tracePt t="31198" x="9464675" y="2065338"/>
          <p14:tracePt t="31202" x="9456738" y="2065338"/>
          <p14:tracePt t="31204" x="9448800" y="2065338"/>
          <p14:tracePt t="31206" x="9440863" y="2065338"/>
          <p14:tracePt t="31208" x="9432925" y="2065338"/>
          <p14:tracePt t="31210" x="9424988" y="2065338"/>
          <p14:tracePt t="31214" x="9417050" y="2073275"/>
          <p14:tracePt t="31216" x="9409113" y="2073275"/>
          <p14:tracePt t="31218" x="9401175" y="2065338"/>
          <p14:tracePt t="31222" x="9393238" y="2073275"/>
          <p14:tracePt t="31224" x="9385300" y="2065338"/>
          <p14:tracePt t="31231" x="9369425" y="2065338"/>
          <p14:tracePt t="31234" x="9361488" y="2065338"/>
          <p14:tracePt t="31238" x="9353550" y="2065338"/>
          <p14:tracePt t="31240" x="9345613" y="2065338"/>
          <p14:tracePt t="31244" x="9337675" y="2065338"/>
          <p14:tracePt t="31247" x="9329738" y="2065338"/>
          <p14:tracePt t="31251" x="9321800" y="2065338"/>
          <p14:tracePt t="31252" x="9313863" y="2065338"/>
          <p14:tracePt t="31256" x="9305925" y="2065338"/>
          <p14:tracePt t="31258" x="9297988" y="2065338"/>
          <p14:tracePt t="31260" x="9290050" y="2065338"/>
          <p14:tracePt t="31264" x="9282113" y="2065338"/>
          <p14:tracePt t="31266" x="9274175" y="2065338"/>
          <p14:tracePt t="31270" x="9266238" y="2065338"/>
          <p14:tracePt t="31272" x="9258300" y="2065338"/>
          <p14:tracePt t="31276" x="9250363" y="2065338"/>
          <p14:tracePt t="31279" x="9242425" y="2065338"/>
          <p14:tracePt t="31282" x="9234488" y="2065338"/>
          <p14:tracePt t="31286" x="9224963" y="2065338"/>
          <p14:tracePt t="31290" x="9217025" y="2065338"/>
          <p14:tracePt t="31292" x="9209088" y="2065338"/>
          <p14:tracePt t="31296" x="9201150" y="2065338"/>
          <p14:tracePt t="31300" x="9193213" y="2057400"/>
          <p14:tracePt t="31306" x="9185275" y="2057400"/>
          <p14:tracePt t="31314" x="9177338" y="2057400"/>
          <p14:tracePt t="31322" x="9169400" y="2057400"/>
          <p14:tracePt t="31330" x="9161463" y="2057400"/>
          <p14:tracePt t="31344" x="9153525" y="2057400"/>
          <p14:tracePt t="31702" x="9153525" y="2065338"/>
          <p14:tracePt t="31706" x="9145588" y="2065338"/>
          <p14:tracePt t="31716" x="9137650" y="2065338"/>
          <p14:tracePt t="31724" x="9129713" y="2065338"/>
          <p14:tracePt t="31731" x="9121775" y="2065338"/>
          <p14:tracePt t="31734" x="9113838" y="2065338"/>
          <p14:tracePt t="31740" x="9105900" y="2065338"/>
          <p14:tracePt t="31744" x="9105900" y="2073275"/>
          <p14:tracePt t="31747" x="9097963" y="2073275"/>
          <p14:tracePt t="31754" x="9090025" y="2073275"/>
          <p14:tracePt t="31764" x="9082088" y="2073275"/>
          <p14:tracePt t="31774" x="9074150" y="2073275"/>
          <p14:tracePt t="31782" x="9066213" y="2081213"/>
          <p14:tracePt t="31788" x="9058275" y="2081213"/>
          <p14:tracePt t="31792" x="9050338" y="2081213"/>
          <p14:tracePt t="31794" x="9042400" y="2081213"/>
          <p14:tracePt t="31798" x="9034463" y="2081213"/>
          <p14:tracePt t="31800" x="9026525" y="2081213"/>
          <p14:tracePt t="31802" x="9018588" y="2081213"/>
          <p14:tracePt t="31804" x="9010650" y="2081213"/>
          <p14:tracePt t="31806" x="9002713" y="2081213"/>
          <p14:tracePt t="31808" x="8994775" y="2081213"/>
          <p14:tracePt t="31810" x="8986838" y="2081213"/>
          <p14:tracePt t="31813" x="8978900" y="2081213"/>
          <p14:tracePt t="31815" x="8963025" y="2081213"/>
          <p14:tracePt t="31816" x="8955088" y="2081213"/>
          <p14:tracePt t="31818" x="8939213" y="2081213"/>
          <p14:tracePt t="31820" x="8931275" y="2089150"/>
          <p14:tracePt t="31822" x="8923338" y="2089150"/>
          <p14:tracePt t="31824" x="8907463" y="2089150"/>
          <p14:tracePt t="31826" x="8891588" y="2089150"/>
          <p14:tracePt t="31829" x="8883650" y="2089150"/>
          <p14:tracePt t="31831" x="8866188" y="2089150"/>
          <p14:tracePt t="31832" x="8850313" y="2089150"/>
          <p14:tracePt t="31835" x="8834438" y="2089150"/>
          <p14:tracePt t="31837" x="8818563" y="2089150"/>
          <p14:tracePt t="31838" x="8802688" y="2089150"/>
          <p14:tracePt t="31840" x="8778875" y="2089150"/>
          <p14:tracePt t="31842" x="8763000" y="2089150"/>
          <p14:tracePt t="31844" x="8747125" y="2089150"/>
          <p14:tracePt t="31847" x="8723313" y="2089150"/>
          <p14:tracePt t="31849" x="8699500" y="2089150"/>
          <p14:tracePt t="31850" x="8675688" y="2089150"/>
          <p14:tracePt t="31853" x="8651875" y="2097088"/>
          <p14:tracePt t="31854" x="8628063" y="2097088"/>
          <p14:tracePt t="31856" x="8604250" y="2097088"/>
          <p14:tracePt t="31858" x="8572500" y="2097088"/>
          <p14:tracePt t="31860" x="8540750" y="2097088"/>
          <p14:tracePt t="31863" x="8507413" y="2097088"/>
          <p14:tracePt t="31864" x="8475663" y="2097088"/>
          <p14:tracePt t="31866" x="8443913" y="2097088"/>
          <p14:tracePt t="31868" x="8404225" y="2097088"/>
          <p14:tracePt t="31870" x="8372475" y="2097088"/>
          <p14:tracePt t="31872" x="8324850" y="2089150"/>
          <p14:tracePt t="31874" x="8293100" y="2089150"/>
          <p14:tracePt t="31876" x="8253413" y="2089150"/>
          <p14:tracePt t="31879" x="8213725" y="2081213"/>
          <p14:tracePt t="31881" x="8164513" y="2081213"/>
          <p14:tracePt t="31884" x="8124825" y="2081213"/>
          <p14:tracePt t="31885" x="8085138" y="2081213"/>
          <p14:tracePt t="31886" x="8037513" y="2073275"/>
          <p14:tracePt t="31888" x="7997825" y="2073275"/>
          <p14:tracePt t="31890" x="7958138" y="2073275"/>
          <p14:tracePt t="31892" x="7902575" y="2073275"/>
          <p14:tracePt t="31894" x="7862888" y="2065338"/>
          <p14:tracePt t="31897" x="7813675" y="2065338"/>
          <p14:tracePt t="31903" x="7678738" y="2057400"/>
          <p14:tracePt t="31904" x="7639050" y="2049463"/>
          <p14:tracePt t="31906" x="7583488" y="2049463"/>
          <p14:tracePt t="31908" x="7543800" y="2049463"/>
          <p14:tracePt t="31910" x="7496175" y="2041525"/>
          <p14:tracePt t="31913" x="7454900" y="2041525"/>
          <p14:tracePt t="31919" x="7319963" y="2033588"/>
          <p14:tracePt t="31920" x="7264400" y="2033588"/>
          <p14:tracePt t="31922" x="7232650" y="2033588"/>
          <p14:tracePt t="31924" x="7192963" y="2033588"/>
          <p14:tracePt t="31926" x="7153275" y="2033588"/>
          <p14:tracePt t="31929" x="7112000" y="2033588"/>
          <p14:tracePt t="31933" x="7040563" y="2033588"/>
          <p14:tracePt t="31935" x="7000875" y="2025650"/>
          <p14:tracePt t="31936" x="6969125" y="2025650"/>
          <p14:tracePt t="31938" x="6937375" y="2025650"/>
          <p14:tracePt t="31950" x="6745288" y="2025650"/>
          <p14:tracePt t="31952" x="6721475" y="2025650"/>
          <p14:tracePt t="31954" x="6689725" y="2025650"/>
          <p14:tracePt t="31956" x="6665913" y="2025650"/>
          <p14:tracePt t="31958" x="6642100" y="2025650"/>
          <p14:tracePt t="31960" x="6618288" y="2025650"/>
          <p14:tracePt t="31965" x="6570663" y="2033588"/>
          <p14:tracePt t="31966" x="6546850" y="2033588"/>
          <p14:tracePt t="31968" x="6523038" y="2033588"/>
          <p14:tracePt t="31970" x="6499225" y="2033588"/>
          <p14:tracePt t="31972" x="6475413" y="2033588"/>
          <p14:tracePt t="31974" x="6451600" y="2025650"/>
          <p14:tracePt t="31976" x="6426200" y="2025650"/>
          <p14:tracePt t="31980" x="6386513" y="2025650"/>
          <p14:tracePt t="31982" x="6362700" y="2025650"/>
          <p14:tracePt t="31984" x="6346825" y="2025650"/>
          <p14:tracePt t="31986" x="6330950" y="2025650"/>
          <p14:tracePt t="31988" x="6307138" y="2025650"/>
          <p14:tracePt t="31990" x="6291263" y="2025650"/>
          <p14:tracePt t="31992" x="6275388" y="2017713"/>
          <p14:tracePt t="31994" x="6259513" y="2017713"/>
          <p14:tracePt t="31997" x="6243638" y="2017713"/>
          <p14:tracePt t="31999" x="6227763" y="2017713"/>
          <p14:tracePt t="32000" x="6211888" y="2017713"/>
          <p14:tracePt t="32002" x="6203950" y="2017713"/>
          <p14:tracePt t="32004" x="6188075" y="2017713"/>
          <p14:tracePt t="32006" x="6180138" y="2017713"/>
          <p14:tracePt t="32008" x="6172200" y="2017713"/>
          <p14:tracePt t="32010" x="6156325" y="2017713"/>
          <p14:tracePt t="32013" x="6148388" y="2017713"/>
          <p14:tracePt t="32015" x="6140450" y="2017713"/>
          <p14:tracePt t="32016" x="6132513" y="2017713"/>
          <p14:tracePt t="32018" x="6124575" y="2017713"/>
          <p14:tracePt t="32022" x="6116638" y="2017713"/>
          <p14:tracePt t="32024" x="6108700" y="2017713"/>
          <p14:tracePt t="32029" x="6100763" y="2017713"/>
          <p14:tracePt t="32032" x="6091238" y="2017713"/>
          <p14:tracePt t="32038" x="6083300" y="2017713"/>
          <p14:tracePt t="32075" x="6075363" y="2017713"/>
          <p14:tracePt t="32084" x="6075363" y="2025650"/>
          <p14:tracePt t="32092" x="6075363" y="2033588"/>
          <p14:tracePt t="32094" x="6067425" y="2033588"/>
          <p14:tracePt t="32100" x="6067425" y="2041525"/>
          <p14:tracePt t="32104" x="6059488" y="2041525"/>
          <p14:tracePt t="32106" x="6059488" y="2049463"/>
          <p14:tracePt t="32110" x="6051550" y="2049463"/>
          <p14:tracePt t="32113" x="6051550" y="2057400"/>
          <p14:tracePt t="32115" x="6043613" y="2057400"/>
          <p14:tracePt t="32118" x="6035675" y="2065338"/>
          <p14:tracePt t="32120" x="6027738" y="2065338"/>
          <p14:tracePt t="32122" x="6027738" y="2073275"/>
          <p14:tracePt t="32124" x="6019800" y="2073275"/>
          <p14:tracePt t="32126" x="6011863" y="2073275"/>
          <p14:tracePt t="32129" x="6003925" y="2081213"/>
          <p14:tracePt t="32132" x="5995988" y="2089150"/>
          <p14:tracePt t="32134" x="5988050" y="2089150"/>
          <p14:tracePt t="32136" x="5980113" y="2089150"/>
          <p14:tracePt t="32138" x="5972175" y="2097088"/>
          <p14:tracePt t="32140" x="5964238" y="2097088"/>
          <p14:tracePt t="32142" x="5956300" y="2105025"/>
          <p14:tracePt t="32144" x="5948363" y="2105025"/>
          <p14:tracePt t="32147" x="5940425" y="2112963"/>
          <p14:tracePt t="32151" x="5916613" y="2112963"/>
          <p14:tracePt t="32153" x="5908675" y="2120900"/>
          <p14:tracePt t="32154" x="5900738" y="2120900"/>
          <p14:tracePt t="32156" x="5892800" y="2128838"/>
          <p14:tracePt t="32158" x="5876925" y="2128838"/>
          <p14:tracePt t="32160" x="5868988" y="2136775"/>
          <p14:tracePt t="32163" x="5861050" y="2136775"/>
          <p14:tracePt t="32169" x="5829300" y="2144713"/>
          <p14:tracePt t="32170" x="5821363" y="2152650"/>
          <p14:tracePt t="32172" x="5813425" y="2152650"/>
          <p14:tracePt t="32174" x="5805488" y="2152650"/>
          <p14:tracePt t="32176" x="5789613" y="2160588"/>
          <p14:tracePt t="32179" x="5781675" y="2160588"/>
          <p14:tracePt t="32184" x="5749925" y="2176463"/>
          <p14:tracePt t="32186" x="5740400" y="2176463"/>
          <p14:tracePt t="32188" x="5724525" y="2184400"/>
          <p14:tracePt t="32190" x="5716588" y="2184400"/>
          <p14:tracePt t="32192" x="5700713" y="2192338"/>
          <p14:tracePt t="32194" x="5692775" y="2192338"/>
          <p14:tracePt t="32197" x="5684838" y="2192338"/>
          <p14:tracePt t="32199" x="5676900" y="2200275"/>
          <p14:tracePt t="32201" x="5661025" y="2208213"/>
          <p14:tracePt t="32202" x="5653088" y="2208213"/>
          <p14:tracePt t="32204" x="5645150" y="2216150"/>
          <p14:tracePt t="32206" x="5637213" y="2216150"/>
          <p14:tracePt t="32208" x="5621338" y="2224088"/>
          <p14:tracePt t="32212" x="5605463" y="2233613"/>
          <p14:tracePt t="32215" x="5597525" y="2233613"/>
          <p14:tracePt t="32216" x="5581650" y="2241550"/>
          <p14:tracePt t="32219" x="5573713" y="2241550"/>
          <p14:tracePt t="32220" x="5565775" y="2241550"/>
          <p14:tracePt t="32222" x="5557838" y="2249488"/>
          <p14:tracePt t="32224" x="5549900" y="2249488"/>
          <p14:tracePt t="32226" x="5534025" y="2257425"/>
          <p14:tracePt t="32230" x="5518150" y="2265363"/>
          <p14:tracePt t="32235" x="5502275" y="2273300"/>
          <p14:tracePt t="32236" x="5494338" y="2273300"/>
          <p14:tracePt t="32238" x="5486400" y="2281238"/>
          <p14:tracePt t="32240" x="5478463" y="2281238"/>
          <p14:tracePt t="32242" x="5470525" y="2289175"/>
          <p14:tracePt t="32244" x="5462588" y="2289175"/>
          <p14:tracePt t="32247" x="5454650" y="2297113"/>
          <p14:tracePt t="32248" x="5446713" y="2297113"/>
          <p14:tracePt t="32251" x="5438775" y="2305050"/>
          <p14:tracePt t="32252" x="5430838" y="2305050"/>
          <p14:tracePt t="32254" x="5422900" y="2305050"/>
          <p14:tracePt t="32256" x="5422900" y="2312988"/>
          <p14:tracePt t="32258" x="5414963" y="2312988"/>
          <p14:tracePt t="32260" x="5407025" y="2312988"/>
          <p14:tracePt t="32263" x="5397500" y="2320925"/>
          <p14:tracePt t="32265" x="5389563" y="2320925"/>
          <p14:tracePt t="32268" x="5381625" y="2328863"/>
          <p14:tracePt t="32272" x="5373688" y="2328863"/>
          <p14:tracePt t="32276" x="5365750" y="2328863"/>
          <p14:tracePt t="32280" x="5357813" y="2336800"/>
          <p14:tracePt t="32284" x="5349875" y="2336800"/>
          <p14:tracePt t="32292" x="5341938" y="2336800"/>
          <p14:tracePt t="32298" x="5334000" y="2336800"/>
          <p14:tracePt t="32328" x="5326063" y="2336800"/>
          <p14:tracePt t="32334" x="5318125" y="2336800"/>
          <p14:tracePt t="32338" x="5310188" y="2336800"/>
          <p14:tracePt t="32342" x="5302250" y="2336800"/>
          <p14:tracePt t="32346" x="5294313" y="2336800"/>
          <p14:tracePt t="32348" x="5286375" y="2336800"/>
          <p14:tracePt t="32350" x="5278438" y="2336800"/>
          <p14:tracePt t="32353" x="5270500" y="2336800"/>
          <p14:tracePt t="32354" x="5262563" y="2336800"/>
          <p14:tracePt t="32356" x="5254625" y="2336800"/>
          <p14:tracePt t="32358" x="5238750" y="2336800"/>
          <p14:tracePt t="32360" x="5230813" y="2336800"/>
          <p14:tracePt t="32363" x="5222875" y="2336800"/>
          <p14:tracePt t="32364" x="5214938" y="2336800"/>
          <p14:tracePt t="32366" x="5207000" y="2336800"/>
          <p14:tracePt t="32368" x="5199063" y="2336800"/>
          <p14:tracePt t="32370" x="5183188" y="2336800"/>
          <p14:tracePt t="32372" x="5175250" y="2336800"/>
          <p14:tracePt t="32374" x="5167313" y="2336800"/>
          <p14:tracePt t="32376" x="5159375" y="2336800"/>
          <p14:tracePt t="32379" x="5151438" y="2336800"/>
          <p14:tracePt t="32381" x="5143500" y="2336800"/>
          <p14:tracePt t="32382" x="5135563" y="2328863"/>
          <p14:tracePt t="32384" x="5119688" y="2328863"/>
          <p14:tracePt t="32386" x="5111750" y="2328863"/>
          <p14:tracePt t="32388" x="5103813" y="2328863"/>
          <p14:tracePt t="32390" x="5095875" y="2328863"/>
          <p14:tracePt t="32392" x="5087938" y="2328863"/>
          <p14:tracePt t="32397" x="5064125" y="2328863"/>
          <p14:tracePt t="32399" x="5056188" y="2328863"/>
          <p14:tracePt t="32401" x="5046663" y="2320925"/>
          <p14:tracePt t="32402" x="5038725" y="2320925"/>
          <p14:tracePt t="32404" x="5030788" y="2320925"/>
          <p14:tracePt t="32406" x="5014913" y="2320925"/>
          <p14:tracePt t="32408" x="5006975" y="2320925"/>
          <p14:tracePt t="32410" x="4991100" y="2312988"/>
          <p14:tracePt t="32413" x="4983163" y="2312988"/>
          <p14:tracePt t="32417" x="4959350" y="2305050"/>
          <p14:tracePt t="32418" x="4943475" y="2305050"/>
          <p14:tracePt t="32420" x="4927600" y="2305050"/>
          <p14:tracePt t="32422" x="4919663" y="2305050"/>
          <p14:tracePt t="32424" x="4903788" y="2297113"/>
          <p14:tracePt t="32426" x="4887913" y="2297113"/>
          <p14:tracePt t="32429" x="4872038" y="2297113"/>
          <p14:tracePt t="32434" x="4848225" y="2289175"/>
          <p14:tracePt t="32435" x="4832350" y="2289175"/>
          <p14:tracePt t="32436" x="4816475" y="2281238"/>
          <p14:tracePt t="32438" x="4808538" y="2281238"/>
          <p14:tracePt t="32440" x="4792663" y="2281238"/>
          <p14:tracePt t="32442" x="4784725" y="2281238"/>
          <p14:tracePt t="32447" x="4752975" y="2273300"/>
          <p14:tracePt t="32449" x="4745038" y="2273300"/>
          <p14:tracePt t="32450" x="4729163" y="2273300"/>
          <p14:tracePt t="32452" x="4721225" y="2273300"/>
          <p14:tracePt t="32454" x="4705350" y="2265363"/>
          <p14:tracePt t="32456" x="4687888" y="2265363"/>
          <p14:tracePt t="32458" x="4679950" y="2265363"/>
          <p14:tracePt t="32460" x="4664075" y="2265363"/>
          <p14:tracePt t="32463" x="4656138" y="2265363"/>
          <p14:tracePt t="32466" x="4632325" y="2265363"/>
          <p14:tracePt t="32468" x="4616450" y="2257425"/>
          <p14:tracePt t="32470" x="4608513" y="2257425"/>
          <p14:tracePt t="32472" x="4592638" y="2257425"/>
          <p14:tracePt t="32474" x="4584700" y="2257425"/>
          <p14:tracePt t="32476" x="4568825" y="2257425"/>
          <p14:tracePt t="32480" x="4552950" y="2257425"/>
          <p14:tracePt t="32482" x="4545013" y="2257425"/>
          <p14:tracePt t="32484" x="4537075" y="2257425"/>
          <p14:tracePt t="32486" x="4529138" y="2257425"/>
          <p14:tracePt t="32488" x="4521200" y="2257425"/>
          <p14:tracePt t="32490" x="4513263" y="2249488"/>
          <p14:tracePt t="32493" x="4505325" y="2249488"/>
          <p14:tracePt t="32494" x="4497388" y="2249488"/>
          <p14:tracePt t="32497" x="4489450" y="2249488"/>
          <p14:tracePt t="32498" x="4481513" y="2249488"/>
          <p14:tracePt t="32500" x="4473575" y="2249488"/>
          <p14:tracePt t="32502" x="4465638" y="2249488"/>
          <p14:tracePt t="32504" x="4457700" y="2249488"/>
          <p14:tracePt t="32508" x="4449763" y="2249488"/>
          <p14:tracePt t="32510" x="4441825" y="2249488"/>
          <p14:tracePt t="32514" x="4433888" y="2241550"/>
          <p14:tracePt t="32516" x="4425950" y="2241550"/>
          <p14:tracePt t="32520" x="4418013" y="2241550"/>
          <p14:tracePt t="32524" x="4410075" y="2241550"/>
          <p14:tracePt t="32526" x="4402138" y="2241550"/>
          <p14:tracePt t="32531" x="4394200" y="2241550"/>
          <p14:tracePt t="32532" x="4386263" y="2241550"/>
          <p14:tracePt t="32536" x="4378325" y="2241550"/>
          <p14:tracePt t="32540" x="4370388" y="2241550"/>
          <p14:tracePt t="32542" x="4362450" y="2241550"/>
          <p14:tracePt t="32548" x="4344988" y="2241550"/>
          <p14:tracePt t="32551" x="4337050" y="2241550"/>
          <p14:tracePt t="32554" x="4329113" y="2249488"/>
          <p14:tracePt t="32556" x="4321175" y="2249488"/>
          <p14:tracePt t="32561" x="4313238" y="2249488"/>
          <p14:tracePt t="32563" x="4305300" y="2249488"/>
          <p14:tracePt t="32566" x="4297363" y="2249488"/>
          <p14:tracePt t="32568" x="4289425" y="2249488"/>
          <p14:tracePt t="32572" x="4281488" y="2249488"/>
          <p14:tracePt t="32574" x="4273550" y="2257425"/>
          <p14:tracePt t="32576" x="4265613" y="2257425"/>
          <p14:tracePt t="32579" x="4257675" y="2257425"/>
          <p14:tracePt t="32582" x="4249738" y="2257425"/>
          <p14:tracePt t="32584" x="4241800" y="2257425"/>
          <p14:tracePt t="32588" x="4233863" y="2265363"/>
          <p14:tracePt t="32590" x="4225925" y="2265363"/>
          <p14:tracePt t="32592" x="4217988" y="2265363"/>
          <p14:tracePt t="32598" x="4210050" y="2265363"/>
          <p14:tracePt t="32601" x="4194175" y="2273300"/>
          <p14:tracePt t="32604" x="4186238" y="2273300"/>
          <p14:tracePt t="32606" x="4178300" y="2273300"/>
          <p14:tracePt t="32608" x="4170363" y="2273300"/>
          <p14:tracePt t="32610" x="4162425" y="2281238"/>
          <p14:tracePt t="32613" x="4154488" y="2281238"/>
          <p14:tracePt t="32616" x="4146550" y="2281238"/>
          <p14:tracePt t="32619" x="4138613" y="2281238"/>
          <p14:tracePt t="32620" x="4130675" y="2289175"/>
          <p14:tracePt t="32622" x="4122738" y="2289175"/>
          <p14:tracePt t="32626" x="4114800" y="2289175"/>
          <p14:tracePt t="32629" x="4106863" y="2289175"/>
          <p14:tracePt t="32632" x="4098925" y="2297113"/>
          <p14:tracePt t="32635" x="4083050" y="2297113"/>
          <p14:tracePt t="32638" x="4075113" y="2297113"/>
          <p14:tracePt t="32640" x="4067175" y="2305050"/>
          <p14:tracePt t="32644" x="4059238" y="2305050"/>
          <p14:tracePt t="32647" x="4051300" y="2305050"/>
          <p14:tracePt t="32650" x="4043363" y="2312988"/>
          <p14:tracePt t="32652" x="4035425" y="2312988"/>
          <p14:tracePt t="32656" x="4027488" y="2312988"/>
          <p14:tracePt t="32660" x="4019550" y="2320925"/>
          <p14:tracePt t="32666" x="4011613" y="2320925"/>
          <p14:tracePt t="32668" x="4002088" y="2320925"/>
          <p14:tracePt t="32670" x="4002088" y="2328863"/>
          <p14:tracePt t="32674" x="3994150" y="2328863"/>
          <p14:tracePt t="32682" x="3986213" y="2336800"/>
          <p14:tracePt t="32746" x="3986213" y="2344738"/>
          <p14:tracePt t="32763" x="3978275" y="2344738"/>
          <p14:tracePt t="32764" x="3978275" y="2352675"/>
          <p14:tracePt t="32782" x="3978275" y="2360613"/>
          <p14:tracePt t="32798" x="3978275" y="2368550"/>
          <p14:tracePt t="32808" x="3978275" y="2376488"/>
          <p14:tracePt t="32811" x="3986213" y="2376488"/>
          <p14:tracePt t="32815" x="3986213" y="2384425"/>
          <p14:tracePt t="32820" x="3986213" y="2392363"/>
          <p14:tracePt t="32826" x="3986213" y="2400300"/>
          <p14:tracePt t="32832" x="3994150" y="2400300"/>
          <p14:tracePt t="32834" x="3994150" y="2408238"/>
          <p14:tracePt t="32838" x="3994150" y="2416175"/>
          <p14:tracePt t="32847" x="4002088" y="2424113"/>
          <p14:tracePt t="32853" x="4002088" y="2432050"/>
          <p14:tracePt t="32856" x="4011613" y="2432050"/>
          <p14:tracePt t="32860" x="4011613" y="2439988"/>
          <p14:tracePt t="32864" x="4019550" y="2439988"/>
          <p14:tracePt t="32866" x="4019550" y="2447925"/>
          <p14:tracePt t="32872" x="4027488" y="2447925"/>
          <p14:tracePt t="32876" x="4027488" y="2455863"/>
          <p14:tracePt t="32884" x="4035425" y="2455863"/>
          <p14:tracePt t="32888" x="4035425" y="2463800"/>
          <p14:tracePt t="32896" x="4043363" y="2463800"/>
          <p14:tracePt t="32906" x="4043363" y="2471738"/>
          <p14:tracePt t="32920" x="4051300" y="2471738"/>
          <p14:tracePt t="33010" x="4043363" y="2471738"/>
          <p14:tracePt t="33182" x="4043363" y="2463800"/>
          <p14:tracePt t="33214" x="4035425" y="2455863"/>
          <p14:tracePt t="33222" x="4035425" y="2447925"/>
          <p14:tracePt t="33225" x="4043363" y="2447925"/>
          <p14:tracePt t="33232" x="4043363" y="2439988"/>
          <p14:tracePt t="33234" x="4051300" y="2439988"/>
          <p14:tracePt t="33240" x="4059238" y="2432050"/>
          <p14:tracePt t="33247" x="4067175" y="2424113"/>
          <p14:tracePt t="33250" x="4075113" y="2424113"/>
          <p14:tracePt t="33252" x="4075113" y="2416175"/>
          <p14:tracePt t="33254" x="4083050" y="2416175"/>
          <p14:tracePt t="33256" x="4090988" y="2408238"/>
          <p14:tracePt t="33258" x="4098925" y="2408238"/>
          <p14:tracePt t="33260" x="4098925" y="2400300"/>
          <p14:tracePt t="33262" x="4106863" y="2400300"/>
          <p14:tracePt t="33265" x="4114800" y="2392363"/>
          <p14:tracePt t="33267" x="4122738" y="2392363"/>
          <p14:tracePt t="33268" x="4122738" y="2384425"/>
          <p14:tracePt t="33270" x="4130675" y="2384425"/>
          <p14:tracePt t="33272" x="4138613" y="2376488"/>
          <p14:tracePt t="33274" x="4146550" y="2376488"/>
          <p14:tracePt t="33276" x="4154488" y="2368550"/>
          <p14:tracePt t="33279" x="4162425" y="2360613"/>
          <p14:tracePt t="33280" x="4170363" y="2360613"/>
          <p14:tracePt t="33283" x="4178300" y="2352675"/>
          <p14:tracePt t="33284" x="4186238" y="2344738"/>
          <p14:tracePt t="33288" x="4194175" y="2336800"/>
          <p14:tracePt t="33290" x="4202113" y="2328863"/>
          <p14:tracePt t="33292" x="4210050" y="2320925"/>
          <p14:tracePt t="33295" x="4217988" y="2312988"/>
          <p14:tracePt t="33297" x="4225925" y="2305050"/>
          <p14:tracePt t="33298" x="4233863" y="2297113"/>
          <p14:tracePt t="33303" x="4241800" y="2281238"/>
          <p14:tracePt t="33304" x="4249738" y="2273300"/>
          <p14:tracePt t="33307" x="4257675" y="2265363"/>
          <p14:tracePt t="33308" x="4257675" y="2257425"/>
          <p14:tracePt t="33310" x="4265613" y="2249488"/>
          <p14:tracePt t="33313" x="4273550" y="2241550"/>
          <p14:tracePt t="33314" x="4281488" y="2233613"/>
          <p14:tracePt t="33319" x="4289425" y="2216150"/>
          <p14:tracePt t="33320" x="4289425" y="2208213"/>
          <p14:tracePt t="33323" x="4297363" y="2192338"/>
          <p14:tracePt t="33324" x="4297363" y="2184400"/>
          <p14:tracePt t="33326" x="4305300" y="2176463"/>
          <p14:tracePt t="33329" x="4305300" y="2168525"/>
          <p14:tracePt t="33330" x="4313238" y="2160588"/>
          <p14:tracePt t="33335" x="4321175" y="2144713"/>
          <p14:tracePt t="33337" x="4321175" y="2136775"/>
          <p14:tracePt t="33338" x="4329113" y="2128838"/>
          <p14:tracePt t="33340" x="4329113" y="2120900"/>
          <p14:tracePt t="33342" x="4329113" y="2112963"/>
          <p14:tracePt t="33344" x="4329113" y="2105025"/>
          <p14:tracePt t="33347" x="4329113" y="2089150"/>
          <p14:tracePt t="33348" x="4321175" y="2081213"/>
          <p14:tracePt t="33351" x="4321175" y="2073275"/>
          <p14:tracePt t="33355" x="4321175" y="2057400"/>
          <p14:tracePt t="33357" x="4313238" y="2049463"/>
          <p14:tracePt t="33358" x="4313238" y="2041525"/>
          <p14:tracePt t="33360" x="4305300" y="2033588"/>
          <p14:tracePt t="33365" x="4297363" y="2025650"/>
          <p14:tracePt t="33366" x="4289425" y="2017713"/>
          <p14:tracePt t="33368" x="4289425" y="2009775"/>
          <p14:tracePt t="33370" x="4281488" y="2001838"/>
          <p14:tracePt t="33372" x="4273550" y="2001838"/>
          <p14:tracePt t="33374" x="4273550" y="1993900"/>
          <p14:tracePt t="33376" x="4265613" y="1993900"/>
          <p14:tracePt t="33380" x="4249738" y="1978025"/>
          <p14:tracePt t="33386" x="4233863" y="1970088"/>
          <p14:tracePt t="33387" x="4225925" y="1970088"/>
          <p14:tracePt t="33388" x="4217988" y="1962150"/>
          <p14:tracePt t="33390" x="4210050" y="1962150"/>
          <p14:tracePt t="33392" x="4202113" y="1954213"/>
          <p14:tracePt t="33394" x="4194175" y="1954213"/>
          <p14:tracePt t="33397" x="4186238" y="1954213"/>
          <p14:tracePt t="33402" x="4162425" y="1946275"/>
          <p14:tracePt t="33404" x="4146550" y="1946275"/>
          <p14:tracePt t="33406" x="4138613" y="1946275"/>
          <p14:tracePt t="33408" x="4130675" y="1938338"/>
          <p14:tracePt t="33410" x="4122738" y="1938338"/>
          <p14:tracePt t="33413" x="4114800" y="1938338"/>
          <p14:tracePt t="33419" x="4083050" y="1938338"/>
          <p14:tracePt t="33420" x="4075113" y="1938338"/>
          <p14:tracePt t="33422" x="4067175" y="1938338"/>
          <p14:tracePt t="33424" x="4051300" y="1938338"/>
          <p14:tracePt t="33426" x="4043363" y="1938338"/>
          <p14:tracePt t="33429" x="4027488" y="1938338"/>
          <p14:tracePt t="33433" x="4011613" y="1946275"/>
          <p14:tracePt t="33434" x="3994150" y="1946275"/>
          <p14:tracePt t="33436" x="3986213" y="1946275"/>
          <p14:tracePt t="33438" x="3978275" y="1946275"/>
          <p14:tracePt t="33440" x="3970338" y="1954213"/>
          <p14:tracePt t="33442" x="3954463" y="1954213"/>
          <p14:tracePt t="33444" x="3946525" y="1954213"/>
          <p14:tracePt t="33447" x="3938588" y="1962150"/>
          <p14:tracePt t="33449" x="3930650" y="1962150"/>
          <p14:tracePt t="33450" x="3914775" y="1962150"/>
          <p14:tracePt t="33452" x="3906838" y="1962150"/>
          <p14:tracePt t="33454" x="3898900" y="1970088"/>
          <p14:tracePt t="33456" x="3883025" y="1970088"/>
          <p14:tracePt t="33458" x="3875088" y="1970088"/>
          <p14:tracePt t="33460" x="3867150" y="1978025"/>
          <p14:tracePt t="33463" x="3859213" y="1978025"/>
          <p14:tracePt t="33467" x="3835400" y="1985963"/>
          <p14:tracePt t="33468" x="3827463" y="1985963"/>
          <p14:tracePt t="33470" x="3819525" y="1993900"/>
          <p14:tracePt t="33472" x="3803650" y="1993900"/>
          <p14:tracePt t="33474" x="3795713" y="2001838"/>
          <p14:tracePt t="33476" x="3787775" y="2001838"/>
          <p14:tracePt t="33480" x="3763963" y="2009775"/>
          <p14:tracePt t="33484" x="3748088" y="2025650"/>
          <p14:tracePt t="33486" x="3740150" y="2025650"/>
          <p14:tracePt t="33488" x="3732213" y="2025650"/>
          <p14:tracePt t="33490" x="3724275" y="2033588"/>
          <p14:tracePt t="33492" x="3716338" y="2041525"/>
          <p14:tracePt t="33494" x="3708400" y="2041525"/>
          <p14:tracePt t="33497" x="3700463" y="2049463"/>
          <p14:tracePt t="33498" x="3692525" y="2049463"/>
          <p14:tracePt t="33501" x="3684588" y="2057400"/>
          <p14:tracePt t="33504" x="3676650" y="2065338"/>
          <p14:tracePt t="33506" x="3668713" y="2073275"/>
          <p14:tracePt t="33508" x="3660775" y="2073275"/>
          <p14:tracePt t="33510" x="3651250" y="2081213"/>
          <p14:tracePt t="33513" x="3643313" y="2081213"/>
          <p14:tracePt t="33515" x="3635375" y="2089150"/>
          <p14:tracePt t="33519" x="3619500" y="2097088"/>
          <p14:tracePt t="33520" x="3619500" y="2105025"/>
          <p14:tracePt t="33522" x="3611563" y="2105025"/>
          <p14:tracePt t="33524" x="3603625" y="2112963"/>
          <p14:tracePt t="33526" x="3595688" y="2120900"/>
          <p14:tracePt t="33529" x="3587750" y="2120900"/>
          <p14:tracePt t="33530" x="3579813" y="2128838"/>
          <p14:tracePt t="33533" x="3579813" y="2136775"/>
          <p14:tracePt t="33534" x="3571875" y="2136775"/>
          <p14:tracePt t="33536" x="3563938" y="2144713"/>
          <p14:tracePt t="33538" x="3556000" y="2152650"/>
          <p14:tracePt t="33542" x="3548063" y="2160588"/>
          <p14:tracePt t="33544" x="3548063" y="2168525"/>
          <p14:tracePt t="33547" x="3540125" y="2168525"/>
          <p14:tracePt t="33548" x="3540125" y="2176463"/>
          <p14:tracePt t="33551" x="3532188" y="2176463"/>
          <p14:tracePt t="33553" x="3532188" y="2184400"/>
          <p14:tracePt t="33557" x="3524250" y="2192338"/>
          <p14:tracePt t="33560" x="3516313" y="2200275"/>
          <p14:tracePt t="33563" x="3508375" y="2208213"/>
          <p14:tracePt t="33564" x="3508375" y="2216150"/>
          <p14:tracePt t="33568" x="3500438" y="2224088"/>
          <p14:tracePt t="33572" x="3500438" y="2233613"/>
          <p14:tracePt t="33574" x="3492500" y="2233613"/>
          <p14:tracePt t="33576" x="3492500" y="2241550"/>
          <p14:tracePt t="33579" x="3492500" y="2249488"/>
          <p14:tracePt t="33582" x="3484563" y="2257425"/>
          <p14:tracePt t="33584" x="3484563" y="2265363"/>
          <p14:tracePt t="33588" x="3476625" y="2273300"/>
          <p14:tracePt t="33590" x="3476625" y="2281238"/>
          <p14:tracePt t="33594" x="3476625" y="2289175"/>
          <p14:tracePt t="33597" x="3468688" y="2297113"/>
          <p14:tracePt t="33598" x="3468688" y="2305050"/>
          <p14:tracePt t="33602" x="3460750" y="2320925"/>
          <p14:tracePt t="33604" x="3460750" y="2328863"/>
          <p14:tracePt t="33608" x="3460750" y="2336800"/>
          <p14:tracePt t="33610" x="3452813" y="2344738"/>
          <p14:tracePt t="33613" x="3452813" y="2352675"/>
          <p14:tracePt t="33615" x="3452813" y="2360613"/>
          <p14:tracePt t="33619" x="3444875" y="2376488"/>
          <p14:tracePt t="33620" x="3444875" y="2384425"/>
          <p14:tracePt t="33622" x="3444875" y="2392363"/>
          <p14:tracePt t="33624" x="3444875" y="2400300"/>
          <p14:tracePt t="33626" x="3444875" y="2408238"/>
          <p14:tracePt t="33629" x="3444875" y="2416175"/>
          <p14:tracePt t="33631" x="3436938" y="2424113"/>
          <p14:tracePt t="33634" x="3436938" y="2439988"/>
          <p14:tracePt t="33636" x="3436938" y="2447925"/>
          <p14:tracePt t="33638" x="3436938" y="2455863"/>
          <p14:tracePt t="33640" x="3436938" y="2463800"/>
          <p14:tracePt t="33642" x="3436938" y="2471738"/>
          <p14:tracePt t="33644" x="3436938" y="2479675"/>
          <p14:tracePt t="33650" x="3436938" y="2495550"/>
          <p14:tracePt t="33652" x="3436938" y="2503488"/>
          <p14:tracePt t="33654" x="3429000" y="2511425"/>
          <p14:tracePt t="33656" x="3429000" y="2519363"/>
          <p14:tracePt t="33658" x="3429000" y="2527300"/>
          <p14:tracePt t="33663" x="3429000" y="2535238"/>
          <p14:tracePt t="33666" x="3429000" y="2543175"/>
          <p14:tracePt t="33668" x="3429000" y="2551113"/>
          <p14:tracePt t="33672" x="3429000" y="2559050"/>
          <p14:tracePt t="33674" x="3429000" y="2566988"/>
          <p14:tracePt t="33679" x="3429000" y="2576513"/>
          <p14:tracePt t="33682" x="3429000" y="2584450"/>
          <p14:tracePt t="33686" x="3429000" y="2592388"/>
          <p14:tracePt t="33688" x="3429000" y="2600325"/>
          <p14:tracePt t="33690" x="3436938" y="2600325"/>
          <p14:tracePt t="33692" x="3436938" y="2608263"/>
          <p14:tracePt t="33698" x="3436938" y="2616200"/>
          <p14:tracePt t="33702" x="3436938" y="2624138"/>
          <p14:tracePt t="33704" x="3444875" y="2624138"/>
          <p14:tracePt t="33706" x="3444875" y="2632075"/>
          <p14:tracePt t="33708" x="3444875" y="2640013"/>
          <p14:tracePt t="33713" x="3444875" y="2647950"/>
          <p14:tracePt t="33716" x="3452813" y="2647950"/>
          <p14:tracePt t="33716" x="3452813" y="2655888"/>
          <p14:tracePt t="33720" x="3452813" y="2663825"/>
          <p14:tracePt t="33722" x="3460750" y="2671763"/>
          <p14:tracePt t="33726" x="3460750" y="2679700"/>
          <p14:tracePt t="33730" x="3468688" y="2687638"/>
          <p14:tracePt t="33732" x="3476625" y="2695575"/>
          <p14:tracePt t="33734" x="3476625" y="2703513"/>
          <p14:tracePt t="33738" x="3484563" y="2711450"/>
          <p14:tracePt t="33740" x="3484563" y="2719388"/>
          <p14:tracePt t="33742" x="3492500" y="2719388"/>
          <p14:tracePt t="33744" x="3492500" y="2727325"/>
          <p14:tracePt t="33747" x="3500438" y="2735263"/>
          <p14:tracePt t="33750" x="3508375" y="2743200"/>
          <p14:tracePt t="33754" x="3516313" y="2751138"/>
          <p14:tracePt t="33758" x="3524250" y="2759075"/>
          <p14:tracePt t="33763" x="3532188" y="2767013"/>
          <p14:tracePt t="33766" x="3540125" y="2767013"/>
          <p14:tracePt t="33768" x="3540125" y="2774950"/>
          <p14:tracePt t="33770" x="3548063" y="2774950"/>
          <p14:tracePt t="33773" x="3548063" y="2782888"/>
          <p14:tracePt t="33775" x="3556000" y="2782888"/>
          <p14:tracePt t="33779" x="3563938" y="2790825"/>
          <p14:tracePt t="33782" x="3571875" y="2798763"/>
          <p14:tracePt t="33786" x="3579813" y="2798763"/>
          <p14:tracePt t="33788" x="3587750" y="2806700"/>
          <p14:tracePt t="33792" x="3595688" y="2806700"/>
          <p14:tracePt t="33794" x="3595688" y="2814638"/>
          <p14:tracePt t="33797" x="3603625" y="2814638"/>
          <p14:tracePt t="33800" x="3611563" y="2822575"/>
          <p14:tracePt t="33802" x="3619500" y="2822575"/>
          <p14:tracePt t="33806" x="3627438" y="2830513"/>
          <p14:tracePt t="33810" x="3635375" y="2830513"/>
          <p14:tracePt t="33813" x="3643313" y="2838450"/>
          <p14:tracePt t="33816" x="3651250" y="2838450"/>
          <p14:tracePt t="33818" x="3660775" y="2838450"/>
          <p14:tracePt t="33820" x="3668713" y="2846388"/>
          <p14:tracePt t="33824" x="3684588" y="2846388"/>
          <p14:tracePt t="33826" x="3684588" y="2854325"/>
          <p14:tracePt t="33829" x="3692525" y="2854325"/>
          <p14:tracePt t="33832" x="3700463" y="2854325"/>
          <p14:tracePt t="33833" x="3708400" y="2854325"/>
          <p14:tracePt t="33834" x="3716338" y="2862263"/>
          <p14:tracePt t="33836" x="3724275" y="2862263"/>
          <p14:tracePt t="33838" x="3732213" y="2862263"/>
          <p14:tracePt t="33840" x="3740150" y="2862263"/>
          <p14:tracePt t="33842" x="3756025" y="2870200"/>
          <p14:tracePt t="33845" x="3763963" y="2870200"/>
          <p14:tracePt t="33847" x="3771900" y="2870200"/>
          <p14:tracePt t="33849" x="3779838" y="2878138"/>
          <p14:tracePt t="33853" x="3795713" y="2878138"/>
          <p14:tracePt t="33855" x="3811588" y="2878138"/>
          <p14:tracePt t="33856" x="3819525" y="2878138"/>
          <p14:tracePt t="33858" x="3827463" y="2886075"/>
          <p14:tracePt t="33860" x="3835400" y="2886075"/>
          <p14:tracePt t="33863" x="3851275" y="2886075"/>
          <p14:tracePt t="33865" x="3859213" y="2886075"/>
          <p14:tracePt t="33867" x="3867150" y="2894013"/>
          <p14:tracePt t="33869" x="3883025" y="2894013"/>
          <p14:tracePt t="33870" x="3890963" y="2894013"/>
          <p14:tracePt t="33872" x="3898900" y="2894013"/>
          <p14:tracePt t="33874" x="3914775" y="2894013"/>
          <p14:tracePt t="33876" x="3930650" y="2894013"/>
          <p14:tracePt t="33879" x="3938588" y="2894013"/>
          <p14:tracePt t="33881" x="3954463" y="2894013"/>
          <p14:tracePt t="33883" x="3962400" y="2894013"/>
          <p14:tracePt t="33885" x="3978275" y="2894013"/>
          <p14:tracePt t="33886" x="3986213" y="2894013"/>
          <p14:tracePt t="33888" x="4002088" y="2894013"/>
          <p14:tracePt t="33890" x="4011613" y="2894013"/>
          <p14:tracePt t="33892" x="4027488" y="2901950"/>
          <p14:tracePt t="33894" x="4035425" y="2901950"/>
          <p14:tracePt t="33897" x="4051300" y="2901950"/>
          <p14:tracePt t="33900" x="4075113" y="2901950"/>
          <p14:tracePt t="33902" x="4083050" y="2901950"/>
          <p14:tracePt t="33904" x="4098925" y="2909888"/>
          <p14:tracePt t="33906" x="4106863" y="2909888"/>
          <p14:tracePt t="33908" x="4122738" y="2909888"/>
          <p14:tracePt t="33910" x="4130675" y="2909888"/>
          <p14:tracePt t="33913" x="4146550" y="2909888"/>
          <p14:tracePt t="33916" x="4170363" y="2909888"/>
          <p14:tracePt t="33918" x="4178300" y="2909888"/>
          <p14:tracePt t="33920" x="4186238" y="2909888"/>
          <p14:tracePt t="33922" x="4202113" y="2909888"/>
          <p14:tracePt t="33924" x="4210050" y="2909888"/>
          <p14:tracePt t="33926" x="4217988" y="2909888"/>
          <p14:tracePt t="33929" x="4233863" y="2909888"/>
          <p14:tracePt t="33933" x="4249738" y="2909888"/>
          <p14:tracePt t="33934" x="4257675" y="2909888"/>
          <p14:tracePt t="33936" x="4273550" y="2909888"/>
          <p14:tracePt t="33938" x="4281488" y="2909888"/>
          <p14:tracePt t="33940" x="4289425" y="2909888"/>
          <p14:tracePt t="33942" x="4297363" y="2909888"/>
          <p14:tracePt t="33944" x="4305300" y="2909888"/>
          <p14:tracePt t="33947" x="4321175" y="2909888"/>
          <p14:tracePt t="33948" x="4329113" y="2909888"/>
          <p14:tracePt t="33950" x="4337050" y="2909888"/>
          <p14:tracePt t="33952" x="4352925" y="2909888"/>
          <p14:tracePt t="33954" x="4362450" y="2909888"/>
          <p14:tracePt t="33956" x="4370388" y="2909888"/>
          <p14:tracePt t="33958" x="4378325" y="2909888"/>
          <p14:tracePt t="33960" x="4386263" y="2901950"/>
          <p14:tracePt t="33963" x="4402138" y="2901950"/>
          <p14:tracePt t="33965" x="4410075" y="2901950"/>
          <p14:tracePt t="33966" x="4418013" y="2901950"/>
          <p14:tracePt t="33968" x="4425950" y="2901950"/>
          <p14:tracePt t="33970" x="4433888" y="2901950"/>
          <p14:tracePt t="33972" x="4441825" y="2901950"/>
          <p14:tracePt t="33974" x="4449763" y="2901950"/>
          <p14:tracePt t="33976" x="4457700" y="2901950"/>
          <p14:tracePt t="33979" x="4465638" y="2901950"/>
          <p14:tracePt t="33981" x="4473575" y="2901950"/>
          <p14:tracePt t="33982" x="4481513" y="2901950"/>
          <p14:tracePt t="33984" x="4489450" y="2901950"/>
          <p14:tracePt t="33986" x="4497388" y="2901950"/>
          <p14:tracePt t="33988" x="4505325" y="2901950"/>
          <p14:tracePt t="33990" x="4513263" y="2901950"/>
          <p14:tracePt t="33992" x="4521200" y="2901950"/>
          <p14:tracePt t="33996" x="4537075" y="2901950"/>
          <p14:tracePt t="33998" x="4545013" y="2901950"/>
          <p14:tracePt t="34000" x="4552950" y="2901950"/>
          <p14:tracePt t="34002" x="4560888" y="2901950"/>
          <p14:tracePt t="34004" x="4568825" y="2901950"/>
          <p14:tracePt t="34006" x="4576763" y="2901950"/>
          <p14:tracePt t="34010" x="4584700" y="2901950"/>
          <p14:tracePt t="34013" x="4592638" y="2901950"/>
          <p14:tracePt t="34014" x="4600575" y="2901950"/>
          <p14:tracePt t="34016" x="4608513" y="2901950"/>
          <p14:tracePt t="34018" x="4616450" y="2901950"/>
          <p14:tracePt t="34020" x="4624388" y="2901950"/>
          <p14:tracePt t="34022" x="4632325" y="2901950"/>
          <p14:tracePt t="34024" x="4640263" y="2901950"/>
          <p14:tracePt t="34026" x="4648200" y="2901950"/>
          <p14:tracePt t="34030" x="4664075" y="2901950"/>
          <p14:tracePt t="34032" x="4672013" y="2901950"/>
          <p14:tracePt t="34034" x="4679950" y="2901950"/>
          <p14:tracePt t="34036" x="4687888" y="2901950"/>
          <p14:tracePt t="34038" x="4695825" y="2901950"/>
          <p14:tracePt t="34040" x="4705350" y="2901950"/>
          <p14:tracePt t="34042" x="4713288" y="2901950"/>
          <p14:tracePt t="34046" x="4721225" y="2901950"/>
          <p14:tracePt t="34048" x="4729163" y="2901950"/>
          <p14:tracePt t="34050" x="4737100" y="2901950"/>
          <p14:tracePt t="34052" x="4745038" y="2901950"/>
          <p14:tracePt t="34056" x="4752975" y="2901950"/>
          <p14:tracePt t="34059" x="4760913" y="2901950"/>
          <p14:tracePt t="34060" x="4768850" y="2901950"/>
          <p14:tracePt t="34063" x="4776788" y="2901950"/>
          <p14:tracePt t="34064" x="4784725" y="2901950"/>
          <p14:tracePt t="34066" x="4792663" y="2901950"/>
          <p14:tracePt t="34068" x="4800600" y="2894013"/>
          <p14:tracePt t="34070" x="4808538" y="2894013"/>
          <p14:tracePt t="34074" x="4816475" y="2894013"/>
          <p14:tracePt t="34076" x="4824413" y="2894013"/>
          <p14:tracePt t="34081" x="4840288" y="2894013"/>
          <p14:tracePt t="34082" x="4848225" y="2894013"/>
          <p14:tracePt t="34084" x="4856163" y="2894013"/>
          <p14:tracePt t="34086" x="4864100" y="2894013"/>
          <p14:tracePt t="34088" x="4872038" y="2886075"/>
          <p14:tracePt t="34090" x="4879975" y="2886075"/>
          <p14:tracePt t="34099" x="4919663" y="2886075"/>
          <p14:tracePt t="34100" x="4927600" y="2886075"/>
          <p14:tracePt t="34102" x="4935538" y="2886075"/>
          <p14:tracePt t="34104" x="4943475" y="2886075"/>
          <p14:tracePt t="34106" x="4951413" y="2886075"/>
          <p14:tracePt t="34108" x="4959350" y="2886075"/>
          <p14:tracePt t="34110" x="4967288" y="2886075"/>
          <p14:tracePt t="34113" x="4975225" y="2886075"/>
          <p14:tracePt t="34116" x="4983163" y="2886075"/>
          <p14:tracePt t="34118" x="4991100" y="2878138"/>
          <p14:tracePt t="34120" x="4999038" y="2878138"/>
          <p14:tracePt t="34122" x="5006975" y="2878138"/>
          <p14:tracePt t="34124" x="5014913" y="2878138"/>
          <p14:tracePt t="34126" x="5022850" y="2878138"/>
          <p14:tracePt t="34130" x="5030788" y="2878138"/>
          <p14:tracePt t="34132" x="5038725" y="2878138"/>
          <p14:tracePt t="34134" x="5046663" y="2878138"/>
          <p14:tracePt t="34136" x="5056188" y="2878138"/>
          <p14:tracePt t="34138" x="5064125" y="2870200"/>
          <p14:tracePt t="34140" x="5072063" y="2870200"/>
          <p14:tracePt t="34142" x="5080000" y="2870200"/>
          <p14:tracePt t="34144" x="5087938" y="2870200"/>
          <p14:tracePt t="34147" x="5095875" y="2870200"/>
          <p14:tracePt t="34150" x="5111750" y="2862263"/>
          <p14:tracePt t="34152" x="5119688" y="2862263"/>
          <p14:tracePt t="34154" x="5127625" y="2854325"/>
          <p14:tracePt t="34156" x="5143500" y="2854325"/>
          <p14:tracePt t="34160" x="5151438" y="2846388"/>
          <p14:tracePt t="34163" x="5159375" y="2846388"/>
          <p14:tracePt t="34167" x="5175250" y="2838450"/>
          <p14:tracePt t="34168" x="5183188" y="2838450"/>
          <p14:tracePt t="34170" x="5191125" y="2838450"/>
          <p14:tracePt t="34172" x="5199063" y="2838450"/>
          <p14:tracePt t="34174" x="5199063" y="2830513"/>
          <p14:tracePt t="34176" x="5207000" y="2830513"/>
          <p14:tracePt t="34179" x="5214938" y="2830513"/>
          <p14:tracePt t="34183" x="5230813" y="2822575"/>
          <p14:tracePt t="34186" x="5238750" y="2814638"/>
          <p14:tracePt t="34188" x="5246688" y="2814638"/>
          <p14:tracePt t="34190" x="5254625" y="2814638"/>
          <p14:tracePt t="34194" x="5262563" y="2806700"/>
          <p14:tracePt t="34199" x="5270500" y="2806700"/>
          <p14:tracePt t="34201" x="5278438" y="2806700"/>
          <p14:tracePt t="34202" x="5278438" y="2798763"/>
          <p14:tracePt t="34204" x="5286375" y="2798763"/>
          <p14:tracePt t="34208" x="5294313" y="2798763"/>
          <p14:tracePt t="34213" x="5302250" y="2790825"/>
          <p14:tracePt t="34216" x="5310188" y="2790825"/>
          <p14:tracePt t="34222" x="5318125" y="2782888"/>
          <p14:tracePt t="34226" x="5326063" y="2782888"/>
          <p14:tracePt t="34232" x="5326063" y="2774950"/>
          <p14:tracePt t="34234" x="5334000" y="2774950"/>
          <p14:tracePt t="34240" x="5334000" y="2767013"/>
          <p14:tracePt t="34247" x="5341938" y="2759075"/>
          <p14:tracePt t="34254" x="5341938" y="2751138"/>
          <p14:tracePt t="34260" x="5341938" y="2743200"/>
          <p14:tracePt t="34265" x="5349875" y="2735263"/>
          <p14:tracePt t="34268" x="5349875" y="2727325"/>
          <p14:tracePt t="34274" x="5349875" y="2719388"/>
          <p14:tracePt t="34281" x="5357813" y="2711450"/>
          <p14:tracePt t="34283" x="5357813" y="2703513"/>
          <p14:tracePt t="34289" x="5349875" y="2695575"/>
          <p14:tracePt t="34292" x="5349875" y="2687638"/>
          <p14:tracePt t="34296" x="5349875" y="2679700"/>
          <p14:tracePt t="34302" x="5349875" y="2671763"/>
          <p14:tracePt t="34304" x="5341938" y="2671763"/>
          <p14:tracePt t="34306" x="5341938" y="2663825"/>
          <p14:tracePt t="34310" x="5341938" y="2655888"/>
          <p14:tracePt t="34313" x="5334000" y="2655888"/>
          <p14:tracePt t="34315" x="5334000" y="2647950"/>
          <p14:tracePt t="34319" x="5326063" y="2640013"/>
          <p14:tracePt t="34322" x="5318125" y="2632075"/>
          <p14:tracePt t="34326" x="5318125" y="2624138"/>
          <p14:tracePt t="34329" x="5310188" y="2624138"/>
          <p14:tracePt t="34331" x="5310188" y="2616200"/>
          <p14:tracePt t="34333" x="5302250" y="2616200"/>
          <p14:tracePt t="34334" x="5294313" y="2608263"/>
          <p14:tracePt t="34337" x="5294313" y="2600325"/>
          <p14:tracePt t="34338" x="5286375" y="2600325"/>
          <p14:tracePt t="34342" x="5278438" y="2592388"/>
          <p14:tracePt t="34344" x="5270500" y="2584450"/>
          <p14:tracePt t="34349" x="5262563" y="2576513"/>
          <p14:tracePt t="34351" x="5254625" y="2576513"/>
          <p14:tracePt t="34354" x="5246688" y="2566988"/>
          <p14:tracePt t="34356" x="5238750" y="2559050"/>
          <p14:tracePt t="34358" x="5230813" y="2559050"/>
          <p14:tracePt t="34360" x="5222875" y="2551113"/>
          <p14:tracePt t="34364" x="5214938" y="2551113"/>
          <p14:tracePt t="34364" x="5214938" y="2543175"/>
          <p14:tracePt t="34367" x="5199063" y="2543175"/>
          <p14:tracePt t="34370" x="5191125" y="2535238"/>
          <p14:tracePt t="34372" x="5183188" y="2535238"/>
          <p14:tracePt t="34374" x="5175250" y="2535238"/>
          <p14:tracePt t="34376" x="5167313" y="2527300"/>
          <p14:tracePt t="34379" x="5159375" y="2527300"/>
          <p14:tracePt t="34380" x="5143500" y="2527300"/>
          <p14:tracePt t="34383" x="5135563" y="2519363"/>
          <p14:tracePt t="34385" x="5127625" y="2519363"/>
          <p14:tracePt t="34387" x="5119688" y="2519363"/>
          <p14:tracePt t="34388" x="5111750" y="2511425"/>
          <p14:tracePt t="34390" x="5095875" y="2511425"/>
          <p14:tracePt t="34392" x="5087938" y="2511425"/>
          <p14:tracePt t="34394" x="5080000" y="2503488"/>
          <p14:tracePt t="34397" x="5064125" y="2503488"/>
          <p14:tracePt t="34402" x="5046663" y="2503488"/>
          <p14:tracePt t="34403" x="5030788" y="2495550"/>
          <p14:tracePt t="34404" x="5022850" y="2495550"/>
          <p14:tracePt t="34406" x="5014913" y="2495550"/>
          <p14:tracePt t="34408" x="4999038" y="2487613"/>
          <p14:tracePt t="34410" x="4991100" y="2487613"/>
          <p14:tracePt t="34413" x="4975225" y="2487613"/>
          <p14:tracePt t="34418" x="4943475" y="2471738"/>
          <p14:tracePt t="34420" x="4927600" y="2471738"/>
          <p14:tracePt t="34422" x="4919663" y="2471738"/>
          <p14:tracePt t="34424" x="4903788" y="2471738"/>
          <p14:tracePt t="34426" x="4887913" y="2463800"/>
          <p14:tracePt t="34429" x="4879975" y="2463800"/>
          <p14:tracePt t="34433" x="4856163" y="2455863"/>
          <p14:tracePt t="34435" x="4840288" y="2455863"/>
          <p14:tracePt t="34436" x="4832350" y="2455863"/>
          <p14:tracePt t="34438" x="4816475" y="2447925"/>
          <p14:tracePt t="34440" x="4800600" y="2447925"/>
          <p14:tracePt t="34442" x="4792663" y="2439988"/>
          <p14:tracePt t="34444" x="4776788" y="2439988"/>
          <p14:tracePt t="34447" x="4760913" y="2432050"/>
          <p14:tracePt t="34448" x="4745038" y="2432050"/>
          <p14:tracePt t="34451" x="4737100" y="2432050"/>
          <p14:tracePt t="34452" x="4721225" y="2424113"/>
          <p14:tracePt t="34454" x="4705350" y="2424113"/>
          <p14:tracePt t="34456" x="4687888" y="2416175"/>
          <p14:tracePt t="34458" x="4679950" y="2416175"/>
          <p14:tracePt t="34460" x="4664075" y="2408238"/>
          <p14:tracePt t="34463" x="4656138" y="2408238"/>
          <p14:tracePt t="34464" x="4640263" y="2400300"/>
          <p14:tracePt t="34467" x="4632325" y="2400300"/>
          <p14:tracePt t="34468" x="4616450" y="2392363"/>
          <p14:tracePt t="34470" x="4608513" y="2392363"/>
          <p14:tracePt t="34472" x="4592638" y="2384425"/>
          <p14:tracePt t="34474" x="4576763" y="2384425"/>
          <p14:tracePt t="34476" x="4568825" y="2384425"/>
          <p14:tracePt t="34480" x="4545013" y="2376488"/>
          <p14:tracePt t="34485" x="4513263" y="2368550"/>
          <p14:tracePt t="34486" x="4497388" y="2360613"/>
          <p14:tracePt t="34488" x="4489450" y="2360613"/>
          <p14:tracePt t="34490" x="4481513" y="2360613"/>
          <p14:tracePt t="34492" x="4465638" y="2352675"/>
          <p14:tracePt t="34494" x="4449763" y="2352675"/>
          <p14:tracePt t="34497" x="4441825" y="2344738"/>
          <p14:tracePt t="34498" x="4425950" y="2336800"/>
          <p14:tracePt t="34501" x="4418013" y="2336800"/>
          <p14:tracePt t="34502" x="4402138" y="2328863"/>
          <p14:tracePt t="34504" x="4394200" y="2328863"/>
          <p14:tracePt t="34506" x="4378325" y="2328863"/>
          <p14:tracePt t="34508" x="4370388" y="2320925"/>
          <p14:tracePt t="34510" x="4352925" y="2320925"/>
          <p14:tracePt t="34513" x="4344988" y="2312988"/>
          <p14:tracePt t="34517" x="4321175" y="2305050"/>
          <p14:tracePt t="34519" x="4313238" y="2297113"/>
          <p14:tracePt t="34520" x="4305300" y="2297113"/>
          <p14:tracePt t="34522" x="4297363" y="2289175"/>
          <p14:tracePt t="34524" x="4289425" y="2281238"/>
          <p14:tracePt t="34526" x="4281488" y="2281238"/>
          <p14:tracePt t="34529" x="4273550" y="2273300"/>
          <p14:tracePt t="34531" x="4265613" y="2273300"/>
          <p14:tracePt t="34535" x="4249738" y="2265363"/>
          <p14:tracePt t="34538" x="4241800" y="2265363"/>
          <p14:tracePt t="34540" x="4241800" y="2257425"/>
          <p14:tracePt t="34542" x="4233863" y="2257425"/>
          <p14:tracePt t="34546" x="4233863" y="2249488"/>
          <p14:tracePt t="34549" x="4225925" y="2249488"/>
          <p14:tracePt t="34556" x="4225925" y="2241550"/>
          <p14:tracePt t="34558" x="4217988" y="2241550"/>
          <p14:tracePt t="34566" x="4217988" y="2233613"/>
          <p14:tracePt t="34570" x="4210050" y="2233613"/>
          <p14:tracePt t="34574" x="4210050" y="2224088"/>
          <p14:tracePt t="34580" x="4210050" y="2216150"/>
          <p14:tracePt t="34584" x="4202113" y="2216150"/>
          <p14:tracePt t="34586" x="4202113" y="2208213"/>
          <p14:tracePt t="34590" x="4202113" y="2200275"/>
          <p14:tracePt t="34592" x="4194175" y="2200275"/>
          <p14:tracePt t="34596" x="4194175" y="2192338"/>
          <p14:tracePt t="34598" x="4186238" y="2192338"/>
          <p14:tracePt t="34600" x="4186238" y="2184400"/>
          <p14:tracePt t="34604" x="4178300" y="2176463"/>
          <p14:tracePt t="34610" x="4170363" y="2168525"/>
          <p14:tracePt t="34616" x="4162425" y="2160588"/>
          <p14:tracePt t="34619" x="4154488" y="2160588"/>
          <p14:tracePt t="34622" x="4146550" y="2160588"/>
          <p14:tracePt t="34624" x="4146550" y="2152650"/>
          <p14:tracePt t="34626" x="4138613" y="2152650"/>
          <p14:tracePt t="34631" x="4130675" y="2152650"/>
          <p14:tracePt t="34634" x="4122738" y="2144713"/>
          <p14:tracePt t="34636" x="4114800" y="2144713"/>
          <p14:tracePt t="34640" x="4106863" y="2144713"/>
          <p14:tracePt t="34642" x="4098925" y="2144713"/>
          <p14:tracePt t="34646" x="4090988" y="2136775"/>
          <p14:tracePt t="34648" x="4083050" y="2136775"/>
          <p14:tracePt t="34652" x="4075113" y="2136775"/>
          <p14:tracePt t="34653" x="4067175" y="2136775"/>
          <p14:tracePt t="34654" x="4059238" y="2136775"/>
          <p14:tracePt t="34656" x="4051300" y="2128838"/>
          <p14:tracePt t="34658" x="4043363" y="2128838"/>
          <p14:tracePt t="34660" x="4027488" y="2128838"/>
          <p14:tracePt t="34663" x="4019550" y="2120900"/>
          <p14:tracePt t="34667" x="3994150" y="2120900"/>
          <p14:tracePt t="34670" x="3978275" y="2112963"/>
          <p14:tracePt t="34672" x="3970338" y="2112963"/>
          <p14:tracePt t="34674" x="3954463" y="2112963"/>
          <p14:tracePt t="34676" x="3946525" y="2112963"/>
          <p14:tracePt t="34679" x="3938588" y="2105025"/>
          <p14:tracePt t="34684" x="3914775" y="2105025"/>
          <p14:tracePt t="34685" x="3898900" y="2097088"/>
          <p14:tracePt t="34686" x="3890963" y="2097088"/>
          <p14:tracePt t="34688" x="3883025" y="2097088"/>
          <p14:tracePt t="34690" x="3867150" y="2097088"/>
          <p14:tracePt t="34692" x="3859213" y="2089150"/>
          <p14:tracePt t="34696" x="3835400" y="2089150"/>
          <p14:tracePt t="34700" x="3811588" y="2081213"/>
          <p14:tracePt t="34702" x="3803650" y="2081213"/>
          <p14:tracePt t="34704" x="3795713" y="2081213"/>
          <p14:tracePt t="34706" x="3787775" y="2073275"/>
          <p14:tracePt t="34708" x="3771900" y="2073275"/>
          <p14:tracePt t="34710" x="3763963" y="2073275"/>
          <p14:tracePt t="34713" x="3756025" y="2073275"/>
          <p14:tracePt t="34715" x="3748088" y="2073275"/>
          <p14:tracePt t="34717" x="3732213" y="2065338"/>
          <p14:tracePt t="34718" x="3724275" y="2065338"/>
          <p14:tracePt t="34720" x="3716338" y="2065338"/>
          <p14:tracePt t="34722" x="3708400" y="2065338"/>
          <p14:tracePt t="34724" x="3700463" y="2065338"/>
          <p14:tracePt t="34726" x="3684588" y="2057400"/>
          <p14:tracePt t="34730" x="3668713" y="2057400"/>
          <p14:tracePt t="34733" x="3660775" y="2057400"/>
          <p14:tracePt t="34734" x="3643313" y="2057400"/>
          <p14:tracePt t="34736" x="3635375" y="2057400"/>
          <p14:tracePt t="34738" x="3627438" y="2057400"/>
          <p14:tracePt t="34740" x="3611563" y="2057400"/>
          <p14:tracePt t="34742" x="3603625" y="2057400"/>
          <p14:tracePt t="34744" x="3587750" y="2057400"/>
          <p14:tracePt t="34747" x="3579813" y="2057400"/>
          <p14:tracePt t="34749" x="3563938" y="2057400"/>
          <p14:tracePt t="34750" x="3556000" y="2049463"/>
          <p14:tracePt t="34752" x="3540125" y="2049463"/>
          <p14:tracePt t="34754" x="3532188" y="2049463"/>
          <p14:tracePt t="34756" x="3516313" y="2049463"/>
          <p14:tracePt t="34758" x="3500438" y="2049463"/>
          <p14:tracePt t="34760" x="3492500" y="2049463"/>
          <p14:tracePt t="34763" x="3476625" y="2049463"/>
          <p14:tracePt t="34765" x="3468688" y="2049463"/>
          <p14:tracePt t="34766" x="3452813" y="2049463"/>
          <p14:tracePt t="34768" x="3444875" y="2049463"/>
          <p14:tracePt t="34770" x="3429000" y="2049463"/>
          <p14:tracePt t="34772" x="3421063" y="2049463"/>
          <p14:tracePt t="34774" x="3405188" y="2049463"/>
          <p14:tracePt t="34776" x="3397250" y="2049463"/>
          <p14:tracePt t="34779" x="3389313" y="2049463"/>
          <p14:tracePt t="34781" x="3381375" y="2049463"/>
          <p14:tracePt t="34782" x="3365500" y="2049463"/>
          <p14:tracePt t="34784" x="3357563" y="2057400"/>
          <p14:tracePt t="34786" x="3349625" y="2057400"/>
          <p14:tracePt t="34788" x="3341688" y="2057400"/>
          <p14:tracePt t="34790" x="3325813" y="2057400"/>
          <p14:tracePt t="34792" x="3317875" y="2057400"/>
          <p14:tracePt t="34794" x="3308350" y="2065338"/>
          <p14:tracePt t="34797" x="3300413" y="2065338"/>
          <p14:tracePt t="34799" x="3284538" y="2065338"/>
          <p14:tracePt t="34800" x="3276600" y="2065338"/>
          <p14:tracePt t="34802" x="3268663" y="2065338"/>
          <p14:tracePt t="34805" x="3260725" y="2065338"/>
          <p14:tracePt t="34807" x="3244850" y="2065338"/>
          <p14:tracePt t="34808" x="3236913" y="2065338"/>
          <p14:tracePt t="34810" x="3228975" y="2073275"/>
          <p14:tracePt t="34813" x="3221038" y="2073275"/>
          <p14:tracePt t="34815" x="3213100" y="2073275"/>
          <p14:tracePt t="34817" x="3197225" y="2073275"/>
          <p14:tracePt t="34818" x="3189288" y="2073275"/>
          <p14:tracePt t="34820" x="3181350" y="2073275"/>
          <p14:tracePt t="34822" x="3173413" y="2073275"/>
          <p14:tracePt t="34824" x="3165475" y="2081213"/>
          <p14:tracePt t="34826" x="3157538" y="2081213"/>
          <p14:tracePt t="34829" x="3149600" y="2081213"/>
          <p14:tracePt t="34831" x="3141663" y="2081213"/>
          <p14:tracePt t="34832" x="3133725" y="2081213"/>
          <p14:tracePt t="34834" x="3125788" y="2089150"/>
          <p14:tracePt t="34836" x="3117850" y="2089150"/>
          <p14:tracePt t="34838" x="3109913" y="2089150"/>
          <p14:tracePt t="34840" x="3101975" y="2089150"/>
          <p14:tracePt t="34842" x="3094038" y="2089150"/>
          <p14:tracePt t="34844" x="3086100" y="2097088"/>
          <p14:tracePt t="34847" x="3078163" y="2097088"/>
          <p14:tracePt t="34850" x="3070225" y="2097088"/>
          <p14:tracePt t="34853" x="3062288" y="2097088"/>
          <p14:tracePt t="34854" x="3062288" y="2105025"/>
          <p14:tracePt t="34856" x="3054350" y="2105025"/>
          <p14:tracePt t="34858" x="3046413" y="2105025"/>
          <p14:tracePt t="34863" x="3038475" y="2105025"/>
          <p14:tracePt t="34865" x="3030538" y="2105025"/>
          <p14:tracePt t="34866" x="3022600" y="2112963"/>
          <p14:tracePt t="34869" x="3014663" y="2112963"/>
          <p14:tracePt t="34870" x="3006725" y="2112963"/>
          <p14:tracePt t="34874" x="2998788" y="2112963"/>
          <p14:tracePt t="34876" x="2990850" y="2112963"/>
          <p14:tracePt t="34881" x="2982913" y="2120900"/>
          <p14:tracePt t="34884" x="2974975" y="2120900"/>
          <p14:tracePt t="34886" x="2967038" y="2120900"/>
          <p14:tracePt t="34888" x="2957513" y="2120900"/>
          <p14:tracePt t="34890" x="2949575" y="2120900"/>
          <p14:tracePt t="34894" x="2941638" y="2128838"/>
          <p14:tracePt t="34897" x="2933700" y="2128838"/>
          <p14:tracePt t="34901" x="2917825" y="2128838"/>
          <p14:tracePt t="34903" x="2909888" y="2128838"/>
          <p14:tracePt t="34906" x="2901950" y="2128838"/>
          <p14:tracePt t="34908" x="2894013" y="2128838"/>
          <p14:tracePt t="34910" x="2886075" y="2128838"/>
          <p14:tracePt t="34913" x="2878138" y="2128838"/>
          <p14:tracePt t="34916" x="2870200" y="2136775"/>
          <p14:tracePt t="34918" x="2862263" y="2136775"/>
          <p14:tracePt t="34920" x="2854325" y="2136775"/>
          <p14:tracePt t="34922" x="2846388" y="2136775"/>
          <p14:tracePt t="34924" x="2838450" y="2144713"/>
          <p14:tracePt t="34929" x="2830513" y="2144713"/>
          <p14:tracePt t="34933" x="2814638" y="2144713"/>
          <p14:tracePt t="34935" x="2806700" y="2144713"/>
          <p14:tracePt t="34948" x="2767013" y="2152650"/>
          <p14:tracePt t="34950" x="2759075" y="2152650"/>
          <p14:tracePt t="34952" x="2751138" y="2152650"/>
          <p14:tracePt t="34956" x="2743200" y="2160588"/>
          <p14:tracePt t="34960" x="2735263" y="2160588"/>
          <p14:tracePt t="34963" x="2727325" y="2160588"/>
          <p14:tracePt t="34966" x="2719388" y="2160588"/>
          <p14:tracePt t="34970" x="2711450" y="2160588"/>
          <p14:tracePt t="34972" x="2703513" y="2160588"/>
          <p14:tracePt t="34976" x="2695575" y="2168525"/>
          <p14:tracePt t="34980" x="2687638" y="2168525"/>
          <p14:tracePt t="34982" x="2679700" y="2168525"/>
          <p14:tracePt t="34984" x="2671763" y="2168525"/>
          <p14:tracePt t="34988" x="2663825" y="2168525"/>
          <p14:tracePt t="34990" x="2655888" y="2168525"/>
          <p14:tracePt t="34995" x="2647950" y="2176463"/>
          <p14:tracePt t="34996" x="2640013" y="2176463"/>
          <p14:tracePt t="35000" x="2632075" y="2176463"/>
          <p14:tracePt t="35002" x="2624138" y="2176463"/>
          <p14:tracePt t="35007" x="2616200" y="2176463"/>
          <p14:tracePt t="35012" x="2606675" y="2184400"/>
          <p14:tracePt t="35015" x="2598738" y="2184400"/>
          <p14:tracePt t="35018" x="2582863" y="2184400"/>
          <p14:tracePt t="35022" x="2574925" y="2184400"/>
          <p14:tracePt t="35024" x="2566988" y="2184400"/>
          <p14:tracePt t="35027" x="2559050" y="2192338"/>
          <p14:tracePt t="35033" x="2543175" y="2192338"/>
          <p14:tracePt t="35036" x="2535238" y="2192338"/>
          <p14:tracePt t="35038" x="2527300" y="2200275"/>
          <p14:tracePt t="35042" x="2519363" y="2200275"/>
          <p14:tracePt t="35044" x="2511425" y="2200275"/>
          <p14:tracePt t="35048" x="2503488" y="2208213"/>
          <p14:tracePt t="35050" x="2495550" y="2208213"/>
          <p14:tracePt t="35054" x="2487613" y="2208213"/>
          <p14:tracePt t="35056" x="2479675" y="2208213"/>
          <p14:tracePt t="35058" x="2479675" y="2216150"/>
          <p14:tracePt t="35060" x="2471738" y="2216150"/>
          <p14:tracePt t="35064" x="2463800" y="2216150"/>
          <p14:tracePt t="35066" x="2455863" y="2224088"/>
          <p14:tracePt t="35070" x="2447925" y="2224088"/>
          <p14:tracePt t="35074" x="2439988" y="2224088"/>
          <p14:tracePt t="35076" x="2439988" y="2233613"/>
          <p14:tracePt t="35079" x="2432050" y="2233613"/>
          <p14:tracePt t="35082" x="2424113" y="2233613"/>
          <p14:tracePt t="35086" x="2416175" y="2241550"/>
          <p14:tracePt t="35092" x="2408238" y="2241550"/>
          <p14:tracePt t="35097" x="2400300" y="2241550"/>
          <p14:tracePt t="35099" x="2400300" y="2249488"/>
          <p14:tracePt t="35102" x="2392363" y="2249488"/>
          <p14:tracePt t="35108" x="2384425" y="2257425"/>
          <p14:tracePt t="35114" x="2376488" y="2257425"/>
          <p14:tracePt t="35119" x="2368550" y="2265363"/>
          <p14:tracePt t="35122" x="2360613" y="2265363"/>
          <p14:tracePt t="35126" x="2360613" y="2273300"/>
          <p14:tracePt t="35129" x="2352675" y="2273300"/>
          <p14:tracePt t="35132" x="2344738" y="2273300"/>
          <p14:tracePt t="35135" x="2344738" y="2281238"/>
          <p14:tracePt t="35138" x="2336800" y="2281238"/>
          <p14:tracePt t="35140" x="2336800" y="2289175"/>
          <p14:tracePt t="35142" x="2328863" y="2289175"/>
          <p14:tracePt t="35146" x="2328863" y="2297113"/>
          <p14:tracePt t="35148" x="2320925" y="2297113"/>
          <p14:tracePt t="35154" x="2312988" y="2305050"/>
          <p14:tracePt t="35160" x="2305050" y="2305050"/>
          <p14:tracePt t="35163" x="2305050" y="2312988"/>
          <p14:tracePt t="35167" x="2297113" y="2312988"/>
          <p14:tracePt t="35176" x="2289175" y="2320925"/>
          <p14:tracePt t="35604" x="2297113" y="2320925"/>
          <p14:tracePt t="35612" x="2305050" y="2320925"/>
          <p14:tracePt t="35617" x="2312988" y="2320925"/>
          <p14:tracePt t="35622" x="2320925" y="2320925"/>
          <p14:tracePt t="35624" x="2328863" y="2320925"/>
          <p14:tracePt t="35629" x="2336800" y="2320925"/>
          <p14:tracePt t="35631" x="2344738" y="2320925"/>
          <p14:tracePt t="35634" x="2352675" y="2320925"/>
          <p14:tracePt t="35636" x="2360613" y="2320925"/>
          <p14:tracePt t="35640" x="2368550" y="2320925"/>
          <p14:tracePt t="35642" x="2376488" y="2320925"/>
          <p14:tracePt t="35647" x="2384425" y="2320925"/>
          <p14:tracePt t="35649" x="2392363" y="2320925"/>
          <p14:tracePt t="35651" x="2400300" y="2320925"/>
          <p14:tracePt t="35652" x="2408238" y="2320925"/>
          <p14:tracePt t="35656" x="2416175" y="2320925"/>
          <p14:tracePt t="35658" x="2424113" y="2320925"/>
          <p14:tracePt t="35660" x="2432050" y="2328863"/>
          <p14:tracePt t="35663" x="2439988" y="2328863"/>
          <p14:tracePt t="35666" x="2447925" y="2328863"/>
          <p14:tracePt t="35668" x="2455863" y="2328863"/>
          <p14:tracePt t="35670" x="2463800" y="2328863"/>
          <p14:tracePt t="35674" x="2471738" y="2328863"/>
          <p14:tracePt t="35676" x="2479675" y="2328863"/>
          <p14:tracePt t="35683" x="2487613" y="2336800"/>
          <p14:tracePt t="35685" x="2495550" y="2336800"/>
          <p14:tracePt t="35690" x="2503488" y="2336800"/>
          <p14:tracePt t="35698" x="2511425" y="2336800"/>
          <p14:tracePt t="35714" x="2519363" y="2336800"/>
          <p14:tracePt t="35857" x="2527300" y="2336800"/>
          <p14:tracePt t="35859" x="2527300" y="2328863"/>
          <p14:tracePt t="35863" x="2535238" y="2328863"/>
          <p14:tracePt t="35867" x="2543175" y="2320925"/>
          <p14:tracePt t="35870" x="2551113" y="2320925"/>
          <p14:tracePt t="35872" x="2559050" y="2320925"/>
          <p14:tracePt t="35874" x="2559050" y="2312988"/>
          <p14:tracePt t="35877" x="2566988" y="2312988"/>
          <p14:tracePt t="35881" x="2574925" y="2305050"/>
          <p14:tracePt t="35884" x="2582863" y="2305050"/>
          <p14:tracePt t="35886" x="2590800" y="2305050"/>
          <p14:tracePt t="35890" x="2598738" y="2297113"/>
          <p14:tracePt t="35894" x="2606675" y="2297113"/>
          <p14:tracePt t="35899" x="2616200" y="2297113"/>
          <p14:tracePt t="35902" x="2624138" y="2289175"/>
          <p14:tracePt t="35904" x="2632075" y="2289175"/>
          <p14:tracePt t="35908" x="2640013" y="2289175"/>
          <p14:tracePt t="35910" x="2647950" y="2289175"/>
          <p14:tracePt t="35916" x="2663825" y="2281238"/>
          <p14:tracePt t="35918" x="2671763" y="2281238"/>
          <p14:tracePt t="35920" x="2679700" y="2281238"/>
          <p14:tracePt t="35924" x="2687638" y="2273300"/>
          <p14:tracePt t="35926" x="2695575" y="2273300"/>
          <p14:tracePt t="35931" x="2711450" y="2273300"/>
          <p14:tracePt t="35934" x="2719388" y="2265363"/>
          <p14:tracePt t="35936" x="2727325" y="2265363"/>
          <p14:tracePt t="35949" x="2767013" y="2249488"/>
          <p14:tracePt t="35952" x="2774950" y="2249488"/>
          <p14:tracePt t="35954" x="2782888" y="2249488"/>
          <p14:tracePt t="35956" x="2790825" y="2241550"/>
          <p14:tracePt t="35958" x="2798763" y="2241550"/>
          <p14:tracePt t="35960" x="2806700" y="2241550"/>
          <p14:tracePt t="35965" x="2814638" y="2233613"/>
          <p14:tracePt t="35966" x="2822575" y="2233613"/>
          <p14:tracePt t="35968" x="2830513" y="2233613"/>
          <p14:tracePt t="35970" x="2838450" y="2224088"/>
          <p14:tracePt t="35972" x="2846388" y="2224088"/>
          <p14:tracePt t="35976" x="2854325" y="2216150"/>
          <p14:tracePt t="35980" x="2870200" y="2208213"/>
          <p14:tracePt t="35982" x="2878138" y="2208213"/>
          <p14:tracePt t="35986" x="2886075" y="2200275"/>
          <p14:tracePt t="35988" x="2894013" y="2200275"/>
          <p14:tracePt t="35990" x="2894013" y="2192338"/>
          <p14:tracePt t="35992" x="2901950" y="2192338"/>
          <p14:tracePt t="35996" x="2909888" y="2184400"/>
          <p14:tracePt t="36000" x="2917825" y="2184400"/>
          <p14:tracePt t="36004" x="2917825" y="2176463"/>
          <p14:tracePt t="36006" x="2925763" y="2176463"/>
          <p14:tracePt t="36014" x="2933700" y="2176463"/>
          <p14:tracePt t="36026" x="2941638" y="2176463"/>
          <p14:tracePt t="36130" x="2933700" y="2184400"/>
          <p14:tracePt t="36136" x="2925763" y="2184400"/>
          <p14:tracePt t="36140" x="2925763" y="2192338"/>
          <p14:tracePt t="36142" x="2917825" y="2192338"/>
          <p14:tracePt t="36147" x="2909888" y="2192338"/>
          <p14:tracePt t="36150" x="2901950" y="2200275"/>
          <p14:tracePt t="36154" x="2894013" y="2200275"/>
          <p14:tracePt t="36158" x="2886075" y="2208213"/>
          <p14:tracePt t="36163" x="2878138" y="2208213"/>
          <p14:tracePt t="36168" x="2870200" y="2216150"/>
          <p14:tracePt t="36172" x="2862263" y="2216150"/>
          <p14:tracePt t="36180" x="2854325" y="2216150"/>
          <p14:tracePt t="36183" x="2846388" y="2224088"/>
          <p14:tracePt t="36188" x="2838450" y="2224088"/>
          <p14:tracePt t="36190" x="2830513" y="2224088"/>
          <p14:tracePt t="36194" x="2822575" y="2224088"/>
          <p14:tracePt t="36196" x="2814638" y="2224088"/>
          <p14:tracePt t="36200" x="2806700" y="2233613"/>
          <p14:tracePt t="36202" x="2798763" y="2233613"/>
          <p14:tracePt t="36206" x="2790825" y="2233613"/>
          <p14:tracePt t="36208" x="2782888" y="2233613"/>
          <p14:tracePt t="36210" x="2774950" y="2233613"/>
          <p14:tracePt t="36212" x="2767013" y="2233613"/>
          <p14:tracePt t="36214" x="2759075" y="2233613"/>
          <p14:tracePt t="36216" x="2751138" y="2233613"/>
          <p14:tracePt t="36220" x="2743200" y="2233613"/>
          <p14:tracePt t="36222" x="2735263" y="2233613"/>
          <p14:tracePt t="36224" x="2727325" y="2233613"/>
          <p14:tracePt t="36226" x="2719388" y="2233613"/>
          <p14:tracePt t="36230" x="2711450" y="2233613"/>
          <p14:tracePt t="36232" x="2703513" y="2233613"/>
          <p14:tracePt t="36234" x="2695575" y="2233613"/>
          <p14:tracePt t="36238" x="2687638" y="2233613"/>
          <p14:tracePt t="36240" x="2679700" y="2233613"/>
          <p14:tracePt t="36242" x="2671763" y="2233613"/>
          <p14:tracePt t="36246" x="2663825" y="2233613"/>
          <p14:tracePt t="36248" x="2655888" y="2233613"/>
          <p14:tracePt t="36250" x="2647950" y="2233613"/>
          <p14:tracePt t="36252" x="2647950" y="2224088"/>
          <p14:tracePt t="36254" x="2640013" y="2224088"/>
          <p14:tracePt t="36256" x="2632075" y="2224088"/>
          <p14:tracePt t="36258" x="2624138" y="2224088"/>
          <p14:tracePt t="36263" x="2616200" y="2224088"/>
          <p14:tracePt t="36264" x="2606675" y="2224088"/>
          <p14:tracePt t="36266" x="2598738" y="2224088"/>
          <p14:tracePt t="36270" x="2590800" y="2216150"/>
          <p14:tracePt t="36272" x="2582863" y="2216150"/>
          <p14:tracePt t="36274" x="2574925" y="2216150"/>
          <p14:tracePt t="36276" x="2566988" y="2216150"/>
          <p14:tracePt t="36279" x="2559050" y="2216150"/>
          <p14:tracePt t="36282" x="2543175" y="2216150"/>
          <p14:tracePt t="36284" x="2535238" y="2208213"/>
          <p14:tracePt t="36286" x="2527300" y="2208213"/>
          <p14:tracePt t="36288" x="2519363" y="2208213"/>
          <p14:tracePt t="36290" x="2511425" y="2208213"/>
          <p14:tracePt t="36292" x="2495550" y="2208213"/>
          <p14:tracePt t="36294" x="2487613" y="2208213"/>
          <p14:tracePt t="36297" x="2479675" y="2200275"/>
          <p14:tracePt t="36299" x="2463800" y="2200275"/>
          <p14:tracePt t="36300" x="2455863" y="2200275"/>
          <p14:tracePt t="36302" x="2447925" y="2200275"/>
          <p14:tracePt t="36305" x="2432050" y="2192338"/>
          <p14:tracePt t="36306" x="2416175" y="2192338"/>
          <p14:tracePt t="36308" x="2408238" y="2192338"/>
          <p14:tracePt t="36310" x="2392363" y="2184400"/>
          <p14:tracePt t="36313" x="2376488" y="2184400"/>
          <p14:tracePt t="36315" x="2368550" y="2184400"/>
          <p14:tracePt t="36316" x="2344738" y="2184400"/>
          <p14:tracePt t="36318" x="2336800" y="2176463"/>
          <p14:tracePt t="36320" x="2320925" y="2176463"/>
          <p14:tracePt t="36322" x="2305050" y="2176463"/>
          <p14:tracePt t="36324" x="2289175" y="2176463"/>
          <p14:tracePt t="36326" x="2273300" y="2176463"/>
          <p14:tracePt t="36330" x="2239963" y="2168525"/>
          <p14:tracePt t="36332" x="2224088" y="2168525"/>
          <p14:tracePt t="36334" x="2208213" y="2160588"/>
          <p14:tracePt t="36336" x="2192338" y="2160588"/>
          <p14:tracePt t="36338" x="2176463" y="2160588"/>
          <p14:tracePt t="36340" x="2152650" y="2160588"/>
          <p14:tracePt t="36342" x="2136775" y="2152650"/>
          <p14:tracePt t="36344" x="2120900" y="2152650"/>
          <p14:tracePt t="36347" x="2097088" y="2152650"/>
          <p14:tracePt t="36349" x="2081213" y="2144713"/>
          <p14:tracePt t="36350" x="2065338" y="2144713"/>
          <p14:tracePt t="36352" x="2049463" y="2144713"/>
          <p14:tracePt t="36354" x="2033588" y="2144713"/>
          <p14:tracePt t="36356" x="2017713" y="2136775"/>
          <p14:tracePt t="36358" x="2001838" y="2136775"/>
          <p14:tracePt t="36360" x="1985963" y="2136775"/>
          <p14:tracePt t="36363" x="1962150" y="2136775"/>
          <p14:tracePt t="36364" x="1946275" y="2128838"/>
          <p14:tracePt t="36366" x="1930400" y="2128838"/>
          <p14:tracePt t="36368" x="1912938" y="2128838"/>
          <p14:tracePt t="36370" x="1897063" y="2128838"/>
          <p14:tracePt t="36372" x="1881188" y="2128838"/>
          <p14:tracePt t="36374" x="1857375" y="2128838"/>
          <p14:tracePt t="36376" x="1841500" y="2120900"/>
          <p14:tracePt t="36379" x="1825625" y="2120900"/>
          <p14:tracePt t="36381" x="1801813" y="2120900"/>
          <p14:tracePt t="36385" x="1770063" y="2120900"/>
          <p14:tracePt t="36386" x="1754188" y="2120900"/>
          <p14:tracePt t="36388" x="1730375" y="2120900"/>
          <p14:tracePt t="36390" x="1714500" y="2120900"/>
          <p14:tracePt t="36392" x="1698625" y="2112963"/>
          <p14:tracePt t="36394" x="1682750" y="2112963"/>
          <p14:tracePt t="36396" x="1666875" y="2112963"/>
          <p14:tracePt t="36401" x="1635125" y="2112963"/>
          <p14:tracePt t="36402" x="1619250" y="2112963"/>
          <p14:tracePt t="36404" x="1611313" y="2112963"/>
          <p14:tracePt t="36406" x="1587500" y="2112963"/>
          <p14:tracePt t="36408" x="1579563" y="2112963"/>
          <p14:tracePt t="36410" x="1562100" y="2112963"/>
          <p14:tracePt t="36413" x="1554163" y="2112963"/>
          <p14:tracePt t="36417" x="1530350" y="2112963"/>
          <p14:tracePt t="36418" x="1514475" y="2112963"/>
          <p14:tracePt t="36420" x="1498600" y="2120900"/>
          <p14:tracePt t="36422" x="1490663" y="2120900"/>
          <p14:tracePt t="36424" x="1474788" y="2120900"/>
          <p14:tracePt t="36426" x="1466850" y="2120900"/>
          <p14:tracePt t="36429" x="1450975" y="2120900"/>
          <p14:tracePt t="36433" x="1427163" y="2128838"/>
          <p14:tracePt t="36434" x="1411288" y="2128838"/>
          <p14:tracePt t="36436" x="1395413" y="2128838"/>
          <p14:tracePt t="36438" x="1387475" y="2136775"/>
          <p14:tracePt t="36440" x="1379538" y="2136775"/>
          <p14:tracePt t="36442" x="1363663" y="2136775"/>
          <p14:tracePt t="36444" x="1355725" y="2144713"/>
          <p14:tracePt t="36448" x="1331913" y="2144713"/>
          <p14:tracePt t="36450" x="1316038" y="2152650"/>
          <p14:tracePt t="36452" x="1300163" y="2152650"/>
          <p14:tracePt t="36454" x="1292225" y="2152650"/>
          <p14:tracePt t="36456" x="1276350" y="2160588"/>
          <p14:tracePt t="36458" x="1260475" y="2160588"/>
          <p14:tracePt t="36460" x="1244600" y="2168525"/>
          <p14:tracePt t="36463" x="1236663" y="2168525"/>
          <p14:tracePt t="36464" x="1220788" y="2168525"/>
          <p14:tracePt t="36467" x="1203325" y="2176463"/>
          <p14:tracePt t="36468" x="1195388" y="2176463"/>
          <p14:tracePt t="36470" x="1179513" y="2184400"/>
          <p14:tracePt t="36472" x="1163638" y="2192338"/>
          <p14:tracePt t="36474" x="1155700" y="2192338"/>
          <p14:tracePt t="36476" x="1139825" y="2200275"/>
          <p14:tracePt t="36480" x="1116013" y="2208213"/>
          <p14:tracePt t="36484" x="1092200" y="2216150"/>
          <p14:tracePt t="36486" x="1084263" y="2216150"/>
          <p14:tracePt t="36488" x="1076325" y="2224088"/>
          <p14:tracePt t="36490" x="1060450" y="2224088"/>
          <p14:tracePt t="36492" x="1052513" y="2233613"/>
          <p14:tracePt t="36494" x="1044575" y="2233613"/>
          <p14:tracePt t="36497" x="1036638" y="2241550"/>
          <p14:tracePt t="36498" x="1028700" y="2241550"/>
          <p14:tracePt t="36501" x="1020763" y="2249488"/>
          <p14:tracePt t="36502" x="1012825" y="2249488"/>
          <p14:tracePt t="36504" x="1004888" y="2249488"/>
          <p14:tracePt t="36506" x="996950" y="2257425"/>
          <p14:tracePt t="36508" x="989013" y="2265363"/>
          <p14:tracePt t="36510" x="981075" y="2265363"/>
          <p14:tracePt t="36513" x="965200" y="2273300"/>
          <p14:tracePt t="36517" x="949325" y="2281238"/>
          <p14:tracePt t="36519" x="941388" y="2281238"/>
          <p14:tracePt t="36520" x="933450" y="2289175"/>
          <p14:tracePt t="36522" x="925513" y="2289175"/>
          <p14:tracePt t="36524" x="917575" y="2297113"/>
          <p14:tracePt t="36526" x="901700" y="2305050"/>
          <p14:tracePt t="36530" x="885825" y="2312988"/>
          <p14:tracePt t="36535" x="868363" y="2320925"/>
          <p14:tracePt t="36536" x="860425" y="2328863"/>
          <p14:tracePt t="36538" x="852488" y="2328863"/>
          <p14:tracePt t="36540" x="844550" y="2336800"/>
          <p14:tracePt t="36542" x="836613" y="2336800"/>
          <p14:tracePt t="36544" x="820738" y="2344738"/>
          <p14:tracePt t="36547" x="812800" y="2344738"/>
          <p14:tracePt t="36548" x="804863" y="2352675"/>
          <p14:tracePt t="36552" x="796925" y="2352675"/>
          <p14:tracePt t="36553" x="788988" y="2360613"/>
          <p14:tracePt t="36554" x="781050" y="2360613"/>
          <p14:tracePt t="36556" x="773113" y="2368550"/>
          <p14:tracePt t="36560" x="765175" y="2376488"/>
          <p14:tracePt t="36563" x="757238" y="2376488"/>
          <p14:tracePt t="36564" x="749300" y="2384425"/>
          <p14:tracePt t="36568" x="741363" y="2392363"/>
          <p14:tracePt t="36572" x="733425" y="2392363"/>
          <p14:tracePt t="36574" x="725488" y="2400300"/>
          <p14:tracePt t="36580" x="717550" y="2408238"/>
          <p14:tracePt t="36585" x="709613" y="2408238"/>
          <p14:tracePt t="36590" x="709613" y="2416175"/>
          <p14:tracePt t="36595" x="701675" y="2416175"/>
          <p14:tracePt t="36669" x="701675" y="2424113"/>
          <p14:tracePt t="36678" x="693738" y="2424113"/>
          <p14:tracePt t="36686" x="693738" y="2432050"/>
          <p14:tracePt t="36688" x="685800" y="2432050"/>
          <p14:tracePt t="36692" x="685800" y="2439988"/>
          <p14:tracePt t="36696" x="677863" y="2439988"/>
          <p14:tracePt t="36698" x="669925" y="2447925"/>
          <p14:tracePt t="36702" x="661988" y="2455863"/>
          <p14:tracePt t="36706" x="654050" y="2463800"/>
          <p14:tracePt t="36710" x="646113" y="2471738"/>
          <p14:tracePt t="36716" x="638175" y="2479675"/>
          <p14:tracePt t="36718" x="630238" y="2479675"/>
          <p14:tracePt t="36720" x="630238" y="2487613"/>
          <p14:tracePt t="36722" x="622300" y="2487613"/>
          <p14:tracePt t="36724" x="622300" y="2495550"/>
          <p14:tracePt t="36726" x="614363" y="2495550"/>
          <p14:tracePt t="36730" x="606425" y="2503488"/>
          <p14:tracePt t="36733" x="606425" y="2511425"/>
          <p14:tracePt t="36736" x="598488" y="2519363"/>
          <p14:tracePt t="36738" x="598488" y="2527300"/>
          <p14:tracePt t="36740" x="590550" y="2527300"/>
          <p14:tracePt t="36742" x="590550" y="2535238"/>
          <p14:tracePt t="36744" x="582613" y="2543175"/>
          <p14:tracePt t="36747" x="574675" y="2543175"/>
          <p14:tracePt t="36748" x="574675" y="2551113"/>
          <p14:tracePt t="36750" x="566738" y="2551113"/>
          <p14:tracePt t="36752" x="566738" y="2559050"/>
          <p14:tracePt t="36754" x="558800" y="2566988"/>
          <p14:tracePt t="36758" x="558800" y="2576513"/>
          <p14:tracePt t="36760" x="550863" y="2576513"/>
          <p14:tracePt t="36763" x="550863" y="2584450"/>
          <p14:tracePt t="36766" x="542925" y="2584450"/>
          <p14:tracePt t="36768" x="542925" y="2592388"/>
          <p14:tracePt t="36770" x="534988" y="2600325"/>
          <p14:tracePt t="36774" x="534988" y="2608263"/>
          <p14:tracePt t="36779" x="527050" y="2616200"/>
          <p14:tracePt t="36782" x="527050" y="2624138"/>
          <p14:tracePt t="36786" x="527050" y="2632075"/>
          <p14:tracePt t="36788" x="517525" y="2632075"/>
          <p14:tracePt t="36790" x="517525" y="2640013"/>
          <p14:tracePt t="36794" x="517525" y="2647950"/>
          <p14:tracePt t="36797" x="509588" y="2647950"/>
          <p14:tracePt t="36800" x="509588" y="2655888"/>
          <p14:tracePt t="36804" x="509588" y="2663825"/>
          <p14:tracePt t="36810" x="509588" y="2671763"/>
          <p14:tracePt t="36814" x="501650" y="2671763"/>
          <p14:tracePt t="36816" x="501650" y="2679700"/>
          <p14:tracePt t="36824" x="501650" y="2687638"/>
          <p14:tracePt t="36838" x="501650" y="2695575"/>
          <p14:tracePt t="36914" x="501650" y="2703513"/>
          <p14:tracePt t="36922" x="501650" y="2711450"/>
          <p14:tracePt t="36929" x="501650" y="2719388"/>
          <p14:tracePt t="36933" x="501650" y="2727325"/>
          <p14:tracePt t="36940" x="501650" y="2735263"/>
          <p14:tracePt t="36947" x="501650" y="2743200"/>
          <p14:tracePt t="36950" x="501650" y="2751138"/>
          <p14:tracePt t="36956" x="501650" y="2759075"/>
          <p14:tracePt t="36958" x="501650" y="2767013"/>
          <p14:tracePt t="36964" x="509588" y="2774950"/>
          <p14:tracePt t="36966" x="509588" y="2782888"/>
          <p14:tracePt t="36970" x="509588" y="2790825"/>
          <p14:tracePt t="36972" x="509588" y="2798763"/>
          <p14:tracePt t="36976" x="517525" y="2806700"/>
          <p14:tracePt t="36981" x="517525" y="2814638"/>
          <p14:tracePt t="36984" x="517525" y="2822575"/>
          <p14:tracePt t="36988" x="517525" y="2830513"/>
          <p14:tracePt t="36990" x="527050" y="2830513"/>
          <p14:tracePt t="36992" x="527050" y="2838450"/>
          <p14:tracePt t="36996" x="527050" y="2846388"/>
          <p14:tracePt t="36999" x="534988" y="2846388"/>
          <p14:tracePt t="37000" x="534988" y="2854325"/>
          <p14:tracePt t="37006" x="542925" y="2862263"/>
          <p14:tracePt t="37010" x="542925" y="2870200"/>
          <p14:tracePt t="37015" x="550863" y="2870200"/>
          <p14:tracePt t="37016" x="550863" y="2878138"/>
          <p14:tracePt t="37020" x="558800" y="2878138"/>
          <p14:tracePt t="37022" x="558800" y="2886075"/>
          <p14:tracePt t="37026" x="566738" y="2886075"/>
          <p14:tracePt t="37029" x="566738" y="2894013"/>
          <p14:tracePt t="37034" x="574675" y="2901950"/>
          <p14:tracePt t="37040" x="582613" y="2909888"/>
          <p14:tracePt t="37048" x="590550" y="2919413"/>
          <p14:tracePt t="37054" x="598488" y="2919413"/>
          <p14:tracePt t="37056" x="598488" y="2927350"/>
          <p14:tracePt t="37060" x="606425" y="2927350"/>
          <p14:tracePt t="37063" x="606425" y="2935288"/>
          <p14:tracePt t="37066" x="614363" y="2935288"/>
          <p14:tracePt t="37070" x="614363" y="2943225"/>
          <p14:tracePt t="37072" x="622300" y="2943225"/>
          <p14:tracePt t="37076" x="630238" y="2943225"/>
          <p14:tracePt t="37079" x="630238" y="2951163"/>
          <p14:tracePt t="37082" x="638175" y="2951163"/>
          <p14:tracePt t="37084" x="638175" y="2959100"/>
          <p14:tracePt t="37086" x="646113" y="2959100"/>
          <p14:tracePt t="37090" x="654050" y="2959100"/>
          <p14:tracePt t="37092" x="654050" y="2967038"/>
          <p14:tracePt t="37094" x="661988" y="2967038"/>
          <p14:tracePt t="37099" x="669925" y="2974975"/>
          <p14:tracePt t="37102" x="677863" y="2974975"/>
          <p14:tracePt t="37106" x="685800" y="2982913"/>
          <p14:tracePt t="37110" x="693738" y="2982913"/>
          <p14:tracePt t="37113" x="701675" y="2990850"/>
          <p14:tracePt t="37116" x="709613" y="2990850"/>
          <p14:tracePt t="37120" x="717550" y="2990850"/>
          <p14:tracePt t="37122" x="717550" y="2998788"/>
          <p14:tracePt t="37124" x="725488" y="2998788"/>
          <p14:tracePt t="37131" x="733425" y="2998788"/>
          <p14:tracePt t="37135" x="741363" y="3006725"/>
          <p14:tracePt t="37136" x="749300" y="3006725"/>
          <p14:tracePt t="37140" x="757238" y="3006725"/>
          <p14:tracePt t="37144" x="765175" y="3006725"/>
          <p14:tracePt t="37147" x="765175" y="3014663"/>
          <p14:tracePt t="37151" x="781050" y="3014663"/>
          <p14:tracePt t="37154" x="788988" y="3014663"/>
          <p14:tracePt t="37156" x="796925" y="3022600"/>
          <p14:tracePt t="37163" x="804863" y="3022600"/>
          <p14:tracePt t="37167" x="812800" y="3030538"/>
          <p14:tracePt t="37169" x="820738" y="3030538"/>
          <p14:tracePt t="37172" x="828675" y="3030538"/>
          <p14:tracePt t="37179" x="836613" y="3030538"/>
          <p14:tracePt t="37184" x="844550" y="3038475"/>
          <p14:tracePt t="37200" x="852488" y="3038475"/>
          <p14:tracePt t="37204" x="860425" y="3038475"/>
          <p14:tracePt t="37220" x="868363" y="3038475"/>
          <p14:tracePt t="37230" x="877888" y="3046413"/>
          <p14:tracePt t="37240" x="885825" y="3046413"/>
          <p14:tracePt t="37248" x="893763" y="3046413"/>
          <p14:tracePt t="37260" x="901700" y="3046413"/>
          <p14:tracePt t="37272" x="909638" y="3046413"/>
          <p14:tracePt t="37274" x="909638" y="3054350"/>
          <p14:tracePt t="37280" x="917575" y="3054350"/>
          <p14:tracePt t="37286" x="925513" y="3054350"/>
          <p14:tracePt t="37292" x="933450" y="3054350"/>
          <p14:tracePt t="37300" x="941388" y="3054350"/>
          <p14:tracePt t="37313" x="949325" y="3054350"/>
          <p14:tracePt t="37330" x="957263" y="3054350"/>
          <p14:tracePt t="37347" x="965200" y="3054350"/>
          <p14:tracePt t="37362" x="973138" y="3054350"/>
          <p14:tracePt t="37393" x="981075" y="3054350"/>
          <p14:tracePt t="37513" x="989013" y="3054350"/>
          <p14:tracePt t="37830" x="989013" y="3046413"/>
          <p14:tracePt t="37833" x="989013" y="3038475"/>
          <p14:tracePt t="37837" x="996950" y="3030538"/>
          <p14:tracePt t="37839" x="996950" y="3022600"/>
          <p14:tracePt t="37841" x="1004888" y="3022600"/>
          <p14:tracePt t="37842" x="1004888" y="3014663"/>
          <p14:tracePt t="37844" x="1004888" y="3006725"/>
          <p14:tracePt t="37846" x="1012825" y="2998788"/>
          <p14:tracePt t="37848" x="1012825" y="2990850"/>
          <p14:tracePt t="37850" x="1012825" y="2982913"/>
          <p14:tracePt t="37852" x="1020763" y="2974975"/>
          <p14:tracePt t="37854" x="1020763" y="2967038"/>
          <p14:tracePt t="37856" x="1028700" y="2951163"/>
          <p14:tracePt t="37860" x="1036638" y="2943225"/>
          <p14:tracePt t="37863" x="1036638" y="2927350"/>
          <p14:tracePt t="37864" x="1036638" y="2919413"/>
          <p14:tracePt t="37867" x="1044575" y="2909888"/>
          <p14:tracePt t="37869" x="1044575" y="2901950"/>
          <p14:tracePt t="37870" x="1052513" y="2894013"/>
          <p14:tracePt t="37872" x="1052513" y="2878138"/>
          <p14:tracePt t="37874" x="1060450" y="2870200"/>
          <p14:tracePt t="37876" x="1060450" y="2854325"/>
          <p14:tracePt t="37880" x="1068388" y="2838450"/>
          <p14:tracePt t="37883" x="1068388" y="2830513"/>
          <p14:tracePt t="37887" x="1076325" y="2806700"/>
          <p14:tracePt t="37888" x="1076325" y="2798763"/>
          <p14:tracePt t="37890" x="1076325" y="2790825"/>
          <p14:tracePt t="37892" x="1084263" y="2782888"/>
          <p14:tracePt t="37894" x="1084263" y="2774950"/>
          <p14:tracePt t="37896" x="1092200" y="2767013"/>
          <p14:tracePt t="37901" x="1092200" y="2751138"/>
          <p14:tracePt t="37903" x="1092200" y="2743200"/>
          <p14:tracePt t="37904" x="1092200" y="2735263"/>
          <p14:tracePt t="37906" x="1100138" y="2735263"/>
          <p14:tracePt t="37908" x="1100138" y="2727325"/>
          <p14:tracePt t="37910" x="1100138" y="2719388"/>
          <p14:tracePt t="37917" x="1100138" y="2703513"/>
          <p14:tracePt t="37918" x="1108075" y="2703513"/>
          <p14:tracePt t="37922" x="1108075" y="2695575"/>
          <p14:tracePt t="37926" x="1108075" y="2687638"/>
          <p14:tracePt t="37932" x="1116013" y="2679700"/>
          <p14:tracePt t="37936" x="1116013" y="2671763"/>
          <p14:tracePt t="37946" x="1116013" y="2663825"/>
          <p14:tracePt t="37964" x="1123950" y="2647950"/>
          <p14:tracePt t="37972" x="1123950" y="2640013"/>
          <p14:tracePt t="37981" x="1131888" y="2632075"/>
          <p14:tracePt t="37988" x="1131888" y="2624138"/>
          <p14:tracePt t="37997" x="1131888" y="2616200"/>
          <p14:tracePt t="38006" x="1131888" y="2608263"/>
          <p14:tracePt t="38010" x="1139825" y="2608263"/>
          <p14:tracePt t="38022" x="1139825" y="2600325"/>
          <p14:tracePt t="38156" x="1139825" y="2608263"/>
          <p14:tracePt t="38160" x="1139825" y="2616200"/>
          <p14:tracePt t="38163" x="1139825" y="2624138"/>
          <p14:tracePt t="38167" x="1139825" y="2632075"/>
          <p14:tracePt t="38169" x="1139825" y="2640013"/>
          <p14:tracePt t="38170" x="1139825" y="2647950"/>
          <p14:tracePt t="38172" x="1139825" y="2655888"/>
          <p14:tracePt t="38176" x="1139825" y="2671763"/>
          <p14:tracePt t="38181" x="1139825" y="2679700"/>
          <p14:tracePt t="38183" x="1131888" y="2687638"/>
          <p14:tracePt t="38184" x="1131888" y="2695575"/>
          <p14:tracePt t="38186" x="1131888" y="2703513"/>
          <p14:tracePt t="38188" x="1131888" y="2711450"/>
          <p14:tracePt t="38192" x="1131888" y="2719388"/>
          <p14:tracePt t="38194" x="1131888" y="2727325"/>
          <p14:tracePt t="38197" x="1131888" y="2735263"/>
          <p14:tracePt t="38199" x="1131888" y="2743200"/>
          <p14:tracePt t="38200" x="1131888" y="2751138"/>
          <p14:tracePt t="38202" x="1131888" y="2759075"/>
          <p14:tracePt t="38206" x="1131888" y="2767013"/>
          <p14:tracePt t="38208" x="1131888" y="2774950"/>
          <p14:tracePt t="38210" x="1131888" y="2782888"/>
          <p14:tracePt t="38213" x="1131888" y="2790825"/>
          <p14:tracePt t="38216" x="1131888" y="2798763"/>
          <p14:tracePt t="38218" x="1131888" y="2806700"/>
          <p14:tracePt t="38220" x="1131888" y="2814638"/>
          <p14:tracePt t="38222" x="1131888" y="2822575"/>
          <p14:tracePt t="38224" x="1139825" y="2822575"/>
          <p14:tracePt t="38226" x="1139825" y="2830513"/>
          <p14:tracePt t="38230" x="1139825" y="2838450"/>
          <p14:tracePt t="38232" x="1139825" y="2846388"/>
          <p14:tracePt t="38234" x="1139825" y="2854325"/>
          <p14:tracePt t="38238" x="1139825" y="2862263"/>
          <p14:tracePt t="38240" x="1139825" y="2870200"/>
          <p14:tracePt t="38244" x="1139825" y="2878138"/>
          <p14:tracePt t="38248" x="1139825" y="2886075"/>
          <p14:tracePt t="38252" x="1139825" y="2894013"/>
          <p14:tracePt t="38254" x="1147763" y="2894013"/>
          <p14:tracePt t="38258" x="1147763" y="2901950"/>
          <p14:tracePt t="38266" x="1147763" y="2909888"/>
          <p14:tracePt t="38280" x="1147763" y="2919413"/>
          <p14:tracePt t="38312" x="1139825" y="2919413"/>
          <p14:tracePt t="38315" x="1139825" y="2927350"/>
          <p14:tracePt t="38324" x="1139825" y="2935288"/>
          <p14:tracePt t="38331" x="1139825" y="2943225"/>
          <p14:tracePt t="38337" x="1139825" y="2951163"/>
          <p14:tracePt t="38347" x="1139825" y="2959100"/>
          <p14:tracePt t="38354" x="1139825" y="2967038"/>
          <p14:tracePt t="38364" x="1139825" y="2974975"/>
          <p14:tracePt t="38511" x="1147763" y="2974975"/>
          <p14:tracePt t="38566" x="1147763" y="2982913"/>
          <p14:tracePt t="38580" x="1155700" y="2982913"/>
          <p14:tracePt t="38804" x="1155700" y="2990850"/>
          <p14:tracePt t="38890" x="1155700" y="2998788"/>
          <p14:tracePt t="38902" x="1155700" y="2990850"/>
          <p14:tracePt t="38912" x="1147763" y="2990850"/>
          <p14:tracePt t="38978" x="1139825" y="2990850"/>
          <p14:tracePt t="39028" x="1131888" y="2990850"/>
          <p14:tracePt t="39052" x="1131888" y="2982913"/>
          <p14:tracePt t="39124" x="1131888" y="2990850"/>
          <p14:tracePt t="39142" x="1139825" y="2990850"/>
          <p14:tracePt t="39208" x="1131888" y="2990850"/>
          <p14:tracePt t="39214" x="1131888" y="2998788"/>
          <p14:tracePt t="39217" x="1123950" y="2998788"/>
          <p14:tracePt t="39220" x="1116013" y="2998788"/>
          <p14:tracePt t="39224" x="1116013" y="3006725"/>
          <p14:tracePt t="39226" x="1108075" y="3006725"/>
          <p14:tracePt t="39231" x="1100138" y="3006725"/>
          <p14:tracePt t="39232" x="1092200" y="3006725"/>
          <p14:tracePt t="39234" x="1092200" y="3014663"/>
          <p14:tracePt t="39236" x="1084263" y="3014663"/>
          <p14:tracePt t="39240" x="1084263" y="3022600"/>
          <p14:tracePt t="39242" x="1076325" y="3022600"/>
          <p14:tracePt t="39246" x="1068388" y="3030538"/>
          <p14:tracePt t="39252" x="1060450" y="3030538"/>
          <p14:tracePt t="39254" x="1060450" y="3038475"/>
          <p14:tracePt t="39260" x="1052513" y="3038475"/>
          <p14:tracePt t="39265" x="1052513" y="3046413"/>
          <p14:tracePt t="39268" x="1044575" y="3046413"/>
          <p14:tracePt t="39276" x="1036638" y="3054350"/>
          <p14:tracePt t="39290" x="1028700" y="3054350"/>
          <p14:tracePt t="39306" x="1036638" y="3054350"/>
          <p14:tracePt t="39336" x="1028700" y="3054350"/>
          <p14:tracePt t="39339" x="1028700" y="3046413"/>
          <p14:tracePt t="39346" x="1028700" y="3038475"/>
          <p14:tracePt t="39350" x="1020763" y="3038475"/>
          <p14:tracePt t="39354" x="1020763" y="3030538"/>
          <p14:tracePt t="39356" x="1012825" y="3030538"/>
          <p14:tracePt t="39360" x="1012825" y="3022600"/>
          <p14:tracePt t="39364" x="1004888" y="3022600"/>
          <p14:tracePt t="39366" x="1004888" y="3014663"/>
          <p14:tracePt t="39372" x="996950" y="3006725"/>
          <p14:tracePt t="39381" x="989013" y="3006725"/>
          <p14:tracePt t="39384" x="989013" y="2998788"/>
          <p14:tracePt t="39532" x="981075" y="2998788"/>
          <p14:tracePt t="39554" x="981075" y="2990850"/>
          <p14:tracePt t="39607" x="981075" y="2998788"/>
          <p14:tracePt t="39662" x="981075" y="2990850"/>
          <p14:tracePt t="40701" x="981075" y="2982913"/>
          <p14:tracePt t="40708" x="981075" y="2974975"/>
          <p14:tracePt t="40713" x="989013" y="2959100"/>
          <p14:tracePt t="40715" x="989013" y="2951163"/>
          <p14:tracePt t="40717" x="996950" y="2943225"/>
          <p14:tracePt t="40719" x="996950" y="2935288"/>
          <p14:tracePt t="40720" x="996950" y="2919413"/>
          <p14:tracePt t="40722" x="996950" y="2909888"/>
          <p14:tracePt t="40724" x="1004888" y="2901950"/>
          <p14:tracePt t="40726" x="1004888" y="2886075"/>
          <p14:tracePt t="40730" x="1012825" y="2870200"/>
          <p14:tracePt t="40732" x="1012825" y="2862263"/>
          <p14:tracePt t="40734" x="1020763" y="2846388"/>
          <p14:tracePt t="40736" x="1020763" y="2838450"/>
          <p14:tracePt t="40738" x="1020763" y="2830513"/>
          <p14:tracePt t="40740" x="1020763" y="2822575"/>
          <p14:tracePt t="40742" x="1020763" y="2806700"/>
          <p14:tracePt t="40744" x="1028700" y="2798763"/>
          <p14:tracePt t="40747" x="1028700" y="2790825"/>
          <p14:tracePt t="40748" x="1028700" y="2782888"/>
          <p14:tracePt t="40750" x="1028700" y="2774950"/>
          <p14:tracePt t="40752" x="1028700" y="2767013"/>
          <p14:tracePt t="40756" x="1028700" y="2759075"/>
          <p14:tracePt t="40758" x="1028700" y="2751138"/>
          <p14:tracePt t="40760" x="1028700" y="2743200"/>
          <p14:tracePt t="40763" x="1028700" y="2735263"/>
          <p14:tracePt t="40766" x="1028700" y="2719388"/>
          <p14:tracePt t="40770" x="1028700" y="2711450"/>
          <p14:tracePt t="40772" x="1028700" y="2703513"/>
          <p14:tracePt t="40774" x="1028700" y="2695575"/>
          <p14:tracePt t="40776" x="1028700" y="2687638"/>
          <p14:tracePt t="40780" x="1028700" y="2679700"/>
          <p14:tracePt t="40782" x="1028700" y="2671763"/>
          <p14:tracePt t="40786" x="1028700" y="2663825"/>
          <p14:tracePt t="40788" x="1028700" y="2655888"/>
          <p14:tracePt t="40794" x="1028700" y="2647950"/>
          <p14:tracePt t="40798" x="1020763" y="2640013"/>
          <p14:tracePt t="40806" x="1020763" y="2632075"/>
          <p14:tracePt t="40864" x="1020763" y="2624138"/>
          <p14:tracePt t="40882" x="1012825" y="2624138"/>
          <p14:tracePt t="40916" x="1012825" y="2616200"/>
          <p14:tracePt t="40926" x="1012825" y="2608263"/>
          <p14:tracePt t="40929" x="1004888" y="2608263"/>
          <p14:tracePt t="40958" x="1004888" y="2600325"/>
          <p14:tracePt t="41584" x="1004888" y="2608263"/>
          <p14:tracePt t="41588" x="996950" y="2608263"/>
          <p14:tracePt t="41592" x="996950" y="2616200"/>
          <p14:tracePt t="41594" x="989013" y="2624138"/>
          <p14:tracePt t="41597" x="989013" y="2632075"/>
          <p14:tracePt t="41600" x="981075" y="2640013"/>
          <p14:tracePt t="41603" x="981075" y="2647950"/>
          <p14:tracePt t="41606" x="973138" y="2655888"/>
          <p14:tracePt t="41608" x="973138" y="2663825"/>
          <p14:tracePt t="41610" x="973138" y="2671763"/>
          <p14:tracePt t="41616" x="965200" y="2679700"/>
          <p14:tracePt t="41618" x="965200" y="2695575"/>
          <p14:tracePt t="41620" x="957263" y="2695575"/>
          <p14:tracePt t="41622" x="957263" y="2703513"/>
          <p14:tracePt t="41624" x="949325" y="2711450"/>
          <p14:tracePt t="41626" x="949325" y="2719388"/>
          <p14:tracePt t="41629" x="941388" y="2727325"/>
          <p14:tracePt t="41631" x="941388" y="2735263"/>
          <p14:tracePt t="41635" x="933450" y="2751138"/>
          <p14:tracePt t="41636" x="925513" y="2767013"/>
          <p14:tracePt t="41640" x="925513" y="2774950"/>
          <p14:tracePt t="41642" x="917575" y="2782888"/>
          <p14:tracePt t="41644" x="917575" y="2790825"/>
          <p14:tracePt t="41647" x="909638" y="2806700"/>
          <p14:tracePt t="41651" x="901700" y="2814638"/>
          <p14:tracePt t="41652" x="901700" y="2822575"/>
          <p14:tracePt t="41654" x="893763" y="2830513"/>
          <p14:tracePt t="41656" x="893763" y="2846388"/>
          <p14:tracePt t="41658" x="893763" y="2854325"/>
          <p14:tracePt t="41660" x="893763" y="2862263"/>
          <p14:tracePt t="41663" x="885825" y="2870200"/>
          <p14:tracePt t="41669" x="877888" y="2894013"/>
          <p14:tracePt t="41671" x="877888" y="2901950"/>
          <p14:tracePt t="41672" x="877888" y="2909888"/>
          <p14:tracePt t="41674" x="868363" y="2919413"/>
          <p14:tracePt t="41676" x="868363" y="2927350"/>
          <p14:tracePt t="41680" x="868363" y="2935288"/>
          <p14:tracePt t="41683" x="860425" y="2943225"/>
          <p14:tracePt t="41685" x="860425" y="2951163"/>
          <p14:tracePt t="41686" x="860425" y="2959100"/>
          <p14:tracePt t="41690" x="860425" y="2967038"/>
          <p14:tracePt t="41692" x="852488" y="2974975"/>
          <p14:tracePt t="41697" x="852488" y="2982913"/>
          <p14:tracePt t="41700" x="852488" y="2990850"/>
          <p14:tracePt t="41702" x="852488" y="2998788"/>
          <p14:tracePt t="41704" x="852488" y="3006725"/>
          <p14:tracePt t="41706" x="852488" y="3014663"/>
          <p14:tracePt t="41708" x="844550" y="3014663"/>
          <p14:tracePt t="41710" x="844550" y="3022600"/>
          <p14:tracePt t="41715" x="844550" y="3030538"/>
          <p14:tracePt t="41716" x="844550" y="3038475"/>
          <p14:tracePt t="41720" x="844550" y="3046413"/>
          <p14:tracePt t="41724" x="844550" y="3054350"/>
          <p14:tracePt t="41730" x="844550" y="3062288"/>
          <p14:tracePt t="41734" x="844550" y="3070225"/>
          <p14:tracePt t="41738" x="844550" y="3078163"/>
          <p14:tracePt t="41740" x="836613" y="3078163"/>
          <p14:tracePt t="41746" x="836613" y="3086100"/>
          <p14:tracePt t="41750" x="844550" y="3086100"/>
          <p14:tracePt t="41754" x="844550" y="3094038"/>
          <p14:tracePt t="41764" x="844550" y="3101975"/>
          <p14:tracePt t="41768" x="844550" y="3109913"/>
          <p14:tracePt t="41774" x="844550" y="3117850"/>
          <p14:tracePt t="41781" x="844550" y="3125788"/>
          <p14:tracePt t="41786" x="844550" y="3133725"/>
          <p14:tracePt t="41792" x="844550" y="3141663"/>
          <p14:tracePt t="41797" x="852488" y="3141663"/>
          <p14:tracePt t="41798" x="852488" y="3149600"/>
          <p14:tracePt t="41804" x="852488" y="3157538"/>
          <p14:tracePt t="41808" x="852488" y="3165475"/>
          <p14:tracePt t="41813" x="860425" y="3173413"/>
          <p14:tracePt t="41816" x="860425" y="3181350"/>
          <p14:tracePt t="41822" x="860425" y="3189288"/>
          <p14:tracePt t="41827" x="868363" y="3197225"/>
          <p14:tracePt t="41831" x="868363" y="3205163"/>
          <p14:tracePt t="41834" x="877888" y="3213100"/>
          <p14:tracePt t="41836" x="877888" y="3221038"/>
          <p14:tracePt t="41842" x="885825" y="3228975"/>
          <p14:tracePt t="41844" x="885825" y="3236913"/>
          <p14:tracePt t="41849" x="885825" y="3244850"/>
          <p14:tracePt t="41852" x="893763" y="3252788"/>
          <p14:tracePt t="41854" x="893763" y="3262313"/>
          <p14:tracePt t="41856" x="893763" y="3270250"/>
          <p14:tracePt t="41860" x="901700" y="3270250"/>
          <p14:tracePt t="41863" x="901700" y="3278188"/>
          <p14:tracePt t="41865" x="901700" y="3286125"/>
          <p14:tracePt t="41868" x="909638" y="3294063"/>
          <p14:tracePt t="41872" x="909638" y="3302000"/>
          <p14:tracePt t="41876" x="909638" y="3309938"/>
          <p14:tracePt t="41881" x="917575" y="3309938"/>
          <p14:tracePt t="41882" x="917575" y="3317875"/>
          <p14:tracePt t="41890" x="917575" y="3325813"/>
          <p14:tracePt t="41900" x="925513" y="3333750"/>
          <p14:tracePt t="41922" x="925513" y="3341688"/>
          <p14:tracePt t="42356" x="925513" y="3349625"/>
          <p14:tracePt t="42364" x="917575" y="3349625"/>
          <p14:tracePt t="42368" x="917575" y="3357563"/>
          <p14:tracePt t="42450" x="917575" y="3365500"/>
          <p14:tracePt t="42462" x="917575" y="3373438"/>
          <p14:tracePt t="42465" x="909638" y="3373438"/>
          <p14:tracePt t="42468" x="909638" y="3381375"/>
          <p14:tracePt t="42476" x="909638" y="3389313"/>
          <p14:tracePt t="42484" x="909638" y="3397250"/>
          <p14:tracePt t="42492" x="909638" y="3405188"/>
          <p14:tracePt t="42500" x="901700" y="3413125"/>
          <p14:tracePt t="42510" x="901700" y="3421063"/>
          <p14:tracePt t="43351" x="909638" y="3421063"/>
          <p14:tracePt t="43357" x="909638" y="3429000"/>
          <p14:tracePt t="43362" x="917575" y="3429000"/>
          <p14:tracePt t="43366" x="917575" y="3436938"/>
          <p14:tracePt t="43369" x="925513" y="3436938"/>
          <p14:tracePt t="43374" x="933450" y="3436938"/>
          <p14:tracePt t="43376" x="933450" y="3444875"/>
          <p14:tracePt t="43381" x="941388" y="3444875"/>
          <p14:tracePt t="43387" x="949325" y="3444875"/>
          <p14:tracePt t="43390" x="949325" y="3452813"/>
          <p14:tracePt t="43394" x="957263" y="3452813"/>
          <p14:tracePt t="43407" x="965200" y="3460750"/>
          <p14:tracePt t="43432" x="973138" y="3460750"/>
          <p14:tracePt t="43436" x="973138" y="3468688"/>
          <p14:tracePt t="43447" x="973138" y="3476625"/>
          <p14:tracePt t="43457" x="973138" y="3484563"/>
          <p14:tracePt t="43464" x="973138" y="3492500"/>
          <p14:tracePt t="43474" x="973138" y="3500438"/>
          <p14:tracePt t="43482" x="973138" y="3508375"/>
          <p14:tracePt t="43498" x="973138" y="3516313"/>
          <p14:tracePt t="43517" x="965200" y="3516313"/>
          <p14:tracePt t="43522" x="965200" y="3524250"/>
          <p14:tracePt t="43550" x="965200" y="3532188"/>
          <p14:tracePt t="43562" x="957263" y="3532188"/>
          <p14:tracePt t="43567" x="957263" y="3540125"/>
          <p14:tracePt t="43577" x="949325" y="3548063"/>
          <p14:tracePt t="43587" x="941388" y="3556000"/>
          <p14:tracePt t="43594" x="933450" y="3556000"/>
          <p14:tracePt t="43596" x="933450" y="3563938"/>
          <p14:tracePt t="43607" x="925513" y="3571875"/>
          <p14:tracePt t="43619" x="917575" y="3571875"/>
          <p14:tracePt t="43620" x="917575" y="3579813"/>
          <p14:tracePt t="43747" x="917575" y="3571875"/>
          <p14:tracePt t="43752" x="909638" y="3571875"/>
          <p14:tracePt t="43757" x="909638" y="3563938"/>
          <p14:tracePt t="43764" x="909638" y="3556000"/>
          <p14:tracePt t="43770" x="909638" y="3548063"/>
          <p14:tracePt t="43776" x="909638" y="3540125"/>
          <p14:tracePt t="43782" x="909638" y="3532188"/>
          <p14:tracePt t="43788" x="909638" y="3524250"/>
          <p14:tracePt t="43794" x="909638" y="3516313"/>
          <p14:tracePt t="43800" x="909638" y="3508375"/>
          <p14:tracePt t="43807" x="909638" y="3500438"/>
          <p14:tracePt t="43814" x="909638" y="3492500"/>
          <p14:tracePt t="43824" x="909638" y="3484563"/>
          <p14:tracePt t="43837" x="909638" y="3476625"/>
          <p14:tracePt t="43838" x="917575" y="3476625"/>
          <p14:tracePt t="43867" x="917575" y="3468688"/>
          <p14:tracePt t="43892" x="917575" y="3460750"/>
          <p14:tracePt t="43912" x="917575" y="3452813"/>
          <p14:tracePt t="43915" x="925513" y="3452813"/>
          <p14:tracePt t="43927" x="925513" y="3444875"/>
          <p14:tracePt t="43934" x="925513" y="3436938"/>
          <p14:tracePt t="43938" x="925513" y="3429000"/>
          <p14:tracePt t="43940" x="933450" y="3429000"/>
          <p14:tracePt t="43944" x="933450" y="3421063"/>
          <p14:tracePt t="43948" x="933450" y="3413125"/>
          <p14:tracePt t="43950" x="941388" y="3413125"/>
          <p14:tracePt t="43952" x="941388" y="3405188"/>
          <p14:tracePt t="43957" x="941388" y="3397250"/>
          <p14:tracePt t="43958" x="941388" y="3389313"/>
          <p14:tracePt t="43960" x="949325" y="3389313"/>
          <p14:tracePt t="43964" x="949325" y="3381375"/>
          <p14:tracePt t="43967" x="949325" y="3373438"/>
          <p14:tracePt t="43970" x="957263" y="3365500"/>
          <p14:tracePt t="43972" x="957263" y="3357563"/>
          <p14:tracePt t="43984" x="973138" y="3325813"/>
          <p14:tracePt t="43987" x="973138" y="3309938"/>
          <p14:tracePt t="43988" x="981075" y="3309938"/>
          <p14:tracePt t="43990" x="981075" y="3302000"/>
          <p14:tracePt t="43994" x="981075" y="3294063"/>
          <p14:tracePt t="43998" x="989013" y="3286125"/>
          <p14:tracePt t="43999" x="989013" y="3278188"/>
          <p14:tracePt t="44002" x="989013" y="3270250"/>
          <p14:tracePt t="44006" x="989013" y="3262313"/>
          <p14:tracePt t="44008" x="996950" y="3252788"/>
          <p14:tracePt t="44013" x="996950" y="3244850"/>
          <p14:tracePt t="44015" x="996950" y="3236913"/>
          <p14:tracePt t="44018" x="996950" y="3228975"/>
          <p14:tracePt t="44020" x="996950" y="3221038"/>
          <p14:tracePt t="44022" x="1004888" y="3213100"/>
          <p14:tracePt t="44028" x="1004888" y="3197225"/>
          <p14:tracePt t="44030" x="1012825" y="3189288"/>
          <p14:tracePt t="44032" x="1012825" y="3181350"/>
          <p14:tracePt t="44034" x="1012825" y="3173413"/>
          <p14:tracePt t="44037" x="1012825" y="3165475"/>
          <p14:tracePt t="44040" x="1020763" y="3157538"/>
          <p14:tracePt t="44041" x="1020763" y="3149600"/>
          <p14:tracePt t="44042" x="1020763" y="3141663"/>
          <p14:tracePt t="44044" x="1020763" y="3133725"/>
          <p14:tracePt t="44047" x="1028700" y="3125788"/>
          <p14:tracePt t="44050" x="1028700" y="3117850"/>
          <p14:tracePt t="44052" x="1028700" y="3109913"/>
          <p14:tracePt t="44054" x="1028700" y="3101975"/>
          <p14:tracePt t="44057" x="1036638" y="3094038"/>
          <p14:tracePt t="44058" x="1036638" y="3086100"/>
          <p14:tracePt t="44063" x="1036638" y="3078163"/>
          <p14:tracePt t="44065" x="1036638" y="3070225"/>
          <p14:tracePt t="44067" x="1044575" y="3062288"/>
          <p14:tracePt t="44070" x="1044575" y="3054350"/>
          <p14:tracePt t="44074" x="1044575" y="3046413"/>
          <p14:tracePt t="44077" x="1044575" y="3038475"/>
          <p14:tracePt t="44080" x="1052513" y="3030538"/>
          <p14:tracePt t="44083" x="1052513" y="3022600"/>
          <p14:tracePt t="44087" x="1052513" y="3014663"/>
          <p14:tracePt t="44090" x="1052513" y="3006725"/>
          <p14:tracePt t="44094" x="1060450" y="2998788"/>
          <p14:tracePt t="44099" x="1060450" y="2990850"/>
          <p14:tracePt t="44104" x="1060450" y="2982913"/>
          <p14:tracePt t="44111" x="1060450" y="2974975"/>
          <p14:tracePt t="44114" x="1068388" y="2974975"/>
          <p14:tracePt t="44119" x="1068388" y="2967038"/>
          <p14:tracePt t="44181" x="1068388" y="2959100"/>
          <p14:tracePt t="44185" x="1068388" y="2951163"/>
          <p14:tracePt t="44189" x="1068388" y="2943225"/>
          <p14:tracePt t="44193" x="1068388" y="2935288"/>
          <p14:tracePt t="44199" x="1068388" y="2927350"/>
          <p14:tracePt t="44203" x="1068388" y="2919413"/>
          <p14:tracePt t="44209" x="1068388" y="2909888"/>
          <p14:tracePt t="44215" x="1068388" y="2901950"/>
          <p14:tracePt t="44227" x="1068388" y="2894013"/>
          <p14:tracePt t="44237" x="1068388" y="2886075"/>
          <p14:tracePt t="44248" x="1068388" y="2878138"/>
          <p14:tracePt t="44253" x="1068388" y="2870200"/>
          <p14:tracePt t="44259" x="1068388" y="2862263"/>
          <p14:tracePt t="44265" x="1068388" y="2854325"/>
          <p14:tracePt t="44271" x="1068388" y="2846388"/>
          <p14:tracePt t="44277" x="1076325" y="2838450"/>
          <p14:tracePt t="44287" x="1076325" y="2830513"/>
          <p14:tracePt t="44303" x="1076325" y="2822575"/>
          <p14:tracePt t="44313" x="1076325" y="2814638"/>
          <p14:tracePt t="44321" x="1076325" y="2806700"/>
          <p14:tracePt t="44327" x="1076325" y="2798763"/>
          <p14:tracePt t="44335" x="1076325" y="2790825"/>
          <p14:tracePt t="44346" x="1076325" y="2782888"/>
          <p14:tracePt t="44471" x="1076325" y="2774950"/>
          <p14:tracePt t="44477" x="1076325" y="2767013"/>
          <p14:tracePt t="44478" x="1068388" y="2767013"/>
          <p14:tracePt t="44480" x="1068388" y="2759075"/>
          <p14:tracePt t="44486" x="1068388" y="2751138"/>
          <p14:tracePt t="44493" x="1068388" y="2743200"/>
          <p14:tracePt t="44498" x="1068388" y="2735263"/>
          <p14:tracePt t="44506" x="1068388" y="2727325"/>
          <p14:tracePt t="44513" x="1068388" y="2719388"/>
          <p14:tracePt t="44520" x="1068388" y="2711450"/>
          <p14:tracePt t="44526" x="1068388" y="2703513"/>
          <p14:tracePt t="44534" x="1068388" y="2695575"/>
          <p14:tracePt t="44540" x="1060450" y="2695575"/>
          <p14:tracePt t="44542" x="1060450" y="2687638"/>
          <p14:tracePt t="44550" x="1060450" y="2679700"/>
          <p14:tracePt t="44561" x="1060450" y="2671763"/>
          <p14:tracePt t="44569" x="1060450" y="2663825"/>
          <p14:tracePt t="44578" x="1060450" y="2655888"/>
          <p14:tracePt t="44587" x="1060450" y="2647950"/>
          <p14:tracePt t="44595" x="1052513" y="2647950"/>
          <p14:tracePt t="44603" x="1052513" y="2640013"/>
          <p14:tracePt t="44921" x="1052513" y="2647950"/>
          <p14:tracePt t="44947" x="1052513" y="2655888"/>
          <p14:tracePt t="44950" x="1044575" y="2663825"/>
          <p14:tracePt t="44953" x="1044575" y="2671763"/>
          <p14:tracePt t="44959" x="1036638" y="2671763"/>
          <p14:tracePt t="44963" x="1036638" y="2679700"/>
          <p14:tracePt t="44973" x="1028700" y="2687638"/>
          <p14:tracePt t="45203" x="1028700" y="2695575"/>
          <p14:tracePt t="45211" x="1028700" y="2703513"/>
          <p14:tracePt t="45214" x="1020763" y="2703513"/>
          <p14:tracePt t="45221" x="1020763" y="2711450"/>
          <p14:tracePt t="45231" x="1020763" y="2719388"/>
          <p14:tracePt t="45233" x="1012825" y="2719388"/>
          <p14:tracePt t="45237" x="1012825" y="2727325"/>
          <p14:tracePt t="45241" x="1004888" y="2735263"/>
          <p14:tracePt t="45246" x="1004888" y="2743200"/>
          <p14:tracePt t="45248" x="996950" y="2743200"/>
          <p14:tracePt t="45249" x="996950" y="2751138"/>
          <p14:tracePt t="45251" x="996950" y="2759075"/>
          <p14:tracePt t="45253" x="989013" y="2767013"/>
          <p14:tracePt t="45257" x="981075" y="2774950"/>
          <p14:tracePt t="45259" x="981075" y="2782888"/>
          <p14:tracePt t="45262" x="981075" y="2790825"/>
          <p14:tracePt t="45264" x="973138" y="2798763"/>
          <p14:tracePt t="45266" x="965200" y="2806700"/>
          <p14:tracePt t="45267" x="965200" y="2814638"/>
          <p14:tracePt t="45269" x="957263" y="2822575"/>
          <p14:tracePt t="45271" x="957263" y="2830513"/>
          <p14:tracePt t="45274" x="949325" y="2838450"/>
          <p14:tracePt t="45275" x="949325" y="2846388"/>
          <p14:tracePt t="45277" x="941388" y="2854325"/>
          <p14:tracePt t="45280" x="941388" y="2862263"/>
          <p14:tracePt t="45281" x="933450" y="2870200"/>
          <p14:tracePt t="45285" x="925513" y="2894013"/>
          <p14:tracePt t="45287" x="925513" y="2901950"/>
          <p14:tracePt t="45289" x="917575" y="2909888"/>
          <p14:tracePt t="45291" x="917575" y="2919413"/>
          <p14:tracePt t="45293" x="909638" y="2927350"/>
          <p14:tracePt t="45296" x="909638" y="2943225"/>
          <p14:tracePt t="45297" x="901700" y="2951163"/>
          <p14:tracePt t="45301" x="893763" y="2967038"/>
          <p14:tracePt t="45303" x="893763" y="2974975"/>
          <p14:tracePt t="45306" x="885825" y="2990850"/>
          <p14:tracePt t="45307" x="877888" y="2998788"/>
          <p14:tracePt t="45309" x="877888" y="3006725"/>
          <p14:tracePt t="45311" x="877888" y="3014663"/>
          <p14:tracePt t="45314" x="868363" y="3022600"/>
          <p14:tracePt t="45315" x="868363" y="3030538"/>
          <p14:tracePt t="45318" x="860425" y="3038475"/>
          <p14:tracePt t="45319" x="860425" y="3054350"/>
          <p14:tracePt t="45322" x="852488" y="3062288"/>
          <p14:tracePt t="45324" x="852488" y="3070225"/>
          <p14:tracePt t="45327" x="844550" y="3086100"/>
          <p14:tracePt t="45330" x="844550" y="3094038"/>
          <p14:tracePt t="45334" x="836613" y="3109913"/>
          <p14:tracePt t="45337" x="828675" y="3125788"/>
          <p14:tracePt t="45339" x="828675" y="3133725"/>
          <p14:tracePt t="45342" x="828675" y="3141663"/>
          <p14:tracePt t="45344" x="820738" y="3149600"/>
          <p14:tracePt t="45347" x="820738" y="3157538"/>
          <p14:tracePt t="45351" x="812800" y="3165475"/>
          <p14:tracePt t="45354" x="812800" y="3173413"/>
          <p14:tracePt t="45355" x="812800" y="3181350"/>
          <p14:tracePt t="45357" x="812800" y="3189288"/>
          <p14:tracePt t="45359" x="804863" y="3197225"/>
          <p14:tracePt t="45363" x="804863" y="3205163"/>
          <p14:tracePt t="45367" x="804863" y="3213100"/>
          <p14:tracePt t="45370" x="796925" y="3221038"/>
          <p14:tracePt t="45372" x="796925" y="3228975"/>
          <p14:tracePt t="45374" x="796925" y="3236913"/>
          <p14:tracePt t="45380" x="796925" y="3244850"/>
          <p14:tracePt t="45382" x="796925" y="3252788"/>
          <p14:tracePt t="45384" x="788988" y="3252788"/>
          <p14:tracePt t="45386" x="788988" y="3262313"/>
          <p14:tracePt t="45389" x="788988" y="3270250"/>
          <p14:tracePt t="45394" x="788988" y="3278188"/>
          <p14:tracePt t="45399" x="788988" y="3286125"/>
          <p14:tracePt t="45402" x="781050" y="3286125"/>
          <p14:tracePt t="45404" x="781050" y="3294063"/>
          <p14:tracePt t="45409" x="781050" y="3302000"/>
          <p14:tracePt t="45413" x="781050" y="3309938"/>
          <p14:tracePt t="45417" x="781050" y="3317875"/>
          <p14:tracePt t="45422" x="781050" y="3325813"/>
          <p14:tracePt t="45426" x="781050" y="3333750"/>
          <p14:tracePt t="45431" x="781050" y="3341688"/>
          <p14:tracePt t="45434" x="781050" y="3349625"/>
          <p14:tracePt t="45437" x="781050" y="3357563"/>
          <p14:tracePt t="45442" x="773113" y="3365500"/>
          <p14:tracePt t="45450" x="773113" y="3381375"/>
          <p14:tracePt t="45453" x="773113" y="3389313"/>
          <p14:tracePt t="45457" x="773113" y="3397250"/>
          <p14:tracePt t="45461" x="773113" y="3405188"/>
          <p14:tracePt t="45463" x="773113" y="3413125"/>
          <p14:tracePt t="45469" x="773113" y="3421063"/>
          <p14:tracePt t="45472" x="773113" y="3429000"/>
          <p14:tracePt t="45476" x="765175" y="3436938"/>
          <p14:tracePt t="45482" x="765175" y="3444875"/>
          <p14:tracePt t="45489" x="765175" y="3452813"/>
          <p14:tracePt t="45499" x="765175" y="3460750"/>
          <p14:tracePt t="45512" x="765175" y="3468688"/>
          <p14:tracePt t="45530" x="765175" y="3476625"/>
          <p14:tracePt t="45547" x="765175" y="3484563"/>
          <p14:tracePt t="45559" x="765175" y="3492500"/>
          <p14:tracePt t="45569" x="765175" y="3500438"/>
          <p14:tracePt t="45578" x="765175" y="3508375"/>
          <p14:tracePt t="45584" x="765175" y="3516313"/>
          <p14:tracePt t="45592" x="765175" y="3524250"/>
          <p14:tracePt t="45597" x="765175" y="3532188"/>
          <p14:tracePt t="45604" x="765175" y="3540125"/>
          <p14:tracePt t="45613" x="765175" y="3548063"/>
          <p14:tracePt t="45619" x="757238" y="3548063"/>
          <p14:tracePt t="45622" x="757238" y="3556000"/>
          <p14:tracePt t="45632" x="757238" y="3563938"/>
          <p14:tracePt t="45679" x="757238" y="3571875"/>
          <p14:tracePt t="46677" x="757238" y="3579813"/>
          <p14:tracePt t="46711" x="757238" y="3571875"/>
          <p14:tracePt t="46717" x="749300" y="3571875"/>
          <p14:tracePt t="46730" x="741363" y="3571875"/>
          <p14:tracePt t="47547" x="749300" y="3563938"/>
          <p14:tracePt t="47554" x="757238" y="3563938"/>
          <p14:tracePt t="47562" x="765175" y="3563938"/>
          <p14:tracePt t="47565" x="773113" y="3556000"/>
          <p14:tracePt t="47571" x="781050" y="3556000"/>
          <p14:tracePt t="47580" x="788988" y="3556000"/>
          <p14:tracePt t="47593" x="796925" y="3556000"/>
          <p14:tracePt t="47603" x="796925" y="3548063"/>
          <p14:tracePt t="47607" x="804863" y="3548063"/>
          <p14:tracePt t="47614" x="812800" y="3548063"/>
          <p14:tracePt t="47620" x="820738" y="3548063"/>
          <p14:tracePt t="47623" x="828675" y="3548063"/>
          <p14:tracePt t="47628" x="836613" y="3548063"/>
          <p14:tracePt t="47632" x="836613" y="3556000"/>
          <p14:tracePt t="47633" x="844550" y="3556000"/>
          <p14:tracePt t="47638" x="852488" y="3556000"/>
          <p14:tracePt t="47641" x="860425" y="3556000"/>
          <p14:tracePt t="47647" x="868363" y="3556000"/>
          <p14:tracePt t="47651" x="877888" y="3556000"/>
          <p14:tracePt t="47657" x="885825" y="3556000"/>
          <p14:tracePt t="47663" x="893763" y="3556000"/>
          <p14:tracePt t="47668" x="901700" y="3556000"/>
          <p14:tracePt t="47676" x="909638" y="3556000"/>
          <p14:tracePt t="49656" x="917575" y="3556000"/>
          <p14:tracePt t="49666" x="933450" y="3556000"/>
          <p14:tracePt t="49669" x="941388" y="3556000"/>
          <p14:tracePt t="49673" x="949325" y="3563938"/>
          <p14:tracePt t="49675" x="957263" y="3563938"/>
          <p14:tracePt t="49677" x="965200" y="3563938"/>
          <p14:tracePt t="49680" x="973138" y="3563938"/>
          <p14:tracePt t="49684" x="989013" y="3563938"/>
          <p14:tracePt t="49686" x="1004888" y="3563938"/>
          <p14:tracePt t="49688" x="1012825" y="3563938"/>
          <p14:tracePt t="49690" x="1020763" y="3563938"/>
          <p14:tracePt t="49692" x="1036638" y="3563938"/>
          <p14:tracePt t="49694" x="1044575" y="3563938"/>
          <p14:tracePt t="49697" x="1052513" y="3563938"/>
          <p14:tracePt t="49699" x="1068388" y="3563938"/>
          <p14:tracePt t="49701" x="1076325" y="3563938"/>
          <p14:tracePt t="49702" x="1092200" y="3563938"/>
          <p14:tracePt t="49704" x="1100138" y="3571875"/>
          <p14:tracePt t="49706" x="1108075" y="3571875"/>
          <p14:tracePt t="49708" x="1116013" y="3571875"/>
          <p14:tracePt t="49710" x="1131888" y="3571875"/>
          <p14:tracePt t="49714" x="1147763" y="3571875"/>
          <p14:tracePt t="49716" x="1163638" y="3571875"/>
          <p14:tracePt t="49718" x="1171575" y="3571875"/>
          <p14:tracePt t="49720" x="1179513" y="3571875"/>
          <p14:tracePt t="49722" x="1195388" y="3571875"/>
          <p14:tracePt t="49724" x="1203325" y="3571875"/>
          <p14:tracePt t="49726" x="1211263" y="3571875"/>
          <p14:tracePt t="49731" x="1236663" y="3571875"/>
          <p14:tracePt t="49733" x="1244600" y="3571875"/>
          <p14:tracePt t="49734" x="1252538" y="3571875"/>
          <p14:tracePt t="49737" x="1268413" y="3571875"/>
          <p14:tracePt t="49739" x="1276350" y="3571875"/>
          <p14:tracePt t="49741" x="1284288" y="3571875"/>
          <p14:tracePt t="49747" x="1300163" y="3571875"/>
          <p14:tracePt t="49749" x="1308100" y="3571875"/>
          <p14:tracePt t="49751" x="1316038" y="3571875"/>
          <p14:tracePt t="49756" x="1323975" y="3571875"/>
          <p14:tracePt t="49758" x="1331913" y="3571875"/>
          <p14:tracePt t="49764" x="1339850" y="3579813"/>
          <p14:tracePt t="49766" x="1339850" y="3571875"/>
          <p14:tracePt t="49768" x="1347788" y="3571875"/>
          <p14:tracePt t="49780" x="1355725" y="3571875"/>
          <p14:tracePt t="49856" x="1363663" y="3571875"/>
          <p14:tracePt t="49864" x="1371600" y="3571875"/>
          <p14:tracePt t="49870" x="1379538" y="3571875"/>
          <p14:tracePt t="49873" x="1387475" y="3571875"/>
          <p14:tracePt t="49875" x="1387475" y="3563938"/>
          <p14:tracePt t="49877" x="1395413" y="3563938"/>
          <p14:tracePt t="49881" x="1403350" y="3563938"/>
          <p14:tracePt t="49885" x="1411288" y="3563938"/>
          <p14:tracePt t="49887" x="1419225" y="3563938"/>
          <p14:tracePt t="49891" x="1427163" y="3563938"/>
          <p14:tracePt t="49896" x="1435100" y="3563938"/>
          <p14:tracePt t="49897" x="1443038" y="3563938"/>
          <p14:tracePt t="49901" x="1450975" y="3563938"/>
          <p14:tracePt t="49903" x="1458913" y="3563938"/>
          <p14:tracePt t="49907" x="1466850" y="3563938"/>
          <p14:tracePt t="49909" x="1474788" y="3563938"/>
          <p14:tracePt t="49914" x="1482725" y="3563938"/>
          <p14:tracePt t="49916" x="1490663" y="3563938"/>
          <p14:tracePt t="49918" x="1498600" y="3563938"/>
          <p14:tracePt t="49919" x="1506538" y="3563938"/>
          <p14:tracePt t="49921" x="1514475" y="3563938"/>
          <p14:tracePt t="49924" x="1522413" y="3563938"/>
          <p14:tracePt t="49926" x="1530350" y="3563938"/>
          <p14:tracePt t="49930" x="1546225" y="3556000"/>
          <p14:tracePt t="49933" x="1554163" y="3556000"/>
          <p14:tracePt t="49935" x="1562100" y="3556000"/>
          <p14:tracePt t="49950" x="1619250" y="3563938"/>
          <p14:tracePt t="49952" x="1627188" y="3563938"/>
          <p14:tracePt t="49954" x="1635125" y="3563938"/>
          <p14:tracePt t="49958" x="1643063" y="3563938"/>
          <p14:tracePt t="49960" x="1651000" y="3563938"/>
          <p14:tracePt t="49965" x="1658938" y="3563938"/>
          <p14:tracePt t="49966" x="1666875" y="3563938"/>
          <p14:tracePt t="49972" x="1674813" y="3563938"/>
          <p14:tracePt t="49977" x="1674813" y="3571875"/>
          <p14:tracePt t="49981" x="1682750" y="3571875"/>
          <p14:tracePt t="49983" x="1682750" y="3563938"/>
          <p14:tracePt t="49999" x="1682750" y="3571875"/>
          <p14:tracePt t="50047" x="1682750" y="3563938"/>
          <p14:tracePt t="50060" x="1674813" y="3563938"/>
          <p14:tracePt t="50066" x="1674813" y="3556000"/>
          <p14:tracePt t="50079" x="1666875" y="3548063"/>
          <p14:tracePt t="50093" x="1666875" y="3540125"/>
          <p14:tracePt t="50103" x="1658938" y="3540125"/>
          <p14:tracePt t="50105" x="1658938" y="3532188"/>
          <p14:tracePt t="50111" x="1658938" y="3524250"/>
          <p14:tracePt t="50115" x="1658938" y="3516313"/>
          <p14:tracePt t="50118" x="1658938" y="3508375"/>
          <p14:tracePt t="50121" x="1658938" y="3500438"/>
          <p14:tracePt t="50123" x="1651000" y="3500438"/>
          <p14:tracePt t="50125" x="1651000" y="3492500"/>
          <p14:tracePt t="50130" x="1651000" y="3484563"/>
          <p14:tracePt t="50131" x="1651000" y="3476625"/>
          <p14:tracePt t="50135" x="1651000" y="3468688"/>
          <p14:tracePt t="50139" x="1651000" y="3460750"/>
          <p14:tracePt t="50146" x="1651000" y="3452813"/>
          <p14:tracePt t="50150" x="1651000" y="3444875"/>
          <p14:tracePt t="50157" x="1651000" y="3436938"/>
          <p14:tracePt t="50166" x="1658938" y="3429000"/>
          <p14:tracePt t="50182" x="1658938" y="3421063"/>
          <p14:tracePt t="50309" x="1658938" y="3429000"/>
          <p14:tracePt t="50323" x="1651000" y="3429000"/>
          <p14:tracePt t="50341" x="1643063" y="3429000"/>
          <p14:tracePt t="50453" x="1643063" y="3436938"/>
          <p14:tracePt t="50456" x="1635125" y="3436938"/>
          <p14:tracePt t="50461" x="1627188" y="3436938"/>
          <p14:tracePt t="50469" x="1619250" y="3436938"/>
          <p14:tracePt t="50471" x="1619250" y="3444875"/>
          <p14:tracePt t="50701" x="1611313" y="3444875"/>
          <p14:tracePt t="50704" x="1611313" y="3452813"/>
          <p14:tracePt t="50707" x="1611313" y="3460750"/>
          <p14:tracePt t="50708" x="1619250" y="3468688"/>
          <p14:tracePt t="50712" x="1619250" y="3484563"/>
          <p14:tracePt t="50714" x="1619250" y="3500438"/>
          <p14:tracePt t="50716" x="1627188" y="3516313"/>
          <p14:tracePt t="50718" x="1627188" y="3532188"/>
          <p14:tracePt t="50720" x="1635125" y="3540125"/>
          <p14:tracePt t="50722" x="1635125" y="3563938"/>
          <p14:tracePt t="50724" x="1643063" y="3571875"/>
          <p14:tracePt t="50726" x="1651000" y="3587750"/>
          <p14:tracePt t="50730" x="1658938" y="3613150"/>
          <p14:tracePt t="50733" x="1666875" y="3629025"/>
          <p14:tracePt t="50735" x="1674813" y="3644900"/>
          <p14:tracePt t="50736" x="1682750" y="3652838"/>
          <p14:tracePt t="50738" x="1690688" y="3668713"/>
          <p14:tracePt t="50740" x="1698625" y="3684588"/>
          <p14:tracePt t="50742" x="1706563" y="3700463"/>
          <p14:tracePt t="50744" x="1722438" y="3716338"/>
          <p14:tracePt t="50747" x="1730375" y="3732213"/>
          <p14:tracePt t="50748" x="1738313" y="3748088"/>
          <p14:tracePt t="50753" x="1754188" y="3771900"/>
          <p14:tracePt t="50754" x="1762125" y="3787775"/>
          <p14:tracePt t="50757" x="1778000" y="3811588"/>
          <p14:tracePt t="50759" x="1785938" y="3819525"/>
          <p14:tracePt t="50761" x="1793875" y="3835400"/>
          <p14:tracePt t="50764" x="1809750" y="3843338"/>
          <p14:tracePt t="50765" x="1817688" y="3859213"/>
          <p14:tracePt t="50770" x="1833563" y="3875088"/>
          <p14:tracePt t="50772" x="1841500" y="3883025"/>
          <p14:tracePt t="50775" x="1849438" y="3898900"/>
          <p14:tracePt t="50777" x="1857375" y="3906838"/>
          <p14:tracePt t="50780" x="1865313" y="3914775"/>
          <p14:tracePt t="50781" x="1873250" y="3914775"/>
          <p14:tracePt t="50783" x="1881188" y="3922713"/>
          <p14:tracePt t="50787" x="1889125" y="3930650"/>
          <p14:tracePt t="50790" x="1897063" y="3938588"/>
          <p14:tracePt t="50793" x="1905000" y="3948113"/>
          <p14:tracePt t="50797" x="1905000" y="3956050"/>
          <p14:tracePt t="50800" x="1912938" y="3956050"/>
          <p14:tracePt t="50805" x="1922463" y="3963988"/>
          <p14:tracePt t="50813" x="1930400" y="3963988"/>
          <p14:tracePt t="50817" x="1930400" y="3971925"/>
          <p14:tracePt t="50862" x="1938338" y="3971925"/>
          <p14:tracePt t="50869" x="1938338" y="3979863"/>
          <p14:tracePt t="50939" x="1938338" y="3971925"/>
          <p14:tracePt t="50945" x="1938338" y="3963988"/>
          <p14:tracePt t="50949" x="1930400" y="3963988"/>
          <p14:tracePt t="50952" x="1930400" y="3956050"/>
          <p14:tracePt t="50957" x="1930400" y="3948113"/>
          <p14:tracePt t="50959" x="1922463" y="3948113"/>
          <p14:tracePt t="50967" x="1912938" y="3938588"/>
          <p14:tracePt t="51023" x="1912938" y="3930650"/>
          <p14:tracePt t="51037" x="1905000" y="3930650"/>
          <p14:tracePt t="51047" x="1905000" y="3922713"/>
          <p14:tracePt t="51053" x="1897063" y="3922713"/>
          <p14:tracePt t="51057" x="1897063" y="3914775"/>
          <p14:tracePt t="51061" x="1897063" y="3906838"/>
          <p14:tracePt t="51064" x="1889125" y="3906838"/>
          <p14:tracePt t="51069" x="1889125" y="3898900"/>
          <p14:tracePt t="51073" x="1881188" y="3898900"/>
          <p14:tracePt t="51081" x="1881188" y="3890963"/>
          <p14:tracePt t="51093" x="1873250" y="3890963"/>
          <p14:tracePt t="51307" x="1873250" y="3883025"/>
          <p14:tracePt t="51403" x="1873250" y="3890963"/>
          <p14:tracePt t="51415" x="1873250" y="3883025"/>
          <p14:tracePt t="51416" x="1865313" y="3883025"/>
          <p14:tracePt t="51419" x="1865313" y="3875088"/>
          <p14:tracePt t="51420" x="1857375" y="3875088"/>
          <p14:tracePt t="51422" x="1857375" y="3867150"/>
          <p14:tracePt t="51426" x="1849438" y="3867150"/>
          <p14:tracePt t="51428" x="1849438" y="3859213"/>
          <p14:tracePt t="51432" x="1841500" y="3859213"/>
          <p14:tracePt t="51434" x="1841500" y="3851275"/>
          <p14:tracePt t="51438" x="1833563" y="3851275"/>
          <p14:tracePt t="51440" x="1833563" y="3843338"/>
          <p14:tracePt t="51445" x="1825625" y="3843338"/>
          <p14:tracePt t="51446" x="1825625" y="3835400"/>
          <p14:tracePt t="51448" x="1817688" y="3835400"/>
          <p14:tracePt t="51453" x="1817688" y="3827463"/>
          <p14:tracePt t="51455" x="1809750" y="3827463"/>
          <p14:tracePt t="51461" x="1801813" y="3819525"/>
          <p14:tracePt t="51466" x="1793875" y="3819525"/>
          <p14:tracePt t="51472" x="1793875" y="3811588"/>
          <p14:tracePt t="51477" x="1785938" y="3811588"/>
          <p14:tracePt t="51633" x="1778000" y="3811588"/>
          <p14:tracePt t="52115" x="1785938" y="3811588"/>
          <p14:tracePt t="52571" x="1778000" y="3811588"/>
          <p14:tracePt t="52579" x="1770063" y="3811588"/>
          <p14:tracePt t="52583" x="1762125" y="3811588"/>
          <p14:tracePt t="52587" x="1754188" y="3811588"/>
          <p14:tracePt t="52590" x="1746250" y="3811588"/>
          <p14:tracePt t="52592" x="1738313" y="3811588"/>
          <p14:tracePt t="52593" x="1730375" y="3811588"/>
          <p14:tracePt t="52597" x="1714500" y="3803650"/>
          <p14:tracePt t="52599" x="1706563" y="3803650"/>
          <p14:tracePt t="52601" x="1698625" y="3803650"/>
          <p14:tracePt t="52604" x="1690688" y="3803650"/>
          <p14:tracePt t="52607" x="1682750" y="3803650"/>
          <p14:tracePt t="52609" x="1674813" y="3803650"/>
          <p14:tracePt t="52611" x="1666875" y="3803650"/>
          <p14:tracePt t="52614" x="1658938" y="3795713"/>
          <p14:tracePt t="52618" x="1651000" y="3795713"/>
          <p14:tracePt t="52620" x="1643063" y="3795713"/>
          <p14:tracePt t="52621" x="1635125" y="3795713"/>
          <p14:tracePt t="52625" x="1627188" y="3795713"/>
          <p14:tracePt t="52627" x="1619250" y="3795713"/>
          <p14:tracePt t="52631" x="1611313" y="3795713"/>
          <p14:tracePt t="52634" x="1611313" y="3787775"/>
          <p14:tracePt t="52635" x="1603375" y="3787775"/>
          <p14:tracePt t="52637" x="1595438" y="3787775"/>
          <p14:tracePt t="52641" x="1587500" y="3787775"/>
          <p14:tracePt t="52648" x="1579563" y="3787775"/>
          <p14:tracePt t="52651" x="1571625" y="3787775"/>
          <p14:tracePt t="52653" x="1571625" y="3779838"/>
          <p14:tracePt t="52657" x="1562100" y="3779838"/>
          <p14:tracePt t="52664" x="1554163" y="3779838"/>
          <p14:tracePt t="52673" x="1546225" y="3779838"/>
          <p14:tracePt t="52877" x="1554163" y="3779838"/>
          <p14:tracePt t="53141" x="1562100" y="3779838"/>
          <p14:tracePt t="53157" x="1571625" y="3787775"/>
          <p14:tracePt t="53167" x="1579563" y="3787775"/>
          <p14:tracePt t="53175" x="1587500" y="3787775"/>
          <p14:tracePt t="53181" x="1595438" y="3787775"/>
          <p14:tracePt t="53187" x="1603375" y="3787775"/>
          <p14:tracePt t="53191" x="1611313" y="3787775"/>
          <p14:tracePt t="53198" x="1619250" y="3779838"/>
          <p14:tracePt t="53201" x="1627188" y="3779838"/>
          <p14:tracePt t="53205" x="1635125" y="3779838"/>
          <p14:tracePt t="53209" x="1643063" y="3779838"/>
          <p14:tracePt t="53215" x="1651000" y="3771900"/>
          <p14:tracePt t="53219" x="1658938" y="3771900"/>
          <p14:tracePt t="53225" x="1666875" y="3771900"/>
          <p14:tracePt t="53235" x="1674813" y="3771900"/>
          <p14:tracePt t="53255" x="1682750" y="3771900"/>
          <p14:tracePt t="53854" x="1690688" y="3771900"/>
          <p14:tracePt t="53867" x="1698625" y="3771900"/>
          <p14:tracePt t="53871" x="1706563" y="3771900"/>
          <p14:tracePt t="53873" x="1714500" y="3763963"/>
          <p14:tracePt t="53878" x="1722438" y="3763963"/>
          <p14:tracePt t="53880" x="1730375" y="3763963"/>
          <p14:tracePt t="53882" x="1738313" y="3763963"/>
          <p14:tracePt t="53884" x="1746250" y="3763963"/>
          <p14:tracePt t="53887" x="1754188" y="3756025"/>
          <p14:tracePt t="53889" x="1762125" y="3756025"/>
          <p14:tracePt t="53893" x="1770063" y="3756025"/>
          <p14:tracePt t="53896" x="1778000" y="3756025"/>
          <p14:tracePt t="53899" x="1785938" y="3756025"/>
          <p14:tracePt t="53903" x="1793875" y="3756025"/>
          <p14:tracePt t="53905" x="1793875" y="3748088"/>
          <p14:tracePt t="53907" x="1801813" y="3748088"/>
          <p14:tracePt t="53913" x="1809750" y="3748088"/>
          <p14:tracePt t="53921" x="1817688" y="3748088"/>
          <p14:tracePt t="54153" x="1817688" y="3756025"/>
          <p14:tracePt t="54163" x="1809750" y="3756025"/>
          <p14:tracePt t="54175" x="1801813" y="3756025"/>
          <p14:tracePt t="54182" x="1801813" y="3763963"/>
          <p14:tracePt t="54184" x="1793875" y="3763963"/>
          <p14:tracePt t="54189" x="1785938" y="3763963"/>
          <p14:tracePt t="54197" x="1778000" y="3771900"/>
          <p14:tracePt t="54201" x="1770063" y="3771900"/>
          <p14:tracePt t="54207" x="1762125" y="3771900"/>
          <p14:tracePt t="54212" x="1762125" y="3779838"/>
          <p14:tracePt t="54215" x="1754188" y="3779838"/>
          <p14:tracePt t="54279" x="1754188" y="3787775"/>
          <p14:tracePt t="54305" x="1754188" y="3795713"/>
          <p14:tracePt t="54317" x="1754188" y="3803650"/>
          <p14:tracePt t="54325" x="1762125" y="3803650"/>
          <p14:tracePt t="54327" x="1762125" y="3811588"/>
          <p14:tracePt t="54335" x="1762125" y="3819525"/>
          <p14:tracePt t="54343" x="1770063" y="3827463"/>
          <p14:tracePt t="54355" x="1770063" y="3835400"/>
          <p14:tracePt t="54454" x="1770063" y="3827463"/>
          <p14:tracePt t="54479" x="1778000" y="3827463"/>
          <p14:tracePt t="54505" x="1785938" y="3827463"/>
          <p14:tracePt t="54541" x="1785938" y="3819525"/>
          <p14:tracePt t="54567" x="1785938" y="3811588"/>
          <p14:tracePt t="54947" x="1778000" y="3811588"/>
          <p14:tracePt t="54967" x="1770063" y="3811588"/>
          <p14:tracePt t="54987" x="1762125" y="3811588"/>
          <p14:tracePt t="54999" x="1754188" y="3811588"/>
          <p14:tracePt t="55007" x="1746250" y="3811588"/>
          <p14:tracePt t="55015" x="1738313" y="3811588"/>
          <p14:tracePt t="55021" x="1730375" y="3811588"/>
          <p14:tracePt t="55025" x="1722438" y="3811588"/>
          <p14:tracePt t="55033" x="1714500" y="3811588"/>
          <p14:tracePt t="55041" x="1714500" y="3819525"/>
          <p14:tracePt t="55044" x="1706563" y="3819525"/>
          <p14:tracePt t="55333" x="1714500" y="3819525"/>
          <p14:tracePt t="55346" x="1722438" y="3819525"/>
          <p14:tracePt t="55353" x="1730375" y="3811588"/>
          <p14:tracePt t="55359" x="1738313" y="3811588"/>
          <p14:tracePt t="55364" x="1746250" y="3811588"/>
          <p14:tracePt t="55369" x="1754188" y="3811588"/>
          <p14:tracePt t="55375" x="1762125" y="3811588"/>
          <p14:tracePt t="55380" x="1762125" y="3803650"/>
          <p14:tracePt t="55382" x="1770063" y="3803650"/>
          <p14:tracePt t="55387" x="1778000" y="3803650"/>
          <p14:tracePt t="55398" x="1785938" y="3803650"/>
          <p14:tracePt t="55409" x="1793875" y="3795713"/>
          <p14:tracePt t="55443" x="1793875" y="3803650"/>
          <p14:tracePt t="55501" x="1785938" y="3803650"/>
          <p14:tracePt t="55508" x="1785938" y="3811588"/>
          <p14:tracePt t="55517" x="1778000" y="3811588"/>
          <p14:tracePt t="55528" x="1770063" y="3811588"/>
          <p14:tracePt t="55537" x="1762125" y="3811588"/>
          <p14:tracePt t="55548" x="1754188" y="3811588"/>
          <p14:tracePt t="55571" x="1754188" y="3803650"/>
          <p14:tracePt t="55627" x="1754188" y="3811588"/>
          <p14:tracePt t="55630" x="1762125" y="3811588"/>
          <p14:tracePt t="55641" x="1770063" y="3811588"/>
          <p14:tracePt t="55657" x="1778000" y="3811588"/>
          <p14:tracePt t="55677" x="1785938" y="3811588"/>
          <p14:tracePt t="55687" x="1793875" y="3803650"/>
          <p14:tracePt t="55697" x="1801813" y="3803650"/>
          <p14:tracePt t="55703" x="1809750" y="3803650"/>
          <p14:tracePt t="55763" x="1817688" y="3803650"/>
          <p14:tracePt t="55785" x="1809750" y="3803650"/>
          <p14:tracePt t="55803" x="1809750" y="3795713"/>
          <p14:tracePt t="55829" x="1801813" y="3795713"/>
          <p14:tracePt t="55856" x="1801813" y="3787775"/>
          <p14:tracePt t="55865" x="1793875" y="3779838"/>
          <p14:tracePt t="55872" x="1793875" y="3771900"/>
          <p14:tracePt t="55874" x="1793875" y="3763963"/>
          <p14:tracePt t="55876" x="1785938" y="3763963"/>
          <p14:tracePt t="55877" x="1785938" y="3756025"/>
          <p14:tracePt t="55880" x="1785938" y="3748088"/>
          <p14:tracePt t="55883" x="1785938" y="3740150"/>
          <p14:tracePt t="55885" x="1785938" y="3732213"/>
          <p14:tracePt t="55887" x="1778000" y="3724275"/>
          <p14:tracePt t="55891" x="1778000" y="3716338"/>
          <p14:tracePt t="55897" x="1778000" y="3708400"/>
          <p14:tracePt t="55900" x="1770063" y="3700463"/>
          <p14:tracePt t="55901" x="1770063" y="3692525"/>
          <p14:tracePt t="55903" x="1770063" y="3684588"/>
          <p14:tracePt t="55905" x="1770063" y="3676650"/>
          <p14:tracePt t="55907" x="1770063" y="3668713"/>
          <p14:tracePt t="55911" x="1770063" y="3660775"/>
          <p14:tracePt t="55914" x="1770063" y="3652838"/>
          <p14:tracePt t="55917" x="1770063" y="3644900"/>
          <p14:tracePt t="55919" x="1770063" y="3636963"/>
          <p14:tracePt t="55921" x="1770063" y="3629025"/>
          <p14:tracePt t="55925" x="1770063" y="3621088"/>
          <p14:tracePt t="55927" x="1770063" y="3613150"/>
          <p14:tracePt t="55933" x="1770063" y="3605213"/>
          <p14:tracePt t="55937" x="1770063" y="3595688"/>
          <p14:tracePt t="55941" x="1770063" y="3587750"/>
          <p14:tracePt t="55947" x="1770063" y="3579813"/>
          <p14:tracePt t="55964" x="1762125" y="3563938"/>
          <p14:tracePt t="55973" x="1762125" y="3556000"/>
          <p14:tracePt t="56089" x="1762125" y="3563938"/>
          <p14:tracePt t="56099" x="1762125" y="3571875"/>
          <p14:tracePt t="56105" x="1762125" y="3579813"/>
          <p14:tracePt t="56108" x="1762125" y="3587750"/>
          <p14:tracePt t="56111" x="1754188" y="3595688"/>
          <p14:tracePt t="56115" x="1754188" y="3605213"/>
          <p14:tracePt t="56119" x="1754188" y="3613150"/>
          <p14:tracePt t="56121" x="1746250" y="3613150"/>
          <p14:tracePt t="56123" x="1746250" y="3621088"/>
          <p14:tracePt t="56127" x="1746250" y="3629025"/>
          <p14:tracePt t="56131" x="1746250" y="3636963"/>
          <p14:tracePt t="56134" x="1738313" y="3636963"/>
          <p14:tracePt t="56137" x="1738313" y="3644900"/>
          <p14:tracePt t="56143" x="1730375" y="3652838"/>
          <p14:tracePt t="56151" x="1730375" y="3660775"/>
          <p14:tracePt t="56164" x="1722438" y="3660775"/>
          <p14:tracePt t="56167" x="1722438" y="3668713"/>
          <p14:tracePt t="56281" x="1722438" y="3676650"/>
          <p14:tracePt t="56313" x="1722438" y="3684588"/>
          <p14:tracePt t="56407" x="1722438" y="3692525"/>
          <p14:tracePt t="56421" x="1722438" y="3700463"/>
          <p14:tracePt t="56433" x="1730375" y="3708400"/>
          <p14:tracePt t="56444" x="1730375" y="3716338"/>
          <p14:tracePt t="56455" x="1730375" y="3724275"/>
          <p14:tracePt t="56458" x="1738313" y="3724275"/>
          <p14:tracePt t="56899" x="1730375" y="3724275"/>
          <p14:tracePt t="56913" x="1730375" y="3716338"/>
          <p14:tracePt t="56925" x="1722438" y="3716338"/>
          <p14:tracePt t="56933" x="1722438" y="3708400"/>
          <p14:tracePt t="58577" x="1714500" y="3708400"/>
          <p14:tracePt t="58589" x="1706563" y="3700463"/>
          <p14:tracePt t="58593" x="1698625" y="3700463"/>
          <p14:tracePt t="58597" x="1690688" y="3692525"/>
          <p14:tracePt t="58601" x="1682750" y="3692525"/>
          <p14:tracePt t="58605" x="1674813" y="3692525"/>
          <p14:tracePt t="58607" x="1674813" y="3684588"/>
          <p14:tracePt t="58609" x="1666875" y="3684588"/>
          <p14:tracePt t="58613" x="1658938" y="3684588"/>
          <p14:tracePt t="58619" x="1651000" y="3676650"/>
          <p14:tracePt t="58623" x="1643063" y="3676650"/>
          <p14:tracePt t="58640" x="1643063" y="3668713"/>
          <p14:tracePt t="58659" x="1635125" y="3668713"/>
          <p14:tracePt t="58684" x="1627188" y="3668713"/>
          <p14:tracePt t="58697" x="1627188" y="3660775"/>
          <p14:tracePt t="58699" x="1619250" y="3660775"/>
          <p14:tracePt t="58709" x="1619250" y="3652838"/>
          <p14:tracePt t="58714" x="1611313" y="3652838"/>
          <p14:tracePt t="58721" x="1611313" y="3644900"/>
          <p14:tracePt t="58725" x="1603375" y="3644900"/>
          <p14:tracePt t="58733" x="1603375" y="3636963"/>
          <p14:tracePt t="58737" x="1595438" y="3636963"/>
          <p14:tracePt t="58748" x="1595438" y="3629025"/>
          <p14:tracePt t="58753" x="1587500" y="3629025"/>
          <p14:tracePt t="58850" x="1587500" y="3621088"/>
          <p14:tracePt t="58869" x="1579563" y="3621088"/>
          <p14:tracePt t="58895" x="1579563" y="3613150"/>
          <p14:tracePt t="58927" x="1579563" y="3621088"/>
          <p14:tracePt t="58939" x="1587500" y="3621088"/>
          <p14:tracePt t="58953" x="1595438" y="3621088"/>
          <p14:tracePt t="58955" x="1595438" y="3613150"/>
          <p14:tracePt t="58969" x="1603375" y="3613150"/>
          <p14:tracePt t="58977" x="1603375" y="3605213"/>
          <p14:tracePt t="58985" x="1611313" y="3605213"/>
          <p14:tracePt t="58998" x="1619250" y="3595688"/>
          <p14:tracePt t="59001" x="1627188" y="3595688"/>
          <p14:tracePt t="59005" x="1627188" y="3587750"/>
          <p14:tracePt t="59007" x="1635125" y="3587750"/>
          <p14:tracePt t="59011" x="1643063" y="3587750"/>
          <p14:tracePt t="59014" x="1643063" y="3579813"/>
          <p14:tracePt t="59015" x="1651000" y="3579813"/>
          <p14:tracePt t="59017" x="1658938" y="3579813"/>
          <p14:tracePt t="59019" x="1658938" y="3571875"/>
          <p14:tracePt t="59021" x="1666875" y="3571875"/>
          <p14:tracePt t="59025" x="1674813" y="3563938"/>
          <p14:tracePt t="59030" x="1682750" y="3563938"/>
          <p14:tracePt t="59033" x="1690688" y="3563938"/>
          <p14:tracePt t="59035" x="1690688" y="3556000"/>
          <p14:tracePt t="59039" x="1698625" y="3556000"/>
          <p14:tracePt t="59141" x="1698625" y="3563938"/>
          <p14:tracePt t="59143" x="1706563" y="3563938"/>
          <p14:tracePt t="59148" x="1714500" y="3571875"/>
          <p14:tracePt t="59151" x="1722438" y="3579813"/>
          <p14:tracePt t="59155" x="1730375" y="3587750"/>
          <p14:tracePt t="59159" x="1730375" y="3595688"/>
          <p14:tracePt t="59161" x="1738313" y="3595688"/>
          <p14:tracePt t="59164" x="1738313" y="3605213"/>
          <p14:tracePt t="59168" x="1746250" y="3613150"/>
          <p14:tracePt t="59171" x="1754188" y="3621088"/>
          <p14:tracePt t="59175" x="1754188" y="3629025"/>
          <p14:tracePt t="59177" x="1762125" y="3629025"/>
          <p14:tracePt t="59183" x="1762125" y="3636963"/>
          <p14:tracePt t="59185" x="1770063" y="3644900"/>
          <p14:tracePt t="59189" x="1770063" y="3652838"/>
          <p14:tracePt t="59193" x="1778000" y="3652838"/>
          <p14:tracePt t="59196" x="1778000" y="3660775"/>
          <p14:tracePt t="59201" x="1778000" y="3668713"/>
          <p14:tracePt t="59203" x="1785938" y="3668713"/>
          <p14:tracePt t="59209" x="1785938" y="3676650"/>
          <p14:tracePt t="59217" x="1793875" y="3676650"/>
          <p14:tracePt t="59317" x="1793875" y="3684588"/>
          <p14:tracePt t="59321" x="1801813" y="3684588"/>
          <p14:tracePt t="59324" x="1801813" y="3692525"/>
          <p14:tracePt t="59327" x="1801813" y="3700463"/>
          <p14:tracePt t="59331" x="1809750" y="3700463"/>
          <p14:tracePt t="59332" x="1809750" y="3708400"/>
          <p14:tracePt t="59333" x="1809750" y="3716338"/>
          <p14:tracePt t="59341" x="1817688" y="3724275"/>
          <p14:tracePt t="59351" x="1817688" y="3732213"/>
          <p14:tracePt t="59366" x="1825625" y="3732213"/>
          <p14:tracePt t="59929" x="1825625" y="3724275"/>
          <p14:tracePt t="59930" x="1833563" y="3724275"/>
          <p14:tracePt t="59936" x="1841500" y="3716338"/>
          <p14:tracePt t="59946" x="1849438" y="3708400"/>
          <p14:tracePt t="59951" x="1857375" y="3700463"/>
          <p14:tracePt t="59959" x="1865313" y="3700463"/>
          <p14:tracePt t="59962" x="1865313" y="3692525"/>
          <p14:tracePt t="59967" x="1873250" y="3692525"/>
          <p14:tracePt t="59969" x="1873250" y="3684588"/>
          <p14:tracePt t="59975" x="1881188" y="3684588"/>
          <p14:tracePt t="59980" x="1881188" y="3676650"/>
          <p14:tracePt t="59982" x="1889125" y="3676650"/>
          <p14:tracePt t="59987" x="1889125" y="3668713"/>
          <p14:tracePt t="59989" x="1897063" y="3668713"/>
          <p14:tracePt t="59998" x="1905000" y="3660775"/>
          <p14:tracePt t="60001" x="1912938" y="3660775"/>
          <p14:tracePt t="60008" x="1922463" y="3660775"/>
          <p14:tracePt t="60009" x="1922463" y="3652838"/>
          <p14:tracePt t="60015" x="1930400" y="3652838"/>
          <p14:tracePt t="60023" x="1938338" y="3644900"/>
          <p14:tracePt t="60027" x="1946275" y="3644900"/>
          <p14:tracePt t="60030" x="1954213" y="3644900"/>
          <p14:tracePt t="60032" x="1962150" y="3644900"/>
          <p14:tracePt t="60033" x="1970088" y="3644900"/>
          <p14:tracePt t="60035" x="1978025" y="3636963"/>
          <p14:tracePt t="60037" x="1985963" y="3636963"/>
          <p14:tracePt t="60039" x="1993900" y="3636963"/>
          <p14:tracePt t="60043" x="2001838" y="3636963"/>
          <p14:tracePt t="60047" x="2017713" y="3629025"/>
          <p14:tracePt t="60049" x="2025650" y="3621088"/>
          <p14:tracePt t="60051" x="2033588" y="3621088"/>
          <p14:tracePt t="60053" x="2041525" y="3613150"/>
          <p14:tracePt t="60056" x="2049463" y="3613150"/>
          <p14:tracePt t="60057" x="2057400" y="3605213"/>
          <p14:tracePt t="60059" x="2065338" y="3605213"/>
          <p14:tracePt t="60061" x="2081213" y="3595688"/>
          <p14:tracePt t="60064" x="2097088" y="3587750"/>
          <p14:tracePt t="60066" x="2112963" y="3587750"/>
          <p14:tracePt t="60068" x="2120900" y="3579813"/>
          <p14:tracePt t="60071" x="2136775" y="3571875"/>
          <p14:tracePt t="60072" x="2152650" y="3571875"/>
          <p14:tracePt t="60073" x="2168525" y="3563938"/>
          <p14:tracePt t="60075" x="2184400" y="3563938"/>
          <p14:tracePt t="60077" x="2200275" y="3556000"/>
          <p14:tracePt t="60080" x="2216150" y="3556000"/>
          <p14:tracePt t="60081" x="2232025" y="3556000"/>
          <p14:tracePt t="60085" x="2265363" y="3548063"/>
          <p14:tracePt t="60088" x="2281238" y="3548063"/>
          <p14:tracePt t="60089" x="2297113" y="3548063"/>
          <p14:tracePt t="60091" x="2312988" y="3548063"/>
          <p14:tracePt t="60093" x="2328863" y="3540125"/>
          <p14:tracePt t="60097" x="2352675" y="3540125"/>
          <p14:tracePt t="60101" x="2368550" y="3540125"/>
          <p14:tracePt t="60103" x="2392363" y="3540125"/>
          <p14:tracePt t="60105" x="2408238" y="3540125"/>
          <p14:tracePt t="60107" x="2416175" y="3540125"/>
          <p14:tracePt t="60109" x="2424113" y="3540125"/>
          <p14:tracePt t="60111" x="2439988" y="3540125"/>
          <p14:tracePt t="60114" x="2447925" y="3540125"/>
          <p14:tracePt t="60116" x="2455863" y="3532188"/>
          <p14:tracePt t="60118" x="2463800" y="3532188"/>
          <p14:tracePt t="60120" x="2479675" y="3532188"/>
          <p14:tracePt t="60121" x="2487613" y="3532188"/>
          <p14:tracePt t="60123" x="2495550" y="3532188"/>
          <p14:tracePt t="60125" x="2503488" y="3532188"/>
          <p14:tracePt t="60127" x="2511425" y="3532188"/>
          <p14:tracePt t="60130" x="2519363" y="3532188"/>
          <p14:tracePt t="60132" x="2535238" y="3532188"/>
          <p14:tracePt t="60134" x="2543175" y="3532188"/>
          <p14:tracePt t="60135" x="2551113" y="3532188"/>
          <p14:tracePt t="60137" x="2559050" y="3532188"/>
          <p14:tracePt t="60139" x="2566988" y="3532188"/>
          <p14:tracePt t="60141" x="2582863" y="3532188"/>
          <p14:tracePt t="60143" x="2590800" y="3532188"/>
          <p14:tracePt t="60147" x="2606675" y="3532188"/>
          <p14:tracePt t="60150" x="2616200" y="3532188"/>
          <p14:tracePt t="60151" x="2624138" y="3532188"/>
          <p14:tracePt t="60153" x="2632075" y="3532188"/>
          <p14:tracePt t="60155" x="2640013" y="3532188"/>
          <p14:tracePt t="60157" x="2647950" y="3532188"/>
          <p14:tracePt t="60159" x="2663825" y="3532188"/>
          <p14:tracePt t="60161" x="2671763" y="3532188"/>
          <p14:tracePt t="60164" x="2679700" y="3532188"/>
          <p14:tracePt t="60168" x="2695575" y="3532188"/>
          <p14:tracePt t="60169" x="2703513" y="3532188"/>
          <p14:tracePt t="60171" x="2711450" y="3540125"/>
          <p14:tracePt t="60173" x="2719388" y="3540125"/>
          <p14:tracePt t="60175" x="2727325" y="3540125"/>
          <p14:tracePt t="60182" x="2743200" y="3540125"/>
          <p14:tracePt t="60183" x="2751138" y="3540125"/>
          <p14:tracePt t="60187" x="2759075" y="3540125"/>
          <p14:tracePt t="60189" x="2767013" y="3540125"/>
          <p14:tracePt t="60193" x="2774950" y="3540125"/>
          <p14:tracePt t="60197" x="2782888" y="3540125"/>
          <p14:tracePt t="60199" x="2790825" y="3540125"/>
          <p14:tracePt t="60201" x="2798763" y="3548063"/>
          <p14:tracePt t="60205" x="2806700" y="3548063"/>
          <p14:tracePt t="60209" x="2814638" y="3548063"/>
          <p14:tracePt t="60211" x="2822575" y="3548063"/>
          <p14:tracePt t="60215" x="2830513" y="3548063"/>
          <p14:tracePt t="60219" x="2838450" y="3548063"/>
          <p14:tracePt t="60221" x="2846388" y="3548063"/>
          <p14:tracePt t="60225" x="2854325" y="3548063"/>
          <p14:tracePt t="60227" x="2862263" y="3548063"/>
          <p14:tracePt t="60230" x="2870200" y="3548063"/>
          <p14:tracePt t="60232" x="2878138" y="3548063"/>
          <p14:tracePt t="60235" x="2886075" y="3548063"/>
          <p14:tracePt t="60237" x="2894013" y="3548063"/>
          <p14:tracePt t="60239" x="2901950" y="3548063"/>
          <p14:tracePt t="60241" x="2909888" y="3548063"/>
          <p14:tracePt t="60246" x="2917825" y="3540125"/>
          <p14:tracePt t="60249" x="2933700" y="3540125"/>
          <p14:tracePt t="60251" x="2941638" y="3548063"/>
          <p14:tracePt t="60253" x="2949575" y="3548063"/>
          <p14:tracePt t="60255" x="2957513" y="3548063"/>
          <p14:tracePt t="60257" x="2967038" y="3548063"/>
          <p14:tracePt t="60259" x="2974975" y="3548063"/>
          <p14:tracePt t="60261" x="2982913" y="3548063"/>
          <p14:tracePt t="60264" x="2990850" y="3548063"/>
          <p14:tracePt t="60265" x="2998788" y="3548063"/>
          <p14:tracePt t="60267" x="3006725" y="3548063"/>
          <p14:tracePt t="60271" x="3014663" y="3548063"/>
          <p14:tracePt t="60273" x="3022600" y="3548063"/>
          <p14:tracePt t="60275" x="3030538" y="3548063"/>
          <p14:tracePt t="60277" x="3038475" y="3548063"/>
          <p14:tracePt t="60280" x="3046413" y="3548063"/>
          <p14:tracePt t="60282" x="3054350" y="3548063"/>
          <p14:tracePt t="60283" x="3062288" y="3548063"/>
          <p14:tracePt t="60285" x="3070225" y="3548063"/>
          <p14:tracePt t="60287" x="3078163" y="3548063"/>
          <p14:tracePt t="60290" x="3086100" y="3548063"/>
          <p14:tracePt t="60291" x="3094038" y="3548063"/>
          <p14:tracePt t="60293" x="3101975" y="3556000"/>
          <p14:tracePt t="60297" x="3109913" y="3556000"/>
          <p14:tracePt t="60299" x="3125788" y="3556000"/>
          <p14:tracePt t="60299" x="3133725" y="3556000"/>
          <p14:tracePt t="60301" x="3141663" y="3556000"/>
          <p14:tracePt t="60303" x="3149600" y="3556000"/>
          <p14:tracePt t="60305" x="3157538" y="3556000"/>
          <p14:tracePt t="60307" x="3165475" y="3556000"/>
          <p14:tracePt t="60309" x="3173413" y="3556000"/>
          <p14:tracePt t="60311" x="3181350" y="3556000"/>
          <p14:tracePt t="60313" x="3189288" y="3556000"/>
          <p14:tracePt t="60315" x="3197225" y="3556000"/>
          <p14:tracePt t="60317" x="3205163" y="3556000"/>
          <p14:tracePt t="60319" x="3213100" y="3556000"/>
          <p14:tracePt t="60321" x="3221038" y="3556000"/>
          <p14:tracePt t="60323" x="3228975" y="3556000"/>
          <p14:tracePt t="60325" x="3236913" y="3563938"/>
          <p14:tracePt t="60327" x="3244850" y="3563938"/>
          <p14:tracePt t="60330" x="3252788" y="3563938"/>
          <p14:tracePt t="60332" x="3260725" y="3563938"/>
          <p14:tracePt t="60333" x="3268663" y="3563938"/>
          <p14:tracePt t="60335" x="3284538" y="3563938"/>
          <p14:tracePt t="60337" x="3292475" y="3563938"/>
          <p14:tracePt t="60339" x="3300413" y="3563938"/>
          <p14:tracePt t="60341" x="3308350" y="3563938"/>
          <p14:tracePt t="60343" x="3317875" y="3571875"/>
          <p14:tracePt t="60346" x="3325813" y="3571875"/>
          <p14:tracePt t="60348" x="3333750" y="3571875"/>
          <p14:tracePt t="60349" x="3341688" y="3571875"/>
          <p14:tracePt t="60351" x="3349625" y="3571875"/>
          <p14:tracePt t="60353" x="3357563" y="3571875"/>
          <p14:tracePt t="60355" x="3365500" y="3571875"/>
          <p14:tracePt t="60357" x="3373438" y="3579813"/>
          <p14:tracePt t="60359" x="3381375" y="3579813"/>
          <p14:tracePt t="60361" x="3389313" y="3579813"/>
          <p14:tracePt t="60364" x="3397250" y="3579813"/>
          <p14:tracePt t="60367" x="3405188" y="3579813"/>
          <p14:tracePt t="60370" x="3421063" y="3587750"/>
          <p14:tracePt t="60371" x="3429000" y="3587750"/>
          <p14:tracePt t="60373" x="3436938" y="3587750"/>
          <p14:tracePt t="60377" x="3444875" y="3587750"/>
          <p14:tracePt t="60380" x="3460750" y="3587750"/>
          <p14:tracePt t="60382" x="3460750" y="3595688"/>
          <p14:tracePt t="60384" x="3468688" y="3595688"/>
          <p14:tracePt t="60386" x="3476625" y="3595688"/>
          <p14:tracePt t="60387" x="3484563" y="3595688"/>
          <p14:tracePt t="60391" x="3492500" y="3605213"/>
          <p14:tracePt t="60393" x="3500438" y="3605213"/>
          <p14:tracePt t="60397" x="3516313" y="3605213"/>
          <p14:tracePt t="60399" x="3524250" y="3605213"/>
          <p14:tracePt t="60402" x="3532188" y="3613150"/>
          <p14:tracePt t="60405" x="3540125" y="3613150"/>
          <p14:tracePt t="60407" x="3548063" y="3613150"/>
          <p14:tracePt t="60409" x="3556000" y="3613150"/>
          <p14:tracePt t="60411" x="3563938" y="3613150"/>
          <p14:tracePt t="60414" x="3571875" y="3613150"/>
          <p14:tracePt t="60417" x="3579813" y="3613150"/>
          <p14:tracePt t="60419" x="3587750" y="3613150"/>
          <p14:tracePt t="60421" x="3587750" y="3621088"/>
          <p14:tracePt t="60423" x="3595688" y="3621088"/>
          <p14:tracePt t="60425" x="3603625" y="3621088"/>
          <p14:tracePt t="60432" x="3619500" y="3621088"/>
          <p14:tracePt t="60435" x="3627438" y="3621088"/>
          <p14:tracePt t="60439" x="3635375" y="3621088"/>
          <p14:tracePt t="60441" x="3643313" y="3621088"/>
          <p14:tracePt t="60448" x="3660775" y="3621088"/>
          <p14:tracePt t="60449" x="3668713" y="3621088"/>
          <p14:tracePt t="60451" x="3668713" y="3629025"/>
          <p14:tracePt t="60453" x="3676650" y="3629025"/>
          <p14:tracePt t="60455" x="3684588" y="3629025"/>
          <p14:tracePt t="60457" x="3692525" y="3629025"/>
          <p14:tracePt t="60459" x="3700463" y="3629025"/>
          <p14:tracePt t="60462" x="3708400" y="3629025"/>
          <p14:tracePt t="60464" x="3716338" y="3629025"/>
          <p14:tracePt t="60466" x="3724275" y="3629025"/>
          <p14:tracePt t="60468" x="3732213" y="3629025"/>
          <p14:tracePt t="60470" x="3740150" y="3629025"/>
          <p14:tracePt t="60471" x="3748088" y="3629025"/>
          <p14:tracePt t="60473" x="3756025" y="3629025"/>
          <p14:tracePt t="60475" x="3763963" y="3629025"/>
          <p14:tracePt t="60477" x="3771900" y="3629025"/>
          <p14:tracePt t="60480" x="3779838" y="3629025"/>
          <p14:tracePt t="60481" x="3787775" y="3636963"/>
          <p14:tracePt t="60483" x="3795713" y="3636963"/>
          <p14:tracePt t="60485" x="3803650" y="3636963"/>
          <p14:tracePt t="60487" x="3811588" y="3636963"/>
          <p14:tracePt t="60489" x="3819525" y="3636963"/>
          <p14:tracePt t="60491" x="3827463" y="3644900"/>
          <p14:tracePt t="60492" x="3835400" y="3644900"/>
          <p14:tracePt t="60495" x="3851275" y="3644900"/>
          <p14:tracePt t="60497" x="3859213" y="3644900"/>
          <p14:tracePt t="60499" x="3867150" y="3644900"/>
          <p14:tracePt t="60501" x="3875088" y="3652838"/>
          <p14:tracePt t="60502" x="3883025" y="3652838"/>
          <p14:tracePt t="60505" x="3898900" y="3652838"/>
          <p14:tracePt t="60507" x="3906838" y="3652838"/>
          <p14:tracePt t="60509" x="3914775" y="3660775"/>
          <p14:tracePt t="60510" x="3930650" y="3660775"/>
          <p14:tracePt t="60513" x="3938588" y="3660775"/>
          <p14:tracePt t="60515" x="3954463" y="3660775"/>
          <p14:tracePt t="60517" x="3962400" y="3668713"/>
          <p14:tracePt t="60519" x="3970338" y="3668713"/>
          <p14:tracePt t="60521" x="3978275" y="3668713"/>
          <p14:tracePt t="60522" x="3994150" y="3668713"/>
          <p14:tracePt t="60525" x="4002088" y="3676650"/>
          <p14:tracePt t="60527" x="4019550" y="3676650"/>
          <p14:tracePt t="60529" x="4027488" y="3676650"/>
          <p14:tracePt t="60531" x="4043363" y="3684588"/>
          <p14:tracePt t="60532" x="4051300" y="3684588"/>
          <p14:tracePt t="60535" x="4059238" y="3692525"/>
          <p14:tracePt t="60537" x="4075113" y="3692525"/>
          <p14:tracePt t="60538" x="4083050" y="3692525"/>
          <p14:tracePt t="60541" x="4098925" y="3700463"/>
          <p14:tracePt t="60543" x="4106863" y="3708400"/>
          <p14:tracePt t="60545" x="4122738" y="3708400"/>
          <p14:tracePt t="60547" x="4130675" y="3716338"/>
          <p14:tracePt t="60549" x="4146550" y="3716338"/>
          <p14:tracePt t="60550" x="4154488" y="3716338"/>
          <p14:tracePt t="60552" x="4170363" y="3716338"/>
          <p14:tracePt t="60554" x="4178300" y="3724275"/>
          <p14:tracePt t="60557" x="4194175" y="3724275"/>
          <p14:tracePt t="60558" x="4202113" y="3732213"/>
          <p14:tracePt t="60560" x="4210050" y="3732213"/>
          <p14:tracePt t="60563" x="4225925" y="3732213"/>
          <p14:tracePt t="60565" x="4233863" y="3740150"/>
          <p14:tracePt t="60567" x="4249738" y="3740150"/>
          <p14:tracePt t="60568" x="4257675" y="3740150"/>
          <p14:tracePt t="60570" x="4273550" y="3748088"/>
          <p14:tracePt t="60572" x="4281488" y="3748088"/>
          <p14:tracePt t="60574" x="4297363" y="3748088"/>
          <p14:tracePt t="60577" x="4305300" y="3748088"/>
          <p14:tracePt t="60579" x="4313238" y="3756025"/>
          <p14:tracePt t="60581" x="4329113" y="3756025"/>
          <p14:tracePt t="60583" x="4344988" y="3756025"/>
          <p14:tracePt t="60585" x="4352925" y="3756025"/>
          <p14:tracePt t="60586" x="4362450" y="3756025"/>
          <p14:tracePt t="60588" x="4370388" y="3756025"/>
          <p14:tracePt t="60590" x="4378325" y="3756025"/>
          <p14:tracePt t="60592" x="4394200" y="3756025"/>
          <p14:tracePt t="60595" x="4402138" y="3763963"/>
          <p14:tracePt t="60596" x="4410075" y="3763963"/>
          <p14:tracePt t="60599" x="4418013" y="3763963"/>
          <p14:tracePt t="60601" x="4425950" y="3763963"/>
          <p14:tracePt t="60603" x="4433888" y="3763963"/>
          <p14:tracePt t="60604" x="4441825" y="3763963"/>
          <p14:tracePt t="60607" x="4449763" y="3763963"/>
          <p14:tracePt t="60609" x="4457700" y="3763963"/>
          <p14:tracePt t="60610" x="4465638" y="3763963"/>
          <p14:tracePt t="60613" x="4473575" y="3763963"/>
          <p14:tracePt t="60615" x="4481513" y="3763963"/>
          <p14:tracePt t="60617" x="4489450" y="3763963"/>
          <p14:tracePt t="60620" x="4497388" y="3763963"/>
          <p14:tracePt t="60622" x="4505325" y="3763963"/>
          <p14:tracePt t="60627" x="4513263" y="3763963"/>
          <p14:tracePt t="60631" x="4521200" y="3763963"/>
          <p14:tracePt t="60635" x="4529138" y="3763963"/>
          <p14:tracePt t="60643" x="4537075" y="3756025"/>
          <p14:tracePt t="60897" x="4545013" y="3748088"/>
          <p14:tracePt t="61303" x="4545013" y="3740150"/>
          <p14:tracePt t="61326" x="4537075" y="3740150"/>
          <p14:tracePt t="61347" x="4537075" y="3732213"/>
          <p14:tracePt t="61893" x="4529138" y="3732213"/>
          <p14:tracePt t="61899" x="4529138" y="3740150"/>
          <p14:tracePt t="61915" x="4521200" y="3740150"/>
          <p14:tracePt t="61919" x="4513263" y="3740150"/>
          <p14:tracePt t="61921" x="4513263" y="3748088"/>
          <p14:tracePt t="61925" x="4505325" y="3748088"/>
          <p14:tracePt t="61932" x="4497388" y="3748088"/>
          <p14:tracePt t="61934" x="4489450" y="3748088"/>
          <p14:tracePt t="61937" x="4481513" y="3748088"/>
          <p14:tracePt t="61939" x="4481513" y="3756025"/>
          <p14:tracePt t="61941" x="4473575" y="3756025"/>
          <p14:tracePt t="61947" x="4465638" y="3756025"/>
          <p14:tracePt t="61967" x="4425950" y="3756025"/>
          <p14:tracePt t="61968" x="4418013" y="3756025"/>
          <p14:tracePt t="61969" x="4410075" y="3756025"/>
          <p14:tracePt t="61973" x="4402138" y="3756025"/>
          <p14:tracePt t="61975" x="4394200" y="3756025"/>
          <p14:tracePt t="61977" x="4386263" y="3756025"/>
          <p14:tracePt t="61980" x="4378325" y="3756025"/>
          <p14:tracePt t="61981" x="4370388" y="3756025"/>
          <p14:tracePt t="61983" x="4362450" y="3756025"/>
          <p14:tracePt t="61987" x="4352925" y="3756025"/>
          <p14:tracePt t="61989" x="4344988" y="3756025"/>
          <p14:tracePt t="61991" x="4337050" y="3756025"/>
          <p14:tracePt t="61993" x="4329113" y="3756025"/>
          <p14:tracePt t="61997" x="4313238" y="3748088"/>
          <p14:tracePt t="61999" x="4305300" y="3748088"/>
          <p14:tracePt t="62001" x="4297363" y="3748088"/>
          <p14:tracePt t="62003" x="4289425" y="3748088"/>
          <p14:tracePt t="62005" x="4281488" y="3748088"/>
          <p14:tracePt t="62007" x="4273550" y="3748088"/>
          <p14:tracePt t="62009" x="4265613" y="3740150"/>
          <p14:tracePt t="62011" x="4257675" y="3740150"/>
          <p14:tracePt t="62014" x="4249738" y="3740150"/>
          <p14:tracePt t="62015" x="4241800" y="3740150"/>
          <p14:tracePt t="62017" x="4233863" y="3740150"/>
          <p14:tracePt t="62019" x="4225925" y="3740150"/>
          <p14:tracePt t="62021" x="4210050" y="3732213"/>
          <p14:tracePt t="62023" x="4202113" y="3732213"/>
          <p14:tracePt t="62025" x="4194175" y="3732213"/>
          <p14:tracePt t="62027" x="4186238" y="3732213"/>
          <p14:tracePt t="62030" x="4178300" y="3732213"/>
          <p14:tracePt t="62032" x="4170363" y="3732213"/>
          <p14:tracePt t="62034" x="4154488" y="3724275"/>
          <p14:tracePt t="62035" x="4146550" y="3724275"/>
          <p14:tracePt t="62037" x="4130675" y="3724275"/>
          <p14:tracePt t="62040" x="4122738" y="3724275"/>
          <p14:tracePt t="62041" x="4114800" y="3724275"/>
          <p14:tracePt t="62043" x="4098925" y="3716338"/>
          <p14:tracePt t="62047" x="4075113" y="3716338"/>
          <p14:tracePt t="62049" x="4067175" y="3716338"/>
          <p14:tracePt t="62051" x="4059238" y="3708400"/>
          <p14:tracePt t="62053" x="4043363" y="3708400"/>
          <p14:tracePt t="62055" x="4035425" y="3708400"/>
          <p14:tracePt t="62057" x="4019550" y="3708400"/>
          <p14:tracePt t="62059" x="4011613" y="3708400"/>
          <p14:tracePt t="62061" x="3994150" y="3708400"/>
          <p14:tracePt t="62064" x="3986213" y="3700463"/>
          <p14:tracePt t="62066" x="3970338" y="3700463"/>
          <p14:tracePt t="62067" x="3962400" y="3700463"/>
          <p14:tracePt t="62069" x="3946525" y="3700463"/>
          <p14:tracePt t="62072" x="3930650" y="3700463"/>
          <p14:tracePt t="62073" x="3922713" y="3700463"/>
          <p14:tracePt t="62075" x="3906838" y="3700463"/>
          <p14:tracePt t="62077" x="3898900" y="3700463"/>
          <p14:tracePt t="62080" x="3883025" y="3692525"/>
          <p14:tracePt t="62083" x="3867150" y="3692525"/>
          <p14:tracePt t="62085" x="3859213" y="3692525"/>
          <p14:tracePt t="62088" x="3843338" y="3692525"/>
          <p14:tracePt t="62089" x="3835400" y="3692525"/>
          <p14:tracePt t="62091" x="3827463" y="3692525"/>
          <p14:tracePt t="62093" x="3811588" y="3692525"/>
          <p14:tracePt t="62097" x="3795713" y="3692525"/>
          <p14:tracePt t="62099" x="3779838" y="3684588"/>
          <p14:tracePt t="62101" x="3771900" y="3684588"/>
          <p14:tracePt t="62103" x="3763963" y="3684588"/>
          <p14:tracePt t="62105" x="3756025" y="3684588"/>
          <p14:tracePt t="62107" x="3740150" y="3684588"/>
          <p14:tracePt t="62109" x="3732213" y="3684588"/>
          <p14:tracePt t="62111" x="3724275" y="3684588"/>
          <p14:tracePt t="62113" x="3708400" y="3676650"/>
          <p14:tracePt t="62115" x="3700463" y="3676650"/>
          <p14:tracePt t="62118" x="3692525" y="3676650"/>
          <p14:tracePt t="62119" x="3684588" y="3676650"/>
          <p14:tracePt t="62121" x="3676650" y="3676650"/>
          <p14:tracePt t="62123" x="3660775" y="3668713"/>
          <p14:tracePt t="62125" x="3651250" y="3668713"/>
          <p14:tracePt t="62127" x="3643313" y="3668713"/>
          <p14:tracePt t="62130" x="3635375" y="3668713"/>
          <p14:tracePt t="62132" x="3619500" y="3668713"/>
          <p14:tracePt t="62135" x="3603625" y="3660775"/>
          <p14:tracePt t="62137" x="3595688" y="3660775"/>
          <p14:tracePt t="62139" x="3587750" y="3660775"/>
          <p14:tracePt t="62141" x="3579813" y="3660775"/>
          <p14:tracePt t="62143" x="3563938" y="3652838"/>
          <p14:tracePt t="62147" x="3556000" y="3652838"/>
          <p14:tracePt t="62151" x="3532188" y="3652838"/>
          <p14:tracePt t="62153" x="3524250" y="3644900"/>
          <p14:tracePt t="62155" x="3508375" y="3644900"/>
          <p14:tracePt t="62157" x="3500438" y="3644900"/>
          <p14:tracePt t="62159" x="3492500" y="3644900"/>
          <p14:tracePt t="62161" x="3484563" y="3644900"/>
          <p14:tracePt t="62163" x="3476625" y="3644900"/>
          <p14:tracePt t="62167" x="3460750" y="3636963"/>
          <p14:tracePt t="62169" x="3452813" y="3636963"/>
          <p14:tracePt t="62171" x="3444875" y="3636963"/>
          <p14:tracePt t="62173" x="3436938" y="3629025"/>
          <p14:tracePt t="62175" x="3429000" y="3629025"/>
          <p14:tracePt t="62177" x="3421063" y="3629025"/>
          <p14:tracePt t="62180" x="3413125" y="3629025"/>
          <p14:tracePt t="62183" x="3397250" y="3629025"/>
          <p14:tracePt t="62185" x="3389313" y="3621088"/>
          <p14:tracePt t="62187" x="3381375" y="3621088"/>
          <p14:tracePt t="62189" x="3373438" y="3621088"/>
          <p14:tracePt t="62191" x="3365500" y="3621088"/>
          <p14:tracePt t="62193" x="3357563" y="3613150"/>
          <p14:tracePt t="62196" x="3341688" y="3613150"/>
          <p14:tracePt t="62198" x="3333750" y="3613150"/>
          <p14:tracePt t="62200" x="3325813" y="3613150"/>
          <p14:tracePt t="62201" x="3317875" y="3605213"/>
          <p14:tracePt t="62203" x="3308350" y="3605213"/>
          <p14:tracePt t="62205" x="3300413" y="3605213"/>
          <p14:tracePt t="62207" x="3292475" y="3605213"/>
          <p14:tracePt t="62209" x="3284538" y="3595688"/>
          <p14:tracePt t="62211" x="3276600" y="3595688"/>
          <p14:tracePt t="62213" x="3268663" y="3595688"/>
          <p14:tracePt t="62216" x="3260725" y="3595688"/>
          <p14:tracePt t="62219" x="3252788" y="3587750"/>
          <p14:tracePt t="62221" x="3244850" y="3587750"/>
          <p14:tracePt t="62223" x="3236913" y="3587750"/>
          <p14:tracePt t="62225" x="3228975" y="3587750"/>
          <p14:tracePt t="62227" x="3221038" y="3587750"/>
          <p14:tracePt t="62230" x="3213100" y="3587750"/>
          <p14:tracePt t="62232" x="3205163" y="3579813"/>
          <p14:tracePt t="62233" x="3197225" y="3579813"/>
          <p14:tracePt t="62235" x="3189288" y="3579813"/>
          <p14:tracePt t="62237" x="3181350" y="3579813"/>
          <p14:tracePt t="62239" x="3173413" y="3571875"/>
          <p14:tracePt t="62243" x="3165475" y="3571875"/>
          <p14:tracePt t="62247" x="3149600" y="3571875"/>
          <p14:tracePt t="62249" x="3141663" y="3563938"/>
          <p14:tracePt t="62251" x="3133725" y="3563938"/>
          <p14:tracePt t="62253" x="3125788" y="3563938"/>
          <p14:tracePt t="62255" x="3117850" y="3563938"/>
          <p14:tracePt t="62257" x="3117850" y="3556000"/>
          <p14:tracePt t="62259" x="3109913" y="3556000"/>
          <p14:tracePt t="62261" x="3101975" y="3556000"/>
          <p14:tracePt t="62263" x="3094038" y="3556000"/>
          <p14:tracePt t="62266" x="3086100" y="3556000"/>
          <p14:tracePt t="62267" x="3078163" y="3548063"/>
          <p14:tracePt t="62271" x="3070225" y="3548063"/>
          <p14:tracePt t="62273" x="3062288" y="3548063"/>
          <p14:tracePt t="62277" x="3054350" y="3548063"/>
          <p14:tracePt t="62280" x="3046413" y="3540125"/>
          <p14:tracePt t="62283" x="3038475" y="3540125"/>
          <p14:tracePt t="62287" x="3030538" y="3540125"/>
          <p14:tracePt t="62293" x="3022600" y="3540125"/>
          <p14:tracePt t="62297" x="3014663" y="3532188"/>
          <p14:tracePt t="62303" x="3006725" y="3532188"/>
          <p14:tracePt t="62309" x="2998788" y="3532188"/>
          <p14:tracePt t="62314" x="2990850" y="3524250"/>
          <p14:tracePt t="62319" x="2982913" y="3524250"/>
          <p14:tracePt t="62323" x="2974975" y="3524250"/>
          <p14:tracePt t="62330" x="2967038" y="3524250"/>
          <p14:tracePt t="62333" x="2957513" y="3524250"/>
          <p14:tracePt t="62339" x="2949575" y="3524250"/>
          <p14:tracePt t="62346" x="2941638" y="3524250"/>
          <p14:tracePt t="62351" x="2933700" y="3524250"/>
          <p14:tracePt t="62787" x="2941638" y="3524250"/>
          <p14:tracePt t="62799" x="2949575" y="3524250"/>
          <p14:tracePt t="62807" x="2957513" y="3524250"/>
          <p14:tracePt t="62812" x="2967038" y="3524250"/>
          <p14:tracePt t="62815" x="2974975" y="3524250"/>
          <p14:tracePt t="62819" x="2982913" y="3524250"/>
          <p14:tracePt t="62823" x="2990850" y="3524250"/>
          <p14:tracePt t="62827" x="2998788" y="3524250"/>
          <p14:tracePt t="62831" x="3006725" y="3524250"/>
          <p14:tracePt t="62835" x="3014663" y="3524250"/>
          <p14:tracePt t="62838" x="3022600" y="3524250"/>
          <p14:tracePt t="62841" x="3030538" y="3524250"/>
          <p14:tracePt t="62843" x="3038475" y="3524250"/>
          <p14:tracePt t="62848" x="3046413" y="3524250"/>
          <p14:tracePt t="62849" x="3054350" y="3524250"/>
          <p14:tracePt t="62851" x="3062288" y="3524250"/>
          <p14:tracePt t="62853" x="3070225" y="3524250"/>
          <p14:tracePt t="62855" x="3078163" y="3524250"/>
          <p14:tracePt t="62859" x="3086100" y="3524250"/>
          <p14:tracePt t="62861" x="3101975" y="3524250"/>
          <p14:tracePt t="62865" x="3109913" y="3524250"/>
          <p14:tracePt t="62867" x="3117850" y="3524250"/>
          <p14:tracePt t="62869" x="3125788" y="3524250"/>
          <p14:tracePt t="62871" x="3133725" y="3524250"/>
          <p14:tracePt t="62873" x="3141663" y="3524250"/>
          <p14:tracePt t="62875" x="3149600" y="3532188"/>
          <p14:tracePt t="62877" x="3157538" y="3532188"/>
          <p14:tracePt t="62880" x="3165475" y="3532188"/>
          <p14:tracePt t="62882" x="3173413" y="3532188"/>
          <p14:tracePt t="62884" x="3181350" y="3532188"/>
          <p14:tracePt t="62885" x="3189288" y="3532188"/>
          <p14:tracePt t="62887" x="3197225" y="3532188"/>
          <p14:tracePt t="62889" x="3205163" y="3540125"/>
          <p14:tracePt t="62891" x="3213100" y="3540125"/>
          <p14:tracePt t="62893" x="3221038" y="3540125"/>
          <p14:tracePt t="62898" x="3236913" y="3540125"/>
          <p14:tracePt t="62900" x="3244850" y="3540125"/>
          <p14:tracePt t="62902" x="3252788" y="3540125"/>
          <p14:tracePt t="62905" x="3260725" y="3540125"/>
          <p14:tracePt t="62907" x="3268663" y="3540125"/>
          <p14:tracePt t="62909" x="3276600" y="3540125"/>
          <p14:tracePt t="62914" x="3284538" y="3540125"/>
          <p14:tracePt t="62916" x="3292475" y="3540125"/>
          <p14:tracePt t="62919" x="3300413" y="3540125"/>
          <p14:tracePt t="62923" x="3308350" y="3540125"/>
          <p14:tracePt t="62927" x="3317875" y="3540125"/>
          <p14:tracePt t="62931" x="3325813" y="3540125"/>
          <p14:tracePt t="62950" x="3357563" y="3548063"/>
          <p14:tracePt t="62955" x="3365500" y="3548063"/>
          <p14:tracePt t="62964" x="3373438" y="3548063"/>
          <p14:tracePt t="63079" x="3373438" y="3540125"/>
          <p14:tracePt t="63082" x="3365500" y="3540125"/>
          <p14:tracePt t="64011" x="3365500" y="3548063"/>
          <p14:tracePt t="64393" x="3365500" y="3556000"/>
          <p14:tracePt t="64411" x="3357563" y="3556000"/>
          <p14:tracePt t="64417" x="3357563" y="3563938"/>
          <p14:tracePt t="64423" x="3349625" y="3563938"/>
          <p14:tracePt t="64430" x="3341688" y="3571875"/>
          <p14:tracePt t="64433" x="3333750" y="3571875"/>
          <p14:tracePt t="64437" x="3325813" y="3571875"/>
          <p14:tracePt t="64439" x="3325813" y="3579813"/>
          <p14:tracePt t="64441" x="3317875" y="3579813"/>
          <p14:tracePt t="64448" x="3300413" y="3587750"/>
          <p14:tracePt t="64450" x="3292475" y="3587750"/>
          <p14:tracePt t="64451" x="3284538" y="3587750"/>
          <p14:tracePt t="64453" x="3284538" y="3595688"/>
          <p14:tracePt t="64455" x="3276600" y="3595688"/>
          <p14:tracePt t="64457" x="3268663" y="3595688"/>
          <p14:tracePt t="64459" x="3252788" y="3605213"/>
          <p14:tracePt t="64464" x="3244850" y="3605213"/>
          <p14:tracePt t="64467" x="3221038" y="3613150"/>
          <p14:tracePt t="64469" x="3213100" y="3613150"/>
          <p14:tracePt t="64471" x="3205163" y="3613150"/>
          <p14:tracePt t="64473" x="3197225" y="3613150"/>
          <p14:tracePt t="64475" x="3189288" y="3621088"/>
          <p14:tracePt t="64477" x="3173413" y="3621088"/>
          <p14:tracePt t="64480" x="3165475" y="3621088"/>
          <p14:tracePt t="64483" x="3157538" y="3629025"/>
          <p14:tracePt t="64484" x="3141663" y="3629025"/>
          <p14:tracePt t="64485" x="3133725" y="3629025"/>
          <p14:tracePt t="64487" x="3117850" y="3636963"/>
          <p14:tracePt t="64489" x="3109913" y="3636963"/>
          <p14:tracePt t="64491" x="3101975" y="3636963"/>
          <p14:tracePt t="64493" x="3086100" y="3636963"/>
          <p14:tracePt t="64497" x="3070225" y="3644900"/>
          <p14:tracePt t="64500" x="3062288" y="3644900"/>
          <p14:tracePt t="64501" x="3054350" y="3644900"/>
          <p14:tracePt t="64503" x="3038475" y="3644900"/>
          <p14:tracePt t="64505" x="3030538" y="3644900"/>
          <p14:tracePt t="64507" x="3022600" y="3644900"/>
          <p14:tracePt t="64509" x="3014663" y="3652838"/>
          <p14:tracePt t="64511" x="2998788" y="3652838"/>
          <p14:tracePt t="64514" x="2990850" y="3652838"/>
          <p14:tracePt t="64517" x="2982913" y="3652838"/>
          <p14:tracePt t="64518" x="2967038" y="3652838"/>
          <p14:tracePt t="64519" x="2957513" y="3660775"/>
          <p14:tracePt t="64521" x="2949575" y="3660775"/>
          <p14:tracePt t="64524" x="2933700" y="3660775"/>
          <p14:tracePt t="64526" x="2925763" y="3660775"/>
          <p14:tracePt t="64527" x="2909888" y="3660775"/>
          <p14:tracePt t="64530" x="2901950" y="3660775"/>
          <p14:tracePt t="64532" x="2886075" y="3660775"/>
          <p14:tracePt t="64533" x="2870200" y="3660775"/>
          <p14:tracePt t="64535" x="2862263" y="3660775"/>
          <p14:tracePt t="64537" x="2846388" y="3660775"/>
          <p14:tracePt t="64539" x="2838450" y="3660775"/>
          <p14:tracePt t="64541" x="2822575" y="3660775"/>
          <p14:tracePt t="64543" x="2814638" y="3660775"/>
          <p14:tracePt t="64549" x="2782888" y="3660775"/>
          <p14:tracePt t="64551" x="2767013" y="3660775"/>
          <p14:tracePt t="64553" x="2759075" y="3660775"/>
          <p14:tracePt t="64555" x="2751138" y="3660775"/>
          <p14:tracePt t="64557" x="2735263" y="3660775"/>
          <p14:tracePt t="64559" x="2727325" y="3660775"/>
          <p14:tracePt t="64561" x="2711450" y="3660775"/>
          <p14:tracePt t="64564" x="2703513" y="3660775"/>
          <p14:tracePt t="64565" x="2695575" y="3660775"/>
          <p14:tracePt t="64567" x="2687638" y="3660775"/>
          <p14:tracePt t="64569" x="2679700" y="3660775"/>
          <p14:tracePt t="64571" x="2671763" y="3660775"/>
          <p14:tracePt t="64573" x="2663825" y="3660775"/>
          <p14:tracePt t="64575" x="2647950" y="3660775"/>
          <p14:tracePt t="64577" x="2640013" y="3660775"/>
          <p14:tracePt t="64580" x="2632075" y="3660775"/>
          <p14:tracePt t="64582" x="2624138" y="3660775"/>
          <p14:tracePt t="64583" x="2616200" y="3660775"/>
          <p14:tracePt t="64585" x="2616200" y="3652838"/>
          <p14:tracePt t="64587" x="2606675" y="3652838"/>
          <p14:tracePt t="64589" x="2598738" y="3652838"/>
          <p14:tracePt t="64591" x="2590800" y="3652838"/>
          <p14:tracePt t="64593" x="2582863" y="3652838"/>
          <p14:tracePt t="64596" x="2566988" y="3652838"/>
          <p14:tracePt t="64599" x="2559050" y="3652838"/>
          <p14:tracePt t="64601" x="2551113" y="3652838"/>
          <p14:tracePt t="64604" x="2543175" y="3652838"/>
          <p14:tracePt t="64605" x="2535238" y="3652838"/>
          <p14:tracePt t="64609" x="2527300" y="3652838"/>
          <p14:tracePt t="64611" x="2519363" y="3652838"/>
          <p14:tracePt t="64616" x="2511425" y="3652838"/>
          <p14:tracePt t="64620" x="2503488" y="3652838"/>
          <p14:tracePt t="64623" x="2495550" y="3652838"/>
          <p14:tracePt t="64627" x="2487613" y="3652838"/>
          <p14:tracePt t="64630" x="2479675" y="3652838"/>
          <p14:tracePt t="64635" x="2471738" y="3652838"/>
          <p14:tracePt t="64639" x="2463800" y="3652838"/>
          <p14:tracePt t="64643" x="2455863" y="3652838"/>
          <p14:tracePt t="64650" x="2439988" y="3652838"/>
          <p14:tracePt t="64651" x="2439988" y="3644900"/>
          <p14:tracePt t="64653" x="2432050" y="3644900"/>
          <p14:tracePt t="64655" x="2424113" y="3644900"/>
          <p14:tracePt t="64659" x="2416175" y="3644900"/>
          <p14:tracePt t="64661" x="2408238" y="3644900"/>
          <p14:tracePt t="64663" x="2400300" y="3644900"/>
          <p14:tracePt t="64667" x="2392363" y="3644900"/>
          <p14:tracePt t="64671" x="2384425" y="3644900"/>
          <p14:tracePt t="64675" x="2376488" y="3644900"/>
          <p14:tracePt t="64677" x="2368550" y="3644900"/>
          <p14:tracePt t="64682" x="2360613" y="3644900"/>
          <p14:tracePt t="64683" x="2352675" y="3644900"/>
          <p14:tracePt t="64687" x="2344738" y="3644900"/>
          <p14:tracePt t="64689" x="2336800" y="3644900"/>
          <p14:tracePt t="64693" x="2328863" y="3644900"/>
          <p14:tracePt t="64697" x="2320925" y="3644900"/>
          <p14:tracePt t="64700" x="2305050" y="3644900"/>
          <p14:tracePt t="64703" x="2297113" y="3644900"/>
          <p14:tracePt t="64705" x="2289175" y="3644900"/>
          <p14:tracePt t="64707" x="2281238" y="3644900"/>
          <p14:tracePt t="64709" x="2273300" y="3644900"/>
          <p14:tracePt t="64711" x="2265363" y="3644900"/>
          <p14:tracePt t="64713" x="2255838" y="3644900"/>
          <p14:tracePt t="64717" x="2239963" y="3644900"/>
          <p14:tracePt t="64721" x="2232025" y="3644900"/>
          <p14:tracePt t="64723" x="2224088" y="3644900"/>
          <p14:tracePt t="64725" x="2216150" y="3644900"/>
          <p14:tracePt t="64727" x="2208213" y="3644900"/>
          <p14:tracePt t="64729" x="2200275" y="3644900"/>
          <p14:tracePt t="64731" x="2192338" y="3644900"/>
          <p14:tracePt t="64733" x="2184400" y="3644900"/>
          <p14:tracePt t="64735" x="2176463" y="3644900"/>
          <p14:tracePt t="64737" x="2168525" y="3652838"/>
          <p14:tracePt t="64739" x="2160588" y="3652838"/>
          <p14:tracePt t="64741" x="2152650" y="3652838"/>
          <p14:tracePt t="64743" x="2144713" y="3652838"/>
          <p14:tracePt t="64745" x="2136775" y="3652838"/>
          <p14:tracePt t="64747" x="2128838" y="3652838"/>
          <p14:tracePt t="64751" x="2120900" y="3652838"/>
          <p14:tracePt t="64753" x="2112963" y="3652838"/>
          <p14:tracePt t="64755" x="2105025" y="3652838"/>
          <p14:tracePt t="64757" x="2097088" y="3652838"/>
          <p14:tracePt t="64761" x="2089150" y="3652838"/>
          <p14:tracePt t="64764" x="2081213" y="3652838"/>
          <p14:tracePt t="64767" x="2073275" y="3652838"/>
          <p14:tracePt t="64769" x="2065338" y="3652838"/>
          <p14:tracePt t="64773" x="2057400" y="3652838"/>
          <p14:tracePt t="64777" x="2049463" y="3652838"/>
          <p14:tracePt t="64781" x="2041525" y="3652838"/>
          <p14:tracePt t="64785" x="2033588" y="3652838"/>
          <p14:tracePt t="64791" x="2025650" y="3652838"/>
          <p14:tracePt t="64799" x="2017713" y="3652838"/>
          <p14:tracePt t="64815" x="2009775" y="3652838"/>
          <p14:tracePt t="64957" x="2001838" y="3652838"/>
          <p14:tracePt t="64985" x="2001838" y="3660775"/>
          <p14:tracePt t="64993" x="1993900" y="3660775"/>
          <p14:tracePt t="65028" x="1985963" y="3660775"/>
          <p14:tracePt t="65051" x="1978025" y="3660775"/>
          <p14:tracePt t="65061" x="1970088" y="3660775"/>
          <p14:tracePt t="65068" x="1962150" y="3660775"/>
          <p14:tracePt t="65077" x="1954213" y="3660775"/>
          <p14:tracePt t="65085" x="1946275" y="3660775"/>
          <p14:tracePt t="65093" x="1938338" y="3660775"/>
          <p14:tracePt t="65103" x="1930400" y="3660775"/>
          <p14:tracePt t="65121" x="1922463" y="3660775"/>
          <p14:tracePt t="65209" x="1922463" y="3668713"/>
          <p14:tracePt t="65217" x="1912938" y="3668713"/>
          <p14:tracePt t="65233" x="1905000" y="3668713"/>
          <p14:tracePt t="65341" x="1897063" y="3668713"/>
          <p14:tracePt t="65351" x="1889125" y="3668713"/>
          <p14:tracePt t="65359" x="1881188" y="3668713"/>
          <p14:tracePt t="65367" x="1873250" y="3668713"/>
          <p14:tracePt t="65373" x="1865313" y="3668713"/>
          <p14:tracePt t="65381" x="1857375" y="3668713"/>
          <p14:tracePt t="65389" x="1857375" y="3660775"/>
          <p14:tracePt t="65393" x="1849438" y="3660775"/>
          <p14:tracePt t="65411" x="1841500" y="3660775"/>
          <p14:tracePt t="65501" x="1833563" y="3660775"/>
          <p14:tracePt t="65505" x="1833563" y="3668713"/>
          <p14:tracePt t="65511" x="1825625" y="3668713"/>
          <p14:tracePt t="65519" x="1817688" y="3668713"/>
          <p14:tracePt t="65527" x="1809750" y="3676650"/>
          <p14:tracePt t="65537" x="1801813" y="3676650"/>
          <p14:tracePt t="65551" x="1793875" y="3676650"/>
          <p14:tracePt t="65561" x="1793875" y="3684588"/>
          <p14:tracePt t="65563" x="1785938" y="3684588"/>
          <p14:tracePt t="65671" x="1778000" y="3684588"/>
          <p14:tracePt t="65710" x="1778000" y="3676650"/>
          <p14:tracePt t="65743" x="1770063" y="3676650"/>
          <p14:tracePt t="65748" x="1770063" y="3668713"/>
          <p14:tracePt t="65765" x="1770063" y="3660775"/>
          <p14:tracePt t="65785" x="1770063" y="3652838"/>
          <p14:tracePt t="65801" x="1770063" y="3644900"/>
          <p14:tracePt t="65814" x="1770063" y="3636963"/>
          <p14:tracePt t="65821" x="1778000" y="3629025"/>
          <p14:tracePt t="65828" x="1778000" y="3621088"/>
          <p14:tracePt t="65832" x="1785938" y="3621088"/>
          <p14:tracePt t="65833" x="1785938" y="3613150"/>
          <p14:tracePt t="65838" x="1785938" y="3605213"/>
          <p14:tracePt t="65840" x="1793875" y="3605213"/>
          <p14:tracePt t="65847" x="1793875" y="3595688"/>
          <p14:tracePt t="65849" x="1801813" y="3595688"/>
          <p14:tracePt t="65853" x="1801813" y="3587750"/>
          <p14:tracePt t="65861" x="1809750" y="3579813"/>
          <p14:tracePt t="65868" x="1809750" y="3571875"/>
          <p14:tracePt t="65875" x="1809750" y="3563938"/>
          <p14:tracePt t="65880" x="1817688" y="3563938"/>
          <p14:tracePt t="65882" x="1817688" y="3556000"/>
          <p14:tracePt t="65888" x="1817688" y="3548063"/>
          <p14:tracePt t="65901" x="1817688" y="3540125"/>
          <p14:tracePt t="65908" x="1809750" y="3540125"/>
          <p14:tracePt t="65983" x="1817688" y="3532188"/>
          <p14:tracePt t="65988" x="1817688" y="3524250"/>
          <p14:tracePt t="65993" x="1817688" y="3516313"/>
          <p14:tracePt t="65998" x="1817688" y="3508375"/>
          <p14:tracePt t="66003" x="1817688" y="3500438"/>
          <p14:tracePt t="66008" x="1809750" y="3492500"/>
          <p14:tracePt t="66013" x="1809750" y="3484563"/>
          <p14:tracePt t="66018" x="1809750" y="3476625"/>
          <p14:tracePt t="66021" x="1809750" y="3468688"/>
          <p14:tracePt t="66025" x="1801813" y="3460750"/>
          <p14:tracePt t="66030" x="1801813" y="3452813"/>
          <p14:tracePt t="66033" x="1801813" y="3444875"/>
          <p14:tracePt t="66035" x="1793875" y="3444875"/>
          <p14:tracePt t="66038" x="1793875" y="3436938"/>
          <p14:tracePt t="66041" x="1793875" y="3429000"/>
          <p14:tracePt t="66043" x="1785938" y="3429000"/>
          <p14:tracePt t="66045" x="1785938" y="3421063"/>
          <p14:tracePt t="66048" x="1785938" y="3413125"/>
          <p14:tracePt t="66051" x="1778000" y="3413125"/>
          <p14:tracePt t="66053" x="1778000" y="3405188"/>
          <p14:tracePt t="66055" x="1778000" y="3397250"/>
          <p14:tracePt t="66058" x="1770063" y="3397250"/>
          <p14:tracePt t="66059" x="1770063" y="3389313"/>
          <p14:tracePt t="66063" x="1762125" y="3381375"/>
          <p14:tracePt t="66068" x="1762125" y="3373438"/>
          <p14:tracePt t="66070" x="1754188" y="3373438"/>
          <p14:tracePt t="66073" x="1754188" y="3365500"/>
          <p14:tracePt t="66077" x="1746250" y="3357563"/>
          <p14:tracePt t="66082" x="1746250" y="3349625"/>
          <p14:tracePt t="66085" x="1738313" y="3349625"/>
          <p14:tracePt t="66088" x="1738313" y="3341688"/>
          <p14:tracePt t="66091" x="1738313" y="3333750"/>
          <p14:tracePt t="66093" x="1730375" y="3333750"/>
          <p14:tracePt t="66099" x="1730375" y="3325813"/>
          <p14:tracePt t="66103" x="1722438" y="3325813"/>
          <p14:tracePt t="66106" x="1722438" y="3317875"/>
          <p14:tracePt t="66111" x="1714500" y="3317875"/>
          <p14:tracePt t="66115" x="1714500" y="3309938"/>
          <p14:tracePt t="66119" x="1706563" y="3309938"/>
          <p14:tracePt t="66128" x="1698625" y="3302000"/>
          <p14:tracePt t="66138" x="1690688" y="3302000"/>
          <p14:tracePt t="66141" x="1690688" y="3294063"/>
          <p14:tracePt t="66175" x="1682750" y="3294063"/>
          <p14:tracePt t="66203" x="1682750" y="3302000"/>
          <p14:tracePt t="66242" x="1674813" y="3302000"/>
          <p14:tracePt t="66255" x="1666875" y="3302000"/>
          <p14:tracePt t="66259" x="1666875" y="3309938"/>
          <p14:tracePt t="66263" x="1658938" y="3309938"/>
          <p14:tracePt t="66269" x="1651000" y="3309938"/>
          <p14:tracePt t="66278" x="1643063" y="3309938"/>
          <p14:tracePt t="66281" x="1643063" y="3317875"/>
          <p14:tracePt t="66285" x="1635125" y="3317875"/>
          <p14:tracePt t="66295" x="1627188" y="3317875"/>
          <p14:tracePt t="66303" x="1627188" y="3325813"/>
          <p14:tracePt t="66316" x="1619250" y="3325813"/>
          <p14:tracePt t="66322" x="1619250" y="3333750"/>
          <p14:tracePt t="66332" x="1611313" y="3341688"/>
          <p14:tracePt t="66340" x="1611313" y="3349625"/>
          <p14:tracePt t="66347" x="1611313" y="3357563"/>
          <p14:tracePt t="66349" x="1603375" y="3357563"/>
          <p14:tracePt t="66350" x="1603375" y="3365500"/>
          <p14:tracePt t="66356" x="1603375" y="3373438"/>
          <p14:tracePt t="66364" x="1603375" y="3381375"/>
          <p14:tracePt t="66366" x="1603375" y="3389313"/>
          <p14:tracePt t="66372" x="1595438" y="3397250"/>
          <p14:tracePt t="66376" x="1595438" y="3405188"/>
          <p14:tracePt t="66382" x="1595438" y="3413125"/>
          <p14:tracePt t="66386" x="1603375" y="3413125"/>
          <p14:tracePt t="66388" x="1603375" y="3421063"/>
          <p14:tracePt t="66394" x="1603375" y="3429000"/>
          <p14:tracePt t="66404" x="1603375" y="3436938"/>
          <p14:tracePt t="66416" x="1603375" y="3444875"/>
          <p14:tracePt t="66549" x="1603375" y="3452813"/>
          <p14:tracePt t="67091" x="1611313" y="3452813"/>
          <p14:tracePt t="67098" x="1611313" y="3444875"/>
          <p14:tracePt t="67102" x="1619250" y="3444875"/>
          <p14:tracePt t="67108" x="1627188" y="3444875"/>
          <p14:tracePt t="67114" x="1635125" y="3444875"/>
          <p14:tracePt t="67116" x="1635125" y="3436938"/>
          <p14:tracePt t="67118" x="1643063" y="3436938"/>
          <p14:tracePt t="67120" x="1651000" y="3436938"/>
          <p14:tracePt t="67124" x="1658938" y="3436938"/>
          <p14:tracePt t="67126" x="1666875" y="3436938"/>
          <p14:tracePt t="67128" x="1674813" y="3429000"/>
          <p14:tracePt t="67131" x="1682750" y="3429000"/>
          <p14:tracePt t="67136" x="1698625" y="3429000"/>
          <p14:tracePt t="67138" x="1706563" y="3421063"/>
          <p14:tracePt t="67140" x="1714500" y="3421063"/>
          <p14:tracePt t="67142" x="1722438" y="3421063"/>
          <p14:tracePt t="67144" x="1730375" y="3421063"/>
          <p14:tracePt t="67147" x="1738313" y="3413125"/>
          <p14:tracePt t="67151" x="1754188" y="3413125"/>
          <p14:tracePt t="67153" x="1762125" y="3413125"/>
          <p14:tracePt t="67154" x="1770063" y="3413125"/>
          <p14:tracePt t="67156" x="1778000" y="3405188"/>
          <p14:tracePt t="67158" x="1785938" y="3405188"/>
          <p14:tracePt t="67160" x="1793875" y="3405188"/>
          <p14:tracePt t="67164" x="1809750" y="3405188"/>
          <p14:tracePt t="67168" x="1833563" y="3397250"/>
          <p14:tracePt t="67170" x="1841500" y="3397250"/>
          <p14:tracePt t="67172" x="1849438" y="3397250"/>
          <p14:tracePt t="67174" x="1857375" y="3389313"/>
          <p14:tracePt t="67176" x="1865313" y="3389313"/>
          <p14:tracePt t="67178" x="1873250" y="3389313"/>
          <p14:tracePt t="67181" x="1881188" y="3389313"/>
          <p14:tracePt t="67182" x="1889125" y="3389313"/>
          <p14:tracePt t="67184" x="1905000" y="3389313"/>
          <p14:tracePt t="67186" x="1912938" y="3389313"/>
          <p14:tracePt t="67188" x="1922463" y="3389313"/>
          <p14:tracePt t="67190" x="1930400" y="3389313"/>
          <p14:tracePt t="67192" x="1938338" y="3389313"/>
          <p14:tracePt t="67194" x="1946275" y="3389313"/>
          <p14:tracePt t="67197" x="1954213" y="3389313"/>
          <p14:tracePt t="67199" x="1962150" y="3389313"/>
          <p14:tracePt t="67200" x="1962150" y="3381375"/>
          <p14:tracePt t="67202" x="1970088" y="3381375"/>
          <p14:tracePt t="67204" x="1978025" y="3381375"/>
          <p14:tracePt t="67206" x="1985963" y="3381375"/>
          <p14:tracePt t="67208" x="1993900" y="3381375"/>
          <p14:tracePt t="67210" x="2001838" y="3381375"/>
          <p14:tracePt t="67215" x="2017713" y="3389313"/>
          <p14:tracePt t="67216" x="2025650" y="3389313"/>
          <p14:tracePt t="67218" x="2033588" y="3389313"/>
          <p14:tracePt t="67220" x="2041525" y="3389313"/>
          <p14:tracePt t="67222" x="2049463" y="3389313"/>
          <p14:tracePt t="67224" x="2057400" y="3389313"/>
          <p14:tracePt t="67226" x="2065338" y="3389313"/>
          <p14:tracePt t="67228" x="2073275" y="3389313"/>
          <p14:tracePt t="67230" x="2081213" y="3389313"/>
          <p14:tracePt t="67232" x="2089150" y="3389313"/>
          <p14:tracePt t="67236" x="2097088" y="3389313"/>
          <p14:tracePt t="67238" x="2105025" y="3389313"/>
          <p14:tracePt t="67240" x="2112963" y="3389313"/>
          <p14:tracePt t="67242" x="2120900" y="3389313"/>
          <p14:tracePt t="67247" x="2128838" y="3381375"/>
          <p14:tracePt t="67249" x="2136775" y="3381375"/>
          <p14:tracePt t="67250" x="2144713" y="3381375"/>
          <p14:tracePt t="67252" x="2152650" y="3381375"/>
          <p14:tracePt t="67254" x="2160588" y="3381375"/>
          <p14:tracePt t="67258" x="2168525" y="3381375"/>
          <p14:tracePt t="67260" x="2176463" y="3381375"/>
          <p14:tracePt t="67263" x="2184400" y="3381375"/>
          <p14:tracePt t="67266" x="2192338" y="3373438"/>
          <p14:tracePt t="67267" x="2200275" y="3373438"/>
          <p14:tracePt t="67269" x="2208213" y="3373438"/>
          <p14:tracePt t="67271" x="2216150" y="3373438"/>
          <p14:tracePt t="67273" x="2224088" y="3373438"/>
          <p14:tracePt t="67275" x="2232025" y="3373438"/>
          <p14:tracePt t="67277" x="2239963" y="3365500"/>
          <p14:tracePt t="67280" x="2247900" y="3365500"/>
          <p14:tracePt t="67282" x="2255838" y="3365500"/>
          <p14:tracePt t="67284" x="2265363" y="3365500"/>
          <p14:tracePt t="67286" x="2273300" y="3365500"/>
          <p14:tracePt t="67288" x="2281238" y="3357563"/>
          <p14:tracePt t="67291" x="2289175" y="3357563"/>
          <p14:tracePt t="67292" x="2297113" y="3357563"/>
          <p14:tracePt t="67294" x="2305050" y="3357563"/>
          <p14:tracePt t="67299" x="2312988" y="3357563"/>
          <p14:tracePt t="67300" x="2320925" y="3349625"/>
          <p14:tracePt t="67302" x="2328863" y="3349625"/>
          <p14:tracePt t="67304" x="2336800" y="3349625"/>
          <p14:tracePt t="67308" x="2344738" y="3349625"/>
          <p14:tracePt t="67310" x="2352675" y="3349625"/>
          <p14:tracePt t="67315" x="2360613" y="3349625"/>
          <p14:tracePt t="67316" x="2368550" y="3341688"/>
          <p14:tracePt t="67320" x="2376488" y="3341688"/>
          <p14:tracePt t="67322" x="2384425" y="3341688"/>
          <p14:tracePt t="67324" x="2392363" y="3341688"/>
          <p14:tracePt t="67326" x="2400300" y="3341688"/>
          <p14:tracePt t="67328" x="2408238" y="3341688"/>
          <p14:tracePt t="67331" x="2408238" y="3333750"/>
          <p14:tracePt t="67333" x="2424113" y="3333750"/>
          <p14:tracePt t="67335" x="2432050" y="3333750"/>
          <p14:tracePt t="67339" x="2439988" y="3325813"/>
          <p14:tracePt t="67341" x="2447925" y="3325813"/>
          <p14:tracePt t="67343" x="2455863" y="3325813"/>
          <p14:tracePt t="67345" x="2463800" y="3325813"/>
          <p14:tracePt t="67348" x="2471738" y="3325813"/>
          <p14:tracePt t="67350" x="2487613" y="3317875"/>
          <p14:tracePt t="67351" x="2495550" y="3317875"/>
          <p14:tracePt t="67353" x="2503488" y="3317875"/>
          <p14:tracePt t="67355" x="2511425" y="3317875"/>
          <p14:tracePt t="67357" x="2519363" y="3317875"/>
          <p14:tracePt t="67359" x="2527300" y="3309938"/>
          <p14:tracePt t="67361" x="2535238" y="3309938"/>
          <p14:tracePt t="67363" x="2543175" y="3309938"/>
          <p14:tracePt t="67366" x="2551113" y="3309938"/>
          <p14:tracePt t="67370" x="2574925" y="3309938"/>
          <p14:tracePt t="67371" x="2582863" y="3302000"/>
          <p14:tracePt t="67373" x="2590800" y="3302000"/>
          <p14:tracePt t="67375" x="2598738" y="3302000"/>
          <p14:tracePt t="67377" x="2616200" y="3302000"/>
          <p14:tracePt t="67380" x="2624138" y="3302000"/>
          <p14:tracePt t="67382" x="2632075" y="3302000"/>
          <p14:tracePt t="67385" x="2647950" y="3294063"/>
          <p14:tracePt t="67386" x="2655888" y="3294063"/>
          <p14:tracePt t="67388" x="2671763" y="3294063"/>
          <p14:tracePt t="67390" x="2679700" y="3294063"/>
          <p14:tracePt t="67392" x="2687638" y="3294063"/>
          <p14:tracePt t="67394" x="2695575" y="3294063"/>
          <p14:tracePt t="67397" x="2711450" y="3294063"/>
          <p14:tracePt t="67401" x="2719388" y="3294063"/>
          <p14:tracePt t="67402" x="2735263" y="3286125"/>
          <p14:tracePt t="67403" x="2743200" y="3286125"/>
          <p14:tracePt t="67405" x="2751138" y="3286125"/>
          <p14:tracePt t="67407" x="2759075" y="3286125"/>
          <p14:tracePt t="67409" x="2767013" y="3286125"/>
          <p14:tracePt t="67411" x="2782888" y="3286125"/>
          <p14:tracePt t="67416" x="2798763" y="3286125"/>
          <p14:tracePt t="67418" x="2806700" y="3286125"/>
          <p14:tracePt t="67420" x="2814638" y="3286125"/>
          <p14:tracePt t="67422" x="2822575" y="3286125"/>
          <p14:tracePt t="67424" x="2830513" y="3286125"/>
          <p14:tracePt t="67426" x="2838450" y="3286125"/>
          <p14:tracePt t="67428" x="2846388" y="3286125"/>
          <p14:tracePt t="67431" x="2854325" y="3286125"/>
          <p14:tracePt t="67433" x="2862263" y="3286125"/>
          <p14:tracePt t="67435" x="2870200" y="3286125"/>
          <p14:tracePt t="67437" x="2878138" y="3286125"/>
          <p14:tracePt t="67441" x="2886075" y="3286125"/>
          <p14:tracePt t="67443" x="2894013" y="3286125"/>
          <p14:tracePt t="67446" x="2901950" y="3286125"/>
          <p14:tracePt t="67449" x="2909888" y="3286125"/>
          <p14:tracePt t="67452" x="2917825" y="3286125"/>
          <p14:tracePt t="67454" x="2925763" y="3278188"/>
          <p14:tracePt t="67458" x="2933700" y="3278188"/>
          <p14:tracePt t="67460" x="2941638" y="3278188"/>
          <p14:tracePt t="67465" x="2949575" y="3278188"/>
          <p14:tracePt t="67467" x="2949575" y="3270250"/>
          <p14:tracePt t="67469" x="2957513" y="3270250"/>
          <p14:tracePt t="67471" x="2967038" y="3270250"/>
          <p14:tracePt t="67475" x="2974975" y="3262313"/>
          <p14:tracePt t="67483" x="2982913" y="3262313"/>
          <p14:tracePt t="67486" x="2982913" y="3252788"/>
          <p14:tracePt t="67498" x="2982913" y="3244850"/>
          <p14:tracePt t="67507" x="2974975" y="3244850"/>
          <p14:tracePt t="67509" x="2974975" y="3236913"/>
          <p14:tracePt t="67549" x="2982913" y="3236913"/>
          <p14:tracePt t="67562" x="2982913" y="3244850"/>
          <p14:tracePt t="67566" x="2990850" y="3244850"/>
          <p14:tracePt t="67579" x="2998788" y="3244850"/>
          <p14:tracePt t="67591" x="3006725" y="3244850"/>
          <p14:tracePt t="67597" x="3014663" y="3244850"/>
          <p14:tracePt t="67602" x="3022600" y="3244850"/>
          <p14:tracePt t="67606" x="3030538" y="3244850"/>
          <p14:tracePt t="67610" x="3038475" y="3244850"/>
          <p14:tracePt t="67613" x="3046413" y="3244850"/>
          <p14:tracePt t="67616" x="3054350" y="3244850"/>
          <p14:tracePt t="67621" x="3062288" y="3244850"/>
          <p14:tracePt t="67623" x="3070225" y="3244850"/>
          <p14:tracePt t="67626" x="3078163" y="3244850"/>
          <p14:tracePt t="67628" x="3086100" y="3244850"/>
          <p14:tracePt t="67632" x="3094038" y="3244850"/>
          <p14:tracePt t="67634" x="3101975" y="3244850"/>
          <p14:tracePt t="67639" x="3109913" y="3244850"/>
          <p14:tracePt t="67641" x="3117850" y="3244850"/>
          <p14:tracePt t="67643" x="3125788" y="3244850"/>
          <p14:tracePt t="67649" x="3141663" y="3244850"/>
          <p14:tracePt t="67653" x="3149600" y="3244850"/>
          <p14:tracePt t="67655" x="3157538" y="3244850"/>
          <p14:tracePt t="67659" x="3165475" y="3244850"/>
          <p14:tracePt t="67661" x="3173413" y="3244850"/>
          <p14:tracePt t="67663" x="3181350" y="3244850"/>
          <p14:tracePt t="67666" x="3189288" y="3244850"/>
          <p14:tracePt t="67669" x="3197225" y="3244850"/>
          <p14:tracePt t="67671" x="3205163" y="3244850"/>
          <p14:tracePt t="67673" x="3213100" y="3244850"/>
          <p14:tracePt t="67675" x="3221038" y="3244850"/>
          <p14:tracePt t="67677" x="3228975" y="3244850"/>
          <p14:tracePt t="67680" x="3236913" y="3244850"/>
          <p14:tracePt t="67683" x="3244850" y="3244850"/>
          <p14:tracePt t="67685" x="3252788" y="3244850"/>
          <p14:tracePt t="67687" x="3260725" y="3244850"/>
          <p14:tracePt t="67689" x="3268663" y="3244850"/>
          <p14:tracePt t="67693" x="3276600" y="3244850"/>
          <p14:tracePt t="67695" x="3284538" y="3244850"/>
          <p14:tracePt t="67698" x="3292475" y="3244850"/>
          <p14:tracePt t="67701" x="3300413" y="3244850"/>
          <p14:tracePt t="67703" x="3308350" y="3244850"/>
          <p14:tracePt t="67705" x="3317875" y="3244850"/>
          <p14:tracePt t="67707" x="3325813" y="3244850"/>
          <p14:tracePt t="67709" x="3333750" y="3244850"/>
          <p14:tracePt t="67713" x="3341688" y="3244850"/>
          <p14:tracePt t="67715" x="3349625" y="3244850"/>
          <p14:tracePt t="67717" x="3357563" y="3244850"/>
          <p14:tracePt t="67719" x="3365500" y="3244850"/>
          <p14:tracePt t="67721" x="3373438" y="3244850"/>
          <p14:tracePt t="67724" x="3381375" y="3244850"/>
          <p14:tracePt t="67726" x="3389313" y="3244850"/>
          <p14:tracePt t="67728" x="3397250" y="3244850"/>
          <p14:tracePt t="67731" x="3405188" y="3244850"/>
          <p14:tracePt t="67733" x="3413125" y="3244850"/>
          <p14:tracePt t="67734" x="3421063" y="3244850"/>
          <p14:tracePt t="67736" x="3429000" y="3244850"/>
          <p14:tracePt t="67738" x="3436938" y="3244850"/>
          <p14:tracePt t="67741" x="3444875" y="3244850"/>
          <p14:tracePt t="67743" x="3452813" y="3252788"/>
          <p14:tracePt t="67745" x="3460750" y="3252788"/>
          <p14:tracePt t="67747" x="3468688" y="3252788"/>
          <p14:tracePt t="67749" x="3476625" y="3252788"/>
          <p14:tracePt t="67750" x="3484563" y="3252788"/>
          <p14:tracePt t="67752" x="3492500" y="3252788"/>
          <p14:tracePt t="67756" x="3500438" y="3252788"/>
          <p14:tracePt t="67758" x="3508375" y="3252788"/>
          <p14:tracePt t="67760" x="3516313" y="3252788"/>
          <p14:tracePt t="67764" x="3524250" y="3252788"/>
          <p14:tracePt t="67766" x="3540125" y="3252788"/>
          <p14:tracePt t="67768" x="3548063" y="3252788"/>
          <p14:tracePt t="67772" x="3556000" y="3252788"/>
          <p14:tracePt t="67775" x="3571875" y="3252788"/>
          <p14:tracePt t="67780" x="3579813" y="3252788"/>
          <p14:tracePt t="67781" x="3587750" y="3252788"/>
          <p14:tracePt t="67783" x="3595688" y="3252788"/>
          <p14:tracePt t="67785" x="3603625" y="3252788"/>
          <p14:tracePt t="67787" x="3611563" y="3252788"/>
          <p14:tracePt t="67789" x="3619500" y="3252788"/>
          <p14:tracePt t="67792" x="3627438" y="3252788"/>
          <p14:tracePt t="67794" x="3635375" y="3252788"/>
          <p14:tracePt t="67797" x="3643313" y="3244850"/>
          <p14:tracePt t="67800" x="3651250" y="3244850"/>
          <p14:tracePt t="67802" x="3660775" y="3244850"/>
          <p14:tracePt t="67804" x="3668713" y="3252788"/>
          <p14:tracePt t="67806" x="3676650" y="3252788"/>
          <p14:tracePt t="67809" x="3684588" y="3252788"/>
          <p14:tracePt t="67811" x="3692525" y="3252788"/>
          <p14:tracePt t="67814" x="3700463" y="3252788"/>
          <p14:tracePt t="67817" x="3708400" y="3252788"/>
          <p14:tracePt t="67819" x="3716338" y="3252788"/>
          <p14:tracePt t="67821" x="3724275" y="3252788"/>
          <p14:tracePt t="67823" x="3732213" y="3252788"/>
          <p14:tracePt t="67826" x="3740150" y="3252788"/>
          <p14:tracePt t="67828" x="3748088" y="3252788"/>
          <p14:tracePt t="67830" x="3756025" y="3252788"/>
          <p14:tracePt t="67832" x="3763963" y="3252788"/>
          <p14:tracePt t="67837" x="3771900" y="3252788"/>
          <p14:tracePt t="67839" x="3779838" y="3252788"/>
          <p14:tracePt t="67840" x="3787775" y="3252788"/>
          <p14:tracePt t="67843" x="3795713" y="3252788"/>
          <p14:tracePt t="67845" x="3803650" y="3252788"/>
          <p14:tracePt t="67847" x="3811588" y="3252788"/>
          <p14:tracePt t="67849" x="3819525" y="3252788"/>
          <p14:tracePt t="67853" x="3827463" y="3252788"/>
          <p14:tracePt t="67855" x="3835400" y="3252788"/>
          <p14:tracePt t="67857" x="3843338" y="3252788"/>
          <p14:tracePt t="67860" x="3851275" y="3252788"/>
          <p14:tracePt t="67864" x="3859213" y="3252788"/>
          <p14:tracePt t="67866" x="3867150" y="3252788"/>
          <p14:tracePt t="67870" x="3875088" y="3252788"/>
          <p14:tracePt t="67872" x="3883025" y="3252788"/>
          <p14:tracePt t="67874" x="3883025" y="3244850"/>
          <p14:tracePt t="67877" x="3890963" y="3244850"/>
          <p14:tracePt t="67880" x="3898900" y="3244850"/>
          <p14:tracePt t="67881" x="3906838" y="3244850"/>
          <p14:tracePt t="67885" x="3914775" y="3244850"/>
          <p14:tracePt t="67887" x="3922713" y="3244850"/>
          <p14:tracePt t="67889" x="3930650" y="3252788"/>
          <p14:tracePt t="67894" x="3938588" y="3252788"/>
          <p14:tracePt t="67897" x="3946525" y="3252788"/>
          <p14:tracePt t="67901" x="3962400" y="3252788"/>
          <p14:tracePt t="67905" x="3970338" y="3252788"/>
          <p14:tracePt t="67906" x="3978275" y="3252788"/>
          <p14:tracePt t="67908" x="3986213" y="3252788"/>
          <p14:tracePt t="67911" x="3994150" y="3252788"/>
          <p14:tracePt t="67916" x="4011613" y="3252788"/>
          <p14:tracePt t="67920" x="4019550" y="3252788"/>
          <p14:tracePt t="67921" x="4027488" y="3252788"/>
          <p14:tracePt t="67923" x="4035425" y="3252788"/>
          <p14:tracePt t="67928" x="4051300" y="3252788"/>
          <p14:tracePt t="67932" x="4059238" y="3252788"/>
          <p14:tracePt t="67934" x="4067175" y="3252788"/>
          <p14:tracePt t="67949" x="4098925" y="3262313"/>
          <p14:tracePt t="67951" x="4106863" y="3262313"/>
          <p14:tracePt t="67954" x="4114800" y="3262313"/>
          <p14:tracePt t="67956" x="4122738" y="3262313"/>
          <p14:tracePt t="67960" x="4130675" y="3262313"/>
          <p14:tracePt t="67965" x="4138613" y="3270250"/>
          <p14:tracePt t="67968" x="4146550" y="3270250"/>
          <p14:tracePt t="67970" x="4154488" y="3270250"/>
          <p14:tracePt t="67974" x="4162425" y="3270250"/>
          <p14:tracePt t="67976" x="4170363" y="3270250"/>
          <p14:tracePt t="67982" x="4178300" y="3270250"/>
          <p14:tracePt t="67983" x="4186238" y="3270250"/>
          <p14:tracePt t="67987" x="4194175" y="3270250"/>
          <p14:tracePt t="67991" x="4202113" y="3270250"/>
          <p14:tracePt t="67997" x="4210050" y="3270250"/>
          <p14:tracePt t="68000" x="4217988" y="3270250"/>
          <p14:tracePt t="68006" x="4225925" y="3270250"/>
          <p14:tracePt t="68014" x="4233863" y="3270250"/>
          <p14:tracePt t="68019" x="4241800" y="3270250"/>
          <p14:tracePt t="68023" x="4241800" y="3278188"/>
          <p14:tracePt t="68027" x="4249738" y="3278188"/>
          <p14:tracePt t="68035" x="4257675" y="3278188"/>
          <p14:tracePt t="68043" x="4265613" y="3278188"/>
          <p14:tracePt t="68055" x="4273550" y="3278188"/>
          <p14:tracePt t="68657" x="4273550" y="3270250"/>
          <p14:tracePt t="68672" x="4265613" y="3270250"/>
          <p14:tracePt t="68769" x="4257675" y="3270250"/>
          <p14:tracePt t="68789" x="4257675" y="3262313"/>
          <p14:tracePt t="68829" x="4249738" y="3262313"/>
          <p14:tracePt t="68846" x="4241800" y="3262313"/>
          <p14:tracePt t="68852" x="4241800" y="3252788"/>
          <p14:tracePt t="68856" x="4233863" y="3252788"/>
          <p14:tracePt t="68863" x="4225925" y="3252788"/>
          <p14:tracePt t="68867" x="4217988" y="3252788"/>
          <p14:tracePt t="68873" x="4210050" y="3244850"/>
          <p14:tracePt t="68877" x="4202113" y="3244850"/>
          <p14:tracePt t="68881" x="4194175" y="3244850"/>
          <p14:tracePt t="68885" x="4186238" y="3244850"/>
          <p14:tracePt t="68889" x="4178300" y="3244850"/>
          <p14:tracePt t="68893" x="4170363" y="3244850"/>
          <p14:tracePt t="68897" x="4162425" y="3244850"/>
          <p14:tracePt t="68901" x="4154488" y="3236913"/>
          <p14:tracePt t="68903" x="4146550" y="3236913"/>
          <p14:tracePt t="68907" x="4138613" y="3236913"/>
          <p14:tracePt t="68909" x="4130675" y="3236913"/>
          <p14:tracePt t="68912" x="4122738" y="3236913"/>
          <p14:tracePt t="68915" x="4114800" y="3236913"/>
          <p14:tracePt t="68916" x="4106863" y="3236913"/>
          <p14:tracePt t="68918" x="4098925" y="3236913"/>
          <p14:tracePt t="68920" x="4090988" y="3236913"/>
          <p14:tracePt t="68922" x="4083050" y="3236913"/>
          <p14:tracePt t="68926" x="4075113" y="3236913"/>
          <p14:tracePt t="68928" x="4067175" y="3236913"/>
          <p14:tracePt t="68931" x="4051300" y="3236913"/>
          <p14:tracePt t="68933" x="4043363" y="3236913"/>
          <p14:tracePt t="68935" x="4035425" y="3236913"/>
          <p14:tracePt t="68937" x="4027488" y="3228975"/>
          <p14:tracePt t="68939" x="4019550" y="3228975"/>
          <p14:tracePt t="68941" x="4011613" y="3228975"/>
          <p14:tracePt t="68948" x="3978275" y="3228975"/>
          <p14:tracePt t="68952" x="3970338" y="3228975"/>
          <p14:tracePt t="68954" x="3954463" y="3228975"/>
          <p14:tracePt t="68956" x="3946525" y="3228975"/>
          <p14:tracePt t="68958" x="3938588" y="3228975"/>
          <p14:tracePt t="68960" x="3930650" y="3228975"/>
          <p14:tracePt t="68963" x="3922713" y="3228975"/>
          <p14:tracePt t="68965" x="3906838" y="3228975"/>
          <p14:tracePt t="68967" x="3898900" y="3221038"/>
          <p14:tracePt t="68969" x="3890963" y="3221038"/>
          <p14:tracePt t="68971" x="3883025" y="3221038"/>
          <p14:tracePt t="68973" x="3875088" y="3221038"/>
          <p14:tracePt t="68975" x="3867150" y="3221038"/>
          <p14:tracePt t="68977" x="3851275" y="3221038"/>
          <p14:tracePt t="68979" x="3843338" y="3221038"/>
          <p14:tracePt t="68982" x="3827463" y="3221038"/>
          <p14:tracePt t="68984" x="3819525" y="3221038"/>
          <p14:tracePt t="68986" x="3811588" y="3221038"/>
          <p14:tracePt t="68988" x="3795713" y="3221038"/>
          <p14:tracePt t="68990" x="3787775" y="3221038"/>
          <p14:tracePt t="68992" x="3779838" y="3228975"/>
          <p14:tracePt t="68994" x="3763963" y="3228975"/>
          <p14:tracePt t="68996" x="3756025" y="3228975"/>
          <p14:tracePt t="68999" x="3732213" y="3228975"/>
          <p14:tracePt t="69001" x="3724275" y="3228975"/>
          <p14:tracePt t="69003" x="3716338" y="3228975"/>
          <p14:tracePt t="69005" x="3700463" y="3228975"/>
          <p14:tracePt t="69007" x="3692525" y="3228975"/>
          <p14:tracePt t="69009" x="3676650" y="3228975"/>
          <p14:tracePt t="69011" x="3668713" y="3228975"/>
          <p14:tracePt t="69013" x="3660775" y="3228975"/>
          <p14:tracePt t="69016" x="3635375" y="3228975"/>
          <p14:tracePt t="69018" x="3627438" y="3228975"/>
          <p14:tracePt t="69020" x="3619500" y="3228975"/>
          <p14:tracePt t="69022" x="3603625" y="3236913"/>
          <p14:tracePt t="69024" x="3595688" y="3236913"/>
          <p14:tracePt t="69026" x="3579813" y="3236913"/>
          <p14:tracePt t="69028" x="3571875" y="3236913"/>
          <p14:tracePt t="69030" x="3556000" y="3236913"/>
          <p14:tracePt t="69033" x="3540125" y="3236913"/>
          <p14:tracePt t="69035" x="3524250" y="3236913"/>
          <p14:tracePt t="69037" x="3516313" y="3236913"/>
          <p14:tracePt t="69039" x="3500438" y="3236913"/>
          <p14:tracePt t="69041" x="3492500" y="3244850"/>
          <p14:tracePt t="69043" x="3476625" y="3244850"/>
          <p14:tracePt t="69045" x="3468688" y="3244850"/>
          <p14:tracePt t="69047" x="3452813" y="3244850"/>
          <p14:tracePt t="69049" x="3436938" y="3244850"/>
          <p14:tracePt t="69051" x="3429000" y="3244850"/>
          <p14:tracePt t="69053" x="3413125" y="3244850"/>
          <p14:tracePt t="69055" x="3405188" y="3252788"/>
          <p14:tracePt t="69057" x="3389313" y="3252788"/>
          <p14:tracePt t="69059" x="3373438" y="3252788"/>
          <p14:tracePt t="69061" x="3365500" y="3252788"/>
          <p14:tracePt t="69063" x="3349625" y="3252788"/>
          <p14:tracePt t="69065" x="3341688" y="3252788"/>
          <p14:tracePt t="69067" x="3325813" y="3252788"/>
          <p14:tracePt t="69069" x="3308350" y="3252788"/>
          <p14:tracePt t="69071" x="3300413" y="3262313"/>
          <p14:tracePt t="69073" x="3284538" y="3262313"/>
          <p14:tracePt t="69075" x="3268663" y="3262313"/>
          <p14:tracePt t="69077" x="3260725" y="3262313"/>
          <p14:tracePt t="69079" x="3244850" y="3262313"/>
          <p14:tracePt t="69081" x="3228975" y="3262313"/>
          <p14:tracePt t="69084" x="3213100" y="3270250"/>
          <p14:tracePt t="69086" x="3197225" y="3270250"/>
          <p14:tracePt t="69088" x="3181350" y="3270250"/>
          <p14:tracePt t="69090" x="3165475" y="3270250"/>
          <p14:tracePt t="69092" x="3157538" y="3270250"/>
          <p14:tracePt t="69094" x="3141663" y="3278188"/>
          <p14:tracePt t="69096" x="3125788" y="3278188"/>
          <p14:tracePt t="69098" x="3109913" y="3278188"/>
          <p14:tracePt t="69101" x="3094038" y="3286125"/>
          <p14:tracePt t="69103" x="3078163" y="3286125"/>
          <p14:tracePt t="69105" x="3070225" y="3286125"/>
          <p14:tracePt t="69107" x="3054350" y="3294063"/>
          <p14:tracePt t="69109" x="3038475" y="3294063"/>
          <p14:tracePt t="69111" x="3030538" y="3294063"/>
          <p14:tracePt t="69113" x="3014663" y="3294063"/>
          <p14:tracePt t="69115" x="3006725" y="3302000"/>
          <p14:tracePt t="69118" x="2982913" y="3302000"/>
          <p14:tracePt t="69120" x="2967038" y="3302000"/>
          <p14:tracePt t="69122" x="2949575" y="3309938"/>
          <p14:tracePt t="69124" x="2941638" y="3309938"/>
          <p14:tracePt t="69126" x="2925763" y="3309938"/>
          <p14:tracePt t="69128" x="2909888" y="3317875"/>
          <p14:tracePt t="69130" x="2894013" y="3317875"/>
          <p14:tracePt t="69132" x="2878138" y="3317875"/>
          <p14:tracePt t="69135" x="2854325" y="3325813"/>
          <p14:tracePt t="69137" x="2846388" y="3325813"/>
          <p14:tracePt t="69139" x="2830513" y="3325813"/>
          <p14:tracePt t="69141" x="2814638" y="3333750"/>
          <p14:tracePt t="69143" x="2798763" y="3333750"/>
          <p14:tracePt t="69145" x="2782888" y="3333750"/>
          <p14:tracePt t="69147" x="2767013" y="3341688"/>
          <p14:tracePt t="69149" x="2751138" y="3341688"/>
          <p14:tracePt t="69152" x="2727325" y="3349625"/>
          <p14:tracePt t="69154" x="2711450" y="3349625"/>
          <p14:tracePt t="69156" x="2695575" y="3349625"/>
          <p14:tracePt t="69158" x="2679700" y="3357563"/>
          <p14:tracePt t="69160" x="2663825" y="3357563"/>
          <p14:tracePt t="69162" x="2647950" y="3365500"/>
          <p14:tracePt t="69165" x="2632075" y="3365500"/>
          <p14:tracePt t="69166" x="2616200" y="3365500"/>
          <p14:tracePt t="69169" x="2590800" y="3373438"/>
          <p14:tracePt t="69171" x="2574925" y="3373438"/>
          <p14:tracePt t="69173" x="2559050" y="3373438"/>
          <p14:tracePt t="69175" x="2535238" y="3381375"/>
          <p14:tracePt t="69177" x="2519363" y="3381375"/>
          <p14:tracePt t="69180" x="2503488" y="3381375"/>
          <p14:tracePt t="69182" x="2487613" y="3389313"/>
          <p14:tracePt t="69183" x="2471738" y="3389313"/>
          <p14:tracePt t="69186" x="2447925" y="3397250"/>
          <p14:tracePt t="69188" x="2439988" y="3397250"/>
          <p14:tracePt t="69190" x="2424113" y="3405188"/>
          <p14:tracePt t="69192" x="2408238" y="3405188"/>
          <p14:tracePt t="69194" x="2392363" y="3405188"/>
          <p14:tracePt t="69196" x="2376488" y="3413125"/>
          <p14:tracePt t="69198" x="2368550" y="3413125"/>
          <p14:tracePt t="69200" x="2352675" y="3421063"/>
          <p14:tracePt t="69203" x="2328863" y="3421063"/>
          <p14:tracePt t="69205" x="2312988" y="3429000"/>
          <p14:tracePt t="69207" x="2297113" y="3429000"/>
          <p14:tracePt t="69209" x="2289175" y="3436938"/>
          <p14:tracePt t="69211" x="2273300" y="3436938"/>
          <p14:tracePt t="69213" x="2255838" y="3444875"/>
          <p14:tracePt t="69215" x="2239963" y="3444875"/>
          <p14:tracePt t="69217" x="2232025" y="3444875"/>
          <p14:tracePt t="69220" x="2208213" y="3452813"/>
          <p14:tracePt t="69222" x="2200275" y="3452813"/>
          <p14:tracePt t="69224" x="2184400" y="3460750"/>
          <p14:tracePt t="69226" x="2168525" y="3460750"/>
          <p14:tracePt t="69228" x="2160588" y="3468688"/>
          <p14:tracePt t="69230" x="2144713" y="3468688"/>
          <p14:tracePt t="69232" x="2128838" y="3468688"/>
          <p14:tracePt t="69234" x="2120900" y="3476625"/>
          <p14:tracePt t="69237" x="2097088" y="3476625"/>
          <p14:tracePt t="69239" x="2089150" y="3476625"/>
          <p14:tracePt t="69241" x="2081213" y="3484563"/>
          <p14:tracePt t="69243" x="2065338" y="3484563"/>
          <p14:tracePt t="69245" x="2057400" y="3484563"/>
          <p14:tracePt t="69247" x="2041525" y="3492500"/>
          <p14:tracePt t="69249" x="2033588" y="3492500"/>
          <p14:tracePt t="69251" x="2017713" y="3492500"/>
          <p14:tracePt t="69254" x="2001838" y="3500438"/>
          <p14:tracePt t="69256" x="1993900" y="3500438"/>
          <p14:tracePt t="69258" x="1985963" y="3508375"/>
          <p14:tracePt t="69260" x="1970088" y="3508375"/>
          <p14:tracePt t="69262" x="1962150" y="3508375"/>
          <p14:tracePt t="69264" x="1954213" y="3516313"/>
          <p14:tracePt t="69266" x="1946275" y="3516313"/>
          <p14:tracePt t="69268" x="1938338" y="3524250"/>
          <p14:tracePt t="69271" x="1922463" y="3524250"/>
          <p14:tracePt t="69273" x="1912938" y="3532188"/>
          <p14:tracePt t="69275" x="1905000" y="3532188"/>
          <p14:tracePt t="69277" x="1897063" y="3532188"/>
          <p14:tracePt t="69279" x="1889125" y="3540125"/>
          <p14:tracePt t="69281" x="1881188" y="3540125"/>
          <p14:tracePt t="69283" x="1873250" y="3548063"/>
          <p14:tracePt t="69285" x="1865313" y="3548063"/>
          <p14:tracePt t="69288" x="1857375" y="3556000"/>
          <p14:tracePt t="69290" x="1849438" y="3556000"/>
          <p14:tracePt t="69292" x="1841500" y="3563938"/>
          <p14:tracePt t="69294" x="1833563" y="3563938"/>
          <p14:tracePt t="69296" x="1825625" y="3571875"/>
          <p14:tracePt t="69298" x="1817688" y="3571875"/>
          <p14:tracePt t="69300" x="1809750" y="3571875"/>
          <p14:tracePt t="69302" x="1801813" y="3579813"/>
          <p14:tracePt t="69305" x="1793875" y="3579813"/>
          <p14:tracePt t="69307" x="1785938" y="3587750"/>
          <p14:tracePt t="69309" x="1778000" y="3587750"/>
          <p14:tracePt t="69311" x="1770063" y="3595688"/>
          <p14:tracePt t="69313" x="1762125" y="3595688"/>
          <p14:tracePt t="69315" x="1754188" y="3605213"/>
          <p14:tracePt t="69317" x="1746250" y="3605213"/>
          <p14:tracePt t="69319" x="1738313" y="3605213"/>
          <p14:tracePt t="69322" x="1730375" y="3613150"/>
          <p14:tracePt t="69324" x="1722438" y="3613150"/>
          <p14:tracePt t="69326" x="1714500" y="3621088"/>
          <p14:tracePt t="69328" x="1706563" y="3621088"/>
          <p14:tracePt t="69330" x="1698625" y="3621088"/>
          <p14:tracePt t="69332" x="1698625" y="3629025"/>
          <p14:tracePt t="69334" x="1690688" y="3629025"/>
          <p14:tracePt t="69336" x="1682750" y="3629025"/>
          <p14:tracePt t="69339" x="1674813" y="3636963"/>
          <p14:tracePt t="69341" x="1666875" y="3636963"/>
          <p14:tracePt t="69345" x="1658938" y="3644900"/>
          <p14:tracePt t="69347" x="1651000" y="3644900"/>
          <p14:tracePt t="69349" x="1651000" y="3652838"/>
          <p14:tracePt t="69351" x="1643063" y="3652838"/>
          <p14:tracePt t="69356" x="1635125" y="3660775"/>
          <p14:tracePt t="69358" x="1627188" y="3660775"/>
          <p14:tracePt t="69362" x="1619250" y="3668713"/>
          <p14:tracePt t="69364" x="1611313" y="3668713"/>
          <p14:tracePt t="69368" x="1603375" y="3676650"/>
          <p14:tracePt t="69372" x="1595438" y="3684588"/>
          <p14:tracePt t="69376" x="1587500" y="3684588"/>
          <p14:tracePt t="69378" x="1579563" y="3692525"/>
          <p14:tracePt t="69382" x="1571625" y="3692525"/>
          <p14:tracePt t="69384" x="1571625" y="3700463"/>
          <p14:tracePt t="69386" x="1562100" y="3700463"/>
          <p14:tracePt t="69390" x="1554163" y="3708400"/>
          <p14:tracePt t="69394" x="1546225" y="3708400"/>
          <p14:tracePt t="69396" x="1546225" y="3716338"/>
          <p14:tracePt t="69398" x="1538288" y="3716338"/>
          <p14:tracePt t="69402" x="1538288" y="3724275"/>
          <p14:tracePt t="69404" x="1530350" y="3724275"/>
          <p14:tracePt t="69407" x="1522413" y="3732213"/>
          <p14:tracePt t="69411" x="1514475" y="3732213"/>
          <p14:tracePt t="69413" x="1514475" y="3740150"/>
          <p14:tracePt t="69415" x="1506538" y="3740150"/>
          <p14:tracePt t="69417" x="1506538" y="3748088"/>
          <p14:tracePt t="69419" x="1498600" y="3748088"/>
          <p14:tracePt t="69424" x="1490663" y="3756025"/>
          <p14:tracePt t="69426" x="1482725" y="3756025"/>
          <p14:tracePt t="69428" x="1482725" y="3763963"/>
          <p14:tracePt t="69432" x="1466850" y="3763963"/>
          <p14:tracePt t="69434" x="1466850" y="3771900"/>
          <p14:tracePt t="69436" x="1458913" y="3771900"/>
          <p14:tracePt t="69438" x="1458913" y="3779838"/>
          <p14:tracePt t="69440" x="1450975" y="3779838"/>
          <p14:tracePt t="69446" x="1443038" y="3787775"/>
          <p14:tracePt t="69450" x="1435100" y="3787775"/>
          <p14:tracePt t="69452" x="1435100" y="3795713"/>
          <p14:tracePt t="69456" x="1427163" y="3795713"/>
          <p14:tracePt t="69460" x="1427163" y="3803650"/>
          <p14:tracePt t="69464" x="1419225" y="3803650"/>
          <p14:tracePt t="69470" x="1419225" y="3811588"/>
          <p14:tracePt t="69472" x="1411288" y="3811588"/>
          <p14:tracePt t="69483" x="1403350" y="3811588"/>
          <p14:tracePt t="69487" x="1403350" y="3819525"/>
          <p14:tracePt t="69570" x="1403350" y="3827463"/>
          <p14:tracePt t="69576" x="1395413" y="3827463"/>
          <p14:tracePt t="69590" x="1395413" y="3835400"/>
          <p14:tracePt t="69702" x="1403350" y="3835400"/>
          <p14:tracePt t="69714" x="1403350" y="3827463"/>
          <p14:tracePt t="69720" x="1411288" y="3827463"/>
          <p14:tracePt t="69724" x="1419225" y="3819525"/>
          <p14:tracePt t="69728" x="1427163" y="3811588"/>
          <p14:tracePt t="69732" x="1435100" y="3803650"/>
          <p14:tracePt t="69734" x="1435100" y="3795713"/>
          <p14:tracePt t="69736" x="1443038" y="3795713"/>
          <p14:tracePt t="69738" x="1450975" y="3787775"/>
          <p14:tracePt t="69740" x="1450975" y="3779838"/>
          <p14:tracePt t="69742" x="1458913" y="3771900"/>
          <p14:tracePt t="69747" x="1466850" y="3756025"/>
          <p14:tracePt t="69751" x="1474788" y="3748088"/>
          <p14:tracePt t="69753" x="1482725" y="3740150"/>
          <p14:tracePt t="69755" x="1482725" y="3732213"/>
          <p14:tracePt t="69757" x="1490663" y="3724275"/>
          <p14:tracePt t="69759" x="1490663" y="3716338"/>
          <p14:tracePt t="69761" x="1498600" y="3708400"/>
          <p14:tracePt t="69764" x="1506538" y="3692525"/>
          <p14:tracePt t="69769" x="1514475" y="3676650"/>
          <p14:tracePt t="69770" x="1522413" y="3668713"/>
          <p14:tracePt t="69772" x="1522413" y="3660775"/>
          <p14:tracePt t="69774" x="1530350" y="3652838"/>
          <p14:tracePt t="69776" x="1530350" y="3636963"/>
          <p14:tracePt t="69778" x="1538288" y="3629025"/>
          <p14:tracePt t="69781" x="1546225" y="3613150"/>
          <p14:tracePt t="69786" x="1554163" y="3595688"/>
          <p14:tracePt t="69787" x="1562100" y="3587750"/>
          <p14:tracePt t="69789" x="1562100" y="3579813"/>
          <p14:tracePt t="69791" x="1571625" y="3571875"/>
          <p14:tracePt t="69793" x="1571625" y="3556000"/>
          <p14:tracePt t="69796" x="1579563" y="3548063"/>
          <p14:tracePt t="69798" x="1587500" y="3532188"/>
          <p14:tracePt t="69803" x="1595438" y="3516313"/>
          <p14:tracePt t="69804" x="1595438" y="3500438"/>
          <p14:tracePt t="69806" x="1603375" y="3492500"/>
          <p14:tracePt t="69808" x="1603375" y="3484563"/>
          <p14:tracePt t="69810" x="1603375" y="3476625"/>
          <p14:tracePt t="69813" x="1603375" y="3460750"/>
          <p14:tracePt t="69816" x="1611313" y="3452813"/>
          <p14:tracePt t="69819" x="1611313" y="3429000"/>
          <p14:tracePt t="69821" x="1611313" y="3421063"/>
          <p14:tracePt t="69823" x="1611313" y="3413125"/>
          <p14:tracePt t="69825" x="1611313" y="3405188"/>
          <p14:tracePt t="69827" x="1611313" y="3397250"/>
          <p14:tracePt t="69830" x="1611313" y="3389313"/>
          <p14:tracePt t="69832" x="1603375" y="3381375"/>
          <p14:tracePt t="69834" x="1603375" y="3373438"/>
          <p14:tracePt t="69837" x="1603375" y="3365500"/>
          <p14:tracePt t="69838" x="1603375" y="3357563"/>
          <p14:tracePt t="69840" x="1595438" y="3349625"/>
          <p14:tracePt t="69842" x="1595438" y="3341688"/>
          <p14:tracePt t="69844" x="1587500" y="3341688"/>
          <p14:tracePt t="69847" x="1587500" y="3333750"/>
          <p14:tracePt t="69849" x="1579563" y="3317875"/>
          <p14:tracePt t="69851" x="1571625" y="3317875"/>
          <p14:tracePt t="69854" x="1571625" y="3309938"/>
          <p14:tracePt t="69855" x="1562100" y="3302000"/>
          <p14:tracePt t="69857" x="1562100" y="3294063"/>
          <p14:tracePt t="69859" x="1554163" y="3286125"/>
          <p14:tracePt t="69864" x="1546225" y="3278188"/>
          <p14:tracePt t="69866" x="1538288" y="3270250"/>
          <p14:tracePt t="69869" x="1530350" y="3270250"/>
          <p14:tracePt t="69870" x="1530350" y="3262313"/>
          <p14:tracePt t="69872" x="1522413" y="3252788"/>
          <p14:tracePt t="69874" x="1514475" y="3252788"/>
          <p14:tracePt t="69878" x="1506538" y="3244850"/>
          <p14:tracePt t="69880" x="1498600" y="3244850"/>
          <p14:tracePt t="69883" x="1490663" y="3244850"/>
          <p14:tracePt t="69887" x="1482725" y="3236913"/>
          <p14:tracePt t="69891" x="1474788" y="3236913"/>
          <p14:tracePt t="69895" x="1466850" y="3236913"/>
          <p14:tracePt t="69900" x="1458913" y="3236913"/>
          <p14:tracePt t="69902" x="1450975" y="3236913"/>
          <p14:tracePt t="69906" x="1443038" y="3236913"/>
          <p14:tracePt t="69908" x="1443038" y="3228975"/>
          <p14:tracePt t="69910" x="1435100" y="3228975"/>
          <p14:tracePt t="69917" x="1427163" y="3228975"/>
          <p14:tracePt t="69921" x="1419225" y="3228975"/>
          <p14:tracePt t="69925" x="1411288" y="3228975"/>
          <p14:tracePt t="69933" x="1403350" y="3228975"/>
          <p14:tracePt t="69941" x="1403350" y="3236913"/>
          <p14:tracePt t="70025" x="1411288" y="3236913"/>
          <p14:tracePt t="70039" x="1411288" y="3244850"/>
          <p14:tracePt t="70047" x="1419225" y="3244850"/>
          <p14:tracePt t="70057" x="1419225" y="3252788"/>
          <p14:tracePt t="70064" x="1427163" y="3252788"/>
          <p14:tracePt t="70071" x="1427163" y="3262313"/>
          <p14:tracePt t="70073" x="1435100" y="3262313"/>
          <p14:tracePt t="70083" x="1443038" y="3270250"/>
          <p14:tracePt t="70089" x="1450975" y="3270250"/>
          <p14:tracePt t="70093" x="1450975" y="3278188"/>
          <p14:tracePt t="70098" x="1458913" y="3278188"/>
          <p14:tracePt t="70101" x="1466850" y="3286125"/>
          <p14:tracePt t="70106" x="1474788" y="3286125"/>
          <p14:tracePt t="70108" x="1474788" y="3294063"/>
          <p14:tracePt t="70110" x="1482725" y="3294063"/>
          <p14:tracePt t="70114" x="1482725" y="3302000"/>
          <p14:tracePt t="70116" x="1490663" y="3302000"/>
          <p14:tracePt t="70120" x="1498600" y="3309938"/>
          <p14:tracePt t="70124" x="1506538" y="3309938"/>
          <p14:tracePt t="70126" x="1506538" y="3317875"/>
          <p14:tracePt t="70128" x="1514475" y="3317875"/>
          <p14:tracePt t="70132" x="1514475" y="3325813"/>
          <p14:tracePt t="70134" x="1522413" y="3325813"/>
          <p14:tracePt t="70138" x="1530350" y="3333750"/>
          <p14:tracePt t="70144" x="1538288" y="3333750"/>
          <p14:tracePt t="70147" x="1538288" y="3341688"/>
          <p14:tracePt t="70151" x="1546225" y="3341688"/>
          <p14:tracePt t="70155" x="1546225" y="3349625"/>
          <p14:tracePt t="70159" x="1554163" y="3349625"/>
          <p14:tracePt t="70161" x="1554163" y="3357563"/>
          <p14:tracePt t="70169" x="1562100" y="3357563"/>
          <p14:tracePt t="70172" x="1562100" y="3365500"/>
          <p14:tracePt t="70265" x="1554163" y="3373438"/>
          <p14:tracePt t="70282" x="1546225" y="3373438"/>
          <p14:tracePt t="70294" x="1538288" y="3373438"/>
          <p14:tracePt t="70302" x="1530350" y="3373438"/>
          <p14:tracePt t="70308" x="1522413" y="3373438"/>
          <p14:tracePt t="70310" x="1522413" y="3381375"/>
          <p14:tracePt t="70315" x="1514475" y="3381375"/>
          <p14:tracePt t="70322" x="1506538" y="3381375"/>
          <p14:tracePt t="70337" x="1498600" y="3381375"/>
          <p14:tracePt t="70352" x="1506538" y="3381375"/>
          <p14:tracePt t="70375" x="1514475" y="3381375"/>
          <p14:tracePt t="70387" x="1522413" y="3381375"/>
          <p14:tracePt t="70396" x="1530350" y="3381375"/>
          <p14:tracePt t="70403" x="1538288" y="3381375"/>
          <p14:tracePt t="70409" x="1546225" y="3381375"/>
          <p14:tracePt t="70415" x="1554163" y="3381375"/>
          <p14:tracePt t="70421" x="1562100" y="3381375"/>
          <p14:tracePt t="70425" x="1571625" y="3381375"/>
          <p14:tracePt t="70431" x="1579563" y="3381375"/>
          <p14:tracePt t="70437" x="1587500" y="3381375"/>
          <p14:tracePt t="70443" x="1595438" y="3381375"/>
          <p14:tracePt t="70449" x="1603375" y="3381375"/>
          <p14:tracePt t="70459" x="1611313" y="3381375"/>
          <p14:tracePt t="70467" x="1619250" y="3381375"/>
          <p14:tracePt t="70475" x="1627188" y="3381375"/>
          <p14:tracePt t="70478" x="1635125" y="3381375"/>
          <p14:tracePt t="70484" x="1643063" y="3381375"/>
          <p14:tracePt t="70488" x="1651000" y="3381375"/>
          <p14:tracePt t="70492" x="1658938" y="3381375"/>
          <p14:tracePt t="70495" x="1666875" y="3389313"/>
          <p14:tracePt t="70499" x="1674813" y="3389313"/>
          <p14:tracePt t="70501" x="1682750" y="3389313"/>
          <p14:tracePt t="70505" x="1690688" y="3389313"/>
          <p14:tracePt t="70507" x="1698625" y="3389313"/>
          <p14:tracePt t="70510" x="1706563" y="3389313"/>
          <p14:tracePt t="70514" x="1714500" y="3389313"/>
          <p14:tracePt t="70516" x="1722438" y="3381375"/>
          <p14:tracePt t="70518" x="1730375" y="3381375"/>
          <p14:tracePt t="70522" x="1738313" y="3381375"/>
          <p14:tracePt t="70525" x="1746250" y="3381375"/>
          <p14:tracePt t="70526" x="1754188" y="3381375"/>
          <p14:tracePt t="70528" x="1762125" y="3381375"/>
          <p14:tracePt t="70532" x="1770063" y="3381375"/>
          <p14:tracePt t="70534" x="1778000" y="3381375"/>
          <p14:tracePt t="70536" x="1785938" y="3381375"/>
          <p14:tracePt t="70540" x="1793875" y="3381375"/>
          <p14:tracePt t="70542" x="1801813" y="3373438"/>
          <p14:tracePt t="70548" x="1809750" y="3373438"/>
          <p14:tracePt t="70550" x="1825625" y="3373438"/>
          <p14:tracePt t="70553" x="1825625" y="3365500"/>
          <p14:tracePt t="70555" x="1833563" y="3365500"/>
          <p14:tracePt t="70556" x="1841500" y="3365500"/>
          <p14:tracePt t="70560" x="1849438" y="3357563"/>
          <p14:tracePt t="70564" x="1857375" y="3349625"/>
          <p14:tracePt t="70566" x="1865313" y="3349625"/>
          <p14:tracePt t="70568" x="1865313" y="3341688"/>
          <p14:tracePt t="70571" x="1873250" y="3341688"/>
          <p14:tracePt t="70572" x="1881188" y="3333750"/>
          <p14:tracePt t="70576" x="1881188" y="3325813"/>
          <p14:tracePt t="70578" x="1889125" y="3317875"/>
          <p14:tracePt t="70583" x="1889125" y="3309938"/>
          <p14:tracePt t="70584" x="1889125" y="3302000"/>
          <p14:tracePt t="70587" x="1897063" y="3302000"/>
          <p14:tracePt t="70588" x="1897063" y="3294063"/>
          <p14:tracePt t="70592" x="1897063" y="3286125"/>
          <p14:tracePt t="70594" x="1897063" y="3278188"/>
          <p14:tracePt t="70599" x="1897063" y="3270250"/>
          <p14:tracePt t="70601" x="1897063" y="3262313"/>
          <p14:tracePt t="70605" x="1897063" y="3252788"/>
          <p14:tracePt t="70609" x="1897063" y="3244850"/>
          <p14:tracePt t="70615" x="1897063" y="3236913"/>
          <p14:tracePt t="70621" x="1889125" y="3228975"/>
          <p14:tracePt t="70627" x="1889125" y="3221038"/>
          <p14:tracePt t="70635" x="1889125" y="3213100"/>
          <p14:tracePt t="70639" x="1881188" y="3213100"/>
          <p14:tracePt t="70643" x="1881188" y="3205163"/>
          <p14:tracePt t="70655" x="1873250" y="3205163"/>
          <p14:tracePt t="70657" x="1873250" y="3197225"/>
          <p14:tracePt t="70739" x="1865313" y="3197225"/>
          <p14:tracePt t="70767" x="1857375" y="3205163"/>
          <p14:tracePt t="70781" x="1849438" y="3205163"/>
          <p14:tracePt t="70805" x="1841500" y="3205163"/>
          <p14:tracePt t="70835" x="1833563" y="3213100"/>
          <p14:tracePt t="70851" x="1825625" y="3213100"/>
          <p14:tracePt t="70855" x="1825625" y="3221038"/>
          <p14:tracePt t="70859" x="1817688" y="3228975"/>
          <p14:tracePt t="70861" x="1817688" y="3236913"/>
          <p14:tracePt t="70865" x="1809750" y="3244850"/>
          <p14:tracePt t="70868" x="1809750" y="3252788"/>
          <p14:tracePt t="70869" x="1809750" y="3262313"/>
          <p14:tracePt t="70871" x="1801813" y="3270250"/>
          <p14:tracePt t="70873" x="1801813" y="3278188"/>
          <p14:tracePt t="70875" x="1793875" y="3286125"/>
          <p14:tracePt t="70877" x="1793875" y="3294063"/>
          <p14:tracePt t="70881" x="1785938" y="3309938"/>
          <p14:tracePt t="70885" x="1778000" y="3317875"/>
          <p14:tracePt t="70886" x="1770063" y="3333750"/>
          <p14:tracePt t="70888" x="1762125" y="3341688"/>
          <p14:tracePt t="70890" x="1762125" y="3349625"/>
          <p14:tracePt t="70892" x="1754188" y="3357563"/>
          <p14:tracePt t="70894" x="1746250" y="3365500"/>
          <p14:tracePt t="70897" x="1746250" y="3373438"/>
          <p14:tracePt t="70903" x="1730375" y="3405188"/>
          <p14:tracePt t="70905" x="1722438" y="3405188"/>
          <p14:tracePt t="70906" x="1722438" y="3413125"/>
          <p14:tracePt t="70908" x="1714500" y="3421063"/>
          <p14:tracePt t="70910" x="1706563" y="3429000"/>
          <p14:tracePt t="70915" x="1698625" y="3444875"/>
          <p14:tracePt t="70920" x="1690688" y="3460750"/>
          <p14:tracePt t="70923" x="1682750" y="3460750"/>
          <p14:tracePt t="70926" x="1674813" y="3468688"/>
          <p14:tracePt t="70930" x="1674813" y="3476625"/>
          <p14:tracePt t="70947" x="1658938" y="3484563"/>
          <p14:tracePt t="70950" x="1651000" y="3484563"/>
          <p14:tracePt t="71004" x="1651000" y="3476625"/>
          <p14:tracePt t="71014" x="1651000" y="3468688"/>
          <p14:tracePt t="71017" x="1643063" y="3468688"/>
          <p14:tracePt t="71020" x="1643063" y="3460750"/>
          <p14:tracePt t="71022" x="1643063" y="3452813"/>
          <p14:tracePt t="71026" x="1643063" y="3444875"/>
          <p14:tracePt t="71028" x="1635125" y="3444875"/>
          <p14:tracePt t="71030" x="1635125" y="3436938"/>
          <p14:tracePt t="71032" x="1635125" y="3429000"/>
          <p14:tracePt t="71036" x="1627188" y="3421063"/>
          <p14:tracePt t="71039" x="1627188" y="3413125"/>
          <p14:tracePt t="71041" x="1627188" y="3405188"/>
          <p14:tracePt t="71043" x="1627188" y="3397250"/>
          <p14:tracePt t="71045" x="1627188" y="3389313"/>
          <p14:tracePt t="71048" x="1627188" y="3381375"/>
          <p14:tracePt t="71050" x="1619250" y="3381375"/>
          <p14:tracePt t="71051" x="1619250" y="3373438"/>
          <p14:tracePt t="71053" x="1619250" y="3365500"/>
          <p14:tracePt t="71055" x="1619250" y="3357563"/>
          <p14:tracePt t="71057" x="1619250" y="3349625"/>
          <p14:tracePt t="71061" x="1619250" y="3341688"/>
          <p14:tracePt t="71064" x="1619250" y="3333750"/>
          <p14:tracePt t="71066" x="1619250" y="3325813"/>
          <p14:tracePt t="71067" x="1619250" y="3317875"/>
          <p14:tracePt t="71069" x="1619250" y="3309938"/>
          <p14:tracePt t="71071" x="1619250" y="3302000"/>
          <p14:tracePt t="71075" x="1619250" y="3294063"/>
          <p14:tracePt t="71077" x="1619250" y="3286125"/>
          <p14:tracePt t="71080" x="1619250" y="3278188"/>
          <p14:tracePt t="71083" x="1619250" y="3270250"/>
          <p14:tracePt t="71087" x="1627188" y="3262313"/>
          <p14:tracePt t="71090" x="1627188" y="3252788"/>
          <p14:tracePt t="71092" x="1627188" y="3244850"/>
          <p14:tracePt t="71097" x="1627188" y="3236913"/>
          <p14:tracePt t="71099" x="1635125" y="3236913"/>
          <p14:tracePt t="71100" x="1635125" y="3228975"/>
          <p14:tracePt t="71104" x="1643063" y="3221038"/>
          <p14:tracePt t="71108" x="1643063" y="3213100"/>
          <p14:tracePt t="71113" x="1651000" y="3213100"/>
          <p14:tracePt t="71117" x="1651000" y="3205163"/>
          <p14:tracePt t="71118" x="1658938" y="3205163"/>
          <p14:tracePt t="71124" x="1666875" y="3197225"/>
          <p14:tracePt t="71132" x="1674813" y="3197225"/>
          <p14:tracePt t="71145" x="1682750" y="3197225"/>
          <p14:tracePt t="71163" x="1682750" y="3205163"/>
          <p14:tracePt t="71167" x="1690688" y="3205163"/>
          <p14:tracePt t="71169" x="1690688" y="3213100"/>
          <p14:tracePt t="71171" x="1698625" y="3221038"/>
          <p14:tracePt t="71173" x="1706563" y="3228975"/>
          <p14:tracePt t="71175" x="1706563" y="3236913"/>
          <p14:tracePt t="71177" x="1714500" y="3236913"/>
          <p14:tracePt t="71184" x="1730375" y="3262313"/>
          <p14:tracePt t="71185" x="1738313" y="3270250"/>
          <p14:tracePt t="71187" x="1746250" y="3286125"/>
          <p14:tracePt t="71189" x="1754188" y="3294063"/>
          <p14:tracePt t="71192" x="1762125" y="3309938"/>
          <p14:tracePt t="71194" x="1770063" y="3317875"/>
          <p14:tracePt t="71197" x="1778000" y="3325813"/>
          <p14:tracePt t="71199" x="1785938" y="3341688"/>
          <p14:tracePt t="71202" x="1793875" y="3357563"/>
          <p14:tracePt t="71204" x="1801813" y="3373438"/>
          <p14:tracePt t="71206" x="1809750" y="3381375"/>
          <p14:tracePt t="71208" x="1817688" y="3397250"/>
          <p14:tracePt t="71210" x="1825625" y="3405188"/>
          <p14:tracePt t="71213" x="1825625" y="3413125"/>
          <p14:tracePt t="71214" x="1833563" y="3421063"/>
          <p14:tracePt t="71216" x="1841500" y="3429000"/>
          <p14:tracePt t="71220" x="1849438" y="3452813"/>
          <p14:tracePt t="71222" x="1857375" y="3460750"/>
          <p14:tracePt t="71224" x="1865313" y="3468688"/>
          <p14:tracePt t="71226" x="1865313" y="3476625"/>
          <p14:tracePt t="71228" x="1873250" y="3484563"/>
          <p14:tracePt t="71231" x="1881188" y="3492500"/>
          <p14:tracePt t="71232" x="1881188" y="3500438"/>
          <p14:tracePt t="71235" x="1889125" y="3508375"/>
          <p14:tracePt t="71239" x="1897063" y="3516313"/>
          <p14:tracePt t="71241" x="1897063" y="3524250"/>
          <p14:tracePt t="71244" x="1905000" y="3532188"/>
          <p14:tracePt t="71245" x="1912938" y="3540125"/>
          <p14:tracePt t="71249" x="1922463" y="3548063"/>
          <p14:tracePt t="71255" x="1930400" y="3556000"/>
          <p14:tracePt t="71264" x="1938338" y="3563938"/>
          <p14:tracePt t="71401" x="1938338" y="3556000"/>
          <p14:tracePt t="71665" x="1938338" y="3548063"/>
          <p14:tracePt t="71743" x="1930400" y="3548063"/>
          <p14:tracePt t="71748" x="1930400" y="3563938"/>
          <p14:tracePt t="71751" x="1922463" y="3563938"/>
          <p14:tracePt t="71753" x="1922463" y="3571875"/>
          <p14:tracePt t="71755" x="1922463" y="3579813"/>
          <p14:tracePt t="71757" x="1912938" y="3579813"/>
          <p14:tracePt t="71759" x="1912938" y="3587750"/>
          <p14:tracePt t="71761" x="1912938" y="3595688"/>
          <p14:tracePt t="71764" x="1905000" y="3605213"/>
          <p14:tracePt t="71765" x="1905000" y="3613150"/>
          <p14:tracePt t="71767" x="1897063" y="3621088"/>
          <p14:tracePt t="71769" x="1889125" y="3629025"/>
          <p14:tracePt t="71771" x="1889125" y="3644900"/>
          <p14:tracePt t="71774" x="1881188" y="3652838"/>
          <p14:tracePt t="71776" x="1873250" y="3668713"/>
          <p14:tracePt t="71778" x="1865313" y="3684588"/>
          <p14:tracePt t="71780" x="1857375" y="3700463"/>
          <p14:tracePt t="71783" x="1857375" y="3708400"/>
          <p14:tracePt t="71785" x="1849438" y="3724275"/>
          <p14:tracePt t="71786" x="1841500" y="3740150"/>
          <p14:tracePt t="71788" x="1833563" y="3756025"/>
          <p14:tracePt t="71790" x="1825625" y="3763963"/>
          <p14:tracePt t="71792" x="1817688" y="3787775"/>
          <p14:tracePt t="71794" x="1809750" y="3795713"/>
          <p14:tracePt t="71797" x="1801813" y="3811588"/>
          <p14:tracePt t="71800" x="1793875" y="3827463"/>
          <p14:tracePt t="71807" x="1770063" y="3883025"/>
          <p14:tracePt t="71808" x="1762125" y="3898900"/>
          <p14:tracePt t="71810" x="1754188" y="3906838"/>
          <p14:tracePt t="71814" x="1738313" y="3930650"/>
          <p14:tracePt t="71816" x="1730375" y="3948113"/>
          <p14:tracePt t="71821" x="1714500" y="3971925"/>
          <p14:tracePt t="71823" x="1706563" y="3987800"/>
          <p14:tracePt t="71825" x="1706563" y="3995738"/>
          <p14:tracePt t="71826" x="1698625" y="4003675"/>
          <p14:tracePt t="71828" x="1690688" y="4011613"/>
          <p14:tracePt t="71830" x="1690688" y="4019550"/>
          <p14:tracePt t="71832" x="1682750" y="4027488"/>
          <p14:tracePt t="71837" x="1674813" y="4043363"/>
          <p14:tracePt t="71839" x="1674813" y="4051300"/>
          <p14:tracePt t="71840" x="1674813" y="4059238"/>
          <p14:tracePt t="71842" x="1666875" y="4067175"/>
          <p14:tracePt t="71847" x="1666875" y="4075113"/>
          <p14:tracePt t="71849" x="1658938" y="4075113"/>
          <p14:tracePt t="71852" x="1658938" y="4083050"/>
          <p14:tracePt t="71854" x="1658938" y="4090988"/>
          <p14:tracePt t="71857" x="1651000" y="4090988"/>
          <p14:tracePt t="71861" x="1651000" y="4098925"/>
          <p14:tracePt t="71876" x="1651000" y="4106863"/>
          <p14:tracePt t="72068" x="1651000" y="4098925"/>
          <p14:tracePt t="72095" x="1651000" y="4090988"/>
          <p14:tracePt t="72110" x="1651000" y="4083050"/>
          <p14:tracePt t="72114" x="1658938" y="4083050"/>
          <p14:tracePt t="72118" x="1658938" y="4075113"/>
          <p14:tracePt t="72123" x="1658938" y="4067175"/>
          <p14:tracePt t="72127" x="1658938" y="4059238"/>
          <p14:tracePt t="72133" x="1658938" y="4051300"/>
          <p14:tracePt t="72135" x="1666875" y="4051300"/>
          <p14:tracePt t="72137" x="1666875" y="4043363"/>
          <p14:tracePt t="72141" x="1666875" y="4035425"/>
          <p14:tracePt t="72145" x="1666875" y="4027488"/>
          <p14:tracePt t="72150" x="1666875" y="4019550"/>
          <p14:tracePt t="72153" x="1666875" y="4011613"/>
          <p14:tracePt t="72157" x="1666875" y="4003675"/>
          <p14:tracePt t="72161" x="1666875" y="3995738"/>
          <p14:tracePt t="72166" x="1666875" y="3987800"/>
          <p14:tracePt t="72168" x="1666875" y="3979863"/>
          <p14:tracePt t="72172" x="1666875" y="3971925"/>
          <p14:tracePt t="72176" x="1666875" y="3963988"/>
          <p14:tracePt t="72183" x="1666875" y="3948113"/>
          <p14:tracePt t="72186" x="1666875" y="3938588"/>
          <p14:tracePt t="72188" x="1658938" y="3930650"/>
          <p14:tracePt t="72190" x="1658938" y="3922713"/>
          <p14:tracePt t="72194" x="1658938" y="3914775"/>
          <p14:tracePt t="72197" x="1651000" y="3906838"/>
          <p14:tracePt t="72200" x="1651000" y="3898900"/>
          <p14:tracePt t="72202" x="1643063" y="3890963"/>
          <p14:tracePt t="72206" x="1643063" y="3883025"/>
          <p14:tracePt t="72210" x="1635125" y="3875088"/>
          <p14:tracePt t="72214" x="1635125" y="3867150"/>
          <p14:tracePt t="72217" x="1627188" y="3859213"/>
          <p14:tracePt t="72221" x="1627188" y="3851275"/>
          <p14:tracePt t="72223" x="1619250" y="3851275"/>
          <p14:tracePt t="72227" x="1619250" y="3843338"/>
          <p14:tracePt t="72230" x="1611313" y="3843338"/>
          <p14:tracePt t="72233" x="1611313" y="3835400"/>
          <p14:tracePt t="72235" x="1603375" y="3835400"/>
          <p14:tracePt t="72239" x="1603375" y="3827463"/>
          <p14:tracePt t="72241" x="1595438" y="3827463"/>
          <p14:tracePt t="72243" x="1595438" y="3819525"/>
          <p14:tracePt t="72247" x="1587500" y="3811588"/>
          <p14:tracePt t="72253" x="1579563" y="3803650"/>
          <p14:tracePt t="72258" x="1571625" y="3795713"/>
          <p14:tracePt t="72264" x="1562100" y="3787775"/>
          <p14:tracePt t="72266" x="1554163" y="3779838"/>
          <p14:tracePt t="72273" x="1546225" y="3771900"/>
          <p14:tracePt t="72275" x="1538288" y="3771900"/>
          <p14:tracePt t="72280" x="1530350" y="3763963"/>
          <p14:tracePt t="72283" x="1522413" y="3756025"/>
          <p14:tracePt t="72287" x="1514475" y="3756025"/>
          <p14:tracePt t="72289" x="1514475" y="3748088"/>
          <p14:tracePt t="72291" x="1506538" y="3748088"/>
          <p14:tracePt t="72295" x="1498600" y="3740150"/>
          <p14:tracePt t="72301" x="1490663" y="3740150"/>
          <p14:tracePt t="72303" x="1482725" y="3740150"/>
          <p14:tracePt t="72306" x="1482725" y="3732213"/>
          <p14:tracePt t="72307" x="1474788" y="3732213"/>
          <p14:tracePt t="72311" x="1466850" y="3732213"/>
          <p14:tracePt t="72316" x="1458913" y="3724275"/>
          <p14:tracePt t="72317" x="1450975" y="3724275"/>
          <p14:tracePt t="72321" x="1443038" y="3724275"/>
          <p14:tracePt t="72323" x="1435100" y="3724275"/>
          <p14:tracePt t="72325" x="1427163" y="3724275"/>
          <p14:tracePt t="72330" x="1419225" y="3724275"/>
          <p14:tracePt t="72332" x="1411288" y="3724275"/>
          <p14:tracePt t="72333" x="1403350" y="3716338"/>
          <p14:tracePt t="72335" x="1395413" y="3716338"/>
          <p14:tracePt t="72339" x="1387475" y="3716338"/>
          <p14:tracePt t="72341" x="1379538" y="3716338"/>
          <p14:tracePt t="72343" x="1371600" y="3716338"/>
          <p14:tracePt t="72345" x="1363663" y="3716338"/>
          <p14:tracePt t="72349" x="1355725" y="3716338"/>
          <p14:tracePt t="72350" x="1347788" y="3716338"/>
          <p14:tracePt t="72353" x="1339850" y="3716338"/>
          <p14:tracePt t="72354" x="1331913" y="3716338"/>
          <p14:tracePt t="72358" x="1323975" y="3716338"/>
          <p14:tracePt t="72360" x="1316038" y="3716338"/>
          <p14:tracePt t="72363" x="1308100" y="3716338"/>
          <p14:tracePt t="72365" x="1300163" y="3716338"/>
          <p14:tracePt t="72368" x="1292225" y="3716338"/>
          <p14:tracePt t="72370" x="1284288" y="3716338"/>
          <p14:tracePt t="72372" x="1276350" y="3716338"/>
          <p14:tracePt t="72374" x="1268413" y="3716338"/>
          <p14:tracePt t="72378" x="1260475" y="3716338"/>
          <p14:tracePt t="72381" x="1252538" y="3724275"/>
          <p14:tracePt t="72383" x="1244600" y="3724275"/>
          <p14:tracePt t="72386" x="1236663" y="3724275"/>
          <p14:tracePt t="72388" x="1228725" y="3724275"/>
          <p14:tracePt t="72390" x="1220788" y="3724275"/>
          <p14:tracePt t="72392" x="1211263" y="3724275"/>
          <p14:tracePt t="72394" x="1203325" y="3732213"/>
          <p14:tracePt t="72397" x="1195388" y="3732213"/>
          <p14:tracePt t="72400" x="1187450" y="3732213"/>
          <p14:tracePt t="72402" x="1179513" y="3740150"/>
          <p14:tracePt t="72404" x="1171575" y="3740150"/>
          <p14:tracePt t="72406" x="1163638" y="3740150"/>
          <p14:tracePt t="72408" x="1155700" y="3740150"/>
          <p14:tracePt t="72410" x="1155700" y="3748088"/>
          <p14:tracePt t="72414" x="1139825" y="3748088"/>
          <p14:tracePt t="72418" x="1123950" y="3756025"/>
          <p14:tracePt t="72420" x="1116013" y="3756025"/>
          <p14:tracePt t="72423" x="1108075" y="3756025"/>
          <p14:tracePt t="72425" x="1100138" y="3763963"/>
          <p14:tracePt t="72427" x="1092200" y="3763963"/>
          <p14:tracePt t="72432" x="1084263" y="3763963"/>
          <p14:tracePt t="72433" x="1076325" y="3771900"/>
          <p14:tracePt t="72435" x="1068388" y="3771900"/>
          <p14:tracePt t="72440" x="1060450" y="3779838"/>
          <p14:tracePt t="72442" x="1052513" y="3779838"/>
          <p14:tracePt t="72448" x="1044575" y="3787775"/>
          <p14:tracePt t="72450" x="1036638" y="3787775"/>
          <p14:tracePt t="72452" x="1036638" y="3795713"/>
          <p14:tracePt t="72454" x="1028700" y="3795713"/>
          <p14:tracePt t="72456" x="1028700" y="3803650"/>
          <p14:tracePt t="72458" x="1020763" y="3803650"/>
          <p14:tracePt t="72464" x="1012825" y="3811588"/>
          <p14:tracePt t="72468" x="1004888" y="3819525"/>
          <p14:tracePt t="72470" x="996950" y="3827463"/>
          <p14:tracePt t="72474" x="996950" y="3835400"/>
          <p14:tracePt t="72476" x="989013" y="3835400"/>
          <p14:tracePt t="72478" x="989013" y="3843338"/>
          <p14:tracePt t="72481" x="981075" y="3843338"/>
          <p14:tracePt t="72483" x="981075" y="3851275"/>
          <p14:tracePt t="72485" x="973138" y="3851275"/>
          <p14:tracePt t="72486" x="973138" y="3859213"/>
          <p14:tracePt t="72488" x="965200" y="3859213"/>
          <p14:tracePt t="72490" x="965200" y="3867150"/>
          <p14:tracePt t="72494" x="957263" y="3875088"/>
          <p14:tracePt t="72498" x="957263" y="3883025"/>
          <p14:tracePt t="72500" x="949325" y="3883025"/>
          <p14:tracePt t="72502" x="949325" y="3890963"/>
          <p14:tracePt t="72506" x="941388" y="3898900"/>
          <p14:tracePt t="72513" x="933450" y="3906838"/>
          <p14:tracePt t="72515" x="933450" y="3914775"/>
          <p14:tracePt t="72517" x="925513" y="3914775"/>
          <p14:tracePt t="72519" x="925513" y="3922713"/>
          <p14:tracePt t="72523" x="917575" y="3930650"/>
          <p14:tracePt t="72527" x="909638" y="3938588"/>
          <p14:tracePt t="72530" x="909638" y="3948113"/>
          <p14:tracePt t="72533" x="901700" y="3956050"/>
          <p14:tracePt t="72537" x="901700" y="3963988"/>
          <p14:tracePt t="72539" x="893763" y="3971925"/>
          <p14:tracePt t="72543" x="893763" y="3979863"/>
          <p14:tracePt t="72547" x="885825" y="3987800"/>
          <p14:tracePt t="72550" x="885825" y="3995738"/>
          <p14:tracePt t="72553" x="877888" y="4003675"/>
          <p14:tracePt t="72557" x="877888" y="4011613"/>
          <p14:tracePt t="72559" x="877888" y="4019550"/>
          <p14:tracePt t="72564" x="877888" y="4027488"/>
          <p14:tracePt t="72567" x="868363" y="4035425"/>
          <p14:tracePt t="72572" x="868363" y="4043363"/>
          <p14:tracePt t="72575" x="868363" y="4051300"/>
          <p14:tracePt t="72580" x="868363" y="4059238"/>
          <p14:tracePt t="72583" x="868363" y="4067175"/>
          <p14:tracePt t="72587" x="868363" y="4075113"/>
          <p14:tracePt t="72591" x="868363" y="4083050"/>
          <p14:tracePt t="72595" x="868363" y="4090988"/>
          <p14:tracePt t="72601" x="868363" y="4098925"/>
          <p14:tracePt t="72605" x="868363" y="4106863"/>
          <p14:tracePt t="72607" x="877888" y="4106863"/>
          <p14:tracePt t="72611" x="877888" y="4114800"/>
          <p14:tracePt t="72615" x="877888" y="4122738"/>
          <p14:tracePt t="72618" x="877888" y="4130675"/>
          <p14:tracePt t="72620" x="885825" y="4130675"/>
          <p14:tracePt t="72622" x="885825" y="4138613"/>
          <p14:tracePt t="72626" x="885825" y="4146550"/>
          <p14:tracePt t="72630" x="893763" y="4154488"/>
          <p14:tracePt t="72638" x="901700" y="4162425"/>
          <p14:tracePt t="72640" x="901700" y="4178300"/>
          <p14:tracePt t="72642" x="909638" y="4178300"/>
          <p14:tracePt t="72644" x="909638" y="4186238"/>
          <p14:tracePt t="72650" x="917575" y="4194175"/>
          <p14:tracePt t="72652" x="925513" y="4202113"/>
          <p14:tracePt t="72656" x="933450" y="4210050"/>
          <p14:tracePt t="72660" x="933450" y="4217988"/>
          <p14:tracePt t="72664" x="941388" y="4225925"/>
          <p14:tracePt t="72669" x="949325" y="4233863"/>
          <p14:tracePt t="72672" x="957263" y="4233863"/>
          <p14:tracePt t="72674" x="957263" y="4241800"/>
          <p14:tracePt t="72678" x="965200" y="4249738"/>
          <p14:tracePt t="72684" x="965200" y="4257675"/>
          <p14:tracePt t="72686" x="973138" y="4257675"/>
          <p14:tracePt t="72690" x="981075" y="4265613"/>
          <p14:tracePt t="72694" x="981075" y="4273550"/>
          <p14:tracePt t="72697" x="989013" y="4273550"/>
          <p14:tracePt t="72701" x="996950" y="4281488"/>
          <p14:tracePt t="72702" x="996950" y="4291013"/>
          <p14:tracePt t="72706" x="1004888" y="4298950"/>
          <p14:tracePt t="72710" x="1012825" y="4306888"/>
          <p14:tracePt t="72714" x="1020763" y="4314825"/>
          <p14:tracePt t="72718" x="1020763" y="4322763"/>
          <p14:tracePt t="72720" x="1028700" y="4322763"/>
          <p14:tracePt t="72723" x="1036638" y="4330700"/>
          <p14:tracePt t="72725" x="1036638" y="4338638"/>
          <p14:tracePt t="72730" x="1044575" y="4346575"/>
          <p14:tracePt t="72732" x="1044575" y="4354513"/>
          <p14:tracePt t="72734" x="1052513" y="4354513"/>
          <p14:tracePt t="72735" x="1052513" y="4362450"/>
          <p14:tracePt t="72738" x="1060450" y="4362450"/>
          <p14:tracePt t="72740" x="1068388" y="4370388"/>
          <p14:tracePt t="72744" x="1068388" y="4378325"/>
          <p14:tracePt t="72747" x="1076325" y="4386263"/>
          <p14:tracePt t="72750" x="1084263" y="4394200"/>
          <p14:tracePt t="72753" x="1092200" y="4402138"/>
          <p14:tracePt t="72757" x="1100138" y="4410075"/>
          <p14:tracePt t="72761" x="1108075" y="4418013"/>
          <p14:tracePt t="72765" x="1116013" y="4425950"/>
          <p14:tracePt t="72768" x="1123950" y="4433888"/>
          <p14:tracePt t="72771" x="1131888" y="4441825"/>
          <p14:tracePt t="72773" x="1131888" y="4449763"/>
          <p14:tracePt t="72775" x="1139825" y="4449763"/>
          <p14:tracePt t="72777" x="1139825" y="4457700"/>
          <p14:tracePt t="72780" x="1147763" y="4457700"/>
          <p14:tracePt t="72781" x="1155700" y="4465638"/>
          <p14:tracePt t="72785" x="1155700" y="4473575"/>
          <p14:tracePt t="72785" x="1163638" y="4473575"/>
          <p14:tracePt t="72787" x="1171575" y="4481513"/>
          <p14:tracePt t="72791" x="1179513" y="4489450"/>
          <p14:tracePt t="72793" x="1187450" y="4489450"/>
          <p14:tracePt t="72795" x="1187450" y="4497388"/>
          <p14:tracePt t="72799" x="1195388" y="4505325"/>
          <p14:tracePt t="72802" x="1211263" y="4513263"/>
          <p14:tracePt t="72805" x="1220788" y="4521200"/>
          <p14:tracePt t="72806" x="1228725" y="4521200"/>
          <p14:tracePt t="72808" x="1228725" y="4529138"/>
          <p14:tracePt t="72810" x="1236663" y="4529138"/>
          <p14:tracePt t="72814" x="1252538" y="4537075"/>
          <p14:tracePt t="72816" x="1260475" y="4545013"/>
          <p14:tracePt t="72819" x="1268413" y="4545013"/>
          <p14:tracePt t="72821" x="1276350" y="4552950"/>
          <p14:tracePt t="72823" x="1284288" y="4552950"/>
          <p14:tracePt t="72826" x="1292225" y="4560888"/>
          <p14:tracePt t="72828" x="1300163" y="4560888"/>
          <p14:tracePt t="72831" x="1308100" y="4560888"/>
          <p14:tracePt t="72832" x="1316038" y="4568825"/>
          <p14:tracePt t="72835" x="1323975" y="4568825"/>
          <p14:tracePt t="72837" x="1331913" y="4568825"/>
          <p14:tracePt t="72838" x="1339850" y="4576763"/>
          <p14:tracePt t="72840" x="1347788" y="4576763"/>
          <p14:tracePt t="72843" x="1363663" y="4576763"/>
          <p14:tracePt t="72845" x="1371600" y="4584700"/>
          <p14:tracePt t="72848" x="1379538" y="4584700"/>
          <p14:tracePt t="72850" x="1387475" y="4584700"/>
          <p14:tracePt t="72854" x="1403350" y="4592638"/>
          <p14:tracePt t="72855" x="1411288" y="4592638"/>
          <p14:tracePt t="72857" x="1427163" y="4592638"/>
          <p14:tracePt t="72859" x="1435100" y="4592638"/>
          <p14:tracePt t="72861" x="1443038" y="4600575"/>
          <p14:tracePt t="72864" x="1450975" y="4600575"/>
          <p14:tracePt t="72866" x="1458913" y="4600575"/>
          <p14:tracePt t="72870" x="1474788" y="4608513"/>
          <p14:tracePt t="72872" x="1482725" y="4608513"/>
          <p14:tracePt t="72873" x="1490663" y="4608513"/>
          <p14:tracePt t="72875" x="1498600" y="4608513"/>
          <p14:tracePt t="72877" x="1506538" y="4616450"/>
          <p14:tracePt t="72881" x="1522413" y="4616450"/>
          <p14:tracePt t="72888" x="1546225" y="4616450"/>
          <p14:tracePt t="72889" x="1554163" y="4624388"/>
          <p14:tracePt t="72891" x="1562100" y="4624388"/>
          <p14:tracePt t="72893" x="1571625" y="4624388"/>
          <p14:tracePt t="72895" x="1579563" y="4624388"/>
          <p14:tracePt t="72898" x="1587500" y="4624388"/>
          <p14:tracePt t="72902" x="1603375" y="4624388"/>
          <p14:tracePt t="72903" x="1611313" y="4624388"/>
          <p14:tracePt t="72905" x="1619250" y="4633913"/>
          <p14:tracePt t="72907" x="1627188" y="4633913"/>
          <p14:tracePt t="72909" x="1635125" y="4633913"/>
          <p14:tracePt t="72911" x="1643063" y="4633913"/>
          <p14:tracePt t="72915" x="1651000" y="4633913"/>
          <p14:tracePt t="72918" x="1666875" y="4633913"/>
          <p14:tracePt t="72922" x="1674813" y="4633913"/>
          <p14:tracePt t="72924" x="1682750" y="4633913"/>
          <p14:tracePt t="72926" x="1690688" y="4633913"/>
          <p14:tracePt t="72930" x="1698625" y="4633913"/>
          <p14:tracePt t="72933" x="1706563" y="4633913"/>
          <p14:tracePt t="72935" x="1714500" y="4633913"/>
          <p14:tracePt t="72937" x="1722438" y="4633913"/>
          <p14:tracePt t="72939" x="1730375" y="4633913"/>
          <p14:tracePt t="72941" x="1738313" y="4633913"/>
          <p14:tracePt t="72945" x="1746250" y="4633913"/>
          <p14:tracePt t="72948" x="1762125" y="4624388"/>
          <p14:tracePt t="72952" x="1770063" y="4624388"/>
          <p14:tracePt t="72954" x="1778000" y="4624388"/>
          <p14:tracePt t="72956" x="1785938" y="4624388"/>
          <p14:tracePt t="72958" x="1793875" y="4624388"/>
          <p14:tracePt t="72960" x="1801813" y="4624388"/>
          <p14:tracePt t="72963" x="1809750" y="4624388"/>
          <p14:tracePt t="72965" x="1817688" y="4624388"/>
          <p14:tracePt t="72967" x="1825625" y="4624388"/>
          <p14:tracePt t="72971" x="1833563" y="4624388"/>
          <p14:tracePt t="72973" x="1841500" y="4616450"/>
          <p14:tracePt t="72975" x="1849438" y="4616450"/>
          <p14:tracePt t="72977" x="1865313" y="4616450"/>
          <p14:tracePt t="72981" x="1873250" y="4616450"/>
          <p14:tracePt t="72983" x="1881188" y="4616450"/>
          <p14:tracePt t="72998" x="1922463" y="4600575"/>
          <p14:tracePt t="72999" x="1930400" y="4600575"/>
          <p14:tracePt t="73001" x="1938338" y="4600575"/>
          <p14:tracePt t="73005" x="1946275" y="4592638"/>
          <p14:tracePt t="73007" x="1954213" y="4592638"/>
          <p14:tracePt t="73011" x="1962150" y="4592638"/>
          <p14:tracePt t="73013" x="1962150" y="4584700"/>
          <p14:tracePt t="73015" x="1970088" y="4584700"/>
          <p14:tracePt t="73019" x="1978025" y="4584700"/>
          <p14:tracePt t="73021" x="1978025" y="4576763"/>
          <p14:tracePt t="73025" x="1985963" y="4576763"/>
          <p14:tracePt t="73031" x="1993900" y="4576763"/>
          <p14:tracePt t="73033" x="1993900" y="4568825"/>
          <p14:tracePt t="73037" x="2001838" y="4568825"/>
          <p14:tracePt t="73041" x="2001838" y="4560888"/>
          <p14:tracePt t="73043" x="2009775" y="4560888"/>
          <p14:tracePt t="73047" x="2017713" y="4552950"/>
          <p14:tracePt t="73053" x="2025650" y="4545013"/>
          <p14:tracePt t="73057" x="2033588" y="4537075"/>
          <p14:tracePt t="73061" x="2041525" y="4529138"/>
          <p14:tracePt t="73067" x="2049463" y="4521200"/>
          <p14:tracePt t="73069" x="2057400" y="4521200"/>
          <p14:tracePt t="73071" x="2057400" y="4513263"/>
          <p14:tracePt t="73073" x="2065338" y="4513263"/>
          <p14:tracePt t="73075" x="2065338" y="4505325"/>
          <p14:tracePt t="73077" x="2073275" y="4497388"/>
          <p14:tracePt t="73081" x="2081213" y="4489450"/>
          <p14:tracePt t="73087" x="2089150" y="4473575"/>
          <p14:tracePt t="73091" x="2097088" y="4465638"/>
          <p14:tracePt t="73093" x="2097088" y="4457700"/>
          <p14:tracePt t="73098" x="2105025" y="4449763"/>
          <p14:tracePt t="73101" x="2105025" y="4441825"/>
          <p14:tracePt t="73103" x="2112963" y="4433888"/>
          <p14:tracePt t="73106" x="2112963" y="4425950"/>
          <p14:tracePt t="73110" x="2120900" y="4418013"/>
          <p14:tracePt t="73113" x="2120900" y="4410075"/>
          <p14:tracePt t="73116" x="2120900" y="4402138"/>
          <p14:tracePt t="73119" x="2120900" y="4394200"/>
          <p14:tracePt t="73120" x="2128838" y="4394200"/>
          <p14:tracePt t="73122" x="2128838" y="4386263"/>
          <p14:tracePt t="73124" x="2128838" y="4378325"/>
          <p14:tracePt t="73128" x="2136775" y="4370388"/>
          <p14:tracePt t="73130" x="2136775" y="4362450"/>
          <p14:tracePt t="73134" x="2136775" y="4354513"/>
          <p14:tracePt t="73137" x="2144713" y="4346575"/>
          <p14:tracePt t="73140" x="2144713" y="4338638"/>
          <p14:tracePt t="73142" x="2144713" y="4330700"/>
          <p14:tracePt t="73144" x="2152650" y="4322763"/>
          <p14:tracePt t="73150" x="2152650" y="4306888"/>
          <p14:tracePt t="73152" x="2160588" y="4298950"/>
          <p14:tracePt t="73156" x="2160588" y="4291013"/>
          <p14:tracePt t="73158" x="2160588" y="4281488"/>
          <p14:tracePt t="73164" x="2168525" y="4265613"/>
          <p14:tracePt t="73168" x="2168525" y="4257675"/>
          <p14:tracePt t="73170" x="2168525" y="4249738"/>
          <p14:tracePt t="73174" x="2168525" y="4241800"/>
          <p14:tracePt t="73176" x="2176463" y="4233863"/>
          <p14:tracePt t="73181" x="2176463" y="4225925"/>
          <p14:tracePt t="73183" x="2176463" y="4217988"/>
          <p14:tracePt t="73184" x="2176463" y="4210050"/>
          <p14:tracePt t="73188" x="2176463" y="4202113"/>
          <p14:tracePt t="73190" x="2176463" y="4194175"/>
          <p14:tracePt t="73194" x="2176463" y="4186238"/>
          <p14:tracePt t="73197" x="2176463" y="4178300"/>
          <p14:tracePt t="73200" x="2176463" y="4170363"/>
          <p14:tracePt t="73202" x="2176463" y="4162425"/>
          <p14:tracePt t="73204" x="2176463" y="4154488"/>
          <p14:tracePt t="73206" x="2176463" y="4146550"/>
          <p14:tracePt t="73210" x="2176463" y="4138613"/>
          <p14:tracePt t="73213" x="2184400" y="4130675"/>
          <p14:tracePt t="73215" x="2184400" y="4122738"/>
          <p14:tracePt t="73216" x="2184400" y="4114800"/>
          <p14:tracePt t="73218" x="2184400" y="4106863"/>
          <p14:tracePt t="73222" x="2184400" y="4098925"/>
          <p14:tracePt t="73224" x="2184400" y="4090988"/>
          <p14:tracePt t="73226" x="2176463" y="4083050"/>
          <p14:tracePt t="73230" x="2176463" y="4075113"/>
          <p14:tracePt t="73232" x="2176463" y="4067175"/>
          <p14:tracePt t="73236" x="2176463" y="4059238"/>
          <p14:tracePt t="73240" x="2176463" y="4051300"/>
          <p14:tracePt t="73244" x="2176463" y="4043363"/>
          <p14:tracePt t="73248" x="2176463" y="4035425"/>
          <p14:tracePt t="73254" x="2168525" y="4027488"/>
          <p14:tracePt t="73260" x="2168525" y="4019550"/>
          <p14:tracePt t="73267" x="2168525" y="4011613"/>
          <p14:tracePt t="73273" x="2160588" y="4003675"/>
          <p14:tracePt t="73281" x="2160588" y="3995738"/>
          <p14:tracePt t="73291" x="2152650" y="3995738"/>
          <p14:tracePt t="73293" x="2152650" y="3987800"/>
          <p14:tracePt t="73308" x="2152650" y="3979863"/>
          <p14:tracePt t="73310" x="2144713" y="3979863"/>
          <p14:tracePt t="73316" x="2144713" y="3971925"/>
          <p14:tracePt t="73322" x="2136775" y="3971925"/>
          <p14:tracePt t="73323" x="2136775" y="3963988"/>
          <p14:tracePt t="73325" x="2128838" y="3963988"/>
          <p14:tracePt t="73330" x="2120900" y="3956050"/>
          <p14:tracePt t="73333" x="2112963" y="3956050"/>
          <p14:tracePt t="73335" x="2112963" y="3948113"/>
          <p14:tracePt t="73338" x="2105025" y="3948113"/>
          <p14:tracePt t="73339" x="2097088" y="3948113"/>
          <p14:tracePt t="73341" x="2097088" y="3938588"/>
          <p14:tracePt t="73343" x="2089150" y="3938588"/>
          <p14:tracePt t="73345" x="2081213" y="3938588"/>
          <p14:tracePt t="73348" x="2073275" y="3930650"/>
          <p14:tracePt t="73350" x="2065338" y="3930650"/>
          <p14:tracePt t="73354" x="2049463" y="3922713"/>
          <p14:tracePt t="73355" x="2041525" y="3922713"/>
          <p14:tracePt t="73357" x="2033588" y="3914775"/>
          <p14:tracePt t="73359" x="2025650" y="3914775"/>
          <p14:tracePt t="73361" x="2017713" y="3914775"/>
          <p14:tracePt t="73364" x="2009775" y="3914775"/>
          <p14:tracePt t="73366" x="2001838" y="3906838"/>
          <p14:tracePt t="73370" x="1985963" y="3906838"/>
          <p14:tracePt t="73372" x="1978025" y="3906838"/>
          <p14:tracePt t="73373" x="1970088" y="3906838"/>
          <p14:tracePt t="73375" x="1954213" y="3906838"/>
          <p14:tracePt t="73377" x="1946275" y="3906838"/>
          <p14:tracePt t="73380" x="1930400" y="3898900"/>
          <p14:tracePt t="73383" x="1912938" y="3898900"/>
          <p14:tracePt t="73386" x="1897063" y="3898900"/>
          <p14:tracePt t="73387" x="1889125" y="3898900"/>
          <p14:tracePt t="73389" x="1873250" y="3898900"/>
          <p14:tracePt t="73391" x="1865313" y="3898900"/>
          <p14:tracePt t="73393" x="1857375" y="3898900"/>
          <p14:tracePt t="73395" x="1841500" y="3898900"/>
          <p14:tracePt t="73398" x="1825625" y="3890963"/>
          <p14:tracePt t="73401" x="1809750" y="3890963"/>
          <p14:tracePt t="73403" x="1793875" y="3890963"/>
          <p14:tracePt t="73405" x="1778000" y="3890963"/>
          <p14:tracePt t="73407" x="1770063" y="3890963"/>
          <p14:tracePt t="73409" x="1754188" y="3890963"/>
          <p14:tracePt t="73411" x="1746250" y="3890963"/>
          <p14:tracePt t="73414" x="1730375" y="3890963"/>
          <p14:tracePt t="73418" x="1706563" y="3898900"/>
          <p14:tracePt t="73420" x="1698625" y="3898900"/>
          <p14:tracePt t="73421" x="1682750" y="3898900"/>
          <p14:tracePt t="73423" x="1666875" y="3890963"/>
          <p14:tracePt t="73425" x="1658938" y="3890963"/>
          <p14:tracePt t="73427" x="1643063" y="3890963"/>
          <p14:tracePt t="73432" x="1627188" y="3898900"/>
          <p14:tracePt t="73433" x="1611313" y="3898900"/>
          <p14:tracePt t="73435" x="1603375" y="3898900"/>
          <p14:tracePt t="73437" x="1587500" y="3898900"/>
          <p14:tracePt t="73439" x="1579563" y="3898900"/>
          <p14:tracePt t="73441" x="1571625" y="3898900"/>
          <p14:tracePt t="73443" x="1554163" y="3898900"/>
          <p14:tracePt t="73445" x="1546225" y="3898900"/>
          <p14:tracePt t="73448" x="1538288" y="3898900"/>
          <p14:tracePt t="73449" x="1522413" y="3898900"/>
          <p14:tracePt t="73451" x="1514475" y="3898900"/>
          <p14:tracePt t="73453" x="1498600" y="3898900"/>
          <p14:tracePt t="73455" x="1490663" y="3906838"/>
          <p14:tracePt t="73457" x="1474788" y="3906838"/>
          <p14:tracePt t="73459" x="1466850" y="3906838"/>
          <p14:tracePt t="73461" x="1450975" y="3906838"/>
          <p14:tracePt t="73464" x="1443038" y="3906838"/>
          <p14:tracePt t="73465" x="1427163" y="3906838"/>
          <p14:tracePt t="73467" x="1419225" y="3906838"/>
          <p14:tracePt t="73469" x="1411288" y="3906838"/>
          <p14:tracePt t="73471" x="1395413" y="3906838"/>
          <p14:tracePt t="73473" x="1387475" y="3914775"/>
          <p14:tracePt t="73475" x="1371600" y="3914775"/>
          <p14:tracePt t="73477" x="1363663" y="3914775"/>
          <p14:tracePt t="73480" x="1355725" y="3914775"/>
          <p14:tracePt t="73482" x="1347788" y="3914775"/>
          <p14:tracePt t="73483" x="1331913" y="3914775"/>
          <p14:tracePt t="73485" x="1323975" y="3914775"/>
          <p14:tracePt t="73487" x="1316038" y="3914775"/>
          <p14:tracePt t="73489" x="1308100" y="3914775"/>
          <p14:tracePt t="73491" x="1300163" y="3914775"/>
          <p14:tracePt t="73493" x="1292225" y="3914775"/>
          <p14:tracePt t="73497" x="1284288" y="3914775"/>
          <p14:tracePt t="73499" x="1276350" y="3914775"/>
          <p14:tracePt t="73501" x="1268413" y="3914775"/>
          <p14:tracePt t="73503" x="1260475" y="3914775"/>
          <p14:tracePt t="73507" x="1252538" y="3914775"/>
          <p14:tracePt t="73509" x="1244600" y="3922713"/>
          <p14:tracePt t="73511" x="1236663" y="3922713"/>
          <p14:tracePt t="73515" x="1228725" y="3922713"/>
          <p14:tracePt t="73517" x="1220788" y="3922713"/>
          <p14:tracePt t="73519" x="1211263" y="3922713"/>
          <p14:tracePt t="73523" x="1203325" y="3922713"/>
          <p14:tracePt t="73525" x="1195388" y="3930650"/>
          <p14:tracePt t="73527" x="1187450" y="3930650"/>
          <p14:tracePt t="73532" x="1179513" y="3930650"/>
          <p14:tracePt t="73533" x="1171575" y="3938588"/>
          <p14:tracePt t="73537" x="1163638" y="3938588"/>
          <p14:tracePt t="73539" x="1155700" y="3938588"/>
          <p14:tracePt t="73541" x="1147763" y="3938588"/>
          <p14:tracePt t="73543" x="1147763" y="3948113"/>
          <p14:tracePt t="73545" x="1139825" y="3948113"/>
          <p14:tracePt t="73549" x="1131888" y="3948113"/>
          <p14:tracePt t="73550" x="1123950" y="3948113"/>
          <p14:tracePt t="73552" x="1123950" y="3956050"/>
          <p14:tracePt t="73554" x="1116013" y="3956050"/>
          <p14:tracePt t="73558" x="1108075" y="3956050"/>
          <p14:tracePt t="73564" x="1100138" y="3963988"/>
          <p14:tracePt t="73567" x="1092200" y="3963988"/>
          <p14:tracePt t="73571" x="1084263" y="3963988"/>
          <p14:tracePt t="73575" x="1084263" y="3971925"/>
          <p14:tracePt t="73577" x="1076325" y="3971925"/>
          <p14:tracePt t="73582" x="1068388" y="3971925"/>
          <p14:tracePt t="73584" x="1068388" y="3979863"/>
          <p14:tracePt t="73587" x="1060450" y="3979863"/>
          <p14:tracePt t="73591" x="1052513" y="3987800"/>
          <p14:tracePt t="73597" x="1044575" y="3987800"/>
          <p14:tracePt t="73600" x="1044575" y="3995738"/>
          <p14:tracePt t="73601" x="1036638" y="3995738"/>
          <p14:tracePt t="73605" x="1036638" y="4003675"/>
          <p14:tracePt t="73608" x="1028700" y="4003675"/>
          <p14:tracePt t="73614" x="1020763" y="4011613"/>
          <p14:tracePt t="73620" x="1020763" y="4019550"/>
          <p14:tracePt t="73622" x="1012825" y="4019550"/>
          <p14:tracePt t="73628" x="1012825" y="4027488"/>
          <p14:tracePt t="73631" x="1004888" y="4027488"/>
          <p14:tracePt t="73634" x="1004888" y="4035425"/>
          <p14:tracePt t="73638" x="996950" y="4035425"/>
          <p14:tracePt t="73643" x="996950" y="4043363"/>
          <p14:tracePt t="73650" x="989013" y="4051300"/>
          <p14:tracePt t="73659" x="989013" y="4059238"/>
          <p14:tracePt t="73667" x="981075" y="4067175"/>
          <p14:tracePt t="73673" x="981075" y="4075113"/>
          <p14:tracePt t="73677" x="981075" y="4083050"/>
          <p14:tracePt t="73682" x="973138" y="4090988"/>
          <p14:tracePt t="73685" x="973138" y="4098925"/>
          <p14:tracePt t="73689" x="973138" y="4106863"/>
          <p14:tracePt t="73693" x="973138" y="4114800"/>
          <p14:tracePt t="73698" x="973138" y="4122738"/>
          <p14:tracePt t="73700" x="973138" y="4130675"/>
          <p14:tracePt t="73704" x="973138" y="4138613"/>
          <p14:tracePt t="73708" x="973138" y="4146550"/>
          <p14:tracePt t="73714" x="973138" y="4154488"/>
          <p14:tracePt t="73716" x="973138" y="4162425"/>
          <p14:tracePt t="73722" x="973138" y="4170363"/>
          <p14:tracePt t="73728" x="973138" y="4178300"/>
          <p14:tracePt t="73736" x="981075" y="4186238"/>
          <p14:tracePt t="73744" x="981075" y="4194175"/>
          <p14:tracePt t="73841" x="981075" y="4202113"/>
          <p14:tracePt t="73871" x="989013" y="4202113"/>
          <p14:tracePt t="73911" x="996950" y="4202113"/>
          <p14:tracePt t="73917" x="1004888" y="4202113"/>
          <p14:tracePt t="73923" x="1012825" y="4202113"/>
          <p14:tracePt t="73927" x="1020763" y="4202113"/>
          <p14:tracePt t="73932" x="1028700" y="4202113"/>
          <p14:tracePt t="73933" x="1036638" y="4202113"/>
          <p14:tracePt t="73938" x="1044575" y="4202113"/>
          <p14:tracePt t="73951" x="1084263" y="4194175"/>
          <p14:tracePt t="73953" x="1092200" y="4194175"/>
          <p14:tracePt t="73955" x="1100138" y="4194175"/>
          <p14:tracePt t="73957" x="1108075" y="4194175"/>
          <p14:tracePt t="73959" x="1116013" y="4194175"/>
          <p14:tracePt t="73961" x="1123950" y="4194175"/>
          <p14:tracePt t="73964" x="1131888" y="4194175"/>
          <p14:tracePt t="73968" x="1139825" y="4194175"/>
          <p14:tracePt t="73970" x="1147763" y="4194175"/>
          <p14:tracePt t="73972" x="1155700" y="4194175"/>
          <p14:tracePt t="73974" x="1163638" y="4194175"/>
          <p14:tracePt t="73978" x="1171575" y="4194175"/>
          <p14:tracePt t="73981" x="1179513" y="4194175"/>
          <p14:tracePt t="73983" x="1187450" y="4194175"/>
          <p14:tracePt t="73987" x="1195388" y="4194175"/>
          <p14:tracePt t="73991" x="1203325" y="4194175"/>
          <p14:tracePt t="73993" x="1211263" y="4194175"/>
          <p14:tracePt t="73997" x="1220788" y="4194175"/>
          <p14:tracePt t="73999" x="1228725" y="4194175"/>
          <p14:tracePt t="74002" x="1236663" y="4194175"/>
          <p14:tracePt t="74005" x="1244600" y="4194175"/>
          <p14:tracePt t="74007" x="1252538" y="4194175"/>
          <p14:tracePt t="74009" x="1260475" y="4194175"/>
          <p14:tracePt t="74014" x="1268413" y="4194175"/>
          <p14:tracePt t="74015" x="1276350" y="4194175"/>
          <p14:tracePt t="74017" x="1284288" y="4194175"/>
          <p14:tracePt t="74019" x="1292225" y="4194175"/>
          <p14:tracePt t="74021" x="1300163" y="4194175"/>
          <p14:tracePt t="74025" x="1308100" y="4194175"/>
          <p14:tracePt t="74028" x="1316038" y="4194175"/>
          <p14:tracePt t="74030" x="1323975" y="4194175"/>
          <p14:tracePt t="74032" x="1331913" y="4194175"/>
          <p14:tracePt t="74034" x="1339850" y="4194175"/>
          <p14:tracePt t="74036" x="1347788" y="4194175"/>
          <p14:tracePt t="74040" x="1355725" y="4194175"/>
          <p14:tracePt t="74043" x="1371600" y="4194175"/>
          <p14:tracePt t="74047" x="1379538" y="4194175"/>
          <p14:tracePt t="74049" x="1387475" y="4194175"/>
          <p14:tracePt t="74051" x="1395413" y="4194175"/>
          <p14:tracePt t="74055" x="1403350" y="4194175"/>
          <p14:tracePt t="74058" x="1411288" y="4194175"/>
          <p14:tracePt t="74059" x="1419225" y="4194175"/>
          <p14:tracePt t="74064" x="1427163" y="4194175"/>
          <p14:tracePt t="74065" x="1435100" y="4194175"/>
          <p14:tracePt t="74067" x="1443038" y="4202113"/>
          <p14:tracePt t="74071" x="1450975" y="4202113"/>
          <p14:tracePt t="74073" x="1458913" y="4202113"/>
          <p14:tracePt t="74075" x="1466850" y="4202113"/>
          <p14:tracePt t="74080" x="1474788" y="4202113"/>
          <p14:tracePt t="74082" x="1482725" y="4202113"/>
          <p14:tracePt t="74083" x="1490663" y="4202113"/>
          <p14:tracePt t="74087" x="1498600" y="4202113"/>
          <p14:tracePt t="74090" x="1506538" y="4202113"/>
          <p14:tracePt t="74091" x="1514475" y="4202113"/>
          <p14:tracePt t="74095" x="1522413" y="4202113"/>
          <p14:tracePt t="74098" x="1530350" y="4202113"/>
          <p14:tracePt t="74101" x="1538288" y="4202113"/>
          <p14:tracePt t="74103" x="1546225" y="4202113"/>
          <p14:tracePt t="74107" x="1554163" y="4202113"/>
          <p14:tracePt t="74111" x="1562100" y="4202113"/>
          <p14:tracePt t="74114" x="1571625" y="4202113"/>
          <p14:tracePt t="74118" x="1579563" y="4202113"/>
          <p14:tracePt t="74120" x="1587500" y="4202113"/>
          <p14:tracePt t="74122" x="1595438" y="4202113"/>
          <p14:tracePt t="74124" x="1603375" y="4202113"/>
          <p14:tracePt t="74126" x="1603375" y="4210050"/>
          <p14:tracePt t="74128" x="1611313" y="4210050"/>
          <p14:tracePt t="74131" x="1619250" y="4210050"/>
          <p14:tracePt t="74132" x="1627188" y="4210050"/>
          <p14:tracePt t="74134" x="1635125" y="4210050"/>
          <p14:tracePt t="74136" x="1643063" y="4210050"/>
          <p14:tracePt t="74138" x="1651000" y="4210050"/>
          <p14:tracePt t="74140" x="1658938" y="4210050"/>
          <p14:tracePt t="74142" x="1666875" y="4210050"/>
          <p14:tracePt t="74144" x="1674813" y="4217988"/>
          <p14:tracePt t="74147" x="1682750" y="4217988"/>
          <p14:tracePt t="74151" x="1706563" y="4217988"/>
          <p14:tracePt t="74152" x="1714500" y="4217988"/>
          <p14:tracePt t="74154" x="1722438" y="4217988"/>
          <p14:tracePt t="74156" x="1730375" y="4217988"/>
          <p14:tracePt t="74158" x="1746250" y="4217988"/>
          <p14:tracePt t="74160" x="1754188" y="4225925"/>
          <p14:tracePt t="74163" x="1770063" y="4225925"/>
          <p14:tracePt t="74167" x="1785938" y="4225925"/>
          <p14:tracePt t="74168" x="1793875" y="4225925"/>
          <p14:tracePt t="74170" x="1801813" y="4225925"/>
          <p14:tracePt t="74172" x="1809750" y="4233863"/>
          <p14:tracePt t="74174" x="1817688" y="4233863"/>
          <p14:tracePt t="74176" x="1825625" y="4233863"/>
          <p14:tracePt t="74179" x="1833563" y="4233863"/>
          <p14:tracePt t="74183" x="1849438" y="4241800"/>
          <p14:tracePt t="74184" x="1857375" y="4241800"/>
          <p14:tracePt t="74188" x="1865313" y="4241800"/>
          <p14:tracePt t="74190" x="1873250" y="4241800"/>
          <p14:tracePt t="74193" x="1881188" y="4241800"/>
          <p14:tracePt t="74195" x="1889125" y="4249738"/>
          <p14:tracePt t="74198" x="1897063" y="4249738"/>
          <p14:tracePt t="74200" x="1905000" y="4249738"/>
          <p14:tracePt t="74201" x="1912938" y="4249738"/>
          <p14:tracePt t="74203" x="1922463" y="4257675"/>
          <p14:tracePt t="74207" x="1930400" y="4257675"/>
          <p14:tracePt t="74209" x="1938338" y="4257675"/>
          <p14:tracePt t="74211" x="1946275" y="4257675"/>
          <p14:tracePt t="74214" x="1954213" y="4265613"/>
          <p14:tracePt t="74217" x="1962150" y="4265613"/>
          <p14:tracePt t="74219" x="1970088" y="4265613"/>
          <p14:tracePt t="74221" x="1978025" y="4265613"/>
          <p14:tracePt t="74223" x="1985963" y="4265613"/>
          <p14:tracePt t="74225" x="1985963" y="4273550"/>
          <p14:tracePt t="74227" x="1993900" y="4273550"/>
          <p14:tracePt t="74230" x="2001838" y="4273550"/>
          <p14:tracePt t="74233" x="2009775" y="4273550"/>
          <p14:tracePt t="74235" x="2017713" y="4273550"/>
          <p14:tracePt t="74238" x="2025650" y="4281488"/>
          <p14:tracePt t="74242" x="2033588" y="4281488"/>
          <p14:tracePt t="74244" x="2041525" y="4281488"/>
          <p14:tracePt t="74249" x="2049463" y="4291013"/>
          <p14:tracePt t="74252" x="2057400" y="4291013"/>
          <p14:tracePt t="74256" x="2065338" y="4291013"/>
          <p14:tracePt t="74260" x="2073275" y="4298950"/>
          <p14:tracePt t="74264" x="2081213" y="4298950"/>
          <p14:tracePt t="74266" x="2089150" y="4298950"/>
          <p14:tracePt t="74270" x="2097088" y="4298950"/>
          <p14:tracePt t="74272" x="2097088" y="4306888"/>
          <p14:tracePt t="74274" x="2105025" y="4306888"/>
          <p14:tracePt t="74278" x="2112963" y="4306888"/>
          <p14:tracePt t="74283" x="2120900" y="4306888"/>
          <p14:tracePt t="74287" x="2128838" y="4306888"/>
          <p14:tracePt t="74293" x="2136775" y="4306888"/>
          <p14:tracePt t="74298" x="2144713" y="4314825"/>
          <p14:tracePt t="74306" x="2152650" y="4314825"/>
          <p14:tracePt t="74313" x="2160588" y="4314825"/>
          <p14:tracePt t="74320" x="2168525" y="4314825"/>
          <p14:tracePt t="74326" x="2176463" y="4314825"/>
          <p14:tracePt t="74332" x="2176463" y="4322763"/>
          <p14:tracePt t="74334" x="2184400" y="4322763"/>
          <p14:tracePt t="74342" x="2192338" y="4322763"/>
          <p14:tracePt t="74348" x="2200275" y="4322763"/>
          <p14:tracePt t="74352" x="2200275" y="4330700"/>
          <p14:tracePt t="74356" x="2208213" y="4330700"/>
          <p14:tracePt t="74365" x="2216150" y="4330700"/>
          <p14:tracePt t="74373" x="2224088" y="4330700"/>
          <p14:tracePt t="74376" x="2224088" y="4338638"/>
          <p14:tracePt t="74541" x="2216150" y="4338638"/>
          <p14:tracePt t="74549" x="2216150" y="4346575"/>
          <p14:tracePt t="74567" x="2208213" y="4346575"/>
          <p14:tracePt t="74577" x="2208213" y="4354513"/>
          <p14:tracePt t="74635" x="2216150" y="4354513"/>
          <p14:tracePt t="74651" x="2224088" y="4354513"/>
          <p14:tracePt t="74661" x="2232025" y="4354513"/>
          <p14:tracePt t="74669" x="2239963" y="4354513"/>
          <p14:tracePt t="74681" x="2247900" y="4354513"/>
          <p14:tracePt t="74688" x="2255838" y="4354513"/>
          <p14:tracePt t="74694" x="2265363" y="4354513"/>
          <p14:tracePt t="74700" x="2273300" y="4354513"/>
          <p14:tracePt t="74705" x="2281238" y="4354513"/>
          <p14:tracePt t="74711" x="2289175" y="4354513"/>
          <p14:tracePt t="74715" x="2297113" y="4354513"/>
          <p14:tracePt t="74718" x="2297113" y="4346575"/>
          <p14:tracePt t="74720" x="2305050" y="4346575"/>
          <p14:tracePt t="74722" x="2312988" y="4346575"/>
          <p14:tracePt t="74726" x="2320925" y="4346575"/>
          <p14:tracePt t="74730" x="2328863" y="4346575"/>
          <p14:tracePt t="74732" x="2336800" y="4346575"/>
          <p14:tracePt t="74736" x="2344738" y="4346575"/>
          <p14:tracePt t="74738" x="2352675" y="4346575"/>
          <p14:tracePt t="74740" x="2360613" y="4346575"/>
          <p14:tracePt t="74742" x="2368550" y="4346575"/>
          <p14:tracePt t="74744" x="2376488" y="4346575"/>
          <p14:tracePt t="74747" x="2384425" y="4346575"/>
          <p14:tracePt t="74749" x="2392363" y="4346575"/>
          <p14:tracePt t="74750" x="2400300" y="4346575"/>
          <p14:tracePt t="74752" x="2408238" y="4338638"/>
          <p14:tracePt t="74754" x="2416175" y="4338638"/>
          <p14:tracePt t="74756" x="2424113" y="4338638"/>
          <p14:tracePt t="74760" x="2432050" y="4338638"/>
          <p14:tracePt t="74764" x="2447925" y="4338638"/>
          <p14:tracePt t="74766" x="2455863" y="4338638"/>
          <p14:tracePt t="74768" x="2463800" y="4338638"/>
          <p14:tracePt t="74770" x="2471738" y="4338638"/>
          <p14:tracePt t="74774" x="2479675" y="4338638"/>
          <p14:tracePt t="74776" x="2487613" y="4338638"/>
          <p14:tracePt t="74781" x="2495550" y="4338638"/>
          <p14:tracePt t="74782" x="2503488" y="4338638"/>
          <p14:tracePt t="74786" x="2511425" y="4338638"/>
          <p14:tracePt t="74790" x="2519363" y="4338638"/>
          <p14:tracePt t="74794" x="2527300" y="4338638"/>
          <p14:tracePt t="74800" x="2535238" y="4338638"/>
          <p14:tracePt t="74814" x="2543175" y="4338638"/>
          <p14:tracePt t="74882" x="2543175" y="4346575"/>
          <p14:tracePt t="74907" x="2543175" y="4338638"/>
          <p14:tracePt t="74918" x="2535238" y="4338638"/>
          <p14:tracePt t="74922" x="2535238" y="4330700"/>
          <p14:tracePt t="74932" x="2527300" y="4322763"/>
          <p14:tracePt t="74942" x="2527300" y="4314825"/>
          <p14:tracePt t="74951" x="2519363" y="4314825"/>
          <p14:tracePt t="74952" x="2527300" y="4314825"/>
          <p14:tracePt t="75325" x="2527300" y="4306888"/>
          <p14:tracePt t="75331" x="2519363" y="4306888"/>
          <p14:tracePt t="75333" x="2519363" y="4298950"/>
          <p14:tracePt t="75337" x="2519363" y="4291013"/>
          <p14:tracePt t="75341" x="2511425" y="4281488"/>
          <p14:tracePt t="75345" x="2511425" y="4273550"/>
          <p14:tracePt t="75349" x="2503488" y="4265613"/>
          <p14:tracePt t="75353" x="2503488" y="4257675"/>
          <p14:tracePt t="75357" x="2495550" y="4249738"/>
          <p14:tracePt t="75359" x="2495550" y="4241800"/>
          <p14:tracePt t="75364" x="2487613" y="4233863"/>
          <p14:tracePt t="75367" x="2487613" y="4225925"/>
          <p14:tracePt t="75370" x="2487613" y="4217988"/>
          <p14:tracePt t="75371" x="2479675" y="4217988"/>
          <p14:tracePt t="75373" x="2479675" y="4210050"/>
          <p14:tracePt t="75375" x="2479675" y="4202113"/>
          <p14:tracePt t="75378" x="2471738" y="4194175"/>
          <p14:tracePt t="75384" x="2463800" y="4178300"/>
          <p14:tracePt t="75387" x="2463800" y="4170363"/>
          <p14:tracePt t="75388" x="2463800" y="4162425"/>
          <p14:tracePt t="75390" x="2455863" y="4162425"/>
          <p14:tracePt t="75393" x="2455863" y="4154488"/>
          <p14:tracePt t="75395" x="2455863" y="4146550"/>
          <p14:tracePt t="75398" x="2447925" y="4138613"/>
          <p14:tracePt t="75402" x="2447925" y="4130675"/>
          <p14:tracePt t="75403" x="2447925" y="4122738"/>
          <p14:tracePt t="75405" x="2439988" y="4114800"/>
          <p14:tracePt t="75408" x="2439988" y="4106863"/>
          <p14:tracePt t="75414" x="2432050" y="4098925"/>
          <p14:tracePt t="75418" x="2432050" y="4090988"/>
          <p14:tracePt t="75420" x="2432050" y="4083050"/>
          <p14:tracePt t="75424" x="2432050" y="4075113"/>
          <p14:tracePt t="75431" x="2424113" y="4067175"/>
          <p14:tracePt t="75436" x="2424113" y="4059238"/>
          <p14:tracePt t="75440" x="2424113" y="4051300"/>
          <p14:tracePt t="75444" x="2424113" y="4043363"/>
          <p14:tracePt t="75447" x="2424113" y="4035425"/>
          <p14:tracePt t="75450" x="2424113" y="4027488"/>
          <p14:tracePt t="75454" x="2424113" y="4019550"/>
          <p14:tracePt t="75458" x="2424113" y="4011613"/>
          <p14:tracePt t="75464" x="2424113" y="4003675"/>
          <p14:tracePt t="75470" x="2424113" y="3995738"/>
          <p14:tracePt t="75482" x="2424113" y="3987800"/>
          <p14:tracePt t="75499" x="2424113" y="3979863"/>
          <p14:tracePt t="75528" x="2424113" y="3971925"/>
          <p14:tracePt t="76106" x="2432050" y="3971925"/>
          <p14:tracePt t="77059" x="2432050" y="3979863"/>
          <p14:tracePt t="77066" x="2439988" y="3979863"/>
          <p14:tracePt t="77074" x="2447925" y="3987800"/>
          <p14:tracePt t="77078" x="2455863" y="3987800"/>
          <p14:tracePt t="77082" x="2463800" y="3995738"/>
          <p14:tracePt t="77086" x="2471738" y="3995738"/>
          <p14:tracePt t="77088" x="2479675" y="4003675"/>
          <p14:tracePt t="77090" x="2487613" y="4003675"/>
          <p14:tracePt t="77092" x="2495550" y="4003675"/>
          <p14:tracePt t="77093" x="2503488" y="4011613"/>
          <p14:tracePt t="77096" x="2511425" y="4011613"/>
          <p14:tracePt t="77098" x="2527300" y="4019550"/>
          <p14:tracePt t="77100" x="2535238" y="4019550"/>
          <p14:tracePt t="77102" x="2543175" y="4027488"/>
          <p14:tracePt t="77104" x="2551113" y="4027488"/>
          <p14:tracePt t="77106" x="2566988" y="4035425"/>
          <p14:tracePt t="77107" x="2582863" y="4035425"/>
          <p14:tracePt t="77110" x="2590800" y="4035425"/>
          <p14:tracePt t="77113" x="2606675" y="4043363"/>
          <p14:tracePt t="77114" x="2624138" y="4043363"/>
          <p14:tracePt t="77116" x="2632075" y="4043363"/>
          <p14:tracePt t="77118" x="2647950" y="4051300"/>
          <p14:tracePt t="77120" x="2663825" y="4051300"/>
          <p14:tracePt t="77122" x="2679700" y="4059238"/>
          <p14:tracePt t="77123" x="2687638" y="4059238"/>
          <p14:tracePt t="77125" x="2703513" y="4059238"/>
          <p14:tracePt t="77127" x="2719388" y="4067175"/>
          <p14:tracePt t="77130" x="2735263" y="4067175"/>
          <p14:tracePt t="77132" x="2751138" y="4067175"/>
          <p14:tracePt t="77134" x="2767013" y="4067175"/>
          <p14:tracePt t="77136" x="2782888" y="4067175"/>
          <p14:tracePt t="77137" x="2798763" y="4075113"/>
          <p14:tracePt t="77139" x="2814638" y="4075113"/>
          <p14:tracePt t="77141" x="2830513" y="4075113"/>
          <p14:tracePt t="77143" x="2846388" y="4083050"/>
          <p14:tracePt t="77145" x="2862263" y="4083050"/>
          <p14:tracePt t="77147" x="2886075" y="4083050"/>
          <p14:tracePt t="77149" x="2901950" y="4090988"/>
          <p14:tracePt t="77151" x="2917825" y="4090988"/>
          <p14:tracePt t="77153" x="2933700" y="4090988"/>
          <p14:tracePt t="77155" x="2957513" y="4090988"/>
          <p14:tracePt t="77157" x="2982913" y="4098925"/>
          <p14:tracePt t="77159" x="2998788" y="4098925"/>
          <p14:tracePt t="77162" x="3014663" y="4098925"/>
          <p14:tracePt t="77163" x="3030538" y="4098925"/>
          <p14:tracePt t="77165" x="3054350" y="4106863"/>
          <p14:tracePt t="77168" x="3078163" y="4106863"/>
          <p14:tracePt t="77170" x="3094038" y="4114800"/>
          <p14:tracePt t="77172" x="3109913" y="4114800"/>
          <p14:tracePt t="77174" x="3133725" y="4114800"/>
          <p14:tracePt t="77176" x="3149600" y="4122738"/>
          <p14:tracePt t="77178" x="3173413" y="4130675"/>
          <p14:tracePt t="77181" x="3189288" y="4130675"/>
          <p14:tracePt t="77183" x="3213100" y="4138613"/>
          <p14:tracePt t="77185" x="3228975" y="4138613"/>
          <p14:tracePt t="77186" x="3252788" y="4146550"/>
          <p14:tracePt t="77188" x="3268663" y="4154488"/>
          <p14:tracePt t="77190" x="3284538" y="4154488"/>
          <p14:tracePt t="77192" x="3308350" y="4162425"/>
          <p14:tracePt t="77194" x="3325813" y="4162425"/>
          <p14:tracePt t="77198" x="3365500" y="4178300"/>
          <p14:tracePt t="77202" x="3397250" y="4186238"/>
          <p14:tracePt t="77204" x="3421063" y="4186238"/>
          <p14:tracePt t="77206" x="3436938" y="4194175"/>
          <p14:tracePt t="77208" x="3452813" y="4202113"/>
          <p14:tracePt t="77210" x="3468688" y="4202113"/>
          <p14:tracePt t="77214" x="3500438" y="4217988"/>
          <p14:tracePt t="77217" x="3516313" y="4217988"/>
          <p14:tracePt t="77220" x="3548063" y="4233863"/>
          <p14:tracePt t="77222" x="3563938" y="4233863"/>
          <p14:tracePt t="77224" x="3579813" y="4241800"/>
          <p14:tracePt t="77226" x="3595688" y="4241800"/>
          <p14:tracePt t="77228" x="3611563" y="4249738"/>
          <p14:tracePt t="77232" x="3635375" y="4257675"/>
          <p14:tracePt t="77236" x="3643313" y="4257675"/>
          <p14:tracePt t="77237" x="3660775" y="4265613"/>
          <p14:tracePt t="77239" x="3676650" y="4265613"/>
          <p14:tracePt t="77240" x="3684588" y="4273550"/>
          <p14:tracePt t="77242" x="3700463" y="4273550"/>
          <p14:tracePt t="77244" x="3716338" y="4281488"/>
          <p14:tracePt t="77247" x="3724275" y="4281488"/>
          <p14:tracePt t="77248" x="3740150" y="4281488"/>
          <p14:tracePt t="77251" x="3748088" y="4291013"/>
          <p14:tracePt t="77252" x="3756025" y="4291013"/>
          <p14:tracePt t="77254" x="3763963" y="4291013"/>
          <p14:tracePt t="77256" x="3771900" y="4298950"/>
          <p14:tracePt t="77258" x="3787775" y="4298950"/>
          <p14:tracePt t="77260" x="3795713" y="4298950"/>
          <p14:tracePt t="77264" x="3811588" y="4306888"/>
          <p14:tracePt t="77266" x="3819525" y="4306888"/>
          <p14:tracePt t="77268" x="3827463" y="4306888"/>
          <p14:tracePt t="77272" x="3835400" y="4306888"/>
          <p14:tracePt t="77274" x="3843338" y="4314825"/>
          <p14:tracePt t="77276" x="3851275" y="4314825"/>
          <p14:tracePt t="77278" x="3859213" y="4314825"/>
          <p14:tracePt t="77281" x="3867150" y="4314825"/>
          <p14:tracePt t="77283" x="3867150" y="4322763"/>
          <p14:tracePt t="77285" x="3875088" y="4322763"/>
          <p14:tracePt t="77286" x="3883025" y="4322763"/>
          <p14:tracePt t="77290" x="3890963" y="4322763"/>
          <p14:tracePt t="77294" x="3898900" y="4322763"/>
          <p14:tracePt t="77299" x="3898900" y="4330700"/>
          <p14:tracePt t="77301" x="3906838" y="4330700"/>
          <p14:tracePt t="77308" x="3914775" y="4330700"/>
          <p14:tracePt t="77344" x="3922713" y="4330700"/>
          <p14:tracePt t="77364" x="3922713" y="4338638"/>
          <p14:tracePt t="77378" x="3930650" y="4338638"/>
          <p14:tracePt t="77392" x="3938588" y="4338638"/>
          <p14:tracePt t="77396" x="3938588" y="4346575"/>
          <p14:tracePt t="77402" x="3946525" y="4346575"/>
          <p14:tracePt t="77408" x="3954463" y="4346575"/>
          <p14:tracePt t="77410" x="3954463" y="4354513"/>
          <p14:tracePt t="77416" x="3962400" y="4354513"/>
          <p14:tracePt t="77418" x="3962400" y="4362450"/>
          <p14:tracePt t="77420" x="3970338" y="4362450"/>
          <p14:tracePt t="77426" x="3978275" y="4370388"/>
          <p14:tracePt t="77432" x="3986213" y="4370388"/>
          <p14:tracePt t="77435" x="3994150" y="4370388"/>
          <p14:tracePt t="77436" x="3994150" y="4378325"/>
          <p14:tracePt t="77439" x="4002088" y="4378325"/>
          <p14:tracePt t="77445" x="4011613" y="4386263"/>
          <p14:tracePt t="77448" x="4019550" y="4386263"/>
          <p14:tracePt t="77450" x="4027488" y="4386263"/>
          <p14:tracePt t="77454" x="4035425" y="4394200"/>
          <p14:tracePt t="77458" x="4043363" y="4394200"/>
          <p14:tracePt t="77464" x="4051300" y="4394200"/>
          <p14:tracePt t="77467" x="4059238" y="4402138"/>
          <p14:tracePt t="77468" x="4067175" y="4402138"/>
          <p14:tracePt t="77472" x="4075113" y="4402138"/>
          <p14:tracePt t="77476" x="4083050" y="4402138"/>
          <p14:tracePt t="77480" x="4090988" y="4402138"/>
          <p14:tracePt t="77484" x="4098925" y="4410075"/>
          <p14:tracePt t="77488" x="4106863" y="4410075"/>
          <p14:tracePt t="77498" x="4114800" y="4410075"/>
          <p14:tracePt t="77506" x="4122738" y="4410075"/>
          <p14:tracePt t="77584" x="4130675" y="4410075"/>
          <p14:tracePt t="77594" x="4138613" y="4410075"/>
          <p14:tracePt t="77602" x="4146550" y="4418013"/>
          <p14:tracePt t="77608" x="4154488" y="4418013"/>
          <p14:tracePt t="77615" x="4162425" y="4418013"/>
          <p14:tracePt t="77618" x="4170363" y="4418013"/>
          <p14:tracePt t="77621" x="4170363" y="4425950"/>
          <p14:tracePt t="77624" x="4178300" y="4425950"/>
          <p14:tracePt t="77630" x="4186238" y="4425950"/>
          <p14:tracePt t="77634" x="4194175" y="4425950"/>
          <p14:tracePt t="77636" x="4194175" y="4433888"/>
          <p14:tracePt t="77642" x="4202113" y="4433888"/>
          <p14:tracePt t="77652" x="4210050" y="4433888"/>
          <p14:tracePt t="77706" x="4217988" y="4441825"/>
          <p14:tracePt t="77728" x="4225925" y="4441825"/>
          <p14:tracePt t="77736" x="4225925" y="4449763"/>
          <p14:tracePt t="77739" x="4233863" y="4449763"/>
          <p14:tracePt t="77748" x="4241800" y="4449763"/>
          <p14:tracePt t="77754" x="4249738" y="4449763"/>
          <p14:tracePt t="77765" x="4257675" y="4449763"/>
          <p14:tracePt t="77773" x="4265613" y="4449763"/>
          <p14:tracePt t="77780" x="4273550" y="4449763"/>
          <p14:tracePt t="77786" x="4281488" y="4449763"/>
          <p14:tracePt t="77788" x="4281488" y="4441825"/>
          <p14:tracePt t="77792" x="4289425" y="4441825"/>
          <p14:tracePt t="77800" x="4297363" y="4441825"/>
          <p14:tracePt t="77804" x="4297363" y="4433888"/>
          <p14:tracePt t="77815" x="4305300" y="4433888"/>
          <p14:tracePt t="77828" x="4305300" y="4425950"/>
          <p14:tracePt t="77849" x="4313238" y="4425950"/>
          <p14:tracePt t="77859" x="4321175" y="4433888"/>
          <p14:tracePt t="77869" x="4329113" y="4433888"/>
          <p14:tracePt t="77876" x="4337050" y="4433888"/>
          <p14:tracePt t="77880" x="4337050" y="4441825"/>
          <p14:tracePt t="77882" x="4344988" y="4441825"/>
          <p14:tracePt t="77888" x="4352925" y="4441825"/>
          <p14:tracePt t="77894" x="4362450" y="4441825"/>
          <p14:tracePt t="77899" x="4370388" y="4441825"/>
          <p14:tracePt t="77906" x="4378325" y="4441825"/>
          <p14:tracePt t="77913" x="4386263" y="4441825"/>
          <p14:tracePt t="77918" x="4394200" y="4441825"/>
          <p14:tracePt t="77928" x="4402138" y="4441825"/>
          <p14:tracePt t="77938" x="4410075" y="4441825"/>
          <p14:tracePt t="77951" x="4418013" y="4449763"/>
          <p14:tracePt t="77958" x="4425950" y="4449763"/>
          <p14:tracePt t="77966" x="4433888" y="4449763"/>
          <p14:tracePt t="77968" x="4433888" y="4457700"/>
          <p14:tracePt t="77974" x="4441825" y="4457700"/>
          <p14:tracePt t="77982" x="4449763" y="4465638"/>
          <p14:tracePt t="77990" x="4457700" y="4465638"/>
          <p14:tracePt t="78002" x="4465638" y="4465638"/>
          <p14:tracePt t="78004" x="4465638" y="4473575"/>
          <p14:tracePt t="78015" x="4465638" y="4465638"/>
          <p14:tracePt t="78032" x="4457700" y="4465638"/>
          <p14:tracePt t="78098" x="4465638" y="4465638"/>
          <p14:tracePt t="78110" x="4473575" y="4465638"/>
          <p14:tracePt t="78118" x="4481513" y="4473575"/>
          <p14:tracePt t="78126" x="4489450" y="4473575"/>
          <p14:tracePt t="78132" x="4497388" y="4473575"/>
          <p14:tracePt t="78136" x="4497388" y="4481513"/>
          <p14:tracePt t="78140" x="4505325" y="4481513"/>
          <p14:tracePt t="78150" x="4513263" y="4481513"/>
          <p14:tracePt t="78154" x="4521200" y="4481513"/>
          <p14:tracePt t="78156" x="4521200" y="4489450"/>
          <p14:tracePt t="78163" x="4529138" y="4489450"/>
          <p14:tracePt t="78171" x="4537075" y="4489450"/>
          <p14:tracePt t="78181" x="4545013" y="4489450"/>
          <p14:tracePt t="78254" x="4545013" y="4497388"/>
          <p14:tracePt t="78298" x="4552950" y="4497388"/>
          <p14:tracePt t="78410" x="4545013" y="4497388"/>
          <p14:tracePt t="78416" x="4545013" y="4489450"/>
          <p14:tracePt t="78419" x="4537075" y="4489450"/>
          <p14:tracePt t="78420" x="4537075" y="4481513"/>
          <p14:tracePt t="78422" x="4529138" y="4481513"/>
          <p14:tracePt t="78426" x="4521200" y="4473575"/>
          <p14:tracePt t="78431" x="4513263" y="4473575"/>
          <p14:tracePt t="78433" x="4505325" y="4465638"/>
          <p14:tracePt t="78436" x="4497388" y="4465638"/>
          <p14:tracePt t="78438" x="4489450" y="4457700"/>
          <p14:tracePt t="78440" x="4481513" y="4457700"/>
          <p14:tracePt t="78442" x="4481513" y="4449763"/>
          <p14:tracePt t="78444" x="4473575" y="4449763"/>
          <p14:tracePt t="78449" x="4457700" y="4441825"/>
          <p14:tracePt t="78451" x="4449763" y="4433888"/>
          <p14:tracePt t="78452" x="4441825" y="4433888"/>
          <p14:tracePt t="78454" x="4433888" y="4425950"/>
          <p14:tracePt t="78456" x="4425950" y="4418013"/>
          <p14:tracePt t="78458" x="4418013" y="4418013"/>
          <p14:tracePt t="78460" x="4410075" y="4410075"/>
          <p14:tracePt t="78464" x="4386263" y="4402138"/>
          <p14:tracePt t="78467" x="4378325" y="4394200"/>
          <p14:tracePt t="78470" x="4362450" y="4386263"/>
          <p14:tracePt t="78472" x="4344988" y="4378325"/>
          <p14:tracePt t="78474" x="4337050" y="4378325"/>
          <p14:tracePt t="78476" x="4321175" y="4370388"/>
          <p14:tracePt t="78478" x="4313238" y="4362450"/>
          <p14:tracePt t="78481" x="4297363" y="4362450"/>
          <p14:tracePt t="78482" x="4289425" y="4362450"/>
          <p14:tracePt t="78486" x="4281488" y="4354513"/>
          <p14:tracePt t="78487" x="4265613" y="4354513"/>
          <p14:tracePt t="78488" x="4257675" y="4346575"/>
          <p14:tracePt t="78490" x="4241800" y="4346575"/>
          <p14:tracePt t="78493" x="4233863" y="4338638"/>
          <p14:tracePt t="78494" x="4225925" y="4338638"/>
          <p14:tracePt t="78497" x="4210050" y="4338638"/>
          <p14:tracePt t="78498" x="4202113" y="4330700"/>
          <p14:tracePt t="78502" x="4178300" y="4330700"/>
          <p14:tracePt t="78504" x="4170363" y="4322763"/>
          <p14:tracePt t="78506" x="4162425" y="4322763"/>
          <p14:tracePt t="78508" x="4146550" y="4322763"/>
          <p14:tracePt t="78510" x="4138613" y="4322763"/>
          <p14:tracePt t="78514" x="4122738" y="4314825"/>
          <p14:tracePt t="78518" x="4114800" y="4314825"/>
          <p14:tracePt t="78518" x="4106863" y="4314825"/>
          <p14:tracePt t="78520" x="4098925" y="4314825"/>
          <p14:tracePt t="78522" x="4090988" y="4314825"/>
          <p14:tracePt t="78524" x="4083050" y="4314825"/>
          <p14:tracePt t="78526" x="4075113" y="4314825"/>
          <p14:tracePt t="78528" x="4067175" y="4314825"/>
          <p14:tracePt t="78530" x="4059238" y="4314825"/>
          <p14:tracePt t="78534" x="4051300" y="4314825"/>
          <p14:tracePt t="78536" x="4043363" y="4314825"/>
          <p14:tracePt t="78538" x="4043363" y="4322763"/>
          <p14:tracePt t="78541" x="4035425" y="4322763"/>
          <p14:tracePt t="78544" x="4035425" y="4330700"/>
          <p14:tracePt t="78547" x="4027488" y="4330700"/>
          <p14:tracePt t="78549" x="4027488" y="4338638"/>
          <p14:tracePt t="78552" x="4027488" y="4346575"/>
          <p14:tracePt t="78554" x="4019550" y="4346575"/>
          <p14:tracePt t="78558" x="4019550" y="4354513"/>
          <p14:tracePt t="78564" x="4019550" y="4370388"/>
          <p14:tracePt t="78568" x="4019550" y="4378325"/>
          <p14:tracePt t="78572" x="4019550" y="4386263"/>
          <p14:tracePt t="78578" x="4027488" y="4394200"/>
          <p14:tracePt t="78584" x="4027488" y="4402138"/>
          <p14:tracePt t="78592" x="4035425" y="4410075"/>
          <p14:tracePt t="78598" x="4035425" y="4418013"/>
          <p14:tracePt t="78603" x="4043363" y="4418013"/>
          <p14:tracePt t="78606" x="4043363" y="4425950"/>
          <p14:tracePt t="78615" x="4051300" y="4433888"/>
          <p14:tracePt t="78620" x="4051300" y="4441825"/>
          <p14:tracePt t="78624" x="4059238" y="4449763"/>
          <p14:tracePt t="78628" x="4067175" y="4457700"/>
          <p14:tracePt t="78634" x="4075113" y="4465638"/>
          <p14:tracePt t="78638" x="4075113" y="4473575"/>
          <p14:tracePt t="78640" x="4083050" y="4473575"/>
          <p14:tracePt t="78642" x="4083050" y="4481513"/>
          <p14:tracePt t="78644" x="4090988" y="4481513"/>
          <p14:tracePt t="78650" x="4098925" y="4489450"/>
          <p14:tracePt t="78652" x="4106863" y="4497388"/>
          <p14:tracePt t="78656" x="4114800" y="4505325"/>
          <p14:tracePt t="78660" x="4122738" y="4513263"/>
          <p14:tracePt t="78664" x="4130675" y="4521200"/>
          <p14:tracePt t="78669" x="4138613" y="4529138"/>
          <p14:tracePt t="78670" x="4146550" y="4529138"/>
          <p14:tracePt t="78674" x="4154488" y="4537075"/>
          <p14:tracePt t="78676" x="4162425" y="4537075"/>
          <p14:tracePt t="78678" x="4162425" y="4545013"/>
          <p14:tracePt t="78681" x="4170363" y="4545013"/>
          <p14:tracePt t="78682" x="4178300" y="4552950"/>
          <p14:tracePt t="78685" x="4186238" y="4552950"/>
          <p14:tracePt t="78688" x="4194175" y="4560888"/>
          <p14:tracePt t="78690" x="4202113" y="4560888"/>
          <p14:tracePt t="78692" x="4210050" y="4560888"/>
          <p14:tracePt t="78694" x="4217988" y="4568825"/>
          <p14:tracePt t="78697" x="4225925" y="4568825"/>
          <p14:tracePt t="78699" x="4233863" y="4576763"/>
          <p14:tracePt t="78701" x="4241800" y="4576763"/>
          <p14:tracePt t="78702" x="4249738" y="4576763"/>
          <p14:tracePt t="78704" x="4257675" y="4584700"/>
          <p14:tracePt t="78706" x="4265613" y="4584700"/>
          <p14:tracePt t="78708" x="4281488" y="4592638"/>
          <p14:tracePt t="78710" x="4289425" y="4592638"/>
          <p14:tracePt t="78712" x="4297363" y="4600575"/>
          <p14:tracePt t="78715" x="4305300" y="4600575"/>
          <p14:tracePt t="78716" x="4321175" y="4600575"/>
          <p14:tracePt t="78719" x="4337050" y="4608513"/>
          <p14:tracePt t="78720" x="4344988" y="4608513"/>
          <p14:tracePt t="78722" x="4352925" y="4616450"/>
          <p14:tracePt t="78724" x="4370388" y="4616450"/>
          <p14:tracePt t="78726" x="4378325" y="4616450"/>
          <p14:tracePt t="78728" x="4394200" y="4624388"/>
          <p14:tracePt t="78730" x="4402138" y="4624388"/>
          <p14:tracePt t="78733" x="4418013" y="4624388"/>
          <p14:tracePt t="78735" x="4433888" y="4633913"/>
          <p14:tracePt t="78736" x="4441825" y="4633913"/>
          <p14:tracePt t="78738" x="4457700" y="4633913"/>
          <p14:tracePt t="78740" x="4473575" y="4641850"/>
          <p14:tracePt t="78742" x="4481513" y="4641850"/>
          <p14:tracePt t="78744" x="4497388" y="4649788"/>
          <p14:tracePt t="78747" x="4513263" y="4649788"/>
          <p14:tracePt t="78749" x="4529138" y="4657725"/>
          <p14:tracePt t="78751" x="4537075" y="4657725"/>
          <p14:tracePt t="78752" x="4552950" y="4657725"/>
          <p14:tracePt t="78754" x="4568825" y="4665663"/>
          <p14:tracePt t="78756" x="4576763" y="4665663"/>
          <p14:tracePt t="78758" x="4600575" y="4673600"/>
          <p14:tracePt t="78760" x="4608513" y="4673600"/>
          <p14:tracePt t="78762" x="4624388" y="4673600"/>
          <p14:tracePt t="78765" x="4640263" y="4681538"/>
          <p14:tracePt t="78766" x="4656138" y="4681538"/>
          <p14:tracePt t="78768" x="4672013" y="4681538"/>
          <p14:tracePt t="78770" x="4679950" y="4689475"/>
          <p14:tracePt t="78772" x="4695825" y="4689475"/>
          <p14:tracePt t="78774" x="4713288" y="4689475"/>
          <p14:tracePt t="78776" x="4729163" y="4697413"/>
          <p14:tracePt t="78778" x="4752975" y="4697413"/>
          <p14:tracePt t="78780" x="4760913" y="4697413"/>
          <p14:tracePt t="78782" x="4776788" y="4705350"/>
          <p14:tracePt t="78785" x="4784725" y="4705350"/>
          <p14:tracePt t="78786" x="4800600" y="4713288"/>
          <p14:tracePt t="78788" x="4816475" y="4713288"/>
          <p14:tracePt t="78791" x="4824413" y="4713288"/>
          <p14:tracePt t="78793" x="4840288" y="4721225"/>
          <p14:tracePt t="78794" x="4856163" y="4721225"/>
          <p14:tracePt t="78797" x="4864100" y="4729163"/>
          <p14:tracePt t="78799" x="4887913" y="4729163"/>
          <p14:tracePt t="78801" x="4895850" y="4729163"/>
          <p14:tracePt t="78802" x="4903788" y="4729163"/>
          <p14:tracePt t="78804" x="4919663" y="4729163"/>
          <p14:tracePt t="78806" x="4927600" y="4729163"/>
          <p14:tracePt t="78808" x="4943475" y="4729163"/>
          <p14:tracePt t="78810" x="4951413" y="4729163"/>
          <p14:tracePt t="78814" x="4975225" y="4737100"/>
          <p14:tracePt t="78817" x="4991100" y="4737100"/>
          <p14:tracePt t="78818" x="5006975" y="4737100"/>
          <p14:tracePt t="78820" x="5014913" y="4737100"/>
          <p14:tracePt t="78822" x="5022850" y="4745038"/>
          <p14:tracePt t="78824" x="5030788" y="4745038"/>
          <p14:tracePt t="78826" x="5046663" y="4752975"/>
          <p14:tracePt t="78828" x="5056188" y="4752975"/>
          <p14:tracePt t="78831" x="5064125" y="4752975"/>
          <p14:tracePt t="78834" x="5087938" y="4752975"/>
          <p14:tracePt t="78837" x="5095875" y="4760913"/>
          <p14:tracePt t="78838" x="5111750" y="4760913"/>
          <p14:tracePt t="78842" x="5127625" y="4760913"/>
          <p14:tracePt t="78844" x="5135563" y="4760913"/>
          <p14:tracePt t="78847" x="5143500" y="4760913"/>
          <p14:tracePt t="78850" x="5151438" y="4768850"/>
          <p14:tracePt t="78852" x="5167313" y="4768850"/>
          <p14:tracePt t="78854" x="5175250" y="4768850"/>
          <p14:tracePt t="78856" x="5183188" y="4768850"/>
          <p14:tracePt t="78858" x="5199063" y="4768850"/>
          <p14:tracePt t="78860" x="5207000" y="4768850"/>
          <p14:tracePt t="78864" x="5214938" y="4776788"/>
          <p14:tracePt t="78866" x="5230813" y="4776788"/>
          <p14:tracePt t="78869" x="5238750" y="4776788"/>
          <p14:tracePt t="78871" x="5246688" y="4776788"/>
          <p14:tracePt t="78872" x="5254625" y="4776788"/>
          <p14:tracePt t="78874" x="5262563" y="4776788"/>
          <p14:tracePt t="78876" x="5270500" y="4776788"/>
          <p14:tracePt t="78878" x="5278438" y="4776788"/>
          <p14:tracePt t="78880" x="5286375" y="4784725"/>
          <p14:tracePt t="78882" x="5294313" y="4784725"/>
          <p14:tracePt t="78885" x="5302250" y="4784725"/>
          <p14:tracePt t="78886" x="5310188" y="4784725"/>
          <p14:tracePt t="78888" x="5318125" y="4784725"/>
          <p14:tracePt t="78890" x="5326063" y="4784725"/>
          <p14:tracePt t="78892" x="5334000" y="4784725"/>
          <p14:tracePt t="78894" x="5341938" y="4784725"/>
          <p14:tracePt t="78897" x="5349875" y="4784725"/>
          <p14:tracePt t="78900" x="5365750" y="4784725"/>
          <p14:tracePt t="78902" x="5373688" y="4784725"/>
          <p14:tracePt t="78906" x="5381625" y="4784725"/>
          <p14:tracePt t="78908" x="5397500" y="4784725"/>
          <p14:tracePt t="78913" x="5407025" y="4784725"/>
          <p14:tracePt t="78916" x="5422900" y="4784725"/>
          <p14:tracePt t="78918" x="5430838" y="4784725"/>
          <p14:tracePt t="78922" x="5438775" y="4784725"/>
          <p14:tracePt t="78924" x="5446713" y="4784725"/>
          <p14:tracePt t="78926" x="5454650" y="4784725"/>
          <p14:tracePt t="78928" x="5462588" y="4784725"/>
          <p14:tracePt t="78932" x="5478463" y="4784725"/>
          <p14:tracePt t="78934" x="5486400" y="4784725"/>
          <p14:tracePt t="78938" x="5502275" y="4776788"/>
          <p14:tracePt t="78951" x="5541963" y="4776788"/>
          <p14:tracePt t="78952" x="5549900" y="4776788"/>
          <p14:tracePt t="78954" x="5557838" y="4776788"/>
          <p14:tracePt t="78956" x="5565775" y="4776788"/>
          <p14:tracePt t="78958" x="5573713" y="4776788"/>
          <p14:tracePt t="78960" x="5581650" y="4776788"/>
          <p14:tracePt t="78964" x="5597525" y="4768850"/>
          <p14:tracePt t="78966" x="5605463" y="4768850"/>
          <p14:tracePt t="78968" x="5613400" y="4768850"/>
          <p14:tracePt t="78970" x="5621338" y="4768850"/>
          <p14:tracePt t="78972" x="5629275" y="4768850"/>
          <p14:tracePt t="78974" x="5637213" y="4768850"/>
          <p14:tracePt t="78976" x="5645150" y="4768850"/>
          <p14:tracePt t="78978" x="5653088" y="4768850"/>
          <p14:tracePt t="78980" x="5661025" y="4768850"/>
          <p14:tracePt t="78982" x="5668963" y="4768850"/>
          <p14:tracePt t="78984" x="5676900" y="4768850"/>
          <p14:tracePt t="78986" x="5684838" y="4768850"/>
          <p14:tracePt t="78988" x="5692775" y="4760913"/>
          <p14:tracePt t="78990" x="5700713" y="4760913"/>
          <p14:tracePt t="78992" x="5708650" y="4760913"/>
          <p14:tracePt t="78994" x="5716588" y="4760913"/>
          <p14:tracePt t="78997" x="5724525" y="4760913"/>
          <p14:tracePt t="78999" x="5732463" y="4760913"/>
          <p14:tracePt t="79000" x="5740400" y="4760913"/>
          <p14:tracePt t="79002" x="5740400" y="4752975"/>
          <p14:tracePt t="79004" x="5749925" y="4752975"/>
          <p14:tracePt t="79006" x="5757863" y="4752975"/>
          <p14:tracePt t="79008" x="5773738" y="4752975"/>
          <p14:tracePt t="79012" x="5781675" y="4752975"/>
          <p14:tracePt t="79015" x="5789613" y="4745038"/>
          <p14:tracePt t="79017" x="5797550" y="4745038"/>
          <p14:tracePt t="79018" x="5805488" y="4745038"/>
          <p14:tracePt t="79020" x="5813425" y="4745038"/>
          <p14:tracePt t="79024" x="5821363" y="4737100"/>
          <p14:tracePt t="79026" x="5829300" y="4737100"/>
          <p14:tracePt t="79028" x="5837238" y="4737100"/>
          <p14:tracePt t="79032" x="5845175" y="4737100"/>
          <p14:tracePt t="79034" x="5853113" y="4729163"/>
          <p14:tracePt t="79036" x="5861050" y="4729163"/>
          <p14:tracePt t="79038" x="5868988" y="4729163"/>
          <p14:tracePt t="79042" x="5876925" y="4729163"/>
          <p14:tracePt t="79044" x="5884863" y="4729163"/>
          <p14:tracePt t="79047" x="5892800" y="4721225"/>
          <p14:tracePt t="79049" x="5900738" y="4721225"/>
          <p14:tracePt t="79052" x="5908675" y="4721225"/>
          <p14:tracePt t="79056" x="5916613" y="4721225"/>
          <p14:tracePt t="79059" x="5924550" y="4721225"/>
          <p14:tracePt t="79062" x="5932488" y="4721225"/>
          <p14:tracePt t="79064" x="5940425" y="4721225"/>
          <p14:tracePt t="79066" x="5948363" y="4721225"/>
          <p14:tracePt t="79070" x="5956300" y="4721225"/>
          <p14:tracePt t="79072" x="5964238" y="4721225"/>
          <p14:tracePt t="79076" x="5972175" y="4713288"/>
          <p14:tracePt t="79078" x="5980113" y="4713288"/>
          <p14:tracePt t="79082" x="5988050" y="4713288"/>
          <p14:tracePt t="79084" x="5995988" y="4713288"/>
          <p14:tracePt t="79088" x="6003925" y="4713288"/>
          <p14:tracePt t="79090" x="6011863" y="4713288"/>
          <p14:tracePt t="79092" x="6011863" y="4705350"/>
          <p14:tracePt t="79094" x="6019800" y="4705350"/>
          <p14:tracePt t="79097" x="6027738" y="4705350"/>
          <p14:tracePt t="79100" x="6035675" y="4705350"/>
          <p14:tracePt t="79103" x="6043613" y="4705350"/>
          <p14:tracePt t="79104" x="6043613" y="4697413"/>
          <p14:tracePt t="79106" x="6051550" y="4697413"/>
          <p14:tracePt t="79108" x="6059488" y="4697413"/>
          <p14:tracePt t="79110" x="6067425" y="4697413"/>
          <p14:tracePt t="79115" x="6075363" y="4697413"/>
          <p14:tracePt t="79117" x="6083300" y="4697413"/>
          <p14:tracePt t="79119" x="6091238" y="4689475"/>
          <p14:tracePt t="79120" x="6100763" y="4689475"/>
          <p14:tracePt t="79122" x="6108700" y="4689475"/>
          <p14:tracePt t="79124" x="6116638" y="4689475"/>
          <p14:tracePt t="79126" x="6124575" y="4689475"/>
          <p14:tracePt t="79128" x="6132513" y="4689475"/>
          <p14:tracePt t="79130" x="6140450" y="4681538"/>
          <p14:tracePt t="79132" x="6148388" y="4681538"/>
          <p14:tracePt t="79136" x="6156325" y="4681538"/>
          <p14:tracePt t="79137" x="6164263" y="4681538"/>
          <p14:tracePt t="79138" x="6172200" y="4673600"/>
          <p14:tracePt t="79140" x="6180138" y="4673600"/>
          <p14:tracePt t="79142" x="6188075" y="4673600"/>
          <p14:tracePt t="79144" x="6196013" y="4673600"/>
          <p14:tracePt t="79147" x="6203950" y="4665663"/>
          <p14:tracePt t="79150" x="6219825" y="4665663"/>
          <p14:tracePt t="79152" x="6227763" y="4665663"/>
          <p14:tracePt t="79154" x="6235700" y="4657725"/>
          <p14:tracePt t="79156" x="6243638" y="4657725"/>
          <p14:tracePt t="79158" x="6251575" y="4657725"/>
          <p14:tracePt t="79160" x="6259513" y="4657725"/>
          <p14:tracePt t="79162" x="6259513" y="4649788"/>
          <p14:tracePt t="79165" x="6267450" y="4649788"/>
          <p14:tracePt t="79167" x="6275388" y="4649788"/>
          <p14:tracePt t="79170" x="6283325" y="4641850"/>
          <p14:tracePt t="79174" x="6291263" y="4641850"/>
          <p14:tracePt t="79178" x="6291263" y="4633913"/>
          <p14:tracePt t="79181" x="6299200" y="4633913"/>
          <p14:tracePt t="79184" x="6299200" y="4624388"/>
          <p14:tracePt t="79188" x="6307138" y="4624388"/>
          <p14:tracePt t="79194" x="6307138" y="4616450"/>
          <p14:tracePt t="79204" x="6307138" y="4608513"/>
          <p14:tracePt t="79218" x="6307138" y="4600575"/>
          <p14:tracePt t="79220" x="6299200" y="4600575"/>
          <p14:tracePt t="79234" x="6291263" y="4600575"/>
          <p14:tracePt t="79236" x="6291263" y="4592638"/>
          <p14:tracePt t="79242" x="6283325" y="4592638"/>
          <p14:tracePt t="79250" x="6275388" y="4592638"/>
          <p14:tracePt t="79256" x="6267450" y="4592638"/>
          <p14:tracePt t="79260" x="6259513" y="4592638"/>
          <p14:tracePt t="79264" x="6251575" y="4584700"/>
          <p14:tracePt t="79266" x="6243638" y="4584700"/>
          <p14:tracePt t="79270" x="6235700" y="4584700"/>
          <p14:tracePt t="79274" x="6227763" y="4584700"/>
          <p14:tracePt t="79276" x="6219825" y="4584700"/>
          <p14:tracePt t="79278" x="6211888" y="4576763"/>
          <p14:tracePt t="79282" x="6203950" y="4576763"/>
          <p14:tracePt t="79286" x="6196013" y="4576763"/>
          <p14:tracePt t="79288" x="6188075" y="4576763"/>
          <p14:tracePt t="79292" x="6180138" y="4568825"/>
          <p14:tracePt t="79294" x="6172200" y="4568825"/>
          <p14:tracePt t="79299" x="6164263" y="4568825"/>
          <p14:tracePt t="79302" x="6156325" y="4568825"/>
          <p14:tracePt t="79306" x="6148388" y="4568825"/>
          <p14:tracePt t="79312" x="6140450" y="4568825"/>
          <p14:tracePt t="79318" x="6132513" y="4560888"/>
          <p14:tracePt t="79322" x="6124575" y="4560888"/>
          <p14:tracePt t="79328" x="6116638" y="4560888"/>
          <p14:tracePt t="79332" x="6108700" y="4560888"/>
          <p14:tracePt t="79336" x="6100763" y="4560888"/>
          <p14:tracePt t="79342" x="6091238" y="4560888"/>
          <p14:tracePt t="79347" x="6083300" y="4552950"/>
          <p14:tracePt t="79350" x="6075363" y="4552950"/>
          <p14:tracePt t="79354" x="6067425" y="4552950"/>
          <p14:tracePt t="79358" x="6059488" y="4545013"/>
          <p14:tracePt t="79360" x="6051550" y="4545013"/>
          <p14:tracePt t="79365" x="6043613" y="4545013"/>
          <p14:tracePt t="79368" x="6035675" y="4545013"/>
          <p14:tracePt t="79369" x="6027738" y="4537075"/>
          <p14:tracePt t="79370" x="6019800" y="4537075"/>
          <p14:tracePt t="79372" x="6011863" y="4537075"/>
          <p14:tracePt t="79374" x="6003925" y="4537075"/>
          <p14:tracePt t="79376" x="5995988" y="4537075"/>
          <p14:tracePt t="79378" x="5988050" y="4529138"/>
          <p14:tracePt t="79381" x="5980113" y="4529138"/>
          <p14:tracePt t="79383" x="5972175" y="4529138"/>
          <p14:tracePt t="79387" x="5956300" y="4529138"/>
          <p14:tracePt t="79388" x="5940425" y="4521200"/>
          <p14:tracePt t="79392" x="5924550" y="4521200"/>
          <p14:tracePt t="79394" x="5916613" y="4521200"/>
          <p14:tracePt t="79397" x="5908675" y="4521200"/>
          <p14:tracePt t="79401" x="5884863" y="4513263"/>
          <p14:tracePt t="79403" x="5876925" y="4513263"/>
          <p14:tracePt t="79404" x="5868988" y="4513263"/>
          <p14:tracePt t="79406" x="5861050" y="4513263"/>
          <p14:tracePt t="79408" x="5845175" y="4505325"/>
          <p14:tracePt t="79410" x="5837238" y="4505325"/>
          <p14:tracePt t="79412" x="5829300" y="4505325"/>
          <p14:tracePt t="79415" x="5821363" y="4505325"/>
          <p14:tracePt t="79417" x="5813425" y="4505325"/>
          <p14:tracePt t="79418" x="5805488" y="4505325"/>
          <p14:tracePt t="79420" x="5797550" y="4505325"/>
          <p14:tracePt t="79422" x="5789613" y="4497388"/>
          <p14:tracePt t="79424" x="5781675" y="4497388"/>
          <p14:tracePt t="79426" x="5773738" y="4497388"/>
          <p14:tracePt t="79428" x="5765800" y="4497388"/>
          <p14:tracePt t="79431" x="5757863" y="4497388"/>
          <p14:tracePt t="79433" x="5749925" y="4497388"/>
          <p14:tracePt t="79434" x="5740400" y="4497388"/>
          <p14:tracePt t="79436" x="5732463" y="4489450"/>
          <p14:tracePt t="79438" x="5724525" y="4489450"/>
          <p14:tracePt t="79440" x="5716588" y="4489450"/>
          <p14:tracePt t="79442" x="5708650" y="4489450"/>
          <p14:tracePt t="79444" x="5700713" y="4489450"/>
          <p14:tracePt t="79449" x="5684838" y="4489450"/>
          <p14:tracePt t="79450" x="5676900" y="4481513"/>
          <p14:tracePt t="79452" x="5668963" y="4481513"/>
          <p14:tracePt t="79454" x="5661025" y="4481513"/>
          <p14:tracePt t="79456" x="5653088" y="4481513"/>
          <p14:tracePt t="79458" x="5645150" y="4481513"/>
          <p14:tracePt t="79460" x="5637213" y="4473575"/>
          <p14:tracePt t="79464" x="5621338" y="4473575"/>
          <p14:tracePt t="79466" x="5613400" y="4473575"/>
          <p14:tracePt t="79468" x="5605463" y="4465638"/>
          <p14:tracePt t="79472" x="5597525" y="4465638"/>
          <p14:tracePt t="79474" x="5589588" y="4465638"/>
          <p14:tracePt t="79476" x="5581650" y="4465638"/>
          <p14:tracePt t="79478" x="5581650" y="4457700"/>
          <p14:tracePt t="79481" x="5573713" y="4457700"/>
          <p14:tracePt t="79483" x="5565775" y="4457700"/>
          <p14:tracePt t="79486" x="5557838" y="4457700"/>
          <p14:tracePt t="79490" x="5549900" y="4457700"/>
          <p14:tracePt t="79494" x="5541963" y="4457700"/>
          <p14:tracePt t="79497" x="5541963" y="4449763"/>
          <p14:tracePt t="79498" x="5534025" y="4449763"/>
          <p14:tracePt t="79500" x="5526088" y="4449763"/>
          <p14:tracePt t="79504" x="5518150" y="4449763"/>
          <p14:tracePt t="79506" x="5510213" y="4449763"/>
          <p14:tracePt t="79508" x="5502275" y="4449763"/>
          <p14:tracePt t="79513" x="5494338" y="4449763"/>
          <p14:tracePt t="79516" x="5486400" y="4449763"/>
          <p14:tracePt t="79518" x="5478463" y="4449763"/>
          <p14:tracePt t="79522" x="5470525" y="4449763"/>
          <p14:tracePt t="79524" x="5462588" y="4441825"/>
          <p14:tracePt t="79526" x="5454650" y="4441825"/>
          <p14:tracePt t="79528" x="5446713" y="4441825"/>
          <p14:tracePt t="79532" x="5438775" y="4441825"/>
          <p14:tracePt t="79534" x="5430838" y="4441825"/>
          <p14:tracePt t="79536" x="5422900" y="4441825"/>
          <p14:tracePt t="79538" x="5414963" y="4441825"/>
          <p14:tracePt t="79542" x="5407025" y="4441825"/>
          <p14:tracePt t="79544" x="5397500" y="4441825"/>
          <p14:tracePt t="79547" x="5389563" y="4441825"/>
          <p14:tracePt t="79548" x="5381625" y="4441825"/>
          <p14:tracePt t="79552" x="5373688" y="4441825"/>
          <p14:tracePt t="79554" x="5365750" y="4441825"/>
          <p14:tracePt t="79556" x="5357813" y="4441825"/>
          <p14:tracePt t="79558" x="5357813" y="4449763"/>
          <p14:tracePt t="79560" x="5349875" y="4449763"/>
          <p14:tracePt t="79563" x="5341938" y="4449763"/>
          <p14:tracePt t="79565" x="5334000" y="4449763"/>
          <p14:tracePt t="79566" x="5326063" y="4449763"/>
          <p14:tracePt t="79570" x="5318125" y="4449763"/>
          <p14:tracePt t="79572" x="5310188" y="4449763"/>
          <p14:tracePt t="79574" x="5302250" y="4449763"/>
          <p14:tracePt t="79576" x="5294313" y="4449763"/>
          <p14:tracePt t="79578" x="5286375" y="4449763"/>
          <p14:tracePt t="79580" x="5278438" y="4449763"/>
          <p14:tracePt t="79582" x="5270500" y="4449763"/>
          <p14:tracePt t="79584" x="5262563" y="4449763"/>
          <p14:tracePt t="79587" x="5254625" y="4449763"/>
          <p14:tracePt t="79588" x="5246688" y="4457700"/>
          <p14:tracePt t="79590" x="5238750" y="4457700"/>
          <p14:tracePt t="79592" x="5230813" y="4457700"/>
          <p14:tracePt t="79594" x="5222875" y="4457700"/>
          <p14:tracePt t="79597" x="5214938" y="4457700"/>
          <p14:tracePt t="79599" x="5207000" y="4457700"/>
          <p14:tracePt t="79600" x="5199063" y="4457700"/>
          <p14:tracePt t="79603" x="5191125" y="4457700"/>
          <p14:tracePt t="79604" x="5183188" y="4465638"/>
          <p14:tracePt t="79606" x="5175250" y="4465638"/>
          <p14:tracePt t="79608" x="5167313" y="4465638"/>
          <p14:tracePt t="79610" x="5159375" y="4465638"/>
          <p14:tracePt t="79612" x="5151438" y="4465638"/>
          <p14:tracePt t="79615" x="5143500" y="4465638"/>
          <p14:tracePt t="79616" x="5135563" y="4465638"/>
          <p14:tracePt t="79618" x="5127625" y="4473575"/>
          <p14:tracePt t="79620" x="5119688" y="4473575"/>
          <p14:tracePt t="79622" x="5111750" y="4473575"/>
          <p14:tracePt t="79624" x="5103813" y="4473575"/>
          <p14:tracePt t="79626" x="5095875" y="4473575"/>
          <p14:tracePt t="79628" x="5080000" y="4473575"/>
          <p14:tracePt t="79633" x="5072063" y="4473575"/>
          <p14:tracePt t="79635" x="5056188" y="4473575"/>
          <p14:tracePt t="79636" x="5046663" y="4473575"/>
          <p14:tracePt t="79638" x="5038725" y="4473575"/>
          <p14:tracePt t="79640" x="5030788" y="4473575"/>
          <p14:tracePt t="79642" x="5022850" y="4473575"/>
          <p14:tracePt t="79644" x="5006975" y="4473575"/>
          <p14:tracePt t="79647" x="4999038" y="4473575"/>
          <p14:tracePt t="79651" x="4983163" y="4481513"/>
          <p14:tracePt t="79652" x="4967288" y="4481513"/>
          <p14:tracePt t="79654" x="4959350" y="4481513"/>
          <p14:tracePt t="79657" x="4951413" y="4481513"/>
          <p14:tracePt t="79659" x="4935538" y="4481513"/>
          <p14:tracePt t="79661" x="4927600" y="4481513"/>
          <p14:tracePt t="79663" x="4911725" y="4481513"/>
          <p14:tracePt t="79666" x="4887913" y="4481513"/>
          <p14:tracePt t="79668" x="4872038" y="4481513"/>
          <p14:tracePt t="79670" x="4864100" y="4481513"/>
          <p14:tracePt t="79672" x="4856163" y="4481513"/>
          <p14:tracePt t="79674" x="4840288" y="4481513"/>
          <p14:tracePt t="79676" x="4832350" y="4481513"/>
          <p14:tracePt t="79678" x="4816475" y="4481513"/>
          <p14:tracePt t="79681" x="4808538" y="4489450"/>
          <p14:tracePt t="79683" x="4792663" y="4489450"/>
          <p14:tracePt t="79684" x="4784725" y="4489450"/>
          <p14:tracePt t="79686" x="4776788" y="4489450"/>
          <p14:tracePt t="79688" x="4760913" y="4489450"/>
          <p14:tracePt t="79690" x="4752975" y="4489450"/>
          <p14:tracePt t="79692" x="4745038" y="4489450"/>
          <p14:tracePt t="79694" x="4729163" y="4489450"/>
          <p14:tracePt t="79697" x="4721225" y="4489450"/>
          <p14:tracePt t="79699" x="4705350" y="4489450"/>
          <p14:tracePt t="79700" x="4695825" y="4489450"/>
          <p14:tracePt t="79702" x="4687888" y="4489450"/>
          <p14:tracePt t="79704" x="4672013" y="4489450"/>
          <p14:tracePt t="79706" x="4664075" y="4489450"/>
          <p14:tracePt t="79708" x="4656138" y="4489450"/>
          <p14:tracePt t="79710" x="4648200" y="4497388"/>
          <p14:tracePt t="79712" x="4640263" y="4497388"/>
          <p14:tracePt t="79715" x="4624388" y="4497388"/>
          <p14:tracePt t="79717" x="4616450" y="4497388"/>
          <p14:tracePt t="79718" x="4608513" y="4497388"/>
          <p14:tracePt t="79720" x="4600575" y="4497388"/>
          <p14:tracePt t="79722" x="4592638" y="4497388"/>
          <p14:tracePt t="79724" x="4584700" y="4497388"/>
          <p14:tracePt t="79726" x="4576763" y="4497388"/>
          <p14:tracePt t="79728" x="4568825" y="4497388"/>
          <p14:tracePt t="79730" x="4560888" y="4497388"/>
          <p14:tracePt t="79732" x="4552950" y="4497388"/>
          <p14:tracePt t="79736" x="4545013" y="4497388"/>
          <p14:tracePt t="79738" x="4537075" y="4497388"/>
          <p14:tracePt t="79740" x="4537075" y="4505325"/>
          <p14:tracePt t="79742" x="4529138" y="4505325"/>
          <p14:tracePt t="79744" x="4521200" y="4505325"/>
          <p14:tracePt t="79748" x="4513263" y="4505325"/>
          <p14:tracePt t="79754" x="4505325" y="4505325"/>
          <p14:tracePt t="79760" x="4497388" y="4505325"/>
          <p14:tracePt t="79764" x="4497388" y="4513263"/>
          <p14:tracePt t="79766" x="4489450" y="4513263"/>
          <p14:tracePt t="79778" x="4481513" y="4513263"/>
          <p14:tracePt t="80490" x="4489450" y="4513263"/>
          <p14:tracePt t="80508" x="4497388" y="4513263"/>
          <p14:tracePt t="80516" x="4505325" y="4513263"/>
          <p14:tracePt t="80518" x="4505325" y="4505325"/>
          <p14:tracePt t="80524" x="4513263" y="4505325"/>
          <p14:tracePt t="80528" x="4521200" y="4505325"/>
          <p14:tracePt t="80532" x="4529138" y="4505325"/>
          <p14:tracePt t="80534" x="4537075" y="4505325"/>
          <p14:tracePt t="80538" x="4545013" y="4497388"/>
          <p14:tracePt t="80541" x="4552950" y="4497388"/>
          <p14:tracePt t="80544" x="4560888" y="4497388"/>
          <p14:tracePt t="80549" x="4568825" y="4497388"/>
          <p14:tracePt t="80552" x="4576763" y="4497388"/>
          <p14:tracePt t="80556" x="4584700" y="4497388"/>
          <p14:tracePt t="80562" x="4592638" y="4497388"/>
          <p14:tracePt t="80566" x="4600575" y="4497388"/>
          <p14:tracePt t="80572" x="4608513" y="4497388"/>
          <p14:tracePt t="80576" x="4616450" y="4497388"/>
          <p14:tracePt t="80582" x="4624388" y="4497388"/>
          <p14:tracePt t="80584" x="4624388" y="4489450"/>
          <p14:tracePt t="80586" x="4632325" y="4489450"/>
          <p14:tracePt t="80592" x="4640263" y="4489450"/>
          <p14:tracePt t="80598" x="4648200" y="4489450"/>
          <p14:tracePt t="80604" x="4656138" y="4489450"/>
          <p14:tracePt t="80612" x="4664075" y="4489450"/>
          <p14:tracePt t="80618" x="4672013" y="4481513"/>
          <p14:tracePt t="80626" x="4679950" y="4481513"/>
          <p14:tracePt t="80638" x="4687888" y="4481513"/>
          <p14:tracePt t="80642" x="4687888" y="4473575"/>
          <p14:tracePt t="80650" x="4695825" y="4473575"/>
          <p14:tracePt t="80656" x="4695825" y="4465638"/>
          <p14:tracePt t="80658" x="4705350" y="4465638"/>
          <p14:tracePt t="80668" x="4721225" y="4449763"/>
          <p14:tracePt t="80672" x="4721225" y="4441825"/>
          <p14:tracePt t="80674" x="4729163" y="4441825"/>
          <p14:tracePt t="80676" x="4729163" y="4433888"/>
          <p14:tracePt t="80678" x="4737100" y="4433888"/>
          <p14:tracePt t="80681" x="4737100" y="4425950"/>
          <p14:tracePt t="80683" x="4737100" y="4418013"/>
          <p14:tracePt t="80685" x="4745038" y="4418013"/>
          <p14:tracePt t="80686" x="4745038" y="4410075"/>
          <p14:tracePt t="80688" x="4745038" y="4402138"/>
          <p14:tracePt t="80690" x="4752975" y="4394200"/>
          <p14:tracePt t="80694" x="4752975" y="4386263"/>
          <p14:tracePt t="80697" x="4752975" y="4378325"/>
          <p14:tracePt t="80698" x="4760913" y="4370388"/>
          <p14:tracePt t="80700" x="4760913" y="4362450"/>
          <p14:tracePt t="80702" x="4760913" y="4354513"/>
          <p14:tracePt t="80704" x="4760913" y="4346575"/>
          <p14:tracePt t="80706" x="4768850" y="4338638"/>
          <p14:tracePt t="80708" x="4768850" y="4322763"/>
          <p14:tracePt t="80710" x="4768850" y="4314825"/>
          <p14:tracePt t="80712" x="4768850" y="4306888"/>
          <p14:tracePt t="80714" x="4768850" y="4291013"/>
          <p14:tracePt t="80717" x="4768850" y="4281488"/>
          <p14:tracePt t="80719" x="4768850" y="4265613"/>
          <p14:tracePt t="80720" x="4760913" y="4265613"/>
          <p14:tracePt t="80722" x="4760913" y="4249738"/>
          <p14:tracePt t="80724" x="4760913" y="4241800"/>
          <p14:tracePt t="80726" x="4760913" y="4233863"/>
          <p14:tracePt t="80728" x="4760913" y="4225925"/>
          <p14:tracePt t="80731" x="4760913" y="4217988"/>
          <p14:tracePt t="80733" x="4760913" y="4210050"/>
          <p14:tracePt t="80734" x="4752975" y="4202113"/>
          <p14:tracePt t="80736" x="4752975" y="4194175"/>
          <p14:tracePt t="80738" x="4745038" y="4186238"/>
          <p14:tracePt t="80740" x="4745038" y="4178300"/>
          <p14:tracePt t="80742" x="4737100" y="4170363"/>
          <p14:tracePt t="80744" x="4737100" y="4162425"/>
          <p14:tracePt t="80747" x="4729163" y="4154488"/>
          <p14:tracePt t="80751" x="4721225" y="4146550"/>
          <p14:tracePt t="80752" x="4721225" y="4138613"/>
          <p14:tracePt t="80754" x="4713288" y="4130675"/>
          <p14:tracePt t="80756" x="4705350" y="4122738"/>
          <p14:tracePt t="80758" x="4695825" y="4114800"/>
          <p14:tracePt t="80760" x="4695825" y="4106863"/>
          <p14:tracePt t="80762" x="4687888" y="4098925"/>
          <p14:tracePt t="80765" x="4679950" y="4098925"/>
          <p14:tracePt t="80766" x="4672013" y="4090988"/>
          <p14:tracePt t="80770" x="4664075" y="4075113"/>
          <p14:tracePt t="80772" x="4656138" y="4075113"/>
          <p14:tracePt t="80774" x="4648200" y="4067175"/>
          <p14:tracePt t="80776" x="4640263" y="4059238"/>
          <p14:tracePt t="80778" x="4632325" y="4059238"/>
          <p14:tracePt t="80780" x="4624388" y="4051300"/>
          <p14:tracePt t="80782" x="4616450" y="4043363"/>
          <p14:tracePt t="80785" x="4600575" y="4035425"/>
          <p14:tracePt t="80788" x="4584700" y="4019550"/>
          <p14:tracePt t="80791" x="4576763" y="4019550"/>
          <p14:tracePt t="80792" x="4560888" y="4011613"/>
          <p14:tracePt t="80794" x="4552950" y="4003675"/>
          <p14:tracePt t="80797" x="4545013" y="4003675"/>
          <p14:tracePt t="80798" x="4529138" y="3995738"/>
          <p14:tracePt t="80802" x="4505325" y="3979863"/>
          <p14:tracePt t="80806" x="4497388" y="3979863"/>
          <p14:tracePt t="80807" x="4481513" y="3971925"/>
          <p14:tracePt t="80808" x="4465638" y="3963988"/>
          <p14:tracePt t="80810" x="4457700" y="3963988"/>
          <p14:tracePt t="80812" x="4441825" y="3956050"/>
          <p14:tracePt t="80814" x="4425950" y="3948113"/>
          <p14:tracePt t="80816" x="4410075" y="3948113"/>
          <p14:tracePt t="80820" x="4386263" y="3930650"/>
          <p14:tracePt t="80822" x="4370388" y="3930650"/>
          <p14:tracePt t="80824" x="4352925" y="3922713"/>
          <p14:tracePt t="80826" x="4337050" y="3914775"/>
          <p14:tracePt t="80828" x="4321175" y="3914775"/>
          <p14:tracePt t="80830" x="4313238" y="3906838"/>
          <p14:tracePt t="80832" x="4297363" y="3906838"/>
          <p14:tracePt t="80835" x="4281488" y="3898900"/>
          <p14:tracePt t="80837" x="4273550" y="3898900"/>
          <p14:tracePt t="80838" x="4257675" y="3890963"/>
          <p14:tracePt t="80840" x="4241800" y="3890963"/>
          <p14:tracePt t="80842" x="4225925" y="3883025"/>
          <p14:tracePt t="80844" x="4210050" y="3883025"/>
          <p14:tracePt t="80847" x="4202113" y="3875088"/>
          <p14:tracePt t="80848" x="4178300" y="3875088"/>
          <p14:tracePt t="80852" x="4170363" y="3867150"/>
          <p14:tracePt t="80853" x="4154488" y="3867150"/>
          <p14:tracePt t="80855" x="4138613" y="3859213"/>
          <p14:tracePt t="80856" x="4130675" y="3859213"/>
          <p14:tracePt t="80858" x="4114800" y="3859213"/>
          <p14:tracePt t="80860" x="4098925" y="3851275"/>
          <p14:tracePt t="80863" x="4083050" y="3851275"/>
          <p14:tracePt t="80865" x="4067175" y="3843338"/>
          <p14:tracePt t="80866" x="4051300" y="3843338"/>
          <p14:tracePt t="80872" x="4027488" y="3835400"/>
          <p14:tracePt t="80873" x="4011613" y="3835400"/>
          <p14:tracePt t="80874" x="3994150" y="3835400"/>
          <p14:tracePt t="80876" x="3978275" y="3827463"/>
          <p14:tracePt t="80878" x="3962400" y="3827463"/>
          <p14:tracePt t="80881" x="3946525" y="3827463"/>
          <p14:tracePt t="80883" x="3938588" y="3827463"/>
          <p14:tracePt t="80887" x="3906838" y="3819525"/>
          <p14:tracePt t="80888" x="3890963" y="3819525"/>
          <p14:tracePt t="80890" x="3883025" y="3819525"/>
          <p14:tracePt t="80892" x="3875088" y="3811588"/>
          <p14:tracePt t="80894" x="3859213" y="3811588"/>
          <p14:tracePt t="80900" x="3835400" y="3811588"/>
          <p14:tracePt t="80901" x="3827463" y="3803650"/>
          <p14:tracePt t="80902" x="3811588" y="3803650"/>
          <p14:tracePt t="80904" x="3803650" y="3803650"/>
          <p14:tracePt t="80906" x="3787775" y="3803650"/>
          <p14:tracePt t="80908" x="3779838" y="3803650"/>
          <p14:tracePt t="80910" x="3771900" y="3795713"/>
          <p14:tracePt t="80913" x="3756025" y="3795713"/>
          <p14:tracePt t="80916" x="3740150" y="3795713"/>
          <p14:tracePt t="80918" x="3732213" y="3795713"/>
          <p14:tracePt t="80920" x="3716338" y="3795713"/>
          <p14:tracePt t="80922" x="3708400" y="3795713"/>
          <p14:tracePt t="80924" x="3700463" y="3795713"/>
          <p14:tracePt t="80926" x="3692525" y="3795713"/>
          <p14:tracePt t="80928" x="3684588" y="3795713"/>
          <p14:tracePt t="80933" x="3668713" y="3795713"/>
          <p14:tracePt t="80934" x="3660775" y="3795713"/>
          <p14:tracePt t="80950" x="3595688" y="3795713"/>
          <p14:tracePt t="80952" x="3587750" y="3795713"/>
          <p14:tracePt t="80956" x="3579813" y="3795713"/>
          <p14:tracePt t="80958" x="3571875" y="3795713"/>
          <p14:tracePt t="80960" x="3563938" y="3795713"/>
          <p14:tracePt t="80964" x="3548063" y="3795713"/>
          <p14:tracePt t="80966" x="3540125" y="3795713"/>
          <p14:tracePt t="80968" x="3532188" y="3803650"/>
          <p14:tracePt t="80972" x="3524250" y="3803650"/>
          <p14:tracePt t="80974" x="3516313" y="3803650"/>
          <p14:tracePt t="80976" x="3508375" y="3803650"/>
          <p14:tracePt t="80978" x="3500438" y="3811588"/>
          <p14:tracePt t="80981" x="3492500" y="3811588"/>
          <p14:tracePt t="80983" x="3484563" y="3811588"/>
          <p14:tracePt t="80984" x="3476625" y="3811588"/>
          <p14:tracePt t="80986" x="3468688" y="3811588"/>
          <p14:tracePt t="80988" x="3452813" y="3819525"/>
          <p14:tracePt t="80993" x="3436938" y="3819525"/>
          <p14:tracePt t="80995" x="3429000" y="3819525"/>
          <p14:tracePt t="80997" x="3421063" y="3819525"/>
          <p14:tracePt t="80999" x="3405188" y="3827463"/>
          <p14:tracePt t="81002" x="3389313" y="3835400"/>
          <p14:tracePt t="81004" x="3381375" y="3835400"/>
          <p14:tracePt t="81006" x="3373438" y="3835400"/>
          <p14:tracePt t="81008" x="3357563" y="3843338"/>
          <p14:tracePt t="81013" x="3341688" y="3851275"/>
          <p14:tracePt t="81015" x="3333750" y="3851275"/>
          <p14:tracePt t="81018" x="3325813" y="3851275"/>
          <p14:tracePt t="81019" x="3317875" y="3859213"/>
          <p14:tracePt t="81020" x="3308350" y="3859213"/>
          <p14:tracePt t="81022" x="3300413" y="3859213"/>
          <p14:tracePt t="81024" x="3292475" y="3867150"/>
          <p14:tracePt t="81026" x="3276600" y="3867150"/>
          <p14:tracePt t="81028" x="3268663" y="3875088"/>
          <p14:tracePt t="81031" x="3260725" y="3875088"/>
          <p14:tracePt t="81032" x="3252788" y="3883025"/>
          <p14:tracePt t="81035" x="3244850" y="3883025"/>
          <p14:tracePt t="81036" x="3236913" y="3890963"/>
          <p14:tracePt t="81038" x="3228975" y="3890963"/>
          <p14:tracePt t="81040" x="3221038" y="3898900"/>
          <p14:tracePt t="81042" x="3213100" y="3898900"/>
          <p14:tracePt t="81044" x="3197225" y="3906838"/>
          <p14:tracePt t="81047" x="3189288" y="3906838"/>
          <p14:tracePt t="81049" x="3181350" y="3914775"/>
          <p14:tracePt t="81051" x="3173413" y="3914775"/>
          <p14:tracePt t="81052" x="3165475" y="3922713"/>
          <p14:tracePt t="81054" x="3157538" y="3922713"/>
          <p14:tracePt t="81056" x="3141663" y="3930650"/>
          <p14:tracePt t="81058" x="3133725" y="3930650"/>
          <p14:tracePt t="81060" x="3125788" y="3938588"/>
          <p14:tracePt t="81062" x="3117850" y="3948113"/>
          <p14:tracePt t="81065" x="3109913" y="3948113"/>
          <p14:tracePt t="81066" x="3094038" y="3956050"/>
          <p14:tracePt t="81070" x="3078163" y="3963988"/>
          <p14:tracePt t="81072" x="3070225" y="3963988"/>
          <p14:tracePt t="81074" x="3062288" y="3963988"/>
          <p14:tracePt t="81076" x="3046413" y="3971925"/>
          <p14:tracePt t="81078" x="3038475" y="3971925"/>
          <p14:tracePt t="81080" x="3030538" y="3971925"/>
          <p14:tracePt t="81082" x="3022600" y="3979863"/>
          <p14:tracePt t="81086" x="3006725" y="3987800"/>
          <p14:tracePt t="81088" x="2990850" y="3987800"/>
          <p14:tracePt t="81090" x="2982913" y="3987800"/>
          <p14:tracePt t="81092" x="2974975" y="3995738"/>
          <p14:tracePt t="81094" x="2967038" y="3995738"/>
          <p14:tracePt t="81098" x="2949575" y="4003675"/>
          <p14:tracePt t="81102" x="2941638" y="4011613"/>
          <p14:tracePt t="81105" x="2933700" y="4011613"/>
          <p14:tracePt t="81106" x="2925763" y="4019550"/>
          <p14:tracePt t="81108" x="2917825" y="4019550"/>
          <p14:tracePt t="81110" x="2909888" y="4019550"/>
          <p14:tracePt t="81112" x="2901950" y="4027488"/>
          <p14:tracePt t="81115" x="2894013" y="4027488"/>
          <p14:tracePt t="81116" x="2886075" y="4027488"/>
          <p14:tracePt t="81121" x="2870200" y="4035425"/>
          <p14:tracePt t="81123" x="2862263" y="4043363"/>
          <p14:tracePt t="81124" x="2854325" y="4043363"/>
          <p14:tracePt t="81126" x="2846388" y="4043363"/>
          <p14:tracePt t="81128" x="2838450" y="4051300"/>
          <p14:tracePt t="81135" x="2822575" y="4059238"/>
          <p14:tracePt t="81138" x="2806700" y="4067175"/>
          <p14:tracePt t="81140" x="2798763" y="4067175"/>
          <p14:tracePt t="81142" x="2790825" y="4075113"/>
          <p14:tracePt t="81144" x="2782888" y="4075113"/>
          <p14:tracePt t="81147" x="2774950" y="4083050"/>
          <p14:tracePt t="81152" x="2759075" y="4090988"/>
          <p14:tracePt t="81154" x="2751138" y="4098925"/>
          <p14:tracePt t="81156" x="2743200" y="4098925"/>
          <p14:tracePt t="81158" x="2735263" y="4098925"/>
          <p14:tracePt t="81160" x="2727325" y="4106863"/>
          <p14:tracePt t="81162" x="2719388" y="4106863"/>
          <p14:tracePt t="81166" x="2711450" y="4106863"/>
          <p14:tracePt t="81167" x="2703513" y="4114800"/>
          <p14:tracePt t="81170" x="2695575" y="4114800"/>
          <p14:tracePt t="81172" x="2687638" y="4122738"/>
          <p14:tracePt t="81174" x="2679700" y="4122738"/>
          <p14:tracePt t="81176" x="2671763" y="4122738"/>
          <p14:tracePt t="81181" x="2663825" y="4130675"/>
          <p14:tracePt t="81184" x="2647950" y="4130675"/>
          <p14:tracePt t="81188" x="2640013" y="4138613"/>
          <p14:tracePt t="81190" x="2632075" y="4138613"/>
          <p14:tracePt t="81192" x="2624138" y="4138613"/>
          <p14:tracePt t="81194" x="2616200" y="4138613"/>
          <p14:tracePt t="81197" x="2616200" y="4146550"/>
          <p14:tracePt t="81200" x="2598738" y="4146550"/>
          <p14:tracePt t="81202" x="2590800" y="4154488"/>
          <p14:tracePt t="81204" x="2582863" y="4154488"/>
          <p14:tracePt t="81208" x="2566988" y="4154488"/>
          <p14:tracePt t="81210" x="2566988" y="4162425"/>
          <p14:tracePt t="81212" x="2559050" y="4162425"/>
          <p14:tracePt t="81214" x="2551113" y="4162425"/>
          <p14:tracePt t="81218" x="2535238" y="4170363"/>
          <p14:tracePt t="81220" x="2527300" y="4170363"/>
          <p14:tracePt t="81222" x="2519363" y="4170363"/>
          <p14:tracePt t="81224" x="2511425" y="4178300"/>
          <p14:tracePt t="81226" x="2503488" y="4178300"/>
          <p14:tracePt t="81228" x="2495550" y="4178300"/>
          <p14:tracePt t="81231" x="2487613" y="4178300"/>
          <p14:tracePt t="81234" x="2479675" y="4186238"/>
          <p14:tracePt t="81236" x="2471738" y="4186238"/>
          <p14:tracePt t="81238" x="2463800" y="4186238"/>
          <p14:tracePt t="81240" x="2455863" y="4186238"/>
          <p14:tracePt t="81242" x="2447925" y="4186238"/>
          <p14:tracePt t="81244" x="2439988" y="4194175"/>
          <p14:tracePt t="81247" x="2432050" y="4194175"/>
          <p14:tracePt t="81249" x="2416175" y="4194175"/>
          <p14:tracePt t="81252" x="2408238" y="4194175"/>
          <p14:tracePt t="81254" x="2400300" y="4194175"/>
          <p14:tracePt t="81256" x="2392363" y="4202113"/>
          <p14:tracePt t="81258" x="2384425" y="4202113"/>
          <p14:tracePt t="81260" x="2376488" y="4202113"/>
          <p14:tracePt t="81262" x="2368550" y="4202113"/>
          <p14:tracePt t="81265" x="2360613" y="4202113"/>
          <p14:tracePt t="81268" x="2352675" y="4202113"/>
          <p14:tracePt t="81270" x="2344738" y="4202113"/>
          <p14:tracePt t="81272" x="2336800" y="4202113"/>
          <p14:tracePt t="81274" x="2328863" y="4210050"/>
          <p14:tracePt t="81276" x="2320925" y="4210050"/>
          <p14:tracePt t="81278" x="2312988" y="4210050"/>
          <p14:tracePt t="81281" x="2305050" y="4210050"/>
          <p14:tracePt t="81284" x="2297113" y="4210050"/>
          <p14:tracePt t="81286" x="2289175" y="4210050"/>
          <p14:tracePt t="81288" x="2281238" y="4217988"/>
          <p14:tracePt t="81291" x="2273300" y="4217988"/>
          <p14:tracePt t="81292" x="2265363" y="4217988"/>
          <p14:tracePt t="81294" x="2255838" y="4217988"/>
          <p14:tracePt t="81297" x="2247900" y="4217988"/>
          <p14:tracePt t="81299" x="2239963" y="4225925"/>
          <p14:tracePt t="81300" x="2232025" y="4225925"/>
          <p14:tracePt t="81302" x="2224088" y="4225925"/>
          <p14:tracePt t="81304" x="2216150" y="4225925"/>
          <p14:tracePt t="81306" x="2208213" y="4225925"/>
          <p14:tracePt t="81308" x="2200275" y="4233863"/>
          <p14:tracePt t="81311" x="2192338" y="4233863"/>
          <p14:tracePt t="81314" x="2184400" y="4233863"/>
          <p14:tracePt t="81317" x="2176463" y="4233863"/>
          <p14:tracePt t="81318" x="2168525" y="4241800"/>
          <p14:tracePt t="81320" x="2160588" y="4241800"/>
          <p14:tracePt t="81322" x="2152650" y="4241800"/>
          <p14:tracePt t="81326" x="2144713" y="4241800"/>
          <p14:tracePt t="81328" x="2136775" y="4249738"/>
          <p14:tracePt t="81331" x="2128838" y="4249738"/>
          <p14:tracePt t="81334" x="2120900" y="4257675"/>
          <p14:tracePt t="81338" x="2105025" y="4257675"/>
          <p14:tracePt t="81340" x="2097088" y="4257675"/>
          <p14:tracePt t="81342" x="2097088" y="4265613"/>
          <p14:tracePt t="81344" x="2089150" y="4265613"/>
          <p14:tracePt t="81347" x="2081213" y="4265613"/>
          <p14:tracePt t="81350" x="2073275" y="4273550"/>
          <p14:tracePt t="81353" x="2065338" y="4273550"/>
          <p14:tracePt t="81356" x="2057400" y="4273550"/>
          <p14:tracePt t="81358" x="2049463" y="4281488"/>
          <p14:tracePt t="81362" x="2041525" y="4281488"/>
          <p14:tracePt t="81367" x="2033588" y="4281488"/>
          <p14:tracePt t="81369" x="2025650" y="4291013"/>
          <p14:tracePt t="81372" x="2017713" y="4291013"/>
          <p14:tracePt t="81376" x="2009775" y="4291013"/>
          <p14:tracePt t="81380" x="2001838" y="4291013"/>
          <p14:tracePt t="81382" x="2001838" y="4298950"/>
          <p14:tracePt t="81386" x="1993900" y="4298950"/>
          <p14:tracePt t="81390" x="1985963" y="4298950"/>
          <p14:tracePt t="81397" x="1978025" y="4298950"/>
          <p14:tracePt t="81404" x="1970088" y="4298950"/>
          <p14:tracePt t="81409" x="1970088" y="4306888"/>
          <p14:tracePt t="81412" x="1962150" y="4306888"/>
          <p14:tracePt t="81420" x="1954213" y="4306888"/>
          <p14:tracePt t="81428" x="1946275" y="4306888"/>
          <p14:tracePt t="81432" x="1938338" y="4306888"/>
          <p14:tracePt t="81438" x="1930400" y="4306888"/>
          <p14:tracePt t="81440" x="1930400" y="4314825"/>
          <p14:tracePt t="81442" x="1922463" y="4314825"/>
          <p14:tracePt t="81449" x="1912938" y="4314825"/>
          <p14:tracePt t="81450" x="1905000" y="4322763"/>
          <p14:tracePt t="81454" x="1897063" y="4322763"/>
          <p14:tracePt t="81458" x="1889125" y="4330700"/>
          <p14:tracePt t="81465" x="1881188" y="4330700"/>
          <p14:tracePt t="81467" x="1881188" y="4338638"/>
          <p14:tracePt t="81468" x="1873250" y="4338638"/>
          <p14:tracePt t="81472" x="1865313" y="4338638"/>
          <p14:tracePt t="81474" x="1865313" y="4346575"/>
          <p14:tracePt t="81476" x="1857375" y="4346575"/>
          <p14:tracePt t="81481" x="1849438" y="4354513"/>
          <p14:tracePt t="81484" x="1841500" y="4354513"/>
          <p14:tracePt t="81488" x="1833563" y="4362450"/>
          <p14:tracePt t="81492" x="1825625" y="4362450"/>
          <p14:tracePt t="81500" x="1817688" y="4362450"/>
          <p14:tracePt t="81501" x="1817688" y="4370388"/>
          <p14:tracePt t="81504" x="1809750" y="4370388"/>
          <p14:tracePt t="81514" x="1801813" y="4370388"/>
          <p14:tracePt t="81520" x="1793875" y="4370388"/>
          <p14:tracePt t="81532" x="1785938" y="4370388"/>
          <p14:tracePt t="81573" x="1778000" y="4370388"/>
          <p14:tracePt t="81584" x="1770063" y="4370388"/>
          <p14:tracePt t="81592" x="1762125" y="4378325"/>
          <p14:tracePt t="81598" x="1754188" y="4378325"/>
          <p14:tracePt t="81604" x="1746250" y="4378325"/>
          <p14:tracePt t="81612" x="1738313" y="4378325"/>
          <p14:tracePt t="81620" x="1730375" y="4378325"/>
          <p14:tracePt t="81622" x="1730375" y="4386263"/>
          <p14:tracePt t="81631" x="1722438" y="4386263"/>
          <p14:tracePt t="81644" x="1714500" y="4386263"/>
          <p14:tracePt t="81822" x="1714500" y="4378325"/>
          <p14:tracePt t="81828" x="1714500" y="4370388"/>
          <p14:tracePt t="81832" x="1722438" y="4362450"/>
          <p14:tracePt t="81835" x="1730375" y="4362450"/>
          <p14:tracePt t="81837" x="1730375" y="4354513"/>
          <p14:tracePt t="81839" x="1738313" y="4346575"/>
          <p14:tracePt t="81840" x="1738313" y="4338638"/>
          <p14:tracePt t="81842" x="1746250" y="4338638"/>
          <p14:tracePt t="81844" x="1754188" y="4330700"/>
          <p14:tracePt t="81850" x="1770063" y="4314825"/>
          <p14:tracePt t="81854" x="1778000" y="4306888"/>
          <p14:tracePt t="81856" x="1778000" y="4298950"/>
          <p14:tracePt t="81858" x="1785938" y="4291013"/>
          <p14:tracePt t="81860" x="1793875" y="4291013"/>
          <p14:tracePt t="81862" x="1793875" y="4281488"/>
          <p14:tracePt t="81865" x="1801813" y="4273550"/>
          <p14:tracePt t="81867" x="1809750" y="4265613"/>
          <p14:tracePt t="81870" x="1817688" y="4257675"/>
          <p14:tracePt t="81872" x="1825625" y="4249738"/>
          <p14:tracePt t="81874" x="1825625" y="4241800"/>
          <p14:tracePt t="81876" x="1833563" y="4233863"/>
          <p14:tracePt t="81878" x="1833563" y="4225925"/>
          <p14:tracePt t="81881" x="1841500" y="4225925"/>
          <p14:tracePt t="81883" x="1841500" y="4217988"/>
          <p14:tracePt t="81888" x="1857375" y="4186238"/>
          <p14:tracePt t="81890" x="1857375" y="4178300"/>
          <p14:tracePt t="81892" x="1865313" y="4170363"/>
          <p14:tracePt t="81894" x="1873250" y="4162425"/>
          <p14:tracePt t="81897" x="1873250" y="4146550"/>
          <p14:tracePt t="81903" x="1889125" y="4114800"/>
          <p14:tracePt t="81904" x="1889125" y="4106863"/>
          <p14:tracePt t="81906" x="1897063" y="4090988"/>
          <p14:tracePt t="81908" x="1897063" y="4075113"/>
          <p14:tracePt t="81910" x="1905000" y="4067175"/>
          <p14:tracePt t="81912" x="1905000" y="4051300"/>
          <p14:tracePt t="81915" x="1905000" y="4043363"/>
          <p14:tracePt t="81916" x="1912938" y="4027488"/>
          <p14:tracePt t="81919" x="1912938" y="4003675"/>
          <p14:tracePt t="81920" x="1922463" y="3995738"/>
          <p14:tracePt t="81922" x="1922463" y="3979863"/>
          <p14:tracePt t="81924" x="1922463" y="3963988"/>
          <p14:tracePt t="81926" x="1930400" y="3948113"/>
          <p14:tracePt t="81928" x="1930400" y="3938588"/>
          <p14:tracePt t="81931" x="1930400" y="3922713"/>
          <p14:tracePt t="81932" x="1930400" y="3906838"/>
          <p14:tracePt t="81935" x="1930400" y="3890963"/>
          <p14:tracePt t="81951" x="1922463" y="3779838"/>
          <p14:tracePt t="81953" x="1912938" y="3763963"/>
          <p14:tracePt t="81954" x="1912938" y="3756025"/>
          <p14:tracePt t="81956" x="1912938" y="3740150"/>
          <p14:tracePt t="81958" x="1912938" y="3724275"/>
          <p14:tracePt t="81960" x="1905000" y="3708400"/>
          <p14:tracePt t="81962" x="1905000" y="3692525"/>
          <p14:tracePt t="81965" x="1897063" y="3684588"/>
          <p14:tracePt t="81967" x="1897063" y="3668713"/>
          <p14:tracePt t="81968" x="1889125" y="3652838"/>
          <p14:tracePt t="81970" x="1881188" y="3636963"/>
          <p14:tracePt t="81972" x="1881188" y="3629025"/>
          <p14:tracePt t="81974" x="1873250" y="3613150"/>
          <p14:tracePt t="81976" x="1873250" y="3595688"/>
          <p14:tracePt t="81979" x="1865313" y="3579813"/>
          <p14:tracePt t="81981" x="1857375" y="3571875"/>
          <p14:tracePt t="81982" x="1857375" y="3563938"/>
          <p14:tracePt t="81985" x="1849438" y="3548063"/>
          <p14:tracePt t="81986" x="1841500" y="3540125"/>
          <p14:tracePt t="81988" x="1841500" y="3532188"/>
          <p14:tracePt t="81990" x="1833563" y="3516313"/>
          <p14:tracePt t="81993" x="1833563" y="3508375"/>
          <p14:tracePt t="81994" x="1825625" y="3500438"/>
          <p14:tracePt t="81997" x="1825625" y="3492500"/>
          <p14:tracePt t="81998" x="1817688" y="3484563"/>
          <p14:tracePt t="82001" x="1809750" y="3484563"/>
          <p14:tracePt t="82002" x="1809750" y="3476625"/>
          <p14:tracePt t="82004" x="1801813" y="3468688"/>
          <p14:tracePt t="82008" x="1793875" y="3460750"/>
          <p14:tracePt t="82011" x="1793875" y="3452813"/>
          <p14:tracePt t="82014" x="1785938" y="3444875"/>
          <p14:tracePt t="82018" x="1785938" y="3436938"/>
          <p14:tracePt t="82020" x="1778000" y="3436938"/>
          <p14:tracePt t="82024" x="1778000" y="3429000"/>
          <p14:tracePt t="82028" x="1770063" y="3421063"/>
          <p14:tracePt t="82034" x="1762125" y="3413125"/>
          <p14:tracePt t="82042" x="1762125" y="3405188"/>
          <p14:tracePt t="82049" x="1754188" y="3405188"/>
          <p14:tracePt t="82138" x="1762125" y="3405188"/>
          <p14:tracePt t="82169" x="1754188" y="3397250"/>
          <p14:tracePt t="82180" x="1754188" y="3389313"/>
          <p14:tracePt t="82184" x="1754188" y="3381375"/>
          <p14:tracePt t="82188" x="1754188" y="3373438"/>
          <p14:tracePt t="82192" x="1746250" y="3373438"/>
          <p14:tracePt t="82194" x="1746250" y="3365500"/>
          <p14:tracePt t="82200" x="1746250" y="3357563"/>
          <p14:tracePt t="82206" x="1738313" y="3349625"/>
          <p14:tracePt t="82216" x="1738313" y="3341688"/>
          <p14:tracePt t="82218" x="1730375" y="3341688"/>
          <p14:tracePt t="82220" x="1730375" y="3333750"/>
          <p14:tracePt t="82228" x="1730375" y="3325813"/>
          <p14:tracePt t="82231" x="1722438" y="3325813"/>
          <p14:tracePt t="82240" x="1722438" y="3317875"/>
          <p14:tracePt t="82248" x="1714500" y="3317875"/>
          <p14:tracePt t="82359" x="1714500" y="3309938"/>
          <p14:tracePt t="82366" x="1706563" y="3309938"/>
          <p14:tracePt t="82368" x="1706563" y="3302000"/>
          <p14:tracePt t="82376" x="1706563" y="3294063"/>
          <p14:tracePt t="82382" x="1698625" y="3294063"/>
          <p14:tracePt t="82384" x="1698625" y="3286125"/>
          <p14:tracePt t="82390" x="1698625" y="3278188"/>
          <p14:tracePt t="82394" x="1690688" y="3270250"/>
          <p14:tracePt t="82400" x="1690688" y="3262313"/>
          <p14:tracePt t="82402" x="1690688" y="3252788"/>
          <p14:tracePt t="82404" x="1682750" y="3244850"/>
          <p14:tracePt t="82408" x="1682750" y="3236913"/>
          <p14:tracePt t="82410" x="1682750" y="3228975"/>
          <p14:tracePt t="82412" x="1674813" y="3228975"/>
          <p14:tracePt t="82414" x="1674813" y="3221038"/>
          <p14:tracePt t="82418" x="1666875" y="3213100"/>
          <p14:tracePt t="82420" x="1666875" y="3205163"/>
          <p14:tracePt t="82424" x="1658938" y="3197225"/>
          <p14:tracePt t="82428" x="1651000" y="3189288"/>
          <p14:tracePt t="82434" x="1643063" y="3173413"/>
          <p14:tracePt t="82438" x="1635125" y="3173413"/>
          <p14:tracePt t="82440" x="1635125" y="3165475"/>
          <p14:tracePt t="82444" x="1627188" y="3165475"/>
          <p14:tracePt t="82447" x="1627188" y="3157538"/>
          <p14:tracePt t="82450" x="1619250" y="3157538"/>
          <p14:tracePt t="82454" x="1619250" y="3149600"/>
          <p14:tracePt t="82458" x="1611313" y="3149600"/>
          <p14:tracePt t="82467" x="1603375" y="3149600"/>
          <p14:tracePt t="82476" x="1595438" y="3149600"/>
          <p14:tracePt t="82482" x="1587500" y="3149600"/>
          <p14:tracePt t="82490" x="1579563" y="3149600"/>
          <p14:tracePt t="82497" x="1571625" y="3149600"/>
          <p14:tracePt t="82499" x="1571625" y="3157538"/>
          <p14:tracePt t="82502" x="1562100" y="3157538"/>
          <p14:tracePt t="82508" x="1554163" y="3157538"/>
          <p14:tracePt t="82515" x="1546225" y="3157538"/>
          <p14:tracePt t="82624" x="1546225" y="3165475"/>
          <p14:tracePt t="82636" x="1554163" y="3165475"/>
          <p14:tracePt t="82639" x="1554163" y="3173413"/>
          <p14:tracePt t="82652" x="1562100" y="3173413"/>
          <p14:tracePt t="82655" x="1562100" y="3181350"/>
          <p14:tracePt t="82658" x="1571625" y="3189288"/>
          <p14:tracePt t="82660" x="1571625" y="3197225"/>
          <p14:tracePt t="82664" x="1571625" y="3205163"/>
          <p14:tracePt t="82667" x="1579563" y="3205163"/>
          <p14:tracePt t="82669" x="1579563" y="3213100"/>
          <p14:tracePt t="82673" x="1587500" y="3221038"/>
          <p14:tracePt t="82675" x="1587500" y="3228975"/>
          <p14:tracePt t="82678" x="1587500" y="3236913"/>
          <p14:tracePt t="82682" x="1595438" y="3244850"/>
          <p14:tracePt t="82686" x="1595438" y="3252788"/>
          <p14:tracePt t="82688" x="1603375" y="3262313"/>
          <p14:tracePt t="82692" x="1603375" y="3270250"/>
          <p14:tracePt t="82700" x="1611313" y="3278188"/>
          <p14:tracePt t="82701" x="1611313" y="3286125"/>
          <p14:tracePt t="82702" x="1619250" y="3286125"/>
          <p14:tracePt t="82704" x="1619250" y="3294063"/>
          <p14:tracePt t="82708" x="1627188" y="3302000"/>
          <p14:tracePt t="82714" x="1627188" y="3309938"/>
          <p14:tracePt t="82717" x="1635125" y="3317875"/>
          <p14:tracePt t="82719" x="1635125" y="3325813"/>
          <p14:tracePt t="82722" x="1635125" y="3333750"/>
          <p14:tracePt t="82724" x="1643063" y="3333750"/>
          <p14:tracePt t="82726" x="1643063" y="3341688"/>
          <p14:tracePt t="82731" x="1643063" y="3349625"/>
          <p14:tracePt t="82734" x="1651000" y="3357563"/>
          <p14:tracePt t="82738" x="1651000" y="3365500"/>
          <p14:tracePt t="82740" x="1658938" y="3365500"/>
          <p14:tracePt t="82742" x="1658938" y="3373438"/>
          <p14:tracePt t="82748" x="1658938" y="3381375"/>
          <p14:tracePt t="82750" x="1666875" y="3389313"/>
          <p14:tracePt t="82754" x="1666875" y="3397250"/>
          <p14:tracePt t="82756" x="1674813" y="3397250"/>
          <p14:tracePt t="82758" x="1674813" y="3405188"/>
          <p14:tracePt t="82760" x="1674813" y="3413125"/>
          <p14:tracePt t="82764" x="1682750" y="3421063"/>
          <p14:tracePt t="82767" x="1682750" y="3429000"/>
          <p14:tracePt t="82768" x="1682750" y="3436938"/>
          <p14:tracePt t="82772" x="1690688" y="3444875"/>
          <p14:tracePt t="82774" x="1690688" y="3452813"/>
          <p14:tracePt t="82776" x="1690688" y="3460750"/>
          <p14:tracePt t="82778" x="1698625" y="3468688"/>
          <p14:tracePt t="82781" x="1698625" y="3476625"/>
          <p14:tracePt t="82784" x="1706563" y="3492500"/>
          <p14:tracePt t="82786" x="1706563" y="3500438"/>
          <p14:tracePt t="82788" x="1714500" y="3508375"/>
          <p14:tracePt t="82791" x="1714500" y="3516313"/>
          <p14:tracePt t="82792" x="1722438" y="3524250"/>
          <p14:tracePt t="82794" x="1722438" y="3532188"/>
          <p14:tracePt t="82797" x="1722438" y="3540125"/>
          <p14:tracePt t="82800" x="1730375" y="3563938"/>
          <p14:tracePt t="82802" x="1730375" y="3571875"/>
          <p14:tracePt t="82804" x="1730375" y="3579813"/>
          <p14:tracePt t="82806" x="1738313" y="3587750"/>
          <p14:tracePt t="82808" x="1738313" y="3595688"/>
          <p14:tracePt t="82810" x="1738313" y="3605213"/>
          <p14:tracePt t="82813" x="1738313" y="3613150"/>
          <p14:tracePt t="82815" x="1738313" y="3621088"/>
          <p14:tracePt t="82818" x="1738313" y="3636963"/>
          <p14:tracePt t="82822" x="1746250" y="3644900"/>
          <p14:tracePt t="82824" x="1746250" y="3652838"/>
          <p14:tracePt t="82826" x="1746250" y="3660775"/>
          <p14:tracePt t="82828" x="1746250" y="3668713"/>
          <p14:tracePt t="82831" x="1746250" y="3676650"/>
          <p14:tracePt t="82833" x="1746250" y="3684588"/>
          <p14:tracePt t="82836" x="1746250" y="3692525"/>
          <p14:tracePt t="82838" x="1746250" y="3700463"/>
          <p14:tracePt t="82840" x="1746250" y="3708400"/>
          <p14:tracePt t="82842" x="1746250" y="3716338"/>
          <p14:tracePt t="82844" x="1746250" y="3724275"/>
          <p14:tracePt t="82847" x="1746250" y="3732213"/>
          <p14:tracePt t="82849" x="1754188" y="3740150"/>
          <p14:tracePt t="82850" x="1754188" y="3748088"/>
          <p14:tracePt t="82854" x="1754188" y="3756025"/>
          <p14:tracePt t="82856" x="1754188" y="3771900"/>
          <p14:tracePt t="82858" x="1762125" y="3779838"/>
          <p14:tracePt t="82860" x="1762125" y="3787775"/>
          <p14:tracePt t="82862" x="1762125" y="3795713"/>
          <p14:tracePt t="82865" x="1762125" y="3803650"/>
          <p14:tracePt t="82869" x="1754188" y="3819525"/>
          <p14:tracePt t="82870" x="1754188" y="3827463"/>
          <p14:tracePt t="82872" x="1754188" y="3835400"/>
          <p14:tracePt t="82874" x="1754188" y="3843338"/>
          <p14:tracePt t="82876" x="1754188" y="3851275"/>
          <p14:tracePt t="82878" x="1754188" y="3859213"/>
          <p14:tracePt t="82881" x="1754188" y="3867150"/>
          <p14:tracePt t="82883" x="1754188" y="3875088"/>
          <p14:tracePt t="82885" x="1754188" y="3883025"/>
          <p14:tracePt t="82887" x="1754188" y="3890963"/>
          <p14:tracePt t="82888" x="1754188" y="3906838"/>
          <p14:tracePt t="82890" x="1746250" y="3914775"/>
          <p14:tracePt t="82892" x="1746250" y="3922713"/>
          <p14:tracePt t="82894" x="1746250" y="3930650"/>
          <p14:tracePt t="82897" x="1746250" y="3938588"/>
          <p14:tracePt t="82900" x="1746250" y="3956050"/>
          <p14:tracePt t="82902" x="1746250" y="3971925"/>
          <p14:tracePt t="82904" x="1738313" y="3979863"/>
          <p14:tracePt t="82906" x="1738313" y="3987800"/>
          <p14:tracePt t="82908" x="1738313" y="3995738"/>
          <p14:tracePt t="82910" x="1738313" y="4003675"/>
          <p14:tracePt t="82912" x="1730375" y="4011613"/>
          <p14:tracePt t="82915" x="1730375" y="4019550"/>
          <p14:tracePt t="82917" x="1730375" y="4027488"/>
          <p14:tracePt t="82919" x="1722438" y="4043363"/>
          <p14:tracePt t="82920" x="1722438" y="4051300"/>
          <p14:tracePt t="82922" x="1722438" y="4059238"/>
          <p14:tracePt t="82924" x="1722438" y="4067175"/>
          <p14:tracePt t="82926" x="1722438" y="4075113"/>
          <p14:tracePt t="82928" x="1714500" y="4083050"/>
          <p14:tracePt t="82934" x="1714500" y="4098925"/>
          <p14:tracePt t="82936" x="1714500" y="4106863"/>
          <p14:tracePt t="82952" x="1706563" y="4146550"/>
          <p14:tracePt t="82956" x="1698625" y="4146550"/>
          <p14:tracePt t="82957" x="1698625" y="4154488"/>
          <p14:tracePt t="82964" x="1698625" y="4162425"/>
          <p14:tracePt t="82970" x="1698625" y="4170363"/>
          <p14:tracePt t="82977" x="1690688" y="4178300"/>
          <p14:tracePt t="82983" x="1690688" y="4186238"/>
          <p14:tracePt t="82990" x="1690688" y="4194175"/>
          <p14:tracePt t="82997" x="1690688" y="4202113"/>
          <p14:tracePt t="83002" x="1690688" y="4210050"/>
          <p14:tracePt t="83004" x="1682750" y="4210050"/>
          <p14:tracePt t="83006" x="1682750" y="4217988"/>
          <p14:tracePt t="83013" x="1682750" y="4225925"/>
          <p14:tracePt t="83018" x="1682750" y="4233863"/>
          <p14:tracePt t="83024" x="1682750" y="4241800"/>
          <p14:tracePt t="83034" x="1682750" y="4249738"/>
          <p14:tracePt t="83049" x="1674813" y="4249738"/>
          <p14:tracePt t="83268" x="1674813" y="4241800"/>
          <p14:tracePt t="83274" x="1682750" y="4241800"/>
          <p14:tracePt t="83278" x="1682750" y="4225925"/>
          <p14:tracePt t="83281" x="1690688" y="4217988"/>
          <p14:tracePt t="83282" x="1690688" y="4210050"/>
          <p14:tracePt t="83284" x="1690688" y="4202113"/>
          <p14:tracePt t="83286" x="1698625" y="4194175"/>
          <p14:tracePt t="83288" x="1698625" y="4186238"/>
          <p14:tracePt t="83291" x="1698625" y="4178300"/>
          <p14:tracePt t="83292" x="1698625" y="4170363"/>
          <p14:tracePt t="83294" x="1698625" y="4162425"/>
          <p14:tracePt t="83297" x="1706563" y="4154488"/>
          <p14:tracePt t="83299" x="1706563" y="4146550"/>
          <p14:tracePt t="83300" x="1706563" y="4138613"/>
          <p14:tracePt t="83302" x="1706563" y="4130675"/>
          <p14:tracePt t="83304" x="1714500" y="4114800"/>
          <p14:tracePt t="83306" x="1714500" y="4106863"/>
          <p14:tracePt t="83308" x="1714500" y="4090988"/>
          <p14:tracePt t="83312" x="1722438" y="4075113"/>
          <p14:tracePt t="83315" x="1722438" y="4067175"/>
          <p14:tracePt t="83316" x="1722438" y="4059238"/>
          <p14:tracePt t="83319" x="1722438" y="4043363"/>
          <p14:tracePt t="83322" x="1730375" y="4027488"/>
          <p14:tracePt t="83324" x="1730375" y="4011613"/>
          <p14:tracePt t="83326" x="1730375" y="4003675"/>
          <p14:tracePt t="83328" x="1730375" y="3987800"/>
          <p14:tracePt t="83331" x="1730375" y="3979863"/>
          <p14:tracePt t="83334" x="1738313" y="3956050"/>
          <p14:tracePt t="83336" x="1738313" y="3938588"/>
          <p14:tracePt t="83338" x="1738313" y="3922713"/>
          <p14:tracePt t="83340" x="1738313" y="3914775"/>
          <p14:tracePt t="83342" x="1738313" y="3906838"/>
          <p14:tracePt t="83344" x="1738313" y="3898900"/>
          <p14:tracePt t="83347" x="1738313" y="3883025"/>
          <p14:tracePt t="83349" x="1738313" y="3875088"/>
          <p14:tracePt t="83351" x="1738313" y="3867150"/>
          <p14:tracePt t="83352" x="1738313" y="3859213"/>
          <p14:tracePt t="83354" x="1738313" y="3851275"/>
          <p14:tracePt t="83356" x="1738313" y="3835400"/>
          <p14:tracePt t="83358" x="1738313" y="3827463"/>
          <p14:tracePt t="83360" x="1738313" y="3819525"/>
          <p14:tracePt t="83362" x="1738313" y="3811588"/>
          <p14:tracePt t="83364" x="1738313" y="3803650"/>
          <p14:tracePt t="83366" x="1738313" y="3795713"/>
          <p14:tracePt t="83369" x="1738313" y="3779838"/>
          <p14:tracePt t="83370" x="1738313" y="3771900"/>
          <p14:tracePt t="83372" x="1738313" y="3763963"/>
          <p14:tracePt t="83374" x="1738313" y="3756025"/>
          <p14:tracePt t="83376" x="1738313" y="3748088"/>
          <p14:tracePt t="83378" x="1738313" y="3740150"/>
          <p14:tracePt t="83381" x="1738313" y="3732213"/>
          <p14:tracePt t="83382" x="1738313" y="3724275"/>
          <p14:tracePt t="83384" x="1738313" y="3716338"/>
          <p14:tracePt t="83386" x="1738313" y="3708400"/>
          <p14:tracePt t="83388" x="1738313" y="3700463"/>
          <p14:tracePt t="83390" x="1730375" y="3700463"/>
          <p14:tracePt t="83392" x="1730375" y="3692525"/>
          <p14:tracePt t="83394" x="1730375" y="3684588"/>
          <p14:tracePt t="83397" x="1730375" y="3676650"/>
          <p14:tracePt t="83400" x="1730375" y="3660775"/>
          <p14:tracePt t="83402" x="1730375" y="3652838"/>
          <p14:tracePt t="83404" x="1730375" y="3644900"/>
          <p14:tracePt t="83406" x="1730375" y="3636963"/>
          <p14:tracePt t="83408" x="1730375" y="3629025"/>
          <p14:tracePt t="83410" x="1730375" y="3621088"/>
          <p14:tracePt t="83412" x="1730375" y="3613150"/>
          <p14:tracePt t="83417" x="1730375" y="3595688"/>
          <p14:tracePt t="83418" x="1730375" y="3587750"/>
          <p14:tracePt t="83420" x="1730375" y="3579813"/>
          <p14:tracePt t="83422" x="1730375" y="3571875"/>
          <p14:tracePt t="83424" x="1730375" y="3563938"/>
          <p14:tracePt t="83426" x="1730375" y="3556000"/>
          <p14:tracePt t="83428" x="1730375" y="3548063"/>
          <p14:tracePt t="83432" x="1730375" y="3532188"/>
          <p14:tracePt t="83434" x="1730375" y="3524250"/>
          <p14:tracePt t="83436" x="1730375" y="3516313"/>
          <p14:tracePt t="83438" x="1730375" y="3508375"/>
          <p14:tracePt t="83442" x="1738313" y="3500438"/>
          <p14:tracePt t="83444" x="1738313" y="3492500"/>
          <p14:tracePt t="83448" x="1738313" y="3468688"/>
          <p14:tracePt t="83452" x="1738313" y="3460750"/>
          <p14:tracePt t="83454" x="1738313" y="3452813"/>
          <p14:tracePt t="83456" x="1746250" y="3444875"/>
          <p14:tracePt t="83458" x="1746250" y="3436938"/>
          <p14:tracePt t="83464" x="1746250" y="3429000"/>
          <p14:tracePt t="83466" x="1746250" y="3413125"/>
          <p14:tracePt t="83470" x="1746250" y="3405188"/>
          <p14:tracePt t="83473" x="1746250" y="3397250"/>
          <p14:tracePt t="83475" x="1754188" y="3397250"/>
          <p14:tracePt t="83478" x="1754188" y="3389313"/>
          <p14:tracePt t="83484" x="1754188" y="3381375"/>
          <p14:tracePt t="83487" x="1754188" y="3373438"/>
          <p14:tracePt t="83493" x="1754188" y="3365500"/>
          <p14:tracePt t="83502" x="1754188" y="3357563"/>
          <p14:tracePt t="83508" x="1754188" y="3349625"/>
          <p14:tracePt t="83518" x="1754188" y="3341688"/>
          <p14:tracePt t="83692" x="1754188" y="3349625"/>
          <p14:tracePt t="83712" x="1762125" y="3349625"/>
          <p14:tracePt t="83715" x="1762125" y="3357563"/>
          <p14:tracePt t="83718" x="1762125" y="3365500"/>
          <p14:tracePt t="83720" x="1762125" y="3373438"/>
          <p14:tracePt t="83724" x="1762125" y="3381375"/>
          <p14:tracePt t="83726" x="1762125" y="3389313"/>
          <p14:tracePt t="83729" x="1762125" y="3397250"/>
          <p14:tracePt t="83731" x="1770063" y="3397250"/>
          <p14:tracePt t="83732" x="1770063" y="3405188"/>
          <p14:tracePt t="83736" x="1770063" y="3413125"/>
          <p14:tracePt t="83738" x="1770063" y="3421063"/>
          <p14:tracePt t="83740" x="1770063" y="3429000"/>
          <p14:tracePt t="83742" x="1770063" y="3436938"/>
          <p14:tracePt t="83747" x="1778000" y="3444875"/>
          <p14:tracePt t="83749" x="1778000" y="3452813"/>
          <p14:tracePt t="83750" x="1778000" y="3460750"/>
          <p14:tracePt t="83754" x="1778000" y="3468688"/>
          <p14:tracePt t="83756" x="1785938" y="3476625"/>
          <p14:tracePt t="83759" x="1785938" y="3484563"/>
          <p14:tracePt t="83760" x="1785938" y="3492500"/>
          <p14:tracePt t="83764" x="1785938" y="3500438"/>
          <p14:tracePt t="83766" x="1793875" y="3508375"/>
          <p14:tracePt t="83768" x="1793875" y="3516313"/>
          <p14:tracePt t="83770" x="1793875" y="3524250"/>
          <p14:tracePt t="83773" x="1793875" y="3532188"/>
          <p14:tracePt t="83776" x="1793875" y="3540125"/>
          <p14:tracePt t="83778" x="1801813" y="3548063"/>
          <p14:tracePt t="83783" x="1801813" y="3556000"/>
          <p14:tracePt t="83784" x="1801813" y="3563938"/>
          <p14:tracePt t="83788" x="1801813" y="3571875"/>
          <p14:tracePt t="83791" x="1801813" y="3579813"/>
          <p14:tracePt t="83792" x="1809750" y="3579813"/>
          <p14:tracePt t="83794" x="1809750" y="3587750"/>
          <p14:tracePt t="83797" x="1809750" y="3595688"/>
          <p14:tracePt t="83800" x="1809750" y="3605213"/>
          <p14:tracePt t="83804" x="1809750" y="3613150"/>
          <p14:tracePt t="83806" x="1817688" y="3621088"/>
          <p14:tracePt t="83810" x="1817688" y="3629025"/>
          <p14:tracePt t="83812" x="1817688" y="3636963"/>
          <p14:tracePt t="83816" x="1817688" y="3644900"/>
          <p14:tracePt t="83818" x="1817688" y="3652838"/>
          <p14:tracePt t="83822" x="1817688" y="3660775"/>
          <p14:tracePt t="83824" x="1825625" y="3668713"/>
          <p14:tracePt t="83828" x="1825625" y="3676650"/>
          <p14:tracePt t="83831" x="1825625" y="3684588"/>
          <p14:tracePt t="83833" x="1825625" y="3692525"/>
          <p14:tracePt t="83836" x="1825625" y="3700463"/>
          <p14:tracePt t="83839" x="1825625" y="3708400"/>
          <p14:tracePt t="83840" x="1825625" y="3716338"/>
          <p14:tracePt t="83842" x="1825625" y="3724275"/>
          <p14:tracePt t="83844" x="1825625" y="3732213"/>
          <p14:tracePt t="83848" x="1825625" y="3748088"/>
          <p14:tracePt t="83852" x="1825625" y="3756025"/>
          <p14:tracePt t="83854" x="1825625" y="3763963"/>
          <p14:tracePt t="83856" x="1825625" y="3771900"/>
          <p14:tracePt t="83858" x="1825625" y="3779838"/>
          <p14:tracePt t="83860" x="1825625" y="3787775"/>
          <p14:tracePt t="83863" x="1825625" y="3795713"/>
          <p14:tracePt t="83865" x="1825625" y="3803650"/>
          <p14:tracePt t="83868" x="1825625" y="3811588"/>
          <p14:tracePt t="83869" x="1825625" y="3819525"/>
          <p14:tracePt t="83870" x="1825625" y="3827463"/>
          <p14:tracePt t="83872" x="1825625" y="3835400"/>
          <p14:tracePt t="83874" x="1825625" y="3843338"/>
          <p14:tracePt t="83876" x="1825625" y="3851275"/>
          <p14:tracePt t="83878" x="1825625" y="3859213"/>
          <p14:tracePt t="83881" x="1825625" y="3867150"/>
          <p14:tracePt t="83883" x="1825625" y="3875088"/>
          <p14:tracePt t="83886" x="1825625" y="3883025"/>
          <p14:tracePt t="83888" x="1825625" y="3890963"/>
          <p14:tracePt t="83890" x="1825625" y="3898900"/>
          <p14:tracePt t="83892" x="1825625" y="3906838"/>
          <p14:tracePt t="83897" x="1825625" y="3914775"/>
          <p14:tracePt t="83900" x="1825625" y="3922713"/>
          <p14:tracePt t="83902" x="1825625" y="3930650"/>
          <p14:tracePt t="83904" x="1825625" y="3938588"/>
          <p14:tracePt t="83908" x="1825625" y="3948113"/>
          <p14:tracePt t="83910" x="1825625" y="3956050"/>
          <p14:tracePt t="83916" x="1825625" y="3963988"/>
          <p14:tracePt t="83918" x="1825625" y="3971925"/>
          <p14:tracePt t="83920" x="1825625" y="3979863"/>
          <p14:tracePt t="83924" x="1825625" y="3987800"/>
          <p14:tracePt t="83928" x="1825625" y="3995738"/>
          <p14:tracePt t="83934" x="1825625" y="4003675"/>
          <p14:tracePt t="83950" x="1825625" y="4027488"/>
          <p14:tracePt t="83954" x="1825625" y="4035425"/>
          <p14:tracePt t="83964" x="1825625" y="4043363"/>
          <p14:tracePt t="83968" x="1825625" y="4051300"/>
          <p14:tracePt t="83974" x="1825625" y="4059238"/>
          <p14:tracePt t="83978" x="1817688" y="4059238"/>
          <p14:tracePt t="83981" x="1817688" y="4067175"/>
          <p14:tracePt t="83986" x="1817688" y="4075113"/>
          <p14:tracePt t="83990" x="1817688" y="4083050"/>
          <p14:tracePt t="83997" x="1817688" y="4090988"/>
          <p14:tracePt t="84000" x="1817688" y="4098925"/>
          <p14:tracePt t="84002" x="1809750" y="4098925"/>
          <p14:tracePt t="84004" x="1809750" y="4106863"/>
          <p14:tracePt t="84008" x="1809750" y="4114800"/>
          <p14:tracePt t="84012" x="1809750" y="4122738"/>
          <p14:tracePt t="84016" x="1809750" y="4130675"/>
          <p14:tracePt t="84020" x="1809750" y="4138613"/>
          <p14:tracePt t="84024" x="1801813" y="4146550"/>
          <p14:tracePt t="84028" x="1801813" y="4154488"/>
          <p14:tracePt t="84032" x="1801813" y="4162425"/>
          <p14:tracePt t="84038" x="1801813" y="4170363"/>
          <p14:tracePt t="84042" x="1793875" y="4178300"/>
          <p14:tracePt t="84047" x="1793875" y="4186238"/>
          <p14:tracePt t="84050" x="1793875" y="4194175"/>
          <p14:tracePt t="84054" x="1793875" y="4202113"/>
          <p14:tracePt t="84056" x="1793875" y="4210050"/>
          <p14:tracePt t="84058" x="1785938" y="4210050"/>
          <p14:tracePt t="84060" x="1785938" y="4217988"/>
          <p14:tracePt t="84064" x="1785938" y="4225925"/>
          <p14:tracePt t="84066" x="1785938" y="4233863"/>
          <p14:tracePt t="84068" x="1785938" y="4241800"/>
          <p14:tracePt t="84072" x="1785938" y="4249738"/>
          <p14:tracePt t="84074" x="1778000" y="4257675"/>
          <p14:tracePt t="84078" x="1778000" y="4265613"/>
          <p14:tracePt t="84082" x="1778000" y="4273550"/>
          <p14:tracePt t="84084" x="1778000" y="4281488"/>
          <p14:tracePt t="84086" x="1770063" y="4281488"/>
          <p14:tracePt t="84088" x="1770063" y="4291013"/>
          <p14:tracePt t="84092" x="1770063" y="4298950"/>
          <p14:tracePt t="84097" x="1770063" y="4306888"/>
          <p14:tracePt t="84099" x="1762125" y="4306888"/>
          <p14:tracePt t="84102" x="1762125" y="4314825"/>
          <p14:tracePt t="84108" x="1762125" y="4322763"/>
          <p14:tracePt t="84116" x="1754188" y="4330700"/>
          <p14:tracePt t="84128" x="1754188" y="4338638"/>
          <p14:tracePt t="84144" x="1754188" y="4346575"/>
          <p14:tracePt t="84149" x="1746250" y="4346575"/>
          <p14:tracePt t="84154" x="1746250" y="4354513"/>
          <p14:tracePt t="84165" x="1738313" y="4362450"/>
          <p14:tracePt t="84168" x="1738313" y="4370388"/>
          <p14:tracePt t="84172" x="1730375" y="4370388"/>
          <p14:tracePt t="84176" x="1730375" y="4378325"/>
          <p14:tracePt t="84178" x="1722438" y="4378325"/>
          <p14:tracePt t="84181" x="1722438" y="4386263"/>
          <p14:tracePt t="84184" x="1714500" y="4386263"/>
          <p14:tracePt t="84186" x="1714500" y="4394200"/>
          <p14:tracePt t="84188" x="1706563" y="4394200"/>
          <p14:tracePt t="84192" x="1706563" y="4402138"/>
          <p14:tracePt t="84198" x="1698625" y="4410075"/>
          <p14:tracePt t="84202" x="1690688" y="4418013"/>
          <p14:tracePt t="84206" x="1682750" y="4418013"/>
          <p14:tracePt t="84208" x="1682750" y="4425950"/>
          <p14:tracePt t="84214" x="1674813" y="4425950"/>
          <p14:tracePt t="84216" x="1674813" y="4433888"/>
          <p14:tracePt t="84218" x="1666875" y="4441825"/>
          <p14:tracePt t="84224" x="1666875" y="4449763"/>
          <p14:tracePt t="84226" x="1658938" y="4449763"/>
          <p14:tracePt t="84230" x="1658938" y="4457700"/>
          <p14:tracePt t="84234" x="1651000" y="4465638"/>
          <p14:tracePt t="84236" x="1643063" y="4465638"/>
          <p14:tracePt t="84238" x="1643063" y="4473575"/>
          <p14:tracePt t="84240" x="1635125" y="4473575"/>
          <p14:tracePt t="84244" x="1627188" y="4481513"/>
          <p14:tracePt t="84249" x="1619250" y="4489450"/>
          <p14:tracePt t="84252" x="1611313" y="4489450"/>
          <p14:tracePt t="84254" x="1603375" y="4497388"/>
          <p14:tracePt t="84258" x="1595438" y="4505325"/>
          <p14:tracePt t="84262" x="1587500" y="4505325"/>
          <p14:tracePt t="84264" x="1587500" y="4513263"/>
          <p14:tracePt t="84268" x="1571625" y="4521200"/>
          <p14:tracePt t="84274" x="1562100" y="4529138"/>
          <p14:tracePt t="84278" x="1554163" y="4537075"/>
          <p14:tracePt t="84284" x="1546225" y="4545013"/>
          <p14:tracePt t="84286" x="1538288" y="4545013"/>
          <p14:tracePt t="84289" x="1530350" y="4552950"/>
          <p14:tracePt t="84292" x="1522413" y="4552950"/>
          <p14:tracePt t="84294" x="1522413" y="4560888"/>
          <p14:tracePt t="84297" x="1514475" y="4560888"/>
          <p14:tracePt t="84298" x="1506538" y="4568825"/>
          <p14:tracePt t="84302" x="1498600" y="4568825"/>
          <p14:tracePt t="84304" x="1498600" y="4576763"/>
          <p14:tracePt t="84306" x="1490663" y="4576763"/>
          <p14:tracePt t="84308" x="1482725" y="4584700"/>
          <p14:tracePt t="84312" x="1474788" y="4584700"/>
          <p14:tracePt t="84317" x="1466850" y="4592638"/>
          <p14:tracePt t="84318" x="1458913" y="4592638"/>
          <p14:tracePt t="84322" x="1450975" y="4600575"/>
          <p14:tracePt t="84324" x="1443038" y="4600575"/>
          <p14:tracePt t="84326" x="1435100" y="4608513"/>
          <p14:tracePt t="84328" x="1427163" y="4608513"/>
          <p14:tracePt t="84333" x="1419225" y="4616450"/>
          <p14:tracePt t="84336" x="1411288" y="4616450"/>
          <p14:tracePt t="84339" x="1403350" y="4624388"/>
          <p14:tracePt t="84342" x="1395413" y="4624388"/>
          <p14:tracePt t="84344" x="1387475" y="4633913"/>
          <p14:tracePt t="84349" x="1379538" y="4633913"/>
          <p14:tracePt t="84351" x="1371600" y="4641850"/>
          <p14:tracePt t="84356" x="1363663" y="4649788"/>
          <p14:tracePt t="84360" x="1355725" y="4649788"/>
          <p14:tracePt t="84362" x="1355725" y="4657725"/>
          <p14:tracePt t="84365" x="1347788" y="4657725"/>
          <p14:tracePt t="84370" x="1347788" y="4665663"/>
          <p14:tracePt t="84372" x="1339850" y="4665663"/>
          <p14:tracePt t="84378" x="1339850" y="4673600"/>
          <p14:tracePt t="84383" x="1331913" y="4673600"/>
          <p14:tracePt t="84386" x="1331913" y="4681538"/>
          <p14:tracePt t="84394" x="1323975" y="4681538"/>
          <p14:tracePt t="84400" x="1323975" y="4689475"/>
          <p14:tracePt t="84412" x="1316038" y="4689475"/>
          <p14:tracePt t="84418" x="1316038" y="4697413"/>
          <p14:tracePt t="84428" x="1308100" y="4697413"/>
          <p14:tracePt t="84434" x="1308100" y="4705350"/>
          <p14:tracePt t="84442" x="1300163" y="4705350"/>
          <p14:tracePt t="84449" x="1300163" y="4713288"/>
          <p14:tracePt t="84452" x="1292225" y="4713288"/>
          <p14:tracePt t="84456" x="1292225" y="4721225"/>
          <p14:tracePt t="84462" x="1284288" y="4721225"/>
          <p14:tracePt t="84465" x="1284288" y="4729163"/>
          <p14:tracePt t="84468" x="1276350" y="4729163"/>
          <p14:tracePt t="84472" x="1276350" y="4737100"/>
          <p14:tracePt t="84476" x="1268413" y="4737100"/>
          <p14:tracePt t="84481" x="1268413" y="4745038"/>
          <p14:tracePt t="84482" x="1260475" y="4745038"/>
          <p14:tracePt t="84486" x="1260475" y="4752975"/>
          <p14:tracePt t="84490" x="1252538" y="4752975"/>
          <p14:tracePt t="84492" x="1252538" y="4760913"/>
          <p14:tracePt t="84500" x="1244600" y="4768850"/>
          <p14:tracePt t="84510" x="1244600" y="4776788"/>
          <p14:tracePt t="84512" x="1236663" y="4776788"/>
          <p14:tracePt t="84526" x="1236663" y="4784725"/>
          <p14:tracePt t="84536" x="1228725" y="4784725"/>
          <p14:tracePt t="84552" x="1228725" y="4792663"/>
          <p14:tracePt t="84558" x="1220788" y="4792663"/>
          <p14:tracePt t="84582" x="1211263" y="4792663"/>
          <p14:tracePt t="84587" x="1211263" y="4800600"/>
          <p14:tracePt t="84608" x="1203325" y="4800600"/>
          <p14:tracePt t="85096" x="1195388" y="4808538"/>
          <p14:tracePt t="85114" x="1187450" y="4808538"/>
          <p14:tracePt t="85120" x="1187450" y="4816475"/>
          <p14:tracePt t="85132" x="1179513" y="4816475"/>
          <p14:tracePt t="85204" x="1179513" y="4824413"/>
          <p14:tracePt t="85216" x="1179513" y="4832350"/>
          <p14:tracePt t="85218" x="1171575" y="4832350"/>
          <p14:tracePt t="85232" x="1171575" y="4840288"/>
          <p14:tracePt t="85262" x="1163638" y="4840288"/>
          <p14:tracePt t="85266" x="1163638" y="4848225"/>
          <p14:tracePt t="85342" x="1163638" y="4856163"/>
          <p14:tracePt t="85690" x="1163638" y="4864100"/>
          <p14:tracePt t="85696" x="1155700" y="4864100"/>
          <p14:tracePt t="85700" x="1155700" y="4872038"/>
          <p14:tracePt t="85718" x="1155700" y="4879975"/>
          <p14:tracePt t="85734" x="1155700" y="4887913"/>
          <p14:tracePt t="85774" x="1155700" y="4895850"/>
          <p14:tracePt t="85802" x="1155700" y="4903788"/>
          <p14:tracePt t="85820" x="1155700" y="4911725"/>
          <p14:tracePt t="85831" x="1155700" y="4919663"/>
          <p14:tracePt t="85840" x="1155700" y="4927600"/>
          <p14:tracePt t="85856" x="1155700" y="4935538"/>
          <p14:tracePt t="85900" x="1155700" y="4943475"/>
          <p14:tracePt t="85935" x="1155700" y="4951413"/>
          <p14:tracePt t="86353" x="1155700" y="4959350"/>
          <p14:tracePt t="86362" x="1163638" y="4959350"/>
          <p14:tracePt t="86376" x="1171575" y="4959350"/>
          <p14:tracePt t="86382" x="1171575" y="4967288"/>
          <p14:tracePt t="86385" x="1179513" y="4967288"/>
          <p14:tracePt t="86390" x="1187450" y="4967288"/>
          <p14:tracePt t="86400" x="1195388" y="4976813"/>
          <p14:tracePt t="86402" x="1203325" y="4976813"/>
          <p14:tracePt t="86408" x="1211263" y="4976813"/>
          <p14:tracePt t="86417" x="1220788" y="4984750"/>
          <p14:tracePt t="86424" x="1228725" y="4984750"/>
          <p14:tracePt t="86428" x="1228725" y="4992688"/>
          <p14:tracePt t="86434" x="1236663" y="4992688"/>
          <p14:tracePt t="86444" x="1244600" y="5000625"/>
          <p14:tracePt t="86460" x="1252538" y="5000625"/>
          <p14:tracePt t="86464" x="1252538" y="5008563"/>
          <p14:tracePt t="86498" x="1252538" y="5016500"/>
          <p14:tracePt t="86504" x="1260475" y="5016500"/>
          <p14:tracePt t="86534" x="1260475" y="5024438"/>
          <p14:tracePt t="86552" x="1268413" y="5024438"/>
          <p14:tracePt t="86556" x="1268413" y="5032375"/>
          <p14:tracePt t="86592" x="1268413" y="5040313"/>
          <p14:tracePt t="86595" x="1276350" y="5040313"/>
          <p14:tracePt t="86630" x="1284288" y="5040313"/>
          <p14:tracePt t="86644" x="1284288" y="5048250"/>
          <p14:tracePt t="86650" x="1292225" y="5048250"/>
          <p14:tracePt t="86660" x="1300163" y="5048250"/>
          <p14:tracePt t="86668" x="1308100" y="5048250"/>
          <p14:tracePt t="86674" x="1316038" y="5048250"/>
          <p14:tracePt t="86684" x="1323975" y="5048250"/>
          <p14:tracePt t="86687" x="1331913" y="5048250"/>
          <p14:tracePt t="86692" x="1339850" y="5048250"/>
          <p14:tracePt t="86698" x="1347788" y="5048250"/>
          <p14:tracePt t="86702" x="1355725" y="5048250"/>
          <p14:tracePt t="86708" x="1363663" y="5048250"/>
          <p14:tracePt t="86715" x="1371600" y="5048250"/>
          <p14:tracePt t="86718" x="1379538" y="5048250"/>
          <p14:tracePt t="86722" x="1387475" y="5048250"/>
          <p14:tracePt t="86728" x="1395413" y="5048250"/>
          <p14:tracePt t="86732" x="1403350" y="5048250"/>
          <p14:tracePt t="86738" x="1411288" y="5048250"/>
          <p14:tracePt t="86744" x="1419225" y="5048250"/>
          <p14:tracePt t="86750" x="1427163" y="5048250"/>
          <p14:tracePt t="86756" x="1435100" y="5048250"/>
          <p14:tracePt t="86762" x="1443038" y="5048250"/>
          <p14:tracePt t="86768" x="1450975" y="5048250"/>
          <p14:tracePt t="86775" x="1458913" y="5048250"/>
          <p14:tracePt t="86778" x="1466850" y="5048250"/>
          <p14:tracePt t="86782" x="1474788" y="5048250"/>
          <p14:tracePt t="86786" x="1482725" y="5048250"/>
          <p14:tracePt t="86790" x="1490663" y="5048250"/>
          <p14:tracePt t="86792" x="1498600" y="5048250"/>
          <p14:tracePt t="86797" x="1506538" y="5048250"/>
          <p14:tracePt t="86798" x="1514475" y="5048250"/>
          <p14:tracePt t="86802" x="1522413" y="5048250"/>
          <p14:tracePt t="86804" x="1530350" y="5048250"/>
          <p14:tracePt t="86808" x="1538288" y="5040313"/>
          <p14:tracePt t="86810" x="1546225" y="5040313"/>
          <p14:tracePt t="86812" x="1554163" y="5040313"/>
          <p14:tracePt t="86815" x="1562100" y="5040313"/>
          <p14:tracePt t="86816" x="1571625" y="5040313"/>
          <p14:tracePt t="86818" x="1579563" y="5040313"/>
          <p14:tracePt t="86821" x="1587500" y="5040313"/>
          <p14:tracePt t="86822" x="1595438" y="5032375"/>
          <p14:tracePt t="86824" x="1603375" y="5032375"/>
          <p14:tracePt t="86826" x="1611313" y="5032375"/>
          <p14:tracePt t="86828" x="1627188" y="5032375"/>
          <p14:tracePt t="86831" x="1635125" y="5032375"/>
          <p14:tracePt t="86833" x="1643063" y="5032375"/>
          <p14:tracePt t="86834" x="1651000" y="5032375"/>
          <p14:tracePt t="86837" x="1658938" y="5032375"/>
          <p14:tracePt t="86838" x="1666875" y="5032375"/>
          <p14:tracePt t="86840" x="1674813" y="5032375"/>
          <p14:tracePt t="86842" x="1690688" y="5032375"/>
          <p14:tracePt t="86844" x="1698625" y="5032375"/>
          <p14:tracePt t="86847" x="1706563" y="5032375"/>
          <p14:tracePt t="86849" x="1714500" y="5032375"/>
          <p14:tracePt t="86850" x="1730375" y="5032375"/>
          <p14:tracePt t="86852" x="1738313" y="5032375"/>
          <p14:tracePt t="86854" x="1746250" y="5032375"/>
          <p14:tracePt t="86856" x="1754188" y="5032375"/>
          <p14:tracePt t="86858" x="1762125" y="5032375"/>
          <p14:tracePt t="86860" x="1770063" y="5032375"/>
          <p14:tracePt t="86862" x="1785938" y="5032375"/>
          <p14:tracePt t="86865" x="1793875" y="5032375"/>
          <p14:tracePt t="86871" x="1817688" y="5032375"/>
          <p14:tracePt t="86873" x="1825625" y="5032375"/>
          <p14:tracePt t="86875" x="1833563" y="5032375"/>
          <p14:tracePt t="86876" x="1841500" y="5032375"/>
          <p14:tracePt t="86878" x="1849438" y="5032375"/>
          <p14:tracePt t="86881" x="1857375" y="5032375"/>
          <p14:tracePt t="86885" x="1873250" y="5032375"/>
          <p14:tracePt t="86886" x="1881188" y="5032375"/>
          <p14:tracePt t="86888" x="1889125" y="5032375"/>
          <p14:tracePt t="86890" x="1897063" y="5032375"/>
          <p14:tracePt t="86892" x="1905000" y="5032375"/>
          <p14:tracePt t="86894" x="1912938" y="5032375"/>
          <p14:tracePt t="86896" x="1922463" y="5032375"/>
          <p14:tracePt t="86898" x="1930400" y="5040313"/>
          <p14:tracePt t="86900" x="1946275" y="5040313"/>
          <p14:tracePt t="86902" x="1954213" y="5040313"/>
          <p14:tracePt t="86904" x="1962150" y="5040313"/>
          <p14:tracePt t="86906" x="1970088" y="5040313"/>
          <p14:tracePt t="86908" x="1978025" y="5040313"/>
          <p14:tracePt t="86910" x="1985963" y="5040313"/>
          <p14:tracePt t="86912" x="1993900" y="5032375"/>
          <p14:tracePt t="86915" x="2001838" y="5032375"/>
          <p14:tracePt t="86916" x="2017713" y="5032375"/>
          <p14:tracePt t="86918" x="2025650" y="5040313"/>
          <p14:tracePt t="86920" x="2033588" y="5040313"/>
          <p14:tracePt t="86922" x="2041525" y="5040313"/>
          <p14:tracePt t="86924" x="2049463" y="5040313"/>
          <p14:tracePt t="86926" x="2057400" y="5040313"/>
          <p14:tracePt t="86928" x="2065338" y="5040313"/>
          <p14:tracePt t="86930" x="2081213" y="5040313"/>
          <p14:tracePt t="86932" x="2089150" y="5040313"/>
          <p14:tracePt t="86949" x="2168525" y="5040313"/>
          <p14:tracePt t="86950" x="2176463" y="5040313"/>
          <p14:tracePt t="86952" x="2184400" y="5040313"/>
          <p14:tracePt t="86954" x="2200275" y="5040313"/>
          <p14:tracePt t="86956" x="2208213" y="5040313"/>
          <p14:tracePt t="86958" x="2216150" y="5040313"/>
          <p14:tracePt t="86960" x="2224088" y="5040313"/>
          <p14:tracePt t="86962" x="2232025" y="5040313"/>
          <p14:tracePt t="86964" x="2247900" y="5040313"/>
          <p14:tracePt t="86966" x="2255838" y="5032375"/>
          <p14:tracePt t="86968" x="2273300" y="5032375"/>
          <p14:tracePt t="86970" x="2281238" y="5032375"/>
          <p14:tracePt t="86972" x="2289175" y="5032375"/>
          <p14:tracePt t="86974" x="2297113" y="5032375"/>
          <p14:tracePt t="86976" x="2305050" y="5032375"/>
          <p14:tracePt t="86978" x="2320925" y="5032375"/>
          <p14:tracePt t="86980" x="2328863" y="5032375"/>
          <p14:tracePt t="86982" x="2336800" y="5032375"/>
          <p14:tracePt t="86984" x="2344738" y="5032375"/>
          <p14:tracePt t="86986" x="2352675" y="5032375"/>
          <p14:tracePt t="86988" x="2360613" y="5032375"/>
          <p14:tracePt t="86990" x="2376488" y="5032375"/>
          <p14:tracePt t="86992" x="2384425" y="5032375"/>
          <p14:tracePt t="86994" x="2392363" y="5032375"/>
          <p14:tracePt t="86996" x="2400300" y="5032375"/>
          <p14:tracePt t="86998" x="2408238" y="5040313"/>
          <p14:tracePt t="87000" x="2424113" y="5040313"/>
          <p14:tracePt t="87002" x="2432050" y="5040313"/>
          <p14:tracePt t="87004" x="2439988" y="5040313"/>
          <p14:tracePt t="87006" x="2447925" y="5040313"/>
          <p14:tracePt t="87008" x="2455863" y="5040313"/>
          <p14:tracePt t="87010" x="2463800" y="5040313"/>
          <p14:tracePt t="87012" x="2471738" y="5040313"/>
          <p14:tracePt t="87014" x="2479675" y="5040313"/>
          <p14:tracePt t="87016" x="2487613" y="5040313"/>
          <p14:tracePt t="87018" x="2495550" y="5040313"/>
          <p14:tracePt t="87020" x="2503488" y="5040313"/>
          <p14:tracePt t="87022" x="2511425" y="5040313"/>
          <p14:tracePt t="87024" x="2519363" y="5040313"/>
          <p14:tracePt t="87026" x="2527300" y="5040313"/>
          <p14:tracePt t="87030" x="2535238" y="5040313"/>
          <p14:tracePt t="87032" x="2543175" y="5040313"/>
          <p14:tracePt t="87034" x="2551113" y="5040313"/>
          <p14:tracePt t="87036" x="2559050" y="5040313"/>
          <p14:tracePt t="87038" x="2566988" y="5040313"/>
          <p14:tracePt t="87042" x="2574925" y="5040313"/>
          <p14:tracePt t="87044" x="2582863" y="5040313"/>
          <p14:tracePt t="87046" x="2590800" y="5040313"/>
          <p14:tracePt t="87050" x="2598738" y="5040313"/>
          <p14:tracePt t="87054" x="2606675" y="5040313"/>
          <p14:tracePt t="87058" x="2616200" y="5040313"/>
          <p14:tracePt t="87062" x="2624138" y="5040313"/>
          <p14:tracePt t="87068" x="2632075" y="5040313"/>
          <p14:tracePt t="87076" x="2640013" y="5040313"/>
          <p14:tracePt t="87162" x="2647950" y="5040313"/>
          <p14:tracePt t="87186" x="2655888" y="5040313"/>
          <p14:tracePt t="87316" x="2663825" y="5040313"/>
          <p14:tracePt t="87332" x="2671763" y="5040313"/>
          <p14:tracePt t="87338" x="2671763" y="5032375"/>
          <p14:tracePt t="87341" x="2679700" y="5032375"/>
          <p14:tracePt t="87348" x="2687638" y="5032375"/>
          <p14:tracePt t="87354" x="2695575" y="5032375"/>
          <p14:tracePt t="87360" x="2703513" y="5032375"/>
          <p14:tracePt t="87364" x="2711450" y="5032375"/>
          <p14:tracePt t="87368" x="2719388" y="5032375"/>
          <p14:tracePt t="87370" x="2727325" y="5032375"/>
          <p14:tracePt t="87374" x="2735263" y="5032375"/>
          <p14:tracePt t="87376" x="2743200" y="5032375"/>
          <p14:tracePt t="87381" x="2751138" y="5032375"/>
          <p14:tracePt t="87383" x="2751138" y="5024438"/>
          <p14:tracePt t="87385" x="2759075" y="5024438"/>
          <p14:tracePt t="87386" x="2767013" y="5024438"/>
          <p14:tracePt t="87388" x="2774950" y="5024438"/>
          <p14:tracePt t="87392" x="2782888" y="5024438"/>
          <p14:tracePt t="87394" x="2790825" y="5024438"/>
          <p14:tracePt t="87398" x="2806700" y="5024438"/>
          <p14:tracePt t="87401" x="2806700" y="5016500"/>
          <p14:tracePt t="87402" x="2814638" y="5016500"/>
          <p14:tracePt t="87404" x="2822575" y="5016500"/>
          <p14:tracePt t="87406" x="2830513" y="5016500"/>
          <p14:tracePt t="87408" x="2838450" y="5016500"/>
          <p14:tracePt t="87410" x="2846388" y="5016500"/>
          <p14:tracePt t="87412" x="2854325" y="5016500"/>
          <p14:tracePt t="87415" x="2862263" y="5016500"/>
          <p14:tracePt t="87417" x="2870200" y="5016500"/>
          <p14:tracePt t="87418" x="2878138" y="5008563"/>
          <p14:tracePt t="87420" x="2886075" y="5008563"/>
          <p14:tracePt t="87422" x="2894013" y="5008563"/>
          <p14:tracePt t="87424" x="2909888" y="5008563"/>
          <p14:tracePt t="87426" x="2917825" y="5008563"/>
          <p14:tracePt t="87428" x="2925763" y="5008563"/>
          <p14:tracePt t="87432" x="2933700" y="5008563"/>
          <p14:tracePt t="87433" x="2941638" y="5008563"/>
          <p14:tracePt t="87434" x="2949575" y="5008563"/>
          <p14:tracePt t="87436" x="2957513" y="5008563"/>
          <p14:tracePt t="87438" x="2967038" y="5008563"/>
          <p14:tracePt t="87440" x="2982913" y="5008563"/>
          <p14:tracePt t="87442" x="2990850" y="5008563"/>
          <p14:tracePt t="87444" x="2998788" y="5008563"/>
          <p14:tracePt t="87448" x="3022600" y="5008563"/>
          <p14:tracePt t="87450" x="3030538" y="5008563"/>
          <p14:tracePt t="87452" x="3038475" y="5008563"/>
          <p14:tracePt t="87454" x="3046413" y="5008563"/>
          <p14:tracePt t="87456" x="3062288" y="5008563"/>
          <p14:tracePt t="87458" x="3070225" y="5008563"/>
          <p14:tracePt t="87460" x="3078163" y="5008563"/>
          <p14:tracePt t="87462" x="3094038" y="5008563"/>
          <p14:tracePt t="87465" x="3101975" y="5008563"/>
          <p14:tracePt t="87466" x="3109913" y="5008563"/>
          <p14:tracePt t="87468" x="3125788" y="5008563"/>
          <p14:tracePt t="87470" x="3133725" y="5008563"/>
          <p14:tracePt t="87472" x="3141663" y="5008563"/>
          <p14:tracePt t="87474" x="3149600" y="5008563"/>
          <p14:tracePt t="87476" x="3157538" y="5008563"/>
          <p14:tracePt t="87479" x="3173413" y="5008563"/>
          <p14:tracePt t="87482" x="3189288" y="5008563"/>
          <p14:tracePt t="87484" x="3197225" y="5008563"/>
          <p14:tracePt t="87486" x="3205163" y="5008563"/>
          <p14:tracePt t="87487" x="3213100" y="5008563"/>
          <p14:tracePt t="87490" x="3221038" y="5008563"/>
          <p14:tracePt t="87492" x="3228975" y="5008563"/>
          <p14:tracePt t="87493" x="3236913" y="5008563"/>
          <p14:tracePt t="87496" x="3252788" y="5008563"/>
          <p14:tracePt t="87497" x="3260725" y="5008563"/>
          <p14:tracePt t="87500" x="3268663" y="5008563"/>
          <p14:tracePt t="87502" x="3276600" y="5008563"/>
          <p14:tracePt t="87504" x="3284538" y="5016500"/>
          <p14:tracePt t="87506" x="3292475" y="5016500"/>
          <p14:tracePt t="87508" x="3300413" y="5016500"/>
          <p14:tracePt t="87510" x="3308350" y="5016500"/>
          <p14:tracePt t="87513" x="3325813" y="5016500"/>
          <p14:tracePt t="87516" x="3333750" y="5016500"/>
          <p14:tracePt t="87517" x="3341688" y="5016500"/>
          <p14:tracePt t="87519" x="3357563" y="5016500"/>
          <p14:tracePt t="87521" x="3365500" y="5016500"/>
          <p14:tracePt t="87523" x="3373438" y="5016500"/>
          <p14:tracePt t="87525" x="3381375" y="5016500"/>
          <p14:tracePt t="87527" x="3397250" y="5016500"/>
          <p14:tracePt t="87529" x="3405188" y="5016500"/>
          <p14:tracePt t="87531" x="3413125" y="5016500"/>
          <p14:tracePt t="87533" x="3421063" y="5016500"/>
          <p14:tracePt t="87535" x="3436938" y="5016500"/>
          <p14:tracePt t="87537" x="3444875" y="5008563"/>
          <p14:tracePt t="87539" x="3452813" y="5008563"/>
          <p14:tracePt t="87541" x="3468688" y="5008563"/>
          <p14:tracePt t="87543" x="3476625" y="5008563"/>
          <p14:tracePt t="87545" x="3492500" y="5008563"/>
          <p14:tracePt t="87547" x="3500438" y="5008563"/>
          <p14:tracePt t="87549" x="3516313" y="5008563"/>
          <p14:tracePt t="87551" x="3524250" y="5008563"/>
          <p14:tracePt t="87553" x="3540125" y="5000625"/>
          <p14:tracePt t="87555" x="3548063" y="5000625"/>
          <p14:tracePt t="87557" x="3563938" y="5000625"/>
          <p14:tracePt t="87559" x="3579813" y="5000625"/>
          <p14:tracePt t="87561" x="3587750" y="5000625"/>
          <p14:tracePt t="87563" x="3603625" y="4992688"/>
          <p14:tracePt t="87565" x="3611563" y="4992688"/>
          <p14:tracePt t="87567" x="3627438" y="4992688"/>
          <p14:tracePt t="87569" x="3635375" y="4992688"/>
          <p14:tracePt t="87571" x="3651250" y="4984750"/>
          <p14:tracePt t="87573" x="3668713" y="4984750"/>
          <p14:tracePt t="87575" x="3676650" y="4984750"/>
          <p14:tracePt t="87577" x="3692525" y="4984750"/>
          <p14:tracePt t="87580" x="3708400" y="4984750"/>
          <p14:tracePt t="87582" x="3716338" y="4984750"/>
          <p14:tracePt t="87584" x="3732213" y="4984750"/>
          <p14:tracePt t="87586" x="3748088" y="4984750"/>
          <p14:tracePt t="87588" x="3756025" y="4984750"/>
          <p14:tracePt t="87590" x="3771900" y="4984750"/>
          <p14:tracePt t="87592" x="3779838" y="4984750"/>
          <p14:tracePt t="87594" x="3795713" y="4984750"/>
          <p14:tracePt t="87596" x="3803650" y="4984750"/>
          <p14:tracePt t="87598" x="3819525" y="4984750"/>
          <p14:tracePt t="87600" x="3827463" y="4984750"/>
          <p14:tracePt t="87602" x="3835400" y="4984750"/>
          <p14:tracePt t="87604" x="3851275" y="4984750"/>
          <p14:tracePt t="87606" x="3859213" y="4984750"/>
          <p14:tracePt t="87608" x="3875088" y="4984750"/>
          <p14:tracePt t="87610" x="3883025" y="4984750"/>
          <p14:tracePt t="87612" x="3898900" y="4984750"/>
          <p14:tracePt t="87614" x="3906838" y="4992688"/>
          <p14:tracePt t="87616" x="3914775" y="4992688"/>
          <p14:tracePt t="87618" x="3930650" y="4992688"/>
          <p14:tracePt t="87620" x="3938588" y="4992688"/>
          <p14:tracePt t="87622" x="3946525" y="4992688"/>
          <p14:tracePt t="87624" x="3962400" y="4992688"/>
          <p14:tracePt t="87626" x="3970338" y="4992688"/>
          <p14:tracePt t="87628" x="3978275" y="5000625"/>
          <p14:tracePt t="87630" x="3994150" y="5000625"/>
          <p14:tracePt t="87632" x="4002088" y="5000625"/>
          <p14:tracePt t="87634" x="4011613" y="5000625"/>
          <p14:tracePt t="87636" x="4027488" y="5000625"/>
          <p14:tracePt t="87638" x="4035425" y="5000625"/>
          <p14:tracePt t="87640" x="4043363" y="5000625"/>
          <p14:tracePt t="87642" x="4051300" y="5000625"/>
          <p14:tracePt t="87644" x="4067175" y="5000625"/>
          <p14:tracePt t="87646" x="4075113" y="5000625"/>
          <p14:tracePt t="87648" x="4090988" y="5000625"/>
          <p14:tracePt t="87650" x="4098925" y="5000625"/>
          <p14:tracePt t="87652" x="4106863" y="5000625"/>
          <p14:tracePt t="87654" x="4122738" y="5000625"/>
          <p14:tracePt t="87656" x="4130675" y="5000625"/>
          <p14:tracePt t="87658" x="4146550" y="5000625"/>
          <p14:tracePt t="87660" x="4154488" y="5000625"/>
          <p14:tracePt t="87662" x="4162425" y="5000625"/>
          <p14:tracePt t="87664" x="4178300" y="5000625"/>
          <p14:tracePt t="87666" x="4186238" y="5000625"/>
          <p14:tracePt t="87668" x="4194175" y="5000625"/>
          <p14:tracePt t="87670" x="4210050" y="5000625"/>
          <p14:tracePt t="87672" x="4217988" y="5000625"/>
          <p14:tracePt t="87674" x="4233863" y="5000625"/>
          <p14:tracePt t="87676" x="4241800" y="5000625"/>
          <p14:tracePt t="87678" x="4249738" y="4992688"/>
          <p14:tracePt t="87681" x="4265613" y="4992688"/>
          <p14:tracePt t="87683" x="4281488" y="4992688"/>
          <p14:tracePt t="87684" x="4289425" y="4992688"/>
          <p14:tracePt t="87686" x="4297363" y="4992688"/>
          <p14:tracePt t="87688" x="4313238" y="4992688"/>
          <p14:tracePt t="87690" x="4321175" y="4992688"/>
          <p14:tracePt t="87692" x="4337050" y="4992688"/>
          <p14:tracePt t="87694" x="4344988" y="4992688"/>
          <p14:tracePt t="87696" x="4362450" y="4992688"/>
          <p14:tracePt t="87698" x="4370388" y="4992688"/>
          <p14:tracePt t="87700" x="4386263" y="5000625"/>
          <p14:tracePt t="87702" x="4394200" y="5000625"/>
          <p14:tracePt t="87704" x="4402138" y="5000625"/>
          <p14:tracePt t="87706" x="4418013" y="5000625"/>
          <p14:tracePt t="87708" x="4425950" y="5000625"/>
          <p14:tracePt t="87710" x="4441825" y="4992688"/>
          <p14:tracePt t="87712" x="4449763" y="4992688"/>
          <p14:tracePt t="87714" x="4457700" y="4992688"/>
          <p14:tracePt t="87716" x="4473575" y="4992688"/>
          <p14:tracePt t="87718" x="4481513" y="4992688"/>
          <p14:tracePt t="87720" x="4489450" y="4992688"/>
          <p14:tracePt t="87722" x="4505325" y="4992688"/>
          <p14:tracePt t="87724" x="4513263" y="4992688"/>
          <p14:tracePt t="87726" x="4521200" y="4992688"/>
          <p14:tracePt t="87728" x="4537075" y="4992688"/>
          <p14:tracePt t="87730" x="4545013" y="4992688"/>
          <p14:tracePt t="87732" x="4552950" y="4992688"/>
          <p14:tracePt t="87734" x="4568825" y="4992688"/>
          <p14:tracePt t="87736" x="4576763" y="4992688"/>
          <p14:tracePt t="87738" x="4584700" y="4992688"/>
          <p14:tracePt t="87740" x="4600575" y="4992688"/>
          <p14:tracePt t="87742" x="4608513" y="4992688"/>
          <p14:tracePt t="87744" x="4616450" y="4992688"/>
          <p14:tracePt t="87746" x="4624388" y="4992688"/>
          <p14:tracePt t="87748" x="4640263" y="4992688"/>
          <p14:tracePt t="87750" x="4656138" y="4992688"/>
          <p14:tracePt t="87754" x="4672013" y="4992688"/>
          <p14:tracePt t="87756" x="4679950" y="4984750"/>
          <p14:tracePt t="87758" x="4687888" y="4984750"/>
          <p14:tracePt t="87760" x="4705350" y="4984750"/>
          <p14:tracePt t="87762" x="4713288" y="4984750"/>
          <p14:tracePt t="87764" x="4721225" y="4984750"/>
          <p14:tracePt t="87766" x="4737100" y="4984750"/>
          <p14:tracePt t="87768" x="4745038" y="4984750"/>
          <p14:tracePt t="87770" x="4760913" y="4984750"/>
          <p14:tracePt t="87772" x="4768850" y="4984750"/>
          <p14:tracePt t="87774" x="4776788" y="4992688"/>
          <p14:tracePt t="87776" x="4792663" y="4992688"/>
          <p14:tracePt t="87778" x="4800600" y="4992688"/>
          <p14:tracePt t="87780" x="4816475" y="4992688"/>
          <p14:tracePt t="87782" x="4824413" y="4992688"/>
          <p14:tracePt t="87784" x="4840288" y="4992688"/>
          <p14:tracePt t="87786" x="4848225" y="4992688"/>
          <p14:tracePt t="87788" x="4856163" y="4984750"/>
          <p14:tracePt t="87790" x="4872038" y="4984750"/>
          <p14:tracePt t="87792" x="4879975" y="4984750"/>
          <p14:tracePt t="87794" x="4887913" y="4984750"/>
          <p14:tracePt t="87796" x="4903788" y="4984750"/>
          <p14:tracePt t="87798" x="4911725" y="4984750"/>
          <p14:tracePt t="87800" x="4927600" y="4984750"/>
          <p14:tracePt t="87802" x="4935538" y="4992688"/>
          <p14:tracePt t="87804" x="4951413" y="4992688"/>
          <p14:tracePt t="87806" x="4959350" y="4992688"/>
          <p14:tracePt t="87808" x="4967288" y="4992688"/>
          <p14:tracePt t="87810" x="4983163" y="4992688"/>
          <p14:tracePt t="87812" x="4991100" y="4992688"/>
          <p14:tracePt t="87814" x="4999038" y="4992688"/>
          <p14:tracePt t="87816" x="5006975" y="4992688"/>
          <p14:tracePt t="87819" x="5022850" y="4992688"/>
          <p14:tracePt t="87820" x="5030788" y="4992688"/>
          <p14:tracePt t="87822" x="5038725" y="4992688"/>
          <p14:tracePt t="87824" x="5046663" y="4992688"/>
          <p14:tracePt t="87826" x="5064125" y="4992688"/>
          <p14:tracePt t="87828" x="5072063" y="4992688"/>
          <p14:tracePt t="87830" x="5080000" y="4992688"/>
          <p14:tracePt t="87832" x="5087938" y="4992688"/>
          <p14:tracePt t="87834" x="5095875" y="4992688"/>
          <p14:tracePt t="87836" x="5103813" y="4992688"/>
          <p14:tracePt t="87840" x="5111750" y="4992688"/>
          <p14:tracePt t="87842" x="5119688" y="4992688"/>
          <p14:tracePt t="87844" x="5127625" y="4992688"/>
          <p14:tracePt t="87847" x="5135563" y="4992688"/>
          <p14:tracePt t="87848" x="5143500" y="4992688"/>
          <p14:tracePt t="87850" x="5151438" y="4992688"/>
          <p14:tracePt t="87853" x="5159375" y="4992688"/>
          <p14:tracePt t="87856" x="5167313" y="4992688"/>
          <p14:tracePt t="87858" x="5175250" y="4992688"/>
          <p14:tracePt t="87862" x="5183188" y="4992688"/>
          <p14:tracePt t="87864" x="5191125" y="4992688"/>
          <p14:tracePt t="87868" x="5199063" y="4992688"/>
          <p14:tracePt t="87872" x="5207000" y="5000625"/>
          <p14:tracePt t="87876" x="5214938" y="5000625"/>
          <p14:tracePt t="87880" x="5222875" y="5000625"/>
          <p14:tracePt t="87884" x="5230813" y="5000625"/>
          <p14:tracePt t="87887" x="5238750" y="5000625"/>
          <p14:tracePt t="87894" x="5246688" y="5000625"/>
          <p14:tracePt t="87896" x="5246688" y="5008563"/>
          <p14:tracePt t="87899" x="5254625" y="5008563"/>
          <p14:tracePt t="87904" x="5262563" y="5008563"/>
          <p14:tracePt t="87912" x="5270500" y="5008563"/>
          <p14:tracePt t="87922" x="5270500" y="5000625"/>
          <p14:tracePt t="87924" x="5278438" y="5000625"/>
          <p14:tracePt t="87984" x="5286375" y="5000625"/>
          <p14:tracePt t="88010" x="5294313" y="5000625"/>
          <p14:tracePt t="88018" x="5302250" y="5000625"/>
          <p14:tracePt t="88024" x="5310188" y="5000625"/>
          <p14:tracePt t="88028" x="5318125" y="5000625"/>
          <p14:tracePt t="88032" x="5326063" y="5000625"/>
          <p14:tracePt t="88036" x="5334000" y="5000625"/>
          <p14:tracePt t="88040" x="5341938" y="5000625"/>
          <p14:tracePt t="88042" x="5349875" y="5000625"/>
          <p14:tracePt t="88047" x="5357813" y="5000625"/>
          <p14:tracePt t="88050" x="5365750" y="5000625"/>
          <p14:tracePt t="88054" x="5373688" y="5000625"/>
          <p14:tracePt t="88057" x="5381625" y="5000625"/>
          <p14:tracePt t="88060" x="5389563" y="5000625"/>
          <p14:tracePt t="88064" x="5397500" y="5008563"/>
          <p14:tracePt t="88068" x="5407025" y="5008563"/>
          <p14:tracePt t="88070" x="5414963" y="5008563"/>
          <p14:tracePt t="88076" x="5422900" y="5008563"/>
          <p14:tracePt t="88080" x="5430838" y="5008563"/>
          <p14:tracePt t="88085" x="5438775" y="5008563"/>
          <p14:tracePt t="88088" x="5446713" y="5008563"/>
          <p14:tracePt t="88090" x="5446713" y="5000625"/>
          <p14:tracePt t="88094" x="5454650" y="5000625"/>
          <p14:tracePt t="88099" x="5462588" y="5000625"/>
          <p14:tracePt t="88102" x="5470525" y="5000625"/>
          <p14:tracePt t="88106" x="5478463" y="5000625"/>
          <p14:tracePt t="88110" x="5486400" y="5000625"/>
          <p14:tracePt t="88115" x="5494338" y="5000625"/>
          <p14:tracePt t="88118" x="5502275" y="5000625"/>
          <p14:tracePt t="88121" x="5510213" y="5000625"/>
          <p14:tracePt t="88124" x="5518150" y="5000625"/>
          <p14:tracePt t="88128" x="5526088" y="5000625"/>
          <p14:tracePt t="88133" x="5534025" y="5000625"/>
          <p14:tracePt t="88136" x="5541963" y="5000625"/>
          <p14:tracePt t="88140" x="5549900" y="5000625"/>
          <p14:tracePt t="88147" x="5557838" y="5000625"/>
          <p14:tracePt t="88151" x="5565775" y="5000625"/>
          <p14:tracePt t="88163" x="5573713" y="5000625"/>
          <p14:tracePt t="88242" x="5581650" y="5000625"/>
          <p14:tracePt t="88254" x="5589588" y="5000625"/>
          <p14:tracePt t="88261" x="5597525" y="5008563"/>
          <p14:tracePt t="88264" x="5605463" y="5008563"/>
          <p14:tracePt t="88268" x="5613400" y="5008563"/>
          <p14:tracePt t="88273" x="5621338" y="5008563"/>
          <p14:tracePt t="88275" x="5629275" y="5008563"/>
          <p14:tracePt t="88278" x="5637213" y="5008563"/>
          <p14:tracePt t="88281" x="5645150" y="5008563"/>
          <p14:tracePt t="88283" x="5653088" y="5008563"/>
          <p14:tracePt t="88284" x="5661025" y="5008563"/>
          <p14:tracePt t="88288" x="5668963" y="5016500"/>
          <p14:tracePt t="88290" x="5676900" y="5016500"/>
          <p14:tracePt t="88292" x="5684838" y="5016500"/>
          <p14:tracePt t="88295" x="5692775" y="5016500"/>
          <p14:tracePt t="88298" x="5708650" y="5016500"/>
          <p14:tracePt t="88300" x="5716588" y="5016500"/>
          <p14:tracePt t="88302" x="5724525" y="5016500"/>
          <p14:tracePt t="88304" x="5732463" y="5016500"/>
          <p14:tracePt t="88306" x="5740400" y="5016500"/>
          <p14:tracePt t="88308" x="5749925" y="5024438"/>
          <p14:tracePt t="88312" x="5757863" y="5024438"/>
          <p14:tracePt t="88315" x="5765800" y="5024438"/>
          <p14:tracePt t="88317" x="5773738" y="5024438"/>
          <p14:tracePt t="88318" x="5781675" y="5024438"/>
          <p14:tracePt t="88320" x="5789613" y="5024438"/>
          <p14:tracePt t="88322" x="5805488" y="5032375"/>
          <p14:tracePt t="88324" x="5813425" y="5032375"/>
          <p14:tracePt t="88326" x="5821363" y="5032375"/>
          <p14:tracePt t="88331" x="5837238" y="5032375"/>
          <p14:tracePt t="88333" x="5845175" y="5032375"/>
          <p14:tracePt t="88334" x="5853113" y="5032375"/>
          <p14:tracePt t="88337" x="5861050" y="5040313"/>
          <p14:tracePt t="88338" x="5868988" y="5040313"/>
          <p14:tracePt t="88340" x="5884863" y="5040313"/>
          <p14:tracePt t="88342" x="5892800" y="5040313"/>
          <p14:tracePt t="88344" x="5900738" y="5040313"/>
          <p14:tracePt t="88347" x="5908675" y="5040313"/>
          <p14:tracePt t="88350" x="5924550" y="5040313"/>
          <p14:tracePt t="88351" x="5932488" y="5040313"/>
          <p14:tracePt t="88352" x="5940425" y="5040313"/>
          <p14:tracePt t="88354" x="5948363" y="5040313"/>
          <p14:tracePt t="88356" x="5964238" y="5040313"/>
          <p14:tracePt t="88358" x="5972175" y="5040313"/>
          <p14:tracePt t="88360" x="5980113" y="5040313"/>
          <p14:tracePt t="88364" x="6003925" y="5040313"/>
          <p14:tracePt t="88366" x="6011863" y="5040313"/>
          <p14:tracePt t="88368" x="6019800" y="5040313"/>
          <p14:tracePt t="88370" x="6035675" y="5040313"/>
          <p14:tracePt t="88372" x="6043613" y="5040313"/>
          <p14:tracePt t="88374" x="6051550" y="5040313"/>
          <p14:tracePt t="88376" x="6059488" y="5040313"/>
          <p14:tracePt t="88378" x="6067425" y="5040313"/>
          <p14:tracePt t="88381" x="6075363" y="5040313"/>
          <p14:tracePt t="88384" x="6091238" y="5040313"/>
          <p14:tracePt t="88386" x="6100763" y="5040313"/>
          <p14:tracePt t="88390" x="6108700" y="5040313"/>
          <p14:tracePt t="88392" x="6116638" y="5040313"/>
          <p14:tracePt t="88398" x="6124575" y="5048250"/>
          <p14:tracePt t="88402" x="6132513" y="5048250"/>
          <p14:tracePt t="88410" x="6140450" y="5048250"/>
          <p14:tracePt t="88528" x="6132513" y="5048250"/>
          <p14:tracePt t="88541" x="6124575" y="5048250"/>
          <p14:tracePt t="88547" x="6116638" y="5048250"/>
          <p14:tracePt t="88551" x="6108700" y="5048250"/>
          <p14:tracePt t="88555" x="6100763" y="5048250"/>
          <p14:tracePt t="88557" x="6091238" y="5048250"/>
          <p14:tracePt t="88559" x="6083300" y="5056188"/>
          <p14:tracePt t="88561" x="6075363" y="5056188"/>
          <p14:tracePt t="88564" x="6067425" y="5056188"/>
          <p14:tracePt t="88566" x="6059488" y="5056188"/>
          <p14:tracePt t="88567" x="6051550" y="5056188"/>
          <p14:tracePt t="88569" x="6035675" y="5056188"/>
          <p14:tracePt t="88571" x="6027738" y="5056188"/>
          <p14:tracePt t="88573" x="6011863" y="5056188"/>
          <p14:tracePt t="88575" x="6003925" y="5056188"/>
          <p14:tracePt t="88577" x="5988050" y="5056188"/>
          <p14:tracePt t="88581" x="5956300" y="5056188"/>
          <p14:tracePt t="88584" x="5932488" y="5056188"/>
          <p14:tracePt t="88587" x="5908675" y="5056188"/>
          <p14:tracePt t="88589" x="5892800" y="5056188"/>
          <p14:tracePt t="88591" x="5868988" y="5064125"/>
          <p14:tracePt t="88593" x="5853113" y="5064125"/>
          <p14:tracePt t="88595" x="5829300" y="5064125"/>
          <p14:tracePt t="88597" x="5813425" y="5064125"/>
          <p14:tracePt t="88599" x="5789613" y="5056188"/>
          <p14:tracePt t="88601" x="5765800" y="5056188"/>
          <p14:tracePt t="88603" x="5740400" y="5056188"/>
          <p14:tracePt t="88605" x="5716588" y="5056188"/>
          <p14:tracePt t="88607" x="5692775" y="5056188"/>
          <p14:tracePt t="88609" x="5668963" y="5056188"/>
          <p14:tracePt t="88611" x="5637213" y="5056188"/>
          <p14:tracePt t="88614" x="5613400" y="5056188"/>
          <p14:tracePt t="88616" x="5589588" y="5056188"/>
          <p14:tracePt t="88618" x="5541963" y="5056188"/>
          <p14:tracePt t="88619" x="5526088" y="5056188"/>
          <p14:tracePt t="88621" x="5494338" y="5056188"/>
          <p14:tracePt t="88623" x="5462588" y="5048250"/>
          <p14:tracePt t="88625" x="5430838" y="5048250"/>
          <p14:tracePt t="88627" x="5397500" y="5048250"/>
          <p14:tracePt t="88632" x="5326063" y="5040313"/>
          <p14:tracePt t="88634" x="5286375" y="5040313"/>
          <p14:tracePt t="88636" x="5246688" y="5032375"/>
          <p14:tracePt t="88637" x="5214938" y="5024438"/>
          <p14:tracePt t="88639" x="5175250" y="5024438"/>
          <p14:tracePt t="88641" x="5127625" y="5016500"/>
          <p14:tracePt t="88643" x="5087938" y="5016500"/>
          <p14:tracePt t="88645" x="5046663" y="5008563"/>
          <p14:tracePt t="88647" x="4999038" y="5000625"/>
          <p14:tracePt t="88653" x="4864100" y="4992688"/>
          <p14:tracePt t="88655" x="4824413" y="4992688"/>
          <p14:tracePt t="88657" x="4776788" y="4984750"/>
          <p14:tracePt t="88659" x="4729163" y="4976813"/>
          <p14:tracePt t="88661" x="4687888" y="4976813"/>
          <p14:tracePt t="88666" x="4592638" y="4967288"/>
          <p14:tracePt t="88668" x="4552950" y="4967288"/>
          <p14:tracePt t="88671" x="4465638" y="4951413"/>
          <p14:tracePt t="88673" x="4418013" y="4951413"/>
          <p14:tracePt t="88675" x="4378325" y="4951413"/>
          <p14:tracePt t="88677" x="4337050" y="4951413"/>
          <p14:tracePt t="88681" x="4257675" y="4943475"/>
          <p14:tracePt t="88684" x="4217988" y="4943475"/>
          <p14:tracePt t="88685" x="4178300" y="4943475"/>
          <p14:tracePt t="88687" x="4138613" y="4935538"/>
          <p14:tracePt t="88689" x="4106863" y="4927600"/>
          <p14:tracePt t="88692" x="4067175" y="4919663"/>
          <p14:tracePt t="88694" x="4035425" y="4919663"/>
          <p14:tracePt t="88703" x="3906838" y="4895850"/>
          <p14:tracePt t="88705" x="3851275" y="4895850"/>
          <p14:tracePt t="88707" x="3819525" y="4887913"/>
          <p14:tracePt t="88709" x="3795713" y="4887913"/>
          <p14:tracePt t="88711" x="3763963" y="4887913"/>
          <p14:tracePt t="88714" x="3740150" y="4879975"/>
          <p14:tracePt t="88715" x="3716338" y="4879975"/>
          <p14:tracePt t="88717" x="3692525" y="4879975"/>
          <p14:tracePt t="88719" x="3660775" y="4872038"/>
          <p14:tracePt t="88721" x="3635375" y="4864100"/>
          <p14:tracePt t="88723" x="3611563" y="4864100"/>
          <p14:tracePt t="88725" x="3587750" y="4856163"/>
          <p14:tracePt t="88727" x="3563938" y="4856163"/>
          <p14:tracePt t="88731" x="3516313" y="4840288"/>
          <p14:tracePt t="88734" x="3492500" y="4840288"/>
          <p14:tracePt t="88735" x="3468688" y="4832350"/>
          <p14:tracePt t="88737" x="3444875" y="4832350"/>
          <p14:tracePt t="88739" x="3421063" y="4824413"/>
          <p14:tracePt t="88741" x="3397250" y="4824413"/>
          <p14:tracePt t="88743" x="3381375" y="4816475"/>
          <p14:tracePt t="88746" x="3357563" y="4816475"/>
          <p14:tracePt t="88748" x="3341688" y="4808538"/>
          <p14:tracePt t="88750" x="3317875" y="4808538"/>
          <p14:tracePt t="88753" x="3284538" y="4800600"/>
          <p14:tracePt t="88755" x="3260725" y="4800600"/>
          <p14:tracePt t="88757" x="3244850" y="4792663"/>
          <p14:tracePt t="88759" x="3228975" y="4792663"/>
          <p14:tracePt t="88761" x="3213100" y="4792663"/>
          <p14:tracePt t="88764" x="3197225" y="4792663"/>
          <p14:tracePt t="88765" x="3181350" y="4784725"/>
          <p14:tracePt t="88767" x="3173413" y="4784725"/>
          <p14:tracePt t="88769" x="3157538" y="4784725"/>
          <p14:tracePt t="88771" x="3149600" y="4784725"/>
          <p14:tracePt t="88774" x="3141663" y="4784725"/>
          <p14:tracePt t="88776" x="3125788" y="4784725"/>
          <p14:tracePt t="88777" x="3117850" y="4776788"/>
          <p14:tracePt t="88781" x="3101975" y="4776788"/>
          <p14:tracePt t="88786" x="3094038" y="4776788"/>
          <p14:tracePt t="88787" x="3086100" y="4776788"/>
          <p14:tracePt t="88789" x="3078163" y="4776788"/>
          <p14:tracePt t="88791" x="3070225" y="4776788"/>
          <p14:tracePt t="88795" x="3062288" y="4776788"/>
          <p14:tracePt t="88798" x="3054350" y="4776788"/>
          <p14:tracePt t="88801" x="3046413" y="4776788"/>
          <p14:tracePt t="88803" x="3038475" y="4776788"/>
          <p14:tracePt t="88809" x="3030538" y="4776788"/>
          <p14:tracePt t="88819" x="3022600" y="4776788"/>
          <p14:tracePt t="88823" x="3022600" y="4784725"/>
          <p14:tracePt t="88852" x="3014663" y="4776788"/>
          <p14:tracePt t="88859" x="3006725" y="4776788"/>
          <p14:tracePt t="88865" x="2998788" y="4776788"/>
          <p14:tracePt t="88869" x="2990850" y="4776788"/>
          <p14:tracePt t="88873" x="2982913" y="4776788"/>
          <p14:tracePt t="88875" x="2982913" y="4768850"/>
          <p14:tracePt t="88877" x="2974975" y="4768850"/>
          <p14:tracePt t="88880" x="2967038" y="4768850"/>
          <p14:tracePt t="88883" x="2957513" y="4768850"/>
          <p14:tracePt t="88885" x="2949575" y="4768850"/>
          <p14:tracePt t="88887" x="2941638" y="4768850"/>
          <p14:tracePt t="88889" x="2933700" y="4768850"/>
          <p14:tracePt t="88891" x="2933700" y="4760913"/>
          <p14:tracePt t="88893" x="2925763" y="4760913"/>
          <p14:tracePt t="88896" x="2917825" y="4760913"/>
          <p14:tracePt t="88900" x="2901950" y="4760913"/>
          <p14:tracePt t="88902" x="2894013" y="4760913"/>
          <p14:tracePt t="88903" x="2886075" y="4760913"/>
          <p14:tracePt t="88905" x="2878138" y="4752975"/>
          <p14:tracePt t="88907" x="2870200" y="4752975"/>
          <p14:tracePt t="88909" x="2862263" y="4752975"/>
          <p14:tracePt t="88914" x="2854325" y="4752975"/>
          <p14:tracePt t="88917" x="2838450" y="4752975"/>
          <p14:tracePt t="88919" x="2830513" y="4752975"/>
          <p14:tracePt t="88921" x="2822575" y="4752975"/>
          <p14:tracePt t="88923" x="2814638" y="4745038"/>
          <p14:tracePt t="88925" x="2806700" y="4745038"/>
          <p14:tracePt t="88927" x="2798763" y="4745038"/>
          <p14:tracePt t="88934" x="2774950" y="4737100"/>
          <p14:tracePt t="88935" x="2767013" y="4737100"/>
          <p14:tracePt t="88950" x="2719388" y="4729163"/>
          <p14:tracePt t="88952" x="2711450" y="4729163"/>
          <p14:tracePt t="88954" x="2703513" y="4729163"/>
          <p14:tracePt t="88956" x="2695575" y="4729163"/>
          <p14:tracePt t="88957" x="2687638" y="4729163"/>
          <p14:tracePt t="88959" x="2679700" y="4729163"/>
          <p14:tracePt t="88961" x="2671763" y="4729163"/>
          <p14:tracePt t="88965" x="2663825" y="4729163"/>
          <p14:tracePt t="88966" x="2655888" y="4721225"/>
          <p14:tracePt t="88967" x="2647950" y="4721225"/>
          <p14:tracePt t="88969" x="2640013" y="4721225"/>
          <p14:tracePt t="88973" x="2624138" y="4721225"/>
          <p14:tracePt t="88975" x="2616200" y="4721225"/>
          <p14:tracePt t="88977" x="2606675" y="4721225"/>
          <p14:tracePt t="88981" x="2590800" y="4721225"/>
          <p14:tracePt t="88983" x="2582863" y="4721225"/>
          <p14:tracePt t="88985" x="2574925" y="4721225"/>
          <p14:tracePt t="88987" x="2566988" y="4721225"/>
          <p14:tracePt t="88989" x="2551113" y="4721225"/>
          <p14:tracePt t="88991" x="2543175" y="4721225"/>
          <p14:tracePt t="88993" x="2535238" y="4721225"/>
          <p14:tracePt t="88995" x="2527300" y="4721225"/>
          <p14:tracePt t="88997" x="2519363" y="4721225"/>
          <p14:tracePt t="88999" x="2511425" y="4721225"/>
          <p14:tracePt t="89001" x="2503488" y="4721225"/>
          <p14:tracePt t="89003" x="2495550" y="4721225"/>
          <p14:tracePt t="89005" x="2479675" y="4721225"/>
          <p14:tracePt t="89007" x="2471738" y="4721225"/>
          <p14:tracePt t="89009" x="2463800" y="4721225"/>
          <p14:tracePt t="89011" x="2455863" y="4713288"/>
          <p14:tracePt t="89014" x="2447925" y="4713288"/>
          <p14:tracePt t="89015" x="2439988" y="4721225"/>
          <p14:tracePt t="89017" x="2432050" y="4721225"/>
          <p14:tracePt t="89019" x="2424113" y="4721225"/>
          <p14:tracePt t="89021" x="2416175" y="4721225"/>
          <p14:tracePt t="89023" x="2408238" y="4721225"/>
          <p14:tracePt t="89026" x="2400300" y="4721225"/>
          <p14:tracePt t="89027" x="2392363" y="4721225"/>
          <p14:tracePt t="89031" x="2368550" y="4721225"/>
          <p14:tracePt t="89033" x="2360613" y="4713288"/>
          <p14:tracePt t="89035" x="2352675" y="4713288"/>
          <p14:tracePt t="89037" x="2344738" y="4713288"/>
          <p14:tracePt t="89039" x="2336800" y="4713288"/>
          <p14:tracePt t="89041" x="2328863" y="4713288"/>
          <p14:tracePt t="89043" x="2320925" y="4713288"/>
          <p14:tracePt t="89046" x="2312988" y="4713288"/>
          <p14:tracePt t="89048" x="2297113" y="4713288"/>
          <p14:tracePt t="89050" x="2289175" y="4713288"/>
          <p14:tracePt t="89051" x="2281238" y="4713288"/>
          <p14:tracePt t="89053" x="2273300" y="4713288"/>
          <p14:tracePt t="89055" x="2265363" y="4713288"/>
          <p14:tracePt t="89057" x="2247900" y="4713288"/>
          <p14:tracePt t="89059" x="2239963" y="4713288"/>
          <p14:tracePt t="89061" x="2232025" y="4705350"/>
          <p14:tracePt t="89064" x="2224088" y="4705350"/>
          <p14:tracePt t="89066" x="2216150" y="4705350"/>
          <p14:tracePt t="89067" x="2208213" y="4705350"/>
          <p14:tracePt t="89069" x="2200275" y="4705350"/>
          <p14:tracePt t="89072" x="2192338" y="4705350"/>
          <p14:tracePt t="89073" x="2184400" y="4705350"/>
          <p14:tracePt t="89075" x="2176463" y="4705350"/>
          <p14:tracePt t="89077" x="2168525" y="4705350"/>
          <p14:tracePt t="89081" x="2144713" y="4705350"/>
          <p14:tracePt t="89083" x="2136775" y="4705350"/>
          <p14:tracePt t="89085" x="2128838" y="4705350"/>
          <p14:tracePt t="89087" x="2120900" y="4705350"/>
          <p14:tracePt t="89091" x="2112963" y="4705350"/>
          <p14:tracePt t="89093" x="2105025" y="4705350"/>
          <p14:tracePt t="89095" x="2097088" y="4705350"/>
          <p14:tracePt t="89098" x="2089150" y="4705350"/>
          <p14:tracePt t="89099" x="2081213" y="4705350"/>
          <p14:tracePt t="89101" x="2073275" y="4705350"/>
          <p14:tracePt t="89103" x="2065338" y="4705350"/>
          <p14:tracePt t="89107" x="2057400" y="4705350"/>
          <p14:tracePt t="89109" x="2049463" y="4705350"/>
          <p14:tracePt t="89111" x="2041525" y="4705350"/>
          <p14:tracePt t="89115" x="2033588" y="4705350"/>
          <p14:tracePt t="89118" x="2025650" y="4705350"/>
          <p14:tracePt t="89121" x="2017713" y="4705350"/>
          <p14:tracePt t="89125" x="2009775" y="4705350"/>
          <p14:tracePt t="89130" x="2001838" y="4705350"/>
          <p14:tracePt t="89133" x="1993900" y="4705350"/>
          <p14:tracePt t="89137" x="1985963" y="4705350"/>
          <p14:tracePt t="89148" x="1978025" y="4705350"/>
          <p14:tracePt t="89271" x="1985963" y="4705350"/>
          <p14:tracePt t="89289" x="1993900" y="4705350"/>
          <p14:tracePt t="89299" x="2001838" y="4705350"/>
          <p14:tracePt t="89301" x="2001838" y="4713288"/>
          <p14:tracePt t="89305" x="2009775" y="4713288"/>
          <p14:tracePt t="89311" x="2017713" y="4713288"/>
          <p14:tracePt t="89315" x="2025650" y="4713288"/>
          <p14:tracePt t="89317" x="2025650" y="4721225"/>
          <p14:tracePt t="89321" x="2033588" y="4721225"/>
          <p14:tracePt t="89325" x="2041525" y="4721225"/>
          <p14:tracePt t="89327" x="2049463" y="4721225"/>
          <p14:tracePt t="89331" x="2057400" y="4729163"/>
          <p14:tracePt t="89335" x="2065338" y="4729163"/>
          <p14:tracePt t="89337" x="2073275" y="4729163"/>
          <p14:tracePt t="89339" x="2081213" y="4729163"/>
          <p14:tracePt t="89343" x="2089150" y="4729163"/>
          <p14:tracePt t="89345" x="2097088" y="4737100"/>
          <p14:tracePt t="89347" x="2105025" y="4737100"/>
          <p14:tracePt t="89349" x="2112963" y="4737100"/>
          <p14:tracePt t="89351" x="2120900" y="4737100"/>
          <p14:tracePt t="89353" x="2128838" y="4737100"/>
          <p14:tracePt t="89355" x="2136775" y="4737100"/>
          <p14:tracePt t="89359" x="2144713" y="4737100"/>
          <p14:tracePt t="89361" x="2152650" y="4737100"/>
          <p14:tracePt t="89364" x="2160588" y="4737100"/>
          <p14:tracePt t="89366" x="2168525" y="4737100"/>
          <p14:tracePt t="89369" x="2176463" y="4745038"/>
          <p14:tracePt t="89370" x="2184400" y="4745038"/>
          <p14:tracePt t="89371" x="2192338" y="4745038"/>
          <p14:tracePt t="89373" x="2200275" y="4745038"/>
          <p14:tracePt t="89375" x="2208213" y="4745038"/>
          <p14:tracePt t="89377" x="2216150" y="4745038"/>
          <p14:tracePt t="89381" x="2239963" y="4745038"/>
          <p14:tracePt t="89384" x="2247900" y="4752975"/>
          <p14:tracePt t="89386" x="2255838" y="4752975"/>
          <p14:tracePt t="89387" x="2265363" y="4752975"/>
          <p14:tracePt t="89389" x="2273300" y="4752975"/>
          <p14:tracePt t="89391" x="2281238" y="4752975"/>
          <p14:tracePt t="89393" x="2289175" y="4752975"/>
          <p14:tracePt t="89395" x="2297113" y="4752975"/>
          <p14:tracePt t="89398" x="2305050" y="4752975"/>
          <p14:tracePt t="89402" x="2328863" y="4760913"/>
          <p14:tracePt t="89404" x="2336800" y="4760913"/>
          <p14:tracePt t="89405" x="2344738" y="4760913"/>
          <p14:tracePt t="89407" x="2352675" y="4760913"/>
          <p14:tracePt t="89409" x="2360613" y="4760913"/>
          <p14:tracePt t="89411" x="2376488" y="4760913"/>
          <p14:tracePt t="89414" x="2384425" y="4760913"/>
          <p14:tracePt t="89418" x="2400300" y="4760913"/>
          <p14:tracePt t="89419" x="2408238" y="4760913"/>
          <p14:tracePt t="89421" x="2416175" y="4768850"/>
          <p14:tracePt t="89423" x="2424113" y="4768850"/>
          <p14:tracePt t="89425" x="2439988" y="4768850"/>
          <p14:tracePt t="89427" x="2447925" y="4768850"/>
          <p14:tracePt t="89431" x="2463800" y="4768850"/>
          <p14:tracePt t="89433" x="2471738" y="4768850"/>
          <p14:tracePt t="89435" x="2479675" y="4776788"/>
          <p14:tracePt t="89437" x="2487613" y="4776788"/>
          <p14:tracePt t="89439" x="2495550" y="4776788"/>
          <p14:tracePt t="89441" x="2503488" y="4776788"/>
          <p14:tracePt t="89443" x="2511425" y="4776788"/>
          <p14:tracePt t="89445" x="2519363" y="4784725"/>
          <p14:tracePt t="89448" x="2527300" y="4784725"/>
          <p14:tracePt t="89450" x="2535238" y="4784725"/>
          <p14:tracePt t="89451" x="2543175" y="4784725"/>
          <p14:tracePt t="89453" x="2551113" y="4784725"/>
          <p14:tracePt t="89455" x="2559050" y="4792663"/>
          <p14:tracePt t="89457" x="2566988" y="4792663"/>
          <p14:tracePt t="89459" x="2574925" y="4792663"/>
          <p14:tracePt t="89461" x="2582863" y="4792663"/>
          <p14:tracePt t="89464" x="2590800" y="4800600"/>
          <p14:tracePt t="89466" x="2598738" y="4800600"/>
          <p14:tracePt t="89467" x="2616200" y="4800600"/>
          <p14:tracePt t="89469" x="2624138" y="4800600"/>
          <p14:tracePt t="89471" x="2632075" y="4808538"/>
          <p14:tracePt t="89473" x="2640013" y="4808538"/>
          <p14:tracePt t="89475" x="2647950" y="4808538"/>
          <p14:tracePt t="89477" x="2663825" y="4808538"/>
          <p14:tracePt t="89481" x="2679700" y="4808538"/>
          <p14:tracePt t="89483" x="2687638" y="4808538"/>
          <p14:tracePt t="89485" x="2703513" y="4808538"/>
          <p14:tracePt t="89487" x="2711450" y="4816475"/>
          <p14:tracePt t="89489" x="2719388" y="4816475"/>
          <p14:tracePt t="89491" x="2727325" y="4816475"/>
          <p14:tracePt t="89493" x="2735263" y="4816475"/>
          <p14:tracePt t="89495" x="2751138" y="4824413"/>
          <p14:tracePt t="89497" x="2759075" y="4824413"/>
          <p14:tracePt t="89501" x="2767013" y="4824413"/>
          <p14:tracePt t="89502" x="2782888" y="4824413"/>
          <p14:tracePt t="89503" x="2790825" y="4824413"/>
          <p14:tracePt t="89505" x="2806700" y="4832350"/>
          <p14:tracePt t="89507" x="2814638" y="4832350"/>
          <p14:tracePt t="89509" x="2822575" y="4832350"/>
          <p14:tracePt t="89511" x="2838450" y="4832350"/>
          <p14:tracePt t="89514" x="2846388" y="4832350"/>
          <p14:tracePt t="89517" x="2870200" y="4832350"/>
          <p14:tracePt t="89519" x="2886075" y="4840288"/>
          <p14:tracePt t="89521" x="2901950" y="4840288"/>
          <p14:tracePt t="89523" x="2909888" y="4840288"/>
          <p14:tracePt t="89525" x="2925763" y="4840288"/>
          <p14:tracePt t="89527" x="2933700" y="4840288"/>
          <p14:tracePt t="89532" x="2967038" y="4848225"/>
          <p14:tracePt t="89533" x="2974975" y="4848225"/>
          <p14:tracePt t="89535" x="2990850" y="4848225"/>
          <p14:tracePt t="89537" x="3006725" y="4848225"/>
          <p14:tracePt t="89540" x="3022600" y="4848225"/>
          <p14:tracePt t="89541" x="3030538" y="4848225"/>
          <p14:tracePt t="89543" x="3046413" y="4856163"/>
          <p14:tracePt t="89545" x="3062288" y="4856163"/>
          <p14:tracePt t="89548" x="3078163" y="4856163"/>
          <p14:tracePt t="89550" x="3086100" y="4856163"/>
          <p14:tracePt t="89551" x="3101975" y="4864100"/>
          <p14:tracePt t="89553" x="3117850" y="4864100"/>
          <p14:tracePt t="89555" x="3133725" y="4864100"/>
          <p14:tracePt t="89557" x="3149600" y="4864100"/>
          <p14:tracePt t="89559" x="3157538" y="4872038"/>
          <p14:tracePt t="89561" x="3173413" y="4872038"/>
          <p14:tracePt t="89564" x="3189288" y="4872038"/>
          <p14:tracePt t="89566" x="3197225" y="4872038"/>
          <p14:tracePt t="89568" x="3213100" y="4872038"/>
          <p14:tracePt t="89569" x="3228975" y="4872038"/>
          <p14:tracePt t="89572" x="3236913" y="4879975"/>
          <p14:tracePt t="89573" x="3252788" y="4879975"/>
          <p14:tracePt t="89575" x="3268663" y="4879975"/>
          <p14:tracePt t="89577" x="3276600" y="4879975"/>
          <p14:tracePt t="89581" x="3300413" y="4879975"/>
          <p14:tracePt t="89583" x="3317875" y="4887913"/>
          <p14:tracePt t="89585" x="3325813" y="4887913"/>
          <p14:tracePt t="89587" x="3341688" y="4887913"/>
          <p14:tracePt t="89589" x="3357563" y="4887913"/>
          <p14:tracePt t="89591" x="3365500" y="4887913"/>
          <p14:tracePt t="89593" x="3381375" y="4887913"/>
          <p14:tracePt t="89595" x="3389313" y="4887913"/>
          <p14:tracePt t="89598" x="3405188" y="4887913"/>
          <p14:tracePt t="89600" x="3413125" y="4887913"/>
          <p14:tracePt t="89603" x="3421063" y="4895850"/>
          <p14:tracePt t="89604" x="3436938" y="4895850"/>
          <p14:tracePt t="89605" x="3444875" y="4895850"/>
          <p14:tracePt t="89607" x="3460750" y="4895850"/>
          <p14:tracePt t="89609" x="3468688" y="4895850"/>
          <p14:tracePt t="89611" x="3484563" y="4895850"/>
          <p14:tracePt t="89614" x="3492500" y="4895850"/>
          <p14:tracePt t="89616" x="3508375" y="4903788"/>
          <p14:tracePt t="89619" x="3516313" y="4903788"/>
          <p14:tracePt t="89620" x="3532188" y="4903788"/>
          <p14:tracePt t="89621" x="3540125" y="4903788"/>
          <p14:tracePt t="89623" x="3556000" y="4903788"/>
          <p14:tracePt t="89625" x="3563938" y="4903788"/>
          <p14:tracePt t="89627" x="3571875" y="4903788"/>
          <p14:tracePt t="89631" x="3595688" y="4903788"/>
          <p14:tracePt t="89634" x="3603625" y="4903788"/>
          <p14:tracePt t="89636" x="3619500" y="4903788"/>
          <p14:tracePt t="89637" x="3627438" y="4903788"/>
          <p14:tracePt t="89639" x="3635375" y="4903788"/>
          <p14:tracePt t="89641" x="3643313" y="4903788"/>
          <p14:tracePt t="89643" x="3660775" y="4903788"/>
          <p14:tracePt t="89645" x="3668713" y="4903788"/>
          <p14:tracePt t="89647" x="3676650" y="4903788"/>
          <p14:tracePt t="89651" x="3692525" y="4903788"/>
          <p14:tracePt t="89655" x="3700463" y="4903788"/>
          <p14:tracePt t="89657" x="3708400" y="4903788"/>
          <p14:tracePt t="89659" x="3716338" y="4903788"/>
          <p14:tracePt t="89661" x="3724275" y="4903788"/>
          <p14:tracePt t="89666" x="3732213" y="4903788"/>
          <p14:tracePt t="89669" x="3740150" y="4903788"/>
          <p14:tracePt t="89671" x="3748088" y="4903788"/>
          <p14:tracePt t="89673" x="3748088" y="4895850"/>
          <p14:tracePt t="89677" x="3756025" y="4895850"/>
          <p14:tracePt t="89685" x="3763963" y="4895850"/>
          <p14:tracePt t="89691" x="3771900" y="4895850"/>
          <p14:tracePt t="89695" x="3771900" y="4887913"/>
          <p14:tracePt t="89701" x="3779838" y="4887913"/>
          <p14:tracePt t="89709" x="3787775" y="4879975"/>
          <p14:tracePt t="89716" x="3795713" y="4879975"/>
          <p14:tracePt t="89717" x="3795713" y="4872038"/>
          <p14:tracePt t="89721" x="3803650" y="4872038"/>
          <p14:tracePt t="89725" x="3803650" y="4864100"/>
          <p14:tracePt t="89727" x="3811588" y="4864100"/>
          <p14:tracePt t="89733" x="3819525" y="4856163"/>
          <p14:tracePt t="89739" x="3827463" y="4848225"/>
          <p14:tracePt t="89743" x="3835400" y="4848225"/>
          <p14:tracePt t="89745" x="3835400" y="4840288"/>
          <p14:tracePt t="89749" x="3843338" y="4840288"/>
          <p14:tracePt t="89751" x="3843338" y="4832350"/>
          <p14:tracePt t="89753" x="3851275" y="4832350"/>
          <p14:tracePt t="89755" x="3851275" y="4824413"/>
          <p14:tracePt t="89757" x="3859213" y="4824413"/>
          <p14:tracePt t="89761" x="3859213" y="4816475"/>
          <p14:tracePt t="89764" x="3867150" y="4816475"/>
          <p14:tracePt t="89767" x="3867150" y="4808538"/>
          <p14:tracePt t="89768" x="3875088" y="4808538"/>
          <p14:tracePt t="89771" x="3883025" y="4800600"/>
          <p14:tracePt t="89775" x="3890963" y="4792663"/>
          <p14:tracePt t="89780" x="3898900" y="4784725"/>
          <p14:tracePt t="89783" x="3906838" y="4784725"/>
          <p14:tracePt t="89785" x="3906838" y="4776788"/>
          <p14:tracePt t="89787" x="3914775" y="4776788"/>
          <p14:tracePt t="89789" x="3914775" y="4768850"/>
          <p14:tracePt t="89791" x="3922713" y="4768850"/>
          <p14:tracePt t="89793" x="3922713" y="4760913"/>
          <p14:tracePt t="89797" x="3930650" y="4760913"/>
          <p14:tracePt t="89800" x="3930650" y="4752975"/>
          <p14:tracePt t="89802" x="3938588" y="4752975"/>
          <p14:tracePt t="89803" x="3938588" y="4745038"/>
          <p14:tracePt t="89809" x="3946525" y="4737100"/>
          <p14:tracePt t="89814" x="3946525" y="4729163"/>
          <p14:tracePt t="89817" x="3954463" y="4729163"/>
          <p14:tracePt t="89818" x="3954463" y="4721225"/>
          <p14:tracePt t="89823" x="3962400" y="4713288"/>
          <p14:tracePt t="89827" x="3962400" y="4705350"/>
          <p14:tracePt t="89831" x="3970338" y="4697413"/>
          <p14:tracePt t="89835" x="3970338" y="4689475"/>
          <p14:tracePt t="89839" x="3978275" y="4681538"/>
          <p14:tracePt t="89843" x="3978275" y="4673600"/>
          <p14:tracePt t="89848" x="3986213" y="4665663"/>
          <p14:tracePt t="89851" x="3986213" y="4657725"/>
          <p14:tracePt t="89855" x="3986213" y="4649788"/>
          <p14:tracePt t="89859" x="3994150" y="4641850"/>
          <p14:tracePt t="89866" x="3994150" y="4633913"/>
          <p14:tracePt t="89871" x="3994150" y="4624388"/>
          <p14:tracePt t="89877" x="3994150" y="4616450"/>
          <p14:tracePt t="89882" x="3986213" y="4616450"/>
          <p14:tracePt t="89884" x="3986213" y="4608513"/>
          <p14:tracePt t="89889" x="3986213" y="4600575"/>
          <p14:tracePt t="89895" x="3986213" y="4592638"/>
          <p14:tracePt t="89901" x="3978275" y="4584700"/>
          <p14:tracePt t="89907" x="3978275" y="4576763"/>
          <p14:tracePt t="89913" x="3970338" y="4568825"/>
          <p14:tracePt t="89919" x="3970338" y="4560888"/>
          <p14:tracePt t="89921" x="3962400" y="4560888"/>
          <p14:tracePt t="89923" x="3962400" y="4552950"/>
          <p14:tracePt t="89927" x="3954463" y="4545013"/>
          <p14:tracePt t="89931" x="3946525" y="4545013"/>
          <p14:tracePt t="89934" x="3946525" y="4537075"/>
          <p14:tracePt t="89935" x="3938588" y="4537075"/>
          <p14:tracePt t="89937" x="3938588" y="4529138"/>
          <p14:tracePt t="89939" x="3930650" y="4529138"/>
          <p14:tracePt t="89943" x="3930650" y="4521200"/>
          <p14:tracePt t="89945" x="3922713" y="4521200"/>
          <p14:tracePt t="89948" x="3922713" y="4513263"/>
          <p14:tracePt t="89949" x="3914775" y="4513263"/>
          <p14:tracePt t="89953" x="3906838" y="4505325"/>
          <p14:tracePt t="89957" x="3898900" y="4497388"/>
          <p14:tracePt t="89961" x="3890963" y="4489450"/>
          <p14:tracePt t="89964" x="3883025" y="4489450"/>
          <p14:tracePt t="89965" x="3883025" y="4481513"/>
          <p14:tracePt t="89967" x="3875088" y="4481513"/>
          <p14:tracePt t="89971" x="3867150" y="4473575"/>
          <p14:tracePt t="89973" x="3859213" y="4473575"/>
          <p14:tracePt t="89975" x="3851275" y="4465638"/>
          <p14:tracePt t="89981" x="3843338" y="4457700"/>
          <p14:tracePt t="89982" x="3835400" y="4457700"/>
          <p14:tracePt t="89984" x="3827463" y="4449763"/>
          <p14:tracePt t="89987" x="3819525" y="4449763"/>
          <p14:tracePt t="89989" x="3811588" y="4441825"/>
          <p14:tracePt t="89993" x="3803650" y="4433888"/>
          <p14:tracePt t="89995" x="3795713" y="4433888"/>
          <p14:tracePt t="89997" x="3787775" y="4433888"/>
          <p14:tracePt t="89999" x="3787775" y="4425950"/>
          <p14:tracePt t="90001" x="3779838" y="4425950"/>
          <p14:tracePt t="90003" x="3771900" y="4425950"/>
          <p14:tracePt t="90005" x="3763963" y="4418013"/>
          <p14:tracePt t="90009" x="3756025" y="4410075"/>
          <p14:tracePt t="90011" x="3748088" y="4410075"/>
          <p14:tracePt t="90014" x="3740150" y="4410075"/>
          <p14:tracePt t="90017" x="3732213" y="4402138"/>
          <p14:tracePt t="90019" x="3724275" y="4402138"/>
          <p14:tracePt t="90023" x="3716338" y="4402138"/>
          <p14:tracePt t="90026" x="3716338" y="4394200"/>
          <p14:tracePt t="90027" x="3708400" y="4394200"/>
          <p14:tracePt t="90030" x="3700463" y="4394200"/>
          <p14:tracePt t="90033" x="3692525" y="4386263"/>
          <p14:tracePt t="90037" x="3684588" y="4386263"/>
          <p14:tracePt t="90041" x="3676650" y="4378325"/>
          <p14:tracePt t="90044" x="3668713" y="4378325"/>
          <p14:tracePt t="90048" x="3660775" y="4378325"/>
          <p14:tracePt t="90051" x="3643313" y="4370388"/>
          <p14:tracePt t="90055" x="3635375" y="4370388"/>
          <p14:tracePt t="90057" x="3627438" y="4362450"/>
          <p14:tracePt t="90059" x="3619500" y="4362450"/>
          <p14:tracePt t="90064" x="3611563" y="4362450"/>
          <p14:tracePt t="90067" x="3595688" y="4354513"/>
          <p14:tracePt t="90072" x="3587750" y="4354513"/>
          <p14:tracePt t="90074" x="3579813" y="4354513"/>
          <p14:tracePt t="90075" x="3571875" y="4354513"/>
          <p14:tracePt t="90082" x="3556000" y="4354513"/>
          <p14:tracePt t="90083" x="3548063" y="4346575"/>
          <p14:tracePt t="90085" x="3540125" y="4346575"/>
          <p14:tracePt t="90089" x="3532188" y="4346575"/>
          <p14:tracePt t="90091" x="3524250" y="4346575"/>
          <p14:tracePt t="90093" x="3516313" y="4346575"/>
          <p14:tracePt t="90095" x="3508375" y="4346575"/>
          <p14:tracePt t="90098" x="3500438" y="4346575"/>
          <p14:tracePt t="90100" x="3492500" y="4346575"/>
          <p14:tracePt t="90102" x="3484563" y="4346575"/>
          <p14:tracePt t="90103" x="3476625" y="4346575"/>
          <p14:tracePt t="90105" x="3468688" y="4346575"/>
          <p14:tracePt t="90107" x="3460750" y="4346575"/>
          <p14:tracePt t="90109" x="3452813" y="4338638"/>
          <p14:tracePt t="90111" x="3444875" y="4338638"/>
          <p14:tracePt t="90114" x="3436938" y="4338638"/>
          <p14:tracePt t="90116" x="3429000" y="4338638"/>
          <p14:tracePt t="90119" x="3421063" y="4338638"/>
          <p14:tracePt t="90121" x="3413125" y="4338638"/>
          <p14:tracePt t="90123" x="3405188" y="4338638"/>
          <p14:tracePt t="90125" x="3397250" y="4338638"/>
          <p14:tracePt t="90127" x="3389313" y="4338638"/>
          <p14:tracePt t="90131" x="3373438" y="4338638"/>
          <p14:tracePt t="90135" x="3357563" y="4338638"/>
          <p14:tracePt t="90137" x="3349625" y="4338638"/>
          <p14:tracePt t="90139" x="3341688" y="4338638"/>
          <p14:tracePt t="90141" x="3333750" y="4338638"/>
          <p14:tracePt t="90143" x="3325813" y="4338638"/>
          <p14:tracePt t="90145" x="3317875" y="4338638"/>
          <p14:tracePt t="90147" x="3308350" y="4338638"/>
          <p14:tracePt t="90150" x="3300413" y="4338638"/>
          <p14:tracePt t="90151" x="3292475" y="4338638"/>
          <p14:tracePt t="90153" x="3284538" y="4338638"/>
          <p14:tracePt t="90155" x="3276600" y="4338638"/>
          <p14:tracePt t="90157" x="3260725" y="4338638"/>
          <p14:tracePt t="90159" x="3252788" y="4338638"/>
          <p14:tracePt t="90161" x="3244850" y="4338638"/>
          <p14:tracePt t="90164" x="3236913" y="4346575"/>
          <p14:tracePt t="90168" x="3213100" y="4346575"/>
          <p14:tracePt t="90169" x="3205163" y="4346575"/>
          <p14:tracePt t="90184" x="3133725" y="4346575"/>
          <p14:tracePt t="90185" x="3125788" y="4346575"/>
          <p14:tracePt t="90187" x="3109913" y="4346575"/>
          <p14:tracePt t="90189" x="3101975" y="4346575"/>
          <p14:tracePt t="90191" x="3094038" y="4346575"/>
          <p14:tracePt t="90193" x="3078163" y="4346575"/>
          <p14:tracePt t="90195" x="3070225" y="4346575"/>
          <p14:tracePt t="90197" x="3062288" y="4346575"/>
          <p14:tracePt t="90200" x="3054350" y="4346575"/>
          <p14:tracePt t="90201" x="3038475" y="4346575"/>
          <p14:tracePt t="90203" x="3030538" y="4346575"/>
          <p14:tracePt t="90205" x="3014663" y="4346575"/>
          <p14:tracePt t="90207" x="3006725" y="4346575"/>
          <p14:tracePt t="90209" x="2998788" y="4354513"/>
          <p14:tracePt t="90213" x="2974975" y="4354513"/>
          <p14:tracePt t="90216" x="2967038" y="4354513"/>
          <p14:tracePt t="90218" x="2957513" y="4354513"/>
          <p14:tracePt t="90219" x="2949575" y="4354513"/>
          <p14:tracePt t="90221" x="2941638" y="4354513"/>
          <p14:tracePt t="90223" x="2933700" y="4354513"/>
          <p14:tracePt t="90225" x="2925763" y="4354513"/>
          <p14:tracePt t="90227" x="2909888" y="4362450"/>
          <p14:tracePt t="90231" x="2894013" y="4362450"/>
          <p14:tracePt t="90233" x="2886075" y="4362450"/>
          <p14:tracePt t="90235" x="2878138" y="4362450"/>
          <p14:tracePt t="90237" x="2870200" y="4362450"/>
          <p14:tracePt t="90239" x="2862263" y="4362450"/>
          <p14:tracePt t="90241" x="2854325" y="4370388"/>
          <p14:tracePt t="90243" x="2846388" y="4370388"/>
          <p14:tracePt t="90245" x="2838450" y="4370388"/>
          <p14:tracePt t="90247" x="2830513" y="4370388"/>
          <p14:tracePt t="90250" x="2822575" y="4370388"/>
          <p14:tracePt t="90251" x="2806700" y="4370388"/>
          <p14:tracePt t="90253" x="2798763" y="4370388"/>
          <p14:tracePt t="90255" x="2790825" y="4370388"/>
          <p14:tracePt t="90257" x="2782888" y="4370388"/>
          <p14:tracePt t="90259" x="2774950" y="4378325"/>
          <p14:tracePt t="90261" x="2767013" y="4378325"/>
          <p14:tracePt t="90264" x="2759075" y="4378325"/>
          <p14:tracePt t="90265" x="2751138" y="4378325"/>
          <p14:tracePt t="90267" x="2743200" y="4378325"/>
          <p14:tracePt t="90269" x="2735263" y="4378325"/>
          <p14:tracePt t="90271" x="2727325" y="4378325"/>
          <p14:tracePt t="90273" x="2711450" y="4378325"/>
          <p14:tracePt t="90275" x="2703513" y="4378325"/>
          <p14:tracePt t="90277" x="2695575" y="4378325"/>
          <p14:tracePt t="90281" x="2679700" y="4378325"/>
          <p14:tracePt t="90283" x="2671763" y="4378325"/>
          <p14:tracePt t="90285" x="2663825" y="4378325"/>
          <p14:tracePt t="90287" x="2655888" y="4378325"/>
          <p14:tracePt t="90289" x="2647950" y="4378325"/>
          <p14:tracePt t="90291" x="2640013" y="4378325"/>
          <p14:tracePt t="90293" x="2632075" y="4378325"/>
          <p14:tracePt t="90295" x="2624138" y="4378325"/>
          <p14:tracePt t="90298" x="2616200" y="4378325"/>
          <p14:tracePt t="90299" x="2606675" y="4378325"/>
          <p14:tracePt t="90301" x="2598738" y="4378325"/>
          <p14:tracePt t="90303" x="2590800" y="4378325"/>
          <p14:tracePt t="90305" x="2582863" y="4378325"/>
          <p14:tracePt t="90307" x="2574925" y="4378325"/>
          <p14:tracePt t="90309" x="2566988" y="4378325"/>
          <p14:tracePt t="90311" x="2559050" y="4378325"/>
          <p14:tracePt t="90314" x="2551113" y="4386263"/>
          <p14:tracePt t="90315" x="2535238" y="4386263"/>
          <p14:tracePt t="90317" x="2527300" y="4386263"/>
          <p14:tracePt t="90319" x="2519363" y="4386263"/>
          <p14:tracePt t="90321" x="2511425" y="4386263"/>
          <p14:tracePt t="90323" x="2503488" y="4386263"/>
          <p14:tracePt t="90325" x="2487613" y="4386263"/>
          <p14:tracePt t="90327" x="2479675" y="4386263"/>
          <p14:tracePt t="90331" x="2463800" y="4386263"/>
          <p14:tracePt t="90333" x="2447925" y="4386263"/>
          <p14:tracePt t="90335" x="2439988" y="4386263"/>
          <p14:tracePt t="90337" x="2432050" y="4386263"/>
          <p14:tracePt t="90339" x="2424113" y="4394200"/>
          <p14:tracePt t="90341" x="2416175" y="4394200"/>
          <p14:tracePt t="90343" x="2408238" y="4394200"/>
          <p14:tracePt t="90345" x="2392363" y="4394200"/>
          <p14:tracePt t="90348" x="2384425" y="4394200"/>
          <p14:tracePt t="90350" x="2376488" y="4394200"/>
          <p14:tracePt t="90353" x="2368550" y="4394200"/>
          <p14:tracePt t="90354" x="2352675" y="4394200"/>
          <p14:tracePt t="90355" x="2344738" y="4394200"/>
          <p14:tracePt t="90357" x="2336800" y="4394200"/>
          <p14:tracePt t="90359" x="2328863" y="4394200"/>
          <p14:tracePt t="90361" x="2320925" y="4394200"/>
          <p14:tracePt t="90364" x="2312988" y="4394200"/>
          <p14:tracePt t="90365" x="2305050" y="4394200"/>
          <p14:tracePt t="90368" x="2297113" y="4394200"/>
          <p14:tracePt t="90369" x="2289175" y="4394200"/>
          <p14:tracePt t="90371" x="2281238" y="4394200"/>
          <p14:tracePt t="90373" x="2265363" y="4394200"/>
          <p14:tracePt t="90375" x="2255838" y="4394200"/>
          <p14:tracePt t="90377" x="2247900" y="4394200"/>
          <p14:tracePt t="90381" x="2232025" y="4394200"/>
          <p14:tracePt t="90384" x="2216150" y="4394200"/>
          <p14:tracePt t="90385" x="2208213" y="4394200"/>
          <p14:tracePt t="90387" x="2200275" y="4394200"/>
          <p14:tracePt t="90389" x="2184400" y="4394200"/>
          <p14:tracePt t="90391" x="2176463" y="4394200"/>
          <p14:tracePt t="90393" x="2168525" y="4394200"/>
          <p14:tracePt t="90395" x="2160588" y="4394200"/>
          <p14:tracePt t="90398" x="2152650" y="4394200"/>
          <p14:tracePt t="90400" x="2144713" y="4402138"/>
          <p14:tracePt t="90401" x="2128838" y="4402138"/>
          <p14:tracePt t="90403" x="2120900" y="4402138"/>
          <p14:tracePt t="90405" x="2112963" y="4402138"/>
          <p14:tracePt t="90409" x="2105025" y="4402138"/>
          <p14:tracePt t="90411" x="2097088" y="4402138"/>
          <p14:tracePt t="90414" x="2089150" y="4402138"/>
          <p14:tracePt t="90418" x="2073275" y="4402138"/>
          <p14:tracePt t="90420" x="2065338" y="4402138"/>
          <p14:tracePt t="90423" x="2057400" y="4402138"/>
          <p14:tracePt t="90425" x="2049463" y="4402138"/>
          <p14:tracePt t="90427" x="2041525" y="4402138"/>
          <p14:tracePt t="90432" x="2025650" y="4402138"/>
          <p14:tracePt t="90433" x="2017713" y="4402138"/>
          <p14:tracePt t="90437" x="2009775" y="4402138"/>
          <p14:tracePt t="90439" x="2001838" y="4402138"/>
          <p14:tracePt t="90441" x="1993900" y="4402138"/>
          <p14:tracePt t="90443" x="1993900" y="4410075"/>
          <p14:tracePt t="90445" x="1985963" y="4410075"/>
          <p14:tracePt t="90448" x="1978025" y="4410075"/>
          <p14:tracePt t="90451" x="1970088" y="4410075"/>
          <p14:tracePt t="90455" x="1962150" y="4410075"/>
          <p14:tracePt t="90457" x="1954213" y="4410075"/>
          <p14:tracePt t="90461" x="1946275" y="4410075"/>
          <p14:tracePt t="90465" x="1938338" y="4410075"/>
          <p14:tracePt t="90467" x="1938338" y="4418013"/>
          <p14:tracePt t="90469" x="1930400" y="4418013"/>
          <p14:tracePt t="90471" x="1922463" y="4418013"/>
          <p14:tracePt t="90475" x="1912938" y="4418013"/>
          <p14:tracePt t="90480" x="1905000" y="4418013"/>
          <p14:tracePt t="90483" x="1897063" y="4418013"/>
          <p14:tracePt t="90487" x="1889125" y="4418013"/>
          <p14:tracePt t="90493" x="1881188" y="4418013"/>
          <p14:tracePt t="90497" x="1873250" y="4425950"/>
          <p14:tracePt t="90501" x="1865313" y="4425950"/>
          <p14:tracePt t="90505" x="1857375" y="4425950"/>
          <p14:tracePt t="90509" x="1849438" y="4425950"/>
          <p14:tracePt t="90514" x="1841500" y="4425950"/>
          <p14:tracePt t="90516" x="1841500" y="4433888"/>
          <p14:tracePt t="90517" x="1833563" y="4433888"/>
          <p14:tracePt t="90523" x="1825625" y="4433888"/>
          <p14:tracePt t="90527" x="1817688" y="4433888"/>
          <p14:tracePt t="90531" x="1817688" y="4441825"/>
          <p14:tracePt t="90533" x="1809750" y="4441825"/>
          <p14:tracePt t="90539" x="1801813" y="4441825"/>
          <p14:tracePt t="90545" x="1793875" y="4441825"/>
          <p14:tracePt t="90548" x="1793875" y="4449763"/>
          <p14:tracePt t="90551" x="1785938" y="4449763"/>
          <p14:tracePt t="90557" x="1778000" y="4449763"/>
          <p14:tracePt t="90561" x="1770063" y="4457700"/>
          <p14:tracePt t="90567" x="1762125" y="4457700"/>
          <p14:tracePt t="90573" x="1754188" y="4465638"/>
          <p14:tracePt t="90577" x="1746250" y="4465638"/>
          <p14:tracePt t="90583" x="1738313" y="4465638"/>
          <p14:tracePt t="90586" x="1738313" y="4473575"/>
          <p14:tracePt t="90589" x="1730375" y="4473575"/>
          <p14:tracePt t="90593" x="1722438" y="4481513"/>
          <p14:tracePt t="90599" x="1714500" y="4481513"/>
          <p14:tracePt t="90601" x="1714500" y="4489450"/>
          <p14:tracePt t="90605" x="1706563" y="4489450"/>
          <p14:tracePt t="90609" x="1698625" y="4497388"/>
          <p14:tracePt t="90616" x="1690688" y="4505325"/>
          <p14:tracePt t="90623" x="1682750" y="4513263"/>
          <p14:tracePt t="90633" x="1674813" y="4521200"/>
          <p14:tracePt t="90641" x="1674813" y="4529138"/>
          <p14:tracePt t="90647" x="1666875" y="4537075"/>
          <p14:tracePt t="90653" x="1666875" y="4545013"/>
          <p14:tracePt t="90659" x="1666875" y="4552950"/>
          <p14:tracePt t="90667" x="1666875" y="4560888"/>
          <p14:tracePt t="90671" x="1666875" y="4568825"/>
          <p14:tracePt t="90677" x="1666875" y="4576763"/>
          <p14:tracePt t="90683" x="1666875" y="4584700"/>
          <p14:tracePt t="90689" x="1666875" y="4592638"/>
          <p14:tracePt t="90698" x="1666875" y="4600575"/>
          <p14:tracePt t="90703" x="1666875" y="4608513"/>
          <p14:tracePt t="90711" x="1666875" y="4616450"/>
          <p14:tracePt t="90717" x="1674813" y="4616450"/>
          <p14:tracePt t="90719" x="1674813" y="4624388"/>
          <p14:tracePt t="90727" x="1674813" y="4633913"/>
          <p14:tracePt t="90739" x="1682750" y="4641850"/>
          <p14:tracePt t="90749" x="1682750" y="4649788"/>
          <p14:tracePt t="90755" x="1690688" y="4649788"/>
          <p14:tracePt t="90761" x="1690688" y="4657725"/>
          <p14:tracePt t="90767" x="1698625" y="4657725"/>
          <p14:tracePt t="90771" x="1698625" y="4665663"/>
          <p14:tracePt t="90774" x="1706563" y="4665663"/>
          <p14:tracePt t="90777" x="1714500" y="4665663"/>
          <p14:tracePt t="90781" x="1722438" y="4673600"/>
          <p14:tracePt t="90784" x="1730375" y="4673600"/>
          <p14:tracePt t="90785" x="1730375" y="4681538"/>
          <p14:tracePt t="90787" x="1738313" y="4681538"/>
          <p14:tracePt t="90791" x="1746250" y="4681538"/>
          <p14:tracePt t="90793" x="1754188" y="4689475"/>
          <p14:tracePt t="90795" x="1762125" y="4689475"/>
          <p14:tracePt t="90798" x="1770063" y="4689475"/>
          <p14:tracePt t="90801" x="1778000" y="4697413"/>
          <p14:tracePt t="90803" x="1785938" y="4697413"/>
          <p14:tracePt t="90805" x="1793875" y="4697413"/>
          <p14:tracePt t="90807" x="1801813" y="4697413"/>
          <p14:tracePt t="90809" x="1809750" y="4705350"/>
          <p14:tracePt t="90811" x="1817688" y="4705350"/>
          <p14:tracePt t="90817" x="1833563" y="4713288"/>
          <p14:tracePt t="90819" x="1841500" y="4713288"/>
          <p14:tracePt t="90822" x="1849438" y="4713288"/>
          <p14:tracePt t="90825" x="1857375" y="4721225"/>
          <p14:tracePt t="90827" x="1865313" y="4721225"/>
          <p14:tracePt t="90831" x="1881188" y="4721225"/>
          <p14:tracePt t="90833" x="1881188" y="4729163"/>
          <p14:tracePt t="90837" x="1897063" y="4729163"/>
          <p14:tracePt t="90839" x="1905000" y="4729163"/>
          <p14:tracePt t="90841" x="1912938" y="4737100"/>
          <p14:tracePt t="90843" x="1922463" y="4737100"/>
          <p14:tracePt t="90845" x="1930400" y="4737100"/>
          <p14:tracePt t="90848" x="1938338" y="4737100"/>
          <p14:tracePt t="90850" x="1946275" y="4737100"/>
          <p14:tracePt t="90853" x="1954213" y="4745038"/>
          <p14:tracePt t="90855" x="1962150" y="4745038"/>
          <p14:tracePt t="90857" x="1970088" y="4745038"/>
          <p14:tracePt t="90859" x="1978025" y="4752975"/>
          <p14:tracePt t="90861" x="1985963" y="4752975"/>
          <p14:tracePt t="90864" x="1993900" y="4752975"/>
          <p14:tracePt t="90866" x="2001838" y="4752975"/>
          <p14:tracePt t="90869" x="2017713" y="4760913"/>
          <p14:tracePt t="90871" x="2025650" y="4760913"/>
          <p14:tracePt t="90873" x="2033588" y="4768850"/>
          <p14:tracePt t="90875" x="2041525" y="4768850"/>
          <p14:tracePt t="90877" x="2049463" y="4768850"/>
          <p14:tracePt t="90880" x="2057400" y="4768850"/>
          <p14:tracePt t="90881" x="2065338" y="4776788"/>
          <p14:tracePt t="90886" x="2081213" y="4776788"/>
          <p14:tracePt t="90888" x="2089150" y="4784725"/>
          <p14:tracePt t="90889" x="2097088" y="4784725"/>
          <p14:tracePt t="90891" x="2105025" y="4784725"/>
          <p14:tracePt t="90893" x="2112963" y="4784725"/>
          <p14:tracePt t="90895" x="2120900" y="4792663"/>
          <p14:tracePt t="90897" x="2136775" y="4792663"/>
          <p14:tracePt t="90901" x="2152650" y="4792663"/>
          <p14:tracePt t="90903" x="2160588" y="4792663"/>
          <p14:tracePt t="90905" x="2168525" y="4800600"/>
          <p14:tracePt t="90907" x="2176463" y="4800600"/>
          <p14:tracePt t="90909" x="2184400" y="4800600"/>
          <p14:tracePt t="90911" x="2192338" y="4800600"/>
          <p14:tracePt t="90914" x="2200275" y="4800600"/>
          <p14:tracePt t="90919" x="2224088" y="4808538"/>
          <p14:tracePt t="90921" x="2232025" y="4808538"/>
          <p14:tracePt t="90923" x="2239963" y="4808538"/>
          <p14:tracePt t="90925" x="2247900" y="4808538"/>
          <p14:tracePt t="90927" x="2255838" y="4808538"/>
          <p14:tracePt t="90932" x="2273300" y="4816475"/>
          <p14:tracePt t="90934" x="2281238" y="4816475"/>
          <p14:tracePt t="90935" x="2289175" y="4816475"/>
          <p14:tracePt t="90937" x="2297113" y="4816475"/>
          <p14:tracePt t="90939" x="2305050" y="4816475"/>
          <p14:tracePt t="90952" x="2352675" y="4824413"/>
          <p14:tracePt t="90953" x="2360613" y="4824413"/>
          <p14:tracePt t="90955" x="2368550" y="4824413"/>
          <p14:tracePt t="90957" x="2376488" y="4824413"/>
          <p14:tracePt t="90959" x="2384425" y="4824413"/>
          <p14:tracePt t="90964" x="2392363" y="4824413"/>
          <p14:tracePt t="90966" x="2400300" y="4824413"/>
          <p14:tracePt t="90967" x="2408238" y="4824413"/>
          <p14:tracePt t="90969" x="2416175" y="4824413"/>
          <p14:tracePt t="90973" x="2424113" y="4832350"/>
          <p14:tracePt t="90975" x="2432050" y="4832350"/>
          <p14:tracePt t="90977" x="2439988" y="4832350"/>
          <p14:tracePt t="90981" x="2455863" y="4832350"/>
          <p14:tracePt t="90985" x="2463800" y="4832350"/>
          <p14:tracePt t="90987" x="2471738" y="4832350"/>
          <p14:tracePt t="90989" x="2479675" y="4832350"/>
          <p14:tracePt t="90991" x="2487613" y="4832350"/>
          <p14:tracePt t="90993" x="2495550" y="4832350"/>
          <p14:tracePt t="90995" x="2503488" y="4832350"/>
          <p14:tracePt t="90999" x="2511425" y="4832350"/>
          <p14:tracePt t="91001" x="2519363" y="4832350"/>
          <p14:tracePt t="91003" x="2527300" y="4832350"/>
          <p14:tracePt t="91005" x="2535238" y="4832350"/>
          <p14:tracePt t="91007" x="2543175" y="4832350"/>
          <p14:tracePt t="91009" x="2551113" y="4832350"/>
          <p14:tracePt t="91011" x="2559050" y="4832350"/>
          <p14:tracePt t="91014" x="2566988" y="4832350"/>
          <p14:tracePt t="91015" x="2574925" y="4824413"/>
          <p14:tracePt t="91017" x="2582863" y="4824413"/>
          <p14:tracePt t="91019" x="2590800" y="4824413"/>
          <p14:tracePt t="91021" x="2598738" y="4824413"/>
          <p14:tracePt t="91025" x="2606675" y="4824413"/>
          <p14:tracePt t="91027" x="2616200" y="4824413"/>
          <p14:tracePt t="91030" x="2624138" y="4824413"/>
          <p14:tracePt t="91032" x="2632075" y="4824413"/>
          <p14:tracePt t="91034" x="2640013" y="4824413"/>
          <p14:tracePt t="91035" x="2647950" y="4824413"/>
          <p14:tracePt t="91037" x="2655888" y="4824413"/>
          <p14:tracePt t="91039" x="2663825" y="4824413"/>
          <p14:tracePt t="91041" x="2671763" y="4824413"/>
          <p14:tracePt t="91043" x="2679700" y="4824413"/>
          <p14:tracePt t="91045" x="2687638" y="4824413"/>
          <p14:tracePt t="91047" x="2703513" y="4824413"/>
          <p14:tracePt t="91049" x="2711450" y="4824413"/>
          <p14:tracePt t="91051" x="2719388" y="4824413"/>
          <p14:tracePt t="91053" x="2727325" y="4824413"/>
          <p14:tracePt t="91055" x="2735263" y="4824413"/>
          <p14:tracePt t="91057" x="2751138" y="4824413"/>
          <p14:tracePt t="91059" x="2759075" y="4824413"/>
          <p14:tracePt t="91061" x="2767013" y="4824413"/>
          <p14:tracePt t="91064" x="2782888" y="4824413"/>
          <p14:tracePt t="91065" x="2790825" y="4824413"/>
          <p14:tracePt t="91067" x="2798763" y="4824413"/>
          <p14:tracePt t="91069" x="2814638" y="4824413"/>
          <p14:tracePt t="91071" x="2822575" y="4824413"/>
          <p14:tracePt t="91073" x="2830513" y="4824413"/>
          <p14:tracePt t="91075" x="2846388" y="4824413"/>
          <p14:tracePt t="91077" x="2854325" y="4824413"/>
          <p14:tracePt t="91081" x="2878138" y="4832350"/>
          <p14:tracePt t="91083" x="2886075" y="4832350"/>
          <p14:tracePt t="91085" x="2894013" y="4832350"/>
          <p14:tracePt t="91087" x="2901950" y="4832350"/>
          <p14:tracePt t="91089" x="2909888" y="4832350"/>
          <p14:tracePt t="91091" x="2925763" y="4832350"/>
          <p14:tracePt t="91093" x="2933700" y="4832350"/>
          <p14:tracePt t="91095" x="2941638" y="4832350"/>
          <p14:tracePt t="91097" x="2949575" y="4832350"/>
          <p14:tracePt t="91099" x="2967038" y="4832350"/>
          <p14:tracePt t="91102" x="2974975" y="4840288"/>
          <p14:tracePt t="91104" x="2982913" y="4840288"/>
          <p14:tracePt t="91105" x="2998788" y="4840288"/>
          <p14:tracePt t="91107" x="3006725" y="4840288"/>
          <p14:tracePt t="91109" x="3014663" y="4840288"/>
          <p14:tracePt t="91111" x="3030538" y="4840288"/>
          <p14:tracePt t="91114" x="3038475" y="4840288"/>
          <p14:tracePt t="91116" x="3046413" y="4840288"/>
          <p14:tracePt t="91118" x="3062288" y="4840288"/>
          <p14:tracePt t="91120" x="3070225" y="4840288"/>
          <p14:tracePt t="91121" x="3078163" y="4840288"/>
          <p14:tracePt t="91123" x="3086100" y="4840288"/>
          <p14:tracePt t="91125" x="3094038" y="4840288"/>
          <p14:tracePt t="91127" x="3101975" y="4840288"/>
          <p14:tracePt t="91131" x="3117850" y="4840288"/>
          <p14:tracePt t="91132" x="3125788" y="4840288"/>
          <p14:tracePt t="91136" x="3141663" y="4840288"/>
          <p14:tracePt t="91137" x="3149600" y="4840288"/>
          <p14:tracePt t="91139" x="3157538" y="4840288"/>
          <p14:tracePt t="91141" x="3165475" y="4840288"/>
          <p14:tracePt t="91143" x="3165475" y="4848225"/>
          <p14:tracePt t="91145" x="3173413" y="4848225"/>
          <p14:tracePt t="91148" x="3181350" y="4848225"/>
          <p14:tracePt t="91151" x="3197225" y="4848225"/>
          <p14:tracePt t="91153" x="3205163" y="4848225"/>
          <p14:tracePt t="91155" x="3213100" y="4848225"/>
          <p14:tracePt t="91157" x="3221038" y="4848225"/>
          <p14:tracePt t="91159" x="3228975" y="4848225"/>
          <p14:tracePt t="91161" x="3236913" y="4848225"/>
          <p14:tracePt t="91164" x="3244850" y="4848225"/>
          <p14:tracePt t="91166" x="3252788" y="4848225"/>
          <p14:tracePt t="91169" x="3260725" y="4848225"/>
          <p14:tracePt t="91171" x="3268663" y="4848225"/>
          <p14:tracePt t="91173" x="3276600" y="4848225"/>
          <p14:tracePt t="91175" x="3284538" y="4848225"/>
          <p14:tracePt t="91177" x="3292475" y="4848225"/>
          <p14:tracePt t="91182" x="3308350" y="4848225"/>
          <p14:tracePt t="91183" x="3317875" y="4848225"/>
          <p14:tracePt t="91185" x="3325813" y="4848225"/>
          <p14:tracePt t="91187" x="3333750" y="4856163"/>
          <p14:tracePt t="91189" x="3341688" y="4856163"/>
          <p14:tracePt t="91191" x="3349625" y="4856163"/>
          <p14:tracePt t="91193" x="3357563" y="4856163"/>
          <p14:tracePt t="91197" x="3365500" y="4856163"/>
          <p14:tracePt t="91199" x="3373438" y="4856163"/>
          <p14:tracePt t="91201" x="3381375" y="4856163"/>
          <p14:tracePt t="91205" x="3389313" y="4856163"/>
          <p14:tracePt t="91207" x="3397250" y="4856163"/>
          <p14:tracePt t="91209" x="3405188" y="4856163"/>
          <p14:tracePt t="91211" x="3413125" y="4856163"/>
          <p14:tracePt t="91214" x="3421063" y="4856163"/>
          <p14:tracePt t="91217" x="3429000" y="4856163"/>
          <p14:tracePt t="91219" x="3436938" y="4856163"/>
          <p14:tracePt t="91221" x="3444875" y="4856163"/>
          <p14:tracePt t="91225" x="3452813" y="4856163"/>
          <p14:tracePt t="91227" x="3460750" y="4848225"/>
          <p14:tracePt t="91230" x="3468688" y="4848225"/>
          <p14:tracePt t="91233" x="3476625" y="4848225"/>
          <p14:tracePt t="91235" x="3484563" y="4848225"/>
          <p14:tracePt t="91237" x="3492500" y="4848225"/>
          <p14:tracePt t="91239" x="3500438" y="4848225"/>
          <p14:tracePt t="91241" x="3508375" y="4848225"/>
          <p14:tracePt t="91243" x="3516313" y="4840288"/>
          <p14:tracePt t="91247" x="3524250" y="4840288"/>
          <p14:tracePt t="91249" x="3532188" y="4840288"/>
          <p14:tracePt t="91251" x="3540125" y="4840288"/>
          <p14:tracePt t="91253" x="3548063" y="4840288"/>
          <p14:tracePt t="91255" x="3556000" y="4840288"/>
          <p14:tracePt t="91257" x="3563938" y="4840288"/>
          <p14:tracePt t="91259" x="3571875" y="4832350"/>
          <p14:tracePt t="91261" x="3579813" y="4832350"/>
          <p14:tracePt t="91264" x="3587750" y="4832350"/>
          <p14:tracePt t="91266" x="3595688" y="4832350"/>
          <p14:tracePt t="91268" x="3603625" y="4832350"/>
          <p14:tracePt t="91269" x="3611563" y="4832350"/>
          <p14:tracePt t="91271" x="3619500" y="4824413"/>
          <p14:tracePt t="91273" x="3627438" y="4824413"/>
          <p14:tracePt t="91275" x="3635375" y="4824413"/>
          <p14:tracePt t="91277" x="3643313" y="4824413"/>
          <p14:tracePt t="91282" x="3651250" y="4824413"/>
          <p14:tracePt t="91283" x="3660775" y="4824413"/>
          <p14:tracePt t="91285" x="3668713" y="4816475"/>
          <p14:tracePt t="91287" x="3676650" y="4816475"/>
          <p14:tracePt t="91289" x="3684588" y="4816475"/>
          <p14:tracePt t="91293" x="3692525" y="4816475"/>
          <p14:tracePt t="91295" x="3700463" y="4816475"/>
          <p14:tracePt t="91297" x="3708400" y="4816475"/>
          <p14:tracePt t="91299" x="3716338" y="4816475"/>
          <p14:tracePt t="91303" x="3724275" y="4816475"/>
          <p14:tracePt t="91305" x="3732213" y="4816475"/>
          <p14:tracePt t="91307" x="3740150" y="4816475"/>
          <p14:tracePt t="91309" x="3740150" y="4808538"/>
          <p14:tracePt t="91311" x="3748088" y="4808538"/>
          <p14:tracePt t="91314" x="3756025" y="4808538"/>
          <p14:tracePt t="91316" x="3763963" y="4808538"/>
          <p14:tracePt t="91320" x="3771900" y="4808538"/>
          <p14:tracePt t="91321" x="3779838" y="4808538"/>
          <p14:tracePt t="91325" x="3787775" y="4808538"/>
          <p14:tracePt t="91327" x="3795713" y="4800600"/>
          <p14:tracePt t="91331" x="3803650" y="4800600"/>
          <p14:tracePt t="91333" x="3811588" y="4800600"/>
          <p14:tracePt t="91337" x="3819525" y="4800600"/>
          <p14:tracePt t="91340" x="3827463" y="4792663"/>
          <p14:tracePt t="91343" x="3835400" y="4792663"/>
          <p14:tracePt t="91348" x="3843338" y="4784725"/>
          <p14:tracePt t="91351" x="3851275" y="4784725"/>
          <p14:tracePt t="91355" x="3859213" y="4776788"/>
          <p14:tracePt t="91359" x="3867150" y="4776788"/>
          <p14:tracePt t="91361" x="3867150" y="4768850"/>
          <p14:tracePt t="91364" x="3875088" y="4768850"/>
          <p14:tracePt t="91367" x="3875088" y="4760913"/>
          <p14:tracePt t="91369" x="3883025" y="4760913"/>
          <p14:tracePt t="91373" x="3890963" y="4752975"/>
          <p14:tracePt t="91380" x="3898900" y="4752975"/>
          <p14:tracePt t="91381" x="3898900" y="4745038"/>
          <p14:tracePt t="91385" x="3906838" y="4745038"/>
          <p14:tracePt t="91387" x="3906838" y="4737100"/>
          <p14:tracePt t="91389" x="3914775" y="4737100"/>
          <p14:tracePt t="91395" x="3922713" y="4729163"/>
          <p14:tracePt t="91403" x="3930650" y="4721225"/>
          <p14:tracePt t="91414" x="3930650" y="4713288"/>
          <p14:tracePt t="91417" x="3938588" y="4713288"/>
          <p14:tracePt t="91427" x="3938588" y="4705350"/>
          <p14:tracePt t="91435" x="3946525" y="4705350"/>
          <p14:tracePt t="91437" x="3946525" y="4697413"/>
          <p14:tracePt t="91443" x="3954463" y="4697413"/>
          <p14:tracePt t="91445" x="3954463" y="4689475"/>
          <p14:tracePt t="91453" x="3962400" y="4681538"/>
          <p14:tracePt t="91461" x="3970338" y="4673600"/>
          <p14:tracePt t="91467" x="3970338" y="4665663"/>
          <p14:tracePt t="91469" x="3978275" y="4665663"/>
          <p14:tracePt t="91475" x="3978275" y="4657725"/>
          <p14:tracePt t="91481" x="3986213" y="4649788"/>
          <p14:tracePt t="91487" x="3994150" y="4649788"/>
          <p14:tracePt t="91489" x="3994150" y="4641850"/>
          <p14:tracePt t="91495" x="3994150" y="4633913"/>
          <p14:tracePt t="91498" x="4002088" y="4633913"/>
          <p14:tracePt t="91501" x="4002088" y="4624388"/>
          <p14:tracePt t="91507" x="4011613" y="4616450"/>
          <p14:tracePt t="91514" x="4011613" y="4608513"/>
          <p14:tracePt t="91519" x="4011613" y="4600575"/>
          <p14:tracePt t="91530" x="4019550" y="4592638"/>
          <p14:tracePt t="91545" x="4019550" y="4584700"/>
          <p14:tracePt t="91571" x="4019550" y="4576763"/>
          <p14:tracePt t="91585" x="4019550" y="4568825"/>
          <p14:tracePt t="91595" x="4019550" y="4560888"/>
          <p14:tracePt t="91607" x="4019550" y="4552950"/>
          <p14:tracePt t="91618" x="4019550" y="4545013"/>
          <p14:tracePt t="91625" x="4019550" y="4537075"/>
          <p14:tracePt t="91633" x="4019550" y="4529138"/>
          <p14:tracePt t="91643" x="4019550" y="4521200"/>
          <p14:tracePt t="91649" x="4011613" y="4521200"/>
          <p14:tracePt t="91651" x="4011613" y="4513263"/>
          <p14:tracePt t="91661" x="4011613" y="4505325"/>
          <p14:tracePt t="91667" x="4002088" y="4497388"/>
          <p14:tracePt t="91673" x="4002088" y="4489450"/>
          <p14:tracePt t="91675" x="3994150" y="4489450"/>
          <p14:tracePt t="91681" x="3994150" y="4481513"/>
          <p14:tracePt t="91683" x="3986213" y="4481513"/>
          <p14:tracePt t="91685" x="3986213" y="4473575"/>
          <p14:tracePt t="91687" x="3978275" y="4473575"/>
          <p14:tracePt t="91691" x="3978275" y="4465638"/>
          <p14:tracePt t="91693" x="3970338" y="4465638"/>
          <p14:tracePt t="91697" x="3962400" y="4457700"/>
          <p14:tracePt t="91703" x="3954463" y="4449763"/>
          <p14:tracePt t="91709" x="3954463" y="4441825"/>
          <p14:tracePt t="91712" x="3946525" y="4441825"/>
          <p14:tracePt t="91717" x="3938588" y="4441825"/>
          <p14:tracePt t="91719" x="3938588" y="4433888"/>
          <p14:tracePt t="91725" x="3930650" y="4433888"/>
          <p14:tracePt t="91727" x="3930650" y="4425950"/>
          <p14:tracePt t="91733" x="3922713" y="4425950"/>
          <p14:tracePt t="91739" x="3922713" y="4418013"/>
          <p14:tracePt t="91743" x="3914775" y="4418013"/>
          <p14:tracePt t="91749" x="3914775" y="4410075"/>
          <p14:tracePt t="91751" x="3906838" y="4410075"/>
          <p14:tracePt t="91757" x="3898900" y="4410075"/>
          <p14:tracePt t="91759" x="3898900" y="4402138"/>
          <p14:tracePt t="91764" x="3890963" y="4402138"/>
          <p14:tracePt t="91769" x="3883025" y="4402138"/>
          <p14:tracePt t="91771" x="3883025" y="4394200"/>
          <p14:tracePt t="91777" x="3875088" y="4394200"/>
          <p14:tracePt t="91782" x="3867150" y="4394200"/>
          <p14:tracePt t="91783" x="3867150" y="4386263"/>
          <p14:tracePt t="91787" x="3859213" y="4386263"/>
          <p14:tracePt t="91793" x="3851275" y="4386263"/>
          <p14:tracePt t="91795" x="3851275" y="4378325"/>
          <p14:tracePt t="91801" x="3843338" y="4378325"/>
          <p14:tracePt t="91807" x="3835400" y="4378325"/>
          <p14:tracePt t="91810" x="3835400" y="4370388"/>
          <p14:tracePt t="91811" x="3827463" y="4370388"/>
          <p14:tracePt t="91817" x="3819525" y="4370388"/>
          <p14:tracePt t="91823" x="3811588" y="4370388"/>
          <p14:tracePt t="91825" x="3811588" y="4362450"/>
          <p14:tracePt t="91830" x="3803650" y="4362450"/>
          <p14:tracePt t="91833" x="3795713" y="4362450"/>
          <p14:tracePt t="91837" x="3787775" y="4354513"/>
          <p14:tracePt t="91841" x="3779838" y="4354513"/>
          <p14:tracePt t="91843" x="3771900" y="4354513"/>
          <p14:tracePt t="91847" x="3763963" y="4346575"/>
          <p14:tracePt t="91851" x="3756025" y="4346575"/>
          <p14:tracePt t="91855" x="3748088" y="4346575"/>
          <p14:tracePt t="91857" x="3740150" y="4346575"/>
          <p14:tracePt t="91861" x="3732213" y="4338638"/>
          <p14:tracePt t="91864" x="3724275" y="4338638"/>
          <p14:tracePt t="91867" x="3716338" y="4338638"/>
          <p14:tracePt t="91869" x="3708400" y="4338638"/>
          <p14:tracePt t="91873" x="3700463" y="4338638"/>
          <p14:tracePt t="91875" x="3692525" y="4330700"/>
          <p14:tracePt t="91879" x="3684588" y="4330700"/>
          <p14:tracePt t="91883" x="3676650" y="4330700"/>
          <p14:tracePt t="91886" x="3668713" y="4330700"/>
          <p14:tracePt t="91889" x="3660775" y="4330700"/>
          <p14:tracePt t="91893" x="3651250" y="4330700"/>
          <p14:tracePt t="91895" x="3643313" y="4322763"/>
          <p14:tracePt t="91901" x="3627438" y="4322763"/>
          <p14:tracePt t="91905" x="3619500" y="4322763"/>
          <p14:tracePt t="91907" x="3611563" y="4322763"/>
          <p14:tracePt t="91909" x="3603625" y="4322763"/>
          <p14:tracePt t="91911" x="3595688" y="4322763"/>
          <p14:tracePt t="91916" x="3587750" y="4322763"/>
          <p14:tracePt t="91917" x="3579813" y="4322763"/>
          <p14:tracePt t="91919" x="3571875" y="4322763"/>
          <p14:tracePt t="91921" x="3563938" y="4322763"/>
          <p14:tracePt t="91925" x="3556000" y="4322763"/>
          <p14:tracePt t="91927" x="3548063" y="4314825"/>
          <p14:tracePt t="91932" x="3532188" y="4314825"/>
          <p14:tracePt t="91935" x="3524250" y="4314825"/>
          <p14:tracePt t="91937" x="3516313" y="4314825"/>
          <p14:tracePt t="91939" x="3508375" y="4314825"/>
          <p14:tracePt t="91952" x="3476625" y="4314825"/>
          <p14:tracePt t="91955" x="3468688" y="4314825"/>
          <p14:tracePt t="91959" x="3460750" y="4314825"/>
          <p14:tracePt t="91961" x="3452813" y="4314825"/>
          <p14:tracePt t="91965" x="3444875" y="4314825"/>
          <p14:tracePt t="91967" x="3436938" y="4314825"/>
          <p14:tracePt t="91971" x="3429000" y="4314825"/>
          <p14:tracePt t="91973" x="3421063" y="4314825"/>
          <p14:tracePt t="91977" x="3413125" y="4314825"/>
          <p14:tracePt t="91981" x="3397250" y="4314825"/>
          <p14:tracePt t="91985" x="3389313" y="4314825"/>
          <p14:tracePt t="91987" x="3381375" y="4314825"/>
          <p14:tracePt t="91989" x="3373438" y="4314825"/>
          <p14:tracePt t="91993" x="3365500" y="4314825"/>
          <p14:tracePt t="91996" x="3357563" y="4314825"/>
          <p14:tracePt t="91998" x="3349625" y="4314825"/>
          <p14:tracePt t="92000" x="3341688" y="4322763"/>
          <p14:tracePt t="92003" x="3333750" y="4322763"/>
          <p14:tracePt t="92005" x="3325813" y="4322763"/>
          <p14:tracePt t="92007" x="3317875" y="4322763"/>
          <p14:tracePt t="92011" x="3308350" y="4322763"/>
          <p14:tracePt t="92014" x="3300413" y="4322763"/>
          <p14:tracePt t="92015" x="3292475" y="4322763"/>
          <p14:tracePt t="92019" x="3284538" y="4322763"/>
          <p14:tracePt t="92021" x="3276600" y="4322763"/>
          <p14:tracePt t="92023" x="3268663" y="4322763"/>
          <p14:tracePt t="92025" x="3260725" y="4322763"/>
          <p14:tracePt t="92027" x="3252788" y="4322763"/>
          <p14:tracePt t="92030" x="3244850" y="4322763"/>
          <p14:tracePt t="92032" x="3236913" y="4322763"/>
          <p14:tracePt t="92035" x="3228975" y="4322763"/>
          <p14:tracePt t="92037" x="3221038" y="4322763"/>
          <p14:tracePt t="92039" x="3213100" y="4322763"/>
          <p14:tracePt t="92041" x="3205163" y="4322763"/>
          <p14:tracePt t="92043" x="3197225" y="4322763"/>
          <p14:tracePt t="92045" x="3189288" y="4322763"/>
          <p14:tracePt t="92047" x="3181350" y="4322763"/>
          <p14:tracePt t="92049" x="3173413" y="4322763"/>
          <p14:tracePt t="92053" x="3165475" y="4322763"/>
          <p14:tracePt t="92055" x="3157538" y="4322763"/>
          <p14:tracePt t="92057" x="3149600" y="4322763"/>
          <p14:tracePt t="92059" x="3141663" y="4322763"/>
          <p14:tracePt t="92061" x="3133725" y="4314825"/>
          <p14:tracePt t="92064" x="3125788" y="4314825"/>
          <p14:tracePt t="92066" x="3109913" y="4314825"/>
          <p14:tracePt t="92067" x="3101975" y="4314825"/>
          <p14:tracePt t="92069" x="3094038" y="4314825"/>
          <p14:tracePt t="92072" x="3086100" y="4314825"/>
          <p14:tracePt t="92073" x="3078163" y="4314825"/>
          <p14:tracePt t="92075" x="3062288" y="4314825"/>
          <p14:tracePt t="92077" x="3054350" y="4314825"/>
          <p14:tracePt t="92081" x="3038475" y="4314825"/>
          <p14:tracePt t="92083" x="3030538" y="4314825"/>
          <p14:tracePt t="92085" x="3022600" y="4314825"/>
          <p14:tracePt t="92087" x="3006725" y="4314825"/>
          <p14:tracePt t="92089" x="2998788" y="4314825"/>
          <p14:tracePt t="92091" x="2990850" y="4314825"/>
          <p14:tracePt t="92093" x="2982913" y="4314825"/>
          <p14:tracePt t="92095" x="2974975" y="4314825"/>
          <p14:tracePt t="92098" x="2967038" y="4314825"/>
          <p14:tracePt t="92099" x="2957513" y="4314825"/>
          <p14:tracePt t="92101" x="2949575" y="4314825"/>
          <p14:tracePt t="92103" x="2933700" y="4314825"/>
          <p14:tracePt t="92105" x="2925763" y="4314825"/>
          <p14:tracePt t="92107" x="2917825" y="4314825"/>
          <p14:tracePt t="92109" x="2909888" y="4314825"/>
          <p14:tracePt t="92111" x="2901950" y="4314825"/>
          <p14:tracePt t="92114" x="2894013" y="4314825"/>
          <p14:tracePt t="92115" x="2886075" y="4314825"/>
          <p14:tracePt t="92117" x="2878138" y="4314825"/>
          <p14:tracePt t="92119" x="2870200" y="4314825"/>
          <p14:tracePt t="92121" x="2854325" y="4314825"/>
          <p14:tracePt t="92123" x="2846388" y="4314825"/>
          <p14:tracePt t="92125" x="2838450" y="4314825"/>
          <p14:tracePt t="92127" x="2830513" y="4306888"/>
          <p14:tracePt t="92131" x="2806700" y="4306888"/>
          <p14:tracePt t="92134" x="2798763" y="4306888"/>
          <p14:tracePt t="92136" x="2790825" y="4306888"/>
          <p14:tracePt t="92137" x="2782888" y="4306888"/>
          <p14:tracePt t="92139" x="2767013" y="4306888"/>
          <p14:tracePt t="92141" x="2759075" y="4306888"/>
          <p14:tracePt t="92143" x="2751138" y="4306888"/>
          <p14:tracePt t="92145" x="2743200" y="4306888"/>
          <p14:tracePt t="92148" x="2727325" y="4306888"/>
          <p14:tracePt t="92151" x="2711450" y="4298950"/>
          <p14:tracePt t="92153" x="2703513" y="4306888"/>
          <p14:tracePt t="92155" x="2695575" y="4306888"/>
          <p14:tracePt t="92157" x="2687638" y="4306888"/>
          <p14:tracePt t="92159" x="2671763" y="4306888"/>
          <p14:tracePt t="92161" x="2663825" y="4298950"/>
          <p14:tracePt t="92164" x="2655888" y="4298950"/>
          <p14:tracePt t="92167" x="2632075" y="4298950"/>
          <p14:tracePt t="92169" x="2624138" y="4298950"/>
          <p14:tracePt t="92171" x="2616200" y="4298950"/>
          <p14:tracePt t="92173" x="2606675" y="4298950"/>
          <p14:tracePt t="92175" x="2590800" y="4298950"/>
          <p14:tracePt t="92177" x="2582863" y="4298950"/>
          <p14:tracePt t="92182" x="2566988" y="4298950"/>
          <p14:tracePt t="92183" x="2551113" y="4298950"/>
          <p14:tracePt t="92185" x="2543175" y="4298950"/>
          <p14:tracePt t="92187" x="2535238" y="4298950"/>
          <p14:tracePt t="92189" x="2519363" y="4298950"/>
          <p14:tracePt t="92191" x="2511425" y="4298950"/>
          <p14:tracePt t="92193" x="2503488" y="4298950"/>
          <p14:tracePt t="92195" x="2495550" y="4298950"/>
          <p14:tracePt t="92198" x="2479675" y="4298950"/>
          <p14:tracePt t="92199" x="2471738" y="4298950"/>
          <p14:tracePt t="92201" x="2463800" y="4298950"/>
          <p14:tracePt t="92203" x="2455863" y="4306888"/>
          <p14:tracePt t="92205" x="2439988" y="4306888"/>
          <p14:tracePt t="92207" x="2432050" y="4306888"/>
          <p14:tracePt t="92209" x="2424113" y="4306888"/>
          <p14:tracePt t="92211" x="2416175" y="4306888"/>
          <p14:tracePt t="92214" x="2400300" y="4306888"/>
          <p14:tracePt t="92216" x="2392363" y="4314825"/>
          <p14:tracePt t="92217" x="2384425" y="4314825"/>
          <p14:tracePt t="92219" x="2376488" y="4314825"/>
          <p14:tracePt t="92221" x="2368550" y="4314825"/>
          <p14:tracePt t="92223" x="2360613" y="4314825"/>
          <p14:tracePt t="92225" x="2344738" y="4314825"/>
          <p14:tracePt t="92227" x="2336800" y="4314825"/>
          <p14:tracePt t="92229" x="2328863" y="4314825"/>
          <p14:tracePt t="92231" x="2320925" y="4314825"/>
          <p14:tracePt t="92233" x="2305050" y="4322763"/>
          <p14:tracePt t="92235" x="2297113" y="4322763"/>
          <p14:tracePt t="92237" x="2289175" y="4322763"/>
          <p14:tracePt t="92239" x="2273300" y="4322763"/>
          <p14:tracePt t="92241" x="2265363" y="4330700"/>
          <p14:tracePt t="92243" x="2247900" y="4330700"/>
          <p14:tracePt t="92245" x="2239963" y="4330700"/>
          <p14:tracePt t="92248" x="2232025" y="4330700"/>
          <p14:tracePt t="92250" x="2216150" y="4330700"/>
          <p14:tracePt t="92251" x="2208213" y="4338638"/>
          <p14:tracePt t="92253" x="2200275" y="4338638"/>
          <p14:tracePt t="92255" x="2184400" y="4338638"/>
          <p14:tracePt t="92257" x="2176463" y="4338638"/>
          <p14:tracePt t="92259" x="2168525" y="4338638"/>
          <p14:tracePt t="92261" x="2160588" y="4346575"/>
          <p14:tracePt t="92264" x="2152650" y="4346575"/>
          <p14:tracePt t="92266" x="2144713" y="4346575"/>
          <p14:tracePt t="92268" x="2136775" y="4346575"/>
          <p14:tracePt t="92269" x="2128838" y="4346575"/>
          <p14:tracePt t="92271" x="2120900" y="4346575"/>
          <p14:tracePt t="92273" x="2112963" y="4346575"/>
          <p14:tracePt t="92275" x="2105025" y="4354513"/>
          <p14:tracePt t="92277" x="2097088" y="4354513"/>
          <p14:tracePt t="92282" x="2089150" y="4354513"/>
          <p14:tracePt t="92284" x="2081213" y="4354513"/>
          <p14:tracePt t="92285" x="2073275" y="4354513"/>
          <p14:tracePt t="92287" x="2065338" y="4354513"/>
          <p14:tracePt t="92289" x="2057400" y="4362450"/>
          <p14:tracePt t="92291" x="2049463" y="4362450"/>
          <p14:tracePt t="92293" x="2041525" y="4362450"/>
          <p14:tracePt t="92295" x="2033588" y="4362450"/>
          <p14:tracePt t="92297" x="2025650" y="4362450"/>
          <p14:tracePt t="92300" x="2017713" y="4370388"/>
          <p14:tracePt t="92301" x="2009775" y="4370388"/>
          <p14:tracePt t="92303" x="2001838" y="4370388"/>
          <p14:tracePt t="92305" x="1993900" y="4370388"/>
          <p14:tracePt t="92307" x="1985963" y="4370388"/>
          <p14:tracePt t="92309" x="1978025" y="4370388"/>
          <p14:tracePt t="92311" x="1970088" y="4378325"/>
          <p14:tracePt t="92314" x="1962150" y="4378325"/>
          <p14:tracePt t="92316" x="1954213" y="4378325"/>
          <p14:tracePt t="92317" x="1946275" y="4378325"/>
          <p14:tracePt t="92319" x="1938338" y="4378325"/>
          <p14:tracePt t="92322" x="1930400" y="4386263"/>
          <p14:tracePt t="92323" x="1922463" y="4386263"/>
          <p14:tracePt t="92325" x="1912938" y="4386263"/>
          <p14:tracePt t="92327" x="1905000" y="4386263"/>
          <p14:tracePt t="92329" x="1897063" y="4386263"/>
          <p14:tracePt t="92333" x="1889125" y="4386263"/>
          <p14:tracePt t="92335" x="1881188" y="4394200"/>
          <p14:tracePt t="92337" x="1873250" y="4394200"/>
          <p14:tracePt t="92341" x="1865313" y="4394200"/>
          <p14:tracePt t="92343" x="1857375" y="4394200"/>
          <p14:tracePt t="92345" x="1849438" y="4394200"/>
          <p14:tracePt t="92348" x="1841500" y="4394200"/>
          <p14:tracePt t="92351" x="1833563" y="4394200"/>
          <p14:tracePt t="92353" x="1825625" y="4394200"/>
          <p14:tracePt t="92355" x="1817688" y="4402138"/>
          <p14:tracePt t="92359" x="1809750" y="4402138"/>
          <p14:tracePt t="92361" x="1801813" y="4402138"/>
          <p14:tracePt t="92365" x="1793875" y="4402138"/>
          <p14:tracePt t="92369" x="1785938" y="4402138"/>
          <p14:tracePt t="92371" x="1778000" y="4402138"/>
          <p14:tracePt t="92375" x="1770063" y="4402138"/>
          <p14:tracePt t="92380" x="1762125" y="4410075"/>
          <p14:tracePt t="92384" x="1754188" y="4410075"/>
          <p14:tracePt t="92387" x="1746250" y="4410075"/>
          <p14:tracePt t="92391" x="1738313" y="4410075"/>
          <p14:tracePt t="92395" x="1730375" y="4410075"/>
          <p14:tracePt t="92398" x="1730375" y="4418013"/>
          <p14:tracePt t="92401" x="1722438" y="4418013"/>
          <p14:tracePt t="92403" x="1714500" y="4418013"/>
          <p14:tracePt t="92407" x="1706563" y="4418013"/>
          <p14:tracePt t="92414" x="1698625" y="4418013"/>
          <p14:tracePt t="92417" x="1698625" y="4425950"/>
          <p14:tracePt t="92419" x="1690688" y="4425950"/>
          <p14:tracePt t="92427" x="1682750" y="4425950"/>
          <p14:tracePt t="92529" x="1682750" y="4433888"/>
          <p14:tracePt t="92561" x="1682750" y="4441825"/>
          <p14:tracePt t="92672" x="1682750" y="4449763"/>
          <p14:tracePt t="92683" x="1690688" y="4449763"/>
          <p14:tracePt t="92687" x="1690688" y="4457700"/>
          <p14:tracePt t="92691" x="1698625" y="4457700"/>
          <p14:tracePt t="92695" x="1698625" y="4465638"/>
          <p14:tracePt t="92698" x="1706563" y="4465638"/>
          <p14:tracePt t="92701" x="1714500" y="4473575"/>
          <p14:tracePt t="92705" x="1722438" y="4481513"/>
          <p14:tracePt t="92707" x="1730375" y="4481513"/>
          <p14:tracePt t="92711" x="1738313" y="4489450"/>
          <p14:tracePt t="92715" x="1746250" y="4497388"/>
          <p14:tracePt t="92717" x="1754188" y="4497388"/>
          <p14:tracePt t="92719" x="1762125" y="4505325"/>
          <p14:tracePt t="92723" x="1770063" y="4505325"/>
          <p14:tracePt t="92725" x="1778000" y="4513263"/>
          <p14:tracePt t="92727" x="1785938" y="4513263"/>
          <p14:tracePt t="92730" x="1785938" y="4521200"/>
          <p14:tracePt t="92732" x="1793875" y="4521200"/>
          <p14:tracePt t="92734" x="1801813" y="4521200"/>
          <p14:tracePt t="92736" x="1809750" y="4529138"/>
          <p14:tracePt t="92737" x="1817688" y="4529138"/>
          <p14:tracePt t="92739" x="1825625" y="4537075"/>
          <p14:tracePt t="92741" x="1833563" y="4537075"/>
          <p14:tracePt t="92744" x="1841500" y="4537075"/>
          <p14:tracePt t="92745" x="1849438" y="4537075"/>
          <p14:tracePt t="92747" x="1857375" y="4545013"/>
          <p14:tracePt t="92750" x="1865313" y="4545013"/>
          <p14:tracePt t="92752" x="1873250" y="4552950"/>
          <p14:tracePt t="92753" x="1881188" y="4552950"/>
          <p14:tracePt t="92755" x="1889125" y="4552950"/>
          <p14:tracePt t="92757" x="1897063" y="4552950"/>
          <p14:tracePt t="92759" x="1912938" y="4552950"/>
          <p14:tracePt t="92761" x="1922463" y="4560888"/>
          <p14:tracePt t="92764" x="1930400" y="4560888"/>
          <p14:tracePt t="92767" x="1938338" y="4560888"/>
          <p14:tracePt t="92769" x="1962150" y="4568825"/>
          <p14:tracePt t="92771" x="1970088" y="4568825"/>
          <p14:tracePt t="92773" x="1978025" y="4568825"/>
          <p14:tracePt t="92775" x="1985963" y="4568825"/>
          <p14:tracePt t="92777" x="1993900" y="4568825"/>
          <p14:tracePt t="92779" x="2009775" y="4576763"/>
          <p14:tracePt t="92782" x="2017713" y="4576763"/>
          <p14:tracePt t="92783" x="2025650" y="4576763"/>
          <p14:tracePt t="92786" x="2033588" y="4576763"/>
          <p14:tracePt t="92787" x="2049463" y="4576763"/>
          <p14:tracePt t="92789" x="2057400" y="4576763"/>
          <p14:tracePt t="92791" x="2065338" y="4576763"/>
          <p14:tracePt t="92793" x="2073275" y="4576763"/>
          <p14:tracePt t="92795" x="2081213" y="4576763"/>
          <p14:tracePt t="92798" x="2097088" y="4576763"/>
          <p14:tracePt t="92800" x="2105025" y="4576763"/>
          <p14:tracePt t="92801" x="2112963" y="4576763"/>
          <p14:tracePt t="92803" x="2120900" y="4576763"/>
          <p14:tracePt t="92805" x="2128838" y="4576763"/>
          <p14:tracePt t="92807" x="2144713" y="4576763"/>
          <p14:tracePt t="92809" x="2152650" y="4584700"/>
          <p14:tracePt t="92811" x="2160588" y="4584700"/>
          <p14:tracePt t="92814" x="2168525" y="4584700"/>
          <p14:tracePt t="92816" x="2176463" y="4584700"/>
          <p14:tracePt t="92817" x="2184400" y="4584700"/>
          <p14:tracePt t="92820" x="2200275" y="4584700"/>
          <p14:tracePt t="92822" x="2208213" y="4584700"/>
          <p14:tracePt t="92823" x="2216150" y="4584700"/>
          <p14:tracePt t="92827" x="2224088" y="4584700"/>
          <p14:tracePt t="92829" x="2232025" y="4584700"/>
          <p14:tracePt t="92832" x="2239963" y="4584700"/>
          <p14:tracePt t="92834" x="2247900" y="4584700"/>
          <p14:tracePt t="92836" x="2255838" y="4592638"/>
          <p14:tracePt t="92838" x="2265363" y="4592638"/>
          <p14:tracePt t="92839" x="2273300" y="4592638"/>
          <p14:tracePt t="92843" x="2281238" y="4592638"/>
          <p14:tracePt t="92845" x="2289175" y="4592638"/>
          <p14:tracePt t="92847" x="2297113" y="4592638"/>
          <p14:tracePt t="92851" x="2305050" y="4592638"/>
          <p14:tracePt t="92854" x="2305050" y="4600575"/>
          <p14:tracePt t="92855" x="2312988" y="4600575"/>
          <p14:tracePt t="92859" x="2320925" y="4600575"/>
          <p14:tracePt t="92864" x="2328863" y="4600575"/>
          <p14:tracePt t="92869" x="2336800" y="4600575"/>
          <p14:tracePt t="92875" x="2344738" y="4600575"/>
          <p14:tracePt t="92885" x="2352675" y="4600575"/>
          <p14:tracePt t="92903" x="2360613" y="4600575"/>
          <p14:tracePt t="92925" x="2368550" y="4600575"/>
          <p14:tracePt t="93778" x="2368550" y="4592638"/>
          <p14:tracePt t="93782" x="2376488" y="4592638"/>
          <p14:tracePt t="93785" x="2384425" y="4584700"/>
          <p14:tracePt t="93789" x="2392363" y="4576763"/>
          <p14:tracePt t="93791" x="2400300" y="4568825"/>
          <p14:tracePt t="93793" x="2400300" y="4560888"/>
          <p14:tracePt t="93795" x="2408238" y="4560888"/>
          <p14:tracePt t="93798" x="2416175" y="4552950"/>
          <p14:tracePt t="93801" x="2432050" y="4529138"/>
          <p14:tracePt t="93803" x="2439988" y="4521200"/>
          <p14:tracePt t="93805" x="2447925" y="4513263"/>
          <p14:tracePt t="93807" x="2455863" y="4505325"/>
          <p14:tracePt t="93809" x="2463800" y="4489450"/>
          <p14:tracePt t="93811" x="2479675" y="4481513"/>
          <p14:tracePt t="93814" x="2495550" y="4465638"/>
          <p14:tracePt t="93815" x="2511425" y="4449763"/>
          <p14:tracePt t="93820" x="2543175" y="4418013"/>
          <p14:tracePt t="93822" x="2566988" y="4402138"/>
          <p14:tracePt t="93824" x="2590800" y="4386263"/>
          <p14:tracePt t="93825" x="2616200" y="4370388"/>
          <p14:tracePt t="93827" x="2640013" y="4354513"/>
          <p14:tracePt t="93829" x="2671763" y="4338638"/>
          <p14:tracePt t="93832" x="2703513" y="4322763"/>
          <p14:tracePt t="93833" x="2727325" y="4306888"/>
          <p14:tracePt t="93835" x="2759075" y="4291013"/>
          <p14:tracePt t="93842" x="2862263" y="4233863"/>
          <p14:tracePt t="93844" x="2901950" y="4210050"/>
          <p14:tracePt t="93845" x="2933700" y="4194175"/>
          <p14:tracePt t="93847" x="2974975" y="4178300"/>
          <p14:tracePt t="93849" x="3014663" y="4162425"/>
          <p14:tracePt t="93852" x="3054350" y="4146550"/>
          <p14:tracePt t="93859" x="3173413" y="4090988"/>
          <p14:tracePt t="93860" x="3221038" y="4067175"/>
          <p14:tracePt t="93861" x="3260725" y="4051300"/>
          <p14:tracePt t="93864" x="3308350" y="4035425"/>
          <p14:tracePt t="93866" x="3349625" y="4011613"/>
          <p14:tracePt t="93874" x="3532188" y="3938588"/>
          <p14:tracePt t="93877" x="3627438" y="3906838"/>
          <p14:tracePt t="93882" x="3724275" y="3883025"/>
          <p14:tracePt t="93887" x="3827463" y="3851275"/>
          <p14:tracePt t="93889" x="3922713" y="3819525"/>
          <p14:tracePt t="93891" x="3978275" y="3803650"/>
          <p14:tracePt t="93893" x="4027488" y="3795713"/>
          <p14:tracePt t="93895" x="4083050" y="3779838"/>
          <p14:tracePt t="93897" x="4138613" y="3771900"/>
          <p14:tracePt t="93899" x="4194175" y="3756025"/>
          <p14:tracePt t="93903" x="4297363" y="3732213"/>
          <p14:tracePt t="93905" x="4362450" y="3716338"/>
          <p14:tracePt t="93907" x="4410075" y="3700463"/>
          <p14:tracePt t="93909" x="4465638" y="3692525"/>
          <p14:tracePt t="93911" x="4521200" y="3676650"/>
          <p14:tracePt t="93914" x="4576763" y="3668713"/>
          <p14:tracePt t="93917" x="4687888" y="3652838"/>
          <p14:tracePt t="93920" x="4745038" y="3636963"/>
          <p14:tracePt t="93922" x="4800600" y="3629025"/>
          <p14:tracePt t="93924" x="4848225" y="3621088"/>
          <p14:tracePt t="93925" x="4903788" y="3605213"/>
          <p14:tracePt t="93927" x="4959350" y="3595688"/>
          <p14:tracePt t="93929" x="5006975" y="3587750"/>
          <p14:tracePt t="93932" x="5064125" y="3571875"/>
          <p14:tracePt t="93933" x="5111750" y="3563938"/>
          <p14:tracePt t="93935" x="5159375" y="3556000"/>
          <p14:tracePt t="93939" x="5207000" y="3540125"/>
          <p14:tracePt t="93941" x="5294313" y="3516313"/>
          <p14:tracePt t="93951" x="5494338" y="3452813"/>
          <p14:tracePt t="93955" x="5557838" y="3421063"/>
          <p14:tracePt t="93957" x="5581650" y="3405188"/>
          <p14:tracePt t="93959" x="5613400" y="3397250"/>
          <p14:tracePt t="93961" x="5637213" y="3381375"/>
          <p14:tracePt t="93964" x="5653088" y="3365500"/>
          <p14:tracePt t="93965" x="5676900" y="3357563"/>
          <p14:tracePt t="93968" x="5692775" y="3341688"/>
          <p14:tracePt t="93971" x="5716588" y="3317875"/>
          <p14:tracePt t="93973" x="5724525" y="3302000"/>
          <p14:tracePt t="93975" x="5732463" y="3286125"/>
          <p14:tracePt t="93977" x="5732463" y="3278188"/>
          <p14:tracePt t="93979" x="5732463" y="3262313"/>
          <p14:tracePt t="93981" x="5740400" y="3244850"/>
          <p14:tracePt t="93983" x="5740400" y="3236913"/>
          <p14:tracePt t="93987" x="5732463" y="3213100"/>
          <p14:tracePt t="93989" x="5724525" y="3205163"/>
          <p14:tracePt t="93991" x="5716588" y="3189288"/>
          <p14:tracePt t="93993" x="5708650" y="3181350"/>
          <p14:tracePt t="93995" x="5700713" y="3165475"/>
          <p14:tracePt t="93997" x="5684838" y="3149600"/>
          <p14:tracePt t="93999" x="5668963" y="3133725"/>
          <p14:tracePt t="94001" x="5653088" y="3117850"/>
          <p14:tracePt t="94003" x="5637213" y="3101975"/>
          <p14:tracePt t="94005" x="5613400" y="3086100"/>
          <p14:tracePt t="94007" x="5589588" y="3070225"/>
          <p14:tracePt t="94009" x="5565775" y="3046413"/>
          <p14:tracePt t="94011" x="5534025" y="3030538"/>
          <p14:tracePt t="94013" x="5502275" y="3014663"/>
          <p14:tracePt t="94015" x="5470525" y="2990850"/>
          <p14:tracePt t="94017" x="5430838" y="2974975"/>
          <p14:tracePt t="94019" x="5389563" y="2951163"/>
          <p14:tracePt t="94021" x="5349875" y="2935288"/>
          <p14:tracePt t="94023" x="5310188" y="2909888"/>
          <p14:tracePt t="94025" x="5262563" y="2886075"/>
          <p14:tracePt t="94027" x="5214938" y="2870200"/>
          <p14:tracePt t="94029" x="5159375" y="2846388"/>
          <p14:tracePt t="94031" x="5103813" y="2822575"/>
          <p14:tracePt t="94033" x="5046663" y="2806700"/>
          <p14:tracePt t="94035" x="4991100" y="2782888"/>
          <p14:tracePt t="94037" x="4927600" y="2767013"/>
          <p14:tracePt t="94039" x="4864100" y="2743200"/>
          <p14:tracePt t="94041" x="4792663" y="2719388"/>
          <p14:tracePt t="94043" x="4737100" y="2703513"/>
          <p14:tracePt t="94045" x="4664075" y="2679700"/>
          <p14:tracePt t="94047" x="4592638" y="2663825"/>
          <p14:tracePt t="94049" x="4529138" y="2640013"/>
          <p14:tracePt t="94052" x="4457700" y="2624138"/>
          <p14:tracePt t="94053" x="4386263" y="2600325"/>
          <p14:tracePt t="94055" x="4313238" y="2584450"/>
          <p14:tracePt t="94057" x="4241800" y="2559050"/>
          <p14:tracePt t="94059" x="4178300" y="2543175"/>
          <p14:tracePt t="94061" x="4106863" y="2527300"/>
          <p14:tracePt t="94063" x="4035425" y="2503488"/>
          <p14:tracePt t="94065" x="3970338" y="2487613"/>
          <p14:tracePt t="94068" x="3898900" y="2471738"/>
          <p14:tracePt t="94069" x="3835400" y="2455863"/>
          <p14:tracePt t="94071" x="3771900" y="2439988"/>
          <p14:tracePt t="94073" x="3700463" y="2424113"/>
          <p14:tracePt t="94075" x="3635375" y="2408238"/>
          <p14:tracePt t="94077" x="3571875" y="2392363"/>
          <p14:tracePt t="94079" x="3508375" y="2376488"/>
          <p14:tracePt t="94081" x="3452813" y="2368550"/>
          <p14:tracePt t="94084" x="3389313" y="2352675"/>
          <p14:tracePt t="94086" x="3333750" y="2344738"/>
          <p14:tracePt t="94089" x="3213100" y="2320925"/>
          <p14:tracePt t="94091" x="3165475" y="2305050"/>
          <p14:tracePt t="94093" x="3109913" y="2297113"/>
          <p14:tracePt t="94095" x="3062288" y="2281238"/>
          <p14:tracePt t="94097" x="3006725" y="2273300"/>
          <p14:tracePt t="94099" x="2949575" y="2257425"/>
          <p14:tracePt t="94102" x="2901950" y="2249488"/>
          <p14:tracePt t="94104" x="2846388" y="2233613"/>
          <p14:tracePt t="94105" x="2790825" y="2216150"/>
          <p14:tracePt t="94107" x="2735263" y="2208213"/>
          <p14:tracePt t="94109" x="2679700" y="2192338"/>
          <p14:tracePt t="94111" x="2632075" y="2176463"/>
          <p14:tracePt t="94113" x="2574925" y="2160588"/>
          <p14:tracePt t="94115" x="2527300" y="2144713"/>
          <p14:tracePt t="94117" x="2479675" y="2128838"/>
          <p14:tracePt t="94119" x="2432050" y="2112963"/>
          <p14:tracePt t="94121" x="2384425" y="2097088"/>
          <p14:tracePt t="94123" x="2336800" y="2081213"/>
          <p14:tracePt t="94125" x="2281238" y="2073275"/>
          <p14:tracePt t="94127" x="2232025" y="2057400"/>
          <p14:tracePt t="94129" x="2184400" y="2041525"/>
          <p14:tracePt t="94131" x="2136775" y="2025650"/>
          <p14:tracePt t="94133" x="2089150" y="2009775"/>
          <p14:tracePt t="94138" x="2001838" y="1978025"/>
          <p14:tracePt t="94139" x="1954213" y="1962150"/>
          <p14:tracePt t="94141" x="1912938" y="1946275"/>
          <p14:tracePt t="94143" x="1865313" y="1930400"/>
          <p14:tracePt t="94145" x="1825625" y="1914525"/>
          <p14:tracePt t="94147" x="1785938" y="1898650"/>
          <p14:tracePt t="94149" x="1746250" y="1881188"/>
          <p14:tracePt t="94152" x="1706563" y="1865313"/>
          <p14:tracePt t="94153" x="1666875" y="1849438"/>
          <p14:tracePt t="94155" x="1627188" y="1833563"/>
          <p14:tracePt t="94157" x="1587500" y="1817688"/>
          <p14:tracePt t="94159" x="1546225" y="1801813"/>
          <p14:tracePt t="94161" x="1506538" y="1785938"/>
          <p14:tracePt t="94163" x="1466850" y="1762125"/>
          <p14:tracePt t="94165" x="1435100" y="1746250"/>
          <p14:tracePt t="94168" x="1395413" y="1730375"/>
          <p14:tracePt t="94169" x="1363663" y="1714500"/>
          <p14:tracePt t="94171" x="1323975" y="1698625"/>
          <p14:tracePt t="94173" x="1292225" y="1682750"/>
          <p14:tracePt t="94175" x="1260475" y="1658938"/>
          <p14:tracePt t="94177" x="1220788" y="1643063"/>
          <p14:tracePt t="94179" x="1187450" y="1627188"/>
          <p14:tracePt t="94181" x="1155700" y="1611313"/>
          <p14:tracePt t="94184" x="1123950" y="1595438"/>
          <p14:tracePt t="94186" x="1092200" y="1579563"/>
          <p14:tracePt t="94187" x="1068388" y="1563688"/>
          <p14:tracePt t="94189" x="1036638" y="1547813"/>
          <p14:tracePt t="94191" x="1012825" y="1530350"/>
          <p14:tracePt t="94193" x="989013" y="1514475"/>
          <p14:tracePt t="94195" x="957263" y="1498600"/>
          <p14:tracePt t="94197" x="933450" y="1482725"/>
          <p14:tracePt t="94199" x="909638" y="1466850"/>
          <p14:tracePt t="94201" x="885825" y="1450975"/>
          <p14:tracePt t="94203" x="868363" y="1435100"/>
          <p14:tracePt t="94205" x="844550" y="1427163"/>
          <p14:tracePt t="94207" x="828675" y="1411288"/>
          <p14:tracePt t="94209" x="804863" y="1395413"/>
          <p14:tracePt t="94211" x="788988" y="1379538"/>
          <p14:tracePt t="94213" x="773113" y="1371600"/>
          <p14:tracePt t="94215" x="757238" y="1355725"/>
          <p14:tracePt t="94218" x="741363" y="1347788"/>
          <p14:tracePt t="94219" x="725488" y="1331913"/>
          <p14:tracePt t="94221" x="709613" y="1323975"/>
          <p14:tracePt t="94223" x="693738" y="1316038"/>
          <p14:tracePt t="94225" x="685800" y="1300163"/>
          <p14:tracePt t="94227" x="669925" y="1292225"/>
          <p14:tracePt t="94229" x="661988" y="1276350"/>
          <p14:tracePt t="94231" x="646113" y="1268413"/>
          <p14:tracePt t="94233" x="638175" y="1260475"/>
          <p14:tracePt t="94236" x="630238" y="1244600"/>
          <p14:tracePt t="94237" x="614363" y="1236663"/>
          <p14:tracePt t="94239" x="606425" y="1220788"/>
          <p14:tracePt t="94241" x="598488" y="1212850"/>
          <p14:tracePt t="94243" x="590550" y="1195388"/>
          <p14:tracePt t="94245" x="582613" y="1187450"/>
          <p14:tracePt t="94247" x="566738" y="1179513"/>
          <p14:tracePt t="94249" x="558800" y="1163638"/>
          <p14:tracePt t="94251" x="542925" y="1155700"/>
          <p14:tracePt t="94253" x="534988" y="1139825"/>
          <p14:tracePt t="94255" x="527050" y="1131888"/>
          <p14:tracePt t="94257" x="509588" y="1116013"/>
          <p14:tracePt t="94259" x="493713" y="1100138"/>
          <p14:tracePt t="94261" x="485775" y="1084263"/>
          <p14:tracePt t="94263" x="469900" y="1068388"/>
          <p14:tracePt t="94265" x="454025" y="1052513"/>
          <p14:tracePt t="94267" x="438150" y="1028700"/>
          <p14:tracePt t="94269" x="422275" y="1012825"/>
          <p14:tracePt t="94271" x="406400" y="996950"/>
          <p14:tracePt t="94273" x="382588" y="981075"/>
          <p14:tracePt t="94275" x="366713" y="965200"/>
          <p14:tracePt t="94277" x="342900" y="941388"/>
          <p14:tracePt t="94279" x="319088" y="917575"/>
          <p14:tracePt t="94281" x="303213" y="901700"/>
          <p14:tracePt t="94284" x="279400" y="877888"/>
          <p14:tracePt t="94286" x="263525" y="852488"/>
          <p14:tracePt t="94287" x="239713" y="836613"/>
          <p14:tracePt t="94289" x="215900" y="812800"/>
          <p14:tracePt t="94291" x="192088" y="788988"/>
          <p14:tracePt t="94293" x="166688" y="765175"/>
          <p14:tracePt t="94295" x="142875" y="749300"/>
          <p14:tracePt t="94297" x="119063" y="725488"/>
          <p14:tracePt t="94299" x="103188" y="701675"/>
          <p14:tracePt t="94301" x="79375" y="677863"/>
          <p14:tracePt t="94303" x="55563" y="661988"/>
          <p14:tracePt t="94305" x="39688" y="638175"/>
          <p14:tracePt t="94307" x="23813" y="614363"/>
          <p14:tracePt t="94309" x="0" y="5905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condition: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condition: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condition: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statements]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C73591-8B1F-4A2E-9CE0-70EB82BE4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5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48"/>
    </mc:Choice>
    <mc:Fallback xmlns="">
      <p:transition spd="slow" advTm="62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Example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nl-BE" sz="2400">
                <a:latin typeface="Consolas" panose="020B0609020204030204" pitchFamily="49" charset="0"/>
                <a:cs typeface="Courier New" panose="02070309020205020404" pitchFamily="49" charset="0"/>
              </a:rPr>
              <a:t>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condition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1: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condition2: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statements2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statements3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statements4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511208" y="1550894"/>
            <a:ext cx="7540625" cy="5019674"/>
            <a:chOff x="2180" y="1156"/>
            <a:chExt cx="4750" cy="3162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condition1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2180" y="225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5614" y="3015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statements3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0" name="AutoShape 15"/>
            <p:cNvCxnSpPr>
              <a:cxnSpLocks noChangeShapeType="1"/>
              <a:stCxn id="5" idx="3"/>
              <a:endCxn id="21" idx="0"/>
            </p:cNvCxnSpPr>
            <p:nvPr/>
          </p:nvCxnSpPr>
          <p:spPr bwMode="auto">
            <a:xfrm>
              <a:off x="4399" y="1519"/>
              <a:ext cx="803" cy="558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510" y="1286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653" y="1286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098" y="3910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statements4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5" idx="1"/>
            </p:cNvCxnSpPr>
            <p:nvPr/>
          </p:nvCxnSpPr>
          <p:spPr bwMode="auto">
            <a:xfrm rot="10800000" flipV="1">
              <a:off x="2773" y="1519"/>
              <a:ext cx="310" cy="73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17" name="AutoShape 15"/>
            <p:cNvCxnSpPr>
              <a:cxnSpLocks noChangeShapeType="1"/>
              <a:endCxn id="13" idx="1"/>
            </p:cNvCxnSpPr>
            <p:nvPr/>
          </p:nvCxnSpPr>
          <p:spPr bwMode="auto">
            <a:xfrm rot="16200000" flipH="1">
              <a:off x="2207" y="3223"/>
              <a:ext cx="1444" cy="338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0" name="AutoShape 15"/>
            <p:cNvCxnSpPr>
              <a:cxnSpLocks noChangeShapeType="1"/>
            </p:cNvCxnSpPr>
            <p:nvPr/>
          </p:nvCxnSpPr>
          <p:spPr bwMode="auto">
            <a:xfrm rot="10800000" flipV="1">
              <a:off x="4427" y="3431"/>
              <a:ext cx="1931" cy="697"/>
            </a:xfrm>
            <a:prstGeom prst="bentConnector3">
              <a:avLst>
                <a:gd name="adj1" fmla="val -26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627" y="3015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6013" y="2191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cxnSp>
          <p:nvCxnSpPr>
            <p:cNvPr id="23" name="AutoShape 15"/>
            <p:cNvCxnSpPr>
              <a:cxnSpLocks noChangeShapeType="1"/>
            </p:cNvCxnSpPr>
            <p:nvPr/>
          </p:nvCxnSpPr>
          <p:spPr bwMode="auto">
            <a:xfrm rot="16200000" flipH="1">
              <a:off x="5832" y="2481"/>
              <a:ext cx="567" cy="485"/>
            </a:xfrm>
            <a:prstGeom prst="bentConnector3">
              <a:avLst>
                <a:gd name="adj1" fmla="val 265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6" name="AutoShape 15"/>
            <p:cNvCxnSpPr>
              <a:cxnSpLocks noChangeShapeType="1"/>
            </p:cNvCxnSpPr>
            <p:nvPr/>
          </p:nvCxnSpPr>
          <p:spPr bwMode="auto">
            <a:xfrm rot="5400000">
              <a:off x="4028" y="2525"/>
              <a:ext cx="577" cy="402"/>
            </a:xfrm>
            <a:prstGeom prst="bentConnector3">
              <a:avLst>
                <a:gd name="adj1" fmla="val 1127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3941" y="2178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</p:grp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8264386" y="3012981"/>
            <a:ext cx="2089150" cy="1152525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>
                <a:latin typeface="Courier New" pitchFamily="49" charset="0"/>
              </a:rPr>
              <a:t>condition2</a:t>
            </a:r>
            <a:endParaRPr lang="nl-NL" b="1" dirty="0">
              <a:latin typeface="Courier New" pitchFamily="49" charset="0"/>
            </a:endParaRPr>
          </a:p>
        </p:txBody>
      </p:sp>
      <p:cxnSp>
        <p:nvCxnSpPr>
          <p:cNvPr id="39" name="AutoShape 20"/>
          <p:cNvCxnSpPr>
            <a:cxnSpLocks noChangeShapeType="1"/>
          </p:cNvCxnSpPr>
          <p:nvPr/>
        </p:nvCxnSpPr>
        <p:spPr bwMode="auto">
          <a:xfrm flipH="1">
            <a:off x="7583814" y="5162456"/>
            <a:ext cx="1588" cy="7604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DE2E7B0-F00B-40E7-85C5-720930461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40"/>
    </mc:Choice>
    <mc:Fallback xmlns="">
      <p:transition spd="slow" advTm="9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69" x="4203700" y="6369050"/>
          <p14:tracePt t="6286" x="3708400" y="6842125"/>
          <p14:tracePt t="6291" x="3708400" y="6834188"/>
          <p14:tracePt t="6293" x="3708400" y="6826250"/>
          <p14:tracePt t="6295" x="3708400" y="6818313"/>
          <p14:tracePt t="6299" x="3708400" y="6810375"/>
          <p14:tracePt t="6303" x="3708400" y="6802438"/>
          <p14:tracePt t="6307" x="3716338" y="6794500"/>
          <p14:tracePt t="6309" x="3716338" y="6786563"/>
          <p14:tracePt t="6312" x="3716338" y="6778625"/>
          <p14:tracePt t="6314" x="3716338" y="6770688"/>
          <p14:tracePt t="6317" x="3716338" y="6762750"/>
          <p14:tracePt t="6320" x="3716338" y="6754813"/>
          <p14:tracePt t="6322" x="3716338" y="6746875"/>
          <p14:tracePt t="6327" x="3716338" y="6738938"/>
          <p14:tracePt t="6328" x="3716338" y="6731000"/>
          <p14:tracePt t="6330" x="3724275" y="6731000"/>
          <p14:tracePt t="6332" x="3724275" y="6723063"/>
          <p14:tracePt t="6336" x="3724275" y="6707188"/>
          <p14:tracePt t="6340" x="3724275" y="6699250"/>
          <p14:tracePt t="6342" x="3732213" y="6691313"/>
          <p14:tracePt t="6347" x="3732213" y="6681788"/>
          <p14:tracePt t="6348" x="3732213" y="6673850"/>
          <p14:tracePt t="6350" x="3740150" y="6665913"/>
          <p14:tracePt t="6354" x="3740150" y="6657975"/>
          <p14:tracePt t="6357" x="3748088" y="6642100"/>
          <p14:tracePt t="6360" x="3748088" y="6634163"/>
          <p14:tracePt t="6362" x="3756025" y="6626225"/>
          <p14:tracePt t="6364" x="3756025" y="6618288"/>
          <p14:tracePt t="6369" x="3763963" y="6602413"/>
          <p14:tracePt t="6374" x="3771900" y="6578600"/>
          <p14:tracePt t="6376" x="3779838" y="6570663"/>
          <p14:tracePt t="6378" x="3779838" y="6554788"/>
          <p14:tracePt t="6380" x="3787775" y="6546850"/>
          <p14:tracePt t="6382" x="3787775" y="6530975"/>
          <p14:tracePt t="6385" x="3787775" y="6523038"/>
          <p14:tracePt t="6390" x="3795713" y="6475413"/>
          <p14:tracePt t="6392" x="3795713" y="6467475"/>
          <p14:tracePt t="6394" x="3803650" y="6451600"/>
          <p14:tracePt t="6397" x="3803650" y="6435725"/>
          <p14:tracePt t="6398" x="3803650" y="6427788"/>
          <p14:tracePt t="6400" x="3811588" y="6411913"/>
          <p14:tracePt t="6403" x="3811588" y="6396038"/>
          <p14:tracePt t="6408" x="3819525" y="6348413"/>
          <p14:tracePt t="6409" x="3819525" y="6330950"/>
          <p14:tracePt t="6412" x="3819525" y="6315075"/>
          <p14:tracePt t="6414" x="3819525" y="6299200"/>
          <p14:tracePt t="6417" x="3827463" y="6275388"/>
          <p14:tracePt t="6420" x="3827463" y="6243638"/>
          <p14:tracePt t="6422" x="3835400" y="6227763"/>
          <p14:tracePt t="6425" x="3835400" y="6203950"/>
          <p14:tracePt t="6427" x="3843338" y="6172200"/>
          <p14:tracePt t="6428" x="3843338" y="6164263"/>
          <p14:tracePt t="6430" x="3851275" y="6140450"/>
          <p14:tracePt t="6431" x="3851275" y="6124575"/>
          <p14:tracePt t="6435" x="3859213" y="6100763"/>
          <p14:tracePt t="6437" x="3867150" y="6069013"/>
          <p14:tracePt t="6440" x="3867150" y="6029325"/>
          <p14:tracePt t="6442" x="3875088" y="6005513"/>
          <p14:tracePt t="6444" x="3875088" y="5980113"/>
          <p14:tracePt t="6446" x="3883025" y="5940425"/>
          <p14:tracePt t="6449" x="3883025" y="5924550"/>
          <p14:tracePt t="6452" x="3890963" y="5868988"/>
          <p14:tracePt t="6454" x="3898900" y="5845175"/>
          <p14:tracePt t="6456" x="3906838" y="5805488"/>
          <p14:tracePt t="6458" x="3906838" y="5789613"/>
          <p14:tracePt t="6459" x="3914775" y="5757863"/>
          <p14:tracePt t="6461" x="3914775" y="5726113"/>
          <p14:tracePt t="6464" x="3922713" y="5694363"/>
          <p14:tracePt t="6467" x="3930650" y="5645150"/>
          <p14:tracePt t="6470" x="3938588" y="5589588"/>
          <p14:tracePt t="6472" x="3938588" y="5557838"/>
          <p14:tracePt t="6475" x="3946525" y="5526088"/>
          <p14:tracePt t="6476" x="3946525" y="5486400"/>
          <p14:tracePt t="6478" x="3954463" y="5462588"/>
          <p14:tracePt t="6480" x="3954463" y="5422900"/>
          <p14:tracePt t="6482" x="3962400" y="5391150"/>
          <p14:tracePt t="6485" x="3962400" y="5359400"/>
          <p14:tracePt t="6487" x="3970338" y="5310188"/>
          <p14:tracePt t="6488" x="3970338" y="5286375"/>
          <p14:tracePt t="6492" x="3978275" y="5222875"/>
          <p14:tracePt t="6494" x="3986213" y="5191125"/>
          <p14:tracePt t="6496" x="3986213" y="5159375"/>
          <p14:tracePt t="6498" x="3994150" y="5135563"/>
          <p14:tracePt t="6500" x="3994150" y="5103813"/>
          <p14:tracePt t="6502" x="4002088" y="5072063"/>
          <p14:tracePt t="6504" x="4002088" y="5048250"/>
          <p14:tracePt t="6507" x="4011613" y="5008563"/>
          <p14:tracePt t="6508" x="4011613" y="4992688"/>
          <p14:tracePt t="6509" x="4019550" y="4959350"/>
          <p14:tracePt t="6512" x="4019550" y="4935538"/>
          <p14:tracePt t="6514" x="4027488" y="4903788"/>
          <p14:tracePt t="6516" x="4027488" y="4872038"/>
          <p14:tracePt t="6519" x="4035425" y="4848225"/>
          <p14:tracePt t="6520" x="4035425" y="4824413"/>
          <p14:tracePt t="6523" x="4035425" y="4792663"/>
          <p14:tracePt t="6524" x="4043363" y="4760913"/>
          <p14:tracePt t="6526" x="4043363" y="4729163"/>
          <p14:tracePt t="6528" x="4051300" y="4705350"/>
          <p14:tracePt t="6529" x="4051300" y="4681538"/>
          <p14:tracePt t="6531" x="4059238" y="4649788"/>
          <p14:tracePt t="6536" x="4067175" y="4592638"/>
          <p14:tracePt t="6538" x="4067175" y="4568825"/>
          <p14:tracePt t="6541" x="4083050" y="4513263"/>
          <p14:tracePt t="6544" x="4083050" y="4489450"/>
          <p14:tracePt t="6546" x="4090988" y="4457700"/>
          <p14:tracePt t="6547" x="4090988" y="4433888"/>
          <p14:tracePt t="6550" x="4098925" y="4410075"/>
          <p14:tracePt t="6552" x="4106863" y="4386263"/>
          <p14:tracePt t="6554" x="4114800" y="4354513"/>
          <p14:tracePt t="6557" x="4122738" y="4330700"/>
          <p14:tracePt t="6559" x="4122738" y="4306888"/>
          <p14:tracePt t="6560" x="4130675" y="4291013"/>
          <p14:tracePt t="6562" x="4138613" y="4265613"/>
          <p14:tracePt t="6564" x="4146550" y="4241800"/>
          <p14:tracePt t="6566" x="4154488" y="4210050"/>
          <p14:tracePt t="6568" x="4162425" y="4194175"/>
          <p14:tracePt t="6570" x="4170363" y="4170363"/>
          <p14:tracePt t="6574" x="4186238" y="4122738"/>
          <p14:tracePt t="6578" x="4202113" y="4075113"/>
          <p14:tracePt t="6580" x="4202113" y="4051300"/>
          <p14:tracePt t="6582" x="4210050" y="4027488"/>
          <p14:tracePt t="6587" x="4225925" y="3971925"/>
          <p14:tracePt t="6589" x="4233863" y="3956050"/>
          <p14:tracePt t="6595" x="4249738" y="3883025"/>
          <p14:tracePt t="6598" x="4265613" y="3835400"/>
          <p14:tracePt t="6600" x="4273550" y="3811588"/>
          <p14:tracePt t="6604" x="4281488" y="3763963"/>
          <p14:tracePt t="6607" x="4289425" y="3724275"/>
          <p14:tracePt t="6611" x="4305300" y="3684588"/>
          <p14:tracePt t="6613" x="4305300" y="3660775"/>
          <p14:tracePt t="6615" x="4313238" y="3636963"/>
          <p14:tracePt t="6617" x="4321175" y="3613150"/>
          <p14:tracePt t="6620" x="4329113" y="3587750"/>
          <p14:tracePt t="6621" x="4329113" y="3563938"/>
          <p14:tracePt t="6627" x="4344988" y="3500438"/>
          <p14:tracePt t="6629" x="4352925" y="3476625"/>
          <p14:tracePt t="6631" x="4362450" y="3460750"/>
          <p14:tracePt t="6633" x="4370388" y="3436938"/>
          <p14:tracePt t="6635" x="4370388" y="3413125"/>
          <p14:tracePt t="6637" x="4378325" y="3397250"/>
          <p14:tracePt t="6640" x="4386263" y="3373438"/>
          <p14:tracePt t="6643" x="4394200" y="3333750"/>
          <p14:tracePt t="6644" x="4402138" y="3317875"/>
          <p14:tracePt t="6647" x="4402138" y="3294063"/>
          <p14:tracePt t="6649" x="4410075" y="3278188"/>
          <p14:tracePt t="6653" x="4418013" y="3236913"/>
          <p14:tracePt t="6659" x="4433888" y="3181350"/>
          <p14:tracePt t="6661" x="4441825" y="3157538"/>
          <p14:tracePt t="6663" x="4449763" y="3141663"/>
          <p14:tracePt t="6665" x="4449763" y="3125788"/>
          <p14:tracePt t="6668" x="4457700" y="3109913"/>
          <p14:tracePt t="6671" x="4465638" y="3078163"/>
          <p14:tracePt t="6673" x="4465638" y="3062288"/>
          <p14:tracePt t="6677" x="4473575" y="3030538"/>
          <p14:tracePt t="6679" x="4481513" y="3014663"/>
          <p14:tracePt t="6681" x="4481513" y="2998788"/>
          <p14:tracePt t="6683" x="4489450" y="2982913"/>
          <p14:tracePt t="6687" x="4489450" y="2951163"/>
          <p14:tracePt t="6690" x="4497388" y="2943225"/>
          <p14:tracePt t="6693" x="4505325" y="2919413"/>
          <p14:tracePt t="6695" x="4505325" y="2901950"/>
          <p14:tracePt t="6697" x="4513263" y="2886075"/>
          <p14:tracePt t="6699" x="4513263" y="2878138"/>
          <p14:tracePt t="6702" x="4521200" y="2862263"/>
          <p14:tracePt t="6703" x="4521200" y="2854325"/>
          <p14:tracePt t="6707" x="4529138" y="2830513"/>
          <p14:tracePt t="6709" x="4537075" y="2814638"/>
          <p14:tracePt t="6711" x="4537075" y="2806700"/>
          <p14:tracePt t="6712" x="4537075" y="2798763"/>
          <p14:tracePt t="6715" x="4545013" y="2782888"/>
          <p14:tracePt t="6717" x="4545013" y="2774950"/>
          <p14:tracePt t="6720" x="4545013" y="2759075"/>
          <p14:tracePt t="6721" x="4552950" y="2751138"/>
          <p14:tracePt t="6724" x="4552950" y="2743200"/>
          <p14:tracePt t="6725" x="4560888" y="2735263"/>
          <p14:tracePt t="6727" x="4560888" y="2727325"/>
          <p14:tracePt t="6729" x="4560888" y="2711450"/>
          <p14:tracePt t="6731" x="4568825" y="2703513"/>
          <p14:tracePt t="6733" x="4568825" y="2695575"/>
          <p14:tracePt t="6736" x="4576763" y="2695575"/>
          <p14:tracePt t="6737" x="4576763" y="2687638"/>
          <p14:tracePt t="6741" x="4584700" y="2671763"/>
          <p14:tracePt t="6743" x="4584700" y="2663825"/>
          <p14:tracePt t="6745" x="4592638" y="2655888"/>
          <p14:tracePt t="6749" x="4592638" y="2647950"/>
          <p14:tracePt t="6752" x="4600575" y="2640013"/>
          <p14:tracePt t="6755" x="4600575" y="2632075"/>
          <p14:tracePt t="6757" x="4608513" y="2632075"/>
          <p14:tracePt t="6759" x="4608513" y="2624138"/>
          <p14:tracePt t="6761" x="4608513" y="2616200"/>
          <p14:tracePt t="6763" x="4616450" y="2616200"/>
          <p14:tracePt t="6765" x="4616450" y="2608263"/>
          <p14:tracePt t="6767" x="4624388" y="2608263"/>
          <p14:tracePt t="6769" x="4624388" y="2600325"/>
          <p14:tracePt t="6773" x="4632325" y="2592388"/>
          <p14:tracePt t="6774" x="4632325" y="2584450"/>
          <p14:tracePt t="6776" x="4640263" y="2584450"/>
          <p14:tracePt t="6779" x="4640263" y="2576513"/>
          <p14:tracePt t="6780" x="4648200" y="2576513"/>
          <p14:tracePt t="6783" x="4648200" y="2566988"/>
          <p14:tracePt t="6785" x="4656138" y="2559050"/>
          <p14:tracePt t="6787" x="4664075" y="2559050"/>
          <p14:tracePt t="6789" x="4664075" y="2551113"/>
          <p14:tracePt t="6791" x="4672013" y="2543175"/>
          <p14:tracePt t="6793" x="4679950" y="2543175"/>
          <p14:tracePt t="6795" x="4679950" y="2535238"/>
          <p14:tracePt t="6796" x="4687888" y="2535238"/>
          <p14:tracePt t="6798" x="4687888" y="2527300"/>
          <p14:tracePt t="6802" x="4695825" y="2527300"/>
          <p14:tracePt t="6803" x="4705350" y="2519363"/>
          <p14:tracePt t="6807" x="4713288" y="2511425"/>
          <p14:tracePt t="6811" x="4721225" y="2503488"/>
          <p14:tracePt t="6813" x="4729163" y="2503488"/>
          <p14:tracePt t="6814" x="4729163" y="2495550"/>
          <p14:tracePt t="6817" x="4737100" y="2495550"/>
          <p14:tracePt t="6819" x="4737100" y="2487613"/>
          <p14:tracePt t="6821" x="4745038" y="2487613"/>
          <p14:tracePt t="6823" x="4752975" y="2479675"/>
          <p14:tracePt t="6827" x="4760913" y="2479675"/>
          <p14:tracePt t="6829" x="4768850" y="2471738"/>
          <p14:tracePt t="6833" x="4776788" y="2463800"/>
          <p14:tracePt t="6835" x="4784725" y="2463800"/>
          <p14:tracePt t="6840" x="4792663" y="2455863"/>
          <p14:tracePt t="6843" x="4808538" y="2447925"/>
          <p14:tracePt t="6844" x="4816475" y="2447925"/>
          <p14:tracePt t="6847" x="4824413" y="2439988"/>
          <p14:tracePt t="6849" x="4832350" y="2439988"/>
          <p14:tracePt t="6852" x="4832350" y="2432050"/>
          <p14:tracePt t="6853" x="4840288" y="2432050"/>
          <p14:tracePt t="6856" x="4848225" y="2432050"/>
          <p14:tracePt t="6858" x="4856163" y="2424113"/>
          <p14:tracePt t="6861" x="4864100" y="2424113"/>
          <p14:tracePt t="6863" x="4872038" y="2424113"/>
          <p14:tracePt t="6867" x="4879975" y="2416175"/>
          <p14:tracePt t="6980" x="4887913" y="2416175"/>
          <p14:tracePt t="6983" x="4903788" y="2416175"/>
          <p14:tracePt t="6986" x="4919663" y="2416175"/>
          <p14:tracePt t="6987" x="4935538" y="2416175"/>
          <p14:tracePt t="6989" x="4951413" y="2416175"/>
          <p14:tracePt t="6991" x="4975225" y="2416175"/>
          <p14:tracePt t="6992" x="4991100" y="2424113"/>
          <p14:tracePt t="6994" x="5014913" y="2424113"/>
          <p14:tracePt t="6997" x="5038725" y="2424113"/>
          <p14:tracePt t="6999" x="5064125" y="2424113"/>
          <p14:tracePt t="7002" x="5087938" y="2416175"/>
          <p14:tracePt t="7004" x="5111750" y="2416175"/>
          <p14:tracePt t="7005" x="5135563" y="2416175"/>
          <p14:tracePt t="7007" x="5159375" y="2416175"/>
          <p14:tracePt t="7009" x="5183188" y="2408238"/>
          <p14:tracePt t="7011" x="5207000" y="2408238"/>
          <p14:tracePt t="7013" x="5230813" y="2408238"/>
          <p14:tracePt t="7014" x="5254625" y="2400300"/>
          <p14:tracePt t="7017" x="5278438" y="2392363"/>
          <p14:tracePt t="7019" x="5294313" y="2392363"/>
          <p14:tracePt t="7021" x="5318125" y="2384425"/>
          <p14:tracePt t="7022" x="5341938" y="2376488"/>
          <p14:tracePt t="7024" x="5357813" y="2368550"/>
          <p14:tracePt t="7026" x="5381625" y="2360613"/>
          <p14:tracePt t="7028" x="5397500" y="2360613"/>
          <p14:tracePt t="7030" x="5414963" y="2352675"/>
          <p14:tracePt t="7032" x="5438775" y="2344738"/>
          <p14:tracePt t="7035" x="5454650" y="2328863"/>
          <p14:tracePt t="7037" x="5470525" y="2320925"/>
          <p14:tracePt t="7038" x="5486400" y="2312988"/>
          <p14:tracePt t="7040" x="5502275" y="2305050"/>
          <p14:tracePt t="7042" x="5518150" y="2297113"/>
          <p14:tracePt t="7044" x="5534025" y="2289175"/>
          <p14:tracePt t="7046" x="5549900" y="2281238"/>
          <p14:tracePt t="7048" x="5573713" y="2273300"/>
          <p14:tracePt t="7051" x="5589588" y="2265363"/>
          <p14:tracePt t="7052" x="5605463" y="2249488"/>
          <p14:tracePt t="7055" x="5621338" y="2241550"/>
          <p14:tracePt t="7057" x="5637213" y="2233613"/>
          <p14:tracePt t="7059" x="5653088" y="2224088"/>
          <p14:tracePt t="7060" x="5676900" y="2208213"/>
          <p14:tracePt t="7062" x="5692775" y="2200275"/>
          <p14:tracePt t="7064" x="5708650" y="2184400"/>
          <p14:tracePt t="7066" x="5732463" y="2176463"/>
          <p14:tracePt t="7069" x="5749925" y="2160588"/>
          <p14:tracePt t="7070" x="5773738" y="2152650"/>
          <p14:tracePt t="7072" x="5789613" y="2136775"/>
          <p14:tracePt t="7077" x="5829300" y="2112963"/>
          <p14:tracePt t="7078" x="5853113" y="2097088"/>
          <p14:tracePt t="7080" x="5876925" y="2089150"/>
          <p14:tracePt t="7082" x="5892800" y="2073275"/>
          <p14:tracePt t="7085" x="5916613" y="2065338"/>
          <p14:tracePt t="7086" x="5940425" y="2049463"/>
          <p14:tracePt t="7089" x="5956300" y="2041525"/>
          <p14:tracePt t="7093" x="5995988" y="2009775"/>
          <p14:tracePt t="7094" x="6019800" y="2001838"/>
          <p14:tracePt t="7096" x="6043613" y="1985963"/>
          <p14:tracePt t="7098" x="6067425" y="1978025"/>
          <p14:tracePt t="7101" x="6083300" y="1970088"/>
          <p14:tracePt t="7102" x="6108700" y="1954213"/>
          <p14:tracePt t="7105" x="6124575" y="1946275"/>
          <p14:tracePt t="7107" x="6148388" y="1930400"/>
          <p14:tracePt t="7108" x="6164263" y="1922463"/>
          <p14:tracePt t="7110" x="6188075" y="1914525"/>
          <p14:tracePt t="7112" x="6203950" y="1906588"/>
          <p14:tracePt t="7114" x="6227763" y="1890713"/>
          <p14:tracePt t="7116" x="6243638" y="1881188"/>
          <p14:tracePt t="7118" x="6267450" y="1873250"/>
          <p14:tracePt t="7120" x="6283325" y="1865313"/>
          <p14:tracePt t="7123" x="6299200" y="1857375"/>
          <p14:tracePt t="7124" x="6323013" y="1841500"/>
          <p14:tracePt t="7126" x="6338888" y="1833563"/>
          <p14:tracePt t="7128" x="6354763" y="1825625"/>
          <p14:tracePt t="7130" x="6370638" y="1817688"/>
          <p14:tracePt t="7132" x="6386513" y="1809750"/>
          <p14:tracePt t="7135" x="6402388" y="1801813"/>
          <p14:tracePt t="7136" x="6418263" y="1793875"/>
          <p14:tracePt t="7139" x="6434138" y="1785938"/>
          <p14:tracePt t="7141" x="6451600" y="1778000"/>
          <p14:tracePt t="7142" x="6467475" y="1762125"/>
          <p14:tracePt t="7144" x="6483350" y="1754188"/>
          <p14:tracePt t="7146" x="6491288" y="1746250"/>
          <p14:tracePt t="7148" x="6507163" y="1738313"/>
          <p14:tracePt t="7151" x="6523038" y="1730375"/>
          <p14:tracePt t="7152" x="6530975" y="1722438"/>
          <p14:tracePt t="7155" x="6546850" y="1714500"/>
          <p14:tracePt t="7158" x="6554788" y="1706563"/>
          <p14:tracePt t="7158" x="6570663" y="1698625"/>
          <p14:tracePt t="7160" x="6578600" y="1690688"/>
          <p14:tracePt t="7162" x="6586538" y="1682750"/>
          <p14:tracePt t="7164" x="6594475" y="1674813"/>
          <p14:tracePt t="7166" x="6602413" y="1666875"/>
          <p14:tracePt t="7168" x="6610350" y="1666875"/>
          <p14:tracePt t="7170" x="6618288" y="1658938"/>
          <p14:tracePt t="7173" x="6626225" y="1651000"/>
          <p14:tracePt t="7174" x="6634163" y="1643063"/>
          <p14:tracePt t="7176" x="6642100" y="1635125"/>
          <p14:tracePt t="7178" x="6650038" y="1635125"/>
          <p14:tracePt t="7180" x="6657975" y="1627188"/>
          <p14:tracePt t="7182" x="6657975" y="1619250"/>
          <p14:tracePt t="7185" x="6665913" y="1619250"/>
          <p14:tracePt t="7186" x="6673850" y="1611313"/>
          <p14:tracePt t="7189" x="6673850" y="1603375"/>
          <p14:tracePt t="7190" x="6681788" y="1595438"/>
          <p14:tracePt t="7192" x="6689725" y="1595438"/>
          <p14:tracePt t="7194" x="6689725" y="1587500"/>
          <p14:tracePt t="7196" x="6697663" y="1579563"/>
          <p14:tracePt t="7201" x="6705600" y="1571625"/>
          <p14:tracePt t="7202" x="6705600" y="1563688"/>
          <p14:tracePt t="7204" x="6713538" y="1555750"/>
          <p14:tracePt t="7206" x="6713538" y="1547813"/>
          <p14:tracePt t="7210" x="6721475" y="1538288"/>
          <p14:tracePt t="7212" x="6721475" y="1530350"/>
          <p14:tracePt t="7215" x="6729413" y="1522413"/>
          <p14:tracePt t="7216" x="6729413" y="1514475"/>
          <p14:tracePt t="7218" x="6729413" y="1506538"/>
          <p14:tracePt t="7222" x="6737350" y="1498600"/>
          <p14:tracePt t="7224" x="6737350" y="1490663"/>
          <p14:tracePt t="7226" x="6737350" y="1482725"/>
          <p14:tracePt t="7231" x="6745288" y="1474788"/>
          <p14:tracePt t="7232" x="6745288" y="1466850"/>
          <p14:tracePt t="7235" x="6745288" y="1458913"/>
          <p14:tracePt t="7238" x="6745288" y="1450975"/>
          <p14:tracePt t="7240" x="6745288" y="1443038"/>
          <p14:tracePt t="7242" x="6745288" y="1435100"/>
          <p14:tracePt t="7246" x="6753225" y="1427163"/>
          <p14:tracePt t="7251" x="6753225" y="1419225"/>
          <p14:tracePt t="7253" x="6753225" y="1411288"/>
          <p14:tracePt t="7256" x="6753225" y="1403350"/>
          <p14:tracePt t="7258" x="6753225" y="1395413"/>
          <p14:tracePt t="7262" x="6753225" y="1387475"/>
          <p14:tracePt t="7264" x="6753225" y="1379538"/>
          <p14:tracePt t="7269" x="6753225" y="1371600"/>
          <p14:tracePt t="7272" x="6753225" y="1363663"/>
          <p14:tracePt t="7276" x="6753225" y="1355725"/>
          <p14:tracePt t="7280" x="6753225" y="1347788"/>
          <p14:tracePt t="7285" x="6753225" y="1339850"/>
          <p14:tracePt t="7290" x="6753225" y="1331913"/>
          <p14:tracePt t="7297" x="6753225" y="1323975"/>
          <p14:tracePt t="7302" x="6753225" y="1316038"/>
          <p14:tracePt t="7308" x="6753225" y="1308100"/>
          <p14:tracePt t="7314" x="6753225" y="1300163"/>
          <p14:tracePt t="7322" x="6753225" y="1292225"/>
          <p14:tracePt t="7330" x="6753225" y="1284288"/>
          <p14:tracePt t="7338" x="6745288" y="1276350"/>
          <p14:tracePt t="7348" x="6745288" y="1268413"/>
          <p14:tracePt t="7357" x="6745288" y="1260475"/>
          <p14:tracePt t="7363" x="6737350" y="1260475"/>
          <p14:tracePt t="7367" x="6737350" y="1252538"/>
          <p14:tracePt t="7689" x="6745288" y="1252538"/>
          <p14:tracePt t="7725" x="6753225" y="1252538"/>
          <p14:tracePt t="7771" x="6753225" y="1260475"/>
          <p14:tracePt t="7774" x="6761163" y="1260475"/>
          <p14:tracePt t="7779" x="6769100" y="1260475"/>
          <p14:tracePt t="7783" x="6777038" y="1260475"/>
          <p14:tracePt t="7787" x="6784975" y="1260475"/>
          <p14:tracePt t="7789" x="6794500" y="1260475"/>
          <p14:tracePt t="7791" x="6802438" y="1260475"/>
          <p14:tracePt t="7795" x="6810375" y="1260475"/>
          <p14:tracePt t="7797" x="6818313" y="1268413"/>
          <p14:tracePt t="7799" x="6826250" y="1268413"/>
          <p14:tracePt t="7802" x="6834188" y="1268413"/>
          <p14:tracePt t="7805" x="6842125" y="1268413"/>
          <p14:tracePt t="7807" x="6850063" y="1268413"/>
          <p14:tracePt t="7809" x="6858000" y="1268413"/>
          <p14:tracePt t="7813" x="6865938" y="1268413"/>
          <p14:tracePt t="7814" x="6873875" y="1268413"/>
          <p14:tracePt t="7817" x="6881813" y="1268413"/>
          <p14:tracePt t="7821" x="6889750" y="1268413"/>
          <p14:tracePt t="7823" x="6897688" y="1268413"/>
          <p14:tracePt t="7827" x="6905625" y="1268413"/>
          <p14:tracePt t="7831" x="6913563" y="1268413"/>
          <p14:tracePt t="7835" x="6921500" y="1268413"/>
          <p14:tracePt t="7837" x="6929438" y="1268413"/>
          <p14:tracePt t="7842" x="6937375" y="1268413"/>
          <p14:tracePt t="7846" x="6945313" y="1268413"/>
          <p14:tracePt t="7852" x="6953250" y="1268413"/>
          <p14:tracePt t="7857" x="6961188" y="1268413"/>
          <p14:tracePt t="7863" x="6969125" y="1268413"/>
          <p14:tracePt t="7869" x="6977063" y="1268413"/>
          <p14:tracePt t="7875" x="6985000" y="1268413"/>
          <p14:tracePt t="7881" x="6985000" y="1260475"/>
          <p14:tracePt t="7883" x="6992938" y="1260475"/>
          <p14:tracePt t="7895" x="7000875" y="1260475"/>
          <p14:tracePt t="7925" x="7000875" y="1252538"/>
          <p14:tracePt t="7933" x="7008813" y="1252538"/>
          <p14:tracePt t="7945" x="7008813" y="1244600"/>
          <p14:tracePt t="7953" x="7016750" y="1244600"/>
          <p14:tracePt t="7957" x="7016750" y="1236663"/>
          <p14:tracePt t="7999" x="7016750" y="1228725"/>
          <p14:tracePt t="8009" x="7016750" y="1220788"/>
          <p14:tracePt t="8013" x="7024688" y="1220788"/>
          <p14:tracePt t="8017" x="7024688" y="1212850"/>
          <p14:tracePt t="8027" x="7032625" y="1204913"/>
          <p14:tracePt t="8037" x="7032625" y="1195388"/>
          <p14:tracePt t="8069" x="7032625" y="1187450"/>
          <p14:tracePt t="8297" x="7032625" y="1195388"/>
          <p14:tracePt t="8318" x="7032625" y="1204913"/>
          <p14:tracePt t="8347" x="7032625" y="1212850"/>
          <p14:tracePt t="8377" x="7040563" y="1212850"/>
          <p14:tracePt t="8387" x="7040563" y="1220788"/>
          <p14:tracePt t="8399" x="7040563" y="1228725"/>
          <p14:tracePt t="8409" x="7040563" y="1236663"/>
          <p14:tracePt t="8422" x="7040563" y="1244600"/>
          <p14:tracePt t="8454" x="7040563" y="1252538"/>
          <p14:tracePt t="8652" x="7040563" y="1244600"/>
          <p14:tracePt t="8667" x="7040563" y="1236663"/>
          <p14:tracePt t="8675" x="7040563" y="1228725"/>
          <p14:tracePt t="8681" x="7040563" y="1220788"/>
          <p14:tracePt t="8689" x="7040563" y="1212850"/>
          <p14:tracePt t="8697" x="7040563" y="1204913"/>
          <p14:tracePt t="8704" x="7040563" y="1195388"/>
          <p14:tracePt t="8715" x="7040563" y="1187450"/>
          <p14:tracePt t="8722" x="7040563" y="1179513"/>
          <p14:tracePt t="8729" x="7040563" y="1171575"/>
          <p14:tracePt t="8737" x="7040563" y="1163638"/>
          <p14:tracePt t="8744" x="7040563" y="1155700"/>
          <p14:tracePt t="8753" x="7040563" y="1147763"/>
          <p14:tracePt t="8759" x="7040563" y="1139825"/>
          <p14:tracePt t="8769" x="7048500" y="1131888"/>
          <p14:tracePt t="8774" x="7048500" y="1123950"/>
          <p14:tracePt t="8782" x="7048500" y="1116013"/>
          <p14:tracePt t="8786" x="7040563" y="1108075"/>
          <p14:tracePt t="8788" x="7040563" y="1100138"/>
          <p14:tracePt t="8793" x="7040563" y="1092200"/>
          <p14:tracePt t="8797" x="7040563" y="1084263"/>
          <p14:tracePt t="8802" x="7040563" y="1076325"/>
          <p14:tracePt t="8810" x="7040563" y="1068388"/>
          <p14:tracePt t="8817" x="7040563" y="1060450"/>
          <p14:tracePt t="8821" x="7032625" y="1060450"/>
          <p14:tracePt t="8827" x="7032625" y="1052513"/>
          <p14:tracePt t="8837" x="7032625" y="1044575"/>
          <p14:tracePt t="8852" x="7032625" y="1036638"/>
          <p14:tracePt t="8943" x="7032625" y="1028700"/>
          <p14:tracePt t="8959" x="7032625" y="1020763"/>
          <p14:tracePt t="8974" x="7032625" y="1012825"/>
          <p14:tracePt t="8982" x="7040563" y="1012825"/>
          <p14:tracePt t="8987" x="7040563" y="1004888"/>
          <p14:tracePt t="9007" x="7040563" y="996950"/>
          <p14:tracePt t="9024" x="7040563" y="989013"/>
          <p14:tracePt t="9037" x="7040563" y="981075"/>
          <p14:tracePt t="9062" x="7040563" y="973138"/>
          <p14:tracePt t="9083" x="7040563" y="965200"/>
          <p14:tracePt t="9099" x="7040563" y="957263"/>
          <p14:tracePt t="9117" x="7040563" y="949325"/>
          <p14:tracePt t="9126" x="7040563" y="941388"/>
          <p14:tracePt t="9136" x="7040563" y="933450"/>
          <p14:tracePt t="9148" x="7040563" y="925513"/>
          <p14:tracePt t="9177" x="7032625" y="925513"/>
          <p14:tracePt t="9202" x="7032625" y="917575"/>
          <p14:tracePt t="9429" x="7032625" y="925513"/>
          <p14:tracePt t="9442" x="7040563" y="925513"/>
          <p14:tracePt t="9446" x="7040563" y="933450"/>
          <p14:tracePt t="9457" x="7040563" y="941388"/>
          <p14:tracePt t="9471" x="7040563" y="949325"/>
          <p14:tracePt t="9486" x="7040563" y="957263"/>
          <p14:tracePt t="9499" x="7040563" y="965200"/>
          <p14:tracePt t="9510" x="7040563" y="973138"/>
          <p14:tracePt t="9520" x="7040563" y="981075"/>
          <p14:tracePt t="9530" x="7040563" y="989013"/>
          <p14:tracePt t="9538" x="7040563" y="996950"/>
          <p14:tracePt t="9544" x="7040563" y="1004888"/>
          <p14:tracePt t="9550" x="7040563" y="1012825"/>
          <p14:tracePt t="9554" x="7040563" y="1020763"/>
          <p14:tracePt t="9559" x="7040563" y="1028700"/>
          <p14:tracePt t="9561" x="7040563" y="1036638"/>
          <p14:tracePt t="9565" x="7040563" y="1044575"/>
          <p14:tracePt t="9569" x="7040563" y="1052513"/>
          <p14:tracePt t="9573" x="7040563" y="1060450"/>
          <p14:tracePt t="9577" x="7040563" y="1068388"/>
          <p14:tracePt t="9581" x="7040563" y="1076325"/>
          <p14:tracePt t="9583" x="7040563" y="1084263"/>
          <p14:tracePt t="9587" x="7032625" y="1092200"/>
          <p14:tracePt t="9589" x="7032625" y="1100138"/>
          <p14:tracePt t="9592" x="7032625" y="1108075"/>
          <p14:tracePt t="9595" x="7032625" y="1116013"/>
          <p14:tracePt t="9599" x="7032625" y="1123950"/>
          <p14:tracePt t="9603" x="7032625" y="1131888"/>
          <p14:tracePt t="9605" x="7032625" y="1139825"/>
          <p14:tracePt t="9607" x="7032625" y="1147763"/>
          <p14:tracePt t="9609" x="7032625" y="1155700"/>
          <p14:tracePt t="9614" x="7032625" y="1163638"/>
          <p14:tracePt t="9618" x="7032625" y="1171575"/>
          <p14:tracePt t="9622" x="7032625" y="1179513"/>
          <p14:tracePt t="9627" x="7032625" y="1187450"/>
          <p14:tracePt t="9629" x="7032625" y="1195388"/>
          <p14:tracePt t="9632" x="7032625" y="1204913"/>
          <p14:tracePt t="9637" x="7032625" y="1212850"/>
          <p14:tracePt t="9641" x="7032625" y="1220788"/>
          <p14:tracePt t="9646" x="7032625" y="1228725"/>
          <p14:tracePt t="9652" x="7032625" y="1236663"/>
          <p14:tracePt t="9663" x="7032625" y="1244600"/>
          <p14:tracePt t="9682" x="7032625" y="1252538"/>
          <p14:tracePt t="9902" x="7032625" y="1260475"/>
          <p14:tracePt t="9927" x="7032625" y="1268413"/>
          <p14:tracePt t="9956" x="7032625" y="1276350"/>
          <p14:tracePt t="9984" x="7032625" y="1284288"/>
          <p14:tracePt t="10001" x="7032625" y="1292225"/>
          <p14:tracePt t="10018" x="7032625" y="1300163"/>
          <p14:tracePt t="10134" x="7032625" y="1308100"/>
          <p14:tracePt t="10658" x="7024688" y="1308100"/>
          <p14:tracePt t="10661" x="7024688" y="1316038"/>
          <p14:tracePt t="10664" x="7016750" y="1323975"/>
          <p14:tracePt t="10669" x="7008813" y="1323975"/>
          <p14:tracePt t="10670" x="7000875" y="1331913"/>
          <p14:tracePt t="10672" x="6992938" y="1339850"/>
          <p14:tracePt t="10676" x="6977063" y="1347788"/>
          <p14:tracePt t="10678" x="6969125" y="1355725"/>
          <p14:tracePt t="10680" x="6961188" y="1355725"/>
          <p14:tracePt t="10681" x="6945313" y="1363663"/>
          <p14:tracePt t="10686" x="6921500" y="1379538"/>
          <p14:tracePt t="10688" x="6905625" y="1387475"/>
          <p14:tracePt t="10690" x="6889750" y="1387475"/>
          <p14:tracePt t="10691" x="6865938" y="1395413"/>
          <p14:tracePt t="10693" x="6850063" y="1403350"/>
          <p14:tracePt t="10696" x="6826250" y="1411288"/>
          <p14:tracePt t="10697" x="6802438" y="1419225"/>
          <p14:tracePt t="10700" x="6784975" y="1419225"/>
          <p14:tracePt t="10702" x="6761163" y="1427163"/>
          <p14:tracePt t="10704" x="6737350" y="1435100"/>
          <p14:tracePt t="10708" x="6689725" y="1443038"/>
          <p14:tracePt t="10710" x="6657975" y="1450975"/>
          <p14:tracePt t="10711" x="6634163" y="1458913"/>
          <p14:tracePt t="10715" x="6586538" y="1474788"/>
          <p14:tracePt t="10721" x="6499225" y="1506538"/>
          <p14:tracePt t="10723" x="6459538" y="1514475"/>
          <p14:tracePt t="10725" x="6426200" y="1522413"/>
          <p14:tracePt t="10729" x="6362700" y="1547813"/>
          <p14:tracePt t="10731" x="6323013" y="1563688"/>
          <p14:tracePt t="10732" x="6291263" y="1571625"/>
          <p14:tracePt t="10735" x="6251575" y="1587500"/>
          <p14:tracePt t="10737" x="6219825" y="1603375"/>
          <p14:tracePt t="10739" x="6188075" y="1619250"/>
          <p14:tracePt t="10743" x="6108700" y="1643063"/>
          <p14:tracePt t="10746" x="6075363" y="1651000"/>
          <p14:tracePt t="10747" x="6035675" y="1666875"/>
          <p14:tracePt t="10748" x="5995988" y="1682750"/>
          <p14:tracePt t="10752" x="5964238" y="1698625"/>
          <p14:tracePt t="10753" x="5932488" y="1706563"/>
          <p14:tracePt t="10755" x="5892800" y="1722438"/>
          <p14:tracePt t="10759" x="5821363" y="1754188"/>
          <p14:tracePt t="10762" x="5789613" y="1770063"/>
          <p14:tracePt t="10763" x="5749925" y="1778000"/>
          <p14:tracePt t="10765" x="5708650" y="1793875"/>
          <p14:tracePt t="10767" x="5684838" y="1801813"/>
          <p14:tracePt t="10770" x="5645150" y="1809750"/>
          <p14:tracePt t="10771" x="5613400" y="1817688"/>
          <p14:tracePt t="10773" x="5581650" y="1833563"/>
          <p14:tracePt t="10777" x="5510213" y="1849438"/>
          <p14:tracePt t="10781" x="5446713" y="1873250"/>
          <p14:tracePt t="10783" x="5407025" y="1881188"/>
          <p14:tracePt t="10786" x="5373688" y="1890713"/>
          <p14:tracePt t="10787" x="5341938" y="1898650"/>
          <p14:tracePt t="10789" x="5310188" y="1914525"/>
          <p14:tracePt t="10793" x="5246688" y="1930400"/>
          <p14:tracePt t="10796" x="5214938" y="1946275"/>
          <p14:tracePt t="10797" x="5183188" y="1954213"/>
          <p14:tracePt t="10800" x="5135563" y="1970088"/>
          <p14:tracePt t="10802" x="5103813" y="1978025"/>
          <p14:tracePt t="10804" x="5072063" y="1985963"/>
          <p14:tracePt t="10806" x="5038725" y="1993900"/>
          <p14:tracePt t="10812" x="4959350" y="2025650"/>
          <p14:tracePt t="10814" x="4927600" y="2033588"/>
          <p14:tracePt t="10817" x="4887913" y="2041525"/>
          <p14:tracePt t="10819" x="4856163" y="2049463"/>
          <p14:tracePt t="10821" x="4832350" y="2057400"/>
          <p14:tracePt t="10823" x="4800600" y="2065338"/>
          <p14:tracePt t="10829" x="4721225" y="2081213"/>
          <p14:tracePt t="10830" x="4695825" y="2089150"/>
          <p14:tracePt t="10833" x="4664075" y="2097088"/>
          <p14:tracePt t="10835" x="4648200" y="2105025"/>
          <p14:tracePt t="10836" x="4624388" y="2105025"/>
          <p14:tracePt t="10839" x="4600575" y="2112963"/>
          <p14:tracePt t="10845" x="4529138" y="2136775"/>
          <p14:tracePt t="10847" x="4513263" y="2136775"/>
          <p14:tracePt t="10848" x="4489450" y="2144713"/>
          <p14:tracePt t="10853" x="4441825" y="2152650"/>
          <p14:tracePt t="10859" x="4378325" y="2168525"/>
          <p14:tracePt t="10861" x="4352925" y="2176463"/>
          <p14:tracePt t="10862" x="4329113" y="2184400"/>
          <p14:tracePt t="10865" x="4313238" y="2184400"/>
          <p14:tracePt t="10869" x="4281488" y="2192338"/>
          <p14:tracePt t="10875" x="4217988" y="2208213"/>
          <p14:tracePt t="10876" x="4194175" y="2216150"/>
          <p14:tracePt t="10878" x="4170363" y="2216150"/>
          <p14:tracePt t="10880" x="4154488" y="2224088"/>
          <p14:tracePt t="10882" x="4130675" y="2233613"/>
          <p14:tracePt t="10886" x="4090988" y="2241550"/>
          <p14:tracePt t="10891" x="4043363" y="2257425"/>
          <p14:tracePt t="10892" x="4019550" y="2265363"/>
          <p14:tracePt t="10894" x="4002088" y="2273300"/>
          <p14:tracePt t="10895" x="3978275" y="2281238"/>
          <p14:tracePt t="10897" x="3954463" y="2281238"/>
          <p14:tracePt t="10900" x="3930650" y="2289175"/>
          <p14:tracePt t="10902" x="3906838" y="2297113"/>
          <p14:tracePt t="10904" x="3890963" y="2305050"/>
          <p14:tracePt t="10910" x="3819525" y="2328863"/>
          <p14:tracePt t="10911" x="3795713" y="2336800"/>
          <p14:tracePt t="10913" x="3771900" y="2344738"/>
          <p14:tracePt t="10915" x="3756025" y="2344738"/>
          <p14:tracePt t="10920" x="3716338" y="2360613"/>
          <p14:tracePt t="10921" x="3692525" y="2360613"/>
          <p14:tracePt t="10925" x="3643313" y="2376488"/>
          <p14:tracePt t="10927" x="3619500" y="2376488"/>
          <p14:tracePt t="10929" x="3595688" y="2384425"/>
          <p14:tracePt t="10930" x="3571875" y="2392363"/>
          <p14:tracePt t="10933" x="3556000" y="2392363"/>
          <p14:tracePt t="10935" x="3532188" y="2400300"/>
          <p14:tracePt t="10937" x="3508375" y="2400300"/>
          <p14:tracePt t="10941" x="3460750" y="2408238"/>
          <p14:tracePt t="10943" x="3436938" y="2416175"/>
          <p14:tracePt t="10945" x="3413125" y="2416175"/>
          <p14:tracePt t="10947" x="3389313" y="2424113"/>
          <p14:tracePt t="10949" x="3365500" y="2424113"/>
          <p14:tracePt t="10953" x="3308350" y="2432050"/>
          <p14:tracePt t="10957" x="3260725" y="2439988"/>
          <p14:tracePt t="10959" x="3236913" y="2439988"/>
          <p14:tracePt t="10960" x="3213100" y="2447925"/>
          <p14:tracePt t="10962" x="3189288" y="2447925"/>
          <p14:tracePt t="10965" x="3165475" y="2447925"/>
          <p14:tracePt t="10967" x="3141663" y="2455863"/>
          <p14:tracePt t="10970" x="3101975" y="2455863"/>
          <p14:tracePt t="10971" x="3086100" y="2455863"/>
          <p14:tracePt t="10975" x="3038475" y="2463800"/>
          <p14:tracePt t="10977" x="3006725" y="2463800"/>
          <p14:tracePt t="10978" x="2982913" y="2471738"/>
          <p14:tracePt t="10981" x="2957513" y="2471738"/>
          <p14:tracePt t="10983" x="2925763" y="2479675"/>
          <p14:tracePt t="10986" x="2901950" y="2479675"/>
          <p14:tracePt t="10987" x="2878138" y="2487613"/>
          <p14:tracePt t="10990" x="2854325" y="2487613"/>
          <p14:tracePt t="10991" x="2830513" y="2487613"/>
          <p14:tracePt t="10993" x="2798763" y="2495550"/>
          <p14:tracePt t="10995" x="2774950" y="2495550"/>
          <p14:tracePt t="10997" x="2751138" y="2503488"/>
          <p14:tracePt t="10998" x="2727325" y="2503488"/>
          <p14:tracePt t="11003" x="2695575" y="2511425"/>
          <p14:tracePt t="11004" x="2655888" y="2519363"/>
          <p14:tracePt t="11007" x="2632075" y="2519363"/>
          <p14:tracePt t="11008" x="2606675" y="2527300"/>
          <p14:tracePt t="11010" x="2582863" y="2527300"/>
          <p14:tracePt t="11012" x="2559050" y="2535238"/>
          <p14:tracePt t="11021" x="2447925" y="2543175"/>
          <p14:tracePt t="11024" x="2424113" y="2551113"/>
          <p14:tracePt t="11025" x="2408238" y="2551113"/>
          <p14:tracePt t="11029" x="2360613" y="2559050"/>
          <p14:tracePt t="11031" x="2336800" y="2559050"/>
          <p14:tracePt t="11033" x="2320925" y="2559050"/>
          <p14:tracePt t="11035" x="2297113" y="2559050"/>
          <p14:tracePt t="11037" x="2273300" y="2559050"/>
          <p14:tracePt t="11040" x="2255838" y="2566988"/>
          <p14:tracePt t="11041" x="2239963" y="2566988"/>
          <p14:tracePt t="11044" x="2216150" y="2566988"/>
          <p14:tracePt t="11045" x="2200275" y="2566988"/>
          <p14:tracePt t="11046" x="2176463" y="2566988"/>
          <p14:tracePt t="11048" x="2160588" y="2566988"/>
          <p14:tracePt t="11053" x="2128838" y="2576513"/>
          <p14:tracePt t="11055" x="2105025" y="2576513"/>
          <p14:tracePt t="11056" x="2089150" y="2576513"/>
          <p14:tracePt t="11059" x="2073275" y="2576513"/>
          <p14:tracePt t="11060" x="2057400" y="2576513"/>
          <p14:tracePt t="11063" x="2049463" y="2584450"/>
          <p14:tracePt t="11064" x="2033588" y="2584450"/>
          <p14:tracePt t="11069" x="2001838" y="2584450"/>
          <p14:tracePt t="11072" x="1985963" y="2584450"/>
          <p14:tracePt t="11078" x="1946275" y="2584450"/>
          <p14:tracePt t="11080" x="1938338" y="2584450"/>
          <p14:tracePt t="11081" x="1922463" y="2584450"/>
          <p14:tracePt t="11089" x="1889125" y="2576513"/>
          <p14:tracePt t="11090" x="1881188" y="2576513"/>
          <p14:tracePt t="11096" x="1857375" y="2576513"/>
          <p14:tracePt t="11098" x="1841500" y="2576513"/>
          <p14:tracePt t="11099" x="1833563" y="2576513"/>
          <p14:tracePt t="11101" x="1825625" y="2576513"/>
          <p14:tracePt t="11103" x="1817688" y="2576513"/>
          <p14:tracePt t="11105" x="1809750" y="2576513"/>
          <p14:tracePt t="11107" x="1801813" y="2576513"/>
          <p14:tracePt t="11109" x="1793875" y="2576513"/>
          <p14:tracePt t="11111" x="1785938" y="2576513"/>
          <p14:tracePt t="11113" x="1778000" y="2576513"/>
          <p14:tracePt t="11115" x="1770063" y="2576513"/>
          <p14:tracePt t="11117" x="1762125" y="2576513"/>
          <p14:tracePt t="11119" x="1754188" y="2576513"/>
          <p14:tracePt t="11122" x="1746250" y="2576513"/>
          <p14:tracePt t="11124" x="1738313" y="2576513"/>
          <p14:tracePt t="11126" x="1730375" y="2576513"/>
          <p14:tracePt t="11128" x="1722438" y="2576513"/>
          <p14:tracePt t="11130" x="1714500" y="2576513"/>
          <p14:tracePt t="11135" x="1706563" y="2576513"/>
          <p14:tracePt t="11137" x="1698625" y="2576513"/>
          <p14:tracePt t="11139" x="1690688" y="2576513"/>
          <p14:tracePt t="11141" x="1682750" y="2576513"/>
          <p14:tracePt t="11145" x="1674813" y="2576513"/>
          <p14:tracePt t="11149" x="1666875" y="2576513"/>
          <p14:tracePt t="11152" x="1658938" y="2584450"/>
          <p14:tracePt t="11156" x="1651000" y="2584450"/>
          <p14:tracePt t="11158" x="1643063" y="2584450"/>
          <p14:tracePt t="11160" x="1635125" y="2584450"/>
          <p14:tracePt t="11164" x="1627188" y="2584450"/>
          <p14:tracePt t="11167" x="1619250" y="2584450"/>
          <p14:tracePt t="11170" x="1611313" y="2584450"/>
          <p14:tracePt t="11172" x="1603375" y="2584450"/>
          <p14:tracePt t="11174" x="1595438" y="2584450"/>
          <p14:tracePt t="11176" x="1587500" y="2584450"/>
          <p14:tracePt t="11180" x="1579563" y="2584450"/>
          <p14:tracePt t="11182" x="1571625" y="2584450"/>
          <p14:tracePt t="11185" x="1562100" y="2584450"/>
          <p14:tracePt t="11186" x="1546225" y="2592388"/>
          <p14:tracePt t="11188" x="1538288" y="2592388"/>
          <p14:tracePt t="11190" x="1530350" y="2592388"/>
          <p14:tracePt t="11192" x="1522413" y="2592388"/>
          <p14:tracePt t="11194" x="1506538" y="2592388"/>
          <p14:tracePt t="11196" x="1498600" y="2600325"/>
          <p14:tracePt t="11198" x="1490663" y="2600325"/>
          <p14:tracePt t="11200" x="1474788" y="2600325"/>
          <p14:tracePt t="11202" x="1466850" y="2600325"/>
          <p14:tracePt t="11204" x="1450975" y="2600325"/>
          <p14:tracePt t="11207" x="1435100" y="2608263"/>
          <p14:tracePt t="11209" x="1419225" y="2608263"/>
          <p14:tracePt t="11211" x="1411288" y="2608263"/>
          <p14:tracePt t="11213" x="1395413" y="2608263"/>
          <p14:tracePt t="11215" x="1387475" y="2608263"/>
          <p14:tracePt t="11217" x="1371600" y="2616200"/>
          <p14:tracePt t="11219" x="1363663" y="2616200"/>
          <p14:tracePt t="11221" x="1347788" y="2616200"/>
          <p14:tracePt t="11223" x="1331913" y="2616200"/>
          <p14:tracePt t="11225" x="1323975" y="2616200"/>
          <p14:tracePt t="11227" x="1316038" y="2616200"/>
          <p14:tracePt t="11229" x="1300163" y="2616200"/>
          <p14:tracePt t="11231" x="1292225" y="2616200"/>
          <p14:tracePt t="11234" x="1276350" y="2616200"/>
          <p14:tracePt t="11235" x="1268413" y="2616200"/>
          <p14:tracePt t="11237" x="1252538" y="2616200"/>
          <p14:tracePt t="11239" x="1244600" y="2616200"/>
          <p14:tracePt t="11241" x="1228725" y="2616200"/>
          <p14:tracePt t="11243" x="1220788" y="2616200"/>
          <p14:tracePt t="11245" x="1211263" y="2616200"/>
          <p14:tracePt t="11247" x="1203325" y="2616200"/>
          <p14:tracePt t="11249" x="1195388" y="2616200"/>
          <p14:tracePt t="11252" x="1187450" y="2616200"/>
          <p14:tracePt t="11253" x="1171575" y="2616200"/>
          <p14:tracePt t="11255" x="1163638" y="2616200"/>
          <p14:tracePt t="11258" x="1147763" y="2608263"/>
          <p14:tracePt t="11260" x="1139825" y="2608263"/>
          <p14:tracePt t="11262" x="1131888" y="2608263"/>
          <p14:tracePt t="11264" x="1123950" y="2608263"/>
          <p14:tracePt t="11266" x="1116013" y="2608263"/>
          <p14:tracePt t="11269" x="1108075" y="2600325"/>
          <p14:tracePt t="11270" x="1100138" y="2600325"/>
          <p14:tracePt t="11275" x="1092200" y="2600325"/>
          <p14:tracePt t="11277" x="1084263" y="2600325"/>
          <p14:tracePt t="11279" x="1076325" y="2600325"/>
          <p14:tracePt t="11285" x="1068388" y="2600325"/>
          <p14:tracePt t="11289" x="1060450" y="2600325"/>
          <p14:tracePt t="11295" x="1052513" y="2600325"/>
          <p14:tracePt t="11307" x="1044575" y="2600325"/>
          <p14:tracePt t="11351" x="1052513" y="2600325"/>
          <p14:tracePt t="11363" x="1060450" y="2600325"/>
          <p14:tracePt t="11369" x="1068388" y="2600325"/>
          <p14:tracePt t="11373" x="1084263" y="2600325"/>
          <p14:tracePt t="11375" x="1092200" y="2600325"/>
          <p14:tracePt t="11378" x="1108075" y="2600325"/>
          <p14:tracePt t="11380" x="1116013" y="2600325"/>
          <p14:tracePt t="11381" x="1123950" y="2608263"/>
          <p14:tracePt t="11386" x="1155700" y="2608263"/>
          <p14:tracePt t="11388" x="1171575" y="2608263"/>
          <p14:tracePt t="11390" x="1187450" y="2608263"/>
          <p14:tracePt t="11392" x="1211263" y="2616200"/>
          <p14:tracePt t="11394" x="1228725" y="2616200"/>
          <p14:tracePt t="11395" x="1252538" y="2616200"/>
          <p14:tracePt t="11397" x="1276350" y="2616200"/>
          <p14:tracePt t="11400" x="1300163" y="2624138"/>
          <p14:tracePt t="11403" x="1323975" y="2624138"/>
          <p14:tracePt t="11406" x="1379538" y="2624138"/>
          <p14:tracePt t="11408" x="1411288" y="2624138"/>
          <p14:tracePt t="11410" x="1435100" y="2616200"/>
          <p14:tracePt t="11411" x="1466850" y="2616200"/>
          <p14:tracePt t="11413" x="1498600" y="2616200"/>
          <p14:tracePt t="11416" x="1530350" y="2616200"/>
          <p14:tracePt t="11420" x="1603375" y="2616200"/>
          <p14:tracePt t="11422" x="1635125" y="2616200"/>
          <p14:tracePt t="11424" x="1674813" y="2608263"/>
          <p14:tracePt t="11425" x="1714500" y="2608263"/>
          <p14:tracePt t="11429" x="1778000" y="2600325"/>
          <p14:tracePt t="11430" x="1817688" y="2600325"/>
          <p14:tracePt t="11433" x="1865313" y="2592388"/>
          <p14:tracePt t="11436" x="1905000" y="2592388"/>
          <p14:tracePt t="11438" x="1954213" y="2584450"/>
          <p14:tracePt t="11440" x="2001838" y="2576513"/>
          <p14:tracePt t="11441" x="2057400" y="2566988"/>
          <p14:tracePt t="11443" x="2105025" y="2559050"/>
          <p14:tracePt t="11444" x="2152650" y="2559050"/>
          <p14:tracePt t="11447" x="2208213" y="2551113"/>
          <p14:tracePt t="11448" x="2255838" y="2543175"/>
          <p14:tracePt t="11453" x="2368550" y="2527300"/>
          <p14:tracePt t="11455" x="2424113" y="2519363"/>
          <p14:tracePt t="11458" x="2535238" y="2495550"/>
          <p14:tracePt t="11460" x="2590800" y="2487613"/>
          <p14:tracePt t="11462" x="2655888" y="2479675"/>
          <p14:tracePt t="11465" x="2703513" y="2471738"/>
          <p14:tracePt t="11467" x="2759075" y="2463800"/>
          <p14:tracePt t="11470" x="2814638" y="2455863"/>
          <p14:tracePt t="11471" x="2870200" y="2447925"/>
          <p14:tracePt t="11473" x="2925763" y="2439988"/>
          <p14:tracePt t="11477" x="3038475" y="2424113"/>
          <p14:tracePt t="11480" x="3125788" y="2416175"/>
          <p14:tracePt t="11482" x="3173413" y="2408238"/>
          <p14:tracePt t="11486" x="3284538" y="2384425"/>
          <p14:tracePt t="11488" x="3341688" y="2376488"/>
          <p14:tracePt t="11492" x="3444875" y="2368550"/>
          <p14:tracePt t="11494" x="3500438" y="2360613"/>
          <p14:tracePt t="11497" x="3579813" y="2352675"/>
          <p14:tracePt t="11498" x="3627438" y="2344738"/>
          <p14:tracePt t="11503" x="3732213" y="2328863"/>
          <p14:tracePt t="11505" x="3787775" y="2328863"/>
          <p14:tracePt t="11509" x="3890963" y="2312988"/>
          <p14:tracePt t="11510" x="3938588" y="2305050"/>
          <p14:tracePt t="11513" x="4002088" y="2297113"/>
          <p14:tracePt t="11515" x="4035425" y="2297113"/>
          <p14:tracePt t="11519" x="4130675" y="2281238"/>
          <p14:tracePt t="11520" x="4178300" y="2273300"/>
          <p14:tracePt t="11522" x="4225925" y="2273300"/>
          <p14:tracePt t="11524" x="4273550" y="2265363"/>
          <p14:tracePt t="11526" x="4313238" y="2257425"/>
          <p14:tracePt t="11528" x="4362450" y="2249488"/>
          <p14:tracePt t="11530" x="4402138" y="2241550"/>
          <p14:tracePt t="11532" x="4441825" y="2233613"/>
          <p14:tracePt t="11534" x="4481513" y="2224088"/>
          <p14:tracePt t="11537" x="4529138" y="2224088"/>
          <p14:tracePt t="11538" x="4560888" y="2216150"/>
          <p14:tracePt t="11540" x="4600575" y="2208213"/>
          <p14:tracePt t="11542" x="4640263" y="2200275"/>
          <p14:tracePt t="11544" x="4679950" y="2192338"/>
          <p14:tracePt t="11547" x="4737100" y="2184400"/>
          <p14:tracePt t="11549" x="4768850" y="2176463"/>
          <p14:tracePt t="11552" x="4800600" y="2168525"/>
          <p14:tracePt t="11554" x="4840288" y="2160588"/>
          <p14:tracePt t="11557" x="4872038" y="2152650"/>
          <p14:tracePt t="11562" x="4959350" y="2128838"/>
          <p14:tracePt t="11564" x="4999038" y="2120900"/>
          <p14:tracePt t="11565" x="5022850" y="2112963"/>
          <p14:tracePt t="11569" x="5056188" y="2105025"/>
          <p14:tracePt t="11570" x="5087938" y="2097088"/>
          <p14:tracePt t="11572" x="5119688" y="2089150"/>
          <p14:tracePt t="11576" x="5175250" y="2065338"/>
          <p14:tracePt t="11578" x="5199063" y="2057400"/>
          <p14:tracePt t="11580" x="5230813" y="2049463"/>
          <p14:tracePt t="11581" x="5254625" y="2033588"/>
          <p14:tracePt t="11586" x="5310188" y="2017713"/>
          <p14:tracePt t="11588" x="5334000" y="2009775"/>
          <p14:tracePt t="11594" x="5407025" y="1978025"/>
          <p14:tracePt t="11596" x="5430838" y="1970088"/>
          <p14:tracePt t="11598" x="5462588" y="1954213"/>
          <p14:tracePt t="11603" x="5502275" y="1930400"/>
          <p14:tracePt t="11607" x="5518150" y="1922463"/>
          <p14:tracePt t="11613" x="5589588" y="1873250"/>
          <p14:tracePt t="11616" x="5613400" y="1857375"/>
          <p14:tracePt t="11619" x="5637213" y="1841500"/>
          <p14:tracePt t="11623" x="5668963" y="1817688"/>
          <p14:tracePt t="11626" x="5684838" y="1809750"/>
          <p14:tracePt t="11627" x="5700713" y="1793875"/>
          <p14:tracePt t="11629" x="5708650" y="1785938"/>
          <p14:tracePt t="11631" x="5724525" y="1778000"/>
          <p14:tracePt t="11633" x="5740400" y="1762125"/>
          <p14:tracePt t="11635" x="5749925" y="1754188"/>
          <p14:tracePt t="11638" x="5757863" y="1738313"/>
          <p14:tracePt t="11642" x="5781675" y="1714500"/>
          <p14:tracePt t="11644" x="5797550" y="1706563"/>
          <p14:tracePt t="11645" x="5805488" y="1690688"/>
          <p14:tracePt t="11646" x="5821363" y="1682750"/>
          <p14:tracePt t="11650" x="5837238" y="1666875"/>
          <p14:tracePt t="11654" x="5853113" y="1643063"/>
          <p14:tracePt t="11656" x="5861050" y="1627188"/>
          <p14:tracePt t="11661" x="5884863" y="1603375"/>
          <p14:tracePt t="11663" x="5892800" y="1595438"/>
          <p14:tracePt t="11664" x="5900738" y="1579563"/>
          <p14:tracePt t="11666" x="5916613" y="1563688"/>
          <p14:tracePt t="11669" x="5932488" y="1547813"/>
          <p14:tracePt t="11671" x="5940425" y="1530350"/>
          <p14:tracePt t="11676" x="5956300" y="1514475"/>
          <p14:tracePt t="11678" x="5964238" y="1498600"/>
          <p14:tracePt t="11680" x="5972175" y="1490663"/>
          <p14:tracePt t="11681" x="5980113" y="1482725"/>
          <p14:tracePt t="11686" x="5995988" y="1458913"/>
          <p14:tracePt t="11688" x="6003925" y="1450975"/>
          <p14:tracePt t="11692" x="6011863" y="1435100"/>
          <p14:tracePt t="11693" x="6019800" y="1427163"/>
          <p14:tracePt t="11696" x="6027738" y="1419225"/>
          <p14:tracePt t="11698" x="6027738" y="1411288"/>
          <p14:tracePt t="11702" x="6035675" y="1395413"/>
          <p14:tracePt t="11705" x="6043613" y="1387475"/>
          <p14:tracePt t="11709" x="6051550" y="1371600"/>
          <p14:tracePt t="11711" x="6051550" y="1363663"/>
          <p14:tracePt t="11712" x="6059488" y="1347788"/>
          <p14:tracePt t="11715" x="6059488" y="1339850"/>
          <p14:tracePt t="11718" x="6075363" y="1331913"/>
          <p14:tracePt t="11720" x="6075363" y="1323975"/>
          <p14:tracePt t="11723" x="6083300" y="1316038"/>
          <p14:tracePt t="11726" x="6091238" y="1300163"/>
          <p14:tracePt t="11728" x="6100763" y="1292225"/>
          <p14:tracePt t="11730" x="6108700" y="1284288"/>
          <p14:tracePt t="11733" x="6116638" y="1276350"/>
          <p14:tracePt t="11735" x="6124575" y="1268413"/>
          <p14:tracePt t="11737" x="6132513" y="1260475"/>
          <p14:tracePt t="11741" x="6148388" y="1244600"/>
          <p14:tracePt t="11742" x="6156325" y="1236663"/>
          <p14:tracePt t="11745" x="6164263" y="1228725"/>
          <p14:tracePt t="11746" x="6172200" y="1220788"/>
          <p14:tracePt t="11748" x="6180138" y="1212850"/>
          <p14:tracePt t="11752" x="6196013" y="1195388"/>
          <p14:tracePt t="11754" x="6211888" y="1195388"/>
          <p14:tracePt t="11758" x="6227763" y="1179513"/>
          <p14:tracePt t="11760" x="6235700" y="1171575"/>
          <p14:tracePt t="11762" x="6251575" y="1163638"/>
          <p14:tracePt t="11764" x="6259513" y="1155700"/>
          <p14:tracePt t="11766" x="6267450" y="1155700"/>
          <p14:tracePt t="11768" x="6283325" y="1147763"/>
          <p14:tracePt t="11770" x="6291263" y="1139825"/>
          <p14:tracePt t="11773" x="6299200" y="1139825"/>
          <p14:tracePt t="11776" x="6323013" y="1123950"/>
          <p14:tracePt t="11779" x="6330950" y="1123950"/>
          <p14:tracePt t="11780" x="6346825" y="1116013"/>
          <p14:tracePt t="11782" x="6354763" y="1116013"/>
          <p14:tracePt t="11786" x="6378575" y="1108075"/>
          <p14:tracePt t="11788" x="6386513" y="1100138"/>
          <p14:tracePt t="11790" x="6402388" y="1100138"/>
          <p14:tracePt t="11791" x="6418263" y="1100138"/>
          <p14:tracePt t="11793" x="6426200" y="1092200"/>
          <p14:tracePt t="11795" x="6442075" y="1092200"/>
          <p14:tracePt t="11797" x="6451600" y="1084263"/>
          <p14:tracePt t="11799" x="6467475" y="1084263"/>
          <p14:tracePt t="11803" x="6483350" y="1076325"/>
          <p14:tracePt t="11804" x="6499225" y="1076325"/>
          <p14:tracePt t="11806" x="6507163" y="1076325"/>
          <p14:tracePt t="11808" x="6523038" y="1068388"/>
          <p14:tracePt t="11810" x="6538913" y="1068388"/>
          <p14:tracePt t="11812" x="6546850" y="1068388"/>
          <p14:tracePt t="11814" x="6562725" y="1068388"/>
          <p14:tracePt t="11816" x="6578600" y="1060450"/>
          <p14:tracePt t="11818" x="6594475" y="1060450"/>
          <p14:tracePt t="11821" x="6602413" y="1060450"/>
          <p14:tracePt t="11823" x="6618288" y="1052513"/>
          <p14:tracePt t="11825" x="6626225" y="1052513"/>
          <p14:tracePt t="11827" x="6642100" y="1052513"/>
          <p14:tracePt t="11828" x="6657975" y="1044575"/>
          <p14:tracePt t="11831" x="6665913" y="1044575"/>
          <p14:tracePt t="11832" x="6681788" y="1044575"/>
          <p14:tracePt t="11835" x="6697663" y="1044575"/>
          <p14:tracePt t="11838" x="6705600" y="1044575"/>
          <p14:tracePt t="11841" x="6729413" y="1036638"/>
          <p14:tracePt t="11843" x="6745288" y="1036638"/>
          <p14:tracePt t="11845" x="6753225" y="1036638"/>
          <p14:tracePt t="11847" x="6769100" y="1036638"/>
          <p14:tracePt t="11849" x="6777038" y="1036638"/>
          <p14:tracePt t="11852" x="6784975" y="1036638"/>
          <p14:tracePt t="11854" x="6810375" y="1036638"/>
          <p14:tracePt t="11858" x="6826250" y="1036638"/>
          <p14:tracePt t="11859" x="6834188" y="1036638"/>
          <p14:tracePt t="11862" x="6850063" y="1044575"/>
          <p14:tracePt t="11864" x="6858000" y="1044575"/>
          <p14:tracePt t="11866" x="6865938" y="1044575"/>
          <p14:tracePt t="11869" x="6873875" y="1044575"/>
          <p14:tracePt t="11872" x="6889750" y="1044575"/>
          <p14:tracePt t="11873" x="6897688" y="1052513"/>
          <p14:tracePt t="11876" x="6905625" y="1052513"/>
          <p14:tracePt t="11878" x="6913563" y="1052513"/>
          <p14:tracePt t="11882" x="6921500" y="1060450"/>
          <p14:tracePt t="11886" x="6937375" y="1060450"/>
          <p14:tracePt t="11890" x="6945313" y="1068388"/>
          <p14:tracePt t="11894" x="6953250" y="1068388"/>
          <p14:tracePt t="11898" x="6961188" y="1076325"/>
          <p14:tracePt t="11902" x="6969125" y="1076325"/>
          <p14:tracePt t="11906" x="6969125" y="1084263"/>
          <p14:tracePt t="11908" x="6977063" y="1084263"/>
          <p14:tracePt t="11910" x="6977063" y="1092200"/>
          <p14:tracePt t="11913" x="6985000" y="1100138"/>
          <p14:tracePt t="11920" x="6992938" y="1108075"/>
          <p14:tracePt t="11924" x="6992938" y="1116013"/>
          <p14:tracePt t="11927" x="6992938" y="1123950"/>
          <p14:tracePt t="11930" x="7000875" y="1123950"/>
          <p14:tracePt t="11931" x="7000875" y="1131888"/>
          <p14:tracePt t="11936" x="7000875" y="1139825"/>
          <p14:tracePt t="11939" x="7000875" y="1147763"/>
          <p14:tracePt t="11940" x="7000875" y="1155700"/>
          <p14:tracePt t="11943" x="7000875" y="1163638"/>
          <p14:tracePt t="11945" x="7000875" y="1171575"/>
          <p14:tracePt t="11949" x="7000875" y="1179513"/>
          <p14:tracePt t="11953" x="7000875" y="1195388"/>
          <p14:tracePt t="11970" x="7008813" y="1252538"/>
          <p14:tracePt t="11974" x="7008813" y="1260475"/>
          <p14:tracePt t="11977" x="7008813" y="1268413"/>
          <p14:tracePt t="11980" x="7008813" y="1276350"/>
          <p14:tracePt t="11985" x="7008813" y="1284288"/>
          <p14:tracePt t="11988" x="7008813" y="1292225"/>
          <p14:tracePt t="11991" x="7016750" y="1300163"/>
          <p14:tracePt t="12002" x="7016750" y="1308100"/>
          <p14:tracePt t="12072" x="7016750" y="1300163"/>
          <p14:tracePt t="12080" x="7016750" y="1292225"/>
          <p14:tracePt t="12086" x="7016750" y="1284288"/>
          <p14:tracePt t="12092" x="7008813" y="1276350"/>
          <p14:tracePt t="12100" x="7008813" y="1268413"/>
          <p14:tracePt t="12103" x="7000875" y="1268413"/>
          <p14:tracePt t="12108" x="6992938" y="1260475"/>
          <p14:tracePt t="12112" x="6985000" y="1260475"/>
          <p14:tracePt t="12116" x="6977063" y="1252538"/>
          <p14:tracePt t="12119" x="6969125" y="1252538"/>
          <p14:tracePt t="12122" x="6961188" y="1244600"/>
          <p14:tracePt t="12124" x="6953250" y="1244600"/>
          <p14:tracePt t="12128" x="6945313" y="1244600"/>
          <p14:tracePt t="12130" x="6937375" y="1236663"/>
          <p14:tracePt t="12132" x="6929438" y="1236663"/>
          <p14:tracePt t="12136" x="6921500" y="1236663"/>
          <p14:tracePt t="12140" x="6905625" y="1228725"/>
          <p14:tracePt t="12142" x="6897688" y="1228725"/>
          <p14:tracePt t="12144" x="6889750" y="1228725"/>
          <p14:tracePt t="12146" x="6881813" y="1228725"/>
          <p14:tracePt t="12148" x="6873875" y="1228725"/>
          <p14:tracePt t="12149" x="6858000" y="1228725"/>
          <p14:tracePt t="12152" x="6850063" y="1228725"/>
          <p14:tracePt t="12156" x="6826250" y="1228725"/>
          <p14:tracePt t="12157" x="6818313" y="1228725"/>
          <p14:tracePt t="12159" x="6802438" y="1228725"/>
          <p14:tracePt t="12162" x="6794500" y="1228725"/>
          <p14:tracePt t="12163" x="6784975" y="1228725"/>
          <p14:tracePt t="12165" x="6769100" y="1228725"/>
          <p14:tracePt t="12169" x="6753225" y="1236663"/>
          <p14:tracePt t="12171" x="6745288" y="1236663"/>
          <p14:tracePt t="12172" x="6729413" y="1236663"/>
          <p14:tracePt t="12173" x="6713538" y="1236663"/>
          <p14:tracePt t="12175" x="6697663" y="1236663"/>
          <p14:tracePt t="12177" x="6681788" y="1236663"/>
          <p14:tracePt t="12180" x="6665913" y="1244600"/>
          <p14:tracePt t="12182" x="6650038" y="1244600"/>
          <p14:tracePt t="12187" x="6626225" y="1252538"/>
          <p14:tracePt t="12189" x="6610350" y="1252538"/>
          <p14:tracePt t="12190" x="6594475" y="1252538"/>
          <p14:tracePt t="12191" x="6578600" y="1260475"/>
          <p14:tracePt t="12194" x="6562725" y="1260475"/>
          <p14:tracePt t="12196" x="6546850" y="1268413"/>
          <p14:tracePt t="12199" x="6530975" y="1268413"/>
          <p14:tracePt t="12201" x="6515100" y="1276350"/>
          <p14:tracePt t="12204" x="6483350" y="1284288"/>
          <p14:tracePt t="12206" x="6467475" y="1284288"/>
          <p14:tracePt t="12208" x="6451600" y="1292225"/>
          <p14:tracePt t="12210" x="6418263" y="1300163"/>
          <p14:tracePt t="12212" x="6410325" y="1300163"/>
          <p14:tracePt t="12215" x="6394450" y="1308100"/>
          <p14:tracePt t="12217" x="6378575" y="1316038"/>
          <p14:tracePt t="12220" x="6346825" y="1323975"/>
          <p14:tracePt t="12222" x="6330950" y="1331913"/>
          <p14:tracePt t="12225" x="6323013" y="1339850"/>
          <p14:tracePt t="12227" x="6299200" y="1347788"/>
          <p14:tracePt t="12229" x="6291263" y="1347788"/>
          <p14:tracePt t="12231" x="6283325" y="1355725"/>
          <p14:tracePt t="12233" x="6267450" y="1363663"/>
          <p14:tracePt t="12236" x="6251575" y="1371600"/>
          <p14:tracePt t="12237" x="6243638" y="1379538"/>
          <p14:tracePt t="12239" x="6227763" y="1387475"/>
          <p14:tracePt t="12243" x="6203950" y="1395413"/>
          <p14:tracePt t="12244" x="6196013" y="1403350"/>
          <p14:tracePt t="12247" x="6180138" y="1411288"/>
          <p14:tracePt t="12249" x="6172200" y="1419225"/>
          <p14:tracePt t="12253" x="6148388" y="1435100"/>
          <p14:tracePt t="12255" x="6140450" y="1450975"/>
          <p14:tracePt t="12259" x="6116638" y="1466850"/>
          <p14:tracePt t="12262" x="6100763" y="1474788"/>
          <p14:tracePt t="12264" x="6083300" y="1482725"/>
          <p14:tracePt t="12266" x="6075363" y="1490663"/>
          <p14:tracePt t="12269" x="6067425" y="1498600"/>
          <p14:tracePt t="12270" x="6059488" y="1506538"/>
          <p14:tracePt t="12271" x="6051550" y="1522413"/>
          <p14:tracePt t="12275" x="6043613" y="1530350"/>
          <p14:tracePt t="12278" x="6019800" y="1547813"/>
          <p14:tracePt t="12281" x="6011863" y="1555750"/>
          <p14:tracePt t="12282" x="6003925" y="1563688"/>
          <p14:tracePt t="12286" x="5988050" y="1587500"/>
          <p14:tracePt t="12288" x="5980113" y="1595438"/>
          <p14:tracePt t="12292" x="5964238" y="1619250"/>
          <p14:tracePt t="12297" x="5948363" y="1635125"/>
          <p14:tracePt t="12298" x="5940425" y="1651000"/>
          <p14:tracePt t="12300" x="5932488" y="1658938"/>
          <p14:tracePt t="12304" x="5924550" y="1674813"/>
          <p14:tracePt t="12305" x="5916613" y="1682750"/>
          <p14:tracePt t="12308" x="5908675" y="1690688"/>
          <p14:tracePt t="12315" x="5900738" y="1714500"/>
          <p14:tracePt t="12316" x="5892800" y="1722438"/>
          <p14:tracePt t="12317" x="5884863" y="1730375"/>
          <p14:tracePt t="12321" x="5876925" y="1746250"/>
          <p14:tracePt t="12323" x="5876925" y="1754188"/>
          <p14:tracePt t="12329" x="5861050" y="1785938"/>
          <p14:tracePt t="12330" x="5861050" y="1793875"/>
          <p14:tracePt t="12333" x="5861050" y="1801813"/>
          <p14:tracePt t="12336" x="5861050" y="1809750"/>
          <p14:tracePt t="12337" x="5853113" y="1817688"/>
          <p14:tracePt t="12341" x="5853113" y="1825625"/>
          <p14:tracePt t="12344" x="5845175" y="1841500"/>
          <p14:tracePt t="12345" x="5845175" y="1849438"/>
          <p14:tracePt t="12347" x="5845175" y="1865313"/>
          <p14:tracePt t="12349" x="5837238" y="1873250"/>
          <p14:tracePt t="12353" x="5837238" y="1890713"/>
          <p14:tracePt t="12357" x="5829300" y="1914525"/>
          <p14:tracePt t="12359" x="5829300" y="1922463"/>
          <p14:tracePt t="12360" x="5829300" y="1930400"/>
          <p14:tracePt t="12363" x="5829300" y="1946275"/>
          <p14:tracePt t="12365" x="5821363" y="1962150"/>
          <p14:tracePt t="12367" x="5821363" y="1970088"/>
          <p14:tracePt t="12369" x="5821363" y="1985963"/>
          <p14:tracePt t="12371" x="5821363" y="1993900"/>
          <p14:tracePt t="12373" x="5813425" y="2009775"/>
          <p14:tracePt t="12375" x="5813425" y="2017713"/>
          <p14:tracePt t="12377" x="5813425" y="2033588"/>
          <p14:tracePt t="12379" x="5813425" y="2049463"/>
          <p14:tracePt t="12381" x="5813425" y="2057400"/>
          <p14:tracePt t="12384" x="5813425" y="2065338"/>
          <p14:tracePt t="12386" x="5805488" y="2073275"/>
          <p14:tracePt t="12387" x="5805488" y="2089150"/>
          <p14:tracePt t="12389" x="5805488" y="2097088"/>
          <p14:tracePt t="12391" x="5805488" y="2112963"/>
          <p14:tracePt t="12393" x="5805488" y="2120900"/>
          <p14:tracePt t="12395" x="5805488" y="2128838"/>
          <p14:tracePt t="12397" x="5805488" y="2144713"/>
          <p14:tracePt t="12399" x="5805488" y="2152650"/>
          <p14:tracePt t="12401" x="5805488" y="2160588"/>
          <p14:tracePt t="12403" x="5805488" y="2168525"/>
          <p14:tracePt t="12405" x="5805488" y="2176463"/>
          <p14:tracePt t="12407" x="5805488" y="2192338"/>
          <p14:tracePt t="12409" x="5813425" y="2200275"/>
          <p14:tracePt t="12411" x="5813425" y="2208213"/>
          <p14:tracePt t="12414" x="5813425" y="2224088"/>
          <p14:tracePt t="12416" x="5813425" y="2233613"/>
          <p14:tracePt t="12418" x="5821363" y="2241550"/>
          <p14:tracePt t="12420" x="5821363" y="2249488"/>
          <p14:tracePt t="12422" x="5821363" y="2257425"/>
          <p14:tracePt t="12424" x="5829300" y="2265363"/>
          <p14:tracePt t="12426" x="5829300" y="2273300"/>
          <p14:tracePt t="12428" x="5837238" y="2281238"/>
          <p14:tracePt t="12431" x="5837238" y="2297113"/>
          <p14:tracePt t="12434" x="5845175" y="2305050"/>
          <p14:tracePt t="12435" x="5845175" y="2312988"/>
          <p14:tracePt t="12437" x="5853113" y="2320925"/>
          <p14:tracePt t="12439" x="5861050" y="2328863"/>
          <p14:tracePt t="12441" x="5861050" y="2336800"/>
          <p14:tracePt t="12443" x="5868988" y="2344738"/>
          <p14:tracePt t="12445" x="5868988" y="2352675"/>
          <p14:tracePt t="12447" x="5876925" y="2360613"/>
          <p14:tracePt t="12449" x="5884863" y="2368550"/>
          <p14:tracePt t="12451" x="5884863" y="2376488"/>
          <p14:tracePt t="12454" x="5892800" y="2384425"/>
          <p14:tracePt t="12455" x="5900738" y="2392363"/>
          <p14:tracePt t="12457" x="5908675" y="2400300"/>
          <p14:tracePt t="12459" x="5916613" y="2416175"/>
          <p14:tracePt t="12461" x="5924550" y="2424113"/>
          <p14:tracePt t="12464" x="5932488" y="2432050"/>
          <p14:tracePt t="12465" x="5940425" y="2439988"/>
          <p14:tracePt t="12467" x="5940425" y="2455863"/>
          <p14:tracePt t="12469" x="5948363" y="2463800"/>
          <p14:tracePt t="12471" x="5956300" y="2471738"/>
          <p14:tracePt t="12473" x="5964238" y="2479675"/>
          <p14:tracePt t="12475" x="5972175" y="2487613"/>
          <p14:tracePt t="12477" x="5980113" y="2503488"/>
          <p14:tracePt t="12479" x="5995988" y="2511425"/>
          <p14:tracePt t="12482" x="6003925" y="2527300"/>
          <p14:tracePt t="12484" x="6011863" y="2543175"/>
          <p14:tracePt t="12486" x="6027738" y="2551113"/>
          <p14:tracePt t="12488" x="6035675" y="2559050"/>
          <p14:tracePt t="12490" x="6043613" y="2576513"/>
          <p14:tracePt t="12492" x="6051550" y="2584450"/>
          <p14:tracePt t="12494" x="6059488" y="2592388"/>
          <p14:tracePt t="12496" x="6067425" y="2600325"/>
          <p14:tracePt t="12498" x="6083300" y="2616200"/>
          <p14:tracePt t="12501" x="6091238" y="2624138"/>
          <p14:tracePt t="12502" x="6100763" y="2632075"/>
          <p14:tracePt t="12505" x="6116638" y="2640013"/>
          <p14:tracePt t="12506" x="6124575" y="2647950"/>
          <p14:tracePt t="12508" x="6132513" y="2663825"/>
          <p14:tracePt t="12510" x="6148388" y="2671763"/>
          <p14:tracePt t="12512" x="6156325" y="2679700"/>
          <p14:tracePt t="12514" x="6172200" y="2687638"/>
          <p14:tracePt t="12516" x="6180138" y="2703513"/>
          <p14:tracePt t="12518" x="6196013" y="2711450"/>
          <p14:tracePt t="12520" x="6203950" y="2719388"/>
          <p14:tracePt t="12522" x="6219825" y="2727325"/>
          <p14:tracePt t="12524" x="6235700" y="2735263"/>
          <p14:tracePt t="12526" x="6251575" y="2751138"/>
          <p14:tracePt t="12528" x="6259513" y="2759075"/>
          <p14:tracePt t="12530" x="6275388" y="2767013"/>
          <p14:tracePt t="12534" x="6299200" y="2782888"/>
          <p14:tracePt t="12535" x="6307138" y="2790825"/>
          <p14:tracePt t="12538" x="6323013" y="2798763"/>
          <p14:tracePt t="12540" x="6338888" y="2806700"/>
          <p14:tracePt t="12541" x="6346825" y="2814638"/>
          <p14:tracePt t="12543" x="6362700" y="2822575"/>
          <p14:tracePt t="12545" x="6378575" y="2830513"/>
          <p14:tracePt t="12547" x="6386513" y="2838450"/>
          <p14:tracePt t="12549" x="6402388" y="2846388"/>
          <p14:tracePt t="12551" x="6418263" y="2854325"/>
          <p14:tracePt t="12553" x="6434138" y="2862263"/>
          <p14:tracePt t="12555" x="6442075" y="2870200"/>
          <p14:tracePt t="12557" x="6459538" y="2878138"/>
          <p14:tracePt t="12559" x="6475413" y="2878138"/>
          <p14:tracePt t="12561" x="6483350" y="2886075"/>
          <p14:tracePt t="12563" x="6499225" y="2894013"/>
          <p14:tracePt t="12565" x="6515100" y="2901950"/>
          <p14:tracePt t="12567" x="6523038" y="2901950"/>
          <p14:tracePt t="12569" x="6538913" y="2909888"/>
          <p14:tracePt t="12571" x="6546850" y="2919413"/>
          <p14:tracePt t="12573" x="6562725" y="2927350"/>
          <p14:tracePt t="12575" x="6570663" y="2927350"/>
          <p14:tracePt t="12577" x="6586538" y="2935288"/>
          <p14:tracePt t="12579" x="6594475" y="2935288"/>
          <p14:tracePt t="12581" x="6610350" y="2943225"/>
          <p14:tracePt t="12584" x="6626225" y="2943225"/>
          <p14:tracePt t="12587" x="6642100" y="2951163"/>
          <p14:tracePt t="12588" x="6650038" y="2951163"/>
          <p14:tracePt t="12590" x="6657975" y="2951163"/>
          <p14:tracePt t="12592" x="6673850" y="2959100"/>
          <p14:tracePt t="12594" x="6681788" y="2959100"/>
          <p14:tracePt t="12596" x="6689725" y="2967038"/>
          <p14:tracePt t="12598" x="6697663" y="2967038"/>
          <p14:tracePt t="12601" x="6713538" y="2974975"/>
          <p14:tracePt t="12603" x="6729413" y="2974975"/>
          <p14:tracePt t="12605" x="6737350" y="2974975"/>
          <p14:tracePt t="12607" x="6745288" y="2974975"/>
          <p14:tracePt t="12609" x="6753225" y="2982913"/>
          <p14:tracePt t="12611" x="6761163" y="2982913"/>
          <p14:tracePt t="12613" x="6777038" y="2982913"/>
          <p14:tracePt t="12615" x="6784975" y="2982913"/>
          <p14:tracePt t="12618" x="6794500" y="2990850"/>
          <p14:tracePt t="12620" x="6802438" y="2990850"/>
          <p14:tracePt t="12621" x="6810375" y="2990850"/>
          <p14:tracePt t="12623" x="6818313" y="2990850"/>
          <p14:tracePt t="12625" x="6826250" y="2998788"/>
          <p14:tracePt t="12627" x="6834188" y="2998788"/>
          <p14:tracePt t="12629" x="6850063" y="2998788"/>
          <p14:tracePt t="12631" x="6858000" y="2998788"/>
          <p14:tracePt t="12634" x="6865938" y="2998788"/>
          <p14:tracePt t="12636" x="6873875" y="2998788"/>
          <p14:tracePt t="12637" x="6881813" y="2998788"/>
          <p14:tracePt t="12639" x="6889750" y="2998788"/>
          <p14:tracePt t="12641" x="6897688" y="2998788"/>
          <p14:tracePt t="12643" x="6905625" y="2998788"/>
          <p14:tracePt t="12645" x="6913563" y="2998788"/>
          <p14:tracePt t="12647" x="6921500" y="2998788"/>
          <p14:tracePt t="12649" x="6929438" y="2998788"/>
          <p14:tracePt t="12652" x="6945313" y="2998788"/>
          <p14:tracePt t="12654" x="6953250" y="2990850"/>
          <p14:tracePt t="12656" x="6961188" y="2990850"/>
          <p14:tracePt t="12658" x="6969125" y="2990850"/>
          <p14:tracePt t="12660" x="6977063" y="2990850"/>
          <p14:tracePt t="12664" x="6985000" y="2990850"/>
          <p14:tracePt t="12666" x="6992938" y="2990850"/>
          <p14:tracePt t="12669" x="7008813" y="2982913"/>
          <p14:tracePt t="12673" x="7016750" y="2982913"/>
          <p14:tracePt t="12675" x="7024688" y="2974975"/>
          <p14:tracePt t="12677" x="7032625" y="2974975"/>
          <p14:tracePt t="12679" x="7040563" y="2974975"/>
          <p14:tracePt t="12681" x="7048500" y="2974975"/>
          <p14:tracePt t="12684" x="7056438" y="2967038"/>
          <p14:tracePt t="12686" x="7064375" y="2967038"/>
          <p14:tracePt t="12688" x="7072313" y="2967038"/>
          <p14:tracePt t="12690" x="7080250" y="2959100"/>
          <p14:tracePt t="12692" x="7088188" y="2959100"/>
          <p14:tracePt t="12694" x="7096125" y="2951163"/>
          <p14:tracePt t="12696" x="7104063" y="2951163"/>
          <p14:tracePt t="12698" x="7112000" y="2943225"/>
          <p14:tracePt t="12701" x="7119938" y="2943225"/>
          <p14:tracePt t="12703" x="7127875" y="2943225"/>
          <p14:tracePt t="12704" x="7135813" y="2935288"/>
          <p14:tracePt t="12706" x="7153275" y="2935288"/>
          <p14:tracePt t="12708" x="7161213" y="2927350"/>
          <p14:tracePt t="12710" x="7169150" y="2927350"/>
          <p14:tracePt t="12712" x="7177088" y="2927350"/>
          <p14:tracePt t="12714" x="7192963" y="2919413"/>
          <p14:tracePt t="12716" x="7200900" y="2919413"/>
          <p14:tracePt t="12718" x="7208838" y="2909888"/>
          <p14:tracePt t="12720" x="7224713" y="2909888"/>
          <p14:tracePt t="12722" x="7232650" y="2901950"/>
          <p14:tracePt t="12724" x="7240588" y="2901950"/>
          <p14:tracePt t="12726" x="7248525" y="2894013"/>
          <p14:tracePt t="12728" x="7256463" y="2894013"/>
          <p14:tracePt t="12730" x="7272338" y="2886075"/>
          <p14:tracePt t="12732" x="7280275" y="2878138"/>
          <p14:tracePt t="12734" x="7288213" y="2878138"/>
          <p14:tracePt t="12737" x="7304088" y="2870200"/>
          <p14:tracePt t="12739" x="7312025" y="2862263"/>
          <p14:tracePt t="12741" x="7319963" y="2862263"/>
          <p14:tracePt t="12743" x="7335838" y="2854325"/>
          <p14:tracePt t="12745" x="7343775" y="2846388"/>
          <p14:tracePt t="12747" x="7351713" y="2846388"/>
          <p14:tracePt t="12749" x="7359650" y="2838450"/>
          <p14:tracePt t="12751" x="7367588" y="2830513"/>
          <p14:tracePt t="12754" x="7383463" y="2822575"/>
          <p14:tracePt t="12756" x="7391400" y="2822575"/>
          <p14:tracePt t="12758" x="7399338" y="2814638"/>
          <p14:tracePt t="12760" x="7407275" y="2814638"/>
          <p14:tracePt t="12762" x="7423150" y="2806700"/>
          <p14:tracePt t="12764" x="7431088" y="2798763"/>
          <p14:tracePt t="12766" x="7439025" y="2798763"/>
          <p14:tracePt t="12768" x="7446963" y="2790825"/>
          <p14:tracePt t="12770" x="7454900" y="2782888"/>
          <p14:tracePt t="12772" x="7462838" y="2782888"/>
          <p14:tracePt t="12774" x="7470775" y="2774950"/>
          <p14:tracePt t="12776" x="7478713" y="2774950"/>
          <p14:tracePt t="12778" x="7496175" y="2767013"/>
          <p14:tracePt t="12780" x="7504113" y="2767013"/>
          <p14:tracePt t="12782" x="7512050" y="2759075"/>
          <p14:tracePt t="12784" x="7519988" y="2751138"/>
          <p14:tracePt t="12787" x="7527925" y="2751138"/>
          <p14:tracePt t="12788" x="7543800" y="2743200"/>
          <p14:tracePt t="12790" x="7551738" y="2735263"/>
          <p14:tracePt t="12792" x="7559675" y="2735263"/>
          <p14:tracePt t="12794" x="7567613" y="2727325"/>
          <p14:tracePt t="12796" x="7583488" y="2719388"/>
          <p14:tracePt t="12798" x="7591425" y="2719388"/>
          <p14:tracePt t="12801" x="7599363" y="2711450"/>
          <p14:tracePt t="12802" x="7607300" y="2703513"/>
          <p14:tracePt t="12805" x="7623175" y="2695575"/>
          <p14:tracePt t="12807" x="7631113" y="2695575"/>
          <p14:tracePt t="12809" x="7639050" y="2687638"/>
          <p14:tracePt t="12811" x="7646988" y="2679700"/>
          <p14:tracePt t="12813" x="7654925" y="2679700"/>
          <p14:tracePt t="12815" x="7662863" y="2671763"/>
          <p14:tracePt t="12817" x="7670800" y="2663825"/>
          <p14:tracePt t="12819" x="7678738" y="2663825"/>
          <p14:tracePt t="12821" x="7686675" y="2655888"/>
          <p14:tracePt t="12823" x="7694613" y="2647950"/>
          <p14:tracePt t="12825" x="7702550" y="2647950"/>
          <p14:tracePt t="12827" x="7710488" y="2640013"/>
          <p14:tracePt t="12829" x="7718425" y="2632075"/>
          <p14:tracePt t="12834" x="7726363" y="2624138"/>
          <p14:tracePt t="12835" x="7734300" y="2616200"/>
          <p14:tracePt t="12838" x="7734300" y="2608263"/>
          <p14:tracePt t="12839" x="7742238" y="2608263"/>
          <p14:tracePt t="12841" x="7742238" y="2600325"/>
          <p14:tracePt t="12843" x="7750175" y="2592388"/>
          <p14:tracePt t="12847" x="7758113" y="2584450"/>
          <p14:tracePt t="12849" x="7758113" y="2576513"/>
          <p14:tracePt t="12851" x="7758113" y="2566988"/>
          <p14:tracePt t="12853" x="7766050" y="2566988"/>
          <p14:tracePt t="12855" x="7766050" y="2559050"/>
          <p14:tracePt t="12857" x="7773988" y="2551113"/>
          <p14:tracePt t="12859" x="7773988" y="2543175"/>
          <p14:tracePt t="12861" x="7781925" y="2535238"/>
          <p14:tracePt t="12863" x="7781925" y="2527300"/>
          <p14:tracePt t="12865" x="7789863" y="2519363"/>
          <p14:tracePt t="12868" x="7789863" y="2511425"/>
          <p14:tracePt t="12870" x="7797800" y="2503488"/>
          <p14:tracePt t="12872" x="7797800" y="2495550"/>
          <p14:tracePt t="12873" x="7805738" y="2487613"/>
          <p14:tracePt t="12875" x="7805738" y="2479675"/>
          <p14:tracePt t="12877" x="7805738" y="2471738"/>
          <p14:tracePt t="12879" x="7813675" y="2463800"/>
          <p14:tracePt t="12881" x="7813675" y="2455863"/>
          <p14:tracePt t="12884" x="7821613" y="2447925"/>
          <p14:tracePt t="12885" x="7821613" y="2439988"/>
          <p14:tracePt t="12888" x="7821613" y="2432050"/>
          <p14:tracePt t="12890" x="7829550" y="2416175"/>
          <p14:tracePt t="12892" x="7829550" y="2408238"/>
          <p14:tracePt t="12894" x="7839075" y="2408238"/>
          <p14:tracePt t="12896" x="7839075" y="2400300"/>
          <p14:tracePt t="12898" x="7839075" y="2392363"/>
          <p14:tracePt t="12901" x="7847013" y="2384425"/>
          <p14:tracePt t="12904" x="7847013" y="2376488"/>
          <p14:tracePt t="12904" x="7847013" y="2368550"/>
          <p14:tracePt t="12907" x="7854950" y="2352675"/>
          <p14:tracePt t="12909" x="7854950" y="2344738"/>
          <p14:tracePt t="12911" x="7862888" y="2336800"/>
          <p14:tracePt t="12913" x="7862888" y="2328863"/>
          <p14:tracePt t="12915" x="7862888" y="2320925"/>
          <p14:tracePt t="12918" x="7870825" y="2312988"/>
          <p14:tracePt t="12921" x="7870825" y="2305050"/>
          <p14:tracePt t="12924" x="7878763" y="2289175"/>
          <p14:tracePt t="12926" x="7878763" y="2281238"/>
          <p14:tracePt t="12928" x="7886700" y="2273300"/>
          <p14:tracePt t="12930" x="7886700" y="2265363"/>
          <p14:tracePt t="12932" x="7894638" y="2257425"/>
          <p14:tracePt t="12934" x="7894638" y="2249488"/>
          <p14:tracePt t="12937" x="7894638" y="2241550"/>
          <p14:tracePt t="12938" x="7894638" y="2233613"/>
          <p14:tracePt t="12940" x="7902575" y="2224088"/>
          <p14:tracePt t="12942" x="7902575" y="2216150"/>
          <p14:tracePt t="12944" x="7902575" y="2208213"/>
          <p14:tracePt t="12946" x="7902575" y="2200275"/>
          <p14:tracePt t="12948" x="7902575" y="2192338"/>
          <p14:tracePt t="12951" x="7910513" y="2184400"/>
          <p14:tracePt t="12970" x="7910513" y="2128838"/>
          <p14:tracePt t="12972" x="7902575" y="2120900"/>
          <p14:tracePt t="12974" x="7902575" y="2112963"/>
          <p14:tracePt t="12976" x="7902575" y="2105025"/>
          <p14:tracePt t="12978" x="7902575" y="2097088"/>
          <p14:tracePt t="12980" x="7902575" y="2089150"/>
          <p14:tracePt t="12982" x="7902575" y="2081213"/>
          <p14:tracePt t="12984" x="7894638" y="2081213"/>
          <p14:tracePt t="12986" x="7894638" y="2073275"/>
          <p14:tracePt t="12988" x="7894638" y="2065338"/>
          <p14:tracePt t="12990" x="7894638" y="2057400"/>
          <p14:tracePt t="12992" x="7886700" y="2049463"/>
          <p14:tracePt t="12995" x="7886700" y="2041525"/>
          <p14:tracePt t="12998" x="7886700" y="2033588"/>
          <p14:tracePt t="12999" x="7886700" y="2025650"/>
          <p14:tracePt t="13003" x="7878763" y="2009775"/>
          <p14:tracePt t="13006" x="7878763" y="2001838"/>
          <p14:tracePt t="13007" x="7878763" y="1993900"/>
          <p14:tracePt t="13010" x="7870825" y="1978025"/>
          <p14:tracePt t="13012" x="7870825" y="1970088"/>
          <p14:tracePt t="13014" x="7870825" y="1962150"/>
          <p14:tracePt t="13016" x="7862888" y="1954213"/>
          <p14:tracePt t="13019" x="7862888" y="1946275"/>
          <p14:tracePt t="13020" x="7862888" y="1938338"/>
          <p14:tracePt t="13022" x="7862888" y="1930400"/>
          <p14:tracePt t="13023" x="7854950" y="1922463"/>
          <p14:tracePt t="13026" x="7854950" y="1914525"/>
          <p14:tracePt t="13028" x="7854950" y="1906588"/>
          <p14:tracePt t="13029" x="7854950" y="1898650"/>
          <p14:tracePt t="13031" x="7847013" y="1890713"/>
          <p14:tracePt t="13036" x="7847013" y="1865313"/>
          <p14:tracePt t="13040" x="7847013" y="1849438"/>
          <p14:tracePt t="13042" x="7839075" y="1841500"/>
          <p14:tracePt t="13043" x="7839075" y="1833563"/>
          <p14:tracePt t="13046" x="7839075" y="1825625"/>
          <p14:tracePt t="13048" x="7839075" y="1817688"/>
          <p14:tracePt t="13050" x="7839075" y="1809750"/>
          <p14:tracePt t="13052" x="7829550" y="1801813"/>
          <p14:tracePt t="13056" x="7829550" y="1785938"/>
          <p14:tracePt t="13058" x="7829550" y="1770063"/>
          <p14:tracePt t="13061" x="7821613" y="1762125"/>
          <p14:tracePt t="13062" x="7821613" y="1754188"/>
          <p14:tracePt t="13064" x="7821613" y="1746250"/>
          <p14:tracePt t="13067" x="7813675" y="1738313"/>
          <p14:tracePt t="13070" x="7813675" y="1730375"/>
          <p14:tracePt t="13073" x="7805738" y="1714500"/>
          <p14:tracePt t="13075" x="7805738" y="1706563"/>
          <p14:tracePt t="13077" x="7797800" y="1690688"/>
          <p14:tracePt t="13079" x="7797800" y="1682750"/>
          <p14:tracePt t="13082" x="7789863" y="1674813"/>
          <p14:tracePt t="13085" x="7789863" y="1666875"/>
          <p14:tracePt t="13087" x="7781925" y="1658938"/>
          <p14:tracePt t="13090" x="7781925" y="1651000"/>
          <p14:tracePt t="13092" x="7773988" y="1643063"/>
          <p14:tracePt t="13093" x="7773988" y="1635125"/>
          <p14:tracePt t="13094" x="7766050" y="1627188"/>
          <p14:tracePt t="13098" x="7758113" y="1619250"/>
          <p14:tracePt t="13103" x="7750175" y="1603375"/>
          <p14:tracePt t="13107" x="7742238" y="1595438"/>
          <p14:tracePt t="13109" x="7742238" y="1587500"/>
          <p14:tracePt t="13111" x="7734300" y="1579563"/>
          <p14:tracePt t="13114" x="7726363" y="1571625"/>
          <p14:tracePt t="13117" x="7726363" y="1563688"/>
          <p14:tracePt t="13119" x="7726363" y="1555750"/>
          <p14:tracePt t="13122" x="7718425" y="1555750"/>
          <p14:tracePt t="13126" x="7710488" y="1538288"/>
          <p14:tracePt t="13127" x="7702550" y="1538288"/>
          <p14:tracePt t="13129" x="7702550" y="1530350"/>
          <p14:tracePt t="13131" x="7694613" y="1522413"/>
          <p14:tracePt t="13132" x="7686675" y="1522413"/>
          <p14:tracePt t="13135" x="7686675" y="1514475"/>
          <p14:tracePt t="13140" x="7670800" y="1506538"/>
          <p14:tracePt t="13141" x="7670800" y="1498600"/>
          <p14:tracePt t="13143" x="7662863" y="1498600"/>
          <p14:tracePt t="13146" x="7654925" y="1490663"/>
          <p14:tracePt t="13148" x="7646988" y="1482725"/>
          <p14:tracePt t="13150" x="7639050" y="1482725"/>
          <p14:tracePt t="13152" x="7631113" y="1474788"/>
          <p14:tracePt t="13156" x="7615238" y="1466850"/>
          <p14:tracePt t="13158" x="7607300" y="1458913"/>
          <p14:tracePt t="13160" x="7599363" y="1458913"/>
          <p14:tracePt t="13163" x="7591425" y="1450975"/>
          <p14:tracePt t="13165" x="7583488" y="1443038"/>
          <p14:tracePt t="13167" x="7575550" y="1443038"/>
          <p14:tracePt t="13171" x="7559675" y="1435100"/>
          <p14:tracePt t="13173" x="7551738" y="1427163"/>
          <p14:tracePt t="13176" x="7535863" y="1427163"/>
          <p14:tracePt t="13177" x="7527925" y="1419225"/>
          <p14:tracePt t="13179" x="7512050" y="1411288"/>
          <p14:tracePt t="13182" x="7504113" y="1411288"/>
          <p14:tracePt t="13186" x="7478713" y="1403350"/>
          <p14:tracePt t="13187" x="7470775" y="1403350"/>
          <p14:tracePt t="13191" x="7462838" y="1395413"/>
          <p14:tracePt t="13192" x="7446963" y="1395413"/>
          <p14:tracePt t="13194" x="7439025" y="1395413"/>
          <p14:tracePt t="13197" x="7415213" y="1387475"/>
          <p14:tracePt t="13199" x="7407275" y="1387475"/>
          <p14:tracePt t="13203" x="7383463" y="1379538"/>
          <p14:tracePt t="13205" x="7367588" y="1379538"/>
          <p14:tracePt t="13207" x="7359650" y="1371600"/>
          <p14:tracePt t="13209" x="7343775" y="1371600"/>
          <p14:tracePt t="13211" x="7327900" y="1371600"/>
          <p14:tracePt t="13212" x="7312025" y="1363663"/>
          <p14:tracePt t="13214" x="7304088" y="1363663"/>
          <p14:tracePt t="13217" x="7288213" y="1363663"/>
          <p14:tracePt t="13219" x="7272338" y="1363663"/>
          <p14:tracePt t="13221" x="7256463" y="1355725"/>
          <p14:tracePt t="13223" x="7240588" y="1355725"/>
          <p14:tracePt t="13225" x="7232650" y="1355725"/>
          <p14:tracePt t="13226" x="7216775" y="1347788"/>
          <p14:tracePt t="13229" x="7200900" y="1347788"/>
          <p14:tracePt t="13231" x="7185025" y="1347788"/>
          <p14:tracePt t="13233" x="7177088" y="1347788"/>
          <p14:tracePt t="13235" x="7161213" y="1339850"/>
          <p14:tracePt t="13237" x="7145338" y="1339850"/>
          <p14:tracePt t="13239" x="7135813" y="1339850"/>
          <p14:tracePt t="13240" x="7119938" y="1339850"/>
          <p14:tracePt t="13242" x="7104063" y="1331913"/>
          <p14:tracePt t="13244" x="7088188" y="1331913"/>
          <p14:tracePt t="13247" x="7072313" y="1331913"/>
          <p14:tracePt t="13250" x="7056438" y="1331913"/>
          <p14:tracePt t="13252" x="7040563" y="1331913"/>
          <p14:tracePt t="13256" x="7016750" y="1331913"/>
          <p14:tracePt t="13258" x="7000875" y="1331913"/>
          <p14:tracePt t="13259" x="6985000" y="1331913"/>
          <p14:tracePt t="13262" x="6977063" y="1323975"/>
          <p14:tracePt t="13263" x="6961188" y="1323975"/>
          <p14:tracePt t="13265" x="6945313" y="1323975"/>
          <p14:tracePt t="13269" x="6937375" y="1323975"/>
          <p14:tracePt t="13270" x="6921500" y="1323975"/>
          <p14:tracePt t="13272" x="6905625" y="1323975"/>
          <p14:tracePt t="13274" x="6897688" y="1323975"/>
          <p14:tracePt t="13276" x="6881813" y="1323975"/>
          <p14:tracePt t="13278" x="6873875" y="1323975"/>
          <p14:tracePt t="13280" x="6858000" y="1323975"/>
          <p14:tracePt t="13281" x="6842125" y="1323975"/>
          <p14:tracePt t="13286" x="6826250" y="1323975"/>
          <p14:tracePt t="13288" x="6818313" y="1323975"/>
          <p14:tracePt t="13290" x="6802438" y="1323975"/>
          <p14:tracePt t="13292" x="6794500" y="1323975"/>
          <p14:tracePt t="13294" x="6784975" y="1323975"/>
          <p14:tracePt t="13295" x="6769100" y="1323975"/>
          <p14:tracePt t="13299" x="6753225" y="1323975"/>
          <p14:tracePt t="13303" x="6737350" y="1331913"/>
          <p14:tracePt t="13304" x="6729413" y="1331913"/>
          <p14:tracePt t="13306" x="6721475" y="1331913"/>
          <p14:tracePt t="13309" x="6713538" y="1331913"/>
          <p14:tracePt t="13310" x="6705600" y="1331913"/>
          <p14:tracePt t="13312" x="6689725" y="1331913"/>
          <p14:tracePt t="13315" x="6681788" y="1331913"/>
          <p14:tracePt t="13319" x="6673850" y="1339850"/>
          <p14:tracePt t="13321" x="6657975" y="1339850"/>
          <p14:tracePt t="13322" x="6650038" y="1339850"/>
          <p14:tracePt t="13324" x="6642100" y="1339850"/>
          <p14:tracePt t="13326" x="6634163" y="1339850"/>
          <p14:tracePt t="13327" x="6626225" y="1347788"/>
          <p14:tracePt t="13329" x="6618288" y="1347788"/>
          <p14:tracePt t="13332" x="6610350" y="1347788"/>
          <p14:tracePt t="13336" x="6594475" y="1355725"/>
          <p14:tracePt t="13338" x="6586538" y="1355725"/>
          <p14:tracePt t="13340" x="6578600" y="1355725"/>
          <p14:tracePt t="13342" x="6570663" y="1363663"/>
          <p14:tracePt t="13344" x="6562725" y="1363663"/>
          <p14:tracePt t="13345" x="6554788" y="1363663"/>
          <p14:tracePt t="13347" x="6546850" y="1371600"/>
          <p14:tracePt t="13350" x="6538913" y="1371600"/>
          <p14:tracePt t="13352" x="6530975" y="1371600"/>
          <p14:tracePt t="13354" x="6523038" y="1379538"/>
          <p14:tracePt t="13358" x="6507163" y="1379538"/>
          <p14:tracePt t="13359" x="6499225" y="1387475"/>
          <p14:tracePt t="13361" x="6491288" y="1387475"/>
          <p14:tracePt t="13364" x="6483350" y="1387475"/>
          <p14:tracePt t="13367" x="6475413" y="1395413"/>
          <p14:tracePt t="13369" x="6467475" y="1395413"/>
          <p14:tracePt t="13375" x="6442075" y="1411288"/>
          <p14:tracePt t="13379" x="6434138" y="1411288"/>
          <p14:tracePt t="13381" x="6426200" y="1419225"/>
          <p14:tracePt t="13386" x="6410325" y="1427163"/>
          <p14:tracePt t="13391" x="6394450" y="1435100"/>
          <p14:tracePt t="13392" x="6386513" y="1435100"/>
          <p14:tracePt t="13393" x="6378575" y="1443038"/>
          <p14:tracePt t="13396" x="6370638" y="1443038"/>
          <p14:tracePt t="13397" x="6362700" y="1443038"/>
          <p14:tracePt t="13399" x="6354763" y="1450975"/>
          <p14:tracePt t="13403" x="6346825" y="1450975"/>
          <p14:tracePt t="13406" x="6330950" y="1458913"/>
          <p14:tracePt t="13409" x="6323013" y="1466850"/>
          <p14:tracePt t="13410" x="6315075" y="1466850"/>
          <p14:tracePt t="13412" x="6299200" y="1474788"/>
          <p14:tracePt t="13413" x="6291263" y="1474788"/>
          <p14:tracePt t="13415" x="6283325" y="1482725"/>
          <p14:tracePt t="13420" x="6267450" y="1490663"/>
          <p14:tracePt t="13423" x="6259513" y="1490663"/>
          <p14:tracePt t="13425" x="6243638" y="1498600"/>
          <p14:tracePt t="13426" x="6235700" y="1498600"/>
          <p14:tracePt t="13428" x="6227763" y="1506538"/>
          <p14:tracePt t="13429" x="6211888" y="1506538"/>
          <p14:tracePt t="13431" x="6203950" y="1514475"/>
          <p14:tracePt t="13436" x="6188075" y="1522413"/>
          <p14:tracePt t="13438" x="6180138" y="1530350"/>
          <p14:tracePt t="13440" x="6164263" y="1538288"/>
          <p14:tracePt t="13441" x="6156325" y="1538288"/>
          <p14:tracePt t="13444" x="6148388" y="1547813"/>
          <p14:tracePt t="13446" x="6140450" y="1547813"/>
          <p14:tracePt t="13447" x="6124575" y="1555750"/>
          <p14:tracePt t="13450" x="6116638" y="1555750"/>
          <p14:tracePt t="13454" x="6100763" y="1563688"/>
          <p14:tracePt t="13457" x="6091238" y="1571625"/>
          <p14:tracePt t="13459" x="6075363" y="1579563"/>
          <p14:tracePt t="13462" x="6067425" y="1579563"/>
          <p14:tracePt t="13464" x="6059488" y="1587500"/>
          <p14:tracePt t="13466" x="6051550" y="1587500"/>
          <p14:tracePt t="13469" x="6035675" y="1595438"/>
          <p14:tracePt t="13471" x="6027738" y="1603375"/>
          <p14:tracePt t="13474" x="6019800" y="1603375"/>
          <p14:tracePt t="13475" x="6011863" y="1611313"/>
          <p14:tracePt t="13476" x="6003925" y="1619250"/>
          <p14:tracePt t="13478" x="5995988" y="1619250"/>
          <p14:tracePt t="13481" x="5995988" y="1627188"/>
          <p14:tracePt t="13482" x="5988050" y="1627188"/>
          <p14:tracePt t="13486" x="5980113" y="1635125"/>
          <p14:tracePt t="13488" x="5972175" y="1643063"/>
          <p14:tracePt t="13491" x="5964238" y="1643063"/>
          <p14:tracePt t="13492" x="5956300" y="1651000"/>
          <p14:tracePt t="13493" x="5956300" y="1658938"/>
          <p14:tracePt t="13495" x="5948363" y="1658938"/>
          <p14:tracePt t="13498" x="5940425" y="1666875"/>
          <p14:tracePt t="13500" x="5940425" y="1674813"/>
          <p14:tracePt t="13502" x="5932488" y="1674813"/>
          <p14:tracePt t="13504" x="5924550" y="1682750"/>
          <p14:tracePt t="13507" x="5916613" y="1690688"/>
          <p14:tracePt t="13512" x="5908675" y="1698625"/>
          <p14:tracePt t="13514" x="5908675" y="1706563"/>
          <p14:tracePt t="13515" x="5900738" y="1706563"/>
          <p14:tracePt t="13519" x="5900738" y="1714500"/>
          <p14:tracePt t="13520" x="5892800" y="1714500"/>
          <p14:tracePt t="13523" x="5892800" y="1722438"/>
          <p14:tracePt t="13524" x="5884863" y="1722438"/>
          <p14:tracePt t="13526" x="5884863" y="1730375"/>
          <p14:tracePt t="13530" x="5876925" y="1738313"/>
          <p14:tracePt t="13535" x="5868988" y="1746250"/>
          <p14:tracePt t="13540" x="5861050" y="1754188"/>
          <p14:tracePt t="13541" x="5861050" y="1762125"/>
          <p14:tracePt t="13543" x="5853113" y="1762125"/>
          <p14:tracePt t="13546" x="5853113" y="1770063"/>
          <p14:tracePt t="13549" x="5845175" y="1778000"/>
          <p14:tracePt t="13554" x="5837238" y="1785938"/>
          <p14:tracePt t="13556" x="5837238" y="1793875"/>
          <p14:tracePt t="13559" x="5829300" y="1793875"/>
          <p14:tracePt t="13560" x="5829300" y="1801813"/>
          <p14:tracePt t="13564" x="5821363" y="1809750"/>
          <p14:tracePt t="13569" x="5821363" y="1817688"/>
          <p14:tracePt t="13570" x="5813425" y="1825625"/>
          <p14:tracePt t="13574" x="5813425" y="1833563"/>
          <p14:tracePt t="13576" x="5813425" y="1841500"/>
          <p14:tracePt t="13578" x="5805488" y="1841500"/>
          <p14:tracePt t="13580" x="5805488" y="1849438"/>
          <p14:tracePt t="13582" x="5805488" y="1857375"/>
          <p14:tracePt t="13586" x="5797550" y="1865313"/>
          <p14:tracePt t="13588" x="5797550" y="1873250"/>
          <p14:tracePt t="13592" x="5797550" y="1881188"/>
          <p14:tracePt t="13593" x="5797550" y="1890713"/>
          <p14:tracePt t="13595" x="5797550" y="1898650"/>
          <p14:tracePt t="13600" x="5789613" y="1906588"/>
          <p14:tracePt t="13602" x="5789613" y="1914525"/>
          <p14:tracePt t="13606" x="5789613" y="1922463"/>
          <p14:tracePt t="13608" x="5789613" y="1930400"/>
          <p14:tracePt t="13611" x="5789613" y="1938338"/>
          <p14:tracePt t="13614" x="5789613" y="1946275"/>
          <p14:tracePt t="13615" x="5789613" y="1954213"/>
          <p14:tracePt t="13619" x="5781675" y="1954213"/>
          <p14:tracePt t="13625" x="5781675" y="1978025"/>
          <p14:tracePt t="13627" x="5781675" y="1985963"/>
          <p14:tracePt t="13629" x="5781675" y="1993900"/>
          <p14:tracePt t="13632" x="5781675" y="2001838"/>
          <p14:tracePt t="13636" x="5773738" y="2009775"/>
          <p14:tracePt t="13638" x="5773738" y="2017713"/>
          <p14:tracePt t="13642" x="5773738" y="2025650"/>
          <p14:tracePt t="13644" x="5773738" y="2033588"/>
          <p14:tracePt t="13648" x="5773738" y="2041525"/>
          <p14:tracePt t="13652" x="5773738" y="2049463"/>
          <p14:tracePt t="13656" x="5773738" y="2057400"/>
          <p14:tracePt t="13660" x="5773738" y="2065338"/>
          <p14:tracePt t="13663" x="5773738" y="2073275"/>
          <p14:tracePt t="13669" x="5773738" y="2081213"/>
          <p14:tracePt t="13670" x="5781675" y="2081213"/>
          <p14:tracePt t="13672" x="5781675" y="2089150"/>
          <p14:tracePt t="13676" x="5781675" y="2097088"/>
          <p14:tracePt t="13679" x="5781675" y="2105025"/>
          <p14:tracePt t="13687" x="5781675" y="2120900"/>
          <p14:tracePt t="13690" x="5789613" y="2128838"/>
          <p14:tracePt t="13694" x="5789613" y="2136775"/>
          <p14:tracePt t="13695" x="5789613" y="2144713"/>
          <p14:tracePt t="13698" x="5797550" y="2144713"/>
          <p14:tracePt t="13699" x="5797550" y="2152650"/>
          <p14:tracePt t="13702" x="5797550" y="2160588"/>
          <p14:tracePt t="13707" x="5805488" y="2168525"/>
          <p14:tracePt t="13709" x="5805488" y="2176463"/>
          <p14:tracePt t="13711" x="5805488" y="2184400"/>
          <p14:tracePt t="13713" x="5813425" y="2192338"/>
          <p14:tracePt t="13717" x="5821363" y="2200275"/>
          <p14:tracePt t="13720" x="5821363" y="2208213"/>
          <p14:tracePt t="13721" x="5821363" y="2216150"/>
          <p14:tracePt t="13723" x="5829300" y="2216150"/>
          <p14:tracePt t="13725" x="5829300" y="2224088"/>
          <p14:tracePt t="13727" x="5829300" y="2233613"/>
          <p14:tracePt t="13729" x="5837238" y="2241550"/>
          <p14:tracePt t="13733" x="5845175" y="2249488"/>
          <p14:tracePt t="13736" x="5845175" y="2257425"/>
          <p14:tracePt t="13739" x="5853113" y="2265363"/>
          <p14:tracePt t="13740" x="5853113" y="2273300"/>
          <p14:tracePt t="13742" x="5861050" y="2273300"/>
          <p14:tracePt t="13745" x="5861050" y="2281238"/>
          <p14:tracePt t="13746" x="5868988" y="2289175"/>
          <p14:tracePt t="13751" x="5876925" y="2297113"/>
          <p14:tracePt t="13753" x="5876925" y="2305050"/>
          <p14:tracePt t="13754" x="5884863" y="2305050"/>
          <p14:tracePt t="13756" x="5892800" y="2312988"/>
          <p14:tracePt t="13758" x="5892800" y="2320925"/>
          <p14:tracePt t="13760" x="5900738" y="2320925"/>
          <p14:tracePt t="13762" x="5900738" y="2328863"/>
          <p14:tracePt t="13764" x="5908675" y="2336800"/>
          <p14:tracePt t="13766" x="5916613" y="2336800"/>
          <p14:tracePt t="13768" x="5916613" y="2344738"/>
          <p14:tracePt t="13770" x="5924550" y="2344738"/>
          <p14:tracePt t="13772" x="5924550" y="2352675"/>
          <p14:tracePt t="13774" x="5932488" y="2352675"/>
          <p14:tracePt t="13776" x="5940425" y="2360613"/>
          <p14:tracePt t="13778" x="5940425" y="2368550"/>
          <p14:tracePt t="13780" x="5948363" y="2368550"/>
          <p14:tracePt t="13782" x="5956300" y="2376488"/>
          <p14:tracePt t="13784" x="5956300" y="2384425"/>
          <p14:tracePt t="13787" x="5964238" y="2384425"/>
          <p14:tracePt t="13788" x="5972175" y="2392363"/>
          <p14:tracePt t="13790" x="5972175" y="2400300"/>
          <p14:tracePt t="13792" x="5980113" y="2400300"/>
          <p14:tracePt t="13794" x="5988050" y="2408238"/>
          <p14:tracePt t="13796" x="5995988" y="2416175"/>
          <p14:tracePt t="13801" x="6003925" y="2424113"/>
          <p14:tracePt t="13803" x="6011863" y="2432050"/>
          <p14:tracePt t="13804" x="6019800" y="2439988"/>
          <p14:tracePt t="13806" x="6027738" y="2439988"/>
          <p14:tracePt t="13808" x="6035675" y="2447925"/>
          <p14:tracePt t="13810" x="6043613" y="2455863"/>
          <p14:tracePt t="13812" x="6051550" y="2463800"/>
          <p14:tracePt t="13814" x="6059488" y="2463800"/>
          <p14:tracePt t="13816" x="6059488" y="2471738"/>
          <p14:tracePt t="13818" x="6067425" y="2479675"/>
          <p14:tracePt t="13821" x="6075363" y="2479675"/>
          <p14:tracePt t="13822" x="6083300" y="2487613"/>
          <p14:tracePt t="13824" x="6091238" y="2495550"/>
          <p14:tracePt t="13826" x="6100763" y="2495550"/>
          <p14:tracePt t="13828" x="6108700" y="2503488"/>
          <p14:tracePt t="13830" x="6116638" y="2511425"/>
          <p14:tracePt t="13832" x="6124575" y="2511425"/>
          <p14:tracePt t="13834" x="6132513" y="2519363"/>
          <p14:tracePt t="13836" x="6140450" y="2527300"/>
          <p14:tracePt t="13838" x="6148388" y="2527300"/>
          <p14:tracePt t="13840" x="6164263" y="2535238"/>
          <p14:tracePt t="13842" x="6172200" y="2543175"/>
          <p14:tracePt t="13844" x="6180138" y="2543175"/>
          <p14:tracePt t="13846" x="6188075" y="2551113"/>
          <p14:tracePt t="13848" x="6196013" y="2559050"/>
          <p14:tracePt t="13851" x="6203950" y="2566988"/>
          <p14:tracePt t="13852" x="6211888" y="2566988"/>
          <p14:tracePt t="13855" x="6227763" y="2576513"/>
          <p14:tracePt t="13857" x="6235700" y="2584450"/>
          <p14:tracePt t="13858" x="6243638" y="2584450"/>
          <p14:tracePt t="13860" x="6251575" y="2592388"/>
          <p14:tracePt t="13862" x="6267450" y="2592388"/>
          <p14:tracePt t="13864" x="6275388" y="2600325"/>
          <p14:tracePt t="13866" x="6283325" y="2608263"/>
          <p14:tracePt t="13868" x="6291263" y="2608263"/>
          <p14:tracePt t="13871" x="6307138" y="2616200"/>
          <p14:tracePt t="13872" x="6315075" y="2616200"/>
          <p14:tracePt t="13874" x="6323013" y="2624138"/>
          <p14:tracePt t="13876" x="6338888" y="2632075"/>
          <p14:tracePt t="13878" x="6346825" y="2632075"/>
          <p14:tracePt t="13880" x="6362700" y="2640013"/>
          <p14:tracePt t="13882" x="6370638" y="2640013"/>
          <p14:tracePt t="13884" x="6378575" y="2647950"/>
          <p14:tracePt t="13886" x="6394450" y="2647950"/>
          <p14:tracePt t="13888" x="6402388" y="2655888"/>
          <p14:tracePt t="13890" x="6410325" y="2663825"/>
          <p14:tracePt t="13892" x="6418263" y="2663825"/>
          <p14:tracePt t="13894" x="6434138" y="2671763"/>
          <p14:tracePt t="13896" x="6442075" y="2671763"/>
          <p14:tracePt t="13898" x="6451600" y="2679700"/>
          <p14:tracePt t="13901" x="6459538" y="2679700"/>
          <p14:tracePt t="13902" x="6467475" y="2687638"/>
          <p14:tracePt t="13904" x="6483350" y="2687638"/>
          <p14:tracePt t="13906" x="6491288" y="2695575"/>
          <p14:tracePt t="13908" x="6499225" y="2695575"/>
          <p14:tracePt t="13910" x="6507163" y="2695575"/>
          <p14:tracePt t="13912" x="6515100" y="2703513"/>
          <p14:tracePt t="13914" x="6530975" y="2703513"/>
          <p14:tracePt t="13916" x="6538913" y="2711450"/>
          <p14:tracePt t="13918" x="6546850" y="2711450"/>
          <p14:tracePt t="13920" x="6554788" y="2719388"/>
          <p14:tracePt t="13922" x="6562725" y="2719388"/>
          <p14:tracePt t="13924" x="6578600" y="2727325"/>
          <p14:tracePt t="13926" x="6586538" y="2727325"/>
          <p14:tracePt t="13928" x="6594475" y="2727325"/>
          <p14:tracePt t="13930" x="6602413" y="2735263"/>
          <p14:tracePt t="13932" x="6618288" y="2735263"/>
          <p14:tracePt t="13934" x="6626225" y="2743200"/>
          <p14:tracePt t="13937" x="6634163" y="2743200"/>
          <p14:tracePt t="13938" x="6650038" y="2743200"/>
          <p14:tracePt t="13940" x="6657975" y="2751138"/>
          <p14:tracePt t="13942" x="6665913" y="2751138"/>
          <p14:tracePt t="13944" x="6681788" y="2759075"/>
          <p14:tracePt t="13946" x="6689725" y="2759075"/>
          <p14:tracePt t="13948" x="6697663" y="2759075"/>
          <p14:tracePt t="13953" x="6721475" y="2767013"/>
          <p14:tracePt t="13973" x="6818313" y="2790825"/>
          <p14:tracePt t="13975" x="6826250" y="2798763"/>
          <p14:tracePt t="13976" x="6842125" y="2798763"/>
          <p14:tracePt t="13979" x="6850063" y="2798763"/>
          <p14:tracePt t="13981" x="6858000" y="2798763"/>
          <p14:tracePt t="13982" x="6865938" y="2806700"/>
          <p14:tracePt t="13985" x="6873875" y="2806700"/>
          <p14:tracePt t="13987" x="6881813" y="2806700"/>
          <p14:tracePt t="13989" x="6889750" y="2814638"/>
          <p14:tracePt t="13991" x="6897688" y="2814638"/>
          <p14:tracePt t="13992" x="6905625" y="2814638"/>
          <p14:tracePt t="13995" x="6921500" y="2814638"/>
          <p14:tracePt t="13996" x="6929438" y="2822575"/>
          <p14:tracePt t="13998" x="6937375" y="2822575"/>
          <p14:tracePt t="14003" x="6953250" y="2830513"/>
          <p14:tracePt t="14005" x="6961188" y="2830513"/>
          <p14:tracePt t="14007" x="6969125" y="2830513"/>
          <p14:tracePt t="14009" x="6977063" y="2830513"/>
          <p14:tracePt t="14011" x="6985000" y="2838450"/>
          <p14:tracePt t="14013" x="6992938" y="2838450"/>
          <p14:tracePt t="14017" x="7000875" y="2838450"/>
          <p14:tracePt t="14019" x="7008813" y="2838450"/>
          <p14:tracePt t="14020" x="7016750" y="2846388"/>
          <p14:tracePt t="14023" x="7024688" y="2846388"/>
          <p14:tracePt t="14025" x="7032625" y="2846388"/>
          <p14:tracePt t="14026" x="7040563" y="2846388"/>
          <p14:tracePt t="14028" x="7048500" y="2846388"/>
          <p14:tracePt t="14032" x="7056438" y="2846388"/>
          <p14:tracePt t="14035" x="7064375" y="2846388"/>
          <p14:tracePt t="14038" x="7072313" y="2854325"/>
          <p14:tracePt t="14041" x="7080250" y="2854325"/>
          <p14:tracePt t="14043" x="7088188" y="2854325"/>
          <p14:tracePt t="14044" x="7096125" y="2854325"/>
          <p14:tracePt t="14046" x="7104063" y="2854325"/>
          <p14:tracePt t="14054" x="7119938" y="2854325"/>
          <p14:tracePt t="14055" x="7127875" y="2854325"/>
          <p14:tracePt t="14056" x="7135813" y="2854325"/>
          <p14:tracePt t="14059" x="7145338" y="2854325"/>
          <p14:tracePt t="14063" x="7153275" y="2854325"/>
          <p14:tracePt t="14064" x="7161213" y="2854325"/>
          <p14:tracePt t="14067" x="7169150" y="2854325"/>
          <p14:tracePt t="14071" x="7185025" y="2846388"/>
          <p14:tracePt t="14072" x="7192963" y="2846388"/>
          <p14:tracePt t="14074" x="7200900" y="2846388"/>
          <p14:tracePt t="14076" x="7208838" y="2846388"/>
          <p14:tracePt t="14078" x="7216775" y="2846388"/>
          <p14:tracePt t="14080" x="7224713" y="2846388"/>
          <p14:tracePt t="14082" x="7232650" y="2846388"/>
          <p14:tracePt t="14085" x="7240588" y="2838450"/>
          <p14:tracePt t="14087" x="7248525" y="2838450"/>
          <p14:tracePt t="14089" x="7256463" y="2838450"/>
          <p14:tracePt t="14091" x="7264400" y="2838450"/>
          <p14:tracePt t="14093" x="7272338" y="2838450"/>
          <p14:tracePt t="14095" x="7280275" y="2838450"/>
          <p14:tracePt t="14097" x="7288213" y="2838450"/>
          <p14:tracePt t="14099" x="7296150" y="2830513"/>
          <p14:tracePt t="14103" x="7319963" y="2830513"/>
          <p14:tracePt t="14105" x="7327900" y="2830513"/>
          <p14:tracePt t="14107" x="7335838" y="2830513"/>
          <p14:tracePt t="14108" x="7343775" y="2830513"/>
          <p14:tracePt t="14110" x="7351713" y="2822575"/>
          <p14:tracePt t="14112" x="7359650" y="2822575"/>
          <p14:tracePt t="14114" x="7367588" y="2822575"/>
          <p14:tracePt t="14117" x="7375525" y="2822575"/>
          <p14:tracePt t="14121" x="7399338" y="2814638"/>
          <p14:tracePt t="14123" x="7407275" y="2814638"/>
          <p14:tracePt t="14125" x="7415213" y="2814638"/>
          <p14:tracePt t="14126" x="7423150" y="2806700"/>
          <p14:tracePt t="14129" x="7431088" y="2806700"/>
          <p14:tracePt t="14131" x="7439025" y="2806700"/>
          <p14:tracePt t="14133" x="7446963" y="2806700"/>
          <p14:tracePt t="14136" x="7454900" y="2798763"/>
          <p14:tracePt t="14139" x="7470775" y="2798763"/>
          <p14:tracePt t="14141" x="7478713" y="2790825"/>
          <p14:tracePt t="14142" x="7486650" y="2790825"/>
          <p14:tracePt t="14145" x="7496175" y="2782888"/>
          <p14:tracePt t="14146" x="7504113" y="2782888"/>
          <p14:tracePt t="14148" x="7512050" y="2782888"/>
          <p14:tracePt t="14153" x="7527925" y="2774950"/>
          <p14:tracePt t="14157" x="7543800" y="2774950"/>
          <p14:tracePt t="14159" x="7551738" y="2767013"/>
          <p14:tracePt t="14161" x="7559675" y="2767013"/>
          <p14:tracePt t="14162" x="7567613" y="2767013"/>
          <p14:tracePt t="14165" x="7575550" y="2759075"/>
          <p14:tracePt t="14167" x="7583488" y="2759075"/>
          <p14:tracePt t="14171" x="7599363" y="2751138"/>
          <p14:tracePt t="14174" x="7607300" y="2751138"/>
          <p14:tracePt t="14175" x="7615238" y="2743200"/>
          <p14:tracePt t="14177" x="7623175" y="2743200"/>
          <p14:tracePt t="14180" x="7631113" y="2735263"/>
          <p14:tracePt t="14183" x="7639050" y="2735263"/>
          <p14:tracePt t="14187" x="7654925" y="2727325"/>
          <p14:tracePt t="14191" x="7670800" y="2719388"/>
          <p14:tracePt t="14193" x="7678738" y="2711450"/>
          <p14:tracePt t="14194" x="7686675" y="2711450"/>
          <p14:tracePt t="14196" x="7686675" y="2703513"/>
          <p14:tracePt t="14198" x="7694613" y="2695575"/>
          <p14:tracePt t="14203" x="7710488" y="2687638"/>
          <p14:tracePt t="14205" x="7718425" y="2687638"/>
          <p14:tracePt t="14207" x="7726363" y="2679700"/>
          <p14:tracePt t="14211" x="7734300" y="2671763"/>
          <p14:tracePt t="14213" x="7742238" y="2671763"/>
          <p14:tracePt t="14215" x="7742238" y="2663825"/>
          <p14:tracePt t="14217" x="7750175" y="2663825"/>
          <p14:tracePt t="14220" x="7758113" y="2655888"/>
          <p14:tracePt t="14221" x="7758113" y="2647950"/>
          <p14:tracePt t="14224" x="7773988" y="2640013"/>
          <p14:tracePt t="14228" x="7781925" y="2632075"/>
          <p14:tracePt t="14230" x="7789863" y="2624138"/>
          <p14:tracePt t="14236" x="7797800" y="2616200"/>
          <p14:tracePt t="14237" x="7805738" y="2608263"/>
          <p14:tracePt t="14241" x="7813675" y="2600325"/>
          <p14:tracePt t="14243" x="7813675" y="2592388"/>
          <p14:tracePt t="14244" x="7821613" y="2592388"/>
          <p14:tracePt t="14247" x="7829550" y="2584450"/>
          <p14:tracePt t="14253" x="7839075" y="2566988"/>
          <p14:tracePt t="14255" x="7847013" y="2566988"/>
          <p14:tracePt t="14259" x="7854950" y="2551113"/>
          <p14:tracePt t="14264" x="7862888" y="2543175"/>
          <p14:tracePt t="14265" x="7862888" y="2535238"/>
          <p14:tracePt t="14267" x="7870825" y="2535238"/>
          <p14:tracePt t="14270" x="7870825" y="2527300"/>
          <p14:tracePt t="14271" x="7878763" y="2527300"/>
          <p14:tracePt t="14275" x="7886700" y="2519363"/>
          <p14:tracePt t="14277" x="7886700" y="2511425"/>
          <p14:tracePt t="14279" x="7894638" y="2503488"/>
          <p14:tracePt t="14283" x="7902575" y="2495550"/>
          <p14:tracePt t="14285" x="7902575" y="2487613"/>
          <p14:tracePt t="14290" x="7910513" y="2479675"/>
          <p14:tracePt t="14293" x="7918450" y="2471738"/>
          <p14:tracePt t="14295" x="7918450" y="2463800"/>
          <p14:tracePt t="14297" x="7926388" y="2463800"/>
          <p14:tracePt t="14298" x="7926388" y="2455863"/>
          <p14:tracePt t="14303" x="7934325" y="2447925"/>
          <p14:tracePt t="14307" x="7934325" y="2432050"/>
          <p14:tracePt t="14309" x="7942263" y="2432050"/>
          <p14:tracePt t="14311" x="7942263" y="2424113"/>
          <p14:tracePt t="14314" x="7950200" y="2416175"/>
          <p14:tracePt t="14317" x="7950200" y="2408238"/>
          <p14:tracePt t="14321" x="7958138" y="2400300"/>
          <p14:tracePt t="14323" x="7958138" y="2392363"/>
          <p14:tracePt t="14325" x="7958138" y="2384425"/>
          <p14:tracePt t="14329" x="7958138" y="2376488"/>
          <p14:tracePt t="14331" x="7966075" y="2376488"/>
          <p14:tracePt t="14333" x="7966075" y="2368550"/>
          <p14:tracePt t="14337" x="7966075" y="2360613"/>
          <p14:tracePt t="14339" x="7966075" y="2352675"/>
          <p14:tracePt t="14343" x="7966075" y="2344738"/>
          <p14:tracePt t="14345" x="7974013" y="2336800"/>
          <p14:tracePt t="14348" x="7974013" y="2328863"/>
          <p14:tracePt t="14352" x="7974013" y="2320925"/>
          <p14:tracePt t="14355" x="7974013" y="2312988"/>
          <p14:tracePt t="14357" x="7974013" y="2305050"/>
          <p14:tracePt t="14358" x="7974013" y="2297113"/>
          <p14:tracePt t="14362" x="7974013" y="2289175"/>
          <p14:tracePt t="14364" x="7974013" y="2281238"/>
          <p14:tracePt t="14367" x="7974013" y="2273300"/>
          <p14:tracePt t="14373" x="7974013" y="2257425"/>
          <p14:tracePt t="14377" x="7974013" y="2249488"/>
          <p14:tracePt t="14379" x="7966075" y="2241550"/>
          <p14:tracePt t="14382" x="7966075" y="2233613"/>
          <p14:tracePt t="14385" x="7966075" y="2224088"/>
          <p14:tracePt t="14389" x="7966075" y="2216150"/>
          <p14:tracePt t="14392" x="7966075" y="2208213"/>
          <p14:tracePt t="14394" x="7966075" y="2200275"/>
          <p14:tracePt t="14397" x="7958138" y="2200275"/>
          <p14:tracePt t="14399" x="7958138" y="2192338"/>
          <p14:tracePt t="14403" x="7958138" y="2184400"/>
          <p14:tracePt t="14405" x="7958138" y="2176463"/>
          <p14:tracePt t="14407" x="7950200" y="2176463"/>
          <p14:tracePt t="14408" x="7950200" y="2168525"/>
          <p14:tracePt t="14410" x="7950200" y="2160588"/>
          <p14:tracePt t="14414" x="7950200" y="2152650"/>
          <p14:tracePt t="14420" x="7942263" y="2144713"/>
          <p14:tracePt t="14422" x="7942263" y="2136775"/>
          <p14:tracePt t="14424" x="7942263" y="2128838"/>
          <p14:tracePt t="14429" x="7934325" y="2120900"/>
          <p14:tracePt t="14432" x="7934325" y="2112963"/>
          <p14:tracePt t="14437" x="7934325" y="2105025"/>
          <p14:tracePt t="14441" x="7934325" y="2097088"/>
          <p14:tracePt t="14443" x="7926388" y="2097088"/>
          <p14:tracePt t="14445" x="7926388" y="2089150"/>
          <p14:tracePt t="14446" x="7926388" y="2081213"/>
          <p14:tracePt t="14452" x="7926388" y="2073275"/>
          <p14:tracePt t="14455" x="7926388" y="2065338"/>
          <p14:tracePt t="14457" x="7918450" y="2057400"/>
          <p14:tracePt t="14461" x="7918450" y="2049463"/>
          <p14:tracePt t="14463" x="7918450" y="2041525"/>
          <p14:tracePt t="14467" x="7918450" y="2033588"/>
          <p14:tracePt t="14470" x="7910513" y="2025650"/>
          <p14:tracePt t="14473" x="7910513" y="2017713"/>
          <p14:tracePt t="14474" x="7910513" y="2009775"/>
          <p14:tracePt t="14476" x="7910513" y="2001838"/>
          <p14:tracePt t="14481" x="7910513" y="1993900"/>
          <p14:tracePt t="14483" x="7902575" y="1985963"/>
          <p14:tracePt t="14487" x="7902575" y="1978025"/>
          <p14:tracePt t="14489" x="7902575" y="1970088"/>
          <p14:tracePt t="14493" x="7894638" y="1962150"/>
          <p14:tracePt t="14495" x="7894638" y="1954213"/>
          <p14:tracePt t="14497" x="7894638" y="1946275"/>
          <p14:tracePt t="14498" x="7894638" y="1938338"/>
          <p14:tracePt t="14503" x="7894638" y="1922463"/>
          <p14:tracePt t="14507" x="7886700" y="1914525"/>
          <p14:tracePt t="14510" x="7886700" y="1906588"/>
          <p14:tracePt t="14513" x="7886700" y="1890713"/>
          <p14:tracePt t="14515" x="7878763" y="1881188"/>
          <p14:tracePt t="14519" x="7878763" y="1873250"/>
          <p14:tracePt t="14521" x="7878763" y="1865313"/>
          <p14:tracePt t="14522" x="7870825" y="1865313"/>
          <p14:tracePt t="14524" x="7870825" y="1857375"/>
          <p14:tracePt t="14526" x="7870825" y="1849438"/>
          <p14:tracePt t="14528" x="7870825" y="1841500"/>
          <p14:tracePt t="14530" x="7862888" y="1841500"/>
          <p14:tracePt t="14532" x="7862888" y="1833563"/>
          <p14:tracePt t="14534" x="7862888" y="1825625"/>
          <p14:tracePt t="14536" x="7854950" y="1817688"/>
          <p14:tracePt t="14540" x="7854950" y="1809750"/>
          <p14:tracePt t="14542" x="7847013" y="1801813"/>
          <p14:tracePt t="14546" x="7839075" y="1793875"/>
          <p14:tracePt t="14548" x="7839075" y="1785938"/>
          <p14:tracePt t="14553" x="7829550" y="1778000"/>
          <p14:tracePt t="14554" x="7829550" y="1770063"/>
          <p14:tracePt t="14556" x="7821613" y="1770063"/>
          <p14:tracePt t="14558" x="7821613" y="1762125"/>
          <p14:tracePt t="14562" x="7813675" y="1754188"/>
          <p14:tracePt t="14564" x="7813675" y="1746250"/>
          <p14:tracePt t="14566" x="7805738" y="1746250"/>
          <p14:tracePt t="14568" x="7805738" y="1738313"/>
          <p14:tracePt t="14572" x="7797800" y="1730375"/>
          <p14:tracePt t="14576" x="7797800" y="1722438"/>
          <p14:tracePt t="14578" x="7789863" y="1722438"/>
          <p14:tracePt t="14581" x="7789863" y="1714500"/>
          <p14:tracePt t="14585" x="7781925" y="1706563"/>
          <p14:tracePt t="14589" x="7773988" y="1698625"/>
          <p14:tracePt t="14594" x="7766050" y="1690688"/>
          <p14:tracePt t="14598" x="7766050" y="1682750"/>
          <p14:tracePt t="14603" x="7758113" y="1674813"/>
          <p14:tracePt t="14606" x="7750175" y="1674813"/>
          <p14:tracePt t="14608" x="7750175" y="1666875"/>
          <p14:tracePt t="14610" x="7742238" y="1658938"/>
          <p14:tracePt t="14614" x="7734300" y="1651000"/>
          <p14:tracePt t="14619" x="7726363" y="1643063"/>
          <p14:tracePt t="14623" x="7718425" y="1635125"/>
          <p14:tracePt t="14627" x="7710488" y="1627188"/>
          <p14:tracePt t="14629" x="7702550" y="1619250"/>
          <p14:tracePt t="14632" x="7694613" y="1611313"/>
          <p14:tracePt t="14635" x="7686675" y="1603375"/>
          <p14:tracePt t="14637" x="7678738" y="1603375"/>
          <p14:tracePt t="14641" x="7662863" y="1587500"/>
          <p14:tracePt t="14643" x="7654925" y="1579563"/>
          <p14:tracePt t="14644" x="7646988" y="1571625"/>
          <p14:tracePt t="14646" x="7639050" y="1563688"/>
          <p14:tracePt t="14649" x="7631113" y="1555750"/>
          <p14:tracePt t="14653" x="7607300" y="1538288"/>
          <p14:tracePt t="14655" x="7599363" y="1538288"/>
          <p14:tracePt t="14659" x="7583488" y="1522413"/>
          <p14:tracePt t="14661" x="7575550" y="1514475"/>
          <p14:tracePt t="14662" x="7559675" y="1514475"/>
          <p14:tracePt t="14664" x="7551738" y="1506538"/>
          <p14:tracePt t="14667" x="7543800" y="1498600"/>
          <p14:tracePt t="14671" x="7527925" y="1490663"/>
          <p14:tracePt t="14675" x="7519988" y="1482725"/>
          <p14:tracePt t="14676" x="7512050" y="1482725"/>
          <p14:tracePt t="14678" x="7504113" y="1482725"/>
          <p14:tracePt t="14681" x="7504113" y="1474788"/>
          <p14:tracePt t="14682" x="7496175" y="1474788"/>
          <p14:tracePt t="14685" x="7486650" y="1466850"/>
          <p14:tracePt t="14691" x="7478713" y="1458913"/>
          <p14:tracePt t="14695" x="7470775" y="1450975"/>
          <p14:tracePt t="14699" x="7462838" y="1450975"/>
          <p14:tracePt t="14703" x="7462838" y="1443038"/>
          <p14:tracePt t="14705" x="7454900" y="1443038"/>
          <p14:tracePt t="14709" x="7454900" y="1435100"/>
          <p14:tracePt t="14711" x="7446963" y="1435100"/>
          <p14:tracePt t="14715" x="7439025" y="1427163"/>
          <p14:tracePt t="14719" x="7431088" y="1419225"/>
          <p14:tracePt t="14721" x="7431088" y="1411288"/>
          <p14:tracePt t="14724" x="7423150" y="1411288"/>
          <p14:tracePt t="14725" x="7423150" y="1403350"/>
          <p14:tracePt t="14726" x="7415213" y="1403350"/>
          <p14:tracePt t="14729" x="7415213" y="1395413"/>
          <p14:tracePt t="14733" x="7407275" y="1387475"/>
          <p14:tracePt t="14735" x="7399338" y="1379538"/>
          <p14:tracePt t="14737" x="7399338" y="1371600"/>
          <p14:tracePt t="14741" x="7391400" y="1363663"/>
          <p14:tracePt t="14742" x="7391400" y="1355725"/>
          <p14:tracePt t="14744" x="7383463" y="1355725"/>
          <p14:tracePt t="14747" x="7383463" y="1347788"/>
          <p14:tracePt t="14748" x="7375525" y="1339850"/>
          <p14:tracePt t="14752" x="7367588" y="1331913"/>
          <p14:tracePt t="14757" x="7359650" y="1316038"/>
          <p14:tracePt t="14760" x="7359650" y="1308100"/>
          <p14:tracePt t="14763" x="7351713" y="1300163"/>
          <p14:tracePt t="14764" x="7343775" y="1292225"/>
          <p14:tracePt t="14767" x="7343775" y="1284288"/>
          <p14:tracePt t="14769" x="7335838" y="1284288"/>
          <p14:tracePt t="14771" x="7335838" y="1276350"/>
          <p14:tracePt t="14773" x="7327900" y="1268413"/>
          <p14:tracePt t="14774" x="7319963" y="1268413"/>
          <p14:tracePt t="14777" x="7319963" y="1260475"/>
          <p14:tracePt t="14779" x="7312025" y="1252538"/>
          <p14:tracePt t="14781" x="7304088" y="1252538"/>
          <p14:tracePt t="14783" x="7296150" y="1244600"/>
          <p14:tracePt t="14787" x="7288213" y="1236663"/>
          <p14:tracePt t="14790" x="7280275" y="1228725"/>
          <p14:tracePt t="14793" x="7272338" y="1220788"/>
          <p14:tracePt t="14795" x="7264400" y="1220788"/>
          <p14:tracePt t="14796" x="7264400" y="1212850"/>
          <p14:tracePt t="14798" x="7256463" y="1204913"/>
          <p14:tracePt t="14803" x="7248525" y="1195388"/>
          <p14:tracePt t="14805" x="7240588" y="1195388"/>
          <p14:tracePt t="14808" x="7232650" y="1187450"/>
          <p14:tracePt t="14811" x="7224713" y="1179513"/>
          <p14:tracePt t="14817" x="7216775" y="1179513"/>
          <p14:tracePt t="14820" x="7216775" y="1171575"/>
          <p14:tracePt t="14824" x="7208838" y="1171575"/>
          <p14:tracePt t="14827" x="7208838" y="1163638"/>
          <p14:tracePt t="14847" x="7200900" y="1163638"/>
          <p14:tracePt t="14855" x="7200900" y="1155700"/>
          <p14:tracePt t="14865" x="7200900" y="1147763"/>
          <p14:tracePt t="14869" x="7192963" y="1147763"/>
          <p14:tracePt t="14872" x="7192963" y="1139825"/>
          <p14:tracePt t="14877" x="7192963" y="1131888"/>
          <p14:tracePt t="14880" x="7185025" y="1131888"/>
          <p14:tracePt t="14888" x="7185025" y="1123950"/>
          <p14:tracePt t="14903" x="7185025" y="1116013"/>
          <p14:tracePt t="14905" x="7177088" y="1116013"/>
          <p14:tracePt t="15127" x="7185025" y="1116013"/>
          <p14:tracePt t="15145" x="7185025" y="1123950"/>
          <p14:tracePt t="15151" x="7177088" y="1123950"/>
          <p14:tracePt t="15162" x="7177088" y="1131888"/>
          <p14:tracePt t="15165" x="7169150" y="1131888"/>
          <p14:tracePt t="15167" x="7169150" y="1139825"/>
          <p14:tracePt t="15171" x="7169150" y="1147763"/>
          <p14:tracePt t="15173" x="7161213" y="1147763"/>
          <p14:tracePt t="15177" x="7161213" y="1155700"/>
          <p14:tracePt t="15181" x="7161213" y="1163638"/>
          <p14:tracePt t="15182" x="7153275" y="1163638"/>
          <p14:tracePt t="15185" x="7153275" y="1171575"/>
          <p14:tracePt t="15191" x="7145338" y="1179513"/>
          <p14:tracePt t="15195" x="7145338" y="1187450"/>
          <p14:tracePt t="15203" x="7135813" y="1195388"/>
          <p14:tracePt t="15207" x="7135813" y="1204913"/>
          <p14:tracePt t="15213" x="7135813" y="1212850"/>
          <p14:tracePt t="15217" x="7127875" y="1212850"/>
          <p14:tracePt t="15220" x="7127875" y="1220788"/>
          <p14:tracePt t="15225" x="7127875" y="1228725"/>
          <p14:tracePt t="15231" x="7119938" y="1228725"/>
          <p14:tracePt t="15233" x="7119938" y="1236663"/>
          <p14:tracePt t="15241" x="7119938" y="1244600"/>
          <p14:tracePt t="15249" x="7112000" y="1244600"/>
          <p14:tracePt t="15253" x="7112000" y="1252538"/>
          <p14:tracePt t="15319" x="7104063" y="1260475"/>
          <p14:tracePt t="15327" x="7104063" y="1268413"/>
          <p14:tracePt t="15337" x="7104063" y="1276350"/>
          <p14:tracePt t="15340" x="7096125" y="1276350"/>
          <p14:tracePt t="15649" x="7096125" y="1268413"/>
          <p14:tracePt t="15653" x="7088188" y="1268413"/>
          <p14:tracePt t="15717" x="7080250" y="1268413"/>
          <p14:tracePt t="15762" x="7080250" y="1260475"/>
          <p14:tracePt t="16073" x="7080250" y="1252538"/>
          <p14:tracePt t="16079" x="7080250" y="1244600"/>
          <p14:tracePt t="16081" x="7072313" y="1244600"/>
          <p14:tracePt t="16083" x="7072313" y="1236663"/>
          <p14:tracePt t="16087" x="7072313" y="1228725"/>
          <p14:tracePt t="16091" x="7064375" y="1220788"/>
          <p14:tracePt t="16093" x="7064375" y="1212850"/>
          <p14:tracePt t="16097" x="7064375" y="1204913"/>
          <p14:tracePt t="16103" x="7056438" y="1195388"/>
          <p14:tracePt t="16105" x="7056438" y="1187450"/>
          <p14:tracePt t="16107" x="7056438" y="1179513"/>
          <p14:tracePt t="16109" x="7048500" y="1179513"/>
          <p14:tracePt t="16110" x="7048500" y="1171575"/>
          <p14:tracePt t="16115" x="7048500" y="1163638"/>
          <p14:tracePt t="16119" x="7048500" y="1155700"/>
          <p14:tracePt t="16123" x="7040563" y="1147763"/>
          <p14:tracePt t="16125" x="7040563" y="1139825"/>
          <p14:tracePt t="16129" x="7040563" y="1131888"/>
          <p14:tracePt t="16133" x="7032625" y="1123950"/>
          <p14:tracePt t="16138" x="7032625" y="1116013"/>
          <p14:tracePt t="16141" x="7032625" y="1108075"/>
          <p14:tracePt t="16143" x="7032625" y="1100138"/>
          <p14:tracePt t="16147" x="7032625" y="1092200"/>
          <p14:tracePt t="16149" x="7024688" y="1092200"/>
          <p14:tracePt t="16153" x="7024688" y="1076325"/>
          <p14:tracePt t="16157" x="7024688" y="1068388"/>
          <p14:tracePt t="16159" x="7024688" y="1060450"/>
          <p14:tracePt t="16162" x="7024688" y="1052513"/>
          <p14:tracePt t="16165" x="7016750" y="1052513"/>
          <p14:tracePt t="16167" x="7016750" y="1044575"/>
          <p14:tracePt t="16169" x="7016750" y="1036638"/>
          <p14:tracePt t="16173" x="7016750" y="1028700"/>
          <p14:tracePt t="16177" x="7016750" y="1020763"/>
          <p14:tracePt t="16181" x="7016750" y="1012825"/>
          <p14:tracePt t="16187" x="7016750" y="1004888"/>
          <p14:tracePt t="16190" x="7016750" y="996950"/>
          <p14:tracePt t="16196" x="7016750" y="989013"/>
          <p14:tracePt t="16207" x="7008813" y="981075"/>
          <p14:tracePt t="16225" x="7008813" y="973138"/>
          <p14:tracePt t="16237" x="7008813" y="965200"/>
          <p14:tracePt t="16243" x="7000875" y="957263"/>
          <p14:tracePt t="16247" x="7000875" y="949325"/>
          <p14:tracePt t="16255" x="7000875" y="941388"/>
          <p14:tracePt t="16262" x="6992938" y="941388"/>
          <p14:tracePt t="16263" x="6992938" y="933450"/>
          <p14:tracePt t="16408" x="6992938" y="941388"/>
          <p14:tracePt t="16413" x="6992938" y="949325"/>
          <p14:tracePt t="16421" x="6992938" y="957263"/>
          <p14:tracePt t="16429" x="6992938" y="965200"/>
          <p14:tracePt t="16441" x="6992938" y="973138"/>
          <p14:tracePt t="16449" x="6992938" y="981075"/>
          <p14:tracePt t="16459" x="6992938" y="989013"/>
          <p14:tracePt t="16467" x="6985000" y="996950"/>
          <p14:tracePt t="16475" x="6985000" y="1004888"/>
          <p14:tracePt t="16483" x="6985000" y="1012825"/>
          <p14:tracePt t="16489" x="6985000" y="1020763"/>
          <p14:tracePt t="16495" x="6985000" y="1028700"/>
          <p14:tracePt t="16503" x="6992938" y="1036638"/>
          <p14:tracePt t="16511" x="6992938" y="1044575"/>
          <p14:tracePt t="16519" x="6992938" y="1052513"/>
          <p14:tracePt t="16525" x="6992938" y="1060450"/>
          <p14:tracePt t="16533" x="6992938" y="1068388"/>
          <p14:tracePt t="16539" x="6992938" y="1076325"/>
          <p14:tracePt t="16544" x="6992938" y="1084263"/>
          <p14:tracePt t="16553" x="6985000" y="1092200"/>
          <p14:tracePt t="16557" x="6985000" y="1100138"/>
          <p14:tracePt t="16561" x="6985000" y="1108075"/>
          <p14:tracePt t="16567" x="6985000" y="1116013"/>
          <p14:tracePt t="16573" x="6985000" y="1123950"/>
          <p14:tracePt t="16577" x="6985000" y="1131888"/>
          <p14:tracePt t="16583" x="6985000" y="1139825"/>
          <p14:tracePt t="16587" x="6977063" y="1139825"/>
          <p14:tracePt t="16589" x="6977063" y="1147763"/>
          <p14:tracePt t="16594" x="6977063" y="1155700"/>
          <p14:tracePt t="16602" x="6977063" y="1163638"/>
          <p14:tracePt t="16607" x="6977063" y="1171575"/>
          <p14:tracePt t="16613" x="6977063" y="1179513"/>
          <p14:tracePt t="16619" x="6977063" y="1187450"/>
          <p14:tracePt t="16625" x="6977063" y="1195388"/>
          <p14:tracePt t="16635" x="6977063" y="1204913"/>
          <p14:tracePt t="16653" x="6977063" y="1212850"/>
          <p14:tracePt t="16663" x="6977063" y="1220788"/>
          <p14:tracePt t="16669" x="6977063" y="1228725"/>
          <p14:tracePt t="16677" x="6977063" y="1236663"/>
          <p14:tracePt t="16686" x="6977063" y="1244600"/>
          <p14:tracePt t="16691" x="6977063" y="1252538"/>
          <p14:tracePt t="16697" x="6977063" y="1260475"/>
          <p14:tracePt t="16705" x="6977063" y="1268413"/>
          <p14:tracePt t="16714" x="6977063" y="1276350"/>
          <p14:tracePt t="16728" x="6977063" y="1284288"/>
          <p14:tracePt t="16763" x="6977063" y="1292225"/>
          <p14:tracePt t="16789" x="6977063" y="1300163"/>
          <p14:tracePt t="16903" x="6977063" y="1308100"/>
          <p14:tracePt t="16999" x="6977063" y="1316038"/>
          <p14:tracePt t="17019" x="6977063" y="1323975"/>
          <p14:tracePt t="17035" x="6977063" y="1331913"/>
          <p14:tracePt t="17047" x="6977063" y="1339850"/>
          <p14:tracePt t="17063" x="6977063" y="1347788"/>
          <p14:tracePt t="17083" x="6977063" y="1355725"/>
          <p14:tracePt t="17108" x="6977063" y="1363663"/>
          <p14:tracePt t="17125" x="6977063" y="1371600"/>
          <p14:tracePt t="17141" x="6977063" y="1379538"/>
          <p14:tracePt t="17207" x="6977063" y="1387475"/>
          <p14:tracePt t="17217" x="6977063" y="1395413"/>
          <p14:tracePt t="17229" x="6977063" y="1403350"/>
          <p14:tracePt t="17232" x="6969125" y="1403350"/>
          <p14:tracePt t="17243" x="6969125" y="1411288"/>
          <p14:tracePt t="17423" x="6969125" y="1419225"/>
          <p14:tracePt t="17449" x="6961188" y="1419225"/>
          <p14:tracePt t="17453" x="6961188" y="1427163"/>
          <p14:tracePt t="17469" x="6953250" y="1427163"/>
          <p14:tracePt t="17473" x="6953250" y="1435100"/>
          <p14:tracePt t="17479" x="6945313" y="1435100"/>
          <p14:tracePt t="17487" x="6937375" y="1443038"/>
          <p14:tracePt t="17494" x="6929438" y="1443038"/>
          <p14:tracePt t="17499" x="6921500" y="1443038"/>
          <p14:tracePt t="17502" x="6921500" y="1450975"/>
          <p14:tracePt t="17505" x="6913563" y="1450975"/>
          <p14:tracePt t="17506" x="6905625" y="1450975"/>
          <p14:tracePt t="17511" x="6897688" y="1450975"/>
          <p14:tracePt t="17515" x="6889750" y="1450975"/>
          <p14:tracePt t="17519" x="6881813" y="1458913"/>
          <p14:tracePt t="17521" x="6873875" y="1458913"/>
          <p14:tracePt t="17525" x="6865938" y="1458913"/>
          <p14:tracePt t="17527" x="6858000" y="1458913"/>
          <p14:tracePt t="17529" x="6850063" y="1458913"/>
          <p14:tracePt t="17530" x="6850063" y="1466850"/>
          <p14:tracePt t="17532" x="6842125" y="1466850"/>
          <p14:tracePt t="17535" x="6834188" y="1466850"/>
          <p14:tracePt t="17537" x="6826250" y="1466850"/>
          <p14:tracePt t="17538" x="6818313" y="1466850"/>
          <p14:tracePt t="17543" x="6810375" y="1474788"/>
          <p14:tracePt t="17545" x="6802438" y="1474788"/>
          <p14:tracePt t="17546" x="6794500" y="1474788"/>
          <p14:tracePt t="17549" x="6784975" y="1474788"/>
          <p14:tracePt t="17553" x="6769100" y="1482725"/>
          <p14:tracePt t="17555" x="6761163" y="1482725"/>
          <p14:tracePt t="17557" x="6753225" y="1490663"/>
          <p14:tracePt t="17560" x="6745288" y="1490663"/>
          <p14:tracePt t="17561" x="6737350" y="1490663"/>
          <p14:tracePt t="17563" x="6729413" y="1490663"/>
          <p14:tracePt t="17565" x="6721475" y="1498600"/>
          <p14:tracePt t="17567" x="6705600" y="1498600"/>
          <p14:tracePt t="17571" x="6697663" y="1498600"/>
          <p14:tracePt t="17574" x="6689725" y="1498600"/>
          <p14:tracePt t="17577" x="6673850" y="1498600"/>
          <p14:tracePt t="17578" x="6665913" y="1498600"/>
          <p14:tracePt t="17581" x="6657975" y="1506538"/>
          <p14:tracePt t="17587" x="6642100" y="1506538"/>
          <p14:tracePt t="17590" x="6634163" y="1506538"/>
          <p14:tracePt t="17593" x="6626225" y="1506538"/>
          <p14:tracePt t="17595" x="6618288" y="1514475"/>
          <p14:tracePt t="17596" x="6610350" y="1514475"/>
          <p14:tracePt t="17603" x="6594475" y="1514475"/>
          <p14:tracePt t="17605" x="6586538" y="1514475"/>
          <p14:tracePt t="17607" x="6586538" y="1522413"/>
          <p14:tracePt t="17608" x="6578600" y="1522413"/>
          <p14:tracePt t="17610" x="6570663" y="1522413"/>
          <p14:tracePt t="17613" x="6562725" y="1522413"/>
          <p14:tracePt t="17617" x="6554788" y="1522413"/>
          <p14:tracePt t="17619" x="6546850" y="1530350"/>
          <p14:tracePt t="17622" x="6530975" y="1530350"/>
          <p14:tracePt t="17626" x="6523038" y="1530350"/>
          <p14:tracePt t="17628" x="6515100" y="1538288"/>
          <p14:tracePt t="17633" x="6507163" y="1538288"/>
          <p14:tracePt t="17637" x="6491288" y="1547813"/>
          <p14:tracePt t="17641" x="6483350" y="1547813"/>
          <p14:tracePt t="17642" x="6475413" y="1547813"/>
          <p14:tracePt t="17646" x="6467475" y="1547813"/>
          <p14:tracePt t="17648" x="6459538" y="1555750"/>
          <p14:tracePt t="17652" x="6451600" y="1555750"/>
          <p14:tracePt t="17656" x="6434138" y="1555750"/>
          <p14:tracePt t="17658" x="6426200" y="1563688"/>
          <p14:tracePt t="17660" x="6418263" y="1563688"/>
          <p14:tracePt t="17662" x="6410325" y="1563688"/>
          <p14:tracePt t="17664" x="6402388" y="1571625"/>
          <p14:tracePt t="17667" x="6394450" y="1571625"/>
          <p14:tracePt t="17671" x="6378575" y="1579563"/>
          <p14:tracePt t="17673" x="6370638" y="1579563"/>
          <p14:tracePt t="17675" x="6362700" y="1579563"/>
          <p14:tracePt t="17676" x="6354763" y="1579563"/>
          <p14:tracePt t="17678" x="6346825" y="1587500"/>
          <p14:tracePt t="17680" x="6338888" y="1587500"/>
          <p14:tracePt t="17682" x="6330950" y="1595438"/>
          <p14:tracePt t="17687" x="6315075" y="1595438"/>
          <p14:tracePt t="17689" x="6307138" y="1603375"/>
          <p14:tracePt t="17691" x="6299200" y="1603375"/>
          <p14:tracePt t="17693" x="6291263" y="1603375"/>
          <p14:tracePt t="17694" x="6283325" y="1603375"/>
          <p14:tracePt t="17696" x="6275388" y="1611313"/>
          <p14:tracePt t="17699" x="6267450" y="1611313"/>
          <p14:tracePt t="17703" x="6251575" y="1611313"/>
          <p14:tracePt t="17706" x="6243638" y="1611313"/>
          <p14:tracePt t="17707" x="6235700" y="1619250"/>
          <p14:tracePt t="17711" x="6227763" y="1619250"/>
          <p14:tracePt t="17712" x="6219825" y="1619250"/>
          <p14:tracePt t="17715" x="6211888" y="1619250"/>
          <p14:tracePt t="17716" x="6203950" y="1627188"/>
          <p14:tracePt t="17719" x="6196013" y="1627188"/>
          <p14:tracePt t="17721" x="6188075" y="1627188"/>
          <p14:tracePt t="17723" x="6180138" y="1627188"/>
          <p14:tracePt t="17724" x="6172200" y="1635125"/>
          <p14:tracePt t="17726" x="6164263" y="1635125"/>
          <p14:tracePt t="17729" x="6156325" y="1635125"/>
          <p14:tracePt t="17731" x="6148388" y="1635125"/>
          <p14:tracePt t="17733" x="6140450" y="1635125"/>
          <p14:tracePt t="17735" x="6132513" y="1643063"/>
          <p14:tracePt t="17738" x="6124575" y="1643063"/>
          <p14:tracePt t="17739" x="6116638" y="1643063"/>
          <p14:tracePt t="17740" x="6108700" y="1651000"/>
          <p14:tracePt t="17742" x="6100763" y="1651000"/>
          <p14:tracePt t="17745" x="6091238" y="1651000"/>
          <p14:tracePt t="17747" x="6083300" y="1651000"/>
          <p14:tracePt t="17748" x="6075363" y="1651000"/>
          <p14:tracePt t="17753" x="6059488" y="1658938"/>
          <p14:tracePt t="17757" x="6035675" y="1658938"/>
          <p14:tracePt t="17759" x="6027738" y="1666875"/>
          <p14:tracePt t="17761" x="6019800" y="1666875"/>
          <p14:tracePt t="17763" x="6011863" y="1666875"/>
          <p14:tracePt t="17764" x="6003925" y="1666875"/>
          <p14:tracePt t="17767" x="5995988" y="1674813"/>
          <p14:tracePt t="17771" x="5988050" y="1674813"/>
          <p14:tracePt t="17773" x="5980113" y="1682750"/>
          <p14:tracePt t="17774" x="5972175" y="1682750"/>
          <p14:tracePt t="17776" x="5964238" y="1682750"/>
          <p14:tracePt t="17779" x="5956300" y="1690688"/>
          <p14:tracePt t="17780" x="5948363" y="1690688"/>
          <p14:tracePt t="17782" x="5940425" y="1690688"/>
          <p14:tracePt t="17785" x="5932488" y="1698625"/>
          <p14:tracePt t="17787" x="5916613" y="1698625"/>
          <p14:tracePt t="17790" x="5908675" y="1698625"/>
          <p14:tracePt t="17793" x="5892800" y="1706563"/>
          <p14:tracePt t="17795" x="5884863" y="1706563"/>
          <p14:tracePt t="17796" x="5876925" y="1706563"/>
          <p14:tracePt t="17798" x="5868988" y="1706563"/>
          <p14:tracePt t="17803" x="5853113" y="1714500"/>
          <p14:tracePt t="17805" x="5845175" y="1714500"/>
          <p14:tracePt t="17807" x="5837238" y="1714500"/>
          <p14:tracePt t="17809" x="5829300" y="1714500"/>
          <p14:tracePt t="17810" x="5821363" y="1714500"/>
          <p14:tracePt t="17813" x="5813425" y="1714500"/>
          <p14:tracePt t="17814" x="5805488" y="1714500"/>
          <p14:tracePt t="17817" x="5797550" y="1722438"/>
          <p14:tracePt t="17820" x="5781675" y="1722438"/>
          <p14:tracePt t="17823" x="5773738" y="1722438"/>
          <p14:tracePt t="17824" x="5765800" y="1722438"/>
          <p14:tracePt t="17827" x="5749925" y="1722438"/>
          <p14:tracePt t="17831" x="5740400" y="1730375"/>
          <p14:tracePt t="17832" x="5732463" y="1730375"/>
          <p14:tracePt t="17837" x="5716588" y="1730375"/>
          <p14:tracePt t="17839" x="5708650" y="1730375"/>
          <p14:tracePt t="17842" x="5700713" y="1730375"/>
          <p14:tracePt t="17843" x="5692775" y="1730375"/>
          <p14:tracePt t="17844" x="5684838" y="1730375"/>
          <p14:tracePt t="17846" x="5668963" y="1730375"/>
          <p14:tracePt t="17853" x="5653088" y="1738313"/>
          <p14:tracePt t="17855" x="5645150" y="1738313"/>
          <p14:tracePt t="17857" x="5637213" y="1738313"/>
          <p14:tracePt t="17859" x="5629275" y="1738313"/>
          <p14:tracePt t="17860" x="5621338" y="1738313"/>
          <p14:tracePt t="17862" x="5613400" y="1738313"/>
          <p14:tracePt t="17864" x="5605463" y="1738313"/>
          <p14:tracePt t="17867" x="5597525" y="1738313"/>
          <p14:tracePt t="17869" x="5589588" y="1738313"/>
          <p14:tracePt t="17873" x="5581650" y="1738313"/>
          <p14:tracePt t="17874" x="5573713" y="1738313"/>
          <p14:tracePt t="17876" x="5565775" y="1738313"/>
          <p14:tracePt t="17880" x="5557838" y="1738313"/>
          <p14:tracePt t="17883" x="5549900" y="1738313"/>
          <p14:tracePt t="17888" x="5541963" y="1738313"/>
          <p14:tracePt t="17891" x="5534025" y="1738313"/>
          <p14:tracePt t="17895" x="5526088" y="1738313"/>
          <p14:tracePt t="17898" x="5518150" y="1738313"/>
          <p14:tracePt t="17905" x="5510213" y="1738313"/>
          <p14:tracePt t="17907" x="5510213" y="1730375"/>
          <p14:tracePt t="17911" x="5502275" y="1730375"/>
          <p14:tracePt t="17919" x="5494338" y="1730375"/>
          <p14:tracePt t="17925" x="5486400" y="1730375"/>
          <p14:tracePt t="17933" x="5478463" y="1730375"/>
          <p14:tracePt t="17941" x="5470525" y="1730375"/>
          <p14:tracePt t="17949" x="5462588" y="1730375"/>
          <p14:tracePt t="17969" x="5446713" y="1730375"/>
          <p14:tracePt t="17975" x="5438775" y="1730375"/>
          <p14:tracePt t="17986" x="5430838" y="1730375"/>
          <p14:tracePt t="17997" x="5422900" y="1730375"/>
          <p14:tracePt t="18003" x="5422900" y="1722438"/>
          <p14:tracePt t="18007" x="5414963" y="1722438"/>
          <p14:tracePt t="18017" x="5407025" y="1722438"/>
          <p14:tracePt t="18027" x="5397500" y="1714500"/>
          <p14:tracePt t="18039" x="5389563" y="1714500"/>
          <p14:tracePt t="18067" x="5389563" y="1706563"/>
          <p14:tracePt t="18181" x="5381625" y="1706563"/>
          <p14:tracePt t="18193" x="5373688" y="1706563"/>
          <p14:tracePt t="18203" x="5365750" y="1698625"/>
          <p14:tracePt t="18207" x="5357813" y="1698625"/>
          <p14:tracePt t="18211" x="5349875" y="1698625"/>
          <p14:tracePt t="18215" x="5341938" y="1698625"/>
          <p14:tracePt t="18221" x="5334000" y="1690688"/>
          <p14:tracePt t="18224" x="5326063" y="1690688"/>
          <p14:tracePt t="18228" x="5318125" y="1690688"/>
          <p14:tracePt t="18233" x="5310188" y="1690688"/>
          <p14:tracePt t="18239" x="5302250" y="1690688"/>
          <p14:tracePt t="18243" x="5302250" y="1682750"/>
          <p14:tracePt t="18245" x="5294313" y="1682750"/>
          <p14:tracePt t="18249" x="5286375" y="1682750"/>
          <p14:tracePt t="18255" x="5278438" y="1682750"/>
          <p14:tracePt t="18261" x="5270500" y="1682750"/>
          <p14:tracePt t="18267" x="5262563" y="1682750"/>
          <p14:tracePt t="18273" x="5262563" y="1674813"/>
          <p14:tracePt t="18275" x="5254625" y="1674813"/>
          <p14:tracePt t="18281" x="5246688" y="1674813"/>
          <p14:tracePt t="18285" x="5238750" y="1674813"/>
          <p14:tracePt t="18293" x="5230813" y="1674813"/>
          <p14:tracePt t="18299" x="5222875" y="1674813"/>
          <p14:tracePt t="18305" x="5214938" y="1674813"/>
          <p14:tracePt t="18313" x="5207000" y="1674813"/>
          <p14:tracePt t="18321" x="5199063" y="1674813"/>
          <p14:tracePt t="18331" x="5191125" y="1674813"/>
          <p14:tracePt t="18339" x="5183188" y="1674813"/>
          <p14:tracePt t="18353" x="5175250" y="1674813"/>
          <p14:tracePt t="18365" x="5167313" y="1674813"/>
          <p14:tracePt t="18387" x="5159375" y="1674813"/>
          <p14:tracePt t="18473" x="5159375" y="1682750"/>
          <p14:tracePt t="18503" x="5151438" y="1682750"/>
          <p14:tracePt t="18539" x="5151438" y="1690688"/>
          <p14:tracePt t="18626" x="5151438" y="1698625"/>
          <p14:tracePt t="19161" x="5143500" y="1698625"/>
          <p14:tracePt t="19164" x="5143500" y="1690688"/>
          <p14:tracePt t="19181" x="5135563" y="1690688"/>
          <p14:tracePt t="19201" x="5127625" y="1690688"/>
          <p14:tracePt t="19209" x="5127625" y="1698625"/>
          <p14:tracePt t="19215" x="5119688" y="1698625"/>
          <p14:tracePt t="19223" x="5111750" y="1698625"/>
          <p14:tracePt t="19225" x="5111750" y="1706563"/>
          <p14:tracePt t="19231" x="5103813" y="1706563"/>
          <p14:tracePt t="19233" x="5103813" y="1714500"/>
          <p14:tracePt t="19237" x="5095875" y="1714500"/>
          <p14:tracePt t="19241" x="5095875" y="1722438"/>
          <p14:tracePt t="19245" x="5087938" y="1722438"/>
          <p14:tracePt t="19249" x="5087938" y="1730375"/>
          <p14:tracePt t="19253" x="5080000" y="1730375"/>
          <p14:tracePt t="19261" x="5080000" y="1738313"/>
          <p14:tracePt t="19267" x="5072063" y="1738313"/>
          <p14:tracePt t="19272" x="5072063" y="1746250"/>
          <p14:tracePt t="19279" x="5072063" y="1754188"/>
          <p14:tracePt t="19283" x="5064125" y="1754188"/>
          <p14:tracePt t="19288" x="5064125" y="1762125"/>
          <p14:tracePt t="19291" x="5064125" y="1770063"/>
          <p14:tracePt t="19295" x="5064125" y="1778000"/>
          <p14:tracePt t="19298" x="5056188" y="1785938"/>
          <p14:tracePt t="19303" x="5056188" y="1793875"/>
          <p14:tracePt t="19307" x="5056188" y="1801813"/>
          <p14:tracePt t="19309" x="5056188" y="1809750"/>
          <p14:tracePt t="19312" x="5056188" y="1817688"/>
          <p14:tracePt t="19315" x="5056188" y="1825625"/>
          <p14:tracePt t="19316" x="5056188" y="1833563"/>
          <p14:tracePt t="19321" x="5056188" y="1841500"/>
          <p14:tracePt t="19322" x="5056188" y="1849438"/>
          <p14:tracePt t="19325" x="5056188" y="1857375"/>
          <p14:tracePt t="19326" x="5056188" y="1865313"/>
          <p14:tracePt t="19329" x="5056188" y="1873250"/>
          <p14:tracePt t="19330" x="5056188" y="1881188"/>
          <p14:tracePt t="19333" x="5056188" y="1890713"/>
          <p14:tracePt t="19336" x="5056188" y="1898650"/>
          <p14:tracePt t="19337" x="5056188" y="1906588"/>
          <p14:tracePt t="19339" x="5056188" y="1914525"/>
          <p14:tracePt t="19340" x="5056188" y="1922463"/>
          <p14:tracePt t="19343" x="5046663" y="1930400"/>
          <p14:tracePt t="19345" x="5046663" y="1938338"/>
          <p14:tracePt t="19347" x="5046663" y="1946275"/>
          <p14:tracePt t="19349" x="5046663" y="1954213"/>
          <p14:tracePt t="19353" x="5046663" y="1970088"/>
          <p14:tracePt t="19355" x="5046663" y="1978025"/>
          <p14:tracePt t="19359" x="5046663" y="1993900"/>
          <p14:tracePt t="19361" x="5046663" y="2001838"/>
          <p14:tracePt t="19365" x="5046663" y="2009775"/>
          <p14:tracePt t="19367" x="5046663" y="2017713"/>
          <p14:tracePt t="19370" x="5046663" y="2033588"/>
          <p14:tracePt t="19375" x="5046663" y="2041525"/>
          <p14:tracePt t="19377" x="5046663" y="2049463"/>
          <p14:tracePt t="19379" x="5046663" y="2057400"/>
          <p14:tracePt t="19382" x="5046663" y="2065338"/>
          <p14:tracePt t="19385" x="5046663" y="2073275"/>
          <p14:tracePt t="19388" x="5046663" y="2081213"/>
          <p14:tracePt t="19390" x="5056188" y="2089150"/>
          <p14:tracePt t="19394" x="5056188" y="2097088"/>
          <p14:tracePt t="19396" x="5056188" y="2105025"/>
          <p14:tracePt t="19401" x="5056188" y="2112963"/>
          <p14:tracePt t="19404" x="5064125" y="2120900"/>
          <p14:tracePt t="19408" x="5064125" y="2128838"/>
          <p14:tracePt t="19412" x="5064125" y="2136775"/>
          <p14:tracePt t="19414" x="5072063" y="2136775"/>
          <p14:tracePt t="19416" x="5072063" y="2144713"/>
          <p14:tracePt t="19419" x="5072063" y="2152650"/>
          <p14:tracePt t="19422" x="5080000" y="2160588"/>
          <p14:tracePt t="19426" x="5080000" y="2168525"/>
          <p14:tracePt t="19428" x="5087938" y="2168525"/>
          <p14:tracePt t="19430" x="5087938" y="2176463"/>
          <p14:tracePt t="19432" x="5087938" y="2184400"/>
          <p14:tracePt t="19434" x="5095875" y="2184400"/>
          <p14:tracePt t="19436" x="5095875" y="2192338"/>
          <p14:tracePt t="19438" x="5103813" y="2200275"/>
          <p14:tracePt t="19440" x="5103813" y="2208213"/>
          <p14:tracePt t="19442" x="5111750" y="2208213"/>
          <p14:tracePt t="19444" x="5111750" y="2216150"/>
          <p14:tracePt t="19446" x="5119688" y="2224088"/>
          <p14:tracePt t="19448" x="5119688" y="2233613"/>
          <p14:tracePt t="19451" x="5127625" y="2241550"/>
          <p14:tracePt t="19453" x="5135563" y="2249488"/>
          <p14:tracePt t="19456" x="5143500" y="2257425"/>
          <p14:tracePt t="19458" x="5151438" y="2265363"/>
          <p14:tracePt t="19462" x="5159375" y="2273300"/>
          <p14:tracePt t="19464" x="5167313" y="2281238"/>
          <p14:tracePt t="19466" x="5175250" y="2289175"/>
          <p14:tracePt t="19468" x="5183188" y="2297113"/>
          <p14:tracePt t="19470" x="5191125" y="2305050"/>
          <p14:tracePt t="19472" x="5199063" y="2312988"/>
          <p14:tracePt t="19474" x="5207000" y="2312988"/>
          <p14:tracePt t="19476" x="5214938" y="2320925"/>
          <p14:tracePt t="19478" x="5222875" y="2328863"/>
          <p14:tracePt t="19480" x="5230813" y="2336800"/>
          <p14:tracePt t="19482" x="5238750" y="2344738"/>
          <p14:tracePt t="19484" x="5246688" y="2352675"/>
          <p14:tracePt t="19486" x="5254625" y="2352675"/>
          <p14:tracePt t="19488" x="5262563" y="2360613"/>
          <p14:tracePt t="19490" x="5270500" y="2368550"/>
          <p14:tracePt t="19492" x="5286375" y="2376488"/>
          <p14:tracePt t="19494" x="5294313" y="2384425"/>
          <p14:tracePt t="19496" x="5302250" y="2392363"/>
          <p14:tracePt t="19498" x="5318125" y="2400300"/>
          <p14:tracePt t="19501" x="5326063" y="2408238"/>
          <p14:tracePt t="19502" x="5334000" y="2416175"/>
          <p14:tracePt t="19504" x="5349875" y="2424113"/>
          <p14:tracePt t="19506" x="5357813" y="2424113"/>
          <p14:tracePt t="19508" x="5373688" y="2432050"/>
          <p14:tracePt t="19510" x="5381625" y="2439988"/>
          <p14:tracePt t="19512" x="5389563" y="2447925"/>
          <p14:tracePt t="19514" x="5407025" y="2455863"/>
          <p14:tracePt t="19516" x="5422900" y="2455863"/>
          <p14:tracePt t="19518" x="5430838" y="2463800"/>
          <p14:tracePt t="19521" x="5446713" y="2471738"/>
          <p14:tracePt t="19522" x="5454650" y="2471738"/>
          <p14:tracePt t="19524" x="5470525" y="2479675"/>
          <p14:tracePt t="19526" x="5486400" y="2479675"/>
          <p14:tracePt t="19528" x="5494338" y="2487613"/>
          <p14:tracePt t="19530" x="5510213" y="2495550"/>
          <p14:tracePt t="19532" x="5526088" y="2495550"/>
          <p14:tracePt t="19534" x="5534025" y="2503488"/>
          <p14:tracePt t="19537" x="5549900" y="2511425"/>
          <p14:tracePt t="19538" x="5557838" y="2511425"/>
          <p14:tracePt t="19540" x="5573713" y="2519363"/>
          <p14:tracePt t="19542" x="5581650" y="2519363"/>
          <p14:tracePt t="19544" x="5597525" y="2519363"/>
          <p14:tracePt t="19546" x="5613400" y="2527300"/>
          <p14:tracePt t="19548" x="5621338" y="2527300"/>
          <p14:tracePt t="19551" x="5637213" y="2527300"/>
          <p14:tracePt t="19552" x="5645150" y="2535238"/>
          <p14:tracePt t="19554" x="5661025" y="2535238"/>
          <p14:tracePt t="19556" x="5668963" y="2535238"/>
          <p14:tracePt t="19558" x="5676900" y="2535238"/>
          <p14:tracePt t="19560" x="5692775" y="2535238"/>
          <p14:tracePt t="19562" x="5700713" y="2535238"/>
          <p14:tracePt t="19564" x="5708650" y="2535238"/>
          <p14:tracePt t="19566" x="5716588" y="2535238"/>
          <p14:tracePt t="19568" x="5724525" y="2535238"/>
          <p14:tracePt t="19570" x="5740400" y="2543175"/>
          <p14:tracePt t="19572" x="5749925" y="2543175"/>
          <p14:tracePt t="19574" x="5757863" y="2535238"/>
          <p14:tracePt t="19578" x="5765800" y="2535238"/>
          <p14:tracePt t="19580" x="5773738" y="2535238"/>
          <p14:tracePt t="19582" x="5781675" y="2535238"/>
          <p14:tracePt t="19584" x="5789613" y="2527300"/>
          <p14:tracePt t="19586" x="5797550" y="2527300"/>
          <p14:tracePt t="19590" x="5805488" y="2519363"/>
          <p14:tracePt t="19592" x="5813425" y="2519363"/>
          <p14:tracePt t="19594" x="5821363" y="2511425"/>
          <p14:tracePt t="19598" x="5829300" y="2503488"/>
          <p14:tracePt t="19603" x="5837238" y="2495550"/>
          <p14:tracePt t="19604" x="5837238" y="2487613"/>
          <p14:tracePt t="19608" x="5845175" y="2479675"/>
          <p14:tracePt t="19610" x="5845175" y="2471738"/>
          <p14:tracePt t="19614" x="5853113" y="2463800"/>
          <p14:tracePt t="19616" x="5853113" y="2455863"/>
          <p14:tracePt t="19620" x="5853113" y="2447925"/>
          <p14:tracePt t="19622" x="5853113" y="2439988"/>
          <p14:tracePt t="19624" x="5853113" y="2432050"/>
          <p14:tracePt t="19626" x="5853113" y="2424113"/>
          <p14:tracePt t="19628" x="5861050" y="2416175"/>
          <p14:tracePt t="19630" x="5861050" y="2408238"/>
          <p14:tracePt t="19632" x="5861050" y="2400300"/>
          <p14:tracePt t="19634" x="5861050" y="2392363"/>
          <p14:tracePt t="19636" x="5861050" y="2384425"/>
          <p14:tracePt t="19639" x="5861050" y="2368550"/>
          <p14:tracePt t="19640" x="5861050" y="2360613"/>
          <p14:tracePt t="19642" x="5861050" y="2352675"/>
          <p14:tracePt t="19644" x="5861050" y="2344738"/>
          <p14:tracePt t="19646" x="5861050" y="2328863"/>
          <p14:tracePt t="19648" x="5861050" y="2320925"/>
          <p14:tracePt t="19651" x="5861050" y="2312988"/>
          <p14:tracePt t="19653" x="5861050" y="2305050"/>
          <p14:tracePt t="19654" x="5861050" y="2297113"/>
          <p14:tracePt t="19656" x="5861050" y="2281238"/>
          <p14:tracePt t="19658" x="5861050" y="2273300"/>
          <p14:tracePt t="19660" x="5853113" y="2265363"/>
          <p14:tracePt t="19662" x="5853113" y="2257425"/>
          <p14:tracePt t="19664" x="5853113" y="2249488"/>
          <p14:tracePt t="19667" x="5853113" y="2241550"/>
          <p14:tracePt t="19668" x="5845175" y="2224088"/>
          <p14:tracePt t="19670" x="5845175" y="2216150"/>
          <p14:tracePt t="19672" x="5845175" y="2208213"/>
          <p14:tracePt t="19674" x="5837238" y="2200275"/>
          <p14:tracePt t="19676" x="5837238" y="2184400"/>
          <p14:tracePt t="19678" x="5837238" y="2176463"/>
          <p14:tracePt t="19680" x="5829300" y="2168525"/>
          <p14:tracePt t="19682" x="5821363" y="2160588"/>
          <p14:tracePt t="19684" x="5821363" y="2144713"/>
          <p14:tracePt t="19686" x="5813425" y="2136775"/>
          <p14:tracePt t="19688" x="5813425" y="2120900"/>
          <p14:tracePt t="19690" x="5805488" y="2105025"/>
          <p14:tracePt t="19692" x="5805488" y="2097088"/>
          <p14:tracePt t="19694" x="5797550" y="2089150"/>
          <p14:tracePt t="19696" x="5797550" y="2073275"/>
          <p14:tracePt t="19698" x="5789613" y="2065338"/>
          <p14:tracePt t="19701" x="5789613" y="2049463"/>
          <p14:tracePt t="19702" x="5781675" y="2033588"/>
          <p14:tracePt t="19704" x="5773738" y="2025650"/>
          <p14:tracePt t="19706" x="5765800" y="2009775"/>
          <p14:tracePt t="19708" x="5765800" y="1993900"/>
          <p14:tracePt t="19710" x="5757863" y="1978025"/>
          <p14:tracePt t="19713" x="5749925" y="1970088"/>
          <p14:tracePt t="19715" x="5740400" y="1954213"/>
          <p14:tracePt t="19717" x="5732463" y="1946275"/>
          <p14:tracePt t="19719" x="5724525" y="1938338"/>
          <p14:tracePt t="19721" x="5724525" y="1922463"/>
          <p14:tracePt t="19722" x="5716588" y="1914525"/>
          <p14:tracePt t="19726" x="5700713" y="1890713"/>
          <p14:tracePt t="19728" x="5700713" y="1881188"/>
          <p14:tracePt t="19730" x="5692775" y="1873250"/>
          <p14:tracePt t="19733" x="5684838" y="1865313"/>
          <p14:tracePt t="19736" x="5684838" y="1857375"/>
          <p14:tracePt t="19737" x="5676900" y="1857375"/>
          <p14:tracePt t="19739" x="5668963" y="1849438"/>
          <p14:tracePt t="19743" x="5661025" y="1833563"/>
          <p14:tracePt t="19745" x="5653088" y="1825625"/>
          <p14:tracePt t="19748" x="5645150" y="1817688"/>
          <p14:tracePt t="19753" x="5637213" y="1809750"/>
          <p14:tracePt t="19757" x="5629275" y="1809750"/>
          <p14:tracePt t="19759" x="5629275" y="1801813"/>
          <p14:tracePt t="19760" x="5621338" y="1801813"/>
          <p14:tracePt t="19763" x="5621338" y="1793875"/>
          <p14:tracePt t="19764" x="5613400" y="1793875"/>
          <p14:tracePt t="19766" x="5605463" y="1793875"/>
          <p14:tracePt t="19771" x="5597525" y="1785938"/>
          <p14:tracePt t="19774" x="5589588" y="1785938"/>
          <p14:tracePt t="19776" x="5581650" y="1785938"/>
          <p14:tracePt t="19781" x="5573713" y="1785938"/>
          <p14:tracePt t="19783" x="5565775" y="1785938"/>
          <p14:tracePt t="19788" x="5557838" y="1785938"/>
          <p14:tracePt t="19793" x="5549900" y="1785938"/>
          <p14:tracePt t="19797" x="5541963" y="1785938"/>
          <p14:tracePt t="19803" x="5534025" y="1793875"/>
          <p14:tracePt t="19809" x="5526088" y="1793875"/>
          <p14:tracePt t="19813" x="5526088" y="1801813"/>
          <p14:tracePt t="19814" x="5518150" y="1801813"/>
          <p14:tracePt t="19819" x="5518150" y="1809750"/>
          <p14:tracePt t="19821" x="5510213" y="1809750"/>
          <p14:tracePt t="19823" x="5510213" y="1817688"/>
          <p14:tracePt t="19824" x="5502275" y="1817688"/>
          <p14:tracePt t="19826" x="5502275" y="1825625"/>
          <p14:tracePt t="19831" x="5494338" y="1833563"/>
          <p14:tracePt t="19833" x="5494338" y="1841500"/>
          <p14:tracePt t="19836" x="5486400" y="1857375"/>
          <p14:tracePt t="19839" x="5486400" y="1865313"/>
          <p14:tracePt t="19841" x="5486400" y="1873250"/>
          <p14:tracePt t="19843" x="5486400" y="1881188"/>
          <p14:tracePt t="19844" x="5478463" y="1898650"/>
          <p14:tracePt t="19846" x="5478463" y="1906588"/>
          <p14:tracePt t="19848" x="5478463" y="1914525"/>
          <p14:tracePt t="19853" x="5470525" y="1938338"/>
          <p14:tracePt t="19855" x="5470525" y="1954213"/>
          <p14:tracePt t="19859" x="5470525" y="1978025"/>
          <p14:tracePt t="19860" x="5470525" y="2001838"/>
          <p14:tracePt t="19862" x="5470525" y="2009775"/>
          <p14:tracePt t="19864" x="5462588" y="2025650"/>
          <p14:tracePt t="19867" x="5462588" y="2041525"/>
          <p14:tracePt t="19869" x="5462588" y="2057400"/>
          <p14:tracePt t="19874" x="5462588" y="2089150"/>
          <p14:tracePt t="19875" x="5462588" y="2097088"/>
          <p14:tracePt t="19877" x="5462588" y="2112963"/>
          <p14:tracePt t="19878" x="5462588" y="2128838"/>
          <p14:tracePt t="19880" x="5462588" y="2144713"/>
          <p14:tracePt t="19882" x="5462588" y="2160588"/>
          <p14:tracePt t="19885" x="5454650" y="2176463"/>
          <p14:tracePt t="19889" x="5454650" y="2216150"/>
          <p14:tracePt t="19891" x="5454650" y="2233613"/>
          <p14:tracePt t="19892" x="5454650" y="2249488"/>
          <p14:tracePt t="19894" x="5454650" y="2265363"/>
          <p14:tracePt t="19896" x="5454650" y="2281238"/>
          <p14:tracePt t="19898" x="5454650" y="2297113"/>
          <p14:tracePt t="19903" x="5454650" y="2328863"/>
          <p14:tracePt t="19906" x="5454650" y="2344738"/>
          <p14:tracePt t="19907" x="5454650" y="2360613"/>
          <p14:tracePt t="19908" x="5446713" y="2376488"/>
          <p14:tracePt t="19910" x="5446713" y="2384425"/>
          <p14:tracePt t="19913" x="5446713" y="2400300"/>
          <p14:tracePt t="19914" x="5446713" y="2416175"/>
          <p14:tracePt t="19917" x="5446713" y="2432050"/>
          <p14:tracePt t="19920" x="5446713" y="2447925"/>
          <p14:tracePt t="19922" x="5446713" y="2455863"/>
          <p14:tracePt t="19923" x="5438775" y="2471738"/>
          <p14:tracePt t="19924" x="5438775" y="2487613"/>
          <p14:tracePt t="19926" x="5438775" y="2503488"/>
          <p14:tracePt t="19928" x="5438775" y="2519363"/>
          <p14:tracePt t="19931" x="5438775" y="2527300"/>
          <p14:tracePt t="19933" x="5438775" y="2535238"/>
          <p14:tracePt t="19937" x="5438775" y="2559050"/>
          <p14:tracePt t="19939" x="5430838" y="2576513"/>
          <p14:tracePt t="19940" x="5430838" y="2584450"/>
          <p14:tracePt t="19942" x="5430838" y="2600325"/>
          <p14:tracePt t="19944" x="5430838" y="2608263"/>
          <p14:tracePt t="19946" x="5422900" y="2624138"/>
          <p14:tracePt t="19949" x="5422900" y="2632075"/>
          <p14:tracePt t="19953" x="5422900" y="2647950"/>
          <p14:tracePt t="19955" x="5422900" y="2663825"/>
          <p14:tracePt t="19957" x="5414963" y="2671763"/>
          <p14:tracePt t="19958" x="5414963" y="2679700"/>
          <p14:tracePt t="19960" x="5414963" y="2687638"/>
          <p14:tracePt t="19962" x="5414963" y="2695575"/>
          <p14:tracePt t="19965" x="5407025" y="2703513"/>
          <p14:tracePt t="19967" x="5407025" y="2711450"/>
          <p14:tracePt t="19970" x="5407025" y="2719388"/>
          <p14:tracePt t="19973" x="5407025" y="2735263"/>
          <p14:tracePt t="19975" x="5397500" y="2743200"/>
          <p14:tracePt t="19976" x="5397500" y="2751138"/>
          <p14:tracePt t="19979" x="5397500" y="2759075"/>
          <p14:tracePt t="19982" x="5389563" y="2767013"/>
          <p14:tracePt t="19985" x="5389563" y="2774950"/>
          <p14:tracePt t="19988" x="5381625" y="2782888"/>
          <p14:tracePt t="19991" x="5381625" y="2790825"/>
          <p14:tracePt t="19993" x="5381625" y="2798763"/>
          <p14:tracePt t="19997" x="5373688" y="2806700"/>
          <p14:tracePt t="20003" x="5365750" y="2822575"/>
          <p14:tracePt t="20006" x="5365750" y="2830513"/>
          <p14:tracePt t="20011" x="5357813" y="2838450"/>
          <p14:tracePt t="20013" x="5357813" y="2846388"/>
          <p14:tracePt t="20017" x="5357813" y="2854325"/>
          <p14:tracePt t="20019" x="5349875" y="2854325"/>
          <p14:tracePt t="20022" x="5349875" y="2862263"/>
          <p14:tracePt t="20025" x="5349875" y="2870200"/>
          <p14:tracePt t="20027" x="5341938" y="2870200"/>
          <p14:tracePt t="20030" x="5341938" y="2878138"/>
          <p14:tracePt t="20036" x="5334000" y="2878138"/>
          <p14:tracePt t="20038" x="5334000" y="2886075"/>
          <p14:tracePt t="20047" x="5326063" y="2886075"/>
          <p14:tracePt t="20052" x="5326063" y="2894013"/>
          <p14:tracePt t="20073" x="5326063" y="2901950"/>
          <p14:tracePt t="20089" x="5318125" y="2909888"/>
          <p14:tracePt t="20099" x="5318125" y="2919413"/>
          <p14:tracePt t="20115" x="5318125" y="2927350"/>
          <p14:tracePt t="20125" x="5326063" y="2927350"/>
          <p14:tracePt t="20127" x="5326063" y="2935288"/>
          <p14:tracePt t="20141" x="5326063" y="2943225"/>
          <p14:tracePt t="20163" x="5326063" y="2951163"/>
          <p14:tracePt t="20220" x="5326063" y="2959100"/>
          <p14:tracePt t="20235" x="5318125" y="2967038"/>
          <p14:tracePt t="20259" x="5318125" y="2974975"/>
          <p14:tracePt t="20279" x="5310188" y="2974975"/>
          <p14:tracePt t="20289" x="5310188" y="2982913"/>
          <p14:tracePt t="20299" x="5302250" y="2982913"/>
          <p14:tracePt t="20311" x="5302250" y="2990850"/>
          <p14:tracePt t="20313" x="5294313" y="2990850"/>
          <p14:tracePt t="20325" x="5286375" y="2990850"/>
          <p14:tracePt t="20335" x="5286375" y="2998788"/>
          <p14:tracePt t="20337" x="5278438" y="2998788"/>
          <p14:tracePt t="20347" x="5270500" y="2998788"/>
          <p14:tracePt t="20361" x="5262563" y="2998788"/>
          <p14:tracePt t="20381" x="5254625" y="3006725"/>
          <p14:tracePt t="20391" x="5246688" y="3006725"/>
          <p14:tracePt t="20399" x="5238750" y="3006725"/>
          <p14:tracePt t="20403" x="5230813" y="3006725"/>
          <p14:tracePt t="20405" x="5230813" y="2998788"/>
          <p14:tracePt t="20407" x="5222875" y="2998788"/>
          <p14:tracePt t="20411" x="5214938" y="2998788"/>
          <p14:tracePt t="20413" x="5207000" y="2998788"/>
          <p14:tracePt t="20417" x="5199063" y="2998788"/>
          <p14:tracePt t="20420" x="5191125" y="2998788"/>
          <p14:tracePt t="20423" x="5183188" y="2998788"/>
          <p14:tracePt t="20426" x="5175250" y="2998788"/>
          <p14:tracePt t="20429" x="5167313" y="2998788"/>
          <p14:tracePt t="20432" x="5159375" y="2998788"/>
          <p14:tracePt t="20437" x="5151438" y="2998788"/>
          <p14:tracePt t="20439" x="5143500" y="2990850"/>
          <p14:tracePt t="20443" x="5135563" y="2990850"/>
          <p14:tracePt t="20445" x="5127625" y="2990850"/>
          <p14:tracePt t="20449" x="5119688" y="2990850"/>
          <p14:tracePt t="20453" x="5103813" y="2990850"/>
          <p14:tracePt t="20457" x="5095875" y="2990850"/>
          <p14:tracePt t="20459" x="5087938" y="2990850"/>
          <p14:tracePt t="20461" x="5080000" y="2990850"/>
          <p14:tracePt t="20462" x="5072063" y="2990850"/>
          <p14:tracePt t="20465" x="5064125" y="2990850"/>
          <p14:tracePt t="20469" x="5056188" y="2990850"/>
          <p14:tracePt t="20471" x="5046663" y="2990850"/>
          <p14:tracePt t="20473" x="5038725" y="2990850"/>
          <p14:tracePt t="20474" x="5030788" y="2990850"/>
          <p14:tracePt t="20476" x="5022850" y="2990850"/>
          <p14:tracePt t="20479" x="5014913" y="2990850"/>
          <p14:tracePt t="20481" x="5006975" y="2990850"/>
          <p14:tracePt t="20486" x="4999038" y="2990850"/>
          <p14:tracePt t="20487" x="4991100" y="2990850"/>
          <p14:tracePt t="20489" x="4983163" y="2990850"/>
          <p14:tracePt t="20490" x="4975225" y="2990850"/>
          <p14:tracePt t="20492" x="4967288" y="2990850"/>
          <p14:tracePt t="20495" x="4959350" y="2990850"/>
          <p14:tracePt t="20497" x="4951413" y="2990850"/>
          <p14:tracePt t="20503" x="4935538" y="2990850"/>
          <p14:tracePt t="20504" x="4927600" y="2998788"/>
          <p14:tracePt t="20507" x="4919663" y="2998788"/>
          <p14:tracePt t="20508" x="4911725" y="2998788"/>
          <p14:tracePt t="20511" x="4903788" y="2998788"/>
          <p14:tracePt t="20512" x="4895850" y="2998788"/>
          <p14:tracePt t="20514" x="4887913" y="2998788"/>
          <p14:tracePt t="20519" x="4879975" y="3006725"/>
          <p14:tracePt t="20521" x="4872038" y="3006725"/>
          <p14:tracePt t="20522" x="4864100" y="3006725"/>
          <p14:tracePt t="20525" x="4856163" y="3006725"/>
          <p14:tracePt t="20527" x="4848225" y="3006725"/>
          <p14:tracePt t="20529" x="4840288" y="3014663"/>
          <p14:tracePt t="20530" x="4832350" y="3014663"/>
          <p14:tracePt t="20533" x="4824413" y="3014663"/>
          <p14:tracePt t="20535" x="4816475" y="3014663"/>
          <p14:tracePt t="20538" x="4808538" y="3022600"/>
          <p14:tracePt t="20539" x="4800600" y="3022600"/>
          <p14:tracePt t="20541" x="4792663" y="3022600"/>
          <p14:tracePt t="20543" x="4784725" y="3022600"/>
          <p14:tracePt t="20544" x="4776788" y="3030538"/>
          <p14:tracePt t="20546" x="4768850" y="3030538"/>
          <p14:tracePt t="20549" x="4760913" y="3038475"/>
          <p14:tracePt t="20553" x="4745038" y="3038475"/>
          <p14:tracePt t="20555" x="4737100" y="3046413"/>
          <p14:tracePt t="20557" x="4729163" y="3046413"/>
          <p14:tracePt t="20559" x="4721225" y="3054350"/>
          <p14:tracePt t="20560" x="4713288" y="3054350"/>
          <p14:tracePt t="20562" x="4705350" y="3062288"/>
          <p14:tracePt t="20565" x="4695825" y="3062288"/>
          <p14:tracePt t="20567" x="4687888" y="3070225"/>
          <p14:tracePt t="20569" x="4679950" y="3070225"/>
          <p14:tracePt t="20571" x="4672013" y="3078163"/>
          <p14:tracePt t="20573" x="4664075" y="3078163"/>
          <p14:tracePt t="20576" x="4648200" y="3086100"/>
          <p14:tracePt t="20579" x="4632325" y="3094038"/>
          <p14:tracePt t="20580" x="4624388" y="3094038"/>
          <p14:tracePt t="20582" x="4624388" y="3101975"/>
          <p14:tracePt t="20585" x="4616450" y="3101975"/>
          <p14:tracePt t="20587" x="4608513" y="3109913"/>
          <p14:tracePt t="20590" x="4600575" y="3109913"/>
          <p14:tracePt t="20592" x="4592638" y="3117850"/>
          <p14:tracePt t="20593" x="4584700" y="3117850"/>
          <p14:tracePt t="20594" x="4576763" y="3117850"/>
          <p14:tracePt t="20596" x="4568825" y="3125788"/>
          <p14:tracePt t="20598" x="4560888" y="3125788"/>
          <p14:tracePt t="20604" x="4552950" y="3133725"/>
          <p14:tracePt t="20607" x="4545013" y="3133725"/>
          <p14:tracePt t="20609" x="4537075" y="3133725"/>
          <p14:tracePt t="20611" x="4529138" y="3133725"/>
          <p14:tracePt t="20612" x="4529138" y="3141663"/>
          <p14:tracePt t="20614" x="4521200" y="3141663"/>
          <p14:tracePt t="20619" x="4513263" y="3141663"/>
          <p14:tracePt t="20625" x="4497388" y="3149600"/>
          <p14:tracePt t="20629" x="4489450" y="3149600"/>
          <p14:tracePt t="20632" x="4481513" y="3149600"/>
          <p14:tracePt t="20636" x="4473575" y="3149600"/>
          <p14:tracePt t="20640" x="4465638" y="3157538"/>
          <p14:tracePt t="20642" x="4457700" y="3157538"/>
          <p14:tracePt t="20646" x="4449763" y="3165475"/>
          <p14:tracePt t="20651" x="4441825" y="3165475"/>
          <p14:tracePt t="20654" x="4433888" y="3165475"/>
          <p14:tracePt t="20658" x="4425950" y="3173413"/>
          <p14:tracePt t="20664" x="4418013" y="3173413"/>
          <p14:tracePt t="20668" x="4410075" y="3173413"/>
          <p14:tracePt t="20671" x="4410075" y="3181350"/>
          <p14:tracePt t="20673" x="4402138" y="3181350"/>
          <p14:tracePt t="20676" x="4394200" y="3181350"/>
          <p14:tracePt t="20680" x="4394200" y="3189288"/>
          <p14:tracePt t="20683" x="4386263" y="3189288"/>
          <p14:tracePt t="20687" x="4378325" y="3189288"/>
          <p14:tracePt t="20691" x="4378325" y="3197225"/>
          <p14:tracePt t="20692" x="4370388" y="3197225"/>
          <p14:tracePt t="20696" x="4362450" y="3197225"/>
          <p14:tracePt t="20702" x="4352925" y="3205163"/>
          <p14:tracePt t="20707" x="4344988" y="3205163"/>
          <p14:tracePt t="20709" x="4344988" y="3213100"/>
          <p14:tracePt t="20710" x="4337050" y="3213100"/>
          <p14:tracePt t="20717" x="4329113" y="3221038"/>
          <p14:tracePt t="20721" x="4321175" y="3221038"/>
          <p14:tracePt t="20723" x="4321175" y="3228975"/>
          <p14:tracePt t="20727" x="4313238" y="3228975"/>
          <p14:tracePt t="20732" x="4313238" y="3236913"/>
          <p14:tracePt t="20734" x="4305300" y="3236913"/>
          <p14:tracePt t="20737" x="4305300" y="3244850"/>
          <p14:tracePt t="20740" x="4297363" y="3244850"/>
          <p14:tracePt t="20745" x="4297363" y="3252788"/>
          <p14:tracePt t="20747" x="4289425" y="3252788"/>
          <p14:tracePt t="20752" x="4281488" y="3262313"/>
          <p14:tracePt t="20759" x="4273550" y="3270250"/>
          <p14:tracePt t="20765" x="4265613" y="3278188"/>
          <p14:tracePt t="20769" x="4257675" y="3278188"/>
          <p14:tracePt t="20771" x="4257675" y="3286125"/>
          <p14:tracePt t="20774" x="4249738" y="3286125"/>
          <p14:tracePt t="20776" x="4249738" y="3294063"/>
          <p14:tracePt t="20779" x="4241800" y="3294063"/>
          <p14:tracePt t="20781" x="4241800" y="3302000"/>
          <p14:tracePt t="20785" x="4241800" y="3309938"/>
          <p14:tracePt t="20787" x="4233863" y="3309938"/>
          <p14:tracePt t="20789" x="4233863" y="3317875"/>
          <p14:tracePt t="20792" x="4233863" y="3325813"/>
          <p14:tracePt t="20795" x="4225925" y="3325813"/>
          <p14:tracePt t="20799" x="4225925" y="3333750"/>
          <p14:tracePt t="20802" x="4225925" y="3341688"/>
          <p14:tracePt t="20807" x="4217988" y="3349625"/>
          <p14:tracePt t="20811" x="4217988" y="3357563"/>
          <p14:tracePt t="20812" x="4217988" y="3365500"/>
          <p14:tracePt t="20817" x="4217988" y="3373438"/>
          <p14:tracePt t="20822" x="4217988" y="3381375"/>
          <p14:tracePt t="20825" x="4217988" y="3389313"/>
          <p14:tracePt t="20826" x="4217988" y="3397250"/>
          <p14:tracePt t="20830" x="4217988" y="3405188"/>
          <p14:tracePt t="20835" x="4217988" y="3413125"/>
          <p14:tracePt t="20837" x="4217988" y="3421063"/>
          <p14:tracePt t="20841" x="4217988" y="3429000"/>
          <p14:tracePt t="20842" x="4217988" y="3436938"/>
          <p14:tracePt t="20847" x="4217988" y="3444875"/>
          <p14:tracePt t="20853" x="4217988" y="3460750"/>
          <p14:tracePt t="20855" x="4217988" y="3468688"/>
          <p14:tracePt t="20858" x="4225925" y="3476625"/>
          <p14:tracePt t="20860" x="4225925" y="3484563"/>
          <p14:tracePt t="20862" x="4225925" y="3492500"/>
          <p14:tracePt t="20867" x="4225925" y="3500438"/>
          <p14:tracePt t="20869" x="4225925" y="3508375"/>
          <p14:tracePt t="20872" x="4225925" y="3516313"/>
          <p14:tracePt t="20874" x="4233863" y="3524250"/>
          <p14:tracePt t="20879" x="4233863" y="3532188"/>
          <p14:tracePt t="20882" x="4233863" y="3540125"/>
          <p14:tracePt t="20885" x="4241800" y="3548063"/>
          <p14:tracePt t="20889" x="4241800" y="3556000"/>
          <p14:tracePt t="20893" x="4241800" y="3563938"/>
          <p14:tracePt t="20897" x="4249738" y="3571875"/>
          <p14:tracePt t="20902" x="4249738" y="3579813"/>
          <p14:tracePt t="20907" x="4257675" y="3595688"/>
          <p14:tracePt t="20910" x="4257675" y="3605213"/>
          <p14:tracePt t="20912" x="4257675" y="3613150"/>
          <p14:tracePt t="20914" x="4265613" y="3613150"/>
          <p14:tracePt t="20917" x="4265613" y="3621088"/>
          <p14:tracePt t="20919" x="4265613" y="3629025"/>
          <p14:tracePt t="20923" x="4273550" y="3636963"/>
          <p14:tracePt t="20924" x="4273550" y="3644900"/>
          <p14:tracePt t="20926" x="4273550" y="3652838"/>
          <p14:tracePt t="20930" x="4281488" y="3660775"/>
          <p14:tracePt t="20933" x="4281488" y="3668713"/>
          <p14:tracePt t="20936" x="4281488" y="3676650"/>
          <p14:tracePt t="20939" x="4289425" y="3684588"/>
          <p14:tracePt t="20941" x="4289425" y="3692525"/>
          <p14:tracePt t="20945" x="4297363" y="3700463"/>
          <p14:tracePt t="20946" x="4297363" y="3708400"/>
          <p14:tracePt t="20949" x="4297363" y="3716338"/>
          <p14:tracePt t="20953" x="4305300" y="3724275"/>
          <p14:tracePt t="20955" x="4305300" y="3732213"/>
          <p14:tracePt t="20957" x="4305300" y="3740150"/>
          <p14:tracePt t="20959" x="4313238" y="3748088"/>
          <p14:tracePt t="20974" x="4329113" y="3795713"/>
          <p14:tracePt t="20977" x="4337050" y="3811588"/>
          <p14:tracePt t="20979" x="4337050" y="3819525"/>
          <p14:tracePt t="20983" x="4344988" y="3827463"/>
          <p14:tracePt t="20986" x="4344988" y="3835400"/>
          <p14:tracePt t="20988" x="4344988" y="3843338"/>
          <p14:tracePt t="20990" x="4344988" y="3851275"/>
          <p14:tracePt t="20991" x="4352925" y="3859213"/>
          <p14:tracePt t="20995" x="4352925" y="3867150"/>
          <p14:tracePt t="20997" x="4362450" y="3875088"/>
          <p14:tracePt t="20999" x="4362450" y="3883025"/>
          <p14:tracePt t="21003" x="4370388" y="3898900"/>
          <p14:tracePt t="21007" x="4370388" y="3906838"/>
          <p14:tracePt t="21009" x="4378325" y="3914775"/>
          <p14:tracePt t="21011" x="4378325" y="3922713"/>
          <p14:tracePt t="21013" x="4378325" y="3930650"/>
          <p14:tracePt t="21015" x="4386263" y="3930650"/>
          <p14:tracePt t="21017" x="4386263" y="3938588"/>
          <p14:tracePt t="21019" x="4386263" y="3948113"/>
          <p14:tracePt t="21021" x="4394200" y="3956050"/>
          <p14:tracePt t="21024" x="4394200" y="3963988"/>
          <p14:tracePt t="21027" x="4402138" y="3971925"/>
          <p14:tracePt t="21029" x="4402138" y="3979863"/>
          <p14:tracePt t="21032" x="4410075" y="3987800"/>
          <p14:tracePt t="21035" x="4410075" y="3995738"/>
          <p14:tracePt t="21036" x="4418013" y="4003675"/>
          <p14:tracePt t="21039" x="4418013" y="4011613"/>
          <p14:tracePt t="21041" x="4418013" y="4019550"/>
          <p14:tracePt t="21044" x="4425950" y="4019550"/>
          <p14:tracePt t="21045" x="4425950" y="4027488"/>
          <p14:tracePt t="21046" x="4425950" y="4035425"/>
          <p14:tracePt t="21048" x="4433888" y="4043363"/>
          <p14:tracePt t="21053" x="4441825" y="4051300"/>
          <p14:tracePt t="21055" x="4441825" y="4059238"/>
          <p14:tracePt t="21057" x="4441825" y="4067175"/>
          <p14:tracePt t="21059" x="4449763" y="4067175"/>
          <p14:tracePt t="21060" x="4449763" y="4075113"/>
          <p14:tracePt t="21062" x="4457700" y="4083050"/>
          <p14:tracePt t="21067" x="4465638" y="4090988"/>
          <p14:tracePt t="21071" x="4473575" y="4098925"/>
          <p14:tracePt t="21073" x="4473575" y="4106863"/>
          <p14:tracePt t="21076" x="4481513" y="4106863"/>
          <p14:tracePt t="21077" x="4481513" y="4114800"/>
          <p14:tracePt t="21078" x="4489450" y="4114800"/>
          <p14:tracePt t="21080" x="4497388" y="4122738"/>
          <p14:tracePt t="21082" x="4497388" y="4130675"/>
          <p14:tracePt t="21086" x="4505325" y="4130675"/>
          <p14:tracePt t="21087" x="4505325" y="4138613"/>
          <p14:tracePt t="21091" x="4521200" y="4146550"/>
          <p14:tracePt t="21095" x="4529138" y="4154488"/>
          <p14:tracePt t="21096" x="4537075" y="4162425"/>
          <p14:tracePt t="21103" x="4552950" y="4170363"/>
          <p14:tracePt t="21106" x="4552950" y="4178300"/>
          <p14:tracePt t="21109" x="4568825" y="4186238"/>
          <p14:tracePt t="21111" x="4576763" y="4186238"/>
          <p14:tracePt t="21112" x="4576763" y="4194175"/>
          <p14:tracePt t="21114" x="4584700" y="4194175"/>
          <p14:tracePt t="21117" x="4592638" y="4202113"/>
          <p14:tracePt t="21119" x="4600575" y="4202113"/>
          <p14:tracePt t="21123" x="4608513" y="4210050"/>
          <p14:tracePt t="21125" x="4616450" y="4210050"/>
          <p14:tracePt t="21126" x="4624388" y="4217988"/>
          <p14:tracePt t="21129" x="4632325" y="4217988"/>
          <p14:tracePt t="21131" x="4640263" y="4225925"/>
          <p14:tracePt t="21133" x="4648200" y="4225925"/>
          <p14:tracePt t="21137" x="4656138" y="4233863"/>
          <p14:tracePt t="21142" x="4672013" y="4233863"/>
          <p14:tracePt t="21143" x="4679950" y="4241800"/>
          <p14:tracePt t="21144" x="4687888" y="4241800"/>
          <p14:tracePt t="21146" x="4695825" y="4241800"/>
          <p14:tracePt t="21149" x="4705350" y="4249738"/>
          <p14:tracePt t="21153" x="4729163" y="4249738"/>
          <p14:tracePt t="21157" x="4737100" y="4257675"/>
          <p14:tracePt t="21159" x="4745038" y="4257675"/>
          <p14:tracePt t="21161" x="4760913" y="4257675"/>
          <p14:tracePt t="21162" x="4768850" y="4265613"/>
          <p14:tracePt t="21164" x="4776788" y="4265613"/>
          <p14:tracePt t="21167" x="4784725" y="4265613"/>
          <p14:tracePt t="21171" x="4800600" y="4273550"/>
          <p14:tracePt t="21173" x="4808538" y="4273550"/>
          <p14:tracePt t="21175" x="4824413" y="4273550"/>
          <p14:tracePt t="21177" x="4832350" y="4281488"/>
          <p14:tracePt t="21179" x="4840288" y="4281488"/>
          <p14:tracePt t="21180" x="4848225" y="4281488"/>
          <p14:tracePt t="21182" x="4856163" y="4281488"/>
          <p14:tracePt t="21187" x="4872038" y="4291013"/>
          <p14:tracePt t="21190" x="4887913" y="4291013"/>
          <p14:tracePt t="21191" x="4895850" y="4291013"/>
          <p14:tracePt t="21192" x="4903788" y="4291013"/>
          <p14:tracePt t="21194" x="4911725" y="4291013"/>
          <p14:tracePt t="21196" x="4919663" y="4298950"/>
          <p14:tracePt t="21198" x="4927600" y="4298950"/>
          <p14:tracePt t="21203" x="4943475" y="4298950"/>
          <p14:tracePt t="21206" x="4959350" y="4306888"/>
          <p14:tracePt t="21209" x="4967288" y="4306888"/>
          <p14:tracePt t="21210" x="4975225" y="4306888"/>
          <p14:tracePt t="21212" x="4983163" y="4306888"/>
          <p14:tracePt t="21215" x="4999038" y="4306888"/>
          <p14:tracePt t="21217" x="5006975" y="4314825"/>
          <p14:tracePt t="21219" x="5014913" y="4314825"/>
          <p14:tracePt t="21223" x="5030788" y="4314825"/>
          <p14:tracePt t="21225" x="5038725" y="4314825"/>
          <p14:tracePt t="21226" x="5046663" y="4322763"/>
          <p14:tracePt t="21228" x="5056188" y="4322763"/>
          <p14:tracePt t="21231" x="5072063" y="4322763"/>
          <p14:tracePt t="21232" x="5080000" y="4322763"/>
          <p14:tracePt t="21235" x="5087938" y="4330700"/>
          <p14:tracePt t="21238" x="5095875" y="4330700"/>
          <p14:tracePt t="21239" x="5103813" y="4330700"/>
          <p14:tracePt t="21240" x="5119688" y="4330700"/>
          <p14:tracePt t="21242" x="5127625" y="4330700"/>
          <p14:tracePt t="21246" x="5135563" y="4330700"/>
          <p14:tracePt t="21247" x="5143500" y="4330700"/>
          <p14:tracePt t="21248" x="5159375" y="4330700"/>
          <p14:tracePt t="21252" x="5183188" y="4330700"/>
          <p14:tracePt t="21255" x="5199063" y="4330700"/>
          <p14:tracePt t="21257" x="5207000" y="4338638"/>
          <p14:tracePt t="21259" x="5214938" y="4338638"/>
          <p14:tracePt t="21261" x="5230813" y="4338638"/>
          <p14:tracePt t="21263" x="5238750" y="4338638"/>
          <p14:tracePt t="21264" x="5254625" y="4338638"/>
          <p14:tracePt t="21267" x="5262563" y="4338638"/>
          <p14:tracePt t="21269" x="5278438" y="4346575"/>
          <p14:tracePt t="21271" x="5294313" y="4346575"/>
          <p14:tracePt t="21272" x="5302250" y="4346575"/>
          <p14:tracePt t="21274" x="5318125" y="4346575"/>
          <p14:tracePt t="21276" x="5334000" y="4346575"/>
          <p14:tracePt t="21279" x="5341938" y="4346575"/>
          <p14:tracePt t="21280" x="5357813" y="4346575"/>
          <p14:tracePt t="21283" x="5373688" y="4346575"/>
          <p14:tracePt t="21285" x="5381625" y="4346575"/>
          <p14:tracePt t="21287" x="5397500" y="4346575"/>
          <p14:tracePt t="21289" x="5414963" y="4346575"/>
          <p14:tracePt t="21290" x="5430838" y="4346575"/>
          <p14:tracePt t="21293" x="5438775" y="4354513"/>
          <p14:tracePt t="21294" x="5454650" y="4354513"/>
          <p14:tracePt t="21297" x="5470525" y="4354513"/>
          <p14:tracePt t="21299" x="5486400" y="4354513"/>
          <p14:tracePt t="21303" x="5510213" y="4354513"/>
          <p14:tracePt t="21305" x="5526088" y="4354513"/>
          <p14:tracePt t="21307" x="5541963" y="4354513"/>
          <p14:tracePt t="21309" x="5557838" y="4354513"/>
          <p14:tracePt t="21311" x="5573713" y="4362450"/>
          <p14:tracePt t="21312" x="5589588" y="4362450"/>
          <p14:tracePt t="21314" x="5597525" y="4362450"/>
          <p14:tracePt t="21317" x="5613400" y="4362450"/>
          <p14:tracePt t="21319" x="5629275" y="4362450"/>
          <p14:tracePt t="21321" x="5637213" y="4362450"/>
          <p14:tracePt t="21322" x="5653088" y="4362450"/>
          <p14:tracePt t="21325" x="5661025" y="4362450"/>
          <p14:tracePt t="21326" x="5676900" y="4362450"/>
          <p14:tracePt t="21329" x="5692775" y="4362450"/>
          <p14:tracePt t="21330" x="5700713" y="4362450"/>
          <p14:tracePt t="21333" x="5716588" y="4362450"/>
          <p14:tracePt t="21337" x="5740400" y="4362450"/>
          <p14:tracePt t="21339" x="5749925" y="4362450"/>
          <p14:tracePt t="21341" x="5757863" y="4362450"/>
          <p14:tracePt t="21343" x="5773738" y="4362450"/>
          <p14:tracePt t="21344" x="5781675" y="4362450"/>
          <p14:tracePt t="21346" x="5797550" y="4362450"/>
          <p14:tracePt t="21348" x="5805488" y="4362450"/>
          <p14:tracePt t="21353" x="5829300" y="4362450"/>
          <p14:tracePt t="21355" x="5837238" y="4354513"/>
          <p14:tracePt t="21357" x="5853113" y="4354513"/>
          <p14:tracePt t="21359" x="5861050" y="4354513"/>
          <p14:tracePt t="21360" x="5868988" y="4354513"/>
          <p14:tracePt t="21362" x="5884863" y="4354513"/>
          <p14:tracePt t="21364" x="5892800" y="4354513"/>
          <p14:tracePt t="21367" x="5908675" y="4354513"/>
          <p14:tracePt t="21369" x="5924550" y="4354513"/>
          <p14:tracePt t="21373" x="5948363" y="4354513"/>
          <p14:tracePt t="21374" x="5956300" y="4354513"/>
          <p14:tracePt t="21376" x="5972175" y="4354513"/>
          <p14:tracePt t="21378" x="5980113" y="4354513"/>
          <p14:tracePt t="21380" x="5995988" y="4354513"/>
          <p14:tracePt t="21382" x="6003925" y="4354513"/>
          <p14:tracePt t="21385" x="6019800" y="4354513"/>
          <p14:tracePt t="21389" x="6043613" y="4354513"/>
          <p14:tracePt t="21390" x="6059488" y="4354513"/>
          <p14:tracePt t="21392" x="6067425" y="4354513"/>
          <p14:tracePt t="21394" x="6075363" y="4346575"/>
          <p14:tracePt t="21396" x="6091238" y="4346575"/>
          <p14:tracePt t="21399" x="6100763" y="4346575"/>
          <p14:tracePt t="21403" x="6124575" y="4346575"/>
          <p14:tracePt t="21406" x="6140450" y="4346575"/>
          <p14:tracePt t="21407" x="6148388" y="4346575"/>
          <p14:tracePt t="21408" x="6156325" y="4346575"/>
          <p14:tracePt t="21410" x="6172200" y="4346575"/>
          <p14:tracePt t="21412" x="6180138" y="4346575"/>
          <p14:tracePt t="21415" x="6188075" y="4346575"/>
          <p14:tracePt t="21417" x="6203950" y="4338638"/>
          <p14:tracePt t="21419" x="6211888" y="4338638"/>
          <p14:tracePt t="21422" x="6219825" y="4338638"/>
          <p14:tracePt t="21423" x="6235700" y="4338638"/>
          <p14:tracePt t="21424" x="6243638" y="4338638"/>
          <p14:tracePt t="21426" x="6251575" y="4338638"/>
          <p14:tracePt t="21428" x="6259513" y="4330700"/>
          <p14:tracePt t="21431" x="6267450" y="4330700"/>
          <p14:tracePt t="21432" x="6283325" y="4330700"/>
          <p14:tracePt t="21437" x="6299200" y="4322763"/>
          <p14:tracePt t="21439" x="6307138" y="4322763"/>
          <p14:tracePt t="21440" x="6323013" y="4322763"/>
          <p14:tracePt t="21442" x="6330950" y="4322763"/>
          <p14:tracePt t="21444" x="6338888" y="4314825"/>
          <p14:tracePt t="21447" x="6346825" y="4314825"/>
          <p14:tracePt t="21449" x="6362700" y="4314825"/>
          <p14:tracePt t="21453" x="6378575" y="4306888"/>
          <p14:tracePt t="21455" x="6394450" y="4298950"/>
          <p14:tracePt t="21457" x="6402388" y="4298950"/>
          <p14:tracePt t="21458" x="6418263" y="4291013"/>
          <p14:tracePt t="21460" x="6426200" y="4291013"/>
          <p14:tracePt t="21462" x="6434138" y="4291013"/>
          <p14:tracePt t="21465" x="6451600" y="4281488"/>
          <p14:tracePt t="21467" x="6459538" y="4281488"/>
          <p14:tracePt t="21469" x="6467475" y="4273550"/>
          <p14:tracePt t="21471" x="6475413" y="4273550"/>
          <p14:tracePt t="21473" x="6491288" y="4273550"/>
          <p14:tracePt t="21474" x="6499225" y="4265613"/>
          <p14:tracePt t="21477" x="6507163" y="4265613"/>
          <p14:tracePt t="21479" x="6523038" y="4257675"/>
          <p14:tracePt t="21481" x="6530975" y="4257675"/>
          <p14:tracePt t="21482" x="6538913" y="4257675"/>
          <p14:tracePt t="21486" x="6554788" y="4249738"/>
          <p14:tracePt t="21487" x="6562725" y="4249738"/>
          <p14:tracePt t="21489" x="6570663" y="4249738"/>
          <p14:tracePt t="21491" x="6578600" y="4241800"/>
          <p14:tracePt t="21492" x="6594475" y="4241800"/>
          <p14:tracePt t="21494" x="6602413" y="4241800"/>
          <p14:tracePt t="21497" x="6610350" y="4233863"/>
          <p14:tracePt t="21498" x="6618288" y="4233863"/>
          <p14:tracePt t="21503" x="6642100" y="4225925"/>
          <p14:tracePt t="21507" x="6657975" y="4217988"/>
          <p14:tracePt t="21509" x="6665913" y="4217988"/>
          <p14:tracePt t="21510" x="6673850" y="4217988"/>
          <p14:tracePt t="21513" x="6681788" y="4210050"/>
          <p14:tracePt t="21514" x="6689725" y="4210050"/>
          <p14:tracePt t="21517" x="6697663" y="4202113"/>
          <p14:tracePt t="21519" x="6705600" y="4202113"/>
          <p14:tracePt t="21521" x="6713538" y="4194175"/>
          <p14:tracePt t="21523" x="6721475" y="4194175"/>
          <p14:tracePt t="21525" x="6721475" y="4186238"/>
          <p14:tracePt t="21526" x="6729413" y="4186238"/>
          <p14:tracePt t="21528" x="6737350" y="4178300"/>
          <p14:tracePt t="21530" x="6745288" y="4178300"/>
          <p14:tracePt t="21537" x="6761163" y="4170363"/>
          <p14:tracePt t="21541" x="6769100" y="4162425"/>
          <p14:tracePt t="21543" x="6769100" y="4154488"/>
          <p14:tracePt t="21545" x="6777038" y="4154488"/>
          <p14:tracePt t="21546" x="6784975" y="4146550"/>
          <p14:tracePt t="21553" x="6794500" y="4138613"/>
          <p14:tracePt t="21556" x="6802438" y="4130675"/>
          <p14:tracePt t="21559" x="6810375" y="4122738"/>
          <p14:tracePt t="21561" x="6818313" y="4122738"/>
          <p14:tracePt t="21562" x="6818313" y="4114800"/>
          <p14:tracePt t="21564" x="6826250" y="4114800"/>
          <p14:tracePt t="21567" x="6826250" y="4106863"/>
          <p14:tracePt t="21569" x="6834188" y="4098925"/>
          <p14:tracePt t="21572" x="6842125" y="4090988"/>
          <p14:tracePt t="21576" x="6842125" y="4083050"/>
          <p14:tracePt t="21577" x="6850063" y="4083050"/>
          <p14:tracePt t="21579" x="6850063" y="4075113"/>
          <p14:tracePt t="21581" x="6858000" y="4067175"/>
          <p14:tracePt t="21582" x="6858000" y="4059238"/>
          <p14:tracePt t="21585" x="6865938" y="4051300"/>
          <p14:tracePt t="21587" x="6865938" y="4043363"/>
          <p14:tracePt t="21589" x="6865938" y="4035425"/>
          <p14:tracePt t="21591" x="6873875" y="4027488"/>
          <p14:tracePt t="21593" x="6873875" y="4019550"/>
          <p14:tracePt t="21594" x="6873875" y="4011613"/>
          <p14:tracePt t="21596" x="6881813" y="4003675"/>
          <p14:tracePt t="21598" x="6881813" y="3995738"/>
          <p14:tracePt t="21603" x="6881813" y="3987800"/>
          <p14:tracePt t="21607" x="6889750" y="3971925"/>
          <p14:tracePt t="21609" x="6889750" y="3963988"/>
          <p14:tracePt t="21612" x="6889750" y="3956050"/>
          <p14:tracePt t="21614" x="6889750" y="3948113"/>
          <p14:tracePt t="21619" x="6889750" y="3938588"/>
          <p14:tracePt t="21623" x="6897688" y="3930650"/>
          <p14:tracePt t="21625" x="6897688" y="3922713"/>
          <p14:tracePt t="21626" x="6897688" y="3914775"/>
          <p14:tracePt t="21629" x="6897688" y="3906838"/>
          <p14:tracePt t="21632" x="6897688" y="3898900"/>
          <p14:tracePt t="21635" x="6897688" y="3890963"/>
          <p14:tracePt t="21638" x="6897688" y="3883025"/>
          <p14:tracePt t="21641" x="6897688" y="3875088"/>
          <p14:tracePt t="21643" x="6905625" y="3867150"/>
          <p14:tracePt t="21645" x="6905625" y="3859213"/>
          <p14:tracePt t="21647" x="6905625" y="3851275"/>
          <p14:tracePt t="21648" x="6905625" y="3843338"/>
          <p14:tracePt t="21653" x="6905625" y="3835400"/>
          <p14:tracePt t="21655" x="6905625" y="3827463"/>
          <p14:tracePt t="21657" x="6905625" y="3819525"/>
          <p14:tracePt t="21659" x="6905625" y="3811588"/>
          <p14:tracePt t="21660" x="6897688" y="3803650"/>
          <p14:tracePt t="21662" x="6897688" y="3795713"/>
          <p14:tracePt t="21667" x="6897688" y="3787775"/>
          <p14:tracePt t="21671" x="6897688" y="3771900"/>
          <p14:tracePt t="21672" x="6897688" y="3763963"/>
          <p14:tracePt t="21674" x="6889750" y="3756025"/>
          <p14:tracePt t="21677" x="6889750" y="3748088"/>
          <p14:tracePt t="21678" x="6889750" y="3740150"/>
          <p14:tracePt t="21680" x="6889750" y="3732213"/>
          <p14:tracePt t="21683" x="6881813" y="3724275"/>
          <p14:tracePt t="21686" x="6881813" y="3716338"/>
          <p14:tracePt t="21689" x="6873875" y="3700463"/>
          <p14:tracePt t="21691" x="6873875" y="3692525"/>
          <p14:tracePt t="21692" x="6873875" y="3684588"/>
          <p14:tracePt t="21695" x="6865938" y="3676650"/>
          <p14:tracePt t="21696" x="6858000" y="3660775"/>
          <p14:tracePt t="21703" x="6850063" y="3644900"/>
          <p14:tracePt t="21705" x="6842125" y="3629025"/>
          <p14:tracePt t="21707" x="6842125" y="3621088"/>
          <p14:tracePt t="21708" x="6834188" y="3613150"/>
          <p14:tracePt t="21710" x="6834188" y="3605213"/>
          <p14:tracePt t="21712" x="6826250" y="3595688"/>
          <p14:tracePt t="21715" x="6818313" y="3587750"/>
          <p14:tracePt t="21717" x="6818313" y="3579813"/>
          <p14:tracePt t="21720" x="6810375" y="3579813"/>
          <p14:tracePt t="21721" x="6802438" y="3571875"/>
          <p14:tracePt t="21725" x="6794500" y="3556000"/>
          <p14:tracePt t="21726" x="6794500" y="3548063"/>
          <p14:tracePt t="21729" x="6784975" y="3540125"/>
          <p14:tracePt t="21731" x="6777038" y="3532188"/>
          <p14:tracePt t="21735" x="6769100" y="3524250"/>
          <p14:tracePt t="21737" x="6769100" y="3516313"/>
          <p14:tracePt t="21741" x="6761163" y="3508375"/>
          <p14:tracePt t="21742" x="6753225" y="3500438"/>
          <p14:tracePt t="21747" x="6753225" y="3492500"/>
          <p14:tracePt t="21749" x="6745288" y="3484563"/>
          <p14:tracePt t="21753" x="6737350" y="3476625"/>
          <p14:tracePt t="21756" x="6729413" y="3468688"/>
          <p14:tracePt t="21759" x="6729413" y="3460750"/>
          <p14:tracePt t="21761" x="6721475" y="3460750"/>
          <p14:tracePt t="21763" x="6721475" y="3452813"/>
          <p14:tracePt t="21767" x="6713538" y="3444875"/>
          <p14:tracePt t="21769" x="6713538" y="3436938"/>
          <p14:tracePt t="21771" x="6705600" y="3436938"/>
          <p14:tracePt t="21773" x="6705600" y="3429000"/>
          <p14:tracePt t="21777" x="6705600" y="3421063"/>
          <p14:tracePt t="21779" x="6697663" y="3421063"/>
          <p14:tracePt t="21781" x="6697663" y="3413125"/>
          <p14:tracePt t="21785" x="6697663" y="3405188"/>
          <p14:tracePt t="21787" x="6689725" y="3405188"/>
          <p14:tracePt t="21789" x="6689725" y="3397250"/>
          <p14:tracePt t="21793" x="6689725" y="3389313"/>
          <p14:tracePt t="21795" x="6681788" y="3389313"/>
          <p14:tracePt t="21796" x="6681788" y="3381375"/>
          <p14:tracePt t="21802" x="6681788" y="3373438"/>
          <p14:tracePt t="21805" x="6673850" y="3373438"/>
          <p14:tracePt t="21806" x="6673850" y="3365500"/>
          <p14:tracePt t="21810" x="6673850" y="3357563"/>
          <p14:tracePt t="21812" x="6665913" y="3357563"/>
          <p14:tracePt t="21817" x="6665913" y="3349625"/>
          <p14:tracePt t="21822" x="6657975" y="3341688"/>
          <p14:tracePt t="21824" x="6657975" y="3333750"/>
          <p14:tracePt t="21827" x="6650038" y="3333750"/>
          <p14:tracePt t="21829" x="6650038" y="3325813"/>
          <p14:tracePt t="21832" x="6642100" y="3317875"/>
          <p14:tracePt t="21839" x="6634163" y="3309938"/>
          <p14:tracePt t="21843" x="6634163" y="3302000"/>
          <p14:tracePt t="21846" x="6626225" y="3302000"/>
          <p14:tracePt t="21848" x="6626225" y="3294063"/>
          <p14:tracePt t="21853" x="6618288" y="3286125"/>
          <p14:tracePt t="21857" x="6610350" y="3286125"/>
          <p14:tracePt t="21858" x="6610350" y="3278188"/>
          <p14:tracePt t="21864" x="6602413" y="3270250"/>
          <p14:tracePt t="21872" x="6594475" y="3262313"/>
          <p14:tracePt t="21879" x="6586538" y="3252788"/>
          <p14:tracePt t="21882" x="6578600" y="3252788"/>
          <p14:tracePt t="21885" x="6578600" y="3244850"/>
          <p14:tracePt t="21889" x="6570663" y="3244850"/>
          <p14:tracePt t="21891" x="6570663" y="3236913"/>
          <p14:tracePt t="21895" x="6562725" y="3236913"/>
          <p14:tracePt t="21899" x="6554788" y="3228975"/>
          <p14:tracePt t="21906" x="6546850" y="3221038"/>
          <p14:tracePt t="21909" x="6538913" y="3221038"/>
          <p14:tracePt t="21912" x="6530975" y="3213100"/>
          <p14:tracePt t="21917" x="6523038" y="3213100"/>
          <p14:tracePt t="21921" x="6515100" y="3205163"/>
          <p14:tracePt t="21925" x="6507163" y="3205163"/>
          <p14:tracePt t="21928" x="6499225" y="3205163"/>
          <p14:tracePt t="21930" x="6499225" y="3197225"/>
          <p14:tracePt t="21932" x="6491288" y="3197225"/>
          <p14:tracePt t="21937" x="6483350" y="3197225"/>
          <p14:tracePt t="21941" x="6483350" y="3189288"/>
          <p14:tracePt t="21943" x="6475413" y="3189288"/>
          <p14:tracePt t="21947" x="6467475" y="3189288"/>
          <p14:tracePt t="21952" x="6459538" y="3189288"/>
          <p14:tracePt t="21955" x="6451600" y="3181350"/>
          <p14:tracePt t="21959" x="6442075" y="3181350"/>
          <p14:tracePt t="21973" x="6410325" y="3173413"/>
          <p14:tracePt t="21974" x="6402388" y="3173413"/>
          <p14:tracePt t="21978" x="6394450" y="3165475"/>
          <p14:tracePt t="21982" x="6386513" y="3165475"/>
          <p14:tracePt t="21986" x="6378575" y="3165475"/>
          <p14:tracePt t="21989" x="6362700" y="3165475"/>
          <p14:tracePt t="21992" x="6354763" y="3157538"/>
          <p14:tracePt t="21995" x="6346825" y="3157538"/>
          <p14:tracePt t="21999" x="6338888" y="3157538"/>
          <p14:tracePt t="22003" x="6323013" y="3157538"/>
          <p14:tracePt t="22007" x="6315075" y="3157538"/>
          <p14:tracePt t="22008" x="6315075" y="3149600"/>
          <p14:tracePt t="22010" x="6307138" y="3149600"/>
          <p14:tracePt t="22014" x="6299200" y="3149600"/>
          <p14:tracePt t="22017" x="6291263" y="3149600"/>
          <p14:tracePt t="22021" x="6283325" y="3149600"/>
          <p14:tracePt t="22025" x="6275388" y="3149600"/>
          <p14:tracePt t="22029" x="6267450" y="3149600"/>
          <p14:tracePt t="22032" x="6259513" y="3149600"/>
          <p14:tracePt t="22036" x="6251575" y="3141663"/>
          <p14:tracePt t="22039" x="6243638" y="3141663"/>
          <p14:tracePt t="22040" x="6235700" y="3141663"/>
          <p14:tracePt t="22045" x="6227763" y="3141663"/>
          <p14:tracePt t="22047" x="6219825" y="3141663"/>
          <p14:tracePt t="22049" x="6211888" y="3141663"/>
          <p14:tracePt t="22052" x="6203950" y="3133725"/>
          <p14:tracePt t="22055" x="6196013" y="3133725"/>
          <p14:tracePt t="22057" x="6188075" y="3133725"/>
          <p14:tracePt t="22059" x="6180138" y="3133725"/>
          <p14:tracePt t="22060" x="6172200" y="3133725"/>
          <p14:tracePt t="22062" x="6164263" y="3133725"/>
          <p14:tracePt t="22064" x="6156325" y="3133725"/>
          <p14:tracePt t="22067" x="6148388" y="3133725"/>
          <p14:tracePt t="22069" x="6140450" y="3133725"/>
          <p14:tracePt t="22071" x="6132513" y="3133725"/>
          <p14:tracePt t="22073" x="6124575" y="3133725"/>
          <p14:tracePt t="22076" x="6116638" y="3133725"/>
          <p14:tracePt t="22079" x="6108700" y="3133725"/>
          <p14:tracePt t="22080" x="6100763" y="3125788"/>
          <p14:tracePt t="22082" x="6091238" y="3125788"/>
          <p14:tracePt t="22085" x="6083300" y="3125788"/>
          <p14:tracePt t="22088" x="6075363" y="3125788"/>
          <p14:tracePt t="22091" x="6067425" y="3133725"/>
          <p14:tracePt t="22092" x="6059488" y="3133725"/>
          <p14:tracePt t="22093" x="6051550" y="3133725"/>
          <p14:tracePt t="22095" x="6043613" y="3133725"/>
          <p14:tracePt t="22096" x="6035675" y="3125788"/>
          <p14:tracePt t="22098" x="6027738" y="3125788"/>
          <p14:tracePt t="22102" x="6019800" y="3125788"/>
          <p14:tracePt t="22105" x="6003925" y="3125788"/>
          <p14:tracePt t="22109" x="5995988" y="3125788"/>
          <p14:tracePt t="22111" x="5988050" y="3125788"/>
          <p14:tracePt t="22112" x="5980113" y="3125788"/>
          <p14:tracePt t="22115" x="5972175" y="3125788"/>
          <p14:tracePt t="22117" x="5964238" y="3125788"/>
          <p14:tracePt t="22119" x="5956300" y="3125788"/>
          <p14:tracePt t="22123" x="5940425" y="3125788"/>
          <p14:tracePt t="22124" x="5932488" y="3125788"/>
          <p14:tracePt t="22126" x="5924550" y="3125788"/>
          <p14:tracePt t="22128" x="5916613" y="3125788"/>
          <p14:tracePt t="22130" x="5908675" y="3125788"/>
          <p14:tracePt t="22132" x="5900738" y="3125788"/>
          <p14:tracePt t="22136" x="5900738" y="3117850"/>
          <p14:tracePt t="22139" x="5884863" y="3117850"/>
          <p14:tracePt t="22141" x="5876925" y="3117850"/>
          <p14:tracePt t="22142" x="5868988" y="3117850"/>
          <p14:tracePt t="22144" x="5861050" y="3117850"/>
          <p14:tracePt t="22147" x="5853113" y="3117850"/>
          <p14:tracePt t="22149" x="5845175" y="3117850"/>
          <p14:tracePt t="22153" x="5837238" y="3117850"/>
          <p14:tracePt t="22155" x="5829300" y="3117850"/>
          <p14:tracePt t="22156" x="5821363" y="3109913"/>
          <p14:tracePt t="22158" x="5813425" y="3109913"/>
          <p14:tracePt t="22161" x="5805488" y="3109913"/>
          <p14:tracePt t="22162" x="5797550" y="3109913"/>
          <p14:tracePt t="22165" x="5789613" y="3109913"/>
          <p14:tracePt t="22167" x="5781675" y="3109913"/>
          <p14:tracePt t="22170" x="5773738" y="3109913"/>
          <p14:tracePt t="22171" x="5765800" y="3109913"/>
          <p14:tracePt t="22173" x="5757863" y="3109913"/>
          <p14:tracePt t="22175" x="5749925" y="3109913"/>
          <p14:tracePt t="22176" x="5740400" y="3101975"/>
          <p14:tracePt t="22178" x="5732463" y="3101975"/>
          <p14:tracePt t="22181" x="5724525" y="3101975"/>
          <p14:tracePt t="22182" x="5716588" y="3101975"/>
          <p14:tracePt t="22187" x="5700713" y="3101975"/>
          <p14:tracePt t="22189" x="5692775" y="3101975"/>
          <p14:tracePt t="22191" x="5684838" y="3101975"/>
          <p14:tracePt t="22192" x="5676900" y="3101975"/>
          <p14:tracePt t="22194" x="5668963" y="3101975"/>
          <p14:tracePt t="22197" x="5661025" y="3101975"/>
          <p14:tracePt t="22199" x="5653088" y="3101975"/>
          <p14:tracePt t="22203" x="5637213" y="3101975"/>
          <p14:tracePt t="22205" x="5629275" y="3101975"/>
          <p14:tracePt t="22207" x="5621338" y="3101975"/>
          <p14:tracePt t="22209" x="5613400" y="3101975"/>
          <p14:tracePt t="22210" x="5605463" y="3101975"/>
          <p14:tracePt t="22212" x="5597525" y="3101975"/>
          <p14:tracePt t="22215" x="5589588" y="3101975"/>
          <p14:tracePt t="22217" x="5581650" y="3094038"/>
          <p14:tracePt t="22219" x="5573713" y="3094038"/>
          <p14:tracePt t="22221" x="5565775" y="3094038"/>
          <p14:tracePt t="22222" x="5557838" y="3094038"/>
          <p14:tracePt t="22225" x="5541963" y="3094038"/>
          <p14:tracePt t="22227" x="5534025" y="3094038"/>
          <p14:tracePt t="22229" x="5526088" y="3094038"/>
          <p14:tracePt t="22231" x="5518150" y="3094038"/>
          <p14:tracePt t="22233" x="5510213" y="3094038"/>
          <p14:tracePt t="22235" x="5502275" y="3094038"/>
          <p14:tracePt t="22237" x="5494338" y="3094038"/>
          <p14:tracePt t="22238" x="5486400" y="3094038"/>
          <p14:tracePt t="22240" x="5470525" y="3094038"/>
          <p14:tracePt t="22242" x="5462588" y="3094038"/>
          <p14:tracePt t="22245" x="5454650" y="3094038"/>
          <p14:tracePt t="22246" x="5446713" y="3094038"/>
          <p14:tracePt t="22248" x="5438775" y="3094038"/>
          <p14:tracePt t="22253" x="5422900" y="3094038"/>
          <p14:tracePt t="22255" x="5414963" y="3094038"/>
          <p14:tracePt t="22256" x="5397500" y="3094038"/>
          <p14:tracePt t="22259" x="5389563" y="3086100"/>
          <p14:tracePt t="22261" x="5381625" y="3086100"/>
          <p14:tracePt t="22263" x="5373688" y="3086100"/>
          <p14:tracePt t="22264" x="5365750" y="3086100"/>
          <p14:tracePt t="22267" x="5357813" y="3086100"/>
          <p14:tracePt t="22269" x="5349875" y="3086100"/>
          <p14:tracePt t="22271" x="5341938" y="3086100"/>
          <p14:tracePt t="22272" x="5334000" y="3086100"/>
          <p14:tracePt t="22274" x="5326063" y="3086100"/>
          <p14:tracePt t="22277" x="5318125" y="3086100"/>
          <p14:tracePt t="22279" x="5310188" y="3086100"/>
          <p14:tracePt t="22280" x="5302250" y="3086100"/>
          <p14:tracePt t="22282" x="5294313" y="3086100"/>
          <p14:tracePt t="22285" x="5286375" y="3086100"/>
          <p14:tracePt t="22287" x="5278438" y="3086100"/>
          <p14:tracePt t="22291" x="5270500" y="3086100"/>
          <p14:tracePt t="22293" x="5262563" y="3086100"/>
          <p14:tracePt t="22294" x="5254625" y="3086100"/>
          <p14:tracePt t="22296" x="5246688" y="3078163"/>
          <p14:tracePt t="22298" x="5238750" y="3078163"/>
          <p14:tracePt t="22302" x="5230813" y="3078163"/>
          <p14:tracePt t="22305" x="5222875" y="3078163"/>
          <p14:tracePt t="22306" x="5214938" y="3078163"/>
          <p14:tracePt t="22309" x="5207000" y="3078163"/>
          <p14:tracePt t="22310" x="5199063" y="3078163"/>
          <p14:tracePt t="22312" x="5191125" y="3078163"/>
          <p14:tracePt t="22317" x="5183188" y="3078163"/>
          <p14:tracePt t="22319" x="5175250" y="3078163"/>
          <p14:tracePt t="22321" x="5167313" y="3078163"/>
          <p14:tracePt t="22322" x="5159375" y="3078163"/>
          <p14:tracePt t="22325" x="5151438" y="3078163"/>
          <p14:tracePt t="22327" x="5143500" y="3078163"/>
          <p14:tracePt t="22331" x="5135563" y="3078163"/>
          <p14:tracePt t="22332" x="5127625" y="3078163"/>
          <p14:tracePt t="22336" x="5119688" y="3078163"/>
          <p14:tracePt t="22337" x="5111750" y="3078163"/>
          <p14:tracePt t="22338" x="5103813" y="3078163"/>
          <p14:tracePt t="22341" x="5095875" y="3078163"/>
          <p14:tracePt t="22342" x="5087938" y="3078163"/>
          <p14:tracePt t="22345" x="5080000" y="3078163"/>
          <p14:tracePt t="22347" x="5072063" y="3078163"/>
          <p14:tracePt t="22349" x="5064125" y="3078163"/>
          <p14:tracePt t="22353" x="5046663" y="3078163"/>
          <p14:tracePt t="22355" x="5038725" y="3078163"/>
          <p14:tracePt t="22356" x="5030788" y="3078163"/>
          <p14:tracePt t="22358" x="5022850" y="3078163"/>
          <p14:tracePt t="22362" x="5014913" y="3078163"/>
          <p14:tracePt t="22364" x="5006975" y="3078163"/>
          <p14:tracePt t="22367" x="4999038" y="3078163"/>
          <p14:tracePt t="22369" x="4991100" y="3078163"/>
          <p14:tracePt t="22371" x="4983163" y="3078163"/>
          <p14:tracePt t="22373" x="4975225" y="3078163"/>
          <p14:tracePt t="22376" x="4967288" y="3078163"/>
          <p14:tracePt t="22379" x="4959350" y="3078163"/>
          <p14:tracePt t="22380" x="4951413" y="3078163"/>
          <p14:tracePt t="22382" x="4943475" y="3078163"/>
          <p14:tracePt t="22385" x="4935538" y="3086100"/>
          <p14:tracePt t="22389" x="4927600" y="3086100"/>
          <p14:tracePt t="22390" x="4919663" y="3086100"/>
          <p14:tracePt t="22392" x="4911725" y="3086100"/>
          <p14:tracePt t="22395" x="4903788" y="3086100"/>
          <p14:tracePt t="22396" x="4895850" y="3086100"/>
          <p14:tracePt t="22398" x="4887913" y="3078163"/>
          <p14:tracePt t="22402" x="4879975" y="3078163"/>
          <p14:tracePt t="22406" x="4872038" y="3078163"/>
          <p14:tracePt t="22407" x="4864100" y="3078163"/>
          <p14:tracePt t="22409" x="4856163" y="3078163"/>
          <p14:tracePt t="22410" x="4848225" y="3078163"/>
          <p14:tracePt t="22412" x="4840288" y="3078163"/>
          <p14:tracePt t="22417" x="4832350" y="3078163"/>
          <p14:tracePt t="22421" x="4816475" y="3078163"/>
          <p14:tracePt t="22425" x="4808538" y="3078163"/>
          <p14:tracePt t="22427" x="4800600" y="3078163"/>
          <p14:tracePt t="22429" x="4792663" y="3078163"/>
          <p14:tracePt t="22433" x="4784725" y="3078163"/>
          <p14:tracePt t="22438" x="4768850" y="3078163"/>
          <p14:tracePt t="22441" x="4760913" y="3078163"/>
          <p14:tracePt t="22443" x="4752975" y="3078163"/>
          <p14:tracePt t="22445" x="4745038" y="3078163"/>
          <p14:tracePt t="22446" x="4737100" y="3078163"/>
          <p14:tracePt t="22448" x="4729163" y="3078163"/>
          <p14:tracePt t="22453" x="4721225" y="3078163"/>
          <p14:tracePt t="22454" x="4713288" y="3078163"/>
          <p14:tracePt t="22456" x="4705350" y="3078163"/>
          <p14:tracePt t="22459" x="4695825" y="3078163"/>
          <p14:tracePt t="22462" x="4687888" y="3078163"/>
          <p14:tracePt t="22464" x="4679950" y="3086100"/>
          <p14:tracePt t="22467" x="4672013" y="3086100"/>
          <p14:tracePt t="22471" x="4664075" y="3086100"/>
          <p14:tracePt t="22472" x="4656138" y="3086100"/>
          <p14:tracePt t="22475" x="4648200" y="3086100"/>
          <p14:tracePt t="22478" x="4640263" y="3086100"/>
          <p14:tracePt t="22481" x="4632325" y="3086100"/>
          <p14:tracePt t="22482" x="4624388" y="3086100"/>
          <p14:tracePt t="22485" x="4624388" y="3094038"/>
          <p14:tracePt t="22487" x="4616450" y="3094038"/>
          <p14:tracePt t="22489" x="4608513" y="3094038"/>
          <p14:tracePt t="22491" x="4600575" y="3094038"/>
          <p14:tracePt t="22495" x="4592638" y="3094038"/>
          <p14:tracePt t="22498" x="4584700" y="3101975"/>
          <p14:tracePt t="22503" x="4568825" y="3101975"/>
          <p14:tracePt t="22507" x="4560888" y="3101975"/>
          <p14:tracePt t="22509" x="4552950" y="3109913"/>
          <p14:tracePt t="22513" x="4545013" y="3109913"/>
          <p14:tracePt t="22517" x="4537075" y="3109913"/>
          <p14:tracePt t="22519" x="4537075" y="3117850"/>
          <p14:tracePt t="22522" x="4529138" y="3117850"/>
          <p14:tracePt t="22523" x="4521200" y="3117850"/>
          <p14:tracePt t="22526" x="4521200" y="3125788"/>
          <p14:tracePt t="22529" x="4513263" y="3125788"/>
          <p14:tracePt t="22532" x="4505325" y="3133725"/>
          <p14:tracePt t="22538" x="4497388" y="3133725"/>
          <p14:tracePt t="22543" x="4489450" y="3141663"/>
          <p14:tracePt t="22553" x="4481513" y="3149600"/>
          <p14:tracePt t="22561" x="4473575" y="3149600"/>
          <p14:tracePt t="22591" x="4473575" y="3157538"/>
          <p14:tracePt t="22599" x="4465638" y="3157538"/>
          <p14:tracePt t="22611" x="4457700" y="3157538"/>
          <p14:tracePt t="22617" x="4449763" y="3157538"/>
          <p14:tracePt t="22621" x="4441825" y="3157538"/>
          <p14:tracePt t="22625" x="4433888" y="3157538"/>
          <p14:tracePt t="22628" x="4425950" y="3157538"/>
          <p14:tracePt t="22631" x="4418013" y="3157538"/>
          <p14:tracePt t="22632" x="4410075" y="3157538"/>
          <p14:tracePt t="22636" x="4402138" y="3157538"/>
          <p14:tracePt t="22639" x="4386263" y="3157538"/>
          <p14:tracePt t="22640" x="4378325" y="3157538"/>
          <p14:tracePt t="22642" x="4370388" y="3157538"/>
          <p14:tracePt t="22644" x="4362450" y="3157538"/>
          <p14:tracePt t="22646" x="4352925" y="3149600"/>
          <p14:tracePt t="22649" x="4337050" y="3149600"/>
          <p14:tracePt t="22657" x="4297363" y="3141663"/>
          <p14:tracePt t="22659" x="4281488" y="3133725"/>
          <p14:tracePt t="22661" x="4273550" y="3133725"/>
          <p14:tracePt t="22663" x="4257675" y="3125788"/>
          <p14:tracePt t="22664" x="4241800" y="3125788"/>
          <p14:tracePt t="22667" x="4225925" y="3117850"/>
          <p14:tracePt t="22670" x="4210050" y="3117850"/>
          <p14:tracePt t="22672" x="4202113" y="3109913"/>
          <p14:tracePt t="22674" x="4186238" y="3109913"/>
          <p14:tracePt t="22675" x="4170363" y="3101975"/>
          <p14:tracePt t="22677" x="4154488" y="3101975"/>
          <p14:tracePt t="22679" x="4130675" y="3094038"/>
          <p14:tracePt t="22680" x="4114800" y="3094038"/>
          <p14:tracePt t="22682" x="4090988" y="3086100"/>
          <p14:tracePt t="22687" x="4067175" y="3078163"/>
          <p14:tracePt t="22689" x="4043363" y="3070225"/>
          <p14:tracePt t="22693" x="4002088" y="3062288"/>
          <p14:tracePt t="22694" x="3986213" y="3062288"/>
          <p14:tracePt t="22696" x="3962400" y="3054350"/>
          <p14:tracePt t="22699" x="3946525" y="3046413"/>
          <p14:tracePt t="22703" x="3906838" y="3038475"/>
          <p14:tracePt t="22705" x="3883025" y="3030538"/>
          <p14:tracePt t="22707" x="3867150" y="3030538"/>
          <p14:tracePt t="22709" x="3851275" y="3022600"/>
          <p14:tracePt t="22710" x="3835400" y="3014663"/>
          <p14:tracePt t="22712" x="3819525" y="3014663"/>
          <p14:tracePt t="22715" x="3795713" y="3006725"/>
          <p14:tracePt t="22717" x="3779838" y="2998788"/>
          <p14:tracePt t="22720" x="3763963" y="2998788"/>
          <p14:tracePt t="22721" x="3756025" y="2990850"/>
          <p14:tracePt t="22725" x="3724275" y="2982913"/>
          <p14:tracePt t="22727" x="3708400" y="2974975"/>
          <p14:tracePt t="22729" x="3692525" y="2974975"/>
          <p14:tracePt t="22730" x="3684588" y="2967038"/>
          <p14:tracePt t="22732" x="3668713" y="2959100"/>
          <p14:tracePt t="22736" x="3643313" y="2951163"/>
          <p14:tracePt t="22741" x="3619500" y="2943225"/>
          <p14:tracePt t="22743" x="3611563" y="2943225"/>
          <p14:tracePt t="22744" x="3603625" y="2935288"/>
          <p14:tracePt t="22747" x="3587750" y="2935288"/>
          <p14:tracePt t="22749" x="3579813" y="2927350"/>
          <p14:tracePt t="22753" x="3563938" y="2919413"/>
          <p14:tracePt t="22756" x="3556000" y="2919413"/>
          <p14:tracePt t="22759" x="3540125" y="2909888"/>
          <p14:tracePt t="22760" x="3532188" y="2909888"/>
          <p14:tracePt t="22763" x="3524250" y="2901950"/>
          <p14:tracePt t="22767" x="3516313" y="2894013"/>
          <p14:tracePt t="22770" x="3508375" y="2894013"/>
          <p14:tracePt t="22771" x="3500438" y="2894013"/>
          <p14:tracePt t="22775" x="3492500" y="2886075"/>
          <p14:tracePt t="22778" x="3484563" y="2886075"/>
          <p14:tracePt t="22780" x="3476625" y="2878138"/>
          <p14:tracePt t="22783" x="3468688" y="2878138"/>
          <p14:tracePt t="22787" x="3460750" y="2878138"/>
          <p14:tracePt t="22794" x="3452813" y="2870200"/>
          <p14:tracePt t="22796" x="3444875" y="2870200"/>
          <p14:tracePt t="22807" x="3436938" y="2870200"/>
          <p14:tracePt t="22951" x="3436938" y="2878138"/>
          <p14:tracePt t="22959" x="3436938" y="2886075"/>
          <p14:tracePt t="22971" x="3444875" y="2901950"/>
          <p14:tracePt t="22980" x="3444875" y="2909888"/>
          <p14:tracePt t="22981" x="3452813" y="2909888"/>
          <p14:tracePt t="22987" x="3452813" y="2919413"/>
          <p14:tracePt t="22997" x="3452813" y="2927350"/>
          <p14:tracePt t="23013" x="3452813" y="2935288"/>
          <p14:tracePt t="23027" x="3452813" y="2943225"/>
          <p14:tracePt t="23031" x="3444875" y="2943225"/>
          <p14:tracePt t="23039" x="3444875" y="2951163"/>
          <p14:tracePt t="23050" x="3436938" y="2951163"/>
          <p14:tracePt t="23053" x="3436938" y="2959100"/>
          <p14:tracePt t="23073" x="3429000" y="2959100"/>
          <p14:tracePt t="23077" x="3429000" y="2967038"/>
          <p14:tracePt t="23099" x="3421063" y="2967038"/>
          <p14:tracePt t="23103" x="3421063" y="2974975"/>
          <p14:tracePt t="23107" x="3413125" y="2974975"/>
          <p14:tracePt t="23113" x="3405188" y="2974975"/>
          <p14:tracePt t="23117" x="3405188" y="2982913"/>
          <p14:tracePt t="23119" x="3397250" y="2982913"/>
          <p14:tracePt t="23125" x="3389313" y="2982913"/>
          <p14:tracePt t="23126" x="3389313" y="2990850"/>
          <p14:tracePt t="23131" x="3381375" y="2990850"/>
          <p14:tracePt t="23139" x="3381375" y="2998788"/>
          <p14:tracePt t="23141" x="3373438" y="2998788"/>
          <p14:tracePt t="23245" x="3365500" y="2998788"/>
          <p14:tracePt t="23249" x="3365500" y="3006725"/>
          <p14:tracePt t="23257" x="3357563" y="3006725"/>
          <p14:tracePt t="23265" x="3349625" y="3006725"/>
          <p14:tracePt t="23275" x="3341688" y="3006725"/>
          <p14:tracePt t="23373" x="3349625" y="3006725"/>
          <p14:tracePt t="23383" x="3357563" y="3006725"/>
          <p14:tracePt t="23389" x="3365500" y="3006725"/>
          <p14:tracePt t="23393" x="3373438" y="3006725"/>
          <p14:tracePt t="23397" x="3381375" y="3006725"/>
          <p14:tracePt t="23403" x="3397250" y="3006725"/>
          <p14:tracePt t="23405" x="3405188" y="3006725"/>
          <p14:tracePt t="23406" x="3413125" y="3006725"/>
          <p14:tracePt t="23408" x="3421063" y="3006725"/>
          <p14:tracePt t="23411" x="3429000" y="3006725"/>
          <p14:tracePt t="23413" x="3436938" y="3006725"/>
          <p14:tracePt t="23415" x="3444875" y="3006725"/>
          <p14:tracePt t="23417" x="3452813" y="3006725"/>
          <p14:tracePt t="23420" x="3460750" y="3006725"/>
          <p14:tracePt t="23421" x="3468688" y="3006725"/>
          <p14:tracePt t="23423" x="3476625" y="3006725"/>
          <p14:tracePt t="23425" x="3484563" y="3006725"/>
          <p14:tracePt t="23427" x="3492500" y="3006725"/>
          <p14:tracePt t="23429" x="3500438" y="3006725"/>
          <p14:tracePt t="23430" x="3508375" y="3006725"/>
          <p14:tracePt t="23432" x="3516313" y="3006725"/>
          <p14:tracePt t="23436" x="3524250" y="3006725"/>
          <p14:tracePt t="23437" x="3532188" y="3006725"/>
          <p14:tracePt t="23438" x="3548063" y="3006725"/>
          <p14:tracePt t="23441" x="3556000" y="3006725"/>
          <p14:tracePt t="23442" x="3563938" y="3006725"/>
          <p14:tracePt t="23445" x="3571875" y="3006725"/>
          <p14:tracePt t="23446" x="3579813" y="3006725"/>
          <p14:tracePt t="23449" x="3587750" y="3006725"/>
          <p14:tracePt t="23453" x="3603625" y="3014663"/>
          <p14:tracePt t="23455" x="3611563" y="3014663"/>
          <p14:tracePt t="23457" x="3619500" y="3014663"/>
          <p14:tracePt t="23459" x="3627438" y="3014663"/>
          <p14:tracePt t="23460" x="3635375" y="3014663"/>
          <p14:tracePt t="23462" x="3643313" y="3014663"/>
          <p14:tracePt t="23465" x="3651250" y="3014663"/>
          <p14:tracePt t="23469" x="3660775" y="3014663"/>
          <p14:tracePt t="23471" x="3668713" y="3014663"/>
          <p14:tracePt t="23475" x="3676650" y="3014663"/>
          <p14:tracePt t="23479" x="3684588" y="3014663"/>
          <p14:tracePt t="23482" x="3692525" y="3014663"/>
          <p14:tracePt t="23487" x="3700463" y="3014663"/>
          <p14:tracePt t="23493" x="3708400" y="3014663"/>
          <p14:tracePt t="23575" x="3700463" y="3014663"/>
          <p14:tracePt t="23578" x="3692525" y="3014663"/>
          <p14:tracePt t="23581" x="3676650" y="3014663"/>
          <p14:tracePt t="23583" x="3660775" y="3014663"/>
          <p14:tracePt t="23586" x="3651250" y="3006725"/>
          <p14:tracePt t="23587" x="3635375" y="3006725"/>
          <p14:tracePt t="23589" x="3627438" y="3006725"/>
          <p14:tracePt t="23590" x="3611563" y="3006725"/>
          <p14:tracePt t="23593" x="3603625" y="3006725"/>
          <p14:tracePt t="23594" x="3587750" y="3006725"/>
          <p14:tracePt t="23596" x="3579813" y="3006725"/>
          <p14:tracePt t="23598" x="3571875" y="3006725"/>
          <p14:tracePt t="23603" x="3548063" y="3006725"/>
          <p14:tracePt t="23605" x="3540125" y="3006725"/>
          <p14:tracePt t="23607" x="3524250" y="3006725"/>
          <p14:tracePt t="23608" x="3516313" y="2998788"/>
          <p14:tracePt t="23610" x="3508375" y="2998788"/>
          <p14:tracePt t="23613" x="3500438" y="2998788"/>
          <p14:tracePt t="23615" x="3492500" y="2998788"/>
          <p14:tracePt t="23617" x="3484563" y="2998788"/>
          <p14:tracePt t="23619" x="3476625" y="2998788"/>
          <p14:tracePt t="23623" x="3460750" y="2998788"/>
          <p14:tracePt t="23624" x="3452813" y="2998788"/>
          <p14:tracePt t="23626" x="3444875" y="2998788"/>
          <p14:tracePt t="23628" x="3436938" y="2998788"/>
          <p14:tracePt t="23630" x="3429000" y="2998788"/>
          <p14:tracePt t="23633" x="3421063" y="2998788"/>
          <p14:tracePt t="23635" x="3413125" y="2990850"/>
          <p14:tracePt t="23639" x="3405188" y="2990850"/>
          <p14:tracePt t="23641" x="3397250" y="2990850"/>
          <p14:tracePt t="23645" x="3389313" y="2990850"/>
          <p14:tracePt t="23649" x="3381375" y="2990850"/>
          <p14:tracePt t="23653" x="3373438" y="2990850"/>
          <p14:tracePt t="23657" x="3365500" y="2990850"/>
          <p14:tracePt t="23667" x="3357563" y="2990850"/>
          <p14:tracePt t="23703" x="3357563" y="2982913"/>
          <p14:tracePt t="23711" x="3365500" y="2982913"/>
          <p14:tracePt t="23715" x="3373438" y="2982913"/>
          <p14:tracePt t="23717" x="3381375" y="2982913"/>
          <p14:tracePt t="23720" x="3389313" y="2982913"/>
          <p14:tracePt t="23721" x="3397250" y="2982913"/>
          <p14:tracePt t="23722" x="3405188" y="2982913"/>
          <p14:tracePt t="23725" x="3413125" y="2982913"/>
          <p14:tracePt t="23726" x="3429000" y="2982913"/>
          <p14:tracePt t="23729" x="3436938" y="2982913"/>
          <p14:tracePt t="23731" x="3444875" y="2982913"/>
          <p14:tracePt t="23732" x="3460750" y="2982913"/>
          <p14:tracePt t="23736" x="3468688" y="2982913"/>
          <p14:tracePt t="23737" x="3484563" y="2982913"/>
          <p14:tracePt t="23738" x="3492500" y="2982913"/>
          <p14:tracePt t="23741" x="3500438" y="2982913"/>
          <p14:tracePt t="23742" x="3508375" y="2982913"/>
          <p14:tracePt t="23745" x="3524250" y="2982913"/>
          <p14:tracePt t="23747" x="3532188" y="2982913"/>
          <p14:tracePt t="23748" x="3540125" y="2982913"/>
          <p14:tracePt t="23753" x="3556000" y="2982913"/>
          <p14:tracePt t="23754" x="3563938" y="2982913"/>
          <p14:tracePt t="23756" x="3571875" y="2982913"/>
          <p14:tracePt t="23761" x="3579813" y="2982913"/>
          <p14:tracePt t="23763" x="3587750" y="2982913"/>
          <p14:tracePt t="23764" x="3595688" y="2982913"/>
          <p14:tracePt t="23767" x="3603625" y="2982913"/>
          <p14:tracePt t="23771" x="3611563" y="2982913"/>
          <p14:tracePt t="23773" x="3619500" y="2982913"/>
          <p14:tracePt t="23774" x="3627438" y="2982913"/>
          <p14:tracePt t="23779" x="3635375" y="2982913"/>
          <p14:tracePt t="23781" x="3643313" y="2982913"/>
          <p14:tracePt t="23786" x="3651250" y="2982913"/>
          <p14:tracePt t="23787" x="3660775" y="2982913"/>
          <p14:tracePt t="23790" x="3668713" y="2982913"/>
          <p14:tracePt t="23796" x="3676650" y="2982913"/>
          <p14:tracePt t="23805" x="3684588" y="2982913"/>
          <p14:tracePt t="23888" x="3676650" y="2982913"/>
          <p14:tracePt t="23891" x="3668713" y="2982913"/>
          <p14:tracePt t="23895" x="3651250" y="2982913"/>
          <p14:tracePt t="23897" x="3635375" y="2982913"/>
          <p14:tracePt t="23899" x="3627438" y="2982913"/>
          <p14:tracePt t="23905" x="3603625" y="2982913"/>
          <p14:tracePt t="23906" x="3587750" y="2982913"/>
          <p14:tracePt t="23908" x="3579813" y="2982913"/>
          <p14:tracePt t="23910" x="3571875" y="2982913"/>
          <p14:tracePt t="23912" x="3563938" y="2982913"/>
          <p14:tracePt t="23914" x="3548063" y="2982913"/>
          <p14:tracePt t="23916" x="3540125" y="2982913"/>
          <p14:tracePt t="23918" x="3532188" y="2982913"/>
          <p14:tracePt t="23920" x="3524250" y="2982913"/>
          <p14:tracePt t="23922" x="3516313" y="2982913"/>
          <p14:tracePt t="23924" x="3508375" y="2982913"/>
          <p14:tracePt t="23926" x="3500438" y="2982913"/>
          <p14:tracePt t="23928" x="3492500" y="2982913"/>
          <p14:tracePt t="23932" x="3484563" y="2982913"/>
          <p14:tracePt t="23934" x="3476625" y="2982913"/>
          <p14:tracePt t="23938" x="3468688" y="2982913"/>
          <p14:tracePt t="23940" x="3460750" y="2982913"/>
          <p14:tracePt t="23946" x="3452813" y="2982913"/>
          <p14:tracePt t="23996" x="3460750" y="2974975"/>
          <p14:tracePt t="23998" x="3468688" y="2974975"/>
          <p14:tracePt t="24000" x="3476625" y="2974975"/>
          <p14:tracePt t="24002" x="3484563" y="2974975"/>
          <p14:tracePt t="24004" x="3492500" y="2967038"/>
          <p14:tracePt t="24006" x="3500438" y="2967038"/>
          <p14:tracePt t="24008" x="3508375" y="2967038"/>
          <p14:tracePt t="24012" x="3516313" y="2967038"/>
          <p14:tracePt t="24014" x="3524250" y="2967038"/>
          <p14:tracePt t="24016" x="3532188" y="2967038"/>
          <p14:tracePt t="24018" x="3548063" y="2967038"/>
          <p14:tracePt t="24020" x="3556000" y="2967038"/>
          <p14:tracePt t="24024" x="3563938" y="2967038"/>
          <p14:tracePt t="24026" x="3571875" y="2967038"/>
          <p14:tracePt t="24028" x="3579813" y="2967038"/>
          <p14:tracePt t="24030" x="3587750" y="2967038"/>
          <p14:tracePt t="24032" x="3595688" y="2967038"/>
          <p14:tracePt t="24034" x="3603625" y="2967038"/>
          <p14:tracePt t="24038" x="3611563" y="2974975"/>
          <p14:tracePt t="24042" x="3619500" y="2974975"/>
          <p14:tracePt t="24044" x="3627438" y="2974975"/>
          <p14:tracePt t="24048" x="3635375" y="2974975"/>
          <p14:tracePt t="24052" x="3643313" y="2974975"/>
          <p14:tracePt t="24056" x="3651250" y="2974975"/>
          <p14:tracePt t="24058" x="3660775" y="2974975"/>
          <p14:tracePt t="24062" x="3668713" y="2974975"/>
          <p14:tracePt t="24064" x="3676650" y="2982913"/>
          <p14:tracePt t="24068" x="3684588" y="2982913"/>
          <p14:tracePt t="24070" x="3692525" y="2982913"/>
          <p14:tracePt t="24072" x="3700463" y="2982913"/>
          <p14:tracePt t="24074" x="3708400" y="2982913"/>
          <p14:tracePt t="24076" x="3716338" y="2982913"/>
          <p14:tracePt t="24078" x="3724275" y="2982913"/>
          <p14:tracePt t="24080" x="3732213" y="2982913"/>
          <p14:tracePt t="24082" x="3740150" y="2982913"/>
          <p14:tracePt t="24085" x="3748088" y="2990850"/>
          <p14:tracePt t="24086" x="3756025" y="2990850"/>
          <p14:tracePt t="24088" x="3763963" y="2990850"/>
          <p14:tracePt t="24090" x="3771900" y="2990850"/>
          <p14:tracePt t="24092" x="3779838" y="2998788"/>
          <p14:tracePt t="24094" x="3787775" y="2998788"/>
          <p14:tracePt t="24096" x="3795713" y="2998788"/>
          <p14:tracePt t="24098" x="3811588" y="2998788"/>
          <p14:tracePt t="24102" x="3819525" y="3006725"/>
          <p14:tracePt t="24103" x="3827463" y="3006725"/>
          <p14:tracePt t="24104" x="3835400" y="3006725"/>
          <p14:tracePt t="24106" x="3851275" y="3014663"/>
          <p14:tracePt t="24108" x="3859213" y="3014663"/>
          <p14:tracePt t="24110" x="3875088" y="3014663"/>
          <p14:tracePt t="24112" x="3883025" y="3014663"/>
          <p14:tracePt t="24114" x="3890963" y="3014663"/>
          <p14:tracePt t="24116" x="3898900" y="3022600"/>
          <p14:tracePt t="24118" x="3914775" y="3022600"/>
          <p14:tracePt t="24121" x="3922713" y="3022600"/>
          <p14:tracePt t="24122" x="3938588" y="3030538"/>
          <p14:tracePt t="24124" x="3954463" y="3030538"/>
          <p14:tracePt t="24126" x="3962400" y="3030538"/>
          <p14:tracePt t="24128" x="3978275" y="3038475"/>
          <p14:tracePt t="24130" x="3994150" y="3038475"/>
          <p14:tracePt t="24132" x="4011613" y="3046413"/>
          <p14:tracePt t="24135" x="4019550" y="3046413"/>
          <p14:tracePt t="24138" x="4051300" y="3054350"/>
          <p14:tracePt t="24140" x="4067175" y="3054350"/>
          <p14:tracePt t="24142" x="4083050" y="3062288"/>
          <p14:tracePt t="24144" x="4098925" y="3062288"/>
          <p14:tracePt t="24146" x="4114800" y="3062288"/>
          <p14:tracePt t="24148" x="4122738" y="3070225"/>
          <p14:tracePt t="24152" x="4154488" y="3070225"/>
          <p14:tracePt t="24155" x="4170363" y="3078163"/>
          <p14:tracePt t="24156" x="4186238" y="3078163"/>
          <p14:tracePt t="24158" x="4202113" y="3078163"/>
          <p14:tracePt t="24160" x="4217988" y="3078163"/>
          <p14:tracePt t="24162" x="4233863" y="3086100"/>
          <p14:tracePt t="24164" x="4249738" y="3086100"/>
          <p14:tracePt t="24166" x="4265613" y="3094038"/>
          <p14:tracePt t="24169" x="4273550" y="3094038"/>
          <p14:tracePt t="24171" x="4289425" y="3094038"/>
          <p14:tracePt t="24172" x="4305300" y="3101975"/>
          <p14:tracePt t="24174" x="4321175" y="3101975"/>
          <p14:tracePt t="24176" x="4329113" y="3101975"/>
          <p14:tracePt t="24178" x="4344988" y="3101975"/>
          <p14:tracePt t="24180" x="4362450" y="3109913"/>
          <p14:tracePt t="24182" x="4370388" y="3109913"/>
          <p14:tracePt t="24185" x="4386263" y="3109913"/>
          <p14:tracePt t="24187" x="4402138" y="3109913"/>
          <p14:tracePt t="24188" x="4410075" y="3117850"/>
          <p14:tracePt t="24190" x="4425950" y="3117850"/>
          <p14:tracePt t="24192" x="4441825" y="3125788"/>
          <p14:tracePt t="24194" x="4449763" y="3125788"/>
          <p14:tracePt t="24196" x="4465638" y="3125788"/>
          <p14:tracePt t="24198" x="4473575" y="3133725"/>
          <p14:tracePt t="24201" x="4489450" y="3133725"/>
          <p14:tracePt t="24202" x="4505325" y="3133725"/>
          <p14:tracePt t="24204" x="4521200" y="3141663"/>
          <p14:tracePt t="24206" x="4529138" y="3141663"/>
          <p14:tracePt t="24208" x="4545013" y="3141663"/>
          <p14:tracePt t="24210" x="4552950" y="3141663"/>
          <p14:tracePt t="24212" x="4576763" y="3149600"/>
          <p14:tracePt t="24214" x="4584700" y="3149600"/>
          <p14:tracePt t="24216" x="4592638" y="3149600"/>
          <p14:tracePt t="24218" x="4608513" y="3149600"/>
          <p14:tracePt t="24220" x="4616450" y="3157538"/>
          <p14:tracePt t="24222" x="4632325" y="3157538"/>
          <p14:tracePt t="24224" x="4640263" y="3157538"/>
          <p14:tracePt t="24226" x="4648200" y="3165475"/>
          <p14:tracePt t="24228" x="4664075" y="3165475"/>
          <p14:tracePt t="24230" x="4672013" y="3165475"/>
          <p14:tracePt t="24232" x="4679950" y="3165475"/>
          <p14:tracePt t="24235" x="4687888" y="3173413"/>
          <p14:tracePt t="24236" x="4705350" y="3173413"/>
          <p14:tracePt t="24238" x="4713288" y="3173413"/>
          <p14:tracePt t="24240" x="4721225" y="3173413"/>
          <p14:tracePt t="24242" x="4729163" y="3173413"/>
          <p14:tracePt t="24244" x="4745038" y="3181350"/>
          <p14:tracePt t="24246" x="4752975" y="3181350"/>
          <p14:tracePt t="24248" x="4760913" y="3181350"/>
          <p14:tracePt t="24251" x="4768850" y="3181350"/>
          <p14:tracePt t="24252" x="4776788" y="3181350"/>
          <p14:tracePt t="24254" x="4784725" y="3189288"/>
          <p14:tracePt t="24256" x="4792663" y="3189288"/>
          <p14:tracePt t="24258" x="4800600" y="3189288"/>
          <p14:tracePt t="24260" x="4808538" y="3189288"/>
          <p14:tracePt t="24262" x="4816475" y="3189288"/>
          <p14:tracePt t="24264" x="4824413" y="3189288"/>
          <p14:tracePt t="24266" x="4832350" y="3189288"/>
          <p14:tracePt t="24268" x="4840288" y="3189288"/>
          <p14:tracePt t="24270" x="4848225" y="3189288"/>
          <p14:tracePt t="24272" x="4856163" y="3189288"/>
          <p14:tracePt t="24274" x="4864100" y="3189288"/>
          <p14:tracePt t="24278" x="4872038" y="3189288"/>
          <p14:tracePt t="24280" x="4879975" y="3189288"/>
          <p14:tracePt t="24285" x="4887913" y="3189288"/>
          <p14:tracePt t="24288" x="4895850" y="3189288"/>
          <p14:tracePt t="24292" x="4903788" y="3189288"/>
          <p14:tracePt t="24296" x="4911725" y="3189288"/>
          <p14:tracePt t="24301" x="4919663" y="3189288"/>
          <p14:tracePt t="24304" x="4927600" y="3189288"/>
          <p14:tracePt t="24308" x="4935538" y="3189288"/>
          <p14:tracePt t="24310" x="4943475" y="3189288"/>
          <p14:tracePt t="24314" x="4951413" y="3189288"/>
          <p14:tracePt t="24316" x="4959350" y="3189288"/>
          <p14:tracePt t="24318" x="4967288" y="3189288"/>
          <p14:tracePt t="24322" x="4975225" y="3181350"/>
          <p14:tracePt t="24324" x="4983163" y="3181350"/>
          <p14:tracePt t="24326" x="4991100" y="3181350"/>
          <p14:tracePt t="24328" x="4999038" y="3181350"/>
          <p14:tracePt t="24332" x="5006975" y="3181350"/>
          <p14:tracePt t="24335" x="5014913" y="3181350"/>
          <p14:tracePt t="24338" x="5022850" y="3181350"/>
          <p14:tracePt t="24342" x="5030788" y="3173413"/>
          <p14:tracePt t="24348" x="5038725" y="3173413"/>
          <p14:tracePt t="24366" x="5038725" y="3165475"/>
          <p14:tracePt t="24395" x="5038725" y="3157538"/>
          <p14:tracePt t="24399" x="5030788" y="3157538"/>
          <p14:tracePt t="24403" x="5022850" y="3149600"/>
          <p14:tracePt t="24405" x="5014913" y="3141663"/>
          <p14:tracePt t="24406" x="5006975" y="3141663"/>
          <p14:tracePt t="24408" x="4991100" y="3133725"/>
          <p14:tracePt t="24411" x="4983163" y="3133725"/>
          <p14:tracePt t="24412" x="4975225" y="3133725"/>
          <p14:tracePt t="24414" x="4959350" y="3125788"/>
          <p14:tracePt t="24417" x="4951413" y="3125788"/>
          <p14:tracePt t="24420" x="4935538" y="3117850"/>
          <p14:tracePt t="24421" x="4927600" y="3117850"/>
          <p14:tracePt t="24423" x="4911725" y="3117850"/>
          <p14:tracePt t="24424" x="4895850" y="3109913"/>
          <p14:tracePt t="24426" x="4887913" y="3109913"/>
          <p14:tracePt t="24428" x="4872038" y="3101975"/>
          <p14:tracePt t="24430" x="4864100" y="3101975"/>
          <p14:tracePt t="24432" x="4848225" y="3101975"/>
          <p14:tracePt t="24437" x="4824413" y="3094038"/>
          <p14:tracePt t="24441" x="4800600" y="3094038"/>
          <p14:tracePt t="24443" x="4792663" y="3094038"/>
          <p14:tracePt t="24444" x="4776788" y="3094038"/>
          <p14:tracePt t="24446" x="4768850" y="3094038"/>
          <p14:tracePt t="24449" x="4752975" y="3086100"/>
          <p14:tracePt t="24453" x="4737100" y="3086100"/>
          <p14:tracePt t="24455" x="4721225" y="3086100"/>
          <p14:tracePt t="24456" x="4713288" y="3086100"/>
          <p14:tracePt t="24458" x="4695825" y="3086100"/>
          <p14:tracePt t="24460" x="4687888" y="3086100"/>
          <p14:tracePt t="24462" x="4679950" y="3086100"/>
          <p14:tracePt t="24464" x="4664075" y="3086100"/>
          <p14:tracePt t="24467" x="4656138" y="3086100"/>
          <p14:tracePt t="24470" x="4640263" y="3086100"/>
          <p14:tracePt t="24472" x="4632325" y="3086100"/>
          <p14:tracePt t="24473" x="4624388" y="3086100"/>
          <p14:tracePt t="24475" x="4608513" y="3086100"/>
          <p14:tracePt t="24476" x="4600575" y="3086100"/>
          <p14:tracePt t="24478" x="4592638" y="3086100"/>
          <p14:tracePt t="24480" x="4584700" y="3086100"/>
          <p14:tracePt t="24482" x="4576763" y="3086100"/>
          <p14:tracePt t="24484" x="4560888" y="3086100"/>
          <p14:tracePt t="24486" x="4552950" y="3094038"/>
          <p14:tracePt t="24488" x="4545013" y="3094038"/>
          <p14:tracePt t="24490" x="4537075" y="3094038"/>
          <p14:tracePt t="24492" x="4529138" y="3094038"/>
          <p14:tracePt t="24494" x="4521200" y="3094038"/>
          <p14:tracePt t="24496" x="4513263" y="3094038"/>
          <p14:tracePt t="24498" x="4505325" y="3101975"/>
          <p14:tracePt t="24501" x="4497388" y="3101975"/>
          <p14:tracePt t="24502" x="4489450" y="3101975"/>
          <p14:tracePt t="24504" x="4481513" y="3101975"/>
          <p14:tracePt t="24506" x="4473575" y="3109913"/>
          <p14:tracePt t="24508" x="4465638" y="3109913"/>
          <p14:tracePt t="24513" x="4457700" y="3117850"/>
          <p14:tracePt t="24515" x="4449763" y="3117850"/>
          <p14:tracePt t="24517" x="4441825" y="3125788"/>
          <p14:tracePt t="24519" x="4433888" y="3125788"/>
          <p14:tracePt t="24523" x="4425950" y="3133725"/>
          <p14:tracePt t="24527" x="4418013" y="3133725"/>
          <p14:tracePt t="24529" x="4418013" y="3141663"/>
          <p14:tracePt t="24530" x="4410075" y="3141663"/>
          <p14:tracePt t="24532" x="4410075" y="3149600"/>
          <p14:tracePt t="24535" x="4402138" y="3149600"/>
          <p14:tracePt t="24537" x="4402138" y="3157538"/>
          <p14:tracePt t="24539" x="4394200" y="3157538"/>
          <p14:tracePt t="24540" x="4394200" y="3165475"/>
          <p14:tracePt t="24543" x="4386263" y="3165475"/>
          <p14:tracePt t="24544" x="4386263" y="3173413"/>
          <p14:tracePt t="24546" x="4378325" y="3173413"/>
          <p14:tracePt t="24548" x="4378325" y="3181350"/>
          <p14:tracePt t="24553" x="4370388" y="3189288"/>
          <p14:tracePt t="24556" x="4370388" y="3197225"/>
          <p14:tracePt t="24559" x="4362450" y="3205163"/>
          <p14:tracePt t="24562" x="4362450" y="3213100"/>
          <p14:tracePt t="24564" x="4352925" y="3221038"/>
          <p14:tracePt t="24569" x="4352925" y="3228975"/>
          <p14:tracePt t="24571" x="4344988" y="3236913"/>
          <p14:tracePt t="24573" x="4344988" y="3244850"/>
          <p14:tracePt t="24576" x="4344988" y="3252788"/>
          <p14:tracePt t="24578" x="4337050" y="3262313"/>
          <p14:tracePt t="24580" x="4337050" y="3270250"/>
          <p14:tracePt t="24582" x="4337050" y="3278188"/>
          <p14:tracePt t="24587" x="4329113" y="3286125"/>
          <p14:tracePt t="24589" x="4329113" y="3294063"/>
          <p14:tracePt t="24592" x="4329113" y="3302000"/>
          <p14:tracePt t="24595" x="4329113" y="3309938"/>
          <p14:tracePt t="24599" x="4329113" y="3317875"/>
          <p14:tracePt t="24603" x="4321175" y="3325813"/>
          <p14:tracePt t="24605" x="4321175" y="3333750"/>
          <p14:tracePt t="24607" x="4321175" y="3341688"/>
          <p14:tracePt t="24611" x="4321175" y="3349625"/>
          <p14:tracePt t="24613" x="4321175" y="3357563"/>
          <p14:tracePt t="24614" x="4321175" y="3365500"/>
          <p14:tracePt t="24619" x="4321175" y="3373438"/>
          <p14:tracePt t="24622" x="4321175" y="3381375"/>
          <p14:tracePt t="24624" x="4321175" y="3389313"/>
          <p14:tracePt t="24626" x="4321175" y="3397250"/>
          <p14:tracePt t="24629" x="4321175" y="3405188"/>
          <p14:tracePt t="24632" x="4321175" y="3413125"/>
          <p14:tracePt t="24636" x="4321175" y="3421063"/>
          <p14:tracePt t="24639" x="4321175" y="3436938"/>
          <p14:tracePt t="24642" x="4321175" y="3444875"/>
          <p14:tracePt t="24644" x="4329113" y="3452813"/>
          <p14:tracePt t="24646" x="4329113" y="3460750"/>
          <p14:tracePt t="24648" x="4329113" y="3468688"/>
          <p14:tracePt t="24653" x="4329113" y="3484563"/>
          <p14:tracePt t="24656" x="4337050" y="3492500"/>
          <p14:tracePt t="24659" x="4337050" y="3500438"/>
          <p14:tracePt t="24660" x="4337050" y="3508375"/>
          <p14:tracePt t="24664" x="4344988" y="3516313"/>
          <p14:tracePt t="24666" x="4344988" y="3524250"/>
          <p14:tracePt t="24671" x="4352925" y="3548063"/>
          <p14:tracePt t="24674" x="4352925" y="3556000"/>
          <p14:tracePt t="24675" x="4362450" y="3563938"/>
          <p14:tracePt t="24677" x="4370388" y="3571875"/>
          <p14:tracePt t="24678" x="4370388" y="3579813"/>
          <p14:tracePt t="24680" x="4378325" y="3587750"/>
          <p14:tracePt t="24682" x="4378325" y="3605213"/>
          <p14:tracePt t="24687" x="4394200" y="3621088"/>
          <p14:tracePt t="24689" x="4402138" y="3636963"/>
          <p14:tracePt t="24692" x="4410075" y="3652838"/>
          <p14:tracePt t="24694" x="4418013" y="3660775"/>
          <p14:tracePt t="24696" x="4425950" y="3676650"/>
          <p14:tracePt t="24698" x="4425950" y="3684588"/>
          <p14:tracePt t="24703" x="4441825" y="3708400"/>
          <p14:tracePt t="24704" x="4449763" y="3716338"/>
          <p14:tracePt t="24707" x="4457700" y="3724275"/>
          <p14:tracePt t="24709" x="4465638" y="3732213"/>
          <p14:tracePt t="24710" x="4473575" y="3748088"/>
          <p14:tracePt t="24713" x="4481513" y="3756025"/>
          <p14:tracePt t="24715" x="4489450" y="3763963"/>
          <p14:tracePt t="24717" x="4497388" y="3779838"/>
          <p14:tracePt t="24719" x="4505325" y="3787775"/>
          <p14:tracePt t="24721" x="4513263" y="3795713"/>
          <p14:tracePt t="24724" x="4529138" y="3803650"/>
          <p14:tracePt t="24727" x="4545013" y="3819525"/>
          <p14:tracePt t="24729" x="4552950" y="3827463"/>
          <p14:tracePt t="24731" x="4560888" y="3843338"/>
          <p14:tracePt t="24733" x="4568825" y="3851275"/>
          <p14:tracePt t="24736" x="4584700" y="3859213"/>
          <p14:tracePt t="24737" x="4592638" y="3867150"/>
          <p14:tracePt t="24739" x="4600575" y="3875088"/>
          <p14:tracePt t="24743" x="4616450" y="3890963"/>
          <p14:tracePt t="24745" x="4624388" y="3898900"/>
          <p14:tracePt t="24747" x="4640263" y="3906838"/>
          <p14:tracePt t="24749" x="4648200" y="3914775"/>
          <p14:tracePt t="24753" x="4672013" y="3930650"/>
          <p14:tracePt t="24755" x="4679950" y="3938588"/>
          <p14:tracePt t="24759" x="4695825" y="3948113"/>
          <p14:tracePt t="24761" x="4713288" y="3956050"/>
          <p14:tracePt t="24764" x="4721225" y="3963988"/>
          <p14:tracePt t="24765" x="4729163" y="3971925"/>
          <p14:tracePt t="24767" x="4737100" y="3979863"/>
          <p14:tracePt t="24769" x="4745038" y="3979863"/>
          <p14:tracePt t="24770" x="4760913" y="3987800"/>
          <p14:tracePt t="24773" x="4768850" y="3995738"/>
          <p14:tracePt t="24777" x="4792663" y="4011613"/>
          <p14:tracePt t="24780" x="4800600" y="4011613"/>
          <p14:tracePt t="24781" x="4808538" y="4019550"/>
          <p14:tracePt t="24782" x="4816475" y="4027488"/>
          <p14:tracePt t="24785" x="4832350" y="4035425"/>
          <p14:tracePt t="24787" x="4840288" y="4035425"/>
          <p14:tracePt t="24789" x="4848225" y="4043363"/>
          <p14:tracePt t="24792" x="4864100" y="4051300"/>
          <p14:tracePt t="24795" x="4879975" y="4051300"/>
          <p14:tracePt t="24797" x="4887913" y="4059238"/>
          <p14:tracePt t="24799" x="4895850" y="4067175"/>
          <p14:tracePt t="24803" x="4911725" y="4075113"/>
          <p14:tracePt t="24804" x="4919663" y="4075113"/>
          <p14:tracePt t="24807" x="4927600" y="4083050"/>
          <p14:tracePt t="24811" x="4943475" y="4090988"/>
          <p14:tracePt t="24812" x="4951413" y="4098925"/>
          <p14:tracePt t="24814" x="4959350" y="4106863"/>
          <p14:tracePt t="24817" x="4967288" y="4106863"/>
          <p14:tracePt t="24820" x="4975225" y="4114800"/>
          <p14:tracePt t="24821" x="4983163" y="4114800"/>
          <p14:tracePt t="24825" x="4999038" y="4122738"/>
          <p14:tracePt t="24828" x="5006975" y="4122738"/>
          <p14:tracePt t="24829" x="5014913" y="4130675"/>
          <p14:tracePt t="24830" x="5022850" y="4130675"/>
          <p14:tracePt t="24832" x="5030788" y="4138613"/>
          <p14:tracePt t="24837" x="5038725" y="4146550"/>
          <p14:tracePt t="24841" x="5056188" y="4146550"/>
          <p14:tracePt t="24843" x="5064125" y="4154488"/>
          <p14:tracePt t="24845" x="5072063" y="4154488"/>
          <p14:tracePt t="24846" x="5080000" y="4154488"/>
          <p14:tracePt t="24848" x="5087938" y="4162425"/>
          <p14:tracePt t="24853" x="5103813" y="4162425"/>
          <p14:tracePt t="24857" x="5103813" y="4170363"/>
          <p14:tracePt t="24859" x="5127625" y="4170363"/>
          <p14:tracePt t="24861" x="5127625" y="4178300"/>
          <p14:tracePt t="24862" x="5135563" y="4178300"/>
          <p14:tracePt t="24864" x="5143500" y="4178300"/>
          <p14:tracePt t="24866" x="5151438" y="4178300"/>
          <p14:tracePt t="24870" x="5159375" y="4186238"/>
          <p14:tracePt t="24874" x="5175250" y="4186238"/>
          <p14:tracePt t="24875" x="5183188" y="4186238"/>
          <p14:tracePt t="24876" x="5191125" y="4194175"/>
          <p14:tracePt t="24879" x="5199063" y="4194175"/>
          <p14:tracePt t="24881" x="5207000" y="4202113"/>
          <p14:tracePt t="24883" x="5214938" y="4202113"/>
          <p14:tracePt t="24886" x="5222875" y="4202113"/>
          <p14:tracePt t="24891" x="5246688" y="4210050"/>
          <p14:tracePt t="24893" x="5262563" y="4210050"/>
          <p14:tracePt t="24894" x="5270500" y="4210050"/>
          <p14:tracePt t="24897" x="5278438" y="4210050"/>
          <p14:tracePt t="24899" x="5286375" y="4210050"/>
          <p14:tracePt t="24903" x="5302250" y="4217988"/>
          <p14:tracePt t="24907" x="5318125" y="4217988"/>
          <p14:tracePt t="24908" x="5326063" y="4225925"/>
          <p14:tracePt t="24910" x="5341938" y="4225925"/>
          <p14:tracePt t="24912" x="5349875" y="4225925"/>
          <p14:tracePt t="24914" x="5357813" y="4225925"/>
          <p14:tracePt t="24919" x="5373688" y="4233863"/>
          <p14:tracePt t="24921" x="5381625" y="4233863"/>
          <p14:tracePt t="24923" x="5389563" y="4233863"/>
          <p14:tracePt t="24925" x="5397500" y="4241800"/>
          <p14:tracePt t="24926" x="5414963" y="4241800"/>
          <p14:tracePt t="24929" x="5422900" y="4241800"/>
          <p14:tracePt t="24931" x="5430838" y="4241800"/>
          <p14:tracePt t="24932" x="5438775" y="4241800"/>
          <p14:tracePt t="24937" x="5454650" y="4249738"/>
          <p14:tracePt t="24939" x="5462588" y="4249738"/>
          <p14:tracePt t="24940" x="5478463" y="4249738"/>
          <p14:tracePt t="24943" x="5486400" y="4249738"/>
          <p14:tracePt t="24944" x="5494338" y="4249738"/>
          <p14:tracePt t="24946" x="5502275" y="4249738"/>
          <p14:tracePt t="24948" x="5510213" y="4257675"/>
          <p14:tracePt t="24953" x="5534025" y="4257675"/>
          <p14:tracePt t="24955" x="5541963" y="4257675"/>
          <p14:tracePt t="24956" x="5549900" y="4257675"/>
          <p14:tracePt t="24959" x="5557838" y="4257675"/>
          <p14:tracePt t="24960" x="5573713" y="4257675"/>
          <p14:tracePt t="24973" x="5621338" y="4257675"/>
          <p14:tracePt t="24974" x="5629275" y="4257675"/>
          <p14:tracePt t="24976" x="5637213" y="4257675"/>
          <p14:tracePt t="24979" x="5653088" y="4265613"/>
          <p14:tracePt t="24981" x="5661025" y="4265613"/>
          <p14:tracePt t="24982" x="5668963" y="4265613"/>
          <p14:tracePt t="24985" x="5676900" y="4265613"/>
          <p14:tracePt t="24987" x="5692775" y="4265613"/>
          <p14:tracePt t="24989" x="5700713" y="4265613"/>
          <p14:tracePt t="24990" x="5708650" y="4265613"/>
          <p14:tracePt t="24992" x="5724525" y="4265613"/>
          <p14:tracePt t="24994" x="5740400" y="4265613"/>
          <p14:tracePt t="24999" x="5757863" y="4265613"/>
          <p14:tracePt t="25003" x="5781675" y="4265613"/>
          <p14:tracePt t="25005" x="5789613" y="4265613"/>
          <p14:tracePt t="25007" x="5805488" y="4265613"/>
          <p14:tracePt t="25008" x="5813425" y="4257675"/>
          <p14:tracePt t="25011" x="5829300" y="4257675"/>
          <p14:tracePt t="25013" x="5837238" y="4257675"/>
          <p14:tracePt t="25015" x="5853113" y="4257675"/>
          <p14:tracePt t="25017" x="5861050" y="4257675"/>
          <p14:tracePt t="25019" x="5876925" y="4257675"/>
          <p14:tracePt t="25021" x="5884863" y="4257675"/>
          <p14:tracePt t="25023" x="5900738" y="4257675"/>
          <p14:tracePt t="25024" x="5908675" y="4257675"/>
          <p14:tracePt t="25026" x="5924550" y="4257675"/>
          <p14:tracePt t="25028" x="5940425" y="4257675"/>
          <p14:tracePt t="25030" x="5948363" y="4257675"/>
          <p14:tracePt t="25032" x="5956300" y="4257675"/>
          <p14:tracePt t="25036" x="5972175" y="4257675"/>
          <p14:tracePt t="25037" x="5980113" y="4257675"/>
          <p14:tracePt t="25038" x="5995988" y="4257675"/>
          <p14:tracePt t="25040" x="6003925" y="4249738"/>
          <p14:tracePt t="25043" x="6019800" y="4249738"/>
          <p14:tracePt t="25044" x="6035675" y="4249738"/>
          <p14:tracePt t="25046" x="6043613" y="4249738"/>
          <p14:tracePt t="25049" x="6059488" y="4249738"/>
          <p14:tracePt t="25053" x="6083300" y="4249738"/>
          <p14:tracePt t="25055" x="6091238" y="4249738"/>
          <p14:tracePt t="25056" x="6108700" y="4249738"/>
          <p14:tracePt t="25059" x="6116638" y="4249738"/>
          <p14:tracePt t="25060" x="6132513" y="4249738"/>
          <p14:tracePt t="25062" x="6148388" y="4241800"/>
          <p14:tracePt t="25067" x="6164263" y="4241800"/>
          <p14:tracePt t="25069" x="6172200" y="4241800"/>
          <p14:tracePt t="25071" x="6188075" y="4241800"/>
          <p14:tracePt t="25072" x="6196013" y="4233863"/>
          <p14:tracePt t="25075" x="6203950" y="4233863"/>
          <p14:tracePt t="25076" x="6219825" y="4233863"/>
          <p14:tracePt t="25079" x="6227763" y="4233863"/>
          <p14:tracePt t="25080" x="6235700" y="4233863"/>
          <p14:tracePt t="25082" x="6243638" y="4225925"/>
          <p14:tracePt t="25087" x="6267450" y="4225925"/>
          <p14:tracePt t="25089" x="6275388" y="4225925"/>
          <p14:tracePt t="25092" x="6283325" y="4225925"/>
          <p14:tracePt t="25093" x="6291263" y="4225925"/>
          <p14:tracePt t="25095" x="6299200" y="4225925"/>
          <p14:tracePt t="25096" x="6315075" y="4225925"/>
          <p14:tracePt t="25098" x="6323013" y="4217988"/>
          <p14:tracePt t="25103" x="6338888" y="4217988"/>
          <p14:tracePt t="25105" x="6346825" y="4217988"/>
          <p14:tracePt t="25107" x="6354763" y="4217988"/>
          <p14:tracePt t="25109" x="6362700" y="4217988"/>
          <p14:tracePt t="25110" x="6378575" y="4217988"/>
          <p14:tracePt t="25112" x="6386513" y="4217988"/>
          <p14:tracePt t="25114" x="6394450" y="4210050"/>
          <p14:tracePt t="25116" x="6402388" y="4210050"/>
          <p14:tracePt t="25119" x="6410325" y="4210050"/>
          <p14:tracePt t="25123" x="6426200" y="4202113"/>
          <p14:tracePt t="25125" x="6434138" y="4202113"/>
          <p14:tracePt t="25126" x="6442075" y="4202113"/>
          <p14:tracePt t="25128" x="6451600" y="4202113"/>
          <p14:tracePt t="25130" x="6459538" y="4194175"/>
          <p14:tracePt t="25132" x="6467475" y="4194175"/>
          <p14:tracePt t="25136" x="6475413" y="4194175"/>
          <p14:tracePt t="25139" x="6483350" y="4186238"/>
          <p14:tracePt t="25140" x="6491288" y="4186238"/>
          <p14:tracePt t="25142" x="6499225" y="4186238"/>
          <p14:tracePt t="25144" x="6507163" y="4178300"/>
          <p14:tracePt t="25146" x="6515100" y="4178300"/>
          <p14:tracePt t="25148" x="6523038" y="4170363"/>
          <p14:tracePt t="25153" x="6530975" y="4162425"/>
          <p14:tracePt t="25157" x="6546850" y="4154488"/>
          <p14:tracePt t="25158" x="6554788" y="4154488"/>
          <p14:tracePt t="25160" x="6554788" y="4146550"/>
          <p14:tracePt t="25162" x="6562725" y="4138613"/>
          <p14:tracePt t="25164" x="6570663" y="4138613"/>
          <p14:tracePt t="25166" x="6578600" y="4130675"/>
          <p14:tracePt t="25171" x="6586538" y="4122738"/>
          <p14:tracePt t="25173" x="6594475" y="4114800"/>
          <p14:tracePt t="25175" x="6602413" y="4114800"/>
          <p14:tracePt t="25176" x="6602413" y="4106863"/>
          <p14:tracePt t="25178" x="6610350" y="4098925"/>
          <p14:tracePt t="25180" x="6618288" y="4090988"/>
          <p14:tracePt t="25182" x="6626225" y="4090988"/>
          <p14:tracePt t="25187" x="6634163" y="4075113"/>
          <p14:tracePt t="25189" x="6642100" y="4067175"/>
          <p14:tracePt t="25192" x="6650038" y="4059238"/>
          <p14:tracePt t="25194" x="6657975" y="4051300"/>
          <p14:tracePt t="25197" x="6665913" y="4043363"/>
          <p14:tracePt t="25199" x="6673850" y="4035425"/>
          <p14:tracePt t="25203" x="6681788" y="4027488"/>
          <p14:tracePt t="25204" x="6689725" y="4019550"/>
          <p14:tracePt t="25207" x="6689725" y="4011613"/>
          <p14:tracePt t="25209" x="6697663" y="4003675"/>
          <p14:tracePt t="25210" x="6705600" y="3995738"/>
          <p14:tracePt t="25212" x="6713538" y="3987800"/>
          <p14:tracePt t="25215" x="6721475" y="3987800"/>
          <p14:tracePt t="25216" x="6729413" y="3979863"/>
          <p14:tracePt t="25219" x="6737350" y="3971925"/>
          <p14:tracePt t="25221" x="6745288" y="3963988"/>
          <p14:tracePt t="25225" x="6761163" y="3948113"/>
          <p14:tracePt t="25227" x="6769100" y="3948113"/>
          <p14:tracePt t="25229" x="6777038" y="3938588"/>
          <p14:tracePt t="25231" x="6784975" y="3930650"/>
          <p14:tracePt t="25232" x="6794500" y="3922713"/>
          <p14:tracePt t="25236" x="6802438" y="3914775"/>
          <p14:tracePt t="25237" x="6810375" y="3906838"/>
          <p14:tracePt t="25240" x="6818313" y="3898900"/>
          <p14:tracePt t="25243" x="6834188" y="3890963"/>
          <p14:tracePt t="25244" x="6842125" y="3883025"/>
          <p14:tracePt t="25247" x="6850063" y="3875088"/>
          <p14:tracePt t="25249" x="6858000" y="3867150"/>
          <p14:tracePt t="25253" x="6873875" y="3859213"/>
          <p14:tracePt t="25254" x="6881813" y="3851275"/>
          <p14:tracePt t="25259" x="6889750" y="3843338"/>
          <p14:tracePt t="25260" x="6897688" y="3835400"/>
          <p14:tracePt t="25264" x="6905625" y="3827463"/>
          <p14:tracePt t="25269" x="6913563" y="3819525"/>
          <p14:tracePt t="25270" x="6913563" y="3811588"/>
          <p14:tracePt t="25274" x="6921500" y="3803650"/>
          <p14:tracePt t="25278" x="6921500" y="3795713"/>
          <p14:tracePt t="25281" x="6929438" y="3795713"/>
          <p14:tracePt t="25282" x="6929438" y="3787775"/>
          <p14:tracePt t="25287" x="6929438" y="3779838"/>
          <p14:tracePt t="25290" x="6929438" y="3771900"/>
          <p14:tracePt t="25292" x="6929438" y="3763963"/>
          <p14:tracePt t="25295" x="6929438" y="3756025"/>
          <p14:tracePt t="25298" x="6929438" y="3748088"/>
          <p14:tracePt t="25303" x="6929438" y="3732213"/>
          <p14:tracePt t="25305" x="6929438" y="3724275"/>
          <p14:tracePt t="25309" x="6929438" y="3716338"/>
          <p14:tracePt t="25311" x="6929438" y="3708400"/>
          <p14:tracePt t="25313" x="6921500" y="3700463"/>
          <p14:tracePt t="25314" x="6921500" y="3692525"/>
          <p14:tracePt t="25316" x="6921500" y="3684588"/>
          <p14:tracePt t="25319" x="6921500" y="3676650"/>
          <p14:tracePt t="25321" x="6913563" y="3668713"/>
          <p14:tracePt t="25322" x="6913563" y="3660775"/>
          <p14:tracePt t="25325" x="6905625" y="3652838"/>
          <p14:tracePt t="25327" x="6905625" y="3636963"/>
          <p14:tracePt t="25329" x="6897688" y="3629025"/>
          <p14:tracePt t="25331" x="6897688" y="3621088"/>
          <p14:tracePt t="25332" x="6889750" y="3613150"/>
          <p14:tracePt t="25336" x="6881813" y="3605213"/>
          <p14:tracePt t="25338" x="6881813" y="3595688"/>
          <p14:tracePt t="25341" x="6865938" y="3579813"/>
          <p14:tracePt t="25343" x="6858000" y="3571875"/>
          <p14:tracePt t="25344" x="6858000" y="3556000"/>
          <p14:tracePt t="25346" x="6850063" y="3548063"/>
          <p14:tracePt t="25348" x="6842125" y="3540125"/>
          <p14:tracePt t="25353" x="6834188" y="3516313"/>
          <p14:tracePt t="25356" x="6826250" y="3508375"/>
          <p14:tracePt t="25361" x="6802438" y="3476625"/>
          <p14:tracePt t="25362" x="6794500" y="3468688"/>
          <p14:tracePt t="25364" x="6784975" y="3460750"/>
          <p14:tracePt t="25367" x="6777038" y="3444875"/>
          <p14:tracePt t="25369" x="6761163" y="3429000"/>
          <p14:tracePt t="25375" x="6737350" y="3405188"/>
          <p14:tracePt t="25377" x="6729413" y="3397250"/>
          <p14:tracePt t="25378" x="6721475" y="3389313"/>
          <p14:tracePt t="25380" x="6713538" y="3381375"/>
          <p14:tracePt t="25382" x="6705600" y="3373438"/>
          <p14:tracePt t="25385" x="6705600" y="3365500"/>
          <p14:tracePt t="25389" x="6697663" y="3357563"/>
          <p14:tracePt t="25392" x="6681788" y="3341688"/>
          <p14:tracePt t="25394" x="6673850" y="3333750"/>
          <p14:tracePt t="25395" x="6665913" y="3325813"/>
          <p14:tracePt t="25396" x="6657975" y="3317875"/>
          <p14:tracePt t="25403" x="6642100" y="3302000"/>
          <p14:tracePt t="25407" x="6634163" y="3302000"/>
          <p14:tracePt t="25409" x="6626225" y="3286125"/>
          <p14:tracePt t="25410" x="6618288" y="3286125"/>
          <p14:tracePt t="25413" x="6610350" y="3278188"/>
          <p14:tracePt t="25414" x="6610350" y="3270250"/>
          <p14:tracePt t="25417" x="6602413" y="3270250"/>
          <p14:tracePt t="25420" x="6594475" y="3262313"/>
          <p14:tracePt t="25421" x="6594475" y="3252788"/>
          <p14:tracePt t="25425" x="6578600" y="3244850"/>
          <p14:tracePt t="25428" x="6570663" y="3236913"/>
          <p14:tracePt t="25430" x="6562725" y="3236913"/>
          <p14:tracePt t="25435" x="6554788" y="3228975"/>
          <p14:tracePt t="25437" x="6546850" y="3221038"/>
          <p14:tracePt t="25441" x="6538913" y="3221038"/>
          <p14:tracePt t="25443" x="6538913" y="3213100"/>
          <p14:tracePt t="25445" x="6530975" y="3213100"/>
          <p14:tracePt t="25446" x="6523038" y="3213100"/>
          <p14:tracePt t="25448" x="6523038" y="3205163"/>
          <p14:tracePt t="25453" x="6507163" y="3205163"/>
          <p14:tracePt t="25457" x="6499225" y="3197225"/>
          <p14:tracePt t="25458" x="6491288" y="3197225"/>
          <p14:tracePt t="25462" x="6483350" y="3197225"/>
          <p14:tracePt t="25465" x="6475413" y="3189288"/>
          <p14:tracePt t="25469" x="6467475" y="3189288"/>
          <p14:tracePt t="25471" x="6459538" y="3189288"/>
          <p14:tracePt t="25473" x="6451600" y="3181350"/>
          <p14:tracePt t="25476" x="6442075" y="3181350"/>
          <p14:tracePt t="25478" x="6434138" y="3181350"/>
          <p14:tracePt t="25480" x="6426200" y="3173413"/>
          <p14:tracePt t="25482" x="6418263" y="3173413"/>
          <p14:tracePt t="25485" x="6410325" y="3173413"/>
          <p14:tracePt t="25487" x="6402388" y="3173413"/>
          <p14:tracePt t="25489" x="6394450" y="3173413"/>
          <p14:tracePt t="25490" x="6386513" y="3165475"/>
          <p14:tracePt t="25492" x="6378575" y="3165475"/>
          <p14:tracePt t="25494" x="6370638" y="3165475"/>
          <p14:tracePt t="25497" x="6362700" y="3165475"/>
          <p14:tracePt t="25499" x="6354763" y="3165475"/>
          <p14:tracePt t="25503" x="6338888" y="3165475"/>
          <p14:tracePt t="25505" x="6330950" y="3165475"/>
          <p14:tracePt t="25506" x="6323013" y="3165475"/>
          <p14:tracePt t="25508" x="6315075" y="3157538"/>
          <p14:tracePt t="25510" x="6307138" y="3157538"/>
          <p14:tracePt t="25513" x="6299200" y="3157538"/>
          <p14:tracePt t="25514" x="6291263" y="3157538"/>
          <p14:tracePt t="25516" x="6283325" y="3157538"/>
          <p14:tracePt t="25519" x="6275388" y="3157538"/>
          <p14:tracePt t="25521" x="6267450" y="3157538"/>
          <p14:tracePt t="25522" x="6259513" y="3149600"/>
          <p14:tracePt t="25524" x="6251575" y="3149600"/>
          <p14:tracePt t="25526" x="6243638" y="3149600"/>
          <p14:tracePt t="25529" x="6235700" y="3149600"/>
          <p14:tracePt t="25531" x="6227763" y="3149600"/>
          <p14:tracePt t="25533" x="6219825" y="3149600"/>
          <p14:tracePt t="25536" x="6211888" y="3149600"/>
          <p14:tracePt t="25538" x="6203950" y="3141663"/>
          <p14:tracePt t="25539" x="6188075" y="3141663"/>
          <p14:tracePt t="25542" x="6172200" y="3141663"/>
          <p14:tracePt t="25545" x="6164263" y="3141663"/>
          <p14:tracePt t="25546" x="6156325" y="3141663"/>
          <p14:tracePt t="25548" x="6140450" y="3141663"/>
          <p14:tracePt t="25553" x="6116638" y="3141663"/>
          <p14:tracePt t="25555" x="6108700" y="3133725"/>
          <p14:tracePt t="25557" x="6091238" y="3133725"/>
          <p14:tracePt t="25559" x="6083300" y="3133725"/>
          <p14:tracePt t="25560" x="6067425" y="3133725"/>
          <p14:tracePt t="25562" x="6051550" y="3133725"/>
          <p14:tracePt t="25564" x="6043613" y="3133725"/>
          <p14:tracePt t="25566" x="6027738" y="3133725"/>
          <p14:tracePt t="25569" x="6011863" y="3133725"/>
          <p14:tracePt t="25571" x="6003925" y="3125788"/>
          <p14:tracePt t="25573" x="5980113" y="3125788"/>
          <p14:tracePt t="25575" x="5972175" y="3125788"/>
          <p14:tracePt t="25576" x="5964238" y="3125788"/>
          <p14:tracePt t="25578" x="5948363" y="3125788"/>
          <p14:tracePt t="25580" x="5932488" y="3125788"/>
          <p14:tracePt t="25582" x="5924550" y="3117850"/>
          <p14:tracePt t="25586" x="5908675" y="3117850"/>
          <p14:tracePt t="25589" x="5884863" y="3117850"/>
          <p14:tracePt t="25591" x="5868988" y="3117850"/>
          <p14:tracePt t="25593" x="5853113" y="3117850"/>
          <p14:tracePt t="25594" x="5845175" y="3117850"/>
          <p14:tracePt t="25596" x="5829300" y="3109913"/>
          <p14:tracePt t="25598" x="5821363" y="3109913"/>
          <p14:tracePt t="25603" x="5797550" y="3109913"/>
          <p14:tracePt t="25605" x="5781675" y="3109913"/>
          <p14:tracePt t="25607" x="5765800" y="3109913"/>
          <p14:tracePt t="25608" x="5757863" y="3109913"/>
          <p14:tracePt t="25611" x="5749925" y="3109913"/>
          <p14:tracePt t="25612" x="5732463" y="3101975"/>
          <p14:tracePt t="25615" x="5724525" y="3101975"/>
          <p14:tracePt t="25616" x="5708650" y="3101975"/>
          <p14:tracePt t="25619" x="5700713" y="3101975"/>
          <p14:tracePt t="25623" x="5676900" y="3101975"/>
          <p14:tracePt t="25624" x="5661025" y="3101975"/>
          <p14:tracePt t="25626" x="5653088" y="3101975"/>
          <p14:tracePt t="25628" x="5637213" y="3101975"/>
          <p14:tracePt t="25630" x="5629275" y="3094038"/>
          <p14:tracePt t="25632" x="5613400" y="3094038"/>
          <p14:tracePt t="25635" x="5605463" y="3094038"/>
          <p14:tracePt t="25639" x="5581650" y="3094038"/>
          <p14:tracePt t="25641" x="5565775" y="3094038"/>
          <p14:tracePt t="25642" x="5557838" y="3094038"/>
          <p14:tracePt t="25644" x="5549900" y="3094038"/>
          <p14:tracePt t="25647" x="5534025" y="3094038"/>
          <p14:tracePt t="25649" x="5526088" y="3086100"/>
          <p14:tracePt t="25653" x="5502275" y="3086100"/>
          <p14:tracePt t="25657" x="5486400" y="3086100"/>
          <p14:tracePt t="25658" x="5470525" y="3086100"/>
          <p14:tracePt t="25660" x="5462588" y="3086100"/>
          <p14:tracePt t="25662" x="5454650" y="3086100"/>
          <p14:tracePt t="25664" x="5446713" y="3094038"/>
          <p14:tracePt t="25667" x="5430838" y="3094038"/>
          <p14:tracePt t="25670" x="5422900" y="3094038"/>
          <p14:tracePt t="25673" x="5397500" y="3094038"/>
          <p14:tracePt t="25675" x="5381625" y="3094038"/>
          <p14:tracePt t="25677" x="5373688" y="3094038"/>
          <p14:tracePt t="25679" x="5365750" y="3094038"/>
          <p14:tracePt t="25680" x="5349875" y="3094038"/>
          <p14:tracePt t="25682" x="5341938" y="3094038"/>
          <p14:tracePt t="25688" x="5318125" y="3094038"/>
          <p14:tracePt t="25689" x="5310188" y="3094038"/>
          <p14:tracePt t="25691" x="5294313" y="3094038"/>
          <p14:tracePt t="25693" x="5286375" y="3094038"/>
          <p14:tracePt t="25695" x="5270500" y="3094038"/>
          <p14:tracePt t="25696" x="5262563" y="3094038"/>
          <p14:tracePt t="25698" x="5254625" y="3094038"/>
          <p14:tracePt t="25703" x="5230813" y="3094038"/>
          <p14:tracePt t="25704" x="5222875" y="3094038"/>
          <p14:tracePt t="25706" x="5207000" y="3094038"/>
          <p14:tracePt t="25709" x="5199063" y="3094038"/>
          <p14:tracePt t="25710" x="5191125" y="3094038"/>
          <p14:tracePt t="25712" x="5175250" y="3094038"/>
          <p14:tracePt t="25714" x="5167313" y="3094038"/>
          <p14:tracePt t="25716" x="5151438" y="3094038"/>
          <p14:tracePt t="25719" x="5143500" y="3094038"/>
          <p14:tracePt t="25721" x="5135563" y="3094038"/>
          <p14:tracePt t="25722" x="5119688" y="3101975"/>
          <p14:tracePt t="25724" x="5111750" y="3101975"/>
          <p14:tracePt t="25727" x="5103813" y="3101975"/>
          <p14:tracePt t="25728" x="5087938" y="3101975"/>
          <p14:tracePt t="25731" x="5080000" y="3101975"/>
          <p14:tracePt t="25732" x="5064125" y="3101975"/>
          <p14:tracePt t="25736" x="5056188" y="3101975"/>
          <p14:tracePt t="25737" x="5046663" y="3101975"/>
          <p14:tracePt t="25739" x="5030788" y="3101975"/>
          <p14:tracePt t="25740" x="5022850" y="3101975"/>
          <p14:tracePt t="25742" x="5006975" y="3101975"/>
          <p14:tracePt t="25744" x="4999038" y="3101975"/>
          <p14:tracePt t="25747" x="4991100" y="3101975"/>
          <p14:tracePt t="25748" x="4975225" y="3109913"/>
          <p14:tracePt t="25753" x="4959350" y="3109913"/>
          <p14:tracePt t="25755" x="4943475" y="3109913"/>
          <p14:tracePt t="25756" x="4935538" y="3101975"/>
          <p14:tracePt t="25758" x="4919663" y="3101975"/>
          <p14:tracePt t="25760" x="4903788" y="3109913"/>
          <p14:tracePt t="25763" x="4895850" y="3109913"/>
          <p14:tracePt t="25764" x="4879975" y="3109913"/>
          <p14:tracePt t="25766" x="4872038" y="3109913"/>
          <p14:tracePt t="25770" x="4856163" y="3109913"/>
          <p14:tracePt t="25771" x="4848225" y="3109913"/>
          <p14:tracePt t="25773" x="4832350" y="3109913"/>
          <p14:tracePt t="25775" x="4824413" y="3117850"/>
          <p14:tracePt t="25777" x="4808538" y="3117850"/>
          <p14:tracePt t="25779" x="4800600" y="3117850"/>
          <p14:tracePt t="25780" x="4784725" y="3117850"/>
          <p14:tracePt t="25782" x="4776788" y="3117850"/>
          <p14:tracePt t="25787" x="4752975" y="3125788"/>
          <p14:tracePt t="25789" x="4745038" y="3125788"/>
          <p14:tracePt t="25790" x="4737100" y="3125788"/>
          <p14:tracePt t="25793" x="4729163" y="3133725"/>
          <p14:tracePt t="25794" x="4713288" y="3133725"/>
          <p14:tracePt t="25796" x="4705350" y="3141663"/>
          <p14:tracePt t="25799" x="4695825" y="3141663"/>
          <p14:tracePt t="25803" x="4679950" y="3141663"/>
          <p14:tracePt t="25805" x="4672013" y="3149600"/>
          <p14:tracePt t="25807" x="4656138" y="3149600"/>
          <p14:tracePt t="25810" x="4648200" y="3149600"/>
          <p14:tracePt t="25811" x="4640263" y="3157538"/>
          <p14:tracePt t="25812" x="4632325" y="3157538"/>
          <p14:tracePt t="25814" x="4624388" y="3165475"/>
          <p14:tracePt t="25816" x="4616450" y="3165475"/>
          <p14:tracePt t="25819" x="4608513" y="3165475"/>
          <p14:tracePt t="25821" x="4600575" y="3173413"/>
          <p14:tracePt t="25823" x="4584700" y="3173413"/>
          <p14:tracePt t="25825" x="4576763" y="3181350"/>
          <p14:tracePt t="25827" x="4568825" y="3181350"/>
          <p14:tracePt t="25829" x="4560888" y="3189288"/>
          <p14:tracePt t="25830" x="4552950" y="3189288"/>
          <p14:tracePt t="25832" x="4545013" y="3197225"/>
          <p14:tracePt t="25835" x="4537075" y="3197225"/>
          <p14:tracePt t="25837" x="4529138" y="3205163"/>
          <p14:tracePt t="25840" x="4521200" y="3205163"/>
          <p14:tracePt t="25843" x="4505325" y="3221038"/>
          <p14:tracePt t="25845" x="4497388" y="3221038"/>
          <p14:tracePt t="25846" x="4489450" y="3228975"/>
          <p14:tracePt t="25848" x="4481513" y="3228975"/>
          <p14:tracePt t="25853" x="4473575" y="3244850"/>
          <p14:tracePt t="25856" x="4465638" y="3244850"/>
          <p14:tracePt t="25859" x="4449763" y="3252788"/>
          <p14:tracePt t="25861" x="4449763" y="3262313"/>
          <p14:tracePt t="25863" x="4441825" y="3262313"/>
          <p14:tracePt t="25865" x="4433888" y="3270250"/>
          <p14:tracePt t="25869" x="4425950" y="3278188"/>
          <p14:tracePt t="25871" x="4418013" y="3278188"/>
          <p14:tracePt t="25874" x="4410075" y="3286125"/>
          <p14:tracePt t="25876" x="4402138" y="3294063"/>
          <p14:tracePt t="25878" x="4394200" y="3294063"/>
          <p14:tracePt t="25882" x="4386263" y="3302000"/>
          <p14:tracePt t="25888" x="4378325" y="3309938"/>
          <p14:tracePt t="25890" x="4370388" y="3309938"/>
          <p14:tracePt t="25892" x="4362450" y="3309938"/>
          <p14:tracePt t="25895" x="4362450" y="3317875"/>
          <p14:tracePt t="25899" x="4352925" y="3317875"/>
          <p14:tracePt t="25902" x="4352925" y="3325813"/>
          <p14:tracePt t="25907" x="4344988" y="3333750"/>
          <p14:tracePt t="25908" x="4337050" y="3333750"/>
          <p14:tracePt t="25914" x="4329113" y="3341688"/>
          <p14:tracePt t="25923" x="4321175" y="3341688"/>
          <p14:tracePt t="25924" x="4321175" y="3349625"/>
          <p14:tracePt t="25928" x="4313238" y="3349625"/>
          <p14:tracePt t="25932" x="4313238" y="3357563"/>
          <p14:tracePt t="25937" x="4305300" y="3357563"/>
          <p14:tracePt t="25942" x="4305300" y="3365500"/>
          <p14:tracePt t="25944" x="4297363" y="3365500"/>
          <p14:tracePt t="25955" x="4289425" y="3373438"/>
          <p14:tracePt t="25972" x="4281488" y="3381375"/>
          <p14:tracePt t="25977" x="4273550" y="3389313"/>
          <p14:tracePt t="25987" x="4273550" y="3397250"/>
          <p14:tracePt t="25990" x="4265613" y="3397250"/>
          <p14:tracePt t="25991" x="4265613" y="3405188"/>
          <p14:tracePt t="25997" x="4265613" y="3413125"/>
          <p14:tracePt t="25999" x="4257675" y="3413125"/>
          <p14:tracePt t="26003" x="4257675" y="3421063"/>
          <p14:tracePt t="26007" x="4257675" y="3429000"/>
          <p14:tracePt t="26011" x="4249738" y="3429000"/>
          <p14:tracePt t="26013" x="4249738" y="3436938"/>
          <p14:tracePt t="26017" x="4249738" y="3444875"/>
          <p14:tracePt t="26023" x="4249738" y="3452813"/>
          <p14:tracePt t="26024" x="4241800" y="3452813"/>
          <p14:tracePt t="26026" x="4241800" y="3460750"/>
          <p14:tracePt t="26032" x="4241800" y="3468688"/>
          <p14:tracePt t="26039" x="4241800" y="3476625"/>
          <p14:tracePt t="26042" x="4233863" y="3476625"/>
          <p14:tracePt t="26045" x="4233863" y="3484563"/>
          <p14:tracePt t="26053" x="4233863" y="3492500"/>
          <p14:tracePt t="26059" x="4233863" y="3500438"/>
          <p14:tracePt t="26285" x="4241800" y="3492500"/>
          <p14:tracePt t="26291" x="4249738" y="3484563"/>
          <p14:tracePt t="26293" x="4257675" y="3484563"/>
          <p14:tracePt t="26295" x="4265613" y="3476625"/>
          <p14:tracePt t="26299" x="4273550" y="3468688"/>
          <p14:tracePt t="26303" x="4289425" y="3460750"/>
          <p14:tracePt t="26306" x="4297363" y="3452813"/>
          <p14:tracePt t="26307" x="4305300" y="3452813"/>
          <p14:tracePt t="26309" x="4321175" y="3444875"/>
          <p14:tracePt t="26311" x="4329113" y="3436938"/>
          <p14:tracePt t="26312" x="4337050" y="3429000"/>
          <p14:tracePt t="26314" x="4344988" y="3429000"/>
          <p14:tracePt t="26317" x="4362450" y="3421063"/>
          <p14:tracePt t="26319" x="4370388" y="3413125"/>
          <p14:tracePt t="26321" x="4394200" y="3397250"/>
          <p14:tracePt t="26324" x="4402138" y="3389313"/>
          <p14:tracePt t="26326" x="4418013" y="3381375"/>
          <p14:tracePt t="26327" x="4433888" y="3373438"/>
          <p14:tracePt t="26328" x="4449763" y="3365500"/>
          <p14:tracePt t="26330" x="4465638" y="3357563"/>
          <p14:tracePt t="26332" x="4481513" y="3349625"/>
          <p14:tracePt t="26336" x="4497388" y="3341688"/>
          <p14:tracePt t="26337" x="4513263" y="3325813"/>
          <p14:tracePt t="26338" x="4529138" y="3317875"/>
          <p14:tracePt t="26346" x="4584700" y="3294063"/>
          <p14:tracePt t="26347" x="4600575" y="3286125"/>
          <p14:tracePt t="26349" x="4616450" y="3278188"/>
          <p14:tracePt t="26353" x="4656138" y="3252788"/>
          <p14:tracePt t="26355" x="4679950" y="3244850"/>
          <p14:tracePt t="26358" x="4687888" y="3236913"/>
          <p14:tracePt t="26361" x="4729163" y="3221038"/>
          <p14:tracePt t="26363" x="4745038" y="3213100"/>
          <p14:tracePt t="26365" x="4760913" y="3205163"/>
          <p14:tracePt t="26367" x="4776788" y="3197225"/>
          <p14:tracePt t="26371" x="4816475" y="3181350"/>
          <p14:tracePt t="26375" x="4848225" y="3165475"/>
          <p14:tracePt t="26377" x="4864100" y="3157538"/>
          <p14:tracePt t="26379" x="4879975" y="3149600"/>
          <p14:tracePt t="26380" x="4895850" y="3141663"/>
          <p14:tracePt t="26382" x="4911725" y="3133725"/>
          <p14:tracePt t="26387" x="4951413" y="3125788"/>
          <p14:tracePt t="26389" x="4975225" y="3109913"/>
          <p14:tracePt t="26391" x="4983163" y="3109913"/>
          <p14:tracePt t="26394" x="4999038" y="3101975"/>
          <p14:tracePt t="26396" x="5030788" y="3094038"/>
          <p14:tracePt t="26399" x="5046663" y="3086100"/>
          <p14:tracePt t="26403" x="5080000" y="3078163"/>
          <p14:tracePt t="26406" x="5095875" y="3070225"/>
          <p14:tracePt t="26409" x="5127625" y="3062288"/>
          <p14:tracePt t="26411" x="5143500" y="3054350"/>
          <p14:tracePt t="26412" x="5159375" y="3054350"/>
          <p14:tracePt t="26414" x="5175250" y="3046413"/>
          <p14:tracePt t="26417" x="5191125" y="3038475"/>
          <p14:tracePt t="26420" x="5207000" y="3038475"/>
          <p14:tracePt t="26421" x="5222875" y="3030538"/>
          <p14:tracePt t="26425" x="5246688" y="3022600"/>
          <p14:tracePt t="26427" x="5262563" y="3014663"/>
          <p14:tracePt t="26429" x="5278438" y="3006725"/>
          <p14:tracePt t="26431" x="5294313" y="3006725"/>
          <p14:tracePt t="26433" x="5310188" y="2998788"/>
          <p14:tracePt t="26437" x="5334000" y="2990850"/>
          <p14:tracePt t="26439" x="5349875" y="2982913"/>
          <p14:tracePt t="26443" x="5373688" y="2967038"/>
          <p14:tracePt t="26445" x="5389563" y="2959100"/>
          <p14:tracePt t="26446" x="5407025" y="2959100"/>
          <p14:tracePt t="26448" x="5414963" y="2951163"/>
          <p14:tracePt t="26453" x="5446713" y="2935288"/>
          <p14:tracePt t="26455" x="5454650" y="2927350"/>
          <p14:tracePt t="26457" x="5478463" y="2919413"/>
          <p14:tracePt t="26459" x="5486400" y="2919413"/>
          <p14:tracePt t="26460" x="5502275" y="2909888"/>
          <p14:tracePt t="26463" x="5510213" y="2901950"/>
          <p14:tracePt t="26465" x="5526088" y="2894013"/>
          <p14:tracePt t="26467" x="5541963" y="2886075"/>
          <p14:tracePt t="26469" x="5557838" y="2878138"/>
          <p14:tracePt t="26471" x="5573713" y="2870200"/>
          <p14:tracePt t="26474" x="5581650" y="2862263"/>
          <p14:tracePt t="26477" x="5613400" y="2846388"/>
          <p14:tracePt t="26478" x="5621338" y="2838450"/>
          <p14:tracePt t="26482" x="5637213" y="2830513"/>
          <p14:tracePt t="26483" x="5653088" y="2822575"/>
          <p14:tracePt t="26486" x="5661025" y="2814638"/>
          <p14:tracePt t="26487" x="5676900" y="2814638"/>
          <p14:tracePt t="26489" x="5684838" y="2806700"/>
          <p14:tracePt t="26492" x="5708650" y="2790825"/>
          <p14:tracePt t="26494" x="5724525" y="2782888"/>
          <p14:tracePt t="26497" x="5740400" y="2774950"/>
          <p14:tracePt t="26498" x="5749925" y="2767013"/>
          <p14:tracePt t="26503" x="5773738" y="2751138"/>
          <p14:tracePt t="26505" x="5781675" y="2743200"/>
          <p14:tracePt t="26509" x="5805488" y="2735263"/>
          <p14:tracePt t="26511" x="5813425" y="2727325"/>
          <p14:tracePt t="26512" x="5821363" y="2719388"/>
          <p14:tracePt t="26515" x="5829300" y="2711450"/>
          <p14:tracePt t="26516" x="5837238" y="2703513"/>
          <p14:tracePt t="26519" x="5845175" y="2695575"/>
          <p14:tracePt t="26521" x="5853113" y="2687638"/>
          <p14:tracePt t="26523" x="5861050" y="2687638"/>
          <p14:tracePt t="26527" x="5876925" y="2671763"/>
          <p14:tracePt t="26531" x="5884863" y="2663825"/>
          <p14:tracePt t="26533" x="5892800" y="2655888"/>
          <p14:tracePt t="26536" x="5900738" y="2647950"/>
          <p14:tracePt t="26537" x="5900738" y="2640013"/>
          <p14:tracePt t="26539" x="5908675" y="2640013"/>
          <p14:tracePt t="26543" x="5916613" y="2624138"/>
          <p14:tracePt t="26545" x="5924550" y="2624138"/>
          <p14:tracePt t="26546" x="5932488" y="2616200"/>
          <p14:tracePt t="26548" x="5932488" y="2608263"/>
          <p14:tracePt t="26553" x="5948363" y="2600325"/>
          <p14:tracePt t="26555" x="5948363" y="2592388"/>
          <p14:tracePt t="26557" x="5956300" y="2592388"/>
          <p14:tracePt t="26559" x="5964238" y="2584450"/>
          <p14:tracePt t="26561" x="5964238" y="2576513"/>
          <p14:tracePt t="26562" x="5972175" y="2576513"/>
          <p14:tracePt t="26564" x="5980113" y="2566988"/>
          <p14:tracePt t="26566" x="5980113" y="2559050"/>
          <p14:tracePt t="26569" x="5988050" y="2551113"/>
          <p14:tracePt t="26570" x="5995988" y="2543175"/>
          <p14:tracePt t="26573" x="6003925" y="2543175"/>
          <p14:tracePt t="26575" x="6003925" y="2535238"/>
          <p14:tracePt t="26577" x="6011863" y="2527300"/>
          <p14:tracePt t="26579" x="6019800" y="2519363"/>
          <p14:tracePt t="26580" x="6019800" y="2511425"/>
          <p14:tracePt t="26582" x="6027738" y="2503488"/>
          <p14:tracePt t="26586" x="6035675" y="2495550"/>
          <p14:tracePt t="26587" x="6043613" y="2487613"/>
          <p14:tracePt t="26590" x="6043613" y="2479675"/>
          <p14:tracePt t="26595" x="6067425" y="2455863"/>
          <p14:tracePt t="26596" x="6075363" y="2439988"/>
          <p14:tracePt t="26598" x="6075363" y="2432050"/>
          <p14:tracePt t="26603" x="6091238" y="2416175"/>
          <p14:tracePt t="26605" x="6100763" y="2408238"/>
          <p14:tracePt t="26611" x="6116638" y="2376488"/>
          <p14:tracePt t="26613" x="6124575" y="2368550"/>
          <p14:tracePt t="26615" x="6132513" y="2360613"/>
          <p14:tracePt t="26616" x="6132513" y="2344738"/>
          <p14:tracePt t="26619" x="6140450" y="2336800"/>
          <p14:tracePt t="26621" x="6148388" y="2328863"/>
          <p14:tracePt t="26625" x="6156325" y="2312988"/>
          <p14:tracePt t="26626" x="6164263" y="2305050"/>
          <p14:tracePt t="26628" x="6164263" y="2297113"/>
          <p14:tracePt t="26633" x="6172200" y="2289175"/>
          <p14:tracePt t="26636" x="6172200" y="2281238"/>
          <p14:tracePt t="26639" x="6180138" y="2265363"/>
          <p14:tracePt t="26643" x="6188075" y="2257425"/>
          <p14:tracePt t="26645" x="6196013" y="2249488"/>
          <p14:tracePt t="26646" x="6196013" y="2241550"/>
          <p14:tracePt t="26648" x="6203950" y="2241550"/>
          <p14:tracePt t="26653" x="6211888" y="2224088"/>
          <p14:tracePt t="26658" x="6219825" y="2208213"/>
          <p14:tracePt t="26659" x="6227763" y="2208213"/>
          <p14:tracePt t="26660" x="6227763" y="2200275"/>
          <p14:tracePt t="26662" x="6235700" y="2192338"/>
          <p14:tracePt t="26667" x="6243638" y="2184400"/>
          <p14:tracePt t="26671" x="6243638" y="2168525"/>
          <p14:tracePt t="26673" x="6251575" y="2168525"/>
          <p14:tracePt t="26675" x="6251575" y="2160588"/>
          <p14:tracePt t="26677" x="6259513" y="2160588"/>
          <p14:tracePt t="26679" x="6259513" y="2152650"/>
          <p14:tracePt t="26681" x="6267450" y="2144713"/>
          <p14:tracePt t="26687" x="6275388" y="2136775"/>
          <p14:tracePt t="26689" x="6275388" y="2128838"/>
          <p14:tracePt t="26691" x="6283325" y="2128838"/>
          <p14:tracePt t="26692" x="6283325" y="2120900"/>
          <p14:tracePt t="26696" x="6291263" y="2112963"/>
          <p14:tracePt t="26703" x="6299200" y="2105025"/>
          <p14:tracePt t="26706" x="6307138" y="2097088"/>
          <p14:tracePt t="26707" x="6307138" y="2089150"/>
          <p14:tracePt t="26710" x="6315075" y="2081213"/>
          <p14:tracePt t="26715" x="6323013" y="2073275"/>
          <p14:tracePt t="26719" x="6330950" y="2065338"/>
          <p14:tracePt t="26720" x="6330950" y="2057400"/>
          <p14:tracePt t="26725" x="6338888" y="2049463"/>
          <p14:tracePt t="26729" x="6338888" y="2041525"/>
          <p14:tracePt t="26731" x="6346825" y="2033588"/>
          <p14:tracePt t="26735" x="6346825" y="2025650"/>
          <p14:tracePt t="26739" x="6354763" y="2017713"/>
          <p14:tracePt t="26745" x="6354763" y="2009775"/>
          <p14:tracePt t="26749" x="6354763" y="2001838"/>
          <p14:tracePt t="26753" x="6354763" y="1993900"/>
          <p14:tracePt t="26756" x="6362700" y="1985963"/>
          <p14:tracePt t="26761" x="6362700" y="1978025"/>
          <p14:tracePt t="26763" x="6362700" y="1970088"/>
          <p14:tracePt t="26766" x="6362700" y="1962150"/>
          <p14:tracePt t="26771" x="6362700" y="1954213"/>
          <p14:tracePt t="26772" x="6370638" y="1954213"/>
          <p14:tracePt t="26774" x="6370638" y="1946275"/>
          <p14:tracePt t="26777" x="6370638" y="1938338"/>
          <p14:tracePt t="26780" x="6370638" y="1930400"/>
          <p14:tracePt t="26786" x="6370638" y="1922463"/>
          <p14:tracePt t="26789" x="6370638" y="1914525"/>
          <p14:tracePt t="26793" x="6370638" y="1906588"/>
          <p14:tracePt t="26797" x="6370638" y="1898650"/>
          <p14:tracePt t="26803" x="6370638" y="1890713"/>
          <p14:tracePt t="26809" x="6370638" y="1881188"/>
          <p14:tracePt t="26814" x="6370638" y="1873250"/>
          <p14:tracePt t="26816" x="6362700" y="1873250"/>
          <p14:tracePt t="26823" x="6362700" y="1865313"/>
          <p14:tracePt t="26830" x="6362700" y="1857375"/>
          <p14:tracePt t="26839" x="6354763" y="1849438"/>
          <p14:tracePt t="26846" x="6354763" y="1841500"/>
          <p14:tracePt t="26849" x="6346825" y="1841500"/>
          <p14:tracePt t="26853" x="6346825" y="1833563"/>
          <p14:tracePt t="26856" x="6338888" y="1825625"/>
          <p14:tracePt t="26860" x="6330950" y="1825625"/>
          <p14:tracePt t="26862" x="6330950" y="1817688"/>
          <p14:tracePt t="26864" x="6323013" y="1817688"/>
          <p14:tracePt t="26869" x="6323013" y="1809750"/>
          <p14:tracePt t="26873" x="6315075" y="1801813"/>
          <p14:tracePt t="26875" x="6307138" y="1801813"/>
          <p14:tracePt t="26877" x="6299200" y="1801813"/>
          <p14:tracePt t="26879" x="6299200" y="1793875"/>
          <p14:tracePt t="26880" x="6291263" y="1793875"/>
          <p14:tracePt t="26882" x="6283325" y="1793875"/>
          <p14:tracePt t="26886" x="6283325" y="1785938"/>
          <p14:tracePt t="26890" x="6267450" y="1778000"/>
          <p14:tracePt t="26891" x="6259513" y="1778000"/>
          <p14:tracePt t="26892" x="6251575" y="1770063"/>
          <p14:tracePt t="26894" x="6243638" y="1770063"/>
          <p14:tracePt t="26898" x="6227763" y="1762125"/>
          <p14:tracePt t="26903" x="6219825" y="1754188"/>
          <p14:tracePt t="26904" x="6203950" y="1754188"/>
          <p14:tracePt t="26907" x="6196013" y="1746250"/>
          <p14:tracePt t="26908" x="6188075" y="1746250"/>
          <p14:tracePt t="26911" x="6180138" y="1746250"/>
          <p14:tracePt t="26913" x="6172200" y="1738313"/>
          <p14:tracePt t="26915" x="6164263" y="1738313"/>
          <p14:tracePt t="26917" x="6156325" y="1730375"/>
          <p14:tracePt t="26920" x="6148388" y="1730375"/>
          <p14:tracePt t="26921" x="6132513" y="1722438"/>
          <p14:tracePt t="26923" x="6124575" y="1722438"/>
          <p14:tracePt t="26925" x="6116638" y="1714500"/>
          <p14:tracePt t="26927" x="6108700" y="1714500"/>
          <p14:tracePt t="26928" x="6100763" y="1714500"/>
          <p14:tracePt t="26930" x="6091238" y="1706563"/>
          <p14:tracePt t="26932" x="6075363" y="1706563"/>
          <p14:tracePt t="26937" x="6067425" y="1698625"/>
          <p14:tracePt t="26939" x="6059488" y="1698625"/>
          <p14:tracePt t="26941" x="6051550" y="1698625"/>
          <p14:tracePt t="26942" x="6043613" y="1690688"/>
          <p14:tracePt t="26944" x="6035675" y="1690688"/>
          <p14:tracePt t="26946" x="6027738" y="1690688"/>
          <p14:tracePt t="26949" x="6019800" y="1682750"/>
          <p14:tracePt t="26954" x="6003925" y="1682750"/>
          <p14:tracePt t="26955" x="5995988" y="1682750"/>
          <p14:tracePt t="26958" x="5988050" y="1674813"/>
          <p14:tracePt t="26959" x="5980113" y="1674813"/>
          <p14:tracePt t="26961" x="5972175" y="1674813"/>
          <p14:tracePt t="26962" x="5964238" y="1674813"/>
          <p14:tracePt t="26965" x="5956300" y="1666875"/>
          <p14:tracePt t="26972" x="5924550" y="1666875"/>
          <p14:tracePt t="26975" x="5900738" y="1666875"/>
          <p14:tracePt t="26976" x="5892800" y="1658938"/>
          <p14:tracePt t="26979" x="5884863" y="1658938"/>
          <p14:tracePt t="26981" x="5868988" y="1658938"/>
          <p14:tracePt t="26982" x="5861050" y="1658938"/>
          <p14:tracePt t="26986" x="5845175" y="1658938"/>
          <p14:tracePt t="26989" x="5821363" y="1658938"/>
          <p14:tracePt t="26991" x="5805488" y="1658938"/>
          <p14:tracePt t="26992" x="5797550" y="1658938"/>
          <p14:tracePt t="26995" x="5781675" y="1658938"/>
          <p14:tracePt t="26997" x="5765800" y="1658938"/>
          <p14:tracePt t="26999" x="5757863" y="1658938"/>
          <p14:tracePt t="27003" x="5724525" y="1666875"/>
          <p14:tracePt t="27005" x="5716588" y="1666875"/>
          <p14:tracePt t="27007" x="5700713" y="1666875"/>
          <p14:tracePt t="27009" x="5684838" y="1666875"/>
          <p14:tracePt t="27011" x="5676900" y="1666875"/>
          <p14:tracePt t="27013" x="5661025" y="1666875"/>
          <p14:tracePt t="27014" x="5645150" y="1666875"/>
          <p14:tracePt t="27016" x="5637213" y="1666875"/>
          <p14:tracePt t="27019" x="5621338" y="1666875"/>
          <p14:tracePt t="27021" x="5605463" y="1666875"/>
          <p14:tracePt t="27022" x="5597525" y="1674813"/>
          <p14:tracePt t="27024" x="5581650" y="1674813"/>
          <p14:tracePt t="27027" x="5565775" y="1674813"/>
          <p14:tracePt t="27029" x="5557838" y="1674813"/>
          <p14:tracePt t="27030" x="5541963" y="1674813"/>
          <p14:tracePt t="27032" x="5534025" y="1674813"/>
          <p14:tracePt t="27037" x="5510213" y="1682750"/>
          <p14:tracePt t="27039" x="5494338" y="1682750"/>
          <p14:tracePt t="27041" x="5486400" y="1682750"/>
          <p14:tracePt t="27043" x="5478463" y="1690688"/>
          <p14:tracePt t="27044" x="5462588" y="1690688"/>
          <p14:tracePt t="27046" x="5454650" y="1690688"/>
          <p14:tracePt t="27048" x="5438775" y="1690688"/>
          <p14:tracePt t="27053" x="5422900" y="1698625"/>
          <p14:tracePt t="27055" x="5414963" y="1698625"/>
          <p14:tracePt t="27056" x="5407025" y="1698625"/>
          <p14:tracePt t="27059" x="5389563" y="1698625"/>
          <p14:tracePt t="27060" x="5381625" y="1706563"/>
          <p14:tracePt t="27062" x="5373688" y="1706563"/>
          <p14:tracePt t="27064" x="5365750" y="1706563"/>
          <p14:tracePt t="27066" x="5357813" y="1706563"/>
          <p14:tracePt t="27069" x="5341938" y="1714500"/>
          <p14:tracePt t="27073" x="5326063" y="1714500"/>
          <p14:tracePt t="27075" x="5318125" y="1714500"/>
          <p14:tracePt t="27077" x="5310188" y="1714500"/>
          <p14:tracePt t="27079" x="5302250" y="1722438"/>
          <p14:tracePt t="27081" x="5294313" y="1722438"/>
          <p14:tracePt t="27082" x="5286375" y="1722438"/>
          <p14:tracePt t="27086" x="5278438" y="1722438"/>
          <p14:tracePt t="27089" x="5262563" y="1730375"/>
          <p14:tracePt t="27092" x="5246688" y="1730375"/>
          <p14:tracePt t="27093" x="5238750" y="1730375"/>
          <p14:tracePt t="27094" x="5230813" y="1738313"/>
          <p14:tracePt t="27096" x="5222875" y="1738313"/>
          <p14:tracePt t="27098" x="5214938" y="1738313"/>
          <p14:tracePt t="27103" x="5191125" y="1746250"/>
          <p14:tracePt t="27105" x="5183188" y="1746250"/>
          <p14:tracePt t="27107" x="5175250" y="1754188"/>
          <p14:tracePt t="27109" x="5167313" y="1754188"/>
          <p14:tracePt t="27110" x="5159375" y="1754188"/>
          <p14:tracePt t="27112" x="5143500" y="1762125"/>
          <p14:tracePt t="27114" x="5135563" y="1762125"/>
          <p14:tracePt t="27117" x="5127625" y="1762125"/>
          <p14:tracePt t="27119" x="5119688" y="1762125"/>
          <p14:tracePt t="27124" x="5095875" y="1770063"/>
          <p14:tracePt t="27125" x="5087938" y="1778000"/>
          <p14:tracePt t="27126" x="5080000" y="1778000"/>
          <p14:tracePt t="27128" x="5072063" y="1785938"/>
          <p14:tracePt t="27130" x="5064125" y="1785938"/>
          <p14:tracePt t="27132" x="5046663" y="1793875"/>
          <p14:tracePt t="27136" x="5038725" y="1793875"/>
          <p14:tracePt t="27138" x="5022850" y="1801813"/>
          <p14:tracePt t="27141" x="5006975" y="1809750"/>
          <p14:tracePt t="27143" x="4999038" y="1809750"/>
          <p14:tracePt t="27144" x="4991100" y="1817688"/>
          <p14:tracePt t="27146" x="4983163" y="1817688"/>
          <p14:tracePt t="27149" x="4975225" y="1825625"/>
          <p14:tracePt t="27153" x="4959350" y="1833563"/>
          <p14:tracePt t="27157" x="4943475" y="1833563"/>
          <p14:tracePt t="27159" x="4935538" y="1841500"/>
          <p14:tracePt t="27161" x="4927600" y="1841500"/>
          <p14:tracePt t="27162" x="4919663" y="1849438"/>
          <p14:tracePt t="27164" x="4911725" y="1849438"/>
          <p14:tracePt t="27166" x="4903788" y="1857375"/>
          <p14:tracePt t="27170" x="4895850" y="1857375"/>
          <p14:tracePt t="27171" x="4887913" y="1865313"/>
          <p14:tracePt t="27174" x="4872038" y="1865313"/>
          <p14:tracePt t="27176" x="4864100" y="1873250"/>
          <p14:tracePt t="27180" x="4856163" y="1881188"/>
          <p14:tracePt t="27182" x="4848225" y="1881188"/>
          <p14:tracePt t="27186" x="4840288" y="1890713"/>
          <p14:tracePt t="27187" x="4832350" y="1890713"/>
          <p14:tracePt t="27190" x="4824413" y="1890713"/>
          <p14:tracePt t="27191" x="4816475" y="1898650"/>
          <p14:tracePt t="27192" x="4808538" y="1906588"/>
          <p14:tracePt t="27194" x="4800600" y="1906588"/>
          <p14:tracePt t="27197" x="4800600" y="1914525"/>
          <p14:tracePt t="27199" x="4792663" y="1914525"/>
          <p14:tracePt t="27203" x="4776788" y="1922463"/>
          <p14:tracePt t="27205" x="4768850" y="1930400"/>
          <p14:tracePt t="27207" x="4760913" y="1930400"/>
          <p14:tracePt t="27209" x="4752975" y="1938338"/>
          <p14:tracePt t="27210" x="4745038" y="1946275"/>
          <p14:tracePt t="27214" x="4737100" y="1954213"/>
          <p14:tracePt t="27216" x="4729163" y="1962150"/>
          <p14:tracePt t="27218" x="4721225" y="1962150"/>
          <p14:tracePt t="27220" x="4713288" y="1970088"/>
          <p14:tracePt t="27222" x="4705350" y="1978025"/>
          <p14:tracePt t="27224" x="4695825" y="1978025"/>
          <p14:tracePt t="27226" x="4687888" y="1985963"/>
          <p14:tracePt t="27228" x="4679950" y="1993900"/>
          <p14:tracePt t="27230" x="4672013" y="1993900"/>
          <p14:tracePt t="27232" x="4672013" y="2001838"/>
          <p14:tracePt t="27234" x="4664075" y="2009775"/>
          <p14:tracePt t="27237" x="4656138" y="2017713"/>
          <p14:tracePt t="27238" x="4648200" y="2025650"/>
          <p14:tracePt t="27242" x="4640263" y="2033588"/>
          <p14:tracePt t="27244" x="4632325" y="2033588"/>
          <p14:tracePt t="27246" x="4632325" y="2041525"/>
          <p14:tracePt t="27248" x="4624388" y="2049463"/>
          <p14:tracePt t="27251" x="4616450" y="2049463"/>
          <p14:tracePt t="27252" x="4616450" y="2057400"/>
          <p14:tracePt t="27254" x="4608513" y="2057400"/>
          <p14:tracePt t="27256" x="4600575" y="2065338"/>
          <p14:tracePt t="27258" x="4592638" y="2073275"/>
          <p14:tracePt t="27262" x="4584700" y="2081213"/>
          <p14:tracePt t="27264" x="4576763" y="2089150"/>
          <p14:tracePt t="27266" x="4576763" y="2097088"/>
          <p14:tracePt t="27268" x="4568825" y="2097088"/>
          <p14:tracePt t="27272" x="4560888" y="2105025"/>
          <p14:tracePt t="27273" x="4560888" y="2112963"/>
          <p14:tracePt t="27274" x="4552950" y="2112963"/>
          <p14:tracePt t="27277" x="4545013" y="2120900"/>
          <p14:tracePt t="27279" x="4545013" y="2128838"/>
          <p14:tracePt t="27280" x="4537075" y="2136775"/>
          <p14:tracePt t="27282" x="4529138" y="2144713"/>
          <p14:tracePt t="27286" x="4521200" y="2144713"/>
          <p14:tracePt t="27287" x="4521200" y="2152650"/>
          <p14:tracePt t="27291" x="4513263" y="2160588"/>
          <p14:tracePt t="27292" x="4505325" y="2176463"/>
          <p14:tracePt t="27295" x="4497388" y="2184400"/>
          <p14:tracePt t="27296" x="4489450" y="2192338"/>
          <p14:tracePt t="27298" x="4481513" y="2200275"/>
          <p14:tracePt t="27303" x="4473575" y="2216150"/>
          <p14:tracePt t="27306" x="4465638" y="2224088"/>
          <p14:tracePt t="27309" x="4449763" y="2241550"/>
          <p14:tracePt t="27311" x="4449763" y="2249488"/>
          <p14:tracePt t="27313" x="4441825" y="2257425"/>
          <p14:tracePt t="27314" x="4433888" y="2273300"/>
          <p14:tracePt t="27317" x="4425950" y="2281238"/>
          <p14:tracePt t="27319" x="4418013" y="2289175"/>
          <p14:tracePt t="27321" x="4410075" y="2305050"/>
          <p14:tracePt t="27324" x="4402138" y="2312988"/>
          <p14:tracePt t="27329" x="4386263" y="2344738"/>
          <p14:tracePt t="27331" x="4378325" y="2352675"/>
          <p14:tracePt t="27332" x="4370388" y="2360613"/>
          <p14:tracePt t="27336" x="4370388" y="2368550"/>
          <p14:tracePt t="27337" x="4362450" y="2384425"/>
          <p14:tracePt t="27340" x="4352925" y="2392363"/>
          <p14:tracePt t="27345" x="4344988" y="2424113"/>
          <p14:tracePt t="27346" x="4337050" y="2439988"/>
          <p14:tracePt t="27348" x="4329113" y="2447925"/>
          <p14:tracePt t="27353" x="4329113" y="2471738"/>
          <p14:tracePt t="27355" x="4321175" y="2479675"/>
          <p14:tracePt t="27361" x="4313238" y="2503488"/>
          <p14:tracePt t="27362" x="4313238" y="2511425"/>
          <p14:tracePt t="27365" x="4305300" y="2519363"/>
          <p14:tracePt t="27367" x="4305300" y="2535238"/>
          <p14:tracePt t="27369" x="4305300" y="2543175"/>
          <p14:tracePt t="27374" x="4297363" y="2559050"/>
          <p14:tracePt t="27376" x="4297363" y="2566988"/>
          <p14:tracePt t="27377" x="4297363" y="2576513"/>
          <p14:tracePt t="27378" x="4289425" y="2584450"/>
          <p14:tracePt t="27380" x="4289425" y="2592388"/>
          <p14:tracePt t="27382" x="4289425" y="2600325"/>
          <p14:tracePt t="27386" x="4281488" y="2608263"/>
          <p14:tracePt t="27391" x="4281488" y="2640013"/>
          <p14:tracePt t="27392" x="4273550" y="2647950"/>
          <p14:tracePt t="27394" x="4273550" y="2655888"/>
          <p14:tracePt t="27396" x="4273550" y="2663825"/>
          <p14:tracePt t="27398" x="4265613" y="2679700"/>
          <p14:tracePt t="27403" x="4265613" y="2695575"/>
          <p14:tracePt t="27407" x="4257675" y="2719388"/>
          <p14:tracePt t="27408" x="4257675" y="2735263"/>
          <p14:tracePt t="27410" x="4257675" y="2743200"/>
          <p14:tracePt t="27412" x="4257675" y="2751138"/>
          <p14:tracePt t="27414" x="4249738" y="2759075"/>
          <p14:tracePt t="27416" x="4249738" y="2774950"/>
          <p14:tracePt t="27420" x="4249738" y="2782888"/>
          <p14:tracePt t="27421" x="4249738" y="2790825"/>
          <p14:tracePt t="27424" x="4249738" y="2806700"/>
          <p14:tracePt t="27425" x="4249738" y="2814638"/>
          <p14:tracePt t="27427" x="4249738" y="2822575"/>
          <p14:tracePt t="27428" x="4249738" y="2830513"/>
          <p14:tracePt t="27430" x="4249738" y="2846388"/>
          <p14:tracePt t="27432" x="4249738" y="2854325"/>
          <p14:tracePt t="27437" x="4249738" y="2870200"/>
          <p14:tracePt t="27439" x="4257675" y="2886075"/>
          <p14:tracePt t="27441" x="4257675" y="2894013"/>
          <p14:tracePt t="27444" x="4257675" y="2901950"/>
          <p14:tracePt t="27445" x="4257675" y="2909888"/>
          <p14:tracePt t="27446" x="4257675" y="2919413"/>
          <p14:tracePt t="27448" x="4257675" y="2927350"/>
          <p14:tracePt t="27453" x="4257675" y="2951163"/>
          <p14:tracePt t="27455" x="4257675" y="2959100"/>
          <p14:tracePt t="27456" x="4257675" y="2967038"/>
          <p14:tracePt t="27458" x="4257675" y="2974975"/>
          <p14:tracePt t="27460" x="4265613" y="2982913"/>
          <p14:tracePt t="27462" x="4265613" y="2990850"/>
          <p14:tracePt t="27465" x="4265613" y="2998788"/>
          <p14:tracePt t="27466" x="4265613" y="3006725"/>
          <p14:tracePt t="27469" x="4265613" y="3014663"/>
          <p14:tracePt t="27471" x="4265613" y="3022600"/>
          <p14:tracePt t="27472" x="4265613" y="3030538"/>
          <p14:tracePt t="27474" x="4265613" y="3038475"/>
          <p14:tracePt t="27477" x="4273550" y="3046413"/>
          <p14:tracePt t="27479" x="4273550" y="3054350"/>
          <p14:tracePt t="27483" x="4273550" y="3062288"/>
          <p14:tracePt t="27487" x="4273550" y="3078163"/>
          <p14:tracePt t="27489" x="4281488" y="3086100"/>
          <p14:tracePt t="27491" x="4281488" y="3094038"/>
          <p14:tracePt t="27492" x="4281488" y="3101975"/>
          <p14:tracePt t="27496" x="4281488" y="3109913"/>
          <p14:tracePt t="27498" x="4289425" y="3117850"/>
          <p14:tracePt t="27499" x="4289425" y="3125788"/>
          <p14:tracePt t="27503" x="4289425" y="3141663"/>
          <p14:tracePt t="27505" x="4297363" y="3141663"/>
          <p14:tracePt t="27506" x="4297363" y="3157538"/>
          <p14:tracePt t="27511" x="4297363" y="3165475"/>
          <p14:tracePt t="27513" x="4305300" y="3173413"/>
          <p14:tracePt t="27515" x="4305300" y="3181350"/>
          <p14:tracePt t="27519" x="4305300" y="3197225"/>
          <p14:tracePt t="27521" x="4313238" y="3205163"/>
          <p14:tracePt t="27523" x="4313238" y="3213100"/>
          <p14:tracePt t="27524" x="4313238" y="3221038"/>
          <p14:tracePt t="27526" x="4313238" y="3228975"/>
          <p14:tracePt t="27528" x="4321175" y="3228975"/>
          <p14:tracePt t="27530" x="4321175" y="3236913"/>
          <p14:tracePt t="27532" x="4321175" y="3244850"/>
          <p14:tracePt t="27536" x="4321175" y="3252788"/>
          <p14:tracePt t="27537" x="4329113" y="3262313"/>
          <p14:tracePt t="27539" x="4329113" y="3270250"/>
          <p14:tracePt t="27541" x="4329113" y="3278188"/>
          <p14:tracePt t="27542" x="4329113" y="3286125"/>
          <p14:tracePt t="27545" x="4329113" y="3294063"/>
          <p14:tracePt t="27546" x="4337050" y="3309938"/>
          <p14:tracePt t="27553" x="4344988" y="3325813"/>
          <p14:tracePt t="27555" x="4344988" y="3341688"/>
          <p14:tracePt t="27557" x="4352925" y="3349625"/>
          <p14:tracePt t="27559" x="4352925" y="3357563"/>
          <p14:tracePt t="27561" x="4352925" y="3365500"/>
          <p14:tracePt t="27562" x="4362450" y="3373438"/>
          <p14:tracePt t="27565" x="4362450" y="3389313"/>
          <p14:tracePt t="27567" x="4370388" y="3397250"/>
          <p14:tracePt t="27569" x="4370388" y="3405188"/>
          <p14:tracePt t="27571" x="4370388" y="3413125"/>
          <p14:tracePt t="27573" x="4378325" y="3421063"/>
          <p14:tracePt t="27576" x="4378325" y="3436938"/>
          <p14:tracePt t="27577" x="4386263" y="3444875"/>
          <p14:tracePt t="27578" x="4386263" y="3452813"/>
          <p14:tracePt t="27580" x="4394200" y="3460750"/>
          <p14:tracePt t="27582" x="4394200" y="3468688"/>
          <p14:tracePt t="27586" x="4394200" y="3476625"/>
          <p14:tracePt t="27587" x="4402138" y="3492500"/>
          <p14:tracePt t="27591" x="4410075" y="3508375"/>
          <p14:tracePt t="27593" x="4410075" y="3516313"/>
          <p14:tracePt t="27595" x="4410075" y="3532188"/>
          <p14:tracePt t="27596" x="4418013" y="3540125"/>
          <p14:tracePt t="27598" x="4418013" y="3548063"/>
          <p14:tracePt t="27603" x="4425950" y="3563938"/>
          <p14:tracePt t="27605" x="4433888" y="3579813"/>
          <p14:tracePt t="27609" x="4441825" y="3595688"/>
          <p14:tracePt t="27611" x="4449763" y="3605213"/>
          <p14:tracePt t="27612" x="4449763" y="3613150"/>
          <p14:tracePt t="27614" x="4457700" y="3629025"/>
          <p14:tracePt t="27616" x="4465638" y="3636963"/>
          <p14:tracePt t="27619" x="4465638" y="3644900"/>
          <p14:tracePt t="27622" x="4473575" y="3652838"/>
          <p14:tracePt t="27625" x="4481513" y="3676650"/>
          <p14:tracePt t="27627" x="4481513" y="3684588"/>
          <p14:tracePt t="27629" x="4489450" y="3692525"/>
          <p14:tracePt t="27630" x="4497388" y="3700463"/>
          <p14:tracePt t="27632" x="4497388" y="3716338"/>
          <p14:tracePt t="27636" x="4505325" y="3724275"/>
          <p14:tracePt t="27638" x="4513263" y="3740150"/>
          <p14:tracePt t="27641" x="4513263" y="3748088"/>
          <p14:tracePt t="27643" x="4521200" y="3763963"/>
          <p14:tracePt t="27644" x="4529138" y="3771900"/>
          <p14:tracePt t="27648" x="4529138" y="3779838"/>
          <p14:tracePt t="27649" x="4537075" y="3787775"/>
          <p14:tracePt t="27653" x="4545013" y="3803650"/>
          <p14:tracePt t="27657" x="4560888" y="3827463"/>
          <p14:tracePt t="27661" x="4568825" y="3835400"/>
          <p14:tracePt t="27662" x="4568825" y="3851275"/>
          <p14:tracePt t="27664" x="4576763" y="3859213"/>
          <p14:tracePt t="27671" x="4592638" y="3883025"/>
          <p14:tracePt t="27675" x="4600575" y="3898900"/>
          <p14:tracePt t="27677" x="4608513" y="3914775"/>
          <p14:tracePt t="27678" x="4616450" y="3914775"/>
          <p14:tracePt t="27680" x="4616450" y="3922713"/>
          <p14:tracePt t="27685" x="4632325" y="3938588"/>
          <p14:tracePt t="27691" x="4648200" y="3963988"/>
          <p14:tracePt t="27695" x="4664075" y="3979863"/>
          <p14:tracePt t="27696" x="4672013" y="3987800"/>
          <p14:tracePt t="27699" x="4679950" y="3995738"/>
          <p14:tracePt t="27703" x="4687888" y="4003675"/>
          <p14:tracePt t="27706" x="4695825" y="4011613"/>
          <p14:tracePt t="27708" x="4705350" y="4019550"/>
          <p14:tracePt t="27709" x="4713288" y="4027488"/>
          <p14:tracePt t="27710" x="4721225" y="4035425"/>
          <p14:tracePt t="27712" x="4721225" y="4043363"/>
          <p14:tracePt t="27715" x="4729163" y="4043363"/>
          <p14:tracePt t="27716" x="4737100" y="4051300"/>
          <p14:tracePt t="27719" x="4745038" y="4059238"/>
          <p14:tracePt t="27720" x="4745038" y="4067175"/>
          <p14:tracePt t="27725" x="4760913" y="4075113"/>
          <p14:tracePt t="27727" x="4768850" y="4083050"/>
          <p14:tracePt t="27731" x="4776788" y="4090988"/>
          <p14:tracePt t="27733" x="4784725" y="4090988"/>
          <p14:tracePt t="27736" x="4784725" y="4098925"/>
          <p14:tracePt t="27738" x="4792663" y="4106863"/>
          <p14:tracePt t="27740" x="4800600" y="4106863"/>
          <p14:tracePt t="27743" x="4808538" y="4114800"/>
          <p14:tracePt t="27747" x="4816475" y="4122738"/>
          <p14:tracePt t="27749" x="4824413" y="4122738"/>
          <p14:tracePt t="27753" x="4832350" y="4130675"/>
          <p14:tracePt t="27757" x="4840288" y="4146550"/>
          <p14:tracePt t="27758" x="4848225" y="4146550"/>
          <p14:tracePt t="27763" x="4856163" y="4154488"/>
          <p14:tracePt t="27765" x="4864100" y="4154488"/>
          <p14:tracePt t="27769" x="4872038" y="4162425"/>
          <p14:tracePt t="27771" x="4879975" y="4170363"/>
          <p14:tracePt t="27774" x="4887913" y="4178300"/>
          <p14:tracePt t="27778" x="4895850" y="4186238"/>
          <p14:tracePt t="27780" x="4903788" y="4186238"/>
          <p14:tracePt t="27782" x="4911725" y="4194175"/>
          <p14:tracePt t="27786" x="4919663" y="4202113"/>
          <p14:tracePt t="27787" x="4927600" y="4202113"/>
          <p14:tracePt t="27791" x="4943475" y="4217988"/>
          <p14:tracePt t="27794" x="4951413" y="4217988"/>
          <p14:tracePt t="27795" x="4959350" y="4225925"/>
          <p14:tracePt t="27796" x="4967288" y="4225925"/>
          <p14:tracePt t="27798" x="4967288" y="4233863"/>
          <p14:tracePt t="27803" x="4983163" y="4233863"/>
          <p14:tracePt t="27806" x="4991100" y="4241800"/>
          <p14:tracePt t="27810" x="5006975" y="4249738"/>
          <p14:tracePt t="27811" x="5014913" y="4249738"/>
          <p14:tracePt t="27815" x="5022850" y="4257675"/>
          <p14:tracePt t="27820" x="5038725" y="4265613"/>
          <p14:tracePt t="27821" x="5046663" y="4265613"/>
          <p14:tracePt t="27824" x="5056188" y="4265613"/>
          <p14:tracePt t="27827" x="5072063" y="4273550"/>
          <p14:tracePt t="27830" x="5080000" y="4273550"/>
          <p14:tracePt t="27833" x="5087938" y="4281488"/>
          <p14:tracePt t="27836" x="5103813" y="4281488"/>
          <p14:tracePt t="27841" x="5111750" y="4291013"/>
          <p14:tracePt t="27842" x="5119688" y="4291013"/>
          <p14:tracePt t="27846" x="5135563" y="4291013"/>
          <p14:tracePt t="27853" x="5151438" y="4298950"/>
          <p14:tracePt t="27855" x="5159375" y="4298950"/>
          <p14:tracePt t="27857" x="5167313" y="4298950"/>
          <p14:tracePt t="27858" x="5167313" y="4306888"/>
          <p14:tracePt t="27860" x="5175250" y="4306888"/>
          <p14:tracePt t="27862" x="5183188" y="4306888"/>
          <p14:tracePt t="27864" x="5191125" y="4306888"/>
          <p14:tracePt t="27867" x="5199063" y="4314825"/>
          <p14:tracePt t="27869" x="5207000" y="4314825"/>
          <p14:tracePt t="27875" x="5230813" y="4322763"/>
          <p14:tracePt t="27876" x="5238750" y="4322763"/>
          <p14:tracePt t="27879" x="5246688" y="4322763"/>
          <p14:tracePt t="27880" x="5254625" y="4330700"/>
          <p14:tracePt t="27882" x="5262563" y="4330700"/>
          <p14:tracePt t="27886" x="5270500" y="4330700"/>
          <p14:tracePt t="27889" x="5286375" y="4338638"/>
          <p14:tracePt t="27891" x="5302250" y="4338638"/>
          <p14:tracePt t="27892" x="5310188" y="4338638"/>
          <p14:tracePt t="27895" x="5318125" y="4338638"/>
          <p14:tracePt t="27897" x="5326063" y="4346575"/>
          <p14:tracePt t="27898" x="5334000" y="4346575"/>
          <p14:tracePt t="27903" x="5349875" y="4346575"/>
          <p14:tracePt t="27907" x="5365750" y="4354513"/>
          <p14:tracePt t="27908" x="5373688" y="4354513"/>
          <p14:tracePt t="27911" x="5381625" y="4354513"/>
          <p14:tracePt t="27912" x="5389563" y="4362450"/>
          <p14:tracePt t="27914" x="5407025" y="4362450"/>
          <p14:tracePt t="27916" x="5414963" y="4362450"/>
          <p14:tracePt t="27919" x="5422900" y="4362450"/>
          <p14:tracePt t="27922" x="5430838" y="4362450"/>
          <p14:tracePt t="27923" x="5438775" y="4370388"/>
          <p14:tracePt t="27924" x="5446713" y="4370388"/>
          <p14:tracePt t="27928" x="5462588" y="4370388"/>
          <p14:tracePt t="27931" x="5478463" y="4370388"/>
          <p14:tracePt t="27933" x="5486400" y="4370388"/>
          <p14:tracePt t="27937" x="5502275" y="4378325"/>
          <p14:tracePt t="27939" x="5510213" y="4378325"/>
          <p14:tracePt t="27941" x="5518150" y="4378325"/>
          <p14:tracePt t="27942" x="5526088" y="4378325"/>
          <p14:tracePt t="27944" x="5541963" y="4378325"/>
          <p14:tracePt t="27947" x="5549900" y="4378325"/>
          <p14:tracePt t="27950" x="5557838" y="4386263"/>
          <p14:tracePt t="27953" x="5573713" y="4386263"/>
          <p14:tracePt t="27956" x="5581650" y="4386263"/>
          <p14:tracePt t="27973" x="5661025" y="4394200"/>
          <p14:tracePt t="27975" x="5668963" y="4394200"/>
          <p14:tracePt t="27977" x="5684838" y="4402138"/>
          <p14:tracePt t="27979" x="5692775" y="4402138"/>
          <p14:tracePt t="27980" x="5700713" y="4402138"/>
          <p14:tracePt t="27983" x="5708650" y="4402138"/>
          <p14:tracePt t="27986" x="5724525" y="4402138"/>
          <p14:tracePt t="27988" x="5740400" y="4402138"/>
          <p14:tracePt t="27990" x="5757863" y="4402138"/>
          <p14:tracePt t="27992" x="5765800" y="4410075"/>
          <p14:tracePt t="27994" x="5781675" y="4410075"/>
          <p14:tracePt t="27997" x="5797550" y="4410075"/>
          <p14:tracePt t="27998" x="5805488" y="4410075"/>
          <p14:tracePt t="28003" x="5829300" y="4410075"/>
          <p14:tracePt t="28005" x="5845175" y="4418013"/>
          <p14:tracePt t="28006" x="5861050" y="4418013"/>
          <p14:tracePt t="28009" x="5868988" y="4418013"/>
          <p14:tracePt t="28012" x="5884863" y="4418013"/>
          <p14:tracePt t="28013" x="5900738" y="4418013"/>
          <p14:tracePt t="28014" x="5908675" y="4418013"/>
          <p14:tracePt t="28020" x="5940425" y="4425950"/>
          <p14:tracePt t="28023" x="5964238" y="4425950"/>
          <p14:tracePt t="28025" x="5980113" y="4425950"/>
          <p14:tracePt t="28026" x="5995988" y="4425950"/>
          <p14:tracePt t="28029" x="6003925" y="4425950"/>
          <p14:tracePt t="28030" x="6011863" y="4433888"/>
          <p14:tracePt t="28032" x="6027738" y="4433888"/>
          <p14:tracePt t="28036" x="6043613" y="4433888"/>
          <p14:tracePt t="28038" x="6067425" y="4433888"/>
          <p14:tracePt t="28039" x="6075363" y="4433888"/>
          <p14:tracePt t="28040" x="6083300" y="4433888"/>
          <p14:tracePt t="28043" x="6100763" y="4433888"/>
          <p14:tracePt t="28044" x="6108700" y="4433888"/>
          <p14:tracePt t="28046" x="6124575" y="4433888"/>
          <p14:tracePt t="28049" x="6132513" y="4433888"/>
          <p14:tracePt t="28053" x="6156325" y="4441825"/>
          <p14:tracePt t="28055" x="6164263" y="4441825"/>
          <p14:tracePt t="28058" x="6180138" y="4441825"/>
          <p14:tracePt t="28061" x="6196013" y="4441825"/>
          <p14:tracePt t="28062" x="6211888" y="4441825"/>
          <p14:tracePt t="28064" x="6219825" y="4441825"/>
          <p14:tracePt t="28066" x="6227763" y="4441825"/>
          <p14:tracePt t="28069" x="6235700" y="4441825"/>
          <p14:tracePt t="28071" x="6251575" y="4441825"/>
          <p14:tracePt t="28072" x="6259513" y="4449763"/>
          <p14:tracePt t="28075" x="6267450" y="4449763"/>
          <p14:tracePt t="28077" x="6283325" y="4449763"/>
          <p14:tracePt t="28080" x="6291263" y="4449763"/>
          <p14:tracePt t="28082" x="6299200" y="4441825"/>
          <p14:tracePt t="28086" x="6315075" y="4441825"/>
          <p14:tracePt t="28088" x="6323013" y="4441825"/>
          <p14:tracePt t="28090" x="6330950" y="4441825"/>
          <p14:tracePt t="28091" x="6338888" y="4441825"/>
          <p14:tracePt t="28093" x="6346825" y="4441825"/>
          <p14:tracePt t="28094" x="6354763" y="4441825"/>
          <p14:tracePt t="28096" x="6362700" y="4441825"/>
          <p14:tracePt t="28098" x="6370638" y="4441825"/>
          <p14:tracePt t="28103" x="6386513" y="4433888"/>
          <p14:tracePt t="28105" x="6394450" y="4433888"/>
          <p14:tracePt t="28107" x="6402388" y="4433888"/>
          <p14:tracePt t="28109" x="6410325" y="4433888"/>
          <p14:tracePt t="28110" x="6418263" y="4433888"/>
          <p14:tracePt t="28113" x="6426200" y="4425950"/>
          <p14:tracePt t="28114" x="6434138" y="4425950"/>
          <p14:tracePt t="28116" x="6442075" y="4425950"/>
          <p14:tracePt t="28119" x="6451600" y="4418013"/>
          <p14:tracePt t="28123" x="6467475" y="4418013"/>
          <p14:tracePt t="28125" x="6475413" y="4418013"/>
          <p14:tracePt t="28128" x="6491288" y="4410075"/>
          <p14:tracePt t="28131" x="6499225" y="4402138"/>
          <p14:tracePt t="28133" x="6515100" y="4402138"/>
          <p14:tracePt t="28136" x="6523038" y="4402138"/>
          <p14:tracePt t="28141" x="6554788" y="4386263"/>
          <p14:tracePt t="28143" x="6562725" y="4386263"/>
          <p14:tracePt t="28144" x="6570663" y="4378325"/>
          <p14:tracePt t="28147" x="6586538" y="4378325"/>
          <p14:tracePt t="28148" x="6594475" y="4370388"/>
          <p14:tracePt t="28153" x="6610350" y="4362450"/>
          <p14:tracePt t="28156" x="6618288" y="4362450"/>
          <p14:tracePt t="28158" x="6626225" y="4354513"/>
          <p14:tracePt t="28159" x="6634163" y="4354513"/>
          <p14:tracePt t="28160" x="6642100" y="4346575"/>
          <p14:tracePt t="28162" x="6650038" y="4338638"/>
          <p14:tracePt t="28164" x="6657975" y="4338638"/>
          <p14:tracePt t="28170" x="6673850" y="4330700"/>
          <p14:tracePt t="28171" x="6681788" y="4322763"/>
          <p14:tracePt t="28175" x="6697663" y="4314825"/>
          <p14:tracePt t="28178" x="6705600" y="4314825"/>
          <p14:tracePt t="28179" x="6705600" y="4306888"/>
          <p14:tracePt t="28180" x="6713538" y="4306888"/>
          <p14:tracePt t="28182" x="6721475" y="4306888"/>
          <p14:tracePt t="28187" x="6729413" y="4298950"/>
          <p14:tracePt t="28189" x="6729413" y="4291013"/>
          <p14:tracePt t="28192" x="6737350" y="4291013"/>
          <p14:tracePt t="28195" x="6737350" y="4281488"/>
          <p14:tracePt t="28197" x="6745288" y="4281488"/>
          <p14:tracePt t="28202" x="6745288" y="4273550"/>
          <p14:tracePt t="28205" x="6753225" y="4265613"/>
          <p14:tracePt t="28211" x="6753225" y="4257675"/>
          <p14:tracePt t="28213" x="6761163" y="4257675"/>
          <p14:tracePt t="28215" x="6761163" y="4249738"/>
          <p14:tracePt t="28222" x="6761163" y="4241800"/>
          <p14:tracePt t="28223" x="6769100" y="4241800"/>
          <p14:tracePt t="28225" x="6769100" y="4233863"/>
          <p14:tracePt t="28227" x="6769100" y="4225925"/>
          <p14:tracePt t="28233" x="6777038" y="4217988"/>
          <p14:tracePt t="28236" x="6777038" y="4210050"/>
          <p14:tracePt t="28238" x="6777038" y="4202113"/>
          <p14:tracePt t="28241" x="6777038" y="4194175"/>
          <p14:tracePt t="28243" x="6784975" y="4194175"/>
          <p14:tracePt t="28245" x="6784975" y="4186238"/>
          <p14:tracePt t="28246" x="6784975" y="4178300"/>
          <p14:tracePt t="28248" x="6784975" y="4170363"/>
          <p14:tracePt t="28253" x="6784975" y="4162425"/>
          <p14:tracePt t="28256" x="6784975" y="4154488"/>
          <p14:tracePt t="28257" x="6794500" y="4146550"/>
          <p14:tracePt t="28261" x="6794500" y="4138613"/>
          <p14:tracePt t="28263" x="6794500" y="4130675"/>
          <p14:tracePt t="28265" x="6794500" y="4122738"/>
          <p14:tracePt t="28269" x="6802438" y="4114800"/>
          <p14:tracePt t="28271" x="6802438" y="4106863"/>
          <p14:tracePt t="28273" x="6802438" y="4098925"/>
          <p14:tracePt t="28278" x="6810375" y="4090988"/>
          <p14:tracePt t="28280" x="6810375" y="4083050"/>
          <p14:tracePt t="28282" x="6810375" y="4075113"/>
          <p14:tracePt t="28286" x="6810375" y="4067175"/>
          <p14:tracePt t="28288" x="6818313" y="4059238"/>
          <p14:tracePt t="28290" x="6818313" y="4051300"/>
          <p14:tracePt t="28293" x="6818313" y="4043363"/>
          <p14:tracePt t="28294" x="6826250" y="4043363"/>
          <p14:tracePt t="28297" x="6826250" y="4035425"/>
          <p14:tracePt t="28298" x="6826250" y="4027488"/>
          <p14:tracePt t="28303" x="6834188" y="4019550"/>
          <p14:tracePt t="28306" x="6834188" y="4011613"/>
          <p14:tracePt t="28308" x="6842125" y="4003675"/>
          <p14:tracePt t="28310" x="6842125" y="3995738"/>
          <p14:tracePt t="28311" x="6842125" y="3987800"/>
          <p14:tracePt t="28314" x="6850063" y="3979863"/>
          <p14:tracePt t="28317" x="6850063" y="3971925"/>
          <p14:tracePt t="28319" x="6850063" y="3963988"/>
          <p14:tracePt t="28322" x="6858000" y="3956050"/>
          <p14:tracePt t="28323" x="6858000" y="3948113"/>
          <p14:tracePt t="28325" x="6865938" y="3938588"/>
          <p14:tracePt t="28327" x="6865938" y="3930650"/>
          <p14:tracePt t="28328" x="6865938" y="3922713"/>
          <p14:tracePt t="28330" x="6873875" y="3914775"/>
          <p14:tracePt t="28332" x="6873875" y="3906838"/>
          <p14:tracePt t="28337" x="6881813" y="3890963"/>
          <p14:tracePt t="28340" x="6889750" y="3883025"/>
          <p14:tracePt t="28343" x="6889750" y="3867150"/>
          <p14:tracePt t="28345" x="6897688" y="3859213"/>
          <p14:tracePt t="28346" x="6897688" y="3851275"/>
          <p14:tracePt t="28349" x="6897688" y="3843338"/>
          <p14:tracePt t="28353" x="6905625" y="3827463"/>
          <p14:tracePt t="28356" x="6913563" y="3819525"/>
          <p14:tracePt t="28359" x="6913563" y="3795713"/>
          <p14:tracePt t="28360" x="6921500" y="3787775"/>
          <p14:tracePt t="28362" x="6921500" y="3779838"/>
          <p14:tracePt t="28365" x="6921500" y="3771900"/>
          <p14:tracePt t="28366" x="6921500" y="3756025"/>
          <p14:tracePt t="28369" x="6929438" y="3748088"/>
          <p14:tracePt t="28375" x="6929438" y="3724275"/>
          <p14:tracePt t="28377" x="6937375" y="3716338"/>
          <p14:tracePt t="28379" x="6937375" y="3708400"/>
          <p14:tracePt t="28380" x="6937375" y="3700463"/>
          <p14:tracePt t="28382" x="6937375" y="3684588"/>
          <p14:tracePt t="28386" x="6937375" y="3676650"/>
          <p14:tracePt t="28390" x="6937375" y="3652838"/>
          <p14:tracePt t="28392" x="6937375" y="3644900"/>
          <p14:tracePt t="28397" x="6937375" y="3629025"/>
          <p14:tracePt t="28403" x="6937375" y="3613150"/>
          <p14:tracePt t="28406" x="6937375" y="3605213"/>
          <p14:tracePt t="28408" x="6937375" y="3595688"/>
          <p14:tracePt t="28409" x="6929438" y="3595688"/>
          <p14:tracePt t="28410" x="6929438" y="3587750"/>
          <p14:tracePt t="28412" x="6929438" y="3579813"/>
          <p14:tracePt t="28415" x="6929438" y="3571875"/>
          <p14:tracePt t="28420" x="6929438" y="3563938"/>
          <p14:tracePt t="28422" x="6929438" y="3556000"/>
          <p14:tracePt t="28423" x="6929438" y="3548063"/>
          <p14:tracePt t="28424" x="6929438" y="3540125"/>
          <p14:tracePt t="28427" x="6921500" y="3532188"/>
          <p14:tracePt t="28430" x="6921500" y="3524250"/>
          <p14:tracePt t="28432" x="6921500" y="3516313"/>
          <p14:tracePt t="28436" x="6921500" y="3508375"/>
          <p14:tracePt t="28439" x="6921500" y="3492500"/>
          <p14:tracePt t="28440" x="6921500" y="3484563"/>
          <p14:tracePt t="28442" x="6913563" y="3476625"/>
          <p14:tracePt t="28444" x="6913563" y="3468688"/>
          <p14:tracePt t="28447" x="6913563" y="3460750"/>
          <p14:tracePt t="28450" x="6913563" y="3452813"/>
          <p14:tracePt t="28453" x="6905625" y="3436938"/>
          <p14:tracePt t="28455" x="6905625" y="3429000"/>
          <p14:tracePt t="28457" x="6905625" y="3413125"/>
          <p14:tracePt t="28460" x="6905625" y="3405188"/>
          <p14:tracePt t="28462" x="6897688" y="3397250"/>
          <p14:tracePt t="28465" x="6897688" y="3381375"/>
          <p14:tracePt t="28466" x="6897688" y="3373438"/>
          <p14:tracePt t="28469" x="6897688" y="3365500"/>
          <p14:tracePt t="28472" x="6889750" y="3357563"/>
          <p14:tracePt t="28473" x="6889750" y="3349625"/>
          <p14:tracePt t="28474" x="6889750" y="3333750"/>
          <p14:tracePt t="28477" x="6881813" y="3317875"/>
          <p14:tracePt t="28480" x="6881813" y="3302000"/>
          <p14:tracePt t="28483" x="6873875" y="3294063"/>
          <p14:tracePt t="28486" x="6873875" y="3286125"/>
          <p14:tracePt t="28488" x="6865938" y="3270250"/>
          <p14:tracePt t="28489" x="6865938" y="3262313"/>
          <p14:tracePt t="28490" x="6858000" y="3252788"/>
          <p14:tracePt t="28492" x="6858000" y="3236913"/>
          <p14:tracePt t="28494" x="6850063" y="3228975"/>
          <p14:tracePt t="28497" x="6842125" y="3221038"/>
          <p14:tracePt t="28499" x="6842125" y="3213100"/>
          <p14:tracePt t="28503" x="6834188" y="3197225"/>
          <p14:tracePt t="28507" x="6826250" y="3173413"/>
          <p14:tracePt t="28508" x="6818313" y="3165475"/>
          <p14:tracePt t="28511" x="6818313" y="3157538"/>
          <p14:tracePt t="28513" x="6810375" y="3149600"/>
          <p14:tracePt t="28514" x="6810375" y="3141663"/>
          <p14:tracePt t="28519" x="6794500" y="3125788"/>
          <p14:tracePt t="28521" x="6794500" y="3117850"/>
          <p14:tracePt t="28525" x="6784975" y="3101975"/>
          <p14:tracePt t="28527" x="6777038" y="3094038"/>
          <p14:tracePt t="28529" x="6769100" y="3086100"/>
          <p14:tracePt t="28530" x="6769100" y="3078163"/>
          <p14:tracePt t="28532" x="6761163" y="3070225"/>
          <p14:tracePt t="28537" x="6753225" y="3054350"/>
          <p14:tracePt t="28541" x="6753225" y="3046413"/>
          <p14:tracePt t="28543" x="6745288" y="3038475"/>
          <p14:tracePt t="28545" x="6745288" y="3030538"/>
          <p14:tracePt t="28546" x="6737350" y="3022600"/>
          <p14:tracePt t="28553" x="6729413" y="3006725"/>
          <p14:tracePt t="28557" x="6721475" y="2990850"/>
          <p14:tracePt t="28560" x="6721475" y="2982913"/>
          <p14:tracePt t="28562" x="6713538" y="2982913"/>
          <p14:tracePt t="28564" x="6713538" y="2974975"/>
          <p14:tracePt t="28569" x="6705600" y="2959100"/>
          <p14:tracePt t="28573" x="6705600" y="2951163"/>
          <p14:tracePt t="28575" x="6705600" y="2943225"/>
          <p14:tracePt t="28578" x="6697663" y="2935288"/>
          <p14:tracePt t="28581" x="6697663" y="2927350"/>
          <p14:tracePt t="28583" x="6697663" y="2919413"/>
          <p14:tracePt t="28586" x="6689725" y="2919413"/>
          <p14:tracePt t="28589" x="6689725" y="2909888"/>
          <p14:tracePt t="28591" x="6689725" y="2901950"/>
          <p14:tracePt t="28592" x="6681788" y="2894013"/>
          <p14:tracePt t="28597" x="6681788" y="2886075"/>
          <p14:tracePt t="28602" x="6673850" y="2878138"/>
          <p14:tracePt t="28605" x="6673850" y="2870200"/>
          <p14:tracePt t="28608" x="6673850" y="2862263"/>
          <p14:tracePt t="28610" x="6673850" y="2854325"/>
          <p14:tracePt t="28612" x="6665913" y="2854325"/>
          <p14:tracePt t="28614" x="6665913" y="2846388"/>
          <p14:tracePt t="28620" x="6665913" y="2830513"/>
          <p14:tracePt t="28623" x="6657975" y="2822575"/>
          <p14:tracePt t="28625" x="6657975" y="2814638"/>
          <p14:tracePt t="28628" x="6650038" y="2798763"/>
          <p14:tracePt t="28632" x="6650038" y="2790825"/>
          <p14:tracePt t="28636" x="6642100" y="2782888"/>
          <p14:tracePt t="28640" x="6642100" y="2767013"/>
          <p14:tracePt t="28641" x="6634163" y="2759075"/>
          <p14:tracePt t="28644" x="6634163" y="2751138"/>
          <p14:tracePt t="28647" x="6634163" y="2743200"/>
          <p14:tracePt t="28649" x="6626225" y="2735263"/>
          <p14:tracePt t="28653" x="6626225" y="2719388"/>
          <p14:tracePt t="28655" x="6618288" y="2719388"/>
          <p14:tracePt t="28657" x="6618288" y="2711450"/>
          <p14:tracePt t="28659" x="6618288" y="2703513"/>
          <p14:tracePt t="28661" x="6610350" y="2695575"/>
          <p14:tracePt t="28662" x="6610350" y="2687638"/>
          <p14:tracePt t="28667" x="6610350" y="2679700"/>
          <p14:tracePt t="28669" x="6610350" y="2671763"/>
          <p14:tracePt t="28671" x="6602413" y="2663825"/>
          <p14:tracePt t="28675" x="6602413" y="2655888"/>
          <p14:tracePt t="28677" x="6602413" y="2647950"/>
          <p14:tracePt t="28680" x="6602413" y="2640013"/>
          <p14:tracePt t="28681" x="6594475" y="2632075"/>
          <p14:tracePt t="28684" x="6594475" y="2624138"/>
          <p14:tracePt t="28689" x="6594475" y="2616200"/>
          <p14:tracePt t="28690" x="6594475" y="2608263"/>
          <p14:tracePt t="28691" x="6594475" y="2600325"/>
          <p14:tracePt t="28693" x="6586538" y="2592388"/>
          <p14:tracePt t="28696" x="6586538" y="2584450"/>
          <p14:tracePt t="28699" x="6586538" y="2576513"/>
          <p14:tracePt t="28706" x="6586538" y="2551113"/>
          <p14:tracePt t="28708" x="6578600" y="2535238"/>
          <p14:tracePt t="28710" x="6578600" y="2527300"/>
          <p14:tracePt t="28712" x="6578600" y="2519363"/>
          <p14:tracePt t="28714" x="6578600" y="2511425"/>
          <p14:tracePt t="28715" x="6578600" y="2503488"/>
          <p14:tracePt t="28720" x="6578600" y="2487613"/>
          <p14:tracePt t="28722" x="6578600" y="2479675"/>
          <p14:tracePt t="28724" x="6578600" y="2471738"/>
          <p14:tracePt t="28726" x="6578600" y="2463800"/>
          <p14:tracePt t="28727" x="6578600" y="2455863"/>
          <p14:tracePt t="28729" x="6578600" y="2447925"/>
          <p14:tracePt t="28732" x="6578600" y="2439988"/>
          <p14:tracePt t="28734" x="6570663" y="2432050"/>
          <p14:tracePt t="28736" x="6570663" y="2424113"/>
          <p14:tracePt t="28740" x="6570663" y="2416175"/>
          <p14:tracePt t="28741" x="6570663" y="2408238"/>
          <p14:tracePt t="28743" x="6570663" y="2400300"/>
          <p14:tracePt t="28745" x="6570663" y="2392363"/>
          <p14:tracePt t="28749" x="6562725" y="2384425"/>
          <p14:tracePt t="28752" x="6562725" y="2376488"/>
          <p14:tracePt t="28755" x="6562725" y="2368550"/>
          <p14:tracePt t="28759" x="6562725" y="2360613"/>
          <p14:tracePt t="28762" x="6562725" y="2352675"/>
          <p14:tracePt t="28765" x="6562725" y="2344738"/>
          <p14:tracePt t="28770" x="6562725" y="2336800"/>
          <p14:tracePt t="28772" x="6554788" y="2328863"/>
          <p14:tracePt t="28773" x="6554788" y="2320925"/>
          <p14:tracePt t="28777" x="6554788" y="2312988"/>
          <p14:tracePt t="28780" x="6554788" y="2305050"/>
          <p14:tracePt t="28784" x="6554788" y="2297113"/>
          <p14:tracePt t="28786" x="6554788" y="2289175"/>
          <p14:tracePt t="28788" x="6546850" y="2289175"/>
          <p14:tracePt t="28790" x="6546850" y="2281238"/>
          <p14:tracePt t="28793" x="6546850" y="2273300"/>
          <p14:tracePt t="28796" x="6546850" y="2265363"/>
          <p14:tracePt t="28799" x="6546850" y="2257425"/>
          <p14:tracePt t="28805" x="6538913" y="2257425"/>
          <p14:tracePt t="28806" x="6538913" y="2249488"/>
          <p14:tracePt t="28809" x="6538913" y="2241550"/>
          <p14:tracePt t="28813" x="6538913" y="2233613"/>
          <p14:tracePt t="28815" x="6538913" y="2224088"/>
          <p14:tracePt t="28820" x="6530975" y="2216150"/>
          <p14:tracePt t="28823" x="6530975" y="2208213"/>
          <p14:tracePt t="28827" x="6523038" y="2200275"/>
          <p14:tracePt t="28830" x="6523038" y="2192338"/>
          <p14:tracePt t="28834" x="6523038" y="2184400"/>
          <p14:tracePt t="28838" x="6523038" y="2176463"/>
          <p14:tracePt t="28841" x="6515100" y="2168525"/>
          <p14:tracePt t="28843" x="6515100" y="2160588"/>
          <p14:tracePt t="28847" x="6515100" y="2152650"/>
          <p14:tracePt t="28852" x="6507163" y="2144713"/>
          <p14:tracePt t="28856" x="6507163" y="2136775"/>
          <p14:tracePt t="28861" x="6507163" y="2128838"/>
          <p14:tracePt t="28863" x="6499225" y="2128838"/>
          <p14:tracePt t="28869" x="6499225" y="2120900"/>
          <p14:tracePt t="28873" x="6499225" y="2112963"/>
          <p14:tracePt t="28875" x="6491288" y="2112963"/>
          <p14:tracePt t="28880" x="6491288" y="2105025"/>
          <p14:tracePt t="28886" x="6483350" y="2097088"/>
          <p14:tracePt t="28894" x="6483350" y="2089150"/>
          <p14:tracePt t="28895" x="6475413" y="2089150"/>
          <p14:tracePt t="28899" x="6475413" y="2081213"/>
          <p14:tracePt t="28906" x="6467475" y="2073275"/>
          <p14:tracePt t="28912" x="6467475" y="2065338"/>
          <p14:tracePt t="28913" x="6459538" y="2065338"/>
          <p14:tracePt t="28920" x="6451600" y="2057400"/>
          <p14:tracePt t="28922" x="6451600" y="2049463"/>
          <p14:tracePt t="28926" x="6442075" y="2049463"/>
          <p14:tracePt t="28927" x="6442075" y="2041525"/>
          <p14:tracePt t="28931" x="6434138" y="2041525"/>
          <p14:tracePt t="28934" x="6434138" y="2033588"/>
          <p14:tracePt t="28938" x="6426200" y="2033588"/>
          <p14:tracePt t="28940" x="6426200" y="2025650"/>
          <p14:tracePt t="28942" x="6418263" y="2025650"/>
          <p14:tracePt t="28945" x="6410325" y="2017713"/>
          <p14:tracePt t="28950" x="6402388" y="2017713"/>
          <p14:tracePt t="28954" x="6394450" y="2009775"/>
          <p14:tracePt t="28958" x="6386513" y="2001838"/>
          <p14:tracePt t="28972" x="6354763" y="1985963"/>
          <p14:tracePt t="28976" x="6338888" y="1978025"/>
          <p14:tracePt t="28980" x="6330950" y="1978025"/>
          <p14:tracePt t="28982" x="6323013" y="1970088"/>
          <p14:tracePt t="28986" x="6315075" y="1970088"/>
          <p14:tracePt t="28988" x="6307138" y="1962150"/>
          <p14:tracePt t="28990" x="6299200" y="1962150"/>
          <p14:tracePt t="28991" x="6291263" y="1962150"/>
          <p14:tracePt t="28993" x="6283325" y="1954213"/>
          <p14:tracePt t="28996" x="6275388" y="1954213"/>
          <p14:tracePt t="28997" x="6267450" y="1954213"/>
          <p14:tracePt t="28999" x="6259513" y="1946275"/>
          <p14:tracePt t="29002" x="6251575" y="1946275"/>
          <p14:tracePt t="29003" x="6243638" y="1938338"/>
          <p14:tracePt t="29006" x="6227763" y="1938338"/>
          <p14:tracePt t="29008" x="6219825" y="1938338"/>
          <p14:tracePt t="29010" x="6211888" y="1930400"/>
          <p14:tracePt t="29012" x="6196013" y="1930400"/>
          <p14:tracePt t="29013" x="6188075" y="1922463"/>
          <p14:tracePt t="29015" x="6172200" y="1922463"/>
          <p14:tracePt t="29020" x="6148388" y="1914525"/>
          <p14:tracePt t="29021" x="6140450" y="1914525"/>
          <p14:tracePt t="29024" x="6124575" y="1906588"/>
          <p14:tracePt t="29025" x="6116638" y="1906588"/>
          <p14:tracePt t="29028" x="6108700" y="1906588"/>
          <p14:tracePt t="29029" x="6091238" y="1898650"/>
          <p14:tracePt t="29031" x="6083300" y="1898650"/>
          <p14:tracePt t="29034" x="6075363" y="1898650"/>
          <p14:tracePt t="29037" x="6059488" y="1898650"/>
          <p14:tracePt t="29038" x="6051550" y="1890713"/>
          <p14:tracePt t="29040" x="6043613" y="1890713"/>
          <p14:tracePt t="29041" x="6035675" y="1890713"/>
          <p14:tracePt t="29043" x="6027738" y="1881188"/>
          <p14:tracePt t="29045" x="6019800" y="1881188"/>
          <p14:tracePt t="29047" x="6011863" y="1881188"/>
          <p14:tracePt t="29049" x="6003925" y="1881188"/>
          <p14:tracePt t="29051" x="5995988" y="1881188"/>
          <p14:tracePt t="29053" x="5995988" y="1873250"/>
          <p14:tracePt t="29055" x="5988050" y="1873250"/>
          <p14:tracePt t="29057" x="5980113" y="1873250"/>
          <p14:tracePt t="29061" x="5972175" y="1873250"/>
          <p14:tracePt t="29065" x="5964238" y="1873250"/>
          <p14:tracePt t="29068" x="5956300" y="1873250"/>
          <p14:tracePt t="29074" x="5948363" y="1873250"/>
          <p14:tracePt t="29080" x="5940425" y="1873250"/>
          <p14:tracePt t="29081" x="5940425" y="1865313"/>
          <p14:tracePt t="29086" x="5932488" y="1865313"/>
          <p14:tracePt t="29094" x="5924550" y="1865313"/>
          <p14:tracePt t="29102" x="5916613" y="1865313"/>
          <p14:tracePt t="29110" x="5908675" y="1865313"/>
          <p14:tracePt t="29113" x="5908675" y="1857375"/>
          <p14:tracePt t="29120" x="5900738" y="1857375"/>
          <p14:tracePt t="29122" x="5892800" y="1857375"/>
          <p14:tracePt t="29123" x="5884863" y="1857375"/>
          <p14:tracePt t="29127" x="5876925" y="1857375"/>
          <p14:tracePt t="29130" x="5868988" y="1849438"/>
          <p14:tracePt t="29134" x="5861050" y="1849438"/>
          <p14:tracePt t="29136" x="5853113" y="1849438"/>
          <p14:tracePt t="29140" x="5837238" y="1849438"/>
          <p14:tracePt t="29144" x="5829300" y="1849438"/>
          <p14:tracePt t="29146" x="5821363" y="1849438"/>
          <p14:tracePt t="29148" x="5813425" y="1849438"/>
          <p14:tracePt t="29152" x="5805488" y="1849438"/>
          <p14:tracePt t="29156" x="5789613" y="1849438"/>
          <p14:tracePt t="29159" x="5781675" y="1849438"/>
          <p14:tracePt t="29161" x="5773738" y="1849438"/>
          <p14:tracePt t="29163" x="5765800" y="1849438"/>
          <p14:tracePt t="29165" x="5765800" y="1841500"/>
          <p14:tracePt t="29170" x="5749925" y="1841500"/>
          <p14:tracePt t="29173" x="5740400" y="1841500"/>
          <p14:tracePt t="29176" x="5732463" y="1841500"/>
          <p14:tracePt t="29178" x="5724525" y="1841500"/>
          <p14:tracePt t="29181" x="5716588" y="1841500"/>
          <p14:tracePt t="29184" x="5708650" y="1841500"/>
          <p14:tracePt t="29187" x="5700713" y="1841500"/>
          <p14:tracePt t="29189" x="5692775" y="1841500"/>
          <p14:tracePt t="29192" x="5684838" y="1841500"/>
          <p14:tracePt t="29194" x="5676900" y="1841500"/>
          <p14:tracePt t="29198" x="5668963" y="1841500"/>
          <p14:tracePt t="29200" x="5661025" y="1841500"/>
          <p14:tracePt t="29204" x="5653088" y="1841500"/>
          <p14:tracePt t="29206" x="5645150" y="1841500"/>
          <p14:tracePt t="29209" x="5637213" y="1841500"/>
          <p14:tracePt t="29211" x="5637213" y="1833563"/>
          <p14:tracePt t="29213" x="5629275" y="1833563"/>
          <p14:tracePt t="29220" x="5621338" y="1833563"/>
          <p14:tracePt t="29225" x="5613400" y="1833563"/>
          <p14:tracePt t="29232" x="5605463" y="1833563"/>
          <p14:tracePt t="29376" x="5597525" y="1833563"/>
          <p14:tracePt t="29387" x="5605463" y="1833563"/>
          <p14:tracePt t="29390" x="5613400" y="1833563"/>
          <p14:tracePt t="29392" x="5621338" y="1833563"/>
          <p14:tracePt t="29394" x="5629275" y="1833563"/>
          <p14:tracePt t="29395" x="5637213" y="1825625"/>
          <p14:tracePt t="29397" x="5645150" y="1825625"/>
          <p14:tracePt t="29399" x="5653088" y="1825625"/>
          <p14:tracePt t="29402" x="5668963" y="1825625"/>
          <p14:tracePt t="29406" x="5684838" y="1825625"/>
          <p14:tracePt t="29408" x="5700713" y="1825625"/>
          <p14:tracePt t="29409" x="5716588" y="1817688"/>
          <p14:tracePt t="29411" x="5724525" y="1817688"/>
          <p14:tracePt t="29413" x="5740400" y="1817688"/>
          <p14:tracePt t="29415" x="5749925" y="1817688"/>
          <p14:tracePt t="29420" x="5781675" y="1817688"/>
          <p14:tracePt t="29422" x="5797550" y="1817688"/>
          <p14:tracePt t="29424" x="5805488" y="1817688"/>
          <p14:tracePt t="29425" x="5821363" y="1817688"/>
          <p14:tracePt t="29428" x="5837238" y="1817688"/>
          <p14:tracePt t="29430" x="5853113" y="1817688"/>
          <p14:tracePt t="29432" x="5868988" y="1817688"/>
          <p14:tracePt t="29436" x="5900738" y="1817688"/>
          <p14:tracePt t="29438" x="5916613" y="1817688"/>
          <p14:tracePt t="29440" x="5932488" y="1817688"/>
          <p14:tracePt t="29441" x="5948363" y="1817688"/>
          <p14:tracePt t="29444" x="5964238" y="1817688"/>
          <p14:tracePt t="29445" x="5980113" y="1817688"/>
          <p14:tracePt t="29447" x="6003925" y="1817688"/>
          <p14:tracePt t="29450" x="6019800" y="1817688"/>
          <p14:tracePt t="29452" x="6035675" y="1817688"/>
          <p14:tracePt t="29454" x="6059488" y="1817688"/>
          <p14:tracePt t="29455" x="6075363" y="1817688"/>
          <p14:tracePt t="29458" x="6100763" y="1817688"/>
          <p14:tracePt t="29460" x="6116638" y="1817688"/>
          <p14:tracePt t="29461" x="6132513" y="1817688"/>
          <p14:tracePt t="29463" x="6156325" y="1817688"/>
          <p14:tracePt t="29466" x="6172200" y="1817688"/>
          <p14:tracePt t="29470" x="6211888" y="1817688"/>
          <p14:tracePt t="29471" x="6227763" y="1817688"/>
          <p14:tracePt t="29474" x="6243638" y="1825625"/>
          <p14:tracePt t="29476" x="6267450" y="1825625"/>
          <p14:tracePt t="29478" x="6283325" y="1825625"/>
          <p14:tracePt t="29479" x="6299200" y="1825625"/>
          <p14:tracePt t="29482" x="6315075" y="1825625"/>
          <p14:tracePt t="29484" x="6330950" y="1825625"/>
          <p14:tracePt t="29486" x="6346825" y="1825625"/>
          <p14:tracePt t="29488" x="6362700" y="1825625"/>
          <p14:tracePt t="29490" x="6378575" y="1833563"/>
          <p14:tracePt t="29491" x="6386513" y="1833563"/>
          <p14:tracePt t="29493" x="6402388" y="1833563"/>
          <p14:tracePt t="29496" x="6418263" y="1833563"/>
          <p14:tracePt t="29497" x="6434138" y="1833563"/>
          <p14:tracePt t="29499" x="6451600" y="1833563"/>
          <p14:tracePt t="29502" x="6459538" y="1833563"/>
          <p14:tracePt t="29504" x="6475413" y="1841500"/>
          <p14:tracePt t="29506" x="6491288" y="1841500"/>
          <p14:tracePt t="29507" x="6499225" y="1841500"/>
          <p14:tracePt t="29510" x="6515100" y="1841500"/>
          <p14:tracePt t="29512" x="6523038" y="1841500"/>
          <p14:tracePt t="29513" x="6538913" y="1841500"/>
          <p14:tracePt t="29515" x="6546850" y="1841500"/>
          <p14:tracePt t="29520" x="6562725" y="1849438"/>
          <p14:tracePt t="29522" x="6578600" y="1849438"/>
          <p14:tracePt t="29523" x="6586538" y="1849438"/>
          <p14:tracePt t="29525" x="6594475" y="1849438"/>
          <p14:tracePt t="29528" x="6602413" y="1849438"/>
          <p14:tracePt t="29531" x="6610350" y="1849438"/>
          <p14:tracePt t="29534" x="6618288" y="1849438"/>
          <p14:tracePt t="29538" x="6626225" y="1849438"/>
          <p14:tracePt t="29542" x="6634163" y="1849438"/>
          <p14:tracePt t="29548" x="6642100" y="1849438"/>
          <p14:tracePt t="29550" x="6642100" y="1857375"/>
          <p14:tracePt t="29678" x="6634163" y="1857375"/>
          <p14:tracePt t="29680" x="6634163" y="1865313"/>
          <p14:tracePt t="29684" x="6618288" y="1865313"/>
          <p14:tracePt t="29687" x="6618288" y="1873250"/>
          <p14:tracePt t="29688" x="6610350" y="1873250"/>
          <p14:tracePt t="29691" x="6602413" y="1881188"/>
          <p14:tracePt t="29692" x="6594475" y="1881188"/>
          <p14:tracePt t="29694" x="6586538" y="1881188"/>
          <p14:tracePt t="29695" x="6578600" y="1890713"/>
          <p14:tracePt t="29697" x="6570663" y="1890713"/>
          <p14:tracePt t="29700" x="6562725" y="1898650"/>
          <p14:tracePt t="29702" x="6554788" y="1898650"/>
          <p14:tracePt t="29704" x="6546850" y="1906588"/>
          <p14:tracePt t="29706" x="6538913" y="1906588"/>
          <p14:tracePt t="29711" x="6523038" y="1922463"/>
          <p14:tracePt t="29716" x="6499225" y="1938338"/>
          <p14:tracePt t="29718" x="6483350" y="1946275"/>
          <p14:tracePt t="29721" x="6475413" y="1954213"/>
          <p14:tracePt t="29722" x="6467475" y="1962150"/>
          <p14:tracePt t="29724" x="6459538" y="1970088"/>
          <p14:tracePt t="29727" x="6442075" y="1978025"/>
          <p14:tracePt t="29728" x="6434138" y="1993900"/>
          <p14:tracePt t="29729" x="6418263" y="2001838"/>
          <p14:tracePt t="29732" x="6410325" y="2009775"/>
          <p14:tracePt t="29734" x="6394450" y="2025650"/>
          <p14:tracePt t="29736" x="6386513" y="2041525"/>
          <p14:tracePt t="29738" x="6370638" y="2049463"/>
          <p14:tracePt t="29739" x="6362700" y="2065338"/>
          <p14:tracePt t="29743" x="6346825" y="2081213"/>
          <p14:tracePt t="29746" x="6323013" y="2112963"/>
          <p14:tracePt t="29747" x="6307138" y="2128838"/>
          <p14:tracePt t="29750" x="6299200" y="2144713"/>
          <p14:tracePt t="29753" x="6283325" y="2168525"/>
          <p14:tracePt t="29754" x="6267450" y="2184400"/>
          <p14:tracePt t="29756" x="6259513" y="2200275"/>
          <p14:tracePt t="29758" x="6243638" y="2224088"/>
          <p14:tracePt t="29762" x="6219825" y="2265363"/>
          <p14:tracePt t="29766" x="6196013" y="2312988"/>
          <p14:tracePt t="29768" x="6188075" y="2336800"/>
          <p14:tracePt t="29772" x="6164263" y="2392363"/>
          <p14:tracePt t="29774" x="6148388" y="2416175"/>
          <p14:tracePt t="29776" x="6140450" y="2439988"/>
          <p14:tracePt t="29784" x="6116638" y="2527300"/>
          <p14:tracePt t="29787" x="6100763" y="2576513"/>
          <p14:tracePt t="29788" x="6091238" y="2600325"/>
          <p14:tracePt t="29790" x="6083300" y="2624138"/>
          <p14:tracePt t="29791" x="6083300" y="2647950"/>
          <p14:tracePt t="29793" x="6075363" y="2671763"/>
          <p14:tracePt t="29795" x="6075363" y="2695575"/>
          <p14:tracePt t="29797" x="6067425" y="2719388"/>
          <p14:tracePt t="29799" x="6067425" y="2743200"/>
          <p14:tracePt t="29801" x="6059488" y="2759075"/>
          <p14:tracePt t="29804" x="6059488" y="2782888"/>
          <p14:tracePt t="29805" x="6051550" y="2798763"/>
          <p14:tracePt t="29807" x="6051550" y="2822575"/>
          <p14:tracePt t="29809" x="6043613" y="2838450"/>
          <p14:tracePt t="29811" x="6043613" y="2862263"/>
          <p14:tracePt t="29813" x="6035675" y="2878138"/>
          <p14:tracePt t="29815" x="6035675" y="2901950"/>
          <p14:tracePt t="29818" x="6027738" y="2919413"/>
          <p14:tracePt t="29819" x="6027738" y="2943225"/>
          <p14:tracePt t="29821" x="6019800" y="2959100"/>
          <p14:tracePt t="29823" x="6019800" y="2982913"/>
          <p14:tracePt t="29825" x="6011863" y="2998788"/>
          <p14:tracePt t="29827" x="6003925" y="3022600"/>
          <p14:tracePt t="29829" x="6003925" y="3038475"/>
          <p14:tracePt t="29831" x="5995988" y="3062288"/>
          <p14:tracePt t="29833" x="5995988" y="3078163"/>
          <p14:tracePt t="29835" x="5988050" y="3101975"/>
          <p14:tracePt t="29837" x="5988050" y="3125788"/>
          <p14:tracePt t="29839" x="5980113" y="3141663"/>
          <p14:tracePt t="29841" x="5972175" y="3165475"/>
          <p14:tracePt t="29843" x="5972175" y="3189288"/>
          <p14:tracePt t="29845" x="5964238" y="3213100"/>
          <p14:tracePt t="29847" x="5964238" y="3228975"/>
          <p14:tracePt t="29849" x="5956300" y="3252788"/>
          <p14:tracePt t="29851" x="5948363" y="3278188"/>
          <p14:tracePt t="29854" x="5948363" y="3302000"/>
          <p14:tracePt t="29856" x="5940425" y="3325813"/>
          <p14:tracePt t="29857" x="5932488" y="3349625"/>
          <p14:tracePt t="29859" x="5924550" y="3365500"/>
          <p14:tracePt t="29861" x="5924550" y="3389313"/>
          <p14:tracePt t="29863" x="5916613" y="3413125"/>
          <p14:tracePt t="29865" x="5908675" y="3436938"/>
          <p14:tracePt t="29868" x="5908675" y="3452813"/>
          <p14:tracePt t="29869" x="5900738" y="3476625"/>
          <p14:tracePt t="29871" x="5892800" y="3500438"/>
          <p14:tracePt t="29873" x="5892800" y="3516313"/>
          <p14:tracePt t="29875" x="5884863" y="3540125"/>
          <p14:tracePt t="29877" x="5876925" y="3556000"/>
          <p14:tracePt t="29879" x="5868988" y="3579813"/>
          <p14:tracePt t="29881" x="5868988" y="3595688"/>
          <p14:tracePt t="29883" x="5861050" y="3621088"/>
          <p14:tracePt t="29886" x="5853113" y="3636963"/>
          <p14:tracePt t="29888" x="5845175" y="3660775"/>
          <p14:tracePt t="29890" x="5837238" y="3684588"/>
          <p14:tracePt t="29891" x="5829300" y="3700463"/>
          <p14:tracePt t="29893" x="5829300" y="3724275"/>
          <p14:tracePt t="29895" x="5821363" y="3740150"/>
          <p14:tracePt t="29897" x="5813425" y="3756025"/>
          <p14:tracePt t="29899" x="5805488" y="3779838"/>
          <p14:tracePt t="29901" x="5805488" y="3795713"/>
          <p14:tracePt t="29903" x="5797550" y="3811588"/>
          <p14:tracePt t="29905" x="5789613" y="3827463"/>
          <p14:tracePt t="29907" x="5789613" y="3843338"/>
          <p14:tracePt t="29909" x="5781675" y="3859213"/>
          <p14:tracePt t="29911" x="5773738" y="3875088"/>
          <p14:tracePt t="29913" x="5773738" y="3890963"/>
          <p14:tracePt t="29915" x="5765800" y="3898900"/>
          <p14:tracePt t="29918" x="5757863" y="3914775"/>
          <p14:tracePt t="29919" x="5757863" y="3930650"/>
          <p14:tracePt t="29922" x="5749925" y="3938588"/>
          <p14:tracePt t="29923" x="5749925" y="3956050"/>
          <p14:tracePt t="29925" x="5740400" y="3963988"/>
          <p14:tracePt t="29927" x="5740400" y="3971925"/>
          <p14:tracePt t="29929" x="5732463" y="3987800"/>
          <p14:tracePt t="29931" x="5732463" y="3995738"/>
          <p14:tracePt t="29933" x="5724525" y="4003675"/>
          <p14:tracePt t="29935" x="5724525" y="4011613"/>
          <p14:tracePt t="29938" x="5716588" y="4019550"/>
          <p14:tracePt t="29939" x="5708650" y="4027488"/>
          <p14:tracePt t="29941" x="5708650" y="4035425"/>
          <p14:tracePt t="29943" x="5708650" y="4043363"/>
          <p14:tracePt t="29945" x="5700713" y="4051300"/>
          <p14:tracePt t="29949" x="5700713" y="4059238"/>
          <p14:tracePt t="29951" x="5692775" y="4067175"/>
          <p14:tracePt t="29955" x="5692775" y="4075113"/>
          <p14:tracePt t="29957" x="5684838" y="4083050"/>
          <p14:tracePt t="29970" x="5676900" y="4106863"/>
          <p14:tracePt t="29973" x="5668963" y="4114800"/>
          <p14:tracePt t="29979" x="5668963" y="4122738"/>
          <p14:tracePt t="29987" x="5668963" y="4130675"/>
          <p14:tracePt t="29989" x="5661025" y="4130675"/>
          <p14:tracePt t="30006" x="5668963" y="4130675"/>
          <p14:tracePt t="30020" x="5668963" y="4138613"/>
          <p14:tracePt t="30121" x="5668963" y="4130675"/>
          <p14:tracePt t="30124" x="5661025" y="4130675"/>
          <p14:tracePt t="30127" x="5661025" y="4122738"/>
          <p14:tracePt t="30130" x="5653088" y="4114800"/>
          <p14:tracePt t="30134" x="5645150" y="4106863"/>
          <p14:tracePt t="30138" x="5637213" y="4090988"/>
          <p14:tracePt t="30139" x="5629275" y="4083050"/>
          <p14:tracePt t="30142" x="5629275" y="4067175"/>
          <p14:tracePt t="30143" x="5621338" y="4059238"/>
          <p14:tracePt t="30147" x="5605463" y="4043363"/>
          <p14:tracePt t="30149" x="5597525" y="4035425"/>
          <p14:tracePt t="30153" x="5581650" y="4011613"/>
          <p14:tracePt t="30155" x="5573713" y="4003675"/>
          <p14:tracePt t="30156" x="5565775" y="3987800"/>
          <p14:tracePt t="30159" x="5557838" y="3979863"/>
          <p14:tracePt t="30161" x="5549900" y="3963988"/>
          <p14:tracePt t="30164" x="5534025" y="3948113"/>
          <p14:tracePt t="30165" x="5526088" y="3938588"/>
          <p14:tracePt t="30170" x="5510213" y="3914775"/>
          <p14:tracePt t="30172" x="5494338" y="3906838"/>
          <p14:tracePt t="30174" x="5486400" y="3898900"/>
          <p14:tracePt t="30178" x="5470525" y="3883025"/>
          <p14:tracePt t="30181" x="5462588" y="3867150"/>
          <p14:tracePt t="30185" x="5454650" y="3859213"/>
          <p14:tracePt t="30187" x="5438775" y="3843338"/>
          <p14:tracePt t="30189" x="5438775" y="3835400"/>
          <p14:tracePt t="30192" x="5430838" y="3819525"/>
          <p14:tracePt t="30195" x="5414963" y="3811588"/>
          <p14:tracePt t="30198" x="5407025" y="3795713"/>
          <p14:tracePt t="30201" x="5397500" y="3779838"/>
          <p14:tracePt t="30204" x="5397500" y="3771900"/>
          <p14:tracePt t="30205" x="5389563" y="3763963"/>
          <p14:tracePt t="30209" x="5381625" y="3756025"/>
          <p14:tracePt t="30212" x="5373688" y="3748088"/>
          <p14:tracePt t="30215" x="5365750" y="3732213"/>
          <p14:tracePt t="30217" x="5357813" y="3724275"/>
          <p14:tracePt t="30220" x="5357813" y="3716338"/>
          <p14:tracePt t="30221" x="5349875" y="3708400"/>
          <p14:tracePt t="30223" x="5341938" y="3700463"/>
          <p14:tracePt t="30227" x="5334000" y="3676650"/>
          <p14:tracePt t="30229" x="5326063" y="3668713"/>
          <p14:tracePt t="30231" x="5318125" y="3660775"/>
          <p14:tracePt t="30234" x="5310188" y="3652838"/>
          <p14:tracePt t="30237" x="5302250" y="3636963"/>
          <p14:tracePt t="30238" x="5294313" y="3629025"/>
          <p14:tracePt t="30242" x="5286375" y="3613150"/>
          <p14:tracePt t="30244" x="5278438" y="3605213"/>
          <p14:tracePt t="30247" x="5278438" y="3595688"/>
          <p14:tracePt t="30248" x="5262563" y="3579813"/>
          <p14:tracePt t="30251" x="5262563" y="3571875"/>
          <p14:tracePt t="30253" x="5254625" y="3563938"/>
          <p14:tracePt t="30254" x="5254625" y="3556000"/>
          <p14:tracePt t="30258" x="5246688" y="3556000"/>
          <p14:tracePt t="30261" x="5238750" y="3540125"/>
          <p14:tracePt t="30264" x="5230813" y="3532188"/>
          <p14:tracePt t="30265" x="5222875" y="3524250"/>
          <p14:tracePt t="30270" x="5222875" y="3516313"/>
          <p14:tracePt t="30272" x="5214938" y="3508375"/>
          <p14:tracePt t="30276" x="5207000" y="3508375"/>
          <p14:tracePt t="30278" x="5207000" y="3500438"/>
          <p14:tracePt t="30281" x="5207000" y="3492500"/>
          <p14:tracePt t="30284" x="5199063" y="3492500"/>
          <p14:tracePt t="30296" x="5199063" y="3484563"/>
          <p14:tracePt t="30368" x="5191125" y="3492500"/>
          <p14:tracePt t="30374" x="5183188" y="3492500"/>
          <p14:tracePt t="30378" x="5175250" y="3500438"/>
          <p14:tracePt t="30380" x="5167313" y="3508375"/>
          <p14:tracePt t="30382" x="5159375" y="3524250"/>
          <p14:tracePt t="30386" x="5143500" y="3556000"/>
          <p14:tracePt t="30390" x="5143500" y="3563938"/>
          <p14:tracePt t="30391" x="5135563" y="3579813"/>
          <p14:tracePt t="30392" x="5127625" y="3595688"/>
          <p14:tracePt t="30394" x="5119688" y="3605213"/>
          <p14:tracePt t="30396" x="5111750" y="3621088"/>
          <p14:tracePt t="30399" x="5103813" y="3636963"/>
          <p14:tracePt t="30402" x="5095875" y="3660775"/>
          <p14:tracePt t="30406" x="5087938" y="3676650"/>
          <p14:tracePt t="30408" x="5080000" y="3708400"/>
          <p14:tracePt t="30410" x="5072063" y="3732213"/>
          <p14:tracePt t="30411" x="5064125" y="3748088"/>
          <p14:tracePt t="30414" x="5056188" y="3763963"/>
          <p14:tracePt t="30416" x="5046663" y="3779838"/>
          <p14:tracePt t="30419" x="5038725" y="3811588"/>
          <p14:tracePt t="30421" x="5030788" y="3827463"/>
          <p14:tracePt t="30422" x="5022850" y="3843338"/>
          <p14:tracePt t="30426" x="5014913" y="3859213"/>
          <p14:tracePt t="30429" x="4999038" y="3898900"/>
          <p14:tracePt t="30431" x="4991100" y="3914775"/>
          <p14:tracePt t="30433" x="4983163" y="3930650"/>
          <p14:tracePt t="30436" x="4975225" y="3963988"/>
          <p14:tracePt t="30437" x="4967288" y="3979863"/>
          <p14:tracePt t="30439" x="4959350" y="3995738"/>
          <p14:tracePt t="30444" x="4943475" y="4027488"/>
          <p14:tracePt t="30445" x="4935538" y="4043363"/>
          <p14:tracePt t="30447" x="4935538" y="4059238"/>
          <p14:tracePt t="30449" x="4927600" y="4075113"/>
          <p14:tracePt t="30453" x="4919663" y="4090988"/>
          <p14:tracePt t="30454" x="4911725" y="4106863"/>
          <p14:tracePt t="30458" x="4903788" y="4122738"/>
          <p14:tracePt t="30461" x="4903788" y="4146550"/>
          <p14:tracePt t="30463" x="4895850" y="4162425"/>
          <p14:tracePt t="30465" x="4895850" y="4170363"/>
          <p14:tracePt t="30467" x="4887913" y="4186238"/>
          <p14:tracePt t="30469" x="4887913" y="4194175"/>
          <p14:tracePt t="30470" x="4887913" y="4202113"/>
          <p14:tracePt t="30473" x="4887913" y="4217988"/>
          <p14:tracePt t="30477" x="4879975" y="4233863"/>
          <p14:tracePt t="30479" x="4879975" y="4249738"/>
          <p14:tracePt t="30481" x="4879975" y="4257675"/>
          <p14:tracePt t="30482" x="4879975" y="4265613"/>
          <p14:tracePt t="30486" x="4879975" y="4273550"/>
          <p14:tracePt t="30487" x="4879975" y="4291013"/>
          <p14:tracePt t="30489" x="4872038" y="4298950"/>
          <p14:tracePt t="30490" x="4872038" y="4306888"/>
          <p14:tracePt t="30492" x="4872038" y="4314825"/>
          <p14:tracePt t="30495" x="4872038" y="4322763"/>
          <p14:tracePt t="30497" x="4872038" y="4330700"/>
          <p14:tracePt t="30498" x="4872038" y="4346575"/>
          <p14:tracePt t="30502" x="4872038" y="4354513"/>
          <p14:tracePt t="30504" x="4872038" y="4362450"/>
          <p14:tracePt t="30506" x="4872038" y="4370388"/>
          <p14:tracePt t="30508" x="4872038" y="4378325"/>
          <p14:tracePt t="30510" x="4872038" y="4394200"/>
          <p14:tracePt t="30512" x="4872038" y="4402138"/>
          <p14:tracePt t="30513" x="4872038" y="4410075"/>
          <p14:tracePt t="30515" x="4872038" y="4418013"/>
          <p14:tracePt t="30519" x="4872038" y="4433888"/>
          <p14:tracePt t="30521" x="4872038" y="4449763"/>
          <p14:tracePt t="30523" x="4872038" y="4457700"/>
          <p14:tracePt t="30524" x="4879975" y="4465638"/>
          <p14:tracePt t="30527" x="4879975" y="4473575"/>
          <p14:tracePt t="30529" x="4879975" y="4481513"/>
          <p14:tracePt t="30530" x="4879975" y="4497388"/>
          <p14:tracePt t="30532" x="4879975" y="4505325"/>
          <p14:tracePt t="30537" x="4879975" y="4513263"/>
          <p14:tracePt t="30539" x="4887913" y="4529138"/>
          <p14:tracePt t="30540" x="4887913" y="4537075"/>
          <p14:tracePt t="30542" x="4887913" y="4545013"/>
          <p14:tracePt t="30544" x="4887913" y="4552950"/>
          <p14:tracePt t="30546" x="4887913" y="4560888"/>
          <p14:tracePt t="30547" x="4887913" y="4568825"/>
          <p14:tracePt t="30549" x="4887913" y="4576763"/>
          <p14:tracePt t="30553" x="4887913" y="4584700"/>
          <p14:tracePt t="30555" x="4887913" y="4600575"/>
          <p14:tracePt t="30558" x="4887913" y="4608513"/>
          <p14:tracePt t="30560" x="4887913" y="4616450"/>
          <p14:tracePt t="30562" x="4887913" y="4624388"/>
          <p14:tracePt t="30564" x="4895850" y="4633913"/>
          <p14:tracePt t="30566" x="4895850" y="4641850"/>
          <p14:tracePt t="30569" x="4895850" y="4649788"/>
          <p14:tracePt t="30572" x="4895850" y="4665663"/>
          <p14:tracePt t="30576" x="4895850" y="4673600"/>
          <p14:tracePt t="30578" x="4895850" y="4681538"/>
          <p14:tracePt t="30580" x="4895850" y="4689475"/>
          <p14:tracePt t="30581" x="4895850" y="4697413"/>
          <p14:tracePt t="30583" x="4895850" y="4705350"/>
          <p14:tracePt t="30586" x="4895850" y="4713288"/>
          <p14:tracePt t="30588" x="4887913" y="4721225"/>
          <p14:tracePt t="30590" x="4887913" y="4729163"/>
          <p14:tracePt t="30592" x="4887913" y="4737100"/>
          <p14:tracePt t="30594" x="4887913" y="4745038"/>
          <p14:tracePt t="30596" x="4887913" y="4752975"/>
          <p14:tracePt t="30599" x="4887913" y="4760913"/>
          <p14:tracePt t="30603" x="4887913" y="4776788"/>
          <p14:tracePt t="30606" x="4887913" y="4792663"/>
          <p14:tracePt t="30608" x="4887913" y="4800600"/>
          <p14:tracePt t="30609" x="4887913" y="4808538"/>
          <p14:tracePt t="30611" x="4879975" y="4816475"/>
          <p14:tracePt t="30613" x="4879975" y="4832350"/>
          <p14:tracePt t="30615" x="4879975" y="4840288"/>
          <p14:tracePt t="30620" x="4872038" y="4856163"/>
          <p14:tracePt t="30623" x="4872038" y="4872038"/>
          <p14:tracePt t="30625" x="4872038" y="4879975"/>
          <p14:tracePt t="30626" x="4864100" y="4895850"/>
          <p14:tracePt t="30629" x="4864100" y="4903788"/>
          <p14:tracePt t="30630" x="4864100" y="4911725"/>
          <p14:tracePt t="30632" x="4864100" y="4919663"/>
          <p14:tracePt t="30636" x="4856163" y="4935538"/>
          <p14:tracePt t="30640" x="4856163" y="4959350"/>
          <p14:tracePt t="30641" x="4856163" y="4976813"/>
          <p14:tracePt t="30643" x="4848225" y="4984750"/>
          <p14:tracePt t="30645" x="4848225" y="4992688"/>
          <p14:tracePt t="30647" x="4848225" y="5008563"/>
          <p14:tracePt t="30649" x="4848225" y="5016500"/>
          <p14:tracePt t="30652" x="4848225" y="5024438"/>
          <p14:tracePt t="30657" x="4840288" y="5056188"/>
          <p14:tracePt t="30658" x="4840288" y="5064125"/>
          <p14:tracePt t="30660" x="4840288" y="5072063"/>
          <p14:tracePt t="30663" x="4840288" y="5080000"/>
          <p14:tracePt t="30664" x="4840288" y="5095875"/>
          <p14:tracePt t="30667" x="4840288" y="5103813"/>
          <p14:tracePt t="30671" x="4832350" y="5119688"/>
          <p14:tracePt t="30674" x="4832350" y="5135563"/>
          <p14:tracePt t="30675" x="4832350" y="5143500"/>
          <p14:tracePt t="30677" x="4832350" y="5151438"/>
          <p14:tracePt t="30679" x="4824413" y="5167313"/>
          <p14:tracePt t="30681" x="4824413" y="5175250"/>
          <p14:tracePt t="30684" x="4824413" y="5183188"/>
          <p14:tracePt t="30686" x="4824413" y="5191125"/>
          <p14:tracePt t="30688" x="4824413" y="5199063"/>
          <p14:tracePt t="30690" x="4824413" y="5214938"/>
          <p14:tracePt t="30692" x="4824413" y="5222875"/>
          <p14:tracePt t="30694" x="4824413" y="5230813"/>
          <p14:tracePt t="30696" x="4824413" y="5238750"/>
          <p14:tracePt t="30699" x="4816475" y="5246688"/>
          <p14:tracePt t="30701" x="4816475" y="5254625"/>
          <p14:tracePt t="30703" x="4816475" y="5262563"/>
          <p14:tracePt t="30706" x="4816475" y="5270500"/>
          <p14:tracePt t="30708" x="4816475" y="5278438"/>
          <p14:tracePt t="30709" x="4816475" y="5294313"/>
          <p14:tracePt t="30711" x="4816475" y="5302250"/>
          <p14:tracePt t="30713" x="4808538" y="5310188"/>
          <p14:tracePt t="30716" x="4808538" y="5319713"/>
          <p14:tracePt t="30722" x="4808538" y="5351463"/>
          <p14:tracePt t="30725" x="4808538" y="5367338"/>
          <p14:tracePt t="30726" x="4808538" y="5375275"/>
          <p14:tracePt t="30728" x="4808538" y="5383213"/>
          <p14:tracePt t="30731" x="4800600" y="5391150"/>
          <p14:tracePt t="30732" x="4800600" y="5399088"/>
          <p14:tracePt t="30736" x="4800600" y="5407025"/>
          <p14:tracePt t="30738" x="4800600" y="5422900"/>
          <p14:tracePt t="30739" x="4800600" y="5430838"/>
          <p14:tracePt t="30742" x="4800600" y="5446713"/>
          <p14:tracePt t="30743" x="4792663" y="5454650"/>
          <p14:tracePt t="30746" x="4792663" y="5462588"/>
          <p14:tracePt t="30748" x="4792663" y="5470525"/>
          <p14:tracePt t="30749" x="4792663" y="5478463"/>
          <p14:tracePt t="30752" x="4792663" y="5486400"/>
          <p14:tracePt t="30755" x="4792663" y="5494338"/>
          <p14:tracePt t="30756" x="4792663" y="5502275"/>
          <p14:tracePt t="30758" x="4792663" y="5518150"/>
          <p14:tracePt t="30760" x="4792663" y="5526088"/>
          <p14:tracePt t="30763" x="4792663" y="5534025"/>
          <p14:tracePt t="30764" x="4792663" y="5541963"/>
          <p14:tracePt t="30766" x="4792663" y="5549900"/>
          <p14:tracePt t="30769" x="4792663" y="5557838"/>
          <p14:tracePt t="30771" x="4792663" y="5565775"/>
          <p14:tracePt t="30776" x="4792663" y="5581650"/>
          <p14:tracePt t="30778" x="4792663" y="5589588"/>
          <p14:tracePt t="30779" x="4792663" y="5597525"/>
          <p14:tracePt t="30784" x="4792663" y="5605463"/>
          <p14:tracePt t="30786" x="4792663" y="5613400"/>
          <p14:tracePt t="30788" x="4792663" y="5621338"/>
          <p14:tracePt t="30789" x="4792663" y="5629275"/>
          <p14:tracePt t="30792" x="4792663" y="5645150"/>
          <p14:tracePt t="30795" x="4792663" y="5653088"/>
          <p14:tracePt t="30796" x="4792663" y="5662613"/>
          <p14:tracePt t="30798" x="4792663" y="5670550"/>
          <p14:tracePt t="30801" x="4792663" y="5678488"/>
          <p14:tracePt t="30805" x="4792663" y="5694363"/>
          <p14:tracePt t="30806" x="4792663" y="5702300"/>
          <p14:tracePt t="30810" x="4792663" y="5710238"/>
          <p14:tracePt t="30811" x="4792663" y="5718175"/>
          <p14:tracePt t="30814" x="4792663" y="5726113"/>
          <p14:tracePt t="30815" x="4792663" y="5734050"/>
          <p14:tracePt t="30820" x="4792663" y="5749925"/>
          <p14:tracePt t="30822" x="4792663" y="5757863"/>
          <p14:tracePt t="30824" x="4792663" y="5765800"/>
          <p14:tracePt t="30826" x="4800600" y="5773738"/>
          <p14:tracePt t="30828" x="4800600" y="5781675"/>
          <p14:tracePt t="30830" x="4800600" y="5789613"/>
          <p14:tracePt t="30832" x="4800600" y="5797550"/>
          <p14:tracePt t="30837" x="4800600" y="5805488"/>
          <p14:tracePt t="30840" x="4800600" y="5813425"/>
          <p14:tracePt t="30841" x="4800600" y="5821363"/>
          <p14:tracePt t="30843" x="4808538" y="5829300"/>
          <p14:tracePt t="30848" x="4808538" y="5837238"/>
          <p14:tracePt t="30849" x="4808538" y="5845175"/>
          <p14:tracePt t="30852" x="4808538" y="5853113"/>
          <p14:tracePt t="30855" x="4816475" y="5861050"/>
          <p14:tracePt t="30857" x="4816475" y="5868988"/>
          <p14:tracePt t="30860" x="4816475" y="5876925"/>
          <p14:tracePt t="30863" x="4816475" y="5884863"/>
          <p14:tracePt t="30864" x="4824413" y="5884863"/>
          <p14:tracePt t="30867" x="4824413" y="5892800"/>
          <p14:tracePt t="30869" x="4824413" y="5900738"/>
          <p14:tracePt t="30873" x="4832350" y="5908675"/>
          <p14:tracePt t="30874" x="4832350" y="5916613"/>
          <p14:tracePt t="30877" x="4832350" y="5924550"/>
          <p14:tracePt t="30880" x="4840288" y="5932488"/>
          <p14:tracePt t="30882" x="4840288" y="5940425"/>
          <p14:tracePt t="30886" x="4840288" y="5948363"/>
          <p14:tracePt t="30889" x="4848225" y="5956300"/>
          <p14:tracePt t="30890" x="4848225" y="5964238"/>
          <p14:tracePt t="30892" x="4848225" y="5972175"/>
          <p14:tracePt t="30894" x="4856163" y="5980113"/>
          <p14:tracePt t="30898" x="4856163" y="5988050"/>
          <p14:tracePt t="30901" x="4856163" y="5995988"/>
          <p14:tracePt t="30905" x="4864100" y="6005513"/>
          <p14:tracePt t="30907" x="4864100" y="6013450"/>
          <p14:tracePt t="30911" x="4872038" y="6021388"/>
          <p14:tracePt t="30913" x="4872038" y="6029325"/>
          <p14:tracePt t="30915" x="4872038" y="6037263"/>
          <p14:tracePt t="30919" x="4879975" y="6045200"/>
          <p14:tracePt t="30923" x="4879975" y="6053138"/>
          <p14:tracePt t="30928" x="4879975" y="6061075"/>
          <p14:tracePt t="30930" x="4887913" y="6069013"/>
          <p14:tracePt t="30936" x="4887913" y="6076950"/>
          <p14:tracePt t="30938" x="4895850" y="6084888"/>
          <p14:tracePt t="30941" x="4895850" y="6092825"/>
          <p14:tracePt t="30946" x="4903788" y="6100763"/>
          <p14:tracePt t="30947" x="4903788" y="6108700"/>
          <p14:tracePt t="30952" x="4911725" y="6116638"/>
          <p14:tracePt t="30956" x="4911725" y="6124575"/>
          <p14:tracePt t="30973" x="4935538" y="6164263"/>
          <p14:tracePt t="30975" x="4943475" y="6164263"/>
          <p14:tracePt t="30977" x="4943475" y="6172200"/>
          <p14:tracePt t="30981" x="4951413" y="6180138"/>
          <p14:tracePt t="30987" x="4959350" y="6188075"/>
          <p14:tracePt t="30991" x="4967288" y="6196013"/>
          <p14:tracePt t="30996" x="4975225" y="6203950"/>
          <p14:tracePt t="31001" x="4983163" y="6211888"/>
          <p14:tracePt t="31007" x="4991100" y="6219825"/>
          <p14:tracePt t="31011" x="4999038" y="6219825"/>
          <p14:tracePt t="31013" x="5006975" y="6227763"/>
          <p14:tracePt t="31020" x="5022850" y="6235700"/>
          <p14:tracePt t="31024" x="5030788" y="6243638"/>
          <p14:tracePt t="31026" x="5038725" y="6243638"/>
          <p14:tracePt t="31031" x="5046663" y="6251575"/>
          <p14:tracePt t="31032" x="5056188" y="6251575"/>
          <p14:tracePt t="31036" x="5064125" y="6259513"/>
          <p14:tracePt t="31039" x="5072063" y="6259513"/>
          <p14:tracePt t="31041" x="5080000" y="6259513"/>
          <p14:tracePt t="31043" x="5087938" y="6267450"/>
          <p14:tracePt t="31045" x="5095875" y="6267450"/>
          <p14:tracePt t="31047" x="5103813" y="6267450"/>
          <p14:tracePt t="31050" x="5111750" y="6275388"/>
          <p14:tracePt t="31053" x="5119688" y="6275388"/>
          <p14:tracePt t="31054" x="5127625" y="6275388"/>
          <p14:tracePt t="31056" x="5127625" y="6283325"/>
          <p14:tracePt t="31058" x="5135563" y="6283325"/>
          <p14:tracePt t="31060" x="5143500" y="6283325"/>
          <p14:tracePt t="31062" x="5151438" y="6291263"/>
          <p14:tracePt t="31065" x="5159375" y="6291263"/>
          <p14:tracePt t="31067" x="5167313" y="6291263"/>
          <p14:tracePt t="31069" x="5175250" y="6291263"/>
          <p14:tracePt t="31071" x="5183188" y="6299200"/>
          <p14:tracePt t="31074" x="5191125" y="6299200"/>
          <p14:tracePt t="31076" x="5199063" y="6299200"/>
          <p14:tracePt t="31079" x="5207000" y="6307138"/>
          <p14:tracePt t="31082" x="5214938" y="6307138"/>
          <p14:tracePt t="31084" x="5222875" y="6307138"/>
          <p14:tracePt t="31086" x="5230813" y="6307138"/>
          <p14:tracePt t="31089" x="5238750" y="6315075"/>
          <p14:tracePt t="31092" x="5254625" y="6315075"/>
          <p14:tracePt t="31093" x="5262563" y="6315075"/>
          <p14:tracePt t="31095" x="5270500" y="6315075"/>
          <p14:tracePt t="31098" x="5286375" y="6323013"/>
          <p14:tracePt t="31101" x="5294313" y="6323013"/>
          <p14:tracePt t="31103" x="5302250" y="6323013"/>
          <p14:tracePt t="31107" x="5310188" y="6323013"/>
          <p14:tracePt t="31109" x="5318125" y="6323013"/>
          <p14:tracePt t="31111" x="5326063" y="6330950"/>
          <p14:tracePt t="31112" x="5334000" y="6330950"/>
          <p14:tracePt t="31115" x="5341938" y="6330950"/>
          <p14:tracePt t="31120" x="5357813" y="6330950"/>
          <p14:tracePt t="31124" x="5373688" y="6330950"/>
          <p14:tracePt t="31125" x="5381625" y="6338888"/>
          <p14:tracePt t="31129" x="5389563" y="6338888"/>
          <p14:tracePt t="31132" x="5407025" y="6338888"/>
          <p14:tracePt t="31139" x="5422900" y="6338888"/>
          <p14:tracePt t="31141" x="5430838" y="6348413"/>
          <p14:tracePt t="31143" x="5438775" y="6348413"/>
          <p14:tracePt t="31144" x="5446713" y="6348413"/>
          <p14:tracePt t="31149" x="5454650" y="6348413"/>
          <p14:tracePt t="31153" x="5462588" y="6348413"/>
          <p14:tracePt t="31156" x="5470525" y="6348413"/>
          <p14:tracePt t="31158" x="5478463" y="6348413"/>
          <p14:tracePt t="31159" x="5486400" y="6348413"/>
          <p14:tracePt t="31164" x="5494338" y="6348413"/>
          <p14:tracePt t="31166" x="5502275" y="6348413"/>
          <p14:tracePt t="31171" x="5510213" y="6348413"/>
          <p14:tracePt t="31174" x="5518150" y="6348413"/>
          <p14:tracePt t="31178" x="5518150" y="6356350"/>
          <p14:tracePt t="31180" x="5526088" y="6356350"/>
          <p14:tracePt t="31194" x="5534025" y="6356350"/>
          <p14:tracePt t="31260" x="5534025" y="6348413"/>
          <p14:tracePt t="31268" x="5541963" y="6348413"/>
          <p14:tracePt t="31278" x="5549900" y="6348413"/>
          <p14:tracePt t="31288" x="5557838" y="6338888"/>
          <p14:tracePt t="31299" x="5565775" y="6338888"/>
          <p14:tracePt t="31311" x="5573713" y="6338888"/>
          <p14:tracePt t="31321" x="5573713" y="6330950"/>
          <p14:tracePt t="31336" x="5581650" y="6330950"/>
          <p14:tracePt t="31349" x="5589588" y="6330950"/>
          <p14:tracePt t="31359" x="5597525" y="6330950"/>
          <p14:tracePt t="31361" x="5597525" y="6323013"/>
          <p14:tracePt t="31367" x="5605463" y="6323013"/>
          <p14:tracePt t="31377" x="5613400" y="6323013"/>
          <p14:tracePt t="31389" x="5621338" y="6323013"/>
          <p14:tracePt t="31394" x="5621338" y="6315075"/>
          <p14:tracePt t="31421" x="5629275" y="6315075"/>
          <p14:tracePt t="31433" x="5637213" y="6315075"/>
          <p14:tracePt t="31437" x="5637213" y="6307138"/>
          <p14:tracePt t="31441" x="5645150" y="6307138"/>
          <p14:tracePt t="31446" x="5653088" y="6307138"/>
          <p14:tracePt t="31451" x="5653088" y="6299200"/>
          <p14:tracePt t="31454" x="5661025" y="6299200"/>
          <p14:tracePt t="31460" x="5668963" y="6299200"/>
          <p14:tracePt t="31467" x="5676900" y="6299200"/>
          <p14:tracePt t="31477" x="5684838" y="6299200"/>
          <p14:tracePt t="31480" x="5684838" y="6291263"/>
          <p14:tracePt t="31486" x="5692775" y="6291263"/>
          <p14:tracePt t="31490" x="5700713" y="6291263"/>
          <p14:tracePt t="31493" x="5708650" y="6291263"/>
          <p14:tracePt t="31497" x="5716588" y="6283325"/>
          <p14:tracePt t="31502" x="5724525" y="6283325"/>
          <p14:tracePt t="31507" x="5732463" y="6275388"/>
          <p14:tracePt t="31509" x="5740400" y="6275388"/>
          <p14:tracePt t="31511" x="5749925" y="6275388"/>
          <p14:tracePt t="31515" x="5757863" y="6267450"/>
          <p14:tracePt t="31519" x="5765800" y="6267450"/>
          <p14:tracePt t="31521" x="5773738" y="6267450"/>
          <p14:tracePt t="31523" x="5781675" y="6259513"/>
          <p14:tracePt t="31527" x="5789613" y="6259513"/>
          <p14:tracePt t="31529" x="5789613" y="6251575"/>
          <p14:tracePt t="31531" x="5797550" y="6251575"/>
          <p14:tracePt t="31534" x="5805488" y="6251575"/>
          <p14:tracePt t="31539" x="5813425" y="6243638"/>
          <p14:tracePt t="31541" x="5821363" y="6243638"/>
          <p14:tracePt t="31544" x="5829300" y="6235700"/>
          <p14:tracePt t="31546" x="5837238" y="6235700"/>
          <p14:tracePt t="31553" x="5845175" y="6227763"/>
          <p14:tracePt t="31555" x="5853113" y="6227763"/>
          <p14:tracePt t="31558" x="5861050" y="6227763"/>
          <p14:tracePt t="31560" x="5861050" y="6219825"/>
          <p14:tracePt t="31561" x="5868988" y="6219825"/>
          <p14:tracePt t="31565" x="5876925" y="6211888"/>
          <p14:tracePt t="31572" x="5884863" y="6211888"/>
          <p14:tracePt t="31575" x="5884863" y="6203950"/>
          <p14:tracePt t="31577" x="5892800" y="6203950"/>
          <p14:tracePt t="31579" x="5892800" y="6196013"/>
          <p14:tracePt t="31582" x="5900738" y="6196013"/>
          <p14:tracePt t="31586" x="5900738" y="6188075"/>
          <p14:tracePt t="31592" x="5908675" y="6180138"/>
          <p14:tracePt t="31598" x="5916613" y="6172200"/>
          <p14:tracePt t="31606" x="5924550" y="6164263"/>
          <p14:tracePt t="31611" x="5932488" y="6156325"/>
          <p14:tracePt t="31615" x="5932488" y="6148388"/>
          <p14:tracePt t="31617" x="5940425" y="6148388"/>
          <p14:tracePt t="31620" x="5940425" y="6140450"/>
          <p14:tracePt t="31623" x="5948363" y="6140450"/>
          <p14:tracePt t="31625" x="5948363" y="6132513"/>
          <p14:tracePt t="31627" x="5956300" y="6124575"/>
          <p14:tracePt t="31631" x="5964238" y="6124575"/>
          <p14:tracePt t="31634" x="5964238" y="6116638"/>
          <p14:tracePt t="31636" x="5972175" y="6116638"/>
          <p14:tracePt t="31639" x="5972175" y="6108700"/>
          <p14:tracePt t="31642" x="5980113" y="6100763"/>
          <p14:tracePt t="31644" x="5988050" y="6100763"/>
          <p14:tracePt t="31646" x="5988050" y="6092825"/>
          <p14:tracePt t="31652" x="5995988" y="6084888"/>
          <p14:tracePt t="31655" x="6003925" y="6084888"/>
          <p14:tracePt t="31658" x="6003925" y="6076950"/>
          <p14:tracePt t="31659" x="6011863" y="6076950"/>
          <p14:tracePt t="31662" x="6011863" y="6069013"/>
          <p14:tracePt t="31665" x="6019800" y="6069013"/>
          <p14:tracePt t="31670" x="6019800" y="6061075"/>
          <p14:tracePt t="31673" x="6027738" y="6061075"/>
          <p14:tracePt t="31677" x="6027738" y="6053138"/>
          <p14:tracePt t="31681" x="6035675" y="6053138"/>
          <p14:tracePt t="31687" x="6035675" y="6045200"/>
          <p14:tracePt t="31698" x="6043613" y="6045200"/>
          <p14:tracePt t="31699" x="6043613" y="6037263"/>
          <p14:tracePt t="31711" x="6043613" y="6029325"/>
          <p14:tracePt t="31721" x="6043613" y="6021388"/>
          <p14:tracePt t="31723" x="6051550" y="6021388"/>
          <p14:tracePt t="31729" x="6051550" y="6013450"/>
          <p14:tracePt t="31740" x="6051550" y="6005513"/>
          <p14:tracePt t="31746" x="6051550" y="5995988"/>
          <p14:tracePt t="31749" x="6059488" y="5995988"/>
          <p14:tracePt t="31757" x="6059488" y="5988050"/>
          <p14:tracePt t="31767" x="6059488" y="5980113"/>
          <p14:tracePt t="31775" x="6059488" y="5972175"/>
          <p14:tracePt t="31786" x="6059488" y="5964238"/>
          <p14:tracePt t="31791" x="6059488" y="5956300"/>
          <p14:tracePt t="31796" x="6051550" y="5948363"/>
          <p14:tracePt t="31799" x="6051550" y="5940425"/>
          <p14:tracePt t="31804" x="6051550" y="5932488"/>
          <p14:tracePt t="31808" x="6051550" y="5924550"/>
          <p14:tracePt t="31812" x="6051550" y="5916613"/>
          <p14:tracePt t="31819" x="6051550" y="5908675"/>
          <p14:tracePt t="31821" x="6043613" y="5908675"/>
          <p14:tracePt t="31822" x="6043613" y="5900738"/>
          <p14:tracePt t="31826" x="6043613" y="5892800"/>
          <p14:tracePt t="31832" x="6043613" y="5884863"/>
          <p14:tracePt t="31836" x="6043613" y="5876925"/>
          <p14:tracePt t="31838" x="6035675" y="5868988"/>
          <p14:tracePt t="31841" x="6035675" y="5861050"/>
          <p14:tracePt t="31843" x="6035675" y="5853113"/>
          <p14:tracePt t="31846" x="6035675" y="5837238"/>
          <p14:tracePt t="31848" x="6027738" y="5829300"/>
          <p14:tracePt t="31851" x="6027738" y="5821363"/>
          <p14:tracePt t="31854" x="6027738" y="5805488"/>
          <p14:tracePt t="31857" x="6019800" y="5781675"/>
          <p14:tracePt t="31859" x="6019800" y="5773738"/>
          <p14:tracePt t="31860" x="6011863" y="5765800"/>
          <p14:tracePt t="31864" x="6011863" y="5741988"/>
          <p14:tracePt t="31865" x="6003925" y="5734050"/>
          <p14:tracePt t="31870" x="5995988" y="5710238"/>
          <p14:tracePt t="31873" x="5995988" y="5702300"/>
          <p14:tracePt t="31875" x="5995988" y="5686425"/>
          <p14:tracePt t="31876" x="5988050" y="5678488"/>
          <p14:tracePt t="31878" x="5988050" y="5662613"/>
          <p14:tracePt t="31881" x="5980113" y="5645150"/>
          <p14:tracePt t="31882" x="5980113" y="5637213"/>
          <p14:tracePt t="31886" x="5972175" y="5621338"/>
          <p14:tracePt t="31891" x="5964238" y="5589588"/>
          <p14:tracePt t="31893" x="5956300" y="5573713"/>
          <p14:tracePt t="31895" x="5956300" y="5565775"/>
          <p14:tracePt t="31897" x="5948363" y="5549900"/>
          <p14:tracePt t="31899" x="5948363" y="5541963"/>
          <p14:tracePt t="31902" x="5940425" y="5526088"/>
          <p14:tracePt t="31908" x="5932488" y="5494338"/>
          <p14:tracePt t="31910" x="5932488" y="5486400"/>
          <p14:tracePt t="31912" x="5924550" y="5470525"/>
          <p14:tracePt t="31914" x="5924550" y="5462588"/>
          <p14:tracePt t="31915" x="5916613" y="5454650"/>
          <p14:tracePt t="31920" x="5916613" y="5430838"/>
          <p14:tracePt t="31922" x="5908675" y="5422900"/>
          <p14:tracePt t="31925" x="5908675" y="5407025"/>
          <p14:tracePt t="31926" x="5900738" y="5399088"/>
          <p14:tracePt t="31927" x="5900738" y="5383213"/>
          <p14:tracePt t="31930" x="5900738" y="5375275"/>
          <p14:tracePt t="31931" x="5892800" y="5359400"/>
          <p14:tracePt t="31934" x="5892800" y="5351463"/>
          <p14:tracePt t="31937" x="5892800" y="5335588"/>
          <p14:tracePt t="31938" x="5884863" y="5319713"/>
          <p14:tracePt t="31941" x="5876925" y="5294313"/>
          <p14:tracePt t="31943" x="5876925" y="5286375"/>
          <p14:tracePt t="31945" x="5876925" y="5270500"/>
          <p14:tracePt t="31949" x="5868988" y="5254625"/>
          <p14:tracePt t="31954" x="5861050" y="5230813"/>
          <p14:tracePt t="31970" x="5845175" y="5151438"/>
          <p14:tracePt t="31974" x="5837238" y="5143500"/>
          <p14:tracePt t="31977" x="5837238" y="5127625"/>
          <p14:tracePt t="31980" x="5837238" y="5119688"/>
          <p14:tracePt t="31982" x="5837238" y="5111750"/>
          <p14:tracePt t="31986" x="5837238" y="5103813"/>
          <p14:tracePt t="31989" x="5829300" y="5095875"/>
          <p14:tracePt t="31993" x="5829300" y="5087938"/>
          <p14:tracePt t="31997" x="5829300" y="5080000"/>
          <p14:tracePt t="32002" x="5829300" y="5072063"/>
          <p14:tracePt t="32008" x="5829300" y="5064125"/>
          <p14:tracePt t="32012" x="5821363" y="5064125"/>
          <p14:tracePt t="32015" x="5821363" y="5056188"/>
          <p14:tracePt t="32121" x="5821363" y="5048250"/>
          <p14:tracePt t="32131" x="5821363" y="5040313"/>
          <p14:tracePt t="32144" x="5829300" y="5040313"/>
          <p14:tracePt t="32148" x="5829300" y="5032375"/>
          <p14:tracePt t="32216" x="5821363" y="5032375"/>
          <p14:tracePt t="32278" x="5829300" y="5032375"/>
          <p14:tracePt t="32303" x="5821363" y="5032375"/>
          <p14:tracePt t="32316" x="5829300" y="5032375"/>
          <p14:tracePt t="32350" x="5837238" y="5032375"/>
          <p14:tracePt t="32376" x="5845175" y="5032375"/>
          <p14:tracePt t="32398" x="5845175" y="5040313"/>
          <p14:tracePt t="32400" x="5837238" y="5040313"/>
          <p14:tracePt t="32403" x="5837238" y="5048250"/>
          <p14:tracePt t="32406" x="5829300" y="5056188"/>
          <p14:tracePt t="32407" x="5821363" y="5064125"/>
          <p14:tracePt t="32412" x="5813425" y="5072063"/>
          <p14:tracePt t="32414" x="5805488" y="5080000"/>
          <p14:tracePt t="32415" x="5797550" y="5087938"/>
          <p14:tracePt t="32420" x="5781675" y="5103813"/>
          <p14:tracePt t="32422" x="5765800" y="5111750"/>
          <p14:tracePt t="32424" x="5757863" y="5127625"/>
          <p14:tracePt t="32425" x="5749925" y="5135563"/>
          <p14:tracePt t="32427" x="5732463" y="5143500"/>
          <p14:tracePt t="32430" x="5716588" y="5151438"/>
          <p14:tracePt t="32431" x="5700713" y="5159375"/>
          <p14:tracePt t="32434" x="5684838" y="5175250"/>
          <p14:tracePt t="32437" x="5676900" y="5183188"/>
          <p14:tracePt t="32438" x="5661025" y="5191125"/>
          <p14:tracePt t="32440" x="5637213" y="5199063"/>
          <p14:tracePt t="32444" x="5605463" y="5214938"/>
          <p14:tracePt t="32446" x="5581650" y="5222875"/>
          <p14:tracePt t="32448" x="5557838" y="5230813"/>
          <p14:tracePt t="32450" x="5541963" y="5238750"/>
          <p14:tracePt t="32453" x="5518150" y="5246688"/>
          <p14:tracePt t="32454" x="5494338" y="5246688"/>
          <p14:tracePt t="32455" x="5470525" y="5254625"/>
          <p14:tracePt t="32459" x="5438775" y="5262563"/>
          <p14:tracePt t="32460" x="5414963" y="5270500"/>
          <p14:tracePt t="32462" x="5381625" y="5270500"/>
          <p14:tracePt t="32464" x="5357813" y="5270500"/>
          <p14:tracePt t="32466" x="5326063" y="5278438"/>
          <p14:tracePt t="32469" x="5302250" y="5278438"/>
          <p14:tracePt t="32471" x="5270500" y="5286375"/>
          <p14:tracePt t="32473" x="5246688" y="5286375"/>
          <p14:tracePt t="32476" x="5199063" y="5286375"/>
          <p14:tracePt t="32477" x="5167313" y="5286375"/>
          <p14:tracePt t="32480" x="5143500" y="5286375"/>
          <p14:tracePt t="32482" x="5111750" y="5286375"/>
          <p14:tracePt t="32484" x="5080000" y="5286375"/>
          <p14:tracePt t="32488" x="5014913" y="5286375"/>
          <p14:tracePt t="32491" x="4983163" y="5286375"/>
          <p14:tracePt t="32492" x="4935538" y="5286375"/>
          <p14:tracePt t="32495" x="4911725" y="5286375"/>
          <p14:tracePt t="32498" x="4879975" y="5278438"/>
          <p14:tracePt t="32499" x="4848225" y="5278438"/>
          <p14:tracePt t="32501" x="4824413" y="5278438"/>
          <p14:tracePt t="32505" x="4768850" y="5278438"/>
          <p14:tracePt t="32507" x="4737100" y="5278438"/>
          <p14:tracePt t="32509" x="4695825" y="5278438"/>
          <p14:tracePt t="32511" x="4672013" y="5270500"/>
          <p14:tracePt t="32514" x="4640263" y="5270500"/>
          <p14:tracePt t="32515" x="4616450" y="5270500"/>
          <p14:tracePt t="32520" x="4568825" y="5270500"/>
          <p14:tracePt t="32522" x="4545013" y="5270500"/>
          <p14:tracePt t="32524" x="4521200" y="5270500"/>
          <p14:tracePt t="32527" x="4489450" y="5262563"/>
          <p14:tracePt t="32529" x="4465638" y="5262563"/>
          <p14:tracePt t="32530" x="4449763" y="5262563"/>
          <p14:tracePt t="32532" x="4433888" y="5262563"/>
          <p14:tracePt t="32536" x="4410075" y="5254625"/>
          <p14:tracePt t="32539" x="4378325" y="5254625"/>
          <p14:tracePt t="32540" x="4362450" y="5254625"/>
          <p14:tracePt t="32543" x="4329113" y="5246688"/>
          <p14:tracePt t="32546" x="4313238" y="5246688"/>
          <p14:tracePt t="32547" x="4297363" y="5238750"/>
          <p14:tracePt t="32549" x="4281488" y="5238750"/>
          <p14:tracePt t="32552" x="4265613" y="5238750"/>
          <p14:tracePt t="32554" x="4249738" y="5230813"/>
          <p14:tracePt t="32556" x="4233863" y="5230813"/>
          <p14:tracePt t="32557" x="4217988" y="5230813"/>
          <p14:tracePt t="32560" x="4194175" y="5222875"/>
          <p14:tracePt t="32562" x="4178300" y="5222875"/>
          <p14:tracePt t="32564" x="4162425" y="5214938"/>
          <p14:tracePt t="32567" x="4146550" y="5214938"/>
          <p14:tracePt t="32569" x="4130675" y="5207000"/>
          <p14:tracePt t="32571" x="4114800" y="5207000"/>
          <p14:tracePt t="32573" x="4098925" y="5199063"/>
          <p14:tracePt t="32575" x="4075113" y="5199063"/>
          <p14:tracePt t="32577" x="4051300" y="5191125"/>
          <p14:tracePt t="32579" x="4035425" y="5191125"/>
          <p14:tracePt t="32581" x="4011613" y="5191125"/>
          <p14:tracePt t="32584" x="3994150" y="5183188"/>
          <p14:tracePt t="32586" x="3970338" y="5183188"/>
          <p14:tracePt t="32588" x="3954463" y="5183188"/>
          <p14:tracePt t="32592" x="3914775" y="5175250"/>
          <p14:tracePt t="32595" x="3890963" y="5167313"/>
          <p14:tracePt t="32597" x="3867150" y="5167313"/>
          <p14:tracePt t="32598" x="3851275" y="5167313"/>
          <p14:tracePt t="32601" x="3827463" y="5167313"/>
          <p14:tracePt t="32603" x="3811588" y="5167313"/>
          <p14:tracePt t="32605" x="3795713" y="5167313"/>
          <p14:tracePt t="32609" x="3756025" y="5167313"/>
          <p14:tracePt t="32612" x="3732213" y="5167313"/>
          <p14:tracePt t="32613" x="3708400" y="5167313"/>
          <p14:tracePt t="32615" x="3692525" y="5167313"/>
          <p14:tracePt t="32620" x="3660775" y="5175250"/>
          <p14:tracePt t="32623" x="3643313" y="5175250"/>
          <p14:tracePt t="32624" x="3627438" y="5175250"/>
          <p14:tracePt t="32625" x="3611563" y="5175250"/>
          <p14:tracePt t="32628" x="3587750" y="5183188"/>
          <p14:tracePt t="32631" x="3579813" y="5183188"/>
          <p14:tracePt t="32632" x="3563938" y="5183188"/>
          <p14:tracePt t="32636" x="3548063" y="5183188"/>
          <p14:tracePt t="32640" x="3524250" y="5191125"/>
          <p14:tracePt t="32641" x="3508375" y="5191125"/>
          <p14:tracePt t="32642" x="3500438" y="5199063"/>
          <p14:tracePt t="32645" x="3476625" y="5199063"/>
          <p14:tracePt t="32647" x="3468688" y="5199063"/>
          <p14:tracePt t="32649" x="3452813" y="5199063"/>
          <p14:tracePt t="32654" x="3429000" y="5199063"/>
          <p14:tracePt t="32656" x="3421063" y="5199063"/>
          <p14:tracePt t="32658" x="3413125" y="5199063"/>
          <p14:tracePt t="32659" x="3397250" y="5199063"/>
          <p14:tracePt t="32662" x="3381375" y="5199063"/>
          <p14:tracePt t="32664" x="3373438" y="5199063"/>
          <p14:tracePt t="32666" x="3357563" y="5199063"/>
          <p14:tracePt t="32670" x="3349625" y="5199063"/>
          <p14:tracePt t="32671" x="3341688" y="5191125"/>
          <p14:tracePt t="32673" x="3325813" y="5191125"/>
          <p14:tracePt t="32674" x="3317875" y="5191125"/>
          <p14:tracePt t="32676" x="3300413" y="5191125"/>
          <p14:tracePt t="32679" x="3284538" y="5191125"/>
          <p14:tracePt t="32681" x="3276600" y="5183188"/>
          <p14:tracePt t="32684" x="3260725" y="5183188"/>
          <p14:tracePt t="32686" x="3252788" y="5183188"/>
          <p14:tracePt t="32688" x="3236913" y="5183188"/>
          <p14:tracePt t="32690" x="3228975" y="5183188"/>
          <p14:tracePt t="32692" x="3213100" y="5175250"/>
          <p14:tracePt t="32693" x="3205163" y="5175250"/>
          <p14:tracePt t="32696" x="3189288" y="5175250"/>
          <p14:tracePt t="32699" x="3173413" y="5175250"/>
          <p14:tracePt t="32701" x="3165475" y="5167313"/>
          <p14:tracePt t="32705" x="3149600" y="5167313"/>
          <p14:tracePt t="32707" x="3133725" y="5167313"/>
          <p14:tracePt t="32708" x="3125788" y="5167313"/>
          <p14:tracePt t="32710" x="3117850" y="5167313"/>
          <p14:tracePt t="32713" x="3109913" y="5167313"/>
          <p14:tracePt t="32716" x="3101975" y="5167313"/>
          <p14:tracePt t="32720" x="3086100" y="5167313"/>
          <p14:tracePt t="32722" x="3078163" y="5167313"/>
          <p14:tracePt t="32724" x="3070225" y="5167313"/>
          <p14:tracePt t="32726" x="3062288" y="5167313"/>
          <p14:tracePt t="32730" x="3054350" y="5167313"/>
          <p14:tracePt t="32732" x="3046413" y="5167313"/>
          <p14:tracePt t="32734" x="3038475" y="5167313"/>
          <p14:tracePt t="32736" x="3030538" y="5175250"/>
          <p14:tracePt t="32739" x="3022600" y="5175250"/>
          <p14:tracePt t="32742" x="3014663" y="5175250"/>
          <p14:tracePt t="32743" x="3006725" y="5175250"/>
          <p14:tracePt t="32746" x="2998788" y="5175250"/>
          <p14:tracePt t="32747" x="2990850" y="5175250"/>
          <p14:tracePt t="32752" x="2982913" y="5175250"/>
          <p14:tracePt t="32754" x="2974975" y="5175250"/>
          <p14:tracePt t="32756" x="2967038" y="5175250"/>
          <p14:tracePt t="32757" x="2957513" y="5175250"/>
          <p14:tracePt t="32760" x="2949575" y="5175250"/>
          <p14:tracePt t="32762" x="2941638" y="5175250"/>
          <p14:tracePt t="32764" x="2933700" y="5175250"/>
          <p14:tracePt t="32766" x="2925763" y="5175250"/>
          <p14:tracePt t="32772" x="2901950" y="5175250"/>
          <p14:tracePt t="32773" x="2894013" y="5175250"/>
          <p14:tracePt t="32774" x="2886075" y="5175250"/>
          <p14:tracePt t="32777" x="2870200" y="5175250"/>
          <p14:tracePt t="32779" x="2862263" y="5167313"/>
          <p14:tracePt t="32781" x="2838450" y="5167313"/>
          <p14:tracePt t="32784" x="2830513" y="5167313"/>
          <p14:tracePt t="32786" x="2814638" y="5159375"/>
          <p14:tracePt t="32788" x="2806700" y="5159375"/>
          <p14:tracePt t="32790" x="2790825" y="5159375"/>
          <p14:tracePt t="32793" x="2774950" y="5151438"/>
          <p14:tracePt t="32794" x="2759075" y="5151438"/>
          <p14:tracePt t="32796" x="2735263" y="5143500"/>
          <p14:tracePt t="32798" x="2711450" y="5135563"/>
          <p14:tracePt t="32801" x="2695575" y="5135563"/>
          <p14:tracePt t="32804" x="2655888" y="5119688"/>
          <p14:tracePt t="32807" x="2640013" y="5119688"/>
          <p14:tracePt t="32808" x="2616200" y="5111750"/>
          <p14:tracePt t="32812" x="2598738" y="5103813"/>
          <p14:tracePt t="32813" x="2582863" y="5095875"/>
          <p14:tracePt t="32814" x="2551113" y="5087938"/>
          <p14:tracePt t="32816" x="2543175" y="5087938"/>
          <p14:tracePt t="32819" x="2519363" y="5080000"/>
          <p14:tracePt t="32820" x="2503488" y="5080000"/>
          <p14:tracePt t="32822" x="2487613" y="5072063"/>
          <p14:tracePt t="32824" x="2471738" y="5064125"/>
          <p14:tracePt t="32826" x="2455863" y="5056188"/>
          <p14:tracePt t="32828" x="2439988" y="5048250"/>
          <p14:tracePt t="32830" x="2424113" y="5048250"/>
          <p14:tracePt t="32832" x="2400300" y="5040313"/>
          <p14:tracePt t="32835" x="2392363" y="5032375"/>
          <p14:tracePt t="32836" x="2376488" y="5024438"/>
          <p14:tracePt t="32838" x="2360613" y="5024438"/>
          <p14:tracePt t="32840" x="2344738" y="5016500"/>
          <p14:tracePt t="32842" x="2328863" y="5008563"/>
          <p14:tracePt t="32844" x="2320925" y="5000625"/>
          <p14:tracePt t="32846" x="2305050" y="5000625"/>
          <p14:tracePt t="32848" x="2297113" y="4992688"/>
          <p14:tracePt t="32850" x="2289175" y="4984750"/>
          <p14:tracePt t="32852" x="2273300" y="4976813"/>
          <p14:tracePt t="32854" x="2265363" y="4967288"/>
          <p14:tracePt t="32858" x="2255838" y="4959350"/>
          <p14:tracePt t="32859" x="2247900" y="4951413"/>
          <p14:tracePt t="32860" x="2239963" y="4943475"/>
          <p14:tracePt t="32862" x="2232025" y="4935538"/>
          <p14:tracePt t="32866" x="2224088" y="4927600"/>
          <p14:tracePt t="32869" x="2216150" y="4919663"/>
          <p14:tracePt t="32870" x="2216150" y="4903788"/>
          <p14:tracePt t="32873" x="2208213" y="4895850"/>
          <p14:tracePt t="32875" x="2200275" y="4887913"/>
          <p14:tracePt t="32876" x="2200275" y="4879975"/>
          <p14:tracePt t="32878" x="2192338" y="4872038"/>
          <p14:tracePt t="32880" x="2192338" y="4864100"/>
          <p14:tracePt t="32883" x="2184400" y="4848225"/>
          <p14:tracePt t="32885" x="2176463" y="4832350"/>
          <p14:tracePt t="32887" x="2176463" y="4824413"/>
          <p14:tracePt t="32889" x="2168525" y="4816475"/>
          <p14:tracePt t="32891" x="2160588" y="4800600"/>
          <p14:tracePt t="32893" x="2160588" y="4792663"/>
          <p14:tracePt t="32895" x="2152650" y="4776788"/>
          <p14:tracePt t="32897" x="2144713" y="4768850"/>
          <p14:tracePt t="32899" x="2136775" y="4752975"/>
          <p14:tracePt t="32901" x="2128838" y="4737100"/>
          <p14:tracePt t="32903" x="2120900" y="4729163"/>
          <p14:tracePt t="32905" x="2112963" y="4713288"/>
          <p14:tracePt t="32907" x="2105025" y="4697413"/>
          <p14:tracePt t="32909" x="2097088" y="4681538"/>
          <p14:tracePt t="32911" x="2089150" y="4665663"/>
          <p14:tracePt t="32913" x="2081213" y="4649788"/>
          <p14:tracePt t="32915" x="2073275" y="4624388"/>
          <p14:tracePt t="32917" x="2065338" y="4608513"/>
          <p14:tracePt t="32919" x="2057400" y="4592638"/>
          <p14:tracePt t="32921" x="2049463" y="4576763"/>
          <p14:tracePt t="32923" x="2041525" y="4560888"/>
          <p14:tracePt t="32925" x="2041525" y="4545013"/>
          <p14:tracePt t="32927" x="2033588" y="4521200"/>
          <p14:tracePt t="32929" x="2025650" y="4505325"/>
          <p14:tracePt t="32931" x="2017713" y="4489450"/>
          <p14:tracePt t="32933" x="2017713" y="4465638"/>
          <p14:tracePt t="32935" x="2009775" y="4457700"/>
          <p14:tracePt t="32937" x="2009775" y="4441825"/>
          <p14:tracePt t="32939" x="2001838" y="4425950"/>
          <p14:tracePt t="32941" x="2001838" y="4410075"/>
          <p14:tracePt t="32943" x="1993900" y="4394200"/>
          <p14:tracePt t="32945" x="1993900" y="4378325"/>
          <p14:tracePt t="32947" x="1993900" y="4362450"/>
          <p14:tracePt t="32949" x="1985963" y="4346575"/>
          <p14:tracePt t="32952" x="1985963" y="4338638"/>
          <p14:tracePt t="32953" x="1985963" y="4322763"/>
          <p14:tracePt t="32970" x="1985963" y="4217988"/>
          <p14:tracePt t="32972" x="1985963" y="4202113"/>
          <p14:tracePt t="32973" x="1985963" y="4186238"/>
          <p14:tracePt t="32975" x="1978025" y="4178300"/>
          <p14:tracePt t="32977" x="1978025" y="4162425"/>
          <p14:tracePt t="32979" x="1978025" y="4154488"/>
          <p14:tracePt t="32981" x="1978025" y="4138613"/>
          <p14:tracePt t="32983" x="1978025" y="4130675"/>
          <p14:tracePt t="32985" x="1978025" y="4114800"/>
          <p14:tracePt t="32987" x="1978025" y="4106863"/>
          <p14:tracePt t="32989" x="1978025" y="4098925"/>
          <p14:tracePt t="32991" x="1970088" y="4083050"/>
          <p14:tracePt t="32993" x="1970088" y="4075113"/>
          <p14:tracePt t="32995" x="1970088" y="4067175"/>
          <p14:tracePt t="32997" x="1962150" y="4059238"/>
          <p14:tracePt t="32999" x="1962150" y="4043363"/>
          <p14:tracePt t="33002" x="1962150" y="4035425"/>
          <p14:tracePt t="33003" x="1954213" y="4027488"/>
          <p14:tracePt t="33005" x="1954213" y="4011613"/>
          <p14:tracePt t="33007" x="1954213" y="4003675"/>
          <p14:tracePt t="33009" x="1946275" y="3995738"/>
          <p14:tracePt t="33011" x="1946275" y="3987800"/>
          <p14:tracePt t="33013" x="1946275" y="3971925"/>
          <p14:tracePt t="33015" x="1938338" y="3963988"/>
          <p14:tracePt t="33018" x="1938338" y="3956050"/>
          <p14:tracePt t="33019" x="1930400" y="3938588"/>
          <p14:tracePt t="33021" x="1930400" y="3930650"/>
          <p14:tracePt t="33023" x="1922463" y="3922713"/>
          <p14:tracePt t="33025" x="1922463" y="3906838"/>
          <p14:tracePt t="33027" x="1922463" y="3898900"/>
          <p14:tracePt t="33029" x="1912938" y="3890963"/>
          <p14:tracePt t="33031" x="1912938" y="3875088"/>
          <p14:tracePt t="33033" x="1905000" y="3867150"/>
          <p14:tracePt t="33036" x="1905000" y="3851275"/>
          <p14:tracePt t="33038" x="1897063" y="3835400"/>
          <p14:tracePt t="33040" x="1897063" y="3827463"/>
          <p14:tracePt t="33042" x="1889125" y="3819525"/>
          <p14:tracePt t="33044" x="1889125" y="3811588"/>
          <p14:tracePt t="33046" x="1881188" y="3795713"/>
          <p14:tracePt t="33048" x="1873250" y="3787775"/>
          <p14:tracePt t="33050" x="1873250" y="3779838"/>
          <p14:tracePt t="33052" x="1865313" y="3771900"/>
          <p14:tracePt t="33054" x="1865313" y="3763963"/>
          <p14:tracePt t="33056" x="1857375" y="3756025"/>
          <p14:tracePt t="33058" x="1857375" y="3748088"/>
          <p14:tracePt t="33060" x="1849438" y="3740150"/>
          <p14:tracePt t="33062" x="1849438" y="3732213"/>
          <p14:tracePt t="33064" x="1841500" y="3724275"/>
          <p14:tracePt t="33068" x="1833563" y="3716338"/>
          <p14:tracePt t="33071" x="1833563" y="3708400"/>
          <p14:tracePt t="33073" x="1825625" y="3700463"/>
          <p14:tracePt t="33074" x="1825625" y="3692525"/>
          <p14:tracePt t="33076" x="1817688" y="3692525"/>
          <p14:tracePt t="33078" x="1809750" y="3684588"/>
          <p14:tracePt t="33080" x="1809750" y="3676650"/>
          <p14:tracePt t="33082" x="1801813" y="3668713"/>
          <p14:tracePt t="33087" x="1793875" y="3652838"/>
          <p14:tracePt t="33091" x="1785938" y="3644900"/>
          <p14:tracePt t="33093" x="1785938" y="3636963"/>
          <p14:tracePt t="33095" x="1778000" y="3629025"/>
          <p14:tracePt t="33097" x="1778000" y="3621088"/>
          <p14:tracePt t="33099" x="1770063" y="3621088"/>
          <p14:tracePt t="33102" x="1762125" y="3613150"/>
          <p14:tracePt t="33104" x="1762125" y="3605213"/>
          <p14:tracePt t="33106" x="1754188" y="3595688"/>
          <p14:tracePt t="33107" x="1754188" y="3587750"/>
          <p14:tracePt t="33109" x="1746250" y="3579813"/>
          <p14:tracePt t="33111" x="1746250" y="3571875"/>
          <p14:tracePt t="33113" x="1738313" y="3563938"/>
          <p14:tracePt t="33115" x="1738313" y="3556000"/>
          <p14:tracePt t="33118" x="1730375" y="3548063"/>
          <p14:tracePt t="33121" x="1722438" y="3532188"/>
          <p14:tracePt t="33125" x="1714500" y="3524250"/>
          <p14:tracePt t="33127" x="1714500" y="3516313"/>
          <p14:tracePt t="33129" x="1706563" y="3508375"/>
          <p14:tracePt t="33131" x="1706563" y="3500438"/>
          <p14:tracePt t="33133" x="1706563" y="3492500"/>
          <p14:tracePt t="33135" x="1698625" y="3484563"/>
          <p14:tracePt t="33138" x="1698625" y="3476625"/>
          <p14:tracePt t="33139" x="1698625" y="3468688"/>
          <p14:tracePt t="33141" x="1690688" y="3460750"/>
          <p14:tracePt t="33145" x="1682750" y="3452813"/>
          <p14:tracePt t="33147" x="1682750" y="3444875"/>
          <p14:tracePt t="33149" x="1682750" y="3436938"/>
          <p14:tracePt t="33152" x="1674813" y="3436938"/>
          <p14:tracePt t="33155" x="1674813" y="3421063"/>
          <p14:tracePt t="33157" x="1666875" y="3421063"/>
          <p14:tracePt t="33159" x="1666875" y="3413125"/>
          <p14:tracePt t="33163" x="1666875" y="3405188"/>
          <p14:tracePt t="33165" x="1658938" y="3405188"/>
          <p14:tracePt t="33169" x="1658938" y="3397250"/>
          <p14:tracePt t="33174" x="1658938" y="3389313"/>
          <p14:tracePt t="33176" x="1651000" y="3389313"/>
          <p14:tracePt t="33180" x="1651000" y="3381375"/>
          <p14:tracePt t="33187" x="1651000" y="3373438"/>
          <p14:tracePt t="33188" x="1643063" y="3373438"/>
          <p14:tracePt t="33192" x="1643063" y="3365500"/>
          <p14:tracePt t="33201" x="1635125" y="3357563"/>
          <p14:tracePt t="33206" x="1635125" y="3349625"/>
          <p14:tracePt t="33211" x="1627188" y="3341688"/>
          <p14:tracePt t="33217" x="1619250" y="3333750"/>
          <p14:tracePt t="33221" x="1619250" y="3325813"/>
          <p14:tracePt t="33223" x="1611313" y="3325813"/>
          <p14:tracePt t="33224" x="1611313" y="3317875"/>
          <p14:tracePt t="33229" x="1611313" y="3309938"/>
          <p14:tracePt t="33230" x="1603375" y="3309938"/>
          <p14:tracePt t="33232" x="1603375" y="3302000"/>
          <p14:tracePt t="33237" x="1595438" y="3302000"/>
          <p14:tracePt t="33239" x="1595438" y="3294063"/>
          <p14:tracePt t="33242" x="1587500" y="3286125"/>
          <p14:tracePt t="33253" x="1579563" y="3278188"/>
          <p14:tracePt t="33266" x="1579563" y="3270250"/>
          <p14:tracePt t="33322" x="1571625" y="3270250"/>
          <p14:tracePt t="33332" x="1571625" y="3262313"/>
          <p14:tracePt t="33344" x="1571625" y="3252788"/>
          <p14:tracePt t="33352" x="1571625" y="3244850"/>
          <p14:tracePt t="33360" x="1579563" y="3244850"/>
          <p14:tracePt t="33362" x="1579563" y="3236913"/>
          <p14:tracePt t="33372" x="1579563" y="3228975"/>
          <p14:tracePt t="33379" x="1579563" y="3221038"/>
          <p14:tracePt t="33383" x="1587500" y="3221038"/>
          <p14:tracePt t="33388" x="1587500" y="3213100"/>
          <p14:tracePt t="33395" x="1587500" y="3205163"/>
          <p14:tracePt t="33477" x="1587500" y="3197225"/>
          <p14:tracePt t="33802" x="1579563" y="3197225"/>
          <p14:tracePt t="33805" x="1571625" y="3197225"/>
          <p14:tracePt t="33808" x="1562100" y="3197225"/>
          <p14:tracePt t="33811" x="1554163" y="3205163"/>
          <p14:tracePt t="33812" x="1538288" y="3205163"/>
          <p14:tracePt t="33813" x="1530350" y="3205163"/>
          <p14:tracePt t="33815" x="1514475" y="3205163"/>
          <p14:tracePt t="33819" x="1498600" y="3205163"/>
          <p14:tracePt t="33821" x="1490663" y="3205163"/>
          <p14:tracePt t="33822" x="1474788" y="3205163"/>
          <p14:tracePt t="33825" x="1466850" y="3205163"/>
          <p14:tracePt t="33826" x="1450975" y="3205163"/>
          <p14:tracePt t="33828" x="1443038" y="3205163"/>
          <p14:tracePt t="33830" x="1435100" y="3205163"/>
          <p14:tracePt t="33833" x="1427163" y="3205163"/>
          <p14:tracePt t="33837" x="1403350" y="3205163"/>
          <p14:tracePt t="33839" x="1395413" y="3205163"/>
          <p14:tracePt t="33841" x="1387475" y="3205163"/>
          <p14:tracePt t="33842" x="1371600" y="3205163"/>
          <p14:tracePt t="33845" x="1363663" y="3205163"/>
          <p14:tracePt t="33846" x="1355725" y="3205163"/>
          <p14:tracePt t="33848" x="1347788" y="3205163"/>
          <p14:tracePt t="33851" x="1339850" y="3205163"/>
          <p14:tracePt t="33853" x="1331913" y="3205163"/>
          <p14:tracePt t="33855" x="1323975" y="3205163"/>
          <p14:tracePt t="33857" x="1316038" y="3205163"/>
          <p14:tracePt t="33858" x="1308100" y="3205163"/>
          <p14:tracePt t="33861" x="1300163" y="3205163"/>
          <p14:tracePt t="33862" x="1292225" y="3205163"/>
          <p14:tracePt t="33864" x="1284288" y="3205163"/>
          <p14:tracePt t="33866" x="1276350" y="3205163"/>
          <p14:tracePt t="33870" x="1260475" y="3205163"/>
          <p14:tracePt t="33872" x="1252538" y="3205163"/>
          <p14:tracePt t="33874" x="1244600" y="3205163"/>
          <p14:tracePt t="33876" x="1236663" y="3205163"/>
          <p14:tracePt t="33877" x="1228725" y="3205163"/>
          <p14:tracePt t="33879" x="1220788" y="3197225"/>
          <p14:tracePt t="33881" x="1211263" y="3197225"/>
          <p14:tracePt t="33884" x="1203325" y="3197225"/>
          <p14:tracePt t="33886" x="1195388" y="3197225"/>
          <p14:tracePt t="33890" x="1179513" y="3197225"/>
          <p14:tracePt t="33892" x="1179513" y="3189288"/>
          <p14:tracePt t="33894" x="1171575" y="3189288"/>
          <p14:tracePt t="33895" x="1163638" y="3189288"/>
          <p14:tracePt t="33897" x="1155700" y="3189288"/>
          <p14:tracePt t="33900" x="1155700" y="3181350"/>
          <p14:tracePt t="33903" x="1147763" y="3181350"/>
          <p14:tracePt t="33906" x="1139825" y="3181350"/>
          <p14:tracePt t="33910" x="1131888" y="3181350"/>
          <p14:tracePt t="33912" x="1131888" y="3173413"/>
          <p14:tracePt t="33914" x="1123950" y="3173413"/>
          <p14:tracePt t="33920" x="1116013" y="3173413"/>
          <p14:tracePt t="33924" x="1108075" y="3165475"/>
          <p14:tracePt t="33929" x="1100138" y="3165475"/>
          <p14:tracePt t="33936" x="1092200" y="3157538"/>
          <p14:tracePt t="33945" x="1084263" y="3157538"/>
          <p14:tracePt t="33953" x="1084263" y="3149600"/>
          <p14:tracePt t="33972" x="1076325" y="3149600"/>
          <p14:tracePt t="34007" x="1084263" y="3149600"/>
          <p14:tracePt t="34043" x="1076325" y="3149600"/>
          <p14:tracePt t="34048" x="1068388" y="3149600"/>
          <p14:tracePt t="34052" x="1060450" y="3149600"/>
          <p14:tracePt t="34057" x="1052513" y="3157538"/>
          <p14:tracePt t="34059" x="1044575" y="3157538"/>
          <p14:tracePt t="34061" x="1036638" y="3157538"/>
          <p14:tracePt t="34064" x="1028700" y="3157538"/>
          <p14:tracePt t="34066" x="1020763" y="3157538"/>
          <p14:tracePt t="34071" x="1012825" y="3157538"/>
          <p14:tracePt t="34073" x="1004888" y="3165475"/>
          <p14:tracePt t="34077" x="996950" y="3165475"/>
          <p14:tracePt t="34078" x="989013" y="3165475"/>
          <p14:tracePt t="34082" x="981075" y="3165475"/>
          <p14:tracePt t="34087" x="973138" y="3165475"/>
          <p14:tracePt t="34091" x="965200" y="3165475"/>
          <p14:tracePt t="34093" x="965200" y="3173413"/>
          <p14:tracePt t="34094" x="957263" y="3173413"/>
          <p14:tracePt t="34098" x="949325" y="3173413"/>
          <p14:tracePt t="34101" x="941388" y="3173413"/>
          <p14:tracePt t="34105" x="933450" y="3181350"/>
          <p14:tracePt t="34107" x="925513" y="3181350"/>
          <p14:tracePt t="34108" x="917575" y="3181350"/>
          <p14:tracePt t="34110" x="909638" y="3181350"/>
          <p14:tracePt t="34113" x="901700" y="3181350"/>
          <p14:tracePt t="34114" x="893763" y="3189288"/>
          <p14:tracePt t="34119" x="885825" y="3189288"/>
          <p14:tracePt t="34122" x="877888" y="3189288"/>
          <p14:tracePt t="34125" x="860425" y="3197225"/>
          <p14:tracePt t="34126" x="852488" y="3197225"/>
          <p14:tracePt t="34128" x="844550" y="3197225"/>
          <p14:tracePt t="34130" x="836613" y="3197225"/>
          <p14:tracePt t="34132" x="828675" y="3197225"/>
          <p14:tracePt t="34136" x="820738" y="3205163"/>
          <p14:tracePt t="34140" x="804863" y="3205163"/>
          <p14:tracePt t="34142" x="796925" y="3205163"/>
          <p14:tracePt t="34145" x="788988" y="3213100"/>
          <p14:tracePt t="34149" x="781050" y="3213100"/>
          <p14:tracePt t="34157" x="773113" y="3221038"/>
          <p14:tracePt t="34163" x="765175" y="3221038"/>
          <p14:tracePt t="34164" x="765175" y="3228975"/>
          <p14:tracePt t="34173" x="757238" y="3228975"/>
          <p14:tracePt t="34175" x="757238" y="3236913"/>
          <p14:tracePt t="34184" x="749300" y="3236913"/>
          <p14:tracePt t="34188" x="749300" y="3244850"/>
          <p14:tracePt t="34192" x="741363" y="3244850"/>
          <p14:tracePt t="34200" x="733425" y="3252788"/>
          <p14:tracePt t="34213" x="725488" y="3252788"/>
          <p14:tracePt t="34219" x="725488" y="3262313"/>
          <p14:tracePt t="34232" x="717550" y="3270250"/>
          <p14:tracePt t="34242" x="709613" y="3278188"/>
          <p14:tracePt t="34248" x="701675" y="3286125"/>
          <p14:tracePt t="34253" x="693738" y="3294063"/>
          <p14:tracePt t="34258" x="685800" y="3302000"/>
          <p14:tracePt t="34259" x="685800" y="3309938"/>
          <p14:tracePt t="34263" x="677863" y="3309938"/>
          <p14:tracePt t="34265" x="677863" y="3317875"/>
          <p14:tracePt t="34270" x="669925" y="3325813"/>
          <p14:tracePt t="34272" x="669925" y="3333750"/>
          <p14:tracePt t="34274" x="661988" y="3333750"/>
          <p14:tracePt t="34276" x="661988" y="3341688"/>
          <p14:tracePt t="34280" x="654050" y="3349625"/>
          <p14:tracePt t="34281" x="654050" y="3357563"/>
          <p14:tracePt t="34286" x="654050" y="3365500"/>
          <p14:tracePt t="34289" x="646113" y="3373438"/>
          <p14:tracePt t="34291" x="646113" y="3381375"/>
          <p14:tracePt t="34294" x="638175" y="3389313"/>
          <p14:tracePt t="34297" x="638175" y="3397250"/>
          <p14:tracePt t="34298" x="638175" y="3405188"/>
          <p14:tracePt t="34303" x="630238" y="3413125"/>
          <p14:tracePt t="34307" x="630238" y="3429000"/>
          <p14:tracePt t="34309" x="630238" y="3436938"/>
          <p14:tracePt t="34311" x="630238" y="3444875"/>
          <p14:tracePt t="34313" x="630238" y="3452813"/>
          <p14:tracePt t="34316" x="630238" y="3460750"/>
          <p14:tracePt t="34320" x="630238" y="3476625"/>
          <p14:tracePt t="34322" x="630238" y="3484563"/>
          <p14:tracePt t="34325" x="630238" y="3500438"/>
          <p14:tracePt t="34326" x="630238" y="3508375"/>
          <p14:tracePt t="34328" x="630238" y="3524250"/>
          <p14:tracePt t="34330" x="630238" y="3532188"/>
          <p14:tracePt t="34332" x="630238" y="3548063"/>
          <p14:tracePt t="34337" x="630238" y="3563938"/>
          <p14:tracePt t="34339" x="630238" y="3579813"/>
          <p14:tracePt t="34341" x="630238" y="3587750"/>
          <p14:tracePt t="34342" x="630238" y="3605213"/>
          <p14:tracePt t="34344" x="638175" y="3621088"/>
          <p14:tracePt t="34347" x="638175" y="3629025"/>
          <p14:tracePt t="34348" x="638175" y="3636963"/>
          <p14:tracePt t="34351" x="638175" y="3652838"/>
          <p14:tracePt t="34353" x="638175" y="3660775"/>
          <p14:tracePt t="34357" x="638175" y="3684588"/>
          <p14:tracePt t="34359" x="638175" y="3700463"/>
          <p14:tracePt t="34360" x="638175" y="3708400"/>
          <p14:tracePt t="34362" x="638175" y="3724275"/>
          <p14:tracePt t="34364" x="638175" y="3732213"/>
          <p14:tracePt t="34366" x="638175" y="3740150"/>
          <p14:tracePt t="34369" x="638175" y="3748088"/>
          <p14:tracePt t="34373" x="638175" y="3771900"/>
          <p14:tracePt t="34375" x="638175" y="3779838"/>
          <p14:tracePt t="34378" x="638175" y="3795713"/>
          <p14:tracePt t="34379" x="638175" y="3811588"/>
          <p14:tracePt t="34381" x="638175" y="3819525"/>
          <p14:tracePt t="34384" x="638175" y="3827463"/>
          <p14:tracePt t="34386" x="638175" y="3843338"/>
          <p14:tracePt t="34388" x="638175" y="3851275"/>
          <p14:tracePt t="34390" x="638175" y="3867150"/>
          <p14:tracePt t="34391" x="646113" y="3875088"/>
          <p14:tracePt t="34393" x="646113" y="3890963"/>
          <p14:tracePt t="34395" x="646113" y="3898900"/>
          <p14:tracePt t="34398" x="646113" y="3914775"/>
          <p14:tracePt t="34399" x="646113" y="3922713"/>
          <p14:tracePt t="34403" x="646113" y="3938588"/>
          <p14:tracePt t="34406" x="646113" y="3963988"/>
          <p14:tracePt t="34408" x="646113" y="3979863"/>
          <p14:tracePt t="34410" x="654050" y="3995738"/>
          <p14:tracePt t="34411" x="654050" y="4003675"/>
          <p14:tracePt t="34414" x="654050" y="4019550"/>
          <p14:tracePt t="34415" x="654050" y="4035425"/>
          <p14:tracePt t="34420" x="661988" y="4059238"/>
          <p14:tracePt t="34422" x="661988" y="4075113"/>
          <p14:tracePt t="34423" x="661988" y="4083050"/>
          <p14:tracePt t="34425" x="661988" y="4098925"/>
          <p14:tracePt t="34427" x="661988" y="4106863"/>
          <p14:tracePt t="34429" x="669925" y="4122738"/>
          <p14:tracePt t="34431" x="669925" y="4130675"/>
          <p14:tracePt t="34434" x="669925" y="4146550"/>
          <p14:tracePt t="34436" x="669925" y="4154488"/>
          <p14:tracePt t="34438" x="677863" y="4162425"/>
          <p14:tracePt t="34440" x="677863" y="4170363"/>
          <p14:tracePt t="34442" x="677863" y="4186238"/>
          <p14:tracePt t="34443" x="677863" y="4194175"/>
          <p14:tracePt t="34445" x="677863" y="4202113"/>
          <p14:tracePt t="34447" x="685800" y="4217988"/>
          <p14:tracePt t="34449" x="685800" y="4225925"/>
          <p14:tracePt t="34453" x="685800" y="4241800"/>
          <p14:tracePt t="34456" x="693738" y="4257675"/>
          <p14:tracePt t="34458" x="693738" y="4265613"/>
          <p14:tracePt t="34459" x="693738" y="4273550"/>
          <p14:tracePt t="34462" x="693738" y="4281488"/>
          <p14:tracePt t="34463" x="693738" y="4291013"/>
          <p14:tracePt t="34466" x="701675" y="4298950"/>
          <p14:tracePt t="34470" x="701675" y="4314825"/>
          <p14:tracePt t="34474" x="701675" y="4322763"/>
          <p14:tracePt t="34475" x="709613" y="4330700"/>
          <p14:tracePt t="34478" x="709613" y="4338638"/>
          <p14:tracePt t="34482" x="709613" y="4346575"/>
          <p14:tracePt t="34484" x="709613" y="4354513"/>
          <p14:tracePt t="34487" x="709613" y="4362450"/>
          <p14:tracePt t="34490" x="709613" y="4370388"/>
          <p14:tracePt t="34492" x="717550" y="4370388"/>
          <p14:tracePt t="34493" x="717550" y="4378325"/>
          <p14:tracePt t="34497" x="717550" y="4386263"/>
          <p14:tracePt t="34503" x="717550" y="4394200"/>
          <p14:tracePt t="34508" x="717550" y="4402138"/>
          <p14:tracePt t="34513" x="725488" y="4410075"/>
          <p14:tracePt t="34524" x="725488" y="4418013"/>
          <p14:tracePt t="34536" x="725488" y="4425950"/>
          <p14:tracePt t="34542" x="725488" y="4433888"/>
          <p14:tracePt t="34548" x="725488" y="4441825"/>
          <p14:tracePt t="34554" x="725488" y="4449763"/>
          <p14:tracePt t="34562" x="725488" y="4457700"/>
          <p14:tracePt t="34570" x="725488" y="4465638"/>
          <p14:tracePt t="34573" x="733425" y="4465638"/>
          <p14:tracePt t="34574" x="733425" y="4473575"/>
          <p14:tracePt t="34580" x="733425" y="4481513"/>
          <p14:tracePt t="34586" x="733425" y="4489450"/>
          <p14:tracePt t="34587" x="741363" y="4489450"/>
          <p14:tracePt t="34591" x="741363" y="4497388"/>
          <p14:tracePt t="34594" x="741363" y="4505325"/>
          <p14:tracePt t="34596" x="749300" y="4505325"/>
          <p14:tracePt t="34605" x="749300" y="4513263"/>
          <p14:tracePt t="34609" x="757238" y="4521200"/>
          <p14:tracePt t="34617" x="765175" y="4529138"/>
          <p14:tracePt t="34627" x="773113" y="4537075"/>
          <p14:tracePt t="34632" x="781050" y="4537075"/>
          <p14:tracePt t="34639" x="788988" y="4545013"/>
          <p14:tracePt t="34643" x="796925" y="4545013"/>
          <p14:tracePt t="34648" x="804863" y="4545013"/>
          <p14:tracePt t="34649" x="812800" y="4545013"/>
          <p14:tracePt t="34656" x="828675" y="4552950"/>
          <p14:tracePt t="34660" x="836613" y="4552950"/>
          <p14:tracePt t="34662" x="844550" y="4552950"/>
          <p14:tracePt t="34665" x="852488" y="4552950"/>
          <p14:tracePt t="34670" x="860425" y="4552950"/>
          <p14:tracePt t="34672" x="868363" y="4552950"/>
          <p14:tracePt t="34675" x="877888" y="4552950"/>
          <p14:tracePt t="34677" x="885825" y="4552950"/>
          <p14:tracePt t="34681" x="893763" y="4552950"/>
          <p14:tracePt t="34683" x="901700" y="4552950"/>
          <p14:tracePt t="34687" x="909638" y="4552950"/>
          <p14:tracePt t="34689" x="917575" y="4552950"/>
          <p14:tracePt t="34693" x="925513" y="4552950"/>
          <p14:tracePt t="34694" x="933450" y="4552950"/>
          <p14:tracePt t="34696" x="941388" y="4552950"/>
          <p14:tracePt t="34702" x="949325" y="4552950"/>
          <p14:tracePt t="34705" x="965200" y="4552950"/>
          <p14:tracePt t="34707" x="973138" y="4552950"/>
          <p14:tracePt t="34709" x="981075" y="4552950"/>
          <p14:tracePt t="34711" x="989013" y="4552950"/>
          <p14:tracePt t="34713" x="996950" y="4552950"/>
          <p14:tracePt t="34715" x="1004888" y="4552950"/>
          <p14:tracePt t="34720" x="1020763" y="4552950"/>
          <p14:tracePt t="34721" x="1028700" y="4552950"/>
          <p14:tracePt t="34724" x="1036638" y="4552950"/>
          <p14:tracePt t="34725" x="1044575" y="4552950"/>
          <p14:tracePt t="34727" x="1052513" y="4552950"/>
          <p14:tracePt t="34730" x="1060450" y="4552950"/>
          <p14:tracePt t="34736" x="1084263" y="4552950"/>
          <p14:tracePt t="34740" x="1100138" y="4552950"/>
          <p14:tracePt t="34742" x="1108075" y="4552950"/>
          <p14:tracePt t="34743" x="1116013" y="4552950"/>
          <p14:tracePt t="34746" x="1123950" y="4552950"/>
          <p14:tracePt t="34747" x="1131888" y="4552950"/>
          <p14:tracePt t="34749" x="1139825" y="4552950"/>
          <p14:tracePt t="34753" x="1147763" y="4560888"/>
          <p14:tracePt t="34755" x="1155700" y="4560888"/>
          <p14:tracePt t="34758" x="1163638" y="4560888"/>
          <p14:tracePt t="34760" x="1171575" y="4560888"/>
          <p14:tracePt t="34761" x="1179513" y="4560888"/>
          <p14:tracePt t="34764" x="1187450" y="4560888"/>
          <p14:tracePt t="34765" x="1195388" y="4560888"/>
          <p14:tracePt t="34769" x="1203325" y="4560888"/>
          <p14:tracePt t="34772" x="1211263" y="4568825"/>
          <p14:tracePt t="34773" x="1220788" y="4568825"/>
          <p14:tracePt t="34775" x="1228725" y="4568825"/>
          <p14:tracePt t="34779" x="1236663" y="4568825"/>
          <p14:tracePt t="34782" x="1244600" y="4568825"/>
          <p14:tracePt t="34787" x="1252538" y="4568825"/>
          <p14:tracePt t="34789" x="1260475" y="4568825"/>
          <p14:tracePt t="34793" x="1268413" y="4568825"/>
          <p14:tracePt t="34797" x="1268413" y="4576763"/>
          <p14:tracePt t="34802" x="1276350" y="4576763"/>
          <p14:tracePt t="34925" x="1284288" y="4576763"/>
          <p14:tracePt t="34935" x="1276350" y="4576763"/>
          <p14:tracePt t="34939" x="1284288" y="4576763"/>
          <p14:tracePt t="34949" x="1276350" y="4584700"/>
          <p14:tracePt t="34953" x="1268413" y="4584700"/>
          <p14:tracePt t="34955" x="1260475" y="4584700"/>
          <p14:tracePt t="34975" x="1203325" y="4600575"/>
          <p14:tracePt t="34981" x="1195388" y="4600575"/>
          <p14:tracePt t="34989" x="1187450" y="4600575"/>
          <p14:tracePt t="34993" x="1187450" y="4608513"/>
          <p14:tracePt t="34998" x="1179513" y="4608513"/>
          <p14:tracePt t="35040" x="1179513" y="4600575"/>
          <p14:tracePt t="35044" x="1171575" y="4600575"/>
          <p14:tracePt t="35098" x="1171575" y="4608513"/>
          <p14:tracePt t="35108" x="1163638" y="4608513"/>
          <p14:tracePt t="35113" x="1155700" y="4616450"/>
          <p14:tracePt t="35117" x="1147763" y="4616450"/>
          <p14:tracePt t="35123" x="1139825" y="4624388"/>
          <p14:tracePt t="35127" x="1131888" y="4624388"/>
          <p14:tracePt t="35130" x="1131888" y="4633913"/>
          <p14:tracePt t="35132" x="1123950" y="4633913"/>
          <p14:tracePt t="35139" x="1116013" y="4641850"/>
          <p14:tracePt t="35142" x="1108075" y="4641850"/>
          <p14:tracePt t="35147" x="1100138" y="4649788"/>
          <p14:tracePt t="35154" x="1092200" y="4649788"/>
          <p14:tracePt t="35156" x="1092200" y="4657725"/>
          <p14:tracePt t="35157" x="1084263" y="4657725"/>
          <p14:tracePt t="35163" x="1076325" y="4657725"/>
          <p14:tracePt t="35170" x="1068388" y="4665663"/>
          <p14:tracePt t="35175" x="1060450" y="4665663"/>
          <p14:tracePt t="35180" x="1060450" y="4673600"/>
          <p14:tracePt t="35182" x="1052513" y="4673600"/>
          <p14:tracePt t="35194" x="1044575" y="4673600"/>
          <p14:tracePt t="35204" x="1044575" y="4681538"/>
          <p14:tracePt t="35222" x="1036638" y="4681538"/>
          <p14:tracePt t="35245" x="1028700" y="4681538"/>
          <p14:tracePt t="35257" x="1028700" y="4689475"/>
          <p14:tracePt t="35261" x="1020763" y="4689475"/>
          <p14:tracePt t="35285" x="1012825" y="4689475"/>
          <p14:tracePt t="35333" x="1012825" y="4697413"/>
          <p14:tracePt t="35344" x="1004888" y="4697413"/>
          <p14:tracePt t="35353" x="996950" y="4697413"/>
          <p14:tracePt t="35361" x="989013" y="4697413"/>
          <p14:tracePt t="35370" x="981075" y="4697413"/>
          <p14:tracePt t="35372" x="981075" y="4705350"/>
          <p14:tracePt t="35377" x="973138" y="4705350"/>
          <p14:tracePt t="35391" x="965200" y="4705350"/>
          <p14:tracePt t="35453" x="957263" y="4705350"/>
          <p14:tracePt t="35464" x="949325" y="4705350"/>
          <p14:tracePt t="35473" x="941388" y="4705350"/>
          <p14:tracePt t="35486" x="933450" y="4705350"/>
          <p14:tracePt t="35499" x="925513" y="4705350"/>
          <p14:tracePt t="35611" x="925513" y="4713288"/>
          <p14:tracePt t="35616" x="917575" y="4713288"/>
          <p14:tracePt t="35622" x="917575" y="4721225"/>
          <p14:tracePt t="35630" x="917575" y="4729163"/>
          <p14:tracePt t="35640" x="917575" y="4737100"/>
          <p14:tracePt t="35641" x="925513" y="4737100"/>
          <p14:tracePt t="35647" x="925513" y="4745038"/>
          <p14:tracePt t="35653" x="925513" y="4752975"/>
          <p14:tracePt t="35656" x="925513" y="4760913"/>
          <p14:tracePt t="35658" x="933450" y="4760913"/>
          <p14:tracePt t="35660" x="941388" y="4768850"/>
          <p14:tracePt t="35662" x="941388" y="4776788"/>
          <p14:tracePt t="35663" x="949325" y="4776788"/>
          <p14:tracePt t="35665" x="957263" y="4784725"/>
          <p14:tracePt t="35670" x="973138" y="4800600"/>
          <p14:tracePt t="35672" x="981075" y="4800600"/>
          <p14:tracePt t="35673" x="989013" y="4808538"/>
          <p14:tracePt t="35675" x="996950" y="4816475"/>
          <p14:tracePt t="35677" x="1012825" y="4824413"/>
          <p14:tracePt t="35679" x="1020763" y="4832350"/>
          <p14:tracePt t="35681" x="1036638" y="4840288"/>
          <p14:tracePt t="35684" x="1044575" y="4848225"/>
          <p14:tracePt t="35686" x="1052513" y="4856163"/>
          <p14:tracePt t="35687" x="1068388" y="4864100"/>
          <p14:tracePt t="35690" x="1076325" y="4872038"/>
          <p14:tracePt t="35694" x="1108075" y="4887913"/>
          <p14:tracePt t="35695" x="1123950" y="4895850"/>
          <p14:tracePt t="35697" x="1139825" y="4903788"/>
          <p14:tracePt t="35700" x="1155700" y="4911725"/>
          <p14:tracePt t="35703" x="1179513" y="4919663"/>
          <p14:tracePt t="35704" x="1195388" y="4927600"/>
          <p14:tracePt t="35706" x="1211263" y="4943475"/>
          <p14:tracePt t="35710" x="1252538" y="4959350"/>
          <p14:tracePt t="35712" x="1284288" y="4976813"/>
          <p14:tracePt t="35713" x="1292225" y="4984750"/>
          <p14:tracePt t="35716" x="1316038" y="4992688"/>
          <p14:tracePt t="35720" x="1363663" y="5016500"/>
          <p14:tracePt t="35722" x="1387475" y="5024438"/>
          <p14:tracePt t="35726" x="1427163" y="5040313"/>
          <p14:tracePt t="35728" x="1458913" y="5056188"/>
          <p14:tracePt t="35732" x="1498600" y="5072063"/>
          <p14:tracePt t="35734" x="1522413" y="5080000"/>
          <p14:tracePt t="35736" x="1554163" y="5087938"/>
          <p14:tracePt t="35738" x="1579563" y="5103813"/>
          <p14:tracePt t="35741" x="1603375" y="5111750"/>
          <p14:tracePt t="35745" x="1658938" y="5135563"/>
          <p14:tracePt t="35750" x="1746250" y="5167313"/>
          <p14:tracePt t="35755" x="1801813" y="5191125"/>
          <p14:tracePt t="35756" x="1833563" y="5199063"/>
          <p14:tracePt t="35760" x="1897063" y="5222875"/>
          <p14:tracePt t="35762" x="1930400" y="5230813"/>
          <p14:tracePt t="35763" x="1970088" y="5238750"/>
          <p14:tracePt t="35765" x="2001838" y="5246688"/>
          <p14:tracePt t="35770" x="2065338" y="5262563"/>
          <p14:tracePt t="35772" x="2112963" y="5278438"/>
          <p14:tracePt t="35776" x="2168525" y="5294313"/>
          <p14:tracePt t="35778" x="2200275" y="5302250"/>
          <p14:tracePt t="35780" x="2232025" y="5310188"/>
          <p14:tracePt t="35781" x="2265363" y="5319713"/>
          <p14:tracePt t="35784" x="2297113" y="5327650"/>
          <p14:tracePt t="35786" x="2328863" y="5335588"/>
          <p14:tracePt t="35788" x="2368550" y="5343525"/>
          <p14:tracePt t="35790" x="2392363" y="5351463"/>
          <p14:tracePt t="35794" x="2455863" y="5367338"/>
          <p14:tracePt t="35798" x="2519363" y="5383213"/>
          <p14:tracePt t="35799" x="2551113" y="5391150"/>
          <p14:tracePt t="35802" x="2590800" y="5399088"/>
          <p14:tracePt t="35804" x="2616200" y="5407025"/>
          <p14:tracePt t="35806" x="2647950" y="5414963"/>
          <p14:tracePt t="35812" x="2735263" y="5430838"/>
          <p14:tracePt t="35814" x="2767013" y="5438775"/>
          <p14:tracePt t="35815" x="2790825" y="5446713"/>
          <p14:tracePt t="35819" x="2854325" y="5454650"/>
          <p14:tracePt t="35821" x="2886075" y="5462588"/>
          <p14:tracePt t="35823" x="2909888" y="5470525"/>
          <p14:tracePt t="35825" x="2941638" y="5478463"/>
          <p14:tracePt t="35827" x="2974975" y="5486400"/>
          <p14:tracePt t="35829" x="2998788" y="5494338"/>
          <p14:tracePt t="35831" x="3038475" y="5502275"/>
          <p14:tracePt t="35833" x="3062288" y="5502275"/>
          <p14:tracePt t="35835" x="3086100" y="5510213"/>
          <p14:tracePt t="35837" x="3117850" y="5510213"/>
          <p14:tracePt t="35840" x="3141663" y="5518150"/>
          <p14:tracePt t="35841" x="3173413" y="5526088"/>
          <p14:tracePt t="35843" x="3205163" y="5534025"/>
          <p14:tracePt t="35845" x="3228975" y="5534025"/>
          <p14:tracePt t="35847" x="3260725" y="5541963"/>
          <p14:tracePt t="35849" x="3292475" y="5549900"/>
          <p14:tracePt t="35851" x="3317875" y="5549900"/>
          <p14:tracePt t="35853" x="3349625" y="5557838"/>
          <p14:tracePt t="35855" x="3381375" y="5557838"/>
          <p14:tracePt t="35857" x="3405188" y="5565775"/>
          <p14:tracePt t="35859" x="3436938" y="5565775"/>
          <p14:tracePt t="35861" x="3476625" y="5573713"/>
          <p14:tracePt t="35863" x="3500438" y="5573713"/>
          <p14:tracePt t="35865" x="3532188" y="5581650"/>
          <p14:tracePt t="35868" x="3556000" y="5581650"/>
          <p14:tracePt t="35869" x="3587750" y="5589588"/>
          <p14:tracePt t="35871" x="3619500" y="5589588"/>
          <p14:tracePt t="35873" x="3651250" y="5597525"/>
          <p14:tracePt t="35875" x="3684588" y="5597525"/>
          <p14:tracePt t="35877" x="3716338" y="5605463"/>
          <p14:tracePt t="35879" x="3748088" y="5613400"/>
          <p14:tracePt t="35881" x="3771900" y="5613400"/>
          <p14:tracePt t="35883" x="3803650" y="5621338"/>
          <p14:tracePt t="35885" x="3835400" y="5621338"/>
          <p14:tracePt t="35888" x="3867150" y="5629275"/>
          <p14:tracePt t="35889" x="3898900" y="5637213"/>
          <p14:tracePt t="35891" x="3930650" y="5637213"/>
          <p14:tracePt t="35893" x="3954463" y="5637213"/>
          <p14:tracePt t="35895" x="3986213" y="5645150"/>
          <p14:tracePt t="35897" x="4019550" y="5645150"/>
          <p14:tracePt t="35899" x="4043363" y="5653088"/>
          <p14:tracePt t="35902" x="4075113" y="5653088"/>
          <p14:tracePt t="35904" x="4106863" y="5662613"/>
          <p14:tracePt t="35905" x="4130675" y="5670550"/>
          <p14:tracePt t="35907" x="4162425" y="5670550"/>
          <p14:tracePt t="35909" x="4194175" y="5678488"/>
          <p14:tracePt t="35911" x="4217988" y="5686425"/>
          <p14:tracePt t="35913" x="4249738" y="5686425"/>
          <p14:tracePt t="35915" x="4281488" y="5694363"/>
          <p14:tracePt t="35918" x="4305300" y="5694363"/>
          <p14:tracePt t="35919" x="4337050" y="5702300"/>
          <p14:tracePt t="35921" x="4370388" y="5710238"/>
          <p14:tracePt t="35923" x="4394200" y="5718175"/>
          <p14:tracePt t="35925" x="4425950" y="5718175"/>
          <p14:tracePt t="35927" x="4449763" y="5726113"/>
          <p14:tracePt t="35929" x="4481513" y="5734050"/>
          <p14:tracePt t="35931" x="4505325" y="5734050"/>
          <p14:tracePt t="35933" x="4537075" y="5741988"/>
          <p14:tracePt t="35935" x="4568825" y="5749925"/>
          <p14:tracePt t="35938" x="4600575" y="5757863"/>
          <p14:tracePt t="35939" x="4624388" y="5757863"/>
          <p14:tracePt t="35941" x="4656138" y="5765800"/>
          <p14:tracePt t="35943" x="4679950" y="5773738"/>
          <p14:tracePt t="35945" x="4713288" y="5781675"/>
          <p14:tracePt t="35947" x="4737100" y="5789613"/>
          <p14:tracePt t="35949" x="4768850" y="5797550"/>
          <p14:tracePt t="35952" x="4808538" y="5805488"/>
          <p14:tracePt t="35953" x="4824413" y="5805488"/>
          <p14:tracePt t="35955" x="4848225" y="5813425"/>
          <p14:tracePt t="35971" x="5038725" y="5853113"/>
          <p14:tracePt t="35972" x="5064125" y="5853113"/>
          <p14:tracePt t="35976" x="5111750" y="5861050"/>
          <p14:tracePt t="35977" x="5135563" y="5868988"/>
          <p14:tracePt t="35981" x="5159375" y="5876925"/>
          <p14:tracePt t="35982" x="5191125" y="5884863"/>
          <p14:tracePt t="35984" x="5207000" y="5884863"/>
          <p14:tracePt t="35987" x="5230813" y="5892800"/>
          <p14:tracePt t="35988" x="5254625" y="5900738"/>
          <p14:tracePt t="35992" x="5294313" y="5908675"/>
          <p14:tracePt t="35993" x="5318125" y="5916613"/>
          <p14:tracePt t="35996" x="5334000" y="5924550"/>
          <p14:tracePt t="35997" x="5357813" y="5924550"/>
          <p14:tracePt t="35999" x="5381625" y="5932488"/>
          <p14:tracePt t="36002" x="5397500" y="5940425"/>
          <p14:tracePt t="36004" x="5422900" y="5948363"/>
          <p14:tracePt t="36008" x="5462588" y="5956300"/>
          <p14:tracePt t="36010" x="5478463" y="5964238"/>
          <p14:tracePt t="36013" x="5518150" y="5972175"/>
          <p14:tracePt t="36015" x="5534025" y="5980113"/>
          <p14:tracePt t="36020" x="5573713" y="5988050"/>
          <p14:tracePt t="36022" x="5589588" y="5988050"/>
          <p14:tracePt t="36024" x="5605463" y="5995988"/>
          <p14:tracePt t="36028" x="5645150" y="6005513"/>
          <p14:tracePt t="36031" x="5661025" y="6013450"/>
          <p14:tracePt t="36032" x="5676900" y="6013450"/>
          <p14:tracePt t="36034" x="5692775" y="6013450"/>
          <p14:tracePt t="36036" x="5708650" y="6021388"/>
          <p14:tracePt t="36037" x="5724525" y="6021388"/>
          <p14:tracePt t="36042" x="5757863" y="6029325"/>
          <p14:tracePt t="36044" x="5765800" y="6029325"/>
          <p14:tracePt t="36046" x="5773738" y="6029325"/>
          <p14:tracePt t="36047" x="5789613" y="6029325"/>
          <p14:tracePt t="36049" x="5797550" y="6029325"/>
          <p14:tracePt t="36053" x="5813425" y="6037263"/>
          <p14:tracePt t="36054" x="5821363" y="6037263"/>
          <p14:tracePt t="36057" x="5829300" y="6037263"/>
          <p14:tracePt t="36060" x="5845175" y="6037263"/>
          <p14:tracePt t="36061" x="5853113" y="6037263"/>
          <p14:tracePt t="36063" x="5861050" y="6037263"/>
          <p14:tracePt t="36065" x="5868988" y="6037263"/>
          <p14:tracePt t="36069" x="5876925" y="6037263"/>
          <p14:tracePt t="36073" x="5884863" y="6037263"/>
          <p14:tracePt t="36076" x="5892800" y="6029325"/>
          <p14:tracePt t="36089" x="5900738" y="6029325"/>
          <p14:tracePt t="36153" x="5900738" y="6021388"/>
          <p14:tracePt t="36161" x="5908675" y="6021388"/>
          <p14:tracePt t="36167" x="5908675" y="6013450"/>
          <p14:tracePt t="36170" x="5916613" y="6013450"/>
          <p14:tracePt t="36173" x="5924550" y="6013450"/>
          <p14:tracePt t="36176" x="5932488" y="6005513"/>
          <p14:tracePt t="36179" x="5940425" y="6005513"/>
          <p14:tracePt t="36183" x="5948363" y="6005513"/>
          <p14:tracePt t="36186" x="5956300" y="6005513"/>
          <p14:tracePt t="36187" x="5964238" y="6005513"/>
          <p14:tracePt t="36189" x="5972175" y="6005513"/>
          <p14:tracePt t="36190" x="5980113" y="5995988"/>
          <p14:tracePt t="36192" x="5988050" y="5995988"/>
          <p14:tracePt t="36194" x="5995988" y="5995988"/>
          <p14:tracePt t="36196" x="6003925" y="5995988"/>
          <p14:tracePt t="36199" x="6011863" y="5995988"/>
          <p14:tracePt t="36201" x="6019800" y="5995988"/>
          <p14:tracePt t="36203" x="6027738" y="5995988"/>
          <p14:tracePt t="36205" x="6035675" y="5995988"/>
          <p14:tracePt t="36208" x="6051550" y="5995988"/>
          <p14:tracePt t="36209" x="6059488" y="5995988"/>
          <p14:tracePt t="36211" x="6075363" y="5995988"/>
          <p14:tracePt t="36213" x="6083300" y="5995988"/>
          <p14:tracePt t="36216" x="6091238" y="5995988"/>
          <p14:tracePt t="36220" x="6108700" y="5995988"/>
          <p14:tracePt t="36221" x="6124575" y="5995988"/>
          <p14:tracePt t="36226" x="6132513" y="5995988"/>
          <p14:tracePt t="36227" x="6140450" y="5995988"/>
          <p14:tracePt t="36229" x="6148388" y="5988050"/>
          <p14:tracePt t="36232" x="6156325" y="5988050"/>
          <p14:tracePt t="36234" x="6164263" y="5988050"/>
          <p14:tracePt t="36236" x="6172200" y="5988050"/>
          <p14:tracePt t="36238" x="6180138" y="5988050"/>
          <p14:tracePt t="36240" x="6188075" y="5988050"/>
          <p14:tracePt t="36243" x="6196013" y="5988050"/>
          <p14:tracePt t="36245" x="6203950" y="5988050"/>
          <p14:tracePt t="36249" x="6211888" y="5988050"/>
          <p14:tracePt t="36254" x="6219825" y="5988050"/>
          <p14:tracePt t="36258" x="6227763" y="5980113"/>
          <p14:tracePt t="36265" x="6235700" y="5980113"/>
          <p14:tracePt t="36336" x="6235700" y="5972175"/>
          <p14:tracePt t="36340" x="6227763" y="5972175"/>
          <p14:tracePt t="36343" x="6219825" y="5972175"/>
          <p14:tracePt t="36344" x="6219825" y="5964238"/>
          <p14:tracePt t="36346" x="6211888" y="5964238"/>
          <p14:tracePt t="36347" x="6203950" y="5956300"/>
          <p14:tracePt t="36349" x="6196013" y="5956300"/>
          <p14:tracePt t="36353" x="6188075" y="5948363"/>
          <p14:tracePt t="36355" x="6180138" y="5948363"/>
          <p14:tracePt t="36358" x="6164263" y="5932488"/>
          <p14:tracePt t="36359" x="6156325" y="5932488"/>
          <p14:tracePt t="36361" x="6140450" y="5932488"/>
          <p14:tracePt t="36363" x="6132513" y="5924550"/>
          <p14:tracePt t="36366" x="6124575" y="5924550"/>
          <p14:tracePt t="36370" x="6100763" y="5916613"/>
          <p14:tracePt t="36374" x="6083300" y="5908675"/>
          <p14:tracePt t="36375" x="6075363" y="5908675"/>
          <p14:tracePt t="36377" x="6067425" y="5900738"/>
          <p14:tracePt t="36379" x="6059488" y="5900738"/>
          <p14:tracePt t="36381" x="6051550" y="5900738"/>
          <p14:tracePt t="36384" x="6043613" y="5892800"/>
          <p14:tracePt t="36387" x="6035675" y="5892800"/>
          <p14:tracePt t="36392" x="6011863" y="5892800"/>
          <p14:tracePt t="36394" x="6003925" y="5884863"/>
          <p14:tracePt t="36397" x="5995988" y="5884863"/>
          <p14:tracePt t="36399" x="5988050" y="5884863"/>
          <p14:tracePt t="36403" x="5980113" y="5884863"/>
          <p14:tracePt t="36406" x="5972175" y="5876925"/>
          <p14:tracePt t="36409" x="5964238" y="5876925"/>
          <p14:tracePt t="36410" x="5956300" y="5876925"/>
          <p14:tracePt t="36414" x="5948363" y="5876925"/>
          <p14:tracePt t="36420" x="5940425" y="5868988"/>
          <p14:tracePt t="36423" x="5932488" y="5868988"/>
          <p14:tracePt t="36429" x="5924550" y="5868988"/>
          <p14:tracePt t="36440" x="5916613" y="5868988"/>
          <p14:tracePt t="36442" x="5916613" y="5861050"/>
          <p14:tracePt t="36458" x="5916613" y="5853113"/>
          <p14:tracePt t="36464" x="5908675" y="5853113"/>
          <p14:tracePt t="36466" x="5908675" y="5845175"/>
          <p14:tracePt t="36486" x="5908675" y="5837238"/>
          <p14:tracePt t="36512" x="5900738" y="5837238"/>
          <p14:tracePt t="36520" x="5892800" y="5837238"/>
          <p14:tracePt t="36526" x="5884863" y="5837238"/>
          <p14:tracePt t="36532" x="5876925" y="5837238"/>
          <p14:tracePt t="36534" x="5876925" y="5845175"/>
          <p14:tracePt t="36536" x="5868988" y="5845175"/>
          <p14:tracePt t="36542" x="5861050" y="5845175"/>
          <p14:tracePt t="36545" x="5853113" y="5853113"/>
          <p14:tracePt t="36552" x="5845175" y="5853113"/>
          <p14:tracePt t="36554" x="5845175" y="5861050"/>
          <p14:tracePt t="36555" x="5837238" y="5861050"/>
          <p14:tracePt t="36558" x="5837238" y="5868988"/>
          <p14:tracePt t="36560" x="5829300" y="5868988"/>
          <p14:tracePt t="36561" x="5829300" y="5876925"/>
          <p14:tracePt t="36565" x="5821363" y="5884863"/>
          <p14:tracePt t="36569" x="5821363" y="5892800"/>
          <p14:tracePt t="36573" x="5813425" y="5900738"/>
          <p14:tracePt t="36575" x="5813425" y="5908675"/>
          <p14:tracePt t="36577" x="5813425" y="5916613"/>
          <p14:tracePt t="36579" x="5805488" y="5924550"/>
          <p14:tracePt t="36581" x="5805488" y="5932488"/>
          <p14:tracePt t="36584" x="5805488" y="5940425"/>
          <p14:tracePt t="36587" x="5805488" y="5948363"/>
          <p14:tracePt t="36588" x="5805488" y="5956300"/>
          <p14:tracePt t="36593" x="5805488" y="5972175"/>
          <p14:tracePt t="36594" x="5805488" y="5980113"/>
          <p14:tracePt t="36595" x="5805488" y="5988050"/>
          <p14:tracePt t="36598" x="5805488" y="5995988"/>
          <p14:tracePt t="36600" x="5805488" y="6005513"/>
          <p14:tracePt t="36603" x="5805488" y="6013450"/>
          <p14:tracePt t="36607" x="5805488" y="6037263"/>
          <p14:tracePt t="36608" x="5805488" y="6045200"/>
          <p14:tracePt t="36610" x="5805488" y="6053138"/>
          <p14:tracePt t="36612" x="5805488" y="6069013"/>
          <p14:tracePt t="36614" x="5805488" y="6076950"/>
          <p14:tracePt t="36615" x="5805488" y="6084888"/>
          <p14:tracePt t="36620" x="5813425" y="6108700"/>
          <p14:tracePt t="36622" x="5813425" y="6116638"/>
          <p14:tracePt t="36623" x="5813425" y="6124575"/>
          <p14:tracePt t="36625" x="5813425" y="6140450"/>
          <p14:tracePt t="36627" x="5821363" y="6148388"/>
          <p14:tracePt t="36629" x="5821363" y="6156325"/>
          <p14:tracePt t="36631" x="5821363" y="6164263"/>
          <p14:tracePt t="36633" x="5821363" y="6172200"/>
          <p14:tracePt t="36635" x="5829300" y="6180138"/>
          <p14:tracePt t="36637" x="5829300" y="6188075"/>
          <p14:tracePt t="36639" x="5829300" y="6196013"/>
          <p14:tracePt t="36641" x="5837238" y="6211888"/>
          <p14:tracePt t="36645" x="5837238" y="6219825"/>
          <p14:tracePt t="36647" x="5837238" y="6227763"/>
          <p14:tracePt t="36649" x="5845175" y="6227763"/>
          <p14:tracePt t="36652" x="5845175" y="6235700"/>
          <p14:tracePt t="36653" x="5845175" y="6243638"/>
          <p14:tracePt t="36657" x="5853113" y="6251575"/>
          <p14:tracePt t="36659" x="5853113" y="6259513"/>
          <p14:tracePt t="36663" x="5853113" y="6267450"/>
          <p14:tracePt t="36665" x="5861050" y="6267450"/>
          <p14:tracePt t="36668" x="5861050" y="6275388"/>
          <p14:tracePt t="36670" x="5861050" y="6283325"/>
          <p14:tracePt t="36673" x="5868988" y="6291263"/>
          <p14:tracePt t="36677" x="5868988" y="6299200"/>
          <p14:tracePt t="36681" x="5868988" y="6307138"/>
          <p14:tracePt t="36683" x="5876925" y="6307138"/>
          <p14:tracePt t="36685" x="5876925" y="6315075"/>
          <p14:tracePt t="36689" x="5876925" y="6323013"/>
          <p14:tracePt t="36693" x="5876925" y="6330950"/>
          <p14:tracePt t="36695" x="5884863" y="6330950"/>
          <p14:tracePt t="36697" x="5884863" y="6338888"/>
          <p14:tracePt t="36703" x="5884863" y="6348413"/>
          <p14:tracePt t="36706" x="5884863" y="6356350"/>
          <p14:tracePt t="36710" x="5892800" y="6364288"/>
          <p14:tracePt t="36714" x="5892800" y="6372225"/>
          <p14:tracePt t="36716" x="5892800" y="6380163"/>
          <p14:tracePt t="36721" x="5892800" y="6388100"/>
          <p14:tracePt t="36724" x="5900738" y="6396038"/>
          <p14:tracePt t="36728" x="5900738" y="6403975"/>
          <p14:tracePt t="36731" x="5900738" y="6411913"/>
          <p14:tracePt t="36737" x="5908675" y="6419850"/>
          <p14:tracePt t="36739" x="5908675" y="6427788"/>
          <p14:tracePt t="36744" x="5908675" y="6435725"/>
          <p14:tracePt t="36750" x="5916613" y="6443663"/>
          <p14:tracePt t="36754" x="5916613" y="6451600"/>
          <p14:tracePt t="36759" x="5924550" y="6459538"/>
          <p14:tracePt t="36766" x="5924550" y="6467475"/>
          <p14:tracePt t="36772" x="5932488" y="6467475"/>
          <p14:tracePt t="36773" x="5932488" y="6475413"/>
          <p14:tracePt t="36779" x="5932488" y="6483350"/>
          <p14:tracePt t="36780" x="5940425" y="6483350"/>
          <p14:tracePt t="36786" x="5940425" y="6491288"/>
          <p14:tracePt t="36788" x="5948363" y="6491288"/>
          <p14:tracePt t="36792" x="5948363" y="6499225"/>
          <p14:tracePt t="36794" x="5956300" y="6499225"/>
          <p14:tracePt t="36801" x="5956300" y="6507163"/>
          <p14:tracePt t="36804" x="5964238" y="6507163"/>
          <p14:tracePt t="36808" x="5972175" y="6507163"/>
          <p14:tracePt t="36810" x="5972175" y="6515100"/>
          <p14:tracePt t="36811" x="5980113" y="6515100"/>
          <p14:tracePt t="36815" x="5988050" y="6515100"/>
          <p14:tracePt t="36820" x="5995988" y="6523038"/>
          <p14:tracePt t="36823" x="6003925" y="6523038"/>
          <p14:tracePt t="36826" x="6011863" y="6530975"/>
          <p14:tracePt t="36828" x="6019800" y="6530975"/>
          <p14:tracePt t="36832" x="6027738" y="6530975"/>
          <p14:tracePt t="36836" x="6035675" y="6530975"/>
          <p14:tracePt t="36838" x="6043613" y="6538913"/>
          <p14:tracePt t="36840" x="6051550" y="6538913"/>
          <p14:tracePt t="36841" x="6059488" y="6538913"/>
          <p14:tracePt t="36845" x="6067425" y="6538913"/>
          <p14:tracePt t="36847" x="6075363" y="6538913"/>
          <p14:tracePt t="36849" x="6083300" y="6538913"/>
          <p14:tracePt t="36853" x="6091238" y="6538913"/>
          <p14:tracePt t="36855" x="6100763" y="6538913"/>
          <p14:tracePt t="36858" x="6108700" y="6538913"/>
          <p14:tracePt t="36859" x="6116638" y="6546850"/>
          <p14:tracePt t="36861" x="6124575" y="6546850"/>
          <p14:tracePt t="36863" x="6132513" y="6546850"/>
          <p14:tracePt t="36870" x="6148388" y="6546850"/>
          <p14:tracePt t="36873" x="6156325" y="6546850"/>
          <p14:tracePt t="36875" x="6164263" y="6546850"/>
          <p14:tracePt t="36878" x="6172200" y="6546850"/>
          <p14:tracePt t="36879" x="6180138" y="6546850"/>
          <p14:tracePt t="36882" x="6188075" y="6546850"/>
          <p14:tracePt t="36887" x="6203950" y="6546850"/>
          <p14:tracePt t="36889" x="6211888" y="6546850"/>
          <p14:tracePt t="36891" x="6219825" y="6546850"/>
          <p14:tracePt t="36892" x="6227763" y="6546850"/>
          <p14:tracePt t="36894" x="6235700" y="6546850"/>
          <p14:tracePt t="36896" x="6243638" y="6546850"/>
          <p14:tracePt t="36901" x="6259513" y="6546850"/>
          <p14:tracePt t="36905" x="6275388" y="6546850"/>
          <p14:tracePt t="36906" x="6283325" y="6546850"/>
          <p14:tracePt t="36908" x="6291263" y="6546850"/>
          <p14:tracePt t="36910" x="6299200" y="6546850"/>
          <p14:tracePt t="36912" x="6307138" y="6546850"/>
          <p14:tracePt t="36914" x="6315075" y="6546850"/>
          <p14:tracePt t="36916" x="6323013" y="6546850"/>
          <p14:tracePt t="36920" x="6330950" y="6546850"/>
          <p14:tracePt t="36921" x="6338888" y="6546850"/>
          <p14:tracePt t="36922" x="6346825" y="6546850"/>
          <p14:tracePt t="36925" x="6354763" y="6546850"/>
          <p14:tracePt t="36926" x="6370638" y="6546850"/>
          <p14:tracePt t="36930" x="6386513" y="6546850"/>
          <p14:tracePt t="36933" x="6394450" y="6546850"/>
          <p14:tracePt t="36937" x="6410325" y="6546850"/>
          <p14:tracePt t="36939" x="6426200" y="6538913"/>
          <p14:tracePt t="36940" x="6434138" y="6538913"/>
          <p14:tracePt t="36942" x="6451600" y="6538913"/>
          <p14:tracePt t="36945" x="6459538" y="6538913"/>
          <p14:tracePt t="36946" x="6467475" y="6538913"/>
          <p14:tracePt t="36948" x="6483350" y="6538913"/>
          <p14:tracePt t="36951" x="6491288" y="6538913"/>
          <p14:tracePt t="36955" x="6523038" y="6538913"/>
          <p14:tracePt t="36973" x="6650038" y="6523038"/>
          <p14:tracePt t="36975" x="6665913" y="6523038"/>
          <p14:tracePt t="36977" x="6681788" y="6523038"/>
          <p14:tracePt t="36978" x="6689725" y="6523038"/>
          <p14:tracePt t="36981" x="6705600" y="6523038"/>
          <p14:tracePt t="36982" x="6721475" y="6523038"/>
          <p14:tracePt t="36988" x="6753225" y="6523038"/>
          <p14:tracePt t="36989" x="6761163" y="6523038"/>
          <p14:tracePt t="36990" x="6769100" y="6523038"/>
          <p14:tracePt t="36992" x="6784975" y="6523038"/>
          <p14:tracePt t="36996" x="6794500" y="6523038"/>
          <p14:tracePt t="36997" x="6810375" y="6523038"/>
          <p14:tracePt t="36998" x="6818313" y="6523038"/>
          <p14:tracePt t="37001" x="6834188" y="6515100"/>
          <p14:tracePt t="37003" x="6842125" y="6515100"/>
          <p14:tracePt t="37005" x="6850063" y="6515100"/>
          <p14:tracePt t="37007" x="6858000" y="6515100"/>
          <p14:tracePt t="37009" x="6865938" y="6515100"/>
          <p14:tracePt t="37010" x="6873875" y="6515100"/>
          <p14:tracePt t="37013" x="6881813" y="6515100"/>
          <p14:tracePt t="37014" x="6889750" y="6515100"/>
          <p14:tracePt t="37016" x="6905625" y="6515100"/>
          <p14:tracePt t="37021" x="6913563" y="6515100"/>
          <p14:tracePt t="37022" x="6921500" y="6507163"/>
          <p14:tracePt t="37026" x="6929438" y="6507163"/>
          <p14:tracePt t="37029" x="6937375" y="6507163"/>
          <p14:tracePt t="37032" x="6945313" y="6507163"/>
          <p14:tracePt t="37045" x="6953250" y="6507163"/>
          <p14:tracePt t="37065" x="6945313" y="6507163"/>
          <p14:tracePt t="37073" x="6945313" y="6499225"/>
          <p14:tracePt t="37087" x="6945313" y="6491288"/>
          <p14:tracePt t="37091" x="6937375" y="6491288"/>
          <p14:tracePt t="37095" x="6937375" y="6483350"/>
          <p14:tracePt t="37096" x="6929438" y="6483350"/>
          <p14:tracePt t="37098" x="6929438" y="6475413"/>
          <p14:tracePt t="37101" x="6921500" y="6467475"/>
          <p14:tracePt t="37105" x="6913563" y="6459538"/>
          <p14:tracePt t="37108" x="6905625" y="6451600"/>
          <p14:tracePt t="37110" x="6905625" y="6443663"/>
          <p14:tracePt t="37111" x="6897688" y="6435725"/>
          <p14:tracePt t="37113" x="6889750" y="6427788"/>
          <p14:tracePt t="37115" x="6881813" y="6427788"/>
          <p14:tracePt t="37120" x="6873875" y="6411913"/>
          <p14:tracePt t="37123" x="6865938" y="6403975"/>
          <p14:tracePt t="37124" x="6858000" y="6396038"/>
          <p14:tracePt t="37126" x="6858000" y="6388100"/>
          <p14:tracePt t="37128" x="6850063" y="6380163"/>
          <p14:tracePt t="37130" x="6842125" y="6372225"/>
          <p14:tracePt t="37132" x="6842125" y="6364288"/>
          <p14:tracePt t="37137" x="6826250" y="6348413"/>
          <p14:tracePt t="37143" x="6810375" y="6323013"/>
          <p14:tracePt t="37144" x="6810375" y="6315075"/>
          <p14:tracePt t="37147" x="6802438" y="6307138"/>
          <p14:tracePt t="37151" x="6794500" y="6299200"/>
          <p14:tracePt t="37154" x="6784975" y="6283325"/>
          <p14:tracePt t="37159" x="6777038" y="6267450"/>
          <p14:tracePt t="37160" x="6777038" y="6259513"/>
          <p14:tracePt t="37162" x="6769100" y="6251575"/>
          <p14:tracePt t="37164" x="6769100" y="6243638"/>
          <p14:tracePt t="37167" x="6769100" y="6235700"/>
          <p14:tracePt t="37171" x="6761163" y="6219825"/>
          <p14:tracePt t="37175" x="6761163" y="6203950"/>
          <p14:tracePt t="37177" x="6761163" y="6196013"/>
          <p14:tracePt t="37178" x="6753225" y="6180138"/>
          <p14:tracePt t="37180" x="6753225" y="6172200"/>
          <p14:tracePt t="37182" x="6753225" y="6156325"/>
          <p14:tracePt t="37186" x="6753225" y="6140450"/>
          <p14:tracePt t="37187" x="6753225" y="6132513"/>
          <p14:tracePt t="37189" x="6753225" y="6116638"/>
          <p14:tracePt t="37191" x="6753225" y="6100763"/>
          <p14:tracePt t="37192" x="6753225" y="6084888"/>
          <p14:tracePt t="37194" x="6753225" y="6069013"/>
          <p14:tracePt t="37196" x="6753225" y="6053138"/>
          <p14:tracePt t="37198" x="6753225" y="6037263"/>
          <p14:tracePt t="37201" x="6753225" y="6021388"/>
          <p14:tracePt t="37203" x="6753225" y="6005513"/>
          <p14:tracePt t="37205" x="6753225" y="5988050"/>
          <p14:tracePt t="37207" x="6761163" y="5972175"/>
          <p14:tracePt t="37209" x="6761163" y="5956300"/>
          <p14:tracePt t="37210" x="6761163" y="5940425"/>
          <p14:tracePt t="37213" x="6761163" y="5916613"/>
          <p14:tracePt t="37215" x="6761163" y="5900738"/>
          <p14:tracePt t="37216" x="6761163" y="5884863"/>
          <p14:tracePt t="37219" x="6761163" y="5861050"/>
          <p14:tracePt t="37221" x="6769100" y="5845175"/>
          <p14:tracePt t="37222" x="6769100" y="5821363"/>
          <p14:tracePt t="37224" x="6769100" y="5805488"/>
          <p14:tracePt t="37226" x="6769100" y="5781675"/>
          <p14:tracePt t="37228" x="6769100" y="5765800"/>
          <p14:tracePt t="37231" x="6777038" y="5749925"/>
          <p14:tracePt t="37232" x="6777038" y="5726113"/>
          <p14:tracePt t="37236" x="6777038" y="5710238"/>
          <p14:tracePt t="37239" x="6784975" y="5662613"/>
          <p14:tracePt t="37241" x="6784975" y="5645150"/>
          <p14:tracePt t="37242" x="6784975" y="5621338"/>
          <p14:tracePt t="37244" x="6794500" y="5597525"/>
          <p14:tracePt t="37247" x="6794500" y="5573713"/>
          <p14:tracePt t="37249" x="6802438" y="5557838"/>
          <p14:tracePt t="37251" x="6802438" y="5534025"/>
          <p14:tracePt t="37255" x="6810375" y="5486400"/>
          <p14:tracePt t="37257" x="6810375" y="5462588"/>
          <p14:tracePt t="37259" x="6818313" y="5446713"/>
          <p14:tracePt t="37260" x="6818313" y="5422900"/>
          <p14:tracePt t="37263" x="6826250" y="5399088"/>
          <p14:tracePt t="37264" x="6826250" y="5375275"/>
          <p14:tracePt t="37266" x="6834188" y="5351463"/>
          <p14:tracePt t="37269" x="6834188" y="5327650"/>
          <p14:tracePt t="37270" x="6842125" y="5302250"/>
          <p14:tracePt t="37273" x="6842125" y="5270500"/>
          <p14:tracePt t="37274" x="6842125" y="5246688"/>
          <p14:tracePt t="37276" x="6850063" y="5222875"/>
          <p14:tracePt t="37279" x="6850063" y="5199063"/>
          <p14:tracePt t="37280" x="6850063" y="5175250"/>
          <p14:tracePt t="37282" x="6850063" y="5151438"/>
          <p14:tracePt t="37286" x="6858000" y="5095875"/>
          <p14:tracePt t="37290" x="6865938" y="5080000"/>
          <p14:tracePt t="37291" x="6865938" y="5056188"/>
          <p14:tracePt t="37293" x="6865938" y="5024438"/>
          <p14:tracePt t="37294" x="6865938" y="5000625"/>
          <p14:tracePt t="37296" x="6865938" y="4976813"/>
          <p14:tracePt t="37298" x="6873875" y="4951413"/>
          <p14:tracePt t="37301" x="6873875" y="4927600"/>
          <p14:tracePt t="37303" x="6873875" y="4895850"/>
          <p14:tracePt t="37304" x="6873875" y="4879975"/>
          <p14:tracePt t="37307" x="6873875" y="4848225"/>
          <p14:tracePt t="37310" x="6881813" y="4824413"/>
          <p14:tracePt t="37311" x="6881813" y="4800600"/>
          <p14:tracePt t="37313" x="6881813" y="4776788"/>
          <p14:tracePt t="37314" x="6881813" y="4752975"/>
          <p14:tracePt t="37316" x="6889750" y="4729163"/>
          <p14:tracePt t="37319" x="6889750" y="4705350"/>
          <p14:tracePt t="37321" x="6889750" y="4681538"/>
          <p14:tracePt t="37323" x="6889750" y="4657725"/>
          <p14:tracePt t="37325" x="6889750" y="4633913"/>
          <p14:tracePt t="37326" x="6889750" y="4608513"/>
          <p14:tracePt t="37328" x="6889750" y="4584700"/>
          <p14:tracePt t="37330" x="6889750" y="4560888"/>
          <p14:tracePt t="37332" x="6881813" y="4537075"/>
          <p14:tracePt t="37337" x="6881813" y="4497388"/>
          <p14:tracePt t="37339" x="6881813" y="4481513"/>
          <p14:tracePt t="37341" x="6881813" y="4457700"/>
          <p14:tracePt t="37342" x="6881813" y="4433888"/>
          <p14:tracePt t="37344" x="6873875" y="4418013"/>
          <p14:tracePt t="37346" x="6873875" y="4394200"/>
          <p14:tracePt t="37349" x="6873875" y="4378325"/>
          <p14:tracePt t="37351" x="6865938" y="4362450"/>
          <p14:tracePt t="37353" x="6865938" y="4338638"/>
          <p14:tracePt t="37355" x="6858000" y="4322763"/>
          <p14:tracePt t="37358" x="6858000" y="4298950"/>
          <p14:tracePt t="37359" x="6858000" y="4273550"/>
          <p14:tracePt t="37360" x="6850063" y="4257675"/>
          <p14:tracePt t="37362" x="6842125" y="4233863"/>
          <p14:tracePt t="37364" x="6842125" y="4217988"/>
          <p14:tracePt t="37367" x="6834188" y="4194175"/>
          <p14:tracePt t="37369" x="6834188" y="4178300"/>
          <p14:tracePt t="37374" x="6818313" y="4130675"/>
          <p14:tracePt t="37375" x="6810375" y="4114800"/>
          <p14:tracePt t="37377" x="6802438" y="4083050"/>
          <p14:tracePt t="37380" x="6802438" y="4067175"/>
          <p14:tracePt t="37381" x="6794500" y="4043363"/>
          <p14:tracePt t="37384" x="6784975" y="4027488"/>
          <p14:tracePt t="37386" x="6784975" y="4011613"/>
          <p14:tracePt t="37388" x="6777038" y="3987800"/>
          <p14:tracePt t="37391" x="6769100" y="3971925"/>
          <p14:tracePt t="37394" x="6753225" y="3930650"/>
          <p14:tracePt t="37395" x="6745288" y="3914775"/>
          <p14:tracePt t="37397" x="6745288" y="3898900"/>
          <p14:tracePt t="37399" x="6737350" y="3883025"/>
          <p14:tracePt t="37402" x="6729413" y="3867150"/>
          <p14:tracePt t="37406" x="6721475" y="3851275"/>
          <p14:tracePt t="37409" x="6705600" y="3803650"/>
          <p14:tracePt t="37411" x="6705600" y="3795713"/>
          <p14:tracePt t="37414" x="6697663" y="3779838"/>
          <p14:tracePt t="37415" x="6689725" y="3763963"/>
          <p14:tracePt t="37420" x="6681788" y="3740150"/>
          <p14:tracePt t="37422" x="6673850" y="3724275"/>
          <p14:tracePt t="37426" x="6665913" y="3700463"/>
          <p14:tracePt t="37427" x="6657975" y="3684588"/>
          <p14:tracePt t="37429" x="6650038" y="3676650"/>
          <p14:tracePt t="37431" x="6650038" y="3660775"/>
          <p14:tracePt t="37433" x="6642100" y="3652838"/>
          <p14:tracePt t="37436" x="6634163" y="3644900"/>
          <p14:tracePt t="37437" x="6634163" y="3629025"/>
          <p14:tracePt t="37442" x="6618288" y="3613150"/>
          <p14:tracePt t="37443" x="6618288" y="3605213"/>
          <p14:tracePt t="37445" x="6610350" y="3587750"/>
          <p14:tracePt t="37447" x="6610350" y="3579813"/>
          <p14:tracePt t="37449" x="6602413" y="3571875"/>
          <p14:tracePt t="37453" x="6594475" y="3556000"/>
          <p14:tracePt t="37454" x="6594475" y="3548063"/>
          <p14:tracePt t="37455" x="6586538" y="3540125"/>
          <p14:tracePt t="37459" x="6578600" y="3516313"/>
          <p14:tracePt t="37462" x="6578600" y="3508375"/>
          <p14:tracePt t="37463" x="6570663" y="3500438"/>
          <p14:tracePt t="37466" x="6562725" y="3492500"/>
          <p14:tracePt t="37470" x="6554788" y="3468688"/>
          <p14:tracePt t="37471" x="6554788" y="3460750"/>
          <p14:tracePt t="37475" x="6538913" y="3444875"/>
          <p14:tracePt t="37477" x="6538913" y="3436938"/>
          <p14:tracePt t="37479" x="6530975" y="3429000"/>
          <p14:tracePt t="37482" x="6530975" y="3413125"/>
          <p14:tracePt t="37486" x="6523038" y="3405188"/>
          <p14:tracePt t="37491" x="6515100" y="3397250"/>
          <p14:tracePt t="37494" x="6507163" y="3389313"/>
          <p14:tracePt t="37608" x="6515100" y="3389313"/>
          <p14:tracePt t="37633" x="6515100" y="3381375"/>
          <p14:tracePt t="37669" x="6523038" y="3381375"/>
          <p14:tracePt t="37671" x="6530975" y="3381375"/>
          <p14:tracePt t="37675" x="6546850" y="3381375"/>
          <p14:tracePt t="37677" x="6554788" y="3373438"/>
          <p14:tracePt t="37679" x="6562725" y="3365500"/>
          <p14:tracePt t="37680" x="6570663" y="3357563"/>
          <p14:tracePt t="37682" x="6586538" y="3341688"/>
          <p14:tracePt t="37687" x="6610350" y="3317875"/>
          <p14:tracePt t="37689" x="6626225" y="3309938"/>
          <p14:tracePt t="37690" x="6634163" y="3294063"/>
          <p14:tracePt t="37692" x="6650038" y="3278188"/>
          <p14:tracePt t="37694" x="6665913" y="3270250"/>
          <p14:tracePt t="37696" x="6681788" y="3252788"/>
          <p14:tracePt t="37698" x="6697663" y="3236913"/>
          <p14:tracePt t="37701" x="6713538" y="3221038"/>
          <p14:tracePt t="37703" x="6729413" y="3197225"/>
          <p14:tracePt t="37705" x="6745288" y="3181350"/>
          <p14:tracePt t="37706" x="6761163" y="3157538"/>
          <p14:tracePt t="37710" x="6777038" y="3149600"/>
          <p14:tracePt t="37715" x="6826250" y="3094038"/>
          <p14:tracePt t="37717" x="6842125" y="3078163"/>
          <p14:tracePt t="37719" x="6858000" y="3062288"/>
          <p14:tracePt t="37721" x="6865938" y="3046413"/>
          <p14:tracePt t="37722" x="6881813" y="3022600"/>
          <p14:tracePt t="37727" x="6913563" y="2998788"/>
          <p14:tracePt t="37729" x="6929438" y="2982913"/>
          <p14:tracePt t="37730" x="6945313" y="2967038"/>
          <p14:tracePt t="37733" x="6961188" y="2951163"/>
          <p14:tracePt t="37737" x="6992938" y="2909888"/>
          <p14:tracePt t="37738" x="7008813" y="2901950"/>
          <p14:tracePt t="37743" x="7040563" y="2870200"/>
          <p14:tracePt t="37747" x="7072313" y="2846388"/>
          <p14:tracePt t="37749" x="7088188" y="2830513"/>
          <p14:tracePt t="37751" x="7104063" y="2822575"/>
          <p14:tracePt t="37754" x="7119938" y="2806700"/>
          <p14:tracePt t="37755" x="7135813" y="2798763"/>
          <p14:tracePt t="37757" x="7153275" y="2790825"/>
          <p14:tracePt t="37761" x="7177088" y="2767013"/>
          <p14:tracePt t="37766" x="7208838" y="2751138"/>
          <p14:tracePt t="37767" x="7232650" y="2743200"/>
          <p14:tracePt t="37770" x="7240588" y="2735263"/>
          <p14:tracePt t="37771" x="7256463" y="2727325"/>
          <p14:tracePt t="37772" x="7264400" y="2719388"/>
          <p14:tracePt t="37777" x="7296150" y="2703513"/>
          <p14:tracePt t="37778" x="7312025" y="2695575"/>
          <p14:tracePt t="37781" x="7319963" y="2687638"/>
          <p14:tracePt t="37782" x="7335838" y="2679700"/>
          <p14:tracePt t="37786" x="7359650" y="2663825"/>
          <p14:tracePt t="37789" x="7367588" y="2655888"/>
          <p14:tracePt t="37793" x="7391400" y="2640013"/>
          <p14:tracePt t="37795" x="7399338" y="2632075"/>
          <p14:tracePt t="37797" x="7415213" y="2624138"/>
          <p14:tracePt t="37798" x="7423150" y="2616200"/>
          <p14:tracePt t="37801" x="7431088" y="2616200"/>
          <p14:tracePt t="37803" x="7439025" y="2608263"/>
          <p14:tracePt t="37805" x="7439025" y="2600325"/>
          <p14:tracePt t="37809" x="7454900" y="2584450"/>
          <p14:tracePt t="37813" x="7470775" y="2576513"/>
          <p14:tracePt t="37815" x="7470775" y="2566988"/>
          <p14:tracePt t="37819" x="7470775" y="2559050"/>
          <p14:tracePt t="37820" x="7478713" y="2559050"/>
          <p14:tracePt t="37824" x="7478713" y="2551113"/>
          <p14:tracePt t="37827" x="7478713" y="2543175"/>
          <p14:tracePt t="37832" x="7478713" y="2535238"/>
          <p14:tracePt t="37839" x="7478713" y="2527300"/>
          <p14:tracePt t="37842" x="7478713" y="2519363"/>
          <p14:tracePt t="37846" x="7478713" y="2511425"/>
          <p14:tracePt t="37851" x="7478713" y="2503488"/>
          <p14:tracePt t="37853" x="7478713" y="2495550"/>
          <p14:tracePt t="37857" x="7478713" y="2487613"/>
          <p14:tracePt t="37861" x="7478713" y="2479675"/>
          <p14:tracePt t="37862" x="7478713" y="2471738"/>
          <p14:tracePt t="37866" x="7470775" y="2463800"/>
          <p14:tracePt t="37869" x="7470775" y="2455863"/>
          <p14:tracePt t="37873" x="7470775" y="2447925"/>
          <p14:tracePt t="37877" x="7470775" y="2439988"/>
          <p14:tracePt t="37878" x="7470775" y="2432050"/>
          <p14:tracePt t="37882" x="7470775" y="2424113"/>
          <p14:tracePt t="37887" x="7462838" y="2408238"/>
          <p14:tracePt t="37891" x="7462838" y="2400300"/>
          <p14:tracePt t="37893" x="7462838" y="2392363"/>
          <p14:tracePt t="37895" x="7462838" y="2384425"/>
          <p14:tracePt t="37897" x="7462838" y="2376488"/>
          <p14:tracePt t="37898" x="7454900" y="2368550"/>
          <p14:tracePt t="37901" x="7454900" y="2360613"/>
          <p14:tracePt t="37903" x="7454900" y="2352675"/>
          <p14:tracePt t="37907" x="7454900" y="2344738"/>
          <p14:tracePt t="37908" x="7454900" y="2336800"/>
          <p14:tracePt t="37910" x="7454900" y="2328863"/>
          <p14:tracePt t="37912" x="7454900" y="2320925"/>
          <p14:tracePt t="37914" x="7454900" y="2312988"/>
          <p14:tracePt t="37916" x="7454900" y="2305050"/>
          <p14:tracePt t="37921" x="7446963" y="2289175"/>
          <p14:tracePt t="37923" x="7446963" y="2281238"/>
          <p14:tracePt t="37924" x="7446963" y="2273300"/>
          <p14:tracePt t="37926" x="7446963" y="2265363"/>
          <p14:tracePt t="37928" x="7446963" y="2257425"/>
          <p14:tracePt t="37930" x="7446963" y="2249488"/>
          <p14:tracePt t="37932" x="7439025" y="2241550"/>
          <p14:tracePt t="37937" x="7439025" y="2224088"/>
          <p14:tracePt t="37939" x="7439025" y="2216150"/>
          <p14:tracePt t="37940" x="7431088" y="2208213"/>
          <p14:tracePt t="37942" x="7431088" y="2200275"/>
          <p14:tracePt t="37944" x="7431088" y="2192338"/>
          <p14:tracePt t="37946" x="7431088" y="2184400"/>
          <p14:tracePt t="37949" x="7423150" y="2168525"/>
          <p14:tracePt t="37951" x="7423150" y="2160588"/>
          <p14:tracePt t="37954" x="7415213" y="2144713"/>
          <p14:tracePt t="37957" x="7407275" y="2136775"/>
          <p14:tracePt t="37959" x="7407275" y="2120900"/>
          <p14:tracePt t="37973" x="7367588" y="2057400"/>
          <p14:tracePt t="37975" x="7367588" y="2049463"/>
          <p14:tracePt t="37977" x="7359650" y="2033588"/>
          <p14:tracePt t="37979" x="7351713" y="2025650"/>
          <p14:tracePt t="37980" x="7351713" y="2017713"/>
          <p14:tracePt t="37982" x="7343775" y="2009775"/>
          <p14:tracePt t="37986" x="7335838" y="1985963"/>
          <p14:tracePt t="37990" x="7327900" y="1978025"/>
          <p14:tracePt t="37991" x="7319963" y="1970088"/>
          <p14:tracePt t="37992" x="7312025" y="1962150"/>
          <p14:tracePt t="37994" x="7312025" y="1954213"/>
          <p14:tracePt t="37997" x="7304088" y="1946275"/>
          <p14:tracePt t="37998" x="7296150" y="1938338"/>
          <p14:tracePt t="38001" x="7296150" y="1930400"/>
          <p14:tracePt t="38003" x="7288213" y="1922463"/>
          <p14:tracePt t="38004" x="7288213" y="1914525"/>
          <p14:tracePt t="38006" x="7280275" y="1914525"/>
          <p14:tracePt t="38010" x="7272338" y="1906588"/>
          <p14:tracePt t="38013" x="7272338" y="1898650"/>
          <p14:tracePt t="38014" x="7264400" y="1898650"/>
          <p14:tracePt t="38017" x="7264400" y="1890713"/>
          <p14:tracePt t="38024" x="7256463" y="1881188"/>
          <p14:tracePt t="38029" x="7256463" y="1873250"/>
          <p14:tracePt t="38036" x="7248525" y="1873250"/>
          <p14:tracePt t="38039" x="7248525" y="1865313"/>
          <p14:tracePt t="38053" x="7248525" y="1857375"/>
          <p14:tracePt t="38067" x="7240588" y="1857375"/>
          <p14:tracePt t="38070" x="7240588" y="1849438"/>
          <p14:tracePt t="38075" x="7240588" y="1841500"/>
          <p14:tracePt t="38078" x="7240588" y="1833563"/>
          <p14:tracePt t="38082" x="7240588" y="1825625"/>
          <p14:tracePt t="38087" x="7232650" y="1817688"/>
          <p14:tracePt t="38090" x="7232650" y="1809750"/>
          <p14:tracePt t="38094" x="7232650" y="1801813"/>
          <p14:tracePt t="38099" x="7232650" y="1793875"/>
          <p14:tracePt t="38101" x="7232650" y="1785938"/>
          <p14:tracePt t="38107" x="7224713" y="1778000"/>
          <p14:tracePt t="38108" x="7224713" y="1770063"/>
          <p14:tracePt t="38111" x="7224713" y="1762125"/>
          <p14:tracePt t="38114" x="7224713" y="1754188"/>
          <p14:tracePt t="38116" x="7224713" y="1746250"/>
          <p14:tracePt t="38123" x="7224713" y="1730375"/>
          <p14:tracePt t="38126" x="7224713" y="1722438"/>
          <p14:tracePt t="38130" x="7224713" y="1714500"/>
          <p14:tracePt t="38132" x="7224713" y="1706563"/>
          <p14:tracePt t="38137" x="7224713" y="1698625"/>
          <p14:tracePt t="38142" x="7224713" y="1690688"/>
          <p14:tracePt t="38147" x="7224713" y="1682750"/>
          <p14:tracePt t="38153" x="7224713" y="1674813"/>
          <p14:tracePt t="38156" x="7224713" y="1666875"/>
          <p14:tracePt t="38164" x="7224713" y="1658938"/>
          <p14:tracePt t="38171" x="7224713" y="1651000"/>
          <p14:tracePt t="38178" x="7224713" y="1643063"/>
          <p14:tracePt t="38187" x="7224713" y="1635125"/>
          <p14:tracePt t="38192" x="7224713" y="1627188"/>
          <p14:tracePt t="38201" x="7224713" y="1619250"/>
          <p14:tracePt t="38211" x="7224713" y="1611313"/>
          <p14:tracePt t="38397" x="7224713" y="1603375"/>
          <p14:tracePt t="38407" x="7224713" y="1595438"/>
          <p14:tracePt t="38409" x="7216775" y="1595438"/>
          <p14:tracePt t="38415" x="7216775" y="1587500"/>
          <p14:tracePt t="38423" x="7216775" y="1579563"/>
          <p14:tracePt t="38429" x="7216775" y="1571625"/>
          <p14:tracePt t="38430" x="7208838" y="1571625"/>
          <p14:tracePt t="38432" x="7208838" y="1563688"/>
          <p14:tracePt t="38439" x="7208838" y="1555750"/>
          <p14:tracePt t="38444" x="7208838" y="1547813"/>
          <p14:tracePt t="38446" x="7200900" y="1547813"/>
          <p14:tracePt t="38451" x="7200900" y="1538288"/>
          <p14:tracePt t="38457" x="7200900" y="1530350"/>
          <p14:tracePt t="38469" x="7200900" y="1522413"/>
          <p14:tracePt t="38473" x="7192963" y="1522413"/>
          <p14:tracePt t="38478" x="7192963" y="1514475"/>
          <p14:tracePt t="38487" x="7192963" y="1506538"/>
          <p14:tracePt t="38490" x="7185025" y="1506538"/>
          <p14:tracePt t="38494" x="7185025" y="1498600"/>
          <p14:tracePt t="38501" x="7177088" y="1490663"/>
          <p14:tracePt t="38509" x="7169150" y="1482725"/>
          <p14:tracePt t="38518" x="7161213" y="1474788"/>
          <p14:tracePt t="38525" x="7153275" y="1466850"/>
          <p14:tracePt t="38531" x="7145338" y="1458913"/>
          <p14:tracePt t="38539" x="7135813" y="1450975"/>
          <p14:tracePt t="38546" x="7127875" y="1450975"/>
          <p14:tracePt t="38549" x="7127875" y="1443038"/>
          <p14:tracePt t="38555" x="7119938" y="1443038"/>
          <p14:tracePt t="38558" x="7119938" y="1435100"/>
          <p14:tracePt t="38562" x="7112000" y="1435100"/>
          <p14:tracePt t="38574" x="7112000" y="1427163"/>
          <p14:tracePt t="38576" x="7104063" y="1427163"/>
          <p14:tracePt t="38603" x="7096125" y="1427163"/>
          <p14:tracePt t="38613" x="7088188" y="1427163"/>
          <p14:tracePt t="38616" x="7080250" y="1427163"/>
          <p14:tracePt t="38623" x="7072313" y="1427163"/>
          <p14:tracePt t="38624" x="7064375" y="1427163"/>
          <p14:tracePt t="38626" x="7056438" y="1427163"/>
          <p14:tracePt t="38631" x="7048500" y="1427163"/>
          <p14:tracePt t="38632" x="7040563" y="1427163"/>
          <p14:tracePt t="38639" x="7016750" y="1427163"/>
          <p14:tracePt t="38640" x="7008813" y="1427163"/>
          <p14:tracePt t="38642" x="7000875" y="1427163"/>
          <p14:tracePt t="38644" x="6992938" y="1427163"/>
          <p14:tracePt t="38646" x="6985000" y="1427163"/>
          <p14:tracePt t="38648" x="6977063" y="1435100"/>
          <p14:tracePt t="38651" x="6969125" y="1435100"/>
          <p14:tracePt t="38653" x="6961188" y="1435100"/>
          <p14:tracePt t="38655" x="6945313" y="1435100"/>
          <p14:tracePt t="38656" x="6937375" y="1443038"/>
          <p14:tracePt t="38658" x="6929438" y="1443038"/>
          <p14:tracePt t="38660" x="6913563" y="1450975"/>
          <p14:tracePt t="38662" x="6905625" y="1450975"/>
          <p14:tracePt t="38664" x="6897688" y="1458913"/>
          <p14:tracePt t="38666" x="6881813" y="1458913"/>
          <p14:tracePt t="38671" x="6858000" y="1466850"/>
          <p14:tracePt t="38673" x="6850063" y="1474788"/>
          <p14:tracePt t="38675" x="6834188" y="1482725"/>
          <p14:tracePt t="38676" x="6826250" y="1482725"/>
          <p14:tracePt t="38679" x="6810375" y="1490663"/>
          <p14:tracePt t="38680" x="6802438" y="1498600"/>
          <p14:tracePt t="38682" x="6784975" y="1498600"/>
          <p14:tracePt t="38687" x="6761163" y="1514475"/>
          <p14:tracePt t="38689" x="6753225" y="1514475"/>
          <p14:tracePt t="38692" x="6737350" y="1522413"/>
          <p14:tracePt t="38693" x="6729413" y="1530350"/>
          <p14:tracePt t="38694" x="6713538" y="1538288"/>
          <p14:tracePt t="38697" x="6705600" y="1538288"/>
          <p14:tracePt t="38699" x="6697663" y="1547813"/>
          <p14:tracePt t="38701" x="6681788" y="1547813"/>
          <p14:tracePt t="38703" x="6673850" y="1555750"/>
          <p14:tracePt t="38705" x="6665913" y="1563688"/>
          <p14:tracePt t="38709" x="6642100" y="1571625"/>
          <p14:tracePt t="38711" x="6634163" y="1579563"/>
          <p14:tracePt t="38713" x="6618288" y="1579563"/>
          <p14:tracePt t="38715" x="6610350" y="1587500"/>
          <p14:tracePt t="38717" x="6602413" y="1587500"/>
          <p14:tracePt t="38719" x="6594475" y="1595438"/>
          <p14:tracePt t="38721" x="6586538" y="1595438"/>
          <p14:tracePt t="38723" x="6578600" y="1595438"/>
          <p14:tracePt t="38726" x="6562725" y="1603375"/>
          <p14:tracePt t="38729" x="6554788" y="1611313"/>
          <p14:tracePt t="38730" x="6546850" y="1611313"/>
          <p14:tracePt t="38732" x="6538913" y="1619250"/>
          <p14:tracePt t="38737" x="6530975" y="1619250"/>
          <p14:tracePt t="38740" x="6523038" y="1627188"/>
          <p14:tracePt t="38742" x="6515100" y="1635125"/>
          <p14:tracePt t="38744" x="6507163" y="1635125"/>
          <p14:tracePt t="38747" x="6507163" y="1643063"/>
          <p14:tracePt t="38748" x="6499225" y="1643063"/>
          <p14:tracePt t="38753" x="6491288" y="1651000"/>
          <p14:tracePt t="38757" x="6491288" y="1658938"/>
          <p14:tracePt t="38758" x="6483350" y="1658938"/>
          <p14:tracePt t="38760" x="6483350" y="1666875"/>
          <p14:tracePt t="38763" x="6475413" y="1666875"/>
          <p14:tracePt t="38764" x="6475413" y="1674813"/>
          <p14:tracePt t="38767" x="6467475" y="1682750"/>
          <p14:tracePt t="38771" x="6467475" y="1690688"/>
          <p14:tracePt t="38774" x="6459538" y="1698625"/>
          <p14:tracePt t="38775" x="6459538" y="1706563"/>
          <p14:tracePt t="38778" x="6442075" y="1722438"/>
          <p14:tracePt t="38780" x="6442075" y="1730375"/>
          <p14:tracePt t="38782" x="6434138" y="1738313"/>
          <p14:tracePt t="38787" x="6426200" y="1762125"/>
          <p14:tracePt t="38791" x="6410325" y="1778000"/>
          <p14:tracePt t="38794" x="6410325" y="1785938"/>
          <p14:tracePt t="38796" x="6402388" y="1801813"/>
          <p14:tracePt t="38797" x="6394450" y="1817688"/>
          <p14:tracePt t="38798" x="6386513" y="1833563"/>
          <p14:tracePt t="38801" x="6386513" y="1849438"/>
          <p14:tracePt t="38803" x="6378575" y="1865313"/>
          <p14:tracePt t="38805" x="6370638" y="1881188"/>
          <p14:tracePt t="38808" x="6362700" y="1898650"/>
          <p14:tracePt t="38812" x="6354763" y="1930400"/>
          <p14:tracePt t="38813" x="6346825" y="1946275"/>
          <p14:tracePt t="38814" x="6338888" y="1962150"/>
          <p14:tracePt t="38816" x="6338888" y="1978025"/>
          <p14:tracePt t="38819" x="6330950" y="1993900"/>
          <p14:tracePt t="38821" x="6323013" y="2009775"/>
          <p14:tracePt t="38823" x="6315075" y="2025650"/>
          <p14:tracePt t="38830" x="6299200" y="2073275"/>
          <p14:tracePt t="38831" x="6291263" y="2081213"/>
          <p14:tracePt t="38833" x="6291263" y="2097088"/>
          <p14:tracePt t="38837" x="6283325" y="2120900"/>
          <p14:tracePt t="38839" x="6275388" y="2128838"/>
          <p14:tracePt t="38845" x="6267450" y="2160588"/>
          <p14:tracePt t="38847" x="6259513" y="2176463"/>
          <p14:tracePt t="38849" x="6259513" y="2184400"/>
          <p14:tracePt t="38851" x="6259513" y="2192338"/>
          <p14:tracePt t="38854" x="6259513" y="2200275"/>
          <p14:tracePt t="38857" x="6251575" y="2216150"/>
          <p14:tracePt t="38861" x="6251575" y="2241550"/>
          <p14:tracePt t="38863" x="6251575" y="2249488"/>
          <p14:tracePt t="38864" x="6243638" y="2257425"/>
          <p14:tracePt t="38866" x="6243638" y="2265363"/>
          <p14:tracePt t="38871" x="6243638" y="2281238"/>
          <p14:tracePt t="38873" x="6243638" y="2289175"/>
          <p14:tracePt t="38877" x="6243638" y="2305050"/>
          <p14:tracePt t="38879" x="6243638" y="2312988"/>
          <p14:tracePt t="38880" x="6243638" y="2320925"/>
          <p14:tracePt t="38882" x="6251575" y="2328863"/>
          <p14:tracePt t="38887" x="6251575" y="2344738"/>
          <p14:tracePt t="38891" x="6259513" y="2360613"/>
          <p14:tracePt t="38892" x="6259513" y="2376488"/>
          <p14:tracePt t="38894" x="6259513" y="2384425"/>
          <p14:tracePt t="38896" x="6259513" y="2392363"/>
          <p14:tracePt t="38898" x="6267450" y="2400300"/>
          <p14:tracePt t="38901" x="6267450" y="2408238"/>
          <p14:tracePt t="38903" x="6267450" y="2416175"/>
          <p14:tracePt t="38905" x="6275388" y="2424113"/>
          <p14:tracePt t="38907" x="6275388" y="2439988"/>
          <p14:tracePt t="38908" x="6275388" y="2447925"/>
          <p14:tracePt t="38910" x="6283325" y="2455863"/>
          <p14:tracePt t="38912" x="6283325" y="2463800"/>
          <p14:tracePt t="38914" x="6291263" y="2479675"/>
          <p14:tracePt t="38916" x="6291263" y="2487613"/>
          <p14:tracePt t="38920" x="6299200" y="2495550"/>
          <p14:tracePt t="38921" x="6307138" y="2503488"/>
          <p14:tracePt t="38924" x="6307138" y="2519363"/>
          <p14:tracePt t="38925" x="6315075" y="2527300"/>
          <p14:tracePt t="38927" x="6323013" y="2535238"/>
          <p14:tracePt t="38928" x="6330950" y="2543175"/>
          <p14:tracePt t="38930" x="6338888" y="2559050"/>
          <p14:tracePt t="38932" x="6346825" y="2566988"/>
          <p14:tracePt t="38937" x="6362700" y="2592388"/>
          <p14:tracePt t="38938" x="6362700" y="2600325"/>
          <p14:tracePt t="38943" x="6378575" y="2616200"/>
          <p14:tracePt t="38944" x="6386513" y="2624138"/>
          <p14:tracePt t="38946" x="6394450" y="2632075"/>
          <p14:tracePt t="38949" x="6402388" y="2647950"/>
          <p14:tracePt t="38955" x="6434138" y="2671763"/>
          <p14:tracePt t="38960" x="6451600" y="2687638"/>
          <p14:tracePt t="38964" x="6467475" y="2703513"/>
          <p14:tracePt t="38965" x="6483350" y="2711450"/>
          <p14:tracePt t="38966" x="6491288" y="2719388"/>
          <p14:tracePt t="38969" x="6499225" y="2727325"/>
          <p14:tracePt t="38971" x="6515100" y="2735263"/>
          <p14:tracePt t="38973" x="6523038" y="2743200"/>
          <p14:tracePt t="38977" x="6546850" y="2759075"/>
          <p14:tracePt t="38978" x="6562725" y="2759075"/>
          <p14:tracePt t="38981" x="6570663" y="2767013"/>
          <p14:tracePt t="38982" x="6586538" y="2774950"/>
          <p14:tracePt t="38987" x="6610350" y="2782888"/>
          <p14:tracePt t="38988" x="6618288" y="2782888"/>
          <p14:tracePt t="38992" x="6634163" y="2790825"/>
          <p14:tracePt t="38995" x="6657975" y="2798763"/>
          <p14:tracePt t="38997" x="6673850" y="2798763"/>
          <p14:tracePt t="38999" x="6681788" y="2806700"/>
          <p14:tracePt t="39000" x="6697663" y="2806700"/>
          <p14:tracePt t="39002" x="6705600" y="2814638"/>
          <p14:tracePt t="39005" x="6721475" y="2814638"/>
          <p14:tracePt t="39006" x="6729413" y="2814638"/>
          <p14:tracePt t="39008" x="6737350" y="2814638"/>
          <p14:tracePt t="39010" x="6753225" y="2822575"/>
          <p14:tracePt t="39012" x="6761163" y="2822575"/>
          <p14:tracePt t="39014" x="6769100" y="2822575"/>
          <p14:tracePt t="39016" x="6777038" y="2822575"/>
          <p14:tracePt t="39018" x="6784975" y="2822575"/>
          <p14:tracePt t="39020" x="6802438" y="2830513"/>
          <p14:tracePt t="39022" x="6810375" y="2830513"/>
          <p14:tracePt t="39024" x="6818313" y="2830513"/>
          <p14:tracePt t="39026" x="6826250" y="2830513"/>
          <p14:tracePt t="39028" x="6834188" y="2830513"/>
          <p14:tracePt t="39030" x="6842125" y="2830513"/>
          <p14:tracePt t="39032" x="6850063" y="2830513"/>
          <p14:tracePt t="39035" x="6858000" y="2830513"/>
          <p14:tracePt t="39038" x="6865938" y="2830513"/>
          <p14:tracePt t="39040" x="6873875" y="2830513"/>
          <p14:tracePt t="39044" x="6881813" y="2830513"/>
          <p14:tracePt t="39048" x="6889750" y="2830513"/>
          <p14:tracePt t="39056" x="6889750" y="2822575"/>
          <p14:tracePt t="39058" x="6897688" y="2822575"/>
          <p14:tracePt t="39078" x="6889750" y="2822575"/>
          <p14:tracePt t="39082" x="6889750" y="2814638"/>
          <p14:tracePt t="39088" x="6881813" y="2814638"/>
          <p14:tracePt t="39090" x="6881813" y="2806700"/>
          <p14:tracePt t="39092" x="6873875" y="2806700"/>
          <p14:tracePt t="39094" x="6865938" y="2798763"/>
          <p14:tracePt t="39096" x="6850063" y="2798763"/>
          <p14:tracePt t="39098" x="6842125" y="2790825"/>
          <p14:tracePt t="39101" x="6826250" y="2782888"/>
          <p14:tracePt t="39103" x="6810375" y="2774950"/>
          <p14:tracePt t="39106" x="6794500" y="2774950"/>
          <p14:tracePt t="39109" x="6745288" y="2759075"/>
          <p14:tracePt t="39110" x="6721475" y="2751138"/>
          <p14:tracePt t="39112" x="6697663" y="2743200"/>
          <p14:tracePt t="39115" x="6673850" y="2735263"/>
          <p14:tracePt t="39116" x="6642100" y="2727325"/>
          <p14:tracePt t="39119" x="6610350" y="2719388"/>
          <p14:tracePt t="39123" x="6538913" y="2703513"/>
          <p14:tracePt t="39127" x="6467475" y="2687638"/>
          <p14:tracePt t="39128" x="6426200" y="2679700"/>
          <p14:tracePt t="39131" x="6386513" y="2671763"/>
          <p14:tracePt t="39132" x="6346825" y="2663825"/>
          <p14:tracePt t="39137" x="6259513" y="2647950"/>
          <p14:tracePt t="39140" x="6211888" y="2640013"/>
          <p14:tracePt t="39143" x="6124575" y="2624138"/>
          <p14:tracePt t="39145" x="6075363" y="2616200"/>
          <p14:tracePt t="39147" x="6027738" y="2616200"/>
          <p14:tracePt t="39149" x="5980113" y="2608263"/>
          <p14:tracePt t="39151" x="5932488" y="2600325"/>
          <p14:tracePt t="39153" x="5884863" y="2592388"/>
          <p14:tracePt t="39155" x="5845175" y="2592388"/>
          <p14:tracePt t="39156" x="5797550" y="2584450"/>
          <p14:tracePt t="39161" x="5700713" y="2576513"/>
          <p14:tracePt t="39162" x="5653088" y="2576513"/>
          <p14:tracePt t="39164" x="5613400" y="2566988"/>
          <p14:tracePt t="39166" x="5565775" y="2566988"/>
          <p14:tracePt t="39171" x="5478463" y="2566988"/>
          <p14:tracePt t="39173" x="5438775" y="2559050"/>
          <p14:tracePt t="39176" x="5397500" y="2559050"/>
          <p14:tracePt t="39177" x="5349875" y="2559050"/>
          <p14:tracePt t="39179" x="5310188" y="2559050"/>
          <p14:tracePt t="39180" x="5270500" y="2551113"/>
          <p14:tracePt t="39183" x="5230813" y="2551113"/>
          <p14:tracePt t="39187" x="5151438" y="2543175"/>
          <p14:tracePt t="39191" x="5072063" y="2543175"/>
          <p14:tracePt t="39193" x="5030788" y="2543175"/>
          <p14:tracePt t="39194" x="4991100" y="2543175"/>
          <p14:tracePt t="39197" x="4951413" y="2535238"/>
          <p14:tracePt t="39198" x="4919663" y="2535238"/>
          <p14:tracePt t="39201" x="4879975" y="2535238"/>
          <p14:tracePt t="39204" x="4808538" y="2535238"/>
          <p14:tracePt t="39207" x="4776788" y="2527300"/>
          <p14:tracePt t="39209" x="4745038" y="2527300"/>
          <p14:tracePt t="39210" x="4713288" y="2519363"/>
          <p14:tracePt t="39212" x="4679950" y="2519363"/>
          <p14:tracePt t="39214" x="4648200" y="2511425"/>
          <p14:tracePt t="39216" x="4624388" y="2511425"/>
          <p14:tracePt t="39219" x="4592638" y="2511425"/>
          <p14:tracePt t="39221" x="4568825" y="2503488"/>
          <p14:tracePt t="39223" x="4537075" y="2503488"/>
          <p14:tracePt t="39224" x="4513263" y="2495550"/>
          <p14:tracePt t="39226" x="4489450" y="2495550"/>
          <p14:tracePt t="39229" x="4465638" y="2495550"/>
          <p14:tracePt t="39231" x="4441825" y="2487613"/>
          <p14:tracePt t="39233" x="4425950" y="2487613"/>
          <p14:tracePt t="39237" x="4386263" y="2487613"/>
          <p14:tracePt t="39241" x="4344988" y="2479675"/>
          <p14:tracePt t="39242" x="4329113" y="2479675"/>
          <p14:tracePt t="39244" x="4305300" y="2479675"/>
          <p14:tracePt t="39247" x="4289425" y="2471738"/>
          <p14:tracePt t="39248" x="4265613" y="2471738"/>
          <p14:tracePt t="39251" x="4241800" y="2471738"/>
          <p14:tracePt t="39253" x="4225925" y="2471738"/>
          <p14:tracePt t="39256" x="4210050" y="2471738"/>
          <p14:tracePt t="39257" x="4202113" y="2471738"/>
          <p14:tracePt t="39258" x="4186238" y="2471738"/>
          <p14:tracePt t="39260" x="4178300" y="2471738"/>
          <p14:tracePt t="39263" x="4170363" y="2471738"/>
          <p14:tracePt t="39264" x="4154488" y="2479675"/>
          <p14:tracePt t="39266" x="4146550" y="2479675"/>
          <p14:tracePt t="39269" x="4138613" y="2479675"/>
          <p14:tracePt t="39271" x="4130675" y="2479675"/>
          <p14:tracePt t="39272" x="4122738" y="2479675"/>
          <p14:tracePt t="39274" x="4114800" y="2487613"/>
          <p14:tracePt t="39277" x="4106863" y="2487613"/>
          <p14:tracePt t="39279" x="4098925" y="2487613"/>
          <p14:tracePt t="39280" x="4090988" y="2487613"/>
          <p14:tracePt t="39282" x="4083050" y="2495550"/>
          <p14:tracePt t="39287" x="4075113" y="2495550"/>
          <p14:tracePt t="39289" x="4067175" y="2495550"/>
          <p14:tracePt t="39291" x="4059238" y="2495550"/>
          <p14:tracePt t="39292" x="4051300" y="2503488"/>
          <p14:tracePt t="39295" x="4043363" y="2503488"/>
          <p14:tracePt t="39297" x="4035425" y="2503488"/>
          <p14:tracePt t="39299" x="4027488" y="2511425"/>
          <p14:tracePt t="39303" x="4019550" y="2511425"/>
          <p14:tracePt t="39306" x="4002088" y="2519363"/>
          <p14:tracePt t="39310" x="3986213" y="2519363"/>
          <p14:tracePt t="39311" x="3978275" y="2527300"/>
          <p14:tracePt t="39313" x="3970338" y="2527300"/>
          <p14:tracePt t="39315" x="3962400" y="2535238"/>
          <p14:tracePt t="39316" x="3954463" y="2535238"/>
          <p14:tracePt t="39320" x="3946525" y="2543175"/>
          <p14:tracePt t="39322" x="3938588" y="2543175"/>
          <p14:tracePt t="39324" x="3922713" y="2543175"/>
          <p14:tracePt t="39327" x="3906838" y="2551113"/>
          <p14:tracePt t="39329" x="3898900" y="2559050"/>
          <p14:tracePt t="39331" x="3890963" y="2559050"/>
          <p14:tracePt t="39333" x="3883025" y="2566988"/>
          <p14:tracePt t="39337" x="3867150" y="2566988"/>
          <p14:tracePt t="39340" x="3859213" y="2576513"/>
          <p14:tracePt t="39344" x="3843338" y="2576513"/>
          <p14:tracePt t="39345" x="3835400" y="2584450"/>
          <p14:tracePt t="39347" x="3827463" y="2584450"/>
          <p14:tracePt t="39349" x="3819525" y="2584450"/>
          <p14:tracePt t="39351" x="3811588" y="2584450"/>
          <p14:tracePt t="39354" x="3795713" y="2592388"/>
          <p14:tracePt t="39358" x="3779838" y="2592388"/>
          <p14:tracePt t="39359" x="3771900" y="2592388"/>
          <p14:tracePt t="39360" x="3763963" y="2600325"/>
          <p14:tracePt t="39362" x="3756025" y="2600325"/>
          <p14:tracePt t="39364" x="3740150" y="2608263"/>
          <p14:tracePt t="39366" x="3732213" y="2608263"/>
          <p14:tracePt t="39368" x="3724275" y="2608263"/>
          <p14:tracePt t="39370" x="3716338" y="2616200"/>
          <p14:tracePt t="39372" x="3708400" y="2616200"/>
          <p14:tracePt t="39374" x="3700463" y="2616200"/>
          <p14:tracePt t="39376" x="3692525" y="2616200"/>
          <p14:tracePt t="39378" x="3684588" y="2616200"/>
          <p14:tracePt t="39380" x="3676650" y="2624138"/>
          <p14:tracePt t="39382" x="3660775" y="2624138"/>
          <p14:tracePt t="39384" x="3651250" y="2624138"/>
          <p14:tracePt t="39386" x="3643313" y="2624138"/>
          <p14:tracePt t="39388" x="3635375" y="2632075"/>
          <p14:tracePt t="39390" x="3627438" y="2632075"/>
          <p14:tracePt t="39394" x="3619500" y="2632075"/>
          <p14:tracePt t="39396" x="3611563" y="2640013"/>
          <p14:tracePt t="39398" x="3603625" y="2640013"/>
          <p14:tracePt t="39403" x="3595688" y="2640013"/>
          <p14:tracePt t="39406" x="3587750" y="2647950"/>
          <p14:tracePt t="39410" x="3579813" y="2647950"/>
          <p14:tracePt t="39463" x="3571875" y="2647950"/>
          <p14:tracePt t="39469" x="3571875" y="2655888"/>
          <p14:tracePt t="39473" x="3563938" y="2655888"/>
          <p14:tracePt t="39479" x="3556000" y="2655888"/>
          <p14:tracePt t="39481" x="3548063" y="2655888"/>
          <p14:tracePt t="39486" x="3540125" y="2655888"/>
          <p14:tracePt t="39488" x="3532188" y="2655888"/>
          <p14:tracePt t="39491" x="3524250" y="2655888"/>
          <p14:tracePt t="39494" x="3516313" y="2663825"/>
          <p14:tracePt t="39498" x="3508375" y="2663825"/>
          <p14:tracePt t="39503" x="3500438" y="2663825"/>
          <p14:tracePt t="39506" x="3492500" y="2663825"/>
          <p14:tracePt t="39516" x="3484563" y="2663825"/>
          <p14:tracePt t="39537" x="3484563" y="2671763"/>
          <p14:tracePt t="39575" x="3484563" y="2663825"/>
          <p14:tracePt t="39590" x="3476625" y="2663825"/>
          <p14:tracePt t="39597" x="3468688" y="2663825"/>
          <p14:tracePt t="39603" x="3460750" y="2663825"/>
          <p14:tracePt t="39607" x="3452813" y="2663825"/>
          <p14:tracePt t="39612" x="3444875" y="2663825"/>
          <p14:tracePt t="39616" x="3436938" y="2663825"/>
          <p14:tracePt t="39623" x="3429000" y="2663825"/>
          <p14:tracePt t="39632" x="3421063" y="2663825"/>
          <p14:tracePt t="39665" x="3413125" y="2663825"/>
          <p14:tracePt t="39675" x="3405188" y="2663825"/>
          <p14:tracePt t="39686" x="3397250" y="2663825"/>
          <p14:tracePt t="39739" x="3405188" y="2663825"/>
          <p14:tracePt t="39741" x="3413125" y="2663825"/>
          <p14:tracePt t="39745" x="3421063" y="2663825"/>
          <p14:tracePt t="39747" x="3429000" y="2663825"/>
          <p14:tracePt t="39749" x="3436938" y="2663825"/>
          <p14:tracePt t="39751" x="3444875" y="2663825"/>
          <p14:tracePt t="39753" x="3460750" y="2663825"/>
          <p14:tracePt t="39755" x="3468688" y="2663825"/>
          <p14:tracePt t="39756" x="3476625" y="2663825"/>
          <p14:tracePt t="39758" x="3484563" y="2671763"/>
          <p14:tracePt t="39760" x="3492500" y="2671763"/>
          <p14:tracePt t="39762" x="3500438" y="2671763"/>
          <p14:tracePt t="39764" x="3508375" y="2671763"/>
          <p14:tracePt t="39766" x="3516313" y="2671763"/>
          <p14:tracePt t="39771" x="3532188" y="2671763"/>
          <p14:tracePt t="39773" x="3540125" y="2663825"/>
          <p14:tracePt t="39775" x="3548063" y="2663825"/>
          <p14:tracePt t="39779" x="3556000" y="2663825"/>
          <p14:tracePt t="39780" x="3563938" y="2663825"/>
          <p14:tracePt t="39782" x="3571875" y="2663825"/>
          <p14:tracePt t="39786" x="3579813" y="2663825"/>
          <p14:tracePt t="39789" x="3587750" y="2663825"/>
          <p14:tracePt t="39791" x="3595688" y="2663825"/>
          <p14:tracePt t="39793" x="3603625" y="2663825"/>
          <p14:tracePt t="39796" x="3611563" y="2663825"/>
          <p14:tracePt t="39798" x="3619500" y="2663825"/>
          <p14:tracePt t="39803" x="3627438" y="2663825"/>
          <p14:tracePt t="39806" x="3635375" y="2663825"/>
          <p14:tracePt t="39812" x="3643313" y="2663825"/>
          <p14:tracePt t="39823" x="3651250" y="2663825"/>
          <p14:tracePt t="39855" x="3651250" y="2671763"/>
          <p14:tracePt t="39867" x="3643313" y="2671763"/>
          <p14:tracePt t="39873" x="3627438" y="2671763"/>
          <p14:tracePt t="39875" x="3619500" y="2671763"/>
          <p14:tracePt t="39879" x="3611563" y="2671763"/>
          <p14:tracePt t="39881" x="3603625" y="2679700"/>
          <p14:tracePt t="39882" x="3595688" y="2679700"/>
          <p14:tracePt t="39887" x="3579813" y="2679700"/>
          <p14:tracePt t="39890" x="3571875" y="2679700"/>
          <p14:tracePt t="39892" x="3563938" y="2679700"/>
          <p14:tracePt t="39899" x="3556000" y="2671763"/>
          <p14:tracePt t="39955" x="3563938" y="2671763"/>
          <p14:tracePt t="39957" x="3563938" y="2663825"/>
          <p14:tracePt t="39959" x="3571875" y="2663825"/>
          <p14:tracePt t="39963" x="3579813" y="2663825"/>
          <p14:tracePt t="39965" x="3587750" y="2655888"/>
          <p14:tracePt t="39967" x="3595688" y="2655888"/>
          <p14:tracePt t="39971" x="3611563" y="2655888"/>
          <p14:tracePt t="39973" x="3619500" y="2655888"/>
          <p14:tracePt t="39974" x="3627438" y="2655888"/>
          <p14:tracePt t="39976" x="3643313" y="2655888"/>
          <p14:tracePt t="39978" x="3651250" y="2647950"/>
          <p14:tracePt t="39981" x="3660775" y="2647950"/>
          <p14:tracePt t="39982" x="3668713" y="2647950"/>
          <p14:tracePt t="39987" x="3692525" y="2647950"/>
          <p14:tracePt t="39989" x="3700463" y="2647950"/>
          <p14:tracePt t="39990" x="3708400" y="2647950"/>
          <p14:tracePt t="39993" x="3724275" y="2647950"/>
          <p14:tracePt t="39995" x="3732213" y="2647950"/>
          <p14:tracePt t="39997" x="3748088" y="2647950"/>
          <p14:tracePt t="39998" x="3756025" y="2647950"/>
          <p14:tracePt t="40001" x="3771900" y="2647950"/>
          <p14:tracePt t="40003" x="3779838" y="2647950"/>
          <p14:tracePt t="40005" x="3795713" y="2647950"/>
          <p14:tracePt t="40006" x="3803650" y="2647950"/>
          <p14:tracePt t="40009" x="3819525" y="2640013"/>
          <p14:tracePt t="40011" x="3835400" y="2640013"/>
          <p14:tracePt t="40013" x="3851275" y="2640013"/>
          <p14:tracePt t="40014" x="3859213" y="2640013"/>
          <p14:tracePt t="40016" x="3883025" y="2640013"/>
          <p14:tracePt t="40019" x="3898900" y="2640013"/>
          <p14:tracePt t="40021" x="3914775" y="2640013"/>
          <p14:tracePt t="40022" x="3930650" y="2640013"/>
          <p14:tracePt t="40024" x="3946525" y="2640013"/>
          <p14:tracePt t="40027" x="3970338" y="2640013"/>
          <p14:tracePt t="40029" x="3986213" y="2640013"/>
          <p14:tracePt t="40030" x="4002088" y="2640013"/>
          <p14:tracePt t="40033" x="4027488" y="2640013"/>
          <p14:tracePt t="40037" x="4067175" y="2640013"/>
          <p14:tracePt t="40038" x="4083050" y="2640013"/>
          <p14:tracePt t="40040" x="4106863" y="2640013"/>
          <p14:tracePt t="40042" x="4130675" y="2640013"/>
          <p14:tracePt t="40045" x="4154488" y="2640013"/>
          <p14:tracePt t="40047" x="4178300" y="2632075"/>
          <p14:tracePt t="40048" x="4202113" y="2632075"/>
          <p14:tracePt t="40051" x="4225925" y="2632075"/>
          <p14:tracePt t="40053" x="4249738" y="2632075"/>
          <p14:tracePt t="40055" x="4273550" y="2632075"/>
          <p14:tracePt t="40056" x="4297363" y="2632075"/>
          <p14:tracePt t="40058" x="4321175" y="2632075"/>
          <p14:tracePt t="40060" x="4344988" y="2632075"/>
          <p14:tracePt t="40062" x="4370388" y="2632075"/>
          <p14:tracePt t="40064" x="4394200" y="2632075"/>
          <p14:tracePt t="40067" x="4418013" y="2632075"/>
          <p14:tracePt t="40069" x="4441825" y="2624138"/>
          <p14:tracePt t="40071" x="4465638" y="2624138"/>
          <p14:tracePt t="40072" x="4489450" y="2624138"/>
          <p14:tracePt t="40075" x="4513263" y="2624138"/>
          <p14:tracePt t="40076" x="4537075" y="2624138"/>
          <p14:tracePt t="40079" x="4568825" y="2616200"/>
          <p14:tracePt t="40080" x="4592638" y="2616200"/>
          <p14:tracePt t="40082" x="4616450" y="2616200"/>
          <p14:tracePt t="40087" x="4664075" y="2616200"/>
          <p14:tracePt t="40088" x="4687888" y="2608263"/>
          <p14:tracePt t="40092" x="4713288" y="2608263"/>
          <p14:tracePt t="40093" x="4737100" y="2608263"/>
          <p14:tracePt t="40094" x="4760913" y="2608263"/>
          <p14:tracePt t="40096" x="4784725" y="2608263"/>
          <p14:tracePt t="40098" x="4808538" y="2600325"/>
          <p14:tracePt t="40101" x="4832350" y="2600325"/>
          <p14:tracePt t="40103" x="4856163" y="2600325"/>
          <p14:tracePt t="40106" x="4879975" y="2600325"/>
          <p14:tracePt t="40109" x="4927600" y="2600325"/>
          <p14:tracePt t="40110" x="4951413" y="2600325"/>
          <p14:tracePt t="40112" x="4975225" y="2600325"/>
          <p14:tracePt t="40114" x="4999038" y="2592388"/>
          <p14:tracePt t="40117" x="5022850" y="2592388"/>
          <p14:tracePt t="40120" x="5046663" y="2592388"/>
          <p14:tracePt t="40124" x="5087938" y="2592388"/>
          <p14:tracePt t="40125" x="5111750" y="2584450"/>
          <p14:tracePt t="40126" x="5135563" y="2584450"/>
          <p14:tracePt t="40128" x="5159375" y="2576513"/>
          <p14:tracePt t="40131" x="5183188" y="2576513"/>
          <p14:tracePt t="40133" x="5207000" y="2576513"/>
          <p14:tracePt t="40137" x="5254625" y="2566988"/>
          <p14:tracePt t="40141" x="5302250" y="2566988"/>
          <p14:tracePt t="40142" x="5326063" y="2566988"/>
          <p14:tracePt t="40144" x="5349875" y="2559050"/>
          <p14:tracePt t="40147" x="5373688" y="2559050"/>
          <p14:tracePt t="40148" x="5389563" y="2559050"/>
          <p14:tracePt t="40151" x="5414963" y="2559050"/>
          <p14:tracePt t="40153" x="5438775" y="2551113"/>
          <p14:tracePt t="40156" x="5454650" y="2551113"/>
          <p14:tracePt t="40157" x="5478463" y="2551113"/>
          <p14:tracePt t="40159" x="5502275" y="2551113"/>
          <p14:tracePt t="40160" x="5518150" y="2543175"/>
          <p14:tracePt t="40162" x="5541963" y="2543175"/>
          <p14:tracePt t="40164" x="5565775" y="2543175"/>
          <p14:tracePt t="40166" x="5589588" y="2535238"/>
          <p14:tracePt t="40170" x="5629275" y="2535238"/>
          <p14:tracePt t="40174" x="5653088" y="2527300"/>
          <p14:tracePt t="40175" x="5676900" y="2527300"/>
          <p14:tracePt t="40176" x="5700713" y="2519363"/>
          <p14:tracePt t="40178" x="5716588" y="2519363"/>
          <p14:tracePt t="40180" x="5740400" y="2511425"/>
          <p14:tracePt t="40184" x="5765800" y="2511425"/>
          <p14:tracePt t="40187" x="5813425" y="2503488"/>
          <p14:tracePt t="40189" x="5837238" y="2503488"/>
          <p14:tracePt t="40191" x="5853113" y="2503488"/>
          <p14:tracePt t="40192" x="5876925" y="2495550"/>
          <p14:tracePt t="40194" x="5900738" y="2495550"/>
          <p14:tracePt t="40196" x="5924550" y="2495550"/>
          <p14:tracePt t="40199" x="5940425" y="2487613"/>
          <p14:tracePt t="40201" x="5964238" y="2487613"/>
          <p14:tracePt t="40204" x="6003925" y="2479675"/>
          <p14:tracePt t="40208" x="6019800" y="2479675"/>
          <p14:tracePt t="40209" x="6043613" y="2479675"/>
          <p14:tracePt t="40210" x="6059488" y="2471738"/>
          <p14:tracePt t="40213" x="6083300" y="2471738"/>
          <p14:tracePt t="40214" x="6100763" y="2471738"/>
          <p14:tracePt t="40216" x="6116638" y="2471738"/>
          <p14:tracePt t="40220" x="6156325" y="2471738"/>
          <p14:tracePt t="40223" x="6172200" y="2463800"/>
          <p14:tracePt t="40224" x="6188075" y="2463800"/>
          <p14:tracePt t="40226" x="6211888" y="2463800"/>
          <p14:tracePt t="40228" x="6227763" y="2463800"/>
          <p14:tracePt t="40230" x="6243638" y="2455863"/>
          <p14:tracePt t="40233" x="6259513" y="2455863"/>
          <p14:tracePt t="40239" x="6299200" y="2447925"/>
          <p14:tracePt t="40241" x="6315075" y="2447925"/>
          <p14:tracePt t="40243" x="6330950" y="2447925"/>
          <p14:tracePt t="40245" x="6346825" y="2447925"/>
          <p14:tracePt t="40248" x="6362700" y="2439988"/>
          <p14:tracePt t="40249" x="6370638" y="2439988"/>
          <p14:tracePt t="40251" x="6386513" y="2439988"/>
          <p14:tracePt t="40254" x="6394450" y="2439988"/>
          <p14:tracePt t="40255" x="6410325" y="2439988"/>
          <p14:tracePt t="40257" x="6426200" y="2439988"/>
          <p14:tracePt t="40258" x="6434138" y="2432050"/>
          <p14:tracePt t="40260" x="6451600" y="2432050"/>
          <p14:tracePt t="40262" x="6459538" y="2432050"/>
          <p14:tracePt t="40264" x="6467475" y="2432050"/>
          <p14:tracePt t="40267" x="6475413" y="2432050"/>
          <p14:tracePt t="40269" x="6491288" y="2432050"/>
          <p14:tracePt t="40270" x="6499225" y="2432050"/>
          <p14:tracePt t="40272" x="6507163" y="2424113"/>
          <p14:tracePt t="40274" x="6515100" y="2424113"/>
          <p14:tracePt t="40276" x="6523038" y="2424113"/>
          <p14:tracePt t="40278" x="6530975" y="2424113"/>
          <p14:tracePt t="40280" x="6538913" y="2424113"/>
          <p14:tracePt t="40282" x="6546850" y="2424113"/>
          <p14:tracePt t="40285" x="6554788" y="2424113"/>
          <p14:tracePt t="40286" x="6562725" y="2424113"/>
          <p14:tracePt t="40288" x="6570663" y="2416175"/>
          <p14:tracePt t="40292" x="6578600" y="2416175"/>
          <p14:tracePt t="40294" x="6586538" y="2416175"/>
          <p14:tracePt t="40298" x="6594475" y="2416175"/>
          <p14:tracePt t="40304" x="6602413" y="2416175"/>
          <p14:tracePt t="40312" x="6610350" y="2416175"/>
          <p14:tracePt t="40318" x="6610350" y="2408238"/>
          <p14:tracePt t="40471" x="6618288" y="2408238"/>
          <p14:tracePt t="40474" x="6618288" y="2416175"/>
          <p14:tracePt t="40711" x="6618288" y="2408238"/>
          <p14:tracePt t="40715" x="6626225" y="2408238"/>
          <p14:tracePt t="40719" x="6650038" y="2400300"/>
          <p14:tracePt t="40723" x="6681788" y="2400300"/>
          <p14:tracePt t="40725" x="6689725" y="2392363"/>
          <p14:tracePt t="40727" x="6705600" y="2392363"/>
          <p14:tracePt t="40729" x="6721475" y="2384425"/>
          <p14:tracePt t="40731" x="6737350" y="2384425"/>
          <p14:tracePt t="40732" x="6753225" y="2376488"/>
          <p14:tracePt t="40737" x="6784975" y="2376488"/>
          <p14:tracePt t="40738" x="6794500" y="2368550"/>
          <p14:tracePt t="40740" x="6810375" y="2368550"/>
          <p14:tracePt t="40742" x="6826250" y="2368550"/>
          <p14:tracePt t="40744" x="6834188" y="2360613"/>
          <p14:tracePt t="40746" x="6850063" y="2360613"/>
          <p14:tracePt t="40748" x="6858000" y="2360613"/>
          <p14:tracePt t="40750" x="6865938" y="2360613"/>
          <p14:tracePt t="40752" x="6873875" y="2360613"/>
          <p14:tracePt t="40754" x="6881813" y="2352675"/>
          <p14:tracePt t="40756" x="6889750" y="2352675"/>
          <p14:tracePt t="40758" x="6897688" y="2352675"/>
          <p14:tracePt t="40760" x="6905625" y="2352675"/>
          <p14:tracePt t="40762" x="6913563" y="2352675"/>
          <p14:tracePt t="40764" x="6921500" y="2344738"/>
          <p14:tracePt t="40766" x="6929438" y="2344738"/>
          <p14:tracePt t="40770" x="6937375" y="2344738"/>
          <p14:tracePt t="40772" x="6945313" y="2344738"/>
          <p14:tracePt t="40774" x="6953250" y="2336800"/>
          <p14:tracePt t="40778" x="6961188" y="2336800"/>
          <p14:tracePt t="40780" x="6969125" y="2336800"/>
          <p14:tracePt t="40785" x="6977063" y="2336800"/>
          <p14:tracePt t="40787" x="6985000" y="2336800"/>
          <p14:tracePt t="40790" x="6992938" y="2336800"/>
          <p14:tracePt t="40792" x="7000875" y="2336800"/>
          <p14:tracePt t="40796" x="7008813" y="2336800"/>
          <p14:tracePt t="40800" x="7016750" y="2336800"/>
          <p14:tracePt t="40804" x="7024688" y="2336800"/>
          <p14:tracePt t="40808" x="7032625" y="2336800"/>
          <p14:tracePt t="40814" x="7040563" y="2336800"/>
          <p14:tracePt t="40818" x="7048500" y="2336800"/>
          <p14:tracePt t="40824" x="7056438" y="2336800"/>
          <p14:tracePt t="40836" x="7064375" y="2336800"/>
          <p14:tracePt t="40855" x="7064375" y="2344738"/>
          <p14:tracePt t="40923" x="7064375" y="2352675"/>
          <p14:tracePt t="40926" x="7072313" y="2352675"/>
          <p14:tracePt t="40933" x="7072313" y="2360613"/>
          <p14:tracePt t="40936" x="7080250" y="2360613"/>
          <p14:tracePt t="40941" x="7088188" y="2368550"/>
          <p14:tracePt t="40943" x="7096125" y="2368550"/>
          <p14:tracePt t="40944" x="7104063" y="2376488"/>
          <p14:tracePt t="40946" x="7112000" y="2376488"/>
          <p14:tracePt t="40949" x="7119938" y="2384425"/>
          <p14:tracePt t="40953" x="7145338" y="2400300"/>
          <p14:tracePt t="40955" x="7169150" y="2408238"/>
          <p14:tracePt t="41381" x="7169150" y="2400300"/>
          <p14:tracePt t="41384" x="7177088" y="2392363"/>
          <p14:tracePt t="41387" x="7192963" y="2376488"/>
          <p14:tracePt t="41389" x="7208838" y="2368550"/>
          <p14:tracePt t="41390" x="7224713" y="2368550"/>
          <p14:tracePt t="41392" x="7248525" y="2360613"/>
          <p14:tracePt t="41394" x="7264400" y="2360613"/>
          <p14:tracePt t="41396" x="7280275" y="2352675"/>
          <p14:tracePt t="41398" x="7304088" y="2352675"/>
          <p14:tracePt t="41401" x="7319963" y="2344738"/>
          <p14:tracePt t="41404" x="7343775" y="2344738"/>
          <p14:tracePt t="41405" x="7359650" y="2336800"/>
          <p14:tracePt t="41408" x="7407275" y="2328863"/>
          <p14:tracePt t="41410" x="7431088" y="2328863"/>
          <p14:tracePt t="41412" x="7454900" y="2328863"/>
          <p14:tracePt t="41414" x="7470775" y="2328863"/>
          <p14:tracePt t="41416" x="7496175" y="2320925"/>
          <p14:tracePt t="41420" x="7535863" y="2320925"/>
          <p14:tracePt t="41423" x="7559675" y="2320925"/>
          <p14:tracePt t="41426" x="7575550" y="2320925"/>
          <p14:tracePt t="41427" x="7599363" y="2312988"/>
          <p14:tracePt t="41428" x="7615238" y="2312988"/>
          <p14:tracePt t="41430" x="7631113" y="2312988"/>
          <p14:tracePt t="41432" x="7646988" y="2305050"/>
          <p14:tracePt t="41437" x="7678738" y="2297113"/>
          <p14:tracePt t="41441" x="7710488" y="2289175"/>
          <p14:tracePt t="41442" x="7718425" y="2289175"/>
          <p14:tracePt t="41444" x="7726363" y="2281238"/>
          <p14:tracePt t="41446" x="7742238" y="2281238"/>
          <p14:tracePt t="41448" x="7750175" y="2281238"/>
          <p14:tracePt t="41451" x="7758113" y="2273300"/>
          <p14:tracePt t="41453" x="7766050" y="2273300"/>
          <p14:tracePt t="41454" x="7781925" y="2273300"/>
          <p14:tracePt t="41457" x="7789863" y="2265363"/>
          <p14:tracePt t="41459" x="7797800" y="2265363"/>
          <p14:tracePt t="41461" x="7805738" y="2257425"/>
          <p14:tracePt t="41462" x="7813675" y="2257425"/>
          <p14:tracePt t="41464" x="7821613" y="2249488"/>
          <p14:tracePt t="41466" x="7829550" y="2249488"/>
          <p14:tracePt t="41470" x="7839075" y="2241550"/>
          <p14:tracePt t="41472" x="7847013" y="2241550"/>
          <p14:tracePt t="41475" x="7862888" y="2233613"/>
          <p14:tracePt t="41476" x="7870825" y="2224088"/>
          <p14:tracePt t="41478" x="7878763" y="2224088"/>
          <p14:tracePt t="41481" x="7886700" y="2216150"/>
          <p14:tracePt t="41482" x="7894638" y="2216150"/>
          <p14:tracePt t="41487" x="7902575" y="2208213"/>
          <p14:tracePt t="41490" x="7910513" y="2200275"/>
          <p14:tracePt t="41492" x="7918450" y="2200275"/>
          <p14:tracePt t="41493" x="7926388" y="2192338"/>
          <p14:tracePt t="41494" x="7934325" y="2192338"/>
          <p14:tracePt t="41496" x="7934325" y="2184400"/>
          <p14:tracePt t="41498" x="7942263" y="2184400"/>
          <p14:tracePt t="41501" x="7950200" y="2176463"/>
          <p14:tracePt t="41503" x="7958138" y="2168525"/>
          <p14:tracePt t="41508" x="7966075" y="2160588"/>
          <p14:tracePt t="41509" x="7974013" y="2160588"/>
          <p14:tracePt t="41512" x="7981950" y="2152650"/>
          <p14:tracePt t="41515" x="7989888" y="2152650"/>
          <p14:tracePt t="41517" x="7989888" y="2144713"/>
          <p14:tracePt t="41519" x="7997825" y="2144713"/>
          <p14:tracePt t="41521" x="7997825" y="2136775"/>
          <p14:tracePt t="41525" x="8013700" y="2136775"/>
          <p14:tracePt t="41529" x="8021638" y="2128838"/>
          <p14:tracePt t="41530" x="8029575" y="2120900"/>
          <p14:tracePt t="41532" x="8037513" y="2120900"/>
          <p14:tracePt t="41537" x="8045450" y="2112963"/>
          <p14:tracePt t="41539" x="8053388" y="2105025"/>
          <p14:tracePt t="41541" x="8061325" y="2105025"/>
          <p14:tracePt t="41542" x="8069263" y="2097088"/>
          <p14:tracePt t="41545" x="8077200" y="2097088"/>
          <p14:tracePt t="41546" x="8085138" y="2089150"/>
          <p14:tracePt t="41548" x="8093075" y="2081213"/>
          <p14:tracePt t="41551" x="8101013" y="2081213"/>
          <p14:tracePt t="41553" x="8108950" y="2073275"/>
          <p14:tracePt t="41554" x="8116888" y="2073275"/>
          <p14:tracePt t="41558" x="8124825" y="2065338"/>
          <p14:tracePt t="41560" x="8132763" y="2065338"/>
          <p14:tracePt t="41561" x="8140700" y="2057400"/>
          <p14:tracePt t="41562" x="8148638" y="2057400"/>
          <p14:tracePt t="41564" x="8156575" y="2049463"/>
          <p14:tracePt t="41567" x="8164513" y="2049463"/>
          <p14:tracePt t="41569" x="8172450" y="2041525"/>
          <p14:tracePt t="41570" x="8180388" y="2041525"/>
          <p14:tracePt t="41573" x="8189913" y="2033588"/>
          <p14:tracePt t="41579" x="8205788" y="2025650"/>
          <p14:tracePt t="41580" x="8213725" y="2025650"/>
          <p14:tracePt t="41582" x="8221663" y="2017713"/>
          <p14:tracePt t="41585" x="8229600" y="2017713"/>
          <p14:tracePt t="41586" x="8237538" y="2017713"/>
          <p14:tracePt t="41588" x="8237538" y="2009775"/>
          <p14:tracePt t="41590" x="8245475" y="2009775"/>
          <p14:tracePt t="41592" x="8253413" y="2001838"/>
          <p14:tracePt t="41596" x="8261350" y="2001838"/>
          <p14:tracePt t="41598" x="8261350" y="1993900"/>
          <p14:tracePt t="41600" x="8269288" y="1993900"/>
          <p14:tracePt t="41602" x="8277225" y="1993900"/>
          <p14:tracePt t="41606" x="8285163" y="1985963"/>
          <p14:tracePt t="41612" x="8293100" y="1985963"/>
          <p14:tracePt t="41614" x="8293100" y="1978025"/>
          <p14:tracePt t="41616" x="8301038" y="1978025"/>
          <p14:tracePt t="41620" x="8308975" y="1978025"/>
          <p14:tracePt t="41622" x="8308975" y="1970088"/>
          <p14:tracePt t="41626" x="8316913" y="1970088"/>
          <p14:tracePt t="41630" x="8324850" y="1970088"/>
          <p14:tracePt t="41637" x="8332788" y="1970088"/>
          <p14:tracePt t="41641" x="8340725" y="1962150"/>
          <p14:tracePt t="41642" x="8348663" y="1962150"/>
          <p14:tracePt t="41648" x="8356600" y="1962150"/>
          <p14:tracePt t="41651" x="8364538" y="1962150"/>
          <p14:tracePt t="41655" x="8380413" y="1962150"/>
          <p14:tracePt t="41656" x="8388350" y="1962150"/>
          <p14:tracePt t="41658" x="8396288" y="1962150"/>
          <p14:tracePt t="41660" x="8404225" y="1962150"/>
          <p14:tracePt t="41662" x="8412163" y="1962150"/>
          <p14:tracePt t="41664" x="8420100" y="1962150"/>
          <p14:tracePt t="41666" x="8428038" y="1962150"/>
          <p14:tracePt t="41671" x="8451850" y="1962150"/>
          <p14:tracePt t="41672" x="8459788" y="1954213"/>
          <p14:tracePt t="41674" x="8475663" y="1954213"/>
          <p14:tracePt t="41676" x="8483600" y="1954213"/>
          <p14:tracePt t="41679" x="8491538" y="1954213"/>
          <p14:tracePt t="41680" x="8499475" y="1954213"/>
          <p14:tracePt t="41682" x="8515350" y="1954213"/>
          <p14:tracePt t="41687" x="8540750" y="1954213"/>
          <p14:tracePt t="41689" x="8548688" y="1954213"/>
          <p14:tracePt t="41690" x="8556625" y="1954213"/>
          <p14:tracePt t="41692" x="8572500" y="1954213"/>
          <p14:tracePt t="41694" x="8580438" y="1954213"/>
          <p14:tracePt t="41696" x="8596313" y="1954213"/>
          <p14:tracePt t="41698" x="8604250" y="1954213"/>
          <p14:tracePt t="41701" x="8612188" y="1954213"/>
          <p14:tracePt t="41703" x="8628063" y="1954213"/>
          <p14:tracePt t="41705" x="8636000" y="1954213"/>
          <p14:tracePt t="41706" x="8651875" y="1954213"/>
          <p14:tracePt t="41708" x="8659813" y="1954213"/>
          <p14:tracePt t="41710" x="8667750" y="1954213"/>
          <p14:tracePt t="41712" x="8683625" y="1954213"/>
          <p14:tracePt t="41714" x="8691563" y="1954213"/>
          <p14:tracePt t="41716" x="8707438" y="1962150"/>
          <p14:tracePt t="41720" x="8715375" y="1962150"/>
          <p14:tracePt t="41722" x="8731250" y="1962150"/>
          <p14:tracePt t="41723" x="8739188" y="1962150"/>
          <p14:tracePt t="41724" x="8755063" y="1962150"/>
          <p14:tracePt t="41726" x="8763000" y="1962150"/>
          <p14:tracePt t="41728" x="8770938" y="1962150"/>
          <p14:tracePt t="41731" x="8786813" y="1962150"/>
          <p14:tracePt t="41732" x="8794750" y="1962150"/>
          <p14:tracePt t="41737" x="8818563" y="1970088"/>
          <p14:tracePt t="41739" x="8826500" y="1970088"/>
          <p14:tracePt t="41740" x="8834438" y="1970088"/>
          <p14:tracePt t="41742" x="8842375" y="1970088"/>
          <p14:tracePt t="41745" x="8850313" y="1970088"/>
          <p14:tracePt t="41747" x="8858250" y="1970088"/>
          <p14:tracePt t="41748" x="8866188" y="1970088"/>
          <p14:tracePt t="41751" x="8874125" y="1978025"/>
          <p14:tracePt t="41753" x="8883650" y="1978025"/>
          <p14:tracePt t="41755" x="8891588" y="1978025"/>
          <p14:tracePt t="41758" x="8899525" y="1978025"/>
          <p14:tracePt t="41761" x="8907463" y="1978025"/>
          <p14:tracePt t="41763" x="8915400" y="1985963"/>
          <p14:tracePt t="41765" x="8923338" y="1985963"/>
          <p14:tracePt t="41769" x="8931275" y="1985963"/>
          <p14:tracePt t="41772" x="8939213" y="1985963"/>
          <p14:tracePt t="41774" x="8947150" y="1993900"/>
          <p14:tracePt t="41779" x="8955088" y="1993900"/>
          <p14:tracePt t="41782" x="8963025" y="1993900"/>
          <p14:tracePt t="41786" x="8970963" y="2001838"/>
          <p14:tracePt t="41789" x="8978900" y="2001838"/>
          <p14:tracePt t="41795" x="8986838" y="2001838"/>
          <p14:tracePt t="41797" x="8986838" y="2009775"/>
          <p14:tracePt t="41798" x="8994775" y="2009775"/>
          <p14:tracePt t="41803" x="9002713" y="2009775"/>
          <p14:tracePt t="41807" x="9010650" y="2017713"/>
          <p14:tracePt t="41810" x="9018588" y="2017713"/>
          <p14:tracePt t="41814" x="9026525" y="2017713"/>
          <p14:tracePt t="41816" x="9026525" y="2025650"/>
          <p14:tracePt t="41819" x="9034463" y="2025650"/>
          <p14:tracePt t="41822" x="9042400" y="2033588"/>
          <p14:tracePt t="41824" x="9050338" y="2033588"/>
          <p14:tracePt t="41828" x="9058275" y="2033588"/>
          <p14:tracePt t="41830" x="9058275" y="2041525"/>
          <p14:tracePt t="41833" x="9066213" y="2041525"/>
          <p14:tracePt t="41837" x="9074150" y="2049463"/>
          <p14:tracePt t="41841" x="9082088" y="2049463"/>
          <p14:tracePt t="41842" x="9082088" y="2057400"/>
          <p14:tracePt t="41844" x="9090025" y="2057400"/>
          <p14:tracePt t="41846" x="9097963" y="2057400"/>
          <p14:tracePt t="41848" x="9097963" y="2065338"/>
          <p14:tracePt t="41851" x="9105900" y="2065338"/>
          <p14:tracePt t="41854" x="9113838" y="2073275"/>
          <p14:tracePt t="41857" x="9121775" y="2073275"/>
          <p14:tracePt t="41859" x="9121775" y="2081213"/>
          <p14:tracePt t="41861" x="9129713" y="2081213"/>
          <p14:tracePt t="41862" x="9137650" y="2089150"/>
          <p14:tracePt t="41864" x="9145588" y="2097088"/>
          <p14:tracePt t="41871" x="9153525" y="2105025"/>
          <p14:tracePt t="41875" x="9169400" y="2120900"/>
          <p14:tracePt t="41877" x="9177338" y="2128838"/>
          <p14:tracePt t="41879" x="9185275" y="2136775"/>
          <p14:tracePt t="41881" x="9193213" y="2144713"/>
          <p14:tracePt t="41882" x="9201150" y="2152650"/>
          <p14:tracePt t="41888" x="9217025" y="2168525"/>
          <p14:tracePt t="41889" x="9224963" y="2176463"/>
          <p14:tracePt t="41891" x="9234488" y="2184400"/>
          <p14:tracePt t="41894" x="9242425" y="2192338"/>
          <p14:tracePt t="41897" x="9250363" y="2200275"/>
          <p14:tracePt t="41899" x="9258300" y="2208213"/>
          <p14:tracePt t="41901" x="9266238" y="2216150"/>
          <p14:tracePt t="41904" x="9274175" y="2224088"/>
          <p14:tracePt t="41905" x="9282113" y="2233613"/>
          <p14:tracePt t="41906" x="9290050" y="2241550"/>
          <p14:tracePt t="41910" x="9297988" y="2249488"/>
          <p14:tracePt t="41913" x="9305925" y="2265363"/>
          <p14:tracePt t="41914" x="9313863" y="2273300"/>
          <p14:tracePt t="41916" x="9321800" y="2273300"/>
          <p14:tracePt t="41920" x="9329738" y="2289175"/>
          <p14:tracePt t="41922" x="9337675" y="2297113"/>
          <p14:tracePt t="41927" x="9345613" y="2305050"/>
          <p14:tracePt t="41929" x="9353550" y="2312988"/>
          <p14:tracePt t="41930" x="9361488" y="2320925"/>
          <p14:tracePt t="41937" x="9369425" y="2336800"/>
          <p14:tracePt t="41938" x="9377363" y="2344738"/>
          <p14:tracePt t="41941" x="9385300" y="2344738"/>
          <p14:tracePt t="41942" x="9385300" y="2352675"/>
          <p14:tracePt t="41944" x="9393238" y="2360613"/>
          <p14:tracePt t="41948" x="9401175" y="2368550"/>
          <p14:tracePt t="41950" x="9401175" y="2376488"/>
          <p14:tracePt t="41955" x="9409113" y="2384425"/>
          <p14:tracePt t="41956" x="9417050" y="2392363"/>
          <p14:tracePt t="41960" x="9424988" y="2400300"/>
          <p14:tracePt t="41962" x="9424988" y="2408238"/>
          <p14:tracePt t="41964" x="9432925" y="2416175"/>
          <p14:tracePt t="41969" x="9440863" y="2424113"/>
          <p14:tracePt t="41971" x="9440863" y="2432050"/>
          <p14:tracePt t="41975" x="9448800" y="2439988"/>
          <p14:tracePt t="41976" x="9448800" y="2447925"/>
          <p14:tracePt t="41978" x="9448800" y="2455863"/>
          <p14:tracePt t="41982" x="9456738" y="2463800"/>
          <p14:tracePt t="41987" x="9456738" y="2479675"/>
          <p14:tracePt t="41988" x="9464675" y="2479675"/>
          <p14:tracePt t="41991" x="9464675" y="2487613"/>
          <p14:tracePt t="41992" x="9464675" y="2495550"/>
          <p14:tracePt t="41995" x="9464675" y="2503488"/>
          <p14:tracePt t="41997" x="9464675" y="2511425"/>
          <p14:tracePt t="41998" x="9472613" y="2519363"/>
          <p14:tracePt t="42001" x="9472613" y="2527300"/>
          <p14:tracePt t="42003" x="9472613" y="2535238"/>
          <p14:tracePt t="42007" x="9472613" y="2543175"/>
          <p14:tracePt t="42009" x="9472613" y="2551113"/>
          <p14:tracePt t="42010" x="9480550" y="2559050"/>
          <p14:tracePt t="42013" x="9480550" y="2566988"/>
          <p14:tracePt t="42014" x="9480550" y="2576513"/>
          <p14:tracePt t="42016" x="9480550" y="2584450"/>
          <p14:tracePt t="42019" x="9480550" y="2592388"/>
          <p14:tracePt t="42021" x="9480550" y="2600325"/>
          <p14:tracePt t="42023" x="9480550" y="2608263"/>
          <p14:tracePt t="42024" x="9480550" y="2616200"/>
          <p14:tracePt t="42026" x="9488488" y="2624138"/>
          <p14:tracePt t="42031" x="9488488" y="2632075"/>
          <p14:tracePt t="42032" x="9488488" y="2640013"/>
          <p14:tracePt t="42037" x="9488488" y="2655888"/>
          <p14:tracePt t="42039" x="9488488" y="2663825"/>
          <p14:tracePt t="42040" x="9488488" y="2671763"/>
          <p14:tracePt t="42042" x="9488488" y="2679700"/>
          <p14:tracePt t="42046" x="9488488" y="2687638"/>
          <p14:tracePt t="42049" x="9496425" y="2695575"/>
          <p14:tracePt t="42051" x="9496425" y="2703513"/>
          <p14:tracePt t="42055" x="9496425" y="2711450"/>
          <p14:tracePt t="42059" x="9496425" y="2719388"/>
          <p14:tracePt t="42061" x="9496425" y="2727325"/>
          <p14:tracePt t="42066" x="9496425" y="2735263"/>
          <p14:tracePt t="42072" x="9496425" y="2743200"/>
          <p14:tracePt t="42080" x="9496425" y="2751138"/>
          <p14:tracePt t="42109" x="9496425" y="2759075"/>
          <p14:tracePt t="42201" x="9504363" y="2759075"/>
          <p14:tracePt t="42331" x="9496425" y="2759075"/>
          <p14:tracePt t="42347" x="9488488" y="2767013"/>
          <p14:tracePt t="42352" x="9480550" y="2774950"/>
          <p14:tracePt t="42357" x="9472613" y="2774950"/>
          <p14:tracePt t="42358" x="9464675" y="2782888"/>
          <p14:tracePt t="42362" x="9456738" y="2790825"/>
          <p14:tracePt t="42367" x="9448800" y="2798763"/>
          <p14:tracePt t="42374" x="9440863" y="2806700"/>
          <p14:tracePt t="42375" x="9432925" y="2806700"/>
          <p14:tracePt t="42377" x="9424988" y="2814638"/>
          <p14:tracePt t="42380" x="9417050" y="2822575"/>
          <p14:tracePt t="42382" x="9409113" y="2822575"/>
          <p14:tracePt t="42387" x="9401175" y="2830513"/>
          <p14:tracePt t="42391" x="9393238" y="2838450"/>
          <p14:tracePt t="42392" x="9385300" y="2846388"/>
          <p14:tracePt t="42394" x="9377363" y="2846388"/>
          <p14:tracePt t="42397" x="9377363" y="2854325"/>
          <p14:tracePt t="42398" x="9369425" y="2854325"/>
          <p14:tracePt t="42401" x="9361488" y="2862263"/>
          <p14:tracePt t="42404" x="9353550" y="2862263"/>
          <p14:tracePt t="42408" x="9345613" y="2870200"/>
          <p14:tracePt t="42410" x="9337675" y="2878138"/>
          <p14:tracePt t="42412" x="9329738" y="2878138"/>
          <p14:tracePt t="42417" x="9321800" y="2886075"/>
          <p14:tracePt t="42420" x="9313863" y="2886075"/>
          <p14:tracePt t="42425" x="9297988" y="2894013"/>
          <p14:tracePt t="42428" x="9290050" y="2901950"/>
          <p14:tracePt t="42430" x="9282113" y="2901950"/>
          <p14:tracePt t="42437" x="9266238" y="2909888"/>
          <p14:tracePt t="42440" x="9258300" y="2909888"/>
          <p14:tracePt t="42443" x="9250363" y="2919413"/>
          <p14:tracePt t="42446" x="9242425" y="2919413"/>
          <p14:tracePt t="42451" x="9234488" y="2927350"/>
          <p14:tracePt t="42455" x="9224963" y="2927350"/>
          <p14:tracePt t="42459" x="9217025" y="2935288"/>
          <p14:tracePt t="42462" x="9209088" y="2935288"/>
          <p14:tracePt t="42466" x="9201150" y="2935288"/>
          <p14:tracePt t="42469" x="9201150" y="2943225"/>
          <p14:tracePt t="42473" x="9193213" y="2943225"/>
          <p14:tracePt t="42481" x="9185275" y="2943225"/>
          <p14:tracePt t="42487" x="9177338" y="2951163"/>
          <p14:tracePt t="42494" x="9169400" y="2951163"/>
          <p14:tracePt t="42499" x="9161463" y="2951163"/>
          <p14:tracePt t="42503" x="9153525" y="2951163"/>
          <p14:tracePt t="42505" x="9153525" y="2959100"/>
          <p14:tracePt t="42507" x="9145588" y="2959100"/>
          <p14:tracePt t="42511" x="9137650" y="2959100"/>
          <p14:tracePt t="42513" x="9129713" y="2959100"/>
          <p14:tracePt t="42516" x="9121775" y="2959100"/>
          <p14:tracePt t="42519" x="9113838" y="2959100"/>
          <p14:tracePt t="42521" x="9105900" y="2959100"/>
          <p14:tracePt t="42523" x="9097963" y="2959100"/>
          <p14:tracePt t="42524" x="9090025" y="2959100"/>
          <p14:tracePt t="42526" x="9082088" y="2959100"/>
          <p14:tracePt t="42528" x="9074150" y="2959100"/>
          <p14:tracePt t="42530" x="9066213" y="2959100"/>
          <p14:tracePt t="42532" x="9058275" y="2959100"/>
          <p14:tracePt t="42537" x="9042400" y="2959100"/>
          <p14:tracePt t="42539" x="9034463" y="2951163"/>
          <p14:tracePt t="42541" x="9018588" y="2951163"/>
          <p14:tracePt t="42542" x="9010650" y="2951163"/>
          <p14:tracePt t="42545" x="9002713" y="2951163"/>
          <p14:tracePt t="42546" x="8986838" y="2951163"/>
          <p14:tracePt t="42548" x="8978900" y="2951163"/>
          <p14:tracePt t="42551" x="8970963" y="2951163"/>
          <p14:tracePt t="42553" x="8955088" y="2951163"/>
          <p14:tracePt t="42555" x="8939213" y="2951163"/>
          <p14:tracePt t="42556" x="8931275" y="2951163"/>
          <p14:tracePt t="42558" x="8915400" y="2951163"/>
          <p14:tracePt t="42560" x="8899525" y="2951163"/>
          <p14:tracePt t="42562" x="8883650" y="2951163"/>
          <p14:tracePt t="42564" x="8866188" y="2951163"/>
          <p14:tracePt t="42566" x="8850313" y="2951163"/>
          <p14:tracePt t="42569" x="8826500" y="2951163"/>
          <p14:tracePt t="42571" x="8810625" y="2951163"/>
          <p14:tracePt t="42572" x="8794750" y="2951163"/>
          <p14:tracePt t="42574" x="8770938" y="2943225"/>
          <p14:tracePt t="42577" x="8747125" y="2943225"/>
          <p14:tracePt t="42578" x="8731250" y="2943225"/>
          <p14:tracePt t="42580" x="8707438" y="2943225"/>
          <p14:tracePt t="42583" x="8683625" y="2935288"/>
          <p14:tracePt t="42587" x="8636000" y="2935288"/>
          <p14:tracePt t="42589" x="8612188" y="2935288"/>
          <p14:tracePt t="42591" x="8588375" y="2935288"/>
          <p14:tracePt t="42592" x="8564563" y="2935288"/>
          <p14:tracePt t="42594" x="8540750" y="2935288"/>
          <p14:tracePt t="42596" x="8515350" y="2935288"/>
          <p14:tracePt t="42598" x="8491538" y="2927350"/>
          <p14:tracePt t="42601" x="8459788" y="2927350"/>
          <p14:tracePt t="42603" x="8435975" y="2927350"/>
          <p14:tracePt t="42604" x="8412163" y="2927350"/>
          <p14:tracePt t="42609" x="8356600" y="2919413"/>
          <p14:tracePt t="42610" x="8324850" y="2919413"/>
          <p14:tracePt t="42612" x="8301038" y="2909888"/>
          <p14:tracePt t="42615" x="8277225" y="2909888"/>
          <p14:tracePt t="42617" x="8245475" y="2909888"/>
          <p14:tracePt t="42620" x="8221663" y="2909888"/>
          <p14:tracePt t="42623" x="8172450" y="2909888"/>
          <p14:tracePt t="42625" x="8140700" y="2909888"/>
          <p14:tracePt t="42626" x="8116888" y="2909888"/>
          <p14:tracePt t="42628" x="8093075" y="2909888"/>
          <p14:tracePt t="42630" x="8069263" y="2909888"/>
          <p14:tracePt t="42632" x="8037513" y="2909888"/>
          <p14:tracePt t="42637" x="7989888" y="2901950"/>
          <p14:tracePt t="42641" x="7942263" y="2901950"/>
          <p14:tracePt t="42643" x="7918450" y="2901950"/>
          <p14:tracePt t="42644" x="7894638" y="2901950"/>
          <p14:tracePt t="42646" x="7878763" y="2901950"/>
          <p14:tracePt t="42648" x="7854950" y="2901950"/>
          <p14:tracePt t="42651" x="7829550" y="2901950"/>
          <p14:tracePt t="42653" x="7805738" y="2901950"/>
          <p14:tracePt t="42655" x="7781925" y="2901950"/>
          <p14:tracePt t="42656" x="7758113" y="2901950"/>
          <p14:tracePt t="42658" x="7742238" y="2901950"/>
          <p14:tracePt t="42660" x="7718425" y="2894013"/>
          <p14:tracePt t="42662" x="7694613" y="2894013"/>
          <p14:tracePt t="42664" x="7670800" y="2894013"/>
          <p14:tracePt t="42666" x="7654925" y="2894013"/>
          <p14:tracePt t="42671" x="7607300" y="2886075"/>
          <p14:tracePt t="42673" x="7591425" y="2886075"/>
          <p14:tracePt t="42674" x="7567613" y="2886075"/>
          <p14:tracePt t="42676" x="7551738" y="2886075"/>
          <p14:tracePt t="42678" x="7527925" y="2886075"/>
          <p14:tracePt t="42680" x="7504113" y="2886075"/>
          <p14:tracePt t="42682" x="7478713" y="2886075"/>
          <p14:tracePt t="42687" x="7439025" y="2878138"/>
          <p14:tracePt t="42689" x="7415213" y="2878138"/>
          <p14:tracePt t="42690" x="7391400" y="2878138"/>
          <p14:tracePt t="42692" x="7367588" y="2870200"/>
          <p14:tracePt t="42694" x="7351713" y="2870200"/>
          <p14:tracePt t="42696" x="7327900" y="2870200"/>
          <p14:tracePt t="42698" x="7304088" y="2870200"/>
          <p14:tracePt t="42700" x="7280275" y="2870200"/>
          <p14:tracePt t="42702" x="7256463" y="2870200"/>
          <p14:tracePt t="42704" x="7232650" y="2870200"/>
          <p14:tracePt t="42706" x="7208838" y="2862263"/>
          <p14:tracePt t="42708" x="7185025" y="2862263"/>
          <p14:tracePt t="42710" x="7161213" y="2862263"/>
          <p14:tracePt t="42712" x="7135813" y="2862263"/>
          <p14:tracePt t="42714" x="7112000" y="2862263"/>
          <p14:tracePt t="42716" x="7088188" y="2870200"/>
          <p14:tracePt t="42718" x="7072313" y="2870200"/>
          <p14:tracePt t="42720" x="7048500" y="2870200"/>
          <p14:tracePt t="42722" x="7024688" y="2878138"/>
          <p14:tracePt t="42725" x="7000875" y="2878138"/>
          <p14:tracePt t="42726" x="6985000" y="2878138"/>
          <p14:tracePt t="42728" x="6961188" y="2886075"/>
          <p14:tracePt t="42731" x="6945313" y="2886075"/>
          <p14:tracePt t="42732" x="6921500" y="2886075"/>
          <p14:tracePt t="42737" x="6889750" y="2894013"/>
          <p14:tracePt t="42739" x="6865938" y="2894013"/>
          <p14:tracePt t="42740" x="6850063" y="2901950"/>
          <p14:tracePt t="42743" x="6834188" y="2901950"/>
          <p14:tracePt t="42744" x="6818313" y="2901950"/>
          <p14:tracePt t="42747" x="6802438" y="2909888"/>
          <p14:tracePt t="42748" x="6794500" y="2909888"/>
          <p14:tracePt t="42751" x="6777038" y="2909888"/>
          <p14:tracePt t="42753" x="6769100" y="2909888"/>
          <p14:tracePt t="42756" x="6753225" y="2909888"/>
          <p14:tracePt t="42757" x="6745288" y="2919413"/>
          <p14:tracePt t="42758" x="6737350" y="2919413"/>
          <p14:tracePt t="42760" x="6729413" y="2919413"/>
          <p14:tracePt t="42762" x="6713538" y="2919413"/>
          <p14:tracePt t="42764" x="6705600" y="2919413"/>
          <p14:tracePt t="42769" x="6697663" y="2919413"/>
          <p14:tracePt t="42773" x="6681788" y="2919413"/>
          <p14:tracePt t="42774" x="6673850" y="2927350"/>
          <p14:tracePt t="42779" x="6665913" y="2927350"/>
          <p14:tracePt t="42782" x="6657975" y="2927350"/>
          <p14:tracePt t="42787" x="6642100" y="2927350"/>
          <p14:tracePt t="42790" x="6634163" y="2927350"/>
          <p14:tracePt t="42793" x="6626225" y="2927350"/>
          <p14:tracePt t="42796" x="6618288" y="2927350"/>
          <p14:tracePt t="42798" x="6610350" y="2927350"/>
          <p14:tracePt t="42801" x="6602413" y="2927350"/>
          <p14:tracePt t="42805" x="6594475" y="2927350"/>
          <p14:tracePt t="42806" x="6586538" y="2927350"/>
          <p14:tracePt t="42810" x="6578600" y="2927350"/>
          <p14:tracePt t="42812" x="6570663" y="2927350"/>
          <p14:tracePt t="42814" x="6562725" y="2927350"/>
          <p14:tracePt t="42819" x="6554788" y="2935288"/>
          <p14:tracePt t="42821" x="6546850" y="2935288"/>
          <p14:tracePt t="42822" x="6538913" y="2935288"/>
          <p14:tracePt t="42825" x="6530975" y="2935288"/>
          <p14:tracePt t="42828" x="6523038" y="2935288"/>
          <p14:tracePt t="42830" x="6515100" y="2943225"/>
          <p14:tracePt t="42832" x="6507163" y="2943225"/>
          <p14:tracePt t="42837" x="6499225" y="2943225"/>
          <p14:tracePt t="42839" x="6491288" y="2951163"/>
          <p14:tracePt t="42841" x="6483350" y="2951163"/>
          <p14:tracePt t="42842" x="6475413" y="2951163"/>
          <p14:tracePt t="42844" x="6467475" y="2951163"/>
          <p14:tracePt t="42846" x="6459538" y="2951163"/>
          <p14:tracePt t="42848" x="6459538" y="2959100"/>
          <p14:tracePt t="42851" x="6451600" y="2959100"/>
          <p14:tracePt t="42853" x="6442075" y="2959100"/>
          <p14:tracePt t="42854" x="6434138" y="2959100"/>
          <p14:tracePt t="42858" x="6426200" y="2959100"/>
          <p14:tracePt t="42859" x="6418263" y="2967038"/>
          <p14:tracePt t="42860" x="6410325" y="2967038"/>
          <p14:tracePt t="42863" x="6402388" y="2967038"/>
          <p14:tracePt t="42864" x="6394450" y="2967038"/>
          <p14:tracePt t="42866" x="6386513" y="2974975"/>
          <p14:tracePt t="42869" x="6378575" y="2974975"/>
          <p14:tracePt t="42874" x="6362700" y="2982913"/>
          <p14:tracePt t="42875" x="6354763" y="2982913"/>
          <p14:tracePt t="42876" x="6338888" y="2982913"/>
          <p14:tracePt t="42879" x="6330950" y="2982913"/>
          <p14:tracePt t="42880" x="6323013" y="2982913"/>
          <p14:tracePt t="42883" x="6315075" y="2990850"/>
          <p14:tracePt t="42887" x="6291263" y="2990850"/>
          <p14:tracePt t="42891" x="6267450" y="2998788"/>
          <p14:tracePt t="42892" x="6251575" y="2998788"/>
          <p14:tracePt t="42894" x="6243638" y="2998788"/>
          <p14:tracePt t="42896" x="6227763" y="2998788"/>
          <p14:tracePt t="42899" x="6219825" y="3006725"/>
          <p14:tracePt t="42901" x="6203950" y="3006725"/>
          <p14:tracePt t="42904" x="6172200" y="3006725"/>
          <p14:tracePt t="42907" x="6164263" y="3014663"/>
          <p14:tracePt t="42909" x="6148388" y="3014663"/>
          <p14:tracePt t="42910" x="6132513" y="3014663"/>
          <p14:tracePt t="42912" x="6124575" y="3022600"/>
          <p14:tracePt t="42914" x="6108700" y="3022600"/>
          <p14:tracePt t="42919" x="6083300" y="3030538"/>
          <p14:tracePt t="42921" x="6067425" y="3030538"/>
          <p14:tracePt t="42923" x="6059488" y="3030538"/>
          <p14:tracePt t="42925" x="6043613" y="3030538"/>
          <p14:tracePt t="42926" x="6027738" y="3038475"/>
          <p14:tracePt t="42928" x="6019800" y="3038475"/>
          <p14:tracePt t="42930" x="6011863" y="3038475"/>
          <p14:tracePt t="42932" x="5995988" y="3038475"/>
          <p14:tracePt t="42937" x="5972175" y="3046413"/>
          <p14:tracePt t="42939" x="5964238" y="3046413"/>
          <p14:tracePt t="42941" x="5956300" y="3054350"/>
          <p14:tracePt t="42942" x="5940425" y="3054350"/>
          <p14:tracePt t="42945" x="5932488" y="3054350"/>
          <p14:tracePt t="42946" x="5924550" y="3062288"/>
          <p14:tracePt t="42948" x="5908675" y="3062288"/>
          <p14:tracePt t="42951" x="5900738" y="3062288"/>
          <p14:tracePt t="42955" x="5884863" y="3070225"/>
          <p14:tracePt t="42957" x="5876925" y="3070225"/>
          <p14:tracePt t="42958" x="5861050" y="3070225"/>
          <p14:tracePt t="42961" x="5853113" y="3070225"/>
          <p14:tracePt t="42973" x="5797550" y="3078163"/>
          <p14:tracePt t="42975" x="5789613" y="3078163"/>
          <p14:tracePt t="42977" x="5781675" y="3078163"/>
          <p14:tracePt t="42978" x="5773738" y="3078163"/>
          <p14:tracePt t="42981" x="5765800" y="3086100"/>
          <p14:tracePt t="42983" x="5757863" y="3086100"/>
          <p14:tracePt t="42987" x="5732463" y="3086100"/>
          <p14:tracePt t="42990" x="5724525" y="3094038"/>
          <p14:tracePt t="42991" x="5716588" y="3094038"/>
          <p14:tracePt t="42992" x="5700713" y="3094038"/>
          <p14:tracePt t="42994" x="5692775" y="3094038"/>
          <p14:tracePt t="42997" x="5676900" y="3094038"/>
          <p14:tracePt t="42998" x="5668963" y="3094038"/>
          <p14:tracePt t="43001" x="5653088" y="3094038"/>
          <p14:tracePt t="43003" x="5637213" y="3094038"/>
          <p14:tracePt t="43006" x="5621338" y="3086100"/>
          <p14:tracePt t="43007" x="5605463" y="3086100"/>
          <p14:tracePt t="43008" x="5589588" y="3086100"/>
          <p14:tracePt t="43010" x="5573713" y="3086100"/>
          <p14:tracePt t="43012" x="5557838" y="3086100"/>
          <p14:tracePt t="43014" x="5534025" y="3086100"/>
          <p14:tracePt t="43016" x="5518150" y="3086100"/>
          <p14:tracePt t="43020" x="5494338" y="3086100"/>
          <p14:tracePt t="43022" x="5446713" y="3086100"/>
          <p14:tracePt t="43024" x="5422900" y="3078163"/>
          <p14:tracePt t="43027" x="5397500" y="3078163"/>
          <p14:tracePt t="43029" x="5373688" y="3078163"/>
          <p14:tracePt t="43030" x="5357813" y="3078163"/>
          <p14:tracePt t="43032" x="5326063" y="3078163"/>
          <p14:tracePt t="43037" x="5278438" y="3078163"/>
          <p14:tracePt t="43039" x="5254625" y="3078163"/>
          <p14:tracePt t="43040" x="5230813" y="3078163"/>
          <p14:tracePt t="43042" x="5207000" y="3078163"/>
          <p14:tracePt t="43044" x="5175250" y="3078163"/>
          <p14:tracePt t="43046" x="5151438" y="3078163"/>
          <p14:tracePt t="43048" x="5127625" y="3078163"/>
          <p14:tracePt t="43051" x="5103813" y="3078163"/>
          <p14:tracePt t="43053" x="5072063" y="3078163"/>
          <p14:tracePt t="43055" x="5046663" y="3078163"/>
          <p14:tracePt t="43056" x="5022850" y="3078163"/>
          <p14:tracePt t="43059" x="4999038" y="3086100"/>
          <p14:tracePt t="43061" x="4975225" y="3086100"/>
          <p14:tracePt t="43062" x="4951413" y="3086100"/>
          <p14:tracePt t="43064" x="4927600" y="3086100"/>
          <p14:tracePt t="43067" x="4903788" y="3086100"/>
          <p14:tracePt t="43070" x="4887913" y="3086100"/>
          <p14:tracePt t="43071" x="4864100" y="3094038"/>
          <p14:tracePt t="43072" x="4840288" y="3094038"/>
          <p14:tracePt t="43075" x="4816475" y="3094038"/>
          <p14:tracePt t="43076" x="4792663" y="3094038"/>
          <p14:tracePt t="43078" x="4776788" y="3094038"/>
          <p14:tracePt t="43080" x="4752975" y="3101975"/>
          <p14:tracePt t="43082" x="4729163" y="3101975"/>
          <p14:tracePt t="43087" x="4687888" y="3101975"/>
          <p14:tracePt t="43091" x="4640263" y="3101975"/>
          <p14:tracePt t="43093" x="4616450" y="3101975"/>
          <p14:tracePt t="43094" x="4592638" y="3101975"/>
          <p14:tracePt t="43096" x="4568825" y="3109913"/>
          <p14:tracePt t="43098" x="4552950" y="3109913"/>
          <p14:tracePt t="43101" x="4529138" y="3109913"/>
          <p14:tracePt t="43104" x="4505325" y="3109913"/>
          <p14:tracePt t="43108" x="4465638" y="3117850"/>
          <p14:tracePt t="43109" x="4441825" y="3117850"/>
          <p14:tracePt t="43110" x="4418013" y="3117850"/>
          <p14:tracePt t="43112" x="4402138" y="3117850"/>
          <p14:tracePt t="43114" x="4378325" y="3117850"/>
          <p14:tracePt t="43116" x="4352925" y="3117850"/>
          <p14:tracePt t="43119" x="4329113" y="3117850"/>
          <p14:tracePt t="43123" x="4289425" y="3117850"/>
          <p14:tracePt t="43125" x="4273550" y="3117850"/>
          <p14:tracePt t="43126" x="4249738" y="3117850"/>
          <p14:tracePt t="43128" x="4233863" y="3117850"/>
          <p14:tracePt t="43130" x="4217988" y="3117850"/>
          <p14:tracePt t="43132" x="4202113" y="3117850"/>
          <p14:tracePt t="43137" x="4170363" y="3117850"/>
          <p14:tracePt t="43140" x="4162425" y="3117850"/>
          <p14:tracePt t="43141" x="4146550" y="3117850"/>
          <p14:tracePt t="43142" x="4130675" y="3117850"/>
          <p14:tracePt t="43144" x="4122738" y="3117850"/>
          <p14:tracePt t="43146" x="4106863" y="3117850"/>
          <p14:tracePt t="43148" x="4098925" y="3117850"/>
          <p14:tracePt t="43151" x="4090988" y="3117850"/>
          <p14:tracePt t="43154" x="4075113" y="3117850"/>
          <p14:tracePt t="43156" x="4067175" y="3117850"/>
          <p14:tracePt t="43158" x="4059238" y="3117850"/>
          <p14:tracePt t="43161" x="4051300" y="3117850"/>
          <p14:tracePt t="43164" x="4043363" y="3117850"/>
          <p14:tracePt t="43166" x="4035425" y="3117850"/>
          <p14:tracePt t="43171" x="4027488" y="3117850"/>
          <p14:tracePt t="43177" x="4019550" y="3117850"/>
          <p14:tracePt t="43181" x="4011613" y="3117850"/>
          <p14:tracePt t="43189" x="4002088" y="3117850"/>
          <p14:tracePt t="43197" x="4002088" y="3125788"/>
          <p14:tracePt t="43265" x="3994150" y="3125788"/>
          <p14:tracePt t="43273" x="3986213" y="3125788"/>
          <p14:tracePt t="43275" x="3986213" y="3133725"/>
          <p14:tracePt t="43276" x="3978275" y="3133725"/>
          <p14:tracePt t="43281" x="3970338" y="3133725"/>
          <p14:tracePt t="43282" x="3962400" y="3133725"/>
          <p14:tracePt t="43287" x="3954463" y="3141663"/>
          <p14:tracePt t="43289" x="3946525" y="3141663"/>
          <p14:tracePt t="43291" x="3938588" y="3141663"/>
          <p14:tracePt t="43295" x="3930650" y="3141663"/>
          <p14:tracePt t="43296" x="3922713" y="3149600"/>
          <p14:tracePt t="43301" x="3914775" y="3149600"/>
          <p14:tracePt t="43304" x="3906838" y="3149600"/>
          <p14:tracePt t="43307" x="3898900" y="3149600"/>
          <p14:tracePt t="43309" x="3898900" y="3157538"/>
          <p14:tracePt t="43310" x="3890963" y="3157538"/>
          <p14:tracePt t="43315" x="3883025" y="3157538"/>
          <p14:tracePt t="43319" x="3875088" y="3157538"/>
          <p14:tracePt t="43323" x="3867150" y="3157538"/>
          <p14:tracePt t="43325" x="3867150" y="3165475"/>
          <p14:tracePt t="43328" x="3859213" y="3165475"/>
          <p14:tracePt t="43333" x="3851275" y="3165475"/>
          <p14:tracePt t="43336" x="3843338" y="3165475"/>
          <p14:tracePt t="43342" x="3835400" y="3173413"/>
          <p14:tracePt t="43346" x="3827463" y="3173413"/>
          <p14:tracePt t="43351" x="3819525" y="3173413"/>
          <p14:tracePt t="43356" x="3811588" y="3181350"/>
          <p14:tracePt t="43358" x="3803650" y="3181350"/>
          <p14:tracePt t="43360" x="3795713" y="3181350"/>
          <p14:tracePt t="43364" x="3787775" y="3189288"/>
          <p14:tracePt t="43366" x="3779838" y="3189288"/>
          <p14:tracePt t="43374" x="3763963" y="3197225"/>
          <p14:tracePt t="43375" x="3756025" y="3197225"/>
          <p14:tracePt t="43378" x="3748088" y="3197225"/>
          <p14:tracePt t="43380" x="3740150" y="3205163"/>
          <p14:tracePt t="43382" x="3732213" y="3205163"/>
          <p14:tracePt t="43387" x="3724275" y="3213100"/>
          <p14:tracePt t="43391" x="3708400" y="3213100"/>
          <p14:tracePt t="43392" x="3700463" y="3221038"/>
          <p14:tracePt t="43394" x="3692525" y="3221038"/>
          <p14:tracePt t="43397" x="3684588" y="3221038"/>
          <p14:tracePt t="43398" x="3684588" y="3228975"/>
          <p14:tracePt t="43401" x="3676650" y="3228975"/>
          <p14:tracePt t="43403" x="3668713" y="3228975"/>
          <p14:tracePt t="43405" x="3660775" y="3236913"/>
          <p14:tracePt t="43407" x="3651250" y="3236913"/>
          <p14:tracePt t="43409" x="3643313" y="3236913"/>
          <p14:tracePt t="43410" x="3643313" y="3244850"/>
          <p14:tracePt t="43412" x="3635375" y="3244850"/>
          <p14:tracePt t="43414" x="3627438" y="3244850"/>
          <p14:tracePt t="43416" x="3619500" y="3252788"/>
          <p14:tracePt t="43420" x="3611563" y="3252788"/>
          <p14:tracePt t="43423" x="3603625" y="3262313"/>
          <p14:tracePt t="43425" x="3595688" y="3262313"/>
          <p14:tracePt t="43426" x="3587750" y="3262313"/>
          <p14:tracePt t="43431" x="3579813" y="3270250"/>
          <p14:tracePt t="43437" x="3571875" y="3270250"/>
          <p14:tracePt t="43440" x="3563938" y="3270250"/>
          <p14:tracePt t="43441" x="3563938" y="3278188"/>
          <p14:tracePt t="43442" x="3556000" y="3278188"/>
          <p14:tracePt t="43449" x="3548063" y="3278188"/>
          <p14:tracePt t="43453" x="3548063" y="3286125"/>
          <p14:tracePt t="43456" x="3540125" y="3286125"/>
          <p14:tracePt t="43470" x="3532188" y="3286125"/>
          <p14:tracePt t="43477" x="3532188" y="3294063"/>
          <p14:tracePt t="43487" x="3524250" y="3294063"/>
          <p14:tracePt t="43492" x="3524250" y="3302000"/>
          <p14:tracePt t="43496" x="3516313" y="3302000"/>
          <p14:tracePt t="43503" x="3516313" y="3309938"/>
          <p14:tracePt t="43508" x="3508375" y="3309938"/>
          <p14:tracePt t="43515" x="3508375" y="3317875"/>
          <p14:tracePt t="43527" x="3500438" y="3317875"/>
          <p14:tracePt t="43529" x="3500438" y="3325813"/>
          <p14:tracePt t="43545" x="3492500" y="3333750"/>
          <p14:tracePt t="43555" x="3484563" y="3333750"/>
          <p14:tracePt t="43557" x="3484563" y="3341688"/>
          <p14:tracePt t="43562" x="3476625" y="3341688"/>
          <p14:tracePt t="43569" x="3476625" y="3349625"/>
          <p14:tracePt t="43572" x="3468688" y="3349625"/>
          <p14:tracePt t="43583" x="3460750" y="3349625"/>
          <p14:tracePt t="43587" x="3460750" y="3357563"/>
          <p14:tracePt t="44473" x="3468688" y="3357563"/>
          <p14:tracePt t="44487" x="3476625" y="3357563"/>
          <p14:tracePt t="44493" x="3484563" y="3357563"/>
          <p14:tracePt t="44497" x="3492500" y="3357563"/>
          <p14:tracePt t="44498" x="3500438" y="3357563"/>
          <p14:tracePt t="44503" x="3508375" y="3357563"/>
          <p14:tracePt t="44507" x="3516313" y="3357563"/>
          <p14:tracePt t="44511" x="3524250" y="3357563"/>
          <p14:tracePt t="44514" x="3532188" y="3357563"/>
          <p14:tracePt t="44521" x="3540125" y="3357563"/>
          <p14:tracePt t="44527" x="3548063" y="3357563"/>
          <p14:tracePt t="44532" x="3556000" y="3357563"/>
          <p14:tracePt t="44543" x="3563938" y="3357563"/>
          <p14:tracePt t="44631" x="3556000" y="3357563"/>
          <p14:tracePt t="44653" x="3556000" y="3365500"/>
          <p14:tracePt t="44697" x="3548063" y="3365500"/>
          <p14:tracePt t="44717" x="3540125" y="3365500"/>
          <p14:tracePt t="44793" x="3532188" y="3365500"/>
          <p14:tracePt t="44915" x="3524250" y="3365500"/>
          <p14:tracePt t="44921" x="3516313" y="3373438"/>
          <p14:tracePt t="44923" x="3508375" y="3373438"/>
          <p14:tracePt t="44925" x="3500438" y="3373438"/>
          <p14:tracePt t="44929" x="3492500" y="3373438"/>
          <p14:tracePt t="44930" x="3484563" y="3373438"/>
          <p14:tracePt t="44932" x="3476625" y="3373438"/>
          <p14:tracePt t="44937" x="3460750" y="3373438"/>
          <p14:tracePt t="44939" x="3452813" y="3373438"/>
          <p14:tracePt t="44941" x="3444875" y="3373438"/>
          <p14:tracePt t="44942" x="3436938" y="3373438"/>
          <p14:tracePt t="44944" x="3429000" y="3365500"/>
          <p14:tracePt t="44948" x="3421063" y="3365500"/>
          <p14:tracePt t="44951" x="3413125" y="3365500"/>
          <p14:tracePt t="44953" x="3397250" y="3365500"/>
          <p14:tracePt t="44955" x="3389313" y="3365500"/>
          <p14:tracePt t="44956" x="3373438" y="3365500"/>
          <p14:tracePt t="44958" x="3365500" y="3365500"/>
          <p14:tracePt t="44960" x="3349625" y="3365500"/>
          <p14:tracePt t="44972" x="3276600" y="3357563"/>
          <p14:tracePt t="44973" x="3260725" y="3357563"/>
          <p14:tracePt t="44974" x="3244850" y="3357563"/>
          <p14:tracePt t="44976" x="3236913" y="3357563"/>
          <p14:tracePt t="44978" x="3221038" y="3349625"/>
          <p14:tracePt t="44981" x="3197225" y="3349625"/>
          <p14:tracePt t="44982" x="3181350" y="3349625"/>
          <p14:tracePt t="44987" x="3141663" y="3341688"/>
          <p14:tracePt t="44989" x="3125788" y="3341688"/>
          <p14:tracePt t="44990" x="3101975" y="3341688"/>
          <p14:tracePt t="44993" x="3078163" y="3341688"/>
          <p14:tracePt t="44995" x="3062288" y="3333750"/>
          <p14:tracePt t="44998" x="3038475" y="3333750"/>
          <p14:tracePt t="44999" x="3022600" y="3333750"/>
          <p14:tracePt t="45001" x="2998788" y="3325813"/>
          <p14:tracePt t="45003" x="2982913" y="3325813"/>
          <p14:tracePt t="45004" x="2957513" y="3325813"/>
          <p14:tracePt t="45007" x="2941638" y="3317875"/>
          <p14:tracePt t="45008" x="2917825" y="3317875"/>
          <p14:tracePt t="45011" x="2901950" y="3317875"/>
          <p14:tracePt t="45013" x="2878138" y="3317875"/>
          <p14:tracePt t="45014" x="2862263" y="3317875"/>
          <p14:tracePt t="45016" x="2846388" y="3317875"/>
          <p14:tracePt t="45019" x="2830513" y="3317875"/>
          <p14:tracePt t="45021" x="2814638" y="3317875"/>
          <p14:tracePt t="45023" x="2798763" y="3317875"/>
          <p14:tracePt t="45024" x="2782888" y="3317875"/>
          <p14:tracePt t="45026" x="2767013" y="3317875"/>
          <p14:tracePt t="45029" x="2751138" y="3317875"/>
          <p14:tracePt t="45030" x="2735263" y="3317875"/>
          <p14:tracePt t="45032" x="2727325" y="3317875"/>
          <p14:tracePt t="45037" x="2695575" y="3317875"/>
          <p14:tracePt t="45039" x="2687638" y="3317875"/>
          <p14:tracePt t="45040" x="2679700" y="3317875"/>
          <p14:tracePt t="45043" x="2663825" y="3317875"/>
          <p14:tracePt t="45044" x="2655888" y="3317875"/>
          <p14:tracePt t="45046" x="2647950" y="3317875"/>
          <p14:tracePt t="45048" x="2640013" y="3317875"/>
          <p14:tracePt t="45051" x="2624138" y="3317875"/>
          <p14:tracePt t="45053" x="2616200" y="3317875"/>
          <p14:tracePt t="45055" x="2606675" y="3317875"/>
          <p14:tracePt t="45056" x="2598738" y="3317875"/>
          <p14:tracePt t="45059" x="2590800" y="3317875"/>
          <p14:tracePt t="45061" x="2582863" y="3317875"/>
          <p14:tracePt t="45062" x="2574925" y="3317875"/>
          <p14:tracePt t="45064" x="2566988" y="3317875"/>
          <p14:tracePt t="45066" x="2559050" y="3317875"/>
          <p14:tracePt t="45070" x="2551113" y="3317875"/>
          <p14:tracePt t="45071" x="2543175" y="3317875"/>
          <p14:tracePt t="45072" x="2535238" y="3317875"/>
          <p14:tracePt t="45074" x="2527300" y="3317875"/>
          <p14:tracePt t="45078" x="2519363" y="3317875"/>
          <p14:tracePt t="45080" x="2511425" y="3309938"/>
          <p14:tracePt t="45086" x="2503488" y="3309938"/>
          <p14:tracePt t="45089" x="2495550" y="3309938"/>
          <p14:tracePt t="45092" x="2487613" y="3309938"/>
          <p14:tracePt t="45096" x="2479675" y="3317875"/>
          <p14:tracePt t="45104" x="2471738" y="3317875"/>
          <p14:tracePt t="45106" x="2463800" y="3317875"/>
          <p14:tracePt t="45110" x="2455863" y="3317875"/>
          <p14:tracePt t="45112" x="2447925" y="3317875"/>
          <p14:tracePt t="45116" x="2439988" y="3317875"/>
          <p14:tracePt t="45123" x="2424113" y="3317875"/>
          <p14:tracePt t="45124" x="2416175" y="3325813"/>
          <p14:tracePt t="45128" x="2408238" y="3325813"/>
          <p14:tracePt t="45130" x="2400300" y="3325813"/>
          <p14:tracePt t="45132" x="2392363" y="3325813"/>
          <p14:tracePt t="45137" x="2376488" y="3325813"/>
          <p14:tracePt t="45140" x="2360613" y="3333750"/>
          <p14:tracePt t="45142" x="2344738" y="3333750"/>
          <p14:tracePt t="45144" x="2336800" y="3333750"/>
          <p14:tracePt t="45146" x="2328863" y="3333750"/>
          <p14:tracePt t="45148" x="2312988" y="3333750"/>
          <p14:tracePt t="45151" x="2305050" y="3333750"/>
          <p14:tracePt t="45153" x="2297113" y="3333750"/>
          <p14:tracePt t="45155" x="2281238" y="3333750"/>
          <p14:tracePt t="45156" x="2273300" y="3333750"/>
          <p14:tracePt t="45159" x="2255838" y="3333750"/>
          <p14:tracePt t="45160" x="2239963" y="3333750"/>
          <p14:tracePt t="45162" x="2232025" y="3333750"/>
          <p14:tracePt t="45164" x="2216150" y="3333750"/>
          <p14:tracePt t="45166" x="2200275" y="3333750"/>
          <p14:tracePt t="45171" x="2176463" y="3333750"/>
          <p14:tracePt t="45172" x="2160588" y="3333750"/>
          <p14:tracePt t="45174" x="2152650" y="3333750"/>
          <p14:tracePt t="45176" x="2136775" y="3333750"/>
          <p14:tracePt t="45178" x="2128838" y="3333750"/>
          <p14:tracePt t="45181" x="2112963" y="3333750"/>
          <p14:tracePt t="45182" x="2097088" y="3333750"/>
          <p14:tracePt t="45187" x="2073275" y="3333750"/>
          <p14:tracePt t="45188" x="2065338" y="3325813"/>
          <p14:tracePt t="45190" x="2049463" y="3325813"/>
          <p14:tracePt t="45192" x="2041525" y="3325813"/>
          <p14:tracePt t="45194" x="2025650" y="3325813"/>
          <p14:tracePt t="45196" x="2017713" y="3325813"/>
          <p14:tracePt t="45198" x="2001838" y="3325813"/>
          <p14:tracePt t="45202" x="1993900" y="3325813"/>
          <p14:tracePt t="45205" x="1970088" y="3317875"/>
          <p14:tracePt t="45207" x="1962150" y="3317875"/>
          <p14:tracePt t="45208" x="1954213" y="3317875"/>
          <p14:tracePt t="45210" x="1938338" y="3317875"/>
          <p14:tracePt t="45212" x="1930400" y="3317875"/>
          <p14:tracePt t="45214" x="1922463" y="3317875"/>
          <p14:tracePt t="45216" x="1912938" y="3317875"/>
          <p14:tracePt t="45219" x="1905000" y="3317875"/>
          <p14:tracePt t="45222" x="1897063" y="3317875"/>
          <p14:tracePt t="45223" x="1889125" y="3309938"/>
          <p14:tracePt t="45224" x="1881188" y="3309938"/>
          <p14:tracePt t="45226" x="1873250" y="3309938"/>
          <p14:tracePt t="45228" x="1865313" y="3309938"/>
          <p14:tracePt t="45230" x="1857375" y="3309938"/>
          <p14:tracePt t="45232" x="1849438" y="3309938"/>
          <p14:tracePt t="45237" x="1833563" y="3309938"/>
          <p14:tracePt t="45240" x="1825625" y="3309938"/>
          <p14:tracePt t="45242" x="1817688" y="3309938"/>
          <p14:tracePt t="45244" x="1809750" y="3302000"/>
          <p14:tracePt t="45248" x="1801813" y="3302000"/>
          <p14:tracePt t="45253" x="1793875" y="3302000"/>
          <p14:tracePt t="45256" x="1785938" y="3302000"/>
          <p14:tracePt t="45258" x="1778000" y="3302000"/>
          <p14:tracePt t="45262" x="1770063" y="3302000"/>
          <p14:tracePt t="45269" x="1762125" y="3302000"/>
          <p14:tracePt t="45272" x="1754188" y="3302000"/>
          <p14:tracePt t="45278" x="1746250" y="3302000"/>
          <p14:tracePt t="45282" x="1738313" y="3302000"/>
          <p14:tracePt t="45287" x="1730375" y="3302000"/>
          <p14:tracePt t="45290" x="1722438" y="3302000"/>
          <p14:tracePt t="45294" x="1714500" y="3302000"/>
          <p14:tracePt t="45296" x="1706563" y="3302000"/>
          <p14:tracePt t="45301" x="1698625" y="3302000"/>
          <p14:tracePt t="45303" x="1690688" y="3302000"/>
          <p14:tracePt t="45307" x="1682750" y="3302000"/>
          <p14:tracePt t="45309" x="1674813" y="3302000"/>
          <p14:tracePt t="45310" x="1666875" y="3302000"/>
          <p14:tracePt t="45314" x="1658938" y="3302000"/>
          <p14:tracePt t="45316" x="1651000" y="3302000"/>
          <p14:tracePt t="45319" x="1643063" y="3302000"/>
          <p14:tracePt t="45321" x="1635125" y="3302000"/>
          <p14:tracePt t="45324" x="1627188" y="3302000"/>
          <p14:tracePt t="45326" x="1619250" y="3302000"/>
          <p14:tracePt t="45328" x="1611313" y="3302000"/>
          <p14:tracePt t="45330" x="1603375" y="3302000"/>
          <p14:tracePt t="45333" x="1595438" y="3302000"/>
          <p14:tracePt t="45336" x="1587500" y="3302000"/>
          <p14:tracePt t="45338" x="1579563" y="3302000"/>
          <p14:tracePt t="45340" x="1571625" y="3302000"/>
          <p14:tracePt t="45342" x="1562100" y="3302000"/>
          <p14:tracePt t="45345" x="1554163" y="3302000"/>
          <p14:tracePt t="45346" x="1546225" y="3302000"/>
          <p14:tracePt t="45350" x="1538288" y="3302000"/>
          <p14:tracePt t="45353" x="1530350" y="3302000"/>
          <p14:tracePt t="45355" x="1522413" y="3302000"/>
          <p14:tracePt t="45357" x="1514475" y="3302000"/>
          <p14:tracePt t="45361" x="1506538" y="3302000"/>
          <p14:tracePt t="45362" x="1498600" y="3302000"/>
          <p14:tracePt t="45366" x="1490663" y="3302000"/>
          <p14:tracePt t="45371" x="1482725" y="3294063"/>
          <p14:tracePt t="45375" x="1474788" y="3294063"/>
          <p14:tracePt t="45378" x="1466850" y="3294063"/>
          <p14:tracePt t="45383" x="1458913" y="3294063"/>
          <p14:tracePt t="45389" x="1450975" y="3294063"/>
          <p14:tracePt t="45395" x="1450975" y="3286125"/>
          <p14:tracePt t="45397" x="1443038" y="3286125"/>
          <p14:tracePt t="45415" x="1435100" y="3286125"/>
          <p14:tracePt t="45439" x="1427163" y="3286125"/>
          <p14:tracePt t="45449" x="1419225" y="3286125"/>
          <p14:tracePt t="45455" x="1411288" y="3286125"/>
          <p14:tracePt t="45462" x="1403350" y="3286125"/>
          <p14:tracePt t="45467" x="1395413" y="3286125"/>
          <p14:tracePt t="45471" x="1387475" y="3286125"/>
          <p14:tracePt t="45476" x="1379538" y="3286125"/>
          <p14:tracePt t="45481" x="1371600" y="3286125"/>
          <p14:tracePt t="45487" x="1363663" y="3286125"/>
          <p14:tracePt t="45488" x="1363663" y="3278188"/>
          <p14:tracePt t="45492" x="1355725" y="3278188"/>
          <p14:tracePt t="45497" x="1347788" y="3278188"/>
          <p14:tracePt t="45503" x="1339850" y="3278188"/>
          <p14:tracePt t="45509" x="1331913" y="3278188"/>
          <p14:tracePt t="45514" x="1331913" y="3270250"/>
          <p14:tracePt t="45517" x="1323975" y="3270250"/>
          <p14:tracePt t="45523" x="1316038" y="3270250"/>
          <p14:tracePt t="45528" x="1308100" y="3270250"/>
          <p14:tracePt t="45532" x="1300163" y="3270250"/>
          <p14:tracePt t="45539" x="1292225" y="3262313"/>
          <p14:tracePt t="45542" x="1284288" y="3262313"/>
          <p14:tracePt t="45546" x="1276350" y="3262313"/>
          <p14:tracePt t="45550" x="1268413" y="3262313"/>
          <p14:tracePt t="45555" x="1260475" y="3252788"/>
          <p14:tracePt t="45558" x="1252538" y="3252788"/>
          <p14:tracePt t="45562" x="1244600" y="3252788"/>
          <p14:tracePt t="45566" x="1236663" y="3252788"/>
          <p14:tracePt t="45572" x="1228725" y="3244850"/>
          <p14:tracePt t="45576" x="1220788" y="3244850"/>
          <p14:tracePt t="45580" x="1211263" y="3244850"/>
          <p14:tracePt t="45587" x="1203325" y="3244850"/>
          <p14:tracePt t="45591" x="1195388" y="3244850"/>
          <p14:tracePt t="45594" x="1187450" y="3236913"/>
          <p14:tracePt t="45599" x="1179513" y="3236913"/>
          <p14:tracePt t="45605" x="1171575" y="3236913"/>
          <p14:tracePt t="45610" x="1163638" y="3236913"/>
          <p14:tracePt t="45612" x="1163638" y="3228975"/>
          <p14:tracePt t="45619" x="1155700" y="3228975"/>
          <p14:tracePt t="45624" x="1147763" y="3228975"/>
          <p14:tracePt t="45632" x="1139825" y="3228975"/>
          <p14:tracePt t="45636" x="1139825" y="3221038"/>
          <p14:tracePt t="45640" x="1131888" y="3221038"/>
          <p14:tracePt t="45646" x="1123950" y="3221038"/>
          <p14:tracePt t="45653" x="1116013" y="3221038"/>
          <p14:tracePt t="45656" x="1108075" y="3213100"/>
          <p14:tracePt t="45661" x="1100138" y="3213100"/>
          <p14:tracePt t="45667" x="1092200" y="3213100"/>
          <p14:tracePt t="45671" x="1084263" y="3213100"/>
          <p14:tracePt t="45674" x="1076325" y="3213100"/>
          <p14:tracePt t="45679" x="1068388" y="3213100"/>
          <p14:tracePt t="45680" x="1068388" y="3205163"/>
          <p14:tracePt t="45682" x="1060450" y="3205163"/>
          <p14:tracePt t="45689" x="1052513" y="3205163"/>
          <p14:tracePt t="45690" x="1044575" y="3205163"/>
          <p14:tracePt t="45694" x="1036638" y="3205163"/>
          <p14:tracePt t="45698" x="1028700" y="3205163"/>
          <p14:tracePt t="45703" x="1020763" y="3205163"/>
          <p14:tracePt t="45707" x="1012825" y="3205163"/>
          <p14:tracePt t="45710" x="1004888" y="3205163"/>
          <p14:tracePt t="45715" x="996950" y="3205163"/>
          <p14:tracePt t="45721" x="989013" y="3205163"/>
          <p14:tracePt t="45722" x="981075" y="3205163"/>
          <p14:tracePt t="45727" x="973138" y="3205163"/>
          <p14:tracePt t="45730" x="965200" y="3205163"/>
          <p14:tracePt t="45737" x="957263" y="3213100"/>
          <p14:tracePt t="45738" x="949325" y="3213100"/>
          <p14:tracePt t="45744" x="941388" y="3213100"/>
          <p14:tracePt t="45751" x="933450" y="3213100"/>
          <p14:tracePt t="45755" x="925513" y="3213100"/>
          <p14:tracePt t="45761" x="917575" y="3213100"/>
          <p14:tracePt t="45766" x="909638" y="3213100"/>
          <p14:tracePt t="45771" x="901700" y="3213100"/>
          <p14:tracePt t="45775" x="893763" y="3213100"/>
          <p14:tracePt t="45781" x="885825" y="3213100"/>
          <p14:tracePt t="45788" x="877888" y="3213100"/>
          <p14:tracePt t="45790" x="868363" y="3213100"/>
          <p14:tracePt t="45793" x="860425" y="3213100"/>
          <p14:tracePt t="45794" x="852488" y="3213100"/>
          <p14:tracePt t="45798" x="844550" y="3213100"/>
          <p14:tracePt t="45803" x="836613" y="3213100"/>
          <p14:tracePt t="45806" x="828675" y="3213100"/>
          <p14:tracePt t="45809" x="820738" y="3213100"/>
          <p14:tracePt t="45812" x="812800" y="3213100"/>
          <p14:tracePt t="45814" x="812800" y="3221038"/>
          <p14:tracePt t="45816" x="804863" y="3221038"/>
          <p14:tracePt t="45819" x="796925" y="3221038"/>
          <p14:tracePt t="45822" x="788988" y="3221038"/>
          <p14:tracePt t="45826" x="781050" y="3221038"/>
          <p14:tracePt t="45829" x="773113" y="3221038"/>
          <p14:tracePt t="45833" x="765175" y="3221038"/>
          <p14:tracePt t="45837" x="757238" y="3221038"/>
          <p14:tracePt t="45839" x="749300" y="3221038"/>
          <p14:tracePt t="45842" x="741363" y="3228975"/>
          <p14:tracePt t="45846" x="733425" y="3228975"/>
          <p14:tracePt t="45850" x="725488" y="3228975"/>
          <p14:tracePt t="45855" x="717550" y="3228975"/>
          <p14:tracePt t="45859" x="709613" y="3228975"/>
          <p14:tracePt t="45862" x="701675" y="3228975"/>
          <p14:tracePt t="45870" x="693738" y="3228975"/>
          <p14:tracePt t="45873" x="685800" y="3228975"/>
          <p14:tracePt t="45877" x="677863" y="3228975"/>
          <p14:tracePt t="45881" x="669925" y="3228975"/>
          <p14:tracePt t="45887" x="661988" y="3228975"/>
          <p14:tracePt t="45889" x="661988" y="3236913"/>
          <p14:tracePt t="45890" x="654050" y="3236913"/>
          <p14:tracePt t="45894" x="646113" y="3236913"/>
          <p14:tracePt t="45898" x="638175" y="3236913"/>
          <p14:tracePt t="45903" x="630238" y="3236913"/>
          <p14:tracePt t="45908" x="622300" y="3236913"/>
          <p14:tracePt t="45912" x="614363" y="3236913"/>
          <p14:tracePt t="45916" x="606425" y="3244850"/>
          <p14:tracePt t="45923" x="598488" y="3244850"/>
          <p14:tracePt t="45926" x="590550" y="3244850"/>
          <p14:tracePt t="45931" x="582613" y="3252788"/>
          <p14:tracePt t="45937" x="574675" y="3252788"/>
          <p14:tracePt t="45940" x="574675" y="3262313"/>
          <p14:tracePt t="45942" x="566738" y="3262313"/>
          <p14:tracePt t="45948" x="558800" y="3262313"/>
          <p14:tracePt t="45951" x="558800" y="3270250"/>
          <p14:tracePt t="45954" x="550863" y="3270250"/>
          <p14:tracePt t="45959" x="542925" y="3278188"/>
          <p14:tracePt t="45963" x="534988" y="3278188"/>
          <p14:tracePt t="45973" x="517525" y="3294063"/>
          <p14:tracePt t="45977" x="509588" y="3294063"/>
          <p14:tracePt t="45980" x="509588" y="3302000"/>
          <p14:tracePt t="45983" x="501650" y="3302000"/>
          <p14:tracePt t="45987" x="493713" y="3309938"/>
          <p14:tracePt t="45993" x="485775" y="3317875"/>
          <p14:tracePt t="46003" x="477838" y="3325813"/>
          <p14:tracePt t="46012" x="477838" y="3333750"/>
          <p14:tracePt t="46019" x="477838" y="3341688"/>
          <p14:tracePt t="46022" x="469900" y="3341688"/>
          <p14:tracePt t="46028" x="469900" y="3349625"/>
          <p14:tracePt t="46039" x="477838" y="3349625"/>
          <p14:tracePt t="46040" x="477838" y="3357563"/>
          <p14:tracePt t="46051" x="477838" y="3365500"/>
          <p14:tracePt t="46055" x="485775" y="3365500"/>
          <p14:tracePt t="46058" x="485775" y="3373438"/>
          <p14:tracePt t="46062" x="493713" y="3373438"/>
          <p14:tracePt t="46064" x="493713" y="3381375"/>
          <p14:tracePt t="46069" x="501650" y="3389313"/>
          <p14:tracePt t="46072" x="509588" y="3397250"/>
          <p14:tracePt t="46079" x="517525" y="3405188"/>
          <p14:tracePt t="46082" x="527050" y="3413125"/>
          <p14:tracePt t="46086" x="534988" y="3421063"/>
          <p14:tracePt t="46089" x="542925" y="3421063"/>
          <p14:tracePt t="46093" x="550863" y="3429000"/>
          <p14:tracePt t="46094" x="558800" y="3436938"/>
          <p14:tracePt t="46098" x="566738" y="3444875"/>
          <p14:tracePt t="46100" x="574675" y="3444875"/>
          <p14:tracePt t="46103" x="582613" y="3452813"/>
          <p14:tracePt t="46109" x="598488" y="3460750"/>
          <p14:tracePt t="46112" x="598488" y="3468688"/>
          <p14:tracePt t="46113" x="614363" y="3476625"/>
          <p14:tracePt t="46116" x="622300" y="3476625"/>
          <p14:tracePt t="46123" x="646113" y="3492500"/>
          <p14:tracePt t="46126" x="654050" y="3500438"/>
          <p14:tracePt t="46128" x="661988" y="3500438"/>
          <p14:tracePt t="46130" x="669925" y="3500438"/>
          <p14:tracePt t="46132" x="677863" y="3508375"/>
          <p14:tracePt t="46137" x="685800" y="3508375"/>
          <p14:tracePt t="46140" x="693738" y="3516313"/>
          <p14:tracePt t="46141" x="701675" y="3516313"/>
          <p14:tracePt t="46142" x="709613" y="3516313"/>
          <p14:tracePt t="46144" x="709613" y="3524250"/>
          <p14:tracePt t="46146" x="717550" y="3524250"/>
          <p14:tracePt t="46148" x="725488" y="3524250"/>
          <p14:tracePt t="46150" x="733425" y="3524250"/>
          <p14:tracePt t="46153" x="741363" y="3532188"/>
          <p14:tracePt t="46155" x="749300" y="3532188"/>
          <p14:tracePt t="46158" x="765175" y="3540125"/>
          <p14:tracePt t="46160" x="773113" y="3540125"/>
          <p14:tracePt t="46162" x="788988" y="3540125"/>
          <p14:tracePt t="46167" x="804863" y="3540125"/>
          <p14:tracePt t="46170" x="820738" y="3548063"/>
          <p14:tracePt t="46173" x="836613" y="3548063"/>
          <p14:tracePt t="46174" x="844550" y="3548063"/>
          <p14:tracePt t="46176" x="852488" y="3548063"/>
          <p14:tracePt t="46178" x="860425" y="3548063"/>
          <p14:tracePt t="46180" x="877888" y="3548063"/>
          <p14:tracePt t="46182" x="885825" y="3548063"/>
          <p14:tracePt t="46187" x="909638" y="3548063"/>
          <p14:tracePt t="46189" x="917575" y="3548063"/>
          <p14:tracePt t="46191" x="933450" y="3548063"/>
          <p14:tracePt t="46192" x="941388" y="3548063"/>
          <p14:tracePt t="46194" x="949325" y="3548063"/>
          <p14:tracePt t="46196" x="965200" y="3548063"/>
          <p14:tracePt t="46199" x="973138" y="3556000"/>
          <p14:tracePt t="46201" x="981075" y="3556000"/>
          <p14:tracePt t="46203" x="996950" y="3556000"/>
          <p14:tracePt t="46205" x="1004888" y="3556000"/>
          <p14:tracePt t="46206" x="1020763" y="3556000"/>
          <p14:tracePt t="46208" x="1028700" y="3556000"/>
          <p14:tracePt t="46210" x="1044575" y="3556000"/>
          <p14:tracePt t="46212" x="1060450" y="3556000"/>
          <p14:tracePt t="46214" x="1068388" y="3556000"/>
          <p14:tracePt t="46216" x="1076325" y="3563938"/>
          <p14:tracePt t="46219" x="1084263" y="3563938"/>
          <p14:tracePt t="46221" x="1100138" y="3563938"/>
          <p14:tracePt t="46223" x="1116013" y="3563938"/>
          <p14:tracePt t="46225" x="1123950" y="3563938"/>
          <p14:tracePt t="46226" x="1131888" y="3563938"/>
          <p14:tracePt t="46229" x="1147763" y="3563938"/>
          <p14:tracePt t="46231" x="1155700" y="3563938"/>
          <p14:tracePt t="46232" x="1171575" y="3563938"/>
          <p14:tracePt t="46237" x="1195388" y="3571875"/>
          <p14:tracePt t="46239" x="1203325" y="3571875"/>
          <p14:tracePt t="46241" x="1220788" y="3571875"/>
          <p14:tracePt t="46242" x="1236663" y="3571875"/>
          <p14:tracePt t="46246" x="1252538" y="3571875"/>
          <p14:tracePt t="46248" x="1260475" y="3571875"/>
          <p14:tracePt t="46251" x="1276350" y="3571875"/>
          <p14:tracePt t="46253" x="1292225" y="3579813"/>
          <p14:tracePt t="46255" x="1300163" y="3579813"/>
          <p14:tracePt t="46256" x="1308100" y="3579813"/>
          <p14:tracePt t="46258" x="1316038" y="3579813"/>
          <p14:tracePt t="46260" x="1331913" y="3579813"/>
          <p14:tracePt t="46263" x="1347788" y="3579813"/>
          <p14:tracePt t="46264" x="1355725" y="3579813"/>
          <p14:tracePt t="46266" x="1371600" y="3579813"/>
          <p14:tracePt t="46269" x="1379538" y="3579813"/>
          <p14:tracePt t="46272" x="1395413" y="3587750"/>
          <p14:tracePt t="46273" x="1411288" y="3587750"/>
          <p14:tracePt t="46274" x="1419225" y="3587750"/>
          <p14:tracePt t="46277" x="1435100" y="3587750"/>
          <p14:tracePt t="46279" x="1443038" y="3587750"/>
          <p14:tracePt t="46280" x="1458913" y="3587750"/>
          <p14:tracePt t="46283" x="1474788" y="3587750"/>
          <p14:tracePt t="46286" x="1490663" y="3587750"/>
          <p14:tracePt t="46289" x="1506538" y="3587750"/>
          <p14:tracePt t="46290" x="1522413" y="3587750"/>
          <p14:tracePt t="46292" x="1538288" y="3587750"/>
          <p14:tracePt t="46294" x="1546225" y="3587750"/>
          <p14:tracePt t="46296" x="1554163" y="3587750"/>
          <p14:tracePt t="46298" x="1562100" y="3587750"/>
          <p14:tracePt t="46300" x="1579563" y="3587750"/>
          <p14:tracePt t="46303" x="1595438" y="3587750"/>
          <p14:tracePt t="46305" x="1603375" y="3587750"/>
          <p14:tracePt t="46306" x="1611313" y="3587750"/>
          <p14:tracePt t="46309" x="1627188" y="3579813"/>
          <p14:tracePt t="46310" x="1643063" y="3579813"/>
          <p14:tracePt t="46312" x="1658938" y="3587750"/>
          <p14:tracePt t="46314" x="1666875" y="3587750"/>
          <p14:tracePt t="46317" x="1674813" y="3587750"/>
          <p14:tracePt t="46320" x="1682750" y="3587750"/>
          <p14:tracePt t="46322" x="1698625" y="3587750"/>
          <p14:tracePt t="46323" x="1714500" y="3587750"/>
          <p14:tracePt t="46325" x="1722438" y="3587750"/>
          <p14:tracePt t="46327" x="1730375" y="3587750"/>
          <p14:tracePt t="46328" x="1746250" y="3579813"/>
          <p14:tracePt t="46330" x="1762125" y="3579813"/>
          <p14:tracePt t="46332" x="1778000" y="3579813"/>
          <p14:tracePt t="46337" x="1793875" y="3579813"/>
          <p14:tracePt t="46339" x="1809750" y="3579813"/>
          <p14:tracePt t="46341" x="1825625" y="3579813"/>
          <p14:tracePt t="46342" x="1841500" y="3579813"/>
          <p14:tracePt t="46344" x="1849438" y="3579813"/>
          <p14:tracePt t="46346" x="1865313" y="3579813"/>
          <p14:tracePt t="46348" x="1873250" y="3579813"/>
          <p14:tracePt t="46351" x="1889125" y="3579813"/>
          <p14:tracePt t="46353" x="1905000" y="3579813"/>
          <p14:tracePt t="46357" x="1930400" y="3579813"/>
          <p14:tracePt t="46358" x="1946275" y="3579813"/>
          <p14:tracePt t="46360" x="1954213" y="3579813"/>
          <p14:tracePt t="46362" x="1970088" y="3579813"/>
          <p14:tracePt t="46364" x="1985963" y="3579813"/>
          <p14:tracePt t="46366" x="1993900" y="3579813"/>
          <p14:tracePt t="46369" x="2009775" y="3579813"/>
          <p14:tracePt t="46373" x="2041525" y="3579813"/>
          <p14:tracePt t="46374" x="2049463" y="3579813"/>
          <p14:tracePt t="46376" x="2065338" y="3579813"/>
          <p14:tracePt t="46378" x="2081213" y="3579813"/>
          <p14:tracePt t="46380" x="2089150" y="3579813"/>
          <p14:tracePt t="46382" x="2105025" y="3579813"/>
          <p14:tracePt t="46387" x="2136775" y="3579813"/>
          <p14:tracePt t="46389" x="2144713" y="3579813"/>
          <p14:tracePt t="46390" x="2160588" y="3579813"/>
          <p14:tracePt t="46392" x="2176463" y="3587750"/>
          <p14:tracePt t="46394" x="2192338" y="3587750"/>
          <p14:tracePt t="46396" x="2200275" y="3587750"/>
          <p14:tracePt t="46399" x="2216150" y="3587750"/>
          <p14:tracePt t="46400" x="2232025" y="3587750"/>
          <p14:tracePt t="46404" x="2247900" y="3587750"/>
          <p14:tracePt t="46405" x="2265363" y="3587750"/>
          <p14:tracePt t="46406" x="2273300" y="3587750"/>
          <p14:tracePt t="46408" x="2289175" y="3579813"/>
          <p14:tracePt t="46410" x="2305050" y="3579813"/>
          <p14:tracePt t="46412" x="2320925" y="3579813"/>
          <p14:tracePt t="46414" x="2336800" y="3579813"/>
          <p14:tracePt t="46416" x="2352675" y="3579813"/>
          <p14:tracePt t="46421" x="2384425" y="3579813"/>
          <p14:tracePt t="46423" x="2400300" y="3579813"/>
          <p14:tracePt t="46424" x="2408238" y="3579813"/>
          <p14:tracePt t="46426" x="2424113" y="3579813"/>
          <p14:tracePt t="46428" x="2439988" y="3579813"/>
          <p14:tracePt t="46430" x="2455863" y="3571875"/>
          <p14:tracePt t="46432" x="2471738" y="3571875"/>
          <p14:tracePt t="46437" x="2495550" y="3571875"/>
          <p14:tracePt t="46439" x="2511425" y="3571875"/>
          <p14:tracePt t="46440" x="2527300" y="3571875"/>
          <p14:tracePt t="46442" x="2543175" y="3571875"/>
          <p14:tracePt t="46444" x="2551113" y="3571875"/>
          <p14:tracePt t="46446" x="2566988" y="3571875"/>
          <p14:tracePt t="46448" x="2582863" y="3563938"/>
          <p14:tracePt t="46451" x="2590800" y="3563938"/>
          <p14:tracePt t="46453" x="2606675" y="3563938"/>
          <p14:tracePt t="46455" x="2624138" y="3563938"/>
          <p14:tracePt t="46457" x="2640013" y="3563938"/>
          <p14:tracePt t="46458" x="2647950" y="3556000"/>
          <p14:tracePt t="46460" x="2663825" y="3556000"/>
          <p14:tracePt t="46462" x="2687638" y="3556000"/>
          <p14:tracePt t="46465" x="2695575" y="3556000"/>
          <p14:tracePt t="46466" x="2703513" y="3556000"/>
          <p14:tracePt t="46469" x="2719388" y="3556000"/>
          <p14:tracePt t="46471" x="2735263" y="3548063"/>
          <p14:tracePt t="46472" x="2751138" y="3548063"/>
          <p14:tracePt t="46475" x="2759075" y="3548063"/>
          <p14:tracePt t="46476" x="2774950" y="3548063"/>
          <p14:tracePt t="46478" x="2782888" y="3548063"/>
          <p14:tracePt t="46481" x="2798763" y="3540125"/>
          <p14:tracePt t="46482" x="2814638" y="3540125"/>
          <p14:tracePt t="46487" x="2830513" y="3540125"/>
          <p14:tracePt t="46489" x="2846388" y="3540125"/>
          <p14:tracePt t="46490" x="2854325" y="3540125"/>
          <p14:tracePt t="46492" x="2870200" y="3540125"/>
          <p14:tracePt t="46496" x="2886075" y="3540125"/>
          <p14:tracePt t="46499" x="2894013" y="3540125"/>
          <p14:tracePt t="46501" x="2901950" y="3540125"/>
          <p14:tracePt t="46505" x="2917825" y="3540125"/>
          <p14:tracePt t="46507" x="2925763" y="3540125"/>
          <p14:tracePt t="46508" x="2933700" y="3540125"/>
          <p14:tracePt t="46512" x="2949575" y="3540125"/>
          <p14:tracePt t="46516" x="2957513" y="3540125"/>
          <p14:tracePt t="46519" x="2967038" y="3540125"/>
          <p14:tracePt t="46523" x="2974975" y="3540125"/>
          <p14:tracePt t="46524" x="2982913" y="3532188"/>
          <p14:tracePt t="46527" x="2990850" y="3532188"/>
          <p14:tracePt t="46531" x="2998788" y="3532188"/>
          <p14:tracePt t="46532" x="3006725" y="3532188"/>
          <p14:tracePt t="46537" x="3014663" y="3532188"/>
          <p14:tracePt t="46540" x="3022600" y="3532188"/>
          <p14:tracePt t="46543" x="3030538" y="3532188"/>
          <p14:tracePt t="46548" x="3038475" y="3532188"/>
          <p14:tracePt t="46553" x="3046413" y="3532188"/>
          <p14:tracePt t="46556" x="3054350" y="3532188"/>
          <p14:tracePt t="46563" x="3062288" y="3532188"/>
          <p14:tracePt t="46569" x="3062288" y="3540125"/>
          <p14:tracePt t="46571" x="3070225" y="3540125"/>
          <p14:tracePt t="46586" x="3078163" y="3540125"/>
          <p14:tracePt t="46623" x="3078163" y="3532188"/>
          <p14:tracePt t="46631" x="3086100" y="3532188"/>
          <p14:tracePt t="46643" x="3094038" y="3532188"/>
          <p14:tracePt t="46671" x="3101975" y="3532188"/>
          <p14:tracePt t="46851" x="3109913" y="3532188"/>
          <p14:tracePt t="46857" x="3117850" y="3532188"/>
          <p14:tracePt t="46863" x="3125788" y="3532188"/>
          <p14:tracePt t="46866" x="3125788" y="3540125"/>
          <p14:tracePt t="46872" x="3133725" y="3540125"/>
          <p14:tracePt t="46878" x="3141663" y="3540125"/>
          <p14:tracePt t="46891" x="3149600" y="3540125"/>
          <p14:tracePt t="46913" x="3157538" y="3540125"/>
          <p14:tracePt t="46965" x="3165475" y="3540125"/>
          <p14:tracePt t="46973" x="3173413" y="3540125"/>
          <p14:tracePt t="46979" x="3181350" y="3540125"/>
          <p14:tracePt t="46982" x="3189288" y="3540125"/>
          <p14:tracePt t="46987" x="3197225" y="3540125"/>
          <p14:tracePt t="46988" x="3205163" y="3540125"/>
          <p14:tracePt t="46993" x="3213100" y="3540125"/>
          <p14:tracePt t="46995" x="3221038" y="3540125"/>
          <p14:tracePt t="46997" x="3228975" y="3540125"/>
          <p14:tracePt t="46998" x="3236913" y="3540125"/>
          <p14:tracePt t="47001" x="3244850" y="3540125"/>
          <p14:tracePt t="47003" x="3252788" y="3540125"/>
          <p14:tracePt t="47005" x="3260725" y="3540125"/>
          <p14:tracePt t="47007" x="3268663" y="3540125"/>
          <p14:tracePt t="47008" x="3276600" y="3540125"/>
          <p14:tracePt t="47010" x="3292475" y="3548063"/>
          <p14:tracePt t="47013" x="3308350" y="3548063"/>
          <p14:tracePt t="47016" x="3325813" y="3548063"/>
          <p14:tracePt t="47019" x="3333750" y="3548063"/>
          <p14:tracePt t="47021" x="3349625" y="3548063"/>
          <p14:tracePt t="47022" x="3365500" y="3548063"/>
          <p14:tracePt t="47024" x="3373438" y="3548063"/>
          <p14:tracePt t="47026" x="3381375" y="3548063"/>
          <p14:tracePt t="47029" x="3397250" y="3548063"/>
          <p14:tracePt t="47030" x="3413125" y="3548063"/>
          <p14:tracePt t="47032" x="3429000" y="3548063"/>
          <p14:tracePt t="47037" x="3452813" y="3548063"/>
          <p14:tracePt t="47039" x="3468688" y="3556000"/>
          <p14:tracePt t="47040" x="3484563" y="3556000"/>
          <p14:tracePt t="47043" x="3508375" y="3556000"/>
          <p14:tracePt t="47044" x="3516313" y="3556000"/>
          <p14:tracePt t="47047" x="3532188" y="3556000"/>
          <p14:tracePt t="47049" x="3556000" y="3556000"/>
          <p14:tracePt t="47051" x="3571875" y="3556000"/>
          <p14:tracePt t="47053" x="3603625" y="3556000"/>
          <p14:tracePt t="47055" x="3611563" y="3556000"/>
          <p14:tracePt t="47056" x="3635375" y="3556000"/>
          <p14:tracePt t="47059" x="3660775" y="3556000"/>
          <p14:tracePt t="47060" x="3684588" y="3556000"/>
          <p14:tracePt t="47062" x="3716338" y="3556000"/>
          <p14:tracePt t="47064" x="3732213" y="3556000"/>
          <p14:tracePt t="47066" x="3756025" y="3556000"/>
          <p14:tracePt t="47069" x="3779838" y="3556000"/>
          <p14:tracePt t="47071" x="3803650" y="3556000"/>
          <p14:tracePt t="47072" x="3843338" y="3556000"/>
          <p14:tracePt t="47075" x="3859213" y="3556000"/>
          <p14:tracePt t="47076" x="3890963" y="3556000"/>
          <p14:tracePt t="47078" x="3922713" y="3556000"/>
          <p14:tracePt t="47080" x="3946525" y="3556000"/>
          <p14:tracePt t="47082" x="3994150" y="3556000"/>
          <p14:tracePt t="47087" x="4043363" y="3556000"/>
          <p14:tracePt t="47089" x="4075113" y="3548063"/>
          <p14:tracePt t="47091" x="4106863" y="3548063"/>
          <p14:tracePt t="47092" x="4154488" y="3548063"/>
          <p14:tracePt t="47094" x="4178300" y="3548063"/>
          <p14:tracePt t="47096" x="4210050" y="3548063"/>
          <p14:tracePt t="47099" x="4241800" y="3548063"/>
          <p14:tracePt t="47101" x="4281488" y="3548063"/>
          <p14:tracePt t="47103" x="4329113" y="3548063"/>
          <p14:tracePt t="47107" x="4386263" y="3548063"/>
          <p14:tracePt t="47109" x="4425950" y="3548063"/>
          <p14:tracePt t="47110" x="4457700" y="3540125"/>
          <p14:tracePt t="47112" x="4513263" y="3540125"/>
          <p14:tracePt t="47115" x="4529138" y="3540125"/>
          <p14:tracePt t="47116" x="4568825" y="3540125"/>
          <p14:tracePt t="47119" x="4600575" y="3540125"/>
          <p14:tracePt t="47123" x="4672013" y="3540125"/>
          <p14:tracePt t="47125" x="4705350" y="3540125"/>
          <p14:tracePt t="47126" x="4737100" y="3548063"/>
          <p14:tracePt t="47128" x="4768850" y="3548063"/>
          <p14:tracePt t="47130" x="4800600" y="3548063"/>
          <p14:tracePt t="47132" x="4832350" y="3548063"/>
          <p14:tracePt t="47137" x="4895850" y="3556000"/>
          <p14:tracePt t="47141" x="4951413" y="3563938"/>
          <p14:tracePt t="47142" x="4983163" y="3563938"/>
          <p14:tracePt t="47144" x="5006975" y="3571875"/>
          <p14:tracePt t="47146" x="5046663" y="3571875"/>
          <p14:tracePt t="47148" x="5064125" y="3571875"/>
          <p14:tracePt t="47151" x="5095875" y="3579813"/>
          <p14:tracePt t="47153" x="5127625" y="3579813"/>
          <p14:tracePt t="47158" x="5183188" y="3579813"/>
          <p14:tracePt t="47159" x="5207000" y="3587750"/>
          <p14:tracePt t="47161" x="5238750" y="3587750"/>
          <p14:tracePt t="47162" x="5262563" y="3595688"/>
          <p14:tracePt t="47164" x="5294313" y="3595688"/>
          <p14:tracePt t="47166" x="5326063" y="3595688"/>
          <p14:tracePt t="47171" x="5381625" y="3605213"/>
          <p14:tracePt t="47173" x="5407025" y="3605213"/>
          <p14:tracePt t="47175" x="5438775" y="3605213"/>
          <p14:tracePt t="47177" x="5462588" y="3605213"/>
          <p14:tracePt t="47178" x="5486400" y="3605213"/>
          <p14:tracePt t="47180" x="5526088" y="3613150"/>
          <p14:tracePt t="47182" x="5541963" y="3613150"/>
          <p14:tracePt t="47187" x="5589588" y="3613150"/>
          <p14:tracePt t="47190" x="5613400" y="3613150"/>
          <p14:tracePt t="47191" x="5645150" y="3621088"/>
          <p14:tracePt t="47193" x="5668963" y="3621088"/>
          <p14:tracePt t="47194" x="5692775" y="3621088"/>
          <p14:tracePt t="47196" x="5716588" y="3621088"/>
          <p14:tracePt t="47198" x="5740400" y="3621088"/>
          <p14:tracePt t="47201" x="5765800" y="3621088"/>
          <p14:tracePt t="47203" x="5781675" y="3621088"/>
          <p14:tracePt t="47206" x="5805488" y="3621088"/>
          <p14:tracePt t="47207" x="5829300" y="3621088"/>
          <p14:tracePt t="47209" x="5853113" y="3621088"/>
          <p14:tracePt t="47210" x="5876925" y="3621088"/>
          <p14:tracePt t="47212" x="5900738" y="3621088"/>
          <p14:tracePt t="47214" x="5932488" y="3613150"/>
          <p14:tracePt t="47216" x="5948363" y="3613150"/>
          <p14:tracePt t="47219" x="5972175" y="3613150"/>
          <p14:tracePt t="47223" x="6011863" y="3613150"/>
          <p14:tracePt t="47224" x="6035675" y="3605213"/>
          <p14:tracePt t="47227" x="6059488" y="3605213"/>
          <p14:tracePt t="47228" x="6083300" y="3605213"/>
          <p14:tracePt t="47231" x="6108700" y="3605213"/>
          <p14:tracePt t="47232" x="6124575" y="3605213"/>
          <p14:tracePt t="47237" x="6172200" y="3595688"/>
          <p14:tracePt t="47239" x="6196013" y="3595688"/>
          <p14:tracePt t="47241" x="6219825" y="3595688"/>
          <p14:tracePt t="47242" x="6243638" y="3595688"/>
          <p14:tracePt t="47244" x="6259513" y="3595688"/>
          <p14:tracePt t="47246" x="6283325" y="3595688"/>
          <p14:tracePt t="47249" x="6315075" y="3595688"/>
          <p14:tracePt t="47250" x="6330950" y="3595688"/>
          <p14:tracePt t="47252" x="6354763" y="3595688"/>
          <p14:tracePt t="47254" x="6370638" y="3595688"/>
          <p14:tracePt t="47256" x="6394450" y="3595688"/>
          <p14:tracePt t="47258" x="6418263" y="3595688"/>
          <p14:tracePt t="47260" x="6442075" y="3595688"/>
          <p14:tracePt t="47262" x="6467475" y="3595688"/>
          <p14:tracePt t="47264" x="6483350" y="3587750"/>
          <p14:tracePt t="47266" x="6507163" y="3587750"/>
          <p14:tracePt t="47268" x="6530975" y="3587750"/>
          <p14:tracePt t="47270" x="6546850" y="3587750"/>
          <p14:tracePt t="47272" x="6570663" y="3587750"/>
          <p14:tracePt t="47274" x="6586538" y="3587750"/>
          <p14:tracePt t="47276" x="6610350" y="3587750"/>
          <p14:tracePt t="47278" x="6626225" y="3587750"/>
          <p14:tracePt t="47280" x="6650038" y="3587750"/>
          <p14:tracePt t="47282" x="6673850" y="3587750"/>
          <p14:tracePt t="47287" x="6705600" y="3587750"/>
          <p14:tracePt t="47289" x="6721475" y="3579813"/>
          <p14:tracePt t="47290" x="6745288" y="3579813"/>
          <p14:tracePt t="47293" x="6761163" y="3579813"/>
          <p14:tracePt t="47294" x="6777038" y="3579813"/>
          <p14:tracePt t="47296" x="6802438" y="3579813"/>
          <p14:tracePt t="47298" x="6818313" y="3579813"/>
          <p14:tracePt t="47301" x="6842125" y="3579813"/>
          <p14:tracePt t="47304" x="6858000" y="3579813"/>
          <p14:tracePt t="47305" x="6873875" y="3579813"/>
          <p14:tracePt t="47307" x="6897688" y="3579813"/>
          <p14:tracePt t="47309" x="6913563" y="3571875"/>
          <p14:tracePt t="47310" x="6929438" y="3571875"/>
          <p14:tracePt t="47312" x="6953250" y="3571875"/>
          <p14:tracePt t="47314" x="6969125" y="3571875"/>
          <p14:tracePt t="47316" x="6992938" y="3571875"/>
          <p14:tracePt t="47319" x="7008813" y="3571875"/>
          <p14:tracePt t="47322" x="7024688" y="3563938"/>
          <p14:tracePt t="47323" x="7048500" y="3563938"/>
          <p14:tracePt t="47325" x="7064375" y="3563938"/>
          <p14:tracePt t="47326" x="7088188" y="3563938"/>
          <p14:tracePt t="47328" x="7104063" y="3563938"/>
          <p14:tracePt t="47330" x="7127875" y="3563938"/>
          <p14:tracePt t="47332" x="7145338" y="3556000"/>
          <p14:tracePt t="47337" x="7192963" y="3556000"/>
          <p14:tracePt t="47340" x="7208838" y="3556000"/>
          <p14:tracePt t="47343" x="7248525" y="3548063"/>
          <p14:tracePt t="47344" x="7264400" y="3548063"/>
          <p14:tracePt t="47346" x="7288213" y="3548063"/>
          <p14:tracePt t="47348" x="7304088" y="3548063"/>
          <p14:tracePt t="47351" x="7335838" y="3548063"/>
          <p14:tracePt t="47353" x="7343775" y="3548063"/>
          <p14:tracePt t="47355" x="7367588" y="3540125"/>
          <p14:tracePt t="47359" x="7399338" y="3540125"/>
          <p14:tracePt t="47360" x="7423150" y="3540125"/>
          <p14:tracePt t="47362" x="7439025" y="3532188"/>
          <p14:tracePt t="47364" x="7462838" y="3532188"/>
          <p14:tracePt t="47366" x="7478713" y="3532188"/>
          <p14:tracePt t="47370" x="7504113" y="3524250"/>
          <p14:tracePt t="47373" x="7543800" y="3524250"/>
          <p14:tracePt t="47375" x="7559675" y="3516313"/>
          <p14:tracePt t="47377" x="7575550" y="3516313"/>
          <p14:tracePt t="47379" x="7599363" y="3508375"/>
          <p14:tracePt t="47380" x="7623175" y="3508375"/>
          <p14:tracePt t="47382" x="7639050" y="3508375"/>
          <p14:tracePt t="47387" x="7678738" y="3500438"/>
          <p14:tracePt t="47391" x="7718425" y="3492500"/>
          <p14:tracePt t="47393" x="7742238" y="3492500"/>
          <p14:tracePt t="47394" x="7766050" y="3484563"/>
          <p14:tracePt t="47396" x="7781925" y="3484563"/>
          <p14:tracePt t="47398" x="7805738" y="3484563"/>
          <p14:tracePt t="47401" x="7821613" y="3476625"/>
          <p14:tracePt t="47403" x="7847013" y="3476625"/>
          <p14:tracePt t="47404" x="7862888" y="3476625"/>
          <p14:tracePt t="47408" x="7886700" y="3468688"/>
          <p14:tracePt t="47409" x="7902575" y="3468688"/>
          <p14:tracePt t="47411" x="7918450" y="3460750"/>
          <p14:tracePt t="47412" x="7942263" y="3460750"/>
          <p14:tracePt t="47414" x="7958138" y="3452813"/>
          <p14:tracePt t="47416" x="7981950" y="3452813"/>
          <p14:tracePt t="47422" x="8013700" y="3444875"/>
          <p14:tracePt t="47423" x="8037513" y="3444875"/>
          <p14:tracePt t="47426" x="8053388" y="3436938"/>
          <p14:tracePt t="47427" x="8069263" y="3436938"/>
          <p14:tracePt t="47428" x="8093075" y="3429000"/>
          <p14:tracePt t="47430" x="8108950" y="3429000"/>
          <p14:tracePt t="47432" x="8124825" y="3421063"/>
          <p14:tracePt t="47437" x="8164513" y="3413125"/>
          <p14:tracePt t="47439" x="8180388" y="3413125"/>
          <p14:tracePt t="47442" x="8197850" y="3405188"/>
          <p14:tracePt t="47443" x="8213725" y="3405188"/>
          <p14:tracePt t="47444" x="8229600" y="3405188"/>
          <p14:tracePt t="47446" x="8245475" y="3397250"/>
          <p14:tracePt t="47448" x="8261350" y="3397250"/>
          <p14:tracePt t="47451" x="8277225" y="3397250"/>
          <p14:tracePt t="47454" x="8301038" y="3389313"/>
          <p14:tracePt t="47455" x="8308975" y="3389313"/>
          <p14:tracePt t="47457" x="8324850" y="3381375"/>
          <p14:tracePt t="47458" x="8340725" y="3381375"/>
          <p14:tracePt t="47460" x="8356600" y="3381375"/>
          <p14:tracePt t="47462" x="8364538" y="3373438"/>
          <p14:tracePt t="47464" x="8380413" y="3373438"/>
          <p14:tracePt t="47466" x="8396288" y="3365500"/>
          <p14:tracePt t="47469" x="8404225" y="3365500"/>
          <p14:tracePt t="47471" x="8420100" y="3357563"/>
          <p14:tracePt t="47474" x="8443913" y="3357563"/>
          <p14:tracePt t="47476" x="8459788" y="3349625"/>
          <p14:tracePt t="47478" x="8467725" y="3349625"/>
          <p14:tracePt t="47481" x="8475663" y="3341688"/>
          <p14:tracePt t="47482" x="8491538" y="3341688"/>
          <p14:tracePt t="47487" x="8515350" y="3333750"/>
          <p14:tracePt t="47489" x="8515350" y="3325813"/>
          <p14:tracePt t="47492" x="8523288" y="3325813"/>
          <p14:tracePt t="47493" x="8531225" y="3317875"/>
          <p14:tracePt t="47494" x="8540750" y="3317875"/>
          <p14:tracePt t="47496" x="8548688" y="3317875"/>
          <p14:tracePt t="47498" x="8556625" y="3309938"/>
          <p14:tracePt t="47501" x="8564563" y="3309938"/>
          <p14:tracePt t="47503" x="8564563" y="3302000"/>
          <p14:tracePt t="47505" x="8572500" y="3302000"/>
          <p14:tracePt t="47509" x="8588375" y="3294063"/>
          <p14:tracePt t="47510" x="8596313" y="3294063"/>
          <p14:tracePt t="47513" x="8596313" y="3286125"/>
          <p14:tracePt t="47514" x="8604250" y="3286125"/>
          <p14:tracePt t="47516" x="8612188" y="3278188"/>
          <p14:tracePt t="47520" x="8620125" y="3278188"/>
          <p14:tracePt t="47521" x="8628063" y="3270250"/>
          <p14:tracePt t="47524" x="8636000" y="3262313"/>
          <p14:tracePt t="47526" x="8643938" y="3262313"/>
          <p14:tracePt t="47529" x="8651875" y="3252788"/>
          <p14:tracePt t="47530" x="8659813" y="3252788"/>
          <p14:tracePt t="47532" x="8667750" y="3244850"/>
          <p14:tracePt t="47537" x="8675688" y="3236913"/>
          <p14:tracePt t="47539" x="8683625" y="3236913"/>
          <p14:tracePt t="47541" x="8691563" y="3228975"/>
          <p14:tracePt t="47543" x="8699500" y="3221038"/>
          <p14:tracePt t="47545" x="8707438" y="3221038"/>
          <p14:tracePt t="47546" x="8723313" y="3213100"/>
          <p14:tracePt t="47548" x="8731250" y="3213100"/>
          <p14:tracePt t="47551" x="8739188" y="3205163"/>
          <p14:tracePt t="47553" x="8747125" y="3205163"/>
          <p14:tracePt t="47555" x="8755063" y="3197225"/>
          <p14:tracePt t="47559" x="8770938" y="3189288"/>
          <p14:tracePt t="47562" x="8778875" y="3181350"/>
          <p14:tracePt t="47563" x="8786813" y="3181350"/>
          <p14:tracePt t="47564" x="8794750" y="3173413"/>
          <p14:tracePt t="47566" x="8802688" y="3173413"/>
          <p14:tracePt t="47569" x="8810625" y="3165475"/>
          <p14:tracePt t="47571" x="8826500" y="3165475"/>
          <p14:tracePt t="47573" x="8834438" y="3165475"/>
          <p14:tracePt t="47578" x="8858250" y="3149600"/>
          <p14:tracePt t="47580" x="8866188" y="3149600"/>
          <p14:tracePt t="47582" x="8874125" y="3141663"/>
          <p14:tracePt t="47587" x="8891588" y="3141663"/>
          <p14:tracePt t="47589" x="8899525" y="3133725"/>
          <p14:tracePt t="47593" x="8907463" y="3133725"/>
          <p14:tracePt t="47594" x="8915400" y="3133725"/>
          <p14:tracePt t="47597" x="8923338" y="3125788"/>
          <p14:tracePt t="47601" x="8931275" y="3125788"/>
          <p14:tracePt t="47603" x="8939213" y="3125788"/>
          <p14:tracePt t="47605" x="8939213" y="3117850"/>
          <p14:tracePt t="47609" x="8955088" y="3117850"/>
          <p14:tracePt t="47610" x="8955088" y="3109913"/>
          <p14:tracePt t="47612" x="8963025" y="3109913"/>
          <p14:tracePt t="47617" x="8970963" y="3109913"/>
          <p14:tracePt t="47620" x="8970963" y="3101975"/>
          <p14:tracePt t="47623" x="8978900" y="3101975"/>
          <p14:tracePt t="47625" x="8986838" y="3101975"/>
          <p14:tracePt t="47628" x="8994775" y="3101975"/>
          <p14:tracePt t="47631" x="8994775" y="3094038"/>
          <p14:tracePt t="47637" x="9002713" y="3094038"/>
          <p14:tracePt t="47641" x="9010650" y="3094038"/>
          <p14:tracePt t="47653" x="9018588" y="3086100"/>
          <p14:tracePt t="47693" x="9026525" y="3086100"/>
          <p14:tracePt t="47695" x="9026525" y="3078163"/>
          <p14:tracePt t="47703" x="9026525" y="3070225"/>
          <p14:tracePt t="47705" x="9034463" y="3070225"/>
          <p14:tracePt t="47712" x="9034463" y="3062288"/>
          <p14:tracePt t="47721" x="9042400" y="3062288"/>
          <p14:tracePt t="47889" x="9042400" y="3054350"/>
          <p14:tracePt t="47893" x="9050338" y="3054350"/>
          <p14:tracePt t="47899" x="9058275" y="3054350"/>
          <p14:tracePt t="47903" x="9066213" y="3046413"/>
          <p14:tracePt t="47907" x="9074150" y="3046413"/>
          <p14:tracePt t="47909" x="9074150" y="3038475"/>
          <p14:tracePt t="47911" x="9082088" y="3038475"/>
          <p14:tracePt t="47914" x="9090025" y="3038475"/>
          <p14:tracePt t="47917" x="9090025" y="3030538"/>
          <p14:tracePt t="47921" x="9105900" y="3030538"/>
          <p14:tracePt t="47923" x="9105900" y="3022600"/>
          <p14:tracePt t="47925" x="9113838" y="3022600"/>
          <p14:tracePt t="47927" x="9121775" y="3022600"/>
          <p14:tracePt t="47928" x="9129713" y="3014663"/>
          <p14:tracePt t="47930" x="9137650" y="3014663"/>
          <p14:tracePt t="47932" x="9145588" y="3014663"/>
          <p14:tracePt t="47937" x="9153525" y="3006725"/>
          <p14:tracePt t="47939" x="9161463" y="3006725"/>
          <p14:tracePt t="47940" x="9169400" y="3006725"/>
          <p14:tracePt t="47942" x="9177338" y="2998788"/>
          <p14:tracePt t="47944" x="9185275" y="2998788"/>
          <p14:tracePt t="47946" x="9193213" y="2990850"/>
          <p14:tracePt t="47948" x="9201150" y="2990850"/>
          <p14:tracePt t="47951" x="9209088" y="2990850"/>
          <p14:tracePt t="47953" x="9217025" y="2982913"/>
          <p14:tracePt t="47957" x="9224963" y="2974975"/>
          <p14:tracePt t="47973" x="9282113" y="2943225"/>
          <p14:tracePt t="47975" x="9290050" y="2935288"/>
          <p14:tracePt t="47978" x="9297988" y="2935288"/>
          <p14:tracePt t="47979" x="9297988" y="2927350"/>
          <p14:tracePt t="47981" x="9305925" y="2927350"/>
          <p14:tracePt t="47982" x="9305925" y="2919413"/>
          <p14:tracePt t="47988" x="9313863" y="2909888"/>
          <p14:tracePt t="47989" x="9321800" y="2909888"/>
          <p14:tracePt t="47991" x="9321800" y="2901950"/>
          <p14:tracePt t="47994" x="9329738" y="2894013"/>
          <p14:tracePt t="47997" x="9329738" y="2886075"/>
          <p14:tracePt t="48001" x="9337675" y="2886075"/>
          <p14:tracePt t="48003" x="9337675" y="2878138"/>
          <p14:tracePt t="48005" x="9337675" y="2870200"/>
          <p14:tracePt t="48009" x="9337675" y="2862263"/>
          <p14:tracePt t="48011" x="9337675" y="2854325"/>
          <p14:tracePt t="48014" x="9345613" y="2846388"/>
          <p14:tracePt t="48016" x="9345613" y="2838450"/>
          <p14:tracePt t="48021" x="9345613" y="2830513"/>
          <p14:tracePt t="48023" x="9345613" y="2822575"/>
          <p14:tracePt t="48026" x="9345613" y="2814638"/>
          <p14:tracePt t="48029" x="9345613" y="2806700"/>
          <p14:tracePt t="48030" x="9345613" y="2798763"/>
          <p14:tracePt t="48032" x="9337675" y="2790825"/>
          <p14:tracePt t="48035" x="9337675" y="2782888"/>
          <p14:tracePt t="48036" x="9337675" y="2774950"/>
          <p14:tracePt t="48038" x="9337675" y="2767013"/>
          <p14:tracePt t="48042" x="9337675" y="2759075"/>
          <p14:tracePt t="48044" x="9337675" y="2751138"/>
          <p14:tracePt t="48046" x="9329738" y="2743200"/>
          <p14:tracePt t="48048" x="9329738" y="2735263"/>
          <p14:tracePt t="48050" x="9329738" y="2727325"/>
          <p14:tracePt t="48052" x="9329738" y="2719388"/>
          <p14:tracePt t="48054" x="9321800" y="2711450"/>
          <p14:tracePt t="48056" x="9321800" y="2703513"/>
          <p14:tracePt t="48058" x="9321800" y="2687638"/>
          <p14:tracePt t="48060" x="9313863" y="2679700"/>
          <p14:tracePt t="48062" x="9313863" y="2671763"/>
          <p14:tracePt t="48064" x="9305925" y="2655888"/>
          <p14:tracePt t="48069" x="9297988" y="2647950"/>
          <p14:tracePt t="48071" x="9297988" y="2632075"/>
          <p14:tracePt t="48075" x="9290050" y="2616200"/>
          <p14:tracePt t="48077" x="9282113" y="2608263"/>
          <p14:tracePt t="48078" x="9282113" y="2600325"/>
          <p14:tracePt t="48080" x="9274175" y="2592388"/>
          <p14:tracePt t="48082" x="9274175" y="2576513"/>
          <p14:tracePt t="48087" x="9266238" y="2559050"/>
          <p14:tracePt t="48089" x="9258300" y="2551113"/>
          <p14:tracePt t="48093" x="9250363" y="2535238"/>
          <p14:tracePt t="48095" x="9242425" y="2527300"/>
          <p14:tracePt t="48096" x="9234488" y="2519363"/>
          <p14:tracePt t="48098" x="9234488" y="2511425"/>
          <p14:tracePt t="48101" x="9224963" y="2503488"/>
          <p14:tracePt t="48104" x="9224963" y="2495550"/>
          <p14:tracePt t="48107" x="9217025" y="2487613"/>
          <p14:tracePt t="48111" x="9209088" y="2471738"/>
          <p14:tracePt t="48112" x="9201150" y="2471738"/>
          <p14:tracePt t="48114" x="9201150" y="2463800"/>
          <p14:tracePt t="48116" x="9193213" y="2455863"/>
          <p14:tracePt t="48120" x="9193213" y="2447925"/>
          <p14:tracePt t="48123" x="9185275" y="2439988"/>
          <p14:tracePt t="48127" x="9177338" y="2424113"/>
          <p14:tracePt t="48128" x="9169400" y="2424113"/>
          <p14:tracePt t="48130" x="9169400" y="2416175"/>
          <p14:tracePt t="48132" x="9161463" y="2408238"/>
          <p14:tracePt t="48137" x="9153525" y="2400300"/>
          <p14:tracePt t="48142" x="9145588" y="2384425"/>
          <p14:tracePt t="48145" x="9137650" y="2376488"/>
          <p14:tracePt t="48149" x="9137650" y="2368550"/>
          <p14:tracePt t="48151" x="9129713" y="2360613"/>
          <p14:tracePt t="48155" x="9121775" y="2352675"/>
          <p14:tracePt t="48158" x="9113838" y="2352675"/>
          <p14:tracePt t="48160" x="9113838" y="2344738"/>
          <p14:tracePt t="48163" x="9105900" y="2344738"/>
          <p14:tracePt t="48164" x="9105900" y="2336800"/>
          <p14:tracePt t="48170" x="9097963" y="2328863"/>
          <p14:tracePt t="48175" x="9090025" y="2328863"/>
          <p14:tracePt t="48176" x="9090025" y="2320925"/>
          <p14:tracePt t="48187" x="9082088" y="2320925"/>
          <p14:tracePt t="48207" x="9090025" y="2320925"/>
          <p14:tracePt t="48237" x="9082088" y="2320925"/>
          <p14:tracePt t="48239" x="9082088" y="2312988"/>
          <p14:tracePt t="48245" x="9074150" y="2305050"/>
          <p14:tracePt t="48246" x="9066213" y="2305050"/>
          <p14:tracePt t="48248" x="9066213" y="2297113"/>
          <p14:tracePt t="48251" x="9058275" y="2297113"/>
          <p14:tracePt t="48253" x="9050338" y="2289175"/>
          <p14:tracePt t="48255" x="9050338" y="2281238"/>
          <p14:tracePt t="48256" x="9042400" y="2281238"/>
          <p14:tracePt t="48258" x="9034463" y="2273300"/>
          <p14:tracePt t="48262" x="9026525" y="2273300"/>
          <p14:tracePt t="48264" x="9026525" y="2265363"/>
          <p14:tracePt t="48270" x="9018588" y="2265363"/>
          <p14:tracePt t="48273" x="9010650" y="2257425"/>
          <p14:tracePt t="48279" x="9002713" y="2257425"/>
          <p14:tracePt t="48281" x="9002713" y="2249488"/>
          <p14:tracePt t="48282" x="8994775" y="2249488"/>
          <p14:tracePt t="48287" x="8994775" y="2241550"/>
          <p14:tracePt t="48289" x="8986838" y="2241550"/>
          <p14:tracePt t="48292" x="8978900" y="2233613"/>
          <p14:tracePt t="48295" x="8970963" y="2233613"/>
          <p14:tracePt t="48298" x="8963025" y="2224088"/>
          <p14:tracePt t="48301" x="8955088" y="2224088"/>
          <p14:tracePt t="48303" x="8947150" y="2216150"/>
          <p14:tracePt t="48306" x="8939213" y="2208213"/>
          <p14:tracePt t="48310" x="8931275" y="2208213"/>
          <p14:tracePt t="48312" x="8923338" y="2200275"/>
          <p14:tracePt t="48316" x="8915400" y="2192338"/>
          <p14:tracePt t="48321" x="8907463" y="2192338"/>
          <p14:tracePt t="48324" x="8907463" y="2184400"/>
          <p14:tracePt t="48326" x="8899525" y="2184400"/>
          <p14:tracePt t="48329" x="8891588" y="2184400"/>
          <p14:tracePt t="48333" x="8891588" y="2176463"/>
          <p14:tracePt t="48337" x="8883650" y="2176463"/>
          <p14:tracePt t="48343" x="8874125" y="2176463"/>
          <p14:tracePt t="48349" x="8874125" y="2168525"/>
          <p14:tracePt t="48359" x="8866188" y="2168525"/>
          <p14:tracePt t="48370" x="8866188" y="2160588"/>
          <p14:tracePt t="48378" x="8858250" y="2160588"/>
          <p14:tracePt t="48386" x="8858250" y="2152650"/>
          <p14:tracePt t="48390" x="8850313" y="2152650"/>
          <p14:tracePt t="48396" x="8850313" y="2144713"/>
          <p14:tracePt t="48398" x="8842375" y="2144713"/>
          <p14:tracePt t="48403" x="8842375" y="2136775"/>
          <p14:tracePt t="48404" x="8834438" y="2136775"/>
          <p14:tracePt t="48406" x="8826500" y="2136775"/>
          <p14:tracePt t="48408" x="8826500" y="2128838"/>
          <p14:tracePt t="48410" x="8818563" y="2128838"/>
          <p14:tracePt t="48412" x="8810625" y="2120900"/>
          <p14:tracePt t="48414" x="8802688" y="2120900"/>
          <p14:tracePt t="48416" x="8802688" y="2112963"/>
          <p14:tracePt t="48418" x="8794750" y="2112963"/>
          <p14:tracePt t="48420" x="8786813" y="2105025"/>
          <p14:tracePt t="48422" x="8778875" y="2105025"/>
          <p14:tracePt t="48424" x="8770938" y="2097088"/>
          <p14:tracePt t="48426" x="8755063" y="2097088"/>
          <p14:tracePt t="48428" x="8747125" y="2089150"/>
          <p14:tracePt t="48430" x="8739188" y="2089150"/>
          <p14:tracePt t="48432" x="8731250" y="2081213"/>
          <p14:tracePt t="48434" x="8715375" y="2081213"/>
          <p14:tracePt t="48436" x="8707438" y="2073275"/>
          <p14:tracePt t="48438" x="8691563" y="2065338"/>
          <p14:tracePt t="48440" x="8683625" y="2065338"/>
          <p14:tracePt t="48442" x="8667750" y="2065338"/>
          <p14:tracePt t="48444" x="8659813" y="2057400"/>
          <p14:tracePt t="48446" x="8643938" y="2057400"/>
          <p14:tracePt t="48448" x="8636000" y="2049463"/>
          <p14:tracePt t="48450" x="8620125" y="2049463"/>
          <p14:tracePt t="48452" x="8604250" y="2041525"/>
          <p14:tracePt t="48454" x="8588375" y="2041525"/>
          <p14:tracePt t="48456" x="8580438" y="2033588"/>
          <p14:tracePt t="48458" x="8564563" y="2033588"/>
          <p14:tracePt t="48460" x="8548688" y="2025650"/>
          <p14:tracePt t="48462" x="8540750" y="2025650"/>
          <p14:tracePt t="48464" x="8523288" y="2017713"/>
          <p14:tracePt t="48466" x="8515350" y="2017713"/>
          <p14:tracePt t="48468" x="8499475" y="2017713"/>
          <p14:tracePt t="48470" x="8483600" y="2009775"/>
          <p14:tracePt t="48472" x="8475663" y="2009775"/>
          <p14:tracePt t="48474" x="8459788" y="2001838"/>
          <p14:tracePt t="48476" x="8451850" y="2001838"/>
          <p14:tracePt t="48478" x="8443913" y="2001838"/>
          <p14:tracePt t="48480" x="8428038" y="1993900"/>
          <p14:tracePt t="48482" x="8420100" y="1993900"/>
          <p14:tracePt t="48484" x="8412163" y="1993900"/>
          <p14:tracePt t="48486" x="8404225" y="1985963"/>
          <p14:tracePt t="48488" x="8396288" y="1985963"/>
          <p14:tracePt t="48490" x="8388350" y="1985963"/>
          <p14:tracePt t="48492" x="8380413" y="1985963"/>
          <p14:tracePt t="48494" x="8372475" y="1985963"/>
          <p14:tracePt t="48496" x="8364538" y="1978025"/>
          <p14:tracePt t="48500" x="8356600" y="1978025"/>
          <p14:tracePt t="48502" x="8348663" y="1978025"/>
          <p14:tracePt t="48506" x="8340725" y="1978025"/>
          <p14:tracePt t="48508" x="8332788" y="1970088"/>
          <p14:tracePt t="48512" x="8324850" y="1970088"/>
          <p14:tracePt t="48518" x="8316913" y="1970088"/>
          <p14:tracePt t="48524" x="8308975" y="1970088"/>
          <p14:tracePt t="48590" x="8301038" y="1970088"/>
          <p14:tracePt t="48596" x="8293100" y="1970088"/>
          <p14:tracePt t="48602" x="8285163" y="1970088"/>
          <p14:tracePt t="48606" x="8277225" y="1970088"/>
          <p14:tracePt t="48608" x="8269288" y="1970088"/>
          <p14:tracePt t="48612" x="8261350" y="1970088"/>
          <p14:tracePt t="48614" x="8253413" y="1970088"/>
          <p14:tracePt t="48618" x="8245475" y="1970088"/>
          <p14:tracePt t="48620" x="8237538" y="1970088"/>
          <p14:tracePt t="48622" x="8229600" y="1970088"/>
          <p14:tracePt t="48626" x="8221663" y="1962150"/>
          <p14:tracePt t="48628" x="8213725" y="1962150"/>
          <p14:tracePt t="48630" x="8205788" y="1962150"/>
          <p14:tracePt t="48635" x="8197850" y="1962150"/>
          <p14:tracePt t="48637" x="8189913" y="1962150"/>
          <p14:tracePt t="48638" x="8180388" y="1962150"/>
          <p14:tracePt t="48642" x="8164513" y="1962150"/>
          <p14:tracePt t="48646" x="8156575" y="1962150"/>
          <p14:tracePt t="48648" x="8148638" y="1954213"/>
          <p14:tracePt t="48650" x="8140700" y="1954213"/>
          <p14:tracePt t="48654" x="8132763" y="1954213"/>
          <p14:tracePt t="48656" x="8124825" y="1954213"/>
          <p14:tracePt t="48658" x="8116888" y="1954213"/>
          <p14:tracePt t="48660" x="8108950" y="1954213"/>
          <p14:tracePt t="48664" x="8101013" y="1946275"/>
          <p14:tracePt t="48666" x="8093075" y="1946275"/>
          <p14:tracePt t="48669" x="8085138" y="1946275"/>
          <p14:tracePt t="48672" x="8077200" y="1946275"/>
          <p14:tracePt t="48676" x="8069263" y="1946275"/>
          <p14:tracePt t="48680" x="8061325" y="1946275"/>
          <p14:tracePt t="48685" x="8053388" y="1946275"/>
          <p14:tracePt t="48688" x="8045450" y="1946275"/>
          <p14:tracePt t="48694" x="8045450" y="1938338"/>
          <p14:tracePt t="48696" x="8037513" y="1938338"/>
          <p14:tracePt t="48704" x="8029575" y="1938338"/>
          <p14:tracePt t="48714" x="8021638" y="1938338"/>
          <p14:tracePt t="48757" x="8013700" y="1938338"/>
          <p14:tracePt t="48767" x="8005763" y="1938338"/>
          <p14:tracePt t="48771" x="7997825" y="1930400"/>
          <p14:tracePt t="48775" x="7989888" y="1930400"/>
          <p14:tracePt t="48777" x="7981950" y="1930400"/>
          <p14:tracePt t="48779" x="7974013" y="1930400"/>
          <p14:tracePt t="48782" x="7966075" y="1930400"/>
          <p14:tracePt t="48787" x="7950200" y="1922463"/>
          <p14:tracePt t="48788" x="7942263" y="1922463"/>
          <p14:tracePt t="48791" x="7934325" y="1922463"/>
          <p14:tracePt t="48793" x="7926388" y="1922463"/>
          <p14:tracePt t="48795" x="7918450" y="1922463"/>
          <p14:tracePt t="48797" x="7910513" y="1922463"/>
          <p14:tracePt t="48799" x="7902575" y="1914525"/>
          <p14:tracePt t="48801" x="7894638" y="1914525"/>
          <p14:tracePt t="48805" x="7878763" y="1914525"/>
          <p14:tracePt t="48807" x="7870825" y="1906588"/>
          <p14:tracePt t="48809" x="7862888" y="1906588"/>
          <p14:tracePt t="48810" x="7854950" y="1906588"/>
          <p14:tracePt t="48812" x="7839075" y="1906588"/>
          <p14:tracePt t="48816" x="7829550" y="1906588"/>
          <p14:tracePt t="48818" x="7821613" y="1906588"/>
          <p14:tracePt t="48820" x="7813675" y="1898650"/>
          <p14:tracePt t="48822" x="7805738" y="1898650"/>
          <p14:tracePt t="48824" x="7797800" y="1898650"/>
          <p14:tracePt t="48826" x="7789863" y="1898650"/>
          <p14:tracePt t="48828" x="7781925" y="1898650"/>
          <p14:tracePt t="48830" x="7773988" y="1898650"/>
          <p14:tracePt t="48832" x="7773988" y="1890713"/>
          <p14:tracePt t="48837" x="7758113" y="1890713"/>
          <p14:tracePt t="48839" x="7750175" y="1890713"/>
          <p14:tracePt t="48842" x="7742238" y="1881188"/>
          <p14:tracePt t="48844" x="7734300" y="1881188"/>
          <p14:tracePt t="48848" x="7726363" y="1873250"/>
          <p14:tracePt t="48850" x="7718425" y="1873250"/>
          <p14:tracePt t="48854" x="7710488" y="1873250"/>
          <p14:tracePt t="48858" x="7702550" y="1873250"/>
          <p14:tracePt t="48860" x="7694613" y="1865313"/>
          <p14:tracePt t="48864" x="7686675" y="1865313"/>
          <p14:tracePt t="48868" x="7678738" y="1857375"/>
          <p14:tracePt t="48872" x="7670800" y="1857375"/>
          <p14:tracePt t="48874" x="7670800" y="1849438"/>
          <p14:tracePt t="48876" x="7662863" y="1849438"/>
          <p14:tracePt t="48880" x="7654925" y="1841500"/>
          <p14:tracePt t="48884" x="7646988" y="1841500"/>
          <p14:tracePt t="48886" x="7646988" y="1833563"/>
          <p14:tracePt t="48888" x="7639050" y="1833563"/>
          <p14:tracePt t="48892" x="7631113" y="1825625"/>
          <p14:tracePt t="48894" x="7623175" y="1825625"/>
          <p14:tracePt t="48896" x="7623175" y="1817688"/>
          <p14:tracePt t="48898" x="7615238" y="1817688"/>
          <p14:tracePt t="48902" x="7607300" y="1809750"/>
          <p14:tracePt t="48906" x="7599363" y="1809750"/>
          <p14:tracePt t="48908" x="7591425" y="1801813"/>
          <p14:tracePt t="48912" x="7583488" y="1793875"/>
          <p14:tracePt t="48914" x="7575550" y="1785938"/>
          <p14:tracePt t="48918" x="7567613" y="1785938"/>
          <p14:tracePt t="48920" x="7567613" y="1778000"/>
          <p14:tracePt t="48922" x="7559675" y="1778000"/>
          <p14:tracePt t="48924" x="7551738" y="1770063"/>
          <p14:tracePt t="48926" x="7543800" y="1770063"/>
          <p14:tracePt t="48928" x="7535863" y="1762125"/>
          <p14:tracePt t="48932" x="7527925" y="1754188"/>
          <p14:tracePt t="48934" x="7519988" y="1754188"/>
          <p14:tracePt t="48936" x="7512050" y="1746250"/>
          <p14:tracePt t="48938" x="7504113" y="1746250"/>
          <p14:tracePt t="48940" x="7496175" y="1746250"/>
          <p14:tracePt t="48942" x="7486650" y="1738313"/>
          <p14:tracePt t="48944" x="7478713" y="1738313"/>
          <p14:tracePt t="48946" x="7470775" y="1730375"/>
          <p14:tracePt t="48948" x="7462838" y="1730375"/>
          <p14:tracePt t="48952" x="7454900" y="1722438"/>
          <p14:tracePt t="48954" x="7446963" y="1722438"/>
          <p14:tracePt t="48970" x="7399338" y="1698625"/>
          <p14:tracePt t="48972" x="7391400" y="1690688"/>
          <p14:tracePt t="48974" x="7383463" y="1690688"/>
          <p14:tracePt t="48976" x="7375525" y="1682750"/>
          <p14:tracePt t="48978" x="7367588" y="1682750"/>
          <p14:tracePt t="48982" x="7351713" y="1674813"/>
          <p14:tracePt t="48987" x="7343775" y="1674813"/>
          <p14:tracePt t="48988" x="7343775" y="1666875"/>
          <p14:tracePt t="48990" x="7335838" y="1666875"/>
          <p14:tracePt t="48992" x="7327900" y="1658938"/>
          <p14:tracePt t="48996" x="7319963" y="1658938"/>
          <p14:tracePt t="48998" x="7312025" y="1651000"/>
          <p14:tracePt t="49002" x="7304088" y="1651000"/>
          <p14:tracePt t="49004" x="7304088" y="1643063"/>
          <p14:tracePt t="49006" x="7296150" y="1643063"/>
          <p14:tracePt t="49010" x="7288213" y="1635125"/>
          <p14:tracePt t="49012" x="7280275" y="1635125"/>
          <p14:tracePt t="49016" x="7272338" y="1627188"/>
          <p14:tracePt t="49020" x="7264400" y="1627188"/>
          <p14:tracePt t="49022" x="7264400" y="1619250"/>
          <p14:tracePt t="49024" x="7256463" y="1619250"/>
          <p14:tracePt t="49028" x="7248525" y="1611313"/>
          <p14:tracePt t="49032" x="7240588" y="1611313"/>
          <p14:tracePt t="49035" x="7232650" y="1603375"/>
          <p14:tracePt t="49038" x="7224713" y="1603375"/>
          <p14:tracePt t="49040" x="7224713" y="1595438"/>
          <p14:tracePt t="49042" x="7216775" y="1595438"/>
          <p14:tracePt t="49044" x="7208838" y="1595438"/>
          <p14:tracePt t="49046" x="7200900" y="1587500"/>
          <p14:tracePt t="49050" x="7192963" y="1587500"/>
          <p14:tracePt t="49052" x="7185025" y="1587500"/>
          <p14:tracePt t="49054" x="7185025" y="1579563"/>
          <p14:tracePt t="49056" x="7177088" y="1579563"/>
          <p14:tracePt t="49058" x="7169150" y="1579563"/>
          <p14:tracePt t="49060" x="7161213" y="1579563"/>
          <p14:tracePt t="49064" x="7153275" y="1571625"/>
          <p14:tracePt t="49068" x="7145338" y="1571625"/>
          <p14:tracePt t="49070" x="7135813" y="1571625"/>
          <p14:tracePt t="49074" x="7127875" y="1571625"/>
          <p14:tracePt t="49078" x="7119938" y="1563688"/>
          <p14:tracePt t="49085" x="7112000" y="1563688"/>
          <p14:tracePt t="49090" x="7104063" y="1563688"/>
          <p14:tracePt t="49098" x="7096125" y="1563688"/>
          <p14:tracePt t="49113" x="7088188" y="1563688"/>
          <p14:tracePt t="49122" x="7088188" y="1555750"/>
          <p14:tracePt t="49124" x="7080250" y="1555750"/>
          <p14:tracePt t="49130" x="7072313" y="1555750"/>
          <p14:tracePt t="49137" x="7064375" y="1555750"/>
          <p14:tracePt t="49141" x="7056438" y="1555750"/>
          <p14:tracePt t="49142" x="7056438" y="1547813"/>
          <p14:tracePt t="49144" x="7048500" y="1547813"/>
          <p14:tracePt t="49148" x="7040563" y="1547813"/>
          <p14:tracePt t="49153" x="7032625" y="1547813"/>
          <p14:tracePt t="49155" x="7024688" y="1547813"/>
          <p14:tracePt t="49156" x="7024688" y="1538288"/>
          <p14:tracePt t="49158" x="7016750" y="1538288"/>
          <p14:tracePt t="49160" x="7008813" y="1538288"/>
          <p14:tracePt t="49163" x="7000875" y="1538288"/>
          <p14:tracePt t="49164" x="6992938" y="1538288"/>
          <p14:tracePt t="49171" x="6977063" y="1538288"/>
          <p14:tracePt t="49173" x="6969125" y="1538288"/>
          <p14:tracePt t="49175" x="6961188" y="1538288"/>
          <p14:tracePt t="49176" x="6953250" y="1538288"/>
          <p14:tracePt t="49178" x="6945313" y="1538288"/>
          <p14:tracePt t="49181" x="6929438" y="1538288"/>
          <p14:tracePt t="49182" x="6921500" y="1538288"/>
          <p14:tracePt t="49186" x="6897688" y="1530350"/>
          <p14:tracePt t="49190" x="6881813" y="1530350"/>
          <p14:tracePt t="49192" x="6873875" y="1530350"/>
          <p14:tracePt t="49194" x="6865938" y="1530350"/>
          <p14:tracePt t="49196" x="6850063" y="1530350"/>
          <p14:tracePt t="49198" x="6842125" y="1530350"/>
          <p14:tracePt t="49200" x="6834188" y="1530350"/>
          <p14:tracePt t="49203" x="6818313" y="1530350"/>
          <p14:tracePt t="49205" x="6810375" y="1530350"/>
          <p14:tracePt t="49206" x="6794500" y="1530350"/>
          <p14:tracePt t="49209" x="6784975" y="1530350"/>
          <p14:tracePt t="49211" x="6769100" y="1530350"/>
          <p14:tracePt t="49212" x="6761163" y="1530350"/>
          <p14:tracePt t="49214" x="6753225" y="1530350"/>
          <p14:tracePt t="49216" x="6745288" y="1530350"/>
          <p14:tracePt t="49219" x="6729413" y="1530350"/>
          <p14:tracePt t="49221" x="6713538" y="1530350"/>
          <p14:tracePt t="49224" x="6705600" y="1530350"/>
          <p14:tracePt t="49227" x="6689725" y="1530350"/>
          <p14:tracePt t="49228" x="6681788" y="1538288"/>
          <p14:tracePt t="49231" x="6673850" y="1538288"/>
          <p14:tracePt t="49233" x="6665913" y="1538288"/>
          <p14:tracePt t="49237" x="6650038" y="1538288"/>
          <p14:tracePt t="49238" x="6642100" y="1538288"/>
          <p14:tracePt t="49240" x="6634163" y="1547813"/>
          <p14:tracePt t="49242" x="6626225" y="1547813"/>
          <p14:tracePt t="49245" x="6618288" y="1547813"/>
          <p14:tracePt t="49246" x="6610350" y="1547813"/>
          <p14:tracePt t="49248" x="6602413" y="1547813"/>
          <p14:tracePt t="49251" x="6594475" y="1555750"/>
          <p14:tracePt t="49255" x="6578600" y="1563688"/>
          <p14:tracePt t="49257" x="6570663" y="1563688"/>
          <p14:tracePt t="49259" x="6562725" y="1563688"/>
          <p14:tracePt t="49260" x="6554788" y="1563688"/>
          <p14:tracePt t="49262" x="6546850" y="1571625"/>
          <p14:tracePt t="49264" x="6538913" y="1571625"/>
          <p14:tracePt t="49267" x="6530975" y="1571625"/>
          <p14:tracePt t="49270" x="6523038" y="1579563"/>
          <p14:tracePt t="49272" x="6515100" y="1579563"/>
          <p14:tracePt t="49274" x="6507163" y="1587500"/>
          <p14:tracePt t="49276" x="6499225" y="1587500"/>
          <p14:tracePt t="49279" x="6491288" y="1587500"/>
          <p14:tracePt t="49280" x="6483350" y="1587500"/>
          <p14:tracePt t="49282" x="6475413" y="1595438"/>
          <p14:tracePt t="49287" x="6467475" y="1595438"/>
          <p14:tracePt t="49290" x="6459538" y="1603375"/>
          <p14:tracePt t="49293" x="6451600" y="1603375"/>
          <p14:tracePt t="49297" x="6442075" y="1611313"/>
          <p14:tracePt t="49298" x="6434138" y="1611313"/>
          <p14:tracePt t="49303" x="6426200" y="1619250"/>
          <p14:tracePt t="49305" x="6418263" y="1619250"/>
          <p14:tracePt t="49309" x="6410325" y="1627188"/>
          <p14:tracePt t="49312" x="6402388" y="1627188"/>
          <p14:tracePt t="49314" x="6394450" y="1635125"/>
          <p14:tracePt t="49319" x="6386513" y="1635125"/>
          <p14:tracePt t="49321" x="6378575" y="1643063"/>
          <p14:tracePt t="49323" x="6370638" y="1643063"/>
          <p14:tracePt t="49325" x="6370638" y="1651000"/>
          <p14:tracePt t="49326" x="6362700" y="1651000"/>
          <p14:tracePt t="49328" x="6354763" y="1651000"/>
          <p14:tracePt t="49330" x="6354763" y="1658938"/>
          <p14:tracePt t="49332" x="6346825" y="1658938"/>
          <p14:tracePt t="49337" x="6330950" y="1666875"/>
          <p14:tracePt t="49339" x="6330950" y="1674813"/>
          <p14:tracePt t="49342" x="6323013" y="1674813"/>
          <p14:tracePt t="49343" x="6315075" y="1674813"/>
          <p14:tracePt t="49344" x="6307138" y="1682750"/>
          <p14:tracePt t="49346" x="6299200" y="1682750"/>
          <p14:tracePt t="49348" x="6299200" y="1690688"/>
          <p14:tracePt t="49351" x="6291263" y="1690688"/>
          <p14:tracePt t="49353" x="6283325" y="1690688"/>
          <p14:tracePt t="49355" x="6275388" y="1698625"/>
          <p14:tracePt t="49359" x="6259513" y="1706563"/>
          <p14:tracePt t="49360" x="6251575" y="1706563"/>
          <p14:tracePt t="49362" x="6243638" y="1714500"/>
          <p14:tracePt t="49364" x="6235700" y="1714500"/>
          <p14:tracePt t="49366" x="6227763" y="1722438"/>
          <p14:tracePt t="49369" x="6219825" y="1722438"/>
          <p14:tracePt t="49373" x="6211888" y="1730375"/>
          <p14:tracePt t="49376" x="6203950" y="1730375"/>
          <p14:tracePt t="49377" x="6196013" y="1738313"/>
          <p14:tracePt t="49378" x="6188075" y="1738313"/>
          <p14:tracePt t="49381" x="6180138" y="1746250"/>
          <p14:tracePt t="49387" x="6164263" y="1754188"/>
          <p14:tracePt t="49390" x="6156325" y="1762125"/>
          <p14:tracePt t="49393" x="6148388" y="1770063"/>
          <p14:tracePt t="49395" x="6140450" y="1778000"/>
          <p14:tracePt t="49398" x="6132513" y="1785938"/>
          <p14:tracePt t="49401" x="6124575" y="1785938"/>
          <p14:tracePt t="49403" x="6124575" y="1793875"/>
          <p14:tracePt t="49405" x="6116638" y="1793875"/>
          <p14:tracePt t="49408" x="6108700" y="1809750"/>
          <p14:tracePt t="49410" x="6100763" y="1809750"/>
          <p14:tracePt t="49413" x="6100763" y="1817688"/>
          <p14:tracePt t="49414" x="6091238" y="1817688"/>
          <p14:tracePt t="49416" x="6091238" y="1825625"/>
          <p14:tracePt t="49420" x="6083300" y="1825625"/>
          <p14:tracePt t="49421" x="6083300" y="1833563"/>
          <p14:tracePt t="49424" x="6083300" y="1841500"/>
          <p14:tracePt t="49425" x="6075363" y="1841500"/>
          <p14:tracePt t="49426" x="6075363" y="1849438"/>
          <p14:tracePt t="49428" x="6067425" y="1849438"/>
          <p14:tracePt t="49430" x="6067425" y="1857375"/>
          <p14:tracePt t="49432" x="6059488" y="1865313"/>
          <p14:tracePt t="49437" x="6059488" y="1873250"/>
          <p14:tracePt t="49440" x="6051550" y="1881188"/>
          <p14:tracePt t="49442" x="6051550" y="1890713"/>
          <p14:tracePt t="49444" x="6051550" y="1898650"/>
          <p14:tracePt t="49446" x="6043613" y="1898650"/>
          <p14:tracePt t="49448" x="6043613" y="1906588"/>
          <p14:tracePt t="49451" x="6043613" y="1914525"/>
          <p14:tracePt t="49453" x="6035675" y="1922463"/>
          <p14:tracePt t="49454" x="6035675" y="1930400"/>
          <p14:tracePt t="49457" x="6035675" y="1938338"/>
          <p14:tracePt t="49458" x="6035675" y="1946275"/>
          <p14:tracePt t="49462" x="6027738" y="1954213"/>
          <p14:tracePt t="49464" x="6027738" y="1962150"/>
          <p14:tracePt t="49467" x="6027738" y="1970088"/>
          <p14:tracePt t="49469" x="6027738" y="1978025"/>
          <p14:tracePt t="49471" x="6027738" y="1985963"/>
          <p14:tracePt t="49474" x="6027738" y="1993900"/>
          <p14:tracePt t="49476" x="6027738" y="2001838"/>
          <p14:tracePt t="49478" x="6027738" y="2009775"/>
          <p14:tracePt t="49480" x="6027738" y="2017713"/>
          <p14:tracePt t="49482" x="6019800" y="2025650"/>
          <p14:tracePt t="49486" x="6019800" y="2033588"/>
          <p14:tracePt t="49489" x="6019800" y="2041525"/>
          <p14:tracePt t="49490" x="6019800" y="2049463"/>
          <p14:tracePt t="49492" x="6027738" y="2057400"/>
          <p14:tracePt t="49494" x="6027738" y="2065338"/>
          <p14:tracePt t="49498" x="6027738" y="2073275"/>
          <p14:tracePt t="49501" x="6027738" y="2081213"/>
          <p14:tracePt t="49503" x="6027738" y="2089150"/>
          <p14:tracePt t="49505" x="6027738" y="2097088"/>
          <p14:tracePt t="49508" x="6027738" y="2105025"/>
          <p14:tracePt t="49510" x="6027738" y="2112963"/>
          <p14:tracePt t="49513" x="6027738" y="2120900"/>
          <p14:tracePt t="49514" x="6035675" y="2120900"/>
          <p14:tracePt t="49516" x="6035675" y="2128838"/>
          <p14:tracePt t="49520" x="6035675" y="2136775"/>
          <p14:tracePt t="49522" x="6035675" y="2144713"/>
          <p14:tracePt t="49524" x="6035675" y="2152650"/>
          <p14:tracePt t="49526" x="6043613" y="2160588"/>
          <p14:tracePt t="49529" x="6043613" y="2168525"/>
          <p14:tracePt t="49530" x="6043613" y="2176463"/>
          <p14:tracePt t="49537" x="6051550" y="2192338"/>
          <p14:tracePt t="49539" x="6051550" y="2200275"/>
          <p14:tracePt t="49540" x="6059488" y="2208213"/>
          <p14:tracePt t="49543" x="6059488" y="2216150"/>
          <p14:tracePt t="49546" x="6067425" y="2224088"/>
          <p14:tracePt t="49548" x="6067425" y="2233613"/>
          <p14:tracePt t="49551" x="6075363" y="2241550"/>
          <p14:tracePt t="49553" x="6075363" y="2249488"/>
          <p14:tracePt t="49555" x="6075363" y="2257425"/>
          <p14:tracePt t="49557" x="6083300" y="2257425"/>
          <p14:tracePt t="49559" x="6083300" y="2265363"/>
          <p14:tracePt t="49561" x="6091238" y="2273300"/>
          <p14:tracePt t="49563" x="6091238" y="2281238"/>
          <p14:tracePt t="49564" x="6091238" y="2289175"/>
          <p14:tracePt t="49566" x="6100763" y="2289175"/>
          <p14:tracePt t="49569" x="6100763" y="2297113"/>
          <p14:tracePt t="49571" x="6100763" y="2305050"/>
          <p14:tracePt t="49574" x="6108700" y="2312988"/>
          <p14:tracePt t="49576" x="6108700" y="2320925"/>
          <p14:tracePt t="49578" x="6116638" y="2328863"/>
          <p14:tracePt t="49580" x="6116638" y="2336800"/>
          <p14:tracePt t="49582" x="6124575" y="2344738"/>
          <p14:tracePt t="49586" x="6124575" y="2352675"/>
          <p14:tracePt t="49590" x="6132513" y="2368550"/>
          <p14:tracePt t="49593" x="6140450" y="2376488"/>
          <p14:tracePt t="49595" x="6140450" y="2384425"/>
          <p14:tracePt t="49598" x="6148388" y="2392363"/>
          <p14:tracePt t="49601" x="6148388" y="2400300"/>
          <p14:tracePt t="49604" x="6156325" y="2408238"/>
          <p14:tracePt t="49609" x="6172200" y="2432050"/>
          <p14:tracePt t="49612" x="6180138" y="2439988"/>
          <p14:tracePt t="49615" x="6180138" y="2447925"/>
          <p14:tracePt t="49616" x="6188075" y="2455863"/>
          <p14:tracePt t="49622" x="6196013" y="2463800"/>
          <p14:tracePt t="49625" x="6203950" y="2479675"/>
          <p14:tracePt t="49628" x="6211888" y="2487613"/>
          <p14:tracePt t="49631" x="6219825" y="2495550"/>
          <p14:tracePt t="49637" x="6235700" y="2511425"/>
          <p14:tracePt t="49641" x="6243638" y="2519363"/>
          <p14:tracePt t="49642" x="6251575" y="2527300"/>
          <p14:tracePt t="49644" x="6259513" y="2535238"/>
          <p14:tracePt t="49646" x="6267450" y="2535238"/>
          <p14:tracePt t="49648" x="6275388" y="2543175"/>
          <p14:tracePt t="49651" x="6283325" y="2551113"/>
          <p14:tracePt t="49653" x="6291263" y="2559050"/>
          <p14:tracePt t="49655" x="6299200" y="2559050"/>
          <p14:tracePt t="49657" x="6307138" y="2566988"/>
          <p14:tracePt t="49660" x="6307138" y="2576513"/>
          <p14:tracePt t="49661" x="6315075" y="2584450"/>
          <p14:tracePt t="49662" x="6330950" y="2592388"/>
          <p14:tracePt t="49667" x="6338888" y="2600325"/>
          <p14:tracePt t="49671" x="6354763" y="2608263"/>
          <p14:tracePt t="49673" x="6362700" y="2616200"/>
          <p14:tracePt t="49677" x="6378575" y="2632075"/>
          <p14:tracePt t="49678" x="6386513" y="2640013"/>
          <p14:tracePt t="49681" x="6394450" y="2640013"/>
          <p14:tracePt t="49682" x="6402388" y="2647950"/>
          <p14:tracePt t="49687" x="6426200" y="2655888"/>
          <p14:tracePt t="49689" x="6434138" y="2663825"/>
          <p14:tracePt t="49692" x="6442075" y="2671763"/>
          <p14:tracePt t="49693" x="6451600" y="2671763"/>
          <p14:tracePt t="49694" x="6459538" y="2679700"/>
          <p14:tracePt t="49696" x="6475413" y="2687638"/>
          <p14:tracePt t="49698" x="6483350" y="2687638"/>
          <p14:tracePt t="49700" x="6491288" y="2695575"/>
          <p14:tracePt t="49703" x="6499225" y="2695575"/>
          <p14:tracePt t="49704" x="6507163" y="2703513"/>
          <p14:tracePt t="49707" x="6515100" y="2703513"/>
          <p14:tracePt t="49711" x="6538913" y="2711450"/>
          <p14:tracePt t="49712" x="6546850" y="2719388"/>
          <p14:tracePt t="49714" x="6562725" y="2719388"/>
          <p14:tracePt t="49716" x="6570663" y="2727325"/>
          <p14:tracePt t="49719" x="6578600" y="2727325"/>
          <p14:tracePt t="49721" x="6586538" y="2735263"/>
          <p14:tracePt t="49725" x="6610350" y="2743200"/>
          <p14:tracePt t="49727" x="6618288" y="2743200"/>
          <p14:tracePt t="49729" x="6626225" y="2751138"/>
          <p14:tracePt t="49731" x="6642100" y="2751138"/>
          <p14:tracePt t="49732" x="6650038" y="2751138"/>
          <p14:tracePt t="49737" x="6665913" y="2759075"/>
          <p14:tracePt t="49739" x="6673850" y="2759075"/>
          <p14:tracePt t="49742" x="6681788" y="2767013"/>
          <p14:tracePt t="49743" x="6689725" y="2767013"/>
          <p14:tracePt t="49744" x="6705600" y="2767013"/>
          <p14:tracePt t="49747" x="6713538" y="2774950"/>
          <p14:tracePt t="49748" x="6721475" y="2774950"/>
          <p14:tracePt t="49751" x="6729413" y="2782888"/>
          <p14:tracePt t="49754" x="6737350" y="2782888"/>
          <p14:tracePt t="49755" x="6745288" y="2782888"/>
          <p14:tracePt t="49759" x="6761163" y="2790825"/>
          <p14:tracePt t="49760" x="6769100" y="2790825"/>
          <p14:tracePt t="49763" x="6784975" y="2798763"/>
          <p14:tracePt t="49764" x="6794500" y="2798763"/>
          <p14:tracePt t="49766" x="6802438" y="2798763"/>
          <p14:tracePt t="49769" x="6810375" y="2798763"/>
          <p14:tracePt t="49771" x="6818313" y="2806700"/>
          <p14:tracePt t="49773" x="6826250" y="2806700"/>
          <p14:tracePt t="49775" x="6834188" y="2806700"/>
          <p14:tracePt t="49777" x="6842125" y="2806700"/>
          <p14:tracePt t="49779" x="6850063" y="2806700"/>
          <p14:tracePt t="49780" x="6858000" y="2814638"/>
          <p14:tracePt t="49782" x="6865938" y="2814638"/>
          <p14:tracePt t="49787" x="6881813" y="2814638"/>
          <p14:tracePt t="49789" x="6889750" y="2814638"/>
          <p14:tracePt t="49791" x="6897688" y="2814638"/>
          <p14:tracePt t="49793" x="6905625" y="2822575"/>
          <p14:tracePt t="49794" x="6913563" y="2822575"/>
          <p14:tracePt t="49796" x="6921500" y="2822575"/>
          <p14:tracePt t="49798" x="6929438" y="2822575"/>
          <p14:tracePt t="49801" x="6937375" y="2822575"/>
          <p14:tracePt t="49805" x="6953250" y="2830513"/>
          <p14:tracePt t="49807" x="6961188" y="2830513"/>
          <p14:tracePt t="49808" x="6969125" y="2830513"/>
          <p14:tracePt t="49811" x="6977063" y="2830513"/>
          <p14:tracePt t="49812" x="6985000" y="2830513"/>
          <p14:tracePt t="49814" x="6992938" y="2830513"/>
          <p14:tracePt t="49817" x="7000875" y="2830513"/>
          <p14:tracePt t="49820" x="7008813" y="2838450"/>
          <p14:tracePt t="49821" x="7024688" y="2838450"/>
          <p14:tracePt t="49823" x="7032625" y="2838450"/>
          <p14:tracePt t="49825" x="7040563" y="2838450"/>
          <p14:tracePt t="49827" x="7048500" y="2838450"/>
          <p14:tracePt t="49828" x="7064375" y="2846388"/>
          <p14:tracePt t="49830" x="7072313" y="2846388"/>
          <p14:tracePt t="49832" x="7088188" y="2846388"/>
          <p14:tracePt t="49837" x="7104063" y="2846388"/>
          <p14:tracePt t="49839" x="7119938" y="2846388"/>
          <p14:tracePt t="49841" x="7127875" y="2846388"/>
          <p14:tracePt t="49842" x="7135813" y="2846388"/>
          <p14:tracePt t="49844" x="7153275" y="2846388"/>
          <p14:tracePt t="49846" x="7161213" y="2846388"/>
          <p14:tracePt t="49848" x="7177088" y="2846388"/>
          <p14:tracePt t="49850" x="7192963" y="2846388"/>
          <p14:tracePt t="49853" x="7200900" y="2846388"/>
          <p14:tracePt t="49855" x="7216775" y="2846388"/>
          <p14:tracePt t="49857" x="7224713" y="2846388"/>
          <p14:tracePt t="49859" x="7240588" y="2846388"/>
          <p14:tracePt t="49860" x="7248525" y="2846388"/>
          <p14:tracePt t="49862" x="7264400" y="2846388"/>
          <p14:tracePt t="49864" x="7272338" y="2846388"/>
          <p14:tracePt t="49869" x="7296150" y="2846388"/>
          <p14:tracePt t="49871" x="7312025" y="2846388"/>
          <p14:tracePt t="49874" x="7319963" y="2846388"/>
          <p14:tracePt t="49875" x="7335838" y="2846388"/>
          <p14:tracePt t="49876" x="7343775" y="2838450"/>
          <p14:tracePt t="49879" x="7351713" y="2838450"/>
          <p14:tracePt t="49880" x="7367588" y="2846388"/>
          <p14:tracePt t="49882" x="7375525" y="2846388"/>
          <p14:tracePt t="49887" x="7391400" y="2846388"/>
          <p14:tracePt t="49890" x="7407275" y="2846388"/>
          <p14:tracePt t="49891" x="7415213" y="2838450"/>
          <p14:tracePt t="49892" x="7423150" y="2838450"/>
          <p14:tracePt t="49894" x="7431088" y="2838450"/>
          <p14:tracePt t="49896" x="7439025" y="2838450"/>
          <p14:tracePt t="49898" x="7446963" y="2838450"/>
          <p14:tracePt t="49901" x="7454900" y="2838450"/>
          <p14:tracePt t="49905" x="7462838" y="2838450"/>
          <p14:tracePt t="49906" x="7470775" y="2838450"/>
          <p14:tracePt t="49909" x="7478713" y="2838450"/>
          <p14:tracePt t="49912" x="7486650" y="2838450"/>
          <p14:tracePt t="49916" x="7496175" y="2838450"/>
          <p14:tracePt t="49921" x="7504113" y="2830513"/>
          <p14:tracePt t="49924" x="7512050" y="2830513"/>
          <p14:tracePt t="49930" x="7519988" y="2830513"/>
          <p14:tracePt t="49939" x="7527925" y="2830513"/>
          <p14:tracePt t="49946" x="7535863" y="2830513"/>
          <p14:tracePt t="49957" x="7543800" y="2830513"/>
          <p14:tracePt t="49973" x="7567613" y="2822575"/>
          <p14:tracePt t="49976" x="7575550" y="2822575"/>
          <p14:tracePt t="49981" x="7583488" y="2822575"/>
          <p14:tracePt t="49987" x="7591425" y="2822575"/>
          <p14:tracePt t="49989" x="7599363" y="2822575"/>
          <p14:tracePt t="49992" x="7607300" y="2822575"/>
          <p14:tracePt t="49994" x="7615238" y="2822575"/>
          <p14:tracePt t="49999" x="7623175" y="2822575"/>
          <p14:tracePt t="50001" x="7631113" y="2822575"/>
          <p14:tracePt t="50003" x="7639050" y="2822575"/>
          <p14:tracePt t="50006" x="7646988" y="2822575"/>
          <p14:tracePt t="50010" x="7654925" y="2822575"/>
          <p14:tracePt t="50013" x="7662863" y="2822575"/>
          <p14:tracePt t="50014" x="7670800" y="2822575"/>
          <p14:tracePt t="50020" x="7678738" y="2822575"/>
          <p14:tracePt t="50021" x="7686675" y="2822575"/>
          <p14:tracePt t="50023" x="7694613" y="2822575"/>
          <p14:tracePt t="50026" x="7702550" y="2822575"/>
          <p14:tracePt t="50029" x="7710488" y="2830513"/>
          <p14:tracePt t="50030" x="7718425" y="2830513"/>
          <p14:tracePt t="50032" x="7726363" y="2830513"/>
          <p14:tracePt t="50037" x="7742238" y="2838450"/>
          <p14:tracePt t="50039" x="7750175" y="2838450"/>
          <p14:tracePt t="50040" x="7758113" y="2838450"/>
          <p14:tracePt t="50042" x="7766050" y="2838450"/>
          <p14:tracePt t="50044" x="7773988" y="2846388"/>
          <p14:tracePt t="50046" x="7781925" y="2846388"/>
          <p14:tracePt t="50048" x="7789863" y="2846388"/>
          <p14:tracePt t="50050" x="7797800" y="2846388"/>
          <p14:tracePt t="50054" x="7813675" y="2854325"/>
          <p14:tracePt t="50056" x="7829550" y="2862263"/>
          <p14:tracePt t="50059" x="7839075" y="2862263"/>
          <p14:tracePt t="50061" x="7854950" y="2862263"/>
          <p14:tracePt t="50062" x="7862888" y="2870200"/>
          <p14:tracePt t="50064" x="7870825" y="2870200"/>
          <p14:tracePt t="50067" x="7886700" y="2870200"/>
          <p14:tracePt t="50070" x="7894638" y="2878138"/>
          <p14:tracePt t="50071" x="7910513" y="2878138"/>
          <p14:tracePt t="50074" x="7918450" y="2878138"/>
          <p14:tracePt t="50077" x="7942263" y="2878138"/>
          <p14:tracePt t="50078" x="7950200" y="2886075"/>
          <p14:tracePt t="50080" x="7966075" y="2886075"/>
          <p14:tracePt t="50082" x="7981950" y="2886075"/>
          <p14:tracePt t="50087" x="8005763" y="2894013"/>
          <p14:tracePt t="50089" x="8021638" y="2901950"/>
          <p14:tracePt t="50093" x="8053388" y="2901950"/>
          <p14:tracePt t="50094" x="8069263" y="2909888"/>
          <p14:tracePt t="50096" x="8085138" y="2909888"/>
          <p14:tracePt t="50098" x="8101013" y="2909888"/>
          <p14:tracePt t="50101" x="8116888" y="2919413"/>
          <p14:tracePt t="50103" x="8132763" y="2919413"/>
          <p14:tracePt t="50109" x="8180388" y="2927350"/>
          <p14:tracePt t="50110" x="8197850" y="2935288"/>
          <p14:tracePt t="50112" x="8213725" y="2935288"/>
          <p14:tracePt t="50115" x="8237538" y="2943225"/>
          <p14:tracePt t="50116" x="8253413" y="2943225"/>
          <p14:tracePt t="50119" x="8269288" y="2943225"/>
          <p14:tracePt t="50123" x="8293100" y="2943225"/>
          <p14:tracePt t="50126" x="8324850" y="2951163"/>
          <p14:tracePt t="50127" x="8348663" y="2951163"/>
          <p14:tracePt t="50129" x="8364538" y="2951163"/>
          <p14:tracePt t="50131" x="8388350" y="2951163"/>
          <p14:tracePt t="50132" x="8404225" y="2951163"/>
          <p14:tracePt t="50141" x="8475663" y="2967038"/>
          <p14:tracePt t="50141" x="8491538" y="2967038"/>
          <p14:tracePt t="50142" x="8507413" y="2967038"/>
          <p14:tracePt t="50144" x="8531225" y="2974975"/>
          <p14:tracePt t="50146" x="8556625" y="2974975"/>
          <p14:tracePt t="50148" x="8580438" y="2974975"/>
          <p14:tracePt t="50151" x="8604250" y="2982913"/>
          <p14:tracePt t="50153" x="8620125" y="2982913"/>
          <p14:tracePt t="50155" x="8643938" y="2982913"/>
          <p14:tracePt t="50157" x="8667750" y="2990850"/>
          <p14:tracePt t="50159" x="8691563" y="2990850"/>
          <p14:tracePt t="50160" x="8707438" y="2990850"/>
          <p14:tracePt t="50162" x="8731250" y="2998788"/>
          <p14:tracePt t="50164" x="8747125" y="2998788"/>
          <p14:tracePt t="50166" x="8770938" y="3006725"/>
          <p14:tracePt t="50171" x="8810625" y="3006725"/>
          <p14:tracePt t="50174" x="8834438" y="3006725"/>
          <p14:tracePt t="50175" x="8850313" y="3006725"/>
          <p14:tracePt t="50176" x="8866188" y="3014663"/>
          <p14:tracePt t="50178" x="8891588" y="3014663"/>
          <p14:tracePt t="50180" x="8907463" y="3014663"/>
          <p14:tracePt t="50182" x="8923338" y="3014663"/>
          <p14:tracePt t="50187" x="8955088" y="3022600"/>
          <p14:tracePt t="50190" x="8994775" y="3022600"/>
          <p14:tracePt t="50192" x="9010650" y="3030538"/>
          <p14:tracePt t="50194" x="9026525" y="3030538"/>
          <p14:tracePt t="50196" x="9042400" y="3038475"/>
          <p14:tracePt t="50198" x="9058275" y="3038475"/>
          <p14:tracePt t="50202" x="9074150" y="3038475"/>
          <p14:tracePt t="50205" x="9105900" y="3046413"/>
          <p14:tracePt t="50207" x="9121775" y="3046413"/>
          <p14:tracePt t="50209" x="9129713" y="3054350"/>
          <p14:tracePt t="50210" x="9145588" y="3054350"/>
          <p14:tracePt t="50212" x="9161463" y="3054350"/>
          <p14:tracePt t="50214" x="9177338" y="3054350"/>
          <p14:tracePt t="50216" x="9185275" y="3054350"/>
          <p14:tracePt t="50219" x="9201150" y="3054350"/>
          <p14:tracePt t="50221" x="9209088" y="3062288"/>
          <p14:tracePt t="50223" x="9224963" y="3062288"/>
          <p14:tracePt t="50225" x="9234488" y="3062288"/>
          <p14:tracePt t="50226" x="9250363" y="3062288"/>
          <p14:tracePt t="50229" x="9258300" y="3062288"/>
          <p14:tracePt t="50231" x="9266238" y="3062288"/>
          <p14:tracePt t="50232" x="9274175" y="3070225"/>
          <p14:tracePt t="50237" x="9297988" y="3070225"/>
          <p14:tracePt t="50240" x="9305925" y="3070225"/>
          <p14:tracePt t="50241" x="9313863" y="3070225"/>
          <p14:tracePt t="50243" x="9321800" y="3070225"/>
          <p14:tracePt t="50244" x="9329738" y="3070225"/>
          <p14:tracePt t="50247" x="9337675" y="3070225"/>
          <p14:tracePt t="50248" x="9345613" y="3070225"/>
          <p14:tracePt t="50251" x="9353550" y="3070225"/>
          <p14:tracePt t="50255" x="9361488" y="3070225"/>
          <p14:tracePt t="50256" x="9369425" y="3070225"/>
          <p14:tracePt t="50260" x="9377363" y="3070225"/>
          <p14:tracePt t="50264" x="9385300" y="3070225"/>
          <p14:tracePt t="50270" x="9393238" y="3070225"/>
          <p14:tracePt t="50273" x="9401175" y="3070225"/>
          <p14:tracePt t="50281" x="9409113" y="3070225"/>
          <p14:tracePt t="50315" x="9417050" y="3070225"/>
          <p14:tracePt t="50321" x="9417050" y="3062288"/>
          <p14:tracePt t="50331" x="9424988" y="3062288"/>
          <p14:tracePt t="50341" x="9432925" y="3054350"/>
          <p14:tracePt t="50346" x="9440863" y="3054350"/>
          <p14:tracePt t="50354" x="9448800" y="3046413"/>
          <p14:tracePt t="50356" x="9456738" y="3046413"/>
          <p14:tracePt t="50362" x="9464675" y="3046413"/>
          <p14:tracePt t="50364" x="9464675" y="3038475"/>
          <p14:tracePt t="50366" x="9472613" y="3038475"/>
          <p14:tracePt t="50372" x="9480550" y="3038475"/>
          <p14:tracePt t="50380" x="9488488" y="3030538"/>
          <p14:tracePt t="50575" x="9480550" y="3030538"/>
          <p14:tracePt t="50582" x="9472613" y="3030538"/>
          <p14:tracePt t="50587" x="9464675" y="3030538"/>
          <p14:tracePt t="50591" x="9456738" y="3022600"/>
          <p14:tracePt t="50594" x="9448800" y="3022600"/>
          <p14:tracePt t="50596" x="9440863" y="3022600"/>
          <p14:tracePt t="50601" x="9432925" y="3022600"/>
          <p14:tracePt t="50603" x="9424988" y="3022600"/>
          <p14:tracePt t="50606" x="9417050" y="3022600"/>
          <p14:tracePt t="50610" x="9409113" y="3022600"/>
          <p14:tracePt t="50612" x="9401175" y="3022600"/>
          <p14:tracePt t="50615" x="9393238" y="3022600"/>
          <p14:tracePt t="50619" x="9385300" y="3022600"/>
          <p14:tracePt t="50622" x="9377363" y="3022600"/>
          <p14:tracePt t="50627" x="9369425" y="3022600"/>
          <p14:tracePt t="50628" x="9361488" y="3022600"/>
          <p14:tracePt t="50633" x="9353550" y="3022600"/>
          <p14:tracePt t="50637" x="9345613" y="3022600"/>
          <p14:tracePt t="50640" x="9337675" y="3022600"/>
          <p14:tracePt t="50644" x="9329738" y="3022600"/>
          <p14:tracePt t="50648" x="9321800" y="3022600"/>
          <p14:tracePt t="50654" x="9313863" y="3022600"/>
          <p14:tracePt t="50660" x="9321800" y="3022600"/>
          <p14:tracePt t="50771" x="9329738" y="3022600"/>
          <p14:tracePt t="50777" x="9329738" y="3014663"/>
          <p14:tracePt t="50780" x="9337675" y="3014663"/>
          <p14:tracePt t="50789" x="9345613" y="3014663"/>
          <p14:tracePt t="50792" x="9345613" y="3006725"/>
          <p14:tracePt t="50795" x="9353550" y="3006725"/>
          <p14:tracePt t="50798" x="9361488" y="3006725"/>
          <p14:tracePt t="50805" x="9369425" y="3006725"/>
          <p14:tracePt t="50811" x="9377363" y="2998788"/>
          <p14:tracePt t="50820" x="9385300" y="2998788"/>
          <p14:tracePt t="50825" x="9393238" y="2998788"/>
          <p14:tracePt t="50830" x="9393238" y="2990850"/>
          <p14:tracePt t="50837" x="9401175" y="2990850"/>
          <p14:tracePt t="50854" x="9409113" y="2990850"/>
          <p14:tracePt t="50872" x="9409113" y="2982913"/>
          <p14:tracePt t="50874" x="9417050" y="2982913"/>
          <p14:tracePt t="50922" x="9417050" y="2974975"/>
          <p14:tracePt t="50924" x="9424988" y="2974975"/>
          <p14:tracePt t="50937" x="9424988" y="2967038"/>
          <p14:tracePt t="50954" x="9424988" y="2959100"/>
          <p14:tracePt t="51108" x="9417050" y="2951163"/>
          <p14:tracePt t="51112" x="9409113" y="2951163"/>
          <p14:tracePt t="51116" x="9401175" y="2951163"/>
          <p14:tracePt t="51118" x="9393238" y="2951163"/>
          <p14:tracePt t="51122" x="9385300" y="2943225"/>
          <p14:tracePt t="51124" x="9377363" y="2943225"/>
          <p14:tracePt t="51128" x="9369425" y="2943225"/>
          <p14:tracePt t="51129" x="9361488" y="2943225"/>
          <p14:tracePt t="51132" x="9353550" y="2935288"/>
          <p14:tracePt t="51137" x="9345613" y="2935288"/>
          <p14:tracePt t="51141" x="9329738" y="2935288"/>
          <p14:tracePt t="51143" x="9321800" y="2935288"/>
          <p14:tracePt t="51144" x="9313863" y="2927350"/>
          <p14:tracePt t="51149" x="9305925" y="2927350"/>
          <p14:tracePt t="51150" x="9297988" y="2927350"/>
          <p14:tracePt t="51153" x="9290050" y="2927350"/>
          <p14:tracePt t="51156" x="9282113" y="2927350"/>
          <p14:tracePt t="51159" x="9274175" y="2919413"/>
          <p14:tracePt t="51162" x="9266238" y="2919413"/>
          <p14:tracePt t="51163" x="9258300" y="2919413"/>
          <p14:tracePt t="51170" x="9242425" y="2919413"/>
          <p14:tracePt t="51174" x="9234488" y="2919413"/>
          <p14:tracePt t="51176" x="9224963" y="2919413"/>
          <p14:tracePt t="51178" x="9217025" y="2919413"/>
          <p14:tracePt t="51182" x="9209088" y="2919413"/>
          <p14:tracePt t="51186" x="9201150" y="2919413"/>
          <p14:tracePt t="51189" x="9193213" y="2919413"/>
          <p14:tracePt t="51194" x="9185275" y="2919413"/>
          <p14:tracePt t="51195" x="9177338" y="2919413"/>
          <p14:tracePt t="51199" x="9169400" y="2919413"/>
          <p14:tracePt t="51204" x="9161463" y="2919413"/>
          <p14:tracePt t="51206" x="9153525" y="2919413"/>
          <p14:tracePt t="51210" x="9145588" y="2919413"/>
          <p14:tracePt t="51213" x="9137650" y="2919413"/>
          <p14:tracePt t="51218" x="9129713" y="2919413"/>
          <p14:tracePt t="51221" x="9121775" y="2919413"/>
          <p14:tracePt t="51223" x="9113838" y="2919413"/>
          <p14:tracePt t="51226" x="9105900" y="2919413"/>
          <p14:tracePt t="51229" x="9097963" y="2919413"/>
          <p14:tracePt t="51232" x="9090025" y="2919413"/>
          <p14:tracePt t="51233" x="9082088" y="2919413"/>
          <p14:tracePt t="51238" x="9074150" y="2919413"/>
          <p14:tracePt t="51240" x="9066213" y="2919413"/>
          <p14:tracePt t="51242" x="9058275" y="2919413"/>
          <p14:tracePt t="51245" x="9050338" y="2919413"/>
          <p14:tracePt t="51247" x="9042400" y="2919413"/>
          <p14:tracePt t="51248" x="9034463" y="2919413"/>
          <p14:tracePt t="51254" x="9026525" y="2927350"/>
          <p14:tracePt t="51255" x="9018588" y="2927350"/>
          <p14:tracePt t="51256" x="9010650" y="2927350"/>
          <p14:tracePt t="51258" x="9002713" y="2927350"/>
          <p14:tracePt t="51261" x="8986838" y="2927350"/>
          <p14:tracePt t="51264" x="8978900" y="2927350"/>
          <p14:tracePt t="51265" x="8970963" y="2927350"/>
          <p14:tracePt t="51268" x="8963025" y="2927350"/>
          <p14:tracePt t="51270" x="8955088" y="2927350"/>
          <p14:tracePt t="51272" x="8947150" y="2927350"/>
          <p14:tracePt t="51273" x="8939213" y="2927350"/>
          <p14:tracePt t="51279" x="8923338" y="2935288"/>
          <p14:tracePt t="51281" x="8915400" y="2935288"/>
          <p14:tracePt t="51283" x="8907463" y="2935288"/>
          <p14:tracePt t="51287" x="8899525" y="2935288"/>
          <p14:tracePt t="51289" x="8891588" y="2935288"/>
          <p14:tracePt t="51290" x="8883650" y="2935288"/>
          <p14:tracePt t="51291" x="8874125" y="2943225"/>
          <p14:tracePt t="51295" x="8866188" y="2943225"/>
          <p14:tracePt t="51297" x="8858250" y="2943225"/>
          <p14:tracePt t="51299" x="8850313" y="2943225"/>
          <p14:tracePt t="51303" x="8842375" y="2951163"/>
          <p14:tracePt t="51305" x="8834438" y="2951163"/>
          <p14:tracePt t="51307" x="8826500" y="2951163"/>
          <p14:tracePt t="51309" x="8818563" y="2959100"/>
          <p14:tracePt t="51311" x="8810625" y="2959100"/>
          <p14:tracePt t="51315" x="8802688" y="2967038"/>
          <p14:tracePt t="51318" x="8794750" y="2967038"/>
          <p14:tracePt t="51322" x="8786813" y="2967038"/>
          <p14:tracePt t="51324" x="8778875" y="2967038"/>
          <p14:tracePt t="51326" x="8778875" y="2974975"/>
          <p14:tracePt t="51327" x="8770938" y="2974975"/>
          <p14:tracePt t="51332" x="8763000" y="2974975"/>
          <p14:tracePt t="51336" x="8755063" y="2974975"/>
          <p14:tracePt t="51339" x="8747125" y="2982913"/>
          <p14:tracePt t="51343" x="8739188" y="2982913"/>
          <p14:tracePt t="51350" x="8731250" y="2982913"/>
          <p14:tracePt t="51356" x="8723313" y="2990850"/>
          <p14:tracePt t="51361" x="8715375" y="2990850"/>
          <p14:tracePt t="51370" x="8707438" y="2990850"/>
          <p14:tracePt t="51373" x="8707438" y="2998788"/>
          <p14:tracePt t="51377" x="8699500" y="2998788"/>
          <p14:tracePt t="51386" x="8691563" y="2998788"/>
          <p14:tracePt t="51391" x="8691563" y="3006725"/>
          <p14:tracePt t="51393" x="8683625" y="3006725"/>
          <p14:tracePt t="51404" x="8675688" y="3014663"/>
          <p14:tracePt t="51407" x="8667750" y="3014663"/>
          <p14:tracePt t="51414" x="8659813" y="3022600"/>
          <p14:tracePt t="51421" x="8651875" y="3022600"/>
          <p14:tracePt t="51426" x="8651875" y="3030538"/>
          <p14:tracePt t="51428" x="8643938" y="3030538"/>
          <p14:tracePt t="51437" x="8636000" y="3030538"/>
          <p14:tracePt t="51441" x="8636000" y="3038475"/>
          <p14:tracePt t="51444" x="8628063" y="3038475"/>
          <p14:tracePt t="51449" x="8620125" y="3046413"/>
          <p14:tracePt t="51455" x="8612188" y="3046413"/>
          <p14:tracePt t="51456" x="8612188" y="3054350"/>
          <p14:tracePt t="51458" x="8604250" y="3054350"/>
          <p14:tracePt t="51462" x="8596313" y="3054350"/>
          <p14:tracePt t="51464" x="8596313" y="3062288"/>
          <p14:tracePt t="51469" x="8588375" y="3062288"/>
          <p14:tracePt t="51472" x="8580438" y="3062288"/>
          <p14:tracePt t="51475" x="8580438" y="3070225"/>
          <p14:tracePt t="51478" x="8572500" y="3070225"/>
          <p14:tracePt t="51482" x="8564563" y="3078163"/>
          <p14:tracePt t="51487" x="8556625" y="3078163"/>
          <p14:tracePt t="51490" x="8556625" y="3086100"/>
          <p14:tracePt t="51491" x="8548688" y="3086100"/>
          <p14:tracePt t="51494" x="8540750" y="3094038"/>
          <p14:tracePt t="51498" x="8531225" y="3094038"/>
          <p14:tracePt t="51500" x="8531225" y="3101975"/>
          <p14:tracePt t="51503" x="8523288" y="3101975"/>
          <p14:tracePt t="51506" x="8515350" y="3109913"/>
          <p14:tracePt t="51510" x="8507413" y="3109913"/>
          <p14:tracePt t="51513" x="8507413" y="3117850"/>
          <p14:tracePt t="51514" x="8499475" y="3117850"/>
          <p14:tracePt t="51519" x="8491538" y="3117850"/>
          <p14:tracePt t="51521" x="8491538" y="3125788"/>
          <p14:tracePt t="51524" x="8483600" y="3125788"/>
          <p14:tracePt t="51528" x="8483600" y="3133725"/>
          <p14:tracePt t="51530" x="8475663" y="3133725"/>
          <p14:tracePt t="51537" x="8467725" y="3141663"/>
          <p14:tracePt t="51542" x="8459788" y="3149600"/>
          <p14:tracePt t="51546" x="8451850" y="3149600"/>
          <p14:tracePt t="51554" x="8443913" y="3157538"/>
          <p14:tracePt t="51558" x="8435975" y="3165475"/>
          <p14:tracePt t="51566" x="8428038" y="3173413"/>
          <p14:tracePt t="51573" x="8420100" y="3181350"/>
          <p14:tracePt t="51576" x="8420100" y="3189288"/>
          <p14:tracePt t="51580" x="8412163" y="3189288"/>
          <p14:tracePt t="51582" x="8412163" y="3197225"/>
          <p14:tracePt t="51590" x="8412163" y="3205163"/>
          <p14:tracePt t="51593" x="8404225" y="3213100"/>
          <p14:tracePt t="51596" x="8404225" y="3221038"/>
          <p14:tracePt t="51600" x="8404225" y="3228975"/>
          <p14:tracePt t="51603" x="8396288" y="3228975"/>
          <p14:tracePt t="51605" x="8396288" y="3236913"/>
          <p14:tracePt t="51611" x="8396288" y="3244850"/>
          <p14:tracePt t="51615" x="8388350" y="3252788"/>
          <p14:tracePt t="51620" x="8388350" y="3262313"/>
          <p14:tracePt t="51624" x="8388350" y="3270250"/>
          <p14:tracePt t="51630" x="8388350" y="3278188"/>
          <p14:tracePt t="51632" x="8380413" y="3278188"/>
          <p14:tracePt t="51636" x="8380413" y="3286125"/>
          <p14:tracePt t="51642" x="8380413" y="3294063"/>
          <p14:tracePt t="51648" x="8380413" y="3302000"/>
          <p14:tracePt t="51651" x="8372475" y="3302000"/>
          <p14:tracePt t="51655" x="8372475" y="3309938"/>
          <p14:tracePt t="51658" x="8372475" y="3317875"/>
          <p14:tracePt t="51664" x="8372475" y="3325813"/>
          <p14:tracePt t="51666" x="8364538" y="3325813"/>
          <p14:tracePt t="51670" x="8364538" y="3333750"/>
          <p14:tracePt t="51674" x="8364538" y="3341688"/>
          <p14:tracePt t="51678" x="8364538" y="3349625"/>
          <p14:tracePt t="51680" x="8356600" y="3349625"/>
          <p14:tracePt t="51687" x="8356600" y="3357563"/>
          <p14:tracePt t="51689" x="8356600" y="3365500"/>
          <p14:tracePt t="51692" x="8356600" y="3373438"/>
          <p14:tracePt t="51696" x="8348663" y="3373438"/>
          <p14:tracePt t="51698" x="8348663" y="3381375"/>
          <p14:tracePt t="51703" x="8348663" y="3389313"/>
          <p14:tracePt t="51708" x="8348663" y="3397250"/>
          <p14:tracePt t="51714" x="8348663" y="3405188"/>
          <p14:tracePt t="51720" x="8340725" y="3405188"/>
          <p14:tracePt t="51721" x="8340725" y="3413125"/>
          <p14:tracePt t="51726" x="8340725" y="3421063"/>
          <p14:tracePt t="51732" x="8340725" y="3429000"/>
          <p14:tracePt t="51739" x="8340725" y="3436938"/>
          <p14:tracePt t="51743" x="8332788" y="3436938"/>
          <p14:tracePt t="51744" x="8332788" y="3444875"/>
          <p14:tracePt t="51748" x="8332788" y="3452813"/>
          <p14:tracePt t="51755" x="8332788" y="3460750"/>
          <p14:tracePt t="51756" x="8324850" y="3460750"/>
          <p14:tracePt t="51758" x="8324850" y="3468688"/>
          <p14:tracePt t="51763" x="8324850" y="3476625"/>
          <p14:tracePt t="51766" x="8316913" y="3484563"/>
          <p14:tracePt t="51772" x="8316913" y="3492500"/>
          <p14:tracePt t="51775" x="8308975" y="3500438"/>
          <p14:tracePt t="51777" x="8308975" y="3508375"/>
          <p14:tracePt t="51780" x="8308975" y="3516313"/>
          <p14:tracePt t="51786" x="8301038" y="3524250"/>
          <p14:tracePt t="51789" x="8301038" y="3532188"/>
          <p14:tracePt t="51792" x="8293100" y="3540125"/>
          <p14:tracePt t="51795" x="8293100" y="3548063"/>
          <p14:tracePt t="51798" x="8293100" y="3556000"/>
          <p14:tracePt t="51801" x="8285163" y="3556000"/>
          <p14:tracePt t="51803" x="8285163" y="3563938"/>
          <p14:tracePt t="51807" x="8285163" y="3571875"/>
          <p14:tracePt t="51810" x="8277225" y="3579813"/>
          <p14:tracePt t="51813" x="8277225" y="3587750"/>
          <p14:tracePt t="51816" x="8269288" y="3595688"/>
          <p14:tracePt t="51820" x="8269288" y="3605213"/>
          <p14:tracePt t="51826" x="8269288" y="3613150"/>
          <p14:tracePt t="51829" x="8261350" y="3613150"/>
          <p14:tracePt t="51831" x="8261350" y="3621088"/>
          <p14:tracePt t="51837" x="8261350" y="3629025"/>
          <p14:tracePt t="51841" x="8261350" y="3636963"/>
          <p14:tracePt t="51848" x="8261350" y="3644900"/>
          <p14:tracePt t="51855" x="8261350" y="3652838"/>
          <p14:tracePt t="51862" x="8261350" y="3660775"/>
          <p14:tracePt t="51874" x="8261350" y="3668713"/>
          <p14:tracePt t="51887" x="8261350" y="3676650"/>
          <p14:tracePt t="51903" x="8261350" y="3684588"/>
          <p14:tracePt t="51920" x="8261350" y="3692525"/>
          <p14:tracePt t="51930" x="8261350" y="3700463"/>
          <p14:tracePt t="51941" x="8261350" y="3708400"/>
          <p14:tracePt t="51947" x="8269288" y="3708400"/>
          <p14:tracePt t="51953" x="8269288" y="3716338"/>
          <p14:tracePt t="51963" x="8269288" y="3724275"/>
          <p14:tracePt t="51971" x="8269288" y="3732213"/>
          <p14:tracePt t="51981" x="8269288" y="3740150"/>
          <p14:tracePt t="51987" x="8269288" y="3748088"/>
          <p14:tracePt t="52006" x="8277225" y="3763963"/>
          <p14:tracePt t="52011" x="8277225" y="3771900"/>
          <p14:tracePt t="52020" x="8277225" y="3779838"/>
          <p14:tracePt t="52029" x="8277225" y="3787775"/>
          <p14:tracePt t="52037" x="8285163" y="3795713"/>
          <p14:tracePt t="52047" x="8285163" y="3803650"/>
          <p14:tracePt t="52055" x="8293100" y="3811588"/>
          <p14:tracePt t="52060" x="8293100" y="3819525"/>
          <p14:tracePt t="52067" x="8301038" y="3827463"/>
          <p14:tracePt t="52071" x="8301038" y="3835400"/>
          <p14:tracePt t="52074" x="8308975" y="3843338"/>
          <p14:tracePt t="52078" x="8308975" y="3851275"/>
          <p14:tracePt t="52080" x="8316913" y="3851275"/>
          <p14:tracePt t="52082" x="8316913" y="3859213"/>
          <p14:tracePt t="52087" x="8324850" y="3867150"/>
          <p14:tracePt t="52091" x="8324850" y="3875088"/>
          <p14:tracePt t="52092" x="8332788" y="3875088"/>
          <p14:tracePt t="52096" x="8332788" y="3883025"/>
          <p14:tracePt t="52098" x="8340725" y="3883025"/>
          <p14:tracePt t="52101" x="8340725" y="3890963"/>
          <p14:tracePt t="52106" x="8348663" y="3898900"/>
          <p14:tracePt t="52110" x="8356600" y="3906838"/>
          <p14:tracePt t="52114" x="8356600" y="3914775"/>
          <p14:tracePt t="52116" x="8364538" y="3914775"/>
          <p14:tracePt t="52124" x="8372475" y="3922713"/>
          <p14:tracePt t="52125" x="8372475" y="3930650"/>
          <p14:tracePt t="52128" x="8380413" y="3930650"/>
          <p14:tracePt t="52130" x="8380413" y="3938588"/>
          <p14:tracePt t="52132" x="8388350" y="3938588"/>
          <p14:tracePt t="52137" x="8388350" y="3948113"/>
          <p14:tracePt t="52140" x="8396288" y="3948113"/>
          <p14:tracePt t="52143" x="8396288" y="3956050"/>
          <p14:tracePt t="52144" x="8404225" y="3956050"/>
          <p14:tracePt t="52148" x="8404225" y="3963988"/>
          <p14:tracePt t="52153" x="8412163" y="3963988"/>
          <p14:tracePt t="52157" x="8412163" y="3971925"/>
          <p14:tracePt t="52158" x="8420100" y="3971925"/>
          <p14:tracePt t="52164" x="8428038" y="3979863"/>
          <p14:tracePt t="52171" x="8435975" y="3987800"/>
          <p14:tracePt t="52175" x="8443913" y="3987800"/>
          <p14:tracePt t="52176" x="8443913" y="3995738"/>
          <p14:tracePt t="52180" x="8451850" y="3995738"/>
          <p14:tracePt t="52187" x="8459788" y="4003675"/>
          <p14:tracePt t="52189" x="8467725" y="4003675"/>
          <p14:tracePt t="52190" x="8467725" y="4011613"/>
          <p14:tracePt t="52192" x="8475663" y="4011613"/>
          <p14:tracePt t="52196" x="8483600" y="4019550"/>
          <p14:tracePt t="52202" x="8491538" y="4027488"/>
          <p14:tracePt t="52205" x="8499475" y="4027488"/>
          <p14:tracePt t="52208" x="8499475" y="4035425"/>
          <p14:tracePt t="52210" x="8507413" y="4035425"/>
          <p14:tracePt t="52214" x="8515350" y="4043363"/>
          <p14:tracePt t="52216" x="8523288" y="4043363"/>
          <p14:tracePt t="52221" x="8531225" y="4051300"/>
          <p14:tracePt t="52224" x="8540750" y="4051300"/>
          <p14:tracePt t="52226" x="8548688" y="4051300"/>
          <p14:tracePt t="52228" x="8556625" y="4059238"/>
          <p14:tracePt t="52232" x="8564563" y="4059238"/>
          <p14:tracePt t="52237" x="8580438" y="4067175"/>
          <p14:tracePt t="52239" x="8588375" y="4067175"/>
          <p14:tracePt t="52240" x="8588375" y="4075113"/>
          <p14:tracePt t="52243" x="8596313" y="4075113"/>
          <p14:tracePt t="52244" x="8604250" y="4075113"/>
          <p14:tracePt t="52247" x="8612188" y="4083050"/>
          <p14:tracePt t="52250" x="8620125" y="4083050"/>
          <p14:tracePt t="52255" x="8636000" y="4090988"/>
          <p14:tracePt t="52257" x="8643938" y="4090988"/>
          <p14:tracePt t="52259" x="8651875" y="4098925"/>
          <p14:tracePt t="52263" x="8659813" y="4106863"/>
          <p14:tracePt t="52265" x="8667750" y="4106863"/>
          <p14:tracePt t="52266" x="8675688" y="4106863"/>
          <p14:tracePt t="52270" x="8683625" y="4114800"/>
          <p14:tracePt t="52273" x="8691563" y="4114800"/>
          <p14:tracePt t="52274" x="8699500" y="4114800"/>
          <p14:tracePt t="52276" x="8707438" y="4122738"/>
          <p14:tracePt t="52280" x="8715375" y="4122738"/>
          <p14:tracePt t="52282" x="8723313" y="4130675"/>
          <p14:tracePt t="52287" x="8731250" y="4130675"/>
          <p14:tracePt t="52291" x="8739188" y="4138613"/>
          <p14:tracePt t="52293" x="8747125" y="4138613"/>
          <p14:tracePt t="52296" x="8755063" y="4138613"/>
          <p14:tracePt t="52298" x="8763000" y="4146550"/>
          <p14:tracePt t="52303" x="8770938" y="4146550"/>
          <p14:tracePt t="52305" x="8778875" y="4146550"/>
          <p14:tracePt t="52307" x="8778875" y="4154488"/>
          <p14:tracePt t="52310" x="8786813" y="4154488"/>
          <p14:tracePt t="52312" x="8794750" y="4154488"/>
          <p14:tracePt t="52314" x="8802688" y="4154488"/>
          <p14:tracePt t="52316" x="8802688" y="4162425"/>
          <p14:tracePt t="52320" x="8810625" y="4162425"/>
          <p14:tracePt t="52321" x="8818563" y="4162425"/>
          <p14:tracePt t="52323" x="8826500" y="4162425"/>
          <p14:tracePt t="52325" x="8826500" y="4170363"/>
          <p14:tracePt t="52326" x="8834438" y="4170363"/>
          <p14:tracePt t="52328" x="8842375" y="4170363"/>
          <p14:tracePt t="52330" x="8850313" y="4178300"/>
          <p14:tracePt t="52332" x="8858250" y="4178300"/>
          <p14:tracePt t="52337" x="8874125" y="4178300"/>
          <p14:tracePt t="52339" x="8883650" y="4186238"/>
          <p14:tracePt t="52342" x="8899525" y="4186238"/>
          <p14:tracePt t="52344" x="8907463" y="4186238"/>
          <p14:tracePt t="52346" x="8915400" y="4194175"/>
          <p14:tracePt t="52348" x="8923338" y="4194175"/>
          <p14:tracePt t="52350" x="8931275" y="4194175"/>
          <p14:tracePt t="52353" x="8939213" y="4194175"/>
          <p14:tracePt t="52356" x="8955088" y="4202113"/>
          <p14:tracePt t="52359" x="8970963" y="4202113"/>
          <p14:tracePt t="52360" x="8978900" y="4202113"/>
          <p14:tracePt t="52362" x="8994775" y="4210050"/>
          <p14:tracePt t="52364" x="9002713" y="4210050"/>
          <p14:tracePt t="52367" x="9018588" y="4210050"/>
          <p14:tracePt t="52370" x="9026525" y="4210050"/>
          <p14:tracePt t="52374" x="9050338" y="4217988"/>
          <p14:tracePt t="52375" x="9058275" y="4217988"/>
          <p14:tracePt t="52376" x="9074150" y="4217988"/>
          <p14:tracePt t="52378" x="9082088" y="4217988"/>
          <p14:tracePt t="52381" x="9090025" y="4225925"/>
          <p14:tracePt t="52382" x="9105900" y="4225925"/>
          <p14:tracePt t="52387" x="9121775" y="4225925"/>
          <p14:tracePt t="52391" x="9145588" y="4225925"/>
          <p14:tracePt t="52393" x="9153525" y="4225925"/>
          <p14:tracePt t="52394" x="9169400" y="4225925"/>
          <p14:tracePt t="52396" x="9177338" y="4225925"/>
          <p14:tracePt t="52398" x="9185275" y="4233863"/>
          <p14:tracePt t="52400" x="9193213" y="4233863"/>
          <p14:tracePt t="52403" x="9201150" y="4233863"/>
          <p14:tracePt t="52405" x="9209088" y="4233863"/>
          <p14:tracePt t="52407" x="9217025" y="4241800"/>
          <p14:tracePt t="52408" x="9224963" y="4241800"/>
          <p14:tracePt t="52410" x="9234488" y="4241800"/>
          <p14:tracePt t="52413" x="9242425" y="4241800"/>
          <p14:tracePt t="52414" x="9250363" y="4249738"/>
          <p14:tracePt t="52416" x="9258300" y="4249738"/>
          <p14:tracePt t="52420" x="9274175" y="4249738"/>
          <p14:tracePt t="52423" x="9282113" y="4257675"/>
          <p14:tracePt t="52424" x="9290050" y="4257675"/>
          <p14:tracePt t="52427" x="9297988" y="4257675"/>
          <p14:tracePt t="52430" x="9305925" y="4265613"/>
          <p14:tracePt t="52432" x="9313863" y="4265613"/>
          <p14:tracePt t="52437" x="9329738" y="4265613"/>
          <p14:tracePt t="52440" x="9337675" y="4265613"/>
          <p14:tracePt t="52444" x="9345613" y="4273550"/>
          <p14:tracePt t="52448" x="9353550" y="4273550"/>
          <p14:tracePt t="52453" x="9361488" y="4273550"/>
          <p14:tracePt t="52456" x="9369425" y="4273550"/>
          <p14:tracePt t="52458" x="9369425" y="4281488"/>
          <p14:tracePt t="52460" x="9377363" y="4281488"/>
          <p14:tracePt t="52466" x="9385300" y="4281488"/>
          <p14:tracePt t="52472" x="9393238" y="4281488"/>
          <p14:tracePt t="52476" x="9401175" y="4281488"/>
          <p14:tracePt t="52482" x="9409113" y="4281488"/>
          <p14:tracePt t="52488" x="9417050" y="4281488"/>
          <p14:tracePt t="52494" x="9424988" y="4281488"/>
          <p14:tracePt t="52501" x="9432925" y="4281488"/>
          <p14:tracePt t="52507" x="9440863" y="4281488"/>
          <p14:tracePt t="52511" x="9448800" y="4281488"/>
          <p14:tracePt t="52517" x="9456738" y="4281488"/>
          <p14:tracePt t="52521" x="9464675" y="4281488"/>
          <p14:tracePt t="52522" x="9472613" y="4281488"/>
          <p14:tracePt t="52526" x="9480550" y="4281488"/>
          <p14:tracePt t="52531" x="9488488" y="4281488"/>
          <p14:tracePt t="52536" x="9496425" y="4281488"/>
          <p14:tracePt t="52538" x="9504363" y="4281488"/>
          <p14:tracePt t="52540" x="9504363" y="4273550"/>
          <p14:tracePt t="52543" x="9512300" y="4273550"/>
          <p14:tracePt t="52544" x="9520238" y="4273550"/>
          <p14:tracePt t="52549" x="9528175" y="4273550"/>
          <p14:tracePt t="52553" x="9536113" y="4273550"/>
          <p14:tracePt t="52556" x="9544050" y="4273550"/>
          <p14:tracePt t="52561" x="9551988" y="4273550"/>
          <p14:tracePt t="52564" x="9559925" y="4273550"/>
          <p14:tracePt t="52566" x="9567863" y="4273550"/>
          <p14:tracePt t="52571" x="9575800" y="4273550"/>
          <p14:tracePt t="52572" x="9585325" y="4273550"/>
          <p14:tracePt t="52577" x="9593263" y="4273550"/>
          <p14:tracePt t="52580" x="9601200" y="4273550"/>
          <p14:tracePt t="52582" x="9609138" y="4273550"/>
          <p14:tracePt t="52587" x="9617075" y="4273550"/>
          <p14:tracePt t="52590" x="9625013" y="4273550"/>
          <p14:tracePt t="52592" x="9632950" y="4273550"/>
          <p14:tracePt t="52594" x="9640888" y="4273550"/>
          <p14:tracePt t="52598" x="9648825" y="4273550"/>
          <p14:tracePt t="52600" x="9656763" y="4273550"/>
          <p14:tracePt t="52605" x="9664700" y="4273550"/>
          <p14:tracePt t="52607" x="9672638" y="4273550"/>
          <p14:tracePt t="52610" x="9680575" y="4273550"/>
          <p14:tracePt t="52612" x="9688513" y="4273550"/>
          <p14:tracePt t="52616" x="9696450" y="4273550"/>
          <p14:tracePt t="52622" x="9704388" y="4273550"/>
          <p14:tracePt t="52624" x="9712325" y="4273550"/>
          <p14:tracePt t="52628" x="9712325" y="4265613"/>
          <p14:tracePt t="52630" x="9720263" y="4265613"/>
          <p14:tracePt t="52636" x="9728200" y="4265613"/>
          <p14:tracePt t="52641" x="9736138" y="4265613"/>
          <p14:tracePt t="52646" x="9744075" y="4257675"/>
          <p14:tracePt t="52655" x="9752013" y="4257675"/>
          <p14:tracePt t="52664" x="9759950" y="4249738"/>
          <p14:tracePt t="52675" x="9767888" y="4249738"/>
          <p14:tracePt t="52678" x="9767888" y="4241800"/>
          <p14:tracePt t="52687" x="9775825" y="4241800"/>
          <p14:tracePt t="52689" x="9775825" y="4233863"/>
          <p14:tracePt t="52692" x="9783763" y="4233863"/>
          <p14:tracePt t="52698" x="9791700" y="4225925"/>
          <p14:tracePt t="52706" x="9799638" y="4217988"/>
          <p14:tracePt t="52712" x="9807575" y="4217988"/>
          <p14:tracePt t="52715" x="9807575" y="4210050"/>
          <p14:tracePt t="52720" x="9815513" y="4210050"/>
          <p14:tracePt t="52722" x="9815513" y="4202113"/>
          <p14:tracePt t="52724" x="9823450" y="4202113"/>
          <p14:tracePt t="52730" x="9831388" y="4194175"/>
          <p14:tracePt t="52737" x="9839325" y="4186238"/>
          <p14:tracePt t="52741" x="9847263" y="4186238"/>
          <p14:tracePt t="52742" x="9847263" y="4178300"/>
          <p14:tracePt t="52744" x="9855200" y="4178300"/>
          <p14:tracePt t="52746" x="9855200" y="4170363"/>
          <p14:tracePt t="52748" x="9863138" y="4170363"/>
          <p14:tracePt t="52754" x="9871075" y="4162425"/>
          <p14:tracePt t="52756" x="9879013" y="4154488"/>
          <p14:tracePt t="52758" x="9886950" y="4154488"/>
          <p14:tracePt t="52762" x="9894888" y="4146550"/>
          <p14:tracePt t="52766" x="9902825" y="4138613"/>
          <p14:tracePt t="52769" x="9910763" y="4138613"/>
          <p14:tracePt t="52771" x="9910763" y="4130675"/>
          <p14:tracePt t="52773" x="9918700" y="4130675"/>
          <p14:tracePt t="52774" x="9926638" y="4130675"/>
          <p14:tracePt t="52777" x="9926638" y="4122738"/>
          <p14:tracePt t="52779" x="9936163" y="4122738"/>
          <p14:tracePt t="52782" x="9944100" y="4114800"/>
          <p14:tracePt t="52786" x="9952038" y="4114800"/>
          <p14:tracePt t="52791" x="9967913" y="4106863"/>
          <p14:tracePt t="52794" x="9975850" y="4106863"/>
          <p14:tracePt t="52796" x="9975850" y="4098925"/>
          <p14:tracePt t="52798" x="9983788" y="4098925"/>
          <p14:tracePt t="52800" x="9991725" y="4098925"/>
          <p14:tracePt t="52803" x="9991725" y="4090988"/>
          <p14:tracePt t="52806" x="9999663" y="4090988"/>
          <p14:tracePt t="52808" x="10007600" y="4090988"/>
          <p14:tracePt t="52811" x="10007600" y="4083050"/>
          <p14:tracePt t="52813" x="10015538" y="4083050"/>
          <p14:tracePt t="52816" x="10023475" y="4075113"/>
          <p14:tracePt t="52820" x="10031413" y="4075113"/>
          <p14:tracePt t="52823" x="10031413" y="4067175"/>
          <p14:tracePt t="52825" x="10039350" y="4067175"/>
          <p14:tracePt t="52829" x="10047288" y="4067175"/>
          <p14:tracePt t="52830" x="10047288" y="4059238"/>
          <p14:tracePt t="52832" x="10055225" y="4059238"/>
          <p14:tracePt t="52840" x="10063163" y="4051300"/>
          <p14:tracePt t="52842" x="10071100" y="4051300"/>
          <p14:tracePt t="52848" x="10079038" y="4043363"/>
          <p14:tracePt t="52857" x="10086975" y="4043363"/>
          <p14:tracePt t="52859" x="10086975" y="4035425"/>
          <p14:tracePt t="52864" x="10094913" y="4035425"/>
          <p14:tracePt t="52869" x="10094913" y="4027488"/>
          <p14:tracePt t="52873" x="10102850" y="4027488"/>
          <p14:tracePt t="52878" x="10102850" y="4019550"/>
          <p14:tracePt t="52880" x="10110788" y="4019550"/>
          <p14:tracePt t="52889" x="10118725" y="4011613"/>
          <p14:tracePt t="52897" x="10126663" y="4003675"/>
          <p14:tracePt t="52903" x="10134600" y="3995738"/>
          <p14:tracePt t="52908" x="10142538" y="3995738"/>
          <p14:tracePt t="52910" x="10142538" y="3987800"/>
          <p14:tracePt t="52914" x="10150475" y="3987800"/>
          <p14:tracePt t="52916" x="10150475" y="3979863"/>
          <p14:tracePt t="52920" x="10158413" y="3979863"/>
          <p14:tracePt t="52924" x="10166350" y="3971925"/>
          <p14:tracePt t="52929" x="10174288" y="3963988"/>
          <p14:tracePt t="52930" x="10182225" y="3963988"/>
          <p14:tracePt t="52936" x="10190163" y="3956050"/>
          <p14:tracePt t="52940" x="10198100" y="3956050"/>
          <p14:tracePt t="52941" x="10198100" y="3948113"/>
          <p14:tracePt t="52942" x="10206038" y="3948113"/>
          <p14:tracePt t="52944" x="10213975" y="3948113"/>
          <p14:tracePt t="52946" x="10213975" y="3938588"/>
          <p14:tracePt t="52948" x="10221913" y="3938588"/>
          <p14:tracePt t="52953" x="10229850" y="3930650"/>
          <p14:tracePt t="52957" x="10237788" y="3930650"/>
          <p14:tracePt t="52959" x="10237788" y="3922713"/>
          <p14:tracePt t="52974" x="10269538" y="3906838"/>
          <p14:tracePt t="52976" x="10279063" y="3906838"/>
          <p14:tracePt t="52978" x="10279063" y="3898900"/>
          <p14:tracePt t="52987" x="10287000" y="3898900"/>
          <p14:tracePt t="52989" x="10287000" y="3890963"/>
          <p14:tracePt t="52997" x="10294938" y="3890963"/>
          <p14:tracePt t="53011" x="10294938" y="3883025"/>
          <p14:tracePt t="53014" x="10302875" y="3883025"/>
          <p14:tracePt t="53027" x="10302875" y="3875088"/>
          <p14:tracePt t="53029" x="10310813" y="3875088"/>
          <p14:tracePt t="53037" x="10310813" y="3867150"/>
          <p14:tracePt t="53041" x="10318750" y="3867150"/>
          <p14:tracePt t="53043" x="10318750" y="3859213"/>
          <p14:tracePt t="53048" x="10326688" y="3851275"/>
          <p14:tracePt t="53053" x="10326688" y="3843338"/>
          <p14:tracePt t="53056" x="10334625" y="3835400"/>
          <p14:tracePt t="53060" x="10334625" y="3827463"/>
          <p14:tracePt t="53062" x="10342563" y="3827463"/>
          <p14:tracePt t="53064" x="10342563" y="3819525"/>
          <p14:tracePt t="53069" x="10350500" y="3811588"/>
          <p14:tracePt t="53071" x="10350500" y="3803650"/>
          <p14:tracePt t="53073" x="10358438" y="3803650"/>
          <p14:tracePt t="53075" x="10358438" y="3795713"/>
          <p14:tracePt t="53077" x="10358438" y="3787775"/>
          <p14:tracePt t="53078" x="10366375" y="3787775"/>
          <p14:tracePt t="53080" x="10366375" y="3779838"/>
          <p14:tracePt t="53082" x="10374313" y="3771900"/>
          <p14:tracePt t="53086" x="10374313" y="3763963"/>
          <p14:tracePt t="53090" x="10382250" y="3748088"/>
          <p14:tracePt t="53093" x="10390188" y="3748088"/>
          <p14:tracePt t="53095" x="10390188" y="3740150"/>
          <p14:tracePt t="53096" x="10390188" y="3732213"/>
          <p14:tracePt t="53098" x="10398125" y="3732213"/>
          <p14:tracePt t="53100" x="10398125" y="3724275"/>
          <p14:tracePt t="53103" x="10398125" y="3716338"/>
          <p14:tracePt t="53104" x="10406063" y="3716338"/>
          <p14:tracePt t="53109" x="10406063" y="3700463"/>
          <p14:tracePt t="53110" x="10414000" y="3700463"/>
          <p14:tracePt t="53112" x="10414000" y="3692525"/>
          <p14:tracePt t="53120" x="10421938" y="3684588"/>
          <p14:tracePt t="53124" x="10421938" y="3676650"/>
          <p14:tracePt t="53126" x="10421938" y="3668713"/>
          <p14:tracePt t="53131" x="10429875" y="3660775"/>
          <p14:tracePt t="53137" x="10429875" y="3652838"/>
          <p14:tracePt t="53141" x="10429875" y="3644900"/>
          <p14:tracePt t="53144" x="10429875" y="3636963"/>
          <p14:tracePt t="53146" x="10437813" y="3636963"/>
          <p14:tracePt t="53148" x="10437813" y="3629025"/>
          <p14:tracePt t="53156" x="10437813" y="3621088"/>
          <p14:tracePt t="53160" x="10445750" y="3613150"/>
          <p14:tracePt t="53166" x="10445750" y="3605213"/>
          <p14:tracePt t="53173" x="10445750" y="3595688"/>
          <p14:tracePt t="53178" x="10445750" y="3587750"/>
          <p14:tracePt t="53182" x="10445750" y="3579813"/>
          <p14:tracePt t="53189" x="10445750" y="3571875"/>
          <p14:tracePt t="53194" x="10445750" y="3563938"/>
          <p14:tracePt t="53199" x="10445750" y="3556000"/>
          <p14:tracePt t="53205" x="10445750" y="3548063"/>
          <p14:tracePt t="53208" x="10445750" y="3540125"/>
          <p14:tracePt t="53214" x="10445750" y="3532188"/>
          <p14:tracePt t="53220" x="10445750" y="3524250"/>
          <p14:tracePt t="53222" x="10445750" y="3516313"/>
          <p14:tracePt t="53226" x="10445750" y="3508375"/>
          <p14:tracePt t="53228" x="10437813" y="3508375"/>
          <p14:tracePt t="53230" x="10437813" y="3500438"/>
          <p14:tracePt t="53236" x="10437813" y="3492500"/>
          <p14:tracePt t="53239" x="10437813" y="3484563"/>
          <p14:tracePt t="53242" x="10429875" y="3484563"/>
          <p14:tracePt t="53244" x="10429875" y="3476625"/>
          <p14:tracePt t="53249" x="10429875" y="3468688"/>
          <p14:tracePt t="53255" x="10421938" y="3468688"/>
          <p14:tracePt t="53256" x="10421938" y="3460750"/>
          <p14:tracePt t="53262" x="10421938" y="3452813"/>
          <p14:tracePt t="53266" x="10414000" y="3452813"/>
          <p14:tracePt t="53271" x="10414000" y="3444875"/>
          <p14:tracePt t="53278" x="10414000" y="3436938"/>
          <p14:tracePt t="53281" x="10406063" y="3436938"/>
          <p14:tracePt t="53287" x="10406063" y="3429000"/>
          <p14:tracePt t="53289" x="10398125" y="3421063"/>
          <p14:tracePt t="53292" x="10398125" y="3413125"/>
          <p14:tracePt t="53295" x="10390188" y="3413125"/>
          <p14:tracePt t="53296" x="10390188" y="3405188"/>
          <p14:tracePt t="53298" x="10382250" y="3405188"/>
          <p14:tracePt t="53300" x="10382250" y="3397250"/>
          <p14:tracePt t="53303" x="10374313" y="3397250"/>
          <p14:tracePt t="53305" x="10374313" y="3389313"/>
          <p14:tracePt t="53307" x="10366375" y="3389313"/>
          <p14:tracePt t="53309" x="10366375" y="3381375"/>
          <p14:tracePt t="53312" x="10358438" y="3373438"/>
          <p14:tracePt t="53316" x="10350500" y="3365500"/>
          <p14:tracePt t="53321" x="10342563" y="3365500"/>
          <p14:tracePt t="53322" x="10342563" y="3357563"/>
          <p14:tracePt t="53324" x="10334625" y="3357563"/>
          <p14:tracePt t="53326" x="10334625" y="3349625"/>
          <p14:tracePt t="53328" x="10326688" y="3349625"/>
          <p14:tracePt t="53332" x="10318750" y="3341688"/>
          <p14:tracePt t="53337" x="10310813" y="3333750"/>
          <p14:tracePt t="53340" x="10302875" y="3333750"/>
          <p14:tracePt t="53342" x="10302875" y="3325813"/>
          <p14:tracePt t="53344" x="10294938" y="3325813"/>
          <p14:tracePt t="53348" x="10287000" y="3317875"/>
          <p14:tracePt t="53353" x="10279063" y="3317875"/>
          <p14:tracePt t="53357" x="10279063" y="3309938"/>
          <p14:tracePt t="53359" x="10269538" y="3309938"/>
          <p14:tracePt t="53361" x="10269538" y="3302000"/>
          <p14:tracePt t="53362" x="10261600" y="3302000"/>
          <p14:tracePt t="53364" x="10253663" y="3302000"/>
          <p14:tracePt t="53370" x="10245725" y="3294063"/>
          <p14:tracePt t="53374" x="10237788" y="3294063"/>
          <p14:tracePt t="53375" x="10237788" y="3286125"/>
          <p14:tracePt t="53378" x="10229850" y="3286125"/>
          <p14:tracePt t="53382" x="10221913" y="3286125"/>
          <p14:tracePt t="53386" x="10221913" y="3278188"/>
          <p14:tracePt t="53390" x="10213975" y="3278188"/>
          <p14:tracePt t="53392" x="10213975" y="3270250"/>
          <p14:tracePt t="53394" x="10206038" y="3270250"/>
          <p14:tracePt t="53401" x="10198100" y="3270250"/>
          <p14:tracePt t="53404" x="10198100" y="3262313"/>
          <p14:tracePt t="53407" x="10190163" y="3262313"/>
          <p14:tracePt t="53412" x="10182225" y="3262313"/>
          <p14:tracePt t="53414" x="10182225" y="3252788"/>
          <p14:tracePt t="53420" x="10174288" y="3252788"/>
          <p14:tracePt t="53424" x="10174288" y="3244850"/>
          <p14:tracePt t="53426" x="10166350" y="3244850"/>
          <p14:tracePt t="53443" x="10158413" y="3236913"/>
          <p14:tracePt t="53487" x="10150475" y="3236913"/>
          <p14:tracePt t="53492" x="10150475" y="3228975"/>
          <p14:tracePt t="53497" x="10142538" y="3228975"/>
          <p14:tracePt t="53501" x="10134600" y="3228975"/>
          <p14:tracePt t="53505" x="10134600" y="3221038"/>
          <p14:tracePt t="53508" x="10126663" y="3221038"/>
          <p14:tracePt t="53514" x="10118725" y="3221038"/>
          <p14:tracePt t="53517" x="10118725" y="3213100"/>
          <p14:tracePt t="53521" x="10110788" y="3213100"/>
          <p14:tracePt t="53531" x="10102850" y="3213100"/>
          <p14:tracePt t="53533" x="10102850" y="3205163"/>
          <p14:tracePt t="53541" x="10094913" y="3205163"/>
          <p14:tracePt t="53557" x="10086975" y="3205163"/>
          <p14:tracePt t="53559" x="10086975" y="3197225"/>
          <p14:tracePt t="53589" x="10079038" y="3197225"/>
          <p14:tracePt t="53605" x="10079038" y="3189288"/>
          <p14:tracePt t="53611" x="10071100" y="3189288"/>
          <p14:tracePt t="53620" x="10063163" y="3189288"/>
          <p14:tracePt t="53623" x="10063163" y="3181350"/>
          <p14:tracePt t="53624" x="10055225" y="3181350"/>
          <p14:tracePt t="53630" x="10047288" y="3181350"/>
          <p14:tracePt t="53632" x="10047288" y="3173413"/>
          <p14:tracePt t="53636" x="10039350" y="3173413"/>
          <p14:tracePt t="53640" x="10031413" y="3173413"/>
          <p14:tracePt t="53641" x="10023475" y="3173413"/>
          <p14:tracePt t="53642" x="10023475" y="3165475"/>
          <p14:tracePt t="53644" x="10015538" y="3165475"/>
          <p14:tracePt t="53648" x="10007600" y="3165475"/>
          <p14:tracePt t="53651" x="9999663" y="3165475"/>
          <p14:tracePt t="53655" x="9991725" y="3157538"/>
          <p14:tracePt t="53658" x="9983788" y="3157538"/>
          <p14:tracePt t="53660" x="9975850" y="3149600"/>
          <p14:tracePt t="53664" x="9967913" y="3149600"/>
          <p14:tracePt t="53670" x="9959975" y="3141663"/>
          <p14:tracePt t="53673" x="9952038" y="3141663"/>
          <p14:tracePt t="53676" x="9944100" y="3141663"/>
          <p14:tracePt t="53682" x="9936163" y="3141663"/>
          <p14:tracePt t="53689" x="9926638" y="3133725"/>
          <p14:tracePt t="53696" x="9918700" y="3133725"/>
          <p14:tracePt t="53703" x="9910763" y="3133725"/>
          <p14:tracePt t="53708" x="9902825" y="3133725"/>
          <p14:tracePt t="53710" x="9902825" y="3125788"/>
          <p14:tracePt t="53714" x="9894888" y="3125788"/>
          <p14:tracePt t="53721" x="9886950" y="3125788"/>
          <p14:tracePt t="53727" x="9879013" y="3125788"/>
          <p14:tracePt t="53732" x="9871075" y="3125788"/>
          <p14:tracePt t="53738" x="9863138" y="3117850"/>
          <p14:tracePt t="53744" x="9855200" y="3117850"/>
          <p14:tracePt t="53748" x="9847263" y="3117850"/>
          <p14:tracePt t="53753" x="9839325" y="3117850"/>
          <p14:tracePt t="53756" x="9831388" y="3109913"/>
          <p14:tracePt t="53758" x="9823450" y="3109913"/>
          <p14:tracePt t="53762" x="9815513" y="3109913"/>
          <p14:tracePt t="53764" x="9807575" y="3109913"/>
          <p14:tracePt t="53770" x="9799638" y="3101975"/>
          <p14:tracePt t="53772" x="9791700" y="3101975"/>
          <p14:tracePt t="53773" x="9783763" y="3101975"/>
          <p14:tracePt t="53774" x="9775825" y="3101975"/>
          <p14:tracePt t="53776" x="9775825" y="3094038"/>
          <p14:tracePt t="53778" x="9767888" y="3094038"/>
          <p14:tracePt t="53780" x="9759950" y="3094038"/>
          <p14:tracePt t="53782" x="9752013" y="3086100"/>
          <p14:tracePt t="53787" x="9744075" y="3086100"/>
          <p14:tracePt t="53790" x="9736138" y="3086100"/>
          <p14:tracePt t="53791" x="9728200" y="3078163"/>
          <p14:tracePt t="53793" x="9720263" y="3078163"/>
          <p14:tracePt t="53796" x="9712325" y="3078163"/>
          <p14:tracePt t="53801" x="9704388" y="3070225"/>
          <p14:tracePt t="53803" x="9696450" y="3070225"/>
          <p14:tracePt t="53807" x="9688513" y="3070225"/>
          <p14:tracePt t="53809" x="9680575" y="3070225"/>
          <p14:tracePt t="53811" x="9680575" y="3062288"/>
          <p14:tracePt t="53813" x="9672638" y="3062288"/>
          <p14:tracePt t="53817" x="9664700" y="3062288"/>
          <p14:tracePt t="53821" x="9656763" y="3054350"/>
          <p14:tracePt t="53826" x="9648825" y="3054350"/>
          <p14:tracePt t="53832" x="9640888" y="3054350"/>
          <p14:tracePt t="53836" x="9640888" y="3046413"/>
          <p14:tracePt t="53839" x="9632950" y="3046413"/>
          <p14:tracePt t="53846" x="9625013" y="3046413"/>
          <p14:tracePt t="53853" x="9617075" y="3046413"/>
          <p14:tracePt t="53857" x="9617075" y="3038475"/>
          <p14:tracePt t="53860" x="9609138" y="3038475"/>
          <p14:tracePt t="53869" x="9601200" y="3038475"/>
          <p14:tracePt t="53875" x="9593263" y="3038475"/>
          <p14:tracePt t="53881" x="9585325" y="3038475"/>
          <p14:tracePt t="53882" x="9585325" y="3030538"/>
          <p14:tracePt t="53887" x="9575800" y="3030538"/>
          <p14:tracePt t="53893" x="9567863" y="3030538"/>
          <p14:tracePt t="53899" x="9559925" y="3030538"/>
          <p14:tracePt t="53905" x="9551988" y="3030538"/>
          <p14:tracePt t="53909" x="9544050" y="3022600"/>
          <p14:tracePt t="53914" x="9536113" y="3022600"/>
          <p14:tracePt t="53923" x="9520238" y="3022600"/>
          <p14:tracePt t="53925" x="9520238" y="3014663"/>
          <p14:tracePt t="53926" x="9512300" y="3014663"/>
          <p14:tracePt t="53930" x="9504363" y="3014663"/>
          <p14:tracePt t="53937" x="9496425" y="3006725"/>
          <p14:tracePt t="53939" x="9488488" y="3006725"/>
          <p14:tracePt t="53940" x="9480550" y="3006725"/>
          <p14:tracePt t="53944" x="9472613" y="3006725"/>
          <p14:tracePt t="53946" x="9472613" y="2998788"/>
          <p14:tracePt t="53948" x="9464675" y="2998788"/>
          <p14:tracePt t="53950" x="9456738" y="2998788"/>
          <p14:tracePt t="53955" x="9448800" y="2998788"/>
          <p14:tracePt t="53957" x="9440863" y="2990850"/>
          <p14:tracePt t="53973" x="9409113" y="2982913"/>
          <p14:tracePt t="53975" x="9401175" y="2982913"/>
          <p14:tracePt t="53977" x="9393238" y="2982913"/>
          <p14:tracePt t="53978" x="9393238" y="2974975"/>
          <p14:tracePt t="53980" x="9385300" y="2974975"/>
          <p14:tracePt t="53986" x="9377363" y="2974975"/>
          <p14:tracePt t="53989" x="9369425" y="2974975"/>
          <p14:tracePt t="53992" x="9361488" y="2967038"/>
          <p14:tracePt t="53996" x="9353550" y="2967038"/>
          <p14:tracePt t="54000" x="9345613" y="2967038"/>
          <p14:tracePt t="54006" x="9337675" y="2967038"/>
          <p14:tracePt t="54009" x="9329738" y="2967038"/>
          <p14:tracePt t="54012" x="9321800" y="2967038"/>
          <p14:tracePt t="54020" x="9313863" y="2959100"/>
          <p14:tracePt t="54023" x="9305925" y="2959100"/>
          <p14:tracePt t="54029" x="9297988" y="2959100"/>
          <p14:tracePt t="54035" x="9290050" y="2959100"/>
          <p14:tracePt t="54040" x="9282113" y="2959100"/>
          <p14:tracePt t="54044" x="9274175" y="2959100"/>
          <p14:tracePt t="54050" x="9266238" y="2959100"/>
          <p14:tracePt t="54054" x="9258300" y="2959100"/>
          <p14:tracePt t="54060" x="9250363" y="2959100"/>
          <p14:tracePt t="54064" x="9242425" y="2959100"/>
          <p14:tracePt t="54070" x="9234488" y="2959100"/>
          <p14:tracePt t="54074" x="9224963" y="2959100"/>
          <p14:tracePt t="54080" x="9217025" y="2959100"/>
          <p14:tracePt t="54086" x="9209088" y="2959100"/>
          <p14:tracePt t="54090" x="9209088" y="2951163"/>
          <p14:tracePt t="54094" x="9201150" y="2951163"/>
          <p14:tracePt t="54106" x="9193213" y="2951163"/>
          <p14:tracePt t="54132" x="9185275" y="2951163"/>
          <p14:tracePt t="54160" x="9177338" y="2951163"/>
          <p14:tracePt t="54172" x="9169400" y="2951163"/>
          <p14:tracePt t="54180" x="9161463" y="2951163"/>
          <p14:tracePt t="54188" x="9153525" y="2951163"/>
          <p14:tracePt t="54198" x="9145588" y="2951163"/>
          <p14:tracePt t="54208" x="9137650" y="2951163"/>
          <p14:tracePt t="54219" x="9129713" y="2951163"/>
          <p14:tracePt t="54230" x="9121775" y="2951163"/>
          <p14:tracePt t="54244" x="9113838" y="2951163"/>
          <p14:tracePt t="54265" x="9105900" y="2951163"/>
          <p14:tracePt t="54276" x="9097963" y="2951163"/>
          <p14:tracePt t="54282" x="9090025" y="2951163"/>
          <p14:tracePt t="54287" x="9082088" y="2959100"/>
          <p14:tracePt t="54290" x="9074150" y="2959100"/>
          <p14:tracePt t="54294" x="9066213" y="2959100"/>
          <p14:tracePt t="54298" x="9058275" y="2959100"/>
          <p14:tracePt t="54303" x="9050338" y="2959100"/>
          <p14:tracePt t="54306" x="9042400" y="2959100"/>
          <p14:tracePt t="54310" x="9034463" y="2959100"/>
          <p14:tracePt t="54314" x="9026525" y="2959100"/>
          <p14:tracePt t="54316" x="9026525" y="2967038"/>
          <p14:tracePt t="54319" x="9018588" y="2967038"/>
          <p14:tracePt t="54322" x="9010650" y="2967038"/>
          <p14:tracePt t="54328" x="9002713" y="2967038"/>
          <p14:tracePt t="54332" x="8994775" y="2967038"/>
          <p14:tracePt t="54337" x="8986838" y="2967038"/>
          <p14:tracePt t="54340" x="8978900" y="2974975"/>
          <p14:tracePt t="54344" x="8970963" y="2974975"/>
          <p14:tracePt t="54348" x="8963025" y="2974975"/>
          <p14:tracePt t="54353" x="8955088" y="2974975"/>
          <p14:tracePt t="54356" x="8947150" y="2974975"/>
          <p14:tracePt t="54358" x="8939213" y="2974975"/>
          <p14:tracePt t="54362" x="8931275" y="2974975"/>
          <p14:tracePt t="54364" x="8931275" y="2982913"/>
          <p14:tracePt t="54366" x="8923338" y="2982913"/>
          <p14:tracePt t="54371" x="8915400" y="2982913"/>
          <p14:tracePt t="54372" x="8907463" y="2982913"/>
          <p14:tracePt t="54376" x="8899525" y="2982913"/>
          <p14:tracePt t="54378" x="8891588" y="2982913"/>
          <p14:tracePt t="54380" x="8891588" y="2990850"/>
          <p14:tracePt t="54382" x="8883650" y="2990850"/>
          <p14:tracePt t="54386" x="8874125" y="2990850"/>
          <p14:tracePt t="54389" x="8866188" y="2990850"/>
          <p14:tracePt t="54392" x="8858250" y="2990850"/>
          <p14:tracePt t="54394" x="8850313" y="2990850"/>
          <p14:tracePt t="54396" x="8850313" y="2998788"/>
          <p14:tracePt t="54398" x="8842375" y="2998788"/>
          <p14:tracePt t="54400" x="8834438" y="2998788"/>
          <p14:tracePt t="54404" x="8826500" y="2998788"/>
          <p14:tracePt t="54406" x="8818563" y="2998788"/>
          <p14:tracePt t="54408" x="8810625" y="2998788"/>
          <p14:tracePt t="54410" x="8810625" y="3006725"/>
          <p14:tracePt t="54412" x="8802688" y="3006725"/>
          <p14:tracePt t="54414" x="8794750" y="3006725"/>
          <p14:tracePt t="54416" x="8786813" y="3006725"/>
          <p14:tracePt t="54421" x="8778875" y="3006725"/>
          <p14:tracePt t="54422" x="8770938" y="3006725"/>
          <p14:tracePt t="54426" x="8763000" y="3006725"/>
          <p14:tracePt t="54428" x="8755063" y="3014663"/>
          <p14:tracePt t="54430" x="8747125" y="3014663"/>
          <p14:tracePt t="54436" x="8731250" y="3014663"/>
          <p14:tracePt t="54438" x="8723313" y="3014663"/>
          <p14:tracePt t="54442" x="8715375" y="3014663"/>
          <p14:tracePt t="54444" x="8707438" y="3014663"/>
          <p14:tracePt t="54446" x="8699500" y="3014663"/>
          <p14:tracePt t="54450" x="8691563" y="3014663"/>
          <p14:tracePt t="54453" x="8683625" y="3014663"/>
          <p14:tracePt t="54455" x="8675688" y="3014663"/>
          <p14:tracePt t="54458" x="8667750" y="3014663"/>
          <p14:tracePt t="54460" x="8659813" y="3022600"/>
          <p14:tracePt t="54464" x="8651875" y="3022600"/>
          <p14:tracePt t="54466" x="8643938" y="3022600"/>
          <p14:tracePt t="54470" x="8636000" y="3022600"/>
          <p14:tracePt t="54474" x="8628063" y="3022600"/>
          <p14:tracePt t="54476" x="8620125" y="3022600"/>
          <p14:tracePt t="54480" x="8612188" y="3022600"/>
          <p14:tracePt t="54482" x="8612188" y="3030538"/>
          <p14:tracePt t="54488" x="8604250" y="3030538"/>
          <p14:tracePt t="54490" x="8596313" y="3030538"/>
          <p14:tracePt t="54496" x="8588375" y="3030538"/>
          <p14:tracePt t="54503" x="8580438" y="3030538"/>
          <p14:tracePt t="54508" x="8572500" y="3038475"/>
          <p14:tracePt t="54514" x="8564563" y="3038475"/>
          <p14:tracePt t="54520" x="8556625" y="3038475"/>
          <p14:tracePt t="54526" x="8548688" y="3038475"/>
          <p14:tracePt t="54532" x="8540750" y="3038475"/>
          <p14:tracePt t="54538" x="8531225" y="3038475"/>
          <p14:tracePt t="54544" x="8523288" y="3038475"/>
          <p14:tracePt t="54548" x="8515350" y="3038475"/>
          <p14:tracePt t="54553" x="8507413" y="3038475"/>
          <p14:tracePt t="54556" x="8499475" y="3038475"/>
          <p14:tracePt t="54560" x="8491538" y="3046413"/>
          <p14:tracePt t="54562" x="8483600" y="3046413"/>
          <p14:tracePt t="54566" x="8475663" y="3046413"/>
          <p14:tracePt t="54571" x="8467725" y="3046413"/>
          <p14:tracePt t="54572" x="8459788" y="3046413"/>
          <p14:tracePt t="54574" x="8451850" y="3046413"/>
          <p14:tracePt t="54578" x="8443913" y="3046413"/>
          <p14:tracePt t="54580" x="8435975" y="3046413"/>
          <p14:tracePt t="54586" x="8420100" y="3046413"/>
          <p14:tracePt t="54590" x="8412163" y="3046413"/>
          <p14:tracePt t="54592" x="8404225" y="3046413"/>
          <p14:tracePt t="54594" x="8396288" y="3046413"/>
          <p14:tracePt t="54598" x="8388350" y="3046413"/>
          <p14:tracePt t="54600" x="8380413" y="3046413"/>
          <p14:tracePt t="54603" x="8380413" y="3054350"/>
          <p14:tracePt t="54604" x="8372475" y="3054350"/>
          <p14:tracePt t="54606" x="8364538" y="3054350"/>
          <p14:tracePt t="54608" x="8356600" y="3054350"/>
          <p14:tracePt t="54610" x="8348663" y="3054350"/>
          <p14:tracePt t="54614" x="8340725" y="3054350"/>
          <p14:tracePt t="54616" x="8332788" y="3062288"/>
          <p14:tracePt t="54619" x="8324850" y="3062288"/>
          <p14:tracePt t="54622" x="8316913" y="3062288"/>
          <p14:tracePt t="54624" x="8308975" y="3062288"/>
          <p14:tracePt t="54626" x="8301038" y="3062288"/>
          <p14:tracePt t="54628" x="8293100" y="3070225"/>
          <p14:tracePt t="54630" x="8285163" y="3070225"/>
          <p14:tracePt t="54632" x="8277225" y="3070225"/>
          <p14:tracePt t="54636" x="8253413" y="3070225"/>
          <p14:tracePt t="54639" x="8245475" y="3070225"/>
          <p14:tracePt t="54640" x="8237538" y="3070225"/>
          <p14:tracePt t="54642" x="8229600" y="3070225"/>
          <p14:tracePt t="54644" x="8213725" y="3078163"/>
          <p14:tracePt t="54646" x="8205788" y="3078163"/>
          <p14:tracePt t="54648" x="8189913" y="3078163"/>
          <p14:tracePt t="54650" x="8180388" y="3078163"/>
          <p14:tracePt t="54653" x="8164513" y="3078163"/>
          <p14:tracePt t="54654" x="8148638" y="3078163"/>
          <p14:tracePt t="54656" x="8140700" y="3086100"/>
          <p14:tracePt t="54658" x="8124825" y="3086100"/>
          <p14:tracePt t="54660" x="8108950" y="3086100"/>
          <p14:tracePt t="54662" x="8093075" y="3086100"/>
          <p14:tracePt t="54664" x="8077200" y="3086100"/>
          <p14:tracePt t="54666" x="8061325" y="3086100"/>
          <p14:tracePt t="54669" x="8045450" y="3094038"/>
          <p14:tracePt t="54671" x="8029575" y="3094038"/>
          <p14:tracePt t="54672" x="8013700" y="3094038"/>
          <p14:tracePt t="54674" x="7997825" y="3094038"/>
          <p14:tracePt t="54676" x="7974013" y="3094038"/>
          <p14:tracePt t="54678" x="7958138" y="3094038"/>
          <p14:tracePt t="54680" x="7942263" y="3101975"/>
          <p14:tracePt t="54682" x="7918450" y="3101975"/>
          <p14:tracePt t="54686" x="7886700" y="3101975"/>
          <p14:tracePt t="54689" x="7862888" y="3101975"/>
          <p14:tracePt t="54690" x="7847013" y="3101975"/>
          <p14:tracePt t="54692" x="7821613" y="3101975"/>
          <p14:tracePt t="54694" x="7797800" y="3101975"/>
          <p14:tracePt t="54696" x="7781925" y="3109913"/>
          <p14:tracePt t="54698" x="7758113" y="3109913"/>
          <p14:tracePt t="54700" x="7734300" y="3109913"/>
          <p14:tracePt t="54703" x="7710488" y="3109913"/>
          <p14:tracePt t="54705" x="7686675" y="3109913"/>
          <p14:tracePt t="54706" x="7670800" y="3109913"/>
          <p14:tracePt t="54708" x="7646988" y="3109913"/>
          <p14:tracePt t="54710" x="7623175" y="3109913"/>
          <p14:tracePt t="54712" x="7599363" y="3109913"/>
          <p14:tracePt t="54714" x="7575550" y="3109913"/>
          <p14:tracePt t="54716" x="7551738" y="3117850"/>
          <p14:tracePt t="54719" x="7527925" y="3117850"/>
          <p14:tracePt t="54720" x="7504113" y="3117850"/>
          <p14:tracePt t="54722" x="7478713" y="3117850"/>
          <p14:tracePt t="54724" x="7454900" y="3125788"/>
          <p14:tracePt t="54726" x="7431088" y="3125788"/>
          <p14:tracePt t="54728" x="7407275" y="3125788"/>
          <p14:tracePt t="54730" x="7391400" y="3125788"/>
          <p14:tracePt t="54732" x="7367588" y="3125788"/>
          <p14:tracePt t="54737" x="7319963" y="3133725"/>
          <p14:tracePt t="54738" x="7304088" y="3133725"/>
          <p14:tracePt t="54740" x="7280275" y="3133725"/>
          <p14:tracePt t="54742" x="7256463" y="3133725"/>
          <p14:tracePt t="54744" x="7240588" y="3133725"/>
          <p14:tracePt t="54746" x="7224713" y="3141663"/>
          <p14:tracePt t="54748" x="7200900" y="3141663"/>
          <p14:tracePt t="54750" x="7185025" y="3141663"/>
          <p14:tracePt t="54753" x="7169150" y="3141663"/>
          <p14:tracePt t="54754" x="7153275" y="3141663"/>
          <p14:tracePt t="54756" x="7135813" y="3149600"/>
          <p14:tracePt t="54758" x="7119938" y="3149600"/>
          <p14:tracePt t="54760" x="7104063" y="3149600"/>
          <p14:tracePt t="54762" x="7088188" y="3149600"/>
          <p14:tracePt t="54764" x="7072313" y="3149600"/>
          <p14:tracePt t="54766" x="7064375" y="3157538"/>
          <p14:tracePt t="54769" x="7048500" y="3157538"/>
          <p14:tracePt t="54771" x="7032625" y="3157538"/>
          <p14:tracePt t="54773" x="7024688" y="3165475"/>
          <p14:tracePt t="54774" x="7016750" y="3165475"/>
          <p14:tracePt t="54777" x="7000875" y="3165475"/>
          <p14:tracePt t="54778" x="6992938" y="3165475"/>
          <p14:tracePt t="54780" x="6985000" y="3165475"/>
          <p14:tracePt t="54782" x="6977063" y="3173413"/>
          <p14:tracePt t="54786" x="6961188" y="3173413"/>
          <p14:tracePt t="54788" x="6953250" y="3173413"/>
          <p14:tracePt t="54790" x="6945313" y="3173413"/>
          <p14:tracePt t="54794" x="6937375" y="3173413"/>
          <p14:tracePt t="54798" x="6929438" y="3181350"/>
          <p14:tracePt t="54805" x="6921500" y="3181350"/>
          <p14:tracePt t="55039" x="6929438" y="3181350"/>
          <p14:tracePt t="55045" x="6937375" y="3181350"/>
          <p14:tracePt t="55047" x="6945313" y="3181350"/>
          <p14:tracePt t="55049" x="6953250" y="3173413"/>
          <p14:tracePt t="55051" x="6961188" y="3173413"/>
          <p14:tracePt t="55053" x="6969125" y="3173413"/>
          <p14:tracePt t="55055" x="6977063" y="3173413"/>
          <p14:tracePt t="55058" x="6985000" y="3173413"/>
          <p14:tracePt t="55061" x="6992938" y="3173413"/>
          <p14:tracePt t="55062" x="7000875" y="3173413"/>
          <p14:tracePt t="55064" x="7008813" y="3173413"/>
          <p14:tracePt t="55066" x="7016750" y="3173413"/>
          <p14:tracePt t="55071" x="7024688" y="3173413"/>
          <p14:tracePt t="55071" x="7032625" y="3173413"/>
          <p14:tracePt t="55073" x="7040563" y="3173413"/>
          <p14:tracePt t="55075" x="7048500" y="3173413"/>
          <p14:tracePt t="55076" x="7056438" y="3173413"/>
          <p14:tracePt t="55078" x="7064375" y="3181350"/>
          <p14:tracePt t="55080" x="7072313" y="3181350"/>
          <p14:tracePt t="55082" x="7080250" y="3181350"/>
          <p14:tracePt t="55087" x="7104063" y="3181350"/>
          <p14:tracePt t="55089" x="7112000" y="3181350"/>
          <p14:tracePt t="55091" x="7127875" y="3181350"/>
          <p14:tracePt t="55092" x="7135813" y="3181350"/>
          <p14:tracePt t="55094" x="7153275" y="3181350"/>
          <p14:tracePt t="55096" x="7161213" y="3181350"/>
          <p14:tracePt t="55098" x="7177088" y="3181350"/>
          <p14:tracePt t="55100" x="7185025" y="3181350"/>
          <p14:tracePt t="55103" x="7200900" y="3181350"/>
          <p14:tracePt t="55105" x="7208838" y="3181350"/>
          <p14:tracePt t="55108" x="7224713" y="3181350"/>
          <p14:tracePt t="55109" x="7240588" y="3181350"/>
          <p14:tracePt t="55110" x="7248525" y="3181350"/>
          <p14:tracePt t="55112" x="7264400" y="3181350"/>
          <p14:tracePt t="55114" x="7272338" y="3181350"/>
          <p14:tracePt t="55116" x="7288213" y="3181350"/>
          <p14:tracePt t="55120" x="7296150" y="3181350"/>
          <p14:tracePt t="55123" x="7319963" y="3181350"/>
          <p14:tracePt t="55124" x="7327900" y="3181350"/>
          <p14:tracePt t="55126" x="7343775" y="3181350"/>
          <p14:tracePt t="55128" x="7351713" y="3181350"/>
          <p14:tracePt t="55130" x="7359650" y="3181350"/>
          <p14:tracePt t="55132" x="7367588" y="3181350"/>
          <p14:tracePt t="55137" x="7383463" y="3173413"/>
          <p14:tracePt t="55141" x="7391400" y="3173413"/>
          <p14:tracePt t="55142" x="7399338" y="3173413"/>
          <p14:tracePt t="55144" x="7407275" y="3173413"/>
          <p14:tracePt t="55149" x="7415213" y="3173413"/>
          <p14:tracePt t="55154" x="7423150" y="3173413"/>
          <p14:tracePt t="55159" x="7431088" y="3173413"/>
          <p14:tracePt t="55303" x="7431088" y="3181350"/>
          <p14:tracePt t="55307" x="7431088" y="3189288"/>
          <p14:tracePt t="55310" x="7431088" y="3197225"/>
          <p14:tracePt t="55313" x="7431088" y="3205163"/>
          <p14:tracePt t="55315" x="7431088" y="3213100"/>
          <p14:tracePt t="55316" x="7431088" y="3221038"/>
          <p14:tracePt t="55320" x="7431088" y="3228975"/>
          <p14:tracePt t="55321" x="7431088" y="3236913"/>
          <p14:tracePt t="55322" x="7431088" y="3244850"/>
          <p14:tracePt t="55325" x="7431088" y="3252788"/>
          <p14:tracePt t="55326" x="7431088" y="3262313"/>
          <p14:tracePt t="55328" x="7431088" y="3270250"/>
          <p14:tracePt t="55330" x="7439025" y="3278188"/>
          <p14:tracePt t="55332" x="7439025" y="3286125"/>
          <p14:tracePt t="55337" x="7439025" y="3302000"/>
          <p14:tracePt t="55339" x="7439025" y="3309938"/>
          <p14:tracePt t="55341" x="7439025" y="3317875"/>
          <p14:tracePt t="55342" x="7439025" y="3325813"/>
          <p14:tracePt t="55344" x="7446963" y="3333750"/>
          <p14:tracePt t="55346" x="7446963" y="3341688"/>
          <p14:tracePt t="55348" x="7446963" y="3357563"/>
          <p14:tracePt t="55350" x="7446963" y="3365500"/>
          <p14:tracePt t="55353" x="7454900" y="3373438"/>
          <p14:tracePt t="55357" x="7454900" y="3389313"/>
          <p14:tracePt t="55359" x="7454900" y="3397250"/>
          <p14:tracePt t="55360" x="7454900" y="3413125"/>
          <p14:tracePt t="55362" x="7462838" y="3421063"/>
          <p14:tracePt t="55364" x="7462838" y="3429000"/>
          <p14:tracePt t="55366" x="7462838" y="3444875"/>
          <p14:tracePt t="55370" x="7462838" y="3452813"/>
          <p14:tracePt t="55373" x="7470775" y="3476625"/>
          <p14:tracePt t="55375" x="7470775" y="3492500"/>
          <p14:tracePt t="55376" x="7478713" y="3500438"/>
          <p14:tracePt t="55378" x="7478713" y="3508375"/>
          <p14:tracePt t="55380" x="7486650" y="3524250"/>
          <p14:tracePt t="55382" x="7486650" y="3540125"/>
          <p14:tracePt t="55387" x="7496175" y="3563938"/>
          <p14:tracePt t="55391" x="7504113" y="3587750"/>
          <p14:tracePt t="55392" x="7504113" y="3605213"/>
          <p14:tracePt t="55394" x="7512050" y="3621088"/>
          <p14:tracePt t="55397" x="7512050" y="3636963"/>
          <p14:tracePt t="55398" x="7512050" y="3652838"/>
          <p14:tracePt t="55400" x="7519988" y="3660775"/>
          <p14:tracePt t="55404" x="7519988" y="3676650"/>
          <p14:tracePt t="55405" x="7519988" y="3684588"/>
          <p14:tracePt t="55408" x="7527925" y="3700463"/>
          <p14:tracePt t="55409" x="7527925" y="3716338"/>
          <p14:tracePt t="55411" x="7527925" y="3724275"/>
          <p14:tracePt t="55412" x="7535863" y="3740150"/>
          <p14:tracePt t="55414" x="7535863" y="3748088"/>
          <p14:tracePt t="55416" x="7535863" y="3756025"/>
          <p14:tracePt t="55421" x="7543800" y="3779838"/>
          <p14:tracePt t="55425" x="7543800" y="3803650"/>
          <p14:tracePt t="55426" x="7551738" y="3811588"/>
          <p14:tracePt t="55428" x="7551738" y="3827463"/>
          <p14:tracePt t="55431" x="7551738" y="3835400"/>
          <p14:tracePt t="55432" x="7551738" y="3843338"/>
          <p14:tracePt t="55437" x="7551738" y="3867150"/>
          <p14:tracePt t="55439" x="7551738" y="3875088"/>
          <p14:tracePt t="55441" x="7551738" y="3883025"/>
          <p14:tracePt t="55442" x="7551738" y="3890963"/>
          <p14:tracePt t="55444" x="7551738" y="3898900"/>
          <p14:tracePt t="55446" x="7551738" y="3914775"/>
          <p14:tracePt t="55449" x="7551738" y="3922713"/>
          <p14:tracePt t="55452" x="7551738" y="3930650"/>
          <p14:tracePt t="55455" x="7551738" y="3948113"/>
          <p14:tracePt t="55457" x="7551738" y="3956050"/>
          <p14:tracePt t="55458" x="7551738" y="3963988"/>
          <p14:tracePt t="55460" x="7551738" y="3971925"/>
          <p14:tracePt t="55464" x="7559675" y="3979863"/>
          <p14:tracePt t="55466" x="7559675" y="3987800"/>
          <p14:tracePt t="55471" x="7559675" y="3995738"/>
          <p14:tracePt t="55474" x="7559675" y="4003675"/>
          <p14:tracePt t="55476" x="7559675" y="4011613"/>
          <p14:tracePt t="55481" x="7559675" y="4019550"/>
          <p14:tracePt t="55486" x="7559675" y="4027488"/>
          <p14:tracePt t="55489" x="7559675" y="4035425"/>
          <p14:tracePt t="55492" x="7567613" y="4035425"/>
          <p14:tracePt t="55494" x="7567613" y="4043363"/>
          <p14:tracePt t="55498" x="7567613" y="4051300"/>
          <p14:tracePt t="55505" x="7567613" y="4059238"/>
          <p14:tracePt t="55510" x="7567613" y="4067175"/>
          <p14:tracePt t="55513" x="7575550" y="4067175"/>
          <p14:tracePt t="55516" x="7575550" y="4075113"/>
          <p14:tracePt t="55521" x="7575550" y="4083050"/>
          <p14:tracePt t="55526" x="7575550" y="4090988"/>
          <p14:tracePt t="55529" x="7583488" y="4090988"/>
          <p14:tracePt t="55531" x="7583488" y="4098925"/>
          <p14:tracePt t="55535" x="7583488" y="4106863"/>
          <p14:tracePt t="55539" x="7583488" y="4114800"/>
          <p14:tracePt t="55540" x="7591425" y="4114800"/>
          <p14:tracePt t="55543" x="7591425" y="4122738"/>
          <p14:tracePt t="55546" x="7591425" y="4130675"/>
          <p14:tracePt t="55550" x="7591425" y="4138613"/>
          <p14:tracePt t="55555" x="7599363" y="4146550"/>
          <p14:tracePt t="55558" x="7599363" y="4154488"/>
          <p14:tracePt t="55562" x="7599363" y="4162425"/>
          <p14:tracePt t="55566" x="7599363" y="4170363"/>
          <p14:tracePt t="55570" x="7607300" y="4170363"/>
          <p14:tracePt t="55571" x="7607300" y="4178300"/>
          <p14:tracePt t="55573" x="7607300" y="4186238"/>
          <p14:tracePt t="55576" x="7607300" y="4194175"/>
          <p14:tracePt t="55580" x="7607300" y="4202113"/>
          <p14:tracePt t="55586" x="7615238" y="4210050"/>
          <p14:tracePt t="55589" x="7615238" y="4217988"/>
          <p14:tracePt t="55594" x="7615238" y="4225925"/>
          <p14:tracePt t="55598" x="7623175" y="4233863"/>
          <p14:tracePt t="55607" x="7623175" y="4241800"/>
          <p14:tracePt t="55614" x="7631113" y="4241800"/>
          <p14:tracePt t="55616" x="7631113" y="4249738"/>
          <p14:tracePt t="55811" x="7623175" y="4249738"/>
          <p14:tracePt t="55817" x="7615238" y="4241800"/>
          <p14:tracePt t="55821" x="7607300" y="4241800"/>
          <p14:tracePt t="55823" x="7599363" y="4241800"/>
          <p14:tracePt t="55827" x="7591425" y="4241800"/>
          <p14:tracePt t="55829" x="7583488" y="4241800"/>
          <p14:tracePt t="55831" x="7575550" y="4241800"/>
          <p14:tracePt t="55832" x="7567613" y="4241800"/>
          <p14:tracePt t="55837" x="7551738" y="4241800"/>
          <p14:tracePt t="55839" x="7543800" y="4241800"/>
          <p14:tracePt t="55841" x="7535863" y="4241800"/>
          <p14:tracePt t="55845" x="7527925" y="4233863"/>
          <p14:tracePt t="55846" x="7519988" y="4233863"/>
          <p14:tracePt t="55849" x="7512050" y="4233863"/>
          <p14:tracePt t="55850" x="7504113" y="4233863"/>
          <p14:tracePt t="55853" x="7496175" y="4233863"/>
          <p14:tracePt t="55857" x="7478713" y="4233863"/>
          <p14:tracePt t="55859" x="7462838" y="4233863"/>
          <p14:tracePt t="55860" x="7454900" y="4233863"/>
          <p14:tracePt t="55862" x="7446963" y="4225925"/>
          <p14:tracePt t="55864" x="7439025" y="4225925"/>
          <p14:tracePt t="55866" x="7431088" y="4225925"/>
          <p14:tracePt t="55870" x="7415213" y="4225925"/>
          <p14:tracePt t="55873" x="7399338" y="4225925"/>
          <p14:tracePt t="55875" x="7391400" y="4225925"/>
          <p14:tracePt t="55876" x="7383463" y="4225925"/>
          <p14:tracePt t="55879" x="7375525" y="4225925"/>
          <p14:tracePt t="55880" x="7367588" y="4217988"/>
          <p14:tracePt t="55882" x="7359650" y="4217988"/>
          <p14:tracePt t="55887" x="7335838" y="4217988"/>
          <p14:tracePt t="55890" x="7327900" y="4210050"/>
          <p14:tracePt t="55892" x="7319963" y="4210050"/>
          <p14:tracePt t="55894" x="7312025" y="4210050"/>
          <p14:tracePt t="55896" x="7304088" y="4210050"/>
          <p14:tracePt t="55898" x="7296150" y="4202113"/>
          <p14:tracePt t="55900" x="7288213" y="4202113"/>
          <p14:tracePt t="55906" x="7272338" y="4202113"/>
          <p14:tracePt t="55910" x="7264400" y="4202113"/>
          <p14:tracePt t="55912" x="7256463" y="4202113"/>
          <p14:tracePt t="55917" x="7248525" y="4202113"/>
          <p14:tracePt t="55921" x="7240588" y="4202113"/>
          <p14:tracePt t="55923" x="7240588" y="4194175"/>
          <p14:tracePt t="55924" x="7232650" y="4194175"/>
          <p14:tracePt t="55929" x="7224713" y="4194175"/>
          <p14:tracePt t="55932" x="7216775" y="4194175"/>
          <p14:tracePt t="55938" x="7208838" y="4194175"/>
          <p14:tracePt t="55943" x="7200900" y="4194175"/>
          <p14:tracePt t="55948" x="7192963" y="4194175"/>
          <p14:tracePt t="55954" x="7185025" y="4194175"/>
          <p14:tracePt t="55957" x="7185025" y="4202113"/>
          <p14:tracePt t="55963" x="7177088" y="4202113"/>
          <p14:tracePt t="55973" x="7161213" y="4202113"/>
          <p14:tracePt t="55974" x="7161213" y="4210050"/>
          <p14:tracePt t="55976" x="7153275" y="4210050"/>
          <p14:tracePt t="55978" x="7145338" y="4210050"/>
          <p14:tracePt t="55982" x="7135813" y="4210050"/>
          <p14:tracePt t="55985" x="7135813" y="4217988"/>
          <p14:tracePt t="55989" x="7119938" y="4217988"/>
          <p14:tracePt t="55992" x="7112000" y="4217988"/>
          <p14:tracePt t="55994" x="7112000" y="4225925"/>
          <p14:tracePt t="55997" x="7104063" y="4225925"/>
          <p14:tracePt t="56000" x="7096125" y="4225925"/>
          <p14:tracePt t="56003" x="7088188" y="4225925"/>
          <p14:tracePt t="56006" x="7080250" y="4233863"/>
          <p14:tracePt t="56010" x="7072313" y="4233863"/>
          <p14:tracePt t="56013" x="7064375" y="4233863"/>
          <p14:tracePt t="56016" x="7056438" y="4233863"/>
          <p14:tracePt t="56021" x="7048500" y="4241800"/>
          <p14:tracePt t="56023" x="7040563" y="4241800"/>
          <p14:tracePt t="56026" x="7032625" y="4241800"/>
          <p14:tracePt t="56030" x="7024688" y="4241800"/>
          <p14:tracePt t="56035" x="7016750" y="4241800"/>
          <p14:tracePt t="56037" x="7016750" y="4249738"/>
          <p14:tracePt t="56039" x="7008813" y="4249738"/>
          <p14:tracePt t="56040" x="7000875" y="4249738"/>
          <p14:tracePt t="56045" x="6992938" y="4249738"/>
          <p14:tracePt t="56048" x="6985000" y="4257675"/>
          <p14:tracePt t="56055" x="6977063" y="4257675"/>
          <p14:tracePt t="56058" x="6969125" y="4257675"/>
          <p14:tracePt t="56061" x="6969125" y="4265613"/>
          <p14:tracePt t="56062" x="6961188" y="4265613"/>
          <p14:tracePt t="56066" x="6953250" y="4265613"/>
          <p14:tracePt t="56070" x="6953250" y="4273550"/>
          <p14:tracePt t="56072" x="6945313" y="4273550"/>
          <p14:tracePt t="56076" x="6937375" y="4281488"/>
          <p14:tracePt t="56080" x="6929438" y="4281488"/>
          <p14:tracePt t="56085" x="6921500" y="4291013"/>
          <p14:tracePt t="56089" x="6913563" y="4291013"/>
          <p14:tracePt t="56092" x="6913563" y="4298950"/>
          <p14:tracePt t="56094" x="6905625" y="4306888"/>
          <p14:tracePt t="56098" x="6897688" y="4306888"/>
          <p14:tracePt t="56100" x="6897688" y="4314825"/>
          <p14:tracePt t="56103" x="6889750" y="4314825"/>
          <p14:tracePt t="56106" x="6889750" y="4322763"/>
          <p14:tracePt t="56108" x="6881813" y="4330700"/>
          <p14:tracePt t="56112" x="6873875" y="4330700"/>
          <p14:tracePt t="56114" x="6873875" y="4338638"/>
          <p14:tracePt t="56120" x="6865938" y="4346575"/>
          <p14:tracePt t="56124" x="6858000" y="4354513"/>
          <p14:tracePt t="56126" x="6850063" y="4362450"/>
          <p14:tracePt t="56132" x="6842125" y="4370388"/>
          <p14:tracePt t="56137" x="6834188" y="4378325"/>
          <p14:tracePt t="56141" x="6834188" y="4386263"/>
          <p14:tracePt t="56142" x="6826250" y="4386263"/>
          <p14:tracePt t="56146" x="6818313" y="4394200"/>
          <p14:tracePt t="56150" x="6818313" y="4402138"/>
          <p14:tracePt t="56153" x="6810375" y="4402138"/>
          <p14:tracePt t="56155" x="6810375" y="4410075"/>
          <p14:tracePt t="56158" x="6802438" y="4410075"/>
          <p14:tracePt t="56160" x="6802438" y="4418013"/>
          <p14:tracePt t="56164" x="6794500" y="4425950"/>
          <p14:tracePt t="56171" x="6784975" y="4433888"/>
          <p14:tracePt t="56176" x="6784975" y="4441825"/>
          <p14:tracePt t="56178" x="6777038" y="4441825"/>
          <p14:tracePt t="56186" x="6777038" y="4449763"/>
          <p14:tracePt t="56189" x="6769100" y="4449763"/>
          <p14:tracePt t="56192" x="6769100" y="4457700"/>
          <p14:tracePt t="56196" x="6761163" y="4465638"/>
          <p14:tracePt t="56203" x="6761163" y="4473575"/>
          <p14:tracePt t="56205" x="6753225" y="4473575"/>
          <p14:tracePt t="56208" x="6753225" y="4481513"/>
          <p14:tracePt t="56214" x="6753225" y="4489450"/>
          <p14:tracePt t="56216" x="6745288" y="4489450"/>
          <p14:tracePt t="56221" x="6745288" y="4497388"/>
          <p14:tracePt t="56226" x="6745288" y="4505325"/>
          <p14:tracePt t="56228" x="6737350" y="4505325"/>
          <p14:tracePt t="56232" x="6737350" y="4513263"/>
          <p14:tracePt t="56239" x="6737350" y="4521200"/>
          <p14:tracePt t="56240" x="6729413" y="4521200"/>
          <p14:tracePt t="56244" x="6729413" y="4529138"/>
          <p14:tracePt t="56249" x="6729413" y="4537075"/>
          <p14:tracePt t="56255" x="6721475" y="4545013"/>
          <p14:tracePt t="56260" x="6721475" y="4552950"/>
          <p14:tracePt t="56266" x="6721475" y="4560888"/>
          <p14:tracePt t="56271" x="6713538" y="4560888"/>
          <p14:tracePt t="56274" x="6713538" y="4568825"/>
          <p14:tracePt t="56280" x="6713538" y="4576763"/>
          <p14:tracePt t="56287" x="6713538" y="4584700"/>
          <p14:tracePt t="56289" x="6705600" y="4584700"/>
          <p14:tracePt t="56294" x="6705600" y="4592638"/>
          <p14:tracePt t="56296" x="6705600" y="4600575"/>
          <p14:tracePt t="56304" x="6705600" y="4608513"/>
          <p14:tracePt t="56306" x="6697663" y="4608513"/>
          <p14:tracePt t="56307" x="6697663" y="4616450"/>
          <p14:tracePt t="56309" x="6697663" y="4624388"/>
          <p14:tracePt t="56312" x="6697663" y="4633913"/>
          <p14:tracePt t="56316" x="6697663" y="4641850"/>
          <p14:tracePt t="56321" x="6689725" y="4649788"/>
          <p14:tracePt t="56323" x="6689725" y="4657725"/>
          <p14:tracePt t="56326" x="6689725" y="4665663"/>
          <p14:tracePt t="56328" x="6689725" y="4673600"/>
          <p14:tracePt t="56332" x="6689725" y="4681538"/>
          <p14:tracePt t="56335" x="6681788" y="4689475"/>
          <p14:tracePt t="56341" x="6681788" y="4697413"/>
          <p14:tracePt t="56342" x="6681788" y="4705350"/>
          <p14:tracePt t="56347" x="6681788" y="4713288"/>
          <p14:tracePt t="56350" x="6681788" y="4721225"/>
          <p14:tracePt t="56355" x="6681788" y="4729163"/>
          <p14:tracePt t="56358" x="6681788" y="4737100"/>
          <p14:tracePt t="56364" x="6681788" y="4745038"/>
          <p14:tracePt t="56370" x="6681788" y="4752975"/>
          <p14:tracePt t="56374" x="6673850" y="4760913"/>
          <p14:tracePt t="56380" x="6673850" y="4768850"/>
          <p14:tracePt t="56385" x="6673850" y="4776788"/>
          <p14:tracePt t="56391" x="6673850" y="4784725"/>
          <p14:tracePt t="56394" x="6673850" y="4792663"/>
          <p14:tracePt t="56400" x="6673850" y="4800600"/>
          <p14:tracePt t="56408" x="6673850" y="4808538"/>
          <p14:tracePt t="56414" x="6673850" y="4816475"/>
          <p14:tracePt t="56421" x="6673850" y="4824413"/>
          <p14:tracePt t="56424" x="6673850" y="4832350"/>
          <p14:tracePt t="56428" x="6681788" y="4832350"/>
          <p14:tracePt t="56430" x="6681788" y="4840288"/>
          <p14:tracePt t="56436" x="6681788" y="4848225"/>
          <p14:tracePt t="56439" x="6681788" y="4856163"/>
          <p14:tracePt t="56444" x="6681788" y="4864100"/>
          <p14:tracePt t="56446" x="6689725" y="4864100"/>
          <p14:tracePt t="56448" x="6689725" y="4872038"/>
          <p14:tracePt t="56453" x="6689725" y="4879975"/>
          <p14:tracePt t="56456" x="6697663" y="4887913"/>
          <p14:tracePt t="56462" x="6697663" y="4895850"/>
          <p14:tracePt t="56466" x="6705600" y="4903788"/>
          <p14:tracePt t="56471" x="6705600" y="4911725"/>
          <p14:tracePt t="56475" x="6713538" y="4919663"/>
          <p14:tracePt t="56478" x="6713538" y="4927600"/>
          <p14:tracePt t="56482" x="6721475" y="4935538"/>
          <p14:tracePt t="56487" x="6721475" y="4943475"/>
          <p14:tracePt t="56489" x="6729413" y="4943475"/>
          <p14:tracePt t="56491" x="6729413" y="4951413"/>
          <p14:tracePt t="56494" x="6729413" y="4959350"/>
          <p14:tracePt t="56497" x="6737350" y="4959350"/>
          <p14:tracePt t="56498" x="6737350" y="4967288"/>
          <p14:tracePt t="56503" x="6745288" y="4967288"/>
          <p14:tracePt t="56506" x="6745288" y="4976813"/>
          <p14:tracePt t="56509" x="6753225" y="4984750"/>
          <p14:tracePt t="56512" x="6753225" y="4992688"/>
          <p14:tracePt t="56515" x="6761163" y="4992688"/>
          <p14:tracePt t="56516" x="6761163" y="5000625"/>
          <p14:tracePt t="56520" x="6769100" y="5000625"/>
          <p14:tracePt t="56522" x="6769100" y="5008563"/>
          <p14:tracePt t="56524" x="6777038" y="5016500"/>
          <p14:tracePt t="56528" x="6784975" y="5024438"/>
          <p14:tracePt t="56533" x="6794500" y="5032375"/>
          <p14:tracePt t="56537" x="6802438" y="5040313"/>
          <p14:tracePt t="56540" x="6810375" y="5048250"/>
          <p14:tracePt t="56544" x="6818313" y="5056188"/>
          <p14:tracePt t="56546" x="6826250" y="5056188"/>
          <p14:tracePt t="56548" x="6826250" y="5064125"/>
          <p14:tracePt t="56550" x="6834188" y="5064125"/>
          <p14:tracePt t="56554" x="6834188" y="5072063"/>
          <p14:tracePt t="56555" x="6842125" y="5072063"/>
          <p14:tracePt t="56558" x="6850063" y="5080000"/>
          <p14:tracePt t="56561" x="6858000" y="5087938"/>
          <p14:tracePt t="56565" x="6865938" y="5095875"/>
          <p14:tracePt t="56566" x="6873875" y="5095875"/>
          <p14:tracePt t="56570" x="6873875" y="5103813"/>
          <p14:tracePt t="56571" x="6881813" y="5103813"/>
          <p14:tracePt t="56574" x="6889750" y="5111750"/>
          <p14:tracePt t="56577" x="6897688" y="5119688"/>
          <p14:tracePt t="56578" x="6905625" y="5119688"/>
          <p14:tracePt t="56580" x="6905625" y="5127625"/>
          <p14:tracePt t="56582" x="6913563" y="5127625"/>
          <p14:tracePt t="56585" x="6921500" y="5135563"/>
          <p14:tracePt t="56589" x="6929438" y="5143500"/>
          <p14:tracePt t="56595" x="6945313" y="5159375"/>
          <p14:tracePt t="56596" x="6953250" y="5159375"/>
          <p14:tracePt t="56598" x="6961188" y="5167313"/>
          <p14:tracePt t="56600" x="6969125" y="5167313"/>
          <p14:tracePt t="56603" x="6969125" y="5175250"/>
          <p14:tracePt t="56605" x="6977063" y="5175250"/>
          <p14:tracePt t="56609" x="6992938" y="5183188"/>
          <p14:tracePt t="56610" x="6992938" y="5191125"/>
          <p14:tracePt t="56612" x="7000875" y="5191125"/>
          <p14:tracePt t="56615" x="7008813" y="5199063"/>
          <p14:tracePt t="56616" x="7016750" y="5199063"/>
          <p14:tracePt t="56621" x="7024688" y="5207000"/>
          <p14:tracePt t="56625" x="7040563" y="5222875"/>
          <p14:tracePt t="56627" x="7048500" y="5222875"/>
          <p14:tracePt t="56628" x="7048500" y="5230813"/>
          <p14:tracePt t="56630" x="7056438" y="5230813"/>
          <p14:tracePt t="56632" x="7064375" y="5238750"/>
          <p14:tracePt t="56635" x="7072313" y="5246688"/>
          <p14:tracePt t="56638" x="7080250" y="5246688"/>
          <p14:tracePt t="56643" x="7096125" y="5262563"/>
          <p14:tracePt t="56645" x="7104063" y="5262563"/>
          <p14:tracePt t="56646" x="7112000" y="5270500"/>
          <p14:tracePt t="56651" x="7119938" y="5278438"/>
          <p14:tracePt t="56654" x="7127875" y="5286375"/>
          <p14:tracePt t="56657" x="7135813" y="5286375"/>
          <p14:tracePt t="56659" x="7145338" y="5294313"/>
          <p14:tracePt t="56660" x="7153275" y="5294313"/>
          <p14:tracePt t="56662" x="7153275" y="5302250"/>
          <p14:tracePt t="56664" x="7161213" y="5302250"/>
          <p14:tracePt t="56666" x="7169150" y="5310188"/>
          <p14:tracePt t="56671" x="7177088" y="5310188"/>
          <p14:tracePt t="56673" x="7185025" y="5319713"/>
          <p14:tracePt t="56676" x="7192963" y="5319713"/>
          <p14:tracePt t="56677" x="7192963" y="5327650"/>
          <p14:tracePt t="56678" x="7200900" y="5327650"/>
          <p14:tracePt t="56680" x="7208838" y="5327650"/>
          <p14:tracePt t="56682" x="7208838" y="5335588"/>
          <p14:tracePt t="56685" x="7216775" y="5335588"/>
          <p14:tracePt t="56687" x="7224713" y="5335588"/>
          <p14:tracePt t="56689" x="7224713" y="5343525"/>
          <p14:tracePt t="56691" x="7232650" y="5343525"/>
          <p14:tracePt t="56693" x="7240588" y="5343525"/>
          <p14:tracePt t="56694" x="7240588" y="5351463"/>
          <p14:tracePt t="56696" x="7248525" y="5351463"/>
          <p14:tracePt t="56700" x="7256463" y="5359400"/>
          <p14:tracePt t="56703" x="7264400" y="5359400"/>
          <p14:tracePt t="56706" x="7272338" y="5367338"/>
          <p14:tracePt t="56708" x="7280275" y="5367338"/>
          <p14:tracePt t="56712" x="7288213" y="5367338"/>
          <p14:tracePt t="56714" x="7288213" y="5375275"/>
          <p14:tracePt t="56716" x="7296150" y="5375275"/>
          <p14:tracePt t="56720" x="7304088" y="5375275"/>
          <p14:tracePt t="56722" x="7304088" y="5383213"/>
          <p14:tracePt t="56723" x="7312025" y="5383213"/>
          <p14:tracePt t="56724" x="7319963" y="5383213"/>
          <p14:tracePt t="56729" x="7327900" y="5383213"/>
          <p14:tracePt t="56731" x="7335838" y="5391150"/>
          <p14:tracePt t="56732" x="7343775" y="5391150"/>
          <p14:tracePt t="56737" x="7351713" y="5391150"/>
          <p14:tracePt t="56739" x="7359650" y="5391150"/>
          <p14:tracePt t="56741" x="7367588" y="5399088"/>
          <p14:tracePt t="56744" x="7375525" y="5399088"/>
          <p14:tracePt t="56747" x="7383463" y="5399088"/>
          <p14:tracePt t="56748" x="7391400" y="5399088"/>
          <p14:tracePt t="56750" x="7399338" y="5399088"/>
          <p14:tracePt t="56753" x="7407275" y="5399088"/>
          <p14:tracePt t="56756" x="7415213" y="5399088"/>
          <p14:tracePt t="56757" x="7423150" y="5399088"/>
          <p14:tracePt t="56758" x="7431088" y="5399088"/>
          <p14:tracePt t="56760" x="7431088" y="5407025"/>
          <p14:tracePt t="56763" x="7439025" y="5407025"/>
          <p14:tracePt t="56765" x="7446963" y="5407025"/>
          <p14:tracePt t="56766" x="7454900" y="5407025"/>
          <p14:tracePt t="56770" x="7462838" y="5407025"/>
          <p14:tracePt t="56771" x="7470775" y="5407025"/>
          <p14:tracePt t="56773" x="7478713" y="5407025"/>
          <p14:tracePt t="56775" x="7486650" y="5407025"/>
          <p14:tracePt t="56776" x="7496175" y="5407025"/>
          <p14:tracePt t="56779" x="7504113" y="5407025"/>
          <p14:tracePt t="56780" x="7512050" y="5407025"/>
          <p14:tracePt t="56782" x="7519988" y="5407025"/>
          <p14:tracePt t="56785" x="7527925" y="5407025"/>
          <p14:tracePt t="56787" x="7543800" y="5407025"/>
          <p14:tracePt t="56789" x="7551738" y="5407025"/>
          <p14:tracePt t="56790" x="7559675" y="5407025"/>
          <p14:tracePt t="56793" x="7567613" y="5407025"/>
          <p14:tracePt t="56794" x="7575550" y="5407025"/>
          <p14:tracePt t="56796" x="7583488" y="5407025"/>
          <p14:tracePt t="56798" x="7591425" y="5407025"/>
          <p14:tracePt t="56800" x="7599363" y="5407025"/>
          <p14:tracePt t="56803" x="7607300" y="5407025"/>
          <p14:tracePt t="56805" x="7615238" y="5407025"/>
          <p14:tracePt t="56806" x="7631113" y="5407025"/>
          <p14:tracePt t="56808" x="7639050" y="5407025"/>
          <p14:tracePt t="56810" x="7646988" y="5407025"/>
          <p14:tracePt t="56812" x="7654925" y="5407025"/>
          <p14:tracePt t="56814" x="7662863" y="5407025"/>
          <p14:tracePt t="56816" x="7670800" y="5407025"/>
          <p14:tracePt t="56820" x="7678738" y="5414963"/>
          <p14:tracePt t="56821" x="7686675" y="5414963"/>
          <p14:tracePt t="56822" x="7694613" y="5414963"/>
          <p14:tracePt t="56827" x="7710488" y="5414963"/>
          <p14:tracePt t="56828" x="7718425" y="5414963"/>
          <p14:tracePt t="56831" x="7726363" y="5414963"/>
          <p14:tracePt t="56832" x="7734300" y="5422900"/>
          <p14:tracePt t="56835" x="7742238" y="5422900"/>
          <p14:tracePt t="56837" x="7750175" y="5422900"/>
          <p14:tracePt t="56841" x="7766050" y="5422900"/>
          <p14:tracePt t="56844" x="7773988" y="5422900"/>
          <p14:tracePt t="56846" x="7781925" y="5422900"/>
          <p14:tracePt t="56848" x="7789863" y="5430838"/>
          <p14:tracePt t="56850" x="7797800" y="5430838"/>
          <p14:tracePt t="56853" x="7805738" y="5430838"/>
          <p14:tracePt t="56855" x="7813675" y="5430838"/>
          <p14:tracePt t="56859" x="7829550" y="5430838"/>
          <p14:tracePt t="56862" x="7839075" y="5430838"/>
          <p14:tracePt t="56864" x="7854950" y="5430838"/>
          <p14:tracePt t="56866" x="7862888" y="5430838"/>
          <p14:tracePt t="56870" x="7870825" y="5430838"/>
          <p14:tracePt t="56873" x="7886700" y="5430838"/>
          <p14:tracePt t="56875" x="7894638" y="5430838"/>
          <p14:tracePt t="56876" x="7902575" y="5430838"/>
          <p14:tracePt t="56878" x="7910513" y="5430838"/>
          <p14:tracePt t="56880" x="7918450" y="5430838"/>
          <p14:tracePt t="56882" x="7926388" y="5430838"/>
          <p14:tracePt t="56885" x="7934325" y="5430838"/>
          <p14:tracePt t="56887" x="7942263" y="5430838"/>
          <p14:tracePt t="56889" x="7950200" y="5430838"/>
          <p14:tracePt t="56890" x="7958138" y="5430838"/>
          <p14:tracePt t="56892" x="7966075" y="5430838"/>
          <p14:tracePt t="56895" x="7981950" y="5430838"/>
          <p14:tracePt t="56897" x="7989888" y="5430838"/>
          <p14:tracePt t="56898" x="7997825" y="5430838"/>
          <p14:tracePt t="56901" x="8005763" y="5430838"/>
          <p14:tracePt t="56903" x="8013700" y="5430838"/>
          <p14:tracePt t="56905" x="8021638" y="5430838"/>
          <p14:tracePt t="56906" x="8029575" y="5430838"/>
          <p14:tracePt t="56908" x="8045450" y="5430838"/>
          <p14:tracePt t="56910" x="8053388" y="5422900"/>
          <p14:tracePt t="56912" x="8061325" y="5422900"/>
          <p14:tracePt t="56914" x="8069263" y="5422900"/>
          <p14:tracePt t="56916" x="8085138" y="5422900"/>
          <p14:tracePt t="56921" x="8101013" y="5422900"/>
          <p14:tracePt t="56923" x="8116888" y="5422900"/>
          <p14:tracePt t="56924" x="8124825" y="5422900"/>
          <p14:tracePt t="56926" x="8132763" y="5422900"/>
          <p14:tracePt t="56928" x="8148638" y="5422900"/>
          <p14:tracePt t="56930" x="8156575" y="5422900"/>
          <p14:tracePt t="56932" x="8172450" y="5422900"/>
          <p14:tracePt t="56935" x="8180388" y="5422900"/>
          <p14:tracePt t="56938" x="8197850" y="5422900"/>
          <p14:tracePt t="56939" x="8205788" y="5422900"/>
          <p14:tracePt t="56940" x="8221663" y="5422900"/>
          <p14:tracePt t="56942" x="8229600" y="5422900"/>
          <p14:tracePt t="56944" x="8245475" y="5422900"/>
          <p14:tracePt t="56946" x="8253413" y="5422900"/>
          <p14:tracePt t="56948" x="8269288" y="5414963"/>
          <p14:tracePt t="56952" x="8293100" y="5422900"/>
          <p14:tracePt t="56955" x="8308975" y="5422900"/>
          <p14:tracePt t="56957" x="8316913" y="5422900"/>
          <p14:tracePt t="56959" x="8324850" y="5422900"/>
          <p14:tracePt t="56960" x="8340725" y="5422900"/>
          <p14:tracePt t="56962" x="8348663" y="5422900"/>
          <p14:tracePt t="56974" x="8396288" y="5414963"/>
          <p14:tracePt t="56975" x="8412163" y="5422900"/>
          <p14:tracePt t="56977" x="8420100" y="5422900"/>
          <p14:tracePt t="56979" x="8428038" y="5422900"/>
          <p14:tracePt t="56981" x="8435975" y="5422900"/>
          <p14:tracePt t="56982" x="8443913" y="5422900"/>
          <p14:tracePt t="56985" x="8451850" y="5422900"/>
          <p14:tracePt t="56989" x="8467725" y="5422900"/>
          <p14:tracePt t="56991" x="8483600" y="5422900"/>
          <p14:tracePt t="56992" x="8491538" y="5422900"/>
          <p14:tracePt t="56995" x="8499475" y="5422900"/>
          <p14:tracePt t="56997" x="8507413" y="5422900"/>
          <p14:tracePt t="56999" x="8515350" y="5422900"/>
          <p14:tracePt t="57000" x="8523288" y="5422900"/>
          <p14:tracePt t="57003" x="8531225" y="5422900"/>
          <p14:tracePt t="57006" x="8548688" y="5422900"/>
          <p14:tracePt t="57007" x="8556625" y="5414963"/>
          <p14:tracePt t="57008" x="8564563" y="5414963"/>
          <p14:tracePt t="57010" x="8572500" y="5414963"/>
          <p14:tracePt t="57013" x="8580438" y="5414963"/>
          <p14:tracePt t="57014" x="8588375" y="5414963"/>
          <p14:tracePt t="57016" x="8596313" y="5414963"/>
          <p14:tracePt t="57021" x="8612188" y="5414963"/>
          <p14:tracePt t="57022" x="8628063" y="5414963"/>
          <p14:tracePt t="57024" x="8636000" y="5414963"/>
          <p14:tracePt t="57026" x="8643938" y="5414963"/>
          <p14:tracePt t="57029" x="8651875" y="5407025"/>
          <p14:tracePt t="57030" x="8667750" y="5407025"/>
          <p14:tracePt t="57032" x="8675688" y="5407025"/>
          <p14:tracePt t="57034" x="8683625" y="5407025"/>
          <p14:tracePt t="57037" x="8699500" y="5407025"/>
          <p14:tracePt t="57039" x="8707438" y="5407025"/>
          <p14:tracePt t="57040" x="8723313" y="5407025"/>
          <p14:tracePt t="57043" x="8731250" y="5407025"/>
          <p14:tracePt t="57044" x="8747125" y="5399088"/>
          <p14:tracePt t="57046" x="8755063" y="5399088"/>
          <p14:tracePt t="57048" x="8770938" y="5399088"/>
          <p14:tracePt t="57050" x="8778875" y="5399088"/>
          <p14:tracePt t="57054" x="8794750" y="5399088"/>
          <p14:tracePt t="57056" x="8818563" y="5399088"/>
          <p14:tracePt t="57059" x="8826500" y="5399088"/>
          <p14:tracePt t="57060" x="8842375" y="5399088"/>
          <p14:tracePt t="57062" x="8850313" y="5399088"/>
          <p14:tracePt t="57064" x="8858250" y="5399088"/>
          <p14:tracePt t="57066" x="8874125" y="5399088"/>
          <p14:tracePt t="57070" x="8883650" y="5391150"/>
          <p14:tracePt t="57071" x="8899525" y="5391150"/>
          <p14:tracePt t="57073" x="8907463" y="5391150"/>
          <p14:tracePt t="57075" x="8923338" y="5391150"/>
          <p14:tracePt t="57076" x="8931275" y="5391150"/>
          <p14:tracePt t="57078" x="8939213" y="5383213"/>
          <p14:tracePt t="57080" x="8955088" y="5383213"/>
          <p14:tracePt t="57082" x="8963025" y="5383213"/>
          <p14:tracePt t="57085" x="8970963" y="5383213"/>
          <p14:tracePt t="57087" x="8986838" y="5383213"/>
          <p14:tracePt t="57089" x="8994775" y="5383213"/>
          <p14:tracePt t="57093" x="9018588" y="5375275"/>
          <p14:tracePt t="57094" x="9026525" y="5375275"/>
          <p14:tracePt t="57096" x="9034463" y="5375275"/>
          <p14:tracePt t="57098" x="9050338" y="5375275"/>
          <p14:tracePt t="57100" x="9058275" y="5367338"/>
          <p14:tracePt t="57104" x="9066213" y="5367338"/>
          <p14:tracePt t="57109" x="9090025" y="5359400"/>
          <p14:tracePt t="57110" x="9097963" y="5359400"/>
          <p14:tracePt t="57112" x="9105900" y="5359400"/>
          <p14:tracePt t="57114" x="9113838" y="5351463"/>
          <p14:tracePt t="57116" x="9121775" y="5351463"/>
          <p14:tracePt t="57121" x="9129713" y="5343525"/>
          <p14:tracePt t="57124" x="9137650" y="5335588"/>
          <p14:tracePt t="57125" x="9145588" y="5335588"/>
          <p14:tracePt t="57126" x="9145588" y="5327650"/>
          <p14:tracePt t="57128" x="9153525" y="5327650"/>
          <p14:tracePt t="57130" x="9161463" y="5319713"/>
          <p14:tracePt t="57135" x="9169400" y="5310188"/>
          <p14:tracePt t="57139" x="9177338" y="5302250"/>
          <p14:tracePt t="57142" x="9177338" y="5294313"/>
          <p14:tracePt t="57144" x="9185275" y="5286375"/>
          <p14:tracePt t="57146" x="9185275" y="5278438"/>
          <p14:tracePt t="57150" x="9193213" y="5270500"/>
          <p14:tracePt t="57154" x="9193213" y="5262563"/>
          <p14:tracePt t="57159" x="9201150" y="5246688"/>
          <p14:tracePt t="57162" x="9201150" y="5238750"/>
          <p14:tracePt t="57164" x="9201150" y="5230813"/>
          <p14:tracePt t="57170" x="9209088" y="5214938"/>
          <p14:tracePt t="57173" x="9209088" y="5207000"/>
          <p14:tracePt t="57174" x="9209088" y="5199063"/>
          <p14:tracePt t="57176" x="9209088" y="5191125"/>
          <p14:tracePt t="57178" x="9209088" y="5183188"/>
          <p14:tracePt t="57180" x="9217025" y="5175250"/>
          <p14:tracePt t="57182" x="9217025" y="5167313"/>
          <p14:tracePt t="57185" x="9217025" y="5159375"/>
          <p14:tracePt t="57188" x="9217025" y="5143500"/>
          <p14:tracePt t="57191" x="9217025" y="5135563"/>
          <p14:tracePt t="57192" x="9217025" y="5127625"/>
          <p14:tracePt t="57194" x="9224963" y="5119688"/>
          <p14:tracePt t="57196" x="9224963" y="5111750"/>
          <p14:tracePt t="57198" x="9224963" y="5095875"/>
          <p14:tracePt t="57200" x="9224963" y="5087938"/>
          <p14:tracePt t="57203" x="9224963" y="5080000"/>
          <p14:tracePt t="57205" x="9224963" y="5072063"/>
          <p14:tracePt t="57207" x="9224963" y="5064125"/>
          <p14:tracePt t="57208" x="9217025" y="5056188"/>
          <p14:tracePt t="57210" x="9224963" y="5048250"/>
          <p14:tracePt t="57212" x="9224963" y="5040313"/>
          <p14:tracePt t="57214" x="9224963" y="5032375"/>
          <p14:tracePt t="57216" x="9224963" y="5024438"/>
          <p14:tracePt t="57220" x="9224963" y="5016500"/>
          <p14:tracePt t="57222" x="9224963" y="5008563"/>
          <p14:tracePt t="57223" x="9224963" y="5000625"/>
          <p14:tracePt t="57224" x="9217025" y="4992688"/>
          <p14:tracePt t="57226" x="9217025" y="4984750"/>
          <p14:tracePt t="57228" x="9217025" y="4976813"/>
          <p14:tracePt t="57231" x="9217025" y="4967288"/>
          <p14:tracePt t="57232" x="9217025" y="4959350"/>
          <p14:tracePt t="57236" x="9217025" y="4951413"/>
          <p14:tracePt t="57239" x="9209088" y="4943475"/>
          <p14:tracePt t="57240" x="9209088" y="4935538"/>
          <p14:tracePt t="57242" x="9209088" y="4927600"/>
          <p14:tracePt t="57244" x="9209088" y="4919663"/>
          <p14:tracePt t="57247" x="9209088" y="4911725"/>
          <p14:tracePt t="57248" x="9201150" y="4911725"/>
          <p14:tracePt t="57250" x="9201150" y="4903788"/>
          <p14:tracePt t="57253" x="9201150" y="4895850"/>
          <p14:tracePt t="57256" x="9193213" y="4887913"/>
          <p14:tracePt t="57257" x="9193213" y="4879975"/>
          <p14:tracePt t="57258" x="9193213" y="4872038"/>
          <p14:tracePt t="57260" x="9185275" y="4864100"/>
          <p14:tracePt t="57263" x="9185275" y="4856163"/>
          <p14:tracePt t="57264" x="9177338" y="4848225"/>
          <p14:tracePt t="57266" x="9177338" y="4840288"/>
          <p14:tracePt t="57270" x="9169400" y="4832350"/>
          <p14:tracePt t="57273" x="9161463" y="4824413"/>
          <p14:tracePt t="57275" x="9161463" y="4816475"/>
          <p14:tracePt t="57276" x="9153525" y="4808538"/>
          <p14:tracePt t="57278" x="9153525" y="4800600"/>
          <p14:tracePt t="57280" x="9145588" y="4792663"/>
          <p14:tracePt t="57282" x="9145588" y="4784725"/>
          <p14:tracePt t="57287" x="9137650" y="4768850"/>
          <p14:tracePt t="57289" x="9129713" y="4768850"/>
          <p14:tracePt t="57291" x="9129713" y="4760913"/>
          <p14:tracePt t="57293" x="9121775" y="4752975"/>
          <p14:tracePt t="57294" x="9121775" y="4745038"/>
          <p14:tracePt t="57296" x="9113838" y="4737100"/>
          <p14:tracePt t="57298" x="9113838" y="4729163"/>
          <p14:tracePt t="57300" x="9105900" y="4729163"/>
          <p14:tracePt t="57303" x="9105900" y="4721225"/>
          <p14:tracePt t="57305" x="9097963" y="4713288"/>
          <p14:tracePt t="57308" x="9090025" y="4697413"/>
          <p14:tracePt t="57312" x="9082088" y="4689475"/>
          <p14:tracePt t="57314" x="9082088" y="4681538"/>
          <p14:tracePt t="57316" x="9074150" y="4673600"/>
          <p14:tracePt t="57320" x="9066213" y="4665663"/>
          <p14:tracePt t="57323" x="9058275" y="4657725"/>
          <p14:tracePt t="57326" x="9058275" y="4649788"/>
          <p14:tracePt t="57327" x="9050338" y="4649788"/>
          <p14:tracePt t="57328" x="9050338" y="4641850"/>
          <p14:tracePt t="57330" x="9042400" y="4633913"/>
          <p14:tracePt t="57335" x="9034463" y="4624388"/>
          <p14:tracePt t="57337" x="9034463" y="4616450"/>
          <p14:tracePt t="57343" x="9018588" y="4608513"/>
          <p14:tracePt t="57345" x="9018588" y="4600575"/>
          <p14:tracePt t="57349" x="9010650" y="4592638"/>
          <p14:tracePt t="57357" x="9002713" y="4584700"/>
          <p14:tracePt t="57359" x="9002713" y="4576763"/>
          <p14:tracePt t="57360" x="8994775" y="4576763"/>
          <p14:tracePt t="57365" x="8994775" y="4568825"/>
          <p14:tracePt t="57366" x="8986838" y="4568825"/>
          <p14:tracePt t="57370" x="8986838" y="4560888"/>
          <p14:tracePt t="57373" x="8978900" y="4560888"/>
          <p14:tracePt t="57374" x="8978900" y="4552950"/>
          <p14:tracePt t="57378" x="8970963" y="4545013"/>
          <p14:tracePt t="57382" x="8963025" y="4537075"/>
          <p14:tracePt t="57387" x="8963025" y="4529138"/>
          <p14:tracePt t="57391" x="8947150" y="4521200"/>
          <p14:tracePt t="57394" x="8939213" y="4513263"/>
          <p14:tracePt t="57398" x="8931275" y="4505325"/>
          <p14:tracePt t="57403" x="8923338" y="4497388"/>
          <p14:tracePt t="57407" x="8915400" y="4497388"/>
          <p14:tracePt t="57408" x="8915400" y="4489450"/>
          <p14:tracePt t="57410" x="8907463" y="4489450"/>
          <p14:tracePt t="57414" x="8899525" y="4481513"/>
          <p14:tracePt t="57420" x="8891588" y="4481513"/>
          <p14:tracePt t="57423" x="8891588" y="4473575"/>
          <p14:tracePt t="57426" x="8883650" y="4473575"/>
          <p14:tracePt t="57430" x="8874125" y="4465638"/>
          <p14:tracePt t="57437" x="8866188" y="4457700"/>
          <p14:tracePt t="57440" x="8858250" y="4457700"/>
          <p14:tracePt t="57442" x="8858250" y="4449763"/>
          <p14:tracePt t="57444" x="8850313" y="4449763"/>
          <p14:tracePt t="57448" x="8842375" y="4441825"/>
          <p14:tracePt t="57453" x="8834438" y="4441825"/>
          <p14:tracePt t="57456" x="8826500" y="4441825"/>
          <p14:tracePt t="57457" x="8826500" y="4433888"/>
          <p14:tracePt t="57459" x="8818563" y="4433888"/>
          <p14:tracePt t="57462" x="8810625" y="4425950"/>
          <p14:tracePt t="57465" x="8802688" y="4425950"/>
          <p14:tracePt t="57466" x="8794750" y="4418013"/>
          <p14:tracePt t="57470" x="8786813" y="4418013"/>
          <p14:tracePt t="57473" x="8778875" y="4418013"/>
          <p14:tracePt t="57474" x="8778875" y="4410075"/>
          <p14:tracePt t="57476" x="8770938" y="4410075"/>
          <p14:tracePt t="57479" x="8763000" y="4410075"/>
          <p14:tracePt t="57481" x="8763000" y="4402138"/>
          <p14:tracePt t="57482" x="8755063" y="4402138"/>
          <p14:tracePt t="57485" x="8747125" y="4402138"/>
          <p14:tracePt t="57489" x="8739188" y="4394200"/>
          <p14:tracePt t="57491" x="8731250" y="4394200"/>
          <p14:tracePt t="57492" x="8723313" y="4394200"/>
          <p14:tracePt t="57494" x="8723313" y="4386263"/>
          <p14:tracePt t="57497" x="8715375" y="4386263"/>
          <p14:tracePt t="57498" x="8707438" y="4386263"/>
          <p14:tracePt t="57500" x="8699500" y="4378325"/>
          <p14:tracePt t="57503" x="8691563" y="4378325"/>
          <p14:tracePt t="57505" x="8683625" y="4370388"/>
          <p14:tracePt t="57509" x="8675688" y="4370388"/>
          <p14:tracePt t="57510" x="8667750" y="4370388"/>
          <p14:tracePt t="57512" x="8659813" y="4362450"/>
          <p14:tracePt t="57514" x="8651875" y="4362450"/>
          <p14:tracePt t="57516" x="8643938" y="4362450"/>
          <p14:tracePt t="57520" x="8636000" y="4354513"/>
          <p14:tracePt t="57524" x="8628063" y="4354513"/>
          <p14:tracePt t="57525" x="8620125" y="4346575"/>
          <p14:tracePt t="57528" x="8612188" y="4346575"/>
          <p14:tracePt t="57532" x="8604250" y="4338638"/>
          <p14:tracePt t="57537" x="8596313" y="4338638"/>
          <p14:tracePt t="57540" x="8588375" y="4338638"/>
          <p14:tracePt t="57546" x="8580438" y="4338638"/>
          <p14:tracePt t="57549" x="8580438" y="4330700"/>
          <p14:tracePt t="57554" x="8572500" y="4330700"/>
          <p14:tracePt t="57558" x="8564563" y="4330700"/>
          <p14:tracePt t="57566" x="8556625" y="4330700"/>
          <p14:tracePt t="57572" x="8548688" y="4330700"/>
          <p14:tracePt t="57575" x="8548688" y="4322763"/>
          <p14:tracePt t="57581" x="8540750" y="4322763"/>
          <p14:tracePt t="57589" x="8531225" y="4322763"/>
          <p14:tracePt t="57596" x="8523288" y="4322763"/>
          <p14:tracePt t="57601" x="8515350" y="4322763"/>
          <p14:tracePt t="57605" x="8515350" y="4314825"/>
          <p14:tracePt t="57607" x="8507413" y="4314825"/>
          <p14:tracePt t="57610" x="8499475" y="4314825"/>
          <p14:tracePt t="57616" x="8491538" y="4314825"/>
          <p14:tracePt t="57622" x="8483600" y="4314825"/>
          <p14:tracePt t="57624" x="8475663" y="4314825"/>
          <p14:tracePt t="57629" x="8467725" y="4314825"/>
          <p14:tracePt t="57632" x="8459788" y="4314825"/>
          <p14:tracePt t="57637" x="8451850" y="4314825"/>
          <p14:tracePt t="57642" x="8443913" y="4314825"/>
          <p14:tracePt t="57648" x="8435975" y="4314825"/>
          <p14:tracePt t="57657" x="8428038" y="4314825"/>
          <p14:tracePt t="57664" x="8420100" y="4314825"/>
          <p14:tracePt t="57672" x="8412163" y="4314825"/>
          <p14:tracePt t="57676" x="8404225" y="4314825"/>
          <p14:tracePt t="57680" x="8396288" y="4306888"/>
          <p14:tracePt t="57685" x="8388350" y="4306888"/>
          <p14:tracePt t="57689" x="8380413" y="4306888"/>
          <p14:tracePt t="57693" x="8372475" y="4306888"/>
          <p14:tracePt t="57694" x="8364538" y="4306888"/>
          <p14:tracePt t="57696" x="8356600" y="4306888"/>
          <p14:tracePt t="57698" x="8348663" y="4306888"/>
          <p14:tracePt t="57700" x="8340725" y="4306888"/>
          <p14:tracePt t="57703" x="8332788" y="4306888"/>
          <p14:tracePt t="57705" x="8324850" y="4306888"/>
          <p14:tracePt t="57706" x="8316913" y="4306888"/>
          <p14:tracePt t="57709" x="8308975" y="4306888"/>
          <p14:tracePt t="57711" x="8301038" y="4306888"/>
          <p14:tracePt t="57712" x="8293100" y="4306888"/>
          <p14:tracePt t="57714" x="8285163" y="4306888"/>
          <p14:tracePt t="57716" x="8277225" y="4306888"/>
          <p14:tracePt t="57720" x="8269288" y="4298950"/>
          <p14:tracePt t="57721" x="8253413" y="4298950"/>
          <p14:tracePt t="57722" x="8245475" y="4298950"/>
          <p14:tracePt t="57724" x="8237538" y="4298950"/>
          <p14:tracePt t="57726" x="8229600" y="4298950"/>
          <p14:tracePt t="57728" x="8221663" y="4298950"/>
          <p14:tracePt t="57731" x="8213725" y="4298950"/>
          <p14:tracePt t="57732" x="8197850" y="4298950"/>
          <p14:tracePt t="57735" x="8189913" y="4291013"/>
          <p14:tracePt t="57738" x="8164513" y="4291013"/>
          <p14:tracePt t="57740" x="8156575" y="4291013"/>
          <p14:tracePt t="57742" x="8148638" y="4291013"/>
          <p14:tracePt t="57745" x="8140700" y="4291013"/>
          <p14:tracePt t="57747" x="8124825" y="4291013"/>
          <p14:tracePt t="57748" x="8116888" y="4291013"/>
          <p14:tracePt t="57750" x="8108950" y="4291013"/>
          <p14:tracePt t="57754" x="8093075" y="4291013"/>
          <p14:tracePt t="57756" x="8085138" y="4291013"/>
          <p14:tracePt t="57757" x="8077200" y="4281488"/>
          <p14:tracePt t="57758" x="8069263" y="4281488"/>
          <p14:tracePt t="57760" x="8061325" y="4281488"/>
          <p14:tracePt t="57763" x="8053388" y="4281488"/>
          <p14:tracePt t="57765" x="8037513" y="4281488"/>
          <p14:tracePt t="57766" x="8029575" y="4281488"/>
          <p14:tracePt t="57771" x="8013700" y="4281488"/>
          <p14:tracePt t="57772" x="8005763" y="4281488"/>
          <p14:tracePt t="57774" x="7997825" y="4281488"/>
          <p14:tracePt t="57776" x="7989888" y="4281488"/>
          <p14:tracePt t="57778" x="7989888" y="4273550"/>
          <p14:tracePt t="57780" x="7981950" y="4273550"/>
          <p14:tracePt t="57782" x="7974013" y="4273550"/>
          <p14:tracePt t="57785" x="7966075" y="4273550"/>
          <p14:tracePt t="57788" x="7958138" y="4273550"/>
          <p14:tracePt t="57791" x="7950200" y="4273550"/>
          <p14:tracePt t="57793" x="7942263" y="4273550"/>
          <p14:tracePt t="57794" x="7934325" y="4273550"/>
          <p14:tracePt t="57798" x="7926388" y="4273550"/>
          <p14:tracePt t="57800" x="7918450" y="4273550"/>
          <p14:tracePt t="57805" x="7910513" y="4265613"/>
          <p14:tracePt t="57806" x="7902575" y="4265613"/>
          <p14:tracePt t="57809" x="7894638" y="4265613"/>
          <p14:tracePt t="57812" x="7886700" y="4265613"/>
          <p14:tracePt t="57814" x="7878763" y="4265613"/>
          <p14:tracePt t="57817" x="7870825" y="4265613"/>
          <p14:tracePt t="57821" x="7862888" y="4265613"/>
          <p14:tracePt t="57822" x="7854950" y="4265613"/>
          <p14:tracePt t="57825" x="7847013" y="4265613"/>
          <p14:tracePt t="57826" x="7839075" y="4265613"/>
          <p14:tracePt t="57828" x="7839075" y="4257675"/>
          <p14:tracePt t="57831" x="7829550" y="4257675"/>
          <p14:tracePt t="57833" x="7821613" y="4257675"/>
          <p14:tracePt t="57838" x="7813675" y="4257675"/>
          <p14:tracePt t="57842" x="7797800" y="4257675"/>
          <p14:tracePt t="57843" x="7789863" y="4257675"/>
          <p14:tracePt t="57847" x="7781925" y="4257675"/>
          <p14:tracePt t="57848" x="7773988" y="4249738"/>
          <p14:tracePt t="57853" x="7766050" y="4249738"/>
          <p14:tracePt t="57855" x="7758113" y="4249738"/>
          <p14:tracePt t="57858" x="7750175" y="4249738"/>
          <p14:tracePt t="57860" x="7742238" y="4249738"/>
          <p14:tracePt t="57862" x="7734300" y="4249738"/>
          <p14:tracePt t="57864" x="7726363" y="4249738"/>
          <p14:tracePt t="57870" x="7718425" y="4249738"/>
          <p14:tracePt t="57873" x="7702550" y="4249738"/>
          <p14:tracePt t="57875" x="7694613" y="4241800"/>
          <p14:tracePt t="57879" x="7686675" y="4241800"/>
          <p14:tracePt t="57881" x="7678738" y="4241800"/>
          <p14:tracePt t="57882" x="7670800" y="4241800"/>
          <p14:tracePt t="57884" x="7662863" y="4241800"/>
          <p14:tracePt t="57887" x="7654925" y="4241800"/>
          <p14:tracePt t="57889" x="7646988" y="4241800"/>
          <p14:tracePt t="57890" x="7639050" y="4233863"/>
          <p14:tracePt t="57892" x="7631113" y="4233863"/>
          <p14:tracePt t="57894" x="7623175" y="4233863"/>
          <p14:tracePt t="57896" x="7615238" y="4233863"/>
          <p14:tracePt t="57898" x="7607300" y="4233863"/>
          <p14:tracePt t="57900" x="7599363" y="4233863"/>
          <p14:tracePt t="57904" x="7591425" y="4233863"/>
          <p14:tracePt t="57906" x="7575550" y="4233863"/>
          <p14:tracePt t="57908" x="7567613" y="4233863"/>
          <p14:tracePt t="57911" x="7559675" y="4225925"/>
          <p14:tracePt t="57914" x="7551738" y="4225925"/>
          <p14:tracePt t="57916" x="7543800" y="4225925"/>
          <p14:tracePt t="57921" x="7527925" y="4225925"/>
          <p14:tracePt t="57923" x="7519988" y="4225925"/>
          <p14:tracePt t="57925" x="7512050" y="4225925"/>
          <p14:tracePt t="57926" x="7504113" y="4225925"/>
          <p14:tracePt t="57930" x="7496175" y="4225925"/>
          <p14:tracePt t="57932" x="7486650" y="4225925"/>
          <p14:tracePt t="57935" x="7478713" y="4225925"/>
          <p14:tracePt t="57939" x="7470775" y="4225925"/>
          <p14:tracePt t="57940" x="7462838" y="4225925"/>
          <p14:tracePt t="57944" x="7454900" y="4225925"/>
          <p14:tracePt t="57948" x="7446963" y="4225925"/>
          <p14:tracePt t="57956" x="7439025" y="4225925"/>
          <p14:tracePt t="57958" x="7431088" y="4225925"/>
          <p14:tracePt t="57964" x="7423150" y="4225925"/>
          <p14:tracePt t="57971" x="7415213" y="4225925"/>
          <p14:tracePt t="57974" x="7407275" y="4225925"/>
          <p14:tracePt t="57978" x="7399338" y="4225925"/>
          <p14:tracePt t="57980" x="7399338" y="4233863"/>
          <p14:tracePt t="57982" x="7391400" y="4233863"/>
          <p14:tracePt t="57987" x="7383463" y="4233863"/>
          <p14:tracePt t="57990" x="7375525" y="4233863"/>
          <p14:tracePt t="57995" x="7367588" y="4233863"/>
          <p14:tracePt t="57997" x="7359650" y="4233863"/>
          <p14:tracePt t="58000" x="7351713" y="4233863"/>
          <p14:tracePt t="58005" x="7343775" y="4233863"/>
          <p14:tracePt t="58006" x="7335838" y="4233863"/>
          <p14:tracePt t="58008" x="7335838" y="4241800"/>
          <p14:tracePt t="58010" x="7327900" y="4241800"/>
          <p14:tracePt t="58012" x="7319963" y="4241800"/>
          <p14:tracePt t="58014" x="7312025" y="4241800"/>
          <p14:tracePt t="58020" x="7304088" y="4241800"/>
          <p14:tracePt t="58022" x="7296150" y="4241800"/>
          <p14:tracePt t="58024" x="7288213" y="4241800"/>
          <p14:tracePt t="58026" x="7280275" y="4241800"/>
          <p14:tracePt t="58030" x="7272338" y="4241800"/>
          <p14:tracePt t="58033" x="7264400" y="4241800"/>
          <p14:tracePt t="58037" x="7256463" y="4249738"/>
          <p14:tracePt t="58039" x="7248525" y="4249738"/>
          <p14:tracePt t="58041" x="7240588" y="4249738"/>
          <p14:tracePt t="58044" x="7232650" y="4249738"/>
          <p14:tracePt t="58046" x="7224713" y="4249738"/>
          <p14:tracePt t="58050" x="7216775" y="4249738"/>
          <p14:tracePt t="58053" x="7208838" y="4249738"/>
          <p14:tracePt t="58056" x="7200900" y="4249738"/>
          <p14:tracePt t="58059" x="7192963" y="4249738"/>
          <p14:tracePt t="58062" x="7185025" y="4249738"/>
          <p14:tracePt t="58066" x="7177088" y="4249738"/>
          <p14:tracePt t="58070" x="7169150" y="4249738"/>
          <p14:tracePt t="58072" x="7161213" y="4249738"/>
          <p14:tracePt t="58076" x="7153275" y="4249738"/>
          <p14:tracePt t="58080" x="7145338" y="4249738"/>
          <p14:tracePt t="58084" x="7135813" y="4249738"/>
          <p14:tracePt t="58088" x="7127875" y="4249738"/>
          <p14:tracePt t="58093" x="7119938" y="4249738"/>
          <p14:tracePt t="58098" x="7112000" y="4249738"/>
          <p14:tracePt t="58104" x="7104063" y="4249738"/>
          <p14:tracePt t="58110" x="7096125" y="4249738"/>
          <p14:tracePt t="58116" x="7088188" y="4249738"/>
          <p14:tracePt t="58122" x="7080250" y="4249738"/>
          <p14:tracePt t="58128" x="7072313" y="4249738"/>
          <p14:tracePt t="58130" x="7072313" y="4257675"/>
          <p14:tracePt t="58135" x="7064375" y="4257675"/>
          <p14:tracePt t="58139" x="7056438" y="4257675"/>
          <p14:tracePt t="58142" x="7048500" y="4257675"/>
          <p14:tracePt t="58146" x="7040563" y="4257675"/>
          <p14:tracePt t="58150" x="7032625" y="4257675"/>
          <p14:tracePt t="58155" x="7024688" y="4257675"/>
          <p14:tracePt t="58156" x="7016750" y="4257675"/>
          <p14:tracePt t="58160" x="7008813" y="4257675"/>
          <p14:tracePt t="58162" x="7008813" y="4265613"/>
          <p14:tracePt t="58164" x="7000875" y="4265613"/>
          <p14:tracePt t="58166" x="6992938" y="4265613"/>
          <p14:tracePt t="58171" x="6985000" y="4265613"/>
          <p14:tracePt t="58174" x="6977063" y="4265613"/>
          <p14:tracePt t="58178" x="6969125" y="4265613"/>
          <p14:tracePt t="58180" x="6961188" y="4265613"/>
          <p14:tracePt t="58182" x="6961188" y="4273550"/>
          <p14:tracePt t="58185" x="6953250" y="4273550"/>
          <p14:tracePt t="58190" x="6945313" y="4273550"/>
          <p14:tracePt t="58194" x="6937375" y="4273550"/>
          <p14:tracePt t="58198" x="6929438" y="4273550"/>
          <p14:tracePt t="58200" x="6929438" y="4281488"/>
          <p14:tracePt t="58203" x="6921500" y="4281488"/>
          <p14:tracePt t="58208" x="6913563" y="4281488"/>
          <p14:tracePt t="58212" x="6905625" y="4281488"/>
          <p14:tracePt t="58216" x="6897688" y="4291013"/>
          <p14:tracePt t="58222" x="6889750" y="4291013"/>
          <p14:tracePt t="58229" x="6881813" y="4291013"/>
          <p14:tracePt t="58232" x="6881813" y="4298950"/>
          <p14:tracePt t="58235" x="6873875" y="4298950"/>
          <p14:tracePt t="58239" x="6865938" y="4298950"/>
          <p14:tracePt t="58242" x="6858000" y="4298950"/>
          <p14:tracePt t="58244" x="6858000" y="4306888"/>
          <p14:tracePt t="58247" x="6850063" y="4306888"/>
          <p14:tracePt t="58250" x="6842125" y="4306888"/>
          <p14:tracePt t="58255" x="6834188" y="4314825"/>
          <p14:tracePt t="58258" x="6826250" y="4314825"/>
          <p14:tracePt t="58264" x="6818313" y="4322763"/>
          <p14:tracePt t="58270" x="6810375" y="4322763"/>
          <p14:tracePt t="58274" x="6802438" y="4330700"/>
          <p14:tracePt t="58278" x="6794500" y="4330700"/>
          <p14:tracePt t="58285" x="6784975" y="4338638"/>
          <p14:tracePt t="58289" x="6777038" y="4338638"/>
          <p14:tracePt t="58292" x="6769100" y="4338638"/>
          <p14:tracePt t="58295" x="6769100" y="4346575"/>
          <p14:tracePt t="58298" x="6761163" y="4346575"/>
          <p14:tracePt t="58303" x="6753225" y="4346575"/>
          <p14:tracePt t="58306" x="6745288" y="4354513"/>
          <p14:tracePt t="58312" x="6737350" y="4354513"/>
          <p14:tracePt t="58316" x="6729413" y="4362450"/>
          <p14:tracePt t="58322" x="6721475" y="4362450"/>
          <p14:tracePt t="58327" x="6713538" y="4370388"/>
          <p14:tracePt t="58330" x="6705600" y="4370388"/>
          <p14:tracePt t="58335" x="6705600" y="4378325"/>
          <p14:tracePt t="58337" x="6697663" y="4378325"/>
          <p14:tracePt t="58341" x="6689725" y="4378325"/>
          <p14:tracePt t="58343" x="6689725" y="4386263"/>
          <p14:tracePt t="58344" x="6681788" y="4386263"/>
          <p14:tracePt t="58350" x="6673850" y="4394200"/>
          <p14:tracePt t="58356" x="6665913" y="4394200"/>
          <p14:tracePt t="58359" x="6665913" y="4402138"/>
          <p14:tracePt t="58361" x="6657975" y="4402138"/>
          <p14:tracePt t="58364" x="6650038" y="4410075"/>
          <p14:tracePt t="58370" x="6642100" y="4410075"/>
          <p14:tracePt t="58375" x="6634163" y="4418013"/>
          <p14:tracePt t="58379" x="6626225" y="4425950"/>
          <p14:tracePt t="58384" x="6618288" y="4433888"/>
          <p14:tracePt t="58388" x="6610350" y="4433888"/>
          <p14:tracePt t="58392" x="6610350" y="4441825"/>
          <p14:tracePt t="58394" x="6602413" y="4441825"/>
          <p14:tracePt t="58398" x="6602413" y="4449763"/>
          <p14:tracePt t="58400" x="6594475" y="4449763"/>
          <p14:tracePt t="58402" x="6594475" y="4457700"/>
          <p14:tracePt t="58404" x="6586538" y="4457700"/>
          <p14:tracePt t="58408" x="6586538" y="4465638"/>
          <p14:tracePt t="58410" x="6578600" y="4465638"/>
          <p14:tracePt t="58412" x="6578600" y="4473575"/>
          <p14:tracePt t="58414" x="6570663" y="4473575"/>
          <p14:tracePt t="58416" x="6570663" y="4481513"/>
          <p14:tracePt t="58421" x="6562725" y="4489450"/>
          <p14:tracePt t="58424" x="6554788" y="4497388"/>
          <p14:tracePt t="58428" x="6546850" y="4505325"/>
          <p14:tracePt t="58432" x="6538913" y="4513263"/>
          <p14:tracePt t="58437" x="6530975" y="4521200"/>
          <p14:tracePt t="58439" x="6530975" y="4529138"/>
          <p14:tracePt t="58442" x="6523038" y="4537075"/>
          <p14:tracePt t="58444" x="6523038" y="4545013"/>
          <p14:tracePt t="58446" x="6515100" y="4545013"/>
          <p14:tracePt t="58448" x="6515100" y="4552950"/>
          <p14:tracePt t="58450" x="6507163" y="4552950"/>
          <p14:tracePt t="58453" x="6507163" y="4560888"/>
          <p14:tracePt t="58457" x="6499225" y="4568825"/>
          <p14:tracePt t="58458" x="6499225" y="4576763"/>
          <p14:tracePt t="58460" x="6491288" y="4576763"/>
          <p14:tracePt t="58463" x="6491288" y="4584700"/>
          <p14:tracePt t="58466" x="6483350" y="4592638"/>
          <p14:tracePt t="58470" x="6475413" y="4600575"/>
          <p14:tracePt t="58474" x="6475413" y="4608513"/>
          <p14:tracePt t="58476" x="6467475" y="4608513"/>
          <p14:tracePt t="58478" x="6467475" y="4616450"/>
          <p14:tracePt t="58482" x="6459538" y="4624388"/>
          <p14:tracePt t="58485" x="6459538" y="4633913"/>
          <p14:tracePt t="58492" x="6451600" y="4641850"/>
          <p14:tracePt t="58499" x="6451600" y="4649788"/>
          <p14:tracePt t="58513" x="6451600" y="4657725"/>
          <p14:tracePt t="58537" x="6451600" y="4665663"/>
          <p14:tracePt t="58548" x="6451600" y="4673600"/>
          <p14:tracePt t="58556" x="6451600" y="4681538"/>
          <p14:tracePt t="58570" x="6451600" y="4689475"/>
          <p14:tracePt t="58583" x="6451600" y="4697413"/>
          <p14:tracePt t="58585" x="6459538" y="4697413"/>
          <p14:tracePt t="58601" x="6459538" y="4705350"/>
          <p14:tracePt t="58623" x="6459538" y="4713288"/>
          <p14:tracePt t="58639" x="6459538" y="4721225"/>
          <p14:tracePt t="58648" x="6459538" y="4729163"/>
          <p14:tracePt t="58651" x="6467475" y="4729163"/>
          <p14:tracePt t="58655" x="6467475" y="4737100"/>
          <p14:tracePt t="58658" x="6467475" y="4745038"/>
          <p14:tracePt t="58660" x="6475413" y="4745038"/>
          <p14:tracePt t="58662" x="6475413" y="4752975"/>
          <p14:tracePt t="58666" x="6475413" y="4760913"/>
          <p14:tracePt t="58670" x="6483350" y="4768850"/>
          <p14:tracePt t="58673" x="6483350" y="4776788"/>
          <p14:tracePt t="58676" x="6491288" y="4784725"/>
          <p14:tracePt t="58678" x="6491288" y="4792663"/>
          <p14:tracePt t="58682" x="6499225" y="4800600"/>
          <p14:tracePt t="58687" x="6499225" y="4808538"/>
          <p14:tracePt t="58689" x="6507163" y="4816475"/>
          <p14:tracePt t="58692" x="6507163" y="4824413"/>
          <p14:tracePt t="58694" x="6515100" y="4824413"/>
          <p14:tracePt t="58696" x="6515100" y="4832350"/>
          <p14:tracePt t="58700" x="6523038" y="4840288"/>
          <p14:tracePt t="58707" x="6530975" y="4848225"/>
          <p14:tracePt t="58710" x="6530975" y="4856163"/>
          <p14:tracePt t="58712" x="6538913" y="4856163"/>
          <p14:tracePt t="58714" x="6538913" y="4864100"/>
          <p14:tracePt t="58720" x="6546850" y="4872038"/>
          <p14:tracePt t="58723" x="6546850" y="4879975"/>
          <p14:tracePt t="58724" x="6554788" y="4887913"/>
          <p14:tracePt t="58728" x="6562725" y="4895850"/>
          <p14:tracePt t="58732" x="6570663" y="4903788"/>
          <p14:tracePt t="58737" x="6570663" y="4911725"/>
          <p14:tracePt t="58740" x="6578600" y="4919663"/>
          <p14:tracePt t="58742" x="6586538" y="4927600"/>
          <p14:tracePt t="58746" x="6594475" y="4935538"/>
          <p14:tracePt t="58750" x="6602413" y="4943475"/>
          <p14:tracePt t="58755" x="6610350" y="4951413"/>
          <p14:tracePt t="58758" x="6618288" y="4959350"/>
          <p14:tracePt t="58760" x="6618288" y="4967288"/>
          <p14:tracePt t="58763" x="6626225" y="4967288"/>
          <p14:tracePt t="58764" x="6626225" y="4976813"/>
          <p14:tracePt t="58766" x="6634163" y="4976813"/>
          <p14:tracePt t="58770" x="6634163" y="4984750"/>
          <p14:tracePt t="58771" x="6642100" y="4984750"/>
          <p14:tracePt t="58775" x="6650038" y="5000625"/>
          <p14:tracePt t="58778" x="6657975" y="5000625"/>
          <p14:tracePt t="58779" x="6665913" y="5008563"/>
          <p14:tracePt t="58780" x="6673850" y="5016500"/>
          <p14:tracePt t="58784" x="6681788" y="5024438"/>
          <p14:tracePt t="58787" x="6689725" y="5024438"/>
          <p14:tracePt t="58788" x="6697663" y="5032375"/>
          <p14:tracePt t="58791" x="6705600" y="5032375"/>
          <p14:tracePt t="58794" x="6713538" y="5040313"/>
          <p14:tracePt t="58796" x="6721475" y="5048250"/>
          <p14:tracePt t="58798" x="6729413" y="5048250"/>
          <p14:tracePt t="58800" x="6737350" y="5056188"/>
          <p14:tracePt t="58804" x="6753225" y="5064125"/>
          <p14:tracePt t="58808" x="6761163" y="5072063"/>
          <p14:tracePt t="58811" x="6769100" y="5072063"/>
          <p14:tracePt t="58812" x="6777038" y="5072063"/>
          <p14:tracePt t="58814" x="6777038" y="5080000"/>
          <p14:tracePt t="58816" x="6784975" y="5080000"/>
          <p14:tracePt t="58820" x="6794500" y="5087938"/>
          <p14:tracePt t="58823" x="6802438" y="5087938"/>
          <p14:tracePt t="58826" x="6810375" y="5095875"/>
          <p14:tracePt t="58828" x="6818313" y="5095875"/>
          <p14:tracePt t="58832" x="6826250" y="5103813"/>
          <p14:tracePt t="58837" x="6834188" y="5103813"/>
          <p14:tracePt t="58844" x="6850063" y="5111750"/>
          <p14:tracePt t="58847" x="6858000" y="5119688"/>
          <p14:tracePt t="58848" x="6865938" y="5119688"/>
          <p14:tracePt t="58853" x="6873875" y="5119688"/>
          <p14:tracePt t="58855" x="6881813" y="5127625"/>
          <p14:tracePt t="58858" x="6889750" y="5127625"/>
          <p14:tracePt t="58860" x="6897688" y="5135563"/>
          <p14:tracePt t="58865" x="6905625" y="5135563"/>
          <p14:tracePt t="58866" x="6913563" y="5135563"/>
          <p14:tracePt t="58870" x="6913563" y="5143500"/>
          <p14:tracePt t="58873" x="6921500" y="5143500"/>
          <p14:tracePt t="58874" x="6929438" y="5151438"/>
          <p14:tracePt t="58876" x="6937375" y="5151438"/>
          <p14:tracePt t="58880" x="6945313" y="5151438"/>
          <p14:tracePt t="58882" x="6953250" y="5159375"/>
          <p14:tracePt t="58887" x="6961188" y="5159375"/>
          <p14:tracePt t="58892" x="6977063" y="5159375"/>
          <p14:tracePt t="58893" x="6977063" y="5167313"/>
          <p14:tracePt t="58894" x="6985000" y="5167313"/>
          <p14:tracePt t="58897" x="6992938" y="5167313"/>
          <p14:tracePt t="58898" x="7000875" y="5175250"/>
          <p14:tracePt t="58900" x="7008813" y="5175250"/>
          <p14:tracePt t="58904" x="7016750" y="5175250"/>
          <p14:tracePt t="58907" x="7024688" y="5175250"/>
          <p14:tracePt t="58908" x="7032625" y="5183188"/>
          <p14:tracePt t="58910" x="7040563" y="5183188"/>
          <p14:tracePt t="58912" x="7048500" y="5183188"/>
          <p14:tracePt t="58914" x="7056438" y="5183188"/>
          <p14:tracePt t="58916" x="7064375" y="5191125"/>
          <p14:tracePt t="58920" x="7072313" y="5191125"/>
          <p14:tracePt t="58923" x="7080250" y="5191125"/>
          <p14:tracePt t="58925" x="7088188" y="5199063"/>
          <p14:tracePt t="58926" x="7096125" y="5199063"/>
          <p14:tracePt t="58929" x="7104063" y="5199063"/>
          <p14:tracePt t="58930" x="7112000" y="5199063"/>
          <p14:tracePt t="58932" x="7119938" y="5199063"/>
          <p14:tracePt t="58935" x="7127875" y="5207000"/>
          <p14:tracePt t="58938" x="7145338" y="5207000"/>
          <p14:tracePt t="58941" x="7153275" y="5214938"/>
          <p14:tracePt t="58943" x="7161213" y="5214938"/>
          <p14:tracePt t="58944" x="7169150" y="5214938"/>
          <p14:tracePt t="58946" x="7177088" y="5214938"/>
          <p14:tracePt t="58948" x="7192963" y="5214938"/>
          <p14:tracePt t="58957" x="7224713" y="5222875"/>
          <p14:tracePt t="58959" x="7232650" y="5222875"/>
          <p14:tracePt t="58960" x="7240588" y="5230813"/>
          <p14:tracePt t="58962" x="7256463" y="5230813"/>
          <p14:tracePt t="58964" x="7264400" y="5230813"/>
          <p14:tracePt t="58966" x="7272338" y="5230813"/>
          <p14:tracePt t="58971" x="7288213" y="5230813"/>
          <p14:tracePt t="58973" x="7296150" y="5230813"/>
          <p14:tracePt t="58974" x="7304088" y="5238750"/>
          <p14:tracePt t="58977" x="7312025" y="5238750"/>
          <p14:tracePt t="58979" x="7319963" y="5238750"/>
          <p14:tracePt t="58980" x="7327900" y="5238750"/>
          <p14:tracePt t="58982" x="7343775" y="5238750"/>
          <p14:tracePt t="58984" x="7351713" y="5238750"/>
          <p14:tracePt t="58987" x="7359650" y="5238750"/>
          <p14:tracePt t="58990" x="7367588" y="5238750"/>
          <p14:tracePt t="58991" x="7375525" y="5238750"/>
          <p14:tracePt t="58992" x="7383463" y="5238750"/>
          <p14:tracePt t="58994" x="7391400" y="5238750"/>
          <p14:tracePt t="58997" x="7407275" y="5238750"/>
          <p14:tracePt t="58998" x="7415213" y="5238750"/>
          <p14:tracePt t="59000" x="7423150" y="5238750"/>
          <p14:tracePt t="59004" x="7431088" y="5238750"/>
          <p14:tracePt t="59006" x="7454900" y="5238750"/>
          <p14:tracePt t="59008" x="7462838" y="5238750"/>
          <p14:tracePt t="59011" x="7470775" y="5238750"/>
          <p14:tracePt t="59013" x="7486650" y="5238750"/>
          <p14:tracePt t="59014" x="7496175" y="5238750"/>
          <p14:tracePt t="59016" x="7504113" y="5238750"/>
          <p14:tracePt t="59020" x="7519988" y="5238750"/>
          <p14:tracePt t="59021" x="7527925" y="5238750"/>
          <p14:tracePt t="59022" x="7543800" y="5238750"/>
          <p14:tracePt t="59025" x="7551738" y="5238750"/>
          <p14:tracePt t="59027" x="7567613" y="5238750"/>
          <p14:tracePt t="59028" x="7575550" y="5238750"/>
          <p14:tracePt t="59030" x="7591425" y="5238750"/>
          <p14:tracePt t="59032" x="7599363" y="5246688"/>
          <p14:tracePt t="59035" x="7615238" y="5246688"/>
          <p14:tracePt t="59037" x="7623175" y="5246688"/>
          <p14:tracePt t="59039" x="7639050" y="5238750"/>
          <p14:tracePt t="59040" x="7646988" y="5238750"/>
          <p14:tracePt t="59043" x="7662863" y="5238750"/>
          <p14:tracePt t="59044" x="7670800" y="5238750"/>
          <p14:tracePt t="59046" x="7686675" y="5238750"/>
          <p14:tracePt t="59048" x="7694613" y="5238750"/>
          <p14:tracePt t="59050" x="7710488" y="5238750"/>
          <p14:tracePt t="59053" x="7718425" y="5238750"/>
          <p14:tracePt t="59055" x="7734300" y="5238750"/>
          <p14:tracePt t="59056" x="7742238" y="5238750"/>
          <p14:tracePt t="59059" x="7758113" y="5238750"/>
          <p14:tracePt t="59060" x="7766050" y="5238750"/>
          <p14:tracePt t="59062" x="7773988" y="5238750"/>
          <p14:tracePt t="59064" x="7789863" y="5238750"/>
          <p14:tracePt t="59066" x="7797800" y="5238750"/>
          <p14:tracePt t="59070" x="7805738" y="5238750"/>
          <p14:tracePt t="59072" x="7813675" y="5238750"/>
          <p14:tracePt t="59073" x="7829550" y="5238750"/>
          <p14:tracePt t="59075" x="7839075" y="5238750"/>
          <p14:tracePt t="59076" x="7847013" y="5238750"/>
          <p14:tracePt t="59078" x="7862888" y="5238750"/>
          <p14:tracePt t="59080" x="7870825" y="5238750"/>
          <p14:tracePt t="59082" x="7878763" y="5238750"/>
          <p14:tracePt t="59085" x="7886700" y="5238750"/>
          <p14:tracePt t="59089" x="7910513" y="5238750"/>
          <p14:tracePt t="59091" x="7918450" y="5238750"/>
          <p14:tracePt t="59092" x="7934325" y="5238750"/>
          <p14:tracePt t="59094" x="7942263" y="5238750"/>
          <p14:tracePt t="59096" x="7950200" y="5238750"/>
          <p14:tracePt t="59098" x="7958138" y="5238750"/>
          <p14:tracePt t="59100" x="7974013" y="5246688"/>
          <p14:tracePt t="59102" x="7981950" y="5246688"/>
          <p14:tracePt t="59104" x="7989888" y="5246688"/>
          <p14:tracePt t="59106" x="7997825" y="5246688"/>
          <p14:tracePt t="59108" x="8005763" y="5246688"/>
          <p14:tracePt t="59112" x="8013700" y="5246688"/>
          <p14:tracePt t="59114" x="8021638" y="5246688"/>
          <p14:tracePt t="59116" x="8029575" y="5246688"/>
          <p14:tracePt t="59119" x="8037513" y="5246688"/>
          <p14:tracePt t="59120" x="8045450" y="5246688"/>
          <p14:tracePt t="59124" x="8053388" y="5246688"/>
          <p14:tracePt t="59126" x="8061325" y="5246688"/>
          <p14:tracePt t="59128" x="8069263" y="5246688"/>
          <p14:tracePt t="59130" x="8077200" y="5246688"/>
          <p14:tracePt t="59132" x="8085138" y="5246688"/>
          <p14:tracePt t="59134" x="8085138" y="5254625"/>
          <p14:tracePt t="59136" x="8093075" y="5254625"/>
          <p14:tracePt t="59138" x="8101013" y="5254625"/>
          <p14:tracePt t="59140" x="8108950" y="5254625"/>
          <p14:tracePt t="59142" x="8116888" y="5254625"/>
          <p14:tracePt t="59144" x="8124825" y="5254625"/>
          <p14:tracePt t="59146" x="8132763" y="5254625"/>
          <p14:tracePt t="59148" x="8140700" y="5254625"/>
          <p14:tracePt t="59150" x="8148638" y="5254625"/>
          <p14:tracePt t="59152" x="8156575" y="5254625"/>
          <p14:tracePt t="59154" x="8164513" y="5254625"/>
          <p14:tracePt t="59156" x="8172450" y="5254625"/>
          <p14:tracePt t="59158" x="8180388" y="5262563"/>
          <p14:tracePt t="59160" x="8189913" y="5262563"/>
          <p14:tracePt t="59162" x="8197850" y="5262563"/>
          <p14:tracePt t="59164" x="8205788" y="5262563"/>
          <p14:tracePt t="59166" x="8213725" y="5262563"/>
          <p14:tracePt t="59168" x="8221663" y="5262563"/>
          <p14:tracePt t="59170" x="8229600" y="5262563"/>
          <p14:tracePt t="59172" x="8237538" y="5262563"/>
          <p14:tracePt t="59174" x="8245475" y="5262563"/>
          <p14:tracePt t="59176" x="8253413" y="5262563"/>
          <p14:tracePt t="59178" x="8269288" y="5262563"/>
          <p14:tracePt t="59180" x="8277225" y="5262563"/>
          <p14:tracePt t="59182" x="8285163" y="5262563"/>
          <p14:tracePt t="59184" x="8293100" y="5262563"/>
          <p14:tracePt t="59186" x="8308975" y="5270500"/>
          <p14:tracePt t="59188" x="8316913" y="5270500"/>
          <p14:tracePt t="59190" x="8324850" y="5270500"/>
          <p14:tracePt t="59192" x="8332788" y="5270500"/>
          <p14:tracePt t="59194" x="8348663" y="5270500"/>
          <p14:tracePt t="59196" x="8356600" y="5270500"/>
          <p14:tracePt t="59198" x="8364538" y="5270500"/>
          <p14:tracePt t="59200" x="8380413" y="5270500"/>
          <p14:tracePt t="59202" x="8388350" y="5270500"/>
          <p14:tracePt t="59204" x="8396288" y="5278438"/>
          <p14:tracePt t="59206" x="8404225" y="5278438"/>
          <p14:tracePt t="59208" x="8420100" y="5278438"/>
          <p14:tracePt t="59210" x="8428038" y="5278438"/>
          <p14:tracePt t="59212" x="8443913" y="5278438"/>
          <p14:tracePt t="59214" x="8451850" y="5278438"/>
          <p14:tracePt t="59216" x="8467725" y="5278438"/>
          <p14:tracePt t="59218" x="8475663" y="5278438"/>
          <p14:tracePt t="59220" x="8483600" y="5278438"/>
          <p14:tracePt t="59222" x="8499475" y="5278438"/>
          <p14:tracePt t="59224" x="8507413" y="5286375"/>
          <p14:tracePt t="59226" x="8523288" y="5286375"/>
          <p14:tracePt t="59228" x="8531225" y="5286375"/>
          <p14:tracePt t="59230" x="8540750" y="5286375"/>
          <p14:tracePt t="59232" x="8556625" y="5286375"/>
          <p14:tracePt t="59234" x="8564563" y="5286375"/>
          <p14:tracePt t="59237" x="8580438" y="5294313"/>
          <p14:tracePt t="59238" x="8588375" y="5294313"/>
          <p14:tracePt t="59240" x="8596313" y="5294313"/>
          <p14:tracePt t="59242" x="8612188" y="5294313"/>
          <p14:tracePt t="59244" x="8620125" y="5294313"/>
          <p14:tracePt t="59246" x="8628063" y="5294313"/>
          <p14:tracePt t="59248" x="8643938" y="5294313"/>
          <p14:tracePt t="59250" x="8651875" y="5294313"/>
          <p14:tracePt t="59252" x="8659813" y="5294313"/>
          <p14:tracePt t="59254" x="8675688" y="5294313"/>
          <p14:tracePt t="59256" x="8683625" y="5294313"/>
          <p14:tracePt t="59258" x="8691563" y="5294313"/>
          <p14:tracePt t="59260" x="8699500" y="5294313"/>
          <p14:tracePt t="59262" x="8707438" y="5294313"/>
          <p14:tracePt t="59264" x="8715375" y="5302250"/>
          <p14:tracePt t="59266" x="8723313" y="5302250"/>
          <p14:tracePt t="59268" x="8731250" y="5302250"/>
          <p14:tracePt t="59270" x="8739188" y="5302250"/>
          <p14:tracePt t="59272" x="8747125" y="5302250"/>
          <p14:tracePt t="59274" x="8755063" y="5302250"/>
          <p14:tracePt t="59276" x="8763000" y="5302250"/>
          <p14:tracePt t="59280" x="8770938" y="5302250"/>
          <p14:tracePt t="59282" x="8778875" y="5302250"/>
          <p14:tracePt t="59284" x="8786813" y="5302250"/>
          <p14:tracePt t="59288" x="8794750" y="5302250"/>
          <p14:tracePt t="59290" x="8802688" y="5302250"/>
          <p14:tracePt t="59294" x="8810625" y="5302250"/>
          <p14:tracePt t="59296" x="8818563" y="5302250"/>
          <p14:tracePt t="59298" x="8826500" y="5302250"/>
          <p14:tracePt t="59302" x="8834438" y="5302250"/>
          <p14:tracePt t="59304" x="8842375" y="5302250"/>
          <p14:tracePt t="59308" x="8850313" y="5302250"/>
          <p14:tracePt t="59310" x="8858250" y="5294313"/>
          <p14:tracePt t="59314" x="8866188" y="5294313"/>
          <p14:tracePt t="59319" x="8874125" y="5294313"/>
          <p14:tracePt t="59326" x="8883650" y="5294313"/>
          <p14:tracePt t="59468" x="8891588" y="5294313"/>
          <p14:tracePt t="59475" x="8891588" y="5286375"/>
          <p14:tracePt t="59479" x="8899525" y="5278438"/>
          <p14:tracePt t="59485" x="8899525" y="5270500"/>
          <p14:tracePt t="59487" x="8907463" y="5270500"/>
          <p14:tracePt t="59489" x="8907463" y="5262563"/>
          <p14:tracePt t="59494" x="8907463" y="5254625"/>
          <p14:tracePt t="59497" x="8915400" y="5254625"/>
          <p14:tracePt t="59695" x="8915400" y="5246688"/>
          <p14:tracePt t="59707" x="8915400" y="5238750"/>
          <p14:tracePt t="59711" x="8923338" y="5230813"/>
          <p14:tracePt t="59717" x="8923338" y="5222875"/>
          <p14:tracePt t="59721" x="8931275" y="5214938"/>
          <p14:tracePt t="59726" x="8931275" y="5207000"/>
          <p14:tracePt t="59733" x="8939213" y="5207000"/>
          <p14:tracePt t="59737" x="8939213" y="5199063"/>
          <p14:tracePt t="59747" x="8939213" y="5191125"/>
          <p14:tracePt t="59805" x="8939213" y="5183188"/>
          <p14:tracePt t="59811" x="8947150" y="5175250"/>
          <p14:tracePt t="59817" x="8947150" y="5167313"/>
          <p14:tracePt t="59821" x="8947150" y="5159375"/>
          <p14:tracePt t="59827" x="8947150" y="5151438"/>
          <p14:tracePt t="59829" x="8955088" y="5151438"/>
          <p14:tracePt t="59835" x="8955088" y="5143500"/>
          <p14:tracePt t="59844" x="8955088" y="5135563"/>
          <p14:tracePt t="59856" x="8963025" y="5127625"/>
          <p14:tracePt t="59872" x="8963025" y="5119688"/>
          <p14:tracePt t="60319" x="8970963" y="5111750"/>
          <p14:tracePt t="60325" x="8970963" y="5103813"/>
          <p14:tracePt t="60329" x="8970963" y="5095875"/>
          <p14:tracePt t="60330" x="8978900" y="5095875"/>
          <p14:tracePt t="60338" x="8978900" y="5087938"/>
          <p14:tracePt t="60341" x="8986838" y="5087938"/>
          <p14:tracePt t="60348" x="8986838" y="5080000"/>
          <p14:tracePt t="60350" x="8994775" y="5080000"/>
          <p14:tracePt t="60357" x="8994775" y="5072063"/>
          <p14:tracePt t="60360" x="9002713" y="5072063"/>
          <p14:tracePt t="60364" x="9002713" y="5064125"/>
          <p14:tracePt t="60366" x="9010650" y="5064125"/>
          <p14:tracePt t="60371" x="9018588" y="5056188"/>
          <p14:tracePt t="60374" x="9026525" y="5056188"/>
          <p14:tracePt t="60376" x="9026525" y="5048250"/>
          <p14:tracePt t="60381" x="9034463" y="5048250"/>
          <p14:tracePt t="60382" x="9034463" y="5040313"/>
          <p14:tracePt t="60385" x="9042400" y="5040313"/>
          <p14:tracePt t="60390" x="9050338" y="5032375"/>
          <p14:tracePt t="60396" x="9058275" y="5032375"/>
          <p14:tracePt t="60400" x="9058275" y="5024438"/>
          <p14:tracePt t="60402" x="9066213" y="5024438"/>
          <p14:tracePt t="60408" x="9074150" y="5024438"/>
          <p14:tracePt t="60410" x="9074150" y="5016500"/>
          <p14:tracePt t="60412" x="9082088" y="5016500"/>
          <p14:tracePt t="60416" x="9090025" y="5008563"/>
          <p14:tracePt t="60421" x="9097963" y="5008563"/>
          <p14:tracePt t="60423" x="9105900" y="5000625"/>
          <p14:tracePt t="60427" x="9113838" y="5000625"/>
          <p14:tracePt t="60428" x="9113838" y="4992688"/>
          <p14:tracePt t="60430" x="9121775" y="4992688"/>
          <p14:tracePt t="60432" x="9129713" y="4984750"/>
          <p14:tracePt t="60436" x="9137650" y="4976813"/>
          <p14:tracePt t="60439" x="9145588" y="4976813"/>
          <p14:tracePt t="60441" x="9153525" y="4967288"/>
          <p14:tracePt t="60443" x="9161463" y="4959350"/>
          <p14:tracePt t="60444" x="9169400" y="4959350"/>
          <p14:tracePt t="60446" x="9169400" y="4951413"/>
          <p14:tracePt t="60448" x="9177338" y="4943475"/>
          <p14:tracePt t="60450" x="9185275" y="4943475"/>
          <p14:tracePt t="60454" x="9193213" y="4935538"/>
          <p14:tracePt t="60455" x="9201150" y="4927600"/>
          <p14:tracePt t="60459" x="9217025" y="4911725"/>
          <p14:tracePt t="60461" x="9234488" y="4903788"/>
          <p14:tracePt t="60462" x="9242425" y="4903788"/>
          <p14:tracePt t="60465" x="9250363" y="4895850"/>
          <p14:tracePt t="60466" x="9258300" y="4887913"/>
          <p14:tracePt t="60471" x="9282113" y="4872038"/>
          <p14:tracePt t="60474" x="9297988" y="4864100"/>
          <p14:tracePt t="60477" x="9321800" y="4840288"/>
          <p14:tracePt t="60479" x="9337675" y="4832350"/>
          <p14:tracePt t="60481" x="9345613" y="4824413"/>
          <p14:tracePt t="60482" x="9361488" y="4816475"/>
          <p14:tracePt t="60484" x="9377363" y="4808538"/>
          <p14:tracePt t="60487" x="9393238" y="4792663"/>
          <p14:tracePt t="60488" x="9409113" y="4784725"/>
          <p14:tracePt t="60493" x="9440863" y="4760913"/>
          <p14:tracePt t="60495" x="9456738" y="4752975"/>
          <p14:tracePt t="60497" x="9472613" y="4745038"/>
          <p14:tracePt t="60499" x="9488488" y="4729163"/>
          <p14:tracePt t="60500" x="9504363" y="4721225"/>
          <p14:tracePt t="60503" x="9520238" y="4713288"/>
          <p14:tracePt t="60504" x="9536113" y="4697413"/>
          <p14:tracePt t="60508" x="9551988" y="4689475"/>
          <p14:tracePt t="60511" x="9585325" y="4665663"/>
          <p14:tracePt t="60513" x="9601200" y="4657725"/>
          <p14:tracePt t="60515" x="9617075" y="4649788"/>
          <p14:tracePt t="60516" x="9632950" y="4641850"/>
          <p14:tracePt t="60520" x="9648825" y="4633913"/>
          <p14:tracePt t="60521" x="9664700" y="4624388"/>
          <p14:tracePt t="60523" x="9680575" y="4616450"/>
          <p14:tracePt t="60527" x="9712325" y="4600575"/>
          <p14:tracePt t="60530" x="9720263" y="4592638"/>
          <p14:tracePt t="60532" x="9736138" y="4584700"/>
          <p14:tracePt t="60533" x="9752013" y="4576763"/>
          <p14:tracePt t="60535" x="9767888" y="4568825"/>
          <p14:tracePt t="60537" x="9783763" y="4560888"/>
          <p14:tracePt t="60538" x="9791700" y="4552950"/>
          <p14:tracePt t="60540" x="9807575" y="4545013"/>
          <p14:tracePt t="60542" x="9823450" y="4537075"/>
          <p14:tracePt t="60544" x="9839325" y="4529138"/>
          <p14:tracePt t="60546" x="9855200" y="4521200"/>
          <p14:tracePt t="60548" x="9863138" y="4513263"/>
          <p14:tracePt t="60550" x="9879013" y="4513263"/>
          <p14:tracePt t="60552" x="9894888" y="4505325"/>
          <p14:tracePt t="60554" x="9902825" y="4497388"/>
          <p14:tracePt t="60556" x="9918700" y="4489450"/>
          <p14:tracePt t="60558" x="9936163" y="4481513"/>
          <p14:tracePt t="60560" x="9952038" y="4473575"/>
          <p14:tracePt t="60562" x="9959975" y="4465638"/>
          <p14:tracePt t="60564" x="9975850" y="4457700"/>
          <p14:tracePt t="60566" x="9991725" y="4449763"/>
          <p14:tracePt t="60569" x="9999663" y="4441825"/>
          <p14:tracePt t="60570" x="10015538" y="4433888"/>
          <p14:tracePt t="60573" x="10031413" y="4425950"/>
          <p14:tracePt t="60574" x="10039350" y="4418013"/>
          <p14:tracePt t="60576" x="10055225" y="4418013"/>
          <p14:tracePt t="60578" x="10063163" y="4410075"/>
          <p14:tracePt t="60580" x="10071100" y="4394200"/>
          <p14:tracePt t="60582" x="10086975" y="4386263"/>
          <p14:tracePt t="60584" x="10094913" y="4378325"/>
          <p14:tracePt t="60586" x="10110788" y="4370388"/>
          <p14:tracePt t="60588" x="10118725" y="4370388"/>
          <p14:tracePt t="60592" x="10142538" y="4354513"/>
          <p14:tracePt t="60594" x="10150475" y="4346575"/>
          <p14:tracePt t="60596" x="10158413" y="4338638"/>
          <p14:tracePt t="60598" x="10166350" y="4330700"/>
          <p14:tracePt t="60600" x="10174288" y="4322763"/>
          <p14:tracePt t="60602" x="10190163" y="4314825"/>
          <p14:tracePt t="60604" x="10198100" y="4306888"/>
          <p14:tracePt t="60607" x="10206038" y="4298950"/>
          <p14:tracePt t="60608" x="10213975" y="4291013"/>
          <p14:tracePt t="60610" x="10221913" y="4281488"/>
          <p14:tracePt t="60612" x="10229850" y="4273550"/>
          <p14:tracePt t="60614" x="10237788" y="4265613"/>
          <p14:tracePt t="60616" x="10245725" y="4257675"/>
          <p14:tracePt t="60619" x="10253663" y="4257675"/>
          <p14:tracePt t="60620" x="10261600" y="4249738"/>
          <p14:tracePt t="60622" x="10269538" y="4241800"/>
          <p14:tracePt t="60624" x="10279063" y="4233863"/>
          <p14:tracePt t="60626" x="10287000" y="4225925"/>
          <p14:tracePt t="60628" x="10294938" y="4217988"/>
          <p14:tracePt t="60630" x="10302875" y="4210050"/>
          <p14:tracePt t="60632" x="10310813" y="4202113"/>
          <p14:tracePt t="60634" x="10318750" y="4194175"/>
          <p14:tracePt t="60637" x="10318750" y="4186238"/>
          <p14:tracePt t="60638" x="10326688" y="4178300"/>
          <p14:tracePt t="60640" x="10334625" y="4178300"/>
          <p14:tracePt t="60642" x="10342563" y="4170363"/>
          <p14:tracePt t="60644" x="10350500" y="4162425"/>
          <p14:tracePt t="60646" x="10358438" y="4154488"/>
          <p14:tracePt t="60648" x="10366375" y="4146550"/>
          <p14:tracePt t="60650" x="10374313" y="4146550"/>
          <p14:tracePt t="60652" x="10382250" y="4138613"/>
          <p14:tracePt t="60654" x="10390188" y="4130675"/>
          <p14:tracePt t="60656" x="10398125" y="4122738"/>
          <p14:tracePt t="60658" x="10406063" y="4114800"/>
          <p14:tracePt t="60660" x="10406063" y="4106863"/>
          <p14:tracePt t="60662" x="10414000" y="4106863"/>
          <p14:tracePt t="60664" x="10421938" y="4098925"/>
          <p14:tracePt t="60666" x="10429875" y="4090988"/>
          <p14:tracePt t="60669" x="10437813" y="4083050"/>
          <p14:tracePt t="60670" x="10445750" y="4083050"/>
          <p14:tracePt t="60672" x="10445750" y="4075113"/>
          <p14:tracePt t="60674" x="10453688" y="4067175"/>
          <p14:tracePt t="60678" x="10461625" y="4059238"/>
          <p14:tracePt t="60680" x="10469563" y="4051300"/>
          <p14:tracePt t="60684" x="10477500" y="4043363"/>
          <p14:tracePt t="60686" x="10477500" y="4035425"/>
          <p14:tracePt t="60689" x="10485438" y="4035425"/>
          <p14:tracePt t="60690" x="10485438" y="4027488"/>
          <p14:tracePt t="60692" x="10493375" y="4019550"/>
          <p14:tracePt t="60696" x="10501313" y="4011613"/>
          <p14:tracePt t="60700" x="10509250" y="4003675"/>
          <p14:tracePt t="60702" x="10509250" y="3995738"/>
          <p14:tracePt t="60705" x="10517188" y="3995738"/>
          <p14:tracePt t="60706" x="10517188" y="3987800"/>
          <p14:tracePt t="60708" x="10525125" y="3979863"/>
          <p14:tracePt t="60712" x="10533063" y="3971925"/>
          <p14:tracePt t="60716" x="10541000" y="3963988"/>
          <p14:tracePt t="60719" x="10548938" y="3963988"/>
          <p14:tracePt t="60721" x="10548938" y="3956050"/>
          <p14:tracePt t="60722" x="10556875" y="3948113"/>
          <p14:tracePt t="60726" x="10556875" y="3938588"/>
          <p14:tracePt t="60728" x="10564813" y="3938588"/>
          <p14:tracePt t="60730" x="10564813" y="3930650"/>
          <p14:tracePt t="60734" x="10572750" y="3922713"/>
          <p14:tracePt t="60740" x="10572750" y="3914775"/>
          <p14:tracePt t="60742" x="10580688" y="3914775"/>
          <p14:tracePt t="60746" x="10580688" y="3906838"/>
          <p14:tracePt t="60753" x="10588625" y="3898900"/>
          <p14:tracePt t="60758" x="10588625" y="3890963"/>
          <p14:tracePt t="60764" x="10596563" y="3890963"/>
          <p14:tracePt t="60767" x="10596563" y="3883025"/>
          <p14:tracePt t="60775" x="10604500" y="3875088"/>
          <p14:tracePt t="60782" x="10604500" y="3867150"/>
          <p14:tracePt t="60787" x="10612438" y="3867150"/>
          <p14:tracePt t="60789" x="10612438" y="3859213"/>
          <p14:tracePt t="60795" x="10612438" y="3851275"/>
          <p14:tracePt t="60800" x="10620375" y="3851275"/>
          <p14:tracePt t="60803" x="10620375" y="3843338"/>
          <p14:tracePt t="60810" x="10620375" y="3835400"/>
          <p14:tracePt t="60855" x="10604500" y="3835400"/>
          <p14:tracePt t="60859" x="10580688" y="3835400"/>
          <p14:tracePt t="60863" x="10556875" y="3843338"/>
          <p14:tracePt t="60864" x="10541000" y="3843338"/>
          <p14:tracePt t="60866" x="10525125" y="3851275"/>
          <p14:tracePt t="60870" x="10509250" y="3851275"/>
          <p14:tracePt t="60873" x="10477500" y="3859213"/>
          <p14:tracePt t="60875" x="10461625" y="3867150"/>
          <p14:tracePt t="60876" x="10445750" y="3867150"/>
          <p14:tracePt t="60879" x="10429875" y="3875088"/>
          <p14:tracePt t="60880" x="10414000" y="3875088"/>
          <p14:tracePt t="60882" x="10390188" y="3883025"/>
          <p14:tracePt t="60885" x="10374313" y="3890963"/>
          <p14:tracePt t="60887" x="10358438" y="3898900"/>
          <p14:tracePt t="60889" x="10342563" y="3898900"/>
          <p14:tracePt t="60892" x="10326688" y="3906838"/>
          <p14:tracePt t="60893" x="10302875" y="3914775"/>
          <p14:tracePt t="60895" x="10287000" y="3922713"/>
          <p14:tracePt t="60896" x="10269538" y="3930650"/>
          <p14:tracePt t="60898" x="10245725" y="3938588"/>
          <p14:tracePt t="60900" x="10221913" y="3948113"/>
          <p14:tracePt t="60902" x="10206038" y="3948113"/>
          <p14:tracePt t="60904" x="10190163" y="3956050"/>
          <p14:tracePt t="60906" x="10166350" y="3963988"/>
          <p14:tracePt t="60908" x="10150475" y="3971925"/>
          <p14:tracePt t="60910" x="10134600" y="3971925"/>
          <p14:tracePt t="60912" x="10110788" y="3979863"/>
          <p14:tracePt t="60914" x="10094913" y="3987800"/>
          <p14:tracePt t="60916" x="10071100" y="3995738"/>
          <p14:tracePt t="60919" x="10055225" y="3995738"/>
          <p14:tracePt t="60920" x="10039350" y="4003675"/>
          <p14:tracePt t="60923" x="10023475" y="4003675"/>
          <p14:tracePt t="60925" x="10007600" y="4011613"/>
          <p14:tracePt t="60926" x="9991725" y="4019550"/>
          <p14:tracePt t="60928" x="9975850" y="4019550"/>
          <p14:tracePt t="60930" x="9959975" y="4027488"/>
          <p14:tracePt t="60932" x="9944100" y="4027488"/>
          <p14:tracePt t="60937" x="9910763" y="4035425"/>
          <p14:tracePt t="60939" x="9902825" y="4043363"/>
          <p14:tracePt t="60940" x="9886950" y="4043363"/>
          <p14:tracePt t="60944" x="9879013" y="4043363"/>
          <p14:tracePt t="60945" x="9863138" y="4051300"/>
          <p14:tracePt t="60946" x="9855200" y="4051300"/>
          <p14:tracePt t="60949" x="9847263" y="4051300"/>
          <p14:tracePt t="60950" x="9831388" y="4059238"/>
          <p14:tracePt t="60953" x="9823450" y="4059238"/>
          <p14:tracePt t="60955" x="9807575" y="4059238"/>
          <p14:tracePt t="60959" x="9791700" y="4067175"/>
          <p14:tracePt t="60960" x="9783763" y="4075113"/>
          <p14:tracePt t="60973" x="9728200" y="4098925"/>
          <p14:tracePt t="60976" x="9720263" y="4106863"/>
          <p14:tracePt t="60977" x="9712325" y="4106863"/>
          <p14:tracePt t="60978" x="9704388" y="4114800"/>
          <p14:tracePt t="60982" x="9696450" y="4122738"/>
          <p14:tracePt t="60985" x="9688513" y="4130675"/>
          <p14:tracePt t="60988" x="9672638" y="4138613"/>
          <p14:tracePt t="60993" x="9648825" y="4154488"/>
          <p14:tracePt t="60996" x="9640888" y="4154488"/>
          <p14:tracePt t="60997" x="9632950" y="4162425"/>
          <p14:tracePt t="60998" x="9625013" y="4170363"/>
          <p14:tracePt t="61001" x="9617075" y="4178300"/>
          <p14:tracePt t="61003" x="9601200" y="4186238"/>
          <p14:tracePt t="61005" x="9601200" y="4194175"/>
          <p14:tracePt t="61006" x="9585325" y="4202113"/>
          <p14:tracePt t="61011" x="9567863" y="4217988"/>
          <p14:tracePt t="61013" x="9559925" y="4225925"/>
          <p14:tracePt t="61015" x="9544050" y="4233863"/>
          <p14:tracePt t="61016" x="9536113" y="4249738"/>
          <p14:tracePt t="61020" x="9528175" y="4257675"/>
          <p14:tracePt t="61021" x="9512300" y="4265613"/>
          <p14:tracePt t="61022" x="9504363" y="4273550"/>
          <p14:tracePt t="61025" x="9496425" y="4281488"/>
          <p14:tracePt t="61029" x="9472613" y="4298950"/>
          <p14:tracePt t="61031" x="9456738" y="4306888"/>
          <p14:tracePt t="61033" x="9448800" y="4314825"/>
          <p14:tracePt t="61035" x="9432925" y="4330700"/>
          <p14:tracePt t="61038" x="9424988" y="4338638"/>
          <p14:tracePt t="61039" x="9409113" y="4346575"/>
          <p14:tracePt t="61040" x="9401175" y="4354513"/>
          <p14:tracePt t="61045" x="9377363" y="4370388"/>
          <p14:tracePt t="61048" x="9361488" y="4378325"/>
          <p14:tracePt t="61049" x="9353550" y="4386263"/>
          <p14:tracePt t="61050" x="9345613" y="4394200"/>
          <p14:tracePt t="61053" x="9329738" y="4402138"/>
          <p14:tracePt t="61054" x="9313863" y="4402138"/>
          <p14:tracePt t="61056" x="9305925" y="4410075"/>
          <p14:tracePt t="61061" x="9282113" y="4425950"/>
          <p14:tracePt t="61065" x="9258300" y="4441825"/>
          <p14:tracePt t="61067" x="9242425" y="4449763"/>
          <p14:tracePt t="61070" x="9234488" y="4457700"/>
          <p14:tracePt t="61071" x="9217025" y="4465638"/>
          <p14:tracePt t="61078" x="9185275" y="4481513"/>
          <p14:tracePt t="61079" x="9169400" y="4489450"/>
          <p14:tracePt t="61080" x="9161463" y="4497388"/>
          <p14:tracePt t="61082" x="9145588" y="4497388"/>
          <p14:tracePt t="61085" x="9137650" y="4505325"/>
          <p14:tracePt t="61088" x="9129713" y="4513263"/>
          <p14:tracePt t="61091" x="9105900" y="4529138"/>
          <p14:tracePt t="61095" x="9082088" y="4537075"/>
          <p14:tracePt t="61097" x="9074150" y="4545013"/>
          <p14:tracePt t="61098" x="9066213" y="4552950"/>
          <p14:tracePt t="61100" x="9050338" y="4560888"/>
          <p14:tracePt t="61103" x="9042400" y="4568825"/>
          <p14:tracePt t="61105" x="9034463" y="4576763"/>
          <p14:tracePt t="61107" x="9026525" y="4584700"/>
          <p14:tracePt t="61111" x="9002713" y="4592638"/>
          <p14:tracePt t="61112" x="8994775" y="4600575"/>
          <p14:tracePt t="61114" x="8986838" y="4608513"/>
          <p14:tracePt t="61116" x="8978900" y="4616450"/>
          <p14:tracePt t="61121" x="8970963" y="4633913"/>
          <p14:tracePt t="61123" x="8963025" y="4633913"/>
          <p14:tracePt t="61127" x="8947150" y="4649788"/>
          <p14:tracePt t="61129" x="8939213" y="4657725"/>
          <p14:tracePt t="61132" x="8931275" y="4665663"/>
          <p14:tracePt t="61135" x="8923338" y="4673600"/>
          <p14:tracePt t="61138" x="8915400" y="4689475"/>
          <p14:tracePt t="61141" x="8907463" y="4689475"/>
          <p14:tracePt t="61145" x="8899525" y="4697413"/>
          <p14:tracePt t="61147" x="8891588" y="4705350"/>
          <p14:tracePt t="61148" x="8891588" y="4713288"/>
          <p14:tracePt t="61150" x="8883650" y="4713288"/>
          <p14:tracePt t="61154" x="8883650" y="4721225"/>
          <p14:tracePt t="61155" x="8874125" y="4729163"/>
          <p14:tracePt t="61158" x="8866188" y="4737100"/>
          <p14:tracePt t="61162" x="8866188" y="4745038"/>
          <p14:tracePt t="61164" x="8858250" y="4752975"/>
          <p14:tracePt t="61170" x="8850313" y="4760913"/>
          <p14:tracePt t="61174" x="8842375" y="4768850"/>
          <p14:tracePt t="61176" x="8842375" y="4776788"/>
          <p14:tracePt t="61178" x="8834438" y="4776788"/>
          <p14:tracePt t="61180" x="8834438" y="4784725"/>
          <p14:tracePt t="61182" x="8826500" y="4792663"/>
          <p14:tracePt t="61187" x="8826500" y="4800600"/>
          <p14:tracePt t="61190" x="8818563" y="4808538"/>
          <p14:tracePt t="61192" x="8810625" y="4816475"/>
          <p14:tracePt t="61194" x="8810625" y="4824413"/>
          <p14:tracePt t="61196" x="8802688" y="4824413"/>
          <p14:tracePt t="61198" x="8802688" y="4832350"/>
          <p14:tracePt t="61203" x="8794750" y="4840288"/>
          <p14:tracePt t="61204" x="8794750" y="4848225"/>
          <p14:tracePt t="61207" x="8786813" y="4856163"/>
          <p14:tracePt t="61210" x="8786813" y="4864100"/>
          <p14:tracePt t="61212" x="8778875" y="4864100"/>
          <p14:tracePt t="61214" x="8778875" y="4872038"/>
          <p14:tracePt t="61216" x="8770938" y="4879975"/>
          <p14:tracePt t="61224" x="8763000" y="4887913"/>
          <p14:tracePt t="61225" x="8763000" y="4895850"/>
          <p14:tracePt t="61226" x="8763000" y="4903788"/>
          <p14:tracePt t="61228" x="8755063" y="4903788"/>
          <p14:tracePt t="61231" x="8755063" y="4911725"/>
          <p14:tracePt t="61232" x="8747125" y="4919663"/>
          <p14:tracePt t="61237" x="8739188" y="4927600"/>
          <p14:tracePt t="61239" x="8739188" y="4935538"/>
          <p14:tracePt t="61242" x="8731250" y="4943475"/>
          <p14:tracePt t="61243" x="8731250" y="4951413"/>
          <p14:tracePt t="61244" x="8723313" y="4959350"/>
          <p14:tracePt t="61247" x="8723313" y="4967288"/>
          <p14:tracePt t="61248" x="8715375" y="4976813"/>
          <p14:tracePt t="61250" x="8715375" y="4984750"/>
          <p14:tracePt t="61254" x="8707438" y="4992688"/>
          <p14:tracePt t="61255" x="8707438" y="5000625"/>
          <p14:tracePt t="61259" x="8691563" y="5016500"/>
          <p14:tracePt t="61260" x="8691563" y="5024438"/>
          <p14:tracePt t="61263" x="8683625" y="5032375"/>
          <p14:tracePt t="61264" x="8683625" y="5040313"/>
          <p14:tracePt t="61266" x="8675688" y="5048250"/>
          <p14:tracePt t="61270" x="8667750" y="5056188"/>
          <p14:tracePt t="61271" x="8667750" y="5064125"/>
          <p14:tracePt t="61275" x="8651875" y="5080000"/>
          <p14:tracePt t="61277" x="8651875" y="5087938"/>
          <p14:tracePt t="61279" x="8643938" y="5095875"/>
          <p14:tracePt t="61280" x="8643938" y="5103813"/>
          <p14:tracePt t="61282" x="8636000" y="5111750"/>
          <p14:tracePt t="61287" x="8628063" y="5119688"/>
          <p14:tracePt t="61289" x="8620125" y="5127625"/>
          <p14:tracePt t="61293" x="8612188" y="5143500"/>
          <p14:tracePt t="61295" x="8604250" y="5151438"/>
          <p14:tracePt t="61297" x="8604250" y="5159375"/>
          <p14:tracePt t="61298" x="8596313" y="5167313"/>
          <p14:tracePt t="61300" x="8588375" y="5175250"/>
          <p14:tracePt t="61303" x="8588375" y="5183188"/>
          <p14:tracePt t="61304" x="8580438" y="5183188"/>
          <p14:tracePt t="61309" x="8564563" y="5199063"/>
          <p14:tracePt t="61312" x="8556625" y="5207000"/>
          <p14:tracePt t="61313" x="8556625" y="5214938"/>
          <p14:tracePt t="61315" x="8548688" y="5214938"/>
          <p14:tracePt t="61316" x="8540750" y="5222875"/>
          <p14:tracePt t="61320" x="8523288" y="5238750"/>
          <p14:tracePt t="61323" x="8507413" y="5246688"/>
          <p14:tracePt t="61329" x="8483600" y="5262563"/>
          <p14:tracePt t="61330" x="8475663" y="5270500"/>
          <p14:tracePt t="61333" x="8467725" y="5278438"/>
          <p14:tracePt t="61337" x="8443913" y="5286375"/>
          <p14:tracePt t="61338" x="8435975" y="5286375"/>
          <p14:tracePt t="61344" x="8412163" y="5294313"/>
          <p14:tracePt t="61345" x="8404225" y="5302250"/>
          <p14:tracePt t="61346" x="8396288" y="5302250"/>
          <p14:tracePt t="61348" x="8388350" y="5310188"/>
          <p14:tracePt t="61350" x="8372475" y="5310188"/>
          <p14:tracePt t="61353" x="8364538" y="5310188"/>
          <p14:tracePt t="61355" x="8356600" y="5319713"/>
          <p14:tracePt t="61360" x="8324850" y="5319713"/>
          <p14:tracePt t="61362" x="8316913" y="5327650"/>
          <p14:tracePt t="61364" x="8308975" y="5327650"/>
          <p14:tracePt t="61366" x="8301038" y="5327650"/>
          <p14:tracePt t="61370" x="8293100" y="5327650"/>
          <p14:tracePt t="61375" x="8269288" y="5327650"/>
          <p14:tracePt t="61377" x="8253413" y="5327650"/>
          <p14:tracePt t="61378" x="8245475" y="5327650"/>
          <p14:tracePt t="61380" x="8237538" y="5327650"/>
          <p14:tracePt t="61382" x="8229600" y="5327650"/>
          <p14:tracePt t="61387" x="8213725" y="5327650"/>
          <p14:tracePt t="61391" x="8197850" y="5327650"/>
          <p14:tracePt t="61393" x="8189913" y="5327650"/>
          <p14:tracePt t="61394" x="8180388" y="5327650"/>
          <p14:tracePt t="61396" x="8172450" y="5319713"/>
          <p14:tracePt t="61398" x="8164513" y="5319713"/>
          <p14:tracePt t="61400" x="8148638" y="5319713"/>
          <p14:tracePt t="61405" x="8132763" y="5319713"/>
          <p14:tracePt t="61407" x="8124825" y="5319713"/>
          <p14:tracePt t="61408" x="8108950" y="5310188"/>
          <p14:tracePt t="61410" x="8093075" y="5310188"/>
          <p14:tracePt t="61412" x="8085138" y="5302250"/>
          <p14:tracePt t="61414" x="8077200" y="5302250"/>
          <p14:tracePt t="61416" x="8061325" y="5294313"/>
          <p14:tracePt t="61421" x="8029575" y="5286375"/>
          <p14:tracePt t="61423" x="8013700" y="5278438"/>
          <p14:tracePt t="61425" x="7997825" y="5278438"/>
          <p14:tracePt t="61426" x="7981950" y="5270500"/>
          <p14:tracePt t="61428" x="7958138" y="5262563"/>
          <p14:tracePt t="61430" x="7934325" y="5254625"/>
          <p14:tracePt t="61432" x="7918450" y="5246688"/>
          <p14:tracePt t="61437" x="7870825" y="5222875"/>
          <p14:tracePt t="61439" x="7847013" y="5214938"/>
          <p14:tracePt t="61442" x="7789863" y="5191125"/>
          <p14:tracePt t="61444" x="7758113" y="5175250"/>
          <p14:tracePt t="61446" x="7734300" y="5167313"/>
          <p14:tracePt t="61448" x="7710488" y="5151438"/>
          <p14:tracePt t="61450" x="7678738" y="5143500"/>
          <p14:tracePt t="61453" x="7646988" y="5127625"/>
          <p14:tracePt t="61455" x="7615238" y="5111750"/>
          <p14:tracePt t="61456" x="7583488" y="5103813"/>
          <p14:tracePt t="61461" x="7519988" y="5072063"/>
          <p14:tracePt t="61462" x="7486650" y="5056188"/>
          <p14:tracePt t="61464" x="7446963" y="5048250"/>
          <p14:tracePt t="61466" x="7415213" y="5032375"/>
          <p14:tracePt t="61471" x="7343775" y="5008563"/>
          <p14:tracePt t="61472" x="7312025" y="4992688"/>
          <p14:tracePt t="61477" x="7240588" y="4967288"/>
          <p14:tracePt t="61478" x="7200900" y="4951413"/>
          <p14:tracePt t="61481" x="7169150" y="4943475"/>
          <p14:tracePt t="61482" x="7135813" y="4935538"/>
          <p14:tracePt t="61487" x="7072313" y="4911725"/>
          <p14:tracePt t="61488" x="7032625" y="4903788"/>
          <p14:tracePt t="61491" x="7000875" y="4895850"/>
          <p14:tracePt t="61495" x="6937375" y="4879975"/>
          <p14:tracePt t="61497" x="6913563" y="4872038"/>
          <p14:tracePt t="61499" x="6881813" y="4864100"/>
          <p14:tracePt t="61500" x="6850063" y="4856163"/>
          <p14:tracePt t="61503" x="6826250" y="4848225"/>
          <p14:tracePt t="61504" x="6794500" y="4840288"/>
          <p14:tracePt t="61507" x="6769100" y="4832350"/>
          <p14:tracePt t="61511" x="6721475" y="4808538"/>
          <p14:tracePt t="61513" x="6689725" y="4800600"/>
          <p14:tracePt t="61515" x="6673850" y="4800600"/>
          <p14:tracePt t="61516" x="6650038" y="4792663"/>
          <p14:tracePt t="61520" x="6634163" y="4784725"/>
          <p14:tracePt t="61521" x="6610350" y="4776788"/>
          <p14:tracePt t="61523" x="6594475" y="4768850"/>
          <p14:tracePt t="61527" x="6562725" y="4760913"/>
          <p14:tracePt t="61530" x="6546850" y="4752975"/>
          <p14:tracePt t="61531" x="6523038" y="4745038"/>
          <p14:tracePt t="61532" x="6507163" y="4737100"/>
          <p14:tracePt t="61537" x="6483350" y="4729163"/>
          <p14:tracePt t="61539" x="6467475" y="4721225"/>
          <p14:tracePt t="61543" x="6434138" y="4713288"/>
          <p14:tracePt t="61547" x="6402388" y="4705350"/>
          <p14:tracePt t="61549" x="6394450" y="4697413"/>
          <p14:tracePt t="61550" x="6378575" y="4697413"/>
          <p14:tracePt t="61553" x="6370638" y="4689475"/>
          <p14:tracePt t="61554" x="6354763" y="4681538"/>
          <p14:tracePt t="61559" x="6330950" y="4673600"/>
          <p14:tracePt t="61561" x="6323013" y="4673600"/>
          <p14:tracePt t="61563" x="6307138" y="4665663"/>
          <p14:tracePt t="61564" x="6299200" y="4665663"/>
          <p14:tracePt t="61566" x="6283325" y="4657725"/>
          <p14:tracePt t="61570" x="6259513" y="4649788"/>
          <p14:tracePt t="61575" x="6227763" y="4633913"/>
          <p14:tracePt t="61579" x="6196013" y="4624388"/>
          <p14:tracePt t="61581" x="6180138" y="4624388"/>
          <p14:tracePt t="61582" x="6172200" y="4616450"/>
          <p14:tracePt t="61587" x="6140450" y="4608513"/>
          <p14:tracePt t="61589" x="6132513" y="4608513"/>
          <p14:tracePt t="61595" x="6083300" y="4600575"/>
          <p14:tracePt t="61596" x="6067425" y="4592638"/>
          <p14:tracePt t="61598" x="6059488" y="4592638"/>
          <p14:tracePt t="61600" x="6043613" y="4592638"/>
          <p14:tracePt t="61605" x="6027738" y="4584700"/>
          <p14:tracePt t="61610" x="5980113" y="4576763"/>
          <p14:tracePt t="61611" x="5972175" y="4576763"/>
          <p14:tracePt t="61612" x="5956300" y="4576763"/>
          <p14:tracePt t="61614" x="5940425" y="4576763"/>
          <p14:tracePt t="61616" x="5932488" y="4568825"/>
          <p14:tracePt t="61620" x="5900738" y="4568825"/>
          <p14:tracePt t="61625" x="5876925" y="4568825"/>
          <p14:tracePt t="61627" x="5868988" y="4560888"/>
          <p14:tracePt t="61628" x="5861050" y="4560888"/>
          <p14:tracePt t="61630" x="5845175" y="4560888"/>
          <p14:tracePt t="61632" x="5837238" y="4560888"/>
          <p14:tracePt t="61637" x="5821363" y="4560888"/>
          <p14:tracePt t="61641" x="5805488" y="4552950"/>
          <p14:tracePt t="61642" x="5797550" y="4552950"/>
          <p14:tracePt t="61645" x="5789613" y="4552950"/>
          <p14:tracePt t="61646" x="5781675" y="4552950"/>
          <p14:tracePt t="61648" x="5773738" y="4552950"/>
          <p14:tracePt t="61650" x="5765800" y="4552950"/>
          <p14:tracePt t="61654" x="5757863" y="4552950"/>
          <p14:tracePt t="61656" x="5749925" y="4552950"/>
          <p14:tracePt t="61658" x="5740400" y="4552950"/>
          <p14:tracePt t="61660" x="5732463" y="4552950"/>
          <p14:tracePt t="61662" x="5732463" y="4545013"/>
          <p14:tracePt t="61664" x="5724525" y="4545013"/>
          <p14:tracePt t="61666" x="5716588" y="4545013"/>
          <p14:tracePt t="61670" x="5708650" y="4545013"/>
          <p14:tracePt t="61673" x="5700713" y="4545013"/>
          <p14:tracePt t="61674" x="5692775" y="4537075"/>
          <p14:tracePt t="61678" x="5684838" y="4537075"/>
          <p14:tracePt t="61682" x="5676900" y="4537075"/>
          <p14:tracePt t="61688" x="5668963" y="4537075"/>
          <p14:tracePt t="61692" x="5661025" y="4537075"/>
          <p14:tracePt t="61861" x="5668963" y="4537075"/>
          <p14:tracePt t="61865" x="5676900" y="4545013"/>
          <p14:tracePt t="61871" x="5692775" y="4552950"/>
          <p14:tracePt t="61872" x="5700713" y="4560888"/>
          <p14:tracePt t="61875" x="5708650" y="4560888"/>
          <p14:tracePt t="61878" x="5716588" y="4568825"/>
          <p14:tracePt t="61879" x="5724525" y="4576763"/>
          <p14:tracePt t="61880" x="5732463" y="4576763"/>
          <p14:tracePt t="61882" x="5749925" y="4584700"/>
          <p14:tracePt t="61884" x="5757863" y="4592638"/>
          <p14:tracePt t="61887" x="5765800" y="4600575"/>
          <p14:tracePt t="61888" x="5781675" y="4608513"/>
          <p14:tracePt t="61891" x="5789613" y="4608513"/>
          <p14:tracePt t="61893" x="5797550" y="4616450"/>
          <p14:tracePt t="61894" x="5813425" y="4624388"/>
          <p14:tracePt t="61896" x="5821363" y="4633913"/>
          <p14:tracePt t="61898" x="5837238" y="4641850"/>
          <p14:tracePt t="61900" x="5845175" y="4649788"/>
          <p14:tracePt t="61905" x="5868988" y="4665663"/>
          <p14:tracePt t="61907" x="5876925" y="4673600"/>
          <p14:tracePt t="61911" x="5900738" y="4689475"/>
          <p14:tracePt t="61913" x="5916613" y="4697413"/>
          <p14:tracePt t="61914" x="5924550" y="4705350"/>
          <p14:tracePt t="61916" x="5940425" y="4713288"/>
          <p14:tracePt t="61921" x="5964238" y="4729163"/>
          <p14:tracePt t="61922" x="5980113" y="4737100"/>
          <p14:tracePt t="61925" x="5988050" y="4752975"/>
          <p14:tracePt t="61929" x="6019800" y="4768850"/>
          <p14:tracePt t="61930" x="6035675" y="4776788"/>
          <p14:tracePt t="61932" x="6051550" y="4792663"/>
          <p14:tracePt t="61937" x="6075363" y="4808538"/>
          <p14:tracePt t="61939" x="6091238" y="4816475"/>
          <p14:tracePt t="61940" x="6108700" y="4824413"/>
          <p14:tracePt t="61942" x="6124575" y="4840288"/>
          <p14:tracePt t="61947" x="6156325" y="4856163"/>
          <p14:tracePt t="61949" x="6164263" y="4864100"/>
          <p14:tracePt t="61950" x="6180138" y="4879975"/>
          <p14:tracePt t="61953" x="6196013" y="4887913"/>
          <p14:tracePt t="61957" x="6219825" y="4903788"/>
          <p14:tracePt t="61961" x="6251575" y="4927600"/>
          <p14:tracePt t="61963" x="6259513" y="4935538"/>
          <p14:tracePt t="61966" x="6275388" y="4943475"/>
          <p14:tracePt t="61967" x="6283325" y="4951413"/>
          <p14:tracePt t="61971" x="6307138" y="4976813"/>
          <p14:tracePt t="61973" x="6323013" y="4984750"/>
          <p14:tracePt t="61977" x="6338888" y="5000625"/>
          <p14:tracePt t="61979" x="6346825" y="5008563"/>
          <p14:tracePt t="61980" x="6362700" y="5016500"/>
          <p14:tracePt t="61983" x="6370638" y="5032375"/>
          <p14:tracePt t="61985" x="6378575" y="5040313"/>
          <p14:tracePt t="61987" x="6394450" y="5048250"/>
          <p14:tracePt t="61988" x="6402388" y="5056188"/>
          <p14:tracePt t="61992" x="6410325" y="5064125"/>
          <p14:tracePt t="61995" x="6434138" y="5080000"/>
          <p14:tracePt t="61998" x="6442075" y="5087938"/>
          <p14:tracePt t="61999" x="6451600" y="5095875"/>
          <p14:tracePt t="62000" x="6459538" y="5103813"/>
          <p14:tracePt t="62003" x="6467475" y="5119688"/>
          <p14:tracePt t="62005" x="6475413" y="5127625"/>
          <p14:tracePt t="62007" x="6483350" y="5135563"/>
          <p14:tracePt t="62011" x="6507163" y="5151438"/>
          <p14:tracePt t="62014" x="6515100" y="5159375"/>
          <p14:tracePt t="62015" x="6523038" y="5159375"/>
          <p14:tracePt t="62016" x="6530975" y="5167313"/>
          <p14:tracePt t="62021" x="6546850" y="5183188"/>
          <p14:tracePt t="62023" x="6562725" y="5191125"/>
          <p14:tracePt t="62027" x="6570663" y="5207000"/>
          <p14:tracePt t="62031" x="6586538" y="5214938"/>
          <p14:tracePt t="62033" x="6594475" y="5222875"/>
          <p14:tracePt t="62035" x="6602413" y="5230813"/>
          <p14:tracePt t="62037" x="6610350" y="5238750"/>
          <p14:tracePt t="62039" x="6618288" y="5246688"/>
          <p14:tracePt t="62043" x="6634163" y="5254625"/>
          <p14:tracePt t="62047" x="6650038" y="5270500"/>
          <p14:tracePt t="62049" x="6657975" y="5278438"/>
          <p14:tracePt t="62050" x="6665913" y="5278438"/>
          <p14:tracePt t="62054" x="6673850" y="5286375"/>
          <p14:tracePt t="62055" x="6673850" y="5294313"/>
          <p14:tracePt t="62057" x="6689725" y="5302250"/>
          <p14:tracePt t="62063" x="6705600" y="5319713"/>
          <p14:tracePt t="62064" x="6713538" y="5327650"/>
          <p14:tracePt t="62070" x="6729413" y="5343525"/>
          <p14:tracePt t="62073" x="6737350" y="5343525"/>
          <p14:tracePt t="62078" x="6745288" y="5359400"/>
          <p14:tracePt t="62079" x="6753225" y="5359400"/>
          <p14:tracePt t="62080" x="6753225" y="5367338"/>
          <p14:tracePt t="62083" x="6761163" y="5375275"/>
          <p14:tracePt t="62085" x="6769100" y="5375275"/>
          <p14:tracePt t="62087" x="6769100" y="5383213"/>
          <p14:tracePt t="62088" x="6777038" y="5391150"/>
          <p14:tracePt t="62093" x="6784975" y="5399088"/>
          <p14:tracePt t="62094" x="6794500" y="5399088"/>
          <p14:tracePt t="62096" x="6802438" y="5407025"/>
          <p14:tracePt t="62099" x="6802438" y="5414963"/>
          <p14:tracePt t="62100" x="6810375" y="5414963"/>
          <p14:tracePt t="62103" x="6818313" y="5422900"/>
          <p14:tracePt t="62105" x="6826250" y="5430838"/>
          <p14:tracePt t="62108" x="6834188" y="5438775"/>
          <p14:tracePt t="62110" x="6842125" y="5438775"/>
          <p14:tracePt t="62112" x="6842125" y="5446713"/>
          <p14:tracePt t="62114" x="6850063" y="5446713"/>
          <p14:tracePt t="62116" x="6858000" y="5454650"/>
          <p14:tracePt t="62120" x="6865938" y="5454650"/>
          <p14:tracePt t="62124" x="6873875" y="5462588"/>
          <p14:tracePt t="62127" x="6889750" y="5470525"/>
          <p14:tracePt t="62130" x="6897688" y="5478463"/>
          <p14:tracePt t="62132" x="6905625" y="5478463"/>
          <p14:tracePt t="62137" x="6913563" y="5478463"/>
          <p14:tracePt t="62142" x="6929438" y="5486400"/>
          <p14:tracePt t="62146" x="6937375" y="5494338"/>
          <p14:tracePt t="62148" x="6945313" y="5494338"/>
          <p14:tracePt t="62153" x="6953250" y="5494338"/>
          <p14:tracePt t="62155" x="6961188" y="5502275"/>
          <p14:tracePt t="62157" x="6969125" y="5502275"/>
          <p14:tracePt t="62160" x="6977063" y="5502275"/>
          <p14:tracePt t="62162" x="6985000" y="5510213"/>
          <p14:tracePt t="62166" x="6992938" y="5510213"/>
          <p14:tracePt t="62170" x="7000875" y="5510213"/>
          <p14:tracePt t="62173" x="7008813" y="5518150"/>
          <p14:tracePt t="62175" x="7016750" y="5518150"/>
          <p14:tracePt t="62176" x="7024688" y="5518150"/>
          <p14:tracePt t="62180" x="7032625" y="5526088"/>
          <p14:tracePt t="62182" x="7040563" y="5526088"/>
          <p14:tracePt t="62185" x="7048500" y="5526088"/>
          <p14:tracePt t="62190" x="7056438" y="5526088"/>
          <p14:tracePt t="62192" x="7064375" y="5526088"/>
          <p14:tracePt t="62194" x="7072313" y="5526088"/>
          <p14:tracePt t="62196" x="7072313" y="5534025"/>
          <p14:tracePt t="62198" x="7080250" y="5534025"/>
          <p14:tracePt t="62205" x="7088188" y="5534025"/>
          <p14:tracePt t="62212" x="7096125" y="5534025"/>
          <p14:tracePt t="62295" x="7104063" y="5534025"/>
          <p14:tracePt t="62299" x="7104063" y="5526088"/>
          <p14:tracePt t="62301" x="7112000" y="5526088"/>
          <p14:tracePt t="62305" x="7112000" y="5518150"/>
          <p14:tracePt t="62307" x="7119938" y="5518150"/>
          <p14:tracePt t="62309" x="7119938" y="5510213"/>
          <p14:tracePt t="62312" x="7127875" y="5502275"/>
          <p14:tracePt t="62316" x="7135813" y="5494338"/>
          <p14:tracePt t="62322" x="7145338" y="5486400"/>
          <p14:tracePt t="62326" x="7153275" y="5478463"/>
          <p14:tracePt t="62330" x="7161213" y="5470525"/>
          <p14:tracePt t="62335" x="7161213" y="5462588"/>
          <p14:tracePt t="62337" x="7169150" y="5462588"/>
          <p14:tracePt t="62341" x="7177088" y="5454650"/>
          <p14:tracePt t="62345" x="7185025" y="5454650"/>
          <p14:tracePt t="62346" x="7185025" y="5446713"/>
          <p14:tracePt t="62353" x="7192963" y="5438775"/>
          <p14:tracePt t="62359" x="7192963" y="5430838"/>
          <p14:tracePt t="62361" x="7200900" y="5430838"/>
          <p14:tracePt t="62370" x="7200900" y="5422900"/>
          <p14:tracePt t="62373" x="7208838" y="5422900"/>
          <p14:tracePt t="62456" x="7216775" y="5422900"/>
          <p14:tracePt t="62463" x="7224713" y="5422900"/>
          <p14:tracePt t="62466" x="7232650" y="5422900"/>
          <p14:tracePt t="62471" x="7240588" y="5422900"/>
          <p14:tracePt t="62473" x="7248525" y="5430838"/>
          <p14:tracePt t="62474" x="7256463" y="5430838"/>
          <p14:tracePt t="62476" x="7264400" y="5430838"/>
          <p14:tracePt t="62480" x="7272338" y="5438775"/>
          <p14:tracePt t="62482" x="7280275" y="5438775"/>
          <p14:tracePt t="62485" x="7288213" y="5446713"/>
          <p14:tracePt t="62490" x="7296150" y="5454650"/>
          <p14:tracePt t="62491" x="7304088" y="5454650"/>
          <p14:tracePt t="62492" x="7312025" y="5454650"/>
          <p14:tracePt t="62494" x="7312025" y="5462588"/>
          <p14:tracePt t="62498" x="7319963" y="5462588"/>
          <p14:tracePt t="62499" x="7327900" y="5470525"/>
          <p14:tracePt t="62504" x="7335838" y="5478463"/>
          <p14:tracePt t="62506" x="7343775" y="5478463"/>
          <p14:tracePt t="62508" x="7351713" y="5486400"/>
          <p14:tracePt t="62511" x="7359650" y="5494338"/>
          <p14:tracePt t="62513" x="7359650" y="5502275"/>
          <p14:tracePt t="62514" x="7367588" y="5502275"/>
          <p14:tracePt t="62516" x="7367588" y="5510213"/>
          <p14:tracePt t="62520" x="7383463" y="5518150"/>
          <p14:tracePt t="62524" x="7391400" y="5534025"/>
          <p14:tracePt t="62527" x="7399338" y="5541963"/>
          <p14:tracePt t="62529" x="7407275" y="5541963"/>
          <p14:tracePt t="62530" x="7407275" y="5549900"/>
          <p14:tracePt t="62532" x="7415213" y="5557838"/>
          <p14:tracePt t="62534" x="7423150" y="5557838"/>
          <p14:tracePt t="62537" x="7423150" y="5565775"/>
          <p14:tracePt t="62539" x="7431088" y="5565775"/>
          <p14:tracePt t="62542" x="7431088" y="5573713"/>
          <p14:tracePt t="62546" x="7439025" y="5581650"/>
          <p14:tracePt t="62547" x="7439025" y="5589588"/>
          <p14:tracePt t="62548" x="7446963" y="5589588"/>
          <p14:tracePt t="62550" x="7446963" y="5597525"/>
          <p14:tracePt t="62554" x="7446963" y="5605463"/>
          <p14:tracePt t="62557" x="7454900" y="5613400"/>
          <p14:tracePt t="62560" x="7454900" y="5621338"/>
          <p14:tracePt t="62562" x="7462838" y="5629275"/>
          <p14:tracePt t="62566" x="7470775" y="5645150"/>
          <p14:tracePt t="62570" x="7478713" y="5653088"/>
          <p14:tracePt t="62573" x="7478713" y="5662613"/>
          <p14:tracePt t="62575" x="7478713" y="5670550"/>
          <p14:tracePt t="62576" x="7486650" y="5678488"/>
          <p14:tracePt t="62581" x="7496175" y="5686425"/>
          <p14:tracePt t="62582" x="7496175" y="5694363"/>
          <p14:tracePt t="62585" x="7496175" y="5702300"/>
          <p14:tracePt t="62588" x="7504113" y="5710238"/>
          <p14:tracePt t="62591" x="7504113" y="5718175"/>
          <p14:tracePt t="62592" x="7504113" y="5726113"/>
          <p14:tracePt t="62594" x="7512050" y="5734050"/>
          <p14:tracePt t="62599" x="7512050" y="5741988"/>
          <p14:tracePt t="62600" x="7512050" y="5749925"/>
          <p14:tracePt t="62603" x="7519988" y="5749925"/>
          <p14:tracePt t="62605" x="7519988" y="5757863"/>
          <p14:tracePt t="62609" x="7519988" y="5765800"/>
          <p14:tracePt t="62610" x="7519988" y="5773738"/>
          <p14:tracePt t="62614" x="7527925" y="5781675"/>
          <p14:tracePt t="62620" x="7527925" y="5789613"/>
          <p14:tracePt t="62623" x="7527925" y="5797550"/>
          <p14:tracePt t="62626" x="7527925" y="5805488"/>
          <p14:tracePt t="62630" x="7527925" y="5813425"/>
          <p14:tracePt t="62637" x="7527925" y="5821363"/>
          <p14:tracePt t="62644" x="7535863" y="5821363"/>
          <p14:tracePt t="62648" x="7535863" y="5829300"/>
          <p14:tracePt t="62877" x="7527925" y="5829300"/>
          <p14:tracePt t="62879" x="7519988" y="5821363"/>
          <p14:tracePt t="62883" x="7504113" y="5813425"/>
          <p14:tracePt t="62889" x="7478713" y="5797550"/>
          <p14:tracePt t="62891" x="7462838" y="5797550"/>
          <p14:tracePt t="62892" x="7454900" y="5789613"/>
          <p14:tracePt t="62894" x="7439025" y="5789613"/>
          <p14:tracePt t="62896" x="7431088" y="5781675"/>
          <p14:tracePt t="62898" x="7415213" y="5781675"/>
          <p14:tracePt t="62900" x="7407275" y="5773738"/>
          <p14:tracePt t="62904" x="7391400" y="5773738"/>
          <p14:tracePt t="62905" x="7383463" y="5765800"/>
          <p14:tracePt t="62908" x="7367588" y="5757863"/>
          <p14:tracePt t="62909" x="7359650" y="5757863"/>
          <p14:tracePt t="62910" x="7351713" y="5749925"/>
          <p14:tracePt t="62912" x="7335838" y="5749925"/>
          <p14:tracePt t="62914" x="7327900" y="5741988"/>
          <p14:tracePt t="62917" x="7312025" y="5741988"/>
          <p14:tracePt t="62921" x="7296150" y="5726113"/>
          <p14:tracePt t="62922" x="7280275" y="5726113"/>
          <p14:tracePt t="62925" x="7272338" y="5726113"/>
          <p14:tracePt t="62926" x="7256463" y="5718175"/>
          <p14:tracePt t="62928" x="7248525" y="5710238"/>
          <p14:tracePt t="62930" x="7240588" y="5710238"/>
          <p14:tracePt t="62932" x="7224713" y="5710238"/>
          <p14:tracePt t="62935" x="7216775" y="5702300"/>
          <p14:tracePt t="62937" x="7208838" y="5702300"/>
          <p14:tracePt t="62939" x="7192963" y="5702300"/>
          <p14:tracePt t="62941" x="7185025" y="5694363"/>
          <p14:tracePt t="62942" x="7177088" y="5694363"/>
          <p14:tracePt t="62945" x="7161213" y="5686425"/>
          <p14:tracePt t="62947" x="7153275" y="5686425"/>
          <p14:tracePt t="62948" x="7145338" y="5686425"/>
          <p14:tracePt t="62951" x="7135813" y="5678488"/>
          <p14:tracePt t="62954" x="7127875" y="5678488"/>
          <p14:tracePt t="62955" x="7112000" y="5678488"/>
          <p14:tracePt t="62958" x="7104063" y="5670550"/>
          <p14:tracePt t="62973" x="7040563" y="5645150"/>
          <p14:tracePt t="62975" x="7032625" y="5645150"/>
          <p14:tracePt t="62976" x="7024688" y="5645150"/>
          <p14:tracePt t="62981" x="7016750" y="5637213"/>
          <p14:tracePt t="62982" x="7008813" y="5637213"/>
          <p14:tracePt t="62988" x="7000875" y="5637213"/>
          <p14:tracePt t="62990" x="6992938" y="5637213"/>
          <p14:tracePt t="62995" x="6985000" y="5629275"/>
          <p14:tracePt t="63000" x="6977063" y="5629275"/>
          <p14:tracePt t="63006" x="6969125" y="5629275"/>
          <p14:tracePt t="63008" x="6961188" y="5629275"/>
          <p14:tracePt t="63012" x="6961188" y="5621338"/>
          <p14:tracePt t="63015" x="6953250" y="5621338"/>
          <p14:tracePt t="63020" x="6945313" y="5621338"/>
          <p14:tracePt t="63022" x="6937375" y="5621338"/>
          <p14:tracePt t="63024" x="6929438" y="5613400"/>
          <p14:tracePt t="63027" x="6921500" y="5613400"/>
          <p14:tracePt t="63029" x="6913563" y="5613400"/>
          <p14:tracePt t="63030" x="6905625" y="5613400"/>
          <p14:tracePt t="63035" x="6897688" y="5605463"/>
          <p14:tracePt t="63037" x="6889750" y="5605463"/>
          <p14:tracePt t="63039" x="6881813" y="5605463"/>
          <p14:tracePt t="63041" x="6873875" y="5605463"/>
          <p14:tracePt t="63043" x="6865938" y="5597525"/>
          <p14:tracePt t="63044" x="6858000" y="5597525"/>
          <p14:tracePt t="63046" x="6850063" y="5597525"/>
          <p14:tracePt t="63048" x="6842125" y="5597525"/>
          <p14:tracePt t="63050" x="6834188" y="5597525"/>
          <p14:tracePt t="63054" x="6826250" y="5597525"/>
          <p14:tracePt t="63056" x="6818313" y="5589588"/>
          <p14:tracePt t="63057" x="6810375" y="5589588"/>
          <p14:tracePt t="63061" x="6794500" y="5589588"/>
          <p14:tracePt t="63062" x="6784975" y="5589588"/>
          <p14:tracePt t="63064" x="6777038" y="5589588"/>
          <p14:tracePt t="63067" x="6769100" y="5589588"/>
          <p14:tracePt t="63071" x="6753225" y="5589588"/>
          <p14:tracePt t="63073" x="6745288" y="5589588"/>
          <p14:tracePt t="63075" x="6737350" y="5589588"/>
          <p14:tracePt t="63076" x="6721475" y="5589588"/>
          <p14:tracePt t="63078" x="6713538" y="5589588"/>
          <p14:tracePt t="63080" x="6705600" y="5589588"/>
          <p14:tracePt t="63082" x="6697663" y="5589588"/>
          <p14:tracePt t="63085" x="6689725" y="5589588"/>
          <p14:tracePt t="63087" x="6681788" y="5589588"/>
          <p14:tracePt t="63091" x="6657975" y="5581650"/>
          <p14:tracePt t="63092" x="6650038" y="5581650"/>
          <p14:tracePt t="63094" x="6642100" y="5581650"/>
          <p14:tracePt t="63096" x="6634163" y="5581650"/>
          <p14:tracePt t="63098" x="6626225" y="5581650"/>
          <p14:tracePt t="63100" x="6610350" y="5581650"/>
          <p14:tracePt t="63105" x="6594475" y="5581650"/>
          <p14:tracePt t="63107" x="6586538" y="5581650"/>
          <p14:tracePt t="63108" x="6570663" y="5581650"/>
          <p14:tracePt t="63110" x="6562725" y="5581650"/>
          <p14:tracePt t="63112" x="6554788" y="5581650"/>
          <p14:tracePt t="63114" x="6538913" y="5581650"/>
          <p14:tracePt t="63116" x="6530975" y="5581650"/>
          <p14:tracePt t="63121" x="6507163" y="5581650"/>
          <p14:tracePt t="63123" x="6491288" y="5581650"/>
          <p14:tracePt t="63125" x="6483350" y="5581650"/>
          <p14:tracePt t="63126" x="6467475" y="5581650"/>
          <p14:tracePt t="63128" x="6459538" y="5573713"/>
          <p14:tracePt t="63130" x="6442075" y="5573713"/>
          <p14:tracePt t="63132" x="6434138" y="5573713"/>
          <p14:tracePt t="63134" x="6418263" y="5573713"/>
          <p14:tracePt t="63138" x="6394450" y="5573713"/>
          <p14:tracePt t="63140" x="6386513" y="5573713"/>
          <p14:tracePt t="63142" x="6370638" y="5573713"/>
          <p14:tracePt t="63144" x="6354763" y="5573713"/>
          <p14:tracePt t="63146" x="6346825" y="5573713"/>
          <p14:tracePt t="63149" x="6338888" y="5573713"/>
          <p14:tracePt t="63151" x="6330950" y="5573713"/>
          <p14:tracePt t="63155" x="6307138" y="5581650"/>
          <p14:tracePt t="63156" x="6299200" y="5581650"/>
          <p14:tracePt t="63158" x="6291263" y="5581650"/>
          <p14:tracePt t="63160" x="6283325" y="5581650"/>
          <p14:tracePt t="63162" x="6275388" y="5581650"/>
          <p14:tracePt t="63164" x="6267450" y="5581650"/>
          <p14:tracePt t="63166" x="6259513" y="5581650"/>
          <p14:tracePt t="63171" x="6243638" y="5581650"/>
          <p14:tracePt t="63173" x="6227763" y="5581650"/>
          <p14:tracePt t="63174" x="6219825" y="5581650"/>
          <p14:tracePt t="63176" x="6211888" y="5581650"/>
          <p14:tracePt t="63179" x="6203950" y="5581650"/>
          <p14:tracePt t="63182" x="6196013" y="5589588"/>
          <p14:tracePt t="63185" x="6188075" y="5589588"/>
          <p14:tracePt t="63189" x="6172200" y="5589588"/>
          <p14:tracePt t="63191" x="6164263" y="5589588"/>
          <p14:tracePt t="63192" x="6156325" y="5589588"/>
          <p14:tracePt t="63195" x="6148388" y="5589588"/>
          <p14:tracePt t="63196" x="6140450" y="5589588"/>
          <p14:tracePt t="63198" x="6132513" y="5597525"/>
          <p14:tracePt t="63200" x="6124575" y="5597525"/>
          <p14:tracePt t="63205" x="6116638" y="5597525"/>
          <p14:tracePt t="63206" x="6108700" y="5597525"/>
          <p14:tracePt t="63208" x="6100763" y="5605463"/>
          <p14:tracePt t="63212" x="6091238" y="5605463"/>
          <p14:tracePt t="63214" x="6083300" y="5605463"/>
          <p14:tracePt t="63216" x="6083300" y="5613400"/>
          <p14:tracePt t="63221" x="6067425" y="5613400"/>
          <p14:tracePt t="63224" x="6059488" y="5621338"/>
          <p14:tracePt t="63226" x="6051550" y="5621338"/>
          <p14:tracePt t="63231" x="6043613" y="5629275"/>
          <p14:tracePt t="63233" x="6035675" y="5629275"/>
          <p14:tracePt t="63237" x="6027738" y="5637213"/>
          <p14:tracePt t="63240" x="6019800" y="5637213"/>
          <p14:tracePt t="63242" x="6019800" y="5645150"/>
          <p14:tracePt t="63244" x="6011863" y="5645150"/>
          <p14:tracePt t="63248" x="6003925" y="5645150"/>
          <p14:tracePt t="63250" x="6003925" y="5653088"/>
          <p14:tracePt t="63253" x="5995988" y="5653088"/>
          <p14:tracePt t="63256" x="5988050" y="5662613"/>
          <p14:tracePt t="63260" x="5980113" y="5670550"/>
          <p14:tracePt t="63264" x="5972175" y="5670550"/>
          <p14:tracePt t="63266" x="5972175" y="5678488"/>
          <p14:tracePt t="63271" x="5964238" y="5678488"/>
          <p14:tracePt t="63274" x="5964238" y="5686425"/>
          <p14:tracePt t="63276" x="5956300" y="5686425"/>
          <p14:tracePt t="63280" x="5956300" y="5694363"/>
          <p14:tracePt t="63282" x="5948363" y="5694363"/>
          <p14:tracePt t="63287" x="5948363" y="5702300"/>
          <p14:tracePt t="63291" x="5940425" y="5710238"/>
          <p14:tracePt t="63294" x="5932488" y="5710238"/>
          <p14:tracePt t="63297" x="5932488" y="5718175"/>
          <p14:tracePt t="63298" x="5924550" y="5718175"/>
          <p14:tracePt t="63300" x="5924550" y="5726113"/>
          <p14:tracePt t="63303" x="5916613" y="5734050"/>
          <p14:tracePt t="63305" x="5908675" y="5734050"/>
          <p14:tracePt t="63307" x="5908675" y="5741988"/>
          <p14:tracePt t="63309" x="5900738" y="5741988"/>
          <p14:tracePt t="63310" x="5900738" y="5749925"/>
          <p14:tracePt t="63313" x="5892800" y="5757863"/>
          <p14:tracePt t="63314" x="5884863" y="5757863"/>
          <p14:tracePt t="63316" x="5884863" y="5765800"/>
          <p14:tracePt t="63321" x="5876925" y="5773738"/>
          <p14:tracePt t="63323" x="5868988" y="5781675"/>
          <p14:tracePt t="63327" x="5861050" y="5789613"/>
          <p14:tracePt t="63333" x="5853113" y="5797550"/>
          <p14:tracePt t="63337" x="5853113" y="5805488"/>
          <p14:tracePt t="63338" x="5845175" y="5805488"/>
          <p14:tracePt t="63343" x="5845175" y="5813425"/>
          <p14:tracePt t="63346" x="5837238" y="5813425"/>
          <p14:tracePt t="63348" x="5837238" y="5821363"/>
          <p14:tracePt t="63357" x="5829300" y="5829300"/>
          <p14:tracePt t="63362" x="5821363" y="5837238"/>
          <p14:tracePt t="63366" x="5821363" y="5845175"/>
          <p14:tracePt t="63370" x="5813425" y="5853113"/>
          <p14:tracePt t="63374" x="5805488" y="5853113"/>
          <p14:tracePt t="63375" x="5805488" y="5861050"/>
          <p14:tracePt t="63378" x="5797550" y="5868988"/>
          <p14:tracePt t="63382" x="5789613" y="5876925"/>
          <p14:tracePt t="63387" x="5789613" y="5884863"/>
          <p14:tracePt t="63391" x="5789613" y="5892800"/>
          <p14:tracePt t="63392" x="5781675" y="5900738"/>
          <p14:tracePt t="63394" x="5781675" y="5908675"/>
          <p14:tracePt t="63398" x="5781675" y="5916613"/>
          <p14:tracePt t="63403" x="5781675" y="5924550"/>
          <p14:tracePt t="63405" x="5773738" y="5924550"/>
          <p14:tracePt t="63407" x="5773738" y="5932488"/>
          <p14:tracePt t="63410" x="5773738" y="5940425"/>
          <p14:tracePt t="63416" x="5765800" y="5948363"/>
          <p14:tracePt t="63420" x="5765800" y="5956300"/>
          <p14:tracePt t="63424" x="5765800" y="5964238"/>
          <p14:tracePt t="63428" x="5765800" y="5972175"/>
          <p14:tracePt t="63431" x="5757863" y="5972175"/>
          <p14:tracePt t="63432" x="5757863" y="5980113"/>
          <p14:tracePt t="63439" x="5757863" y="5988050"/>
          <p14:tracePt t="63442" x="5757863" y="5995988"/>
          <p14:tracePt t="63446" x="5757863" y="6005513"/>
          <p14:tracePt t="63449" x="5757863" y="6013450"/>
          <p14:tracePt t="63451" x="5749925" y="6013450"/>
          <p14:tracePt t="63454" x="5749925" y="6021388"/>
          <p14:tracePt t="63456" x="5749925" y="6029325"/>
          <p14:tracePt t="63460" x="5749925" y="6037263"/>
          <p14:tracePt t="63464" x="5740400" y="6045200"/>
          <p14:tracePt t="63470" x="5740400" y="6053138"/>
          <p14:tracePt t="63473" x="5740400" y="6061075"/>
          <p14:tracePt t="63476" x="5732463" y="6069013"/>
          <p14:tracePt t="63481" x="5732463" y="6076950"/>
          <p14:tracePt t="63485" x="5724525" y="6084888"/>
          <p14:tracePt t="63490" x="5724525" y="6092825"/>
          <p14:tracePt t="63492" x="5724525" y="6100763"/>
          <p14:tracePt t="63494" x="5716588" y="6108700"/>
          <p14:tracePt t="63498" x="5716588" y="6116638"/>
          <p14:tracePt t="63505" x="5716588" y="6124575"/>
          <p14:tracePt t="63507" x="5708650" y="6132513"/>
          <p14:tracePt t="63511" x="5708650" y="6140450"/>
          <p14:tracePt t="63516" x="5708650" y="6148388"/>
          <p14:tracePt t="63518" x="5700713" y="6156325"/>
          <p14:tracePt t="63523" x="5700713" y="6172200"/>
          <p14:tracePt t="63525" x="5692775" y="6172200"/>
          <p14:tracePt t="63527" x="5692775" y="6180138"/>
          <p14:tracePt t="63529" x="5692775" y="6188075"/>
          <p14:tracePt t="63531" x="5692775" y="6196013"/>
          <p14:tracePt t="63535" x="5684838" y="6203950"/>
          <p14:tracePt t="63538" x="5684838" y="6211888"/>
          <p14:tracePt t="63540" x="5684838" y="6219825"/>
          <p14:tracePt t="63542" x="5684838" y="6227763"/>
          <p14:tracePt t="63546" x="5676900" y="6235700"/>
          <p14:tracePt t="63548" x="5676900" y="6243638"/>
          <p14:tracePt t="63552" x="5676900" y="6251575"/>
          <p14:tracePt t="63556" x="5676900" y="6259513"/>
          <p14:tracePt t="63558" x="5676900" y="6267450"/>
          <p14:tracePt t="63562" x="5676900" y="6275388"/>
          <p14:tracePt t="63566" x="5676900" y="6283325"/>
          <p14:tracePt t="63570" x="5676900" y="6291263"/>
          <p14:tracePt t="63574" x="5676900" y="6299200"/>
          <p14:tracePt t="63580" x="5676900" y="6307138"/>
          <p14:tracePt t="63584" x="5676900" y="6315075"/>
          <p14:tracePt t="63589" x="5684838" y="6323013"/>
          <p14:tracePt t="63592" x="5684838" y="6330950"/>
          <p14:tracePt t="63598" x="5684838" y="6338888"/>
          <p14:tracePt t="63603" x="5684838" y="6348413"/>
          <p14:tracePt t="63606" x="5692775" y="6356350"/>
          <p14:tracePt t="63608" x="5692775" y="6364288"/>
          <p14:tracePt t="63612" x="5692775" y="6372225"/>
          <p14:tracePt t="63614" x="5700713" y="6380163"/>
          <p14:tracePt t="63620" x="5700713" y="6388100"/>
          <p14:tracePt t="63624" x="5700713" y="6396038"/>
          <p14:tracePt t="63625" x="5708650" y="6396038"/>
          <p14:tracePt t="63626" x="5708650" y="6403975"/>
          <p14:tracePt t="63630" x="5716588" y="6411913"/>
          <p14:tracePt t="63632" x="5716588" y="6419850"/>
          <p14:tracePt t="63637" x="5716588" y="6427788"/>
          <p14:tracePt t="63641" x="5724525" y="6435725"/>
          <p14:tracePt t="63643" x="5732463" y="6435725"/>
          <p14:tracePt t="63644" x="5732463" y="6443663"/>
          <p14:tracePt t="63648" x="5740400" y="6451600"/>
          <p14:tracePt t="63653" x="5740400" y="6459538"/>
          <p14:tracePt t="63654" x="5749925" y="6467475"/>
          <p14:tracePt t="63658" x="5757863" y="6467475"/>
          <p14:tracePt t="63660" x="5757863" y="6475413"/>
          <p14:tracePt t="63662" x="5765800" y="6475413"/>
          <p14:tracePt t="63664" x="5765800" y="6483350"/>
          <p14:tracePt t="63671" x="5773738" y="6491288"/>
          <p14:tracePt t="63674" x="5781675" y="6499225"/>
          <p14:tracePt t="63676" x="5781675" y="6507163"/>
          <p14:tracePt t="63678" x="5789613" y="6507163"/>
          <p14:tracePt t="63682" x="5797550" y="6515100"/>
          <p14:tracePt t="63687" x="5805488" y="6523038"/>
          <p14:tracePt t="63690" x="5813425" y="6523038"/>
          <p14:tracePt t="63692" x="5813425" y="6530975"/>
          <p14:tracePt t="63696" x="5821363" y="6530975"/>
          <p14:tracePt t="63700" x="5829300" y="6538913"/>
          <p14:tracePt t="63707" x="5837238" y="6538913"/>
          <p14:tracePt t="63711" x="5845175" y="6546850"/>
          <p14:tracePt t="63716" x="5853113" y="6546850"/>
          <p14:tracePt t="63721" x="5861050" y="6554788"/>
          <p14:tracePt t="63724" x="5868988" y="6554788"/>
          <p14:tracePt t="63726" x="5876925" y="6562725"/>
          <p14:tracePt t="63730" x="5884863" y="6562725"/>
          <p14:tracePt t="63735" x="5892800" y="6570663"/>
          <p14:tracePt t="63737" x="5900738" y="6570663"/>
          <p14:tracePt t="63740" x="5908675" y="6570663"/>
          <p14:tracePt t="63742" x="5916613" y="6570663"/>
          <p14:tracePt t="63744" x="5924550" y="6578600"/>
          <p14:tracePt t="63746" x="5932488" y="6578600"/>
          <p14:tracePt t="63750" x="5940425" y="6586538"/>
          <p14:tracePt t="63753" x="5948363" y="6586538"/>
          <p14:tracePt t="63755" x="5956300" y="6586538"/>
          <p14:tracePt t="63757" x="5972175" y="6586538"/>
          <p14:tracePt t="63758" x="5972175" y="6594475"/>
          <p14:tracePt t="63760" x="5980113" y="6594475"/>
          <p14:tracePt t="63763" x="5995988" y="6594475"/>
          <p14:tracePt t="63764" x="6003925" y="6602413"/>
          <p14:tracePt t="63766" x="6011863" y="6602413"/>
          <p14:tracePt t="63770" x="6027738" y="6602413"/>
          <p14:tracePt t="63773" x="6035675" y="6610350"/>
          <p14:tracePt t="63775" x="6051550" y="6610350"/>
          <p14:tracePt t="63776" x="6059488" y="6610350"/>
          <p14:tracePt t="63779" x="6067425" y="6610350"/>
          <p14:tracePt t="63780" x="6083300" y="6618288"/>
          <p14:tracePt t="63782" x="6091238" y="6618288"/>
          <p14:tracePt t="63785" x="6100763" y="6618288"/>
          <p14:tracePt t="63789" x="6116638" y="6626225"/>
          <p14:tracePt t="63791" x="6132513" y="6626225"/>
          <p14:tracePt t="63794" x="6140450" y="6626225"/>
          <p14:tracePt t="63795" x="6148388" y="6626225"/>
          <p14:tracePt t="63796" x="6156325" y="6634163"/>
          <p14:tracePt t="63798" x="6164263" y="6634163"/>
          <p14:tracePt t="63800" x="6172200" y="6634163"/>
          <p14:tracePt t="63803" x="6188075" y="6642100"/>
          <p14:tracePt t="63806" x="6196013" y="6642100"/>
          <p14:tracePt t="63807" x="6203950" y="6642100"/>
          <p14:tracePt t="63809" x="6211888" y="6642100"/>
          <p14:tracePt t="63810" x="6219825" y="6650038"/>
          <p14:tracePt t="63812" x="6235700" y="6650038"/>
          <p14:tracePt t="63814" x="6243638" y="6650038"/>
          <p14:tracePt t="63816" x="6251575" y="6657975"/>
          <p14:tracePt t="63821" x="6275388" y="6657975"/>
          <p14:tracePt t="63824" x="6299200" y="6665913"/>
          <p14:tracePt t="63827" x="6307138" y="6665913"/>
          <p14:tracePt t="63829" x="6315075" y="6665913"/>
          <p14:tracePt t="63830" x="6323013" y="6665913"/>
          <p14:tracePt t="63832" x="6338888" y="6665913"/>
          <p14:tracePt t="63835" x="6346825" y="6673850"/>
          <p14:tracePt t="63837" x="6354763" y="6673850"/>
          <p14:tracePt t="63839" x="6370638" y="6673850"/>
          <p14:tracePt t="63843" x="6386513" y="6673850"/>
          <p14:tracePt t="63844" x="6402388" y="6673850"/>
          <p14:tracePt t="63846" x="6410325" y="6673850"/>
          <p14:tracePt t="63848" x="6418263" y="6673850"/>
          <p14:tracePt t="63850" x="6426200" y="6681788"/>
          <p14:tracePt t="63855" x="6442075" y="6681788"/>
          <p14:tracePt t="63860" x="6475413" y="6681788"/>
          <p14:tracePt t="63863" x="6491288" y="6691313"/>
          <p14:tracePt t="63865" x="6507163" y="6691313"/>
          <p14:tracePt t="63866" x="6515100" y="6691313"/>
          <p14:tracePt t="63870" x="6523038" y="6691313"/>
          <p14:tracePt t="63875" x="6554788" y="6699250"/>
          <p14:tracePt t="63876" x="6570663" y="6699250"/>
          <p14:tracePt t="63879" x="6578600" y="6699250"/>
          <p14:tracePt t="63881" x="6586538" y="6699250"/>
          <p14:tracePt t="63882" x="6602413" y="6699250"/>
          <p14:tracePt t="63885" x="6610350" y="6699250"/>
          <p14:tracePt t="63887" x="6618288" y="6699250"/>
          <p14:tracePt t="63890" x="6634163" y="6699250"/>
          <p14:tracePt t="63891" x="6642100" y="6699250"/>
          <p14:tracePt t="63892" x="6657975" y="6699250"/>
          <p14:tracePt t="63894" x="6665913" y="6699250"/>
          <p14:tracePt t="63896" x="6681788" y="6699250"/>
          <p14:tracePt t="63898" x="6689725" y="6699250"/>
          <p14:tracePt t="63900" x="6705600" y="6699250"/>
          <p14:tracePt t="63904" x="6713538" y="6707188"/>
          <p14:tracePt t="63906" x="6729413" y="6707188"/>
          <p14:tracePt t="63907" x="6737350" y="6707188"/>
          <p14:tracePt t="63908" x="6753225" y="6707188"/>
          <p14:tracePt t="63910" x="6761163" y="6707188"/>
          <p14:tracePt t="63912" x="6777038" y="6707188"/>
          <p14:tracePt t="63914" x="6784975" y="6707188"/>
          <p14:tracePt t="63916" x="6802438" y="6707188"/>
          <p14:tracePt t="63921" x="6826250" y="6707188"/>
          <p14:tracePt t="63923" x="6834188" y="6707188"/>
          <p14:tracePt t="63924" x="6850063" y="6707188"/>
          <p14:tracePt t="63926" x="6865938" y="6707188"/>
          <p14:tracePt t="63928" x="6873875" y="6707188"/>
          <p14:tracePt t="63930" x="6881813" y="6707188"/>
          <p14:tracePt t="63932" x="6897688" y="6707188"/>
          <p14:tracePt t="63934" x="6913563" y="6707188"/>
          <p14:tracePt t="63936" x="6921500" y="6707188"/>
          <p14:tracePt t="63938" x="6937375" y="6707188"/>
          <p14:tracePt t="63940" x="6953250" y="6707188"/>
          <p14:tracePt t="63942" x="6961188" y="6707188"/>
          <p14:tracePt t="63944" x="6977063" y="6707188"/>
          <p14:tracePt t="63946" x="6985000" y="6707188"/>
          <p14:tracePt t="63948" x="7000875" y="6707188"/>
          <p14:tracePt t="63950" x="7016750" y="6707188"/>
          <p14:tracePt t="63952" x="7032625" y="6707188"/>
          <p14:tracePt t="63954" x="7040563" y="6707188"/>
          <p14:tracePt t="63956" x="7056438" y="6699250"/>
          <p14:tracePt t="63958" x="7072313" y="6699250"/>
          <p14:tracePt t="63974" x="7169150" y="6707188"/>
          <p14:tracePt t="63975" x="7185025" y="6707188"/>
          <p14:tracePt t="63976" x="7192963" y="6707188"/>
          <p14:tracePt t="63978" x="7208838" y="6707188"/>
          <p14:tracePt t="63980" x="7224713" y="6707188"/>
          <p14:tracePt t="63982" x="7232650" y="6707188"/>
          <p14:tracePt t="63985" x="7248525" y="6707188"/>
          <p14:tracePt t="63989" x="7264400" y="6715125"/>
          <p14:tracePt t="63990" x="7280275" y="6715125"/>
          <p14:tracePt t="63992" x="7288213" y="6715125"/>
          <p14:tracePt t="63995" x="7304088" y="6715125"/>
          <p14:tracePt t="63998" x="7319963" y="6715125"/>
          <p14:tracePt t="64000" x="7327900" y="6715125"/>
          <p14:tracePt t="64003" x="7335838" y="6715125"/>
          <p14:tracePt t="64005" x="7343775" y="6715125"/>
          <p14:tracePt t="64006" x="7351713" y="6715125"/>
          <p14:tracePt t="64010" x="7359650" y="6715125"/>
          <p14:tracePt t="64013" x="7367588" y="6715125"/>
          <p14:tracePt t="64014" x="7375525" y="6715125"/>
          <p14:tracePt t="64016" x="7383463" y="6715125"/>
          <p14:tracePt t="64021" x="7399338" y="6715125"/>
          <p14:tracePt t="64022" x="7407275" y="6715125"/>
          <p14:tracePt t="64026" x="7415213" y="6715125"/>
          <p14:tracePt t="64029" x="7423150" y="6715125"/>
          <p14:tracePt t="64030" x="7431088" y="6715125"/>
          <p14:tracePt t="64032" x="7439025" y="6715125"/>
          <p14:tracePt t="64035" x="7439025" y="6707188"/>
          <p14:tracePt t="64037" x="7446963" y="6707188"/>
          <p14:tracePt t="64039" x="7454900" y="6707188"/>
          <p14:tracePt t="64043" x="7462838" y="6707188"/>
          <p14:tracePt t="64045" x="7470775" y="6707188"/>
          <p14:tracePt t="64048" x="7478713" y="6699250"/>
          <p14:tracePt t="64050" x="7486650" y="6699250"/>
          <p14:tracePt t="64055" x="7496175" y="6699250"/>
          <p14:tracePt t="64056" x="7504113" y="6699250"/>
          <p14:tracePt t="64059" x="7504113" y="6691313"/>
          <p14:tracePt t="64060" x="7512050" y="6691313"/>
          <p14:tracePt t="64062" x="7519988" y="6691313"/>
          <p14:tracePt t="64066" x="7527925" y="6691313"/>
          <p14:tracePt t="64071" x="7543800" y="6691313"/>
          <p14:tracePt t="64072" x="7543800" y="6681788"/>
          <p14:tracePt t="64074" x="7551738" y="6681788"/>
          <p14:tracePt t="64076" x="7559675" y="6681788"/>
          <p14:tracePt t="64078" x="7567613" y="6681788"/>
          <p14:tracePt t="64080" x="7575550" y="6681788"/>
          <p14:tracePt t="64085" x="7583488" y="6681788"/>
          <p14:tracePt t="64089" x="7599363" y="6673850"/>
          <p14:tracePt t="64090" x="7607300" y="6673850"/>
          <p14:tracePt t="64093" x="7615238" y="6673850"/>
          <p14:tracePt t="64094" x="7623175" y="6673850"/>
          <p14:tracePt t="64096" x="7631113" y="6665913"/>
          <p14:tracePt t="64100" x="7639050" y="6665913"/>
          <p14:tracePt t="64104" x="7646988" y="6665913"/>
          <p14:tracePt t="64107" x="7662863" y="6665913"/>
          <p14:tracePt t="64109" x="7670800" y="6665913"/>
          <p14:tracePt t="64110" x="7678738" y="6657975"/>
          <p14:tracePt t="64112" x="7686675" y="6657975"/>
          <p14:tracePt t="64114" x="7694613" y="6657975"/>
          <p14:tracePt t="64116" x="7702550" y="6657975"/>
          <p14:tracePt t="64121" x="7718425" y="6650038"/>
          <p14:tracePt t="64125" x="7734300" y="6650038"/>
          <p14:tracePt t="64127" x="7742238" y="6650038"/>
          <p14:tracePt t="64128" x="7750175" y="6650038"/>
          <p14:tracePt t="64131" x="7758113" y="6650038"/>
          <p14:tracePt t="64132" x="7766050" y="6642100"/>
          <p14:tracePt t="64137" x="7781925" y="6642100"/>
          <p14:tracePt t="64139" x="7789863" y="6642100"/>
          <p14:tracePt t="64141" x="7797800" y="6634163"/>
          <p14:tracePt t="64143" x="7805738" y="6634163"/>
          <p14:tracePt t="64146" x="7813675" y="6634163"/>
          <p14:tracePt t="64148" x="7821613" y="6634163"/>
          <p14:tracePt t="64150" x="7829550" y="6626225"/>
          <p14:tracePt t="64154" x="7839075" y="6626225"/>
          <p14:tracePt t="64156" x="7847013" y="6626225"/>
          <p14:tracePt t="64157" x="7854950" y="6626225"/>
          <p14:tracePt t="64158" x="7862888" y="6626225"/>
          <p14:tracePt t="64160" x="7870825" y="6626225"/>
          <p14:tracePt t="64162" x="7878763" y="6626225"/>
          <p14:tracePt t="64164" x="7886700" y="6626225"/>
          <p14:tracePt t="64166" x="7894638" y="6626225"/>
          <p14:tracePt t="64171" x="7910513" y="6618288"/>
          <p14:tracePt t="64173" x="7918450" y="6618288"/>
          <p14:tracePt t="64174" x="7926388" y="6618288"/>
          <p14:tracePt t="64176" x="7942263" y="6618288"/>
          <p14:tracePt t="64178" x="7950200" y="6618288"/>
          <p14:tracePt t="64180" x="7958138" y="6618288"/>
          <p14:tracePt t="64182" x="7966075" y="6618288"/>
          <p14:tracePt t="64184" x="7981950" y="6618288"/>
          <p14:tracePt t="64187" x="7989888" y="6618288"/>
          <p14:tracePt t="64189" x="7997825" y="6610350"/>
          <p14:tracePt t="64190" x="8013700" y="6610350"/>
          <p14:tracePt t="64192" x="8021638" y="6610350"/>
          <p14:tracePt t="64194" x="8037513" y="6610350"/>
          <p14:tracePt t="64196" x="8045450" y="6602413"/>
          <p14:tracePt t="64198" x="8061325" y="6602413"/>
          <p14:tracePt t="64200" x="8069263" y="6602413"/>
          <p14:tracePt t="64203" x="8085138" y="6602413"/>
          <p14:tracePt t="64206" x="8093075" y="6602413"/>
          <p14:tracePt t="64207" x="8108950" y="6594475"/>
          <p14:tracePt t="64208" x="8124825" y="6594475"/>
          <p14:tracePt t="64210" x="8132763" y="6594475"/>
          <p14:tracePt t="64212" x="8148638" y="6594475"/>
          <p14:tracePt t="64214" x="8164513" y="6586538"/>
          <p14:tracePt t="64216" x="8172450" y="6586538"/>
          <p14:tracePt t="64221" x="8205788" y="6578600"/>
          <p14:tracePt t="64223" x="8213725" y="6578600"/>
          <p14:tracePt t="64224" x="8229600" y="6578600"/>
          <p14:tracePt t="64226" x="8237538" y="6578600"/>
          <p14:tracePt t="64228" x="8253413" y="6570663"/>
          <p14:tracePt t="64230" x="8261350" y="6570663"/>
          <p14:tracePt t="64232" x="8269288" y="6570663"/>
          <p14:tracePt t="64234" x="8277225" y="6562725"/>
          <p14:tracePt t="64237" x="8293100" y="6562725"/>
          <p14:tracePt t="64238" x="8301038" y="6562725"/>
          <p14:tracePt t="64241" x="8308975" y="6562725"/>
          <p14:tracePt t="64242" x="8316913" y="6554788"/>
          <p14:tracePt t="64244" x="8324850" y="6554788"/>
          <p14:tracePt t="64247" x="8332788" y="6554788"/>
          <p14:tracePt t="64248" x="8340725" y="6554788"/>
          <p14:tracePt t="64253" x="8348663" y="6546850"/>
          <p14:tracePt t="64256" x="8356600" y="6546850"/>
          <p14:tracePt t="64258" x="8364538" y="6546850"/>
          <p14:tracePt t="64260" x="8364538" y="6538913"/>
          <p14:tracePt t="64262" x="8372475" y="6538913"/>
          <p14:tracePt t="64271" x="8380413" y="6538913"/>
          <p14:tracePt t="64273" x="8380413" y="6530975"/>
          <p14:tracePt t="64315" x="8380413" y="6523038"/>
          <p14:tracePt t="64327" x="8380413" y="6515100"/>
          <p14:tracePt t="64338" x="8380413" y="6507163"/>
          <p14:tracePt t="64346" x="8380413" y="6499225"/>
          <p14:tracePt t="64353" x="8372475" y="6491288"/>
          <p14:tracePt t="64356" x="8372475" y="6483350"/>
          <p14:tracePt t="64358" x="8372475" y="6475413"/>
          <p14:tracePt t="64360" x="8364538" y="6475413"/>
          <p14:tracePt t="64362" x="8364538" y="6467475"/>
          <p14:tracePt t="64364" x="8356600" y="6459538"/>
          <p14:tracePt t="64366" x="8356600" y="6451600"/>
          <p14:tracePt t="64371" x="8348663" y="6443663"/>
          <p14:tracePt t="64375" x="8332788" y="6427788"/>
          <p14:tracePt t="64376" x="8332788" y="6419850"/>
          <p14:tracePt t="64378" x="8324850" y="6411913"/>
          <p14:tracePt t="64382" x="8316913" y="6403975"/>
          <p14:tracePt t="64385" x="8308975" y="6396038"/>
          <p14:tracePt t="64388" x="8301038" y="6388100"/>
          <p14:tracePt t="64393" x="8293100" y="6372225"/>
          <p14:tracePt t="64394" x="8293100" y="6364288"/>
          <p14:tracePt t="64396" x="8285163" y="6364288"/>
          <p14:tracePt t="64398" x="8285163" y="6356350"/>
          <p14:tracePt t="64400" x="8277225" y="6356350"/>
          <p14:tracePt t="64404" x="8269288" y="6338888"/>
          <p14:tracePt t="64408" x="8261350" y="6330950"/>
          <p14:tracePt t="64412" x="8253413" y="6323013"/>
          <p14:tracePt t="64417" x="8245475" y="6315075"/>
          <p14:tracePt t="64421" x="8237538" y="6307138"/>
          <p14:tracePt t="64426" x="8229600" y="6299200"/>
          <p14:tracePt t="64430" x="8229600" y="6291263"/>
          <p14:tracePt t="64432" x="8221663" y="6291263"/>
          <p14:tracePt t="64437" x="8221663" y="6283325"/>
          <p14:tracePt t="64440" x="8213725" y="6283325"/>
          <p14:tracePt t="64444" x="8213725" y="6275388"/>
          <p14:tracePt t="64454" x="8205788" y="6275388"/>
          <p14:tracePt t="64566" x="8205788" y="6267450"/>
          <p14:tracePt t="64569" x="8197850" y="6267450"/>
          <p14:tracePt t="64573" x="8189913" y="6267450"/>
          <p14:tracePt t="64575" x="8189913" y="6259513"/>
          <p14:tracePt t="64576" x="8180388" y="6259513"/>
          <p14:tracePt t="64578" x="8172450" y="6251575"/>
          <p14:tracePt t="64580" x="8164513" y="6251575"/>
          <p14:tracePt t="64582" x="8156575" y="6243638"/>
          <p14:tracePt t="64584" x="8148638" y="6243638"/>
          <p14:tracePt t="64588" x="8132763" y="6243638"/>
          <p14:tracePt t="64591" x="8108950" y="6227763"/>
          <p14:tracePt t="64593" x="8101013" y="6227763"/>
          <p14:tracePt t="64594" x="8085138" y="6219825"/>
          <p14:tracePt t="64596" x="8077200" y="6219825"/>
          <p14:tracePt t="64598" x="8061325" y="6211888"/>
          <p14:tracePt t="64600" x="8045450" y="6203950"/>
          <p14:tracePt t="64603" x="8029575" y="6203950"/>
          <p14:tracePt t="64604" x="8013700" y="6196013"/>
          <p14:tracePt t="64608" x="7989888" y="6188075"/>
          <p14:tracePt t="64610" x="7958138" y="6180138"/>
          <p14:tracePt t="64612" x="7942263" y="6172200"/>
          <p14:tracePt t="64614" x="7918450" y="6172200"/>
          <p14:tracePt t="64616" x="7894638" y="6164263"/>
          <p14:tracePt t="64621" x="7847013" y="6148388"/>
          <p14:tracePt t="64623" x="7821613" y="6140450"/>
          <p14:tracePt t="64625" x="7797800" y="6132513"/>
          <p14:tracePt t="64629" x="7742238" y="6116638"/>
          <p14:tracePt t="64630" x="7710488" y="6108700"/>
          <p14:tracePt t="64632" x="7678738" y="6100763"/>
          <p14:tracePt t="64634" x="7646988" y="6092825"/>
          <p14:tracePt t="64637" x="7615238" y="6084888"/>
          <p14:tracePt t="64638" x="7583488" y="6076950"/>
          <p14:tracePt t="64640" x="7535863" y="6069013"/>
          <p14:tracePt t="64645" x="7470775" y="6045200"/>
          <p14:tracePt t="64646" x="7431088" y="6037263"/>
          <p14:tracePt t="64649" x="7391400" y="6021388"/>
          <p14:tracePt t="64650" x="7351713" y="6013450"/>
          <p14:tracePt t="64654" x="7272338" y="5988050"/>
          <p14:tracePt t="64657" x="7240588" y="5980113"/>
          <p14:tracePt t="64661" x="7161213" y="5964238"/>
          <p14:tracePt t="64663" x="7119938" y="5956300"/>
          <p14:tracePt t="64665" x="7088188" y="5948363"/>
          <p14:tracePt t="64667" x="7048500" y="5940425"/>
          <p14:tracePt t="64672" x="6977063" y="5924550"/>
          <p14:tracePt t="64673" x="6945313" y="5916613"/>
          <p14:tracePt t="64674" x="6905625" y="5908675"/>
          <p14:tracePt t="64676" x="6881813" y="5900738"/>
          <p14:tracePt t="64679" x="6850063" y="5892800"/>
          <p14:tracePt t="64680" x="6826250" y="5884863"/>
          <p14:tracePt t="64682" x="6794500" y="5876925"/>
          <p14:tracePt t="64684" x="6761163" y="5868988"/>
          <p14:tracePt t="64686" x="6737350" y="5868988"/>
          <p14:tracePt t="64688" x="6713538" y="5861050"/>
          <p14:tracePt t="64690" x="6681788" y="5861050"/>
          <p14:tracePt t="64692" x="6657975" y="5853113"/>
          <p14:tracePt t="64694" x="6634163" y="5845175"/>
          <p14:tracePt t="64696" x="6610350" y="5845175"/>
          <p14:tracePt t="64698" x="6586538" y="5837238"/>
          <p14:tracePt t="64700" x="6562725" y="5829300"/>
          <p14:tracePt t="64702" x="6538913" y="5821363"/>
          <p14:tracePt t="64704" x="6515100" y="5813425"/>
          <p14:tracePt t="64706" x="6491288" y="5805488"/>
          <p14:tracePt t="64708" x="6459538" y="5797550"/>
          <p14:tracePt t="64710" x="6442075" y="5789613"/>
          <p14:tracePt t="64712" x="6410325" y="5781675"/>
          <p14:tracePt t="64714" x="6386513" y="5773738"/>
          <p14:tracePt t="64716" x="6354763" y="5765800"/>
          <p14:tracePt t="64719" x="6323013" y="5749925"/>
          <p14:tracePt t="64720" x="6291263" y="5741988"/>
          <p14:tracePt t="64722" x="6259513" y="5726113"/>
          <p14:tracePt t="64724" x="6219825" y="5710238"/>
          <p14:tracePt t="64726" x="6188075" y="5694363"/>
          <p14:tracePt t="64728" x="6148388" y="5678488"/>
          <p14:tracePt t="64730" x="6108700" y="5653088"/>
          <p14:tracePt t="64732" x="6059488" y="5637213"/>
          <p14:tracePt t="64734" x="6019800" y="5613400"/>
          <p14:tracePt t="64736" x="5964238" y="5597525"/>
          <p14:tracePt t="64739" x="5916613" y="5573713"/>
          <p14:tracePt t="64741" x="5868988" y="5549900"/>
          <p14:tracePt t="64742" x="5797550" y="5518150"/>
          <p14:tracePt t="64744" x="5757863" y="5502275"/>
          <p14:tracePt t="64749" x="5645150" y="5446713"/>
          <p14:tracePt t="64751" x="5589588" y="5422900"/>
          <p14:tracePt t="64755" x="5478463" y="5375275"/>
          <p14:tracePt t="64756" x="5414963" y="5351463"/>
          <p14:tracePt t="64759" x="5365750" y="5327650"/>
          <p14:tracePt t="64767" x="5175250" y="5238750"/>
          <p14:tracePt t="64771" x="5087938" y="5199063"/>
          <p14:tracePt t="64773" x="5046663" y="5183188"/>
          <p14:tracePt t="64776" x="5006975" y="5167313"/>
          <p14:tracePt t="64781" x="4879975" y="5103813"/>
          <p14:tracePt t="64782" x="4840288" y="5087938"/>
          <p14:tracePt t="64785" x="4800600" y="5072063"/>
          <p14:tracePt t="64787" x="4760913" y="5056188"/>
          <p14:tracePt t="64788" x="4721225" y="5040313"/>
          <p14:tracePt t="64792" x="4679950" y="5024438"/>
          <p14:tracePt t="64795" x="4608513" y="4992688"/>
          <p14:tracePt t="64796" x="4576763" y="4984750"/>
          <p14:tracePt t="64798" x="4545013" y="4967288"/>
          <p14:tracePt t="64800" x="4513263" y="4959350"/>
          <p14:tracePt t="64804" x="4481513" y="4943475"/>
          <p14:tracePt t="64805" x="4449763" y="4927600"/>
          <p14:tracePt t="64807" x="4418013" y="4919663"/>
          <p14:tracePt t="64813" x="4329113" y="4879975"/>
          <p14:tracePt t="64815" x="4305300" y="4872038"/>
          <p14:tracePt t="64816" x="4273550" y="4856163"/>
          <p14:tracePt t="64821" x="4225925" y="4832350"/>
          <p14:tracePt t="64823" x="4194175" y="4824413"/>
          <p14:tracePt t="64829" x="4122738" y="4784725"/>
          <p14:tracePt t="64830" x="4090988" y="4768850"/>
          <p14:tracePt t="64832" x="4067175" y="4752975"/>
          <p14:tracePt t="64835" x="4043363" y="4737100"/>
          <p14:tracePt t="64837" x="4019550" y="4721225"/>
          <p14:tracePt t="64838" x="3994150" y="4705350"/>
          <p14:tracePt t="64845" x="3914775" y="4649788"/>
          <p14:tracePt t="64846" x="3898900" y="4633913"/>
          <p14:tracePt t="64848" x="3875088" y="4616450"/>
          <p14:tracePt t="64850" x="3851275" y="4600575"/>
          <p14:tracePt t="64854" x="3827463" y="4576763"/>
          <p14:tracePt t="64857" x="3787775" y="4545013"/>
          <p14:tracePt t="64861" x="3756025" y="4513263"/>
          <p14:tracePt t="64863" x="3740150" y="4497388"/>
          <p14:tracePt t="64864" x="3724275" y="4481513"/>
          <p14:tracePt t="64867" x="3716338" y="4465638"/>
          <p14:tracePt t="64871" x="3692525" y="4433888"/>
          <p14:tracePt t="64874" x="3676650" y="4418013"/>
          <p14:tracePt t="64877" x="3660775" y="4386263"/>
          <p14:tracePt t="64879" x="3643313" y="4362450"/>
          <p14:tracePt t="64880" x="3635375" y="4354513"/>
          <p14:tracePt t="64882" x="3627438" y="4338638"/>
          <p14:tracePt t="64884" x="3619500" y="4322763"/>
          <p14:tracePt t="64887" x="3611563" y="4306888"/>
          <p14:tracePt t="64888" x="3603625" y="4291013"/>
          <p14:tracePt t="64890" x="3595688" y="4281488"/>
          <p14:tracePt t="64895" x="3579813" y="4249738"/>
          <p14:tracePt t="64897" x="3571875" y="4233863"/>
          <p14:tracePt t="64898" x="3563938" y="4217988"/>
          <p14:tracePt t="64900" x="3556000" y="4202113"/>
          <p14:tracePt t="64904" x="3548063" y="4186238"/>
          <p14:tracePt t="64905" x="3540125" y="4170363"/>
          <p14:tracePt t="64907" x="3532188" y="4162425"/>
          <p14:tracePt t="64911" x="3516313" y="4130675"/>
          <p14:tracePt t="64912" x="3508375" y="4114800"/>
          <p14:tracePt t="64914" x="3500438" y="4106863"/>
          <p14:tracePt t="64916" x="3492500" y="4090988"/>
          <p14:tracePt t="64921" x="3476625" y="4067175"/>
          <p14:tracePt t="64922" x="3476625" y="4059238"/>
          <p14:tracePt t="64927" x="3460750" y="4035425"/>
          <p14:tracePt t="64929" x="3452813" y="4019550"/>
          <p14:tracePt t="64931" x="3452813" y="4011613"/>
          <p14:tracePt t="64932" x="3444875" y="4003675"/>
          <p14:tracePt t="64937" x="3436938" y="3979863"/>
          <p14:tracePt t="64939" x="3429000" y="3971925"/>
          <p14:tracePt t="64943" x="3413125" y="3948113"/>
          <p14:tracePt t="64944" x="3413125" y="3938588"/>
          <p14:tracePt t="64946" x="3397250" y="3922713"/>
          <p14:tracePt t="64948" x="3397250" y="3914775"/>
          <p14:tracePt t="64951" x="3389313" y="3906838"/>
          <p14:tracePt t="64953" x="3381375" y="3890963"/>
          <p14:tracePt t="64955" x="3373438" y="3883025"/>
          <p14:tracePt t="64959" x="3357563" y="3859213"/>
          <p14:tracePt t="64960" x="3349625" y="3851275"/>
          <p14:tracePt t="64973" x="3284538" y="3771900"/>
          <p14:tracePt t="64974" x="3268663" y="3763963"/>
          <p14:tracePt t="64978" x="3260725" y="3748088"/>
          <p14:tracePt t="64981" x="3228975" y="3724275"/>
          <p14:tracePt t="64982" x="3221038" y="3716338"/>
          <p14:tracePt t="64985" x="3205163" y="3700463"/>
          <p14:tracePt t="64988" x="3197225" y="3692525"/>
          <p14:tracePt t="64989" x="3181350" y="3676650"/>
          <p14:tracePt t="64993" x="3157538" y="3652838"/>
          <p14:tracePt t="64995" x="3141663" y="3644900"/>
          <p14:tracePt t="64997" x="3133725" y="3636963"/>
          <p14:tracePt t="64999" x="3117850" y="3621088"/>
          <p14:tracePt t="65000" x="3109913" y="3613150"/>
          <p14:tracePt t="65003" x="3094038" y="3605213"/>
          <p14:tracePt t="65004" x="3086100" y="3595688"/>
          <p14:tracePt t="65008" x="3078163" y="3587750"/>
          <p14:tracePt t="65011" x="3054350" y="3571875"/>
          <p14:tracePt t="65012" x="3046413" y="3563938"/>
          <p14:tracePt t="65015" x="3038475" y="3556000"/>
          <p14:tracePt t="65016" x="3030538" y="3548063"/>
          <p14:tracePt t="65020" x="3022600" y="3540125"/>
          <p14:tracePt t="65024" x="3014663" y="3532188"/>
          <p14:tracePt t="65028" x="3006725" y="3524250"/>
          <p14:tracePt t="65037" x="2998788" y="3516313"/>
          <p14:tracePt t="65101" x="2998788" y="3508375"/>
          <p14:tracePt t="65107" x="2998788" y="3500438"/>
          <p14:tracePt t="65109" x="2998788" y="3492500"/>
          <p14:tracePt t="65112" x="2990850" y="3484563"/>
          <p14:tracePt t="65114" x="2990850" y="3476625"/>
          <p14:tracePt t="65116" x="2990850" y="3468688"/>
          <p14:tracePt t="65120" x="2990850" y="3452813"/>
          <p14:tracePt t="65123" x="2982913" y="3436938"/>
          <p14:tracePt t="65125" x="2982913" y="3429000"/>
          <p14:tracePt t="65126" x="2982913" y="3421063"/>
          <p14:tracePt t="65128" x="2974975" y="3413125"/>
          <p14:tracePt t="65130" x="2974975" y="3405188"/>
          <p14:tracePt t="65132" x="2974975" y="3397250"/>
          <p14:tracePt t="65135" x="2974975" y="3389313"/>
          <p14:tracePt t="65137" x="2967038" y="3381375"/>
          <p14:tracePt t="65139" x="2967038" y="3373438"/>
          <p14:tracePt t="65141" x="2967038" y="3365500"/>
          <p14:tracePt t="65142" x="2967038" y="3357563"/>
          <p14:tracePt t="65144" x="2967038" y="3349625"/>
          <p14:tracePt t="65146" x="2967038" y="3341688"/>
          <p14:tracePt t="65148" x="2957513" y="3333750"/>
          <p14:tracePt t="65150" x="2957513" y="3325813"/>
          <p14:tracePt t="65155" x="2957513" y="3317875"/>
          <p14:tracePt t="65157" x="2957513" y="3309938"/>
          <p14:tracePt t="65158" x="2957513" y="3302000"/>
          <p14:tracePt t="65160" x="2949575" y="3294063"/>
          <p14:tracePt t="65162" x="2949575" y="3278188"/>
          <p14:tracePt t="65164" x="2949575" y="3270250"/>
          <p14:tracePt t="65166" x="2949575" y="3262313"/>
          <p14:tracePt t="65171" x="2949575" y="3244850"/>
          <p14:tracePt t="65173" x="2949575" y="3236913"/>
          <p14:tracePt t="65174" x="2949575" y="3228975"/>
          <p14:tracePt t="65176" x="2941638" y="3221038"/>
          <p14:tracePt t="65178" x="2941638" y="3213100"/>
          <p14:tracePt t="65180" x="2941638" y="3205163"/>
          <p14:tracePt t="65182" x="2941638" y="3197225"/>
          <p14:tracePt t="65184" x="2941638" y="3189288"/>
          <p14:tracePt t="65187" x="2941638" y="3181350"/>
          <p14:tracePt t="65189" x="2941638" y="3173413"/>
          <p14:tracePt t="65192" x="2941638" y="3165475"/>
          <p14:tracePt t="65194" x="2941638" y="3157538"/>
          <p14:tracePt t="65196" x="2941638" y="3149600"/>
          <p14:tracePt t="65198" x="2933700" y="3149600"/>
          <p14:tracePt t="65201" x="2933700" y="3141663"/>
          <p14:tracePt t="65205" x="2933700" y="3125788"/>
          <p14:tracePt t="65209" x="2933700" y="3117850"/>
          <p14:tracePt t="65210" x="2933700" y="3109913"/>
          <p14:tracePt t="65214" x="2933700" y="3101975"/>
          <p14:tracePt t="65216" x="2933700" y="3094038"/>
          <p14:tracePt t="65221" x="2925763" y="3086100"/>
          <p14:tracePt t="65223" x="2925763" y="3078163"/>
          <p14:tracePt t="65224" x="2925763" y="3070225"/>
          <p14:tracePt t="65228" x="2925763" y="3054350"/>
          <p14:tracePt t="65232" x="2925763" y="3046413"/>
          <p14:tracePt t="65235" x="2925763" y="3038475"/>
          <p14:tracePt t="65237" x="2925763" y="3030538"/>
          <p14:tracePt t="65239" x="2917825" y="3022600"/>
          <p14:tracePt t="65240" x="2917825" y="3014663"/>
          <p14:tracePt t="65244" x="2917825" y="3006725"/>
          <p14:tracePt t="65246" x="2917825" y="2998788"/>
          <p14:tracePt t="65248" x="2917825" y="2990850"/>
          <p14:tracePt t="65253" x="2917825" y="2982913"/>
          <p14:tracePt t="65256" x="2917825" y="2974975"/>
          <p14:tracePt t="65258" x="2917825" y="2967038"/>
          <p14:tracePt t="65262" x="2917825" y="2959100"/>
          <p14:tracePt t="65266" x="2917825" y="2951163"/>
          <p14:tracePt t="65271" x="2917825" y="2943225"/>
          <p14:tracePt t="65273" x="2925763" y="2943225"/>
          <p14:tracePt t="65274" x="2925763" y="2935288"/>
          <p14:tracePt t="65278" x="2925763" y="2927350"/>
          <p14:tracePt t="65285" x="2933700" y="2919413"/>
          <p14:tracePt t="65289" x="2933700" y="2909888"/>
          <p14:tracePt t="65292" x="2941638" y="2901950"/>
          <p14:tracePt t="65298" x="2941638" y="2894013"/>
          <p14:tracePt t="65301" x="2949575" y="2894013"/>
          <p14:tracePt t="65304" x="2949575" y="2886075"/>
          <p14:tracePt t="65306" x="2957513" y="2878138"/>
          <p14:tracePt t="65310" x="2957513" y="2870200"/>
          <p14:tracePt t="65312" x="2967038" y="2870200"/>
          <p14:tracePt t="65314" x="2967038" y="2862263"/>
          <p14:tracePt t="65316" x="2974975" y="2862263"/>
          <p14:tracePt t="65321" x="2982913" y="2854325"/>
          <p14:tracePt t="65323" x="2982913" y="2846388"/>
          <p14:tracePt t="65326" x="2990850" y="2846388"/>
          <p14:tracePt t="65327" x="2990850" y="2838450"/>
          <p14:tracePt t="65328" x="2998788" y="2838450"/>
          <p14:tracePt t="65330" x="2998788" y="2830513"/>
          <p14:tracePt t="65332" x="3006725" y="2830513"/>
          <p14:tracePt t="65335" x="3014663" y="2822575"/>
          <p14:tracePt t="65339" x="3022600" y="2814638"/>
          <p14:tracePt t="65343" x="3030538" y="2806700"/>
          <p14:tracePt t="65344" x="3038475" y="2806700"/>
          <p14:tracePt t="65346" x="3038475" y="2798763"/>
          <p14:tracePt t="65348" x="3046413" y="2798763"/>
          <p14:tracePt t="65350" x="3054350" y="2790825"/>
          <p14:tracePt t="65355" x="3062288" y="2782888"/>
          <p14:tracePt t="65360" x="3070225" y="2774950"/>
          <p14:tracePt t="65361" x="3078163" y="2774950"/>
          <p14:tracePt t="65362" x="3078163" y="2767013"/>
          <p14:tracePt t="65364" x="3086100" y="2767013"/>
          <p14:tracePt t="65370" x="3094038" y="2759075"/>
          <p14:tracePt t="65374" x="3101975" y="2751138"/>
          <p14:tracePt t="65378" x="3109913" y="2751138"/>
          <p14:tracePt t="65380" x="3109913" y="2743200"/>
          <p14:tracePt t="65385" x="3117850" y="2743200"/>
          <p14:tracePt t="65388" x="3117850" y="2735263"/>
          <p14:tracePt t="65392" x="3125788" y="2735263"/>
          <p14:tracePt t="65394" x="3125788" y="2727325"/>
          <p14:tracePt t="65398" x="3133725" y="2727325"/>
          <p14:tracePt t="65406" x="3141663" y="2727325"/>
          <p14:tracePt t="65408" x="3141663" y="2719388"/>
          <p14:tracePt t="65459" x="3149600" y="2719388"/>
          <p14:tracePt t="65513" x="3141663" y="2719388"/>
          <p14:tracePt t="65537" x="3141663" y="2727325"/>
          <p14:tracePt t="65557" x="3141663" y="2735263"/>
          <p14:tracePt t="65566" x="3149600" y="2735263"/>
          <p14:tracePt t="65593" x="3149600" y="2727325"/>
          <p14:tracePt t="65597" x="3141663" y="2727325"/>
          <p14:tracePt t="65612" x="3141663" y="2735263"/>
          <p14:tracePt t="65619" x="3141663" y="2727325"/>
          <p14:tracePt t="65733" x="3149600" y="2727325"/>
          <p14:tracePt t="65741" x="3157538" y="2727325"/>
          <p14:tracePt t="65745" x="3165475" y="2719388"/>
          <p14:tracePt t="65747" x="3173413" y="2719388"/>
          <p14:tracePt t="65748" x="3189288" y="2719388"/>
          <p14:tracePt t="65750" x="3205163" y="2719388"/>
          <p14:tracePt t="65754" x="3221038" y="2711450"/>
          <p14:tracePt t="65756" x="3244850" y="2711450"/>
          <p14:tracePt t="65757" x="3268663" y="2703513"/>
          <p14:tracePt t="65758" x="3300413" y="2703513"/>
          <p14:tracePt t="65760" x="3317875" y="2695575"/>
          <p14:tracePt t="65763" x="3341688" y="2695575"/>
          <p14:tracePt t="65764" x="3373438" y="2687638"/>
          <p14:tracePt t="65766" x="3397250" y="2679700"/>
          <p14:tracePt t="65771" x="3460750" y="2671763"/>
          <p14:tracePt t="65773" x="3484563" y="2671763"/>
          <p14:tracePt t="65775" x="3516313" y="2671763"/>
          <p14:tracePt t="65778" x="3540125" y="2663825"/>
          <p14:tracePt t="65779" x="3579813" y="2663825"/>
          <p14:tracePt t="65780" x="3595688" y="2663825"/>
          <p14:tracePt t="65782" x="3627438" y="2663825"/>
          <p14:tracePt t="65785" x="3660775" y="2663825"/>
          <p14:tracePt t="65788" x="3684588" y="2663825"/>
          <p14:tracePt t="65789" x="3724275" y="2663825"/>
          <p14:tracePt t="65793" x="3771900" y="2663825"/>
          <p14:tracePt t="65795" x="3795713" y="2663825"/>
          <p14:tracePt t="65797" x="3827463" y="2663825"/>
          <p14:tracePt t="65798" x="3859213" y="2671763"/>
          <p14:tracePt t="65800" x="3883025" y="2671763"/>
          <p14:tracePt t="65803" x="3914775" y="2671763"/>
          <p14:tracePt t="65805" x="3946525" y="2679700"/>
          <p14:tracePt t="65806" x="3978275" y="2679700"/>
          <p14:tracePt t="65809" x="4027488" y="2679700"/>
          <p14:tracePt t="65810" x="4051300" y="2687638"/>
          <p14:tracePt t="65812" x="4090988" y="2687638"/>
          <p14:tracePt t="65814" x="4122738" y="2687638"/>
          <p14:tracePt t="65816" x="4162425" y="2687638"/>
          <p14:tracePt t="65821" x="4233863" y="2695575"/>
          <p14:tracePt t="65823" x="4273550" y="2695575"/>
          <p14:tracePt t="65826" x="4313238" y="2695575"/>
          <p14:tracePt t="65827" x="4352925" y="2703513"/>
          <p14:tracePt t="65828" x="4402138" y="2703513"/>
          <p14:tracePt t="65830" x="4433888" y="2711450"/>
          <p14:tracePt t="65832" x="4473575" y="2711450"/>
          <p14:tracePt t="65835" x="4505325" y="2719388"/>
          <p14:tracePt t="65837" x="4545013" y="2719388"/>
          <p14:tracePt t="65843" x="4664075" y="2727325"/>
          <p14:tracePt t="65845" x="4695825" y="2727325"/>
          <p14:tracePt t="65846" x="4737100" y="2735263"/>
          <p14:tracePt t="65848" x="4784725" y="2735263"/>
          <p14:tracePt t="65850" x="4808538" y="2735263"/>
          <p14:tracePt t="65853" x="4840288" y="2735263"/>
          <p14:tracePt t="65855" x="4879975" y="2743200"/>
          <p14:tracePt t="65859" x="4951413" y="2743200"/>
          <p14:tracePt t="65860" x="4983163" y="2751138"/>
          <p14:tracePt t="65862" x="5014913" y="2751138"/>
          <p14:tracePt t="65865" x="5056188" y="2759075"/>
          <p14:tracePt t="65866" x="5087938" y="2759075"/>
          <p14:tracePt t="65872" x="5191125" y="2774950"/>
          <p14:tracePt t="65877" x="5262563" y="2774950"/>
          <p14:tracePt t="65879" x="5294313" y="2782888"/>
          <p14:tracePt t="65880" x="5326063" y="2782888"/>
          <p14:tracePt t="65882" x="5365750" y="2782888"/>
          <p14:tracePt t="65885" x="5397500" y="2782888"/>
          <p14:tracePt t="65887" x="5430838" y="2790825"/>
          <p14:tracePt t="65888" x="5478463" y="2790825"/>
          <p14:tracePt t="65891" x="5502275" y="2790825"/>
          <p14:tracePt t="65892" x="5534025" y="2798763"/>
          <p14:tracePt t="65894" x="5565775" y="2798763"/>
          <p14:tracePt t="65896" x="5597525" y="2798763"/>
          <p14:tracePt t="65898" x="5629275" y="2798763"/>
          <p14:tracePt t="65900" x="5653088" y="2798763"/>
          <p14:tracePt t="65904" x="5684838" y="2798763"/>
          <p14:tracePt t="65906" x="5716588" y="2798763"/>
          <p14:tracePt t="65908" x="5740400" y="2798763"/>
          <p14:tracePt t="65909" x="5781675" y="2798763"/>
          <p14:tracePt t="65910" x="5797550" y="2798763"/>
          <p14:tracePt t="65912" x="5829300" y="2790825"/>
          <p14:tracePt t="65914" x="5853113" y="2790825"/>
          <p14:tracePt t="65916" x="5884863" y="2790825"/>
          <p14:tracePt t="65921" x="5932488" y="2774950"/>
          <p14:tracePt t="65923" x="5956300" y="2774950"/>
          <p14:tracePt t="65925" x="5988050" y="2767013"/>
          <p14:tracePt t="65926" x="6011863" y="2759075"/>
          <p14:tracePt t="65928" x="6043613" y="2751138"/>
          <p14:tracePt t="65930" x="6059488" y="2751138"/>
          <p14:tracePt t="65932" x="6083300" y="2743200"/>
          <p14:tracePt t="65934" x="6108700" y="2735263"/>
          <p14:tracePt t="65937" x="6132513" y="2735263"/>
          <p14:tracePt t="65939" x="6156325" y="2727325"/>
          <p14:tracePt t="65941" x="6172200" y="2719388"/>
          <p14:tracePt t="65942" x="6196013" y="2711450"/>
          <p14:tracePt t="65944" x="6211888" y="2703513"/>
          <p14:tracePt t="65946" x="6227763" y="2695575"/>
          <p14:tracePt t="65948" x="6251575" y="2687638"/>
          <p14:tracePt t="65951" x="6267450" y="2687638"/>
          <p14:tracePt t="65954" x="6283325" y="2679700"/>
          <p14:tracePt t="65959" x="6323013" y="2663825"/>
          <p14:tracePt t="65963" x="6346825" y="2647950"/>
          <p14:tracePt t="65965" x="6362700" y="2647950"/>
          <p14:tracePt t="65966" x="6370638" y="2640013"/>
          <p14:tracePt t="65971" x="6386513" y="2632075"/>
          <p14:tracePt t="65973" x="6402388" y="2624138"/>
          <p14:tracePt t="65977" x="6418263" y="2616200"/>
          <p14:tracePt t="65978" x="6426200" y="2608263"/>
          <p14:tracePt t="65982" x="6434138" y="2608263"/>
          <p14:tracePt t="65984" x="6442075" y="2600325"/>
          <p14:tracePt t="65989" x="6451600" y="2592388"/>
          <p14:tracePt t="65992" x="6459538" y="2592388"/>
          <p14:tracePt t="65994" x="6459538" y="2584450"/>
          <p14:tracePt t="65997" x="6467475" y="2584450"/>
          <p14:tracePt t="65998" x="6467475" y="2576513"/>
          <p14:tracePt t="66000" x="6475413" y="2576513"/>
          <p14:tracePt t="66004" x="6475413" y="2566988"/>
          <p14:tracePt t="66007" x="6483350" y="2566988"/>
          <p14:tracePt t="66011" x="6483350" y="2559050"/>
          <p14:tracePt t="66013" x="6491288" y="2559050"/>
          <p14:tracePt t="66016" x="6491288" y="2551113"/>
          <p14:tracePt t="66021" x="6499225" y="2543175"/>
          <p14:tracePt t="66024" x="6507163" y="2543175"/>
          <p14:tracePt t="66025" x="6507163" y="2535238"/>
          <p14:tracePt t="66027" x="6515100" y="2535238"/>
          <p14:tracePt t="66029" x="6523038" y="2535238"/>
          <p14:tracePt t="66030" x="6523038" y="2527300"/>
          <p14:tracePt t="66032" x="6530975" y="2527300"/>
          <p14:tracePt t="66035" x="6530975" y="2519363"/>
          <p14:tracePt t="66037" x="6538913" y="2519363"/>
          <p14:tracePt t="66040" x="6546850" y="2511425"/>
          <p14:tracePt t="66042" x="6554788" y="2503488"/>
          <p14:tracePt t="66046" x="6562725" y="2495550"/>
          <p14:tracePt t="66048" x="6570663" y="2495550"/>
          <p14:tracePt t="66050" x="6570663" y="2487613"/>
          <p14:tracePt t="66054" x="6578600" y="2487613"/>
          <p14:tracePt t="66056" x="6578600" y="2479675"/>
          <p14:tracePt t="66059" x="6586538" y="2479675"/>
          <p14:tracePt t="66062" x="6594475" y="2471738"/>
          <p14:tracePt t="66071" x="6602413" y="2463800"/>
          <p14:tracePt t="66074" x="6610350" y="2463800"/>
          <p14:tracePt t="66078" x="6618288" y="2455863"/>
          <p14:tracePt t="66082" x="6626225" y="2455863"/>
          <p14:tracePt t="66085" x="6626225" y="2447925"/>
          <p14:tracePt t="66087" x="6634163" y="2447925"/>
          <p14:tracePt t="66088" x="6642100" y="2447925"/>
          <p14:tracePt t="66093" x="6650038" y="2439988"/>
          <p14:tracePt t="66096" x="6657975" y="2439988"/>
          <p14:tracePt t="66098" x="6665913" y="2432050"/>
          <p14:tracePt t="66100" x="6673850" y="2432050"/>
          <p14:tracePt t="66103" x="6681788" y="2432050"/>
          <p14:tracePt t="66105" x="6689725" y="2432050"/>
          <p14:tracePt t="66109" x="6705600" y="2424113"/>
          <p14:tracePt t="66110" x="6713538" y="2424113"/>
          <p14:tracePt t="66112" x="6721475" y="2424113"/>
          <p14:tracePt t="66114" x="6729413" y="2424113"/>
          <p14:tracePt t="66116" x="6737350" y="2416175"/>
          <p14:tracePt t="66125" x="6769100" y="2416175"/>
          <p14:tracePt t="66127" x="6784975" y="2408238"/>
          <p14:tracePt t="66128" x="6794500" y="2408238"/>
          <p14:tracePt t="66130" x="6802438" y="2408238"/>
          <p14:tracePt t="66132" x="6810375" y="2408238"/>
          <p14:tracePt t="66135" x="6826250" y="2408238"/>
          <p14:tracePt t="66137" x="6834188" y="2408238"/>
          <p14:tracePt t="66139" x="6842125" y="2400300"/>
          <p14:tracePt t="66141" x="6858000" y="2400300"/>
          <p14:tracePt t="66142" x="6865938" y="2400300"/>
          <p14:tracePt t="66144" x="6873875" y="2400300"/>
          <p14:tracePt t="66146" x="6889750" y="2392363"/>
          <p14:tracePt t="66148" x="6905625" y="2392363"/>
          <p14:tracePt t="66150" x="6913563" y="2392363"/>
          <p14:tracePt t="66155" x="6929438" y="2384425"/>
          <p14:tracePt t="66157" x="6945313" y="2384425"/>
          <p14:tracePt t="66158" x="6953250" y="2384425"/>
          <p14:tracePt t="66160" x="6969125" y="2376488"/>
          <p14:tracePt t="66162" x="6977063" y="2376488"/>
          <p14:tracePt t="66164" x="6985000" y="2368550"/>
          <p14:tracePt t="66166" x="7000875" y="2368550"/>
          <p14:tracePt t="66171" x="7016750" y="2360613"/>
          <p14:tracePt t="66173" x="7032625" y="2352675"/>
          <p14:tracePt t="66175" x="7040563" y="2352675"/>
          <p14:tracePt t="66176" x="7048500" y="2344738"/>
          <p14:tracePt t="66178" x="7056438" y="2344738"/>
          <p14:tracePt t="66180" x="7064375" y="2336800"/>
          <p14:tracePt t="66182" x="7072313" y="2336800"/>
          <p14:tracePt t="66185" x="7080250" y="2336800"/>
          <p14:tracePt t="66187" x="7088188" y="2328863"/>
          <p14:tracePt t="66188" x="7096125" y="2328863"/>
          <p14:tracePt t="66191" x="7104063" y="2320925"/>
          <p14:tracePt t="66194" x="7112000" y="2320925"/>
          <p14:tracePt t="66196" x="7119938" y="2312988"/>
          <p14:tracePt t="66198" x="7127875" y="2312988"/>
          <p14:tracePt t="66201" x="7135813" y="2312988"/>
          <p14:tracePt t="66204" x="7145338" y="2305050"/>
          <p14:tracePt t="66209" x="7161213" y="2297113"/>
          <p14:tracePt t="66210" x="7169150" y="2297113"/>
          <p14:tracePt t="66212" x="7177088" y="2289175"/>
          <p14:tracePt t="66216" x="7185025" y="2281238"/>
          <p14:tracePt t="66221" x="7200900" y="2273300"/>
          <p14:tracePt t="66225" x="7208838" y="2273300"/>
          <p14:tracePt t="66226" x="7216775" y="2265363"/>
          <p14:tracePt t="66228" x="7224713" y="2257425"/>
          <p14:tracePt t="66231" x="7232650" y="2257425"/>
          <p14:tracePt t="66233" x="7240588" y="2257425"/>
          <p14:tracePt t="66235" x="7248525" y="2249488"/>
          <p14:tracePt t="66239" x="7264400" y="2241550"/>
          <p14:tracePt t="66241" x="7272338" y="2233613"/>
          <p14:tracePt t="66244" x="7280275" y="2233613"/>
          <p14:tracePt t="66245" x="7288213" y="2224088"/>
          <p14:tracePt t="66247" x="7296150" y="2216150"/>
          <p14:tracePt t="66248" x="7312025" y="2208213"/>
          <p14:tracePt t="66250" x="7319963" y="2208213"/>
          <p14:tracePt t="66254" x="7327900" y="2200275"/>
          <p14:tracePt t="66255" x="7335838" y="2192338"/>
          <p14:tracePt t="66256" x="7343775" y="2192338"/>
          <p14:tracePt t="66259" x="7359650" y="2184400"/>
          <p14:tracePt t="66263" x="7375525" y="2176463"/>
          <p14:tracePt t="66265" x="7383463" y="2168525"/>
          <p14:tracePt t="66266" x="7399338" y="2160588"/>
          <p14:tracePt t="66270" x="7415213" y="2144713"/>
          <p14:tracePt t="66272" x="7431088" y="2144713"/>
          <p14:tracePt t="66274" x="7439025" y="2136775"/>
          <p14:tracePt t="66276" x="7446963" y="2128838"/>
          <p14:tracePt t="66278" x="7454900" y="2120900"/>
          <p14:tracePt t="66280" x="7470775" y="2112963"/>
          <p14:tracePt t="66282" x="7478713" y="2105025"/>
          <p14:tracePt t="66284" x="7486650" y="2097088"/>
          <p14:tracePt t="66286" x="7496175" y="2097088"/>
          <p14:tracePt t="66288" x="7512050" y="2089150"/>
          <p14:tracePt t="66290" x="7519988" y="2081213"/>
          <p14:tracePt t="66292" x="7527925" y="2073275"/>
          <p14:tracePt t="66294" x="7543800" y="2073275"/>
          <p14:tracePt t="66296" x="7551738" y="2065338"/>
          <p14:tracePt t="66298" x="7567613" y="2057400"/>
          <p14:tracePt t="66300" x="7575550" y="2049463"/>
          <p14:tracePt t="66303" x="7583488" y="2041525"/>
          <p14:tracePt t="66304" x="7599363" y="2041525"/>
          <p14:tracePt t="66307" x="7607300" y="2033588"/>
          <p14:tracePt t="66314" x="7646988" y="2017713"/>
          <p14:tracePt t="66315" x="7654925" y="2017713"/>
          <p14:tracePt t="66316" x="7662863" y="2009775"/>
          <p14:tracePt t="66321" x="7686675" y="2001838"/>
          <p14:tracePt t="66322" x="7694613" y="2001838"/>
          <p14:tracePt t="66329" x="7734300" y="1993900"/>
          <p14:tracePt t="66331" x="7742238" y="1993900"/>
          <p14:tracePt t="66332" x="7750175" y="1985963"/>
          <p14:tracePt t="66335" x="7758113" y="1985963"/>
          <p14:tracePt t="66337" x="7766050" y="1985963"/>
          <p14:tracePt t="66341" x="7781925" y="1978025"/>
          <p14:tracePt t="66343" x="7797800" y="1978025"/>
          <p14:tracePt t="66345" x="7805738" y="1970088"/>
          <p14:tracePt t="66346" x="7813675" y="1970088"/>
          <p14:tracePt t="66348" x="7829550" y="1970088"/>
          <p14:tracePt t="66350" x="7839075" y="1970088"/>
          <p14:tracePt t="66353" x="7847013" y="1962150"/>
          <p14:tracePt t="66357" x="7862888" y="1962150"/>
          <p14:tracePt t="66359" x="7870825" y="1962150"/>
          <p14:tracePt t="66360" x="7878763" y="1954213"/>
          <p14:tracePt t="66362" x="7886700" y="1954213"/>
          <p14:tracePt t="66366" x="7894638" y="1954213"/>
          <p14:tracePt t="66370" x="7902575" y="1946275"/>
          <p14:tracePt t="66374" x="7910513" y="1946275"/>
          <p14:tracePt t="66376" x="7918450" y="1946275"/>
          <p14:tracePt t="66378" x="7918450" y="1938338"/>
          <p14:tracePt t="66382" x="7926388" y="1938338"/>
          <p14:tracePt t="66443" x="7934325" y="1938338"/>
          <p14:tracePt t="66453" x="7926388" y="1930400"/>
          <p14:tracePt t="66458" x="7918450" y="1930400"/>
          <p14:tracePt t="66465" x="7910513" y="1930400"/>
          <p14:tracePt t="66472" x="7902575" y="1930400"/>
          <p14:tracePt t="66625" x="7894638" y="1930400"/>
          <p14:tracePt t="66627" x="7894638" y="1922463"/>
          <p14:tracePt t="66633" x="7894638" y="1914525"/>
          <p14:tracePt t="66639" x="7886700" y="1906588"/>
          <p14:tracePt t="66641" x="7886700" y="1898650"/>
          <p14:tracePt t="66644" x="7878763" y="1890713"/>
          <p14:tracePt t="66648" x="7878763" y="1881188"/>
          <p14:tracePt t="66650" x="7870825" y="1881188"/>
          <p14:tracePt t="66654" x="7870825" y="1873250"/>
          <p14:tracePt t="66656" x="7862888" y="1865313"/>
          <p14:tracePt t="66661" x="7862888" y="1857375"/>
          <p14:tracePt t="66664" x="7854950" y="1849438"/>
          <p14:tracePt t="66670" x="7854950" y="1841500"/>
          <p14:tracePt t="66674" x="7847013" y="1833563"/>
          <p14:tracePt t="66676" x="7847013" y="1825625"/>
          <p14:tracePt t="66679" x="7839075" y="1817688"/>
          <p14:tracePt t="66685" x="7839075" y="1809750"/>
          <p14:tracePt t="66688" x="7829550" y="1809750"/>
          <p14:tracePt t="66689" x="7829550" y="1801813"/>
          <p14:tracePt t="66692" x="7821613" y="1793875"/>
          <p14:tracePt t="66696" x="7821613" y="1785938"/>
          <p14:tracePt t="66698" x="7813675" y="1778000"/>
          <p14:tracePt t="66705" x="7813675" y="1770063"/>
          <p14:tracePt t="66707" x="7805738" y="1770063"/>
          <p14:tracePt t="66708" x="7805738" y="1762125"/>
          <p14:tracePt t="66712" x="7797800" y="1754188"/>
          <p14:tracePt t="66716" x="7789863" y="1746250"/>
          <p14:tracePt t="66721" x="7789863" y="1738313"/>
          <p14:tracePt t="66725" x="7781925" y="1730375"/>
          <p14:tracePt t="66726" x="7773988" y="1730375"/>
          <p14:tracePt t="66728" x="7766050" y="1722438"/>
          <p14:tracePt t="66732" x="7766050" y="1714500"/>
          <p14:tracePt t="66735" x="7758113" y="1714500"/>
          <p14:tracePt t="66737" x="7750175" y="1706563"/>
          <p14:tracePt t="66739" x="7750175" y="1698625"/>
          <p14:tracePt t="66741" x="7742238" y="1698625"/>
          <p14:tracePt t="66744" x="7742238" y="1690688"/>
          <p14:tracePt t="66747" x="7734300" y="1690688"/>
          <p14:tracePt t="66750" x="7726363" y="1682750"/>
          <p14:tracePt t="66754" x="7718425" y="1682750"/>
          <p14:tracePt t="66759" x="7718425" y="1674813"/>
          <p14:tracePt t="66762" x="7710488" y="1674813"/>
          <p14:tracePt t="66771" x="7710488" y="1666875"/>
          <p14:tracePt t="66776" x="7702550" y="1666875"/>
          <p14:tracePt t="66875" x="7710488" y="1666875"/>
          <p14:tracePt t="66883" x="7710488" y="1674813"/>
          <p14:tracePt t="66893" x="7718425" y="1674813"/>
          <p14:tracePt t="66896" x="7718425" y="1682750"/>
          <p14:tracePt t="66904" x="7726363" y="1682750"/>
          <p14:tracePt t="66908" x="7726363" y="1690688"/>
          <p14:tracePt t="66912" x="7734300" y="1690688"/>
          <p14:tracePt t="66916" x="7734300" y="1698625"/>
          <p14:tracePt t="66921" x="7742238" y="1698625"/>
          <p14:tracePt t="66923" x="7750175" y="1706563"/>
          <p14:tracePt t="66926" x="7758113" y="1714500"/>
          <p14:tracePt t="66930" x="7766050" y="1722438"/>
          <p14:tracePt t="66932" x="7773988" y="1722438"/>
          <p14:tracePt t="66935" x="7773988" y="1730375"/>
          <p14:tracePt t="66939" x="7789863" y="1738313"/>
          <p14:tracePt t="66942" x="7789863" y="1746250"/>
          <p14:tracePt t="66943" x="7797800" y="1746250"/>
          <p14:tracePt t="66944" x="7805738" y="1754188"/>
          <p14:tracePt t="66946" x="7813675" y="1762125"/>
          <p14:tracePt t="66951" x="7821613" y="1770063"/>
          <p14:tracePt t="66961" x="7862888" y="1793875"/>
          <p14:tracePt t="66971" x="7902575" y="1825625"/>
          <p14:tracePt t="66972" x="7918450" y="1833563"/>
          <p14:tracePt t="66979" x="7942263" y="1849438"/>
          <p14:tracePt t="66981" x="7950200" y="1849438"/>
          <p14:tracePt t="66985" x="7966075" y="1857375"/>
          <p14:tracePt t="66988" x="7989888" y="1865313"/>
          <p14:tracePt t="66990" x="7997825" y="1873250"/>
          <p14:tracePt t="66992" x="8005763" y="1881188"/>
          <p14:tracePt t="66994" x="8021638" y="1881188"/>
          <p14:tracePt t="66996" x="8029575" y="1890713"/>
          <p14:tracePt t="66998" x="8037513" y="1890713"/>
          <p14:tracePt t="67000" x="8045450" y="1898650"/>
          <p14:tracePt t="67002" x="8053388" y="1898650"/>
          <p14:tracePt t="67004" x="8061325" y="1906588"/>
          <p14:tracePt t="67006" x="8069263" y="1906588"/>
          <p14:tracePt t="67008" x="8085138" y="1906588"/>
          <p14:tracePt t="67010" x="8093075" y="1914525"/>
          <p14:tracePt t="67012" x="8101013" y="1914525"/>
          <p14:tracePt t="67014" x="8108950" y="1922463"/>
          <p14:tracePt t="67016" x="8116888" y="1922463"/>
          <p14:tracePt t="67019" x="8132763" y="1922463"/>
          <p14:tracePt t="67021" x="8132763" y="1930400"/>
          <p14:tracePt t="67025" x="8156575" y="1930400"/>
          <p14:tracePt t="67027" x="8164513" y="1938338"/>
          <p14:tracePt t="67029" x="8172450" y="1938338"/>
          <p14:tracePt t="67030" x="8180388" y="1938338"/>
          <p14:tracePt t="67032" x="8189913" y="1938338"/>
          <p14:tracePt t="67035" x="8205788" y="1946275"/>
          <p14:tracePt t="67038" x="8213725" y="1946275"/>
          <p14:tracePt t="67040" x="8229600" y="1946275"/>
          <p14:tracePt t="67042" x="8245475" y="1954213"/>
          <p14:tracePt t="67045" x="8253413" y="1954213"/>
          <p14:tracePt t="67046" x="8269288" y="1954213"/>
          <p14:tracePt t="67048" x="8277225" y="1954213"/>
          <p14:tracePt t="67050" x="8285163" y="1962150"/>
          <p14:tracePt t="67053" x="8301038" y="1962150"/>
          <p14:tracePt t="67055" x="8308975" y="1962150"/>
          <p14:tracePt t="67057" x="8316913" y="1962150"/>
          <p14:tracePt t="67059" x="8332788" y="1970088"/>
          <p14:tracePt t="67061" x="8340725" y="1970088"/>
          <p14:tracePt t="67062" x="8348663" y="1970088"/>
          <p14:tracePt t="67064" x="8356600" y="1970088"/>
          <p14:tracePt t="67066" x="8372475" y="1978025"/>
          <p14:tracePt t="67071" x="8388350" y="1978025"/>
          <p14:tracePt t="67073" x="8396288" y="1978025"/>
          <p14:tracePt t="67076" x="8420100" y="1985963"/>
          <p14:tracePt t="67078" x="8435975" y="1985963"/>
          <p14:tracePt t="67080" x="8443913" y="1985963"/>
          <p14:tracePt t="67082" x="8451850" y="1985963"/>
          <p14:tracePt t="67085" x="8459788" y="1985963"/>
          <p14:tracePt t="67088" x="8475663" y="1985963"/>
          <p14:tracePt t="67090" x="8483600" y="1985963"/>
          <p14:tracePt t="67093" x="8491538" y="1985963"/>
          <p14:tracePt t="67094" x="8499475" y="1993900"/>
          <p14:tracePt t="67096" x="8507413" y="1993900"/>
          <p14:tracePt t="67098" x="8515350" y="1993900"/>
          <p14:tracePt t="67100" x="8523288" y="1993900"/>
          <p14:tracePt t="67103" x="8531225" y="1993900"/>
          <p14:tracePt t="67105" x="8540750" y="1993900"/>
          <p14:tracePt t="67108" x="8548688" y="1993900"/>
          <p14:tracePt t="67109" x="8556625" y="1993900"/>
          <p14:tracePt t="67110" x="8564563" y="1993900"/>
          <p14:tracePt t="67112" x="8572500" y="1993900"/>
          <p14:tracePt t="67114" x="8580438" y="1993900"/>
          <p14:tracePt t="67116" x="8588375" y="1993900"/>
          <p14:tracePt t="67121" x="8604250" y="2001838"/>
          <p14:tracePt t="67125" x="8620125" y="2001838"/>
          <p14:tracePt t="67126" x="8628063" y="2001838"/>
          <p14:tracePt t="67128" x="8636000" y="2001838"/>
          <p14:tracePt t="67130" x="8643938" y="2001838"/>
          <p14:tracePt t="67132" x="8651875" y="2001838"/>
          <p14:tracePt t="67135" x="8659813" y="2001838"/>
          <p14:tracePt t="67138" x="8667750" y="2001838"/>
          <p14:tracePt t="67139" x="8675688" y="2001838"/>
          <p14:tracePt t="67140" x="8683625" y="2001838"/>
          <p14:tracePt t="67142" x="8691563" y="2001838"/>
          <p14:tracePt t="67144" x="8699500" y="2001838"/>
          <p14:tracePt t="67146" x="8707438" y="2001838"/>
          <p14:tracePt t="67148" x="8715375" y="2001838"/>
          <p14:tracePt t="67150" x="8723313" y="2001838"/>
          <p14:tracePt t="67154" x="8731250" y="2001838"/>
          <p14:tracePt t="67156" x="8739188" y="2001838"/>
          <p14:tracePt t="67158" x="8747125" y="2001838"/>
          <p14:tracePt t="67160" x="8755063" y="2001838"/>
          <p14:tracePt t="67162" x="8763000" y="2001838"/>
          <p14:tracePt t="67164" x="8770938" y="2001838"/>
          <p14:tracePt t="67166" x="8778875" y="2001838"/>
          <p14:tracePt t="67171" x="8786813" y="2001838"/>
          <p14:tracePt t="67173" x="8794750" y="2001838"/>
          <p14:tracePt t="67174" x="8802688" y="2001838"/>
          <p14:tracePt t="67176" x="8810625" y="2001838"/>
          <p14:tracePt t="67178" x="8826500" y="2001838"/>
          <p14:tracePt t="67182" x="8834438" y="2001838"/>
          <p14:tracePt t="67184" x="8842375" y="2001838"/>
          <p14:tracePt t="67188" x="8850313" y="2001838"/>
          <p14:tracePt t="67189" x="8866188" y="2001838"/>
          <p14:tracePt t="67190" x="8874125" y="2001838"/>
          <p14:tracePt t="67192" x="8883650" y="2001838"/>
          <p14:tracePt t="67194" x="8891588" y="2001838"/>
          <p14:tracePt t="67196" x="8899525" y="2009775"/>
          <p14:tracePt t="67198" x="8907463" y="2009775"/>
          <p14:tracePt t="67200" x="8915400" y="2009775"/>
          <p14:tracePt t="67203" x="8923338" y="2009775"/>
          <p14:tracePt t="67205" x="8931275" y="2009775"/>
          <p14:tracePt t="67207" x="8939213" y="2009775"/>
          <p14:tracePt t="67208" x="8947150" y="2009775"/>
          <p14:tracePt t="67210" x="8955088" y="2009775"/>
          <p14:tracePt t="67212" x="8963025" y="2009775"/>
          <p14:tracePt t="67214" x="8970963" y="2009775"/>
          <p14:tracePt t="67216" x="8978900" y="2017713"/>
          <p14:tracePt t="67221" x="8994775" y="2017713"/>
          <p14:tracePt t="67223" x="9002713" y="2017713"/>
          <p14:tracePt t="67224" x="9010650" y="2017713"/>
          <p14:tracePt t="67226" x="9018588" y="2025650"/>
          <p14:tracePt t="67228" x="9026525" y="2025650"/>
          <p14:tracePt t="67232" x="9034463" y="2025650"/>
          <p14:tracePt t="67235" x="9042400" y="2025650"/>
          <p14:tracePt t="67238" x="9050338" y="2025650"/>
          <p14:tracePt t="67240" x="9058275" y="2033588"/>
          <p14:tracePt t="67241" x="9066213" y="2033588"/>
          <p14:tracePt t="67242" x="9074150" y="2033588"/>
          <p14:tracePt t="67244" x="9082088" y="2033588"/>
          <p14:tracePt t="67247" x="9082088" y="2041525"/>
          <p14:tracePt t="67248" x="9090025" y="2041525"/>
          <p14:tracePt t="67250" x="9097963" y="2041525"/>
          <p14:tracePt t="67253" x="9105900" y="2049463"/>
          <p14:tracePt t="67256" x="9113838" y="2049463"/>
          <p14:tracePt t="67258" x="9121775" y="2057400"/>
          <p14:tracePt t="67262" x="9129713" y="2057400"/>
          <p14:tracePt t="67266" x="9137650" y="2065338"/>
          <p14:tracePt t="67270" x="9145588" y="2065338"/>
          <p14:tracePt t="67274" x="9145588" y="2073275"/>
          <p14:tracePt t="67275" x="9153525" y="2073275"/>
          <p14:tracePt t="67278" x="9161463" y="2081213"/>
          <p14:tracePt t="67282" x="9169400" y="2081213"/>
          <p14:tracePt t="67285" x="9169400" y="2089150"/>
          <p14:tracePt t="67289" x="9177338" y="2097088"/>
          <p14:tracePt t="67292" x="9185275" y="2105025"/>
          <p14:tracePt t="67296" x="9193213" y="2112963"/>
          <p14:tracePt t="67298" x="9201150" y="2112963"/>
          <p14:tracePt t="67300" x="9201150" y="2120900"/>
          <p14:tracePt t="67303" x="9209088" y="2120900"/>
          <p14:tracePt t="67305" x="9209088" y="2128838"/>
          <p14:tracePt t="67307" x="9217025" y="2136775"/>
          <p14:tracePt t="67309" x="9217025" y="2144713"/>
          <p14:tracePt t="67310" x="9224963" y="2144713"/>
          <p14:tracePt t="67312" x="9224963" y="2152650"/>
          <p14:tracePt t="67314" x="9234488" y="2160588"/>
          <p14:tracePt t="67316" x="9234488" y="2168525"/>
          <p14:tracePt t="67321" x="9242425" y="2184400"/>
          <p14:tracePt t="67323" x="9250363" y="2192338"/>
          <p14:tracePt t="67327" x="9258300" y="2208213"/>
          <p14:tracePt t="67328" x="9258300" y="2216150"/>
          <p14:tracePt t="67330" x="9266238" y="2224088"/>
          <p14:tracePt t="67332" x="9266238" y="2233613"/>
          <p14:tracePt t="67335" x="9274175" y="2241550"/>
          <p14:tracePt t="67337" x="9274175" y="2249488"/>
          <p14:tracePt t="67339" x="9282113" y="2265363"/>
          <p14:tracePt t="67344" x="9290050" y="2281238"/>
          <p14:tracePt t="67345" x="9290050" y="2289175"/>
          <p14:tracePt t="67346" x="9297988" y="2305050"/>
          <p14:tracePt t="67348" x="9297988" y="2312988"/>
          <p14:tracePt t="67350" x="9305925" y="2320925"/>
          <p14:tracePt t="67353" x="9305925" y="2336800"/>
          <p14:tracePt t="67357" x="9313863" y="2360613"/>
          <p14:tracePt t="67359" x="9321800" y="2376488"/>
          <p14:tracePt t="67361" x="9321800" y="2384425"/>
          <p14:tracePt t="67362" x="9329738" y="2392363"/>
          <p14:tracePt t="67364" x="9329738" y="2408238"/>
          <p14:tracePt t="67366" x="9337675" y="2424113"/>
          <p14:tracePt t="67371" x="9345613" y="2447925"/>
          <p14:tracePt t="67373" x="9345613" y="2455863"/>
          <p14:tracePt t="67377" x="9353550" y="2479675"/>
          <p14:tracePt t="67379" x="9353550" y="2503488"/>
          <p14:tracePt t="67380" x="9353550" y="2511425"/>
          <p14:tracePt t="67382" x="9361488" y="2519363"/>
          <p14:tracePt t="67387" x="9369425" y="2543175"/>
          <p14:tracePt t="67389" x="9369425" y="2566988"/>
          <p14:tracePt t="67390" x="9369425" y="2576513"/>
          <p14:tracePt t="67393" x="9377363" y="2584450"/>
          <p14:tracePt t="67395" x="9377363" y="2592388"/>
          <p14:tracePt t="67396" x="9377363" y="2608263"/>
          <p14:tracePt t="67398" x="9385300" y="2624138"/>
          <p14:tracePt t="67404" x="9385300" y="2640013"/>
          <p14:tracePt t="67405" x="9393238" y="2647950"/>
          <p14:tracePt t="67407" x="9393238" y="2655888"/>
          <p14:tracePt t="67409" x="9393238" y="2671763"/>
          <p14:tracePt t="67410" x="9401175" y="2679700"/>
          <p14:tracePt t="67412" x="9401175" y="2695575"/>
          <p14:tracePt t="67414" x="9409113" y="2703513"/>
          <p14:tracePt t="67416" x="9409113" y="2711450"/>
          <p14:tracePt t="67421" x="9417050" y="2735263"/>
          <p14:tracePt t="67422" x="9417050" y="2751138"/>
          <p14:tracePt t="67425" x="9417050" y="2759075"/>
          <p14:tracePt t="67426" x="9417050" y="2767013"/>
          <p14:tracePt t="67428" x="9417050" y="2782888"/>
          <p14:tracePt t="67430" x="9424988" y="2790825"/>
          <p14:tracePt t="67432" x="9424988" y="2798763"/>
          <p14:tracePt t="67435" x="9424988" y="2806700"/>
          <p14:tracePt t="67437" x="9424988" y="2814638"/>
          <p14:tracePt t="67439" x="9432925" y="2822575"/>
          <p14:tracePt t="67441" x="9432925" y="2830513"/>
          <p14:tracePt t="67443" x="9432925" y="2838450"/>
          <p14:tracePt t="67444" x="9432925" y="2846388"/>
          <p14:tracePt t="67446" x="9440863" y="2854325"/>
          <p14:tracePt t="67448" x="9440863" y="2870200"/>
          <p14:tracePt t="67454" x="9440863" y="2878138"/>
          <p14:tracePt t="67456" x="9448800" y="2886075"/>
          <p14:tracePt t="67457" x="9448800" y="2894013"/>
          <p14:tracePt t="67459" x="9448800" y="2909888"/>
          <p14:tracePt t="67460" x="9456738" y="2909888"/>
          <p14:tracePt t="67462" x="9456738" y="2919413"/>
          <p14:tracePt t="67465" x="9456738" y="2927350"/>
          <p14:tracePt t="67466" x="9456738" y="2935288"/>
          <p14:tracePt t="67471" x="9464675" y="2951163"/>
          <p14:tracePt t="67474" x="9464675" y="2959100"/>
          <p14:tracePt t="67476" x="9472613" y="2967038"/>
          <p14:tracePt t="67478" x="9472613" y="2974975"/>
          <p14:tracePt t="67481" x="9472613" y="2982913"/>
          <p14:tracePt t="67482" x="9472613" y="2990850"/>
          <p14:tracePt t="67485" x="9480550" y="2998788"/>
          <p14:tracePt t="67487" x="9480550" y="3006725"/>
          <p14:tracePt t="67488" x="9480550" y="3014663"/>
          <p14:tracePt t="67493" x="9488488" y="3022600"/>
          <p14:tracePt t="67494" x="9488488" y="3030538"/>
          <p14:tracePt t="67496" x="9488488" y="3038475"/>
          <p14:tracePt t="67498" x="9496425" y="3046413"/>
          <p14:tracePt t="67500" x="9496425" y="3054350"/>
          <p14:tracePt t="67503" x="9496425" y="3062288"/>
          <p14:tracePt t="67504" x="9496425" y="3070225"/>
          <p14:tracePt t="67508" x="9504363" y="3078163"/>
          <p14:tracePt t="67510" x="9504363" y="3086100"/>
          <p14:tracePt t="67514" x="9504363" y="3094038"/>
          <p14:tracePt t="67516" x="9504363" y="3101975"/>
          <p14:tracePt t="67520" x="9512300" y="3109913"/>
          <p14:tracePt t="67523" x="9512300" y="3117850"/>
          <p14:tracePt t="67526" x="9512300" y="3125788"/>
          <p14:tracePt t="67529" x="9512300" y="3133725"/>
          <p14:tracePt t="67532" x="9512300" y="3141663"/>
          <p14:tracePt t="67537" x="9512300" y="3149600"/>
          <p14:tracePt t="67539" x="9520238" y="3157538"/>
          <p14:tracePt t="67542" x="9520238" y="3165475"/>
          <p14:tracePt t="67546" x="9520238" y="3173413"/>
          <p14:tracePt t="67548" x="9520238" y="3181350"/>
          <p14:tracePt t="67553" x="9520238" y="3189288"/>
          <p14:tracePt t="67555" x="9520238" y="3197225"/>
          <p14:tracePt t="67558" x="9520238" y="3205163"/>
          <p14:tracePt t="67560" x="9520238" y="3213100"/>
          <p14:tracePt t="67564" x="9520238" y="3221038"/>
          <p14:tracePt t="67566" x="9520238" y="3228975"/>
          <p14:tracePt t="67571" x="9520238" y="3236913"/>
          <p14:tracePt t="67573" x="9520238" y="3244850"/>
          <p14:tracePt t="67575" x="9520238" y="3252788"/>
          <p14:tracePt t="67578" x="9520238" y="3262313"/>
          <p14:tracePt t="67580" x="9520238" y="3270250"/>
          <p14:tracePt t="67585" x="9520238" y="3278188"/>
          <p14:tracePt t="67587" x="9520238" y="3286125"/>
          <p14:tracePt t="67590" x="9520238" y="3294063"/>
          <p14:tracePt t="67592" x="9520238" y="3302000"/>
          <p14:tracePt t="67594" x="9512300" y="3302000"/>
          <p14:tracePt t="67596" x="9512300" y="3309938"/>
          <p14:tracePt t="67598" x="9512300" y="3317875"/>
          <p14:tracePt t="67603" x="9512300" y="3325813"/>
          <p14:tracePt t="67606" x="9512300" y="3333750"/>
          <p14:tracePt t="67609" x="9504363" y="3341688"/>
          <p14:tracePt t="67610" x="9504363" y="3349625"/>
          <p14:tracePt t="67612" x="9504363" y="3357563"/>
          <p14:tracePt t="67616" x="9504363" y="3365500"/>
          <p14:tracePt t="67621" x="9504363" y="3381375"/>
          <p14:tracePt t="67624" x="9496425" y="3389313"/>
          <p14:tracePt t="67626" x="9496425" y="3397250"/>
          <p14:tracePt t="67628" x="9496425" y="3405188"/>
          <p14:tracePt t="67630" x="9488488" y="3413125"/>
          <p14:tracePt t="67632" x="9488488" y="3421063"/>
          <p14:tracePt t="67635" x="9488488" y="3429000"/>
          <p14:tracePt t="67638" x="9488488" y="3436938"/>
          <p14:tracePt t="67641" x="9480550" y="3444875"/>
          <p14:tracePt t="67643" x="9480550" y="3452813"/>
          <p14:tracePt t="67644" x="9480550" y="3460750"/>
          <p14:tracePt t="67646" x="9480550" y="3468688"/>
          <p14:tracePt t="67648" x="9480550" y="3476625"/>
          <p14:tracePt t="67655" x="9472613" y="3492500"/>
          <p14:tracePt t="67658" x="9472613" y="3500438"/>
          <p14:tracePt t="67662" x="9472613" y="3508375"/>
          <p14:tracePt t="67668" x="9472613" y="3516313"/>
          <p14:tracePt t="67674" x="9472613" y="3524250"/>
          <p14:tracePt t="67678" x="9464675" y="3524250"/>
          <p14:tracePt t="67729" x="9456738" y="3524250"/>
          <p14:tracePt t="67735" x="9448800" y="3524250"/>
          <p14:tracePt t="67739" x="9440863" y="3524250"/>
          <p14:tracePt t="67741" x="9432925" y="3524250"/>
          <p14:tracePt t="67742" x="9424988" y="3524250"/>
          <p14:tracePt t="67746" x="9417050" y="3524250"/>
          <p14:tracePt t="67749" x="9401175" y="3524250"/>
          <p14:tracePt t="67753" x="9393238" y="3524250"/>
          <p14:tracePt t="67755" x="9377363" y="3524250"/>
          <p14:tracePt t="67756" x="9369425" y="3524250"/>
          <p14:tracePt t="67758" x="9353550" y="3524250"/>
          <p14:tracePt t="67762" x="9337675" y="3516313"/>
          <p14:tracePt t="67764" x="9329738" y="3516313"/>
          <p14:tracePt t="67766" x="9313863" y="3516313"/>
          <p14:tracePt t="67771" x="9290050" y="3508375"/>
          <p14:tracePt t="67773" x="9274175" y="3508375"/>
          <p14:tracePt t="67774" x="9266238" y="3500438"/>
          <p14:tracePt t="67776" x="9250363" y="3500438"/>
          <p14:tracePt t="67779" x="9242425" y="3500438"/>
          <p14:tracePt t="67780" x="9224963" y="3492500"/>
          <p14:tracePt t="67782" x="9209088" y="3492500"/>
          <p14:tracePt t="67784" x="9201150" y="3492500"/>
          <p14:tracePt t="67787" x="9185275" y="3492500"/>
          <p14:tracePt t="67788" x="9169400" y="3484563"/>
          <p14:tracePt t="67791" x="9161463" y="3484563"/>
          <p14:tracePt t="67793" x="9145588" y="3484563"/>
          <p14:tracePt t="67794" x="9137650" y="3484563"/>
          <p14:tracePt t="67796" x="9121775" y="3476625"/>
          <p14:tracePt t="67799" x="9105900" y="3476625"/>
          <p14:tracePt t="67800" x="9097963" y="3476625"/>
          <p14:tracePt t="67803" x="9074150" y="3476625"/>
          <p14:tracePt t="67805" x="9066213" y="3476625"/>
          <p14:tracePt t="67807" x="9058275" y="3476625"/>
          <p14:tracePt t="67809" x="9042400" y="3468688"/>
          <p14:tracePt t="67811" x="9026525" y="3468688"/>
          <p14:tracePt t="67812" x="9010650" y="3468688"/>
          <p14:tracePt t="67814" x="9002713" y="3468688"/>
          <p14:tracePt t="67817" x="8986838" y="3460750"/>
          <p14:tracePt t="67821" x="8963025" y="3460750"/>
          <p14:tracePt t="67824" x="8947150" y="3460750"/>
          <p14:tracePt t="67827" x="8931275" y="3452813"/>
          <p14:tracePt t="67828" x="8915400" y="3452813"/>
          <p14:tracePt t="67830" x="8907463" y="3452813"/>
          <p14:tracePt t="67832" x="8899525" y="3452813"/>
          <p14:tracePt t="67835" x="8891588" y="3444875"/>
          <p14:tracePt t="67837" x="8874125" y="3444875"/>
          <p14:tracePt t="67840" x="8866188" y="3444875"/>
          <p14:tracePt t="67843" x="8850313" y="3444875"/>
          <p14:tracePt t="67844" x="8842375" y="3444875"/>
          <p14:tracePt t="67846" x="8834438" y="3436938"/>
          <p14:tracePt t="67850" x="8826500" y="3436938"/>
          <p14:tracePt t="67853" x="8818563" y="3436938"/>
          <p14:tracePt t="67857" x="8802688" y="3436938"/>
          <p14:tracePt t="67859" x="8794750" y="3436938"/>
          <p14:tracePt t="67860" x="8786813" y="3436938"/>
          <p14:tracePt t="67862" x="8778875" y="3429000"/>
          <p14:tracePt t="67864" x="8770938" y="3429000"/>
          <p14:tracePt t="67866" x="8763000" y="3429000"/>
          <p14:tracePt t="67871" x="8747125" y="3429000"/>
          <p14:tracePt t="67874" x="8739188" y="3429000"/>
          <p14:tracePt t="67877" x="8731250" y="3429000"/>
          <p14:tracePt t="67880" x="8723313" y="3429000"/>
          <p14:tracePt t="67881" x="8715375" y="3421063"/>
          <p14:tracePt t="67883" x="8707438" y="3421063"/>
          <p14:tracePt t="67884" x="8699500" y="3421063"/>
          <p14:tracePt t="67887" x="8691563" y="3421063"/>
          <p14:tracePt t="67889" x="8683625" y="3421063"/>
          <p14:tracePt t="67890" x="8675688" y="3421063"/>
          <p14:tracePt t="67892" x="8667750" y="3421063"/>
          <p14:tracePt t="67894" x="8659813" y="3421063"/>
          <p14:tracePt t="67898" x="8651875" y="3421063"/>
          <p14:tracePt t="67900" x="8643938" y="3421063"/>
          <p14:tracePt t="67905" x="8620125" y="3421063"/>
          <p14:tracePt t="67908" x="8612188" y="3421063"/>
          <p14:tracePt t="67910" x="8604250" y="3421063"/>
          <p14:tracePt t="67912" x="8596313" y="3421063"/>
          <p14:tracePt t="67914" x="8588375" y="3421063"/>
          <p14:tracePt t="67916" x="8580438" y="3421063"/>
          <p14:tracePt t="67921" x="8564563" y="3421063"/>
          <p14:tracePt t="67923" x="8556625" y="3421063"/>
          <p14:tracePt t="67924" x="8548688" y="3421063"/>
          <p14:tracePt t="67926" x="8540750" y="3421063"/>
          <p14:tracePt t="67928" x="8531225" y="3421063"/>
          <p14:tracePt t="67930" x="8523288" y="3421063"/>
          <p14:tracePt t="67932" x="8515350" y="3421063"/>
          <p14:tracePt t="67935" x="8507413" y="3421063"/>
          <p14:tracePt t="67938" x="8499475" y="3421063"/>
          <p14:tracePt t="67939" x="8483600" y="3421063"/>
          <p14:tracePt t="67940" x="8475663" y="3421063"/>
          <p14:tracePt t="67942" x="8467725" y="3421063"/>
          <p14:tracePt t="67944" x="8459788" y="3421063"/>
          <p14:tracePt t="67946" x="8443913" y="3421063"/>
          <p14:tracePt t="67948" x="8435975" y="3413125"/>
          <p14:tracePt t="67950" x="8428038" y="3413125"/>
          <p14:tracePt t="67953" x="8412163" y="3413125"/>
          <p14:tracePt t="67972" x="8332788" y="3405188"/>
          <p14:tracePt t="67973" x="8324850" y="3405188"/>
          <p14:tracePt t="67976" x="8316913" y="3405188"/>
          <p14:tracePt t="67978" x="8308975" y="3405188"/>
          <p14:tracePt t="67981" x="8293100" y="3405188"/>
          <p14:tracePt t="67982" x="8277225" y="3405188"/>
          <p14:tracePt t="67985" x="8269288" y="3405188"/>
          <p14:tracePt t="67988" x="8261350" y="3397250"/>
          <p14:tracePt t="67990" x="8245475" y="3397250"/>
          <p14:tracePt t="67991" x="8237538" y="3397250"/>
          <p14:tracePt t="67992" x="8229600" y="3397250"/>
          <p14:tracePt t="67995" x="8213725" y="3397250"/>
          <p14:tracePt t="67997" x="8205788" y="3397250"/>
          <p14:tracePt t="67998" x="8189913" y="3397250"/>
          <p14:tracePt t="68000" x="8180388" y="3389313"/>
          <p14:tracePt t="68003" x="8172450" y="3389313"/>
          <p14:tracePt t="68006" x="8156575" y="3389313"/>
          <p14:tracePt t="68007" x="8140700" y="3389313"/>
          <p14:tracePt t="68008" x="8132763" y="3389313"/>
          <p14:tracePt t="68010" x="8124825" y="3381375"/>
          <p14:tracePt t="68012" x="8116888" y="3381375"/>
          <p14:tracePt t="68014" x="8101013" y="3381375"/>
          <p14:tracePt t="68016" x="8093075" y="3381375"/>
          <p14:tracePt t="68021" x="8069263" y="3381375"/>
          <p14:tracePt t="68023" x="8053388" y="3381375"/>
          <p14:tracePt t="68025" x="8045450" y="3381375"/>
          <p14:tracePt t="68026" x="8029575" y="3373438"/>
          <p14:tracePt t="68029" x="8021638" y="3373438"/>
          <p14:tracePt t="68030" x="8005763" y="3373438"/>
          <p14:tracePt t="68032" x="7997825" y="3373438"/>
          <p14:tracePt t="68035" x="7989888" y="3373438"/>
          <p14:tracePt t="68038" x="7966075" y="3373438"/>
          <p14:tracePt t="68041" x="7950200" y="3373438"/>
          <p14:tracePt t="68042" x="7942263" y="3373438"/>
          <p14:tracePt t="68044" x="7926388" y="3373438"/>
          <p14:tracePt t="68046" x="7918450" y="3373438"/>
          <p14:tracePt t="68048" x="7902575" y="3373438"/>
          <p14:tracePt t="68050" x="7894638" y="3373438"/>
          <p14:tracePt t="68053" x="7878763" y="3373438"/>
          <p14:tracePt t="68055" x="7870825" y="3373438"/>
          <p14:tracePt t="68056" x="7854950" y="3373438"/>
          <p14:tracePt t="68059" x="7847013" y="3373438"/>
          <p14:tracePt t="68060" x="7839075" y="3373438"/>
          <p14:tracePt t="68062" x="7829550" y="3373438"/>
          <p14:tracePt t="68064" x="7813675" y="3373438"/>
          <p14:tracePt t="68066" x="7805738" y="3373438"/>
          <p14:tracePt t="68071" x="7789863" y="3373438"/>
          <p14:tracePt t="68073" x="7773988" y="3373438"/>
          <p14:tracePt t="68075" x="7766050" y="3373438"/>
          <p14:tracePt t="68076" x="7758113" y="3381375"/>
          <p14:tracePt t="68078" x="7750175" y="3381375"/>
          <p14:tracePt t="68080" x="7734300" y="3381375"/>
          <p14:tracePt t="68082" x="7726363" y="3381375"/>
          <p14:tracePt t="68085" x="7718425" y="3381375"/>
          <p14:tracePt t="68087" x="7710488" y="3381375"/>
          <p14:tracePt t="68091" x="7694613" y="3381375"/>
          <p14:tracePt t="68092" x="7686675" y="3389313"/>
          <p14:tracePt t="68094" x="7678738" y="3389313"/>
          <p14:tracePt t="68096" x="7670800" y="3389313"/>
          <p14:tracePt t="68098" x="7662863" y="3389313"/>
          <p14:tracePt t="68100" x="7654925" y="3389313"/>
          <p14:tracePt t="68103" x="7646988" y="3397250"/>
          <p14:tracePt t="68107" x="7639050" y="3397250"/>
          <p14:tracePt t="68108" x="7631113" y="3405188"/>
          <p14:tracePt t="68110" x="7623175" y="3405188"/>
          <p14:tracePt t="68114" x="7615238" y="3405188"/>
          <p14:tracePt t="68116" x="7615238" y="3413125"/>
          <p14:tracePt t="68121" x="7607300" y="3413125"/>
          <p14:tracePt t="68124" x="7599363" y="3421063"/>
          <p14:tracePt t="68126" x="7591425" y="3421063"/>
          <p14:tracePt t="68130" x="7591425" y="3429000"/>
          <p14:tracePt t="68132" x="7583488" y="3429000"/>
          <p14:tracePt t="68137" x="7583488" y="3436938"/>
          <p14:tracePt t="68141" x="7575550" y="3444875"/>
          <p14:tracePt t="68146" x="7575550" y="3452813"/>
          <p14:tracePt t="68148" x="7567613" y="3452813"/>
          <p14:tracePt t="68150" x="7567613" y="3460750"/>
          <p14:tracePt t="68155" x="7567613" y="3468688"/>
          <p14:tracePt t="68157" x="7567613" y="3476625"/>
          <p14:tracePt t="68158" x="7559675" y="3476625"/>
          <p14:tracePt t="68160" x="7559675" y="3484563"/>
          <p14:tracePt t="68164" x="7559675" y="3492500"/>
          <p14:tracePt t="68166" x="7559675" y="3500438"/>
          <p14:tracePt t="68171" x="7559675" y="3508375"/>
          <p14:tracePt t="68173" x="7551738" y="3516313"/>
          <p14:tracePt t="68174" x="7551738" y="3524250"/>
          <p14:tracePt t="68176" x="7551738" y="3532188"/>
          <p14:tracePt t="68180" x="7551738" y="3540125"/>
          <p14:tracePt t="68185" x="7551738" y="3548063"/>
          <p14:tracePt t="68189" x="7551738" y="3571875"/>
          <p14:tracePt t="68191" x="7551738" y="3579813"/>
          <p14:tracePt t="68192" x="7551738" y="3587750"/>
          <p14:tracePt t="68194" x="7551738" y="3595688"/>
          <p14:tracePt t="68196" x="7551738" y="3605213"/>
          <p14:tracePt t="68198" x="7551738" y="3613150"/>
          <p14:tracePt t="68200" x="7551738" y="3621088"/>
          <p14:tracePt t="68203" x="7551738" y="3629025"/>
          <p14:tracePt t="68205" x="7551738" y="3636963"/>
          <p14:tracePt t="68206" x="7551738" y="3644900"/>
          <p14:tracePt t="68210" x="7551738" y="3660775"/>
          <p14:tracePt t="68214" x="7551738" y="3668713"/>
          <p14:tracePt t="68216" x="7551738" y="3676650"/>
          <p14:tracePt t="68221" x="7551738" y="3692525"/>
          <p14:tracePt t="68223" x="7551738" y="3700463"/>
          <p14:tracePt t="68224" x="7551738" y="3708400"/>
          <p14:tracePt t="68226" x="7551738" y="3716338"/>
          <p14:tracePt t="68228" x="7551738" y="3724275"/>
          <p14:tracePt t="68231" x="7551738" y="3732213"/>
          <p14:tracePt t="68232" x="7551738" y="3740150"/>
          <p14:tracePt t="68235" x="7551738" y="3748088"/>
          <p14:tracePt t="68237" x="7551738" y="3756025"/>
          <p14:tracePt t="68239" x="7551738" y="3763963"/>
          <p14:tracePt t="68240" x="7551738" y="3771900"/>
          <p14:tracePt t="68242" x="7551738" y="3779838"/>
          <p14:tracePt t="68244" x="7543800" y="3787775"/>
          <p14:tracePt t="68248" x="7543800" y="3795713"/>
          <p14:tracePt t="68250" x="7543800" y="3803650"/>
          <p14:tracePt t="68253" x="7543800" y="3811588"/>
          <p14:tracePt t="68255" x="7543800" y="3819525"/>
          <p14:tracePt t="68256" x="7543800" y="3827463"/>
          <p14:tracePt t="68258" x="7543800" y="3835400"/>
          <p14:tracePt t="68262" x="7543800" y="3843338"/>
          <p14:tracePt t="68264" x="7543800" y="3851275"/>
          <p14:tracePt t="68266" x="7543800" y="3859213"/>
          <p14:tracePt t="68270" x="7551738" y="3867150"/>
          <p14:tracePt t="68272" x="7551738" y="3875088"/>
          <p14:tracePt t="68274" x="7551738" y="3883025"/>
          <p14:tracePt t="68276" x="7551738" y="3890963"/>
          <p14:tracePt t="68279" x="7551738" y="3898900"/>
          <p14:tracePt t="68282" x="7551738" y="3906838"/>
          <p14:tracePt t="68284" x="7551738" y="3914775"/>
          <p14:tracePt t="68287" x="7551738" y="3922713"/>
          <p14:tracePt t="68290" x="7551738" y="3930650"/>
          <p14:tracePt t="68293" x="7551738" y="3938588"/>
          <p14:tracePt t="68294" x="7551738" y="3948113"/>
          <p14:tracePt t="68296" x="7551738" y="3956050"/>
          <p14:tracePt t="68298" x="7559675" y="3956050"/>
          <p14:tracePt t="68300" x="7559675" y="3963988"/>
          <p14:tracePt t="68303" x="7559675" y="3971925"/>
          <p14:tracePt t="68306" x="7559675" y="3979863"/>
          <p14:tracePt t="68308" x="7559675" y="3987800"/>
          <p14:tracePt t="68311" x="7559675" y="3995738"/>
          <p14:tracePt t="68312" x="7559675" y="4003675"/>
          <p14:tracePt t="68314" x="7567613" y="4003675"/>
          <p14:tracePt t="68316" x="7567613" y="4011613"/>
          <p14:tracePt t="68320" x="7567613" y="4027488"/>
          <p14:tracePt t="68323" x="7567613" y="4035425"/>
          <p14:tracePt t="68327" x="7567613" y="4043363"/>
          <p14:tracePt t="68328" x="7567613" y="4051300"/>
          <p14:tracePt t="68330" x="7575550" y="4059238"/>
          <p14:tracePt t="68332" x="7575550" y="4067175"/>
          <p14:tracePt t="68335" x="7575550" y="4075113"/>
          <p14:tracePt t="68337" x="7575550" y="4083050"/>
          <p14:tracePt t="68339" x="7575550" y="4090988"/>
          <p14:tracePt t="68342" x="7575550" y="4106863"/>
          <p14:tracePt t="68344" x="7575550" y="4114800"/>
          <p14:tracePt t="68346" x="7575550" y="4122738"/>
          <p14:tracePt t="68348" x="7575550" y="4130675"/>
          <p14:tracePt t="68350" x="7575550" y="4138613"/>
          <p14:tracePt t="68353" x="7575550" y="4146550"/>
          <p14:tracePt t="68357" x="7575550" y="4162425"/>
          <p14:tracePt t="68358" x="7575550" y="4170363"/>
          <p14:tracePt t="68360" x="7575550" y="4178300"/>
          <p14:tracePt t="68362" x="7575550" y="4186238"/>
          <p14:tracePt t="68364" x="7575550" y="4194175"/>
          <p14:tracePt t="68366" x="7575550" y="4202113"/>
          <p14:tracePt t="68370" x="7575550" y="4210050"/>
          <p14:tracePt t="68373" x="7575550" y="4217988"/>
          <p14:tracePt t="68374" x="7575550" y="4225925"/>
          <p14:tracePt t="68376" x="7575550" y="4233863"/>
          <p14:tracePt t="68378" x="7575550" y="4241800"/>
          <p14:tracePt t="68380" x="7575550" y="4257675"/>
          <p14:tracePt t="68384" x="7575550" y="4265613"/>
          <p14:tracePt t="68388" x="7575550" y="4273550"/>
          <p14:tracePt t="68389" x="7575550" y="4281488"/>
          <p14:tracePt t="68390" x="7575550" y="4291013"/>
          <p14:tracePt t="68392" x="7575550" y="4298950"/>
          <p14:tracePt t="68394" x="7575550" y="4306888"/>
          <p14:tracePt t="68396" x="7575550" y="4314825"/>
          <p14:tracePt t="68398" x="7575550" y="4322763"/>
          <p14:tracePt t="68400" x="7575550" y="4330700"/>
          <p14:tracePt t="68404" x="7575550" y="4338638"/>
          <p14:tracePt t="68405" x="7575550" y="4354513"/>
          <p14:tracePt t="68406" x="7567613" y="4362450"/>
          <p14:tracePt t="68408" x="7567613" y="4370388"/>
          <p14:tracePt t="68410" x="7567613" y="4378325"/>
          <p14:tracePt t="68412" x="7567613" y="4386263"/>
          <p14:tracePt t="68414" x="7567613" y="4394200"/>
          <p14:tracePt t="68416" x="7567613" y="4402138"/>
          <p14:tracePt t="68421" x="7567613" y="4418013"/>
          <p14:tracePt t="68423" x="7567613" y="4425950"/>
          <p14:tracePt t="68424" x="7567613" y="4433888"/>
          <p14:tracePt t="68426" x="7567613" y="4441825"/>
          <p14:tracePt t="68428" x="7567613" y="4449763"/>
          <p14:tracePt t="68431" x="7559675" y="4457700"/>
          <p14:tracePt t="68432" x="7559675" y="4465638"/>
          <p14:tracePt t="68435" x="7559675" y="4473575"/>
          <p14:tracePt t="68439" x="7559675" y="4481513"/>
          <p14:tracePt t="68440" x="7559675" y="4489450"/>
          <p14:tracePt t="68442" x="7551738" y="4497388"/>
          <p14:tracePt t="68444" x="7551738" y="4505325"/>
          <p14:tracePt t="68446" x="7551738" y="4513263"/>
          <p14:tracePt t="68448" x="7551738" y="4521200"/>
          <p14:tracePt t="68451" x="7551738" y="4529138"/>
          <p14:tracePt t="68453" x="7543800" y="4537075"/>
          <p14:tracePt t="68455" x="7543800" y="4545013"/>
          <p14:tracePt t="68456" x="7543800" y="4552950"/>
          <p14:tracePt t="68458" x="7535863" y="4560888"/>
          <p14:tracePt t="68460" x="7535863" y="4568825"/>
          <p14:tracePt t="68462" x="7535863" y="4576763"/>
          <p14:tracePt t="68464" x="7527925" y="4584700"/>
          <p14:tracePt t="68466" x="7527925" y="4592638"/>
          <p14:tracePt t="68471" x="7519988" y="4608513"/>
          <p14:tracePt t="68473" x="7519988" y="4624388"/>
          <p14:tracePt t="68475" x="7512050" y="4633913"/>
          <p14:tracePt t="68477" x="7512050" y="4641850"/>
          <p14:tracePt t="68478" x="7512050" y="4649788"/>
          <p14:tracePt t="68481" x="7504113" y="4657725"/>
          <p14:tracePt t="68482" x="7504113" y="4665663"/>
          <p14:tracePt t="68485" x="7496175" y="4673600"/>
          <p14:tracePt t="68487" x="7496175" y="4681538"/>
          <p14:tracePt t="68489" x="7496175" y="4689475"/>
          <p14:tracePt t="68490" x="7486650" y="4689475"/>
          <p14:tracePt t="68492" x="7486650" y="4697413"/>
          <p14:tracePt t="68494" x="7478713" y="4705350"/>
          <p14:tracePt t="68496" x="7478713" y="4713288"/>
          <p14:tracePt t="68498" x="7478713" y="4721225"/>
          <p14:tracePt t="68500" x="7470775" y="4729163"/>
          <p14:tracePt t="68504" x="7470775" y="4737100"/>
          <p14:tracePt t="68506" x="7470775" y="4745038"/>
          <p14:tracePt t="68508" x="7462838" y="4752975"/>
          <p14:tracePt t="68512" x="7462838" y="4760913"/>
          <p14:tracePt t="68514" x="7454900" y="4768850"/>
          <p14:tracePt t="68519" x="7454900" y="4776788"/>
          <p14:tracePt t="68523" x="7446963" y="4784725"/>
          <p14:tracePt t="68528" x="7446963" y="4792663"/>
          <p14:tracePt t="68537" x="7446963" y="4800600"/>
          <p14:tracePt t="68540" x="7439025" y="4800600"/>
          <p14:tracePt t="68544" x="7439025" y="4808538"/>
          <p14:tracePt t="68563" x="7439025" y="4816475"/>
          <p14:tracePt t="68702" x="7439025" y="4808538"/>
          <p14:tracePt t="68706" x="7439025" y="4800600"/>
          <p14:tracePt t="68710" x="7439025" y="4792663"/>
          <p14:tracePt t="68712" x="7431088" y="4784725"/>
          <p14:tracePt t="68717" x="7431088" y="4776788"/>
          <p14:tracePt t="68720" x="7431088" y="4768850"/>
          <p14:tracePt t="68724" x="7431088" y="4760913"/>
          <p14:tracePt t="68726" x="7423150" y="4760913"/>
          <p14:tracePt t="68728" x="7423150" y="4752975"/>
          <p14:tracePt t="68730" x="7423150" y="4745038"/>
          <p14:tracePt t="68734" x="7415213" y="4737100"/>
          <p14:tracePt t="68738" x="7415213" y="4729163"/>
          <p14:tracePt t="68741" x="7407275" y="4713288"/>
          <p14:tracePt t="68742" x="7407275" y="4705350"/>
          <p14:tracePt t="68744" x="7399338" y="4697413"/>
          <p14:tracePt t="68747" x="7391400" y="4689475"/>
          <p14:tracePt t="68748" x="7391400" y="4681538"/>
          <p14:tracePt t="68750" x="7383463" y="4673600"/>
          <p14:tracePt t="68754" x="7375525" y="4657725"/>
          <p14:tracePt t="68755" x="7367588" y="4641850"/>
          <p14:tracePt t="68759" x="7351713" y="4624388"/>
          <p14:tracePt t="68761" x="7343775" y="4608513"/>
          <p14:tracePt t="68763" x="7335838" y="4592638"/>
          <p14:tracePt t="68764" x="7319963" y="4576763"/>
          <p14:tracePt t="68766" x="7304088" y="4560888"/>
          <p14:tracePt t="68771" x="7272338" y="4521200"/>
          <p14:tracePt t="68772" x="7256463" y="4505325"/>
          <p14:tracePt t="68774" x="7232650" y="4481513"/>
          <p14:tracePt t="68779" x="7208838" y="4457700"/>
          <p14:tracePt t="68783" x="7135813" y="4386263"/>
          <p14:tracePt t="68785" x="7112000" y="4362450"/>
          <p14:tracePt t="68788" x="7048500" y="4306888"/>
          <p14:tracePt t="68790" x="7032625" y="4291013"/>
          <p14:tracePt t="68798" x="6913563" y="4186238"/>
          <p14:tracePt t="68800" x="6881813" y="4162425"/>
          <p14:tracePt t="68803" x="6850063" y="4138613"/>
          <p14:tracePt t="68805" x="6826250" y="4114800"/>
          <p14:tracePt t="68808" x="6794500" y="4090988"/>
          <p14:tracePt t="68813" x="6705600" y="4027488"/>
          <p14:tracePt t="68814" x="6681788" y="4011613"/>
          <p14:tracePt t="68816" x="6657975" y="3987800"/>
          <p14:tracePt t="68821" x="6602413" y="3948113"/>
          <p14:tracePt t="68822" x="6562725" y="3922713"/>
          <p14:tracePt t="68829" x="6499225" y="3867150"/>
          <p14:tracePt t="68830" x="6475413" y="3851275"/>
          <p14:tracePt t="68832" x="6442075" y="3835400"/>
          <p14:tracePt t="68835" x="6418263" y="3811588"/>
          <p14:tracePt t="68838" x="6370638" y="3771900"/>
          <p14:tracePt t="68844" x="6323013" y="3740150"/>
          <p14:tracePt t="68846" x="6267450" y="3700463"/>
          <p14:tracePt t="68848" x="6243638" y="3684588"/>
          <p14:tracePt t="68850" x="6219825" y="3660775"/>
          <p14:tracePt t="68853" x="6196013" y="3644900"/>
          <p14:tracePt t="68857" x="6164263" y="3629025"/>
          <p14:tracePt t="68859" x="6116638" y="3595688"/>
          <p14:tracePt t="68861" x="6083300" y="3571875"/>
          <p14:tracePt t="68863" x="6059488" y="3556000"/>
          <p14:tracePt t="68864" x="6027738" y="3540125"/>
          <p14:tracePt t="68866" x="6003925" y="3524250"/>
          <p14:tracePt t="68871" x="5948363" y="3484563"/>
          <p14:tracePt t="68873" x="5916613" y="3468688"/>
          <p14:tracePt t="68875" x="5892800" y="3452813"/>
          <p14:tracePt t="68879" x="5829300" y="3413125"/>
          <p14:tracePt t="68881" x="5805488" y="3397250"/>
          <p14:tracePt t="68883" x="5773738" y="3381375"/>
          <p14:tracePt t="68889" x="5708650" y="3349625"/>
          <p14:tracePt t="68892" x="5637213" y="3309938"/>
          <p14:tracePt t="68893" x="5621338" y="3302000"/>
          <p14:tracePt t="68895" x="5589588" y="3286125"/>
          <p14:tracePt t="68899" x="5526088" y="3252788"/>
          <p14:tracePt t="68900" x="5494338" y="3236913"/>
          <p14:tracePt t="68903" x="5454650" y="3221038"/>
          <p14:tracePt t="68905" x="5422900" y="3205163"/>
          <p14:tracePt t="68907" x="5381625" y="3189288"/>
          <p14:tracePt t="68911" x="5310188" y="3157538"/>
          <p14:tracePt t="68912" x="5278438" y="3141663"/>
          <p14:tracePt t="68914" x="5238750" y="3125788"/>
          <p14:tracePt t="68916" x="5199063" y="3109913"/>
          <p14:tracePt t="68921" x="5127625" y="3086100"/>
          <p14:tracePt t="68922" x="5095875" y="3070225"/>
          <p14:tracePt t="68926" x="5038725" y="3054350"/>
          <p14:tracePt t="68929" x="4975225" y="3038475"/>
          <p14:tracePt t="68930" x="4935538" y="3022600"/>
          <p14:tracePt t="68932" x="4903788" y="3014663"/>
          <p14:tracePt t="68935" x="4864100" y="2998788"/>
          <p14:tracePt t="68937" x="4824413" y="2990850"/>
          <p14:tracePt t="68938" x="4784725" y="2974975"/>
          <p14:tracePt t="68941" x="4752975" y="2967038"/>
          <p14:tracePt t="68945" x="4679950" y="2951163"/>
          <p14:tracePt t="68947" x="4640263" y="2943225"/>
          <p14:tracePt t="68948" x="4608513" y="2935288"/>
          <p14:tracePt t="68951" x="4576763" y="2927350"/>
          <p14:tracePt t="68954" x="4505325" y="2909888"/>
          <p14:tracePt t="68960" x="4441825" y="2886075"/>
          <p14:tracePt t="68963" x="4378325" y="2870200"/>
          <p14:tracePt t="68965" x="4344988" y="2862263"/>
          <p14:tracePt t="68967" x="4313238" y="2854325"/>
          <p14:tracePt t="68971" x="4257675" y="2838450"/>
          <p14:tracePt t="68973" x="4225925" y="2830513"/>
          <p14:tracePt t="68977" x="4170363" y="2814638"/>
          <p14:tracePt t="68979" x="4146550" y="2806700"/>
          <p14:tracePt t="68981" x="4122738" y="2798763"/>
          <p14:tracePt t="68983" x="4090988" y="2790825"/>
          <p14:tracePt t="68985" x="4067175" y="2782888"/>
          <p14:tracePt t="68988" x="4019550" y="2767013"/>
          <p14:tracePt t="68992" x="3986213" y="2759075"/>
          <p14:tracePt t="68995" x="3938588" y="2743200"/>
          <p14:tracePt t="68996" x="3914775" y="2743200"/>
          <p14:tracePt t="68999" x="3890963" y="2735263"/>
          <p14:tracePt t="69000" x="3867150" y="2727325"/>
          <p14:tracePt t="69003" x="3843338" y="2719388"/>
          <p14:tracePt t="69004" x="3819525" y="2711450"/>
          <p14:tracePt t="69006" x="3795713" y="2703513"/>
          <p14:tracePt t="69011" x="3748088" y="2687638"/>
          <p14:tracePt t="69013" x="3724275" y="2679700"/>
          <p14:tracePt t="69015" x="3700463" y="2671763"/>
          <p14:tracePt t="69016" x="3676650" y="2663825"/>
          <p14:tracePt t="69021" x="3627438" y="2647950"/>
          <p14:tracePt t="69023" x="3611563" y="2640013"/>
          <p14:tracePt t="69027" x="3563938" y="2632075"/>
          <p14:tracePt t="69030" x="3540125" y="2624138"/>
          <p14:tracePt t="69031" x="3524250" y="2624138"/>
          <p14:tracePt t="69032" x="3500438" y="2616200"/>
          <p14:tracePt t="69035" x="3484563" y="2616200"/>
          <p14:tracePt t="69038" x="3460750" y="2608263"/>
          <p14:tracePt t="69039" x="3444875" y="2608263"/>
          <p14:tracePt t="69042" x="3429000" y="2600325"/>
          <p14:tracePt t="69047" x="3373438" y="2592388"/>
          <p14:tracePt t="69049" x="3357563" y="2592388"/>
          <p14:tracePt t="69050" x="3341688" y="2584450"/>
          <p14:tracePt t="69053" x="3325813" y="2584450"/>
          <p14:tracePt t="69055" x="3308350" y="2584450"/>
          <p14:tracePt t="69058" x="3284538" y="2576513"/>
          <p14:tracePt t="69061" x="3260725" y="2576513"/>
          <p14:tracePt t="69063" x="3252788" y="2576513"/>
          <p14:tracePt t="69064" x="3244850" y="2566988"/>
          <p14:tracePt t="69066" x="3228975" y="2566988"/>
          <p14:tracePt t="69071" x="3197225" y="2566988"/>
          <p14:tracePt t="69073" x="3181350" y="2559050"/>
          <p14:tracePt t="69077" x="3149600" y="2559050"/>
          <p14:tracePt t="69079" x="3141663" y="2551113"/>
          <p14:tracePt t="69080" x="3125788" y="2551113"/>
          <p14:tracePt t="69082" x="3109913" y="2543175"/>
          <p14:tracePt t="69085" x="3094038" y="2543175"/>
          <p14:tracePt t="69087" x="3078163" y="2535238"/>
          <p14:tracePt t="69092" x="3046413" y="2527300"/>
          <p14:tracePt t="69093" x="3030538" y="2527300"/>
          <p14:tracePt t="69094" x="3014663" y="2519363"/>
          <p14:tracePt t="69096" x="2998788" y="2519363"/>
          <p14:tracePt t="69099" x="2982913" y="2511425"/>
          <p14:tracePt t="69100" x="2967038" y="2511425"/>
          <p14:tracePt t="69103" x="2949575" y="2503488"/>
          <p14:tracePt t="69109" x="2894013" y="2487613"/>
          <p14:tracePt t="69110" x="2878138" y="2487613"/>
          <p14:tracePt t="69112" x="2862263" y="2479675"/>
          <p14:tracePt t="69114" x="2846388" y="2479675"/>
          <p14:tracePt t="69116" x="2830513" y="2471738"/>
          <p14:tracePt t="69121" x="2798763" y="2463800"/>
          <p14:tracePt t="69124" x="2774950" y="2455863"/>
          <p14:tracePt t="69127" x="2743200" y="2447925"/>
          <p14:tracePt t="69128" x="2719388" y="2439988"/>
          <p14:tracePt t="69130" x="2711450" y="2439988"/>
          <p14:tracePt t="69132" x="2695575" y="2439988"/>
          <p14:tracePt t="69134" x="2679700" y="2432050"/>
          <p14:tracePt t="69137" x="2663825" y="2432050"/>
          <p14:tracePt t="69139" x="2647950" y="2424113"/>
          <p14:tracePt t="69140" x="2632075" y="2424113"/>
          <p14:tracePt t="69143" x="2616200" y="2416175"/>
          <p14:tracePt t="69145" x="2598738" y="2416175"/>
          <p14:tracePt t="69146" x="2582863" y="2416175"/>
          <p14:tracePt t="69148" x="2574925" y="2408238"/>
          <p14:tracePt t="69150" x="2559050" y="2408238"/>
          <p14:tracePt t="69154" x="2535238" y="2408238"/>
          <p14:tracePt t="69158" x="2519363" y="2400300"/>
          <p14:tracePt t="69160" x="2511425" y="2400300"/>
          <p14:tracePt t="69162" x="2495550" y="2392363"/>
          <p14:tracePt t="69166" x="2487613" y="2392363"/>
          <p14:tracePt t="69171" x="2471738" y="2392363"/>
          <p14:tracePt t="69173" x="2455863" y="2392363"/>
          <p14:tracePt t="69175" x="2447925" y="2392363"/>
          <p14:tracePt t="69178" x="2439988" y="2392363"/>
          <p14:tracePt t="69180" x="2424113" y="2392363"/>
          <p14:tracePt t="69184" x="2416175" y="2384425"/>
          <p14:tracePt t="69188" x="2400300" y="2384425"/>
          <p14:tracePt t="69191" x="2384425" y="2384425"/>
          <p14:tracePt t="69192" x="2376488" y="2384425"/>
          <p14:tracePt t="69194" x="2360613" y="2384425"/>
          <p14:tracePt t="69196" x="2344738" y="2376488"/>
          <p14:tracePt t="69198" x="2336800" y="2376488"/>
          <p14:tracePt t="69200" x="2328863" y="2376488"/>
          <p14:tracePt t="69204" x="2320925" y="2376488"/>
          <p14:tracePt t="69205" x="2305050" y="2376488"/>
          <p14:tracePt t="69207" x="2289175" y="2376488"/>
          <p14:tracePt t="69208" x="2281238" y="2376488"/>
          <p14:tracePt t="69210" x="2265363" y="2368550"/>
          <p14:tracePt t="69212" x="2247900" y="2368550"/>
          <p14:tracePt t="69214" x="2232025" y="2368550"/>
          <p14:tracePt t="69216" x="2216150" y="2368550"/>
          <p14:tracePt t="69221" x="2184400" y="2360613"/>
          <p14:tracePt t="69223" x="2168525" y="2360613"/>
          <p14:tracePt t="69224" x="2152650" y="2360613"/>
          <p14:tracePt t="69226" x="2136775" y="2360613"/>
          <p14:tracePt t="69228" x="2120900" y="2352675"/>
          <p14:tracePt t="69231" x="2097088" y="2352675"/>
          <p14:tracePt t="69232" x="2089150" y="2352675"/>
          <p14:tracePt t="69235" x="2073275" y="2352675"/>
          <p14:tracePt t="69237" x="2057400" y="2352675"/>
          <p14:tracePt t="69239" x="2049463" y="2352675"/>
          <p14:tracePt t="69241" x="2033588" y="2352675"/>
          <p14:tracePt t="69242" x="2017713" y="2344738"/>
          <p14:tracePt t="69244" x="2009775" y="2344738"/>
          <p14:tracePt t="69247" x="1993900" y="2344738"/>
          <p14:tracePt t="69248" x="1985963" y="2352675"/>
          <p14:tracePt t="69250" x="1978025" y="2352675"/>
          <p14:tracePt t="69253" x="1970088" y="2352675"/>
          <p14:tracePt t="69255" x="1962150" y="2352675"/>
          <p14:tracePt t="69257" x="1954213" y="2352675"/>
          <p14:tracePt t="69258" x="1946275" y="2352675"/>
          <p14:tracePt t="69260" x="1938338" y="2352675"/>
          <p14:tracePt t="69263" x="1930400" y="2352675"/>
          <p14:tracePt t="69264" x="1912938" y="2360613"/>
          <p14:tracePt t="69271" x="1897063" y="2360613"/>
          <p14:tracePt t="69273" x="1889125" y="2360613"/>
          <p14:tracePt t="69275" x="1881188" y="2360613"/>
          <p14:tracePt t="69276" x="1873250" y="2360613"/>
          <p14:tracePt t="69279" x="1865313" y="2360613"/>
          <p14:tracePt t="69280" x="1857375" y="2360613"/>
          <p14:tracePt t="69282" x="1849438" y="2360613"/>
          <p14:tracePt t="69287" x="1841500" y="2360613"/>
          <p14:tracePt t="69289" x="1833563" y="2360613"/>
          <p14:tracePt t="69290" x="1825625" y="2360613"/>
          <p14:tracePt t="69294" x="1817688" y="2360613"/>
          <p14:tracePt t="69296" x="1809750" y="2360613"/>
          <p14:tracePt t="69300" x="1801813" y="2360613"/>
          <p14:tracePt t="69305" x="1793875" y="2360613"/>
          <p14:tracePt t="69306" x="1785938" y="2360613"/>
          <p14:tracePt t="69310" x="1778000" y="2360613"/>
          <p14:tracePt t="69314" x="1770063" y="2360613"/>
          <p14:tracePt t="69316" x="1762125" y="2360613"/>
          <p14:tracePt t="69321" x="1754188" y="2360613"/>
          <p14:tracePt t="69324" x="1746250" y="2360613"/>
          <p14:tracePt t="69327" x="1746250" y="2368550"/>
          <p14:tracePt t="69328" x="1738313" y="2368550"/>
          <p14:tracePt t="69332" x="1730375" y="2368550"/>
          <p14:tracePt t="69335" x="1722438" y="2368550"/>
          <p14:tracePt t="69339" x="1714500" y="2368550"/>
          <p14:tracePt t="69342" x="1706563" y="2376488"/>
          <p14:tracePt t="69346" x="1698625" y="2376488"/>
          <p14:tracePt t="69350" x="1690688" y="2376488"/>
          <p14:tracePt t="69355" x="1682750" y="2384425"/>
          <p14:tracePt t="69358" x="1674813" y="2384425"/>
          <p14:tracePt t="69362" x="1666875" y="2384425"/>
          <p14:tracePt t="69364" x="1666875" y="2392363"/>
          <p14:tracePt t="69366" x="1658938" y="2392363"/>
          <p14:tracePt t="69371" x="1651000" y="2392363"/>
          <p14:tracePt t="69375" x="1643063" y="2392363"/>
          <p14:tracePt t="69376" x="1643063" y="2400300"/>
          <p14:tracePt t="69380" x="1635125" y="2400300"/>
          <p14:tracePt t="69385" x="1627188" y="2400300"/>
          <p14:tracePt t="69390" x="1627188" y="2408238"/>
          <p14:tracePt t="69391" x="1619250" y="2408238"/>
          <p14:tracePt t="69394" x="1611313" y="2408238"/>
          <p14:tracePt t="69400" x="1603375" y="2416175"/>
          <p14:tracePt t="69405" x="1595438" y="2416175"/>
          <p14:tracePt t="69412" x="1587500" y="2416175"/>
          <p14:tracePt t="69424" x="1579563" y="2416175"/>
          <p14:tracePt t="69426" x="1579563" y="2424113"/>
          <p14:tracePt t="69442" x="1571625" y="2424113"/>
          <p14:tracePt t="69451" x="1571625" y="2432050"/>
          <p14:tracePt t="69456" x="1562100" y="2432050"/>
          <p14:tracePt t="69460" x="1562100" y="2439988"/>
          <p14:tracePt t="69464" x="1554163" y="2439988"/>
          <p14:tracePt t="69466" x="1554163" y="2447925"/>
          <p14:tracePt t="69471" x="1546225" y="2447925"/>
          <p14:tracePt t="69473" x="1546225" y="2455863"/>
          <p14:tracePt t="69478" x="1538288" y="2463800"/>
          <p14:tracePt t="69485" x="1538288" y="2471738"/>
          <p14:tracePt t="69489" x="1530350" y="2471738"/>
          <p14:tracePt t="69491" x="1530350" y="2479675"/>
          <p14:tracePt t="69496" x="1530350" y="2487613"/>
          <p14:tracePt t="69505" x="1522413" y="2495550"/>
          <p14:tracePt t="69533" x="1522413" y="2503488"/>
          <p14:tracePt t="69541" x="1530350" y="2503488"/>
          <p14:tracePt t="69548" x="1530350" y="2511425"/>
          <p14:tracePt t="69553" x="1538288" y="2511425"/>
          <p14:tracePt t="69555" x="1538288" y="2519363"/>
          <p14:tracePt t="69558" x="1546225" y="2519363"/>
          <p14:tracePt t="69562" x="1546225" y="2527300"/>
          <p14:tracePt t="69564" x="1554163" y="2527300"/>
          <p14:tracePt t="69571" x="1571625" y="2535238"/>
          <p14:tracePt t="69574" x="1579563" y="2535238"/>
          <p14:tracePt t="69577" x="1587500" y="2535238"/>
          <p14:tracePt t="69578" x="1595438" y="2535238"/>
          <p14:tracePt t="69580" x="1595438" y="2543175"/>
          <p14:tracePt t="69582" x="1603375" y="2543175"/>
          <p14:tracePt t="69585" x="1611313" y="2543175"/>
          <p14:tracePt t="69589" x="1627188" y="2551113"/>
          <p14:tracePt t="69592" x="1635125" y="2551113"/>
          <p14:tracePt t="69594" x="1643063" y="2551113"/>
          <p14:tracePt t="69596" x="1651000" y="2551113"/>
          <p14:tracePt t="69598" x="1658938" y="2551113"/>
          <p14:tracePt t="69600" x="1666875" y="2551113"/>
          <p14:tracePt t="69606" x="1682750" y="2551113"/>
          <p14:tracePt t="69608" x="1690688" y="2551113"/>
          <p14:tracePt t="69610" x="1698625" y="2551113"/>
          <p14:tracePt t="69612" x="1706563" y="2551113"/>
          <p14:tracePt t="69614" x="1714500" y="2551113"/>
          <p14:tracePt t="69616" x="1722438" y="2551113"/>
          <p14:tracePt t="69621" x="1746250" y="2551113"/>
          <p14:tracePt t="69625" x="1762125" y="2551113"/>
          <p14:tracePt t="69626" x="1770063" y="2551113"/>
          <p14:tracePt t="69628" x="1778000" y="2551113"/>
          <p14:tracePt t="69630" x="1793875" y="2551113"/>
          <p14:tracePt t="69632" x="1801813" y="2551113"/>
          <p14:tracePt t="69635" x="1809750" y="2551113"/>
          <p14:tracePt t="69637" x="1817688" y="2551113"/>
          <p14:tracePt t="69639" x="1833563" y="2551113"/>
          <p14:tracePt t="69640" x="1841500" y="2551113"/>
          <p14:tracePt t="69642" x="1849438" y="2551113"/>
          <p14:tracePt t="69644" x="1865313" y="2551113"/>
          <p14:tracePt t="69646" x="1873250" y="2551113"/>
          <p14:tracePt t="69648" x="1881188" y="2551113"/>
          <p14:tracePt t="69650" x="1897063" y="2543175"/>
          <p14:tracePt t="69654" x="1912938" y="2543175"/>
          <p14:tracePt t="69657" x="1930400" y="2543175"/>
          <p14:tracePt t="69658" x="1938338" y="2543175"/>
          <p14:tracePt t="69660" x="1946275" y="2535238"/>
          <p14:tracePt t="69662" x="1954213" y="2535238"/>
          <p14:tracePt t="69664" x="1962150" y="2535238"/>
          <p14:tracePt t="69666" x="1970088" y="2535238"/>
          <p14:tracePt t="69671" x="1985963" y="2535238"/>
          <p14:tracePt t="69673" x="1993900" y="2535238"/>
          <p14:tracePt t="69674" x="2001838" y="2535238"/>
          <p14:tracePt t="69676" x="2009775" y="2535238"/>
          <p14:tracePt t="69678" x="2017713" y="2535238"/>
          <p14:tracePt t="69680" x="2025650" y="2527300"/>
          <p14:tracePt t="69685" x="2033588" y="2527300"/>
          <p14:tracePt t="69687" x="2041525" y="2527300"/>
          <p14:tracePt t="69690" x="2049463" y="2527300"/>
          <p14:tracePt t="69692" x="2057400" y="2527300"/>
          <p14:tracePt t="69696" x="2065338" y="2527300"/>
          <p14:tracePt t="69700" x="2065338" y="2519363"/>
          <p14:tracePt t="69704" x="2073275" y="2519363"/>
          <p14:tracePt t="69706" x="2081213" y="2519363"/>
          <p14:tracePt t="69710" x="2089150" y="2519363"/>
          <p14:tracePt t="69721" x="2097088" y="2519363"/>
          <p14:tracePt t="69736" x="2105025" y="2519363"/>
          <p14:tracePt t="69755" x="2112963" y="2519363"/>
          <p14:tracePt t="69771" x="2112963" y="2511425"/>
          <p14:tracePt t="69788" x="2112963" y="2503488"/>
          <p14:tracePt t="69794" x="2120900" y="2503488"/>
          <p14:tracePt t="69798" x="2120900" y="2495550"/>
          <p14:tracePt t="69804" x="2128838" y="2495550"/>
          <p14:tracePt t="69810" x="2128838" y="2487613"/>
          <p14:tracePt t="69812" x="2136775" y="2487613"/>
          <p14:tracePt t="69820" x="2144713" y="2487613"/>
          <p14:tracePt t="69826" x="2144713" y="2479675"/>
          <p14:tracePt t="69918" x="2144713" y="2471738"/>
          <p14:tracePt t="69976" x="2136775" y="2471738"/>
          <p14:tracePt t="69996" x="2144713" y="2471738"/>
          <p14:tracePt t="69998" x="2144713" y="2463800"/>
          <p14:tracePt t="70141" x="2136775" y="2463800"/>
          <p14:tracePt t="70144" x="2128838" y="2479675"/>
          <p14:tracePt t="70149" x="2120900" y="2487613"/>
          <p14:tracePt t="70150" x="2112963" y="2487613"/>
          <p14:tracePt t="70153" x="2112963" y="2495550"/>
          <p14:tracePt t="70155" x="2105025" y="2503488"/>
          <p14:tracePt t="70157" x="2097088" y="2503488"/>
          <p14:tracePt t="70158" x="2097088" y="2511425"/>
          <p14:tracePt t="70160" x="2089150" y="2519363"/>
          <p14:tracePt t="70164" x="2081213" y="2527300"/>
          <p14:tracePt t="70166" x="2073275" y="2535238"/>
          <p14:tracePt t="70171" x="2065338" y="2543175"/>
          <p14:tracePt t="70174" x="2065338" y="2551113"/>
          <p14:tracePt t="70175" x="2057400" y="2551113"/>
          <p14:tracePt t="70176" x="2057400" y="2559050"/>
          <p14:tracePt t="70178" x="2049463" y="2566988"/>
          <p14:tracePt t="70182" x="2041525" y="2576513"/>
          <p14:tracePt t="70185" x="2041525" y="2584450"/>
          <p14:tracePt t="70187" x="2033588" y="2584450"/>
          <p14:tracePt t="70188" x="2033588" y="2592388"/>
          <p14:tracePt t="70191" x="2025650" y="2600325"/>
          <p14:tracePt t="70194" x="2017713" y="2608263"/>
          <p14:tracePt t="70198" x="2009775" y="2616200"/>
          <p14:tracePt t="70200" x="2009775" y="2624138"/>
          <p14:tracePt t="70203" x="2001838" y="2624138"/>
          <p14:tracePt t="70204" x="2001838" y="2632075"/>
          <p14:tracePt t="70209" x="1993900" y="2640013"/>
          <p14:tracePt t="70212" x="1985963" y="2647950"/>
          <p14:tracePt t="70214" x="1985963" y="2655888"/>
          <p14:tracePt t="70216" x="1978025" y="2655888"/>
          <p14:tracePt t="70220" x="1978025" y="2663825"/>
          <p14:tracePt t="70224" x="1970088" y="2671763"/>
          <p14:tracePt t="70226" x="1970088" y="2679700"/>
          <p14:tracePt t="70228" x="1962150" y="2679700"/>
          <p14:tracePt t="70232" x="1962150" y="2687638"/>
          <p14:tracePt t="70235" x="1954213" y="2687638"/>
          <p14:tracePt t="70238" x="1954213" y="2695575"/>
          <p14:tracePt t="70241" x="1946275" y="2695575"/>
          <p14:tracePt t="70242" x="1946275" y="2703513"/>
          <p14:tracePt t="70248" x="1938338" y="2703513"/>
          <p14:tracePt t="70249" x="1938338" y="2711450"/>
          <p14:tracePt t="70253" x="1930400" y="2711450"/>
          <p14:tracePt t="70254" x="1930400" y="2719388"/>
          <p14:tracePt t="70261" x="1922463" y="2727325"/>
          <p14:tracePt t="70271" x="1912938" y="2735263"/>
          <p14:tracePt t="70276" x="1905000" y="2743200"/>
          <p14:tracePt t="70285" x="1897063" y="2751138"/>
          <p14:tracePt t="70300" x="1889125" y="2759075"/>
          <p14:tracePt t="70433" x="1889125" y="2751138"/>
          <p14:tracePt t="70437" x="1881188" y="2751138"/>
          <p14:tracePt t="70440" x="1881188" y="2743200"/>
          <p14:tracePt t="70442" x="1881188" y="2735263"/>
          <p14:tracePt t="70444" x="1873250" y="2727325"/>
          <p14:tracePt t="70448" x="1873250" y="2719388"/>
          <p14:tracePt t="70450" x="1865313" y="2719388"/>
          <p14:tracePt t="70454" x="1865313" y="2711450"/>
          <p14:tracePt t="70457" x="1865313" y="2703513"/>
          <p14:tracePt t="70458" x="1857375" y="2703513"/>
          <p14:tracePt t="70461" x="1857375" y="2695575"/>
          <p14:tracePt t="70462" x="1857375" y="2687638"/>
          <p14:tracePt t="70464" x="1849438" y="2687638"/>
          <p14:tracePt t="70466" x="1849438" y="2679700"/>
          <p14:tracePt t="70471" x="1849438" y="2663825"/>
          <p14:tracePt t="70473" x="1841500" y="2663825"/>
          <p14:tracePt t="70474" x="1841500" y="2655888"/>
          <p14:tracePt t="70476" x="1841500" y="2647950"/>
          <p14:tracePt t="70478" x="1833563" y="2640013"/>
          <p14:tracePt t="70481" x="1833563" y="2632075"/>
          <p14:tracePt t="70484" x="1825625" y="2624138"/>
          <p14:tracePt t="70487" x="1825625" y="2616200"/>
          <p14:tracePt t="70488" x="1825625" y="2608263"/>
          <p14:tracePt t="70493" x="1817688" y="2600325"/>
          <p14:tracePt t="70496" x="1817688" y="2592388"/>
          <p14:tracePt t="70503" x="1809750" y="2584450"/>
          <p14:tracePt t="70506" x="1809750" y="2576513"/>
          <p14:tracePt t="70514" x="1809750" y="2566988"/>
          <p14:tracePt t="70523" x="1801813" y="2566988"/>
          <p14:tracePt t="70529" x="1801813" y="2559050"/>
          <p14:tracePt t="70677" x="1809750" y="2566988"/>
          <p14:tracePt t="70685" x="1817688" y="2576513"/>
          <p14:tracePt t="70689" x="1825625" y="2584450"/>
          <p14:tracePt t="70693" x="1833563" y="2592388"/>
          <p14:tracePt t="70696" x="1841500" y="2600325"/>
          <p14:tracePt t="70698" x="1849438" y="2600325"/>
          <p14:tracePt t="70700" x="1857375" y="2608263"/>
          <p14:tracePt t="70703" x="1857375" y="2616200"/>
          <p14:tracePt t="70705" x="1865313" y="2616200"/>
          <p14:tracePt t="70707" x="1873250" y="2624138"/>
          <p14:tracePt t="70708" x="1881188" y="2624138"/>
          <p14:tracePt t="70710" x="1881188" y="2632075"/>
          <p14:tracePt t="70712" x="1889125" y="2632075"/>
          <p14:tracePt t="70715" x="1897063" y="2640013"/>
          <p14:tracePt t="70716" x="1905000" y="2640013"/>
          <p14:tracePt t="70720" x="1912938" y="2647950"/>
          <p14:tracePt t="70725" x="1930400" y="2663825"/>
          <p14:tracePt t="70726" x="1946275" y="2663825"/>
          <p14:tracePt t="70728" x="1946275" y="2671763"/>
          <p14:tracePt t="70731" x="1954213" y="2671763"/>
          <p14:tracePt t="70732" x="1962150" y="2679700"/>
          <p14:tracePt t="70735" x="1970088" y="2687638"/>
          <p14:tracePt t="70737" x="1978025" y="2695575"/>
          <p14:tracePt t="70738" x="1985963" y="2695575"/>
          <p14:tracePt t="70741" x="1993900" y="2703513"/>
          <p14:tracePt t="70743" x="2001838" y="2711450"/>
          <p14:tracePt t="70744" x="2009775" y="2711450"/>
          <p14:tracePt t="70747" x="2017713" y="2719388"/>
          <p14:tracePt t="70748" x="2025650" y="2727325"/>
          <p14:tracePt t="70750" x="2033588" y="2727325"/>
          <p14:tracePt t="70753" x="2041525" y="2735263"/>
          <p14:tracePt t="70755" x="2049463" y="2735263"/>
          <p14:tracePt t="70759" x="2057400" y="2743200"/>
          <p14:tracePt t="70762" x="2065338" y="2751138"/>
          <p14:tracePt t="70763" x="2073275" y="2759075"/>
          <p14:tracePt t="70766" x="2081213" y="2767013"/>
          <p14:tracePt t="70771" x="2089150" y="2774950"/>
          <p14:tracePt t="70772" x="2097088" y="2774950"/>
          <p14:tracePt t="70776" x="2105025" y="2782888"/>
          <p14:tracePt t="70780" x="2112963" y="2782888"/>
          <p14:tracePt t="70782" x="2112963" y="2790825"/>
          <p14:tracePt t="70784" x="2120900" y="2790825"/>
          <p14:tracePt t="70789" x="2128838" y="2798763"/>
          <p14:tracePt t="70795" x="2136775" y="2806700"/>
          <p14:tracePt t="70798" x="2144713" y="2806700"/>
          <p14:tracePt t="70803" x="2144713" y="2814638"/>
          <p14:tracePt t="70807" x="2152650" y="2814638"/>
          <p14:tracePt t="70810" x="2152650" y="2822575"/>
          <p14:tracePt t="70820" x="2160588" y="2822575"/>
          <p14:tracePt t="70956" x="2160588" y="2830513"/>
          <p14:tracePt t="70973" x="2160588" y="2838450"/>
          <p14:tracePt t="70977" x="2152650" y="2838450"/>
          <p14:tracePt t="70979" x="2152650" y="2846388"/>
          <p14:tracePt t="70982" x="2144713" y="2846388"/>
          <p14:tracePt t="70985" x="2136775" y="2854325"/>
          <p14:tracePt t="70987" x="2128838" y="2854325"/>
          <p14:tracePt t="70990" x="2128838" y="2862263"/>
          <p14:tracePt t="70991" x="2120900" y="2862263"/>
          <p14:tracePt t="70992" x="2112963" y="2870200"/>
          <p14:tracePt t="70994" x="2105025" y="2870200"/>
          <p14:tracePt t="70997" x="2097088" y="2878138"/>
          <p14:tracePt t="70998" x="2089150" y="2878138"/>
          <p14:tracePt t="71000" x="2081213" y="2886075"/>
          <p14:tracePt t="71003" x="2073275" y="2886075"/>
          <p14:tracePt t="71006" x="2065338" y="2894013"/>
          <p14:tracePt t="71007" x="2057400" y="2894013"/>
          <p14:tracePt t="71008" x="2049463" y="2901950"/>
          <p14:tracePt t="71010" x="2041525" y="2909888"/>
          <p14:tracePt t="71012" x="2033588" y="2909888"/>
          <p14:tracePt t="71014" x="2025650" y="2919413"/>
          <p14:tracePt t="71016" x="2017713" y="2919413"/>
          <p14:tracePt t="71021" x="2001838" y="2927350"/>
          <p14:tracePt t="71024" x="1993900" y="2935288"/>
          <p14:tracePt t="71026" x="1985963" y="2943225"/>
          <p14:tracePt t="71029" x="1970088" y="2951163"/>
          <p14:tracePt t="71030" x="1962150" y="2951163"/>
          <p14:tracePt t="71032" x="1954213" y="2959100"/>
          <p14:tracePt t="71035" x="1946275" y="2967038"/>
          <p14:tracePt t="71037" x="1938338" y="2967038"/>
          <p14:tracePt t="71038" x="1930400" y="2974975"/>
          <p14:tracePt t="71042" x="1922463" y="2982913"/>
          <p14:tracePt t="71045" x="1912938" y="2990850"/>
          <p14:tracePt t="71046" x="1905000" y="2998788"/>
          <p14:tracePt t="71048" x="1897063" y="2998788"/>
          <p14:tracePt t="71050" x="1889125" y="3006725"/>
          <p14:tracePt t="71053" x="1881188" y="3014663"/>
          <p14:tracePt t="71054" x="1873250" y="3014663"/>
          <p14:tracePt t="71059" x="1865313" y="3022600"/>
          <p14:tracePt t="71062" x="1857375" y="3030538"/>
          <p14:tracePt t="71063" x="1849438" y="3030538"/>
          <p14:tracePt t="71064" x="1841500" y="3038475"/>
          <p14:tracePt t="71066" x="1833563" y="3046413"/>
          <p14:tracePt t="71071" x="1817688" y="3054350"/>
          <p14:tracePt t="71073" x="1809750" y="3054350"/>
          <p14:tracePt t="71078" x="1793875" y="3062288"/>
          <p14:tracePt t="71079" x="1778000" y="3070225"/>
          <p14:tracePt t="71080" x="1770063" y="3070225"/>
          <p14:tracePt t="71082" x="1762125" y="3070225"/>
          <p14:tracePt t="71084" x="1754188" y="3078163"/>
          <p14:tracePt t="71087" x="1738313" y="3078163"/>
          <p14:tracePt t="71089" x="1730375" y="3086100"/>
          <p14:tracePt t="71093" x="1706563" y="3094038"/>
          <p14:tracePt t="71095" x="1698625" y="3094038"/>
          <p14:tracePt t="71096" x="1682750" y="3101975"/>
          <p14:tracePt t="71098" x="1674813" y="3101975"/>
          <p14:tracePt t="71100" x="1658938" y="3109913"/>
          <p14:tracePt t="71103" x="1651000" y="3109913"/>
          <p14:tracePt t="71109" x="1611313" y="3117850"/>
          <p14:tracePt t="71110" x="1603375" y="3117850"/>
          <p14:tracePt t="71112" x="1587500" y="3117850"/>
          <p14:tracePt t="71114" x="1571625" y="3117850"/>
          <p14:tracePt t="71116" x="1562100" y="3125788"/>
          <p14:tracePt t="71120" x="1538288" y="3125788"/>
          <p14:tracePt t="71123" x="1522413" y="3125788"/>
          <p14:tracePt t="71126" x="1514475" y="3125788"/>
          <p14:tracePt t="71127" x="1498600" y="3125788"/>
          <p14:tracePt t="71129" x="1490663" y="3125788"/>
          <p14:tracePt t="71130" x="1482725" y="3125788"/>
          <p14:tracePt t="71132" x="1466850" y="3133725"/>
          <p14:tracePt t="71135" x="1458913" y="3133725"/>
          <p14:tracePt t="71138" x="1450975" y="3133725"/>
          <p14:tracePt t="71141" x="1427163" y="3133725"/>
          <p14:tracePt t="71142" x="1419225" y="3133725"/>
          <p14:tracePt t="71144" x="1411288" y="3133725"/>
          <p14:tracePt t="71146" x="1403350" y="3141663"/>
          <p14:tracePt t="71148" x="1387475" y="3141663"/>
          <p14:tracePt t="71150" x="1379538" y="3141663"/>
          <p14:tracePt t="71155" x="1363663" y="3141663"/>
          <p14:tracePt t="71157" x="1355725" y="3141663"/>
          <p14:tracePt t="71159" x="1347788" y="3141663"/>
          <p14:tracePt t="71160" x="1339850" y="3141663"/>
          <p14:tracePt t="71162" x="1331913" y="3141663"/>
          <p14:tracePt t="71164" x="1323975" y="3141663"/>
          <p14:tracePt t="71166" x="1316038" y="3141663"/>
          <p14:tracePt t="71171" x="1300163" y="3141663"/>
          <p14:tracePt t="71173" x="1292225" y="3141663"/>
          <p14:tracePt t="71174" x="1284288" y="3141663"/>
          <p14:tracePt t="71176" x="1276350" y="3141663"/>
          <p14:tracePt t="71178" x="1268413" y="3141663"/>
          <p14:tracePt t="71182" x="1260475" y="3141663"/>
          <p14:tracePt t="71185" x="1252538" y="3141663"/>
          <p14:tracePt t="71188" x="1244600" y="3141663"/>
          <p14:tracePt t="71190" x="1236663" y="3141663"/>
          <p14:tracePt t="71192" x="1228725" y="3141663"/>
          <p14:tracePt t="71196" x="1220788" y="3141663"/>
          <p14:tracePt t="71198" x="1211263" y="3141663"/>
          <p14:tracePt t="71203" x="1203325" y="3149600"/>
          <p14:tracePt t="71208" x="1195388" y="3149600"/>
          <p14:tracePt t="71212" x="1187450" y="3149600"/>
          <p14:tracePt t="71221" x="1179513" y="3149600"/>
          <p14:tracePt t="71228" x="1171575" y="3149600"/>
          <p14:tracePt t="71237" x="1163638" y="3149600"/>
          <p14:tracePt t="71246" x="1155700" y="3149600"/>
          <p14:tracePt t="71255" x="1147763" y="3149600"/>
          <p14:tracePt t="71262" x="1139825" y="3149600"/>
          <p14:tracePt t="71271" x="1131888" y="3149600"/>
          <p14:tracePt t="71278" x="1123950" y="3149600"/>
          <p14:tracePt t="71285" x="1116013" y="3149600"/>
          <p14:tracePt t="71294" x="1108075" y="3149600"/>
          <p14:tracePt t="71305" x="1100138" y="3149600"/>
          <p14:tracePt t="71321" x="1092200" y="3149600"/>
          <p14:tracePt t="71339" x="1084263" y="3149600"/>
          <p14:tracePt t="71373" x="1076325" y="3149600"/>
          <p14:tracePt t="71385" x="1076325" y="3157538"/>
          <p14:tracePt t="71396" x="1068388" y="3157538"/>
          <p14:tracePt t="71410" x="1060450" y="3157538"/>
          <p14:tracePt t="71421" x="1052513" y="3157538"/>
          <p14:tracePt t="71426" x="1044575" y="3157538"/>
          <p14:tracePt t="71433" x="1036638" y="3157538"/>
          <p14:tracePt t="71439" x="1028700" y="3157538"/>
          <p14:tracePt t="71444" x="1020763" y="3157538"/>
          <p14:tracePt t="71448" x="1012825" y="3157538"/>
          <p14:tracePt t="71453" x="1004888" y="3157538"/>
          <p14:tracePt t="71459" x="996950" y="3157538"/>
          <p14:tracePt t="71462" x="989013" y="3149600"/>
          <p14:tracePt t="71470" x="981075" y="3149600"/>
          <p14:tracePt t="71472" x="973138" y="3149600"/>
          <p14:tracePt t="71476" x="965200" y="3149600"/>
          <p14:tracePt t="71482" x="957263" y="3149600"/>
          <p14:tracePt t="71487" x="949325" y="3149600"/>
          <p14:tracePt t="71491" x="941388" y="3149600"/>
          <p14:tracePt t="71494" x="933450" y="3149600"/>
          <p14:tracePt t="71498" x="925513" y="3149600"/>
          <p14:tracePt t="71503" x="917575" y="3149600"/>
          <p14:tracePt t="71506" x="909638" y="3149600"/>
          <p14:tracePt t="71508" x="901700" y="3149600"/>
          <p14:tracePt t="71514" x="893763" y="3149600"/>
          <p14:tracePt t="71521" x="885825" y="3149600"/>
          <p14:tracePt t="71522" x="877888" y="3149600"/>
          <p14:tracePt t="71527" x="868363" y="3149600"/>
          <p14:tracePt t="71530" x="860425" y="3149600"/>
          <p14:tracePt t="71535" x="852488" y="3149600"/>
          <p14:tracePt t="71537" x="852488" y="3157538"/>
          <p14:tracePt t="71539" x="844550" y="3157538"/>
          <p14:tracePt t="71542" x="836613" y="3157538"/>
          <p14:tracePt t="71546" x="828675" y="3157538"/>
          <p14:tracePt t="71550" x="820738" y="3157538"/>
          <p14:tracePt t="71555" x="812800" y="3165475"/>
          <p14:tracePt t="71559" x="804863" y="3165475"/>
          <p14:tracePt t="71562" x="796925" y="3165475"/>
          <p14:tracePt t="71564" x="788988" y="3165475"/>
          <p14:tracePt t="71570" x="781050" y="3173413"/>
          <p14:tracePt t="71572" x="773113" y="3173413"/>
          <p14:tracePt t="71574" x="765175" y="3173413"/>
          <p14:tracePt t="71576" x="757238" y="3173413"/>
          <p14:tracePt t="71580" x="749300" y="3181350"/>
          <p14:tracePt t="71584" x="741363" y="3181350"/>
          <p14:tracePt t="71587" x="733425" y="3181350"/>
          <p14:tracePt t="71590" x="725488" y="3189288"/>
          <p14:tracePt t="71592" x="717550" y="3189288"/>
          <p14:tracePt t="71596" x="709613" y="3189288"/>
          <p14:tracePt t="71598" x="701675" y="3189288"/>
          <p14:tracePt t="71600" x="701675" y="3197225"/>
          <p14:tracePt t="71604" x="693738" y="3197225"/>
          <p14:tracePt t="71607" x="685800" y="3197225"/>
          <p14:tracePt t="71610" x="677863" y="3205163"/>
          <p14:tracePt t="71614" x="669925" y="3205163"/>
          <p14:tracePt t="71620" x="661988" y="3205163"/>
          <p14:tracePt t="71624" x="654050" y="3213100"/>
          <p14:tracePt t="71630" x="646113" y="3213100"/>
          <p14:tracePt t="71637" x="646113" y="3221038"/>
          <p14:tracePt t="71640" x="638175" y="3221038"/>
          <p14:tracePt t="71648" x="638175" y="3228975"/>
          <p14:tracePt t="71655" x="630238" y="3236913"/>
          <p14:tracePt t="71660" x="630238" y="3244850"/>
          <p14:tracePt t="71664" x="630238" y="3252788"/>
          <p14:tracePt t="71670" x="622300" y="3262313"/>
          <p14:tracePt t="71672" x="622300" y="3270250"/>
          <p14:tracePt t="71676" x="622300" y="3278188"/>
          <p14:tracePt t="71679" x="622300" y="3286125"/>
          <p14:tracePt t="71682" x="622300" y="3294063"/>
          <p14:tracePt t="71688" x="622300" y="3302000"/>
          <p14:tracePt t="71690" x="622300" y="3309938"/>
          <p14:tracePt t="71694" x="622300" y="3317875"/>
          <p14:tracePt t="71698" x="622300" y="3325813"/>
          <p14:tracePt t="71705" x="622300" y="3333750"/>
          <p14:tracePt t="71708" x="630238" y="3341688"/>
          <p14:tracePt t="71713" x="630238" y="3349625"/>
          <p14:tracePt t="71716" x="630238" y="3357563"/>
          <p14:tracePt t="71721" x="630238" y="3365500"/>
          <p14:tracePt t="71726" x="638175" y="3373438"/>
          <p14:tracePt t="71728" x="638175" y="3381375"/>
          <p14:tracePt t="71732" x="638175" y="3389313"/>
          <p14:tracePt t="71734" x="646113" y="3389313"/>
          <p14:tracePt t="71737" x="646113" y="3397250"/>
          <p14:tracePt t="71740" x="654050" y="3405188"/>
          <p14:tracePt t="71743" x="654050" y="3413125"/>
          <p14:tracePt t="71746" x="661988" y="3421063"/>
          <p14:tracePt t="71750" x="669925" y="3429000"/>
          <p14:tracePt t="71754" x="677863" y="3436938"/>
          <p14:tracePt t="71758" x="685800" y="3444875"/>
          <p14:tracePt t="71762" x="693738" y="3452813"/>
          <p14:tracePt t="71764" x="701675" y="3460750"/>
          <p14:tracePt t="71771" x="717550" y="3468688"/>
          <p14:tracePt t="71775" x="725488" y="3476625"/>
          <p14:tracePt t="71776" x="733425" y="3484563"/>
          <p14:tracePt t="71778" x="741363" y="3484563"/>
          <p14:tracePt t="71781" x="749300" y="3492500"/>
          <p14:tracePt t="71784" x="757238" y="3500438"/>
          <p14:tracePt t="71787" x="765175" y="3500438"/>
          <p14:tracePt t="71789" x="773113" y="3508375"/>
          <p14:tracePt t="71794" x="781050" y="3516313"/>
          <p14:tracePt t="71797" x="796925" y="3516313"/>
          <p14:tracePt t="71798" x="804863" y="3524250"/>
          <p14:tracePt t="71800" x="812800" y="3524250"/>
          <p14:tracePt t="71803" x="820738" y="3532188"/>
          <p14:tracePt t="71805" x="828675" y="3532188"/>
          <p14:tracePt t="71808" x="836613" y="3540125"/>
          <p14:tracePt t="71811" x="844550" y="3548063"/>
          <p14:tracePt t="71812" x="852488" y="3548063"/>
          <p14:tracePt t="71815" x="868363" y="3556000"/>
          <p14:tracePt t="71821" x="885825" y="3563938"/>
          <p14:tracePt t="71823" x="893763" y="3563938"/>
          <p14:tracePt t="71827" x="901700" y="3571875"/>
          <p14:tracePt t="71829" x="909638" y="3571875"/>
          <p14:tracePt t="71830" x="917575" y="3579813"/>
          <p14:tracePt t="71832" x="925513" y="3579813"/>
          <p14:tracePt t="71834" x="933450" y="3579813"/>
          <p14:tracePt t="71837" x="941388" y="3587750"/>
          <p14:tracePt t="71843" x="965200" y="3595688"/>
          <p14:tracePt t="71845" x="973138" y="3605213"/>
          <p14:tracePt t="71846" x="981075" y="3605213"/>
          <p14:tracePt t="71848" x="989013" y="3605213"/>
          <p14:tracePt t="71850" x="996950" y="3613150"/>
          <p14:tracePt t="71853" x="1004888" y="3613150"/>
          <p14:tracePt t="71859" x="1036638" y="3621088"/>
          <p14:tracePt t="71861" x="1044575" y="3621088"/>
          <p14:tracePt t="71862" x="1052513" y="3621088"/>
          <p14:tracePt t="71864" x="1068388" y="3621088"/>
          <p14:tracePt t="71866" x="1076325" y="3629025"/>
          <p14:tracePt t="71871" x="1100138" y="3629025"/>
          <p14:tracePt t="71875" x="1116013" y="3636963"/>
          <p14:tracePt t="71876" x="1131888" y="3636963"/>
          <p14:tracePt t="71879" x="1139825" y="3636963"/>
          <p14:tracePt t="71880" x="1147763" y="3636963"/>
          <p14:tracePt t="71882" x="1163638" y="3636963"/>
          <p14:tracePt t="71884" x="1171575" y="3644900"/>
          <p14:tracePt t="71888" x="1179513" y="3644900"/>
          <p14:tracePt t="71889" x="1187450" y="3644900"/>
          <p14:tracePt t="71891" x="1195388" y="3644900"/>
          <p14:tracePt t="71892" x="1211263" y="3644900"/>
          <p14:tracePt t="71894" x="1220788" y="3652838"/>
          <p14:tracePt t="71897" x="1228725" y="3652838"/>
          <p14:tracePt t="71899" x="1236663" y="3652838"/>
          <p14:tracePt t="71900" x="1244600" y="3652838"/>
          <p14:tracePt t="71904" x="1268413" y="3652838"/>
          <p14:tracePt t="71907" x="1276350" y="3652838"/>
          <p14:tracePt t="71908" x="1284288" y="3652838"/>
          <p14:tracePt t="71910" x="1300163" y="3652838"/>
          <p14:tracePt t="71912" x="1308100" y="3660775"/>
          <p14:tracePt t="71914" x="1316038" y="3660775"/>
          <p14:tracePt t="71916" x="1323975" y="3660775"/>
          <p14:tracePt t="71919" x="1331913" y="3660775"/>
          <p14:tracePt t="71920" x="1339850" y="3660775"/>
          <p14:tracePt t="71922" x="1355725" y="3668713"/>
          <p14:tracePt t="71924" x="1363663" y="3668713"/>
          <p14:tracePt t="71926" x="1371600" y="3668713"/>
          <p14:tracePt t="71928" x="1379538" y="3668713"/>
          <p14:tracePt t="71930" x="1387475" y="3668713"/>
          <p14:tracePt t="71932" x="1395413" y="3668713"/>
          <p14:tracePt t="71934" x="1403350" y="3668713"/>
          <p14:tracePt t="71936" x="1411288" y="3676650"/>
          <p14:tracePt t="71938" x="1427163" y="3676650"/>
          <p14:tracePt t="71940" x="1435100" y="3676650"/>
          <p14:tracePt t="71942" x="1443038" y="3676650"/>
          <p14:tracePt t="71944" x="1450975" y="3684588"/>
          <p14:tracePt t="71946" x="1458913" y="3684588"/>
          <p14:tracePt t="71948" x="1466850" y="3684588"/>
          <p14:tracePt t="71950" x="1474788" y="3684588"/>
          <p14:tracePt t="71952" x="1482725" y="3684588"/>
          <p14:tracePt t="71954" x="1490663" y="3684588"/>
          <p14:tracePt t="71956" x="1498600" y="3684588"/>
          <p14:tracePt t="71958" x="1506538" y="3692525"/>
          <p14:tracePt t="71960" x="1522413" y="3692525"/>
          <p14:tracePt t="71962" x="1530350" y="3692525"/>
          <p14:tracePt t="71965" x="1538288" y="3692525"/>
          <p14:tracePt t="71973" x="1579563" y="3700463"/>
          <p14:tracePt t="71975" x="1587500" y="3700463"/>
          <p14:tracePt t="71976" x="1595438" y="3700463"/>
          <p14:tracePt t="71978" x="1603375" y="3700463"/>
          <p14:tracePt t="71981" x="1611313" y="3700463"/>
          <p14:tracePt t="71982" x="1619250" y="3700463"/>
          <p14:tracePt t="71987" x="1635125" y="3700463"/>
          <p14:tracePt t="71989" x="1643063" y="3700463"/>
          <p14:tracePt t="71990" x="1651000" y="3700463"/>
          <p14:tracePt t="71992" x="1658938" y="3700463"/>
          <p14:tracePt t="71994" x="1666875" y="3700463"/>
          <p14:tracePt t="71997" x="1674813" y="3700463"/>
          <p14:tracePt t="71998" x="1682750" y="3700463"/>
          <p14:tracePt t="72000" x="1690688" y="3700463"/>
          <p14:tracePt t="72003" x="1698625" y="3700463"/>
          <p14:tracePt t="72005" x="1706563" y="3700463"/>
          <p14:tracePt t="72006" x="1722438" y="3708400"/>
          <p14:tracePt t="72008" x="1730375" y="3708400"/>
          <p14:tracePt t="72011" x="1738313" y="3708400"/>
          <p14:tracePt t="72013" x="1746250" y="3708400"/>
          <p14:tracePt t="72014" x="1754188" y="3708400"/>
          <p14:tracePt t="72016" x="1770063" y="3708400"/>
          <p14:tracePt t="72021" x="1785938" y="3708400"/>
          <p14:tracePt t="72022" x="1793875" y="3708400"/>
          <p14:tracePt t="72024" x="1801813" y="3708400"/>
          <p14:tracePt t="72026" x="1809750" y="3708400"/>
          <p14:tracePt t="72029" x="1817688" y="3708400"/>
          <p14:tracePt t="72030" x="1833563" y="3708400"/>
          <p14:tracePt t="72032" x="1841500" y="3708400"/>
          <p14:tracePt t="72034" x="1849438" y="3708400"/>
          <p14:tracePt t="72037" x="1857375" y="3708400"/>
          <p14:tracePt t="72039" x="1865313" y="3708400"/>
          <p14:tracePt t="72040" x="1873250" y="3708400"/>
          <p14:tracePt t="72043" x="1881188" y="3708400"/>
          <p14:tracePt t="72044" x="1889125" y="3708400"/>
          <p14:tracePt t="72046" x="1897063" y="3708400"/>
          <p14:tracePt t="72048" x="1905000" y="3708400"/>
          <p14:tracePt t="72050" x="1922463" y="3708400"/>
          <p14:tracePt t="72054" x="1930400" y="3708400"/>
          <p14:tracePt t="72055" x="1938338" y="3708400"/>
          <p14:tracePt t="72056" x="1946275" y="3708400"/>
          <p14:tracePt t="72059" x="1954213" y="3708400"/>
          <p14:tracePt t="72060" x="1970088" y="3708400"/>
          <p14:tracePt t="72062" x="1978025" y="3708400"/>
          <p14:tracePt t="72064" x="1985963" y="3708400"/>
          <p14:tracePt t="72066" x="1993900" y="3708400"/>
          <p14:tracePt t="72071" x="2017713" y="3708400"/>
          <p14:tracePt t="72072" x="2025650" y="3708400"/>
          <p14:tracePt t="72074" x="2041525" y="3716338"/>
          <p14:tracePt t="72076" x="2049463" y="3716338"/>
          <p14:tracePt t="72078" x="2057400" y="3716338"/>
          <p14:tracePt t="72080" x="2073275" y="3716338"/>
          <p14:tracePt t="72082" x="2081213" y="3716338"/>
          <p14:tracePt t="72084" x="2089150" y="3716338"/>
          <p14:tracePt t="72087" x="2105025" y="3716338"/>
          <p14:tracePt t="72089" x="2112963" y="3724275"/>
          <p14:tracePt t="72091" x="2120900" y="3724275"/>
          <p14:tracePt t="72092" x="2128838" y="3724275"/>
          <p14:tracePt t="72094" x="2144713" y="3724275"/>
          <p14:tracePt t="72096" x="2152650" y="3724275"/>
          <p14:tracePt t="72098" x="2160588" y="3724275"/>
          <p14:tracePt t="72100" x="2168525" y="3724275"/>
          <p14:tracePt t="72105" x="2192338" y="3724275"/>
          <p14:tracePt t="72107" x="2200275" y="3724275"/>
          <p14:tracePt t="72109" x="2216150" y="3732213"/>
          <p14:tracePt t="72110" x="2224088" y="3732213"/>
          <p14:tracePt t="72112" x="2232025" y="3732213"/>
          <p14:tracePt t="72114" x="2247900" y="3732213"/>
          <p14:tracePt t="72116" x="2255838" y="3732213"/>
          <p14:tracePt t="72121" x="2281238" y="3732213"/>
          <p14:tracePt t="72125" x="2305050" y="3732213"/>
          <p14:tracePt t="72126" x="2312988" y="3732213"/>
          <p14:tracePt t="72128" x="2320925" y="3732213"/>
          <p14:tracePt t="72130" x="2336800" y="3732213"/>
          <p14:tracePt t="72132" x="2344738" y="3732213"/>
          <p14:tracePt t="72134" x="2352675" y="3732213"/>
          <p14:tracePt t="72137" x="2368550" y="3732213"/>
          <p14:tracePt t="72139" x="2376488" y="3732213"/>
          <p14:tracePt t="72140" x="2392363" y="3732213"/>
          <p14:tracePt t="72142" x="2400300" y="3732213"/>
          <p14:tracePt t="72144" x="2408238" y="3732213"/>
          <p14:tracePt t="72146" x="2424113" y="3732213"/>
          <p14:tracePt t="72148" x="2439988" y="3732213"/>
          <p14:tracePt t="72150" x="2447925" y="3724275"/>
          <p14:tracePt t="72155" x="2471738" y="3724275"/>
          <p14:tracePt t="72156" x="2479675" y="3724275"/>
          <p14:tracePt t="72158" x="2495550" y="3724275"/>
          <p14:tracePt t="72160" x="2503488" y="3724275"/>
          <p14:tracePt t="72162" x="2511425" y="3724275"/>
          <p14:tracePt t="72164" x="2519363" y="3724275"/>
          <p14:tracePt t="72166" x="2535238" y="3724275"/>
          <p14:tracePt t="72171" x="2551113" y="3724275"/>
          <p14:tracePt t="72173" x="2566988" y="3724275"/>
          <p14:tracePt t="72174" x="2574925" y="3724275"/>
          <p14:tracePt t="72176" x="2582863" y="3724275"/>
          <p14:tracePt t="72178" x="2598738" y="3724275"/>
          <p14:tracePt t="72180" x="2606675" y="3716338"/>
          <p14:tracePt t="72182" x="2616200" y="3716338"/>
          <p14:tracePt t="72184" x="2624138" y="3716338"/>
          <p14:tracePt t="72187" x="2640013" y="3716338"/>
          <p14:tracePt t="72189" x="2647950" y="3716338"/>
          <p14:tracePt t="72190" x="2655888" y="3716338"/>
          <p14:tracePt t="72192" x="2671763" y="3716338"/>
          <p14:tracePt t="72194" x="2679700" y="3716338"/>
          <p14:tracePt t="72196" x="2695575" y="3716338"/>
          <p14:tracePt t="72198" x="2703513" y="3716338"/>
          <p14:tracePt t="72200" x="2711450" y="3716338"/>
          <p14:tracePt t="72203" x="2727325" y="3716338"/>
          <p14:tracePt t="72205" x="2735263" y="3716338"/>
          <p14:tracePt t="72206" x="2751138" y="3716338"/>
          <p14:tracePt t="72208" x="2767013" y="3724275"/>
          <p14:tracePt t="72210" x="2774950" y="3724275"/>
          <p14:tracePt t="72212" x="2790825" y="3724275"/>
          <p14:tracePt t="72214" x="2798763" y="3724275"/>
          <p14:tracePt t="72216" x="2814638" y="3724275"/>
          <p14:tracePt t="72220" x="2838450" y="3724275"/>
          <p14:tracePt t="72223" x="2846388" y="3724275"/>
          <p14:tracePt t="72224" x="2862263" y="3724275"/>
          <p14:tracePt t="72226" x="2878138" y="3724275"/>
          <p14:tracePt t="72228" x="2886075" y="3724275"/>
          <p14:tracePt t="72231" x="2901950" y="3732213"/>
          <p14:tracePt t="72232" x="2909888" y="3732213"/>
          <p14:tracePt t="72234" x="2925763" y="3732213"/>
          <p14:tracePt t="72237" x="2933700" y="3732213"/>
          <p14:tracePt t="72239" x="2957513" y="3732213"/>
          <p14:tracePt t="72240" x="2967038" y="3732213"/>
          <p14:tracePt t="72242" x="2974975" y="3732213"/>
          <p14:tracePt t="72245" x="2982913" y="3732213"/>
          <p14:tracePt t="72247" x="2998788" y="3732213"/>
          <p14:tracePt t="72248" x="3006725" y="3732213"/>
          <p14:tracePt t="72250" x="3022600" y="3732213"/>
          <p14:tracePt t="72255" x="3046413" y="3732213"/>
          <p14:tracePt t="72257" x="3054350" y="3732213"/>
          <p14:tracePt t="72258" x="3062288" y="3732213"/>
          <p14:tracePt t="72260" x="3078163" y="3732213"/>
          <p14:tracePt t="72263" x="3086100" y="3732213"/>
          <p14:tracePt t="72264" x="3101975" y="3732213"/>
          <p14:tracePt t="72266" x="3109913" y="3732213"/>
          <p14:tracePt t="72270" x="3125788" y="3724275"/>
          <p14:tracePt t="72272" x="3141663" y="3724275"/>
          <p14:tracePt t="72274" x="3149600" y="3724275"/>
          <p14:tracePt t="72276" x="3157538" y="3716338"/>
          <p14:tracePt t="72279" x="3165475" y="3716338"/>
          <p14:tracePt t="72280" x="3173413" y="3716338"/>
          <p14:tracePt t="72282" x="3189288" y="3716338"/>
          <p14:tracePt t="72284" x="3197225" y="3716338"/>
          <p14:tracePt t="72287" x="3205163" y="3716338"/>
          <p14:tracePt t="72289" x="3213100" y="3716338"/>
          <p14:tracePt t="72290" x="3221038" y="3708400"/>
          <p14:tracePt t="72293" x="3228975" y="3708400"/>
          <p14:tracePt t="72294" x="3236913" y="3708400"/>
          <p14:tracePt t="72296" x="3244850" y="3708400"/>
          <p14:tracePt t="72299" x="3252788" y="3708400"/>
          <p14:tracePt t="72301" x="3260725" y="3708400"/>
          <p14:tracePt t="72303" x="3268663" y="3700463"/>
          <p14:tracePt t="72306" x="3276600" y="3700463"/>
          <p14:tracePt t="72309" x="3284538" y="3700463"/>
          <p14:tracePt t="72310" x="3292475" y="3700463"/>
          <p14:tracePt t="72312" x="3300413" y="3692525"/>
          <p14:tracePt t="72316" x="3308350" y="3692525"/>
          <p14:tracePt t="72321" x="3325813" y="3684588"/>
          <p14:tracePt t="72325" x="3333750" y="3684588"/>
          <p14:tracePt t="72327" x="3341688" y="3684588"/>
          <p14:tracePt t="72329" x="3349625" y="3676650"/>
          <p14:tracePt t="72332" x="3357563" y="3676650"/>
          <p14:tracePt t="72335" x="3365500" y="3668713"/>
          <p14:tracePt t="72339" x="3373438" y="3660775"/>
          <p14:tracePt t="72343" x="3381375" y="3660775"/>
          <p14:tracePt t="72345" x="3389313" y="3652838"/>
          <p14:tracePt t="72346" x="3397250" y="3652838"/>
          <p14:tracePt t="72348" x="3397250" y="3644900"/>
          <p14:tracePt t="72350" x="3405188" y="3644900"/>
          <p14:tracePt t="72354" x="3413125" y="3636963"/>
          <p14:tracePt t="72358" x="3421063" y="3629025"/>
          <p14:tracePt t="72360" x="3429000" y="3621088"/>
          <p14:tracePt t="72366" x="3436938" y="3613150"/>
          <p14:tracePt t="72369" x="3436938" y="3605213"/>
          <p14:tracePt t="72371" x="3444875" y="3605213"/>
          <p14:tracePt t="72372" x="3444875" y="3595688"/>
          <p14:tracePt t="72374" x="3452813" y="3595688"/>
          <p14:tracePt t="72376" x="3452813" y="3587750"/>
          <p14:tracePt t="72378" x="3460750" y="3587750"/>
          <p14:tracePt t="72380" x="3460750" y="3579813"/>
          <p14:tracePt t="72384" x="3468688" y="3571875"/>
          <p14:tracePt t="72389" x="3468688" y="3563938"/>
          <p14:tracePt t="72391" x="3476625" y="3563938"/>
          <p14:tracePt t="72392" x="3476625" y="3556000"/>
          <p14:tracePt t="72396" x="3476625" y="3548063"/>
          <p14:tracePt t="72398" x="3484563" y="3548063"/>
          <p14:tracePt t="72400" x="3484563" y="3540125"/>
          <p14:tracePt t="72404" x="3484563" y="3532188"/>
          <p14:tracePt t="72407" x="3492500" y="3532188"/>
          <p14:tracePt t="72408" x="3492500" y="3524250"/>
          <p14:tracePt t="72412" x="3492500" y="3516313"/>
          <p14:tracePt t="72416" x="3500438" y="3516313"/>
          <p14:tracePt t="72421" x="3500438" y="3508375"/>
          <p14:tracePt t="72424" x="3500438" y="3500438"/>
          <p14:tracePt t="72428" x="3508375" y="3500438"/>
          <p14:tracePt t="72430" x="3508375" y="3492500"/>
          <p14:tracePt t="72437" x="3508375" y="3484563"/>
          <p14:tracePt t="72444" x="3508375" y="3476625"/>
          <p14:tracePt t="72446" x="3516313" y="3476625"/>
          <p14:tracePt t="72455" x="3516313" y="3468688"/>
          <p14:tracePt t="72462" x="3508375" y="3460750"/>
          <p14:tracePt t="72471" x="3508375" y="3452813"/>
          <p14:tracePt t="72476" x="3508375" y="3444875"/>
          <p14:tracePt t="72482" x="3500438" y="3436938"/>
          <p14:tracePt t="72489" x="3500438" y="3429000"/>
          <p14:tracePt t="72490" x="3492500" y="3429000"/>
          <p14:tracePt t="72494" x="3492500" y="3421063"/>
          <p14:tracePt t="72496" x="3484563" y="3421063"/>
          <p14:tracePt t="72498" x="3484563" y="3413125"/>
          <p14:tracePt t="72503" x="3476625" y="3413125"/>
          <p14:tracePt t="72506" x="3476625" y="3405188"/>
          <p14:tracePt t="72511" x="3460750" y="3397250"/>
          <p14:tracePt t="72513" x="3460750" y="3389313"/>
          <p14:tracePt t="72515" x="3452813" y="3381375"/>
          <p14:tracePt t="72521" x="3436938" y="3373438"/>
          <p14:tracePt t="72523" x="3429000" y="3365500"/>
          <p14:tracePt t="72525" x="3421063" y="3357563"/>
          <p14:tracePt t="72526" x="3413125" y="3357563"/>
          <p14:tracePt t="72529" x="3405188" y="3349625"/>
          <p14:tracePt t="72530" x="3397250" y="3341688"/>
          <p14:tracePt t="72532" x="3389313" y="3341688"/>
          <p14:tracePt t="72535" x="3381375" y="3333750"/>
          <p14:tracePt t="72537" x="3373438" y="3325813"/>
          <p14:tracePt t="72539" x="3365500" y="3317875"/>
          <p14:tracePt t="72540" x="3357563" y="3317875"/>
          <p14:tracePt t="72542" x="3349625" y="3309938"/>
          <p14:tracePt t="72544" x="3341688" y="3309938"/>
          <p14:tracePt t="72546" x="3325813" y="3302000"/>
          <p14:tracePt t="72548" x="3317875" y="3302000"/>
          <p14:tracePt t="72550" x="3308350" y="3294063"/>
          <p14:tracePt t="72552" x="3300413" y="3294063"/>
          <p14:tracePt t="72554" x="3292475" y="3286125"/>
          <p14:tracePt t="72556" x="3284538" y="3286125"/>
          <p14:tracePt t="72558" x="3268663" y="3278188"/>
          <p14:tracePt t="72560" x="3260725" y="3278188"/>
          <p14:tracePt t="72562" x="3252788" y="3270250"/>
          <p14:tracePt t="72564" x="3244850" y="3270250"/>
          <p14:tracePt t="72566" x="3236913" y="3262313"/>
          <p14:tracePt t="72569" x="3221038" y="3262313"/>
          <p14:tracePt t="72570" x="3213100" y="3262313"/>
          <p14:tracePt t="72572" x="3205163" y="3252788"/>
          <p14:tracePt t="72574" x="3197225" y="3252788"/>
          <p14:tracePt t="72576" x="3189288" y="3252788"/>
          <p14:tracePt t="72578" x="3173413" y="3252788"/>
          <p14:tracePt t="72580" x="3165475" y="3244850"/>
          <p14:tracePt t="72582" x="3157538" y="3244850"/>
          <p14:tracePt t="72584" x="3149600" y="3244850"/>
          <p14:tracePt t="72586" x="3141663" y="3244850"/>
          <p14:tracePt t="72588" x="3125788" y="3244850"/>
          <p14:tracePt t="72590" x="3117850" y="3244850"/>
          <p14:tracePt t="72592" x="3109913" y="3244850"/>
          <p14:tracePt t="72594" x="3101975" y="3236913"/>
          <p14:tracePt t="72596" x="3094038" y="3236913"/>
          <p14:tracePt t="72599" x="3078163" y="3236913"/>
          <p14:tracePt t="72602" x="3070225" y="3236913"/>
          <p14:tracePt t="72604" x="3062288" y="3236913"/>
          <p14:tracePt t="72606" x="3054350" y="3236913"/>
          <p14:tracePt t="72608" x="3046413" y="3236913"/>
          <p14:tracePt t="72610" x="3038475" y="3236913"/>
          <p14:tracePt t="72612" x="3030538" y="3236913"/>
          <p14:tracePt t="72614" x="3022600" y="3236913"/>
          <p14:tracePt t="72616" x="3014663" y="3236913"/>
          <p14:tracePt t="72619" x="3006725" y="3244850"/>
          <p14:tracePt t="72620" x="2998788" y="3244850"/>
          <p14:tracePt t="72622" x="2990850" y="3244850"/>
          <p14:tracePt t="72624" x="2982913" y="3244850"/>
          <p14:tracePt t="72626" x="2974975" y="3244850"/>
          <p14:tracePt t="72629" x="2967038" y="3244850"/>
          <p14:tracePt t="72632" x="2957513" y="3244850"/>
          <p14:tracePt t="72634" x="2949575" y="3244850"/>
          <p14:tracePt t="72637" x="2941638" y="3244850"/>
          <p14:tracePt t="72638" x="2933700" y="3244850"/>
          <p14:tracePt t="72642" x="2925763" y="3244850"/>
          <p14:tracePt t="72644" x="2917825" y="3244850"/>
          <p14:tracePt t="72646" x="2909888" y="3244850"/>
          <p14:tracePt t="72650" x="2901950" y="3244850"/>
          <p14:tracePt t="72652" x="2894013" y="3244850"/>
          <p14:tracePt t="72656" x="2886075" y="3244850"/>
          <p14:tracePt t="72659" x="2870200" y="3244850"/>
          <p14:tracePt t="72662" x="2862263" y="3244850"/>
          <p14:tracePt t="72664" x="2854325" y="3244850"/>
          <p14:tracePt t="72666" x="2846388" y="3244850"/>
          <p14:tracePt t="72669" x="2838450" y="3244850"/>
          <p14:tracePt t="72670" x="2830513" y="3244850"/>
          <p14:tracePt t="72672" x="2822575" y="3244850"/>
          <p14:tracePt t="72674" x="2814638" y="3244850"/>
          <p14:tracePt t="72678" x="2806700" y="3244850"/>
          <p14:tracePt t="72680" x="2798763" y="3244850"/>
          <p14:tracePt t="72682" x="2790825" y="3244850"/>
          <p14:tracePt t="72684" x="2782888" y="3244850"/>
          <p14:tracePt t="72686" x="2774950" y="3244850"/>
          <p14:tracePt t="72689" x="2767013" y="3244850"/>
          <p14:tracePt t="72690" x="2759075" y="3244850"/>
          <p14:tracePt t="72694" x="2751138" y="3244850"/>
          <p14:tracePt t="72696" x="2743200" y="3244850"/>
          <p14:tracePt t="72698" x="2727325" y="3244850"/>
          <p14:tracePt t="72700" x="2719388" y="3244850"/>
          <p14:tracePt t="72702" x="2711450" y="3244850"/>
          <p14:tracePt t="72704" x="2703513" y="3252788"/>
          <p14:tracePt t="72706" x="2695575" y="3252788"/>
          <p14:tracePt t="72708" x="2687638" y="3252788"/>
          <p14:tracePt t="72710" x="2679700" y="3252788"/>
          <p14:tracePt t="72712" x="2671763" y="3252788"/>
          <p14:tracePt t="72714" x="2655888" y="3252788"/>
          <p14:tracePt t="72716" x="2647950" y="3252788"/>
          <p14:tracePt t="72719" x="2632075" y="3252788"/>
          <p14:tracePt t="72722" x="2616200" y="3252788"/>
          <p14:tracePt t="72724" x="2606675" y="3244850"/>
          <p14:tracePt t="72726" x="2598738" y="3244850"/>
          <p14:tracePt t="72728" x="2590800" y="3244850"/>
          <p14:tracePt t="72730" x="2582863" y="3244850"/>
          <p14:tracePt t="72732" x="2574925" y="3244850"/>
          <p14:tracePt t="72734" x="2566988" y="3244850"/>
          <p14:tracePt t="72736" x="2559050" y="3244850"/>
          <p14:tracePt t="72738" x="2551113" y="3244850"/>
          <p14:tracePt t="72740" x="2543175" y="3244850"/>
          <p14:tracePt t="72742" x="2535238" y="3236913"/>
          <p14:tracePt t="72744" x="2527300" y="3236913"/>
          <p14:tracePt t="72746" x="2519363" y="3236913"/>
          <p14:tracePt t="72749" x="2511425" y="3236913"/>
          <p14:tracePt t="72752" x="2503488" y="3236913"/>
          <p14:tracePt t="72754" x="2495550" y="3236913"/>
          <p14:tracePt t="72758" x="2487613" y="3236913"/>
          <p14:tracePt t="72760" x="2487613" y="3228975"/>
          <p14:tracePt t="72762" x="2479675" y="3228975"/>
          <p14:tracePt t="72769" x="2471738" y="3228975"/>
          <p14:tracePt t="72825" x="2479675" y="3228975"/>
          <p14:tracePt t="72837" x="2487613" y="3228975"/>
          <p14:tracePt t="72841" x="2487613" y="3236913"/>
          <p14:tracePt t="72844" x="2495550" y="3236913"/>
          <p14:tracePt t="72849" x="2503488" y="3236913"/>
          <p14:tracePt t="72855" x="2511425" y="3244850"/>
          <p14:tracePt t="72861" x="2511425" y="3252788"/>
          <p14:tracePt t="72864" x="2519363" y="3252788"/>
          <p14:tracePt t="72870" x="2519363" y="3262313"/>
          <p14:tracePt t="72876" x="2519363" y="3270250"/>
          <p14:tracePt t="72880" x="2519363" y="3278188"/>
          <p14:tracePt t="72884" x="2527300" y="3278188"/>
          <p14:tracePt t="72887" x="2527300" y="3286125"/>
          <p14:tracePt t="72890" x="2519363" y="3286125"/>
          <p14:tracePt t="72892" x="2519363" y="3294063"/>
          <p14:tracePt t="72896" x="2519363" y="3302000"/>
          <p14:tracePt t="72902" x="2519363" y="3309938"/>
          <p14:tracePt t="72905" x="2511425" y="3317875"/>
          <p14:tracePt t="72908" x="2503488" y="3325813"/>
          <p14:tracePt t="72912" x="2495550" y="3333750"/>
          <p14:tracePt t="72916" x="2487613" y="3341688"/>
          <p14:tracePt t="72920" x="2479675" y="3349625"/>
          <p14:tracePt t="72924" x="2463800" y="3357563"/>
          <p14:tracePt t="72926" x="2463800" y="3365500"/>
          <p14:tracePt t="72929" x="2447925" y="3365500"/>
          <p14:tracePt t="72931" x="2447925" y="3373438"/>
          <p14:tracePt t="72932" x="2439988" y="3373438"/>
          <p14:tracePt t="72934" x="2432050" y="3381375"/>
          <p14:tracePt t="72937" x="2424113" y="3381375"/>
          <p14:tracePt t="72938" x="2416175" y="3389313"/>
          <p14:tracePt t="72943" x="2400300" y="3397250"/>
          <p14:tracePt t="72944" x="2392363" y="3405188"/>
          <p14:tracePt t="72946" x="2384425" y="3405188"/>
          <p14:tracePt t="72948" x="2376488" y="3413125"/>
          <p14:tracePt t="72951" x="2368550" y="3413125"/>
          <p14:tracePt t="72953" x="2360613" y="3421063"/>
          <p14:tracePt t="72970" x="2247900" y="3452813"/>
          <p14:tracePt t="72972" x="2239963" y="3460750"/>
          <p14:tracePt t="72975" x="2224088" y="3460750"/>
          <p14:tracePt t="72976" x="2216150" y="3468688"/>
          <p14:tracePt t="72979" x="2200275" y="3468688"/>
          <p14:tracePt t="72981" x="2192338" y="3476625"/>
          <p14:tracePt t="72982" x="2176463" y="3476625"/>
          <p14:tracePt t="72985" x="2168525" y="3476625"/>
          <p14:tracePt t="72988" x="2152650" y="3484563"/>
          <p14:tracePt t="72991" x="2128838" y="3484563"/>
          <p14:tracePt t="72992" x="2120900" y="3484563"/>
          <p14:tracePt t="72994" x="2105025" y="3492500"/>
          <p14:tracePt t="72997" x="2097088" y="3492500"/>
          <p14:tracePt t="72998" x="2089150" y="3492500"/>
          <p14:tracePt t="73000" x="2073275" y="3492500"/>
          <p14:tracePt t="73005" x="2057400" y="3500438"/>
          <p14:tracePt t="73007" x="2049463" y="3500438"/>
          <p14:tracePt t="73008" x="2041525" y="3500438"/>
          <p14:tracePt t="73010" x="2033588" y="3500438"/>
          <p14:tracePt t="73013" x="2025650" y="3500438"/>
          <p14:tracePt t="73014" x="2017713" y="3508375"/>
          <p14:tracePt t="73016" x="2009775" y="3508375"/>
          <p14:tracePt t="73020" x="1993900" y="3508375"/>
          <p14:tracePt t="73023" x="1985963" y="3508375"/>
          <p14:tracePt t="73024" x="1978025" y="3508375"/>
          <p14:tracePt t="73028" x="1970088" y="3508375"/>
          <p14:tracePt t="73031" x="1962150" y="3508375"/>
          <p14:tracePt t="73032" x="1962150" y="3516313"/>
          <p14:tracePt t="73035" x="1954213" y="3516313"/>
          <p14:tracePt t="73037" x="1946275" y="3516313"/>
          <p14:tracePt t="73040" x="1938338" y="3516313"/>
          <p14:tracePt t="73042" x="1930400" y="3516313"/>
          <p14:tracePt t="73046" x="1922463" y="3516313"/>
          <p14:tracePt t="73049" x="1912938" y="3524250"/>
          <p14:tracePt t="73055" x="1905000" y="3524250"/>
          <p14:tracePt t="73056" x="1897063" y="3524250"/>
          <p14:tracePt t="73059" x="1897063" y="3532188"/>
          <p14:tracePt t="73060" x="1889125" y="3532188"/>
          <p14:tracePt t="73064" x="1881188" y="3532188"/>
          <p14:tracePt t="73066" x="1881188" y="3540125"/>
          <p14:tracePt t="73070" x="1873250" y="3540125"/>
          <p14:tracePt t="73073" x="1865313" y="3540125"/>
          <p14:tracePt t="73075" x="1865313" y="3548063"/>
          <p14:tracePt t="73076" x="1857375" y="3548063"/>
          <p14:tracePt t="73078" x="1849438" y="3548063"/>
          <p14:tracePt t="73082" x="1841500" y="3556000"/>
          <p14:tracePt t="73087" x="1833563" y="3556000"/>
          <p14:tracePt t="73090" x="1825625" y="3563938"/>
          <p14:tracePt t="73093" x="1817688" y="3563938"/>
          <p14:tracePt t="73094" x="1809750" y="3563938"/>
          <p14:tracePt t="73098" x="1801813" y="3563938"/>
          <p14:tracePt t="73101" x="1793875" y="3571875"/>
          <p14:tracePt t="73107" x="1778000" y="3571875"/>
          <p14:tracePt t="73109" x="1770063" y="3571875"/>
          <p14:tracePt t="73112" x="1762125" y="3571875"/>
          <p14:tracePt t="73116" x="1754188" y="3571875"/>
          <p14:tracePt t="73120" x="1746250" y="3579813"/>
          <p14:tracePt t="73123" x="1738313" y="3579813"/>
          <p14:tracePt t="73126" x="1730375" y="3579813"/>
          <p14:tracePt t="73128" x="1722438" y="3579813"/>
          <p14:tracePt t="73130" x="1714500" y="3579813"/>
          <p14:tracePt t="73134" x="1706563" y="3579813"/>
          <p14:tracePt t="73138" x="1698625" y="3579813"/>
          <p14:tracePt t="73140" x="1690688" y="3579813"/>
          <p14:tracePt t="73141" x="1682750" y="3579813"/>
          <p14:tracePt t="73144" x="1674813" y="3579813"/>
          <p14:tracePt t="73147" x="1666875" y="3587750"/>
          <p14:tracePt t="73149" x="1658938" y="3587750"/>
          <p14:tracePt t="73153" x="1651000" y="3587750"/>
          <p14:tracePt t="73155" x="1635125" y="3587750"/>
          <p14:tracePt t="73157" x="1627188" y="3587750"/>
          <p14:tracePt t="73158" x="1619250" y="3587750"/>
          <p14:tracePt t="73160" x="1611313" y="3587750"/>
          <p14:tracePt t="73162" x="1611313" y="3595688"/>
          <p14:tracePt t="73164" x="1603375" y="3595688"/>
          <p14:tracePt t="73166" x="1595438" y="3595688"/>
          <p14:tracePt t="73170" x="1587500" y="3595688"/>
          <p14:tracePt t="73172" x="1579563" y="3595688"/>
          <p14:tracePt t="73173" x="1571625" y="3595688"/>
          <p14:tracePt t="73175" x="1562100" y="3605213"/>
          <p14:tracePt t="73177" x="1554163" y="3605213"/>
          <p14:tracePt t="73181" x="1546225" y="3605213"/>
          <p14:tracePt t="73185" x="1538288" y="3605213"/>
          <p14:tracePt t="73187" x="1530350" y="3605213"/>
          <p14:tracePt t="73190" x="1530350" y="3613150"/>
          <p14:tracePt t="73191" x="1522413" y="3613150"/>
          <p14:tracePt t="73192" x="1514475" y="3613150"/>
          <p14:tracePt t="73196" x="1506538" y="3613150"/>
          <p14:tracePt t="73199" x="1498600" y="3613150"/>
          <p14:tracePt t="73204" x="1490663" y="3613150"/>
          <p14:tracePt t="73207" x="1482725" y="3613150"/>
          <p14:tracePt t="73211" x="1474788" y="3613150"/>
          <p14:tracePt t="73215" x="1466850" y="3613150"/>
          <p14:tracePt t="73220" x="1458913" y="3621088"/>
          <p14:tracePt t="73223" x="1450975" y="3621088"/>
          <p14:tracePt t="73226" x="1443038" y="3621088"/>
          <p14:tracePt t="73229" x="1435100" y="3621088"/>
          <p14:tracePt t="73233" x="1427163" y="3621088"/>
          <p14:tracePt t="73237" x="1419225" y="3621088"/>
          <p14:tracePt t="73239" x="1411288" y="3621088"/>
          <p14:tracePt t="73241" x="1403350" y="3621088"/>
          <p14:tracePt t="73244" x="1395413" y="3621088"/>
          <p14:tracePt t="73248" x="1387475" y="3621088"/>
          <p14:tracePt t="73250" x="1379538" y="3621088"/>
          <p14:tracePt t="73255" x="1371600" y="3621088"/>
          <p14:tracePt t="73256" x="1363663" y="3621088"/>
          <p14:tracePt t="73259" x="1355725" y="3621088"/>
          <p14:tracePt t="73263" x="1347788" y="3621088"/>
          <p14:tracePt t="73265" x="1339850" y="3621088"/>
          <p14:tracePt t="73270" x="1331913" y="3621088"/>
          <p14:tracePt t="73274" x="1323975" y="3621088"/>
          <p14:tracePt t="73276" x="1316038" y="3621088"/>
          <p14:tracePt t="73280" x="1308100" y="3629025"/>
          <p14:tracePt t="73282" x="1300163" y="3629025"/>
          <p14:tracePt t="73287" x="1292225" y="3629025"/>
          <p14:tracePt t="73291" x="1284288" y="3629025"/>
          <p14:tracePt t="73295" x="1276350" y="3629025"/>
          <p14:tracePt t="73299" x="1268413" y="3629025"/>
          <p14:tracePt t="73305" x="1260475" y="3629025"/>
          <p14:tracePt t="73308" x="1252538" y="3636963"/>
          <p14:tracePt t="73312" x="1244600" y="3636963"/>
          <p14:tracePt t="73316" x="1236663" y="3636963"/>
          <p14:tracePt t="73320" x="1228725" y="3636963"/>
          <p14:tracePt t="73323" x="1220788" y="3636963"/>
          <p14:tracePt t="73327" x="1211263" y="3636963"/>
          <p14:tracePt t="73334" x="1203325" y="3636963"/>
          <p14:tracePt t="73340" x="1195388" y="3636963"/>
          <p14:tracePt t="73344" x="1187450" y="3636963"/>
          <p14:tracePt t="73352" x="1179513" y="3644900"/>
          <p14:tracePt t="73362" x="1171575" y="3644900"/>
          <p14:tracePt t="73379" x="1163638" y="3644900"/>
          <p14:tracePt t="73395" x="1155700" y="3644900"/>
          <p14:tracePt t="73397" x="1155700" y="3652838"/>
          <p14:tracePt t="73404" x="1147763" y="3652838"/>
          <p14:tracePt t="73412" x="1139825" y="3652838"/>
          <p14:tracePt t="73413" x="1139825" y="3660775"/>
          <p14:tracePt t="73417" x="1131888" y="3660775"/>
          <p14:tracePt t="73423" x="1123950" y="3660775"/>
          <p14:tracePt t="73429" x="1116013" y="3660775"/>
          <p14:tracePt t="73431" x="1116013" y="3668713"/>
          <p14:tracePt t="73437" x="1108075" y="3668713"/>
          <p14:tracePt t="73441" x="1100138" y="3668713"/>
          <p14:tracePt t="73466" x="1092200" y="3668713"/>
          <p14:tracePt t="73473" x="1092200" y="3676650"/>
          <p14:tracePt t="73536" x="1092200" y="3684588"/>
          <p14:tracePt t="73556" x="1100138" y="3684588"/>
          <p14:tracePt t="73572" x="1108075" y="3684588"/>
          <p14:tracePt t="73580" x="1116013" y="3684588"/>
          <p14:tracePt t="73590" x="1123950" y="3684588"/>
          <p14:tracePt t="73593" x="1131888" y="3684588"/>
          <p14:tracePt t="73596" x="1131888" y="3692525"/>
          <p14:tracePt t="73599" x="1139825" y="3692525"/>
          <p14:tracePt t="73604" x="1147763" y="3692525"/>
          <p14:tracePt t="73607" x="1147763" y="3684588"/>
          <p14:tracePt t="73608" x="1155700" y="3684588"/>
          <p14:tracePt t="73612" x="1163638" y="3684588"/>
          <p14:tracePt t="73614" x="1163638" y="3692525"/>
          <p14:tracePt t="73620" x="1171575" y="3692525"/>
          <p14:tracePt t="73625" x="1179513" y="3692525"/>
          <p14:tracePt t="73635" x="1187450" y="3692525"/>
          <p14:tracePt t="73727" x="1179513" y="3692525"/>
          <p14:tracePt t="73740" x="1171575" y="3692525"/>
          <p14:tracePt t="73747" x="1163638" y="3692525"/>
          <p14:tracePt t="73751" x="1155700" y="3692525"/>
          <p14:tracePt t="73757" x="1147763" y="3692525"/>
          <p14:tracePt t="73761" x="1139825" y="3692525"/>
          <p14:tracePt t="73764" x="1131888" y="3692525"/>
          <p14:tracePt t="73770" x="1123950" y="3692525"/>
          <p14:tracePt t="73772" x="1116013" y="3692525"/>
          <p14:tracePt t="73776" x="1108075" y="3692525"/>
          <p14:tracePt t="73780" x="1100138" y="3692525"/>
          <p14:tracePt t="73782" x="1092200" y="3692525"/>
          <p14:tracePt t="73787" x="1084263" y="3692525"/>
          <p14:tracePt t="73790" x="1076325" y="3692525"/>
          <p14:tracePt t="73793" x="1068388" y="3692525"/>
          <p14:tracePt t="73796" x="1060450" y="3692525"/>
          <p14:tracePt t="73799" x="1052513" y="3684588"/>
          <p14:tracePt t="73803" x="1044575" y="3684588"/>
          <p14:tracePt t="73806" x="1036638" y="3684588"/>
          <p14:tracePt t="73807" x="1028700" y="3684588"/>
          <p14:tracePt t="73811" x="1020763" y="3684588"/>
          <p14:tracePt t="73814" x="1012825" y="3684588"/>
          <p14:tracePt t="73816" x="1004888" y="3684588"/>
          <p14:tracePt t="73821" x="996950" y="3684588"/>
          <p14:tracePt t="73824" x="989013" y="3684588"/>
          <p14:tracePt t="73828" x="981075" y="3684588"/>
          <p14:tracePt t="73832" x="973138" y="3684588"/>
          <p14:tracePt t="73837" x="965200" y="3684588"/>
          <p14:tracePt t="73841" x="957263" y="3684588"/>
          <p14:tracePt t="73844" x="949325" y="3684588"/>
          <p14:tracePt t="73848" x="941388" y="3684588"/>
          <p14:tracePt t="73850" x="933450" y="3684588"/>
          <p14:tracePt t="73856" x="925513" y="3684588"/>
          <p14:tracePt t="73859" x="917575" y="3692525"/>
          <p14:tracePt t="73861" x="909638" y="3692525"/>
          <p14:tracePt t="73863" x="901700" y="3692525"/>
          <p14:tracePt t="73865" x="893763" y="3692525"/>
          <p14:tracePt t="73870" x="885825" y="3692525"/>
          <p14:tracePt t="73873" x="877888" y="3692525"/>
          <p14:tracePt t="73875" x="868363" y="3692525"/>
          <p14:tracePt t="73878" x="860425" y="3692525"/>
          <p14:tracePt t="73881" x="852488" y="3692525"/>
          <p14:tracePt t="73885" x="844550" y="3692525"/>
          <p14:tracePt t="73890" x="836613" y="3692525"/>
          <p14:tracePt t="73891" x="828675" y="3692525"/>
          <p14:tracePt t="73897" x="820738" y="3692525"/>
          <p14:tracePt t="73905" x="812800" y="3692525"/>
          <p14:tracePt t="73908" x="804863" y="3692525"/>
          <p14:tracePt t="73910" x="804863" y="3700463"/>
          <p14:tracePt t="73912" x="796925" y="3700463"/>
          <p14:tracePt t="73921" x="788988" y="3700463"/>
          <p14:tracePt t="73928" x="781050" y="3700463"/>
          <p14:tracePt t="73967" x="788988" y="3700463"/>
          <p14:tracePt t="73974" x="796925" y="3700463"/>
          <p14:tracePt t="73982" x="804863" y="3708400"/>
          <p14:tracePt t="73987" x="812800" y="3708400"/>
          <p14:tracePt t="73989" x="820738" y="3708400"/>
          <p14:tracePt t="73994" x="828675" y="3708400"/>
          <p14:tracePt t="73997" x="836613" y="3708400"/>
          <p14:tracePt t="73998" x="844550" y="3708400"/>
          <p14:tracePt t="74000" x="852488" y="3708400"/>
          <p14:tracePt t="74003" x="860425" y="3708400"/>
          <p14:tracePt t="74006" x="868363" y="3708400"/>
          <p14:tracePt t="74009" x="885825" y="3708400"/>
          <p14:tracePt t="74012" x="893763" y="3708400"/>
          <p14:tracePt t="74015" x="901700" y="3708400"/>
          <p14:tracePt t="74017" x="909638" y="3708400"/>
          <p14:tracePt t="74020" x="917575" y="3708400"/>
          <p14:tracePt t="74022" x="925513" y="3708400"/>
          <p14:tracePt t="74024" x="933450" y="3708400"/>
          <p14:tracePt t="74026" x="941388" y="3708400"/>
          <p14:tracePt t="74028" x="949325" y="3708400"/>
          <p14:tracePt t="74030" x="957263" y="3708400"/>
          <p14:tracePt t="74034" x="965200" y="3708400"/>
          <p14:tracePt t="74037" x="973138" y="3708400"/>
          <p14:tracePt t="74040" x="981075" y="3708400"/>
          <p14:tracePt t="74041" x="989013" y="3708400"/>
          <p14:tracePt t="74045" x="996950" y="3708400"/>
          <p14:tracePt t="74047" x="1004888" y="3708400"/>
          <p14:tracePt t="74052" x="1012825" y="3708400"/>
          <p14:tracePt t="74055" x="1020763" y="3708400"/>
          <p14:tracePt t="74058" x="1028700" y="3708400"/>
          <p14:tracePt t="74061" x="1036638" y="3708400"/>
          <p14:tracePt t="74064" x="1044575" y="3708400"/>
          <p14:tracePt t="74070" x="1052513" y="3708400"/>
          <p14:tracePt t="74072" x="1060450" y="3708400"/>
          <p14:tracePt t="74075" x="1068388" y="3708400"/>
          <p14:tracePt t="74079" x="1076325" y="3708400"/>
          <p14:tracePt t="74084" x="1084263" y="3716338"/>
          <p14:tracePt t="74089" x="1092200" y="3716338"/>
          <p14:tracePt t="74094" x="1100138" y="3716338"/>
          <p14:tracePt t="74096" x="1100138" y="3708400"/>
          <p14:tracePt t="74134" x="1092200" y="3708400"/>
          <p14:tracePt t="74144" x="1084263" y="3708400"/>
          <p14:tracePt t="74153" x="1076325" y="3708400"/>
          <p14:tracePt t="74158" x="1060450" y="3708400"/>
          <p14:tracePt t="74161" x="1052513" y="3700463"/>
          <p14:tracePt t="74163" x="1044575" y="3700463"/>
          <p14:tracePt t="74168" x="1036638" y="3700463"/>
          <p14:tracePt t="74171" x="1028700" y="3700463"/>
          <p14:tracePt t="74174" x="1012825" y="3700463"/>
          <p14:tracePt t="74176" x="1012825" y="3708400"/>
          <p14:tracePt t="74178" x="1004888" y="3708400"/>
          <p14:tracePt t="74180" x="996950" y="3708400"/>
          <p14:tracePt t="74182" x="989013" y="3708400"/>
          <p14:tracePt t="74184" x="981075" y="3708400"/>
          <p14:tracePt t="74187" x="973138" y="3708400"/>
          <p14:tracePt t="74189" x="965200" y="3708400"/>
          <p14:tracePt t="74191" x="957263" y="3708400"/>
          <p14:tracePt t="74193" x="949325" y="3708400"/>
          <p14:tracePt t="74197" x="941388" y="3708400"/>
          <p14:tracePt t="74200" x="933450" y="3708400"/>
          <p14:tracePt t="74202" x="925513" y="3708400"/>
          <p14:tracePt t="74204" x="909638" y="3708400"/>
          <p14:tracePt t="74207" x="901700" y="3708400"/>
          <p14:tracePt t="74209" x="893763" y="3708400"/>
          <p14:tracePt t="74210" x="885825" y="3708400"/>
          <p14:tracePt t="74212" x="877888" y="3716338"/>
          <p14:tracePt t="74214" x="868363" y="3716338"/>
          <p14:tracePt t="74217" x="860425" y="3716338"/>
          <p14:tracePt t="74220" x="844550" y="3716338"/>
          <p14:tracePt t="74222" x="836613" y="3716338"/>
          <p14:tracePt t="74223" x="828675" y="3716338"/>
          <p14:tracePt t="74225" x="820738" y="3716338"/>
          <p14:tracePt t="74227" x="812800" y="3716338"/>
          <p14:tracePt t="74229" x="804863" y="3716338"/>
          <p14:tracePt t="74232" x="796925" y="3716338"/>
          <p14:tracePt t="74233" x="788988" y="3716338"/>
          <p14:tracePt t="74237" x="781050" y="3716338"/>
          <p14:tracePt t="74239" x="773113" y="3716338"/>
          <p14:tracePt t="74241" x="765175" y="3716338"/>
          <p14:tracePt t="74243" x="757238" y="3716338"/>
          <p14:tracePt t="74246" x="749300" y="3716338"/>
          <p14:tracePt t="74247" x="741363" y="3716338"/>
          <p14:tracePt t="74249" x="733425" y="3716338"/>
          <p14:tracePt t="74254" x="725488" y="3716338"/>
          <p14:tracePt t="74255" x="717550" y="3716338"/>
          <p14:tracePt t="74257" x="709613" y="3716338"/>
          <p14:tracePt t="74262" x="701675" y="3716338"/>
          <p14:tracePt t="74264" x="693738" y="3716338"/>
          <p14:tracePt t="74266" x="685800" y="3716338"/>
          <p14:tracePt t="74271" x="669925" y="3716338"/>
          <p14:tracePt t="74275" x="661988" y="3716338"/>
          <p14:tracePt t="74279" x="654050" y="3724275"/>
          <p14:tracePt t="74283" x="646113" y="3724275"/>
          <p14:tracePt t="74288" x="638175" y="3724275"/>
          <p14:tracePt t="74322" x="646113" y="3724275"/>
          <p14:tracePt t="74325" x="646113" y="3716338"/>
          <p14:tracePt t="74327" x="654050" y="3716338"/>
          <p14:tracePt t="74331" x="661988" y="3716338"/>
          <p14:tracePt t="74335" x="669925" y="3716338"/>
          <p14:tracePt t="74340" x="677863" y="3724275"/>
          <p14:tracePt t="74342" x="685800" y="3724275"/>
          <p14:tracePt t="74343" x="693738" y="3724275"/>
          <p14:tracePt t="74347" x="701675" y="3724275"/>
          <p14:tracePt t="74349" x="709613" y="3724275"/>
          <p14:tracePt t="74354" x="717550" y="3724275"/>
          <p14:tracePt t="74357" x="733425" y="3724275"/>
          <p14:tracePt t="74359" x="741363" y="3724275"/>
          <p14:tracePt t="74360" x="749300" y="3724275"/>
          <p14:tracePt t="74362" x="757238" y="3724275"/>
          <p14:tracePt t="74364" x="765175" y="3724275"/>
          <p14:tracePt t="74366" x="773113" y="3724275"/>
          <p14:tracePt t="74373" x="788988" y="3724275"/>
          <p14:tracePt t="74374" x="796925" y="3724275"/>
          <p14:tracePt t="74375" x="804863" y="3724275"/>
          <p14:tracePt t="74377" x="812800" y="3724275"/>
          <p14:tracePt t="74379" x="820738" y="3724275"/>
          <p14:tracePt t="74382" x="828675" y="3724275"/>
          <p14:tracePt t="74385" x="836613" y="3732213"/>
          <p14:tracePt t="74387" x="844550" y="3732213"/>
          <p14:tracePt t="74390" x="852488" y="3732213"/>
          <p14:tracePt t="74392" x="860425" y="3732213"/>
          <p14:tracePt t="74396" x="868363" y="3732213"/>
          <p14:tracePt t="74398" x="877888" y="3732213"/>
          <p14:tracePt t="74404" x="885825" y="3732213"/>
          <p14:tracePt t="74406" x="893763" y="3732213"/>
          <p14:tracePt t="74410" x="901700" y="3732213"/>
          <p14:tracePt t="74414" x="909638" y="3732213"/>
          <p14:tracePt t="74421" x="917575" y="3732213"/>
          <p14:tracePt t="74426" x="925513" y="3732213"/>
          <p14:tracePt t="74433" x="933450" y="3732213"/>
          <p14:tracePt t="74441" x="941388" y="3732213"/>
          <p14:tracePt t="74448" x="949325" y="3732213"/>
          <p14:tracePt t="74455" x="949325" y="3740150"/>
          <p14:tracePt t="74456" x="957263" y="3740150"/>
          <p14:tracePt t="74463" x="965200" y="3740150"/>
          <p14:tracePt t="74470" x="973138" y="3740150"/>
          <p14:tracePt t="74474" x="981075" y="3740150"/>
          <p14:tracePt t="74480" x="989013" y="3740150"/>
          <p14:tracePt t="74487" x="996950" y="3740150"/>
          <p14:tracePt t="74494" x="1004888" y="3740150"/>
          <p14:tracePt t="74507" x="1012825" y="3740150"/>
          <p14:tracePt t="74633" x="1004888" y="3740150"/>
          <p14:tracePt t="74676" x="996950" y="3740150"/>
          <p14:tracePt t="74688" x="989013" y="3740150"/>
          <p14:tracePt t="74693" x="981075" y="3740150"/>
          <p14:tracePt t="74697" x="973138" y="3740150"/>
          <p14:tracePt t="74702" x="965200" y="3740150"/>
          <p14:tracePt t="74705" x="957263" y="3740150"/>
          <p14:tracePt t="74709" x="949325" y="3740150"/>
          <p14:tracePt t="74711" x="941388" y="3740150"/>
          <p14:tracePt t="74714" x="941388" y="3748088"/>
          <p14:tracePt t="74717" x="933450" y="3748088"/>
          <p14:tracePt t="74721" x="925513" y="3748088"/>
          <p14:tracePt t="74723" x="917575" y="3748088"/>
          <p14:tracePt t="74726" x="909638" y="3748088"/>
          <p14:tracePt t="74731" x="901700" y="3748088"/>
          <p14:tracePt t="74734" x="893763" y="3748088"/>
          <p14:tracePt t="74738" x="885825" y="3748088"/>
          <p14:tracePt t="74739" x="877888" y="3748088"/>
          <p14:tracePt t="74745" x="868363" y="3748088"/>
          <p14:tracePt t="74747" x="860425" y="3748088"/>
          <p14:tracePt t="74748" x="852488" y="3748088"/>
          <p14:tracePt t="74754" x="844550" y="3748088"/>
          <p14:tracePt t="74755" x="836613" y="3748088"/>
          <p14:tracePt t="74756" x="828675" y="3748088"/>
          <p14:tracePt t="74759" x="820738" y="3748088"/>
          <p14:tracePt t="74762" x="812800" y="3748088"/>
          <p14:tracePt t="74765" x="804863" y="3748088"/>
          <p14:tracePt t="74771" x="788988" y="3748088"/>
          <p14:tracePt t="74772" x="781050" y="3748088"/>
          <p14:tracePt t="74776" x="773113" y="3748088"/>
          <p14:tracePt t="74779" x="765175" y="3748088"/>
          <p14:tracePt t="74780" x="757238" y="3748088"/>
          <p14:tracePt t="74782" x="749300" y="3748088"/>
          <p14:tracePt t="74784" x="749300" y="3756025"/>
          <p14:tracePt t="74788" x="741363" y="3756025"/>
          <p14:tracePt t="74789" x="733425" y="3756025"/>
          <p14:tracePt t="74791" x="725488" y="3756025"/>
          <p14:tracePt t="74794" x="717550" y="3756025"/>
          <p14:tracePt t="74796" x="709613" y="3756025"/>
          <p14:tracePt t="74798" x="701675" y="3756025"/>
          <p14:tracePt t="74803" x="693738" y="3756025"/>
          <p14:tracePt t="74805" x="685800" y="3756025"/>
          <p14:tracePt t="74806" x="677863" y="3756025"/>
          <p14:tracePt t="74810" x="669925" y="3756025"/>
          <p14:tracePt t="74812" x="661988" y="3756025"/>
          <p14:tracePt t="74814" x="654050" y="3756025"/>
          <p14:tracePt t="74821" x="646113" y="3756025"/>
          <p14:tracePt t="74822" x="638175" y="3756025"/>
          <p14:tracePt t="74825" x="630238" y="3756025"/>
          <p14:tracePt t="74828" x="622300" y="3756025"/>
          <p14:tracePt t="74831" x="614363" y="3756025"/>
          <p14:tracePt t="74834" x="606425" y="3763963"/>
          <p14:tracePt t="74837" x="598488" y="3763963"/>
          <p14:tracePt t="74840" x="590550" y="3763963"/>
          <p14:tracePt t="74844" x="582613" y="3763963"/>
          <p14:tracePt t="74846" x="574675" y="3763963"/>
          <p14:tracePt t="74850" x="566738" y="3763963"/>
          <p14:tracePt t="74853" x="558800" y="3763963"/>
          <p14:tracePt t="74856" x="550863" y="3763963"/>
          <p14:tracePt t="74860" x="542925" y="3763963"/>
          <p14:tracePt t="74864" x="534988" y="3763963"/>
          <p14:tracePt t="74866" x="527050" y="3763963"/>
          <p14:tracePt t="74872" x="517525" y="3763963"/>
          <p14:tracePt t="74876" x="509588" y="3763963"/>
          <p14:tracePt t="74881" x="501650" y="3763963"/>
          <p14:tracePt t="74890" x="493713" y="3771900"/>
          <p14:tracePt t="74891" x="485775" y="3771900"/>
          <p14:tracePt t="74896" x="477838" y="3771900"/>
          <p14:tracePt t="74900" x="469900" y="3771900"/>
          <p14:tracePt t="74905" x="461963" y="3771900"/>
          <p14:tracePt t="74909" x="454025" y="3771900"/>
          <p14:tracePt t="74912" x="446088" y="3771900"/>
          <p14:tracePt t="74914" x="438150" y="3771900"/>
          <p14:tracePt t="74920" x="430213" y="3771900"/>
          <p14:tracePt t="74923" x="422275" y="3779838"/>
          <p14:tracePt t="74924" x="414338" y="3779838"/>
          <p14:tracePt t="74928" x="406400" y="3779838"/>
          <p14:tracePt t="74932" x="398463" y="3779838"/>
          <p14:tracePt t="74934" x="390525" y="3779838"/>
          <p14:tracePt t="74937" x="390525" y="3787775"/>
          <p14:tracePt t="74939" x="382588" y="3787775"/>
          <p14:tracePt t="74942" x="374650" y="3787775"/>
          <p14:tracePt t="74944" x="366713" y="3787775"/>
          <p14:tracePt t="74946" x="358775" y="3795713"/>
          <p14:tracePt t="74950" x="350838" y="3795713"/>
          <p14:tracePt t="74955" x="342900" y="3803650"/>
          <p14:tracePt t="74957" x="334963" y="3803650"/>
          <p14:tracePt t="74959" x="327025" y="3803650"/>
          <p14:tracePt t="74961" x="327025" y="3811588"/>
          <p14:tracePt t="74974" x="295275" y="3827463"/>
          <p14:tracePt t="74976" x="287338" y="3827463"/>
          <p14:tracePt t="74977" x="287338" y="3835400"/>
          <p14:tracePt t="74979" x="279400" y="3835400"/>
          <p14:tracePt t="74985" x="271463" y="3843338"/>
          <p14:tracePt t="74987" x="263525" y="3843338"/>
          <p14:tracePt t="74989" x="263525" y="3851275"/>
          <p14:tracePt t="74992" x="255588" y="3859213"/>
          <p14:tracePt t="74996" x="247650" y="3867150"/>
          <p14:tracePt t="74999" x="247650" y="3875088"/>
          <p14:tracePt t="75002" x="239713" y="3875088"/>
          <p14:tracePt t="75005" x="239713" y="3883025"/>
          <p14:tracePt t="75008" x="231775" y="3890963"/>
          <p14:tracePt t="75011" x="231775" y="3898900"/>
          <p14:tracePt t="75014" x="231775" y="3906838"/>
          <p14:tracePt t="75016" x="223838" y="3906838"/>
          <p14:tracePt t="75020" x="223838" y="3914775"/>
          <p14:tracePt t="75024" x="223838" y="3922713"/>
          <p14:tracePt t="75025" x="215900" y="3922713"/>
          <p14:tracePt t="75026" x="215900" y="3930650"/>
          <p14:tracePt t="75030" x="215900" y="3938588"/>
          <p14:tracePt t="75031" x="207963" y="3938588"/>
          <p14:tracePt t="75033" x="207963" y="3948113"/>
          <p14:tracePt t="75037" x="207963" y="3956050"/>
          <p14:tracePt t="75040" x="207963" y="3963988"/>
          <p14:tracePt t="75041" x="200025" y="3963988"/>
          <p14:tracePt t="75044" x="200025" y="3971925"/>
          <p14:tracePt t="75046" x="200025" y="3979863"/>
          <p14:tracePt t="75050" x="200025" y="3987800"/>
          <p14:tracePt t="75053" x="192088" y="3995738"/>
          <p14:tracePt t="75056" x="192088" y="4003675"/>
          <p14:tracePt t="75061" x="192088" y="4011613"/>
          <p14:tracePt t="75065" x="192088" y="4019550"/>
          <p14:tracePt t="75071" x="192088" y="4027488"/>
          <p14:tracePt t="75075" x="184150" y="4035425"/>
          <p14:tracePt t="75079" x="184150" y="4043363"/>
          <p14:tracePt t="75082" x="184150" y="4051300"/>
          <p14:tracePt t="75090" x="184150" y="4059238"/>
          <p14:tracePt t="75094" x="184150" y="4067175"/>
          <p14:tracePt t="75100" x="184150" y="4075113"/>
          <p14:tracePt t="75106" x="184150" y="4083050"/>
          <p14:tracePt t="75109" x="184150" y="4090988"/>
          <p14:tracePt t="75115" x="184150" y="4098925"/>
          <p14:tracePt t="75120" x="176213" y="4106863"/>
          <p14:tracePt t="75121" x="176213" y="4114800"/>
          <p14:tracePt t="75125" x="176213" y="4122738"/>
          <p14:tracePt t="75129" x="176213" y="4130675"/>
          <p14:tracePt t="75133" x="166688" y="4138613"/>
          <p14:tracePt t="75137" x="166688" y="4146550"/>
          <p14:tracePt t="75141" x="166688" y="4154488"/>
          <p14:tracePt t="75143" x="166688" y="4162425"/>
          <p14:tracePt t="75147" x="166688" y="4170363"/>
          <p14:tracePt t="75149" x="158750" y="4170363"/>
          <p14:tracePt t="75151" x="158750" y="4178300"/>
          <p14:tracePt t="75155" x="158750" y="4186238"/>
          <p14:tracePt t="75159" x="158750" y="4194175"/>
          <p14:tracePt t="75164" x="158750" y="4202113"/>
          <p14:tracePt t="75169" x="150813" y="4202113"/>
          <p14:tracePt t="75170" x="150813" y="4210050"/>
          <p14:tracePt t="75176" x="150813" y="4217988"/>
          <p14:tracePt t="75181" x="150813" y="4225925"/>
          <p14:tracePt t="75187" x="150813" y="4233863"/>
          <p14:tracePt t="75191" x="150813" y="4241800"/>
          <p14:tracePt t="75196" x="150813" y="4249738"/>
          <p14:tracePt t="75200" x="150813" y="4257675"/>
          <p14:tracePt t="75204" x="150813" y="4265613"/>
          <p14:tracePt t="75209" x="150813" y="4273550"/>
          <p14:tracePt t="75213" x="150813" y="4281488"/>
          <p14:tracePt t="75220" x="150813" y="4291013"/>
          <p14:tracePt t="75224" x="150813" y="4298950"/>
          <p14:tracePt t="75228" x="150813" y="4306888"/>
          <p14:tracePt t="75234" x="150813" y="4314825"/>
          <p14:tracePt t="75239" x="150813" y="4322763"/>
          <p14:tracePt t="75243" x="150813" y="4330700"/>
          <p14:tracePt t="75250" x="150813" y="4338638"/>
          <p14:tracePt t="75256" x="158750" y="4346575"/>
          <p14:tracePt t="75262" x="158750" y="4354513"/>
          <p14:tracePt t="75270" x="158750" y="4362450"/>
          <p14:tracePt t="75273" x="158750" y="4370388"/>
          <p14:tracePt t="75277" x="166688" y="4370388"/>
          <p14:tracePt t="75280" x="166688" y="4378325"/>
          <p14:tracePt t="75285" x="166688" y="4386263"/>
          <p14:tracePt t="75290" x="176213" y="4394200"/>
          <p14:tracePt t="75294" x="176213" y="4402138"/>
          <p14:tracePt t="75296" x="176213" y="4410075"/>
          <p14:tracePt t="75302" x="184150" y="4418013"/>
          <p14:tracePt t="75304" x="184150" y="4425950"/>
          <p14:tracePt t="75307" x="192088" y="4433888"/>
          <p14:tracePt t="75310" x="192088" y="4441825"/>
          <p14:tracePt t="75314" x="192088" y="4449763"/>
          <p14:tracePt t="75316" x="200025" y="4457700"/>
          <p14:tracePt t="75320" x="200025" y="4465638"/>
          <p14:tracePt t="75322" x="207963" y="4473575"/>
          <p14:tracePt t="75325" x="207963" y="4481513"/>
          <p14:tracePt t="75328" x="207963" y="4489450"/>
          <p14:tracePt t="75332" x="215900" y="4497388"/>
          <p14:tracePt t="75334" x="215900" y="4505325"/>
          <p14:tracePt t="75338" x="215900" y="4513263"/>
          <p14:tracePt t="75342" x="223838" y="4529138"/>
          <p14:tracePt t="75344" x="223838" y="4537075"/>
          <p14:tracePt t="75346" x="231775" y="4537075"/>
          <p14:tracePt t="75348" x="231775" y="4545013"/>
          <p14:tracePt t="75350" x="231775" y="4552950"/>
          <p14:tracePt t="75353" x="231775" y="4560888"/>
          <p14:tracePt t="75359" x="239713" y="4576763"/>
          <p14:tracePt t="75360" x="239713" y="4584700"/>
          <p14:tracePt t="75362" x="247650" y="4584700"/>
          <p14:tracePt t="75364" x="247650" y="4592638"/>
          <p14:tracePt t="75366" x="247650" y="4600575"/>
          <p14:tracePt t="75371" x="255588" y="4608513"/>
          <p14:tracePt t="75374" x="255588" y="4616450"/>
          <p14:tracePt t="75376" x="263525" y="4616450"/>
          <p14:tracePt t="75378" x="263525" y="4624388"/>
          <p14:tracePt t="75382" x="271463" y="4633913"/>
          <p14:tracePt t="75387" x="279400" y="4641850"/>
          <p14:tracePt t="75389" x="279400" y="4649788"/>
          <p14:tracePt t="75392" x="287338" y="4649788"/>
          <p14:tracePt t="75394" x="287338" y="4657725"/>
          <p14:tracePt t="75398" x="295275" y="4665663"/>
          <p14:tracePt t="75404" x="303213" y="4673600"/>
          <p14:tracePt t="75408" x="303213" y="4681538"/>
          <p14:tracePt t="75410" x="311150" y="4681538"/>
          <p14:tracePt t="75414" x="319088" y="4689475"/>
          <p14:tracePt t="75423" x="327025" y="4697413"/>
          <p14:tracePt t="75427" x="334963" y="4705350"/>
          <p14:tracePt t="75435" x="342900" y="4713288"/>
          <p14:tracePt t="75441" x="350838" y="4713288"/>
          <p14:tracePt t="75443" x="350838" y="4721225"/>
          <p14:tracePt t="75449" x="358775" y="4721225"/>
          <p14:tracePt t="75458" x="358775" y="4729163"/>
          <p14:tracePt t="75465" x="366713" y="4729163"/>
          <p14:tracePt t="75484" x="374650" y="4729163"/>
          <p14:tracePt t="75487" x="374650" y="4737100"/>
          <p14:tracePt t="75496" x="382588" y="4737100"/>
          <p14:tracePt t="75505" x="390525" y="4737100"/>
          <p14:tracePt t="75507" x="390525" y="4745038"/>
          <p14:tracePt t="75514" x="398463" y="4745038"/>
          <p14:tracePt t="75520" x="406400" y="4745038"/>
          <p14:tracePt t="75524" x="406400" y="4752975"/>
          <p14:tracePt t="75526" x="414338" y="4752975"/>
          <p14:tracePt t="75532" x="422275" y="4752975"/>
          <p14:tracePt t="75539" x="422275" y="4760913"/>
          <p14:tracePt t="75540" x="430213" y="4760913"/>
          <p14:tracePt t="75548" x="438150" y="4760913"/>
          <p14:tracePt t="75558" x="446088" y="4760913"/>
          <p14:tracePt t="75562" x="446088" y="4768850"/>
          <p14:tracePt t="75566" x="454025" y="4768850"/>
          <p14:tracePt t="75575" x="461963" y="4768850"/>
          <p14:tracePt t="75589" x="469900" y="4768850"/>
          <p14:tracePt t="75592" x="469900" y="4776788"/>
          <p14:tracePt t="75607" x="477838" y="4776788"/>
          <p14:tracePt t="75620" x="477838" y="4784725"/>
          <p14:tracePt t="75625" x="485775" y="4784725"/>
          <p14:tracePt t="75640" x="485775" y="4792663"/>
          <p14:tracePt t="75641" x="493713" y="4792663"/>
          <p14:tracePt t="75656" x="501650" y="4792663"/>
          <p14:tracePt t="75672" x="501650" y="4800600"/>
          <p14:tracePt t="75674" x="509588" y="4800600"/>
          <p14:tracePt t="77221" x="509588" y="4808538"/>
          <p14:tracePt t="77224" x="517525" y="4816475"/>
          <p14:tracePt t="77228" x="517525" y="4824413"/>
          <p14:tracePt t="77229" x="517525" y="4832350"/>
          <p14:tracePt t="77231" x="527050" y="4832350"/>
          <p14:tracePt t="77233" x="527050" y="4840288"/>
          <p14:tracePt t="77237" x="534988" y="4848225"/>
          <p14:tracePt t="77239" x="534988" y="4856163"/>
          <p14:tracePt t="77243" x="542925" y="4864100"/>
          <p14:tracePt t="77247" x="542925" y="4872038"/>
          <p14:tracePt t="77250" x="550863" y="4879975"/>
          <p14:tracePt t="77255" x="558800" y="4887913"/>
          <p14:tracePt t="77257" x="566738" y="4895850"/>
          <p14:tracePt t="77259" x="566738" y="4903788"/>
          <p14:tracePt t="77262" x="574675" y="4911725"/>
          <p14:tracePt t="77265" x="582613" y="4919663"/>
          <p14:tracePt t="77267" x="582613" y="4927600"/>
          <p14:tracePt t="77270" x="590550" y="4935538"/>
          <p14:tracePt t="77271" x="598488" y="4943475"/>
          <p14:tracePt t="77274" x="598488" y="4951413"/>
          <p14:tracePt t="77275" x="606425" y="4959350"/>
          <p14:tracePt t="77278" x="614363" y="4967288"/>
          <p14:tracePt t="77279" x="622300" y="4976813"/>
          <p14:tracePt t="77281" x="622300" y="4984750"/>
          <p14:tracePt t="77283" x="630238" y="5000625"/>
          <p14:tracePt t="77287" x="646113" y="5016500"/>
          <p14:tracePt t="77290" x="654050" y="5024438"/>
          <p14:tracePt t="77294" x="661988" y="5048250"/>
          <p14:tracePt t="77297" x="669925" y="5064125"/>
          <p14:tracePt t="77298" x="677863" y="5072063"/>
          <p14:tracePt t="77300" x="685800" y="5087938"/>
          <p14:tracePt t="77302" x="693738" y="5095875"/>
          <p14:tracePt t="77304" x="701675" y="5103813"/>
          <p14:tracePt t="77305" x="709613" y="5119688"/>
          <p14:tracePt t="77308" x="717550" y="5127625"/>
          <p14:tracePt t="77315" x="733425" y="5167313"/>
          <p14:tracePt t="77316" x="741363" y="5183188"/>
          <p14:tracePt t="77317" x="749300" y="5191125"/>
          <p14:tracePt t="77320" x="757238" y="5207000"/>
          <p14:tracePt t="77321" x="765175" y="5214938"/>
          <p14:tracePt t="77324" x="773113" y="5230813"/>
          <p14:tracePt t="77330" x="796925" y="5270500"/>
          <p14:tracePt t="77332" x="804863" y="5278438"/>
          <p14:tracePt t="77333" x="804863" y="5294313"/>
          <p14:tracePt t="77338" x="820738" y="5319713"/>
          <p14:tracePt t="77339" x="828675" y="5327650"/>
          <p14:tracePt t="77346" x="852488" y="5367338"/>
          <p14:tracePt t="77347" x="860425" y="5375275"/>
          <p14:tracePt t="77350" x="868363" y="5391150"/>
          <p14:tracePt t="77352" x="877888" y="5399088"/>
          <p14:tracePt t="77354" x="893763" y="5414963"/>
          <p14:tracePt t="77359" x="909638" y="5438775"/>
          <p14:tracePt t="77362" x="933450" y="5462588"/>
          <p14:tracePt t="77363" x="949325" y="5470525"/>
          <p14:tracePt t="77365" x="957263" y="5486400"/>
          <p14:tracePt t="77367" x="973138" y="5494338"/>
          <p14:tracePt t="77370" x="989013" y="5502275"/>
          <p14:tracePt t="77374" x="1020763" y="5526088"/>
          <p14:tracePt t="77378" x="1052513" y="5549900"/>
          <p14:tracePt t="77380" x="1068388" y="5557838"/>
          <p14:tracePt t="77381" x="1084263" y="5573713"/>
          <p14:tracePt t="77383" x="1100138" y="5581650"/>
          <p14:tracePt t="77388" x="1131888" y="5605463"/>
          <p14:tracePt t="77390" x="1155700" y="5621338"/>
          <p14:tracePt t="77394" x="1187450" y="5637213"/>
          <p14:tracePt t="77396" x="1211263" y="5653088"/>
          <p14:tracePt t="77397" x="1228725" y="5662613"/>
          <p14:tracePt t="77399" x="1252538" y="5678488"/>
          <p14:tracePt t="77401" x="1268413" y="5686425"/>
          <p14:tracePt t="77404" x="1284288" y="5694363"/>
          <p14:tracePt t="77406" x="1308100" y="5710238"/>
          <p14:tracePt t="77408" x="1323975" y="5718175"/>
          <p14:tracePt t="77412" x="1363663" y="5741988"/>
          <p14:tracePt t="77414" x="1387475" y="5757863"/>
          <p14:tracePt t="77415" x="1403350" y="5765800"/>
          <p14:tracePt t="77417" x="1419225" y="5781675"/>
          <p14:tracePt t="77420" x="1443038" y="5789613"/>
          <p14:tracePt t="77421" x="1458913" y="5797550"/>
          <p14:tracePt t="77424" x="1482725" y="5805488"/>
          <p14:tracePt t="77428" x="1522413" y="5829300"/>
          <p14:tracePt t="77430" x="1538288" y="5845175"/>
          <p14:tracePt t="77431" x="1554163" y="5853113"/>
          <p14:tracePt t="77433" x="1579563" y="5861050"/>
          <p14:tracePt t="77437" x="1619250" y="5884863"/>
          <p14:tracePt t="77439" x="1635125" y="5900738"/>
          <p14:tracePt t="77444" x="1674813" y="5916613"/>
          <p14:tracePt t="77446" x="1690688" y="5924550"/>
          <p14:tracePt t="77447" x="1714500" y="5932488"/>
          <p14:tracePt t="77450" x="1738313" y="5948363"/>
          <p14:tracePt t="77452" x="1754188" y="5956300"/>
          <p14:tracePt t="77455" x="1770063" y="5964238"/>
          <p14:tracePt t="77456" x="1793875" y="5972175"/>
          <p14:tracePt t="77457" x="1817688" y="5980113"/>
          <p14:tracePt t="77462" x="1857375" y="5995988"/>
          <p14:tracePt t="77463" x="1873250" y="6005513"/>
          <p14:tracePt t="77466" x="1897063" y="6013450"/>
          <p14:tracePt t="77467" x="1912938" y="6021388"/>
          <p14:tracePt t="77470" x="1938338" y="6029325"/>
          <p14:tracePt t="77471" x="1954213" y="6037263"/>
          <p14:tracePt t="77473" x="1978025" y="6045200"/>
          <p14:tracePt t="77478" x="2025650" y="6053138"/>
          <p14:tracePt t="77480" x="2049463" y="6069013"/>
          <p14:tracePt t="77482" x="2065338" y="6069013"/>
          <p14:tracePt t="77483" x="2089150" y="6076950"/>
          <p14:tracePt t="77487" x="2136775" y="6092825"/>
          <p14:tracePt t="77490" x="2160588" y="6092825"/>
          <p14:tracePt t="77494" x="2208213" y="6100763"/>
          <p14:tracePt t="77495" x="2239963" y="6108700"/>
          <p14:tracePt t="77498" x="2265363" y="6116638"/>
          <p14:tracePt t="77500" x="2289175" y="6116638"/>
          <p14:tracePt t="77502" x="2312988" y="6124575"/>
          <p14:tracePt t="77504" x="2344738" y="6124575"/>
          <p14:tracePt t="77505" x="2376488" y="6124575"/>
          <p14:tracePt t="77510" x="2432050" y="6132513"/>
          <p14:tracePt t="77512" x="2463800" y="6132513"/>
          <p14:tracePt t="77514" x="2487613" y="6132513"/>
          <p14:tracePt t="77515" x="2519363" y="6140450"/>
          <p14:tracePt t="77517" x="2551113" y="6140450"/>
          <p14:tracePt t="77520" x="2582863" y="6140450"/>
          <p14:tracePt t="77521" x="2616200" y="6140450"/>
          <p14:tracePt t="77525" x="2647950" y="6140450"/>
          <p14:tracePt t="77526" x="2679700" y="6148388"/>
          <p14:tracePt t="77530" x="2743200" y="6148388"/>
          <p14:tracePt t="77531" x="2767013" y="6148388"/>
          <p14:tracePt t="77533" x="2798763" y="6148388"/>
          <p14:tracePt t="77538" x="2862263" y="6148388"/>
          <p14:tracePt t="77541" x="2894013" y="6148388"/>
          <p14:tracePt t="77544" x="2957513" y="6148388"/>
          <p14:tracePt t="77545" x="2990850" y="6156325"/>
          <p14:tracePt t="77547" x="3014663" y="6156325"/>
          <p14:tracePt t="77549" x="3054350" y="6156325"/>
          <p14:tracePt t="77552" x="3078163" y="6156325"/>
          <p14:tracePt t="77554" x="3109913" y="6156325"/>
          <p14:tracePt t="77556" x="3141663" y="6156325"/>
          <p14:tracePt t="77559" x="3173413" y="6156325"/>
          <p14:tracePt t="77560" x="3205163" y="6156325"/>
          <p14:tracePt t="77562" x="3228975" y="6156325"/>
          <p14:tracePt t="77563" x="3260725" y="6156325"/>
          <p14:tracePt t="77565" x="3284538" y="6156325"/>
          <p14:tracePt t="77568" x="3317875" y="6156325"/>
          <p14:tracePt t="77570" x="3349625" y="6156325"/>
          <p14:tracePt t="77572" x="3373438" y="6156325"/>
          <p14:tracePt t="77574" x="3397250" y="6156325"/>
          <p14:tracePt t="77576" x="3429000" y="6156325"/>
          <p14:tracePt t="77577" x="3452813" y="6156325"/>
          <p14:tracePt t="77579" x="3484563" y="6156325"/>
          <p14:tracePt t="77581" x="3508375" y="6156325"/>
          <p14:tracePt t="77583" x="3540125" y="6148388"/>
          <p14:tracePt t="77588" x="3595688" y="6148388"/>
          <p14:tracePt t="77590" x="3619500" y="6140450"/>
          <p14:tracePt t="77592" x="3651250" y="6140450"/>
          <p14:tracePt t="77593" x="3676650" y="6140450"/>
          <p14:tracePt t="77595" x="3708400" y="6132513"/>
          <p14:tracePt t="77597" x="3732213" y="6132513"/>
          <p14:tracePt t="77599" x="3763963" y="6124575"/>
          <p14:tracePt t="77602" x="3787775" y="6124575"/>
          <p14:tracePt t="77604" x="3819525" y="6116638"/>
          <p14:tracePt t="77608" x="3875088" y="6100763"/>
          <p14:tracePt t="77610" x="3914775" y="6092825"/>
          <p14:tracePt t="77611" x="3938588" y="6092825"/>
          <p14:tracePt t="77613" x="3970338" y="6084888"/>
          <p14:tracePt t="77616" x="4002088" y="6076950"/>
          <p14:tracePt t="77617" x="4035425" y="6069013"/>
          <p14:tracePt t="77620" x="4075113" y="6061075"/>
          <p14:tracePt t="77624" x="4138613" y="6045200"/>
          <p14:tracePt t="77627" x="4210050" y="6021388"/>
          <p14:tracePt t="77629" x="4241800" y="6013450"/>
          <p14:tracePt t="77631" x="4273550" y="6005513"/>
          <p14:tracePt t="77633" x="4305300" y="5995988"/>
          <p14:tracePt t="77638" x="4370388" y="5972175"/>
          <p14:tracePt t="77639" x="4402138" y="5964238"/>
          <p14:tracePt t="77644" x="4457700" y="5948363"/>
          <p14:tracePt t="77645" x="4489450" y="5940425"/>
          <p14:tracePt t="77647" x="4513263" y="5932488"/>
          <p14:tracePt t="77649" x="4545013" y="5924550"/>
          <p14:tracePt t="77652" x="4568825" y="5916613"/>
          <p14:tracePt t="77655" x="4592638" y="5908675"/>
          <p14:tracePt t="77656" x="4616450" y="5900738"/>
          <p14:tracePt t="77657" x="4640263" y="5892800"/>
          <p14:tracePt t="77662" x="4679950" y="5884863"/>
          <p14:tracePt t="77664" x="4705350" y="5876925"/>
          <p14:tracePt t="77665" x="4729163" y="5868988"/>
          <p14:tracePt t="77667" x="4745038" y="5868988"/>
          <p14:tracePt t="77670" x="4768850" y="5861050"/>
          <p14:tracePt t="77671" x="4784725" y="5853113"/>
          <p14:tracePt t="77674" x="4800600" y="5853113"/>
          <p14:tracePt t="77678" x="4840288" y="5837238"/>
          <p14:tracePt t="77680" x="4856163" y="5837238"/>
          <p14:tracePt t="77681" x="4872038" y="5829300"/>
          <p14:tracePt t="77684" x="4895850" y="5821363"/>
          <p14:tracePt t="77688" x="4927600" y="5805488"/>
          <p14:tracePt t="77689" x="4943475" y="5797550"/>
          <p14:tracePt t="77692" x="4959350" y="5797550"/>
          <p14:tracePt t="77696" x="4999038" y="5781675"/>
          <p14:tracePt t="77697" x="5014913" y="5773738"/>
          <p14:tracePt t="77700" x="5030788" y="5765800"/>
          <p14:tracePt t="77702" x="5046663" y="5757863"/>
          <p14:tracePt t="77704" x="5064125" y="5749925"/>
          <p14:tracePt t="77705" x="5087938" y="5734050"/>
          <p14:tracePt t="77710" x="5119688" y="5710238"/>
          <p14:tracePt t="77711" x="5135563" y="5702300"/>
          <p14:tracePt t="77713" x="5151438" y="5686425"/>
          <p14:tracePt t="77716" x="5167313" y="5678488"/>
          <p14:tracePt t="77717" x="5191125" y="5662613"/>
          <p14:tracePt t="77720" x="5207000" y="5645150"/>
          <p14:tracePt t="77722" x="5222875" y="5637213"/>
          <p14:tracePt t="77726" x="5254625" y="5605463"/>
          <p14:tracePt t="77728" x="5270500" y="5597525"/>
          <p14:tracePt t="77731" x="5286375" y="5581650"/>
          <p14:tracePt t="77732" x="5302250" y="5565775"/>
          <p14:tracePt t="77733" x="5310188" y="5549900"/>
          <p14:tracePt t="77737" x="5341938" y="5526088"/>
          <p14:tracePt t="77740" x="5357813" y="5510213"/>
          <p14:tracePt t="77744" x="5373688" y="5486400"/>
          <p14:tracePt t="77745" x="5389563" y="5470525"/>
          <p14:tracePt t="77748" x="5397500" y="5454650"/>
          <p14:tracePt t="77749" x="5407025" y="5446713"/>
          <p14:tracePt t="77752" x="5414963" y="5430838"/>
          <p14:tracePt t="77754" x="5422900" y="5422900"/>
          <p14:tracePt t="77755" x="5430838" y="5414963"/>
          <p14:tracePt t="77757" x="5438775" y="5399088"/>
          <p14:tracePt t="77762" x="5438775" y="5391150"/>
          <p14:tracePt t="77766" x="5446713" y="5375275"/>
          <p14:tracePt t="77768" x="5446713" y="5367338"/>
          <p14:tracePt t="77770" x="5454650" y="5359400"/>
          <p14:tracePt t="77771" x="5454650" y="5351463"/>
          <p14:tracePt t="77775" x="5454650" y="5343525"/>
          <p14:tracePt t="77777" x="5446713" y="5335588"/>
          <p14:tracePt t="77779" x="5446713" y="5327650"/>
          <p14:tracePt t="77783" x="5446713" y="5319713"/>
          <p14:tracePt t="77788" x="5446713" y="5294313"/>
          <p14:tracePt t="77792" x="5446713" y="5278438"/>
          <p14:tracePt t="77794" x="5446713" y="5270500"/>
          <p14:tracePt t="77796" x="5446713" y="5262563"/>
          <p14:tracePt t="77797" x="5438775" y="5246688"/>
          <p14:tracePt t="77799" x="5438775" y="5238750"/>
          <p14:tracePt t="77802" x="5438775" y="5230813"/>
          <p14:tracePt t="77805" x="5438775" y="5222875"/>
          <p14:tracePt t="77807" x="5438775" y="5199063"/>
          <p14:tracePt t="77809" x="5430838" y="5191125"/>
          <p14:tracePt t="77811" x="5430838" y="5183188"/>
          <p14:tracePt t="77813" x="5430838" y="5175250"/>
          <p14:tracePt t="77815" x="5430838" y="5159375"/>
          <p14:tracePt t="77817" x="5430838" y="5151438"/>
          <p14:tracePt t="77821" x="5430838" y="5135563"/>
          <p14:tracePt t="77823" x="5430838" y="5127625"/>
          <p14:tracePt t="77826" x="5430838" y="5103813"/>
          <p14:tracePt t="77828" x="5430838" y="5095875"/>
          <p14:tracePt t="77829" x="5422900" y="5080000"/>
          <p14:tracePt t="77831" x="5422900" y="5072063"/>
          <p14:tracePt t="77833" x="5422900" y="5056188"/>
          <p14:tracePt t="77838" x="5422900" y="5032375"/>
          <p14:tracePt t="77839" x="5422900" y="5024438"/>
          <p14:tracePt t="77842" x="5430838" y="5008563"/>
          <p14:tracePt t="77843" x="5430838" y="5000625"/>
          <p14:tracePt t="77845" x="5430838" y="4984750"/>
          <p14:tracePt t="77847" x="5430838" y="4967288"/>
          <p14:tracePt t="77849" x="5430838" y="4951413"/>
          <p14:tracePt t="77852" x="5430838" y="4943475"/>
          <p14:tracePt t="77854" x="5430838" y="4927600"/>
          <p14:tracePt t="77858" x="5430838" y="4903788"/>
          <p14:tracePt t="77860" x="5430838" y="4887913"/>
          <p14:tracePt t="77862" x="5430838" y="4879975"/>
          <p14:tracePt t="77863" x="5430838" y="4864100"/>
          <p14:tracePt t="77866" x="5430838" y="4848225"/>
          <p14:tracePt t="77868" x="5438775" y="4840288"/>
          <p14:tracePt t="77871" x="5438775" y="4824413"/>
          <p14:tracePt t="77874" x="5438775" y="4800600"/>
          <p14:tracePt t="77876" x="5438775" y="4792663"/>
          <p14:tracePt t="77877" x="5446713" y="4776788"/>
          <p14:tracePt t="77880" x="5446713" y="4768850"/>
          <p14:tracePt t="77881" x="5446713" y="4752975"/>
          <p14:tracePt t="77883" x="5446713" y="4745038"/>
          <p14:tracePt t="77888" x="5454650" y="4721225"/>
          <p14:tracePt t="77890" x="5462588" y="4705350"/>
          <p14:tracePt t="77891" x="5462588" y="4697413"/>
          <p14:tracePt t="77893" x="5462588" y="4681538"/>
          <p14:tracePt t="77895" x="5470525" y="4673600"/>
          <p14:tracePt t="77897" x="5470525" y="4657725"/>
          <p14:tracePt t="77899" x="5478463" y="4649788"/>
          <p14:tracePt t="77902" x="5486400" y="4633913"/>
          <p14:tracePt t="77906" x="5494338" y="4616450"/>
          <p14:tracePt t="77908" x="5494338" y="4600575"/>
          <p14:tracePt t="77909" x="5502275" y="4592638"/>
          <p14:tracePt t="77911" x="5510213" y="4584700"/>
          <p14:tracePt t="77913" x="5510213" y="4576763"/>
          <p14:tracePt t="77915" x="5518150" y="4560888"/>
          <p14:tracePt t="77917" x="5526088" y="4552950"/>
          <p14:tracePt t="77919" x="5526088" y="4545013"/>
          <p14:tracePt t="77922" x="5534025" y="4537075"/>
          <p14:tracePt t="77923" x="5541963" y="4529138"/>
          <p14:tracePt t="77925" x="5549900" y="4521200"/>
          <p14:tracePt t="77927" x="5557838" y="4513263"/>
          <p14:tracePt t="77929" x="5565775" y="4505325"/>
          <p14:tracePt t="77931" x="5565775" y="4497388"/>
          <p14:tracePt t="77933" x="5573713" y="4489450"/>
          <p14:tracePt t="77935" x="5581650" y="4481513"/>
          <p14:tracePt t="77937" x="5589588" y="4473575"/>
          <p14:tracePt t="77939" x="5597525" y="4465638"/>
          <p14:tracePt t="77941" x="5605463" y="4465638"/>
          <p14:tracePt t="77943" x="5613400" y="4457700"/>
          <p14:tracePt t="77945" x="5613400" y="4449763"/>
          <p14:tracePt t="77947" x="5621338" y="4441825"/>
          <p14:tracePt t="77949" x="5629275" y="4433888"/>
          <p14:tracePt t="77951" x="5637213" y="4433888"/>
          <p14:tracePt t="77953" x="5645150" y="4425950"/>
          <p14:tracePt t="77955" x="5653088" y="4418013"/>
          <p14:tracePt t="77957" x="5653088" y="4410075"/>
          <p14:tracePt t="77959" x="5661025" y="4402138"/>
          <p14:tracePt t="77961" x="5668963" y="4402138"/>
          <p14:tracePt t="77963" x="5676900" y="4394200"/>
          <p14:tracePt t="77965" x="5676900" y="4386263"/>
          <p14:tracePt t="77967" x="5684838" y="4386263"/>
          <p14:tracePt t="77970" x="5692775" y="4378325"/>
          <p14:tracePt t="77975" x="5700713" y="4370388"/>
          <p14:tracePt t="77977" x="5708650" y="4370388"/>
          <p14:tracePt t="77979" x="5708650" y="4362450"/>
          <p14:tracePt t="77982" x="5716588" y="4362450"/>
          <p14:tracePt t="77988" x="5724525" y="4354513"/>
          <p14:tracePt t="77991" x="5732463" y="4346575"/>
          <p14:tracePt t="77995" x="5740400" y="4346575"/>
          <p14:tracePt t="77999" x="5749925" y="4338638"/>
          <p14:tracePt t="78004" x="5757863" y="4338638"/>
          <p14:tracePt t="78007" x="5757863" y="4330700"/>
          <p14:tracePt t="78008" x="5765800" y="4330700"/>
          <p14:tracePt t="78009" x="5773738" y="4330700"/>
          <p14:tracePt t="78013" x="5781675" y="4322763"/>
          <p14:tracePt t="78017" x="5789613" y="4322763"/>
          <p14:tracePt t="78020" x="5797550" y="4322763"/>
          <p14:tracePt t="78022" x="5797550" y="4314825"/>
          <p14:tracePt t="78024" x="5805488" y="4314825"/>
          <p14:tracePt t="78027" x="5813425" y="4314825"/>
          <p14:tracePt t="78030" x="5821363" y="4306888"/>
          <p14:tracePt t="78033" x="5829300" y="4306888"/>
          <p14:tracePt t="78038" x="5845175" y="4298950"/>
          <p14:tracePt t="78040" x="5853113" y="4298950"/>
          <p14:tracePt t="78041" x="5861050" y="4298950"/>
          <p14:tracePt t="78044" x="5868988" y="4291013"/>
          <p14:tracePt t="78045" x="5876925" y="4291013"/>
          <p14:tracePt t="78047" x="5884863" y="4281488"/>
          <p14:tracePt t="78049" x="5892800" y="4281488"/>
          <p14:tracePt t="78052" x="5892800" y="4273550"/>
          <p14:tracePt t="78054" x="5900738" y="4273550"/>
          <p14:tracePt t="78056" x="5908675" y="4265613"/>
          <p14:tracePt t="78058" x="5916613" y="4257675"/>
          <p14:tracePt t="78060" x="5924550" y="4249738"/>
          <p14:tracePt t="78061" x="5940425" y="4249738"/>
          <p14:tracePt t="78064" x="5948363" y="4241800"/>
          <p14:tracePt t="78065" x="5964238" y="4233863"/>
          <p14:tracePt t="78068" x="5980113" y="4225925"/>
          <p14:tracePt t="78071" x="5995988" y="4217988"/>
          <p14:tracePt t="78072" x="6011863" y="4210050"/>
          <p14:tracePt t="78075" x="6027738" y="4202113"/>
          <p14:tracePt t="78078" x="6059488" y="4186238"/>
          <p14:tracePt t="78080" x="6075363" y="4170363"/>
          <p14:tracePt t="78081" x="6091238" y="4162425"/>
          <p14:tracePt t="78083" x="6116638" y="4154488"/>
          <p14:tracePt t="78087" x="6148388" y="4138613"/>
          <p14:tracePt t="78092" x="6188075" y="4114800"/>
          <p14:tracePt t="78094" x="6211888" y="4106863"/>
          <p14:tracePt t="78096" x="6227763" y="4098925"/>
          <p14:tracePt t="78098" x="6251575" y="4083050"/>
          <p14:tracePt t="78099" x="6275388" y="4075113"/>
          <p14:tracePt t="78107" x="6362700" y="4043363"/>
          <p14:tracePt t="78110" x="6386513" y="4035425"/>
          <p14:tracePt t="78114" x="6426200" y="4011613"/>
          <p14:tracePt t="78116" x="6451600" y="4003675"/>
          <p14:tracePt t="78118" x="6475413" y="3995738"/>
          <p14:tracePt t="78124" x="6538913" y="3963988"/>
          <p14:tracePt t="78128" x="6586538" y="3948113"/>
          <p14:tracePt t="78129" x="6610350" y="3938588"/>
          <p14:tracePt t="78131" x="6634163" y="3930650"/>
          <p14:tracePt t="78133" x="6657975" y="3922713"/>
          <p14:tracePt t="78138" x="6697663" y="3906838"/>
          <p14:tracePt t="78139" x="6721475" y="3898900"/>
          <p14:tracePt t="78142" x="6737350" y="3890963"/>
          <p14:tracePt t="78144" x="6761163" y="3883025"/>
          <p14:tracePt t="78145" x="6777038" y="3883025"/>
          <p14:tracePt t="78147" x="6802438" y="3875088"/>
          <p14:tracePt t="78149" x="6826250" y="3867150"/>
          <p14:tracePt t="78152" x="6842125" y="3859213"/>
          <p14:tracePt t="78154" x="6858000" y="3851275"/>
          <p14:tracePt t="78155" x="6881813" y="3843338"/>
          <p14:tracePt t="78157" x="6897688" y="3843338"/>
          <p14:tracePt t="78162" x="6929438" y="3827463"/>
          <p14:tracePt t="78163" x="6953250" y="3827463"/>
          <p14:tracePt t="78165" x="6969125" y="3819525"/>
          <p14:tracePt t="78167" x="6985000" y="3811588"/>
          <p14:tracePt t="78171" x="7008813" y="3803650"/>
          <p14:tracePt t="78172" x="7024688" y="3803650"/>
          <p14:tracePt t="78174" x="7040563" y="3795713"/>
          <p14:tracePt t="78178" x="7080250" y="3787775"/>
          <p14:tracePt t="78179" x="7104063" y="3779838"/>
          <p14:tracePt t="78181" x="7119938" y="3771900"/>
          <p14:tracePt t="78184" x="7135813" y="3763963"/>
          <p14:tracePt t="78188" x="7177088" y="3756025"/>
          <p14:tracePt t="78190" x="7200900" y="3748088"/>
          <p14:tracePt t="78194" x="7232650" y="3732213"/>
          <p14:tracePt t="78196" x="7248525" y="3724275"/>
          <p14:tracePt t="78197" x="7264400" y="3716338"/>
          <p14:tracePt t="78199" x="7288213" y="3708400"/>
          <p14:tracePt t="78202" x="7304088" y="3700463"/>
          <p14:tracePt t="78205" x="7319963" y="3692525"/>
          <p14:tracePt t="78206" x="7335838" y="3684588"/>
          <p14:tracePt t="78208" x="7343775" y="3676650"/>
          <p14:tracePt t="78212" x="7375525" y="3660775"/>
          <p14:tracePt t="78215" x="7391400" y="3660775"/>
          <p14:tracePt t="78216" x="7399338" y="3652838"/>
          <p14:tracePt t="78217" x="7415213" y="3644900"/>
          <p14:tracePt t="78221" x="7431088" y="3636963"/>
          <p14:tracePt t="78222" x="7439025" y="3629025"/>
          <p14:tracePt t="78223" x="7454900" y="3621088"/>
          <p14:tracePt t="78226" x="7462838" y="3621088"/>
          <p14:tracePt t="78230" x="7486650" y="3605213"/>
          <p14:tracePt t="78233" x="7496175" y="3595688"/>
          <p14:tracePt t="78234" x="7504113" y="3595688"/>
          <p14:tracePt t="78238" x="7527925" y="3579813"/>
          <p14:tracePt t="78239" x="7535863" y="3579813"/>
          <p14:tracePt t="78244" x="7543800" y="3563938"/>
          <p14:tracePt t="78246" x="7551738" y="3563938"/>
          <p14:tracePt t="78247" x="7559675" y="3556000"/>
          <p14:tracePt t="78249" x="7567613" y="3556000"/>
          <p14:tracePt t="78251" x="7575550" y="3548063"/>
          <p14:tracePt t="78254" x="7583488" y="3548063"/>
          <p14:tracePt t="78255" x="7591425" y="3540125"/>
          <p14:tracePt t="78258" x="7599363" y="3532188"/>
          <p14:tracePt t="78261" x="7607300" y="3524250"/>
          <p14:tracePt t="78263" x="7615238" y="3524250"/>
          <p14:tracePt t="78265" x="7623175" y="3516313"/>
          <p14:tracePt t="78270" x="7631113" y="3508375"/>
          <p14:tracePt t="78272" x="7639050" y="3508375"/>
          <p14:tracePt t="78275" x="7639050" y="3500438"/>
          <p14:tracePt t="78276" x="7646988" y="3500438"/>
          <p14:tracePt t="78278" x="7646988" y="3492500"/>
          <p14:tracePt t="78280" x="7654925" y="3492500"/>
          <p14:tracePt t="78281" x="7662863" y="3484563"/>
          <p14:tracePt t="78288" x="7670800" y="3476625"/>
          <p14:tracePt t="78289" x="7678738" y="3476625"/>
          <p14:tracePt t="78293" x="7678738" y="3468688"/>
          <p14:tracePt t="78296" x="7686675" y="3468688"/>
          <p14:tracePt t="78299" x="7694613" y="3468688"/>
          <p14:tracePt t="78304" x="7702550" y="3460750"/>
          <p14:tracePt t="78308" x="7710488" y="3460750"/>
          <p14:tracePt t="78310" x="7718425" y="3460750"/>
          <p14:tracePt t="78312" x="7718425" y="3452813"/>
          <p14:tracePt t="78313" x="7726363" y="3452813"/>
          <p14:tracePt t="78315" x="7734300" y="3452813"/>
          <p14:tracePt t="78317" x="7742238" y="3444875"/>
          <p14:tracePt t="78322" x="7750175" y="3436938"/>
          <p14:tracePt t="78324" x="7758113" y="3436938"/>
          <p14:tracePt t="78326" x="7766050" y="3429000"/>
          <p14:tracePt t="78327" x="7773988" y="3429000"/>
          <p14:tracePt t="78329" x="7781925" y="3421063"/>
          <p14:tracePt t="78331" x="7789863" y="3421063"/>
          <p14:tracePt t="78333" x="7797800" y="3413125"/>
          <p14:tracePt t="78338" x="7813675" y="3405188"/>
          <p14:tracePt t="78344" x="7839075" y="3397250"/>
          <p14:tracePt t="78345" x="7854950" y="3389313"/>
          <p14:tracePt t="78347" x="7862888" y="3381375"/>
          <p14:tracePt t="78349" x="7870825" y="3373438"/>
          <p14:tracePt t="78352" x="7878763" y="3373438"/>
          <p14:tracePt t="78354" x="7894638" y="3365500"/>
          <p14:tracePt t="78358" x="7918450" y="3349625"/>
          <p14:tracePt t="78362" x="7942263" y="3341688"/>
          <p14:tracePt t="78363" x="7950200" y="3333750"/>
          <p14:tracePt t="78365" x="7958138" y="3325813"/>
          <p14:tracePt t="78367" x="7974013" y="3317875"/>
          <p14:tracePt t="78370" x="7981950" y="3309938"/>
          <p14:tracePt t="78373" x="7989888" y="3302000"/>
          <p14:tracePt t="78376" x="8013700" y="3294063"/>
          <p14:tracePt t="78378" x="8021638" y="3286125"/>
          <p14:tracePt t="78379" x="8037513" y="3278188"/>
          <p14:tracePt t="78381" x="8045450" y="3270250"/>
          <p14:tracePt t="78383" x="8061325" y="3262313"/>
          <p14:tracePt t="78388" x="8077200" y="3252788"/>
          <p14:tracePt t="78389" x="8093075" y="3244850"/>
          <p14:tracePt t="78391" x="8101013" y="3236913"/>
          <p14:tracePt t="78396" x="8124825" y="3228975"/>
          <p14:tracePt t="78397" x="8132763" y="3221038"/>
          <p14:tracePt t="78399" x="8148638" y="3221038"/>
          <p14:tracePt t="78403" x="8156575" y="3213100"/>
          <p14:tracePt t="78406" x="8180388" y="3205163"/>
          <p14:tracePt t="78408" x="8189913" y="3197225"/>
          <p14:tracePt t="78410" x="8205788" y="3189288"/>
          <p14:tracePt t="78414" x="8221663" y="3181350"/>
          <p14:tracePt t="78415" x="8237538" y="3173413"/>
          <p14:tracePt t="78419" x="8245475" y="3165475"/>
          <p14:tracePt t="78423" x="8269288" y="3157538"/>
          <p14:tracePt t="78424" x="8277225" y="3157538"/>
          <p14:tracePt t="78426" x="8285163" y="3149600"/>
          <p14:tracePt t="78428" x="8293100" y="3141663"/>
          <p14:tracePt t="78431" x="8308975" y="3141663"/>
          <p14:tracePt t="78434" x="8324850" y="3133725"/>
          <p14:tracePt t="78438" x="8340725" y="3117850"/>
          <p14:tracePt t="78440" x="8356600" y="3109913"/>
          <p14:tracePt t="78442" x="8364538" y="3109913"/>
          <p14:tracePt t="78445" x="8380413" y="3094038"/>
          <p14:tracePt t="78447" x="8396288" y="3094038"/>
          <p14:tracePt t="78449" x="8404225" y="3086100"/>
          <p14:tracePt t="78451" x="8412163" y="3078163"/>
          <p14:tracePt t="78453" x="8428038" y="3070225"/>
          <p14:tracePt t="78456" x="8435975" y="3062288"/>
          <p14:tracePt t="78457" x="8443913" y="3054350"/>
          <p14:tracePt t="78459" x="8459788" y="3046413"/>
          <p14:tracePt t="78461" x="8467725" y="3038475"/>
          <p14:tracePt t="78463" x="8475663" y="3030538"/>
          <p14:tracePt t="78465" x="8491538" y="3022600"/>
          <p14:tracePt t="78467" x="8499475" y="3014663"/>
          <p14:tracePt t="78469" x="8507413" y="3006725"/>
          <p14:tracePt t="78471" x="8515350" y="2998788"/>
          <p14:tracePt t="78473" x="8531225" y="2990850"/>
          <p14:tracePt t="78475" x="8540750" y="2982913"/>
          <p14:tracePt t="78477" x="8548688" y="2974975"/>
          <p14:tracePt t="78479" x="8556625" y="2959100"/>
          <p14:tracePt t="78481" x="8564563" y="2951163"/>
          <p14:tracePt t="78483" x="8572500" y="2943225"/>
          <p14:tracePt t="78486" x="8580438" y="2935288"/>
          <p14:tracePt t="78487" x="8588375" y="2927350"/>
          <p14:tracePt t="78490" x="8596313" y="2919413"/>
          <p14:tracePt t="78492" x="8604250" y="2909888"/>
          <p14:tracePt t="78493" x="8612188" y="2909888"/>
          <p14:tracePt t="78495" x="8620125" y="2901950"/>
          <p14:tracePt t="78497" x="8628063" y="2894013"/>
          <p14:tracePt t="78499" x="8636000" y="2886075"/>
          <p14:tracePt t="78501" x="8643938" y="2878138"/>
          <p14:tracePt t="78503" x="8651875" y="2878138"/>
          <p14:tracePt t="78505" x="8651875" y="2870200"/>
          <p14:tracePt t="78508" x="8659813" y="2862263"/>
          <p14:tracePt t="78509" x="8667750" y="2862263"/>
          <p14:tracePt t="78511" x="8667750" y="2854325"/>
          <p14:tracePt t="78513" x="8675688" y="2854325"/>
          <p14:tracePt t="78515" x="8675688" y="2846388"/>
          <p14:tracePt t="78517" x="8683625" y="2838450"/>
          <p14:tracePt t="78520" x="8691563" y="2838450"/>
          <p14:tracePt t="78521" x="8691563" y="2830513"/>
          <p14:tracePt t="78523" x="8699500" y="2830513"/>
          <p14:tracePt t="78525" x="8707438" y="2822575"/>
          <p14:tracePt t="78529" x="8715375" y="2814638"/>
          <p14:tracePt t="78531" x="8715375" y="2806700"/>
          <p14:tracePt t="78533" x="8723313" y="2806700"/>
          <p14:tracePt t="78536" x="8723313" y="2798763"/>
          <p14:tracePt t="78537" x="8731250" y="2798763"/>
          <p14:tracePt t="78539" x="8731250" y="2790825"/>
          <p14:tracePt t="78541" x="8739188" y="2790825"/>
          <p14:tracePt t="78543" x="8747125" y="2782888"/>
          <p14:tracePt t="78545" x="8747125" y="2774950"/>
          <p14:tracePt t="78547" x="8755063" y="2774950"/>
          <p14:tracePt t="78549" x="8755063" y="2767013"/>
          <p14:tracePt t="78551" x="8763000" y="2759075"/>
          <p14:tracePt t="78553" x="8770938" y="2759075"/>
          <p14:tracePt t="78556" x="8770938" y="2751138"/>
          <p14:tracePt t="78557" x="8778875" y="2743200"/>
          <p14:tracePt t="78561" x="8786813" y="2735263"/>
          <p14:tracePt t="78563" x="8786813" y="2727325"/>
          <p14:tracePt t="78565" x="8794750" y="2727325"/>
          <p14:tracePt t="78567" x="8802688" y="2719388"/>
          <p14:tracePt t="78570" x="8802688" y="2711450"/>
          <p14:tracePt t="78572" x="8810625" y="2711450"/>
          <p14:tracePt t="78573" x="8810625" y="2703513"/>
          <p14:tracePt t="78575" x="8818563" y="2695575"/>
          <p14:tracePt t="78579" x="8826500" y="2687638"/>
          <p14:tracePt t="78583" x="8834438" y="2679700"/>
          <p14:tracePt t="78586" x="8834438" y="2671763"/>
          <p14:tracePt t="78587" x="8842375" y="2663825"/>
          <p14:tracePt t="78591" x="8850313" y="2655888"/>
          <p14:tracePt t="78593" x="8850313" y="2647950"/>
          <p14:tracePt t="78595" x="8858250" y="2647950"/>
          <p14:tracePt t="78597" x="8858250" y="2640013"/>
          <p14:tracePt t="78599" x="8866188" y="2632075"/>
          <p14:tracePt t="78602" x="8866188" y="2624138"/>
          <p14:tracePt t="78606" x="8874125" y="2616200"/>
          <p14:tracePt t="78610" x="8883650" y="2608263"/>
          <p14:tracePt t="78611" x="8891588" y="2600325"/>
          <p14:tracePt t="78615" x="8899525" y="2592388"/>
          <p14:tracePt t="78620" x="8907463" y="2584450"/>
          <p14:tracePt t="78625" x="8915400" y="2576513"/>
          <p14:tracePt t="78629" x="8915400" y="2566988"/>
          <p14:tracePt t="78633" x="8923338" y="2566988"/>
          <p14:tracePt t="78637" x="8923338" y="2559050"/>
          <p14:tracePt t="78641" x="8931275" y="2559050"/>
          <p14:tracePt t="78643" x="8931275" y="2551113"/>
          <p14:tracePt t="78652" x="8931275" y="2543175"/>
          <p14:tracePt t="78655" x="8939213" y="2543175"/>
          <p14:tracePt t="78659" x="8939213" y="2535238"/>
          <p14:tracePt t="78663" x="8947150" y="2535238"/>
          <p14:tracePt t="78667" x="8947150" y="2527300"/>
          <p14:tracePt t="78671" x="8955088" y="2527300"/>
          <p14:tracePt t="78673" x="8955088" y="2519363"/>
          <p14:tracePt t="78679" x="8963025" y="2519363"/>
          <p14:tracePt t="78681" x="8963025" y="2511425"/>
          <p14:tracePt t="78687" x="8970963" y="2511425"/>
          <p14:tracePt t="78690" x="8978900" y="2503488"/>
          <p14:tracePt t="78697" x="8986838" y="2503488"/>
          <p14:tracePt t="78699" x="8986838" y="2495550"/>
          <p14:tracePt t="78704" x="8994775" y="2495550"/>
          <p14:tracePt t="78709" x="9002713" y="2495550"/>
          <p14:tracePt t="78767" x="9010650" y="2495550"/>
          <p14:tracePt t="78798" x="9018588" y="2495550"/>
          <p14:tracePt t="78806" x="9026525" y="2495550"/>
          <p14:tracePt t="78810" x="9026525" y="2503488"/>
          <p14:tracePt t="78811" x="9034463" y="2503488"/>
          <p14:tracePt t="78817" x="9042400" y="2511425"/>
          <p14:tracePt t="78823" x="9050338" y="2519363"/>
          <p14:tracePt t="78829" x="9058275" y="2527300"/>
          <p14:tracePt t="78833" x="9066213" y="2535238"/>
          <p14:tracePt t="78838" x="9066213" y="2543175"/>
          <p14:tracePt t="78842" x="9074150" y="2551113"/>
          <p14:tracePt t="78843" x="9082088" y="2559050"/>
          <p14:tracePt t="78845" x="9082088" y="2566988"/>
          <p14:tracePt t="78847" x="9090025" y="2576513"/>
          <p14:tracePt t="78849" x="9097963" y="2584450"/>
          <p14:tracePt t="78854" x="9105900" y="2592388"/>
          <p14:tracePt t="78857" x="9105900" y="2600325"/>
          <p14:tracePt t="78860" x="9113838" y="2616200"/>
          <p14:tracePt t="78861" x="9121775" y="2624138"/>
          <p14:tracePt t="78863" x="9121775" y="2632075"/>
          <p14:tracePt t="78865" x="9129713" y="2640013"/>
          <p14:tracePt t="78870" x="9137650" y="2647950"/>
          <p14:tracePt t="78877" x="9153525" y="2671763"/>
          <p14:tracePt t="78878" x="9153525" y="2679700"/>
          <p14:tracePt t="78880" x="9161463" y="2687638"/>
          <p14:tracePt t="78881" x="9161463" y="2695575"/>
          <p14:tracePt t="78883" x="9169400" y="2703513"/>
          <p14:tracePt t="78888" x="9177338" y="2719388"/>
          <p14:tracePt t="78889" x="9185275" y="2735263"/>
          <p14:tracePt t="78893" x="9193213" y="2743200"/>
          <p14:tracePt t="78894" x="9193213" y="2751138"/>
          <p14:tracePt t="78895" x="9201150" y="2759075"/>
          <p14:tracePt t="78897" x="9209088" y="2767013"/>
          <p14:tracePt t="78899" x="9217025" y="2782888"/>
          <p14:tracePt t="78901" x="9224963" y="2790825"/>
          <p14:tracePt t="78904" x="9224963" y="2798763"/>
          <p14:tracePt t="78905" x="9234488" y="2806700"/>
          <p14:tracePt t="78909" x="9242425" y="2814638"/>
          <p14:tracePt t="78912" x="9258300" y="2830513"/>
          <p14:tracePt t="78913" x="9266238" y="2838450"/>
          <p14:tracePt t="78915" x="9274175" y="2846388"/>
          <p14:tracePt t="78919" x="9282113" y="2854325"/>
          <p14:tracePt t="78925" x="9305925" y="2886075"/>
          <p14:tracePt t="78930" x="9321800" y="2909888"/>
          <p14:tracePt t="78932" x="9329738" y="2909888"/>
          <p14:tracePt t="78933" x="9337675" y="2919413"/>
          <p14:tracePt t="78938" x="9353550" y="2935288"/>
          <p14:tracePt t="78939" x="9361488" y="2943225"/>
          <p14:tracePt t="78943" x="9377363" y="2959100"/>
          <p14:tracePt t="78945" x="9385300" y="2959100"/>
          <p14:tracePt t="78947" x="9393238" y="2967038"/>
          <p14:tracePt t="78949" x="9401175" y="2974975"/>
          <p14:tracePt t="78952" x="9409113" y="2974975"/>
          <p14:tracePt t="78955" x="9424988" y="2990850"/>
          <p14:tracePt t="78973" x="9480550" y="3030538"/>
          <p14:tracePt t="78976" x="9488488" y="3038475"/>
          <p14:tracePt t="78978" x="9496425" y="3038475"/>
          <p14:tracePt t="78980" x="9496425" y="3046413"/>
          <p14:tracePt t="78981" x="9504363" y="3046413"/>
          <p14:tracePt t="78983" x="9512300" y="3046413"/>
          <p14:tracePt t="78988" x="9520238" y="3054350"/>
          <p14:tracePt t="78991" x="9528175" y="3054350"/>
          <p14:tracePt t="78992" x="9536113" y="3054350"/>
          <p14:tracePt t="78993" x="9544050" y="3054350"/>
          <p14:tracePt t="78995" x="9551988" y="3062288"/>
          <p14:tracePt t="78999" x="9559925" y="3062288"/>
          <p14:tracePt t="79002" x="9567863" y="3062288"/>
          <p14:tracePt t="79004" x="9575800" y="3070225"/>
          <p14:tracePt t="79006" x="9585325" y="3070225"/>
          <p14:tracePt t="79009" x="9593263" y="3070225"/>
          <p14:tracePt t="79012" x="9601200" y="3070225"/>
          <p14:tracePt t="79013" x="9609138" y="3070225"/>
          <p14:tracePt t="79017" x="9617075" y="3070225"/>
          <p14:tracePt t="79020" x="9625013" y="3078163"/>
          <p14:tracePt t="79023" x="9632950" y="3078163"/>
          <p14:tracePt t="79027" x="9640888" y="3078163"/>
          <p14:tracePt t="79033" x="9648825" y="3078163"/>
          <p14:tracePt t="79041" x="9656763" y="3078163"/>
          <p14:tracePt t="79104" x="9664700" y="3078163"/>
          <p14:tracePt t="79108" x="9672638" y="3078163"/>
          <p14:tracePt t="79113" x="9680575" y="3078163"/>
          <p14:tracePt t="79115" x="9688513" y="3078163"/>
          <p14:tracePt t="79117" x="9696450" y="3078163"/>
          <p14:tracePt t="79120" x="9704388" y="3078163"/>
          <p14:tracePt t="79123" x="9712325" y="3086100"/>
          <p14:tracePt t="79126" x="9720263" y="3086100"/>
          <p14:tracePt t="79127" x="9728200" y="3086100"/>
          <p14:tracePt t="79129" x="9736138" y="3086100"/>
          <p14:tracePt t="79131" x="9744075" y="3086100"/>
          <p14:tracePt t="79133" x="9752013" y="3086100"/>
          <p14:tracePt t="79138" x="9767888" y="3086100"/>
          <p14:tracePt t="79139" x="9767888" y="3094038"/>
          <p14:tracePt t="79141" x="9775825" y="3094038"/>
          <p14:tracePt t="79143" x="9783763" y="3094038"/>
          <p14:tracePt t="79145" x="9791700" y="3094038"/>
          <p14:tracePt t="79149" x="9799638" y="3094038"/>
          <p14:tracePt t="79154" x="9807575" y="3094038"/>
          <p14:tracePt t="79156" x="9815513" y="3094038"/>
          <p14:tracePt t="79159" x="9823450" y="3094038"/>
          <p14:tracePt t="79165" x="9831388" y="3094038"/>
          <p14:tracePt t="79172" x="9839325" y="3094038"/>
          <p14:tracePt t="79187" x="9847263" y="3094038"/>
          <p14:tracePt t="79546" x="9847263" y="3101975"/>
          <p14:tracePt t="79556" x="9847263" y="3109913"/>
          <p14:tracePt t="79560" x="9855200" y="3117850"/>
          <p14:tracePt t="79565" x="9855200" y="3125788"/>
          <p14:tracePt t="79570" x="9863138" y="3133725"/>
          <p14:tracePt t="79575" x="9863138" y="3141663"/>
          <p14:tracePt t="79577" x="9871075" y="3141663"/>
          <p14:tracePt t="79581" x="9871075" y="3149600"/>
          <p14:tracePt t="79587" x="9879013" y="3157538"/>
          <p14:tracePt t="79591" x="9879013" y="3165475"/>
          <p14:tracePt t="79593" x="9886950" y="3165475"/>
          <p14:tracePt t="79597" x="9886950" y="3173413"/>
          <p14:tracePt t="79602" x="9894888" y="3173413"/>
          <p14:tracePt t="79604" x="9894888" y="3181350"/>
          <p14:tracePt t="79610" x="9902825" y="3181350"/>
          <p14:tracePt t="79613" x="9902825" y="3189288"/>
          <p14:tracePt t="79617" x="9910763" y="3189288"/>
          <p14:tracePt t="79620" x="9910763" y="3197225"/>
          <p14:tracePt t="79624" x="9918700" y="3197225"/>
          <p14:tracePt t="79625" x="9918700" y="3205163"/>
          <p14:tracePt t="79628" x="9926638" y="3205163"/>
          <p14:tracePt t="79631" x="9936163" y="3213100"/>
          <p14:tracePt t="79638" x="9944100" y="3221038"/>
          <p14:tracePt t="79640" x="9952038" y="3221038"/>
          <p14:tracePt t="79643" x="9959975" y="3228975"/>
          <p14:tracePt t="79645" x="9967913" y="3228975"/>
          <p14:tracePt t="79647" x="9967913" y="3236913"/>
          <p14:tracePt t="79649" x="9975850" y="3236913"/>
          <p14:tracePt t="79654" x="9983788" y="3244850"/>
          <p14:tracePt t="79656" x="9991725" y="3244850"/>
          <p14:tracePt t="79659" x="9999663" y="3244850"/>
          <p14:tracePt t="79663" x="10007600" y="3252788"/>
          <p14:tracePt t="79667" x="10015538" y="3252788"/>
          <p14:tracePt t="79673" x="10023475" y="3262313"/>
          <p14:tracePt t="79677" x="10031413" y="3262313"/>
          <p14:tracePt t="79681" x="10039350" y="3262313"/>
          <p14:tracePt t="79688" x="10047288" y="3270250"/>
          <p14:tracePt t="79694" x="10055225" y="3270250"/>
          <p14:tracePt t="79699" x="10063163" y="3270250"/>
          <p14:tracePt t="79704" x="10063163" y="3278188"/>
          <p14:tracePt t="79707" x="10071100" y="3278188"/>
          <p14:tracePt t="79713" x="10079038" y="3278188"/>
          <p14:tracePt t="79721" x="10086975" y="3278188"/>
          <p14:tracePt t="79723" x="10086975" y="3286125"/>
          <p14:tracePt t="79725" x="10094913" y="3286125"/>
          <p14:tracePt t="79730" x="10102850" y="3286125"/>
          <p14:tracePt t="79733" x="10110788" y="3286125"/>
          <p14:tracePt t="79737" x="10118725" y="3286125"/>
          <p14:tracePt t="79741" x="10126663" y="3286125"/>
          <p14:tracePt t="79745" x="10134600" y="3286125"/>
          <p14:tracePt t="79749" x="10142538" y="3294063"/>
          <p14:tracePt t="79754" x="10150475" y="3294063"/>
          <p14:tracePt t="79756" x="10158413" y="3294063"/>
          <p14:tracePt t="79759" x="10166350" y="3294063"/>
          <p14:tracePt t="79763" x="10174288" y="3294063"/>
          <p14:tracePt t="79767" x="10182225" y="3294063"/>
          <p14:tracePt t="79771" x="10190163" y="3294063"/>
          <p14:tracePt t="79773" x="10198100" y="3294063"/>
          <p14:tracePt t="79777" x="10206038" y="3294063"/>
          <p14:tracePt t="79780" x="10213975" y="3294063"/>
          <p14:tracePt t="79783" x="10221913" y="3294063"/>
          <p14:tracePt t="79788" x="10229850" y="3294063"/>
          <p14:tracePt t="79789" x="10237788" y="3294063"/>
          <p14:tracePt t="79793" x="10245725" y="3294063"/>
          <p14:tracePt t="79797" x="10253663" y="3294063"/>
          <p14:tracePt t="79802" x="10261600" y="3294063"/>
          <p14:tracePt t="79806" x="10269538" y="3286125"/>
          <p14:tracePt t="79812" x="10279063" y="3286125"/>
          <p14:tracePt t="79815" x="10287000" y="3286125"/>
          <p14:tracePt t="79822" x="10294938" y="3286125"/>
          <p14:tracePt t="79825" x="10302875" y="3286125"/>
          <p14:tracePt t="79829" x="10310813" y="3278188"/>
          <p14:tracePt t="79833" x="10318750" y="3278188"/>
          <p14:tracePt t="79838" x="10334625" y="3278188"/>
          <p14:tracePt t="79841" x="10342563" y="3278188"/>
          <p14:tracePt t="79843" x="10350500" y="3278188"/>
          <p14:tracePt t="79845" x="10358438" y="3278188"/>
          <p14:tracePt t="79849" x="10366375" y="3278188"/>
          <p14:tracePt t="79852" x="10374313" y="3278188"/>
          <p14:tracePt t="79857" x="10382250" y="3278188"/>
          <p14:tracePt t="79859" x="10390188" y="3278188"/>
          <p14:tracePt t="79863" x="10398125" y="3278188"/>
          <p14:tracePt t="79867" x="10406063" y="3278188"/>
          <p14:tracePt t="79873" x="10414000" y="3278188"/>
          <p14:tracePt t="79877" x="10421938" y="3278188"/>
          <p14:tracePt t="79883" x="10429875" y="3278188"/>
          <p14:tracePt t="79887" x="10437813" y="3278188"/>
          <p14:tracePt t="79893" x="10445750" y="3270250"/>
          <p14:tracePt t="79899" x="10453688" y="3270250"/>
          <p14:tracePt t="79905" x="10461625" y="3270250"/>
          <p14:tracePt t="79911" x="10469563" y="3270250"/>
          <p14:tracePt t="79922" x="10477500" y="3270250"/>
          <p14:tracePt t="79925" x="10485438" y="3270250"/>
          <p14:tracePt t="79928" x="10485438" y="3262313"/>
          <p14:tracePt t="79931" x="10493375" y="3262313"/>
          <p14:tracePt t="79937" x="10501313" y="3262313"/>
          <p14:tracePt t="79939" x="10501313" y="3252788"/>
          <p14:tracePt t="79941" x="10509250" y="3252788"/>
          <p14:tracePt t="79945" x="10517188" y="3252788"/>
          <p14:tracePt t="79949" x="10525125" y="3252788"/>
          <p14:tracePt t="79952" x="10525125" y="3244850"/>
          <p14:tracePt t="79954" x="10533063" y="3244850"/>
          <p14:tracePt t="79975" x="10580688" y="3236913"/>
          <p14:tracePt t="79976" x="10580688" y="3228975"/>
          <p14:tracePt t="79978" x="10588625" y="3228975"/>
          <p14:tracePt t="79980" x="10596563" y="3228975"/>
          <p14:tracePt t="79981" x="10604500" y="3228975"/>
          <p14:tracePt t="79988" x="10620375" y="3221038"/>
          <p14:tracePt t="79990" x="10629900" y="3221038"/>
          <p14:tracePt t="79991" x="10637838" y="3221038"/>
          <p14:tracePt t="79995" x="10645775" y="3213100"/>
          <p14:tracePt t="79998" x="10653713" y="3213100"/>
          <p14:tracePt t="79999" x="10661650" y="3213100"/>
          <p14:tracePt t="80002" x="10669588" y="3213100"/>
          <p14:tracePt t="80005" x="10677525" y="3205163"/>
          <p14:tracePt t="80008" x="10685463" y="3205163"/>
          <p14:tracePt t="80009" x="10693400" y="3205163"/>
          <p14:tracePt t="80011" x="10701338" y="3205163"/>
          <p14:tracePt t="80013" x="10709275" y="3205163"/>
          <p14:tracePt t="80015" x="10717213" y="3205163"/>
          <p14:tracePt t="80020" x="10725150" y="3197225"/>
          <p14:tracePt t="80023" x="10733088" y="3197225"/>
          <p14:tracePt t="80024" x="10741025" y="3197225"/>
          <p14:tracePt t="80025" x="10748963" y="3197225"/>
          <p14:tracePt t="80027" x="10756900" y="3197225"/>
          <p14:tracePt t="80030" x="10764838" y="3197225"/>
          <p14:tracePt t="80031" x="10772775" y="3197225"/>
          <p14:tracePt t="80033" x="10780713" y="3189288"/>
          <p14:tracePt t="80038" x="10796588" y="3189288"/>
          <p14:tracePt t="80040" x="10804525" y="3189288"/>
          <p14:tracePt t="80043" x="10812463" y="3181350"/>
          <p14:tracePt t="80045" x="10820400" y="3181350"/>
          <p14:tracePt t="80047" x="10828338" y="3181350"/>
          <p14:tracePt t="80049" x="10836275" y="3181350"/>
          <p14:tracePt t="80052" x="10836275" y="3173413"/>
          <p14:tracePt t="80055" x="10844213" y="3173413"/>
          <p14:tracePt t="80056" x="10852150" y="3173413"/>
          <p14:tracePt t="80059" x="10860088" y="3165475"/>
          <p14:tracePt t="80065" x="10868025" y="3165475"/>
          <p14:tracePt t="80073" x="10868025" y="3157538"/>
          <p14:tracePt t="80130" x="10875963" y="3157538"/>
          <p14:tracePt t="80147" x="10868025" y="3157538"/>
          <p14:tracePt t="80150" x="10868025" y="3149600"/>
          <p14:tracePt t="80159" x="10860088" y="3149600"/>
          <p14:tracePt t="80167" x="10852150" y="3149600"/>
          <p14:tracePt t="80173" x="10844213" y="3149600"/>
          <p14:tracePt t="80178" x="10836275" y="3149600"/>
          <p14:tracePt t="80179" x="10828338" y="3149600"/>
          <p14:tracePt t="80183" x="10820400" y="3149600"/>
          <p14:tracePt t="80188" x="10812463" y="3157538"/>
          <p14:tracePt t="80190" x="10804525" y="3157538"/>
          <p14:tracePt t="80191" x="10796588" y="3157538"/>
          <p14:tracePt t="80193" x="10788650" y="3157538"/>
          <p14:tracePt t="80195" x="10780713" y="3165475"/>
          <p14:tracePt t="80197" x="10772775" y="3165475"/>
          <p14:tracePt t="80199" x="10764838" y="3165475"/>
          <p14:tracePt t="80202" x="10756900" y="3173413"/>
          <p14:tracePt t="80204" x="10748963" y="3173413"/>
          <p14:tracePt t="80206" x="10741025" y="3173413"/>
          <p14:tracePt t="80208" x="10733088" y="3181350"/>
          <p14:tracePt t="80209" x="10717213" y="3181350"/>
          <p14:tracePt t="80211" x="10709275" y="3189288"/>
          <p14:tracePt t="80213" x="10701338" y="3189288"/>
          <p14:tracePt t="80215" x="10685463" y="3189288"/>
          <p14:tracePt t="80217" x="10677525" y="3197225"/>
          <p14:tracePt t="80220" x="10669588" y="3197225"/>
          <p14:tracePt t="80221" x="10653713" y="3197225"/>
          <p14:tracePt t="80225" x="10637838" y="3205163"/>
          <p14:tracePt t="80227" x="10620375" y="3213100"/>
          <p14:tracePt t="80229" x="10612438" y="3213100"/>
          <p14:tracePt t="80232" x="10604500" y="3221038"/>
          <p14:tracePt t="80233" x="10596563" y="3221038"/>
          <p14:tracePt t="80238" x="10572750" y="3228975"/>
          <p14:tracePt t="80241" x="10564813" y="3228975"/>
          <p14:tracePt t="80242" x="10556875" y="3236913"/>
          <p14:tracePt t="80243" x="10548938" y="3236913"/>
          <p14:tracePt t="80245" x="10541000" y="3244850"/>
          <p14:tracePt t="80248" x="10533063" y="3244850"/>
          <p14:tracePt t="80249" x="10525125" y="3252788"/>
          <p14:tracePt t="80252" x="10517188" y="3252788"/>
          <p14:tracePt t="80254" x="10509250" y="3262313"/>
          <p14:tracePt t="80255" x="10501313" y="3262313"/>
          <p14:tracePt t="80259" x="10485438" y="3270250"/>
          <p14:tracePt t="80263" x="10477500" y="3278188"/>
          <p14:tracePt t="80265" x="10469563" y="3278188"/>
          <p14:tracePt t="80267" x="10461625" y="3278188"/>
          <p14:tracePt t="80270" x="10461625" y="3286125"/>
          <p14:tracePt t="80271" x="10453688" y="3286125"/>
          <p14:tracePt t="80274" x="10445750" y="3294063"/>
          <p14:tracePt t="80277" x="10437813" y="3294063"/>
          <p14:tracePt t="80280" x="10437813" y="3302000"/>
          <p14:tracePt t="80281" x="10429875" y="3302000"/>
          <p14:tracePt t="80287" x="10421938" y="3309938"/>
          <p14:tracePt t="80292" x="10414000" y="3317875"/>
          <p14:tracePt t="80294" x="10406063" y="3317875"/>
          <p14:tracePt t="80296" x="10406063" y="3325813"/>
          <p14:tracePt t="80299" x="10398125" y="3333750"/>
          <p14:tracePt t="80304" x="10390188" y="3333750"/>
          <p14:tracePt t="80306" x="10390188" y="3341688"/>
          <p14:tracePt t="80309" x="10382250" y="3341688"/>
          <p14:tracePt t="80311" x="10374313" y="3349625"/>
          <p14:tracePt t="80315" x="10374313" y="3357563"/>
          <p14:tracePt t="80317" x="10366375" y="3357563"/>
          <p14:tracePt t="80321" x="10358438" y="3365500"/>
          <p14:tracePt t="80324" x="10350500" y="3365500"/>
          <p14:tracePt t="80326" x="10350500" y="3373438"/>
          <p14:tracePt t="80327" x="10342563" y="3373438"/>
          <p14:tracePt t="80329" x="10342563" y="3381375"/>
          <p14:tracePt t="80332" x="10334625" y="3389313"/>
          <p14:tracePt t="80338" x="10318750" y="3397250"/>
          <p14:tracePt t="80342" x="10310813" y="3405188"/>
          <p14:tracePt t="80344" x="10302875" y="3413125"/>
          <p14:tracePt t="80347" x="10294938" y="3421063"/>
          <p14:tracePt t="80349" x="10287000" y="3421063"/>
          <p14:tracePt t="80352" x="10287000" y="3429000"/>
          <p14:tracePt t="80354" x="10279063" y="3429000"/>
          <p14:tracePt t="80359" x="10269538" y="3436938"/>
          <p14:tracePt t="80360" x="10261600" y="3444875"/>
          <p14:tracePt t="80363" x="10253663" y="3444875"/>
          <p14:tracePt t="80365" x="10253663" y="3452813"/>
          <p14:tracePt t="80367" x="10245725" y="3452813"/>
          <p14:tracePt t="80370" x="10237788" y="3460750"/>
          <p14:tracePt t="80374" x="10229850" y="3460750"/>
          <p14:tracePt t="80377" x="10221913" y="3468688"/>
          <p14:tracePt t="80383" x="10213975" y="3468688"/>
          <p14:tracePt t="80388" x="10213975" y="3476625"/>
          <p14:tracePt t="80391" x="10206038" y="3476625"/>
          <p14:tracePt t="80393" x="10206038" y="3484563"/>
          <p14:tracePt t="80399" x="10198100" y="3484563"/>
          <p14:tracePt t="80406" x="10198100" y="3492500"/>
          <p14:tracePt t="80422" x="10190163" y="3492500"/>
          <p14:tracePt t="80548" x="10198100" y="3492500"/>
          <p14:tracePt t="80688" x="10190163" y="3492500"/>
          <p14:tracePt t="80691" x="10190163" y="3484563"/>
          <p14:tracePt t="80694" x="10190163" y="3476625"/>
          <p14:tracePt t="80696" x="10190163" y="3468688"/>
          <p14:tracePt t="80699" x="10182225" y="3460750"/>
          <p14:tracePt t="80700" x="10182225" y="3452813"/>
          <p14:tracePt t="80702" x="10182225" y="3444875"/>
          <p14:tracePt t="80705" x="10174288" y="3429000"/>
          <p14:tracePt t="80708" x="10166350" y="3429000"/>
          <p14:tracePt t="80709" x="10166350" y="3421063"/>
          <p14:tracePt t="80711" x="10166350" y="3413125"/>
          <p14:tracePt t="80713" x="10158413" y="3405188"/>
          <p14:tracePt t="80717" x="10158413" y="3397250"/>
          <p14:tracePt t="80720" x="10158413" y="3389313"/>
          <p14:tracePt t="80722" x="10150475" y="3389313"/>
          <p14:tracePt t="80723" x="10150475" y="3381375"/>
          <p14:tracePt t="80727" x="10150475" y="3373438"/>
          <p14:tracePt t="80729" x="10150475" y="3365500"/>
          <p14:tracePt t="80731" x="10142538" y="3365500"/>
          <p14:tracePt t="80733" x="10142538" y="3357563"/>
          <p14:tracePt t="80737" x="10134600" y="3349625"/>
          <p14:tracePt t="80740" x="10134600" y="3341688"/>
          <p14:tracePt t="80741" x="10134600" y="3333750"/>
          <p14:tracePt t="80743" x="10126663" y="3333750"/>
          <p14:tracePt t="80745" x="10126663" y="3325813"/>
          <p14:tracePt t="80748" x="10118725" y="3317875"/>
          <p14:tracePt t="80749" x="10118725" y="3309938"/>
          <p14:tracePt t="80752" x="10110788" y="3309938"/>
          <p14:tracePt t="80755" x="10102850" y="3302000"/>
          <p14:tracePt t="80756" x="10102850" y="3294063"/>
          <p14:tracePt t="80758" x="10094913" y="3286125"/>
          <p14:tracePt t="80759" x="10086975" y="3286125"/>
          <p14:tracePt t="80762" x="10079038" y="3278188"/>
          <p14:tracePt t="80763" x="10079038" y="3270250"/>
          <p14:tracePt t="80765" x="10071100" y="3270250"/>
          <p14:tracePt t="80767" x="10063163" y="3262313"/>
          <p14:tracePt t="80771" x="10055225" y="3252788"/>
          <p14:tracePt t="80772" x="10047288" y="3252788"/>
          <p14:tracePt t="80776" x="10039350" y="3236913"/>
          <p14:tracePt t="80778" x="10031413" y="3236913"/>
          <p14:tracePt t="80780" x="10023475" y="3228975"/>
          <p14:tracePt t="80781" x="10015538" y="3228975"/>
          <p14:tracePt t="80783" x="10015538" y="3221038"/>
          <p14:tracePt t="80788" x="9999663" y="3213100"/>
          <p14:tracePt t="80790" x="9991725" y="3205163"/>
          <p14:tracePt t="80793" x="9983788" y="3197225"/>
          <p14:tracePt t="80796" x="9975850" y="3197225"/>
          <p14:tracePt t="80797" x="9967913" y="3189288"/>
          <p14:tracePt t="80799" x="9959975" y="3181350"/>
          <p14:tracePt t="80801" x="9952038" y="3181350"/>
          <p14:tracePt t="80804" x="9952038" y="3173413"/>
          <p14:tracePt t="80805" x="9944100" y="3173413"/>
          <p14:tracePt t="80810" x="9926638" y="3157538"/>
          <p14:tracePt t="80812" x="9918700" y="3157538"/>
          <p14:tracePt t="80814" x="9910763" y="3149600"/>
          <p14:tracePt t="80815" x="9902825" y="3149600"/>
          <p14:tracePt t="80817" x="9894888" y="3141663"/>
          <p14:tracePt t="80820" x="9886950" y="3141663"/>
          <p14:tracePt t="80821" x="9879013" y="3133725"/>
          <p14:tracePt t="80825" x="9863138" y="3125788"/>
          <p14:tracePt t="80828" x="9855200" y="3117850"/>
          <p14:tracePt t="80830" x="9847263" y="3117850"/>
          <p14:tracePt t="80831" x="9839325" y="3109913"/>
          <p14:tracePt t="80833" x="9823450" y="3109913"/>
          <p14:tracePt t="80838" x="9807575" y="3101975"/>
          <p14:tracePt t="80843" x="9791700" y="3094038"/>
          <p14:tracePt t="80844" x="9783763" y="3086100"/>
          <p14:tracePt t="80845" x="9767888" y="3086100"/>
          <p14:tracePt t="80847" x="9759950" y="3086100"/>
          <p14:tracePt t="80849" x="9752013" y="3086100"/>
          <p14:tracePt t="80851" x="9744075" y="3078163"/>
          <p14:tracePt t="80854" x="9736138" y="3078163"/>
          <p14:tracePt t="80859" x="9712325" y="3078163"/>
          <p14:tracePt t="80861" x="9696450" y="3070225"/>
          <p14:tracePt t="80863" x="9688513" y="3070225"/>
          <p14:tracePt t="80865" x="9680575" y="3062288"/>
          <p14:tracePt t="80867" x="9664700" y="3062288"/>
          <p14:tracePt t="80871" x="9656763" y="3062288"/>
          <p14:tracePt t="80876" x="9625013" y="3054350"/>
          <p14:tracePt t="80878" x="9617075" y="3054350"/>
          <p14:tracePt t="80879" x="9601200" y="3046413"/>
          <p14:tracePt t="80882" x="9593263" y="3046413"/>
          <p14:tracePt t="80883" x="9585325" y="3046413"/>
          <p14:tracePt t="80888" x="9559925" y="3046413"/>
          <p14:tracePt t="80890" x="9551988" y="3038475"/>
          <p14:tracePt t="80892" x="9544050" y="3038475"/>
          <p14:tracePt t="80893" x="9528175" y="3038475"/>
          <p14:tracePt t="80895" x="9520238" y="3038475"/>
          <p14:tracePt t="80897" x="9512300" y="3038475"/>
          <p14:tracePt t="80899" x="9496425" y="3038475"/>
          <p14:tracePt t="80902" x="9488488" y="3030538"/>
          <p14:tracePt t="80904" x="9480550" y="3030538"/>
          <p14:tracePt t="80906" x="9472613" y="3030538"/>
          <p14:tracePt t="80908" x="9464675" y="3030538"/>
          <p14:tracePt t="80909" x="9448800" y="3030538"/>
          <p14:tracePt t="80911" x="9440863" y="3030538"/>
          <p14:tracePt t="80913" x="9432925" y="3030538"/>
          <p14:tracePt t="80915" x="9424988" y="3022600"/>
          <p14:tracePt t="80917" x="9417050" y="3022600"/>
          <p14:tracePt t="80919" x="9401175" y="3022600"/>
          <p14:tracePt t="80921" x="9393238" y="3022600"/>
          <p14:tracePt t="80923" x="9385300" y="3022600"/>
          <p14:tracePt t="80925" x="9377363" y="3022600"/>
          <p14:tracePt t="80927" x="9369425" y="3022600"/>
          <p14:tracePt t="80929" x="9353550" y="3022600"/>
          <p14:tracePt t="80931" x="9345613" y="3022600"/>
          <p14:tracePt t="80933" x="9337675" y="3022600"/>
          <p14:tracePt t="80936" x="9321800" y="3022600"/>
          <p14:tracePt t="80937" x="9313863" y="3022600"/>
          <p14:tracePt t="80939" x="9305925" y="3022600"/>
          <p14:tracePt t="80941" x="9297988" y="3022600"/>
          <p14:tracePt t="80943" x="9282113" y="3022600"/>
          <p14:tracePt t="80945" x="9274175" y="3022600"/>
          <p14:tracePt t="80947" x="9266238" y="3022600"/>
          <p14:tracePt t="80949" x="9250363" y="3030538"/>
          <p14:tracePt t="80951" x="9242425" y="3030538"/>
          <p14:tracePt t="80973" x="9129713" y="3038475"/>
          <p14:tracePt t="80974" x="9121775" y="3046413"/>
          <p14:tracePt t="80975" x="9113838" y="3046413"/>
          <p14:tracePt t="80977" x="9097963" y="3046413"/>
          <p14:tracePt t="80979" x="9090025" y="3046413"/>
          <p14:tracePt t="80981" x="9082088" y="3054350"/>
          <p14:tracePt t="80983" x="9074150" y="3054350"/>
          <p14:tracePt t="80988" x="9050338" y="3062288"/>
          <p14:tracePt t="80990" x="9034463" y="3062288"/>
          <p14:tracePt t="80991" x="9026525" y="3062288"/>
          <p14:tracePt t="80993" x="9018588" y="3070225"/>
          <p14:tracePt t="80996" x="9010650" y="3070225"/>
          <p14:tracePt t="80997" x="8994775" y="3078163"/>
          <p14:tracePt t="80999" x="8986838" y="3078163"/>
          <p14:tracePt t="81001" x="8978900" y="3078163"/>
          <p14:tracePt t="81004" x="8963025" y="3078163"/>
          <p14:tracePt t="81005" x="8955088" y="3086100"/>
          <p14:tracePt t="81008" x="8947150" y="3086100"/>
          <p14:tracePt t="81009" x="8931275" y="3094038"/>
          <p14:tracePt t="81012" x="8923338" y="3094038"/>
          <p14:tracePt t="81013" x="8915400" y="3094038"/>
          <p14:tracePt t="81015" x="8899525" y="3101975"/>
          <p14:tracePt t="81017" x="8891588" y="3101975"/>
          <p14:tracePt t="81020" x="8883650" y="3101975"/>
          <p14:tracePt t="81021" x="8874125" y="3109913"/>
          <p14:tracePt t="81024" x="8866188" y="3109913"/>
          <p14:tracePt t="81025" x="8850313" y="3117850"/>
          <p14:tracePt t="81028" x="8842375" y="3117850"/>
          <p14:tracePt t="81029" x="8834438" y="3125788"/>
          <p14:tracePt t="81031" x="8826500" y="3125788"/>
          <p14:tracePt t="81033" x="8818563" y="3133725"/>
          <p14:tracePt t="81038" x="8794750" y="3141663"/>
          <p14:tracePt t="81039" x="8786813" y="3149600"/>
          <p14:tracePt t="81043" x="8778875" y="3149600"/>
          <p14:tracePt t="81046" x="8763000" y="3165475"/>
          <p14:tracePt t="81048" x="8747125" y="3165475"/>
          <p14:tracePt t="81049" x="8739188" y="3173413"/>
          <p14:tracePt t="81052" x="8731250" y="3181350"/>
          <p14:tracePt t="81056" x="8715375" y="3189288"/>
          <p14:tracePt t="81058" x="8707438" y="3197225"/>
          <p14:tracePt t="81063" x="8691563" y="3205163"/>
          <p14:tracePt t="81064" x="8683625" y="3213100"/>
          <p14:tracePt t="81067" x="8675688" y="3221038"/>
          <p14:tracePt t="81070" x="8667750" y="3228975"/>
          <p14:tracePt t="81072" x="8659813" y="3228975"/>
          <p14:tracePt t="81074" x="8659813" y="3236913"/>
          <p14:tracePt t="81080" x="8636000" y="3252788"/>
          <p14:tracePt t="81081" x="8628063" y="3252788"/>
          <p14:tracePt t="81083" x="8620125" y="3262313"/>
          <p14:tracePt t="81088" x="8612188" y="3270250"/>
          <p14:tracePt t="81090" x="8604250" y="3278188"/>
          <p14:tracePt t="81093" x="8596313" y="3286125"/>
          <p14:tracePt t="81095" x="8588375" y="3294063"/>
          <p14:tracePt t="81097" x="8580438" y="3294063"/>
          <p14:tracePt t="81099" x="8572500" y="3302000"/>
          <p14:tracePt t="81102" x="8572500" y="3309938"/>
          <p14:tracePt t="81104" x="8564563" y="3309938"/>
          <p14:tracePt t="81107" x="8556625" y="3317875"/>
          <p14:tracePt t="81110" x="8548688" y="3325813"/>
          <p14:tracePt t="81111" x="8540750" y="3333750"/>
          <p14:tracePt t="81113" x="8540750" y="3341688"/>
          <p14:tracePt t="81115" x="8531225" y="3341688"/>
          <p14:tracePt t="81117" x="8531225" y="3349625"/>
          <p14:tracePt t="81120" x="8523288" y="3349625"/>
          <p14:tracePt t="81123" x="8515350" y="3357563"/>
          <p14:tracePt t="81126" x="8507413" y="3365500"/>
          <p14:tracePt t="81127" x="8499475" y="3373438"/>
          <p14:tracePt t="81131" x="8491538" y="3381375"/>
          <p14:tracePt t="81137" x="8483600" y="3389313"/>
          <p14:tracePt t="81141" x="8475663" y="3397250"/>
          <p14:tracePt t="81143" x="8467725" y="3405188"/>
          <p14:tracePt t="81147" x="8459788" y="3413125"/>
          <p14:tracePt t="81149" x="8459788" y="3421063"/>
          <p14:tracePt t="81152" x="8451850" y="3421063"/>
          <p14:tracePt t="81156" x="8443913" y="3429000"/>
          <p14:tracePt t="81159" x="8443913" y="3436938"/>
          <p14:tracePt t="81161" x="8435975" y="3444875"/>
          <p14:tracePt t="81163" x="8435975" y="3452813"/>
          <p14:tracePt t="81165" x="8428038" y="3452813"/>
          <p14:tracePt t="81167" x="8428038" y="3460750"/>
          <p14:tracePt t="81171" x="8420100" y="3468688"/>
          <p14:tracePt t="81175" x="8420100" y="3476625"/>
          <p14:tracePt t="81177" x="8412163" y="3484563"/>
          <p14:tracePt t="81181" x="8412163" y="3492500"/>
          <p14:tracePt t="81184" x="8404225" y="3500438"/>
          <p14:tracePt t="81188" x="8396288" y="3508375"/>
          <p14:tracePt t="81189" x="8396288" y="3516313"/>
          <p14:tracePt t="81192" x="8388350" y="3524250"/>
          <p14:tracePt t="81194" x="8388350" y="3532188"/>
          <p14:tracePt t="81195" x="8380413" y="3540125"/>
          <p14:tracePt t="81201" x="8380413" y="3548063"/>
          <p14:tracePt t="81204" x="8372475" y="3563938"/>
          <p14:tracePt t="81206" x="8364538" y="3571875"/>
          <p14:tracePt t="81208" x="8364538" y="3579813"/>
          <p14:tracePt t="81209" x="8364538" y="3587750"/>
          <p14:tracePt t="81211" x="8356600" y="3595688"/>
          <p14:tracePt t="81213" x="8356600" y="3605213"/>
          <p14:tracePt t="81215" x="8348663" y="3613150"/>
          <p14:tracePt t="81217" x="8348663" y="3621088"/>
          <p14:tracePt t="81220" x="8348663" y="3629025"/>
          <p14:tracePt t="81222" x="8340725" y="3636963"/>
          <p14:tracePt t="81225" x="8340725" y="3644900"/>
          <p14:tracePt t="81226" x="8332788" y="3652838"/>
          <p14:tracePt t="81227" x="8332788" y="3660775"/>
          <p14:tracePt t="81229" x="8332788" y="3668713"/>
          <p14:tracePt t="81231" x="8324850" y="3668713"/>
          <p14:tracePt t="81233" x="8324850" y="3676650"/>
          <p14:tracePt t="81238" x="8324850" y="3692525"/>
          <p14:tracePt t="81239" x="8316913" y="3700463"/>
          <p14:tracePt t="81242" x="8316913" y="3708400"/>
          <p14:tracePt t="81245" x="8308975" y="3716338"/>
          <p14:tracePt t="81248" x="8308975" y="3724275"/>
          <p14:tracePt t="81249" x="8308975" y="3732213"/>
          <p14:tracePt t="81254" x="8301038" y="3740150"/>
          <p14:tracePt t="81256" x="8301038" y="3748088"/>
          <p14:tracePt t="81258" x="8301038" y="3756025"/>
          <p14:tracePt t="81259" x="8301038" y="3763963"/>
          <p14:tracePt t="81261" x="8293100" y="3771900"/>
          <p14:tracePt t="81264" x="8293100" y="3779838"/>
          <p14:tracePt t="81267" x="8293100" y="3787775"/>
          <p14:tracePt t="81270" x="8293100" y="3795713"/>
          <p14:tracePt t="81271" x="8293100" y="3803650"/>
          <p14:tracePt t="81274" x="8285163" y="3811588"/>
          <p14:tracePt t="81275" x="8285163" y="3819525"/>
          <p14:tracePt t="81277" x="8285163" y="3827463"/>
          <p14:tracePt t="81281" x="8285163" y="3835400"/>
          <p14:tracePt t="81283" x="8285163" y="3843338"/>
          <p14:tracePt t="81288" x="8285163" y="3859213"/>
          <p14:tracePt t="81290" x="8285163" y="3867150"/>
          <p14:tracePt t="81293" x="8285163" y="3875088"/>
          <p14:tracePt t="81296" x="8285163" y="3883025"/>
          <p14:tracePt t="81297" x="8285163" y="3890963"/>
          <p14:tracePt t="81299" x="8285163" y="3898900"/>
          <p14:tracePt t="81304" x="8285163" y="3906838"/>
          <p14:tracePt t="81306" x="8285163" y="3914775"/>
          <p14:tracePt t="81307" x="8285163" y="3922713"/>
          <p14:tracePt t="81310" x="8293100" y="3930650"/>
          <p14:tracePt t="81311" x="8293100" y="3938588"/>
          <p14:tracePt t="81314" x="8293100" y="3948113"/>
          <p14:tracePt t="81315" x="8293100" y="3956050"/>
          <p14:tracePt t="81320" x="8293100" y="3971925"/>
          <p14:tracePt t="81323" x="8293100" y="3979863"/>
          <p14:tracePt t="81325" x="8293100" y="3987800"/>
          <p14:tracePt t="81327" x="8301038" y="3995738"/>
          <p14:tracePt t="81329" x="8301038" y="4003675"/>
          <p14:tracePt t="81331" x="8301038" y="4011613"/>
          <p14:tracePt t="81333" x="8301038" y="4019550"/>
          <p14:tracePt t="81338" x="8308975" y="4027488"/>
          <p14:tracePt t="81342" x="8316913" y="4043363"/>
          <p14:tracePt t="81343" x="8316913" y="4051300"/>
          <p14:tracePt t="81345" x="8316913" y="4059238"/>
          <p14:tracePt t="81347" x="8324850" y="4059238"/>
          <p14:tracePt t="81349" x="8324850" y="4067175"/>
          <p14:tracePt t="81351" x="8324850" y="4075113"/>
          <p14:tracePt t="81354" x="8332788" y="4083050"/>
          <p14:tracePt t="81356" x="8332788" y="4090988"/>
          <p14:tracePt t="81359" x="8340725" y="4098925"/>
          <p14:tracePt t="81361" x="8340725" y="4106863"/>
          <p14:tracePt t="81363" x="8348663" y="4114800"/>
          <p14:tracePt t="81367" x="8356600" y="4122738"/>
          <p14:tracePt t="81370" x="8356600" y="4130675"/>
          <p14:tracePt t="81376" x="8372475" y="4138613"/>
          <p14:tracePt t="81377" x="8380413" y="4146550"/>
          <p14:tracePt t="81379" x="8380413" y="4154488"/>
          <p14:tracePt t="81381" x="8388350" y="4154488"/>
          <p14:tracePt t="81384" x="8388350" y="4162425"/>
          <p14:tracePt t="81388" x="8404225" y="4170363"/>
          <p14:tracePt t="81390" x="8404225" y="4178300"/>
          <p14:tracePt t="81393" x="8412163" y="4178300"/>
          <p14:tracePt t="81394" x="8412163" y="4186238"/>
          <p14:tracePt t="81395" x="8420100" y="4186238"/>
          <p14:tracePt t="81398" x="8420100" y="4194175"/>
          <p14:tracePt t="81399" x="8428038" y="4194175"/>
          <p14:tracePt t="81402" x="8435975" y="4202113"/>
          <p14:tracePt t="81404" x="8443913" y="4202113"/>
          <p14:tracePt t="81405" x="8443913" y="4210050"/>
          <p14:tracePt t="81408" x="8451850" y="4210050"/>
          <p14:tracePt t="81409" x="8459788" y="4217988"/>
          <p14:tracePt t="81411" x="8467725" y="4217988"/>
          <p14:tracePt t="81413" x="8475663" y="4225925"/>
          <p14:tracePt t="81417" x="8483600" y="4233863"/>
          <p14:tracePt t="81421" x="8491538" y="4233863"/>
          <p14:tracePt t="81422" x="8499475" y="4241800"/>
          <p14:tracePt t="81426" x="8515350" y="4249738"/>
          <p14:tracePt t="81428" x="8523288" y="4249738"/>
          <p14:tracePt t="81429" x="8540750" y="4257675"/>
          <p14:tracePt t="81431" x="8548688" y="4257675"/>
          <p14:tracePt t="81433" x="8556625" y="4265613"/>
          <p14:tracePt t="81438" x="8572500" y="4273550"/>
          <p14:tracePt t="81439" x="8580438" y="4273550"/>
          <p14:tracePt t="81443" x="8596313" y="4281488"/>
          <p14:tracePt t="81445" x="8604250" y="4281488"/>
          <p14:tracePt t="81446" x="8612188" y="4291013"/>
          <p14:tracePt t="81447" x="8620125" y="4298950"/>
          <p14:tracePt t="81450" x="8636000" y="4298950"/>
          <p14:tracePt t="81452" x="8643938" y="4306888"/>
          <p14:tracePt t="81455" x="8659813" y="4306888"/>
          <p14:tracePt t="81456" x="8667750" y="4314825"/>
          <p14:tracePt t="81460" x="8691563" y="4322763"/>
          <p14:tracePt t="81462" x="8699500" y="4322763"/>
          <p14:tracePt t="81463" x="8707438" y="4330700"/>
          <p14:tracePt t="81465" x="8723313" y="4330700"/>
          <p14:tracePt t="81467" x="8731250" y="4338638"/>
          <p14:tracePt t="81472" x="8755063" y="4346575"/>
          <p14:tracePt t="81474" x="8763000" y="4346575"/>
          <p14:tracePt t="81477" x="8778875" y="4354513"/>
          <p14:tracePt t="81479" x="8786813" y="4354513"/>
          <p14:tracePt t="81481" x="8794750" y="4362450"/>
          <p14:tracePt t="81483" x="8802688" y="4362450"/>
          <p14:tracePt t="81486" x="8818563" y="4370388"/>
          <p14:tracePt t="81487" x="8826500" y="4370388"/>
          <p14:tracePt t="81489" x="8834438" y="4378325"/>
          <p14:tracePt t="81491" x="8842375" y="4378325"/>
          <p14:tracePt t="81493" x="8850313" y="4386263"/>
          <p14:tracePt t="81495" x="8858250" y="4386263"/>
          <p14:tracePt t="81497" x="8866188" y="4386263"/>
          <p14:tracePt t="81499" x="8874125" y="4394200"/>
          <p14:tracePt t="81501" x="8883650" y="4394200"/>
          <p14:tracePt t="81503" x="8891588" y="4394200"/>
          <p14:tracePt t="81505" x="8899525" y="4402138"/>
          <p14:tracePt t="81507" x="8907463" y="4402138"/>
          <p14:tracePt t="81509" x="8915400" y="4402138"/>
          <p14:tracePt t="81511" x="8923338" y="4410075"/>
          <p14:tracePt t="81513" x="8939213" y="4410075"/>
          <p14:tracePt t="81515" x="8947150" y="4410075"/>
          <p14:tracePt t="81517" x="8955088" y="4410075"/>
          <p14:tracePt t="81519" x="8963025" y="4418013"/>
          <p14:tracePt t="81522" x="8970963" y="4418013"/>
          <p14:tracePt t="81523" x="8986838" y="4418013"/>
          <p14:tracePt t="81525" x="8994775" y="4425950"/>
          <p14:tracePt t="81527" x="9002713" y="4425950"/>
          <p14:tracePt t="81529" x="9010650" y="4425950"/>
          <p14:tracePt t="81531" x="9018588" y="4425950"/>
          <p14:tracePt t="81533" x="9026525" y="4425950"/>
          <p14:tracePt t="81536" x="9034463" y="4433888"/>
          <p14:tracePt t="81538" x="9042400" y="4433888"/>
          <p14:tracePt t="81539" x="9058275" y="4433888"/>
          <p14:tracePt t="81541" x="9066213" y="4433888"/>
          <p14:tracePt t="81544" x="9074150" y="4433888"/>
          <p14:tracePt t="81548" x="9082088" y="4441825"/>
          <p14:tracePt t="81549" x="9097963" y="4441825"/>
          <p14:tracePt t="81554" x="9113838" y="4441825"/>
          <p14:tracePt t="81557" x="9121775" y="4441825"/>
          <p14:tracePt t="81558" x="9129713" y="4441825"/>
          <p14:tracePt t="81560" x="9137650" y="4441825"/>
          <p14:tracePt t="81561" x="9153525" y="4449763"/>
          <p14:tracePt t="81563" x="9161463" y="4449763"/>
          <p14:tracePt t="81565" x="9169400" y="4449763"/>
          <p14:tracePt t="81567" x="9185275" y="4449763"/>
          <p14:tracePt t="81570" x="9193213" y="4449763"/>
          <p14:tracePt t="81572" x="9209088" y="4449763"/>
          <p14:tracePt t="81576" x="9234488" y="4449763"/>
          <p14:tracePt t="81577" x="9250363" y="4449763"/>
          <p14:tracePt t="81579" x="9266238" y="4449763"/>
          <p14:tracePt t="81581" x="9274175" y="4449763"/>
          <p14:tracePt t="81583" x="9290050" y="4449763"/>
          <p14:tracePt t="81588" x="9321800" y="4449763"/>
          <p14:tracePt t="81592" x="9345613" y="4449763"/>
          <p14:tracePt t="81593" x="9361488" y="4449763"/>
          <p14:tracePt t="81595" x="9377363" y="4449763"/>
          <p14:tracePt t="81597" x="9393238" y="4449763"/>
          <p14:tracePt t="81599" x="9409113" y="4449763"/>
          <p14:tracePt t="81601" x="9424988" y="4441825"/>
          <p14:tracePt t="81603" x="9440863" y="4441825"/>
          <p14:tracePt t="81605" x="9456738" y="4441825"/>
          <p14:tracePt t="81607" x="9472613" y="4441825"/>
          <p14:tracePt t="81609" x="9496425" y="4441825"/>
          <p14:tracePt t="81611" x="9512300" y="4441825"/>
          <p14:tracePt t="81613" x="9528175" y="4441825"/>
          <p14:tracePt t="81615" x="9544050" y="4441825"/>
          <p14:tracePt t="81617" x="9559925" y="4433888"/>
          <p14:tracePt t="81619" x="9585325" y="4433888"/>
          <p14:tracePt t="81621" x="9601200" y="4433888"/>
          <p14:tracePt t="81623" x="9617075" y="4433888"/>
          <p14:tracePt t="81625" x="9632950" y="4433888"/>
          <p14:tracePt t="81627" x="9656763" y="4425950"/>
          <p14:tracePt t="81629" x="9672638" y="4425950"/>
          <p14:tracePt t="81631" x="9688513" y="4425950"/>
          <p14:tracePt t="81633" x="9712325" y="4425950"/>
          <p14:tracePt t="81636" x="9728200" y="4425950"/>
          <p14:tracePt t="81637" x="9744075" y="4425950"/>
          <p14:tracePt t="81639" x="9767888" y="4418013"/>
          <p14:tracePt t="81641" x="9783763" y="4418013"/>
          <p14:tracePt t="81643" x="9799638" y="4418013"/>
          <p14:tracePt t="81645" x="9815513" y="4410075"/>
          <p14:tracePt t="81647" x="9831388" y="4410075"/>
          <p14:tracePt t="81649" x="9855200" y="4410075"/>
          <p14:tracePt t="81651" x="9871075" y="4402138"/>
          <p14:tracePt t="81653" x="9886950" y="4402138"/>
          <p14:tracePt t="81655" x="9902825" y="4394200"/>
          <p14:tracePt t="81657" x="9918700" y="4394200"/>
          <p14:tracePt t="81659" x="9936163" y="4394200"/>
          <p14:tracePt t="81661" x="9952038" y="4386263"/>
          <p14:tracePt t="81663" x="9967913" y="4386263"/>
          <p14:tracePt t="81665" x="9975850" y="4378325"/>
          <p14:tracePt t="81667" x="9991725" y="4378325"/>
          <p14:tracePt t="81669" x="10007600" y="4370388"/>
          <p14:tracePt t="81672" x="10023475" y="4370388"/>
          <p14:tracePt t="81673" x="10031413" y="4362450"/>
          <p14:tracePt t="81675" x="10047288" y="4362450"/>
          <p14:tracePt t="81677" x="10063163" y="4354513"/>
          <p14:tracePt t="81679" x="10071100" y="4346575"/>
          <p14:tracePt t="81681" x="10086975" y="4346575"/>
          <p14:tracePt t="81683" x="10094913" y="4338638"/>
          <p14:tracePt t="81686" x="10110788" y="4330700"/>
          <p14:tracePt t="81687" x="10118725" y="4322763"/>
          <p14:tracePt t="81689" x="10134600" y="4314825"/>
          <p14:tracePt t="81691" x="10142538" y="4314825"/>
          <p14:tracePt t="81693" x="10150475" y="4306888"/>
          <p14:tracePt t="81695" x="10166350" y="4298950"/>
          <p14:tracePt t="81697" x="10174288" y="4291013"/>
          <p14:tracePt t="81699" x="10182225" y="4281488"/>
          <p14:tracePt t="81701" x="10190163" y="4281488"/>
          <p14:tracePt t="81703" x="10198100" y="4273550"/>
          <p14:tracePt t="81706" x="10206038" y="4265613"/>
          <p14:tracePt t="81707" x="10213975" y="4257675"/>
          <p14:tracePt t="81709" x="10221913" y="4249738"/>
          <p14:tracePt t="81711" x="10229850" y="4249738"/>
          <p14:tracePt t="81713" x="10237788" y="4241800"/>
          <p14:tracePt t="81715" x="10245725" y="4233863"/>
          <p14:tracePt t="81717" x="10253663" y="4225925"/>
          <p14:tracePt t="81719" x="10261600" y="4217988"/>
          <p14:tracePt t="81721" x="10261600" y="4210050"/>
          <p14:tracePt t="81723" x="10269538" y="4210050"/>
          <p14:tracePt t="81725" x="10279063" y="4202113"/>
          <p14:tracePt t="81727" x="10287000" y="4194175"/>
          <p14:tracePt t="81729" x="10294938" y="4186238"/>
          <p14:tracePt t="81731" x="10294938" y="4178300"/>
          <p14:tracePt t="81733" x="10302875" y="4170363"/>
          <p14:tracePt t="81736" x="10310813" y="4162425"/>
          <p14:tracePt t="81737" x="10310813" y="4154488"/>
          <p14:tracePt t="81739" x="10318750" y="4146550"/>
          <p14:tracePt t="81741" x="10326688" y="4138613"/>
          <p14:tracePt t="81743" x="10334625" y="4130675"/>
          <p14:tracePt t="81745" x="10334625" y="4122738"/>
          <p14:tracePt t="81747" x="10342563" y="4114800"/>
          <p14:tracePt t="81749" x="10342563" y="4106863"/>
          <p14:tracePt t="81751" x="10350500" y="4098925"/>
          <p14:tracePt t="81753" x="10358438" y="4090988"/>
          <p14:tracePt t="81755" x="10358438" y="4083050"/>
          <p14:tracePt t="81757" x="10366375" y="4075113"/>
          <p14:tracePt t="81759" x="10374313" y="4067175"/>
          <p14:tracePt t="81761" x="10374313" y="4059238"/>
          <p14:tracePt t="81763" x="10382250" y="4051300"/>
          <p14:tracePt t="81765" x="10390188" y="4043363"/>
          <p14:tracePt t="81767" x="10390188" y="4035425"/>
          <p14:tracePt t="81769" x="10398125" y="4027488"/>
          <p14:tracePt t="81771" x="10406063" y="4019550"/>
          <p14:tracePt t="81773" x="10406063" y="4011613"/>
          <p14:tracePt t="81775" x="10414000" y="4003675"/>
          <p14:tracePt t="81777" x="10421938" y="3995738"/>
          <p14:tracePt t="81779" x="10421938" y="3987800"/>
          <p14:tracePt t="81781" x="10429875" y="3979863"/>
          <p14:tracePt t="81783" x="10437813" y="3963988"/>
          <p14:tracePt t="81786" x="10437813" y="3956050"/>
          <p14:tracePt t="81787" x="10445750" y="3948113"/>
          <p14:tracePt t="81789" x="10453688" y="3938588"/>
          <p14:tracePt t="81791" x="10461625" y="3930650"/>
          <p14:tracePt t="81793" x="10469563" y="3914775"/>
          <p14:tracePt t="81795" x="10469563" y="3906838"/>
          <p14:tracePt t="81797" x="10477500" y="3898900"/>
          <p14:tracePt t="81799" x="10485438" y="3883025"/>
          <p14:tracePt t="81801" x="10493375" y="3875088"/>
          <p14:tracePt t="81803" x="10501313" y="3867150"/>
          <p14:tracePt t="81805" x="10509250" y="3859213"/>
          <p14:tracePt t="81807" x="10509250" y="3843338"/>
          <p14:tracePt t="81809" x="10517188" y="3835400"/>
          <p14:tracePt t="81811" x="10525125" y="3827463"/>
          <p14:tracePt t="81813" x="10525125" y="3811588"/>
          <p14:tracePt t="81815" x="10533063" y="3803650"/>
          <p14:tracePt t="81817" x="10541000" y="3795713"/>
          <p14:tracePt t="81819" x="10541000" y="3787775"/>
          <p14:tracePt t="81821" x="10548938" y="3779838"/>
          <p14:tracePt t="81823" x="10556875" y="3763963"/>
          <p14:tracePt t="81825" x="10556875" y="3756025"/>
          <p14:tracePt t="81827" x="10564813" y="3748088"/>
          <p14:tracePt t="81829" x="10564813" y="3740150"/>
          <p14:tracePt t="81831" x="10572750" y="3740150"/>
          <p14:tracePt t="81833" x="10572750" y="3724275"/>
          <p14:tracePt t="81836" x="10572750" y="3716338"/>
          <p14:tracePt t="81837" x="10580688" y="3708400"/>
          <p14:tracePt t="81839" x="10580688" y="3700463"/>
          <p14:tracePt t="81843" x="10588625" y="3692525"/>
          <p14:tracePt t="81845" x="10588625" y="3684588"/>
          <p14:tracePt t="81847" x="10588625" y="3676650"/>
          <p14:tracePt t="81849" x="10588625" y="3668713"/>
          <p14:tracePt t="81851" x="10588625" y="3660775"/>
          <p14:tracePt t="81853" x="10588625" y="3652838"/>
          <p14:tracePt t="81857" x="10588625" y="3644900"/>
          <p14:tracePt t="81859" x="10588625" y="3636963"/>
          <p14:tracePt t="81861" x="10588625" y="3629025"/>
          <p14:tracePt t="81865" x="10588625" y="3621088"/>
          <p14:tracePt t="81867" x="10588625" y="3613150"/>
          <p14:tracePt t="81871" x="10588625" y="3605213"/>
          <p14:tracePt t="81875" x="10588625" y="3595688"/>
          <p14:tracePt t="81877" x="10588625" y="3587750"/>
          <p14:tracePt t="81881" x="10588625" y="3579813"/>
          <p14:tracePt t="81883" x="10580688" y="3579813"/>
          <p14:tracePt t="81886" x="10580688" y="3571875"/>
          <p14:tracePt t="81889" x="10580688" y="3563938"/>
          <p14:tracePt t="81891" x="10580688" y="3556000"/>
          <p14:tracePt t="81895" x="10580688" y="3548063"/>
          <p14:tracePt t="81897" x="10572750" y="3540125"/>
          <p14:tracePt t="81901" x="10572750" y="3532188"/>
          <p14:tracePt t="81903" x="10572750" y="3524250"/>
          <p14:tracePt t="81907" x="10572750" y="3516313"/>
          <p14:tracePt t="81909" x="10564813" y="3508375"/>
          <p14:tracePt t="81911" x="10564813" y="3500438"/>
          <p14:tracePt t="81915" x="10564813" y="3492500"/>
          <p14:tracePt t="81917" x="10564813" y="3484563"/>
          <p14:tracePt t="81919" x="10556875" y="3476625"/>
          <p14:tracePt t="81921" x="10556875" y="3468688"/>
          <p14:tracePt t="81923" x="10556875" y="3460750"/>
          <p14:tracePt t="81927" x="10556875" y="3452813"/>
          <p14:tracePt t="81929" x="10548938" y="3444875"/>
          <p14:tracePt t="81931" x="10548938" y="3436938"/>
          <p14:tracePt t="81933" x="10548938" y="3429000"/>
          <p14:tracePt t="81937" x="10548938" y="3421063"/>
          <p14:tracePt t="81939" x="10541000" y="3413125"/>
          <p14:tracePt t="81943" x="10541000" y="3405188"/>
          <p14:tracePt t="81947" x="10541000" y="3397250"/>
          <p14:tracePt t="81949" x="10533063" y="3397250"/>
          <p14:tracePt t="81951" x="10533063" y="3389313"/>
          <p14:tracePt t="81955" x="10533063" y="3381375"/>
          <p14:tracePt t="81971" x="10517188" y="3357563"/>
          <p14:tracePt t="81977" x="10509250" y="3349625"/>
          <p14:tracePt t="81983" x="10509250" y="3341688"/>
          <p14:tracePt t="81986" x="10501313" y="3341688"/>
          <p14:tracePt t="81989" x="10501313" y="3333750"/>
          <p14:tracePt t="81993" x="10493375" y="3325813"/>
          <p14:tracePt t="82000" x="10485438" y="3317875"/>
          <p14:tracePt t="82005" x="10477500" y="3309938"/>
          <p14:tracePt t="82009" x="10477500" y="3302000"/>
          <p14:tracePt t="82011" x="10469563" y="3302000"/>
          <p14:tracePt t="82015" x="10469563" y="3294063"/>
          <p14:tracePt t="82017" x="10461625" y="3294063"/>
          <p14:tracePt t="82019" x="10461625" y="3286125"/>
          <p14:tracePt t="82025" x="10453688" y="3278188"/>
          <p14:tracePt t="82029" x="10453688" y="3270250"/>
          <p14:tracePt t="82031" x="10445750" y="3270250"/>
          <p14:tracePt t="82036" x="10445750" y="3262313"/>
          <p14:tracePt t="82039" x="10437813" y="3262313"/>
          <p14:tracePt t="82041" x="10437813" y="3252788"/>
          <p14:tracePt t="82047" x="10429875" y="3252788"/>
          <p14:tracePt t="82050" x="10429875" y="3244850"/>
          <p14:tracePt t="82057" x="10421938" y="3236913"/>
          <p14:tracePt t="82063" x="10414000" y="3236913"/>
          <p14:tracePt t="82065" x="10414000" y="3228975"/>
          <p14:tracePt t="82448" x="10414000" y="3221038"/>
          <p14:tracePt t="82450" x="10421938" y="3221038"/>
          <p14:tracePt t="82458" x="10429875" y="3221038"/>
          <p14:tracePt t="82459" x="10429875" y="3213100"/>
          <p14:tracePt t="82471" x="10437813" y="3213100"/>
          <p14:tracePt t="82479" x="10437813" y="3205163"/>
          <p14:tracePt t="82489" x="10445750" y="3205163"/>
          <p14:tracePt t="82499" x="10453688" y="3205163"/>
          <p14:tracePt t="82506" x="10461625" y="3197225"/>
          <p14:tracePt t="82515" x="10469563" y="3197225"/>
          <p14:tracePt t="82550" x="10477500" y="3197225"/>
          <p14:tracePt t="82555" x="10477500" y="3189288"/>
          <p14:tracePt t="82560" x="10485438" y="3189288"/>
          <p14:tracePt t="82561" x="10493375" y="3189288"/>
          <p14:tracePt t="82567" x="10501313" y="3189288"/>
          <p14:tracePt t="82572" x="10509250" y="3189288"/>
          <p14:tracePt t="82577" x="10509250" y="3181350"/>
          <p14:tracePt t="82579" x="10517188" y="3181350"/>
          <p14:tracePt t="82668" x="10517188" y="3173413"/>
          <p14:tracePt t="82670" x="10525125" y="3173413"/>
          <p14:tracePt t="82682" x="10525125" y="3165475"/>
          <p14:tracePt t="82694" x="10525125" y="3157538"/>
          <p14:tracePt t="82702" x="10517188" y="3157538"/>
          <p14:tracePt t="82708" x="10517188" y="3149600"/>
          <p14:tracePt t="82714" x="10509250" y="3149600"/>
          <p14:tracePt t="82722" x="10501313" y="3149600"/>
          <p14:tracePt t="82727" x="10493375" y="3149600"/>
          <p14:tracePt t="82738" x="10477500" y="3149600"/>
          <p14:tracePt t="82739" x="10469563" y="3149600"/>
          <p14:tracePt t="82743" x="10461625" y="3149600"/>
          <p14:tracePt t="82745" x="10453688" y="3157538"/>
          <p14:tracePt t="82749" x="10445750" y="3157538"/>
          <p14:tracePt t="82754" x="10437813" y="3165475"/>
          <p14:tracePt t="82757" x="10429875" y="3165475"/>
          <p14:tracePt t="82762" x="10421938" y="3173413"/>
          <p14:tracePt t="82765" x="10414000" y="3173413"/>
          <p14:tracePt t="82767" x="10414000" y="3181350"/>
          <p14:tracePt t="82770" x="10406063" y="3181350"/>
          <p14:tracePt t="82773" x="10398125" y="3189288"/>
          <p14:tracePt t="82779" x="10390188" y="3197225"/>
          <p14:tracePt t="82783" x="10382250" y="3205163"/>
          <p14:tracePt t="82787" x="10374313" y="3205163"/>
          <p14:tracePt t="82791" x="10374313" y="3213100"/>
          <p14:tracePt t="82793" x="10366375" y="3213100"/>
          <p14:tracePt t="82795" x="10366375" y="3221038"/>
          <p14:tracePt t="82797" x="10358438" y="3221038"/>
          <p14:tracePt t="82799" x="10358438" y="3228975"/>
          <p14:tracePt t="82807" x="10350500" y="3236913"/>
          <p14:tracePt t="82811" x="10350500" y="3244850"/>
          <p14:tracePt t="82815" x="10342563" y="3244850"/>
          <p14:tracePt t="82817" x="10342563" y="3252788"/>
          <p14:tracePt t="82823" x="10342563" y="3262313"/>
          <p14:tracePt t="82829" x="10342563" y="3270250"/>
          <p14:tracePt t="82837" x="10342563" y="3278188"/>
          <p14:tracePt t="82840" x="10342563" y="3286125"/>
          <p14:tracePt t="82845" x="10342563" y="3294063"/>
          <p14:tracePt t="82849" x="10342563" y="3302000"/>
          <p14:tracePt t="82854" x="10342563" y="3309938"/>
          <p14:tracePt t="82857" x="10342563" y="3317875"/>
          <p14:tracePt t="82859" x="10342563" y="3325813"/>
          <p14:tracePt t="82863" x="10342563" y="3333750"/>
          <p14:tracePt t="82865" x="10342563" y="3341688"/>
          <p14:tracePt t="82872" x="10350500" y="3357563"/>
          <p14:tracePt t="82875" x="10350500" y="3365500"/>
          <p14:tracePt t="82878" x="10350500" y="3373438"/>
          <p14:tracePt t="82879" x="10358438" y="3373438"/>
          <p14:tracePt t="82881" x="10358438" y="3381375"/>
          <p14:tracePt t="82883" x="10358438" y="3389313"/>
          <p14:tracePt t="82888" x="10366375" y="3397250"/>
          <p14:tracePt t="82890" x="10366375" y="3405188"/>
          <p14:tracePt t="82891" x="10366375" y="3413125"/>
          <p14:tracePt t="82893" x="10366375" y="3421063"/>
          <p14:tracePt t="82895" x="10374313" y="3421063"/>
          <p14:tracePt t="82897" x="10374313" y="3429000"/>
          <p14:tracePt t="82899" x="10382250" y="3436938"/>
          <p14:tracePt t="82902" x="10382250" y="3444875"/>
          <p14:tracePt t="82904" x="10382250" y="3452813"/>
          <p14:tracePt t="82906" x="10390188" y="3460750"/>
          <p14:tracePt t="82908" x="10390188" y="3468688"/>
          <p14:tracePt t="82909" x="10398125" y="3476625"/>
          <p14:tracePt t="82911" x="10398125" y="3484563"/>
          <p14:tracePt t="82913" x="10406063" y="3492500"/>
          <p14:tracePt t="82915" x="10406063" y="3500438"/>
          <p14:tracePt t="82917" x="10414000" y="3508375"/>
          <p14:tracePt t="82920" x="10421938" y="3516313"/>
          <p14:tracePt t="82921" x="10421938" y="3524250"/>
          <p14:tracePt t="82926" x="10437813" y="3540125"/>
          <p14:tracePt t="82927" x="10445750" y="3556000"/>
          <p14:tracePt t="82929" x="10453688" y="3563938"/>
          <p14:tracePt t="82932" x="10453688" y="3571875"/>
          <p14:tracePt t="82938" x="10477500" y="3595688"/>
          <p14:tracePt t="82942" x="10493375" y="3613150"/>
          <p14:tracePt t="82943" x="10493375" y="3621088"/>
          <p14:tracePt t="82947" x="10509250" y="3629025"/>
          <p14:tracePt t="82949" x="10525125" y="3636963"/>
          <p14:tracePt t="82952" x="10533063" y="3644900"/>
          <p14:tracePt t="82954" x="10541000" y="3652838"/>
          <p14:tracePt t="82955" x="10548938" y="3652838"/>
          <p14:tracePt t="82958" x="10556875" y="3660775"/>
          <p14:tracePt t="82974" x="10637838" y="3692525"/>
          <p14:tracePt t="82978" x="10653713" y="3700463"/>
          <p14:tracePt t="82980" x="10661650" y="3700463"/>
          <p14:tracePt t="82982" x="10669588" y="3708400"/>
          <p14:tracePt t="82983" x="10677525" y="3708400"/>
          <p14:tracePt t="82988" x="10685463" y="3716338"/>
          <p14:tracePt t="82991" x="10693400" y="3716338"/>
          <p14:tracePt t="82992" x="10701338" y="3724275"/>
          <p14:tracePt t="82995" x="10709275" y="3724275"/>
          <p14:tracePt t="82998" x="10717213" y="3732213"/>
          <p14:tracePt t="82999" x="10725150" y="3732213"/>
          <p14:tracePt t="83004" x="10733088" y="3740150"/>
          <p14:tracePt t="83007" x="10741025" y="3740150"/>
          <p14:tracePt t="83009" x="10748963" y="3748088"/>
          <p14:tracePt t="83013" x="10756900" y="3748088"/>
          <p14:tracePt t="83017" x="10764838" y="3756025"/>
          <p14:tracePt t="83020" x="10772775" y="3756025"/>
          <p14:tracePt t="83024" x="10780713" y="3756025"/>
          <p14:tracePt t="83025" x="10780713" y="3763963"/>
          <p14:tracePt t="83027" x="10788650" y="3763963"/>
          <p14:tracePt t="83029" x="10796588" y="3763963"/>
          <p14:tracePt t="83038" x="10804525" y="3771900"/>
          <p14:tracePt t="83041" x="10812463" y="3771900"/>
          <p14:tracePt t="83045" x="10820400" y="3771900"/>
          <p14:tracePt t="83049" x="10828338" y="3771900"/>
          <p14:tracePt t="83054" x="10836275" y="3771900"/>
          <p14:tracePt t="83056" x="10836275" y="3779838"/>
          <p14:tracePt t="83059" x="10844213" y="3779838"/>
          <p14:tracePt t="83064" x="10852150" y="3779838"/>
          <p14:tracePt t="83067" x="10860088" y="3779838"/>
          <p14:tracePt t="83072" x="10868025" y="3779838"/>
          <p14:tracePt t="83075" x="10875963" y="3779838"/>
          <p14:tracePt t="83079" x="10883900" y="3779838"/>
          <p14:tracePt t="83083" x="10891838" y="3779838"/>
          <p14:tracePt t="83087" x="10899775" y="3779838"/>
          <p14:tracePt t="83090" x="10907713" y="3779838"/>
          <p14:tracePt t="83095" x="10915650" y="3779838"/>
          <p14:tracePt t="83099" x="10923588" y="3779838"/>
          <p14:tracePt t="83105" x="10931525" y="3779838"/>
          <p14:tracePt t="83111" x="10939463" y="3779838"/>
          <p14:tracePt t="83117" x="10947400" y="3779838"/>
          <p14:tracePt t="83122" x="10947400" y="3771900"/>
          <p14:tracePt t="83124" x="10955338" y="3771900"/>
          <p14:tracePt t="83127" x="10963275" y="3771900"/>
          <p14:tracePt t="83129" x="10971213" y="3771900"/>
          <p14:tracePt t="83138" x="10980738" y="3771900"/>
          <p14:tracePt t="83139" x="10988675" y="3771900"/>
          <p14:tracePt t="83143" x="10996613" y="3763963"/>
          <p14:tracePt t="83145" x="11004550" y="3763963"/>
          <p14:tracePt t="83149" x="11012488" y="3763963"/>
          <p14:tracePt t="83154" x="11020425" y="3763963"/>
          <p14:tracePt t="83157" x="11028363" y="3756025"/>
          <p14:tracePt t="83159" x="11036300" y="3756025"/>
          <p14:tracePt t="83163" x="11044238" y="3756025"/>
          <p14:tracePt t="83167" x="11052175" y="3756025"/>
          <p14:tracePt t="83171" x="11060113" y="3756025"/>
          <p14:tracePt t="83173" x="11068050" y="3748088"/>
          <p14:tracePt t="83175" x="11075988" y="3748088"/>
          <p14:tracePt t="83179" x="11083925" y="3748088"/>
          <p14:tracePt t="83181" x="11091863" y="3748088"/>
          <p14:tracePt t="83187" x="11107738" y="3740150"/>
          <p14:tracePt t="83190" x="11115675" y="3740150"/>
          <p14:tracePt t="83193" x="11123613" y="3740150"/>
          <p14:tracePt t="83195" x="11131550" y="3732213"/>
          <p14:tracePt t="83199" x="11139488" y="3732213"/>
          <p14:tracePt t="83202" x="11147425" y="3724275"/>
          <p14:tracePt t="83205" x="11155363" y="3724275"/>
          <p14:tracePt t="83207" x="11163300" y="3724275"/>
          <p14:tracePt t="83209" x="11171238" y="3716338"/>
          <p14:tracePt t="83213" x="11179175" y="3716338"/>
          <p14:tracePt t="83215" x="11187113" y="3708400"/>
          <p14:tracePt t="83220" x="11195050" y="3700463"/>
          <p14:tracePt t="83221" x="11202988" y="3700463"/>
          <p14:tracePt t="83224" x="11202988" y="3692525"/>
          <p14:tracePt t="83225" x="11210925" y="3692525"/>
          <p14:tracePt t="83227" x="11218863" y="3692525"/>
          <p14:tracePt t="83229" x="11226800" y="3684588"/>
          <p14:tracePt t="83233" x="11234738" y="3676650"/>
          <p14:tracePt t="83237" x="11250613" y="3668713"/>
          <p14:tracePt t="83242" x="11258550" y="3660775"/>
          <p14:tracePt t="83243" x="11266488" y="3660775"/>
          <p14:tracePt t="83246" x="11274425" y="3652838"/>
          <p14:tracePt t="83249" x="11282363" y="3644900"/>
          <p14:tracePt t="83252" x="11290300" y="3644900"/>
          <p14:tracePt t="83256" x="11306175" y="3636963"/>
          <p14:tracePt t="83257" x="11314113" y="3629025"/>
          <p14:tracePt t="83261" x="11323638" y="3629025"/>
          <p14:tracePt t="83264" x="11331575" y="3621088"/>
          <p14:tracePt t="83265" x="11339513" y="3613150"/>
          <p14:tracePt t="83267" x="11347450" y="3613150"/>
          <p14:tracePt t="83274" x="11363325" y="3595688"/>
          <p14:tracePt t="83278" x="11371263" y="3587750"/>
          <p14:tracePt t="83280" x="11379200" y="3587750"/>
          <p14:tracePt t="83283" x="11387138" y="3579813"/>
          <p14:tracePt t="83285" x="11395075" y="3579813"/>
          <p14:tracePt t="83287" x="11395075" y="3571875"/>
          <p14:tracePt t="83289" x="11403013" y="3571875"/>
          <p14:tracePt t="83293" x="11410950" y="3563938"/>
          <p14:tracePt t="83297" x="11418888" y="3563938"/>
          <p14:tracePt t="83299" x="11426825" y="3556000"/>
          <p14:tracePt t="83303" x="11434763" y="3548063"/>
          <p14:tracePt t="83309" x="11442700" y="3540125"/>
          <p14:tracePt t="83313" x="11450638" y="3540125"/>
          <p14:tracePt t="83317" x="11450638" y="3532188"/>
          <p14:tracePt t="83319" x="11458575" y="3532188"/>
          <p14:tracePt t="83327" x="11466513" y="3524250"/>
          <p14:tracePt t="83336" x="11474450" y="3524250"/>
          <p14:tracePt t="83339" x="11474450" y="3516313"/>
          <p14:tracePt t="83347" x="11482388" y="3516313"/>
          <p14:tracePt t="83349" x="11482388" y="3508375"/>
          <p14:tracePt t="83359" x="11490325" y="3500438"/>
          <p14:tracePt t="83370" x="11490325" y="3492500"/>
          <p14:tracePt t="83373" x="11498263" y="3492500"/>
          <p14:tracePt t="83379" x="11498263" y="3484563"/>
          <p14:tracePt t="83387" x="11506200" y="3484563"/>
          <p14:tracePt t="83389" x="11506200" y="3476625"/>
          <p14:tracePt t="83397" x="11506200" y="3468688"/>
          <p14:tracePt t="83399" x="11514138" y="3468688"/>
          <p14:tracePt t="83405" x="11514138" y="3460750"/>
          <p14:tracePt t="83409" x="11514138" y="3452813"/>
          <p14:tracePt t="83412" x="11522075" y="3452813"/>
          <p14:tracePt t="83415" x="11522075" y="3444875"/>
          <p14:tracePt t="83423" x="11522075" y="3436938"/>
          <p14:tracePt t="83425" x="11530013" y="3436938"/>
          <p14:tracePt t="83429" x="11530013" y="3429000"/>
          <p14:tracePt t="83438" x="11530013" y="3421063"/>
          <p14:tracePt t="83441" x="11530013" y="3413125"/>
          <p14:tracePt t="83449" x="11530013" y="3405188"/>
          <p14:tracePt t="83455" x="11530013" y="3397250"/>
          <p14:tracePt t="83459" x="11530013" y="3389313"/>
          <p14:tracePt t="83461" x="11530013" y="3381375"/>
          <p14:tracePt t="83466" x="11530013" y="3373438"/>
          <p14:tracePt t="83470" x="11530013" y="3365500"/>
          <p14:tracePt t="83472" x="11522075" y="3357563"/>
          <p14:tracePt t="83475" x="11522075" y="3349625"/>
          <p14:tracePt t="83479" x="11522075" y="3341688"/>
          <p14:tracePt t="83481" x="11514138" y="3341688"/>
          <p14:tracePt t="83483" x="11514138" y="3333750"/>
          <p14:tracePt t="83488" x="11514138" y="3325813"/>
          <p14:tracePt t="83490" x="11506200" y="3325813"/>
          <p14:tracePt t="83491" x="11506200" y="3317875"/>
          <p14:tracePt t="83495" x="11498263" y="3309938"/>
          <p14:tracePt t="83499" x="11490325" y="3302000"/>
          <p14:tracePt t="83508" x="11474450" y="3294063"/>
          <p14:tracePt t="83509" x="11474450" y="3286125"/>
          <p14:tracePt t="83511" x="11466513" y="3286125"/>
          <p14:tracePt t="83516" x="11458575" y="3278188"/>
          <p14:tracePt t="83517" x="11450638" y="3278188"/>
          <p14:tracePt t="83522" x="11442700" y="3270250"/>
          <p14:tracePt t="83525" x="11434763" y="3262313"/>
          <p14:tracePt t="83527" x="11426825" y="3252788"/>
          <p14:tracePt t="83530" x="11418888" y="3252788"/>
          <p14:tracePt t="83531" x="11418888" y="3244850"/>
          <p14:tracePt t="83533" x="11410950" y="3244850"/>
          <p14:tracePt t="83538" x="11403013" y="3236913"/>
          <p14:tracePt t="83540" x="11395075" y="3236913"/>
          <p14:tracePt t="83542" x="11387138" y="3228975"/>
          <p14:tracePt t="83545" x="11379200" y="3228975"/>
          <p14:tracePt t="83547" x="11371263" y="3228975"/>
          <p14:tracePt t="83549" x="11363325" y="3221038"/>
          <p14:tracePt t="83554" x="11355388" y="3221038"/>
          <p14:tracePt t="83558" x="11339513" y="3213100"/>
          <p14:tracePt t="83561" x="11331575" y="3213100"/>
          <p14:tracePt t="83563" x="11323638" y="3205163"/>
          <p14:tracePt t="83565" x="11314113" y="3205163"/>
          <p14:tracePt t="83567" x="11306175" y="3205163"/>
          <p14:tracePt t="83570" x="11298238" y="3205163"/>
          <p14:tracePt t="83572" x="11290300" y="3205163"/>
          <p14:tracePt t="83574" x="11282363" y="3197225"/>
          <p14:tracePt t="83577" x="11274425" y="3197225"/>
          <p14:tracePt t="83579" x="11266488" y="3197225"/>
          <p14:tracePt t="83581" x="11258550" y="3189288"/>
          <p14:tracePt t="83583" x="11250613" y="3189288"/>
          <p14:tracePt t="83587" x="11242675" y="3189288"/>
          <p14:tracePt t="83592" x="11226800" y="3181350"/>
          <p14:tracePt t="83599" x="11218863" y="3181350"/>
          <p14:tracePt t="83601" x="11210925" y="3181350"/>
          <p14:tracePt t="83607" x="11202988" y="3173413"/>
          <p14:tracePt t="83609" x="11195050" y="3173413"/>
          <p14:tracePt t="83615" x="11187113" y="3173413"/>
          <p14:tracePt t="83620" x="11179175" y="3173413"/>
          <p14:tracePt t="83623" x="11179175" y="3165475"/>
          <p14:tracePt t="83625" x="11171238" y="3165475"/>
          <p14:tracePt t="83629" x="11163300" y="3165475"/>
          <p14:tracePt t="83633" x="11155363" y="3165475"/>
          <p14:tracePt t="83638" x="11147425" y="3157538"/>
          <p14:tracePt t="83641" x="11139488" y="3157538"/>
          <p14:tracePt t="83645" x="11131550" y="3157538"/>
          <p14:tracePt t="83649" x="11123613" y="3157538"/>
          <p14:tracePt t="83651" x="11115675" y="3149600"/>
          <p14:tracePt t="83655" x="11107738" y="3149600"/>
          <p14:tracePt t="83659" x="11099800" y="3149600"/>
          <p14:tracePt t="83663" x="11091863" y="3149600"/>
          <p14:tracePt t="83667" x="11083925" y="3141663"/>
          <p14:tracePt t="83672" x="11075988" y="3141663"/>
          <p14:tracePt t="83673" x="11068050" y="3141663"/>
          <p14:tracePt t="83677" x="11060113" y="3141663"/>
          <p14:tracePt t="83679" x="11052175" y="3141663"/>
          <p14:tracePt t="83683" x="11044238" y="3133725"/>
          <p14:tracePt t="83688" x="11028363" y="3133725"/>
          <p14:tracePt t="83690" x="11020425" y="3133725"/>
          <p14:tracePt t="83693" x="11012488" y="3133725"/>
          <p14:tracePt t="83695" x="11004550" y="3133725"/>
          <p14:tracePt t="83697" x="10996613" y="3133725"/>
          <p14:tracePt t="83699" x="10988675" y="3133725"/>
          <p14:tracePt t="83704" x="10980738" y="3133725"/>
          <p14:tracePt t="83706" x="10971213" y="3133725"/>
          <p14:tracePt t="83707" x="10963275" y="3141663"/>
          <p14:tracePt t="83709" x="10955338" y="3141663"/>
          <p14:tracePt t="83711" x="10947400" y="3141663"/>
          <p14:tracePt t="83713" x="10939463" y="3141663"/>
          <p14:tracePt t="83717" x="10931525" y="3141663"/>
          <p14:tracePt t="83721" x="10915650" y="3141663"/>
          <p14:tracePt t="83723" x="10907713" y="3141663"/>
          <p14:tracePt t="83725" x="10891838" y="3141663"/>
          <p14:tracePt t="83727" x="10883900" y="3141663"/>
          <p14:tracePt t="83729" x="10875963" y="3141663"/>
          <p14:tracePt t="83732" x="10868025" y="3141663"/>
          <p14:tracePt t="83733" x="10860088" y="3149600"/>
          <p14:tracePt t="83737" x="10844213" y="3149600"/>
          <p14:tracePt t="83740" x="10836275" y="3149600"/>
          <p14:tracePt t="83741" x="10828338" y="3149600"/>
          <p14:tracePt t="83743" x="10820400" y="3149600"/>
          <p14:tracePt t="83747" x="10812463" y="3157538"/>
          <p14:tracePt t="83749" x="10804525" y="3157538"/>
          <p14:tracePt t="83751" x="10796588" y="3157538"/>
          <p14:tracePt t="83754" x="10788650" y="3157538"/>
          <p14:tracePt t="83756" x="10780713" y="3157538"/>
          <p14:tracePt t="83757" x="10772775" y="3165475"/>
          <p14:tracePt t="83759" x="10764838" y="3165475"/>
          <p14:tracePt t="83763" x="10756900" y="3165475"/>
          <p14:tracePt t="83765" x="10748963" y="3173413"/>
          <p14:tracePt t="83767" x="10741025" y="3173413"/>
          <p14:tracePt t="83770" x="10733088" y="3173413"/>
          <p14:tracePt t="83772" x="10733088" y="3181350"/>
          <p14:tracePt t="83774" x="10725150" y="3181350"/>
          <p14:tracePt t="83775" x="10717213" y="3181350"/>
          <p14:tracePt t="83779" x="10709275" y="3181350"/>
          <p14:tracePt t="83781" x="10701338" y="3189288"/>
          <p14:tracePt t="83787" x="10693400" y="3189288"/>
          <p14:tracePt t="83790" x="10685463" y="3189288"/>
          <p14:tracePt t="83791" x="10685463" y="3197225"/>
          <p14:tracePt t="83794" x="10677525" y="3197225"/>
          <p14:tracePt t="83797" x="10669588" y="3197225"/>
          <p14:tracePt t="83802" x="10661650" y="3197225"/>
          <p14:tracePt t="83806" x="10661650" y="3205163"/>
          <p14:tracePt t="83809" x="10653713" y="3205163"/>
          <p14:tracePt t="83815" x="10645775" y="3205163"/>
          <p14:tracePt t="83820" x="10645775" y="3213100"/>
          <p14:tracePt t="83823" x="10637838" y="3213100"/>
          <p14:tracePt t="83833" x="10629900" y="3213100"/>
          <p14:tracePt t="83837" x="10629900" y="3221038"/>
          <p14:tracePt t="83841" x="10620375" y="3221038"/>
          <p14:tracePt t="83847" x="10612438" y="3221038"/>
          <p14:tracePt t="83849" x="10612438" y="3228975"/>
          <p14:tracePt t="83852" x="10604500" y="3228975"/>
          <p14:tracePt t="83857" x="10596563" y="3236913"/>
          <p14:tracePt t="83859" x="10588625" y="3236913"/>
          <p14:tracePt t="83863" x="10580688" y="3244850"/>
          <p14:tracePt t="83867" x="10572750" y="3244850"/>
          <p14:tracePt t="83870" x="10572750" y="3252788"/>
          <p14:tracePt t="83873" x="10564813" y="3252788"/>
          <p14:tracePt t="83875" x="10564813" y="3262313"/>
          <p14:tracePt t="83877" x="10556875" y="3262313"/>
          <p14:tracePt t="83879" x="10548938" y="3270250"/>
          <p14:tracePt t="83888" x="10541000" y="3278188"/>
          <p14:tracePt t="83891" x="10533063" y="3278188"/>
          <p14:tracePt t="83893" x="10533063" y="3286125"/>
          <p14:tracePt t="83896" x="10525125" y="3286125"/>
          <p14:tracePt t="83899" x="10525125" y="3294063"/>
          <p14:tracePt t="83901" x="10517188" y="3294063"/>
          <p14:tracePt t="83905" x="10517188" y="3302000"/>
          <p14:tracePt t="83908" x="10509250" y="3302000"/>
          <p14:tracePt t="83911" x="10509250" y="3309938"/>
          <p14:tracePt t="83915" x="10501313" y="3309938"/>
          <p14:tracePt t="83920" x="10501313" y="3317875"/>
          <p14:tracePt t="83922" x="10493375" y="3317875"/>
          <p14:tracePt t="83925" x="10493375" y="3325813"/>
          <p14:tracePt t="83929" x="10485438" y="3333750"/>
          <p14:tracePt t="83937" x="10485438" y="3341688"/>
          <p14:tracePt t="83940" x="10477500" y="3341688"/>
          <p14:tracePt t="83942" x="10477500" y="3349625"/>
          <p14:tracePt t="83947" x="10477500" y="3357563"/>
          <p14:tracePt t="83949" x="10469563" y="3357563"/>
          <p14:tracePt t="83954" x="10469563" y="3365500"/>
          <p14:tracePt t="83959" x="10469563" y="3373438"/>
          <p14:tracePt t="83974" x="10461625" y="3389313"/>
          <p14:tracePt t="83981" x="10461625" y="3397250"/>
          <p14:tracePt t="83987" x="10461625" y="3405188"/>
          <p14:tracePt t="83989" x="10453688" y="3405188"/>
          <p14:tracePt t="83993" x="10453688" y="3413125"/>
          <p14:tracePt t="83999" x="10453688" y="3421063"/>
          <p14:tracePt t="84006" x="10453688" y="3429000"/>
          <p14:tracePt t="84011" x="10453688" y="3436938"/>
          <p14:tracePt t="84017" x="10453688" y="3444875"/>
          <p14:tracePt t="84023" x="10453688" y="3452813"/>
          <p14:tracePt t="84029" x="10453688" y="3460750"/>
          <p14:tracePt t="84037" x="10453688" y="3468688"/>
          <p14:tracePt t="84043" x="10453688" y="3476625"/>
          <p14:tracePt t="84051" x="10453688" y="3484563"/>
          <p14:tracePt t="84060" x="10453688" y="3492500"/>
          <p14:tracePt t="84070" x="10453688" y="3500438"/>
          <p14:tracePt t="84077" x="10453688" y="3508375"/>
          <p14:tracePt t="84081" x="10453688" y="3516313"/>
          <p14:tracePt t="84083" x="10461625" y="3516313"/>
          <p14:tracePt t="84087" x="10461625" y="3524250"/>
          <p14:tracePt t="84091" x="10461625" y="3532188"/>
          <p14:tracePt t="84093" x="10469563" y="3532188"/>
          <p14:tracePt t="84095" x="10469563" y="3540125"/>
          <p14:tracePt t="84099" x="10469563" y="3548063"/>
          <p14:tracePt t="84101" x="10477500" y="3548063"/>
          <p14:tracePt t="84104" x="10477500" y="3556000"/>
          <p14:tracePt t="84107" x="10477500" y="3563938"/>
          <p14:tracePt t="84109" x="10485438" y="3571875"/>
          <p14:tracePt t="84113" x="10485438" y="3579813"/>
          <p14:tracePt t="84117" x="10493375" y="3587750"/>
          <p14:tracePt t="84122" x="10493375" y="3595688"/>
          <p14:tracePt t="84124" x="10501313" y="3595688"/>
          <p14:tracePt t="84125" x="10501313" y="3605213"/>
          <p14:tracePt t="84129" x="10509250" y="3613150"/>
          <p14:tracePt t="84131" x="10509250" y="3621088"/>
          <p14:tracePt t="84137" x="10517188" y="3629025"/>
          <p14:tracePt t="84140" x="10525125" y="3636963"/>
          <p14:tracePt t="84141" x="10525125" y="3644900"/>
          <p14:tracePt t="84143" x="10533063" y="3652838"/>
          <p14:tracePt t="84147" x="10541000" y="3660775"/>
          <p14:tracePt t="84149" x="10548938" y="3668713"/>
          <p14:tracePt t="84153" x="10556875" y="3676650"/>
          <p14:tracePt t="84156" x="10564813" y="3684588"/>
          <p14:tracePt t="84159" x="10572750" y="3692525"/>
          <p14:tracePt t="84161" x="10580688" y="3700463"/>
          <p14:tracePt t="84163" x="10588625" y="3700463"/>
          <p14:tracePt t="84165" x="10596563" y="3708400"/>
          <p14:tracePt t="84167" x="10604500" y="3716338"/>
          <p14:tracePt t="84169" x="10612438" y="3716338"/>
          <p14:tracePt t="84171" x="10620375" y="3724275"/>
          <p14:tracePt t="84173" x="10629900" y="3724275"/>
          <p14:tracePt t="84175" x="10637838" y="3732213"/>
          <p14:tracePt t="84177" x="10645775" y="3732213"/>
          <p14:tracePt t="84179" x="10653713" y="3740150"/>
          <p14:tracePt t="84183" x="10661650" y="3748088"/>
          <p14:tracePt t="84186" x="10669588" y="3748088"/>
          <p14:tracePt t="84187" x="10677525" y="3756025"/>
          <p14:tracePt t="84189" x="10685463" y="3756025"/>
          <p14:tracePt t="84191" x="10685463" y="3763963"/>
          <p14:tracePt t="84193" x="10693400" y="3763963"/>
          <p14:tracePt t="84195" x="10701338" y="3771900"/>
          <p14:tracePt t="84197" x="10709275" y="3771900"/>
          <p14:tracePt t="84199" x="10717213" y="3771900"/>
          <p14:tracePt t="84201" x="10717213" y="3779838"/>
          <p14:tracePt t="84203" x="10725150" y="3779838"/>
          <p14:tracePt t="84205" x="10733088" y="3779838"/>
          <p14:tracePt t="84207" x="10741025" y="3787775"/>
          <p14:tracePt t="84209" x="10748963" y="3787775"/>
          <p14:tracePt t="84213" x="10756900" y="3795713"/>
          <p14:tracePt t="84215" x="10764838" y="3795713"/>
          <p14:tracePt t="84217" x="10772775" y="3795713"/>
          <p14:tracePt t="84219" x="10780713" y="3803650"/>
          <p14:tracePt t="84223" x="10788650" y="3803650"/>
          <p14:tracePt t="84225" x="10796588" y="3803650"/>
          <p14:tracePt t="84227" x="10796588" y="3811588"/>
          <p14:tracePt t="84229" x="10804525" y="3811588"/>
          <p14:tracePt t="84233" x="10812463" y="3811588"/>
          <p14:tracePt t="84236" x="10820400" y="3811588"/>
          <p14:tracePt t="84238" x="10820400" y="3819525"/>
          <p14:tracePt t="84239" x="10828338" y="3819525"/>
          <p14:tracePt t="84243" x="10836275" y="3819525"/>
          <p14:tracePt t="84245" x="10844213" y="3827463"/>
          <p14:tracePt t="84249" x="10852150" y="3827463"/>
          <p14:tracePt t="84253" x="10860088" y="3827463"/>
          <p14:tracePt t="84255" x="10868025" y="3835400"/>
          <p14:tracePt t="84259" x="10875963" y="3835400"/>
          <p14:tracePt t="84261" x="10883900" y="3835400"/>
          <p14:tracePt t="84265" x="10891838" y="3835400"/>
          <p14:tracePt t="84267" x="10899775" y="3843338"/>
          <p14:tracePt t="84269" x="10907713" y="3843338"/>
          <p14:tracePt t="84273" x="10915650" y="3843338"/>
          <p14:tracePt t="84277" x="10923588" y="3843338"/>
          <p14:tracePt t="84279" x="10931525" y="3843338"/>
          <p14:tracePt t="84283" x="10939463" y="3851275"/>
          <p14:tracePt t="84285" x="10947400" y="3851275"/>
          <p14:tracePt t="84287" x="10955338" y="3851275"/>
          <p14:tracePt t="84291" x="10963275" y="3851275"/>
          <p14:tracePt t="84293" x="10971213" y="3851275"/>
          <p14:tracePt t="84295" x="10980738" y="3851275"/>
          <p14:tracePt t="84299" x="10996613" y="3851275"/>
          <p14:tracePt t="84301" x="10996613" y="3859213"/>
          <p14:tracePt t="84303" x="11004550" y="3859213"/>
          <p14:tracePt t="84305" x="11012488" y="3859213"/>
          <p14:tracePt t="84307" x="11020425" y="3859213"/>
          <p14:tracePt t="84309" x="11028363" y="3859213"/>
          <p14:tracePt t="84311" x="11036300" y="3859213"/>
          <p14:tracePt t="84313" x="11044238" y="3859213"/>
          <p14:tracePt t="84315" x="11052175" y="3859213"/>
          <p14:tracePt t="84317" x="11060113" y="3859213"/>
          <p14:tracePt t="84319" x="11068050" y="3859213"/>
          <p14:tracePt t="84321" x="11075988" y="3859213"/>
          <p14:tracePt t="84323" x="11083925" y="3859213"/>
          <p14:tracePt t="84325" x="11099800" y="3859213"/>
          <p14:tracePt t="84327" x="11107738" y="3859213"/>
          <p14:tracePt t="84329" x="11115675" y="3859213"/>
          <p14:tracePt t="84331" x="11123613" y="3859213"/>
          <p14:tracePt t="84333" x="11131550" y="3859213"/>
          <p14:tracePt t="84336" x="11147425" y="3859213"/>
          <p14:tracePt t="84337" x="11155363" y="3859213"/>
          <p14:tracePt t="84339" x="11163300" y="3859213"/>
          <p14:tracePt t="84341" x="11171238" y="3859213"/>
          <p14:tracePt t="84343" x="11179175" y="3859213"/>
          <p14:tracePt t="84345" x="11195050" y="3859213"/>
          <p14:tracePt t="84347" x="11202988" y="3859213"/>
          <p14:tracePt t="84349" x="11210925" y="3859213"/>
          <p14:tracePt t="84351" x="11218863" y="3859213"/>
          <p14:tracePt t="84353" x="11226800" y="3859213"/>
          <p14:tracePt t="84355" x="11234738" y="3859213"/>
          <p14:tracePt t="84357" x="11242675" y="3859213"/>
          <p14:tracePt t="84359" x="11250613" y="3851275"/>
          <p14:tracePt t="84361" x="11258550" y="3851275"/>
          <p14:tracePt t="84363" x="11266488" y="3851275"/>
          <p14:tracePt t="84367" x="11274425" y="3851275"/>
          <p14:tracePt t="84369" x="11282363" y="3851275"/>
          <p14:tracePt t="84371" x="11290300" y="3851275"/>
          <p14:tracePt t="84375" x="11298238" y="3843338"/>
          <p14:tracePt t="84377" x="11306175" y="3843338"/>
          <p14:tracePt t="84381" x="11314113" y="3843338"/>
          <p14:tracePt t="84386" x="11323638" y="3835400"/>
          <p14:tracePt t="84389" x="11331575" y="3835400"/>
          <p14:tracePt t="84393" x="11339513" y="3827463"/>
          <p14:tracePt t="84399" x="11347450" y="3819525"/>
          <p14:tracePt t="84403" x="11355388" y="3819525"/>
          <p14:tracePt t="84405" x="11355388" y="3811588"/>
          <p14:tracePt t="84409" x="11363325" y="3811588"/>
          <p14:tracePt t="84411" x="11363325" y="3803650"/>
          <p14:tracePt t="84415" x="11371263" y="3795713"/>
          <p14:tracePt t="84421" x="11379200" y="3787775"/>
          <p14:tracePt t="84425" x="11387138" y="3779838"/>
          <p14:tracePt t="84429" x="11395075" y="3771900"/>
          <p14:tracePt t="84433" x="11403013" y="3763963"/>
          <p14:tracePt t="84438" x="11410950" y="3756025"/>
          <p14:tracePt t="84441" x="11418888" y="3748088"/>
          <p14:tracePt t="84442" x="11418888" y="3740150"/>
          <p14:tracePt t="84443" x="11426825" y="3732213"/>
          <p14:tracePt t="84447" x="11434763" y="3724275"/>
          <p14:tracePt t="84449" x="11442700" y="3716338"/>
          <p14:tracePt t="84452" x="11442700" y="3708400"/>
          <p14:tracePt t="84454" x="11450638" y="3700463"/>
          <p14:tracePt t="84456" x="11458575" y="3692525"/>
          <p14:tracePt t="84459" x="11474450" y="3676650"/>
          <p14:tracePt t="84463" x="11482388" y="3668713"/>
          <p14:tracePt t="84465" x="11490325" y="3660775"/>
          <p14:tracePt t="84467" x="11498263" y="3652838"/>
          <p14:tracePt t="84470" x="11506200" y="3644900"/>
          <p14:tracePt t="84472" x="11506200" y="3636963"/>
          <p14:tracePt t="84476" x="11522075" y="3621088"/>
          <p14:tracePt t="84478" x="11530013" y="3621088"/>
          <p14:tracePt t="84479" x="11537950" y="3605213"/>
          <p14:tracePt t="84482" x="11545888" y="3605213"/>
          <p14:tracePt t="84483" x="11545888" y="3595688"/>
          <p14:tracePt t="84488" x="11561763" y="3587750"/>
          <p14:tracePt t="84489" x="11569700" y="3579813"/>
          <p14:tracePt t="84492" x="11577638" y="3579813"/>
          <p14:tracePt t="84497" x="11585575" y="3571875"/>
          <p14:tracePt t="84499" x="11593513" y="3563938"/>
          <p14:tracePt t="84502" x="11601450" y="3563938"/>
          <p14:tracePt t="84504" x="11601450" y="3556000"/>
          <p14:tracePt t="84508" x="11609388" y="3548063"/>
          <p14:tracePt t="84511" x="11617325" y="3548063"/>
          <p14:tracePt t="84515" x="11617325" y="3540125"/>
          <p14:tracePt t="84521" x="11625263" y="3540125"/>
          <p14:tracePt t="84522" x="11625263" y="3532188"/>
          <p14:tracePt t="84527" x="11633200" y="3532188"/>
          <p14:tracePt t="84531" x="11633200" y="3524250"/>
          <p14:tracePt t="84538" x="11641138" y="3524250"/>
          <p14:tracePt t="84543" x="11641138" y="3516313"/>
          <p14:tracePt t="84549" x="11641138" y="3508375"/>
          <p14:tracePt t="84554" x="11649075" y="3500438"/>
          <p14:tracePt t="84556" x="11649075" y="3492500"/>
          <p14:tracePt t="84559" x="11649075" y="3484563"/>
          <p14:tracePt t="84564" x="11649075" y="3476625"/>
          <p14:tracePt t="84567" x="11649075" y="3468688"/>
          <p14:tracePt t="84571" x="11649075" y="3460750"/>
          <p14:tracePt t="84575" x="11649075" y="3452813"/>
          <p14:tracePt t="84579" x="11649075" y="3444875"/>
          <p14:tracePt t="84581" x="11649075" y="3436938"/>
          <p14:tracePt t="84587" x="11649075" y="3429000"/>
          <p14:tracePt t="84590" x="11649075" y="3421063"/>
          <p14:tracePt t="84593" x="11649075" y="3413125"/>
          <p14:tracePt t="84595" x="11649075" y="3405188"/>
          <p14:tracePt t="84599" x="11641138" y="3397250"/>
          <p14:tracePt t="84604" x="11641138" y="3389313"/>
          <p14:tracePt t="84607" x="11641138" y="3381375"/>
          <p14:tracePt t="84611" x="11633200" y="3373438"/>
          <p14:tracePt t="84615" x="11633200" y="3365500"/>
          <p14:tracePt t="84620" x="11625263" y="3357563"/>
          <p14:tracePt t="84625" x="11625263" y="3349625"/>
          <p14:tracePt t="84627" x="11617325" y="3349625"/>
          <p14:tracePt t="84629" x="11617325" y="3341688"/>
          <p14:tracePt t="84633" x="11609388" y="3341688"/>
          <p14:tracePt t="84637" x="11609388" y="3333750"/>
          <p14:tracePt t="84639" x="11601450" y="3325813"/>
          <p14:tracePt t="84643" x="11593513" y="3325813"/>
          <p14:tracePt t="84645" x="11593513" y="3317875"/>
          <p14:tracePt t="84647" x="11585575" y="3317875"/>
          <p14:tracePt t="84649" x="11585575" y="3309938"/>
          <p14:tracePt t="84651" x="11577638" y="3309938"/>
          <p14:tracePt t="84654" x="11577638" y="3302000"/>
          <p14:tracePt t="84655" x="11569700" y="3302000"/>
          <p14:tracePt t="84659" x="11561763" y="3294063"/>
          <p14:tracePt t="84662" x="11553825" y="3294063"/>
          <p14:tracePt t="84663" x="11553825" y="3286125"/>
          <p14:tracePt t="84665" x="11545888" y="3286125"/>
          <p14:tracePt t="84667" x="11537950" y="3286125"/>
          <p14:tracePt t="84672" x="11530013" y="3278188"/>
          <p14:tracePt t="84675" x="11522075" y="3270250"/>
          <p14:tracePt t="84676" x="11514138" y="3270250"/>
          <p14:tracePt t="84677" x="11506200" y="3270250"/>
          <p14:tracePt t="84679" x="11498263" y="3262313"/>
          <p14:tracePt t="84683" x="11490325" y="3252788"/>
          <p14:tracePt t="84688" x="11474450" y="3252788"/>
          <p14:tracePt t="84690" x="11466513" y="3244850"/>
          <p14:tracePt t="84692" x="11458575" y="3244850"/>
          <p14:tracePt t="84693" x="11450638" y="3244850"/>
          <p14:tracePt t="84695" x="11442700" y="3236913"/>
          <p14:tracePt t="84698" x="11434763" y="3236913"/>
          <p14:tracePt t="84699" x="11426825" y="3228975"/>
          <p14:tracePt t="84702" x="11418888" y="3228975"/>
          <p14:tracePt t="84704" x="11410950" y="3228975"/>
          <p14:tracePt t="84706" x="11403013" y="3221038"/>
          <p14:tracePt t="84708" x="11395075" y="3221038"/>
          <p14:tracePt t="84710" x="11387138" y="3221038"/>
          <p14:tracePt t="84712" x="11379200" y="3213100"/>
          <p14:tracePt t="84713" x="11371263" y="3213100"/>
          <p14:tracePt t="84715" x="11363325" y="3213100"/>
          <p14:tracePt t="84717" x="11355388" y="3213100"/>
          <p14:tracePt t="84720" x="11347450" y="3205163"/>
          <p14:tracePt t="84721" x="11339513" y="3205163"/>
          <p14:tracePt t="84724" x="11331575" y="3205163"/>
          <p14:tracePt t="84725" x="11323638" y="3205163"/>
          <p14:tracePt t="84727" x="11323638" y="3197225"/>
          <p14:tracePt t="84729" x="11314113" y="3197225"/>
          <p14:tracePt t="84732" x="11306175" y="3197225"/>
          <p14:tracePt t="84733" x="11298238" y="3197225"/>
          <p14:tracePt t="84738" x="11290300" y="3189288"/>
          <p14:tracePt t="84741" x="11282363" y="3189288"/>
          <p14:tracePt t="84746" x="11274425" y="3189288"/>
          <p14:tracePt t="84748" x="11274425" y="3181350"/>
          <p14:tracePt t="84749" x="11266488" y="3181350"/>
          <p14:tracePt t="84757" x="11258550" y="3181350"/>
          <p14:tracePt t="84765" x="11250613" y="3181350"/>
          <p14:tracePt t="84788" x="11250613" y="3173413"/>
          <p14:tracePt t="84791" x="11242675" y="3173413"/>
          <p14:tracePt t="84805" x="11234738" y="3173413"/>
          <p14:tracePt t="84824" x="11226800" y="3173413"/>
          <p14:tracePt t="84837" x="11218863" y="3173413"/>
          <p14:tracePt t="84843" x="11210925" y="3173413"/>
          <p14:tracePt t="84847" x="11202988" y="3173413"/>
          <p14:tracePt t="84851" x="11195050" y="3173413"/>
          <p14:tracePt t="84856" x="11187113" y="3173413"/>
          <p14:tracePt t="84859" x="11179175" y="3173413"/>
          <p14:tracePt t="84861" x="11171238" y="3173413"/>
          <p14:tracePt t="84865" x="11163300" y="3173413"/>
          <p14:tracePt t="84870" x="11155363" y="3173413"/>
          <p14:tracePt t="84873" x="11147425" y="3173413"/>
          <p14:tracePt t="84878" x="11139488" y="3165475"/>
          <p14:tracePt t="84879" x="11131550" y="3165475"/>
          <p14:tracePt t="84888" x="11123613" y="3165475"/>
          <p14:tracePt t="84893" x="11115675" y="3165475"/>
          <p14:tracePt t="85905" x="11115675" y="3173413"/>
          <p14:tracePt t="85908" x="11123613" y="3173413"/>
          <p14:tracePt t="85910" x="11123613" y="3181350"/>
          <p14:tracePt t="85913" x="11123613" y="3189288"/>
          <p14:tracePt t="85914" x="11131550" y="3189288"/>
          <p14:tracePt t="85915" x="11131550" y="3197225"/>
          <p14:tracePt t="85917" x="11139488" y="3197225"/>
          <p14:tracePt t="85921" x="11139488" y="3205163"/>
          <p14:tracePt t="85923" x="11147425" y="3213100"/>
          <p14:tracePt t="85926" x="11147425" y="3221038"/>
          <p14:tracePt t="85927" x="11155363" y="3221038"/>
          <p14:tracePt t="85929" x="11155363" y="3228975"/>
          <p14:tracePt t="85931" x="11163300" y="3236913"/>
          <p14:tracePt t="85938" x="11179175" y="3252788"/>
          <p14:tracePt t="85942" x="11187113" y="3270250"/>
          <p14:tracePt t="85943" x="11195050" y="3278188"/>
          <p14:tracePt t="85946" x="11195050" y="3286125"/>
          <p14:tracePt t="85949" x="11202988" y="3294063"/>
          <p14:tracePt t="85955" x="11226800" y="3317875"/>
          <p14:tracePt t="85958" x="11242675" y="3341688"/>
          <p14:tracePt t="85959" x="11250613" y="3349625"/>
          <p14:tracePt t="85962" x="11258550" y="3357563"/>
          <p14:tracePt t="85964" x="11258550" y="3373438"/>
          <p14:tracePt t="85974" x="11298238" y="3429000"/>
          <p14:tracePt t="85975" x="11306175" y="3436938"/>
          <p14:tracePt t="85978" x="11314113" y="3444875"/>
          <p14:tracePt t="85980" x="11323638" y="3460750"/>
          <p14:tracePt t="85982" x="11331575" y="3468688"/>
          <p14:tracePt t="85983" x="11331575" y="3476625"/>
          <p14:tracePt t="85988" x="11347450" y="3500438"/>
          <p14:tracePt t="85989" x="11355388" y="3508375"/>
          <p14:tracePt t="85994" x="11363325" y="3532188"/>
          <p14:tracePt t="85996" x="11371263" y="3540125"/>
          <p14:tracePt t="85998" x="11371263" y="3548063"/>
          <p14:tracePt t="85999" x="11379200" y="3563938"/>
          <p14:tracePt t="86001" x="11387138" y="3571875"/>
          <p14:tracePt t="86004" x="11387138" y="3579813"/>
          <p14:tracePt t="86006" x="11395075" y="3595688"/>
          <p14:tracePt t="86007" x="11395075" y="3605213"/>
          <p14:tracePt t="86011" x="11403013" y="3629025"/>
          <p14:tracePt t="86014" x="11410950" y="3636963"/>
          <p14:tracePt t="86015" x="11418888" y="3652838"/>
          <p14:tracePt t="86017" x="11418888" y="3660775"/>
          <p14:tracePt t="86020" x="11418888" y="3668713"/>
          <p14:tracePt t="86022" x="11426825" y="3684588"/>
          <p14:tracePt t="86024" x="11426825" y="3692525"/>
          <p14:tracePt t="86028" x="11434763" y="3708400"/>
          <p14:tracePt t="86030" x="11434763" y="3716338"/>
          <p14:tracePt t="86032" x="11434763" y="3724275"/>
          <p14:tracePt t="86033" x="11434763" y="3732213"/>
          <p14:tracePt t="86037" x="11442700" y="3740150"/>
          <p14:tracePt t="86042" x="11442700" y="3756025"/>
          <p14:tracePt t="86044" x="11442700" y="3763963"/>
          <p14:tracePt t="86047" x="11442700" y="3771900"/>
          <p14:tracePt t="86049" x="11442700" y="3779838"/>
          <p14:tracePt t="86052" x="11450638" y="3787775"/>
          <p14:tracePt t="86056" x="11450638" y="3795713"/>
          <p14:tracePt t="86060" x="11450638" y="3811588"/>
          <p14:tracePt t="86062" x="11450638" y="3819525"/>
          <p14:tracePt t="86063" x="11450638" y="3827463"/>
          <p14:tracePt t="86065" x="11450638" y="3835400"/>
          <p14:tracePt t="86067" x="11442700" y="3843338"/>
          <p14:tracePt t="86070" x="11442700" y="3851275"/>
          <p14:tracePt t="86073" x="11442700" y="3859213"/>
          <p14:tracePt t="86076" x="11442700" y="3875088"/>
          <p14:tracePt t="86077" x="11442700" y="3883025"/>
          <p14:tracePt t="86079" x="11442700" y="3890963"/>
          <p14:tracePt t="86081" x="11434763" y="3898900"/>
          <p14:tracePt t="86083" x="11434763" y="3906838"/>
          <p14:tracePt t="86088" x="11434763" y="3922713"/>
          <p14:tracePt t="86091" x="11426825" y="3948113"/>
          <p14:tracePt t="86093" x="11426825" y="3956050"/>
          <p14:tracePt t="86095" x="11426825" y="3963988"/>
          <p14:tracePt t="86097" x="11426825" y="3971925"/>
          <p14:tracePt t="86099" x="11418888" y="3979863"/>
          <p14:tracePt t="86102" x="11418888" y="3987800"/>
          <p14:tracePt t="86104" x="11418888" y="3995738"/>
          <p14:tracePt t="86108" x="11418888" y="4003675"/>
          <p14:tracePt t="86109" x="11410950" y="4011613"/>
          <p14:tracePt t="86111" x="11410950" y="4019550"/>
          <p14:tracePt t="86113" x="11410950" y="4027488"/>
          <p14:tracePt t="86117" x="11410950" y="4035425"/>
          <p14:tracePt t="86121" x="11410950" y="4043363"/>
          <p14:tracePt t="86124" x="11410950" y="4051300"/>
          <p14:tracePt t="86125" x="11403013" y="4051300"/>
          <p14:tracePt t="86127" x="11403013" y="4059238"/>
          <p14:tracePt t="86131" x="11403013" y="4067175"/>
          <p14:tracePt t="86137" x="11403013" y="4075113"/>
          <p14:tracePt t="86140" x="11403013" y="4083050"/>
          <p14:tracePt t="86143" x="11403013" y="4090988"/>
          <p14:tracePt t="86149" x="11403013" y="4098925"/>
          <p14:tracePt t="86156" x="11403013" y="4106863"/>
          <p14:tracePt t="86165" x="11403013" y="4114800"/>
          <p14:tracePt t="86171" x="11395075" y="4114800"/>
          <p14:tracePt t="86177" x="11395075" y="4122738"/>
          <p14:tracePt t="86195" x="11395075" y="4130675"/>
          <p14:tracePt t="86290" x="11395075" y="4138613"/>
          <p14:tracePt t="86310" x="11387138" y="4138613"/>
          <p14:tracePt t="86320" x="11387138" y="4146550"/>
          <p14:tracePt t="86338" x="11379200" y="4146550"/>
          <p14:tracePt t="86343" x="11379200" y="4154488"/>
          <p14:tracePt t="86349" x="11371263" y="4154488"/>
          <p14:tracePt t="86357" x="11363325" y="4154488"/>
          <p14:tracePt t="86363" x="11363325" y="4162425"/>
          <p14:tracePt t="86367" x="11355388" y="4162425"/>
          <p14:tracePt t="86374" x="11347450" y="4162425"/>
          <p14:tracePt t="86381" x="11339513" y="4162425"/>
          <p14:tracePt t="86388" x="11331575" y="4162425"/>
          <p14:tracePt t="86393" x="11323638" y="4162425"/>
          <p14:tracePt t="86395" x="11323638" y="4170363"/>
          <p14:tracePt t="86397" x="11314113" y="4170363"/>
          <p14:tracePt t="86404" x="11306175" y="4170363"/>
          <p14:tracePt t="86410" x="11298238" y="4170363"/>
          <p14:tracePt t="86413" x="11290300" y="4170363"/>
          <p14:tracePt t="86419" x="11282363" y="4170363"/>
          <p14:tracePt t="86422" x="11274425" y="4170363"/>
          <p14:tracePt t="86424" x="11266488" y="4178300"/>
          <p14:tracePt t="86425" x="11258550" y="4178300"/>
          <p14:tracePt t="86429" x="11250613" y="4178300"/>
          <p14:tracePt t="86431" x="11242675" y="4178300"/>
          <p14:tracePt t="86433" x="11234738" y="4178300"/>
          <p14:tracePt t="86438" x="11218863" y="4178300"/>
          <p14:tracePt t="86440" x="11210925" y="4178300"/>
          <p14:tracePt t="86441" x="11202988" y="4178300"/>
          <p14:tracePt t="86443" x="11195050" y="4178300"/>
          <p14:tracePt t="86445" x="11187113" y="4178300"/>
          <p14:tracePt t="86447" x="11179175" y="4178300"/>
          <p14:tracePt t="86450" x="11171238" y="4178300"/>
          <p14:tracePt t="86451" x="11163300" y="4178300"/>
          <p14:tracePt t="86454" x="11147425" y="4178300"/>
          <p14:tracePt t="86456" x="11139488" y="4178300"/>
          <p14:tracePt t="86457" x="11131550" y="4178300"/>
          <p14:tracePt t="86460" x="11123613" y="4178300"/>
          <p14:tracePt t="86461" x="11115675" y="4178300"/>
          <p14:tracePt t="86463" x="11107738" y="4178300"/>
          <p14:tracePt t="86466" x="11099800" y="4178300"/>
          <p14:tracePt t="86467" x="11091863" y="4178300"/>
          <p14:tracePt t="86471" x="11075988" y="4178300"/>
          <p14:tracePt t="86472" x="11068050" y="4178300"/>
          <p14:tracePt t="86473" x="11060113" y="4178300"/>
          <p14:tracePt t="86476" x="11052175" y="4178300"/>
          <p14:tracePt t="86477" x="11044238" y="4178300"/>
          <p14:tracePt t="86479" x="11036300" y="4178300"/>
          <p14:tracePt t="86481" x="11028363" y="4178300"/>
          <p14:tracePt t="86483" x="11020425" y="4178300"/>
          <p14:tracePt t="86488" x="10996613" y="4178300"/>
          <p14:tracePt t="86489" x="10988675" y="4178300"/>
          <p14:tracePt t="86491" x="10980738" y="4170363"/>
          <p14:tracePt t="86493" x="10971213" y="4170363"/>
          <p14:tracePt t="86496" x="10955338" y="4170363"/>
          <p14:tracePt t="86498" x="10947400" y="4170363"/>
          <p14:tracePt t="86499" x="10939463" y="4170363"/>
          <p14:tracePt t="86502" x="10931525" y="4170363"/>
          <p14:tracePt t="86505" x="10915650" y="4170363"/>
          <p14:tracePt t="86506" x="10907713" y="4170363"/>
          <p14:tracePt t="86507" x="10899775" y="4170363"/>
          <p14:tracePt t="86509" x="10883900" y="4162425"/>
          <p14:tracePt t="86512" x="10875963" y="4162425"/>
          <p14:tracePt t="86513" x="10868025" y="4162425"/>
          <p14:tracePt t="86515" x="10852150" y="4162425"/>
          <p14:tracePt t="86517" x="10844213" y="4162425"/>
          <p14:tracePt t="86521" x="10836275" y="4162425"/>
          <p14:tracePt t="86523" x="10820400" y="4162425"/>
          <p14:tracePt t="86524" x="10812463" y="4162425"/>
          <p14:tracePt t="86525" x="10804525" y="4154488"/>
          <p14:tracePt t="86528" x="10788650" y="4154488"/>
          <p14:tracePt t="86529" x="10780713" y="4154488"/>
          <p14:tracePt t="86531" x="10772775" y="4154488"/>
          <p14:tracePt t="86533" x="10764838" y="4154488"/>
          <p14:tracePt t="86538" x="10741025" y="4154488"/>
          <p14:tracePt t="86540" x="10733088" y="4154488"/>
          <p14:tracePt t="86541" x="10717213" y="4154488"/>
          <p14:tracePt t="86544" x="10709275" y="4154488"/>
          <p14:tracePt t="86545" x="10701338" y="4154488"/>
          <p14:tracePt t="86547" x="10685463" y="4154488"/>
          <p14:tracePt t="86549" x="10677525" y="4154488"/>
          <p14:tracePt t="86551" x="10669588" y="4154488"/>
          <p14:tracePt t="86554" x="10653713" y="4154488"/>
          <p14:tracePt t="86556" x="10645775" y="4154488"/>
          <p14:tracePt t="86557" x="10629900" y="4154488"/>
          <p14:tracePt t="86560" x="10620375" y="4154488"/>
          <p14:tracePt t="86561" x="10612438" y="4154488"/>
          <p14:tracePt t="86563" x="10596563" y="4154488"/>
          <p14:tracePt t="86565" x="10588625" y="4154488"/>
          <p14:tracePt t="86567" x="10580688" y="4154488"/>
          <p14:tracePt t="86572" x="10548938" y="4154488"/>
          <p14:tracePt t="86575" x="10541000" y="4154488"/>
          <p14:tracePt t="86576" x="10533063" y="4162425"/>
          <p14:tracePt t="86577" x="10517188" y="4162425"/>
          <p14:tracePt t="86579" x="10509250" y="4162425"/>
          <p14:tracePt t="86581" x="10493375" y="4162425"/>
          <p14:tracePt t="86584" x="10477500" y="4162425"/>
          <p14:tracePt t="86588" x="10453688" y="4162425"/>
          <p14:tracePt t="86590" x="10437813" y="4162425"/>
          <p14:tracePt t="86591" x="10421938" y="4162425"/>
          <p14:tracePt t="86593" x="10414000" y="4162425"/>
          <p14:tracePt t="86595" x="10398125" y="4162425"/>
          <p14:tracePt t="86597" x="10382250" y="4162425"/>
          <p14:tracePt t="86599" x="10366375" y="4162425"/>
          <p14:tracePt t="86601" x="10350500" y="4162425"/>
          <p14:tracePt t="86604" x="10342563" y="4162425"/>
          <p14:tracePt t="86608" x="10318750" y="4162425"/>
          <p14:tracePt t="86609" x="10302875" y="4162425"/>
          <p14:tracePt t="86611" x="10294938" y="4162425"/>
          <p14:tracePt t="86613" x="10279063" y="4162425"/>
          <p14:tracePt t="86615" x="10269538" y="4162425"/>
          <p14:tracePt t="86617" x="10253663" y="4162425"/>
          <p14:tracePt t="86622" x="10237788" y="4170363"/>
          <p14:tracePt t="86624" x="10229850" y="4170363"/>
          <p14:tracePt t="86626" x="10213975" y="4170363"/>
          <p14:tracePt t="86627" x="10206038" y="4170363"/>
          <p14:tracePt t="86629" x="10198100" y="4170363"/>
          <p14:tracePt t="86631" x="10190163" y="4170363"/>
          <p14:tracePt t="86633" x="10174288" y="4170363"/>
          <p14:tracePt t="86638" x="10158413" y="4178300"/>
          <p14:tracePt t="86640" x="10150475" y="4178300"/>
          <p14:tracePt t="86641" x="10142538" y="4178300"/>
          <p14:tracePt t="86643" x="10134600" y="4178300"/>
          <p14:tracePt t="86645" x="10126663" y="4178300"/>
          <p14:tracePt t="86647" x="10118725" y="4178300"/>
          <p14:tracePt t="86649" x="10110788" y="4186238"/>
          <p14:tracePt t="86651" x="10102850" y="4186238"/>
          <p14:tracePt t="86654" x="10094913" y="4186238"/>
          <p14:tracePt t="86656" x="10086975" y="4186238"/>
          <p14:tracePt t="86658" x="10079038" y="4186238"/>
          <p14:tracePt t="86660" x="10071100" y="4186238"/>
          <p14:tracePt t="86662" x="10063163" y="4186238"/>
          <p14:tracePt t="86663" x="10063163" y="4194175"/>
          <p14:tracePt t="86665" x="10055225" y="4194175"/>
          <p14:tracePt t="86667" x="10047288" y="4194175"/>
          <p14:tracePt t="86671" x="10039350" y="4194175"/>
          <p14:tracePt t="86672" x="10031413" y="4194175"/>
          <p14:tracePt t="86674" x="10023475" y="4202113"/>
          <p14:tracePt t="86677" x="10015538" y="4202113"/>
          <p14:tracePt t="86679" x="10007600" y="4202113"/>
          <p14:tracePt t="86681" x="9999663" y="4202113"/>
          <p14:tracePt t="86688" x="9983788" y="4210050"/>
          <p14:tracePt t="86689" x="9975850" y="4210050"/>
          <p14:tracePt t="86693" x="9967913" y="4210050"/>
          <p14:tracePt t="86695" x="9959975" y="4217988"/>
          <p14:tracePt t="86700" x="9952038" y="4217988"/>
          <p14:tracePt t="86702" x="9944100" y="4217988"/>
          <p14:tracePt t="86705" x="9936163" y="4225925"/>
          <p14:tracePt t="86707" x="9926638" y="4225925"/>
          <p14:tracePt t="86709" x="9926638" y="4233863"/>
          <p14:tracePt t="86711" x="9918700" y="4233863"/>
          <p14:tracePt t="86713" x="9910763" y="4233863"/>
          <p14:tracePt t="86717" x="9902825" y="4241800"/>
          <p14:tracePt t="86722" x="9894888" y="4241800"/>
          <p14:tracePt t="86724" x="9894888" y="4249738"/>
          <p14:tracePt t="86725" x="9886950" y="4249738"/>
          <p14:tracePt t="86729" x="9879013" y="4257675"/>
          <p14:tracePt t="86733" x="9871075" y="4265613"/>
          <p14:tracePt t="86738" x="9863138" y="4273550"/>
          <p14:tracePt t="86740" x="9855200" y="4273550"/>
          <p14:tracePt t="86742" x="9847263" y="4281488"/>
          <p14:tracePt t="86745" x="9839325" y="4291013"/>
          <p14:tracePt t="86748" x="9831388" y="4291013"/>
          <p14:tracePt t="86749" x="9831388" y="4298950"/>
          <p14:tracePt t="86751" x="9823450" y="4298950"/>
          <p14:tracePt t="86754" x="9815513" y="4306888"/>
          <p14:tracePt t="86758" x="9807575" y="4314825"/>
          <p14:tracePt t="86759" x="9799638" y="4314825"/>
          <p14:tracePt t="86762" x="9799638" y="4322763"/>
          <p14:tracePt t="86763" x="9791700" y="4322763"/>
          <p14:tracePt t="86765" x="9791700" y="4330700"/>
          <p14:tracePt t="86767" x="9783763" y="4330700"/>
          <p14:tracePt t="86771" x="9775825" y="4338638"/>
          <p14:tracePt t="86772" x="9775825" y="4346575"/>
          <p14:tracePt t="86776" x="9767888" y="4354513"/>
          <p14:tracePt t="86778" x="9759950" y="4354513"/>
          <p14:tracePt t="86780" x="9759950" y="4362450"/>
          <p14:tracePt t="86781" x="9752013" y="4362450"/>
          <p14:tracePt t="86783" x="9744075" y="4370388"/>
          <p14:tracePt t="86788" x="9736138" y="4378325"/>
          <p14:tracePt t="86792" x="9728200" y="4386263"/>
          <p14:tracePt t="86794" x="9720263" y="4394200"/>
          <p14:tracePt t="86797" x="9712325" y="4402138"/>
          <p14:tracePt t="86801" x="9704388" y="4410075"/>
          <p14:tracePt t="86804" x="9696450" y="4410075"/>
          <p14:tracePt t="86805" x="9696450" y="4418013"/>
          <p14:tracePt t="86808" x="9688513" y="4425950"/>
          <p14:tracePt t="86812" x="9672638" y="4433888"/>
          <p14:tracePt t="86815" x="9664700" y="4441825"/>
          <p14:tracePt t="86817" x="9656763" y="4441825"/>
          <p14:tracePt t="86820" x="9648825" y="4449763"/>
          <p14:tracePt t="86822" x="9640888" y="4449763"/>
          <p14:tracePt t="86824" x="9640888" y="4457700"/>
          <p14:tracePt t="86828" x="9625013" y="4465638"/>
          <p14:tracePt t="86829" x="9617075" y="4465638"/>
          <p14:tracePt t="86831" x="9609138" y="4473575"/>
          <p14:tracePt t="86833" x="9601200" y="4473575"/>
          <p14:tracePt t="86838" x="9585325" y="4481513"/>
          <p14:tracePt t="86842" x="9559925" y="4489450"/>
          <p14:tracePt t="86843" x="9551988" y="4489450"/>
          <p14:tracePt t="86845" x="9536113" y="4489450"/>
          <p14:tracePt t="86847" x="9528175" y="4497388"/>
          <p14:tracePt t="86849" x="9512300" y="4497388"/>
          <p14:tracePt t="86851" x="9504363" y="4505325"/>
          <p14:tracePt t="86854" x="9488488" y="4505325"/>
          <p14:tracePt t="86858" x="9456738" y="4513263"/>
          <p14:tracePt t="86860" x="9448800" y="4521200"/>
          <p14:tracePt t="86861" x="9432925" y="4521200"/>
          <p14:tracePt t="86863" x="9417050" y="4529138"/>
          <p14:tracePt t="86865" x="9401175" y="4529138"/>
          <p14:tracePt t="86867" x="9385300" y="4537075"/>
          <p14:tracePt t="86870" x="9361488" y="4537075"/>
          <p14:tracePt t="86875" x="9329738" y="4552950"/>
          <p14:tracePt t="86877" x="9305925" y="4552950"/>
          <p14:tracePt t="86878" x="9282113" y="4568825"/>
          <p14:tracePt t="86879" x="9266238" y="4568825"/>
          <p14:tracePt t="86881" x="9242425" y="4576763"/>
          <p14:tracePt t="86883" x="9224963" y="4584700"/>
          <p14:tracePt t="86888" x="9177338" y="4600575"/>
          <p14:tracePt t="86890" x="9153525" y="4600575"/>
          <p14:tracePt t="86893" x="9097963" y="4616450"/>
          <p14:tracePt t="86895" x="9074150" y="4624388"/>
          <p14:tracePt t="86897" x="9050338" y="4633913"/>
          <p14:tracePt t="86899" x="9026525" y="4633913"/>
          <p14:tracePt t="86901" x="8994775" y="4641850"/>
          <p14:tracePt t="86906" x="8947150" y="4657725"/>
          <p14:tracePt t="86910" x="8891588" y="4665663"/>
          <p14:tracePt t="86912" x="8858250" y="4673600"/>
          <p14:tracePt t="86913" x="8834438" y="4681538"/>
          <p14:tracePt t="86915" x="8810625" y="4689475"/>
          <p14:tracePt t="86917" x="8786813" y="4689475"/>
          <p14:tracePt t="86920" x="8763000" y="4697413"/>
          <p14:tracePt t="86921" x="8739188" y="4705350"/>
          <p14:tracePt t="86923" x="8707438" y="4713288"/>
          <p14:tracePt t="86928" x="8659813" y="4721225"/>
          <p14:tracePt t="86929" x="8643938" y="4729163"/>
          <p14:tracePt t="86931" x="8620125" y="4737100"/>
          <p14:tracePt t="86934" x="8596313" y="4745038"/>
          <p14:tracePt t="86938" x="8548688" y="4752975"/>
          <p14:tracePt t="86939" x="8531225" y="4760913"/>
          <p14:tracePt t="86944" x="8483600" y="4776788"/>
          <p14:tracePt t="86945" x="8459788" y="4784725"/>
          <p14:tracePt t="86948" x="8443913" y="4784725"/>
          <p14:tracePt t="86950" x="8420100" y="4792663"/>
          <p14:tracePt t="86958" x="8340725" y="4808538"/>
          <p14:tracePt t="86960" x="8316913" y="4816475"/>
          <p14:tracePt t="86962" x="8301038" y="4816475"/>
          <p14:tracePt t="86966" x="8261350" y="4824413"/>
          <p14:tracePt t="86970" x="8221663" y="4832350"/>
          <p14:tracePt t="86972" x="8205788" y="4832350"/>
          <p14:tracePt t="86973" x="8180388" y="4840288"/>
          <p14:tracePt t="86978" x="8140700" y="4840288"/>
          <p14:tracePt t="86980" x="8116888" y="4840288"/>
          <p14:tracePt t="86982" x="8101013" y="4840288"/>
          <p14:tracePt t="86983" x="8077200" y="4840288"/>
          <p14:tracePt t="86988" x="8037513" y="4848225"/>
          <p14:tracePt t="86990" x="8013700" y="4848225"/>
          <p14:tracePt t="86992" x="7989888" y="4848225"/>
          <p14:tracePt t="86993" x="7966075" y="4848225"/>
          <p14:tracePt t="86995" x="7942263" y="4848225"/>
          <p14:tracePt t="86998" x="7918450" y="4848225"/>
          <p14:tracePt t="86999" x="7894638" y="4848225"/>
          <p14:tracePt t="87001" x="7870825" y="4848225"/>
          <p14:tracePt t="87004" x="7847013" y="4848225"/>
          <p14:tracePt t="87006" x="7821613" y="4848225"/>
          <p14:tracePt t="87007" x="7797800" y="4848225"/>
          <p14:tracePt t="87009" x="7766050" y="4848225"/>
          <p14:tracePt t="87012" x="7742238" y="4848225"/>
          <p14:tracePt t="87013" x="7718425" y="4848225"/>
          <p14:tracePt t="87015" x="7686675" y="4856163"/>
          <p14:tracePt t="87017" x="7662863" y="4856163"/>
          <p14:tracePt t="87021" x="7639050" y="4856163"/>
          <p14:tracePt t="87022" x="7607300" y="4848225"/>
          <p14:tracePt t="87024" x="7583488" y="4848225"/>
          <p14:tracePt t="87025" x="7559675" y="4848225"/>
          <p14:tracePt t="87028" x="7527925" y="4848225"/>
          <p14:tracePt t="87029" x="7504113" y="4848225"/>
          <p14:tracePt t="87031" x="7470775" y="4848225"/>
          <p14:tracePt t="87033" x="7446963" y="4848225"/>
          <p14:tracePt t="87038" x="7383463" y="4840288"/>
          <p14:tracePt t="87040" x="7359650" y="4840288"/>
          <p14:tracePt t="87041" x="7327900" y="4840288"/>
          <p14:tracePt t="87044" x="7304088" y="4832350"/>
          <p14:tracePt t="87045" x="7272338" y="4832350"/>
          <p14:tracePt t="87047" x="7240588" y="4832350"/>
          <p14:tracePt t="87049" x="7208838" y="4824413"/>
          <p14:tracePt t="87051" x="7177088" y="4824413"/>
          <p14:tracePt t="87054" x="7145338" y="4824413"/>
          <p14:tracePt t="87057" x="7112000" y="4816475"/>
          <p14:tracePt t="87060" x="7048500" y="4816475"/>
          <p14:tracePt t="87062" x="7016750" y="4816475"/>
          <p14:tracePt t="87063" x="6985000" y="4808538"/>
          <p14:tracePt t="87065" x="6953250" y="4808538"/>
          <p14:tracePt t="87067" x="6913563" y="4800600"/>
          <p14:tracePt t="87070" x="6881813" y="4800600"/>
          <p14:tracePt t="87072" x="6850063" y="4800600"/>
          <p14:tracePt t="87074" x="6810375" y="4800600"/>
          <p14:tracePt t="87077" x="6737350" y="4792663"/>
          <p14:tracePt t="87079" x="6697663" y="4784725"/>
          <p14:tracePt t="87082" x="6657975" y="4776788"/>
          <p14:tracePt t="87083" x="6618288" y="4776788"/>
          <p14:tracePt t="87087" x="6530975" y="4768850"/>
          <p14:tracePt t="87091" x="6491288" y="4760913"/>
          <p14:tracePt t="87092" x="6442075" y="4752975"/>
          <p14:tracePt t="87094" x="6394450" y="4745038"/>
          <p14:tracePt t="87095" x="6354763" y="4737100"/>
          <p14:tracePt t="87097" x="6307138" y="4729163"/>
          <p14:tracePt t="87099" x="6259513" y="4721225"/>
          <p14:tracePt t="87101" x="6211888" y="4713288"/>
          <p14:tracePt t="87104" x="6156325" y="4705350"/>
          <p14:tracePt t="87106" x="6108700" y="4697413"/>
          <p14:tracePt t="87110" x="6003925" y="4681538"/>
          <p14:tracePt t="87112" x="5948363" y="4673600"/>
          <p14:tracePt t="87113" x="5900738" y="4665663"/>
          <p14:tracePt t="87115" x="5837238" y="4657725"/>
          <p14:tracePt t="87117" x="5797550" y="4657725"/>
          <p14:tracePt t="87120" x="5740400" y="4649788"/>
          <p14:tracePt t="87123" x="5692775" y="4641850"/>
          <p14:tracePt t="87124" x="5645150" y="4633913"/>
          <p14:tracePt t="87128" x="5549900" y="4616450"/>
          <p14:tracePt t="87130" x="5502275" y="4608513"/>
          <p14:tracePt t="87131" x="5454650" y="4608513"/>
          <p14:tracePt t="87133" x="5407025" y="4608513"/>
          <p14:tracePt t="87138" x="5326063" y="4600575"/>
          <p14:tracePt t="87139" x="5278438" y="4592638"/>
          <p14:tracePt t="87144" x="5199063" y="4584700"/>
          <p14:tracePt t="87146" x="5159375" y="4584700"/>
          <p14:tracePt t="87147" x="5119688" y="4576763"/>
          <p14:tracePt t="87149" x="5072063" y="4568825"/>
          <p14:tracePt t="87152" x="5046663" y="4568825"/>
          <p14:tracePt t="87154" x="5014913" y="4560888"/>
          <p14:tracePt t="87155" x="4983163" y="4560888"/>
          <p14:tracePt t="87160" x="4911725" y="4545013"/>
          <p14:tracePt t="87161" x="4879975" y="4537075"/>
          <p14:tracePt t="87163" x="4848225" y="4537075"/>
          <p14:tracePt t="87165" x="4816475" y="4529138"/>
          <p14:tracePt t="87167" x="4792663" y="4521200"/>
          <p14:tracePt t="87170" x="4760913" y="4513263"/>
          <p14:tracePt t="87172" x="4729163" y="4505325"/>
          <p14:tracePt t="87176" x="4672013" y="4489450"/>
          <p14:tracePt t="87177" x="4640263" y="4481513"/>
          <p14:tracePt t="87179" x="4616450" y="4465638"/>
          <p14:tracePt t="87181" x="4584700" y="4457700"/>
          <p14:tracePt t="87183" x="4552950" y="4449763"/>
          <p14:tracePt t="87188" x="4505325" y="4433888"/>
          <p14:tracePt t="87189" x="4473575" y="4425950"/>
          <p14:tracePt t="87194" x="4425950" y="4410075"/>
          <p14:tracePt t="87196" x="4402138" y="4394200"/>
          <p14:tracePt t="87197" x="4370388" y="4386263"/>
          <p14:tracePt t="87200" x="4344988" y="4378325"/>
          <p14:tracePt t="87202" x="4321175" y="4370388"/>
          <p14:tracePt t="87204" x="4297363" y="4362450"/>
          <p14:tracePt t="87205" x="4265613" y="4354513"/>
          <p14:tracePt t="87210" x="4217988" y="4330700"/>
          <p14:tracePt t="87212" x="4194175" y="4322763"/>
          <p14:tracePt t="87214" x="4170363" y="4314825"/>
          <p14:tracePt t="87216" x="4146550" y="4306888"/>
          <p14:tracePt t="87218" x="4122738" y="4298950"/>
          <p14:tracePt t="87220" x="4106863" y="4291013"/>
          <p14:tracePt t="87222" x="4083050" y="4281488"/>
          <p14:tracePt t="87224" x="4059238" y="4273550"/>
          <p14:tracePt t="87228" x="4019550" y="4265613"/>
          <p14:tracePt t="87231" x="4002088" y="4257675"/>
          <p14:tracePt t="87232" x="3986213" y="4249738"/>
          <p14:tracePt t="87234" x="3970338" y="4249738"/>
          <p14:tracePt t="87238" x="3938588" y="4233863"/>
          <p14:tracePt t="87239" x="3930650" y="4233863"/>
          <p14:tracePt t="87244" x="3898900" y="4217988"/>
          <p14:tracePt t="87247" x="3890963" y="4217988"/>
          <p14:tracePt t="87248" x="3883025" y="4210050"/>
          <p14:tracePt t="87249" x="3867150" y="4202113"/>
          <p14:tracePt t="87251" x="3859213" y="4202113"/>
          <p14:tracePt t="87254" x="3851275" y="4194175"/>
          <p14:tracePt t="87255" x="3843338" y="4194175"/>
          <p14:tracePt t="87259" x="3819525" y="4178300"/>
          <p14:tracePt t="87262" x="3811588" y="4178300"/>
          <p14:tracePt t="87264" x="3803650" y="4170363"/>
          <p14:tracePt t="87265" x="3795713" y="4170363"/>
          <p14:tracePt t="87267" x="3787775" y="4162425"/>
          <p14:tracePt t="87272" x="3771900" y="4154488"/>
          <p14:tracePt t="87276" x="3756025" y="4146550"/>
          <p14:tracePt t="87279" x="3748088" y="4138613"/>
          <p14:tracePt t="87281" x="3740150" y="4138613"/>
          <p14:tracePt t="87283" x="3732213" y="4130675"/>
          <p14:tracePt t="87288" x="3716338" y="4122738"/>
          <p14:tracePt t="87290" x="3708400" y="4122738"/>
          <p14:tracePt t="87295" x="3692525" y="4114800"/>
          <p14:tracePt t="87296" x="3684588" y="4106863"/>
          <p14:tracePt t="87297" x="3668713" y="4106863"/>
          <p14:tracePt t="87299" x="3660775" y="4106863"/>
          <p14:tracePt t="87301" x="3651250" y="4098925"/>
          <p14:tracePt t="87304" x="3643313" y="4098925"/>
          <p14:tracePt t="87306" x="3635375" y="4090988"/>
          <p14:tracePt t="87310" x="3619500" y="4083050"/>
          <p14:tracePt t="87312" x="3611563" y="4083050"/>
          <p14:tracePt t="87314" x="3595688" y="4083050"/>
          <p14:tracePt t="87315" x="3587750" y="4083050"/>
          <p14:tracePt t="87317" x="3579813" y="4075113"/>
          <p14:tracePt t="87320" x="3563938" y="4075113"/>
          <p14:tracePt t="87322" x="3556000" y="4075113"/>
          <p14:tracePt t="87325" x="3548063" y="4075113"/>
          <p14:tracePt t="87328" x="3524250" y="4067175"/>
          <p14:tracePt t="87330" x="3516313" y="4067175"/>
          <p14:tracePt t="87331" x="3508375" y="4067175"/>
          <p14:tracePt t="87333" x="3492500" y="4059238"/>
          <p14:tracePt t="87338" x="3476625" y="4059238"/>
          <p14:tracePt t="87341" x="3468688" y="4051300"/>
          <p14:tracePt t="87344" x="3452813" y="4051300"/>
          <p14:tracePt t="87345" x="3444875" y="4051300"/>
          <p14:tracePt t="87347" x="3436938" y="4051300"/>
          <p14:tracePt t="87349" x="3421063" y="4051300"/>
          <p14:tracePt t="87352" x="3413125" y="4043363"/>
          <p14:tracePt t="87354" x="3397250" y="4043363"/>
          <p14:tracePt t="87358" x="3381375" y="4043363"/>
          <p14:tracePt t="87360" x="3373438" y="4043363"/>
          <p14:tracePt t="87361" x="3357563" y="4035425"/>
          <p14:tracePt t="87363" x="3349625" y="4035425"/>
          <p14:tracePt t="87365" x="3333750" y="4035425"/>
          <p14:tracePt t="87367" x="3325813" y="4027488"/>
          <p14:tracePt t="87370" x="3308350" y="4027488"/>
          <p14:tracePt t="87375" x="3284538" y="4027488"/>
          <p14:tracePt t="87376" x="3276600" y="4027488"/>
          <p14:tracePt t="87378" x="3260725" y="4027488"/>
          <p14:tracePt t="87379" x="3244850" y="4019550"/>
          <p14:tracePt t="87381" x="3236913" y="4019550"/>
          <p14:tracePt t="87383" x="3221038" y="4019550"/>
          <p14:tracePt t="87388" x="3189288" y="4019550"/>
          <p14:tracePt t="87390" x="3181350" y="4019550"/>
          <p14:tracePt t="87391" x="3165475" y="4019550"/>
          <p14:tracePt t="87393" x="3149600" y="4019550"/>
          <p14:tracePt t="87395" x="3141663" y="4019550"/>
          <p14:tracePt t="87397" x="3125788" y="4019550"/>
          <p14:tracePt t="87399" x="3109913" y="4019550"/>
          <p14:tracePt t="87401" x="3101975" y="4019550"/>
          <p14:tracePt t="87405" x="3086100" y="4027488"/>
          <p14:tracePt t="87406" x="3078163" y="4027488"/>
          <p14:tracePt t="87407" x="3062288" y="4027488"/>
          <p14:tracePt t="87409" x="3054350" y="4027488"/>
          <p14:tracePt t="87411" x="3038475" y="4035425"/>
          <p14:tracePt t="87414" x="3030538" y="4035425"/>
          <p14:tracePt t="87415" x="3022600" y="4035425"/>
          <p14:tracePt t="87417" x="3006725" y="4035425"/>
          <p14:tracePt t="87420" x="2998788" y="4035425"/>
          <p14:tracePt t="87423" x="2982913" y="4043363"/>
          <p14:tracePt t="87424" x="2974975" y="4043363"/>
          <p14:tracePt t="87425" x="2967038" y="4043363"/>
          <p14:tracePt t="87427" x="2957513" y="4043363"/>
          <p14:tracePt t="87429" x="2949575" y="4051300"/>
          <p14:tracePt t="87431" x="2941638" y="4051300"/>
          <p14:tracePt t="87434" x="2925763" y="4051300"/>
          <p14:tracePt t="87438" x="2909888" y="4051300"/>
          <p14:tracePt t="87440" x="2901950" y="4051300"/>
          <p14:tracePt t="87441" x="2894013" y="4051300"/>
          <p14:tracePt t="87443" x="2886075" y="4051300"/>
          <p14:tracePt t="87445" x="2878138" y="4051300"/>
          <p14:tracePt t="87447" x="2870200" y="4059238"/>
          <p14:tracePt t="87449" x="2862263" y="4059238"/>
          <p14:tracePt t="87451" x="2854325" y="4059238"/>
          <p14:tracePt t="87454" x="2846388" y="4051300"/>
          <p14:tracePt t="87456" x="2838450" y="4051300"/>
          <p14:tracePt t="87459" x="2830513" y="4051300"/>
          <p14:tracePt t="87461" x="2822575" y="4051300"/>
          <p14:tracePt t="87465" x="2814638" y="4051300"/>
          <p14:tracePt t="87467" x="2806700" y="4051300"/>
          <p14:tracePt t="87472" x="2798763" y="4051300"/>
          <p14:tracePt t="87474" x="2790825" y="4051300"/>
          <p14:tracePt t="87477" x="2782888" y="4051300"/>
          <p14:tracePt t="87481" x="2774950" y="4051300"/>
          <p14:tracePt t="87484" x="2767013" y="4051300"/>
          <p14:tracePt t="87487" x="2759075" y="4051300"/>
          <p14:tracePt t="87490" x="2751138" y="4051300"/>
          <p14:tracePt t="87493" x="2743200" y="4043363"/>
          <p14:tracePt t="87495" x="2735263" y="4043363"/>
          <p14:tracePt t="87497" x="2727325" y="4043363"/>
          <p14:tracePt t="87501" x="2719388" y="4043363"/>
          <p14:tracePt t="87504" x="2711450" y="4043363"/>
          <p14:tracePt t="87506" x="2703513" y="4043363"/>
          <p14:tracePt t="87507" x="2695575" y="4043363"/>
          <p14:tracePt t="87509" x="2687638" y="4043363"/>
          <p14:tracePt t="87512" x="2679700" y="4043363"/>
          <p14:tracePt t="87513" x="2671763" y="4043363"/>
          <p14:tracePt t="87515" x="2663825" y="4043363"/>
          <p14:tracePt t="87517" x="2655888" y="4043363"/>
          <p14:tracePt t="87522" x="2647950" y="4043363"/>
          <p14:tracePt t="87523" x="2640013" y="4043363"/>
          <p14:tracePt t="87525" x="2632075" y="4035425"/>
          <p14:tracePt t="87527" x="2624138" y="4035425"/>
          <p14:tracePt t="87529" x="2616200" y="4035425"/>
          <p14:tracePt t="87533" x="2606675" y="4035425"/>
          <p14:tracePt t="87538" x="2590800" y="4043363"/>
          <p14:tracePt t="87540" x="2582863" y="4043363"/>
          <p14:tracePt t="87543" x="2574925" y="4043363"/>
          <p14:tracePt t="87546" x="2566988" y="4043363"/>
          <p14:tracePt t="87547" x="2559050" y="4043363"/>
          <p14:tracePt t="87552" x="2551113" y="4043363"/>
          <p14:tracePt t="87555" x="2543175" y="4043363"/>
          <p14:tracePt t="87556" x="2535238" y="4043363"/>
          <p14:tracePt t="87559" x="2527300" y="4043363"/>
          <p14:tracePt t="87560" x="2519363" y="4043363"/>
          <p14:tracePt t="87561" x="2511425" y="4051300"/>
          <p14:tracePt t="87563" x="2503488" y="4051300"/>
          <p14:tracePt t="87565" x="2495550" y="4051300"/>
          <p14:tracePt t="87567" x="2487613" y="4043363"/>
          <p14:tracePt t="87571" x="2479675" y="4043363"/>
          <p14:tracePt t="87574" x="2463800" y="4043363"/>
          <p14:tracePt t="87576" x="2455863" y="4043363"/>
          <p14:tracePt t="87577" x="2447925" y="4043363"/>
          <p14:tracePt t="87579" x="2439988" y="4043363"/>
          <p14:tracePt t="87581" x="2432050" y="4043363"/>
          <p14:tracePt t="87584" x="2424113" y="4043363"/>
          <p14:tracePt t="87588" x="2400300" y="4043363"/>
          <p14:tracePt t="87591" x="2384425" y="4043363"/>
          <p14:tracePt t="87593" x="2376488" y="4043363"/>
          <p14:tracePt t="87595" x="2368550" y="4043363"/>
          <p14:tracePt t="87597" x="2360613" y="4043363"/>
          <p14:tracePt t="87599" x="2352675" y="4043363"/>
          <p14:tracePt t="87601" x="2344738" y="4043363"/>
          <p14:tracePt t="87604" x="2336800" y="4043363"/>
          <p14:tracePt t="87606" x="2328863" y="4043363"/>
          <p14:tracePt t="87608" x="2320925" y="4043363"/>
          <p14:tracePt t="87609" x="2312988" y="4043363"/>
          <p14:tracePt t="87611" x="2305050" y="4043363"/>
          <p14:tracePt t="87613" x="2297113" y="4043363"/>
          <p14:tracePt t="87615" x="2289175" y="4043363"/>
          <p14:tracePt t="87617" x="2281238" y="4043363"/>
          <p14:tracePt t="87620" x="2273300" y="4043363"/>
          <p14:tracePt t="87623" x="2265363" y="4043363"/>
          <p14:tracePt t="87625" x="2255838" y="4043363"/>
          <p14:tracePt t="87627" x="2247900" y="4043363"/>
          <p14:tracePt t="87629" x="2239963" y="4043363"/>
          <p14:tracePt t="87631" x="2232025" y="4043363"/>
          <p14:tracePt t="87638" x="2216150" y="4035425"/>
          <p14:tracePt t="87640" x="2208213" y="4035425"/>
          <p14:tracePt t="87641" x="2200275" y="4035425"/>
          <p14:tracePt t="87643" x="2192338" y="4035425"/>
          <p14:tracePt t="87647" x="2184400" y="4035425"/>
          <p14:tracePt t="87649" x="2176463" y="4035425"/>
          <p14:tracePt t="87652" x="2168525" y="4035425"/>
          <p14:tracePt t="87655" x="2160588" y="4035425"/>
          <p14:tracePt t="87657" x="2152650" y="4035425"/>
          <p14:tracePt t="87659" x="2144713" y="4035425"/>
          <p14:tracePt t="87661" x="2136775" y="4035425"/>
          <p14:tracePt t="87665" x="2128838" y="4035425"/>
          <p14:tracePt t="87667" x="2120900" y="4035425"/>
          <p14:tracePt t="87672" x="2112963" y="4035425"/>
          <p14:tracePt t="87673" x="2105025" y="4035425"/>
          <p14:tracePt t="87675" x="2105025" y="4043363"/>
          <p14:tracePt t="87677" x="2097088" y="4043363"/>
          <p14:tracePt t="87679" x="2089150" y="4043363"/>
          <p14:tracePt t="87683" x="2081213" y="4043363"/>
          <p14:tracePt t="87688" x="2073275" y="4043363"/>
          <p14:tracePt t="87690" x="2065338" y="4043363"/>
          <p14:tracePt t="87691" x="2057400" y="4043363"/>
          <p14:tracePt t="87693" x="2049463" y="4043363"/>
          <p14:tracePt t="87695" x="2049463" y="4051300"/>
          <p14:tracePt t="87697" x="2041525" y="4051300"/>
          <p14:tracePt t="87699" x="2033588" y="4051300"/>
          <p14:tracePt t="87704" x="2025650" y="4051300"/>
          <p14:tracePt t="87707" x="2017713" y="4051300"/>
          <p14:tracePt t="87709" x="2009775" y="4059238"/>
          <p14:tracePt t="87713" x="2001838" y="4059238"/>
          <p14:tracePt t="87717" x="1993900" y="4059238"/>
          <p14:tracePt t="87722" x="1985963" y="4059238"/>
          <p14:tracePt t="87724" x="1978025" y="4059238"/>
          <p14:tracePt t="87725" x="1978025" y="4067175"/>
          <p14:tracePt t="87727" x="1970088" y="4067175"/>
          <p14:tracePt t="87731" x="1962150" y="4067175"/>
          <p14:tracePt t="87734" x="1954213" y="4067175"/>
          <p14:tracePt t="87737" x="1946275" y="4067175"/>
          <p14:tracePt t="87740" x="1938338" y="4075113"/>
          <p14:tracePt t="87743" x="1930400" y="4075113"/>
          <p14:tracePt t="87747" x="1922463" y="4075113"/>
          <p14:tracePt t="87751" x="1922463" y="4083050"/>
          <p14:tracePt t="87755" x="1912938" y="4083050"/>
          <p14:tracePt t="87759" x="1905000" y="4083050"/>
          <p14:tracePt t="87767" x="1897063" y="4083050"/>
          <p14:tracePt t="87775" x="1889125" y="4090988"/>
          <p14:tracePt t="87781" x="1881188" y="4090988"/>
          <p14:tracePt t="87787" x="1873250" y="4090988"/>
          <p14:tracePt t="87789" x="1865313" y="4098925"/>
          <p14:tracePt t="87793" x="1857375" y="4098925"/>
          <p14:tracePt t="87796" x="1849438" y="4098925"/>
          <p14:tracePt t="87799" x="1841500" y="4106863"/>
          <p14:tracePt t="87804" x="1833563" y="4106863"/>
          <p14:tracePt t="87806" x="1825625" y="4106863"/>
          <p14:tracePt t="87807" x="1825625" y="4114800"/>
          <p14:tracePt t="87809" x="1817688" y="4114800"/>
          <p14:tracePt t="87813" x="1809750" y="4114800"/>
          <p14:tracePt t="87815" x="1801813" y="4114800"/>
          <p14:tracePt t="87817" x="1801813" y="4122738"/>
          <p14:tracePt t="87820" x="1793875" y="4122738"/>
          <p14:tracePt t="87823" x="1785938" y="4122738"/>
          <p14:tracePt t="87826" x="1778000" y="4122738"/>
          <p14:tracePt t="87829" x="1770063" y="4130675"/>
          <p14:tracePt t="87833" x="1762125" y="4130675"/>
          <p14:tracePt t="87838" x="1754188" y="4130675"/>
          <p14:tracePt t="87841" x="1746250" y="4130675"/>
          <p14:tracePt t="87845" x="1738313" y="4138613"/>
          <p14:tracePt t="87849" x="1730375" y="4138613"/>
          <p14:tracePt t="87856" x="1722438" y="4138613"/>
          <p14:tracePt t="87887" x="1730375" y="4138613"/>
          <p14:tracePt t="87894" x="1738313" y="4138613"/>
          <p14:tracePt t="87897" x="1746250" y="4138613"/>
          <p14:tracePt t="87899" x="1754188" y="4138613"/>
          <p14:tracePt t="87902" x="1762125" y="4138613"/>
          <p14:tracePt t="87905" x="1770063" y="4138613"/>
          <p14:tracePt t="87906" x="1778000" y="4138613"/>
          <p14:tracePt t="87907" x="1785938" y="4138613"/>
          <p14:tracePt t="87909" x="1801813" y="4138613"/>
          <p14:tracePt t="87911" x="1809750" y="4138613"/>
          <p14:tracePt t="87913" x="1817688" y="4138613"/>
          <p14:tracePt t="87916" x="1825625" y="4138613"/>
          <p14:tracePt t="87920" x="1849438" y="4138613"/>
          <p14:tracePt t="87923" x="1865313" y="4138613"/>
          <p14:tracePt t="87924" x="1873250" y="4138613"/>
          <p14:tracePt t="87925" x="1881188" y="4138613"/>
          <p14:tracePt t="87927" x="1889125" y="4138613"/>
          <p14:tracePt t="87929" x="1905000" y="4138613"/>
          <p14:tracePt t="87931" x="1912938" y="4138613"/>
          <p14:tracePt t="87938" x="1930400" y="4138613"/>
          <p14:tracePt t="87939" x="1938338" y="4138613"/>
          <p14:tracePt t="87943" x="1946275" y="4146550"/>
          <p14:tracePt t="87947" x="1954213" y="4146550"/>
          <p14:tracePt t="87957" x="1962150" y="4146550"/>
          <p14:tracePt t="87978" x="1954213" y="4146550"/>
          <p14:tracePt t="87987" x="1954213" y="4154488"/>
          <p14:tracePt t="87989" x="1946275" y="4154488"/>
          <p14:tracePt t="87993" x="1938338" y="4154488"/>
          <p14:tracePt t="87997" x="1930400" y="4154488"/>
          <p14:tracePt t="87999" x="1922463" y="4154488"/>
          <p14:tracePt t="88002" x="1912938" y="4154488"/>
          <p14:tracePt t="88005" x="1905000" y="4154488"/>
          <p14:tracePt t="88006" x="1897063" y="4154488"/>
          <p14:tracePt t="88007" x="1889125" y="4162425"/>
          <p14:tracePt t="88009" x="1881188" y="4162425"/>
          <p14:tracePt t="88011" x="1873250" y="4162425"/>
          <p14:tracePt t="88013" x="1857375" y="4162425"/>
          <p14:tracePt t="88015" x="1849438" y="4162425"/>
          <p14:tracePt t="88017" x="1841500" y="4162425"/>
          <p14:tracePt t="88020" x="1833563" y="4162425"/>
          <p14:tracePt t="88022" x="1817688" y="4162425"/>
          <p14:tracePt t="88024" x="1809750" y="4162425"/>
          <p14:tracePt t="88025" x="1801813" y="4162425"/>
          <p14:tracePt t="88028" x="1793875" y="4170363"/>
          <p14:tracePt t="88029" x="1778000" y="4170363"/>
          <p14:tracePt t="88031" x="1770063" y="4170363"/>
          <p14:tracePt t="88033" x="1762125" y="4170363"/>
          <p14:tracePt t="88038" x="1746250" y="4170363"/>
          <p14:tracePt t="88040" x="1738313" y="4170363"/>
          <p14:tracePt t="88041" x="1730375" y="4170363"/>
          <p14:tracePt t="88044" x="1722438" y="4170363"/>
          <p14:tracePt t="88045" x="1714500" y="4170363"/>
          <p14:tracePt t="88049" x="1706563" y="4170363"/>
          <p14:tracePt t="88051" x="1698625" y="4170363"/>
          <p14:tracePt t="88056" x="1690688" y="4170363"/>
          <p14:tracePt t="88061" x="1682750" y="4170363"/>
          <p14:tracePt t="88098" x="1690688" y="4170363"/>
          <p14:tracePt t="88100" x="1690688" y="4162425"/>
          <p14:tracePt t="88102" x="1698625" y="4162425"/>
          <p14:tracePt t="88107" x="1706563" y="4162425"/>
          <p14:tracePt t="88109" x="1714500" y="4162425"/>
          <p14:tracePt t="88111" x="1722438" y="4162425"/>
          <p14:tracePt t="88113" x="1730375" y="4162425"/>
          <p14:tracePt t="88117" x="1738313" y="4162425"/>
          <p14:tracePt t="88121" x="1746250" y="4162425"/>
          <p14:tracePt t="88124" x="1762125" y="4162425"/>
          <p14:tracePt t="88125" x="1778000" y="4162425"/>
          <p14:tracePt t="88127" x="1785938" y="4162425"/>
          <p14:tracePt t="88129" x="1793875" y="4162425"/>
          <p14:tracePt t="88131" x="1801813" y="4162425"/>
          <p14:tracePt t="88133" x="1809750" y="4162425"/>
          <p14:tracePt t="88138" x="1833563" y="4162425"/>
          <p14:tracePt t="88140" x="1841500" y="4162425"/>
          <p14:tracePt t="88141" x="1849438" y="4170363"/>
          <p14:tracePt t="88143" x="1857375" y="4170363"/>
          <p14:tracePt t="88145" x="1865313" y="4170363"/>
          <p14:tracePt t="88147" x="1873250" y="4170363"/>
          <p14:tracePt t="88149" x="1881188" y="4170363"/>
          <p14:tracePt t="88152" x="1889125" y="4170363"/>
          <p14:tracePt t="88154" x="1897063" y="4170363"/>
          <p14:tracePt t="88156" x="1905000" y="4170363"/>
          <p14:tracePt t="88157" x="1912938" y="4170363"/>
          <p14:tracePt t="88159" x="1922463" y="4170363"/>
          <p14:tracePt t="88162" x="1930400" y="4170363"/>
          <p14:tracePt t="88164" x="1938338" y="4170363"/>
          <p14:tracePt t="88177" x="1946275" y="4170363"/>
          <p14:tracePt t="88214" x="1938338" y="4170363"/>
          <p14:tracePt t="88220" x="1930400" y="4170363"/>
          <p14:tracePt t="88224" x="1922463" y="4170363"/>
          <p14:tracePt t="88225" x="1922463" y="4178300"/>
          <p14:tracePt t="88227" x="1912938" y="4178300"/>
          <p14:tracePt t="88229" x="1905000" y="4178300"/>
          <p14:tracePt t="88232" x="1897063" y="4178300"/>
          <p14:tracePt t="88233" x="1889125" y="4170363"/>
          <p14:tracePt t="88238" x="1865313" y="4178300"/>
          <p14:tracePt t="88240" x="1857375" y="4178300"/>
          <p14:tracePt t="88241" x="1849438" y="4178300"/>
          <p14:tracePt t="88243" x="1841500" y="4170363"/>
          <p14:tracePt t="88245" x="1833563" y="4170363"/>
          <p14:tracePt t="88247" x="1825625" y="4170363"/>
          <p14:tracePt t="88249" x="1809750" y="4170363"/>
          <p14:tracePt t="88252" x="1801813" y="4170363"/>
          <p14:tracePt t="88254" x="1793875" y="4170363"/>
          <p14:tracePt t="88256" x="1785938" y="4170363"/>
          <p14:tracePt t="88257" x="1778000" y="4170363"/>
          <p14:tracePt t="88259" x="1770063" y="4170363"/>
          <p14:tracePt t="88261" x="1762125" y="4170363"/>
          <p14:tracePt t="88267" x="1754188" y="4170363"/>
          <p14:tracePt t="88272" x="1746250" y="4170363"/>
          <p14:tracePt t="88277" x="1738313" y="4170363"/>
          <p14:tracePt t="88304" x="1746250" y="4170363"/>
          <p14:tracePt t="88306" x="1746250" y="4162425"/>
          <p14:tracePt t="88308" x="1754188" y="4162425"/>
          <p14:tracePt t="88311" x="1762125" y="4162425"/>
          <p14:tracePt t="88313" x="1770063" y="4162425"/>
          <p14:tracePt t="88315" x="1778000" y="4162425"/>
          <p14:tracePt t="88317" x="1785938" y="4154488"/>
          <p14:tracePt t="88320" x="1793875" y="4154488"/>
          <p14:tracePt t="88323" x="1801813" y="4154488"/>
          <p14:tracePt t="88326" x="1817688" y="4154488"/>
          <p14:tracePt t="88327" x="1825625" y="4146550"/>
          <p14:tracePt t="88329" x="1833563" y="4146550"/>
          <p14:tracePt t="88331" x="1841500" y="4146550"/>
          <p14:tracePt t="88333" x="1849438" y="4146550"/>
          <p14:tracePt t="88338" x="1865313" y="4146550"/>
          <p14:tracePt t="88341" x="1873250" y="4146550"/>
          <p14:tracePt t="88343" x="1881188" y="4146550"/>
          <p14:tracePt t="88349" x="1889125" y="4146550"/>
          <p14:tracePt t="88700" x="1897063" y="4146550"/>
          <p14:tracePt t="88705" x="1897063" y="4154488"/>
          <p14:tracePt t="88708" x="1905000" y="4154488"/>
          <p14:tracePt t="88713" x="1912938" y="4154488"/>
          <p14:tracePt t="88717" x="1922463" y="4154488"/>
          <p14:tracePt t="88722" x="1930400" y="4154488"/>
          <p14:tracePt t="88725" x="1938338" y="4154488"/>
          <p14:tracePt t="88728" x="1946275" y="4154488"/>
          <p14:tracePt t="88731" x="1954213" y="4154488"/>
          <p14:tracePt t="88734" x="1954213" y="4162425"/>
          <p14:tracePt t="88738" x="1970088" y="4162425"/>
          <p14:tracePt t="88741" x="1978025" y="4162425"/>
          <p14:tracePt t="88743" x="1985963" y="4162425"/>
          <p14:tracePt t="88747" x="1993900" y="4162425"/>
          <p14:tracePt t="88749" x="2001838" y="4162425"/>
          <p14:tracePt t="88751" x="2009775" y="4162425"/>
          <p14:tracePt t="88756" x="2017713" y="4162425"/>
          <p14:tracePt t="88757" x="2025650" y="4162425"/>
          <p14:tracePt t="88759" x="2025650" y="4170363"/>
          <p14:tracePt t="88761" x="2033588" y="4170363"/>
          <p14:tracePt t="88763" x="2041525" y="4170363"/>
          <p14:tracePt t="88765" x="2049463" y="4170363"/>
          <p14:tracePt t="88768" x="2049463" y="4162425"/>
          <p14:tracePt t="88772" x="2065338" y="4162425"/>
          <p14:tracePt t="88773" x="2073275" y="4162425"/>
          <p14:tracePt t="88775" x="2081213" y="4162425"/>
          <p14:tracePt t="88778" x="2089150" y="4162425"/>
          <p14:tracePt t="88781" x="2105025" y="4162425"/>
          <p14:tracePt t="88788" x="2120900" y="4162425"/>
          <p14:tracePt t="88789" x="2128838" y="4162425"/>
          <p14:tracePt t="88791" x="2136775" y="4162425"/>
          <p14:tracePt t="88793" x="2144713" y="4162425"/>
          <p14:tracePt t="88795" x="2152650" y="4162425"/>
          <p14:tracePt t="88799" x="2160588" y="4162425"/>
          <p14:tracePt t="88801" x="2168525" y="4162425"/>
          <p14:tracePt t="88804" x="2176463" y="4162425"/>
          <p14:tracePt t="88806" x="2184400" y="4162425"/>
          <p14:tracePt t="88807" x="2192338" y="4162425"/>
          <p14:tracePt t="88810" x="2200275" y="4162425"/>
          <p14:tracePt t="88813" x="2208213" y="4162425"/>
          <p14:tracePt t="88815" x="2216150" y="4162425"/>
          <p14:tracePt t="88817" x="2224088" y="4162425"/>
          <p14:tracePt t="88820" x="2232025" y="4162425"/>
          <p14:tracePt t="88822" x="2239963" y="4162425"/>
          <p14:tracePt t="88823" x="2247900" y="4162425"/>
          <p14:tracePt t="88826" x="2255838" y="4162425"/>
          <p14:tracePt t="88827" x="2265363" y="4162425"/>
          <p14:tracePt t="88829" x="2273300" y="4162425"/>
          <p14:tracePt t="88831" x="2281238" y="4162425"/>
          <p14:tracePt t="88833" x="2289175" y="4162425"/>
          <p14:tracePt t="88837" x="2297113" y="4162425"/>
          <p14:tracePt t="88840" x="2305050" y="4162425"/>
          <p14:tracePt t="88841" x="2312988" y="4162425"/>
          <p14:tracePt t="88843" x="2320925" y="4162425"/>
          <p14:tracePt t="88845" x="2328863" y="4162425"/>
          <p14:tracePt t="88847" x="2336800" y="4162425"/>
          <p14:tracePt t="88849" x="2344738" y="4162425"/>
          <p14:tracePt t="88851" x="2352675" y="4162425"/>
          <p14:tracePt t="88854" x="2360613" y="4162425"/>
          <p14:tracePt t="88857" x="2368550" y="4170363"/>
          <p14:tracePt t="88858" x="2376488" y="4170363"/>
          <p14:tracePt t="88859" x="2384425" y="4170363"/>
          <p14:tracePt t="88861" x="2392363" y="4170363"/>
          <p14:tracePt t="88863" x="2400300" y="4170363"/>
          <p14:tracePt t="88865" x="2408238" y="4170363"/>
          <p14:tracePt t="88867" x="2424113" y="4170363"/>
          <p14:tracePt t="88870" x="2432050" y="4170363"/>
          <p14:tracePt t="88874" x="2455863" y="4178300"/>
          <p14:tracePt t="88876" x="2463800" y="4178300"/>
          <p14:tracePt t="88877" x="2479675" y="4178300"/>
          <p14:tracePt t="88879" x="2487613" y="4178300"/>
          <p14:tracePt t="88881" x="2503488" y="4178300"/>
          <p14:tracePt t="88883" x="2519363" y="4178300"/>
          <p14:tracePt t="88888" x="2543175" y="4186238"/>
          <p14:tracePt t="88890" x="2559050" y="4186238"/>
          <p14:tracePt t="88891" x="2566988" y="4186238"/>
          <p14:tracePt t="88893" x="2582863" y="4186238"/>
          <p14:tracePt t="88895" x="2598738" y="4194175"/>
          <p14:tracePt t="88897" x="2616200" y="4194175"/>
          <p14:tracePt t="88899" x="2632075" y="4194175"/>
          <p14:tracePt t="88902" x="2647950" y="4202113"/>
          <p14:tracePt t="88904" x="2663825" y="4202113"/>
          <p14:tracePt t="88907" x="2679700" y="4202113"/>
          <p14:tracePt t="88908" x="2687638" y="4210050"/>
          <p14:tracePt t="88909" x="2703513" y="4210050"/>
          <p14:tracePt t="88911" x="2719388" y="4210050"/>
          <p14:tracePt t="88913" x="2735263" y="4217988"/>
          <p14:tracePt t="88915" x="2751138" y="4217988"/>
          <p14:tracePt t="88917" x="2767013" y="4217988"/>
          <p14:tracePt t="88921" x="2782888" y="4225925"/>
          <p14:tracePt t="88922" x="2798763" y="4225925"/>
          <p14:tracePt t="88925" x="2814638" y="4233863"/>
          <p14:tracePt t="88926" x="2830513" y="4233863"/>
          <p14:tracePt t="88927" x="2846388" y="4233863"/>
          <p14:tracePt t="88929" x="2854325" y="4241800"/>
          <p14:tracePt t="88931" x="2870200" y="4241800"/>
          <p14:tracePt t="88934" x="2886075" y="4249738"/>
          <p14:tracePt t="88938" x="2917825" y="4249738"/>
          <p14:tracePt t="88940" x="2933700" y="4249738"/>
          <p14:tracePt t="88942" x="2949575" y="4257675"/>
          <p14:tracePt t="88943" x="2974975" y="4257675"/>
          <p14:tracePt t="88945" x="2990850" y="4257675"/>
          <p14:tracePt t="88947" x="3006725" y="4257675"/>
          <p14:tracePt t="88949" x="3022600" y="4265613"/>
          <p14:tracePt t="88951" x="3046413" y="4265613"/>
          <p14:tracePt t="88953" x="3054350" y="4265613"/>
          <p14:tracePt t="88955" x="3070225" y="4265613"/>
          <p14:tracePt t="88957" x="3094038" y="4265613"/>
          <p14:tracePt t="88959" x="3109913" y="4273550"/>
          <p14:tracePt t="88971" x="3205163" y="4273550"/>
          <p14:tracePt t="88973" x="3221038" y="4273550"/>
          <p14:tracePt t="88975" x="3236913" y="4273550"/>
          <p14:tracePt t="88977" x="3252788" y="4273550"/>
          <p14:tracePt t="88979" x="3268663" y="4273550"/>
          <p14:tracePt t="88981" x="3284538" y="4273550"/>
          <p14:tracePt t="88983" x="3300413" y="4273550"/>
          <p14:tracePt t="88986" x="3317875" y="4273550"/>
          <p14:tracePt t="88987" x="3333750" y="4273550"/>
          <p14:tracePt t="88989" x="3341688" y="4273550"/>
          <p14:tracePt t="88991" x="3357563" y="4273550"/>
          <p14:tracePt t="88993" x="3373438" y="4273550"/>
          <p14:tracePt t="88995" x="3389313" y="4273550"/>
          <p14:tracePt t="88997" x="3405188" y="4273550"/>
          <p14:tracePt t="88999" x="3421063" y="4273550"/>
          <p14:tracePt t="89001" x="3429000" y="4273550"/>
          <p14:tracePt t="89003" x="3444875" y="4273550"/>
          <p14:tracePt t="89005" x="3452813" y="4273550"/>
          <p14:tracePt t="89007" x="3468688" y="4273550"/>
          <p14:tracePt t="89009" x="3476625" y="4273550"/>
          <p14:tracePt t="89011" x="3492500" y="4273550"/>
          <p14:tracePt t="89013" x="3500438" y="4273550"/>
          <p14:tracePt t="89015" x="3508375" y="4273550"/>
          <p14:tracePt t="89017" x="3524250" y="4273550"/>
          <p14:tracePt t="89019" x="3540125" y="4281488"/>
          <p14:tracePt t="89023" x="3548063" y="4281488"/>
          <p14:tracePt t="89025" x="3563938" y="4281488"/>
          <p14:tracePt t="89027" x="3571875" y="4281488"/>
          <p14:tracePt t="89029" x="3579813" y="4291013"/>
          <p14:tracePt t="89031" x="3587750" y="4291013"/>
          <p14:tracePt t="89033" x="3595688" y="4291013"/>
          <p14:tracePt t="89036" x="3603625" y="4291013"/>
          <p14:tracePt t="89037" x="3611563" y="4291013"/>
          <p14:tracePt t="89039" x="3619500" y="4291013"/>
          <p14:tracePt t="89041" x="3619500" y="4298950"/>
          <p14:tracePt t="89043" x="3627438" y="4298950"/>
          <p14:tracePt t="89045" x="3635375" y="4298950"/>
          <p14:tracePt t="89047" x="3643313" y="4298950"/>
          <p14:tracePt t="89049" x="3651250" y="4298950"/>
          <p14:tracePt t="89051" x="3660775" y="4298950"/>
          <p14:tracePt t="89053" x="3668713" y="4298950"/>
          <p14:tracePt t="89055" x="3676650" y="4306888"/>
          <p14:tracePt t="89059" x="3684588" y="4306888"/>
          <p14:tracePt t="89061" x="3692525" y="4306888"/>
          <p14:tracePt t="89063" x="3700463" y="4306888"/>
          <p14:tracePt t="89067" x="3708400" y="4306888"/>
          <p14:tracePt t="89071" x="3716338" y="4306888"/>
          <p14:tracePt t="89073" x="3724275" y="4314825"/>
          <p14:tracePt t="89077" x="3732213" y="4314825"/>
          <p14:tracePt t="89083" x="3740150" y="4314825"/>
          <p14:tracePt t="89089" x="3748088" y="4314825"/>
          <p14:tracePt t="89103" x="3756025" y="4314825"/>
          <p14:tracePt t="89290" x="3748088" y="4314825"/>
          <p14:tracePt t="89305" x="3740150" y="4314825"/>
          <p14:tracePt t="89313" x="3732213" y="4314825"/>
          <p14:tracePt t="89322" x="3724275" y="4314825"/>
          <p14:tracePt t="89329" x="3716338" y="4314825"/>
          <p14:tracePt t="89331" x="3716338" y="4322763"/>
          <p14:tracePt t="89337" x="3708400" y="4322763"/>
          <p14:tracePt t="89340" x="3700463" y="4322763"/>
          <p14:tracePt t="89344" x="3692525" y="4322763"/>
          <p14:tracePt t="89347" x="3684588" y="4322763"/>
          <p14:tracePt t="89354" x="3676650" y="4322763"/>
          <p14:tracePt t="89357" x="3668713" y="4322763"/>
          <p14:tracePt t="89363" x="3660775" y="4322763"/>
          <p14:tracePt t="89370" x="3651250" y="4322763"/>
          <p14:tracePt t="89373" x="3651250" y="4330700"/>
          <p14:tracePt t="89377" x="3643313" y="4330700"/>
          <p14:tracePt t="89379" x="3643313" y="4322763"/>
          <p14:tracePt t="89388" x="3635375" y="4322763"/>
          <p14:tracePt t="89393" x="3627438" y="4322763"/>
          <p14:tracePt t="89399" x="3619500" y="4322763"/>
          <p14:tracePt t="89405" x="3611563" y="4322763"/>
          <p14:tracePt t="89407" x="3603625" y="4322763"/>
          <p14:tracePt t="89411" x="3595688" y="4322763"/>
          <p14:tracePt t="89415" x="3587750" y="4322763"/>
          <p14:tracePt t="89420" x="3579813" y="4322763"/>
          <p14:tracePt t="89423" x="3571875" y="4322763"/>
          <p14:tracePt t="89427" x="3563938" y="4322763"/>
          <p14:tracePt t="89438" x="3556000" y="4322763"/>
          <p14:tracePt t="89447" x="3548063" y="4322763"/>
          <p14:tracePt t="89492" x="3548063" y="4330700"/>
          <p14:tracePt t="89497" x="3556000" y="4330700"/>
          <p14:tracePt t="89516" x="3548063" y="4338638"/>
          <p14:tracePt t="89529" x="3548063" y="4346575"/>
          <p14:tracePt t="89539" x="3548063" y="4354513"/>
          <p14:tracePt t="89545" x="3540125" y="4354513"/>
          <p14:tracePt t="89552" x="3540125" y="4362450"/>
          <p14:tracePt t="89567" x="3540125" y="4370388"/>
          <p14:tracePt t="89583" x="3540125" y="4378325"/>
          <p14:tracePt t="89617" x="3532188" y="4378325"/>
          <p14:tracePt t="89622" x="3532188" y="4386263"/>
          <p14:tracePt t="89640" x="3532188" y="4394200"/>
          <p14:tracePt t="89649" x="3532188" y="4402138"/>
          <p14:tracePt t="89657" x="3532188" y="4410075"/>
          <p14:tracePt t="89667" x="3532188" y="4418013"/>
          <p14:tracePt t="89677" x="3540125" y="4425950"/>
          <p14:tracePt t="89688" x="3540125" y="4433888"/>
          <p14:tracePt t="89798" x="3532188" y="4433888"/>
          <p14:tracePt t="89822" x="3524250" y="4433888"/>
          <p14:tracePt t="89826" x="3524250" y="4441825"/>
          <p14:tracePt t="89840" x="3516313" y="4441825"/>
          <p14:tracePt t="89855" x="3508375" y="4441825"/>
          <p14:tracePt t="89863" x="3508375" y="4449763"/>
          <p14:tracePt t="89865" x="3500438" y="4449763"/>
          <p14:tracePt t="89874" x="3492500" y="4449763"/>
          <p14:tracePt t="89882" x="3484563" y="4457700"/>
          <p14:tracePt t="89889" x="3476625" y="4457700"/>
          <p14:tracePt t="89964" x="3484563" y="4457700"/>
          <p14:tracePt t="89972" x="3492500" y="4457700"/>
          <p14:tracePt t="89975" x="3500438" y="4457700"/>
          <p14:tracePt t="89979" x="3508375" y="4457700"/>
          <p14:tracePt t="89982" x="3516313" y="4457700"/>
          <p14:tracePt t="89983" x="3524250" y="4449763"/>
          <p14:tracePt t="89988" x="3540125" y="4449763"/>
          <p14:tracePt t="89990" x="3556000" y="4449763"/>
          <p14:tracePt t="89991" x="3563938" y="4449763"/>
          <p14:tracePt t="89993" x="3571875" y="4449763"/>
          <p14:tracePt t="89995" x="3587750" y="4449763"/>
          <p14:tracePt t="89998" x="3595688" y="4449763"/>
          <p14:tracePt t="89999" x="3611563" y="4441825"/>
          <p14:tracePt t="90001" x="3627438" y="4441825"/>
          <p14:tracePt t="90004" x="3643313" y="4441825"/>
          <p14:tracePt t="90006" x="3660775" y="4441825"/>
          <p14:tracePt t="90007" x="3676650" y="4441825"/>
          <p14:tracePt t="90009" x="3708400" y="4433888"/>
          <p14:tracePt t="90012" x="3716338" y="4433888"/>
          <p14:tracePt t="90013" x="3740150" y="4433888"/>
          <p14:tracePt t="90015" x="3756025" y="4433888"/>
          <p14:tracePt t="90017" x="3779838" y="4433888"/>
          <p14:tracePt t="90020" x="3803650" y="4433888"/>
          <p14:tracePt t="90022" x="3827463" y="4433888"/>
          <p14:tracePt t="90024" x="3859213" y="4425950"/>
          <p14:tracePt t="90025" x="3883025" y="4425950"/>
          <p14:tracePt t="90028" x="3906838" y="4433888"/>
          <p14:tracePt t="90029" x="3946525" y="4433888"/>
          <p14:tracePt t="90031" x="3970338" y="4433888"/>
          <p14:tracePt t="90033" x="3994150" y="4433888"/>
          <p14:tracePt t="90038" x="4059238" y="4433888"/>
          <p14:tracePt t="90040" x="4083050" y="4441825"/>
          <p14:tracePt t="90041" x="4114800" y="4441825"/>
          <p14:tracePt t="90044" x="4146550" y="4441825"/>
          <p14:tracePt t="90045" x="4170363" y="4449763"/>
          <p14:tracePt t="90047" x="4202113" y="4449763"/>
          <p14:tracePt t="90049" x="4241800" y="4457700"/>
          <p14:tracePt t="90051" x="4257675" y="4457700"/>
          <p14:tracePt t="90054" x="4289425" y="4465638"/>
          <p14:tracePt t="90058" x="4352925" y="4473575"/>
          <p14:tracePt t="90060" x="4386263" y="4481513"/>
          <p14:tracePt t="90062" x="4418013" y="4481513"/>
          <p14:tracePt t="90063" x="4449763" y="4489450"/>
          <p14:tracePt t="90065" x="4481513" y="4489450"/>
          <p14:tracePt t="90067" x="4513263" y="4497388"/>
          <p14:tracePt t="90071" x="4576763" y="4505325"/>
          <p14:tracePt t="90076" x="4648200" y="4513263"/>
          <p14:tracePt t="90078" x="4687888" y="4521200"/>
          <p14:tracePt t="90080" x="4729163" y="4529138"/>
          <p14:tracePt t="90081" x="4768850" y="4537075"/>
          <p14:tracePt t="90083" x="4808538" y="4537075"/>
          <p14:tracePt t="90088" x="4887913" y="4545013"/>
          <p14:tracePt t="90092" x="4967288" y="4560888"/>
          <p14:tracePt t="90094" x="5014913" y="4560888"/>
          <p14:tracePt t="90096" x="5056188" y="4568825"/>
          <p14:tracePt t="90097" x="5095875" y="4576763"/>
          <p14:tracePt t="90099" x="5135563" y="4584700"/>
          <p14:tracePt t="90101" x="5183188" y="4584700"/>
          <p14:tracePt t="90104" x="5222875" y="4584700"/>
          <p14:tracePt t="90107" x="5270500" y="4584700"/>
          <p14:tracePt t="90111" x="5407025" y="4592638"/>
          <p14:tracePt t="90113" x="5454650" y="4600575"/>
          <p14:tracePt t="90115" x="5502275" y="4600575"/>
          <p14:tracePt t="90117" x="5549900" y="4600575"/>
          <p14:tracePt t="90122" x="5645150" y="4608513"/>
          <p14:tracePt t="90126" x="5740400" y="4616450"/>
          <p14:tracePt t="90128" x="5797550" y="4616450"/>
          <p14:tracePt t="90129" x="5861050" y="4616450"/>
          <p14:tracePt t="90131" x="5892800" y="4624388"/>
          <p14:tracePt t="90133" x="5948363" y="4624388"/>
          <p14:tracePt t="90138" x="6043613" y="4624388"/>
          <p14:tracePt t="90141" x="6091238" y="4633913"/>
          <p14:tracePt t="90142" x="6148388" y="4633913"/>
          <p14:tracePt t="90143" x="6196013" y="4633913"/>
          <p14:tracePt t="90145" x="6243638" y="4633913"/>
          <p14:tracePt t="90147" x="6291263" y="4633913"/>
          <p14:tracePt t="90149" x="6346825" y="4633913"/>
          <p14:tracePt t="90152" x="6386513" y="4641850"/>
          <p14:tracePt t="90154" x="6434138" y="4641850"/>
          <p14:tracePt t="90156" x="6483350" y="4649788"/>
          <p14:tracePt t="90158" x="6530975" y="4649788"/>
          <p14:tracePt t="90159" x="6578600" y="4657725"/>
          <p14:tracePt t="90161" x="6626225" y="4657725"/>
          <p14:tracePt t="90163" x="6665913" y="4665663"/>
          <p14:tracePt t="90165" x="6713538" y="4665663"/>
          <p14:tracePt t="90167" x="6761163" y="4665663"/>
          <p14:tracePt t="90170" x="6810375" y="4673600"/>
          <p14:tracePt t="90173" x="6850063" y="4673600"/>
          <p14:tracePt t="90175" x="6945313" y="4681538"/>
          <p14:tracePt t="90177" x="6992938" y="4681538"/>
          <p14:tracePt t="90179" x="7032625" y="4689475"/>
          <p14:tracePt t="90181" x="7080250" y="4689475"/>
          <p14:tracePt t="90184" x="7127875" y="4689475"/>
          <p14:tracePt t="90188" x="7216775" y="4697413"/>
          <p14:tracePt t="90191" x="7280275" y="4705350"/>
          <p14:tracePt t="90192" x="7304088" y="4705350"/>
          <p14:tracePt t="90193" x="7351713" y="4705350"/>
          <p14:tracePt t="90195" x="7391400" y="4713288"/>
          <p14:tracePt t="90197" x="7431088" y="4713288"/>
          <p14:tracePt t="90200" x="7478713" y="4713288"/>
          <p14:tracePt t="90202" x="7519988" y="4721225"/>
          <p14:tracePt t="90204" x="7567613" y="4721225"/>
          <p14:tracePt t="90205" x="7607300" y="4721225"/>
          <p14:tracePt t="90208" x="7646988" y="4729163"/>
          <p14:tracePt t="90209" x="7710488" y="4729163"/>
          <p14:tracePt t="90211" x="7734300" y="4729163"/>
          <p14:tracePt t="90213" x="7781925" y="4729163"/>
          <p14:tracePt t="90215" x="7821613" y="4737100"/>
          <p14:tracePt t="90217" x="7870825" y="4737100"/>
          <p14:tracePt t="90220" x="7918450" y="4737100"/>
          <p14:tracePt t="90222" x="7958138" y="4737100"/>
          <p14:tracePt t="90224" x="8005763" y="4737100"/>
          <p14:tracePt t="90225" x="8045450" y="4737100"/>
          <p14:tracePt t="90227" x="8093075" y="4737100"/>
          <p14:tracePt t="90229" x="8156575" y="4737100"/>
          <p14:tracePt t="90232" x="8189913" y="4737100"/>
          <p14:tracePt t="90233" x="8229600" y="4737100"/>
          <p14:tracePt t="90238" x="8324850" y="4737100"/>
          <p14:tracePt t="90239" x="8364538" y="4737100"/>
          <p14:tracePt t="90241" x="8412163" y="4737100"/>
          <p14:tracePt t="90243" x="8451850" y="4737100"/>
          <p14:tracePt t="90245" x="8499475" y="4737100"/>
          <p14:tracePt t="90248" x="8540750" y="4737100"/>
          <p14:tracePt t="90249" x="8596313" y="4729163"/>
          <p14:tracePt t="90251" x="8628063" y="4729163"/>
          <p14:tracePt t="90254" x="8667750" y="4729163"/>
          <p14:tracePt t="90256" x="8707438" y="4729163"/>
          <p14:tracePt t="90257" x="8747125" y="4729163"/>
          <p14:tracePt t="90259" x="8786813" y="4729163"/>
          <p14:tracePt t="90262" x="8818563" y="4729163"/>
          <p14:tracePt t="90263" x="8858250" y="4729163"/>
          <p14:tracePt t="90265" x="8891588" y="4729163"/>
          <p14:tracePt t="90267" x="8931275" y="4729163"/>
          <p14:tracePt t="90270" x="8970963" y="4729163"/>
          <p14:tracePt t="90273" x="8986838" y="4729163"/>
          <p14:tracePt t="90274" x="9018588" y="4721225"/>
          <p14:tracePt t="90275" x="9042400" y="4721225"/>
          <p14:tracePt t="90279" x="9074150" y="4721225"/>
          <p14:tracePt t="90280" x="9097963" y="4721225"/>
          <p14:tracePt t="90281" x="9121775" y="4721225"/>
          <p14:tracePt t="90283" x="9145588" y="4729163"/>
          <p14:tracePt t="90288" x="9185275" y="4729163"/>
          <p14:tracePt t="90290" x="9209088" y="4729163"/>
          <p14:tracePt t="90291" x="9224963" y="4737100"/>
          <p14:tracePt t="90294" x="9242425" y="4737100"/>
          <p14:tracePt t="90295" x="9258300" y="4737100"/>
          <p14:tracePt t="90297" x="9274175" y="4737100"/>
          <p14:tracePt t="90299" x="9290050" y="4737100"/>
          <p14:tracePt t="90302" x="9305925" y="4737100"/>
          <p14:tracePt t="90304" x="9321800" y="4737100"/>
          <p14:tracePt t="90306" x="9337675" y="4745038"/>
          <p14:tracePt t="90309" x="9345613" y="4745038"/>
          <p14:tracePt t="90310" x="9361488" y="4745038"/>
          <p14:tracePt t="90311" x="9369425" y="4745038"/>
          <p14:tracePt t="90313" x="9385300" y="4745038"/>
          <p14:tracePt t="90315" x="9393238" y="4745038"/>
          <p14:tracePt t="90317" x="9401175" y="4745038"/>
          <p14:tracePt t="90322" x="9417050" y="4745038"/>
          <p14:tracePt t="90324" x="9424988" y="4745038"/>
          <p14:tracePt t="90326" x="9432925" y="4745038"/>
          <p14:tracePt t="90329" x="9440863" y="4745038"/>
          <p14:tracePt t="90331" x="9448800" y="4745038"/>
          <p14:tracePt t="90333" x="9448800" y="4737100"/>
          <p14:tracePt t="90337" x="9456738" y="4737100"/>
          <p14:tracePt t="90340" x="9464675" y="4737100"/>
          <p14:tracePt t="90346" x="9472613" y="4737100"/>
          <p14:tracePt t="90356" x="9480550" y="4737100"/>
          <p14:tracePt t="90375" x="9488488" y="4729163"/>
          <p14:tracePt t="90390" x="9496425" y="4729163"/>
          <p14:tracePt t="90391" x="9496425" y="4721225"/>
          <p14:tracePt t="90397" x="9504363" y="4721225"/>
          <p14:tracePt t="90402" x="9512300" y="4713288"/>
          <p14:tracePt t="90406" x="9520238" y="4713288"/>
          <p14:tracePt t="90408" x="9528175" y="4713288"/>
          <p14:tracePt t="90409" x="9536113" y="4705350"/>
          <p14:tracePt t="90413" x="9544050" y="4705350"/>
          <p14:tracePt t="90415" x="9551988" y="4705350"/>
          <p14:tracePt t="90417" x="9559925" y="4705350"/>
          <p14:tracePt t="90421" x="9575800" y="4705350"/>
          <p14:tracePt t="90423" x="9585325" y="4697413"/>
          <p14:tracePt t="90426" x="9593263" y="4697413"/>
          <p14:tracePt t="90427" x="9601200" y="4697413"/>
          <p14:tracePt t="90429" x="9617075" y="4697413"/>
          <p14:tracePt t="90431" x="9625013" y="4697413"/>
          <p14:tracePt t="90433" x="9632950" y="4697413"/>
          <p14:tracePt t="90437" x="9656763" y="4697413"/>
          <p14:tracePt t="90440" x="9664700" y="4697413"/>
          <p14:tracePt t="90441" x="9680575" y="4697413"/>
          <p14:tracePt t="90443" x="9688513" y="4697413"/>
          <p14:tracePt t="90445" x="9696450" y="4697413"/>
          <p14:tracePt t="90447" x="9712325" y="4697413"/>
          <p14:tracePt t="90450" x="9720263" y="4697413"/>
          <p14:tracePt t="90451" x="9728200" y="4697413"/>
          <p14:tracePt t="90454" x="9736138" y="4689475"/>
          <p14:tracePt t="90456" x="9744075" y="4689475"/>
          <p14:tracePt t="90457" x="9752013" y="4689475"/>
          <p14:tracePt t="90459" x="9759950" y="4689475"/>
          <p14:tracePt t="90461" x="9767888" y="4689475"/>
          <p14:tracePt t="90463" x="9775825" y="4689475"/>
          <p14:tracePt t="90466" x="9783763" y="4681538"/>
          <p14:tracePt t="90467" x="9791700" y="4681538"/>
          <p14:tracePt t="90470" x="9799638" y="4681538"/>
          <p14:tracePt t="90473" x="9807575" y="4681538"/>
          <p14:tracePt t="90474" x="9815513" y="4673600"/>
          <p14:tracePt t="90477" x="9823450" y="4673600"/>
          <p14:tracePt t="90479" x="9831388" y="4665663"/>
          <p14:tracePt t="90481" x="9839325" y="4665663"/>
          <p14:tracePt t="90483" x="9847263" y="4665663"/>
          <p14:tracePt t="90487" x="9855200" y="4657725"/>
          <p14:tracePt t="90490" x="9863138" y="4657725"/>
          <p14:tracePt t="90491" x="9871075" y="4649788"/>
          <p14:tracePt t="90493" x="9879013" y="4649788"/>
          <p14:tracePt t="90496" x="9886950" y="4641850"/>
          <p14:tracePt t="90499" x="9894888" y="4641850"/>
          <p14:tracePt t="90501" x="9902825" y="4633913"/>
          <p14:tracePt t="90506" x="9910763" y="4633913"/>
          <p14:tracePt t="90508" x="9918700" y="4633913"/>
          <p14:tracePt t="90509" x="9918700" y="4624388"/>
          <p14:tracePt t="90513" x="9926638" y="4624388"/>
          <p14:tracePt t="90520" x="9936163" y="4624388"/>
          <p14:tracePt t="90521" x="9936163" y="4616450"/>
          <p14:tracePt t="90529" x="9944100" y="4616450"/>
          <p14:tracePt t="90607" x="9944100" y="4608513"/>
          <p14:tracePt t="90673" x="9944100" y="4616450"/>
          <p14:tracePt t="90686" x="9936163" y="4616450"/>
          <p14:tracePt t="90697" x="9926638" y="4616450"/>
          <p14:tracePt t="90704" x="9918700" y="4624388"/>
          <p14:tracePt t="90708" x="9910763" y="4624388"/>
          <p14:tracePt t="90711" x="9902825" y="4624388"/>
          <p14:tracePt t="90713" x="9902825" y="4633913"/>
          <p14:tracePt t="90717" x="9894888" y="4633913"/>
          <p14:tracePt t="90723" x="9894888" y="4641850"/>
          <p14:tracePt t="90725" x="9886950" y="4641850"/>
          <p14:tracePt t="90738" x="9879013" y="4649788"/>
          <p14:tracePt t="90749" x="9879013" y="4657725"/>
          <p14:tracePt t="90752" x="9871075" y="4657725"/>
          <p14:tracePt t="90761" x="9863138" y="4657725"/>
          <p14:tracePt t="90764" x="9863138" y="4665663"/>
          <p14:tracePt t="90770" x="9855200" y="4665663"/>
          <p14:tracePt t="90773" x="9855200" y="4673600"/>
          <p14:tracePt t="90777" x="9847263" y="4673600"/>
          <p14:tracePt t="90781" x="9847263" y="4681538"/>
          <p14:tracePt t="90787" x="9839325" y="4681538"/>
          <p14:tracePt t="90791" x="9839325" y="4689475"/>
          <p14:tracePt t="90797" x="9831388" y="4689475"/>
          <p14:tracePt t="90807" x="9831388" y="4697413"/>
          <p14:tracePt t="91171" x="9831388" y="4689475"/>
          <p14:tracePt t="91182" x="9831388" y="4681538"/>
          <p14:tracePt t="91186" x="9839325" y="4681538"/>
          <p14:tracePt t="91190" x="9839325" y="4673600"/>
          <p14:tracePt t="91197" x="9839325" y="4665663"/>
          <p14:tracePt t="91199" x="9847263" y="4665663"/>
          <p14:tracePt t="91206" x="9847263" y="4657725"/>
          <p14:tracePt t="91209" x="9855200" y="4657725"/>
          <p14:tracePt t="91222" x="9855200" y="4649788"/>
          <p14:tracePt t="91286" x="9855200" y="4657725"/>
          <p14:tracePt t="91297" x="9855200" y="4665663"/>
          <p14:tracePt t="91303" x="9855200" y="4673600"/>
          <p14:tracePt t="91306" x="9855200" y="4681538"/>
          <p14:tracePt t="91309" x="9863138" y="4689475"/>
          <p14:tracePt t="91315" x="9863138" y="4697413"/>
          <p14:tracePt t="91321" x="9871075" y="4705350"/>
          <p14:tracePt t="91323" x="9871075" y="4713288"/>
          <p14:tracePt t="91325" x="9879013" y="4713288"/>
          <p14:tracePt t="91327" x="9879013" y="4721225"/>
          <p14:tracePt t="91331" x="9886950" y="4729163"/>
          <p14:tracePt t="91338" x="9894888" y="4737100"/>
          <p14:tracePt t="91342" x="9902825" y="4745038"/>
          <p14:tracePt t="91344" x="9910763" y="4745038"/>
          <p14:tracePt t="91345" x="9910763" y="4752975"/>
          <p14:tracePt t="91347" x="9918700" y="4752975"/>
          <p14:tracePt t="91349" x="9926638" y="4760913"/>
          <p14:tracePt t="91354" x="9936163" y="4768850"/>
          <p14:tracePt t="91360" x="9959975" y="4776788"/>
          <p14:tracePt t="91361" x="9967913" y="4776788"/>
          <p14:tracePt t="91363" x="9975850" y="4784725"/>
          <p14:tracePt t="91365" x="9983788" y="4784725"/>
          <p14:tracePt t="91367" x="9991725" y="4792663"/>
          <p14:tracePt t="91370" x="9999663" y="4792663"/>
          <p14:tracePt t="91374" x="10015538" y="4792663"/>
          <p14:tracePt t="91378" x="10031413" y="4800600"/>
          <p14:tracePt t="91379" x="10039350" y="4800600"/>
          <p14:tracePt t="91381" x="10047288" y="4800600"/>
          <p14:tracePt t="91383" x="10055225" y="4800600"/>
          <p14:tracePt t="91388" x="10079038" y="4800600"/>
          <p14:tracePt t="91390" x="10086975" y="4808538"/>
          <p14:tracePt t="91392" x="10094913" y="4808538"/>
          <p14:tracePt t="91393" x="10102850" y="4808538"/>
          <p14:tracePt t="91395" x="10110788" y="4808538"/>
          <p14:tracePt t="91397" x="10118725" y="4808538"/>
          <p14:tracePt t="91399" x="10126663" y="4800600"/>
          <p14:tracePt t="91402" x="10134600" y="4800600"/>
          <p14:tracePt t="91404" x="10142538" y="4800600"/>
          <p14:tracePt t="91407" x="10142538" y="4808538"/>
          <p14:tracePt t="91408" x="10150475" y="4808538"/>
          <p14:tracePt t="91409" x="10166350" y="4808538"/>
          <p14:tracePt t="91411" x="10174288" y="4808538"/>
          <p14:tracePt t="91413" x="10182225" y="4808538"/>
          <p14:tracePt t="91415" x="10190163" y="4808538"/>
          <p14:tracePt t="91417" x="10198100" y="4808538"/>
          <p14:tracePt t="91420" x="10206038" y="4808538"/>
          <p14:tracePt t="91423" x="10213975" y="4808538"/>
          <p14:tracePt t="91424" x="10229850" y="4808538"/>
          <p14:tracePt t="91425" x="10237788" y="4808538"/>
          <p14:tracePt t="91427" x="10245725" y="4808538"/>
          <p14:tracePt t="91429" x="10261600" y="4808538"/>
          <p14:tracePt t="91432" x="10269538" y="4808538"/>
          <p14:tracePt t="91434" x="10279063" y="4800600"/>
          <p14:tracePt t="91438" x="10294938" y="4800600"/>
          <p14:tracePt t="91440" x="10302875" y="4800600"/>
          <p14:tracePt t="91441" x="10310813" y="4800600"/>
          <p14:tracePt t="91443" x="10318750" y="4800600"/>
          <p14:tracePt t="91445" x="10326688" y="4800600"/>
          <p14:tracePt t="91447" x="10334625" y="4800600"/>
          <p14:tracePt t="91449" x="10350500" y="4800600"/>
          <p14:tracePt t="91454" x="10358438" y="4800600"/>
          <p14:tracePt t="91456" x="10366375" y="4800600"/>
          <p14:tracePt t="91457" x="10374313" y="4800600"/>
          <p14:tracePt t="91459" x="10382250" y="4800600"/>
          <p14:tracePt t="91464" x="10390188" y="4800600"/>
          <p14:tracePt t="91466" x="10398125" y="4800600"/>
          <p14:tracePt t="91467" x="10406063" y="4800600"/>
          <p14:tracePt t="91471" x="10414000" y="4800600"/>
          <p14:tracePt t="91472" x="10421938" y="4800600"/>
          <p14:tracePt t="91475" x="10429875" y="4800600"/>
          <p14:tracePt t="91477" x="10437813" y="4800600"/>
          <p14:tracePt t="91479" x="10445750" y="4800600"/>
          <p14:tracePt t="91483" x="10453688" y="4800600"/>
          <p14:tracePt t="91488" x="10461625" y="4792663"/>
          <p14:tracePt t="91489" x="10469563" y="4792663"/>
          <p14:tracePt t="91493" x="10477500" y="4792663"/>
          <p14:tracePt t="91497" x="10485438" y="4792663"/>
          <p14:tracePt t="91501" x="10493375" y="4792663"/>
          <p14:tracePt t="91508" x="10501313" y="4784725"/>
          <p14:tracePt t="91513" x="10509250" y="4784725"/>
          <p14:tracePt t="91522" x="10517188" y="4784725"/>
          <p14:tracePt t="91527" x="10517188" y="4776788"/>
          <p14:tracePt t="91531" x="10525125" y="4776788"/>
          <p14:tracePt t="91630" x="10533063" y="4776788"/>
          <p14:tracePt t="91660" x="10525125" y="4776788"/>
          <p14:tracePt t="91662" x="10517188" y="4776788"/>
          <p14:tracePt t="91666" x="10501313" y="4776788"/>
          <p14:tracePt t="91670" x="10477500" y="4776788"/>
          <p14:tracePt t="91673" x="10469563" y="4776788"/>
          <p14:tracePt t="91674" x="10461625" y="4776788"/>
          <p14:tracePt t="91675" x="10445750" y="4776788"/>
          <p14:tracePt t="91677" x="10437813" y="4776788"/>
          <p14:tracePt t="91679" x="10421938" y="4776788"/>
          <p14:tracePt t="91681" x="10406063" y="4776788"/>
          <p14:tracePt t="91684" x="10398125" y="4776788"/>
          <p14:tracePt t="91688" x="10366375" y="4776788"/>
          <p14:tracePt t="91690" x="10350500" y="4776788"/>
          <p14:tracePt t="91691" x="10342563" y="4776788"/>
          <p14:tracePt t="91693" x="10326688" y="4768850"/>
          <p14:tracePt t="91695" x="10318750" y="4768850"/>
          <p14:tracePt t="91697" x="10302875" y="4768850"/>
          <p14:tracePt t="91699" x="10294938" y="4768850"/>
          <p14:tracePt t="91701" x="10287000" y="4768850"/>
          <p14:tracePt t="91704" x="10269538" y="4768850"/>
          <p14:tracePt t="91706" x="10261600" y="4768850"/>
          <p14:tracePt t="91707" x="10245725" y="4768850"/>
          <p14:tracePt t="91709" x="10229850" y="4768850"/>
          <p14:tracePt t="91711" x="10221913" y="4768850"/>
          <p14:tracePt t="91713" x="10213975" y="4768850"/>
          <p14:tracePt t="91716" x="10206038" y="4768850"/>
          <p14:tracePt t="91717" x="10190163" y="4768850"/>
          <p14:tracePt t="91720" x="10182225" y="4768850"/>
          <p14:tracePt t="91722" x="10174288" y="4768850"/>
          <p14:tracePt t="91724" x="10158413" y="4768850"/>
          <p14:tracePt t="91725" x="10150475" y="4768850"/>
          <p14:tracePt t="91727" x="10142538" y="4760913"/>
          <p14:tracePt t="91729" x="10126663" y="4760913"/>
          <p14:tracePt t="91731" x="10118725" y="4760913"/>
          <p14:tracePt t="91733" x="10110788" y="4760913"/>
          <p14:tracePt t="91738" x="10094913" y="4760913"/>
          <p14:tracePt t="91740" x="10086975" y="4760913"/>
          <p14:tracePt t="91741" x="10071100" y="4760913"/>
          <p14:tracePt t="91743" x="10063163" y="4760913"/>
          <p14:tracePt t="91746" x="10055225" y="4760913"/>
          <p14:tracePt t="91749" x="10047288" y="4760913"/>
          <p14:tracePt t="91751" x="10039350" y="4760913"/>
          <p14:tracePt t="91756" x="10031413" y="4760913"/>
          <p14:tracePt t="91757" x="10023475" y="4760913"/>
          <p14:tracePt t="91759" x="10023475" y="4752975"/>
          <p14:tracePt t="91763" x="10015538" y="4752975"/>
          <p14:tracePt t="91770" x="10007600" y="4752975"/>
          <p14:tracePt t="91777" x="10007600" y="4760913"/>
          <p14:tracePt t="91795" x="9999663" y="4760913"/>
          <p14:tracePt t="91805" x="9991725" y="4760913"/>
          <p14:tracePt t="91812" x="9983788" y="4760913"/>
          <p14:tracePt t="91813" x="9983788" y="4768850"/>
          <p14:tracePt t="91815" x="9975850" y="4768850"/>
          <p14:tracePt t="91820" x="9967913" y="4768850"/>
          <p14:tracePt t="91823" x="9959975" y="4776788"/>
          <p14:tracePt t="91825" x="9952038" y="4776788"/>
          <p14:tracePt t="91829" x="9944100" y="4776788"/>
          <p14:tracePt t="91831" x="9936163" y="4776788"/>
          <p14:tracePt t="91838" x="9918700" y="4784725"/>
          <p14:tracePt t="91841" x="9910763" y="4784725"/>
          <p14:tracePt t="91843" x="9902825" y="4784725"/>
          <p14:tracePt t="91845" x="9894888" y="4784725"/>
          <p14:tracePt t="91849" x="9886950" y="4784725"/>
          <p14:tracePt t="91851" x="9879013" y="4784725"/>
          <p14:tracePt t="91854" x="9871075" y="4792663"/>
          <p14:tracePt t="91857" x="9863138" y="4792663"/>
          <p14:tracePt t="91859" x="9855200" y="4792663"/>
          <p14:tracePt t="91863" x="9847263" y="4792663"/>
          <p14:tracePt t="91867" x="9839325" y="4792663"/>
          <p14:tracePt t="91871" x="9831388" y="4792663"/>
          <p14:tracePt t="91875" x="9823450" y="4792663"/>
          <p14:tracePt t="91881" x="9815513" y="4792663"/>
          <p14:tracePt t="91889" x="9807575" y="4792663"/>
          <p14:tracePt t="91897" x="9799638" y="4792663"/>
          <p14:tracePt t="91905" x="9791700" y="4792663"/>
          <p14:tracePt t="91909" x="9791700" y="4784725"/>
          <p14:tracePt t="91913" x="9783763" y="4784725"/>
          <p14:tracePt t="91923" x="9775825" y="4784725"/>
          <p14:tracePt t="92070" x="9775825" y="4792663"/>
          <p14:tracePt t="92080" x="9775825" y="4800600"/>
          <p14:tracePt t="92086" x="9783763" y="4808538"/>
          <p14:tracePt t="92090" x="9783763" y="4816475"/>
          <p14:tracePt t="92093" x="9783763" y="4824413"/>
          <p14:tracePt t="92095" x="9783763" y="4832350"/>
          <p14:tracePt t="92097" x="9791700" y="4832350"/>
          <p14:tracePt t="92099" x="9791700" y="4840288"/>
          <p14:tracePt t="92102" x="9791700" y="4848225"/>
          <p14:tracePt t="92108" x="9791700" y="4864100"/>
          <p14:tracePt t="92109" x="9799638" y="4872038"/>
          <p14:tracePt t="92114" x="9799638" y="4879975"/>
          <p14:tracePt t="92116" x="9799638" y="4887913"/>
          <p14:tracePt t="92117" x="9799638" y="4895850"/>
          <p14:tracePt t="92121" x="9807575" y="4903788"/>
          <p14:tracePt t="92126" x="9807575" y="4927600"/>
          <p14:tracePt t="92128" x="9807575" y="4935538"/>
          <p14:tracePt t="92129" x="9815513" y="4943475"/>
          <p14:tracePt t="92132" x="9815513" y="4951413"/>
          <p14:tracePt t="92133" x="9815513" y="4959350"/>
          <p14:tracePt t="92138" x="9815513" y="4976813"/>
          <p14:tracePt t="92140" x="9823450" y="4984750"/>
          <p14:tracePt t="92142" x="9823450" y="4992688"/>
          <p14:tracePt t="92143" x="9823450" y="5000625"/>
          <p14:tracePt t="92145" x="9823450" y="5008563"/>
          <p14:tracePt t="92147" x="9823450" y="5016500"/>
          <p14:tracePt t="92149" x="9823450" y="5024438"/>
          <p14:tracePt t="92151" x="9823450" y="5032375"/>
          <p14:tracePt t="92156" x="9823450" y="5040313"/>
          <p14:tracePt t="92158" x="9831388" y="5048250"/>
          <p14:tracePt t="92159" x="9831388" y="5056188"/>
          <p14:tracePt t="92161" x="9831388" y="5064125"/>
          <p14:tracePt t="92163" x="9831388" y="5072063"/>
          <p14:tracePt t="92165" x="9831388" y="5080000"/>
          <p14:tracePt t="92171" x="9831388" y="5095875"/>
          <p14:tracePt t="92175" x="9831388" y="5103813"/>
          <p14:tracePt t="92179" x="9831388" y="5111750"/>
          <p14:tracePt t="92183" x="9831388" y="5119688"/>
          <p14:tracePt t="92188" x="9839325" y="5127625"/>
          <p14:tracePt t="92190" x="9839325" y="5135563"/>
          <p14:tracePt t="92195" x="9839325" y="5143500"/>
          <p14:tracePt t="92200" x="9839325" y="5151438"/>
          <p14:tracePt t="92204" x="9847263" y="5159375"/>
          <p14:tracePt t="92207" x="9847263" y="5167313"/>
          <p14:tracePt t="92209" x="9847263" y="5175250"/>
          <p14:tracePt t="92215" x="9847263" y="5183188"/>
          <p14:tracePt t="92217" x="9847263" y="5191125"/>
          <p14:tracePt t="92220" x="9855200" y="5191125"/>
          <p14:tracePt t="92223" x="9855200" y="5199063"/>
          <p14:tracePt t="92225" x="9855200" y="5207000"/>
          <p14:tracePt t="92229" x="9855200" y="5214938"/>
          <p14:tracePt t="92231" x="9863138" y="5222875"/>
          <p14:tracePt t="92233" x="9863138" y="5230813"/>
          <p14:tracePt t="92237" x="9863138" y="5238750"/>
          <p14:tracePt t="92240" x="9863138" y="5246688"/>
          <p14:tracePt t="92241" x="9863138" y="5254625"/>
          <p14:tracePt t="92247" x="9871075" y="5270500"/>
          <p14:tracePt t="92249" x="9871075" y="5278438"/>
          <p14:tracePt t="92254" x="9871075" y="5286375"/>
          <p14:tracePt t="92257" x="9871075" y="5294313"/>
          <p14:tracePt t="92259" x="9871075" y="5302250"/>
          <p14:tracePt t="92262" x="9879013" y="5302250"/>
          <p14:tracePt t="92264" x="9879013" y="5310188"/>
          <p14:tracePt t="92265" x="9879013" y="5319713"/>
          <p14:tracePt t="92272" x="9879013" y="5335588"/>
          <p14:tracePt t="92275" x="9879013" y="5343525"/>
          <p14:tracePt t="92277" x="9879013" y="5351463"/>
          <p14:tracePt t="92279" x="9879013" y="5359400"/>
          <p14:tracePt t="92283" x="9879013" y="5367338"/>
          <p14:tracePt t="92287" x="9879013" y="5375275"/>
          <p14:tracePt t="92290" x="9879013" y="5391150"/>
          <p14:tracePt t="92293" x="9879013" y="5399088"/>
          <p14:tracePt t="92296" x="9879013" y="5407025"/>
          <p14:tracePt t="92299" x="9879013" y="5414963"/>
          <p14:tracePt t="92301" x="9879013" y="5422900"/>
          <p14:tracePt t="92304" x="9879013" y="5430838"/>
          <p14:tracePt t="92307" x="9879013" y="5438775"/>
          <p14:tracePt t="92310" x="9879013" y="5446713"/>
          <p14:tracePt t="92313" x="9879013" y="5454650"/>
          <p14:tracePt t="92315" x="9879013" y="5462588"/>
          <p14:tracePt t="92321" x="9879013" y="5470525"/>
          <p14:tracePt t="92322" x="9879013" y="5478463"/>
          <p14:tracePt t="92325" x="9879013" y="5486400"/>
          <p14:tracePt t="92327" x="9879013" y="5494338"/>
          <p14:tracePt t="92329" x="9879013" y="5502275"/>
          <p14:tracePt t="92333" x="9879013" y="5510213"/>
          <p14:tracePt t="92337" x="9879013" y="5518150"/>
          <p14:tracePt t="92340" x="9871075" y="5526088"/>
          <p14:tracePt t="92342" x="9871075" y="5534025"/>
          <p14:tracePt t="92343" x="9871075" y="5541963"/>
          <p14:tracePt t="92347" x="9871075" y="5549900"/>
          <p14:tracePt t="92349" x="9871075" y="5557838"/>
          <p14:tracePt t="92351" x="9863138" y="5565775"/>
          <p14:tracePt t="92354" x="9863138" y="5573713"/>
          <p14:tracePt t="92358" x="9863138" y="5589588"/>
          <p14:tracePt t="92360" x="9855200" y="5589588"/>
          <p14:tracePt t="92361" x="9855200" y="5597525"/>
          <p14:tracePt t="92363" x="9855200" y="5605463"/>
          <p14:tracePt t="92365" x="9855200" y="5613400"/>
          <p14:tracePt t="92367" x="9847263" y="5621338"/>
          <p14:tracePt t="92371" x="9847263" y="5629275"/>
          <p14:tracePt t="92376" x="9839325" y="5653088"/>
          <p14:tracePt t="92377" x="9839325" y="5662613"/>
          <p14:tracePt t="92379" x="9831388" y="5670550"/>
          <p14:tracePt t="92381" x="9831388" y="5678488"/>
          <p14:tracePt t="92388" x="9823450" y="5694363"/>
          <p14:tracePt t="92391" x="9823450" y="5702300"/>
          <p14:tracePt t="92392" x="9815513" y="5710238"/>
          <p14:tracePt t="92393" x="9815513" y="5718175"/>
          <p14:tracePt t="92397" x="9807575" y="5726113"/>
          <p14:tracePt t="92399" x="9807575" y="5734050"/>
          <p14:tracePt t="92402" x="9807575" y="5741988"/>
          <p14:tracePt t="92406" x="9799638" y="5749925"/>
          <p14:tracePt t="92409" x="9799638" y="5757863"/>
          <p14:tracePt t="92411" x="9799638" y="5765800"/>
          <p14:tracePt t="92415" x="9799638" y="5773738"/>
          <p14:tracePt t="92417" x="9791700" y="5773738"/>
          <p14:tracePt t="92420" x="9791700" y="5781675"/>
          <p14:tracePt t="92423" x="9791700" y="5789613"/>
          <p14:tracePt t="92427" x="9783763" y="5797550"/>
          <p14:tracePt t="92429" x="9783763" y="5805488"/>
          <p14:tracePt t="92433" x="9783763" y="5813425"/>
          <p14:tracePt t="92438" x="9775825" y="5821363"/>
          <p14:tracePt t="92440" x="9775825" y="5829300"/>
          <p14:tracePt t="92443" x="9767888" y="5837238"/>
          <p14:tracePt t="92447" x="9759950" y="5845175"/>
          <p14:tracePt t="92451" x="9759950" y="5853113"/>
          <p14:tracePt t="92454" x="9752013" y="5853113"/>
          <p14:tracePt t="92457" x="9752013" y="5861050"/>
          <p14:tracePt t="92459" x="9744075" y="5868988"/>
          <p14:tracePt t="92463" x="9736138" y="5876925"/>
          <p14:tracePt t="92467" x="9736138" y="5884863"/>
          <p14:tracePt t="92470" x="9728200" y="5892800"/>
          <p14:tracePt t="92474" x="9720263" y="5892800"/>
          <p14:tracePt t="92475" x="9720263" y="5900738"/>
          <p14:tracePt t="92477" x="9712325" y="5908675"/>
          <p14:tracePt t="92481" x="9704388" y="5916613"/>
          <p14:tracePt t="92488" x="9688513" y="5932488"/>
          <p14:tracePt t="92490" x="9688513" y="5940425"/>
          <p14:tracePt t="92492" x="9680575" y="5940425"/>
          <p14:tracePt t="92493" x="9672638" y="5948363"/>
          <p14:tracePt t="92497" x="9664700" y="5956300"/>
          <p14:tracePt t="92499" x="9656763" y="5964238"/>
          <p14:tracePt t="92501" x="9648825" y="5964238"/>
          <p14:tracePt t="92504" x="9640888" y="5972175"/>
          <p14:tracePt t="92505" x="9640888" y="5980113"/>
          <p14:tracePt t="92508" x="9632950" y="5980113"/>
          <p14:tracePt t="92509" x="9625013" y="5988050"/>
          <p14:tracePt t="92511" x="9617075" y="5988050"/>
          <p14:tracePt t="92513" x="9617075" y="5995988"/>
          <p14:tracePt t="92515" x="9609138" y="5995988"/>
          <p14:tracePt t="92517" x="9601200" y="6005513"/>
          <p14:tracePt t="92522" x="9593263" y="6013450"/>
          <p14:tracePt t="92524" x="9585325" y="6013450"/>
          <p14:tracePt t="92527" x="9575800" y="6021388"/>
          <p14:tracePt t="92530" x="9567863" y="6021388"/>
          <p14:tracePt t="92533" x="9559925" y="6029325"/>
          <p14:tracePt t="92538" x="9551988" y="6029325"/>
          <p14:tracePt t="92539" x="9551988" y="6037263"/>
          <p14:tracePt t="92542" x="9544050" y="6037263"/>
          <p14:tracePt t="92545" x="9536113" y="6037263"/>
          <p14:tracePt t="92547" x="9528175" y="6045200"/>
          <p14:tracePt t="92551" x="9520238" y="6045200"/>
          <p14:tracePt t="92554" x="9520238" y="6053138"/>
          <p14:tracePt t="92557" x="9512300" y="6053138"/>
          <p14:tracePt t="92559" x="9504363" y="6053138"/>
          <p14:tracePt t="92561" x="9496425" y="6061075"/>
          <p14:tracePt t="92565" x="9488488" y="6061075"/>
          <p14:tracePt t="92570" x="9480550" y="6069013"/>
          <p14:tracePt t="92573" x="9472613" y="6069013"/>
          <p14:tracePt t="92575" x="9464675" y="6069013"/>
          <p14:tracePt t="92579" x="9456738" y="6069013"/>
          <p14:tracePt t="92584" x="9448800" y="6069013"/>
          <p14:tracePt t="92588" x="9440863" y="6076950"/>
          <p14:tracePt t="92591" x="9432925" y="6076950"/>
          <p14:tracePt t="92597" x="9424988" y="6076950"/>
          <p14:tracePt t="92601" x="9417050" y="6076950"/>
          <p14:tracePt t="92604" x="9409113" y="6076950"/>
          <p14:tracePt t="92607" x="9401175" y="6076950"/>
          <p14:tracePt t="92609" x="9393238" y="6076950"/>
          <p14:tracePt t="92613" x="9385300" y="6076950"/>
          <p14:tracePt t="92615" x="9377363" y="6076950"/>
          <p14:tracePt t="92617" x="9369425" y="6076950"/>
          <p14:tracePt t="92623" x="9353550" y="6076950"/>
          <p14:tracePt t="92625" x="9345613" y="6076950"/>
          <p14:tracePt t="92627" x="9337675" y="6076950"/>
          <p14:tracePt t="92629" x="9321800" y="6076950"/>
          <p14:tracePt t="92633" x="9313863" y="6076950"/>
          <p14:tracePt t="92638" x="9290050" y="6076950"/>
          <p14:tracePt t="92640" x="9282113" y="6076950"/>
          <p14:tracePt t="92641" x="9274175" y="6076950"/>
          <p14:tracePt t="92643" x="9258300" y="6076950"/>
          <p14:tracePt t="92645" x="9250363" y="6069013"/>
          <p14:tracePt t="92647" x="9234488" y="6069013"/>
          <p14:tracePt t="92649" x="9217025" y="6069013"/>
          <p14:tracePt t="92654" x="9193213" y="6069013"/>
          <p14:tracePt t="92656" x="9185275" y="6069013"/>
          <p14:tracePt t="92658" x="9169400" y="6061075"/>
          <p14:tracePt t="92659" x="9161463" y="6061075"/>
          <p14:tracePt t="92661" x="9145588" y="6061075"/>
          <p14:tracePt t="92663" x="9129713" y="6061075"/>
          <p14:tracePt t="92665" x="9121775" y="6061075"/>
          <p14:tracePt t="92667" x="9105900" y="6061075"/>
          <p14:tracePt t="92672" x="9082088" y="6061075"/>
          <p14:tracePt t="92674" x="9074150" y="6053138"/>
          <p14:tracePt t="92675" x="9058275" y="6053138"/>
          <p14:tracePt t="92677" x="9050338" y="6053138"/>
          <p14:tracePt t="92679" x="9034463" y="6053138"/>
          <p14:tracePt t="92681" x="9026525" y="6053138"/>
          <p14:tracePt t="92684" x="9018588" y="6053138"/>
          <p14:tracePt t="92688" x="8994775" y="6053138"/>
          <p14:tracePt t="92690" x="8978900" y="6061075"/>
          <p14:tracePt t="92691" x="8970963" y="6061075"/>
          <p14:tracePt t="92693" x="8955088" y="6061075"/>
          <p14:tracePt t="92695" x="8947150" y="6061075"/>
          <p14:tracePt t="92697" x="8939213" y="6061075"/>
          <p14:tracePt t="92699" x="8923338" y="6061075"/>
          <p14:tracePt t="92701" x="8915400" y="6061075"/>
          <p14:tracePt t="92704" x="8899525" y="6061075"/>
          <p14:tracePt t="92705" x="8891588" y="6061075"/>
          <p14:tracePt t="92707" x="8874125" y="6061075"/>
          <p14:tracePt t="92709" x="8858250" y="6061075"/>
          <p14:tracePt t="92715" x="8842375" y="6061075"/>
          <p14:tracePt t="92716" x="8834438" y="6061075"/>
          <p14:tracePt t="92717" x="8818563" y="6061075"/>
          <p14:tracePt t="92720" x="8810625" y="6061075"/>
          <p14:tracePt t="92722" x="8794750" y="6061075"/>
          <p14:tracePt t="92723" x="8786813" y="6061075"/>
          <p14:tracePt t="92725" x="8778875" y="6061075"/>
          <p14:tracePt t="92727" x="8763000" y="6061075"/>
          <p14:tracePt t="92729" x="8747125" y="6061075"/>
          <p14:tracePt t="92733" x="8731250" y="6061075"/>
          <p14:tracePt t="92738" x="8715375" y="6061075"/>
          <p14:tracePt t="92740" x="8707438" y="6061075"/>
          <p14:tracePt t="92741" x="8699500" y="6061075"/>
          <p14:tracePt t="92743" x="8691563" y="6061075"/>
          <p14:tracePt t="92745" x="8683625" y="6061075"/>
          <p14:tracePt t="92747" x="8675688" y="6061075"/>
          <p14:tracePt t="92749" x="8659813" y="6061075"/>
          <p14:tracePt t="92751" x="8651875" y="6061075"/>
          <p14:tracePt t="92754" x="8643938" y="6061075"/>
          <p14:tracePt t="92756" x="8636000" y="6061075"/>
          <p14:tracePt t="92757" x="8628063" y="6061075"/>
          <p14:tracePt t="92759" x="8620125" y="6061075"/>
          <p14:tracePt t="92761" x="8612188" y="6061075"/>
          <p14:tracePt t="92763" x="8604250" y="6061075"/>
          <p14:tracePt t="92765" x="8596313" y="6061075"/>
          <p14:tracePt t="92767" x="8588375" y="6061075"/>
          <p14:tracePt t="92771" x="8580438" y="6061075"/>
          <p14:tracePt t="92773" x="8572500" y="6061075"/>
          <p14:tracePt t="92775" x="8564563" y="6061075"/>
          <p14:tracePt t="92777" x="8556625" y="6061075"/>
          <p14:tracePt t="92779" x="8548688" y="6061075"/>
          <p14:tracePt t="92781" x="8540750" y="6061075"/>
          <p14:tracePt t="92783" x="8531225" y="6061075"/>
          <p14:tracePt t="92788" x="8515350" y="6061075"/>
          <p14:tracePt t="92789" x="8507413" y="6061075"/>
          <p14:tracePt t="92791" x="8499475" y="6061075"/>
          <p14:tracePt t="92793" x="8491538" y="6061075"/>
          <p14:tracePt t="92795" x="8483600" y="6061075"/>
          <p14:tracePt t="92797" x="8475663" y="6061075"/>
          <p14:tracePt t="92799" x="8467725" y="6061075"/>
          <p14:tracePt t="92802" x="8459788" y="6061075"/>
          <p14:tracePt t="92805" x="8451850" y="6061075"/>
          <p14:tracePt t="92806" x="8443913" y="6061075"/>
          <p14:tracePt t="92807" x="8435975" y="6061075"/>
          <p14:tracePt t="92810" x="8428038" y="6061075"/>
          <p14:tracePt t="92811" x="8420100" y="6061075"/>
          <p14:tracePt t="92813" x="8412163" y="6061075"/>
          <p14:tracePt t="92815" x="8404225" y="6061075"/>
          <p14:tracePt t="92821" x="8396288" y="6061075"/>
          <p14:tracePt t="92822" x="8388350" y="6061075"/>
          <p14:tracePt t="92824" x="8380413" y="6061075"/>
          <p14:tracePt t="92825" x="8380413" y="6069013"/>
          <p14:tracePt t="92827" x="8372475" y="6069013"/>
          <p14:tracePt t="92829" x="8364538" y="6069013"/>
          <p14:tracePt t="92834" x="8356600" y="6069013"/>
          <p14:tracePt t="92836" x="8348663" y="6069013"/>
          <p14:tracePt t="92840" x="8340725" y="6069013"/>
          <p14:tracePt t="92846" x="8332788" y="6069013"/>
          <p14:tracePt t="92851" x="8324850" y="6069013"/>
          <p14:tracePt t="92859" x="8316913" y="6069013"/>
          <p14:tracePt t="92872" x="8308975" y="6069013"/>
          <p14:tracePt t="92883" x="8301038" y="6069013"/>
          <p14:tracePt t="92893" x="8293100" y="6069013"/>
          <p14:tracePt t="92897" x="8293100" y="6076950"/>
          <p14:tracePt t="92899" x="8285163" y="6076950"/>
          <p14:tracePt t="92903" x="8277225" y="6076950"/>
          <p14:tracePt t="92907" x="8269288" y="6076950"/>
          <p14:tracePt t="92911" x="8261350" y="6076950"/>
          <p14:tracePt t="92913" x="8253413" y="6076950"/>
          <p14:tracePt t="92917" x="8245475" y="6076950"/>
          <p14:tracePt t="92919" x="8237538" y="6084888"/>
          <p14:tracePt t="92923" x="8229600" y="6084888"/>
          <p14:tracePt t="92925" x="8221663" y="6084888"/>
          <p14:tracePt t="92929" x="8213725" y="6084888"/>
          <p14:tracePt t="92931" x="8205788" y="6084888"/>
          <p14:tracePt t="92935" x="8197850" y="6084888"/>
          <p14:tracePt t="92937" x="8189913" y="6084888"/>
          <p14:tracePt t="92941" x="8180388" y="6084888"/>
          <p14:tracePt t="92943" x="8172450" y="6084888"/>
          <p14:tracePt t="92947" x="8164513" y="6084888"/>
          <p14:tracePt t="92951" x="8156575" y="6084888"/>
          <p14:tracePt t="92955" x="8148638" y="6084888"/>
          <p14:tracePt t="92975" x="8124825" y="6076950"/>
          <p14:tracePt t="92977" x="8116888" y="6076950"/>
          <p14:tracePt t="93014" x="8108950" y="6076950"/>
          <p14:tracePt t="93350" x="8101013" y="6076950"/>
          <p14:tracePt t="93354" x="8093075" y="6076950"/>
          <p14:tracePt t="93356" x="8085138" y="6076950"/>
          <p14:tracePt t="93358" x="8085138" y="6084888"/>
          <p14:tracePt t="93360" x="8077200" y="6084888"/>
          <p14:tracePt t="93362" x="8069263" y="6084888"/>
          <p14:tracePt t="93364" x="8061325" y="6084888"/>
          <p14:tracePt t="93365" x="8053388" y="6084888"/>
          <p14:tracePt t="93367" x="8045450" y="6084888"/>
          <p14:tracePt t="93371" x="8029575" y="6084888"/>
          <p14:tracePt t="93374" x="8013700" y="6084888"/>
          <p14:tracePt t="93375" x="8005763" y="6084888"/>
          <p14:tracePt t="93377" x="7989888" y="6084888"/>
          <p14:tracePt t="93379" x="7981950" y="6084888"/>
          <p14:tracePt t="93381" x="7966075" y="6084888"/>
          <p14:tracePt t="93383" x="7950200" y="6084888"/>
          <p14:tracePt t="93389" x="7894638" y="6076950"/>
          <p14:tracePt t="93391" x="7886700" y="6076950"/>
          <p14:tracePt t="93393" x="7862888" y="6076950"/>
          <p14:tracePt t="93395" x="7847013" y="6069013"/>
          <p14:tracePt t="93397" x="7829550" y="6069013"/>
          <p14:tracePt t="93399" x="7805738" y="6069013"/>
          <p14:tracePt t="93401" x="7781925" y="6061075"/>
          <p14:tracePt t="93403" x="7758113" y="6061075"/>
          <p14:tracePt t="93405" x="7734300" y="6053138"/>
          <p14:tracePt t="93407" x="7710488" y="6053138"/>
          <p14:tracePt t="93409" x="7670800" y="6045200"/>
          <p14:tracePt t="93411" x="7654925" y="6037263"/>
          <p14:tracePt t="93413" x="7631113" y="6029325"/>
          <p14:tracePt t="93415" x="7599363" y="6021388"/>
          <p14:tracePt t="93417" x="7567613" y="6013450"/>
          <p14:tracePt t="93419" x="7535863" y="6005513"/>
          <p14:tracePt t="93421" x="7504113" y="5995988"/>
          <p14:tracePt t="93423" x="7470775" y="5988050"/>
          <p14:tracePt t="93425" x="7431088" y="5980113"/>
          <p14:tracePt t="93427" x="7399338" y="5972175"/>
          <p14:tracePt t="93429" x="7343775" y="5964238"/>
          <p14:tracePt t="93431" x="7319963" y="5956300"/>
          <p14:tracePt t="93433" x="7280275" y="5948363"/>
          <p14:tracePt t="93436" x="7232650" y="5940425"/>
          <p14:tracePt t="93437" x="7192963" y="5932488"/>
          <p14:tracePt t="93440" x="7145338" y="5924550"/>
          <p14:tracePt t="93441" x="7104063" y="5916613"/>
          <p14:tracePt t="93443" x="7056438" y="5908675"/>
          <p14:tracePt t="93445" x="7008813" y="5900738"/>
          <p14:tracePt t="93447" x="6961188" y="5884863"/>
          <p14:tracePt t="93449" x="6897688" y="5876925"/>
          <p14:tracePt t="93451" x="6865938" y="5876925"/>
          <p14:tracePt t="93453" x="6818313" y="5868988"/>
          <p14:tracePt t="93455" x="6761163" y="5861050"/>
          <p14:tracePt t="93458" x="6713538" y="5853113"/>
          <p14:tracePt t="93459" x="6665913" y="5845175"/>
          <p14:tracePt t="93461" x="6610350" y="5829300"/>
          <p14:tracePt t="93463" x="6562725" y="5829300"/>
          <p14:tracePt t="93465" x="6507163" y="5821363"/>
          <p14:tracePt t="93467" x="6451600" y="5813425"/>
          <p14:tracePt t="93469" x="6378575" y="5805488"/>
          <p14:tracePt t="93471" x="6346825" y="5805488"/>
          <p14:tracePt t="93474" x="6299200" y="5797550"/>
          <p14:tracePt t="93475" x="6243638" y="5797550"/>
          <p14:tracePt t="93477" x="6196013" y="5789613"/>
          <p14:tracePt t="93480" x="6140450" y="5789613"/>
          <p14:tracePt t="93481" x="6091238" y="5781675"/>
          <p14:tracePt t="93483" x="6035675" y="5781675"/>
          <p14:tracePt t="93487" x="5980113" y="5773738"/>
          <p14:tracePt t="93487" x="5932488" y="5765800"/>
          <p14:tracePt t="93489" x="5861050" y="5765800"/>
          <p14:tracePt t="93491" x="5837238" y="5757863"/>
          <p14:tracePt t="93493" x="5789613" y="5757863"/>
          <p14:tracePt t="93495" x="5740400" y="5757863"/>
          <p14:tracePt t="93497" x="5692775" y="5749925"/>
          <p14:tracePt t="93499" x="5645150" y="5749925"/>
          <p14:tracePt t="93501" x="5597525" y="5749925"/>
          <p14:tracePt t="93503" x="5549900" y="5749925"/>
          <p14:tracePt t="93506" x="5502275" y="5741988"/>
          <p14:tracePt t="93507" x="5462588" y="5741988"/>
          <p14:tracePt t="93509" x="5397500" y="5734050"/>
          <p14:tracePt t="93511" x="5373688" y="5734050"/>
          <p14:tracePt t="93513" x="5326063" y="5726113"/>
          <p14:tracePt t="93515" x="5286375" y="5718175"/>
          <p14:tracePt t="93517" x="5246688" y="5718175"/>
          <p14:tracePt t="93519" x="5214938" y="5710238"/>
          <p14:tracePt t="93522" x="5175250" y="5702300"/>
          <p14:tracePt t="93523" x="5143500" y="5694363"/>
          <p14:tracePt t="93525" x="5103813" y="5686425"/>
          <p14:tracePt t="93527" x="5072063" y="5678488"/>
          <p14:tracePt t="93529" x="5022850" y="5670550"/>
          <p14:tracePt t="93531" x="5006975" y="5662613"/>
          <p14:tracePt t="93533" x="4967288" y="5653088"/>
          <p14:tracePt t="93536" x="4935538" y="5645150"/>
          <p14:tracePt t="93537" x="4903788" y="5637213"/>
          <p14:tracePt t="93539" x="4872038" y="5629275"/>
          <p14:tracePt t="93541" x="4840288" y="5621338"/>
          <p14:tracePt t="93543" x="4800600" y="5613400"/>
          <p14:tracePt t="93545" x="4768850" y="5605463"/>
          <p14:tracePt t="93547" x="4737100" y="5597525"/>
          <p14:tracePt t="93549" x="4687888" y="5589588"/>
          <p14:tracePt t="93551" x="4672013" y="5581650"/>
          <p14:tracePt t="93553" x="4632325" y="5573713"/>
          <p14:tracePt t="93556" x="4600575" y="5565775"/>
          <p14:tracePt t="93558" x="4568825" y="5557838"/>
          <p14:tracePt t="93559" x="4537075" y="5549900"/>
          <p14:tracePt t="93561" x="4505325" y="5534025"/>
          <p14:tracePt t="93563" x="4465638" y="5526088"/>
          <p14:tracePt t="93565" x="4433888" y="5518150"/>
          <p14:tracePt t="93567" x="4402138" y="5510213"/>
          <p14:tracePt t="93570" x="4352925" y="5502275"/>
          <p14:tracePt t="93571" x="4337050" y="5494338"/>
          <p14:tracePt t="93574" x="4305300" y="5486400"/>
          <p14:tracePt t="93577" x="4249738" y="5470525"/>
          <p14:tracePt t="93579" x="4225925" y="5462588"/>
          <p14:tracePt t="93581" x="4202113" y="5454650"/>
          <p14:tracePt t="93583" x="4170363" y="5446713"/>
          <p14:tracePt t="93586" x="4154488" y="5438775"/>
          <p14:tracePt t="93587" x="4130675" y="5430838"/>
          <p14:tracePt t="93590" x="4098925" y="5422900"/>
          <p14:tracePt t="93592" x="4083050" y="5422900"/>
          <p14:tracePt t="93593" x="4067175" y="5414963"/>
          <p14:tracePt t="93595" x="4051300" y="5407025"/>
          <p14:tracePt t="93597" x="4035425" y="5399088"/>
          <p14:tracePt t="93599" x="4019550" y="5399088"/>
          <p14:tracePt t="93601" x="4002088" y="5391150"/>
          <p14:tracePt t="93603" x="3994150" y="5383213"/>
          <p14:tracePt t="93605" x="3978275" y="5375275"/>
          <p14:tracePt t="93608" x="3962400" y="5367338"/>
          <p14:tracePt t="93609" x="3954463" y="5359400"/>
          <p14:tracePt t="93611" x="3946525" y="5359400"/>
          <p14:tracePt t="93613" x="3938588" y="5351463"/>
          <p14:tracePt t="93615" x="3930650" y="5351463"/>
          <p14:tracePt t="93617" x="3922713" y="5343525"/>
          <p14:tracePt t="93620" x="3914775" y="5335588"/>
          <p14:tracePt t="93621" x="3914775" y="5327650"/>
          <p14:tracePt t="93623" x="3906838" y="5327650"/>
          <p14:tracePt t="93625" x="3898900" y="5319713"/>
          <p14:tracePt t="93627" x="3898900" y="5310188"/>
          <p14:tracePt t="93629" x="3890963" y="5302250"/>
          <p14:tracePt t="93631" x="3883025" y="5294313"/>
          <p14:tracePt t="93633" x="3883025" y="5286375"/>
          <p14:tracePt t="93635" x="3875088" y="5278438"/>
          <p14:tracePt t="93637" x="3867150" y="5278438"/>
          <p14:tracePt t="93640" x="3859213" y="5270500"/>
          <p14:tracePt t="93641" x="3859213" y="5262563"/>
          <p14:tracePt t="93643" x="3851275" y="5254625"/>
          <p14:tracePt t="93645" x="3843338" y="5246688"/>
          <p14:tracePt t="93649" x="3835400" y="5238750"/>
          <p14:tracePt t="93651" x="3835400" y="5230813"/>
          <p14:tracePt t="93653" x="3827463" y="5222875"/>
          <p14:tracePt t="93656" x="3819525" y="5214938"/>
          <p14:tracePt t="93657" x="3811588" y="5214938"/>
          <p14:tracePt t="93659" x="3811588" y="5207000"/>
          <p14:tracePt t="93661" x="3803650" y="5199063"/>
          <p14:tracePt t="93663" x="3795713" y="5191125"/>
          <p14:tracePt t="93665" x="3795713" y="5183188"/>
          <p14:tracePt t="93667" x="3787775" y="5175250"/>
          <p14:tracePt t="93670" x="3779838" y="5167313"/>
          <p14:tracePt t="93673" x="3771900" y="5159375"/>
          <p14:tracePt t="93675" x="3771900" y="5151438"/>
          <p14:tracePt t="93677" x="3763963" y="5143500"/>
          <p14:tracePt t="93679" x="3763963" y="5135563"/>
          <p14:tracePt t="93681" x="3756025" y="5135563"/>
          <p14:tracePt t="93683" x="3748088" y="5127625"/>
          <p14:tracePt t="93686" x="3748088" y="5119688"/>
          <p14:tracePt t="93687" x="3740150" y="5111750"/>
          <p14:tracePt t="93689" x="3732213" y="5103813"/>
          <p14:tracePt t="93691" x="3732213" y="5095875"/>
          <p14:tracePt t="93693" x="3724275" y="5095875"/>
          <p14:tracePt t="93695" x="3724275" y="5087938"/>
          <p14:tracePt t="93697" x="3716338" y="5080000"/>
          <p14:tracePt t="93699" x="3716338" y="5072063"/>
          <p14:tracePt t="93701" x="3708400" y="5064125"/>
          <p14:tracePt t="93703" x="3700463" y="5056188"/>
          <p14:tracePt t="93705" x="3700463" y="5048250"/>
          <p14:tracePt t="93707" x="3692525" y="5040313"/>
          <p14:tracePt t="93709" x="3684588" y="5032375"/>
          <p14:tracePt t="93711" x="3684588" y="5024438"/>
          <p14:tracePt t="93713" x="3676650" y="5016500"/>
          <p14:tracePt t="93717" x="3668713" y="5008563"/>
          <p14:tracePt t="93719" x="3668713" y="5000625"/>
          <p14:tracePt t="93722" x="3660775" y="4992688"/>
          <p14:tracePt t="93723" x="3651250" y="4976813"/>
          <p14:tracePt t="93725" x="3651250" y="4967288"/>
          <p14:tracePt t="93727" x="3643313" y="4959350"/>
          <p14:tracePt t="93729" x="3635375" y="4951413"/>
          <p14:tracePt t="93731" x="3635375" y="4943475"/>
          <p14:tracePt t="93733" x="3635375" y="4935538"/>
          <p14:tracePt t="93736" x="3627438" y="4927600"/>
          <p14:tracePt t="93737" x="3627438" y="4919663"/>
          <p14:tracePt t="93739" x="3619500" y="4903788"/>
          <p14:tracePt t="93741" x="3619500" y="4895850"/>
          <p14:tracePt t="93743" x="3611563" y="4887913"/>
          <p14:tracePt t="93745" x="3611563" y="4879975"/>
          <p14:tracePt t="93747" x="3611563" y="4864100"/>
          <p14:tracePt t="93749" x="3603625" y="4848225"/>
          <p14:tracePt t="93751" x="3603625" y="4840288"/>
          <p14:tracePt t="93753" x="3603625" y="4832350"/>
          <p14:tracePt t="93755" x="3603625" y="4816475"/>
          <p14:tracePt t="93757" x="3603625" y="4808538"/>
          <p14:tracePt t="93759" x="3595688" y="4792663"/>
          <p14:tracePt t="93761" x="3595688" y="4776788"/>
          <p14:tracePt t="93763" x="3595688" y="4768850"/>
          <p14:tracePt t="93765" x="3595688" y="4752975"/>
          <p14:tracePt t="93767" x="3595688" y="4745038"/>
          <p14:tracePt t="93770" x="3595688" y="4729163"/>
          <p14:tracePt t="93771" x="3595688" y="4721225"/>
          <p14:tracePt t="93773" x="3595688" y="4713288"/>
          <p14:tracePt t="93775" x="3595688" y="4705350"/>
          <p14:tracePt t="93777" x="3595688" y="4697413"/>
          <p14:tracePt t="93779" x="3595688" y="4681538"/>
          <p14:tracePt t="93781" x="3587750" y="4673600"/>
          <p14:tracePt t="93783" x="3587750" y="4665663"/>
          <p14:tracePt t="93786" x="3587750" y="4657725"/>
          <p14:tracePt t="93787" x="3587750" y="4649788"/>
          <p14:tracePt t="93790" x="3579813" y="4641850"/>
          <p14:tracePt t="93791" x="3579813" y="4633913"/>
          <p14:tracePt t="93793" x="3579813" y="4624388"/>
          <p14:tracePt t="93795" x="3579813" y="4616450"/>
          <p14:tracePt t="93797" x="3571875" y="4608513"/>
          <p14:tracePt t="93799" x="3571875" y="4600575"/>
          <p14:tracePt t="93801" x="3571875" y="4592638"/>
          <p14:tracePt t="93803" x="3563938" y="4584700"/>
          <p14:tracePt t="93805" x="3563938" y="4576763"/>
          <p14:tracePt t="93810" x="3556000" y="4568825"/>
          <p14:tracePt t="93811" x="3556000" y="4560888"/>
          <p14:tracePt t="93815" x="3548063" y="4552950"/>
          <p14:tracePt t="93817" x="3548063" y="4545013"/>
          <p14:tracePt t="93820" x="3540125" y="4545013"/>
          <p14:tracePt t="93822" x="3540125" y="4537075"/>
          <p14:tracePt t="93823" x="3540125" y="4529138"/>
          <p14:tracePt t="93827" x="3532188" y="4529138"/>
          <p14:tracePt t="93830" x="3532188" y="4521200"/>
          <p14:tracePt t="93833" x="3524250" y="4513263"/>
          <p14:tracePt t="93839" x="3516313" y="4505325"/>
          <p14:tracePt t="93843" x="3508375" y="4497388"/>
          <p14:tracePt t="93847" x="3500438" y="4489450"/>
          <p14:tracePt t="93853" x="3492500" y="4481513"/>
          <p14:tracePt t="93855" x="3484563" y="4481513"/>
          <p14:tracePt t="93859" x="3476625" y="4473575"/>
          <p14:tracePt t="93863" x="3468688" y="4473575"/>
          <p14:tracePt t="93865" x="3468688" y="4465638"/>
          <p14:tracePt t="93867" x="3460750" y="4465638"/>
          <p14:tracePt t="93870" x="3452813" y="4465638"/>
          <p14:tracePt t="93873" x="3452813" y="4457700"/>
          <p14:tracePt t="93875" x="3444875" y="4457700"/>
          <p14:tracePt t="93881" x="3436938" y="4457700"/>
          <p14:tracePt t="93922" x="3429000" y="4449763"/>
          <p14:tracePt t="94004" x="3436938" y="4449763"/>
          <p14:tracePt t="94008" x="3429000" y="4449763"/>
          <p14:tracePt t="94012" x="3429000" y="4457700"/>
          <p14:tracePt t="94020" x="3421063" y="4457700"/>
          <p14:tracePt t="94023" x="3421063" y="4465638"/>
          <p14:tracePt t="94025" x="3413125" y="4465638"/>
          <p14:tracePt t="94031" x="3405188" y="4473575"/>
          <p14:tracePt t="94038" x="3397250" y="4473575"/>
          <p14:tracePt t="94040" x="3397250" y="4481513"/>
          <p14:tracePt t="94041" x="3389313" y="4481513"/>
          <p14:tracePt t="94047" x="3381375" y="4489450"/>
          <p14:tracePt t="94056" x="3373438" y="4497388"/>
          <p14:tracePt t="94061" x="3365500" y="4497388"/>
          <p14:tracePt t="94065" x="3365500" y="4505325"/>
          <p14:tracePt t="94067" x="3357563" y="4505325"/>
          <p14:tracePt t="94071" x="3349625" y="4505325"/>
          <p14:tracePt t="94075" x="3349625" y="4513263"/>
          <p14:tracePt t="94081" x="3341688" y="4513263"/>
          <p14:tracePt t="94126" x="3333750" y="4513263"/>
          <p14:tracePt t="94142" x="3341688" y="4513263"/>
          <p14:tracePt t="94148" x="3341688" y="4521200"/>
          <p14:tracePt t="94155" x="3349625" y="4529138"/>
          <p14:tracePt t="94159" x="3357563" y="4537075"/>
          <p14:tracePt t="94163" x="3357563" y="4545013"/>
          <p14:tracePt t="94165" x="3365500" y="4545013"/>
          <p14:tracePt t="94167" x="3365500" y="4552950"/>
          <p14:tracePt t="94170" x="3373438" y="4552950"/>
          <p14:tracePt t="94173" x="3381375" y="4560888"/>
          <p14:tracePt t="94177" x="3389313" y="4568825"/>
          <p14:tracePt t="94181" x="3389313" y="4576763"/>
          <p14:tracePt t="94184" x="3397250" y="4576763"/>
          <p14:tracePt t="94188" x="3405188" y="4584700"/>
          <p14:tracePt t="94190" x="3405188" y="4592638"/>
          <p14:tracePt t="94194" x="3405188" y="4600575"/>
          <p14:tracePt t="94195" x="3413125" y="4600575"/>
          <p14:tracePt t="94197" x="3413125" y="4608513"/>
          <p14:tracePt t="94201" x="3421063" y="4616450"/>
          <p14:tracePt t="94206" x="3421063" y="4624388"/>
          <p14:tracePt t="94208" x="3421063" y="4633913"/>
          <p14:tracePt t="94210" x="3429000" y="4633913"/>
          <p14:tracePt t="94212" x="3429000" y="4641850"/>
          <p14:tracePt t="94215" x="3429000" y="4649788"/>
          <p14:tracePt t="94220" x="3429000" y="4657725"/>
          <p14:tracePt t="94223" x="3429000" y="4665663"/>
          <p14:tracePt t="94227" x="3429000" y="4673600"/>
          <p14:tracePt t="94230" x="3429000" y="4681538"/>
          <p14:tracePt t="94233" x="3429000" y="4689475"/>
          <p14:tracePt t="94238" x="3429000" y="4697413"/>
          <p14:tracePt t="94241" x="3429000" y="4705350"/>
          <p14:tracePt t="94246" x="3429000" y="4713288"/>
          <p14:tracePt t="94249" x="3421063" y="4721225"/>
          <p14:tracePt t="94254" x="3421063" y="4729163"/>
          <p14:tracePt t="94257" x="3421063" y="4737100"/>
          <p14:tracePt t="94261" x="3413125" y="4745038"/>
          <p14:tracePt t="94265" x="3413125" y="4752975"/>
          <p14:tracePt t="94272" x="3405188" y="4760913"/>
          <p14:tracePt t="94274" x="3405188" y="4768850"/>
          <p14:tracePt t="94277" x="3405188" y="4776788"/>
          <p14:tracePt t="94280" x="3397250" y="4784725"/>
          <p14:tracePt t="94283" x="3397250" y="4792663"/>
          <p14:tracePt t="94285" x="3389313" y="4792663"/>
          <p14:tracePt t="94289" x="3389313" y="4800600"/>
          <p14:tracePt t="94291" x="3381375" y="4808538"/>
          <p14:tracePt t="94293" x="3373438" y="4816475"/>
          <p14:tracePt t="94297" x="3365500" y="4824413"/>
          <p14:tracePt t="94301" x="3357563" y="4832350"/>
          <p14:tracePt t="94306" x="3349625" y="4840288"/>
          <p14:tracePt t="94310" x="3341688" y="4848225"/>
          <p14:tracePt t="94312" x="3341688" y="4856163"/>
          <p14:tracePt t="94313" x="3333750" y="4856163"/>
          <p14:tracePt t="94315" x="3333750" y="4864100"/>
          <p14:tracePt t="94317" x="3325813" y="4864100"/>
          <p14:tracePt t="94322" x="3308350" y="4872038"/>
          <p14:tracePt t="94325" x="3300413" y="4879975"/>
          <p14:tracePt t="94327" x="3292475" y="4887913"/>
          <p14:tracePt t="94329" x="3284538" y="4887913"/>
          <p14:tracePt t="94331" x="3276600" y="4895850"/>
          <p14:tracePt t="94333" x="3268663" y="4895850"/>
          <p14:tracePt t="94338" x="3252788" y="4903788"/>
          <p14:tracePt t="94343" x="3236913" y="4911725"/>
          <p14:tracePt t="94344" x="3228975" y="4911725"/>
          <p14:tracePt t="94345" x="3221038" y="4919663"/>
          <p14:tracePt t="94347" x="3213100" y="4919663"/>
          <p14:tracePt t="94349" x="3205163" y="4919663"/>
          <p14:tracePt t="94351" x="3197225" y="4927600"/>
          <p14:tracePt t="94354" x="3189288" y="4927600"/>
          <p14:tracePt t="94358" x="3173413" y="4935538"/>
          <p14:tracePt t="94361" x="3165475" y="4935538"/>
          <p14:tracePt t="94363" x="3157538" y="4935538"/>
          <p14:tracePt t="94365" x="3149600" y="4943475"/>
          <p14:tracePt t="94367" x="3141663" y="4943475"/>
          <p14:tracePt t="94375" x="3125788" y="4943475"/>
          <p14:tracePt t="94376" x="3117850" y="4951413"/>
          <p14:tracePt t="94379" x="3109913" y="4951413"/>
          <p14:tracePt t="94381" x="3101975" y="4951413"/>
          <p14:tracePt t="94388" x="3086100" y="4951413"/>
          <p14:tracePt t="94391" x="3078163" y="4951413"/>
          <p14:tracePt t="94393" x="3070225" y="4951413"/>
          <p14:tracePt t="94395" x="3070225" y="4959350"/>
          <p14:tracePt t="94397" x="3062288" y="4959350"/>
          <p14:tracePt t="94401" x="3054350" y="4959350"/>
          <p14:tracePt t="94406" x="3046413" y="4959350"/>
          <p14:tracePt t="94411" x="3038475" y="4959350"/>
          <p14:tracePt t="94422" x="3030538" y="4959350"/>
          <p14:tracePt t="94431" x="3022600" y="4959350"/>
          <p14:tracePt t="94439" x="3014663" y="4959350"/>
          <p14:tracePt t="94443" x="3006725" y="4959350"/>
          <p14:tracePt t="94447" x="2998788" y="4959350"/>
          <p14:tracePt t="94454" x="2990850" y="4959350"/>
          <p14:tracePt t="94460" x="2982913" y="4959350"/>
          <p14:tracePt t="94471" x="2974975" y="4959350"/>
          <p14:tracePt t="94588" x="2967038" y="4959350"/>
          <p14:tracePt t="94592" x="2957513" y="4959350"/>
          <p14:tracePt t="94595" x="2949575" y="4959350"/>
          <p14:tracePt t="94596" x="2941638" y="4959350"/>
          <p14:tracePt t="94597" x="2933700" y="4951413"/>
          <p14:tracePt t="94599" x="2925763" y="4951413"/>
          <p14:tracePt t="94602" x="2917825" y="4951413"/>
          <p14:tracePt t="94604" x="2909888" y="4951413"/>
          <p14:tracePt t="94608" x="2886075" y="4951413"/>
          <p14:tracePt t="94609" x="2878138" y="4951413"/>
          <p14:tracePt t="94611" x="2870200" y="4951413"/>
          <p14:tracePt t="94613" x="2862263" y="4943475"/>
          <p14:tracePt t="94615" x="2854325" y="4943475"/>
          <p14:tracePt t="94622" x="2838450" y="4943475"/>
          <p14:tracePt t="94626" x="2830513" y="4943475"/>
          <p14:tracePt t="94627" x="2822575" y="4943475"/>
          <p14:tracePt t="94631" x="2814638" y="4943475"/>
          <p14:tracePt t="94637" x="2806700" y="4943475"/>
          <p14:tracePt t="94641" x="2798763" y="4943475"/>
          <p14:tracePt t="94647" x="2790825" y="4943475"/>
          <p14:tracePt t="94654" x="2782888" y="4943475"/>
          <p14:tracePt t="94659" x="2774950" y="4943475"/>
          <p14:tracePt t="94664" x="2767013" y="4943475"/>
          <p14:tracePt t="94666" x="2759075" y="4935538"/>
          <p14:tracePt t="94672" x="2751138" y="4935538"/>
          <p14:tracePt t="94673" x="2743200" y="4935538"/>
          <p14:tracePt t="94676" x="2735263" y="4935538"/>
          <p14:tracePt t="94679" x="2727325" y="4935538"/>
          <p14:tracePt t="94690" x="2711450" y="4935538"/>
          <p14:tracePt t="94693" x="2703513" y="4935538"/>
          <p14:tracePt t="94798" x="2703513" y="4943475"/>
          <p14:tracePt t="94803" x="2695575" y="4943475"/>
          <p14:tracePt t="94809" x="2695575" y="4951413"/>
          <p14:tracePt t="94816" x="2695575" y="4959350"/>
          <p14:tracePt t="94822" x="2687638" y="4967288"/>
          <p14:tracePt t="94825" x="2687638" y="4976813"/>
          <p14:tracePt t="94829" x="2687638" y="4984750"/>
          <p14:tracePt t="94833" x="2687638" y="4992688"/>
          <p14:tracePt t="94838" x="2679700" y="5000625"/>
          <p14:tracePt t="94841" x="2679700" y="5008563"/>
          <p14:tracePt t="94845" x="2679700" y="5016500"/>
          <p14:tracePt t="94847" x="2679700" y="5024438"/>
          <p14:tracePt t="94849" x="2671763" y="5024438"/>
          <p14:tracePt t="94851" x="2671763" y="5032375"/>
          <p14:tracePt t="94854" x="2671763" y="5040313"/>
          <p14:tracePt t="94857" x="2671763" y="5048250"/>
          <p14:tracePt t="94859" x="2663825" y="5056188"/>
          <p14:tracePt t="94863" x="2663825" y="5064125"/>
          <p14:tracePt t="94865" x="2663825" y="5072063"/>
          <p14:tracePt t="94868" x="2663825" y="5080000"/>
          <p14:tracePt t="94872" x="2655888" y="5087938"/>
          <p14:tracePt t="94874" x="2655888" y="5095875"/>
          <p14:tracePt t="94876" x="2655888" y="5103813"/>
          <p14:tracePt t="94877" x="2655888" y="5111750"/>
          <p14:tracePt t="94879" x="2655888" y="5119688"/>
          <p14:tracePt t="94881" x="2647950" y="5127625"/>
          <p14:tracePt t="94888" x="2647950" y="5143500"/>
          <p14:tracePt t="94890" x="2647950" y="5151438"/>
          <p14:tracePt t="94893" x="2640013" y="5167313"/>
          <p14:tracePt t="94895" x="2640013" y="5175250"/>
          <p14:tracePt t="94897" x="2640013" y="5183188"/>
          <p14:tracePt t="94899" x="2632075" y="5191125"/>
          <p14:tracePt t="94902" x="2632075" y="5207000"/>
          <p14:tracePt t="94906" x="2624138" y="5214938"/>
          <p14:tracePt t="94908" x="2624138" y="5230813"/>
          <p14:tracePt t="94909" x="2624138" y="5238750"/>
          <p14:tracePt t="94911" x="2624138" y="5246688"/>
          <p14:tracePt t="94913" x="2624138" y="5254625"/>
          <p14:tracePt t="94915" x="2616200" y="5262563"/>
          <p14:tracePt t="94917" x="2616200" y="5278438"/>
          <p14:tracePt t="94921" x="2606675" y="5286375"/>
          <p14:tracePt t="94922" x="2606675" y="5294313"/>
          <p14:tracePt t="94925" x="2606675" y="5302250"/>
          <p14:tracePt t="94926" x="2598738" y="5310188"/>
          <p14:tracePt t="94927" x="2598738" y="5319713"/>
          <p14:tracePt t="94929" x="2590800" y="5327650"/>
          <p14:tracePt t="94931" x="2590800" y="5343525"/>
          <p14:tracePt t="94934" x="2582863" y="5351463"/>
          <p14:tracePt t="94938" x="2574925" y="5367338"/>
          <p14:tracePt t="94941" x="2566988" y="5383213"/>
          <p14:tracePt t="94943" x="2566988" y="5391150"/>
          <p14:tracePt t="94946" x="2566988" y="5399088"/>
          <p14:tracePt t="94947" x="2559050" y="5399088"/>
          <p14:tracePt t="94950" x="2559050" y="5407025"/>
          <p14:tracePt t="94951" x="2551113" y="5414963"/>
          <p14:tracePt t="94954" x="2551113" y="5422900"/>
          <p14:tracePt t="94960" x="2543175" y="5438775"/>
          <p14:tracePt t="94973" x="2527300" y="5470525"/>
          <p14:tracePt t="94978" x="2527300" y="5478463"/>
          <p14:tracePt t="94983" x="2519363" y="5486400"/>
          <p14:tracePt t="94985" x="2519363" y="5494338"/>
          <p14:tracePt t="94991" x="2519363" y="5502275"/>
          <p14:tracePt t="94992" x="2511425" y="5510213"/>
          <p14:tracePt t="94995" x="2511425" y="5518150"/>
          <p14:tracePt t="94999" x="2511425" y="5526088"/>
          <p14:tracePt t="95005" x="2511425" y="5534025"/>
          <p14:tracePt t="95007" x="2511425" y="5541963"/>
          <p14:tracePt t="95011" x="2511425" y="5549900"/>
          <p14:tracePt t="95015" x="2503488" y="5557838"/>
          <p14:tracePt t="95021" x="2503488" y="5565775"/>
          <p14:tracePt t="95023" x="2503488" y="5573713"/>
          <p14:tracePt t="95027" x="2503488" y="5581650"/>
          <p14:tracePt t="95031" x="2503488" y="5589588"/>
          <p14:tracePt t="95036" x="2503488" y="5597525"/>
          <p14:tracePt t="95038" x="2511425" y="5605463"/>
          <p14:tracePt t="95040" x="2511425" y="5613400"/>
          <p14:tracePt t="95043" x="2511425" y="5621338"/>
          <p14:tracePt t="95046" x="2511425" y="5629275"/>
          <p14:tracePt t="95047" x="2511425" y="5637213"/>
          <p14:tracePt t="95051" x="2511425" y="5645150"/>
          <p14:tracePt t="95055" x="2511425" y="5653088"/>
          <p14:tracePt t="95057" x="2511425" y="5662613"/>
          <p14:tracePt t="95060" x="2511425" y="5678488"/>
          <p14:tracePt t="95062" x="2519363" y="5686425"/>
          <p14:tracePt t="95063" x="2519363" y="5694363"/>
          <p14:tracePt t="95065" x="2519363" y="5702300"/>
          <p14:tracePt t="95067" x="2519363" y="5710238"/>
          <p14:tracePt t="95070" x="2527300" y="5718175"/>
          <p14:tracePt t="95072" x="2527300" y="5726113"/>
          <p14:tracePt t="95075" x="2527300" y="5734050"/>
          <p14:tracePt t="95077" x="2527300" y="5741988"/>
          <p14:tracePt t="95079" x="2535238" y="5749925"/>
          <p14:tracePt t="95081" x="2535238" y="5757863"/>
          <p14:tracePt t="95083" x="2535238" y="5765800"/>
          <p14:tracePt t="95086" x="2535238" y="5773738"/>
          <p14:tracePt t="95088" x="2543175" y="5781675"/>
          <p14:tracePt t="95092" x="2543175" y="5789613"/>
          <p14:tracePt t="95093" x="2551113" y="5797550"/>
          <p14:tracePt t="95095" x="2551113" y="5805488"/>
          <p14:tracePt t="95097" x="2551113" y="5813425"/>
          <p14:tracePt t="95099" x="2559050" y="5821363"/>
          <p14:tracePt t="95101" x="2559050" y="5829300"/>
          <p14:tracePt t="95104" x="2559050" y="5845175"/>
          <p14:tracePt t="95108" x="2566988" y="5861050"/>
          <p14:tracePt t="95110" x="2566988" y="5868988"/>
          <p14:tracePt t="95111" x="2574925" y="5876925"/>
          <p14:tracePt t="95113" x="2574925" y="5884863"/>
          <p14:tracePt t="95115" x="2574925" y="5892800"/>
          <p14:tracePt t="95117" x="2582863" y="5900738"/>
          <p14:tracePt t="95121" x="2582863" y="5916613"/>
          <p14:tracePt t="95126" x="2590800" y="5940425"/>
          <p14:tracePt t="95127" x="2598738" y="5948363"/>
          <p14:tracePt t="95129" x="2598738" y="5956300"/>
          <p14:tracePt t="95131" x="2598738" y="5964238"/>
          <p14:tracePt t="95133" x="2606675" y="5972175"/>
          <p14:tracePt t="95138" x="2606675" y="5995988"/>
          <p14:tracePt t="95141" x="2616200" y="6005513"/>
          <p14:tracePt t="95143" x="2616200" y="6013450"/>
          <p14:tracePt t="95145" x="2616200" y="6021388"/>
          <p14:tracePt t="95146" x="2624138" y="6029325"/>
          <p14:tracePt t="95147" x="2624138" y="6037263"/>
          <p14:tracePt t="95149" x="2624138" y="6045200"/>
          <p14:tracePt t="95151" x="2632075" y="6053138"/>
          <p14:tracePt t="95156" x="2632075" y="6069013"/>
          <p14:tracePt t="95157" x="2632075" y="6076950"/>
          <p14:tracePt t="95161" x="2640013" y="6084888"/>
          <p14:tracePt t="95163" x="2640013" y="6092825"/>
          <p14:tracePt t="95167" x="2640013" y="6100763"/>
          <p14:tracePt t="95172" x="2647950" y="6108700"/>
          <p14:tracePt t="95174" x="2647950" y="6116638"/>
          <p14:tracePt t="95177" x="2647950" y="6124575"/>
          <p14:tracePt t="95181" x="2647950" y="6132513"/>
          <p14:tracePt t="95186" x="2647950" y="6140450"/>
          <p14:tracePt t="95191" x="2655888" y="6148388"/>
          <p14:tracePt t="95195" x="2655888" y="6156325"/>
          <p14:tracePt t="95201" x="2655888" y="6164263"/>
          <p14:tracePt t="95208" x="2655888" y="6172200"/>
          <p14:tracePt t="95214" x="2663825" y="6172200"/>
          <p14:tracePt t="95418" x="2663825" y="6164263"/>
          <p14:tracePt t="95421" x="2663825" y="6156325"/>
          <p14:tracePt t="95424" x="2663825" y="6148388"/>
          <p14:tracePt t="95425" x="2671763" y="6140450"/>
          <p14:tracePt t="95428" x="2671763" y="6132513"/>
          <p14:tracePt t="95430" x="2671763" y="6124575"/>
          <p14:tracePt t="95433" x="2671763" y="6116638"/>
          <p14:tracePt t="95437" x="2671763" y="6100763"/>
          <p14:tracePt t="95439" x="2671763" y="6092825"/>
          <p14:tracePt t="95441" x="2671763" y="6084888"/>
          <p14:tracePt t="95442" x="2671763" y="6069013"/>
          <p14:tracePt t="95444" x="2671763" y="6061075"/>
          <p14:tracePt t="95446" x="2671763" y="6053138"/>
          <p14:tracePt t="95449" x="2671763" y="6037263"/>
          <p14:tracePt t="95450" x="2671763" y="6029325"/>
          <p14:tracePt t="95454" x="2671763" y="5995988"/>
          <p14:tracePt t="95457" x="2671763" y="5988050"/>
          <p14:tracePt t="95458" x="2671763" y="5972175"/>
          <p14:tracePt t="95461" x="2671763" y="5948363"/>
          <p14:tracePt t="95462" x="2679700" y="5932488"/>
          <p14:tracePt t="95464" x="2679700" y="5908675"/>
          <p14:tracePt t="95466" x="2679700" y="5884863"/>
          <p14:tracePt t="95468" x="2679700" y="5861050"/>
          <p14:tracePt t="95471" x="2679700" y="5837238"/>
          <p14:tracePt t="95473" x="2687638" y="5813425"/>
          <p14:tracePt t="95474" x="2687638" y="5781675"/>
          <p14:tracePt t="95476" x="2687638" y="5749925"/>
          <p14:tracePt t="95478" x="2695575" y="5718175"/>
          <p14:tracePt t="95481" x="2695575" y="5686425"/>
          <p14:tracePt t="95482" x="2695575" y="5653088"/>
          <p14:tracePt t="95484" x="2703513" y="5621338"/>
          <p14:tracePt t="95487" x="2703513" y="5581650"/>
          <p14:tracePt t="95489" x="2703513" y="5541963"/>
          <p14:tracePt t="95491" x="2711450" y="5510213"/>
          <p14:tracePt t="95492" x="2711450" y="5470525"/>
          <p14:tracePt t="95494" x="2719388" y="5422900"/>
          <p14:tracePt t="95497" x="2719388" y="5383213"/>
          <p14:tracePt t="95498" x="2727325" y="5343525"/>
          <p14:tracePt t="95500" x="2727325" y="5302250"/>
          <p14:tracePt t="95505" x="2735263" y="5207000"/>
          <p14:tracePt t="95507" x="2743200" y="5167313"/>
          <p14:tracePt t="95510" x="2743200" y="5119688"/>
          <p14:tracePt t="95512" x="2743200" y="5072063"/>
          <p14:tracePt t="95513" x="2743200" y="5032375"/>
          <p14:tracePt t="95514" x="2743200" y="4984750"/>
          <p14:tracePt t="95516" x="2743200" y="4935538"/>
          <p14:tracePt t="95519" x="2743200" y="4895850"/>
          <p14:tracePt t="95521" x="2743200" y="4848225"/>
          <p14:tracePt t="95522" x="2735263" y="4800600"/>
          <p14:tracePt t="95525" x="2735263" y="4752975"/>
          <p14:tracePt t="95527" x="2735263" y="4705350"/>
          <p14:tracePt t="95528" x="2735263" y="4657725"/>
          <p14:tracePt t="95530" x="2727325" y="4616450"/>
          <p14:tracePt t="95532" x="2719388" y="4568825"/>
          <p14:tracePt t="95534" x="2719388" y="4521200"/>
          <p14:tracePt t="95537" x="2711450" y="4465638"/>
          <p14:tracePt t="95538" x="2695575" y="4418013"/>
          <p14:tracePt t="95541" x="2687638" y="4370388"/>
          <p14:tracePt t="95543" x="2679700" y="4322763"/>
          <p14:tracePt t="95544" x="2671763" y="4273550"/>
          <p14:tracePt t="95546" x="2655888" y="4225925"/>
          <p14:tracePt t="95548" x="2647950" y="4186238"/>
          <p14:tracePt t="95550" x="2632075" y="4138613"/>
          <p14:tracePt t="95555" x="2598738" y="4051300"/>
          <p14:tracePt t="95557" x="2574925" y="4011613"/>
          <p14:tracePt t="95562" x="2535238" y="3930650"/>
          <p14:tracePt t="95563" x="2511425" y="3890963"/>
          <p14:tracePt t="95564" x="2487613" y="3859213"/>
          <p14:tracePt t="95566" x="2471738" y="3819525"/>
          <p14:tracePt t="95568" x="2447925" y="3787775"/>
          <p14:tracePt t="95571" x="2424113" y="3756025"/>
          <p14:tracePt t="95572" x="2400300" y="3716338"/>
          <p14:tracePt t="95575" x="2376488" y="3684588"/>
          <p14:tracePt t="95579" x="2328863" y="3621088"/>
          <p14:tracePt t="95581" x="2305050" y="3595688"/>
          <p14:tracePt t="95583" x="2281238" y="3563938"/>
          <p14:tracePt t="95584" x="2265363" y="3540125"/>
          <p14:tracePt t="95587" x="2239963" y="3516313"/>
          <p14:tracePt t="95589" x="2216150" y="3484563"/>
          <p14:tracePt t="95593" x="2168525" y="3444875"/>
          <p14:tracePt t="95596" x="2144713" y="3421063"/>
          <p14:tracePt t="95597" x="2120900" y="3397250"/>
          <p14:tracePt t="95598" x="2105025" y="3373438"/>
          <p14:tracePt t="95600" x="2081213" y="3349625"/>
          <p14:tracePt t="95605" x="2041525" y="3309938"/>
          <p14:tracePt t="95607" x="2017713" y="3294063"/>
          <p14:tracePt t="95609" x="1993900" y="3278188"/>
          <p14:tracePt t="95613" x="1954213" y="3244850"/>
          <p14:tracePt t="95615" x="1930400" y="3228975"/>
          <p14:tracePt t="95617" x="1912938" y="3221038"/>
          <p14:tracePt t="95618" x="1889125" y="3205163"/>
          <p14:tracePt t="95621" x="1873250" y="3189288"/>
          <p14:tracePt t="95623" x="1849438" y="3173413"/>
          <p14:tracePt t="95625" x="1825625" y="3165475"/>
          <p14:tracePt t="95629" x="1785938" y="3141663"/>
          <p14:tracePt t="95630" x="1762125" y="3133725"/>
          <p14:tracePt t="95632" x="1738313" y="3117850"/>
          <p14:tracePt t="95634" x="1714500" y="3109913"/>
          <p14:tracePt t="95638" x="1690688" y="3101975"/>
          <p14:tracePt t="95639" x="1674813" y="3086100"/>
          <p14:tracePt t="95641" x="1651000" y="3078163"/>
          <p14:tracePt t="95645" x="1603375" y="3054350"/>
          <p14:tracePt t="95646" x="1579563" y="3046413"/>
          <p14:tracePt t="95648" x="1554163" y="3038475"/>
          <p14:tracePt t="95650" x="1538288" y="3030538"/>
          <p14:tracePt t="95655" x="1490663" y="3014663"/>
          <p14:tracePt t="95656" x="1466850" y="3006725"/>
          <p14:tracePt t="95660" x="1443038" y="2998788"/>
          <p14:tracePt t="95663" x="1395413" y="2982913"/>
          <p14:tracePt t="95665" x="1363663" y="2974975"/>
          <p14:tracePt t="95666" x="1339850" y="2967038"/>
          <p14:tracePt t="95669" x="1316038" y="2959100"/>
          <p14:tracePt t="95673" x="1260475" y="2935288"/>
          <p14:tracePt t="95674" x="1236663" y="2927350"/>
          <p14:tracePt t="95679" x="1179513" y="2901950"/>
          <p14:tracePt t="95681" x="1147763" y="2894013"/>
          <p14:tracePt t="95683" x="1123950" y="2886075"/>
          <p14:tracePt t="95687" x="1068388" y="2862263"/>
          <p14:tracePt t="95689" x="1044575" y="2846388"/>
          <p14:tracePt t="95690" x="1012825" y="2830513"/>
          <p14:tracePt t="95695" x="965200" y="2806700"/>
          <p14:tracePt t="95697" x="941388" y="2790825"/>
          <p14:tracePt t="95699" x="909638" y="2774950"/>
          <p14:tracePt t="95702" x="885825" y="2759075"/>
          <p14:tracePt t="95705" x="844550" y="2735263"/>
          <p14:tracePt t="95706" x="820738" y="2719388"/>
          <p14:tracePt t="95711" x="773113" y="2687638"/>
          <p14:tracePt t="95713" x="757238" y="2671763"/>
          <p14:tracePt t="95715" x="733425" y="2655888"/>
          <p14:tracePt t="95716" x="709613" y="2640013"/>
          <p14:tracePt t="95718" x="685800" y="2624138"/>
          <p14:tracePt t="95721" x="661988" y="2608263"/>
          <p14:tracePt t="95722" x="646113" y="2584450"/>
          <p14:tracePt t="95725" x="622300" y="2566988"/>
          <p14:tracePt t="95729" x="574675" y="2527300"/>
          <p14:tracePt t="95731" x="550863" y="2511425"/>
          <p14:tracePt t="95733" x="527050" y="2487613"/>
          <p14:tracePt t="95735" x="501650" y="2463800"/>
          <p14:tracePt t="95737" x="477838" y="2447925"/>
          <p14:tracePt t="95738" x="454025" y="2424113"/>
          <p14:tracePt t="95741" x="430213" y="2400300"/>
          <p14:tracePt t="95745" x="382588" y="2360613"/>
          <p14:tracePt t="95747" x="358775" y="2336800"/>
          <p14:tracePt t="95749" x="334963" y="2312988"/>
          <p14:tracePt t="95750" x="311150" y="2289175"/>
          <p14:tracePt t="95755" x="263525" y="2249488"/>
          <p14:tracePt t="95756" x="239713" y="2224088"/>
          <p14:tracePt t="95761" x="192088" y="2184400"/>
          <p14:tracePt t="95765" x="150813" y="2136775"/>
          <p14:tracePt t="95767" x="127000" y="2112963"/>
          <p14:tracePt t="95769" x="103188" y="2097088"/>
          <p14:tracePt t="95772" x="63500" y="2049463"/>
          <p14:tracePt t="95774" x="47625" y="2025650"/>
          <p14:tracePt t="95779" x="0" y="19859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Nested conditions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82705" y="1786439"/>
            <a:ext cx="10719601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Example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Python: 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can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tolerate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B658933-988B-44B7-86F1-F2586B164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5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17"/>
    </mc:Choice>
    <mc:Fallback xmlns="">
      <p:transition spd="slow" advTm="12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83" x="7938" y="2751138"/>
          <p14:tracePt t="8185" x="7938" y="2759075"/>
          <p14:tracePt t="8187" x="15875" y="2759075"/>
          <p14:tracePt t="8190" x="23813" y="2759075"/>
          <p14:tracePt t="8192" x="31750" y="2759075"/>
          <p14:tracePt t="8193" x="39688" y="2759075"/>
          <p14:tracePt t="8196" x="47625" y="2759075"/>
          <p14:tracePt t="8198" x="55563" y="2759075"/>
          <p14:tracePt t="8201" x="63500" y="2759075"/>
          <p14:tracePt t="8204" x="71438" y="2759075"/>
          <p14:tracePt t="8206" x="79375" y="2759075"/>
          <p14:tracePt t="8210" x="87313" y="2767013"/>
          <p14:tracePt t="8213" x="95250" y="2767013"/>
          <p14:tracePt t="8219" x="103188" y="2767013"/>
          <p14:tracePt t="8222" x="111125" y="2767013"/>
          <p14:tracePt t="8228" x="119063" y="2767013"/>
          <p14:tracePt t="8233" x="119063" y="2774950"/>
          <p14:tracePt t="8235" x="127000" y="2774950"/>
          <p14:tracePt t="8242" x="134938" y="2774950"/>
          <p14:tracePt t="8248" x="142875" y="2782888"/>
          <p14:tracePt t="8254" x="150813" y="2782888"/>
          <p14:tracePt t="8258" x="158750" y="2782888"/>
          <p14:tracePt t="8261" x="158750" y="2790825"/>
          <p14:tracePt t="8268" x="166688" y="2790825"/>
          <p14:tracePt t="8273" x="176213" y="2790825"/>
          <p14:tracePt t="8274" x="176213" y="2798763"/>
          <p14:tracePt t="8280" x="184150" y="2798763"/>
          <p14:tracePt t="8292" x="192088" y="2798763"/>
          <p14:tracePt t="8301" x="192088" y="2806700"/>
          <p14:tracePt t="8320" x="200025" y="2806700"/>
          <p14:tracePt t="9392" x="200025" y="2798763"/>
          <p14:tracePt t="9395" x="207963" y="2798763"/>
          <p14:tracePt t="9399" x="207963" y="2790825"/>
          <p14:tracePt t="9403" x="207963" y="2782888"/>
          <p14:tracePt t="9405" x="215900" y="2774950"/>
          <p14:tracePt t="9408" x="215900" y="2767013"/>
          <p14:tracePt t="9410" x="223838" y="2767013"/>
          <p14:tracePt t="9412" x="223838" y="2759075"/>
          <p14:tracePt t="9418" x="231775" y="2751138"/>
          <p14:tracePt t="9420" x="231775" y="2743200"/>
          <p14:tracePt t="9422" x="239713" y="2735263"/>
          <p14:tracePt t="9426" x="247650" y="2735263"/>
          <p14:tracePt t="9428" x="247650" y="2727325"/>
          <p14:tracePt t="9433" x="255588" y="2719388"/>
          <p14:tracePt t="9437" x="263525" y="2711450"/>
          <p14:tracePt t="9440" x="271463" y="2703513"/>
          <p14:tracePt t="9442" x="279400" y="2695575"/>
          <p14:tracePt t="9446" x="287338" y="2687638"/>
          <p14:tracePt t="9449" x="287338" y="2679700"/>
          <p14:tracePt t="9451" x="295275" y="2679700"/>
          <p14:tracePt t="9453" x="303213" y="2671763"/>
          <p14:tracePt t="9455" x="311150" y="2663825"/>
          <p14:tracePt t="9458" x="319088" y="2655888"/>
          <p14:tracePt t="9460" x="327025" y="2647950"/>
          <p14:tracePt t="9462" x="334963" y="2647950"/>
          <p14:tracePt t="9464" x="342900" y="2640013"/>
          <p14:tracePt t="9467" x="350838" y="2632075"/>
          <p14:tracePt t="9468" x="358775" y="2624138"/>
          <p14:tracePt t="9471" x="366713" y="2624138"/>
          <p14:tracePt t="9472" x="374650" y="2616200"/>
          <p14:tracePt t="9474" x="382588" y="2608263"/>
          <p14:tracePt t="9477" x="390525" y="2608263"/>
          <p14:tracePt t="9478" x="398463" y="2600325"/>
          <p14:tracePt t="9480" x="406400" y="2600325"/>
          <p14:tracePt t="9483" x="414338" y="2592388"/>
          <p14:tracePt t="9485" x="422275" y="2584450"/>
          <p14:tracePt t="9486" x="430213" y="2584450"/>
          <p14:tracePt t="9490" x="438150" y="2576513"/>
          <p14:tracePt t="9492" x="454025" y="2566988"/>
          <p14:tracePt t="9494" x="461963" y="2566988"/>
          <p14:tracePt t="9496" x="477838" y="2559050"/>
          <p14:tracePt t="9498" x="485775" y="2551113"/>
          <p14:tracePt t="9501" x="493713" y="2551113"/>
          <p14:tracePt t="9502" x="509588" y="2543175"/>
          <p14:tracePt t="9506" x="517525" y="2535238"/>
          <p14:tracePt t="9508" x="527050" y="2535238"/>
          <p14:tracePt t="9510" x="534988" y="2527300"/>
          <p14:tracePt t="9512" x="542925" y="2527300"/>
          <p14:tracePt t="9514" x="550863" y="2519363"/>
          <p14:tracePt t="9518" x="558800" y="2519363"/>
          <p14:tracePt t="9519" x="566738" y="2511425"/>
          <p14:tracePt t="9525" x="598488" y="2503488"/>
          <p14:tracePt t="9527" x="606425" y="2503488"/>
          <p14:tracePt t="9529" x="614363" y="2495550"/>
          <p14:tracePt t="9530" x="622300" y="2495550"/>
          <p14:tracePt t="9534" x="638175" y="2487613"/>
          <p14:tracePt t="9537" x="646113" y="2479675"/>
          <p14:tracePt t="9538" x="654050" y="2479675"/>
          <p14:tracePt t="9540" x="661988" y="2479675"/>
          <p14:tracePt t="9542" x="669925" y="2471738"/>
          <p14:tracePt t="9544" x="677863" y="2471738"/>
          <p14:tracePt t="9546" x="685800" y="2463800"/>
          <p14:tracePt t="9548" x="693738" y="2463800"/>
          <p14:tracePt t="9551" x="701675" y="2455863"/>
          <p14:tracePt t="9556" x="717550" y="2447925"/>
          <p14:tracePt t="9558" x="733425" y="2447925"/>
          <p14:tracePt t="9560" x="741363" y="2439988"/>
          <p14:tracePt t="9562" x="749300" y="2439988"/>
          <p14:tracePt t="9564" x="757238" y="2439988"/>
          <p14:tracePt t="9567" x="757238" y="2432050"/>
          <p14:tracePt t="9569" x="765175" y="2432050"/>
          <p14:tracePt t="9573" x="781050" y="2432050"/>
          <p14:tracePt t="9575" x="788988" y="2424113"/>
          <p14:tracePt t="9578" x="796925" y="2424113"/>
          <p14:tracePt t="9580" x="804863" y="2424113"/>
          <p14:tracePt t="9582" x="812800" y="2424113"/>
          <p14:tracePt t="9585" x="812800" y="2416175"/>
          <p14:tracePt t="9590" x="828675" y="2416175"/>
          <p14:tracePt t="9591" x="836613" y="2416175"/>
          <p14:tracePt t="9592" x="844550" y="2408238"/>
          <p14:tracePt t="9596" x="852488" y="2408238"/>
          <p14:tracePt t="9598" x="860425" y="2408238"/>
          <p14:tracePt t="9601" x="868363" y="2400300"/>
          <p14:tracePt t="9605" x="885825" y="2400300"/>
          <p14:tracePt t="9606" x="893763" y="2400300"/>
          <p14:tracePt t="9608" x="909638" y="2392363"/>
          <p14:tracePt t="9610" x="917575" y="2392363"/>
          <p14:tracePt t="9612" x="925513" y="2392363"/>
          <p14:tracePt t="9614" x="933450" y="2384425"/>
          <p14:tracePt t="9617" x="941388" y="2384425"/>
          <p14:tracePt t="9619" x="949325" y="2384425"/>
          <p14:tracePt t="9621" x="957263" y="2384425"/>
          <p14:tracePt t="9622" x="973138" y="2376488"/>
          <p14:tracePt t="9624" x="981075" y="2376488"/>
          <p14:tracePt t="9626" x="989013" y="2376488"/>
          <p14:tracePt t="9628" x="996950" y="2376488"/>
          <p14:tracePt t="9630" x="1012825" y="2368550"/>
          <p14:tracePt t="9634" x="1028700" y="2368550"/>
          <p14:tracePt t="9637" x="1044575" y="2368550"/>
          <p14:tracePt t="9639" x="1052513" y="2360613"/>
          <p14:tracePt t="9640" x="1068388" y="2360613"/>
          <p14:tracePt t="9642" x="1076325" y="2360613"/>
          <p14:tracePt t="9644" x="1092200" y="2360613"/>
          <p14:tracePt t="9646" x="1100138" y="2352675"/>
          <p14:tracePt t="9648" x="1116013" y="2352675"/>
          <p14:tracePt t="9651" x="1131888" y="2352675"/>
          <p14:tracePt t="9654" x="1147763" y="2344738"/>
          <p14:tracePt t="9655" x="1155700" y="2344738"/>
          <p14:tracePt t="9656" x="1171575" y="2344738"/>
          <p14:tracePt t="9658" x="1179513" y="2336800"/>
          <p14:tracePt t="9660" x="1195388" y="2336800"/>
          <p14:tracePt t="9662" x="1211263" y="2336800"/>
          <p14:tracePt t="9664" x="1228725" y="2328863"/>
          <p14:tracePt t="9667" x="1244600" y="2328863"/>
          <p14:tracePt t="9669" x="1260475" y="2328863"/>
          <p14:tracePt t="9671" x="1276350" y="2328863"/>
          <p14:tracePt t="9672" x="1292225" y="2328863"/>
          <p14:tracePt t="9674" x="1308100" y="2328863"/>
          <p14:tracePt t="9676" x="1323975" y="2320925"/>
          <p14:tracePt t="9678" x="1339850" y="2320925"/>
          <p14:tracePt t="9680" x="1355725" y="2320925"/>
          <p14:tracePt t="9683" x="1379538" y="2320925"/>
          <p14:tracePt t="9685" x="1387475" y="2320925"/>
          <p14:tracePt t="9687" x="1403350" y="2320925"/>
          <p14:tracePt t="9689" x="1419225" y="2320925"/>
          <p14:tracePt t="9690" x="1435100" y="2320925"/>
          <p14:tracePt t="9692" x="1458913" y="2320925"/>
          <p14:tracePt t="9694" x="1474788" y="2320925"/>
          <p14:tracePt t="9696" x="1490663" y="2320925"/>
          <p14:tracePt t="9698" x="1506538" y="2320925"/>
          <p14:tracePt t="9701" x="1530350" y="2320925"/>
          <p14:tracePt t="9703" x="1546225" y="2320925"/>
          <p14:tracePt t="9704" x="1562100" y="2320925"/>
          <p14:tracePt t="9706" x="1587500" y="2312988"/>
          <p14:tracePt t="9708" x="1603375" y="2312988"/>
          <p14:tracePt t="9710" x="1619250" y="2312988"/>
          <p14:tracePt t="9712" x="1651000" y="2312988"/>
          <p14:tracePt t="9714" x="1658938" y="2312988"/>
          <p14:tracePt t="9717" x="1682750" y="2312988"/>
          <p14:tracePt t="9719" x="1698625" y="2312988"/>
          <p14:tracePt t="9720" x="1722438" y="2312988"/>
          <p14:tracePt t="9722" x="1738313" y="2312988"/>
          <p14:tracePt t="9724" x="1754188" y="2305050"/>
          <p14:tracePt t="9727" x="1778000" y="2305050"/>
          <p14:tracePt t="9728" x="1793875" y="2305050"/>
          <p14:tracePt t="9730" x="1817688" y="2305050"/>
          <p14:tracePt t="9733" x="1833563" y="2305050"/>
          <p14:tracePt t="9735" x="1857375" y="2297113"/>
          <p14:tracePt t="9737" x="1873250" y="2297113"/>
          <p14:tracePt t="9738" x="1889125" y="2297113"/>
          <p14:tracePt t="9740" x="1912938" y="2297113"/>
          <p14:tracePt t="9743" x="1938338" y="2297113"/>
          <p14:tracePt t="9745" x="1954213" y="2297113"/>
          <p14:tracePt t="9746" x="1970088" y="2297113"/>
          <p14:tracePt t="9748" x="1985963" y="2297113"/>
          <p14:tracePt t="9751" x="2009775" y="2297113"/>
          <p14:tracePt t="9753" x="2025650" y="2289175"/>
          <p14:tracePt t="9754" x="2041525" y="2289175"/>
          <p14:tracePt t="9756" x="2065338" y="2289175"/>
          <p14:tracePt t="9759" x="2081213" y="2289175"/>
          <p14:tracePt t="9760" x="2105025" y="2289175"/>
          <p14:tracePt t="9762" x="2120900" y="2281238"/>
          <p14:tracePt t="9764" x="2144713" y="2281238"/>
          <p14:tracePt t="9767" x="2160588" y="2281238"/>
          <p14:tracePt t="9768" x="2184400" y="2281238"/>
          <p14:tracePt t="9770" x="2208213" y="2281238"/>
          <p14:tracePt t="9772" x="2232025" y="2281238"/>
          <p14:tracePt t="9774" x="2247900" y="2281238"/>
          <p14:tracePt t="9776" x="2273300" y="2281238"/>
          <p14:tracePt t="9778" x="2289175" y="2273300"/>
          <p14:tracePt t="9780" x="2312988" y="2273300"/>
          <p14:tracePt t="9782" x="2336800" y="2273300"/>
          <p14:tracePt t="9784" x="2360613" y="2273300"/>
          <p14:tracePt t="9786" x="2384425" y="2273300"/>
          <p14:tracePt t="9788" x="2400300" y="2273300"/>
          <p14:tracePt t="9790" x="2424113" y="2273300"/>
          <p14:tracePt t="9792" x="2447925" y="2265363"/>
          <p14:tracePt t="9794" x="2471738" y="2265363"/>
          <p14:tracePt t="9796" x="2495550" y="2265363"/>
          <p14:tracePt t="9798" x="2519363" y="2265363"/>
          <p14:tracePt t="9801" x="2543175" y="2265363"/>
          <p14:tracePt t="9803" x="2566988" y="2265363"/>
          <p14:tracePt t="9805" x="2582863" y="2257425"/>
          <p14:tracePt t="9806" x="2606675" y="2257425"/>
          <p14:tracePt t="9808" x="2632075" y="2257425"/>
          <p14:tracePt t="9810" x="2655888" y="2257425"/>
          <p14:tracePt t="9812" x="2679700" y="2257425"/>
          <p14:tracePt t="9814" x="2703513" y="2257425"/>
          <p14:tracePt t="9817" x="2727325" y="2257425"/>
          <p14:tracePt t="9821" x="2774950" y="2257425"/>
          <p14:tracePt t="9823" x="2798763" y="2257425"/>
          <p14:tracePt t="9824" x="2822575" y="2257425"/>
          <p14:tracePt t="9826" x="2846388" y="2249488"/>
          <p14:tracePt t="9828" x="2870200" y="2249488"/>
          <p14:tracePt t="9830" x="2894013" y="2249488"/>
          <p14:tracePt t="9833" x="2933700" y="2249488"/>
          <p14:tracePt t="9835" x="2941638" y="2249488"/>
          <p14:tracePt t="9839" x="2990850" y="2249488"/>
          <p14:tracePt t="9841" x="3014663" y="2249488"/>
          <p14:tracePt t="9842" x="3038475" y="2249488"/>
          <p14:tracePt t="9844" x="3062288" y="2249488"/>
          <p14:tracePt t="9846" x="3086100" y="2249488"/>
          <p14:tracePt t="9848" x="3109913" y="2249488"/>
          <p14:tracePt t="9851" x="3141663" y="2241550"/>
          <p14:tracePt t="9854" x="3189288" y="2241550"/>
          <p14:tracePt t="9856" x="3213100" y="2241550"/>
          <p14:tracePt t="9858" x="3236913" y="2241550"/>
          <p14:tracePt t="9860" x="3260725" y="2241550"/>
          <p14:tracePt t="9863" x="3300413" y="2233613"/>
          <p14:tracePt t="9864" x="3317875" y="2233613"/>
          <p14:tracePt t="9867" x="3341688" y="2233613"/>
          <p14:tracePt t="9869" x="3365500" y="2233613"/>
          <p14:tracePt t="9870" x="3389313" y="2233613"/>
          <p14:tracePt t="9872" x="3421063" y="2233613"/>
          <p14:tracePt t="9874" x="3444875" y="2233613"/>
          <p14:tracePt t="9876" x="3468688" y="2233613"/>
          <p14:tracePt t="9878" x="3500438" y="2233613"/>
          <p14:tracePt t="9880" x="3524250" y="2233613"/>
          <p14:tracePt t="9885" x="3571875" y="2224088"/>
          <p14:tracePt t="9887" x="3603625" y="2224088"/>
          <p14:tracePt t="9888" x="3627438" y="2224088"/>
          <p14:tracePt t="9890" x="3651250" y="2224088"/>
          <p14:tracePt t="9893" x="3692525" y="2224088"/>
          <p14:tracePt t="9894" x="3700463" y="2224088"/>
          <p14:tracePt t="9896" x="3732213" y="2224088"/>
          <p14:tracePt t="9898" x="3756025" y="2224088"/>
          <p14:tracePt t="9901" x="3779838" y="2224088"/>
          <p14:tracePt t="9903" x="3803650" y="2224088"/>
          <p14:tracePt t="9904" x="3827463" y="2224088"/>
          <p14:tracePt t="9907" x="3851275" y="2224088"/>
          <p14:tracePt t="9908" x="3883025" y="2224088"/>
          <p14:tracePt t="9910" x="3906838" y="2224088"/>
          <p14:tracePt t="9912" x="3930650" y="2233613"/>
          <p14:tracePt t="9914" x="3954463" y="2233613"/>
          <p14:tracePt t="9917" x="3986213" y="2233613"/>
          <p14:tracePt t="9919" x="4011613" y="2233613"/>
          <p14:tracePt t="9921" x="4035425" y="2233613"/>
          <p14:tracePt t="9923" x="4067175" y="2233613"/>
          <p14:tracePt t="9925" x="4083050" y="2233613"/>
          <p14:tracePt t="9926" x="4106863" y="2233613"/>
          <p14:tracePt t="9928" x="4130675" y="2233613"/>
          <p14:tracePt t="9930" x="4154488" y="2233613"/>
          <p14:tracePt t="9935" x="4202113" y="2241550"/>
          <p14:tracePt t="9936" x="4225925" y="2241550"/>
          <p14:tracePt t="9938" x="4249738" y="2241550"/>
          <p14:tracePt t="9940" x="4273550" y="2241550"/>
          <p14:tracePt t="9943" x="4297363" y="2241550"/>
          <p14:tracePt t="9946" x="4337050" y="2241550"/>
          <p14:tracePt t="9948" x="4352925" y="2241550"/>
          <p14:tracePt t="9951" x="4378325" y="2241550"/>
          <p14:tracePt t="9953" x="4402138" y="2241550"/>
          <p14:tracePt t="9954" x="4418013" y="2241550"/>
          <p14:tracePt t="9956" x="4433888" y="2241550"/>
          <p14:tracePt t="9958" x="4449763" y="2241550"/>
          <p14:tracePt t="9971" x="4545013" y="2249488"/>
          <p14:tracePt t="9972" x="4560888" y="2249488"/>
          <p14:tracePt t="9974" x="4568825" y="2249488"/>
          <p14:tracePt t="9977" x="4584700" y="2257425"/>
          <p14:tracePt t="9978" x="4600575" y="2257425"/>
          <p14:tracePt t="9980" x="4608513" y="2257425"/>
          <p14:tracePt t="9985" x="4632325" y="2257425"/>
          <p14:tracePt t="9987" x="4640263" y="2257425"/>
          <p14:tracePt t="9988" x="4648200" y="2265363"/>
          <p14:tracePt t="9990" x="4656138" y="2265363"/>
          <p14:tracePt t="9992" x="4664075" y="2265363"/>
          <p14:tracePt t="9994" x="4672013" y="2265363"/>
          <p14:tracePt t="9996" x="4679950" y="2265363"/>
          <p14:tracePt t="9998" x="4687888" y="2265363"/>
          <p14:tracePt t="10003" x="4695825" y="2265363"/>
          <p14:tracePt t="10005" x="4705350" y="2265363"/>
          <p14:tracePt t="10006" x="4705350" y="2273300"/>
          <p14:tracePt t="10010" x="4713288" y="2273300"/>
          <p14:tracePt t="10367" x="4713288" y="2281238"/>
          <p14:tracePt t="10376" x="4705350" y="2289175"/>
          <p14:tracePt t="10380" x="4705350" y="2297113"/>
          <p14:tracePt t="10387" x="4705350" y="2305050"/>
          <p14:tracePt t="10390" x="4695825" y="2305050"/>
          <p14:tracePt t="10392" x="4695825" y="2312988"/>
          <p14:tracePt t="10396" x="4695825" y="2320925"/>
          <p14:tracePt t="10403" x="4695825" y="2328863"/>
          <p14:tracePt t="10406" x="4687888" y="2336800"/>
          <p14:tracePt t="10410" x="4687888" y="2344738"/>
          <p14:tracePt t="10416" x="4687888" y="2352675"/>
          <p14:tracePt t="10420" x="4687888" y="2360613"/>
          <p14:tracePt t="10422" x="4687888" y="2368550"/>
          <p14:tracePt t="10428" x="4679950" y="2376488"/>
          <p14:tracePt t="10434" x="4679950" y="2384425"/>
          <p14:tracePt t="10436" x="4679950" y="2392363"/>
          <p14:tracePt t="10441" x="4679950" y="2400300"/>
          <p14:tracePt t="10444" x="4687888" y="2400300"/>
          <p14:tracePt t="10446" x="4687888" y="2408238"/>
          <p14:tracePt t="10451" x="4687888" y="2416175"/>
          <p14:tracePt t="10454" x="4687888" y="2424113"/>
          <p14:tracePt t="10458" x="4695825" y="2424113"/>
          <p14:tracePt t="10460" x="4695825" y="2432050"/>
          <p14:tracePt t="10464" x="4695825" y="2439988"/>
          <p14:tracePt t="10467" x="4705350" y="2439988"/>
          <p14:tracePt t="10470" x="4705350" y="2447925"/>
          <p14:tracePt t="10474" x="4713288" y="2447925"/>
          <p14:tracePt t="10477" x="4713288" y="2455863"/>
          <p14:tracePt t="10480" x="4721225" y="2455863"/>
          <p14:tracePt t="10483" x="4721225" y="2463800"/>
          <p14:tracePt t="10488" x="4729163" y="2463800"/>
          <p14:tracePt t="10493" x="4729163" y="2471738"/>
          <p14:tracePt t="10494" x="4737100" y="2471738"/>
          <p14:tracePt t="10501" x="4745038" y="2471738"/>
          <p14:tracePt t="10506" x="4752975" y="2471738"/>
          <p14:tracePt t="10509" x="4752975" y="2479675"/>
          <p14:tracePt t="10510" x="4760913" y="2479675"/>
          <p14:tracePt t="10514" x="4768850" y="2479675"/>
          <p14:tracePt t="10520" x="4776788" y="2479675"/>
          <p14:tracePt t="10524" x="4784725" y="2479675"/>
          <p14:tracePt t="10530" x="4792663" y="2487613"/>
          <p14:tracePt t="10534" x="4800600" y="2487613"/>
          <p14:tracePt t="10543" x="4808538" y="2487613"/>
          <p14:tracePt t="10551" x="4816475" y="2487613"/>
          <p14:tracePt t="10553" x="4816475" y="2479675"/>
          <p14:tracePt t="10569" x="4824413" y="2479675"/>
          <p14:tracePt t="10584" x="4824413" y="2471738"/>
          <p14:tracePt t="10598" x="4824413" y="2463800"/>
          <p14:tracePt t="10606" x="4824413" y="2455863"/>
          <p14:tracePt t="10613" x="4824413" y="2447925"/>
          <p14:tracePt t="10619" x="4816475" y="2439988"/>
          <p14:tracePt t="10622" x="4816475" y="2432050"/>
          <p14:tracePt t="10626" x="4816475" y="2424113"/>
          <p14:tracePt t="10630" x="4808538" y="2416175"/>
          <p14:tracePt t="10636" x="4808538" y="2408238"/>
          <p14:tracePt t="10637" x="4800600" y="2408238"/>
          <p14:tracePt t="10640" x="4800600" y="2400300"/>
          <p14:tracePt t="10643" x="4800600" y="2392363"/>
          <p14:tracePt t="10644" x="4792663" y="2392363"/>
          <p14:tracePt t="10648" x="4792663" y="2384425"/>
          <p14:tracePt t="10652" x="4784725" y="2384425"/>
          <p14:tracePt t="10654" x="4784725" y="2376488"/>
          <p14:tracePt t="10656" x="4776788" y="2376488"/>
          <p14:tracePt t="10658" x="4776788" y="2368550"/>
          <p14:tracePt t="10663" x="4768850" y="2368550"/>
          <p14:tracePt t="10667" x="4768850" y="2360613"/>
          <p14:tracePt t="10670" x="4760913" y="2360613"/>
          <p14:tracePt t="10673" x="4752975" y="2352675"/>
          <p14:tracePt t="10678" x="4745038" y="2352675"/>
          <p14:tracePt t="10682" x="4737100" y="2352675"/>
          <p14:tracePt t="10685" x="4737100" y="2344738"/>
          <p14:tracePt t="10688" x="4729163" y="2344738"/>
          <p14:tracePt t="10689" x="4721225" y="2344738"/>
          <p14:tracePt t="10692" x="4713288" y="2344738"/>
          <p14:tracePt t="10696" x="4705350" y="2344738"/>
          <p14:tracePt t="10701" x="4695825" y="2344738"/>
          <p14:tracePt t="10704" x="4687888" y="2344738"/>
          <p14:tracePt t="10706" x="4679950" y="2344738"/>
          <p14:tracePt t="10710" x="4672013" y="2344738"/>
          <p14:tracePt t="10713" x="4672013" y="2352675"/>
          <p14:tracePt t="10717" x="4664075" y="2352675"/>
          <p14:tracePt t="10723" x="4656138" y="2352675"/>
          <p14:tracePt t="10725" x="4656138" y="2360613"/>
          <p14:tracePt t="10728" x="4648200" y="2360613"/>
          <p14:tracePt t="10736" x="4640263" y="2368550"/>
          <p14:tracePt t="10742" x="4632325" y="2376488"/>
          <p14:tracePt t="10746" x="4632325" y="2384425"/>
          <p14:tracePt t="10751" x="4632325" y="2392363"/>
          <p14:tracePt t="10753" x="4624388" y="2392363"/>
          <p14:tracePt t="10755" x="4624388" y="2400300"/>
          <p14:tracePt t="10758" x="4624388" y="2408238"/>
          <p14:tracePt t="10763" x="4624388" y="2416175"/>
          <p14:tracePt t="10764" x="4624388" y="2424113"/>
          <p14:tracePt t="10769" x="4624388" y="2432050"/>
          <p14:tracePt t="10770" x="4624388" y="2439988"/>
          <p14:tracePt t="10773" x="4624388" y="2447925"/>
          <p14:tracePt t="10776" x="4632325" y="2455863"/>
          <p14:tracePt t="10778" x="4632325" y="2463800"/>
          <p14:tracePt t="10785" x="4640263" y="2479675"/>
          <p14:tracePt t="10786" x="4648200" y="2479675"/>
          <p14:tracePt t="10788" x="4648200" y="2487613"/>
          <p14:tracePt t="10790" x="4656138" y="2495550"/>
          <p14:tracePt t="10793" x="4664075" y="2503488"/>
          <p14:tracePt t="10795" x="4672013" y="2511425"/>
          <p14:tracePt t="10796" x="4679950" y="2511425"/>
          <p14:tracePt t="10798" x="4687888" y="2519363"/>
          <p14:tracePt t="10801" x="4695825" y="2527300"/>
          <p14:tracePt t="10804" x="4705350" y="2535238"/>
          <p14:tracePt t="10807" x="4721225" y="2543175"/>
          <p14:tracePt t="10809" x="4737100" y="2551113"/>
          <p14:tracePt t="10810" x="4745038" y="2559050"/>
          <p14:tracePt t="10813" x="4768850" y="2566988"/>
          <p14:tracePt t="10817" x="4784725" y="2576513"/>
          <p14:tracePt t="10818" x="4800600" y="2576513"/>
          <p14:tracePt t="10825" x="4840288" y="2592388"/>
          <p14:tracePt t="10827" x="4856163" y="2600325"/>
          <p14:tracePt t="10828" x="4872038" y="2600325"/>
          <p14:tracePt t="10830" x="4887913" y="2608263"/>
          <p14:tracePt t="10835" x="4911725" y="2616200"/>
          <p14:tracePt t="10837" x="4927600" y="2616200"/>
          <p14:tracePt t="10841" x="4959350" y="2616200"/>
          <p14:tracePt t="10842" x="4983163" y="2624138"/>
          <p14:tracePt t="10844" x="4991100" y="2624138"/>
          <p14:tracePt t="10846" x="5006975" y="2624138"/>
          <p14:tracePt t="10848" x="5022850" y="2624138"/>
          <p14:tracePt t="10851" x="5038725" y="2632075"/>
          <p14:tracePt t="10855" x="5072063" y="2632075"/>
          <p14:tracePt t="10856" x="5087938" y="2632075"/>
          <p14:tracePt t="10858" x="5103813" y="2640013"/>
          <p14:tracePt t="10860" x="5119688" y="2640013"/>
          <p14:tracePt t="10862" x="5135563" y="2640013"/>
          <p14:tracePt t="10864" x="5151438" y="2640013"/>
          <p14:tracePt t="10868" x="5175250" y="2640013"/>
          <p14:tracePt t="10871" x="5191125" y="2640013"/>
          <p14:tracePt t="10872" x="5214938" y="2640013"/>
          <p14:tracePt t="10874" x="5222875" y="2640013"/>
          <p14:tracePt t="10876" x="5238750" y="2640013"/>
          <p14:tracePt t="10878" x="5254625" y="2640013"/>
          <p14:tracePt t="10880" x="5270500" y="2640013"/>
          <p14:tracePt t="10882" x="5286375" y="2640013"/>
          <p14:tracePt t="10885" x="5294313" y="2640013"/>
          <p14:tracePt t="10887" x="5310188" y="2640013"/>
          <p14:tracePt t="10888" x="5318125" y="2632075"/>
          <p14:tracePt t="10890" x="5334000" y="2632075"/>
          <p14:tracePt t="10892" x="5349875" y="2632075"/>
          <p14:tracePt t="10894" x="5357813" y="2632075"/>
          <p14:tracePt t="10896" x="5365750" y="2632075"/>
          <p14:tracePt t="10898" x="5381625" y="2632075"/>
          <p14:tracePt t="10901" x="5389563" y="2624138"/>
          <p14:tracePt t="10903" x="5397500" y="2624138"/>
          <p14:tracePt t="10905" x="5407025" y="2624138"/>
          <p14:tracePt t="10906" x="5414963" y="2624138"/>
          <p14:tracePt t="10908" x="5422900" y="2624138"/>
          <p14:tracePt t="10910" x="5438775" y="2624138"/>
          <p14:tracePt t="10912" x="5446713" y="2616200"/>
          <p14:tracePt t="10914" x="5454650" y="2616200"/>
          <p14:tracePt t="10917" x="5462588" y="2616200"/>
          <p14:tracePt t="10919" x="5462588" y="2608263"/>
          <p14:tracePt t="10921" x="5470525" y="2608263"/>
          <p14:tracePt t="10922" x="5478463" y="2608263"/>
          <p14:tracePt t="10924" x="5486400" y="2600325"/>
          <p14:tracePt t="10926" x="5494338" y="2600325"/>
          <p14:tracePt t="10929" x="5502275" y="2600325"/>
          <p14:tracePt t="10931" x="5510213" y="2592388"/>
          <p14:tracePt t="10932" x="5518150" y="2592388"/>
          <p14:tracePt t="10938" x="5526088" y="2584450"/>
          <p14:tracePt t="10939" x="5534025" y="2584450"/>
          <p14:tracePt t="10940" x="5541963" y="2576513"/>
          <p14:tracePt t="10943" x="5549900" y="2576513"/>
          <p14:tracePt t="10946" x="5557838" y="2566988"/>
          <p14:tracePt t="10948" x="5565775" y="2566988"/>
          <p14:tracePt t="10951" x="5573713" y="2566988"/>
          <p14:tracePt t="10953" x="5581650" y="2559050"/>
          <p14:tracePt t="10972" x="5637213" y="2535238"/>
          <p14:tracePt t="10973" x="5645150" y="2535238"/>
          <p14:tracePt t="10974" x="5653088" y="2527300"/>
          <p14:tracePt t="10976" x="5661025" y="2527300"/>
          <p14:tracePt t="10978" x="5668963" y="2519363"/>
          <p14:tracePt t="10980" x="5676900" y="2519363"/>
          <p14:tracePt t="10982" x="5692775" y="2511425"/>
          <p14:tracePt t="10988" x="5708650" y="2503488"/>
          <p14:tracePt t="10989" x="5716588" y="2503488"/>
          <p14:tracePt t="10990" x="5724525" y="2495550"/>
          <p14:tracePt t="10993" x="5732463" y="2487613"/>
          <p14:tracePt t="10995" x="5740400" y="2487613"/>
          <p14:tracePt t="10996" x="5749925" y="2487613"/>
          <p14:tracePt t="10998" x="5757863" y="2479675"/>
          <p14:tracePt t="11001" x="5773738" y="2471738"/>
          <p14:tracePt t="11002" x="5781675" y="2471738"/>
          <p14:tracePt t="11005" x="5789613" y="2463800"/>
          <p14:tracePt t="11006" x="5797550" y="2463800"/>
          <p14:tracePt t="11009" x="5813425" y="2455863"/>
          <p14:tracePt t="11010" x="5821363" y="2455863"/>
          <p14:tracePt t="11013" x="5837238" y="2447925"/>
          <p14:tracePt t="11017" x="5853113" y="2439988"/>
          <p14:tracePt t="11019" x="5868988" y="2439988"/>
          <p14:tracePt t="11022" x="5876925" y="2432050"/>
          <p14:tracePt t="11025" x="5908675" y="2424113"/>
          <p14:tracePt t="11027" x="5924550" y="2424113"/>
          <p14:tracePt t="11028" x="5932488" y="2416175"/>
          <p14:tracePt t="11030" x="5948363" y="2416175"/>
          <p14:tracePt t="11035" x="5980113" y="2408238"/>
          <p14:tracePt t="11039" x="6011863" y="2400300"/>
          <p14:tracePt t="11041" x="6027738" y="2400300"/>
          <p14:tracePt t="11043" x="6051550" y="2392363"/>
          <p14:tracePt t="11044" x="6059488" y="2392363"/>
          <p14:tracePt t="11046" x="6075363" y="2384425"/>
          <p14:tracePt t="11048" x="6091238" y="2384425"/>
          <p14:tracePt t="11051" x="6108700" y="2384425"/>
          <p14:tracePt t="11057" x="6164263" y="2376488"/>
          <p14:tracePt t="11059" x="6180138" y="2376488"/>
          <p14:tracePt t="11061" x="6196013" y="2368550"/>
          <p14:tracePt t="11063" x="6227763" y="2368550"/>
          <p14:tracePt t="11064" x="6235700" y="2368550"/>
          <p14:tracePt t="11067" x="6251575" y="2368550"/>
          <p14:tracePt t="11069" x="6267450" y="2368550"/>
          <p14:tracePt t="11074" x="6315075" y="2360613"/>
          <p14:tracePt t="11075" x="6323013" y="2360613"/>
          <p14:tracePt t="11076" x="6346825" y="2360613"/>
          <p14:tracePt t="11078" x="6362700" y="2360613"/>
          <p14:tracePt t="11080" x="6386513" y="2360613"/>
          <p14:tracePt t="11085" x="6426200" y="2360613"/>
          <p14:tracePt t="11088" x="6451600" y="2360613"/>
          <p14:tracePt t="11089" x="6467475" y="2360613"/>
          <p14:tracePt t="11090" x="6491288" y="2360613"/>
          <p14:tracePt t="11093" x="6523038" y="2368550"/>
          <p14:tracePt t="11094" x="6538913" y="2368550"/>
          <p14:tracePt t="11096" x="6562725" y="2368550"/>
          <p14:tracePt t="11098" x="6586538" y="2368550"/>
          <p14:tracePt t="11101" x="6610350" y="2368550"/>
          <p14:tracePt t="11104" x="6650038" y="2368550"/>
          <p14:tracePt t="11107" x="6673850" y="2368550"/>
          <p14:tracePt t="11108" x="6697663" y="2368550"/>
          <p14:tracePt t="11110" x="6721475" y="2368550"/>
          <p14:tracePt t="11113" x="6761163" y="2368550"/>
          <p14:tracePt t="11114" x="6769100" y="2368550"/>
          <p14:tracePt t="11118" x="6794500" y="2368550"/>
          <p14:tracePt t="11119" x="6818313" y="2368550"/>
          <p14:tracePt t="11121" x="6842125" y="2360613"/>
          <p14:tracePt t="11122" x="6873875" y="2360613"/>
          <p14:tracePt t="11124" x="6889750" y="2360613"/>
          <p14:tracePt t="11126" x="6913563" y="2360613"/>
          <p14:tracePt t="11128" x="6937375" y="2360613"/>
          <p14:tracePt t="11130" x="6961188" y="2360613"/>
          <p14:tracePt t="11135" x="7008813" y="2360613"/>
          <p14:tracePt t="11136" x="7032625" y="2360613"/>
          <p14:tracePt t="11138" x="7056438" y="2360613"/>
          <p14:tracePt t="11140" x="7080250" y="2360613"/>
          <p14:tracePt t="11142" x="7104063" y="2360613"/>
          <p14:tracePt t="11144" x="7127875" y="2360613"/>
          <p14:tracePt t="11146" x="7153275" y="2360613"/>
          <p14:tracePt t="11149" x="7177088" y="2360613"/>
          <p14:tracePt t="11151" x="7200900" y="2360613"/>
          <p14:tracePt t="11153" x="7232650" y="2360613"/>
          <p14:tracePt t="11155" x="7248525" y="2360613"/>
          <p14:tracePt t="11156" x="7272338" y="2360613"/>
          <p14:tracePt t="11158" x="7296150" y="2360613"/>
          <p14:tracePt t="11160" x="7327900" y="2360613"/>
          <p14:tracePt t="11163" x="7367588" y="2360613"/>
          <p14:tracePt t="11166" x="7375525" y="2360613"/>
          <p14:tracePt t="11169" x="7431088" y="2360613"/>
          <p14:tracePt t="11170" x="7462838" y="2360613"/>
          <p14:tracePt t="11173" x="7504113" y="2368550"/>
          <p14:tracePt t="11174" x="7519988" y="2368550"/>
          <p14:tracePt t="11176" x="7551738" y="2368550"/>
          <p14:tracePt t="11178" x="7583488" y="2368550"/>
          <p14:tracePt t="11180" x="7607300" y="2368550"/>
          <p14:tracePt t="11185" x="7670800" y="2376488"/>
          <p14:tracePt t="11186" x="7702550" y="2376488"/>
          <p14:tracePt t="11189" x="7734300" y="2376488"/>
          <p14:tracePt t="11190" x="7766050" y="2376488"/>
          <p14:tracePt t="11193" x="7805738" y="2376488"/>
          <p14:tracePt t="11196" x="7829550" y="2376488"/>
          <p14:tracePt t="11197" x="7862888" y="2376488"/>
          <p14:tracePt t="11198" x="7886700" y="2384425"/>
          <p14:tracePt t="11201" x="7918450" y="2384425"/>
          <p14:tracePt t="11203" x="7966075" y="2384425"/>
          <p14:tracePt t="11205" x="7981950" y="2384425"/>
          <p14:tracePt t="11206" x="8013700" y="2384425"/>
          <p14:tracePt t="11208" x="8045450" y="2384425"/>
          <p14:tracePt t="11210" x="8077200" y="2384425"/>
          <p14:tracePt t="11213" x="8116888" y="2392363"/>
          <p14:tracePt t="11214" x="8132763" y="2392363"/>
          <p14:tracePt t="11217" x="8164513" y="2392363"/>
          <p14:tracePt t="11220" x="8197850" y="2392363"/>
          <p14:tracePt t="11221" x="8229600" y="2392363"/>
          <p14:tracePt t="11223" x="8269288" y="2392363"/>
          <p14:tracePt t="11224" x="8285163" y="2392363"/>
          <p14:tracePt t="11227" x="8316913" y="2392363"/>
          <p14:tracePt t="11228" x="8348663" y="2400300"/>
          <p14:tracePt t="11230" x="8372475" y="2400300"/>
          <p14:tracePt t="11233" x="8404225" y="2400300"/>
          <p14:tracePt t="11235" x="8428038" y="2400300"/>
          <p14:tracePt t="11237" x="8459788" y="2400300"/>
          <p14:tracePt t="11238" x="8483600" y="2400300"/>
          <p14:tracePt t="11240" x="8515350" y="2400300"/>
          <p14:tracePt t="11243" x="8548688" y="2400300"/>
          <p14:tracePt t="11244" x="8564563" y="2400300"/>
          <p14:tracePt t="11246" x="8588375" y="2400300"/>
          <p14:tracePt t="11248" x="8620125" y="2400300"/>
          <p14:tracePt t="11251" x="8643938" y="2408238"/>
          <p14:tracePt t="11253" x="8675688" y="2408238"/>
          <p14:tracePt t="11255" x="8691563" y="2408238"/>
          <p14:tracePt t="11256" x="8715375" y="2408238"/>
          <p14:tracePt t="11259" x="8739188" y="2408238"/>
          <p14:tracePt t="11260" x="8763000" y="2408238"/>
          <p14:tracePt t="11262" x="8786813" y="2416175"/>
          <p14:tracePt t="11264" x="8810625" y="2416175"/>
          <p14:tracePt t="11267" x="8834438" y="2416175"/>
          <p14:tracePt t="11270" x="8858250" y="2416175"/>
          <p14:tracePt t="11271" x="8874125" y="2424113"/>
          <p14:tracePt t="11275" x="8923338" y="2424113"/>
          <p14:tracePt t="11277" x="8947150" y="2424113"/>
          <p14:tracePt t="11279" x="8970963" y="2424113"/>
          <p14:tracePt t="11280" x="8994775" y="2424113"/>
          <p14:tracePt t="11283" x="9018588" y="2424113"/>
          <p14:tracePt t="11285" x="9034463" y="2424113"/>
          <p14:tracePt t="11287" x="9058275" y="2424113"/>
          <p14:tracePt t="11291" x="9097963" y="2424113"/>
          <p14:tracePt t="11293" x="9129713" y="2424113"/>
          <p14:tracePt t="11294" x="9137650" y="2424113"/>
          <p14:tracePt t="11296" x="9161463" y="2424113"/>
          <p14:tracePt t="11298" x="9177338" y="2424113"/>
          <p14:tracePt t="11301" x="9201150" y="2424113"/>
          <p14:tracePt t="11303" x="9224963" y="2424113"/>
          <p14:tracePt t="11307" x="9258300" y="2424113"/>
          <p14:tracePt t="11308" x="9282113" y="2424113"/>
          <p14:tracePt t="11310" x="9297988" y="2424113"/>
          <p14:tracePt t="11312" x="9321800" y="2424113"/>
          <p14:tracePt t="11314" x="9337675" y="2424113"/>
          <p14:tracePt t="11317" x="9353550" y="2424113"/>
          <p14:tracePt t="11319" x="9369425" y="2424113"/>
          <p14:tracePt t="11321" x="9393238" y="2424113"/>
          <p14:tracePt t="11322" x="9409113" y="2424113"/>
          <p14:tracePt t="11324" x="9424988" y="2424113"/>
          <p14:tracePt t="11326" x="9440863" y="2424113"/>
          <p14:tracePt t="11328" x="9464675" y="2416175"/>
          <p14:tracePt t="11330" x="9480550" y="2416175"/>
          <p14:tracePt t="11333" x="9496425" y="2416175"/>
          <p14:tracePt t="11335" x="9512300" y="2416175"/>
          <p14:tracePt t="11339" x="9544050" y="2416175"/>
          <p14:tracePt t="11341" x="9559925" y="2416175"/>
          <p14:tracePt t="11342" x="9585325" y="2416175"/>
          <p14:tracePt t="11344" x="9593263" y="2416175"/>
          <p14:tracePt t="11346" x="9609138" y="2416175"/>
          <p14:tracePt t="11348" x="9625013" y="2416175"/>
          <p14:tracePt t="11351" x="9640888" y="2416175"/>
          <p14:tracePt t="11355" x="9672638" y="2416175"/>
          <p14:tracePt t="11357" x="9696450" y="2416175"/>
          <p14:tracePt t="11358" x="9712325" y="2416175"/>
          <p14:tracePt t="11360" x="9728200" y="2416175"/>
          <p14:tracePt t="11362" x="9744075" y="2416175"/>
          <p14:tracePt t="11364" x="9759950" y="2424113"/>
          <p14:tracePt t="11368" x="9775825" y="2424113"/>
          <p14:tracePt t="11369" x="9791700" y="2424113"/>
          <p14:tracePt t="11370" x="9807575" y="2424113"/>
          <p14:tracePt t="11373" x="9823450" y="2424113"/>
          <p14:tracePt t="11375" x="9831388" y="2424113"/>
          <p14:tracePt t="11376" x="9847263" y="2424113"/>
          <p14:tracePt t="11378" x="9863138" y="2424113"/>
          <p14:tracePt t="11380" x="9879013" y="2432050"/>
          <p14:tracePt t="11384" x="9902825" y="2432050"/>
          <p14:tracePt t="11386" x="9918700" y="2432050"/>
          <p14:tracePt t="11388" x="9936163" y="2432050"/>
          <p14:tracePt t="11389" x="9952038" y="2432050"/>
          <p14:tracePt t="11391" x="9959975" y="2432050"/>
          <p14:tracePt t="11393" x="9975850" y="2439988"/>
          <p14:tracePt t="11395" x="9991725" y="2439988"/>
          <p14:tracePt t="11397" x="10007600" y="2439988"/>
          <p14:tracePt t="11401" x="10023475" y="2439988"/>
          <p14:tracePt t="11403" x="10047288" y="2439988"/>
          <p14:tracePt t="11405" x="10063163" y="2447925"/>
          <p14:tracePt t="11407" x="10079038" y="2447925"/>
          <p14:tracePt t="11409" x="10094913" y="2447925"/>
          <p14:tracePt t="11411" x="10102850" y="2447925"/>
          <p14:tracePt t="11413" x="10118725" y="2447925"/>
          <p14:tracePt t="11415" x="10126663" y="2447925"/>
          <p14:tracePt t="11418" x="10142538" y="2447925"/>
          <p14:tracePt t="11420" x="10150475" y="2455863"/>
          <p14:tracePt t="11422" x="10166350" y="2455863"/>
          <p14:tracePt t="11423" x="10174288" y="2455863"/>
          <p14:tracePt t="11425" x="10182225" y="2455863"/>
          <p14:tracePt t="11427" x="10198100" y="2455863"/>
          <p14:tracePt t="11430" x="10206038" y="2455863"/>
          <p14:tracePt t="11431" x="10213975" y="2455863"/>
          <p14:tracePt t="11434" x="10221913" y="2455863"/>
          <p14:tracePt t="11436" x="10229850" y="2463800"/>
          <p14:tracePt t="11437" x="10237788" y="2463800"/>
          <p14:tracePt t="11440" x="10245725" y="2463800"/>
          <p14:tracePt t="11441" x="10253663" y="2463800"/>
          <p14:tracePt t="11443" x="10261600" y="2463800"/>
          <p14:tracePt t="11445" x="10269538" y="2463800"/>
          <p14:tracePt t="11451" x="10279063" y="2463800"/>
          <p14:tracePt t="11453" x="10287000" y="2463800"/>
          <p14:tracePt t="11457" x="10294938" y="2463800"/>
          <p14:tracePt t="11463" x="10302875" y="2463800"/>
          <p14:tracePt t="11598" x="10294938" y="2463800"/>
          <p14:tracePt t="11603" x="10294938" y="2471738"/>
          <p14:tracePt t="11609" x="10287000" y="2471738"/>
          <p14:tracePt t="11611" x="10279063" y="2471738"/>
          <p14:tracePt t="11616" x="10269538" y="2471738"/>
          <p14:tracePt t="11620" x="10253663" y="2471738"/>
          <p14:tracePt t="11621" x="10245725" y="2471738"/>
          <p14:tracePt t="11623" x="10229850" y="2471738"/>
          <p14:tracePt t="11625" x="10221913" y="2471738"/>
          <p14:tracePt t="11627" x="10213975" y="2471738"/>
          <p14:tracePt t="11629" x="10198100" y="2471738"/>
          <p14:tracePt t="11631" x="10190163" y="2471738"/>
          <p14:tracePt t="11634" x="10174288" y="2471738"/>
          <p14:tracePt t="11636" x="10166350" y="2471738"/>
          <p14:tracePt t="11637" x="10150475" y="2471738"/>
          <p14:tracePt t="11639" x="10142538" y="2471738"/>
          <p14:tracePt t="11641" x="10126663" y="2471738"/>
          <p14:tracePt t="11643" x="10110788" y="2471738"/>
          <p14:tracePt t="11645" x="10094913" y="2471738"/>
          <p14:tracePt t="11647" x="10079038" y="2463800"/>
          <p14:tracePt t="11651" x="10039350" y="2463800"/>
          <p14:tracePt t="11653" x="10023475" y="2463800"/>
          <p14:tracePt t="11655" x="9999663" y="2463800"/>
          <p14:tracePt t="11657" x="9983788" y="2463800"/>
          <p14:tracePt t="11659" x="9959975" y="2463800"/>
          <p14:tracePt t="11661" x="9936163" y="2463800"/>
          <p14:tracePt t="11663" x="9910763" y="2455863"/>
          <p14:tracePt t="11665" x="9886950" y="2455863"/>
          <p14:tracePt t="11667" x="9863138" y="2455863"/>
          <p14:tracePt t="11670" x="9839325" y="2447925"/>
          <p14:tracePt t="11671" x="9815513" y="2447925"/>
          <p14:tracePt t="11673" x="9791700" y="2447925"/>
          <p14:tracePt t="11675" x="9767888" y="2439988"/>
          <p14:tracePt t="11677" x="9744075" y="2439988"/>
          <p14:tracePt t="11679" x="9720263" y="2432050"/>
          <p14:tracePt t="11681" x="9688513" y="2432050"/>
          <p14:tracePt t="11684" x="9664700" y="2432050"/>
          <p14:tracePt t="11687" x="9640888" y="2424113"/>
          <p14:tracePt t="11688" x="9609138" y="2424113"/>
          <p14:tracePt t="11689" x="9585325" y="2424113"/>
          <p14:tracePt t="11691" x="9559925" y="2424113"/>
          <p14:tracePt t="11693" x="9528175" y="2416175"/>
          <p14:tracePt t="11695" x="9504363" y="2416175"/>
          <p14:tracePt t="11697" x="9472613" y="2416175"/>
          <p14:tracePt t="11701" x="9417050" y="2408238"/>
          <p14:tracePt t="11704" x="9385300" y="2400300"/>
          <p14:tracePt t="11705" x="9361488" y="2400300"/>
          <p14:tracePt t="11707" x="9329738" y="2392363"/>
          <p14:tracePt t="11709" x="9297988" y="2384425"/>
          <p14:tracePt t="11712" x="9266238" y="2376488"/>
          <p14:tracePt t="11713" x="9242425" y="2376488"/>
          <p14:tracePt t="11715" x="9209088" y="2368550"/>
          <p14:tracePt t="11718" x="9177338" y="2368550"/>
          <p14:tracePt t="11720" x="9137650" y="2360613"/>
          <p14:tracePt t="11723" x="9074150" y="2352675"/>
          <p14:tracePt t="11725" x="9034463" y="2344738"/>
          <p14:tracePt t="11727" x="9002713" y="2344738"/>
          <p14:tracePt t="11729" x="8963025" y="2336800"/>
          <p14:tracePt t="11731" x="8923338" y="2328863"/>
          <p14:tracePt t="11734" x="8891588" y="2320925"/>
          <p14:tracePt t="11735" x="8850313" y="2320925"/>
          <p14:tracePt t="11740" x="8770938" y="2312988"/>
          <p14:tracePt t="11743" x="8731250" y="2305050"/>
          <p14:tracePt t="11744" x="8691563" y="2305050"/>
          <p14:tracePt t="11745" x="8643938" y="2305050"/>
          <p14:tracePt t="11747" x="8604250" y="2297113"/>
          <p14:tracePt t="11751" x="8515350" y="2297113"/>
          <p14:tracePt t="11756" x="8428038" y="2289175"/>
          <p14:tracePt t="11759" x="8348663" y="2289175"/>
          <p14:tracePt t="11761" x="8308975" y="2289175"/>
          <p14:tracePt t="11763" x="8269288" y="2297113"/>
          <p14:tracePt t="11765" x="8229600" y="2297113"/>
          <p14:tracePt t="11768" x="8189913" y="2289175"/>
          <p14:tracePt t="11772" x="8108950" y="2289175"/>
          <p14:tracePt t="11774" x="8077200" y="2289175"/>
          <p14:tracePt t="11776" x="8037513" y="2289175"/>
          <p14:tracePt t="11777" x="8005763" y="2289175"/>
          <p14:tracePt t="11779" x="7966075" y="2289175"/>
          <p14:tracePt t="11781" x="7934325" y="2289175"/>
          <p14:tracePt t="11785" x="7902575" y="2289175"/>
          <p14:tracePt t="11788" x="7829550" y="2289175"/>
          <p14:tracePt t="11791" x="7766050" y="2297113"/>
          <p14:tracePt t="11793" x="7734300" y="2297113"/>
          <p14:tracePt t="11795" x="7702550" y="2297113"/>
          <p14:tracePt t="11797" x="7670800" y="2297113"/>
          <p14:tracePt t="11802" x="7599363" y="2297113"/>
          <p14:tracePt t="11804" x="7567613" y="2297113"/>
          <p14:tracePt t="11806" x="7527925" y="2297113"/>
          <p14:tracePt t="11807" x="7496175" y="2305050"/>
          <p14:tracePt t="11825" x="7462838" y="2305050"/>
          <p14:tracePt t="11835" x="7431088" y="2297113"/>
          <p14:tracePt t="11837" x="7383463" y="2289175"/>
          <p14:tracePt t="11839" x="7327900" y="2281238"/>
          <p14:tracePt t="11841" x="7280275" y="2273300"/>
          <p14:tracePt t="11843" x="7232650" y="2265363"/>
          <p14:tracePt t="11845" x="7177088" y="2249488"/>
          <p14:tracePt t="11847" x="7127875" y="2241550"/>
          <p14:tracePt t="11851" x="7072313" y="2233613"/>
          <p14:tracePt t="11856" x="6913563" y="2208213"/>
          <p14:tracePt t="11857" x="6858000" y="2200275"/>
          <p14:tracePt t="11859" x="6810375" y="2192338"/>
          <p14:tracePt t="11861" x="6761163" y="2184400"/>
          <p14:tracePt t="11863" x="6705600" y="2176463"/>
          <p14:tracePt t="11865" x="6657975" y="2160588"/>
          <p14:tracePt t="11868" x="6618288" y="2152650"/>
          <p14:tracePt t="11869" x="6570663" y="2144713"/>
          <p14:tracePt t="11874" x="6499225" y="2136775"/>
          <p14:tracePt t="11876" x="6467475" y="2136775"/>
          <p14:tracePt t="11878" x="6434138" y="2136775"/>
          <p14:tracePt t="11879" x="6402388" y="2136775"/>
          <p14:tracePt t="11881" x="6378575" y="2128838"/>
          <p14:tracePt t="11885" x="6330950" y="2128838"/>
          <p14:tracePt t="11890" x="6283325" y="2120900"/>
          <p14:tracePt t="11892" x="6267450" y="2120900"/>
          <p14:tracePt t="11893" x="6243638" y="2120900"/>
          <p14:tracePt t="11895" x="6219825" y="2120900"/>
          <p14:tracePt t="11897" x="6203950" y="2120900"/>
          <p14:tracePt t="11902" x="6156325" y="2120900"/>
          <p14:tracePt t="11904" x="6140450" y="2120900"/>
          <p14:tracePt t="11905" x="6116638" y="2120900"/>
          <p14:tracePt t="11907" x="6091238" y="2120900"/>
          <p14:tracePt t="11909" x="6075363" y="2128838"/>
          <p14:tracePt t="11911" x="6051550" y="2128838"/>
          <p14:tracePt t="11913" x="6035675" y="2128838"/>
          <p14:tracePt t="11915" x="6011863" y="2128838"/>
          <p14:tracePt t="11918" x="5988050" y="2128838"/>
          <p14:tracePt t="11920" x="5972175" y="2128838"/>
          <p14:tracePt t="11921" x="5948363" y="2128838"/>
          <p14:tracePt t="11923" x="5932488" y="2128838"/>
          <p14:tracePt t="11925" x="5908675" y="2128838"/>
          <p14:tracePt t="11927" x="5884863" y="2128838"/>
          <p14:tracePt t="11929" x="5861050" y="2128838"/>
          <p14:tracePt t="11931" x="5837238" y="2128838"/>
          <p14:tracePt t="11934" x="5821363" y="2128838"/>
          <p14:tracePt t="11936" x="5797550" y="2128838"/>
          <p14:tracePt t="11937" x="5773738" y="2128838"/>
          <p14:tracePt t="11939" x="5757863" y="2128838"/>
          <p14:tracePt t="11941" x="5732463" y="2128838"/>
          <p14:tracePt t="11943" x="5716588" y="2128838"/>
          <p14:tracePt t="11945" x="5692775" y="2128838"/>
          <p14:tracePt t="11947" x="5668963" y="2128838"/>
          <p14:tracePt t="11951" x="5645150" y="2128838"/>
          <p14:tracePt t="11952" x="5629275" y="2128838"/>
          <p14:tracePt t="11953" x="5605463" y="2128838"/>
          <p14:tracePt t="11955" x="5581650" y="2128838"/>
          <p14:tracePt t="11957" x="5565775" y="2128838"/>
          <p14:tracePt t="11971" x="5430838" y="2128838"/>
          <p14:tracePt t="11972" x="5407025" y="2128838"/>
          <p14:tracePt t="11973" x="5381625" y="2128838"/>
          <p14:tracePt t="11975" x="5357813" y="2128838"/>
          <p14:tracePt t="11977" x="5341938" y="2128838"/>
          <p14:tracePt t="11979" x="5318125" y="2128838"/>
          <p14:tracePt t="11981" x="5294313" y="2128838"/>
          <p14:tracePt t="11985" x="5246688" y="2128838"/>
          <p14:tracePt t="11987" x="5230813" y="2128838"/>
          <p14:tracePt t="11989" x="5207000" y="2136775"/>
          <p14:tracePt t="11991" x="5183188" y="2136775"/>
          <p14:tracePt t="11993" x="5159375" y="2136775"/>
          <p14:tracePt t="11995" x="5135563" y="2136775"/>
          <p14:tracePt t="11997" x="5119688" y="2136775"/>
          <p14:tracePt t="12002" x="5080000" y="2136775"/>
          <p14:tracePt t="12004" x="5056188" y="2136775"/>
          <p14:tracePt t="12005" x="5030788" y="2136775"/>
          <p14:tracePt t="12008" x="5014913" y="2136775"/>
          <p14:tracePt t="12009" x="4991100" y="2144713"/>
          <p14:tracePt t="12011" x="4975225" y="2144713"/>
          <p14:tracePt t="12013" x="4951413" y="2144713"/>
          <p14:tracePt t="12015" x="4935538" y="2144713"/>
          <p14:tracePt t="12018" x="4919663" y="2144713"/>
          <p14:tracePt t="12020" x="4895850" y="2152650"/>
          <p14:tracePt t="12022" x="4879975" y="2152650"/>
          <p14:tracePt t="12024" x="4856163" y="2152650"/>
          <p14:tracePt t="12025" x="4840288" y="2152650"/>
          <p14:tracePt t="12027" x="4824413" y="2160588"/>
          <p14:tracePt t="12029" x="4800600" y="2160588"/>
          <p14:tracePt t="12031" x="4784725" y="2160588"/>
          <p14:tracePt t="12034" x="4768850" y="2160588"/>
          <p14:tracePt t="12036" x="4745038" y="2160588"/>
          <p14:tracePt t="12040" x="4713288" y="2160588"/>
          <p14:tracePt t="12041" x="4695825" y="2168525"/>
          <p14:tracePt t="12043" x="4672013" y="2168525"/>
          <p14:tracePt t="12045" x="4656138" y="2168525"/>
          <p14:tracePt t="12047" x="4640263" y="2168525"/>
          <p14:tracePt t="12050" x="4624388" y="2176463"/>
          <p14:tracePt t="12051" x="4608513" y="2176463"/>
          <p14:tracePt t="12053" x="4592638" y="2176463"/>
          <p14:tracePt t="12055" x="4576763" y="2176463"/>
          <p14:tracePt t="12057" x="4560888" y="2176463"/>
          <p14:tracePt t="12059" x="4545013" y="2176463"/>
          <p14:tracePt t="12061" x="4529138" y="2176463"/>
          <p14:tracePt t="12063" x="4521200" y="2184400"/>
          <p14:tracePt t="12065" x="4505325" y="2184400"/>
          <p14:tracePt t="12067" x="4497388" y="2184400"/>
          <p14:tracePt t="12069" x="4481513" y="2184400"/>
          <p14:tracePt t="12071" x="4465638" y="2184400"/>
          <p14:tracePt t="12073" x="4457700" y="2184400"/>
          <p14:tracePt t="12075" x="4441825" y="2184400"/>
          <p14:tracePt t="12077" x="4433888" y="2184400"/>
          <p14:tracePt t="12079" x="4418013" y="2192338"/>
          <p14:tracePt t="12081" x="4410075" y="2192338"/>
          <p14:tracePt t="12083" x="4394200" y="2192338"/>
          <p14:tracePt t="12085" x="4386263" y="2192338"/>
          <p14:tracePt t="12087" x="4370388" y="2192338"/>
          <p14:tracePt t="12089" x="4362450" y="2200275"/>
          <p14:tracePt t="12091" x="4352925" y="2200275"/>
          <p14:tracePt t="12093" x="4337050" y="2200275"/>
          <p14:tracePt t="12095" x="4329113" y="2200275"/>
          <p14:tracePt t="12097" x="4321175" y="2200275"/>
          <p14:tracePt t="12099" x="4305300" y="2208213"/>
          <p14:tracePt t="12101" x="4297363" y="2208213"/>
          <p14:tracePt t="12103" x="4289425" y="2208213"/>
          <p14:tracePt t="12105" x="4281488" y="2208213"/>
          <p14:tracePt t="12107" x="4273550" y="2216150"/>
          <p14:tracePt t="12109" x="4265613" y="2216150"/>
          <p14:tracePt t="12111" x="4249738" y="2216150"/>
          <p14:tracePt t="12113" x="4241800" y="2216150"/>
          <p14:tracePt t="12115" x="4233863" y="2224088"/>
          <p14:tracePt t="12117" x="4225925" y="2224088"/>
          <p14:tracePt t="12119" x="4217988" y="2224088"/>
          <p14:tracePt t="12121" x="4210050" y="2233613"/>
          <p14:tracePt t="12123" x="4202113" y="2233613"/>
          <p14:tracePt t="12125" x="4194175" y="2233613"/>
          <p14:tracePt t="12127" x="4186238" y="2233613"/>
          <p14:tracePt t="12131" x="4178300" y="2233613"/>
          <p14:tracePt t="12133" x="4170363" y="2241550"/>
          <p14:tracePt t="12135" x="4162425" y="2241550"/>
          <p14:tracePt t="12137" x="4154488" y="2241550"/>
          <p14:tracePt t="12139" x="4146550" y="2249488"/>
          <p14:tracePt t="12141" x="4138613" y="2249488"/>
          <p14:tracePt t="12143" x="4130675" y="2249488"/>
          <p14:tracePt t="12145" x="4122738" y="2249488"/>
          <p14:tracePt t="12147" x="4114800" y="2249488"/>
          <p14:tracePt t="12150" x="4106863" y="2257425"/>
          <p14:tracePt t="12151" x="4098925" y="2257425"/>
          <p14:tracePt t="12153" x="4090988" y="2257425"/>
          <p14:tracePt t="12155" x="4083050" y="2265363"/>
          <p14:tracePt t="12157" x="4075113" y="2265363"/>
          <p14:tracePt t="12159" x="4067175" y="2273300"/>
          <p14:tracePt t="12161" x="4059238" y="2273300"/>
          <p14:tracePt t="12163" x="4051300" y="2273300"/>
          <p14:tracePt t="12165" x="4043363" y="2281238"/>
          <p14:tracePt t="12167" x="4035425" y="2281238"/>
          <p14:tracePt t="12169" x="4027488" y="2281238"/>
          <p14:tracePt t="12171" x="4019550" y="2289175"/>
          <p14:tracePt t="12173" x="4011613" y="2289175"/>
          <p14:tracePt t="12175" x="3994150" y="2297113"/>
          <p14:tracePt t="12177" x="3986213" y="2297113"/>
          <p14:tracePt t="12179" x="3978275" y="2297113"/>
          <p14:tracePt t="12181" x="3970338" y="2305050"/>
          <p14:tracePt t="12183" x="3962400" y="2305050"/>
          <p14:tracePt t="12185" x="3954463" y="2312988"/>
          <p14:tracePt t="12187" x="3946525" y="2312988"/>
          <p14:tracePt t="12191" x="3938588" y="2320925"/>
          <p14:tracePt t="12193" x="3930650" y="2320925"/>
          <p14:tracePt t="12195" x="3922713" y="2328863"/>
          <p14:tracePt t="12197" x="3914775" y="2328863"/>
          <p14:tracePt t="12200" x="3906838" y="2336800"/>
          <p14:tracePt t="12202" x="3898900" y="2336800"/>
          <p14:tracePt t="12203" x="3890963" y="2344738"/>
          <p14:tracePt t="12207" x="3883025" y="2344738"/>
          <p14:tracePt t="12209" x="3875088" y="2352675"/>
          <p14:tracePt t="12211" x="3867150" y="2352675"/>
          <p14:tracePt t="12213" x="3867150" y="2360613"/>
          <p14:tracePt t="12215" x="3859213" y="2360613"/>
          <p14:tracePt t="12217" x="3851275" y="2368550"/>
          <p14:tracePt t="12221" x="3843338" y="2376488"/>
          <p14:tracePt t="12225" x="3835400" y="2376488"/>
          <p14:tracePt t="12227" x="3827463" y="2384425"/>
          <p14:tracePt t="12231" x="3819525" y="2392363"/>
          <p14:tracePt t="12235" x="3811588" y="2400300"/>
          <p14:tracePt t="12239" x="3803650" y="2408238"/>
          <p14:tracePt t="12241" x="3795713" y="2408238"/>
          <p14:tracePt t="12243" x="3795713" y="2416175"/>
          <p14:tracePt t="12245" x="3787775" y="2416175"/>
          <p14:tracePt t="12247" x="3787775" y="2424113"/>
          <p14:tracePt t="12249" x="3779838" y="2424113"/>
          <p14:tracePt t="12251" x="3771900" y="2432050"/>
          <p14:tracePt t="12253" x="3771900" y="2439988"/>
          <p14:tracePt t="12255" x="3763963" y="2439988"/>
          <p14:tracePt t="12257" x="3756025" y="2447925"/>
          <p14:tracePt t="12261" x="3748088" y="2455863"/>
          <p14:tracePt t="12263" x="3740150" y="2455863"/>
          <p14:tracePt t="12265" x="3740150" y="2463800"/>
          <p14:tracePt t="12268" x="3732213" y="2463800"/>
          <p14:tracePt t="12269" x="3724275" y="2471738"/>
          <p14:tracePt t="12273" x="3716338" y="2479675"/>
          <p14:tracePt t="12277" x="3708400" y="2487613"/>
          <p14:tracePt t="12281" x="3700463" y="2487613"/>
          <p14:tracePt t="12283" x="3700463" y="2495550"/>
          <p14:tracePt t="12285" x="3692525" y="2495550"/>
          <p14:tracePt t="12287" x="3692525" y="2503488"/>
          <p14:tracePt t="12289" x="3684588" y="2503488"/>
          <p14:tracePt t="12293" x="3676650" y="2511425"/>
          <p14:tracePt t="12297" x="3668713" y="2511425"/>
          <p14:tracePt t="12301" x="3660775" y="2519363"/>
          <p14:tracePt t="12307" x="3651250" y="2519363"/>
          <p14:tracePt t="12309" x="3651250" y="2527300"/>
          <p14:tracePt t="12311" x="3643313" y="2527300"/>
          <p14:tracePt t="12317" x="3635375" y="2535238"/>
          <p14:tracePt t="12325" x="3627438" y="2535238"/>
          <p14:tracePt t="12327" x="3627438" y="2543175"/>
          <p14:tracePt t="12462" x="3619500" y="2543175"/>
          <p14:tracePt t="12481" x="3619500" y="2535238"/>
          <p14:tracePt t="12530" x="3619500" y="2527300"/>
          <p14:tracePt t="12539" x="3619500" y="2519363"/>
          <p14:tracePt t="12545" x="3619500" y="2511425"/>
          <p14:tracePt t="12551" x="3619500" y="2503488"/>
          <p14:tracePt t="12553" x="3619500" y="2495550"/>
          <p14:tracePt t="12557" x="3619500" y="2487613"/>
          <p14:tracePt t="12563" x="3619500" y="2479675"/>
          <p14:tracePt t="12565" x="3611563" y="2479675"/>
          <p14:tracePt t="12568" x="3611563" y="2471738"/>
          <p14:tracePt t="12571" x="3611563" y="2463800"/>
          <p14:tracePt t="12575" x="3611563" y="2455863"/>
          <p14:tracePt t="12577" x="3603625" y="2447925"/>
          <p14:tracePt t="12581" x="3603625" y="2439988"/>
          <p14:tracePt t="12584" x="3595688" y="2439988"/>
          <p14:tracePt t="12587" x="3595688" y="2432050"/>
          <p14:tracePt t="12590" x="3587750" y="2424113"/>
          <p14:tracePt t="12593" x="3579813" y="2416175"/>
          <p14:tracePt t="12597" x="3571875" y="2416175"/>
          <p14:tracePt t="12601" x="3571875" y="2408238"/>
          <p14:tracePt t="12606" x="3556000" y="2408238"/>
          <p14:tracePt t="12607" x="3556000" y="2400300"/>
          <p14:tracePt t="12609" x="3548063" y="2400300"/>
          <p14:tracePt t="12611" x="3540125" y="2400300"/>
          <p14:tracePt t="12615" x="3532188" y="2400300"/>
          <p14:tracePt t="12618" x="3524250" y="2400300"/>
          <p14:tracePt t="12620" x="3516313" y="2392363"/>
          <p14:tracePt t="12622" x="3508375" y="2392363"/>
          <p14:tracePt t="12625" x="3500438" y="2392363"/>
          <p14:tracePt t="12627" x="3492500" y="2392363"/>
          <p14:tracePt t="12629" x="3484563" y="2392363"/>
          <p14:tracePt t="12631" x="3476625" y="2392363"/>
          <p14:tracePt t="12634" x="3468688" y="2392363"/>
          <p14:tracePt t="12637" x="3452813" y="2392363"/>
          <p14:tracePt t="12639" x="3444875" y="2392363"/>
          <p14:tracePt t="12641" x="3436938" y="2392363"/>
          <p14:tracePt t="12643" x="3429000" y="2392363"/>
          <p14:tracePt t="12645" x="3421063" y="2392363"/>
          <p14:tracePt t="12647" x="3413125" y="2392363"/>
          <p14:tracePt t="12652" x="3397250" y="2392363"/>
          <p14:tracePt t="12654" x="3389313" y="2400300"/>
          <p14:tracePt t="12657" x="3381375" y="2400300"/>
          <p14:tracePt t="12659" x="3373438" y="2400300"/>
          <p14:tracePt t="12661" x="3373438" y="2408238"/>
          <p14:tracePt t="12664" x="3365500" y="2408238"/>
          <p14:tracePt t="12665" x="3357563" y="2408238"/>
          <p14:tracePt t="12668" x="3357563" y="2416175"/>
          <p14:tracePt t="12670" x="3349625" y="2416175"/>
          <p14:tracePt t="12671" x="3349625" y="2424113"/>
          <p14:tracePt t="12673" x="3341688" y="2424113"/>
          <p14:tracePt t="12677" x="3333750" y="2432050"/>
          <p14:tracePt t="12681" x="3325813" y="2439988"/>
          <p14:tracePt t="12686" x="3317875" y="2447925"/>
          <p14:tracePt t="12690" x="3308350" y="2455863"/>
          <p14:tracePt t="12693" x="3308350" y="2463800"/>
          <p14:tracePt t="12696" x="3300413" y="2471738"/>
          <p14:tracePt t="12701" x="3292475" y="2479675"/>
          <p14:tracePt t="12704" x="3292475" y="2487613"/>
          <p14:tracePt t="12705" x="3284538" y="2495550"/>
          <p14:tracePt t="12709" x="3284538" y="2503488"/>
          <p14:tracePt t="12712" x="3276600" y="2511425"/>
          <p14:tracePt t="12715" x="3276600" y="2519363"/>
          <p14:tracePt t="12718" x="3268663" y="2527300"/>
          <p14:tracePt t="12721" x="3268663" y="2535238"/>
          <p14:tracePt t="12723" x="3268663" y="2543175"/>
          <p14:tracePt t="12725" x="3260725" y="2551113"/>
          <p14:tracePt t="12727" x="3260725" y="2559050"/>
          <p14:tracePt t="12731" x="3260725" y="2566988"/>
          <p14:tracePt t="12734" x="3260725" y="2576513"/>
          <p14:tracePt t="12735" x="3260725" y="2584450"/>
          <p14:tracePt t="12738" x="3252788" y="2592388"/>
          <p14:tracePt t="12739" x="3252788" y="2600325"/>
          <p14:tracePt t="12742" x="3252788" y="2608263"/>
          <p14:tracePt t="12743" x="3252788" y="2616200"/>
          <p14:tracePt t="12747" x="3252788" y="2624138"/>
          <p14:tracePt t="12752" x="3252788" y="2640013"/>
          <p14:tracePt t="12754" x="3252788" y="2647950"/>
          <p14:tracePt t="12755" x="3244850" y="2655888"/>
          <p14:tracePt t="12758" x="3244850" y="2663825"/>
          <p14:tracePt t="12760" x="3244850" y="2671763"/>
          <p14:tracePt t="12761" x="3244850" y="2679700"/>
          <p14:tracePt t="12765" x="3252788" y="2687638"/>
          <p14:tracePt t="12768" x="3252788" y="2695575"/>
          <p14:tracePt t="12770" x="3252788" y="2703513"/>
          <p14:tracePt t="12771" x="3252788" y="2711450"/>
          <p14:tracePt t="12773" x="3252788" y="2719388"/>
          <p14:tracePt t="12777" x="3252788" y="2727325"/>
          <p14:tracePt t="12779" x="3252788" y="2735263"/>
          <p14:tracePt t="12781" x="3252788" y="2743200"/>
          <p14:tracePt t="12785" x="3252788" y="2751138"/>
          <p14:tracePt t="12787" x="3252788" y="2759075"/>
          <p14:tracePt t="12791" x="3260725" y="2767013"/>
          <p14:tracePt t="12793" x="3260725" y="2774950"/>
          <p14:tracePt t="12797" x="3260725" y="2782888"/>
          <p14:tracePt t="12802" x="3268663" y="2790825"/>
          <p14:tracePt t="12803" x="3268663" y="2798763"/>
          <p14:tracePt t="12807" x="3276600" y="2806700"/>
          <p14:tracePt t="12811" x="3276600" y="2814638"/>
          <p14:tracePt t="12813" x="3284538" y="2814638"/>
          <p14:tracePt t="12815" x="3284538" y="2822575"/>
          <p14:tracePt t="12819" x="3292475" y="2822575"/>
          <p14:tracePt t="12823" x="3300413" y="2830513"/>
          <p14:tracePt t="12824" x="3300413" y="2838450"/>
          <p14:tracePt t="12825" x="3308350" y="2838450"/>
          <p14:tracePt t="12827" x="3308350" y="2846388"/>
          <p14:tracePt t="12829" x="3317875" y="2846388"/>
          <p14:tracePt t="12831" x="3317875" y="2854325"/>
          <p14:tracePt t="12834" x="3325813" y="2854325"/>
          <p14:tracePt t="12840" x="3333750" y="2870200"/>
          <p14:tracePt t="12842" x="3341688" y="2870200"/>
          <p14:tracePt t="12843" x="3341688" y="2878138"/>
          <p14:tracePt t="12845" x="3349625" y="2878138"/>
          <p14:tracePt t="12847" x="3357563" y="2886075"/>
          <p14:tracePt t="12855" x="3365500" y="2894013"/>
          <p14:tracePt t="12856" x="3373438" y="2894013"/>
          <p14:tracePt t="12857" x="3381375" y="2901950"/>
          <p14:tracePt t="12861" x="3389313" y="2909888"/>
          <p14:tracePt t="12863" x="3397250" y="2909888"/>
          <p14:tracePt t="12868" x="3405188" y="2919413"/>
          <p14:tracePt t="12871" x="3413125" y="2927350"/>
          <p14:tracePt t="12873" x="3421063" y="2927350"/>
          <p14:tracePt t="12877" x="3429000" y="2935288"/>
          <p14:tracePt t="12881" x="3436938" y="2943225"/>
          <p14:tracePt t="12884" x="3444875" y="2943225"/>
          <p14:tracePt t="12888" x="3452813" y="2951163"/>
          <p14:tracePt t="12889" x="3460750" y="2951163"/>
          <p14:tracePt t="12891" x="3460750" y="2959100"/>
          <p14:tracePt t="12893" x="3468688" y="2959100"/>
          <p14:tracePt t="12895" x="3476625" y="2959100"/>
          <p14:tracePt t="12897" x="3476625" y="2967038"/>
          <p14:tracePt t="12901" x="3484563" y="2967038"/>
          <p14:tracePt t="12902" x="3492500" y="2974975"/>
          <p14:tracePt t="12905" x="3500438" y="2974975"/>
          <p14:tracePt t="12907" x="3508375" y="2982913"/>
          <p14:tracePt t="12909" x="3516313" y="2982913"/>
          <p14:tracePt t="12911" x="3524250" y="2982913"/>
          <p14:tracePt t="12913" x="3532188" y="2990850"/>
          <p14:tracePt t="12918" x="3540125" y="2998788"/>
          <p14:tracePt t="12920" x="3548063" y="2998788"/>
          <p14:tracePt t="12922" x="3556000" y="2998788"/>
          <p14:tracePt t="12924" x="3563938" y="3006725"/>
          <p14:tracePt t="12925" x="3571875" y="3006725"/>
          <p14:tracePt t="12927" x="3579813" y="3006725"/>
          <p14:tracePt t="12929" x="3587750" y="3014663"/>
          <p14:tracePt t="12934" x="3595688" y="3022600"/>
          <p14:tracePt t="12936" x="3603625" y="3022600"/>
          <p14:tracePt t="12939" x="3611563" y="3022600"/>
          <p14:tracePt t="12940" x="3619500" y="3030538"/>
          <p14:tracePt t="12941" x="3627438" y="3030538"/>
          <p14:tracePt t="12943" x="3635375" y="3030538"/>
          <p14:tracePt t="12946" x="3643313" y="3038475"/>
          <p14:tracePt t="12947" x="3651250" y="3038475"/>
          <p14:tracePt t="12951" x="3668713" y="3038475"/>
          <p14:tracePt t="12955" x="3676650" y="3046413"/>
          <p14:tracePt t="12956" x="3684588" y="3046413"/>
          <p14:tracePt t="12969" x="3724275" y="3054350"/>
          <p14:tracePt t="12973" x="3732213" y="3062288"/>
          <p14:tracePt t="12977" x="3740150" y="3062288"/>
          <p14:tracePt t="12979" x="3748088" y="3062288"/>
          <p14:tracePt t="12984" x="3756025" y="3062288"/>
          <p14:tracePt t="12987" x="3763963" y="3070225"/>
          <p14:tracePt t="12989" x="3771900" y="3070225"/>
          <p14:tracePt t="12993" x="3779838" y="3070225"/>
          <p14:tracePt t="12995" x="3787775" y="3070225"/>
          <p14:tracePt t="13001" x="3803650" y="3078163"/>
          <p14:tracePt t="13005" x="3811588" y="3078163"/>
          <p14:tracePt t="13008" x="3819525" y="3078163"/>
          <p14:tracePt t="13011" x="3827463" y="3078163"/>
          <p14:tracePt t="13013" x="3827463" y="3086100"/>
          <p14:tracePt t="13015" x="3835400" y="3086100"/>
          <p14:tracePt t="13019" x="3843338" y="3086100"/>
          <p14:tracePt t="13021" x="3851275" y="3086100"/>
          <p14:tracePt t="13024" x="3859213" y="3086100"/>
          <p14:tracePt t="13027" x="3867150" y="3086100"/>
          <p14:tracePt t="13029" x="3867150" y="3094038"/>
          <p14:tracePt t="13031" x="3875088" y="3094038"/>
          <p14:tracePt t="13034" x="3883025" y="3094038"/>
          <p14:tracePt t="13037" x="3890963" y="3094038"/>
          <p14:tracePt t="13039" x="3898900" y="3094038"/>
          <p14:tracePt t="13041" x="3906838" y="3094038"/>
          <p14:tracePt t="13045" x="3914775" y="3094038"/>
          <p14:tracePt t="13047" x="3922713" y="3094038"/>
          <p14:tracePt t="13051" x="3930650" y="3094038"/>
          <p14:tracePt t="13053" x="3938588" y="3094038"/>
          <p14:tracePt t="13055" x="3946525" y="3094038"/>
          <p14:tracePt t="13057" x="3954463" y="3094038"/>
          <p14:tracePt t="13059" x="3962400" y="3094038"/>
          <p14:tracePt t="13063" x="3970338" y="3094038"/>
          <p14:tracePt t="13065" x="3978275" y="3094038"/>
          <p14:tracePt t="13068" x="3986213" y="3094038"/>
          <p14:tracePt t="13071" x="3994150" y="3094038"/>
          <p14:tracePt t="13074" x="4002088" y="3086100"/>
          <p14:tracePt t="13075" x="4011613" y="3086100"/>
          <p14:tracePt t="13077" x="4019550" y="3086100"/>
          <p14:tracePt t="13079" x="4027488" y="3086100"/>
          <p14:tracePt t="13081" x="4035425" y="3086100"/>
          <p14:tracePt t="13084" x="4043363" y="3086100"/>
          <p14:tracePt t="13088" x="4059238" y="3086100"/>
          <p14:tracePt t="13090" x="4067175" y="3078163"/>
          <p14:tracePt t="13091" x="4075113" y="3078163"/>
          <p14:tracePt t="13093" x="4083050" y="3078163"/>
          <p14:tracePt t="13095" x="4090988" y="3078163"/>
          <p14:tracePt t="13097" x="4098925" y="3070225"/>
          <p14:tracePt t="13104" x="4114800" y="3070225"/>
          <p14:tracePt t="13106" x="4122738" y="3062288"/>
          <p14:tracePt t="13107" x="4130675" y="3062288"/>
          <p14:tracePt t="13111" x="4138613" y="3054350"/>
          <p14:tracePt t="13113" x="4146550" y="3054350"/>
          <p14:tracePt t="13118" x="4154488" y="3046413"/>
          <p14:tracePt t="13121" x="4162425" y="3046413"/>
          <p14:tracePt t="13123" x="4170363" y="3038475"/>
          <p14:tracePt t="13127" x="4178300" y="3038475"/>
          <p14:tracePt t="13129" x="4178300" y="3030538"/>
          <p14:tracePt t="13131" x="4186238" y="3030538"/>
          <p14:tracePt t="13136" x="4194175" y="3022600"/>
          <p14:tracePt t="13138" x="4202113" y="3022600"/>
          <p14:tracePt t="13141" x="4210050" y="3014663"/>
          <p14:tracePt t="13145" x="4217988" y="3014663"/>
          <p14:tracePt t="13147" x="4225925" y="3014663"/>
          <p14:tracePt t="13152" x="4233863" y="3006725"/>
          <p14:tracePt t="13154" x="4233863" y="2998788"/>
          <p14:tracePt t="13155" x="4241800" y="2998788"/>
          <p14:tracePt t="13157" x="4249738" y="2998788"/>
          <p14:tracePt t="13159" x="4249738" y="2990850"/>
          <p14:tracePt t="13161" x="4257675" y="2990850"/>
          <p14:tracePt t="13165" x="4265613" y="2982913"/>
          <p14:tracePt t="13172" x="4273550" y="2974975"/>
          <p14:tracePt t="13173" x="4281488" y="2974975"/>
          <p14:tracePt t="13177" x="4289425" y="2967038"/>
          <p14:tracePt t="13181" x="4297363" y="2967038"/>
          <p14:tracePt t="13184" x="4297363" y="2959100"/>
          <p14:tracePt t="13187" x="4305300" y="2959100"/>
          <p14:tracePt t="13190" x="4313238" y="2959100"/>
          <p14:tracePt t="13192" x="4313238" y="2951163"/>
          <p14:tracePt t="13195" x="4321175" y="2951163"/>
          <p14:tracePt t="13198" x="4321175" y="2943225"/>
          <p14:tracePt t="13202" x="4329113" y="2943225"/>
          <p14:tracePt t="13204" x="4329113" y="2935288"/>
          <p14:tracePt t="13207" x="4337050" y="2935288"/>
          <p14:tracePt t="13209" x="4337050" y="2927350"/>
          <p14:tracePt t="13213" x="4344988" y="2927350"/>
          <p14:tracePt t="13215" x="4344988" y="2919413"/>
          <p14:tracePt t="13220" x="4352925" y="2919413"/>
          <p14:tracePt t="13221" x="4352925" y="2909888"/>
          <p14:tracePt t="13227" x="4362450" y="2901950"/>
          <p14:tracePt t="13234" x="4370388" y="2894013"/>
          <p14:tracePt t="13239" x="4370388" y="2886075"/>
          <p14:tracePt t="13241" x="4378325" y="2886075"/>
          <p14:tracePt t="13247" x="4378325" y="2878138"/>
          <p14:tracePt t="13252" x="4386263" y="2878138"/>
          <p14:tracePt t="13255" x="4386263" y="2870200"/>
          <p14:tracePt t="13261" x="4386263" y="2862263"/>
          <p14:tracePt t="13263" x="4394200" y="2862263"/>
          <p14:tracePt t="13269" x="4394200" y="2854325"/>
          <p14:tracePt t="13276" x="4402138" y="2846388"/>
          <p14:tracePt t="13279" x="4402138" y="2838450"/>
          <p14:tracePt t="13284" x="4410075" y="2830513"/>
          <p14:tracePt t="13287" x="4410075" y="2822575"/>
          <p14:tracePt t="13291" x="4410075" y="2814638"/>
          <p14:tracePt t="13293" x="4418013" y="2814638"/>
          <p14:tracePt t="13295" x="4418013" y="2806700"/>
          <p14:tracePt t="13297" x="4418013" y="2798763"/>
          <p14:tracePt t="13302" x="4425950" y="2790825"/>
          <p14:tracePt t="13305" x="4425950" y="2782888"/>
          <p14:tracePt t="13309" x="4433888" y="2774950"/>
          <p14:tracePt t="13313" x="4433888" y="2767013"/>
          <p14:tracePt t="13315" x="4433888" y="2759075"/>
          <p14:tracePt t="13320" x="4433888" y="2751138"/>
          <p14:tracePt t="13323" x="4441825" y="2743200"/>
          <p14:tracePt t="13327" x="4441825" y="2735263"/>
          <p14:tracePt t="13334" x="4441825" y="2727325"/>
          <p14:tracePt t="13338" x="4441825" y="2719388"/>
          <p14:tracePt t="13341" x="4441825" y="2711450"/>
          <p14:tracePt t="13347" x="4433888" y="2703513"/>
          <p14:tracePt t="13353" x="4433888" y="2695575"/>
          <p14:tracePt t="13355" x="4433888" y="2687638"/>
          <p14:tracePt t="13359" x="4433888" y="2679700"/>
          <p14:tracePt t="13361" x="4425950" y="2679700"/>
          <p14:tracePt t="13363" x="4425950" y="2671763"/>
          <p14:tracePt t="13369" x="4418013" y="2663825"/>
          <p14:tracePt t="13373" x="4418013" y="2655888"/>
          <p14:tracePt t="13375" x="4410075" y="2655888"/>
          <p14:tracePt t="13377" x="4410075" y="2647950"/>
          <p14:tracePt t="13381" x="4402138" y="2640013"/>
          <p14:tracePt t="13386" x="4402138" y="2632075"/>
          <p14:tracePt t="13388" x="4394200" y="2632075"/>
          <p14:tracePt t="13389" x="4394200" y="2624138"/>
          <p14:tracePt t="13391" x="4386263" y="2624138"/>
          <p14:tracePt t="13393" x="4386263" y="2616200"/>
          <p14:tracePt t="13395" x="4378325" y="2616200"/>
          <p14:tracePt t="13398" x="4378325" y="2608263"/>
          <p14:tracePt t="13402" x="4370388" y="2600325"/>
          <p14:tracePt t="13404" x="4362450" y="2600325"/>
          <p14:tracePt t="13405" x="4362450" y="2592388"/>
          <p14:tracePt t="13407" x="4352925" y="2592388"/>
          <p14:tracePt t="13409" x="4344988" y="2584450"/>
          <p14:tracePt t="13413" x="4337050" y="2576513"/>
          <p14:tracePt t="13415" x="4337050" y="2566988"/>
          <p14:tracePt t="13417" x="4329113" y="2566988"/>
          <p14:tracePt t="13419" x="4321175" y="2559050"/>
          <p14:tracePt t="13423" x="4313238" y="2551113"/>
          <p14:tracePt t="13427" x="4305300" y="2543175"/>
          <p14:tracePt t="13430" x="4297363" y="2543175"/>
          <p14:tracePt t="13431" x="4297363" y="2535238"/>
          <p14:tracePt t="13434" x="4289425" y="2535238"/>
          <p14:tracePt t="13435" x="4289425" y="2527300"/>
          <p14:tracePt t="13438" x="4281488" y="2527300"/>
          <p14:tracePt t="13440" x="4281488" y="2519363"/>
          <p14:tracePt t="13441" x="4273550" y="2519363"/>
          <p14:tracePt t="13445" x="4265613" y="2511425"/>
          <p14:tracePt t="13447" x="4257675" y="2511425"/>
          <p14:tracePt t="13451" x="4257675" y="2503488"/>
          <p14:tracePt t="13452" x="4249738" y="2503488"/>
          <p14:tracePt t="13455" x="4241800" y="2495550"/>
          <p14:tracePt t="13459" x="4233863" y="2487613"/>
          <p14:tracePt t="13463" x="4225925" y="2487613"/>
          <p14:tracePt t="13465" x="4225925" y="2479675"/>
          <p14:tracePt t="13468" x="4217988" y="2479675"/>
          <p14:tracePt t="13471" x="4210050" y="2479675"/>
          <p14:tracePt t="13473" x="4210050" y="2471738"/>
          <p14:tracePt t="13475" x="4202113" y="2471738"/>
          <p14:tracePt t="13479" x="4194175" y="2463800"/>
          <p14:tracePt t="13485" x="4186238" y="2463800"/>
          <p14:tracePt t="13488" x="4178300" y="2455863"/>
          <p14:tracePt t="13490" x="4170363" y="2455863"/>
          <p14:tracePt t="13493" x="4162425" y="2455863"/>
          <p14:tracePt t="13495" x="4154488" y="2447925"/>
          <p14:tracePt t="13501" x="4146550" y="2447925"/>
          <p14:tracePt t="13503" x="4138613" y="2447925"/>
          <p14:tracePt t="13504" x="4138613" y="2439988"/>
          <p14:tracePt t="13505" x="4130675" y="2439988"/>
          <p14:tracePt t="13508" x="4122738" y="2439988"/>
          <p14:tracePt t="13509" x="4114800" y="2439988"/>
          <p14:tracePt t="13511" x="4114800" y="2432050"/>
          <p14:tracePt t="13513" x="4106863" y="2432050"/>
          <p14:tracePt t="13515" x="4098925" y="2432050"/>
          <p14:tracePt t="13518" x="4090988" y="2432050"/>
          <p14:tracePt t="13520" x="4083050" y="2424113"/>
          <p14:tracePt t="13522" x="4075113" y="2424113"/>
          <p14:tracePt t="13524" x="4067175" y="2424113"/>
          <p14:tracePt t="13525" x="4059238" y="2416175"/>
          <p14:tracePt t="13527" x="4051300" y="2416175"/>
          <p14:tracePt t="13529" x="4043363" y="2416175"/>
          <p14:tracePt t="13531" x="4035425" y="2416175"/>
          <p14:tracePt t="13534" x="4027488" y="2416175"/>
          <p14:tracePt t="13537" x="4019550" y="2408238"/>
          <p14:tracePt t="13540" x="4002088" y="2408238"/>
          <p14:tracePt t="13541" x="3994150" y="2408238"/>
          <p14:tracePt t="13543" x="3986213" y="2408238"/>
          <p14:tracePt t="13546" x="3978275" y="2400300"/>
          <p14:tracePt t="13547" x="3970338" y="2400300"/>
          <p14:tracePt t="13550" x="3962400" y="2400300"/>
          <p14:tracePt t="13551" x="3954463" y="2400300"/>
          <p14:tracePt t="13553" x="3946525" y="2400300"/>
          <p14:tracePt t="13555" x="3938588" y="2392363"/>
          <p14:tracePt t="13557" x="3930650" y="2392363"/>
          <p14:tracePt t="13559" x="3922713" y="2392363"/>
          <p14:tracePt t="13561" x="3914775" y="2392363"/>
          <p14:tracePt t="13563" x="3906838" y="2392363"/>
          <p14:tracePt t="13565" x="3898900" y="2384425"/>
          <p14:tracePt t="13568" x="3890963" y="2384425"/>
          <p14:tracePt t="13569" x="3883025" y="2384425"/>
          <p14:tracePt t="13571" x="3875088" y="2384425"/>
          <p14:tracePt t="13573" x="3867150" y="2376488"/>
          <p14:tracePt t="13575" x="3859213" y="2376488"/>
          <p14:tracePt t="13577" x="3843338" y="2376488"/>
          <p14:tracePt t="13579" x="3835400" y="2376488"/>
          <p14:tracePt t="13581" x="3827463" y="2376488"/>
          <p14:tracePt t="13583" x="3819525" y="2368550"/>
          <p14:tracePt t="13585" x="3811588" y="2368550"/>
          <p14:tracePt t="13587" x="3803650" y="2368550"/>
          <p14:tracePt t="13589" x="3787775" y="2368550"/>
          <p14:tracePt t="13591" x="3779838" y="2368550"/>
          <p14:tracePt t="13593" x="3771900" y="2368550"/>
          <p14:tracePt t="13595" x="3763963" y="2368550"/>
          <p14:tracePt t="13597" x="3756025" y="2360613"/>
          <p14:tracePt t="13600" x="3740150" y="2360613"/>
          <p14:tracePt t="13602" x="3732213" y="2360613"/>
          <p14:tracePt t="13603" x="3724275" y="2360613"/>
          <p14:tracePt t="13605" x="3716338" y="2360613"/>
          <p14:tracePt t="13607" x="3708400" y="2360613"/>
          <p14:tracePt t="13609" x="3692525" y="2360613"/>
          <p14:tracePt t="13611" x="3684588" y="2360613"/>
          <p14:tracePt t="13613" x="3676650" y="2360613"/>
          <p14:tracePt t="13615" x="3668713" y="2360613"/>
          <p14:tracePt t="13617" x="3651250" y="2360613"/>
          <p14:tracePt t="13619" x="3643313" y="2360613"/>
          <p14:tracePt t="13621" x="3635375" y="2360613"/>
          <p14:tracePt t="13623" x="3619500" y="2360613"/>
          <p14:tracePt t="13625" x="3611563" y="2360613"/>
          <p14:tracePt t="13627" x="3603625" y="2360613"/>
          <p14:tracePt t="13629" x="3595688" y="2360613"/>
          <p14:tracePt t="13631" x="3579813" y="2360613"/>
          <p14:tracePt t="13633" x="3571875" y="2360613"/>
          <p14:tracePt t="13635" x="3563938" y="2360613"/>
          <p14:tracePt t="13637" x="3556000" y="2360613"/>
          <p14:tracePt t="13639" x="3548063" y="2360613"/>
          <p14:tracePt t="13641" x="3540125" y="2360613"/>
          <p14:tracePt t="13643" x="3532188" y="2360613"/>
          <p14:tracePt t="13645" x="3524250" y="2360613"/>
          <p14:tracePt t="13647" x="3516313" y="2368550"/>
          <p14:tracePt t="13650" x="3508375" y="2368550"/>
          <p14:tracePt t="13651" x="3500438" y="2368550"/>
          <p14:tracePt t="13653" x="3492500" y="2368550"/>
          <p14:tracePt t="13655" x="3484563" y="2368550"/>
          <p14:tracePt t="13657" x="3476625" y="2376488"/>
          <p14:tracePt t="13659" x="3468688" y="2376488"/>
          <p14:tracePt t="13661" x="3460750" y="2376488"/>
          <p14:tracePt t="13663" x="3452813" y="2376488"/>
          <p14:tracePt t="13665" x="3444875" y="2384425"/>
          <p14:tracePt t="13668" x="3436938" y="2384425"/>
          <p14:tracePt t="13669" x="3429000" y="2392363"/>
          <p14:tracePt t="13671" x="3421063" y="2392363"/>
          <p14:tracePt t="13673" x="3413125" y="2400300"/>
          <p14:tracePt t="13675" x="3405188" y="2400300"/>
          <p14:tracePt t="13677" x="3397250" y="2408238"/>
          <p14:tracePt t="13679" x="3389313" y="2408238"/>
          <p14:tracePt t="13681" x="3381375" y="2416175"/>
          <p14:tracePt t="13683" x="3373438" y="2416175"/>
          <p14:tracePt t="13685" x="3365500" y="2424113"/>
          <p14:tracePt t="13687" x="3357563" y="2424113"/>
          <p14:tracePt t="13689" x="3349625" y="2424113"/>
          <p14:tracePt t="13691" x="3341688" y="2432050"/>
          <p14:tracePt t="13693" x="3333750" y="2432050"/>
          <p14:tracePt t="13695" x="3325813" y="2439988"/>
          <p14:tracePt t="13697" x="3317875" y="2439988"/>
          <p14:tracePt t="13700" x="3308350" y="2447925"/>
          <p14:tracePt t="13702" x="3300413" y="2455863"/>
          <p14:tracePt t="13703" x="3292475" y="2455863"/>
          <p14:tracePt t="13705" x="3284538" y="2463800"/>
          <p14:tracePt t="13707" x="3276600" y="2463800"/>
          <p14:tracePt t="13709" x="3268663" y="2471738"/>
          <p14:tracePt t="13711" x="3260725" y="2479675"/>
          <p14:tracePt t="13713" x="3252788" y="2487613"/>
          <p14:tracePt t="13715" x="3244850" y="2487613"/>
          <p14:tracePt t="13717" x="3236913" y="2495550"/>
          <p14:tracePt t="13719" x="3228975" y="2503488"/>
          <p14:tracePt t="13721" x="3221038" y="2511425"/>
          <p14:tracePt t="13723" x="3213100" y="2511425"/>
          <p14:tracePt t="13726" x="3205163" y="2519363"/>
          <p14:tracePt t="13727" x="3197225" y="2519363"/>
          <p14:tracePt t="13729" x="3189288" y="2527300"/>
          <p14:tracePt t="13733" x="3181350" y="2535238"/>
          <p14:tracePt t="13736" x="3173413" y="2535238"/>
          <p14:tracePt t="13737" x="3173413" y="2543175"/>
          <p14:tracePt t="13741" x="3165475" y="2551113"/>
          <p14:tracePt t="13745" x="3157538" y="2551113"/>
          <p14:tracePt t="13750" x="3157538" y="2559050"/>
          <p14:tracePt t="13757" x="3149600" y="2566988"/>
          <p14:tracePt t="14020" x="3157538" y="2566988"/>
          <p14:tracePt t="14029" x="3157538" y="2576513"/>
          <p14:tracePt t="14036" x="3165475" y="2576513"/>
          <p14:tracePt t="14039" x="3165475" y="2584450"/>
          <p14:tracePt t="14041" x="3173413" y="2584450"/>
          <p14:tracePt t="14043" x="3173413" y="2592388"/>
          <p14:tracePt t="14045" x="3181350" y="2592388"/>
          <p14:tracePt t="14051" x="3189288" y="2600325"/>
          <p14:tracePt t="14053" x="3197225" y="2608263"/>
          <p14:tracePt t="14056" x="3205163" y="2608263"/>
          <p14:tracePt t="14057" x="3205163" y="2616200"/>
          <p14:tracePt t="14059" x="3213100" y="2624138"/>
          <p14:tracePt t="14061" x="3221038" y="2624138"/>
          <p14:tracePt t="14063" x="3221038" y="2632075"/>
          <p14:tracePt t="14065" x="3228975" y="2632075"/>
          <p14:tracePt t="14068" x="3236913" y="2640013"/>
          <p14:tracePt t="14071" x="3244850" y="2640013"/>
          <p14:tracePt t="14074" x="3252788" y="2655888"/>
          <p14:tracePt t="14076" x="3260725" y="2655888"/>
          <p14:tracePt t="14077" x="3268663" y="2663825"/>
          <p14:tracePt t="14081" x="3276600" y="2671763"/>
          <p14:tracePt t="14084" x="3284538" y="2671763"/>
          <p14:tracePt t="14088" x="3292475" y="2679700"/>
          <p14:tracePt t="14091" x="3300413" y="2687638"/>
          <p14:tracePt t="14095" x="3308350" y="2687638"/>
          <p14:tracePt t="14097" x="3308350" y="2695575"/>
          <p14:tracePt t="14105" x="3317875" y="2703513"/>
          <p14:tracePt t="14107" x="3325813" y="2703513"/>
          <p14:tracePt t="14109" x="3325813" y="2711450"/>
          <p14:tracePt t="14115" x="3333750" y="2719388"/>
          <p14:tracePt t="14121" x="3333750" y="2727325"/>
          <p14:tracePt t="14123" x="3341688" y="2727325"/>
          <p14:tracePt t="14129" x="3341688" y="2735263"/>
          <p14:tracePt t="14137" x="3349625" y="2735263"/>
          <p14:tracePt t="14141" x="3349625" y="2743200"/>
          <p14:tracePt t="14151" x="3349625" y="2751138"/>
          <p14:tracePt t="14155" x="3357563" y="2751138"/>
          <p14:tracePt t="14157" x="3357563" y="2759075"/>
          <p14:tracePt t="14163" x="3357563" y="2767013"/>
          <p14:tracePt t="14228" x="3349625" y="2759075"/>
          <p14:tracePt t="14346" x="3349625" y="2767013"/>
          <p14:tracePt t="15076" x="3357563" y="2767013"/>
          <p14:tracePt t="15102" x="3357563" y="2759075"/>
          <p14:tracePt t="15117" x="3357563" y="2751138"/>
          <p14:tracePt t="15123" x="3357563" y="2743200"/>
          <p14:tracePt t="15127" x="3365500" y="2735263"/>
          <p14:tracePt t="15136" x="3365500" y="2727325"/>
          <p14:tracePt t="15142" x="3373438" y="2719388"/>
          <p14:tracePt t="15152" x="3381375" y="2719388"/>
          <p14:tracePt t="15161" x="3381375" y="2711450"/>
          <p14:tracePt t="15163" x="3389313" y="2711450"/>
          <p14:tracePt t="15169" x="3397250" y="2711450"/>
          <p14:tracePt t="15171" x="3405188" y="2711450"/>
          <p14:tracePt t="15173" x="3413125" y="2711450"/>
          <p14:tracePt t="15175" x="3421063" y="2711450"/>
          <p14:tracePt t="15179" x="3429000" y="2719388"/>
          <p14:tracePt t="15181" x="3444875" y="2719388"/>
          <p14:tracePt t="15185" x="3452813" y="2727325"/>
          <p14:tracePt t="15186" x="3468688" y="2735263"/>
          <p14:tracePt t="15187" x="3476625" y="2735263"/>
          <p14:tracePt t="15189" x="3492500" y="2743200"/>
          <p14:tracePt t="15191" x="3500438" y="2751138"/>
          <p14:tracePt t="15578" x="3500438" y="2743200"/>
          <p14:tracePt t="15580" x="3492500" y="2743200"/>
          <p14:tracePt t="15583" x="3484563" y="2735263"/>
          <p14:tracePt t="15588" x="3476625" y="2727325"/>
          <p14:tracePt t="15590" x="3468688" y="2727325"/>
          <p14:tracePt t="15591" x="3468688" y="2719388"/>
          <p14:tracePt t="15593" x="3460750" y="2719388"/>
          <p14:tracePt t="15595" x="3460750" y="2711450"/>
          <p14:tracePt t="15602" x="3452813" y="2703513"/>
          <p14:tracePt t="15606" x="3444875" y="2695575"/>
          <p14:tracePt t="15607" x="3436938" y="2695575"/>
          <p14:tracePt t="15611" x="3436938" y="2687638"/>
          <p14:tracePt t="15613" x="3429000" y="2687638"/>
          <p14:tracePt t="15618" x="3429000" y="2679700"/>
          <p14:tracePt t="15621" x="3421063" y="2679700"/>
          <p14:tracePt t="15623" x="3421063" y="2671763"/>
          <p14:tracePt t="15625" x="3413125" y="2671763"/>
          <p14:tracePt t="15629" x="3413125" y="2663825"/>
          <p14:tracePt t="15631" x="3405188" y="2663825"/>
          <p14:tracePt t="15635" x="3405188" y="2655888"/>
          <p14:tracePt t="15638" x="3397250" y="2655888"/>
          <p14:tracePt t="15641" x="3397250" y="2647950"/>
          <p14:tracePt t="15645" x="3389313" y="2647950"/>
          <p14:tracePt t="15652" x="3381375" y="2640013"/>
          <p14:tracePt t="15657" x="3373438" y="2632075"/>
          <p14:tracePt t="15663" x="3373438" y="2624138"/>
          <p14:tracePt t="15665" x="3365500" y="2624138"/>
          <p14:tracePt t="15671" x="3365500" y="2616200"/>
          <p14:tracePt t="15673" x="3357563" y="2616200"/>
          <p14:tracePt t="15681" x="3349625" y="2608263"/>
          <p14:tracePt t="15691" x="3341688" y="2600325"/>
          <p14:tracePt t="15703" x="3333750" y="2592388"/>
          <p14:tracePt t="15710" x="3325813" y="2584450"/>
          <p14:tracePt t="15796" x="3325813" y="2576513"/>
          <p14:tracePt t="15819" x="3317875" y="2576513"/>
          <p14:tracePt t="15856" x="3317875" y="2566988"/>
          <p14:tracePt t="15871" x="3308350" y="2566988"/>
          <p14:tracePt t="16135" x="3317875" y="2566988"/>
          <p14:tracePt t="17716" x="3308350" y="2566988"/>
          <p14:tracePt t="17935" x="3308350" y="2559050"/>
          <p14:tracePt t="17944" x="3308350" y="2551113"/>
          <p14:tracePt t="17948" x="3308350" y="2543175"/>
          <p14:tracePt t="17967" x="3308350" y="2511425"/>
          <p14:tracePt t="17968" x="3308350" y="2503488"/>
          <p14:tracePt t="17970" x="3317875" y="2503488"/>
          <p14:tracePt t="17972" x="3317875" y="2495550"/>
          <p14:tracePt t="17976" x="3317875" y="2487613"/>
          <p14:tracePt t="17978" x="3317875" y="2479675"/>
          <p14:tracePt t="17983" x="3317875" y="2471738"/>
          <p14:tracePt t="17985" x="3317875" y="2463800"/>
          <p14:tracePt t="17989" x="3317875" y="2455863"/>
          <p14:tracePt t="17991" x="3325813" y="2455863"/>
          <p14:tracePt t="17993" x="3325813" y="2447925"/>
          <p14:tracePt t="17998" x="3325813" y="2439988"/>
          <p14:tracePt t="18003" x="3333750" y="2432050"/>
          <p14:tracePt t="18005" x="3333750" y="2424113"/>
          <p14:tracePt t="18009" x="3333750" y="2416175"/>
          <p14:tracePt t="18013" x="3341688" y="2408238"/>
          <p14:tracePt t="18019" x="3341688" y="2400300"/>
          <p14:tracePt t="18023" x="3349625" y="2392363"/>
          <p14:tracePt t="18031" x="3357563" y="2384425"/>
          <p14:tracePt t="18037" x="3357563" y="2376488"/>
          <p14:tracePt t="18040" x="3365500" y="2376488"/>
          <p14:tracePt t="18042" x="3365500" y="2368550"/>
          <p14:tracePt t="18048" x="3365500" y="2360613"/>
          <p14:tracePt t="18051" x="3373438" y="2360613"/>
          <p14:tracePt t="18054" x="3373438" y="2352675"/>
          <p14:tracePt t="18058" x="3381375" y="2352675"/>
          <p14:tracePt t="18063" x="3381375" y="2344738"/>
          <p14:tracePt t="18068" x="3389313" y="2344738"/>
          <p14:tracePt t="18070" x="3389313" y="2336800"/>
          <p14:tracePt t="18078" x="3389313" y="2328863"/>
          <p14:tracePt t="18080" x="3397250" y="2328863"/>
          <p14:tracePt t="18094" x="3397250" y="2320925"/>
          <p14:tracePt t="25299" x="3397250" y="2312988"/>
          <p14:tracePt t="25481" x="3397250" y="2305050"/>
          <p14:tracePt t="25795" x="3389313" y="2305050"/>
          <p14:tracePt t="25869" x="3389313" y="2297113"/>
          <p14:tracePt t="25878" x="3381375" y="2297113"/>
          <p14:tracePt t="25906" x="3373438" y="2289175"/>
          <p14:tracePt t="25910" x="3365500" y="2289175"/>
          <p14:tracePt t="25914" x="3357563" y="2289175"/>
          <p14:tracePt t="25919" x="3341688" y="2281238"/>
          <p14:tracePt t="25920" x="3333750" y="2281238"/>
          <p14:tracePt t="25922" x="3325813" y="2281238"/>
          <p14:tracePt t="25924" x="3308350" y="2273300"/>
          <p14:tracePt t="25926" x="3300413" y="2273300"/>
          <p14:tracePt t="25928" x="3292475" y="2273300"/>
          <p14:tracePt t="25930" x="3284538" y="2265363"/>
          <p14:tracePt t="25932" x="3268663" y="2265363"/>
          <p14:tracePt t="25935" x="3260725" y="2265363"/>
          <p14:tracePt t="25937" x="3252788" y="2257425"/>
          <p14:tracePt t="25938" x="3236913" y="2257425"/>
          <p14:tracePt t="25940" x="3228975" y="2257425"/>
          <p14:tracePt t="25942" x="3221038" y="2257425"/>
          <p14:tracePt t="25944" x="3205163" y="2249488"/>
          <p14:tracePt t="25947" x="3197225" y="2249488"/>
          <p14:tracePt t="25948" x="3189288" y="2249488"/>
          <p14:tracePt t="25952" x="3173413" y="2249488"/>
          <p14:tracePt t="25955" x="3157538" y="2249488"/>
          <p14:tracePt t="25956" x="3141663" y="2249488"/>
          <p14:tracePt t="25958" x="3133725" y="2249488"/>
          <p14:tracePt t="25968" x="3070225" y="2249488"/>
          <p14:tracePt t="25970" x="3062288" y="2249488"/>
          <p14:tracePt t="25972" x="3046413" y="2249488"/>
          <p14:tracePt t="25974" x="3030538" y="2249488"/>
          <p14:tracePt t="25976" x="3022600" y="2249488"/>
          <p14:tracePt t="25978" x="3006725" y="2249488"/>
          <p14:tracePt t="25980" x="2998788" y="2249488"/>
          <p14:tracePt t="25982" x="2982913" y="2249488"/>
          <p14:tracePt t="25984" x="2974975" y="2249488"/>
          <p14:tracePt t="25986" x="2957513" y="2249488"/>
          <p14:tracePt t="25988" x="2949575" y="2257425"/>
          <p14:tracePt t="25990" x="2933700" y="2257425"/>
          <p14:tracePt t="25992" x="2925763" y="2257425"/>
          <p14:tracePt t="25994" x="2909888" y="2257425"/>
          <p14:tracePt t="25996" x="2901950" y="2257425"/>
          <p14:tracePt t="25998" x="2886075" y="2257425"/>
          <p14:tracePt t="26001" x="2878138" y="2257425"/>
          <p14:tracePt t="26003" x="2862263" y="2265363"/>
          <p14:tracePt t="26004" x="2854325" y="2265363"/>
          <p14:tracePt t="26007" x="2838450" y="2265363"/>
          <p14:tracePt t="26009" x="2830513" y="2265363"/>
          <p14:tracePt t="26010" x="2822575" y="2265363"/>
          <p14:tracePt t="26012" x="2806700" y="2265363"/>
          <p14:tracePt t="26014" x="2798763" y="2265363"/>
          <p14:tracePt t="26019" x="2774950" y="2273300"/>
          <p14:tracePt t="26021" x="2767013" y="2273300"/>
          <p14:tracePt t="26022" x="2751138" y="2273300"/>
          <p14:tracePt t="26025" x="2743200" y="2273300"/>
          <p14:tracePt t="26026" x="2735263" y="2281238"/>
          <p14:tracePt t="26028" x="2727325" y="2281238"/>
          <p14:tracePt t="26030" x="2719388" y="2281238"/>
          <p14:tracePt t="26032" x="2711450" y="2281238"/>
          <p14:tracePt t="26035" x="2703513" y="2281238"/>
          <p14:tracePt t="26037" x="2695575" y="2281238"/>
          <p14:tracePt t="26039" x="2687638" y="2281238"/>
          <p14:tracePt t="26040" x="2679700" y="2289175"/>
          <p14:tracePt t="26044" x="2671763" y="2289175"/>
          <p14:tracePt t="26046" x="2663825" y="2289175"/>
          <p14:tracePt t="26048" x="2655888" y="2289175"/>
          <p14:tracePt t="26053" x="2647950" y="2289175"/>
          <p14:tracePt t="26055" x="2647950" y="2297113"/>
          <p14:tracePt t="26057" x="2640013" y="2297113"/>
          <p14:tracePt t="26061" x="2632075" y="2297113"/>
          <p14:tracePt t="26068" x="2624138" y="2297113"/>
          <p14:tracePt t="26070" x="2616200" y="2305050"/>
          <p14:tracePt t="26078" x="2606675" y="2305050"/>
          <p14:tracePt t="26085" x="2598738" y="2312988"/>
          <p14:tracePt t="26090" x="2590800" y="2312988"/>
          <p14:tracePt t="26092" x="2590800" y="2320925"/>
          <p14:tracePt t="26094" x="2582863" y="2320925"/>
          <p14:tracePt t="26099" x="2574925" y="2320925"/>
          <p14:tracePt t="26101" x="2574925" y="2328863"/>
          <p14:tracePt t="26104" x="2566988" y="2328863"/>
          <p14:tracePt t="26106" x="2559050" y="2336800"/>
          <p14:tracePt t="26110" x="2551113" y="2336800"/>
          <p14:tracePt t="26114" x="2543175" y="2344738"/>
          <p14:tracePt t="26118" x="2535238" y="2344738"/>
          <p14:tracePt t="26122" x="2527300" y="2344738"/>
          <p14:tracePt t="26124" x="2527300" y="2352675"/>
          <p14:tracePt t="26126" x="2519363" y="2352675"/>
          <p14:tracePt t="26130" x="2511425" y="2352675"/>
          <p14:tracePt t="26137" x="2503488" y="2360613"/>
          <p14:tracePt t="26140" x="2495550" y="2360613"/>
          <p14:tracePt t="26144" x="2487613" y="2360613"/>
          <p14:tracePt t="26148" x="2479675" y="2360613"/>
          <p14:tracePt t="26151" x="2479675" y="2368550"/>
          <p14:tracePt t="26154" x="2471738" y="2368550"/>
          <p14:tracePt t="26158" x="2463800" y="2368550"/>
          <p14:tracePt t="26164" x="2455863" y="2368550"/>
          <p14:tracePt t="26169" x="2447925" y="2368550"/>
          <p14:tracePt t="26170" x="2447925" y="2376488"/>
          <p14:tracePt t="26172" x="2439988" y="2376488"/>
          <p14:tracePt t="26176" x="2432050" y="2376488"/>
          <p14:tracePt t="26180" x="2424113" y="2376488"/>
          <p14:tracePt t="26185" x="2416175" y="2384425"/>
          <p14:tracePt t="26187" x="2408238" y="2384425"/>
          <p14:tracePt t="26189" x="2400300" y="2384425"/>
          <p14:tracePt t="26192" x="2392363" y="2384425"/>
          <p14:tracePt t="26194" x="2384425" y="2384425"/>
          <p14:tracePt t="26196" x="2384425" y="2392363"/>
          <p14:tracePt t="26198" x="2376488" y="2392363"/>
          <p14:tracePt t="26201" x="2368550" y="2392363"/>
          <p14:tracePt t="26204" x="2360613" y="2392363"/>
          <p14:tracePt t="26206" x="2352675" y="2392363"/>
          <p14:tracePt t="26208" x="2344738" y="2400300"/>
          <p14:tracePt t="26212" x="2336800" y="2400300"/>
          <p14:tracePt t="26214" x="2328863" y="2400300"/>
          <p14:tracePt t="26217" x="2320925" y="2400300"/>
          <p14:tracePt t="26220" x="2312988" y="2400300"/>
          <p14:tracePt t="26222" x="2305050" y="2400300"/>
          <p14:tracePt t="26224" x="2297113" y="2400300"/>
          <p14:tracePt t="26229" x="2289175" y="2400300"/>
          <p14:tracePt t="26230" x="2281238" y="2400300"/>
          <p14:tracePt t="26235" x="2273300" y="2400300"/>
          <p14:tracePt t="26237" x="2265363" y="2408238"/>
          <p14:tracePt t="26238" x="2255838" y="2408238"/>
          <p14:tracePt t="26242" x="2247900" y="2408238"/>
          <p14:tracePt t="26244" x="2239963" y="2408238"/>
          <p14:tracePt t="26246" x="2232025" y="2408238"/>
          <p14:tracePt t="26248" x="2224088" y="2408238"/>
          <p14:tracePt t="26251" x="2216150" y="2408238"/>
          <p14:tracePt t="26254" x="2208213" y="2408238"/>
          <p14:tracePt t="26256" x="2192338" y="2400300"/>
          <p14:tracePt t="26258" x="2184400" y="2400300"/>
          <p14:tracePt t="26260" x="2176463" y="2400300"/>
          <p14:tracePt t="26262" x="2168525" y="2400300"/>
          <p14:tracePt t="26264" x="2160588" y="2400300"/>
          <p14:tracePt t="26268" x="2152650" y="2400300"/>
          <p14:tracePt t="26270" x="2144713" y="2400300"/>
          <p14:tracePt t="26271" x="2136775" y="2400300"/>
          <p14:tracePt t="26272" x="2120900" y="2400300"/>
          <p14:tracePt t="26274" x="2112963" y="2400300"/>
          <p14:tracePt t="26276" x="2105025" y="2400300"/>
          <p14:tracePt t="26278" x="2097088" y="2400300"/>
          <p14:tracePt t="26280" x="2081213" y="2400300"/>
          <p14:tracePt t="26282" x="2073275" y="2400300"/>
          <p14:tracePt t="26285" x="2057400" y="2400300"/>
          <p14:tracePt t="26287" x="2049463" y="2400300"/>
          <p14:tracePt t="26289" x="2033588" y="2400300"/>
          <p14:tracePt t="26290" x="2025650" y="2392363"/>
          <p14:tracePt t="26292" x="2009775" y="2392363"/>
          <p14:tracePt t="26294" x="1993900" y="2392363"/>
          <p14:tracePt t="26296" x="1985963" y="2392363"/>
          <p14:tracePt t="26300" x="1970088" y="2392363"/>
          <p14:tracePt t="26303" x="1946275" y="2392363"/>
          <p14:tracePt t="26307" x="1922463" y="2392363"/>
          <p14:tracePt t="26308" x="1905000" y="2392363"/>
          <p14:tracePt t="26311" x="1889125" y="2400300"/>
          <p14:tracePt t="26312" x="1881188" y="2400300"/>
          <p14:tracePt t="26314" x="1865313" y="2400300"/>
          <p14:tracePt t="26318" x="1849438" y="2400300"/>
          <p14:tracePt t="26319" x="1841500" y="2400300"/>
          <p14:tracePt t="26321" x="1825625" y="2400300"/>
          <p14:tracePt t="26323" x="1809750" y="2400300"/>
          <p14:tracePt t="26324" x="1793875" y="2400300"/>
          <p14:tracePt t="26326" x="1785938" y="2400300"/>
          <p14:tracePt t="26328" x="1770063" y="2400300"/>
          <p14:tracePt t="26330" x="1754188" y="2400300"/>
          <p14:tracePt t="26332" x="1738313" y="2400300"/>
          <p14:tracePt t="26335" x="1730375" y="2400300"/>
          <p14:tracePt t="26339" x="1698625" y="2400300"/>
          <p14:tracePt t="26340" x="1690688" y="2400300"/>
          <p14:tracePt t="26342" x="1674813" y="2400300"/>
          <p14:tracePt t="26344" x="1658938" y="2400300"/>
          <p14:tracePt t="26346" x="1651000" y="2408238"/>
          <p14:tracePt t="26348" x="1635125" y="2408238"/>
          <p14:tracePt t="26351" x="1619250" y="2408238"/>
          <p14:tracePt t="26355" x="1595438" y="2408238"/>
          <p14:tracePt t="26356" x="1587500" y="2408238"/>
          <p14:tracePt t="26358" x="1571625" y="2408238"/>
          <p14:tracePt t="26360" x="1562100" y="2408238"/>
          <p14:tracePt t="26362" x="1554163" y="2408238"/>
          <p14:tracePt t="26364" x="1538288" y="2408238"/>
          <p14:tracePt t="26369" x="1522413" y="2408238"/>
          <p14:tracePt t="26370" x="1514475" y="2408238"/>
          <p14:tracePt t="26372" x="1498600" y="2408238"/>
          <p14:tracePt t="26374" x="1490663" y="2408238"/>
          <p14:tracePt t="26376" x="1482725" y="2408238"/>
          <p14:tracePt t="26378" x="1474788" y="2408238"/>
          <p14:tracePt t="26380" x="1466850" y="2408238"/>
          <p14:tracePt t="26385" x="1458913" y="2408238"/>
          <p14:tracePt t="26387" x="1450975" y="2408238"/>
          <p14:tracePt t="26388" x="1443038" y="2408238"/>
          <p14:tracePt t="26392" x="1435100" y="2408238"/>
          <p14:tracePt t="26394" x="1427163" y="2408238"/>
          <p14:tracePt t="26398" x="1419225" y="2408238"/>
          <p14:tracePt t="26401" x="1411288" y="2408238"/>
          <p14:tracePt t="26404" x="1403350" y="2408238"/>
          <p14:tracePt t="26408" x="1395413" y="2408238"/>
          <p14:tracePt t="26412" x="1387475" y="2408238"/>
          <p14:tracePt t="26418" x="1379538" y="2408238"/>
          <p14:tracePt t="26420" x="1371600" y="2408238"/>
          <p14:tracePt t="26426" x="1363663" y="2408238"/>
          <p14:tracePt t="26430" x="1355725" y="2416175"/>
          <p14:tracePt t="26435" x="1347788" y="2416175"/>
          <p14:tracePt t="26438" x="1339850" y="2416175"/>
          <p14:tracePt t="26444" x="1331913" y="2424113"/>
          <p14:tracePt t="26448" x="1323975" y="2424113"/>
          <p14:tracePt t="26454" x="1316038" y="2424113"/>
          <p14:tracePt t="26460" x="1308100" y="2424113"/>
          <p14:tracePt t="26468" x="1300163" y="2424113"/>
          <p14:tracePt t="26472" x="1292225" y="2424113"/>
          <p14:tracePt t="26474" x="1292225" y="2432050"/>
          <p14:tracePt t="26478" x="1284288" y="2432050"/>
          <p14:tracePt t="26482" x="1276350" y="2432050"/>
          <p14:tracePt t="26486" x="1268413" y="2432050"/>
          <p14:tracePt t="26490" x="1260475" y="2432050"/>
          <p14:tracePt t="26494" x="1252538" y="2432050"/>
          <p14:tracePt t="26496" x="1244600" y="2439988"/>
          <p14:tracePt t="26501" x="1236663" y="2439988"/>
          <p14:tracePt t="26503" x="1228725" y="2439988"/>
          <p14:tracePt t="26506" x="1220788" y="2439988"/>
          <p14:tracePt t="26508" x="1211263" y="2447925"/>
          <p14:tracePt t="26510" x="1203325" y="2447925"/>
          <p14:tracePt t="26514" x="1195388" y="2447925"/>
          <p14:tracePt t="26519" x="1179513" y="2455863"/>
          <p14:tracePt t="26520" x="1171575" y="2455863"/>
          <p14:tracePt t="26522" x="1163638" y="2455863"/>
          <p14:tracePt t="26525" x="1155700" y="2455863"/>
          <p14:tracePt t="26526" x="1147763" y="2455863"/>
          <p14:tracePt t="26528" x="1139825" y="2463800"/>
          <p14:tracePt t="26530" x="1131888" y="2463800"/>
          <p14:tracePt t="26533" x="1123950" y="2463800"/>
          <p14:tracePt t="26536" x="1116013" y="2471738"/>
          <p14:tracePt t="26539" x="1100138" y="2471738"/>
          <p14:tracePt t="26541" x="1092200" y="2479675"/>
          <p14:tracePt t="26542" x="1084263" y="2479675"/>
          <p14:tracePt t="26544" x="1076325" y="2479675"/>
          <p14:tracePt t="26546" x="1068388" y="2487613"/>
          <p14:tracePt t="26548" x="1060450" y="2487613"/>
          <p14:tracePt t="26551" x="1052513" y="2487613"/>
          <p14:tracePt t="26552" x="1036638" y="2495550"/>
          <p14:tracePt t="26557" x="1020763" y="2495550"/>
          <p14:tracePt t="26559" x="1012825" y="2503488"/>
          <p14:tracePt t="26560" x="1004888" y="2503488"/>
          <p14:tracePt t="26562" x="996950" y="2503488"/>
          <p14:tracePt t="26565" x="989013" y="2511425"/>
          <p14:tracePt t="26568" x="973138" y="2519363"/>
          <p14:tracePt t="26575" x="949325" y="2527300"/>
          <p14:tracePt t="26577" x="941388" y="2527300"/>
          <p14:tracePt t="26579" x="933450" y="2535238"/>
          <p14:tracePt t="26580" x="925513" y="2535238"/>
          <p14:tracePt t="26583" x="917575" y="2543175"/>
          <p14:tracePt t="26585" x="909638" y="2543175"/>
          <p14:tracePt t="26588" x="901700" y="2543175"/>
          <p14:tracePt t="26591" x="893763" y="2551113"/>
          <p14:tracePt t="26593" x="885825" y="2559050"/>
          <p14:tracePt t="26594" x="877888" y="2559050"/>
          <p14:tracePt t="26598" x="868363" y="2559050"/>
          <p14:tracePt t="26601" x="868363" y="2566988"/>
          <p14:tracePt t="26602" x="860425" y="2566988"/>
          <p14:tracePt t="26604" x="852488" y="2566988"/>
          <p14:tracePt t="26608" x="844550" y="2576513"/>
          <p14:tracePt t="26612" x="836613" y="2576513"/>
          <p14:tracePt t="26614" x="836613" y="2584450"/>
          <p14:tracePt t="26617" x="828675" y="2584450"/>
          <p14:tracePt t="26620" x="820738" y="2584450"/>
          <p14:tracePt t="26622" x="820738" y="2592388"/>
          <p14:tracePt t="26624" x="812800" y="2592388"/>
          <p14:tracePt t="26628" x="804863" y="2592388"/>
          <p14:tracePt t="26630" x="804863" y="2600325"/>
          <p14:tracePt t="26632" x="796925" y="2600325"/>
          <p14:tracePt t="26636" x="796925" y="2608263"/>
          <p14:tracePt t="26638" x="788988" y="2608263"/>
          <p14:tracePt t="26642" x="781050" y="2616200"/>
          <p14:tracePt t="26646" x="773113" y="2616200"/>
          <p14:tracePt t="26648" x="773113" y="2624138"/>
          <p14:tracePt t="26650" x="765175" y="2624138"/>
          <p14:tracePt t="26654" x="757238" y="2632075"/>
          <p14:tracePt t="26658" x="749300" y="2640013"/>
          <p14:tracePt t="26662" x="741363" y="2640013"/>
          <p14:tracePt t="26664" x="741363" y="2647950"/>
          <p14:tracePt t="26666" x="733425" y="2647950"/>
          <p14:tracePt t="26668" x="733425" y="2655888"/>
          <p14:tracePt t="26670" x="725488" y="2655888"/>
          <p14:tracePt t="26672" x="725488" y="2663825"/>
          <p14:tracePt t="26674" x="717550" y="2663825"/>
          <p14:tracePt t="26676" x="717550" y="2671763"/>
          <p14:tracePt t="26678" x="709613" y="2671763"/>
          <p14:tracePt t="26680" x="709613" y="2679700"/>
          <p14:tracePt t="26682" x="701675" y="2679700"/>
          <p14:tracePt t="26684" x="701675" y="2687638"/>
          <p14:tracePt t="26686" x="693738" y="2695575"/>
          <p14:tracePt t="26690" x="685800" y="2703513"/>
          <p14:tracePt t="26692" x="677863" y="2711450"/>
          <p14:tracePt t="26696" x="669925" y="2719388"/>
          <p14:tracePt t="26698" x="669925" y="2727325"/>
          <p14:tracePt t="26700" x="661988" y="2727325"/>
          <p14:tracePt t="26702" x="661988" y="2735263"/>
          <p14:tracePt t="26704" x="654050" y="2743200"/>
          <p14:tracePt t="26706" x="646113" y="2751138"/>
          <p14:tracePt t="26710" x="638175" y="2759075"/>
          <p14:tracePt t="26712" x="638175" y="2767013"/>
          <p14:tracePt t="26714" x="630238" y="2774950"/>
          <p14:tracePt t="26716" x="622300" y="2774950"/>
          <p14:tracePt t="26718" x="622300" y="2782888"/>
          <p14:tracePt t="26720" x="614363" y="2790825"/>
          <p14:tracePt t="26722" x="614363" y="2798763"/>
          <p14:tracePt t="26724" x="606425" y="2798763"/>
          <p14:tracePt t="26726" x="598488" y="2806700"/>
          <p14:tracePt t="26728" x="598488" y="2814638"/>
          <p14:tracePt t="26730" x="590550" y="2814638"/>
          <p14:tracePt t="26732" x="582613" y="2822575"/>
          <p14:tracePt t="26734" x="582613" y="2830513"/>
          <p14:tracePt t="26736" x="574675" y="2838450"/>
          <p14:tracePt t="26740" x="566738" y="2846388"/>
          <p14:tracePt t="26742" x="558800" y="2846388"/>
          <p14:tracePt t="26744" x="558800" y="2854325"/>
          <p14:tracePt t="26746" x="550863" y="2862263"/>
          <p14:tracePt t="26751" x="542925" y="2870200"/>
          <p14:tracePt t="26754" x="534988" y="2878138"/>
          <p14:tracePt t="26756" x="534988" y="2886075"/>
          <p14:tracePt t="26758" x="527050" y="2886075"/>
          <p14:tracePt t="26760" x="527050" y="2894013"/>
          <p14:tracePt t="26762" x="517525" y="2894013"/>
          <p14:tracePt t="26764" x="517525" y="2901950"/>
          <p14:tracePt t="26767" x="509588" y="2901950"/>
          <p14:tracePt t="26768" x="509588" y="2909888"/>
          <p14:tracePt t="26770" x="501650" y="2919413"/>
          <p14:tracePt t="26774" x="493713" y="2927350"/>
          <p14:tracePt t="26778" x="493713" y="2935288"/>
          <p14:tracePt t="26780" x="485775" y="2943225"/>
          <p14:tracePt t="26784" x="485775" y="2951163"/>
          <p14:tracePt t="26788" x="477838" y="2951163"/>
          <p14:tracePt t="26791" x="477838" y="2967038"/>
          <p14:tracePt t="26792" x="469900" y="2967038"/>
          <p14:tracePt t="26794" x="469900" y="2974975"/>
          <p14:tracePt t="26796" x="469900" y="2982913"/>
          <p14:tracePt t="26798" x="461963" y="2990850"/>
          <p14:tracePt t="26803" x="461963" y="2998788"/>
          <p14:tracePt t="26805" x="454025" y="3006725"/>
          <p14:tracePt t="26806" x="454025" y="3014663"/>
          <p14:tracePt t="26810" x="446088" y="3022600"/>
          <p14:tracePt t="26812" x="446088" y="3030538"/>
          <p14:tracePt t="26814" x="446088" y="3038475"/>
          <p14:tracePt t="26817" x="438150" y="3046413"/>
          <p14:tracePt t="26819" x="438150" y="3054350"/>
          <p14:tracePt t="26822" x="430213" y="3062288"/>
          <p14:tracePt t="26823" x="430213" y="3078163"/>
          <p14:tracePt t="26824" x="430213" y="3086100"/>
          <p14:tracePt t="26826" x="422275" y="3094038"/>
          <p14:tracePt t="26828" x="422275" y="3101975"/>
          <p14:tracePt t="26830" x="414338" y="3109913"/>
          <p14:tracePt t="26832" x="414338" y="3117850"/>
          <p14:tracePt t="26834" x="414338" y="3125788"/>
          <p14:tracePt t="26839" x="406400" y="3133725"/>
          <p14:tracePt t="26840" x="406400" y="3141663"/>
          <p14:tracePt t="26842" x="406400" y="3149600"/>
          <p14:tracePt t="26844" x="406400" y="3157538"/>
          <p14:tracePt t="26846" x="398463" y="3165475"/>
          <p14:tracePt t="26848" x="398463" y="3173413"/>
          <p14:tracePt t="26854" x="398463" y="3189288"/>
          <p14:tracePt t="26856" x="398463" y="3197225"/>
          <p14:tracePt t="26858" x="390525" y="3197225"/>
          <p14:tracePt t="26860" x="390525" y="3205163"/>
          <p14:tracePt t="26864" x="390525" y="3213100"/>
          <p14:tracePt t="26868" x="390525" y="3221038"/>
          <p14:tracePt t="26870" x="390525" y="3228975"/>
          <p14:tracePt t="26874" x="382588" y="3236913"/>
          <p14:tracePt t="26878" x="382588" y="3244850"/>
          <p14:tracePt t="26880" x="382588" y="3252788"/>
          <p14:tracePt t="26884" x="382588" y="3262313"/>
          <p14:tracePt t="26886" x="382588" y="3270250"/>
          <p14:tracePt t="26888" x="382588" y="3278188"/>
          <p14:tracePt t="26892" x="382588" y="3286125"/>
          <p14:tracePt t="26894" x="382588" y="3294063"/>
          <p14:tracePt t="26896" x="382588" y="3302000"/>
          <p14:tracePt t="26899" x="374650" y="3302000"/>
          <p14:tracePt t="26901" x="374650" y="3309938"/>
          <p14:tracePt t="26903" x="374650" y="3317875"/>
          <p14:tracePt t="26904" x="374650" y="3325813"/>
          <p14:tracePt t="26906" x="374650" y="3333750"/>
          <p14:tracePt t="26908" x="374650" y="3341688"/>
          <p14:tracePt t="26910" x="374650" y="3349625"/>
          <p14:tracePt t="26912" x="374650" y="3357563"/>
          <p14:tracePt t="26914" x="374650" y="3365500"/>
          <p14:tracePt t="26917" x="374650" y="3373438"/>
          <p14:tracePt t="26918" x="374650" y="3381375"/>
          <p14:tracePt t="26920" x="374650" y="3389313"/>
          <p14:tracePt t="26922" x="374650" y="3397250"/>
          <p14:tracePt t="26924" x="374650" y="3405188"/>
          <p14:tracePt t="26928" x="374650" y="3413125"/>
          <p14:tracePt t="26930" x="374650" y="3421063"/>
          <p14:tracePt t="26932" x="374650" y="3429000"/>
          <p14:tracePt t="26934" x="374650" y="3436938"/>
          <p14:tracePt t="26938" x="374650" y="3444875"/>
          <p14:tracePt t="26940" x="374650" y="3452813"/>
          <p14:tracePt t="26944" x="374650" y="3460750"/>
          <p14:tracePt t="26946" x="374650" y="3468688"/>
          <p14:tracePt t="26953" x="374650" y="3476625"/>
          <p14:tracePt t="26954" x="374650" y="3484563"/>
          <p14:tracePt t="26958" x="374650" y="3492500"/>
          <p14:tracePt t="26960" x="374650" y="3500438"/>
          <p14:tracePt t="26964" x="374650" y="3508375"/>
          <p14:tracePt t="26968" x="374650" y="3516313"/>
          <p14:tracePt t="26970" x="374650" y="3524250"/>
          <p14:tracePt t="26974" x="374650" y="3532188"/>
          <p14:tracePt t="26976" x="374650" y="3540125"/>
          <p14:tracePt t="26980" x="374650" y="3548063"/>
          <p14:tracePt t="26982" x="374650" y="3556000"/>
          <p14:tracePt t="26986" x="374650" y="3563938"/>
          <p14:tracePt t="26992" x="374650" y="3571875"/>
          <p14:tracePt t="26998" x="374650" y="3579813"/>
          <p14:tracePt t="27006" x="374650" y="3587750"/>
          <p14:tracePt t="27012" x="374650" y="3595688"/>
          <p14:tracePt t="27018" x="374650" y="3605213"/>
          <p14:tracePt t="27022" x="374650" y="3613150"/>
          <p14:tracePt t="27026" x="374650" y="3621088"/>
          <p14:tracePt t="27030" x="382588" y="3629025"/>
          <p14:tracePt t="27032" x="382588" y="3636963"/>
          <p14:tracePt t="27035" x="382588" y="3644900"/>
          <p14:tracePt t="27038" x="382588" y="3652838"/>
          <p14:tracePt t="27040" x="390525" y="3660775"/>
          <p14:tracePt t="27042" x="390525" y="3668713"/>
          <p14:tracePt t="27046" x="398463" y="3676650"/>
          <p14:tracePt t="27048" x="398463" y="3684588"/>
          <p14:tracePt t="27051" x="398463" y="3692525"/>
          <p14:tracePt t="27052" x="406400" y="3700463"/>
          <p14:tracePt t="27054" x="406400" y="3708400"/>
          <p14:tracePt t="27056" x="406400" y="3716338"/>
          <p14:tracePt t="27058" x="414338" y="3724275"/>
          <p14:tracePt t="27060" x="414338" y="3732213"/>
          <p14:tracePt t="27062" x="414338" y="3740150"/>
          <p14:tracePt t="27064" x="422275" y="3748088"/>
          <p14:tracePt t="27067" x="422275" y="3756025"/>
          <p14:tracePt t="27069" x="422275" y="3763963"/>
          <p14:tracePt t="27071" x="430213" y="3763963"/>
          <p14:tracePt t="27073" x="430213" y="3771900"/>
          <p14:tracePt t="27074" x="430213" y="3779838"/>
          <p14:tracePt t="27076" x="438150" y="3787775"/>
          <p14:tracePt t="27080" x="438150" y="3795713"/>
          <p14:tracePt t="27084" x="438150" y="3803650"/>
          <p14:tracePt t="27088" x="446088" y="3803650"/>
          <p14:tracePt t="27089" x="446088" y="3811588"/>
          <p14:tracePt t="27092" x="446088" y="3819525"/>
          <p14:tracePt t="27098" x="454025" y="3819525"/>
          <p14:tracePt t="27101" x="454025" y="3827463"/>
          <p14:tracePt t="27107" x="454025" y="3835400"/>
          <p14:tracePt t="27112" x="454025" y="3843338"/>
          <p14:tracePt t="27114" x="461963" y="3843338"/>
          <p14:tracePt t="27118" x="461963" y="3851275"/>
          <p14:tracePt t="27120" x="461963" y="3859213"/>
          <p14:tracePt t="27122" x="469900" y="3859213"/>
          <p14:tracePt t="27124" x="469900" y="3867150"/>
          <p14:tracePt t="27128" x="469900" y="3875088"/>
          <p14:tracePt t="27130" x="477838" y="3875088"/>
          <p14:tracePt t="27132" x="477838" y="3883025"/>
          <p14:tracePt t="27136" x="477838" y="3890963"/>
          <p14:tracePt t="27142" x="485775" y="3898900"/>
          <p14:tracePt t="27148" x="485775" y="3906838"/>
          <p14:tracePt t="27160" x="485775" y="3914775"/>
          <p14:tracePt t="27177" x="493713" y="3914775"/>
          <p14:tracePt t="27182" x="493713" y="3922713"/>
          <p14:tracePt t="47533" x="493713" y="3914775"/>
          <p14:tracePt t="47546" x="493713" y="3906838"/>
          <p14:tracePt t="47561" x="493713" y="3898900"/>
          <p14:tracePt t="47578" x="493713" y="3890963"/>
          <p14:tracePt t="47845" x="493713" y="3883025"/>
          <p14:tracePt t="47847" x="485775" y="3883025"/>
          <p14:tracePt t="47854" x="485775" y="3875088"/>
          <p14:tracePt t="47858" x="485775" y="3867150"/>
          <p14:tracePt t="47860" x="477838" y="3867150"/>
          <p14:tracePt t="47862" x="477838" y="3859213"/>
          <p14:tracePt t="47867" x="477838" y="3851275"/>
          <p14:tracePt t="47871" x="469900" y="3835400"/>
          <p14:tracePt t="47872" x="461963" y="3827463"/>
          <p14:tracePt t="47874" x="461963" y="3819525"/>
          <p14:tracePt t="47876" x="454025" y="3811588"/>
          <p14:tracePt t="47878" x="454025" y="3803650"/>
          <p14:tracePt t="47880" x="446088" y="3795713"/>
          <p14:tracePt t="47883" x="438150" y="3787775"/>
          <p14:tracePt t="47885" x="438150" y="3771900"/>
          <p14:tracePt t="47887" x="430213" y="3771900"/>
          <p14:tracePt t="47889" x="430213" y="3756025"/>
          <p14:tracePt t="47890" x="422275" y="3748088"/>
          <p14:tracePt t="47892" x="422275" y="3740150"/>
          <p14:tracePt t="47895" x="414338" y="3732213"/>
          <p14:tracePt t="47896" x="414338" y="3724275"/>
          <p14:tracePt t="47898" x="406400" y="3724275"/>
          <p14:tracePt t="47902" x="398463" y="3708400"/>
          <p14:tracePt t="47907" x="390525" y="3700463"/>
          <p14:tracePt t="47910" x="390525" y="3692525"/>
          <p14:tracePt t="47912" x="382588" y="3692525"/>
          <p14:tracePt t="47914" x="382588" y="3684588"/>
          <p14:tracePt t="47918" x="374650" y="3684588"/>
          <p14:tracePt t="47922" x="374650" y="3676650"/>
          <p14:tracePt t="47928" x="366713" y="3676650"/>
          <p14:tracePt t="47962" x="366713" y="3668713"/>
          <p14:tracePt t="47969" x="366713" y="3660775"/>
          <p14:tracePt t="47974" x="366713" y="3652838"/>
          <p14:tracePt t="47978" x="358775" y="3644900"/>
          <p14:tracePt t="47980" x="358775" y="3636963"/>
          <p14:tracePt t="47982" x="358775" y="3629025"/>
          <p14:tracePt t="47985" x="358775" y="3621088"/>
          <p14:tracePt t="47988" x="358775" y="3613150"/>
          <p14:tracePt t="47990" x="358775" y="3605213"/>
          <p14:tracePt t="47993" x="358775" y="3595688"/>
          <p14:tracePt t="47994" x="358775" y="3587750"/>
          <p14:tracePt t="47996" x="358775" y="3579813"/>
          <p14:tracePt t="47998" x="358775" y="3571875"/>
          <p14:tracePt t="48003" x="358775" y="3556000"/>
          <p14:tracePt t="48005" x="366713" y="3548063"/>
          <p14:tracePt t="48006" x="366713" y="3540125"/>
          <p14:tracePt t="48011" x="366713" y="3532188"/>
          <p14:tracePt t="48012" x="366713" y="3524250"/>
          <p14:tracePt t="48014" x="366713" y="3516313"/>
          <p14:tracePt t="48016" x="366713" y="3508375"/>
          <p14:tracePt t="48018" x="366713" y="3500438"/>
          <p14:tracePt t="48020" x="366713" y="3492500"/>
          <p14:tracePt t="48024" x="374650" y="3484563"/>
          <p14:tracePt t="48026" x="374650" y="3476625"/>
          <p14:tracePt t="48028" x="374650" y="3468688"/>
          <p14:tracePt t="48032" x="374650" y="3460750"/>
          <p14:tracePt t="48034" x="374650" y="3452813"/>
          <p14:tracePt t="48038" x="374650" y="3444875"/>
          <p14:tracePt t="48044" x="382588" y="3436938"/>
          <p14:tracePt t="48048" x="382588" y="3429000"/>
          <p14:tracePt t="48054" x="382588" y="3421063"/>
          <p14:tracePt t="48060" x="382588" y="3413125"/>
          <p14:tracePt t="48062" x="390525" y="3413125"/>
          <p14:tracePt t="48068" x="390525" y="3405188"/>
          <p14:tracePt t="48074" x="390525" y="3397250"/>
          <p14:tracePt t="48078" x="398463" y="3389313"/>
          <p14:tracePt t="48082" x="398463" y="3381375"/>
          <p14:tracePt t="48088" x="398463" y="3373438"/>
          <p14:tracePt t="48090" x="406400" y="3373438"/>
          <p14:tracePt t="48094" x="406400" y="3365500"/>
          <p14:tracePt t="48101" x="406400" y="3357563"/>
          <p14:tracePt t="48104" x="414338" y="3357563"/>
          <p14:tracePt t="48106" x="414338" y="3349625"/>
          <p14:tracePt t="48112" x="414338" y="3341688"/>
          <p14:tracePt t="48116" x="414338" y="3333750"/>
          <p14:tracePt t="48118" x="422275" y="3333750"/>
          <p14:tracePt t="48120" x="422275" y="3325813"/>
          <p14:tracePt t="48124" x="422275" y="3317875"/>
          <p14:tracePt t="48128" x="430213" y="3309938"/>
          <p14:tracePt t="48130" x="430213" y="3302000"/>
          <p14:tracePt t="48134" x="438150" y="3294063"/>
          <p14:tracePt t="48136" x="438150" y="3286125"/>
          <p14:tracePt t="48137" x="438150" y="3278188"/>
          <p14:tracePt t="48139" x="438150" y="3270250"/>
          <p14:tracePt t="48141" x="446088" y="3270250"/>
          <p14:tracePt t="48143" x="446088" y="3262313"/>
          <p14:tracePt t="48145" x="446088" y="3252788"/>
          <p14:tracePt t="48147" x="454025" y="3244850"/>
          <p14:tracePt t="48151" x="454025" y="3236913"/>
          <p14:tracePt t="48153" x="461963" y="3236913"/>
          <p14:tracePt t="48155" x="461963" y="3228975"/>
          <p14:tracePt t="48159" x="461963" y="3221038"/>
          <p14:tracePt t="48163" x="469900" y="3213100"/>
          <p14:tracePt t="48170" x="469900" y="3205163"/>
          <p14:tracePt t="48174" x="477838" y="3205163"/>
          <p14:tracePt t="48176" x="477838" y="3197225"/>
          <p14:tracePt t="48182" x="477838" y="3189288"/>
          <p14:tracePt t="48188" x="485775" y="3189288"/>
          <p14:tracePt t="48190" x="485775" y="3181350"/>
          <p14:tracePt t="48198" x="485775" y="3173413"/>
          <p14:tracePt t="48204" x="493713" y="3173413"/>
          <p14:tracePt t="48212" x="493713" y="3165475"/>
          <p14:tracePt t="48284" x="493713" y="3157538"/>
          <p14:tracePt t="48289" x="501650" y="3149600"/>
          <p14:tracePt t="48292" x="501650" y="3141663"/>
          <p14:tracePt t="48294" x="501650" y="3133725"/>
          <p14:tracePt t="48298" x="501650" y="3125788"/>
          <p14:tracePt t="48302" x="509588" y="3125788"/>
          <p14:tracePt t="48305" x="509588" y="3117850"/>
          <p14:tracePt t="48306" x="509588" y="3109913"/>
          <p14:tracePt t="48312" x="509588" y="3101975"/>
          <p14:tracePt t="48314" x="517525" y="3101975"/>
          <p14:tracePt t="48319" x="517525" y="3094038"/>
          <p14:tracePt t="48328" x="517525" y="3086100"/>
          <p14:tracePt t="48769" x="517525" y="3094038"/>
          <p14:tracePt t="49819" x="517525" y="3101975"/>
          <p14:tracePt t="50414" x="527050" y="3101975"/>
          <p14:tracePt t="50416" x="527050" y="3094038"/>
          <p14:tracePt t="50422" x="534988" y="3086100"/>
          <p14:tracePt t="50428" x="534988" y="3078163"/>
          <p14:tracePt t="50431" x="542925" y="3078163"/>
          <p14:tracePt t="50435" x="542925" y="3070225"/>
          <p14:tracePt t="50440" x="550863" y="3070225"/>
          <p14:tracePt t="50444" x="550863" y="3062288"/>
          <p14:tracePt t="50456" x="558800" y="3054350"/>
          <p14:tracePt t="50469" x="558800" y="3046413"/>
          <p14:tracePt t="50472" x="566738" y="3046413"/>
          <p14:tracePt t="50619" x="566738" y="3054350"/>
          <p14:tracePt t="50624" x="566738" y="3062288"/>
          <p14:tracePt t="50628" x="566738" y="3070225"/>
          <p14:tracePt t="50632" x="566738" y="3078163"/>
          <p14:tracePt t="50636" x="566738" y="3086100"/>
          <p14:tracePt t="50640" x="566738" y="3094038"/>
          <p14:tracePt t="50642" x="566738" y="3101975"/>
          <p14:tracePt t="50646" x="566738" y="3109913"/>
          <p14:tracePt t="50652" x="574675" y="3117850"/>
          <p14:tracePt t="50655" x="574675" y="3125788"/>
          <p14:tracePt t="50658" x="574675" y="3133725"/>
          <p14:tracePt t="50660" x="574675" y="3141663"/>
          <p14:tracePt t="50664" x="574675" y="3149600"/>
          <p14:tracePt t="50669" x="574675" y="3157538"/>
          <p14:tracePt t="50670" x="574675" y="3165475"/>
          <p14:tracePt t="50674" x="574675" y="3173413"/>
          <p14:tracePt t="50676" x="582613" y="3173413"/>
          <p14:tracePt t="50686" x="582613" y="3181350"/>
          <p14:tracePt t="50692" x="582613" y="3189288"/>
          <p14:tracePt t="50696" x="582613" y="3197225"/>
          <p14:tracePt t="50703" x="582613" y="3205163"/>
          <p14:tracePt t="50710" x="582613" y="3213100"/>
          <p14:tracePt t="50716" x="582613" y="3221038"/>
          <p14:tracePt t="50724" x="582613" y="3228975"/>
          <p14:tracePt t="50730" x="590550" y="3228975"/>
          <p14:tracePt t="50735" x="590550" y="3236913"/>
          <p14:tracePt t="50800" x="590550" y="3244850"/>
          <p14:tracePt t="50814" x="590550" y="3252788"/>
          <p14:tracePt t="51041" x="590550" y="3262313"/>
          <p14:tracePt t="51044" x="590550" y="3270250"/>
          <p14:tracePt t="51047" x="590550" y="3278188"/>
          <p14:tracePt t="51048" x="590550" y="3286125"/>
          <p14:tracePt t="51052" x="590550" y="3302000"/>
          <p14:tracePt t="51055" x="590550" y="3309938"/>
          <p14:tracePt t="51057" x="590550" y="3317875"/>
          <p14:tracePt t="51058" x="582613" y="3325813"/>
          <p14:tracePt t="51060" x="582613" y="3333750"/>
          <p14:tracePt t="51062" x="582613" y="3341688"/>
          <p14:tracePt t="51064" x="582613" y="3349625"/>
          <p14:tracePt t="51069" x="582613" y="3357563"/>
          <p14:tracePt t="51072" x="582613" y="3365500"/>
          <p14:tracePt t="51073" x="582613" y="3373438"/>
          <p14:tracePt t="51074" x="582613" y="3381375"/>
          <p14:tracePt t="51076" x="582613" y="3389313"/>
          <p14:tracePt t="51080" x="582613" y="3397250"/>
          <p14:tracePt t="51082" x="582613" y="3405188"/>
          <p14:tracePt t="51084" x="582613" y="3421063"/>
          <p14:tracePt t="51088" x="582613" y="3429000"/>
          <p14:tracePt t="51090" x="582613" y="3444875"/>
          <p14:tracePt t="51092" x="582613" y="3452813"/>
          <p14:tracePt t="51094" x="574675" y="3460750"/>
          <p14:tracePt t="51096" x="574675" y="3468688"/>
          <p14:tracePt t="51098" x="574675" y="3476625"/>
          <p14:tracePt t="51101" x="574675" y="3484563"/>
          <p14:tracePt t="51102" x="574675" y="3492500"/>
          <p14:tracePt t="51104" x="574675" y="3500438"/>
          <p14:tracePt t="51106" x="574675" y="3508375"/>
          <p14:tracePt t="51108" x="574675" y="3516313"/>
          <p14:tracePt t="51110" x="566738" y="3516313"/>
          <p14:tracePt t="51112" x="566738" y="3524250"/>
          <p14:tracePt t="51114" x="566738" y="3532188"/>
          <p14:tracePt t="51116" x="566738" y="3540125"/>
          <p14:tracePt t="51120" x="566738" y="3548063"/>
          <p14:tracePt t="51122" x="566738" y="3556000"/>
          <p14:tracePt t="51124" x="566738" y="3563938"/>
          <p14:tracePt t="51128" x="558800" y="3571875"/>
          <p14:tracePt t="51130" x="558800" y="3579813"/>
          <p14:tracePt t="51134" x="558800" y="3587750"/>
          <p14:tracePt t="51138" x="558800" y="3595688"/>
          <p14:tracePt t="51140" x="558800" y="3605213"/>
          <p14:tracePt t="51144" x="558800" y="3613150"/>
          <p14:tracePt t="51151" x="558800" y="3621088"/>
          <p14:tracePt t="51156" x="558800" y="3629025"/>
          <p14:tracePt t="51162" x="558800" y="3636963"/>
          <p14:tracePt t="51169" x="558800" y="3644900"/>
          <p14:tracePt t="51174" x="558800" y="3652838"/>
          <p14:tracePt t="51178" x="550863" y="3652838"/>
          <p14:tracePt t="51180" x="550863" y="3660775"/>
          <p14:tracePt t="51185" x="550863" y="3668713"/>
          <p14:tracePt t="51191" x="550863" y="3676650"/>
          <p14:tracePt t="51194" x="550863" y="3684588"/>
          <p14:tracePt t="51198" x="550863" y="3692525"/>
          <p14:tracePt t="51202" x="550863" y="3700463"/>
          <p14:tracePt t="51204" x="550863" y="3708400"/>
          <p14:tracePt t="51210" x="550863" y="3716338"/>
          <p14:tracePt t="51214" x="550863" y="3724275"/>
          <p14:tracePt t="51220" x="550863" y="3732213"/>
          <p14:tracePt t="51224" x="550863" y="3740150"/>
          <p14:tracePt t="51232" x="550863" y="3748088"/>
          <p14:tracePt t="51239" x="550863" y="3756025"/>
          <p14:tracePt t="51242" x="550863" y="3763963"/>
          <p14:tracePt t="51248" x="550863" y="3771900"/>
          <p14:tracePt t="51254" x="550863" y="3779838"/>
          <p14:tracePt t="51260" x="550863" y="3787775"/>
          <p14:tracePt t="51269" x="550863" y="3795713"/>
          <p14:tracePt t="51274" x="550863" y="3803650"/>
          <p14:tracePt t="51285" x="550863" y="3811588"/>
          <p14:tracePt t="51293" x="550863" y="3819525"/>
          <p14:tracePt t="51302" x="550863" y="3827463"/>
          <p14:tracePt t="51310" x="550863" y="3835400"/>
          <p14:tracePt t="51319" x="558800" y="3843338"/>
          <p14:tracePt t="51322" x="558800" y="3851275"/>
          <p14:tracePt t="51326" x="558800" y="3859213"/>
          <p14:tracePt t="51330" x="558800" y="3867150"/>
          <p14:tracePt t="51335" x="558800" y="3875088"/>
          <p14:tracePt t="51341" x="558800" y="3883025"/>
          <p14:tracePt t="51343" x="566738" y="3883025"/>
          <p14:tracePt t="51346" x="566738" y="3890963"/>
          <p14:tracePt t="51355" x="566738" y="3898900"/>
          <p14:tracePt t="51362" x="566738" y="3906838"/>
          <p14:tracePt t="54371" x="566738" y="3898900"/>
          <p14:tracePt t="54376" x="558800" y="3890963"/>
          <p14:tracePt t="54385" x="558800" y="3883025"/>
          <p14:tracePt t="54392" x="558800" y="3875088"/>
          <p14:tracePt t="54402" x="550863" y="3875088"/>
          <p14:tracePt t="54408" x="550863" y="3867150"/>
          <p14:tracePt t="54420" x="550863" y="3859213"/>
          <p14:tracePt t="54428" x="550863" y="3851275"/>
          <p14:tracePt t="54438" x="550863" y="3843338"/>
          <p14:tracePt t="54453" x="550863" y="3835400"/>
          <p14:tracePt t="54456" x="542925" y="3835400"/>
          <p14:tracePt t="54466" x="542925" y="3827463"/>
          <p14:tracePt t="54474" x="542925" y="3819525"/>
          <p14:tracePt t="54478" x="542925" y="3811588"/>
          <p14:tracePt t="54482" x="542925" y="3803650"/>
          <p14:tracePt t="54485" x="542925" y="3795713"/>
          <p14:tracePt t="54488" x="542925" y="3787775"/>
          <p14:tracePt t="54492" x="542925" y="3779838"/>
          <p14:tracePt t="54496" x="534988" y="3771900"/>
          <p14:tracePt t="54498" x="534988" y="3763963"/>
          <p14:tracePt t="54502" x="534988" y="3748088"/>
          <p14:tracePt t="54504" x="534988" y="3740150"/>
          <p14:tracePt t="54508" x="534988" y="3732213"/>
          <p14:tracePt t="54512" x="534988" y="3724275"/>
          <p14:tracePt t="54514" x="534988" y="3716338"/>
          <p14:tracePt t="54516" x="534988" y="3708400"/>
          <p14:tracePt t="54520" x="534988" y="3700463"/>
          <p14:tracePt t="54522" x="534988" y="3692525"/>
          <p14:tracePt t="54524" x="534988" y="3684588"/>
          <p14:tracePt t="54526" x="534988" y="3676650"/>
          <p14:tracePt t="54528" x="534988" y="3668713"/>
          <p14:tracePt t="54532" x="534988" y="3660775"/>
          <p14:tracePt t="54535" x="534988" y="3652838"/>
          <p14:tracePt t="54537" x="534988" y="3644900"/>
          <p14:tracePt t="54538" x="534988" y="3636963"/>
          <p14:tracePt t="54541" x="534988" y="3629025"/>
          <p14:tracePt t="54542" x="534988" y="3621088"/>
          <p14:tracePt t="54544" x="534988" y="3613150"/>
          <p14:tracePt t="54548" x="534988" y="3605213"/>
          <p14:tracePt t="54553" x="534988" y="3587750"/>
          <p14:tracePt t="54556" x="534988" y="3571875"/>
          <p14:tracePt t="54558" x="534988" y="3563938"/>
          <p14:tracePt t="54560" x="534988" y="3556000"/>
          <p14:tracePt t="54562" x="527050" y="3548063"/>
          <p14:tracePt t="54564" x="527050" y="3540125"/>
          <p14:tracePt t="54569" x="527050" y="3532188"/>
          <p14:tracePt t="54572" x="527050" y="3524250"/>
          <p14:tracePt t="54574" x="527050" y="3516313"/>
          <p14:tracePt t="54576" x="527050" y="3508375"/>
          <p14:tracePt t="54578" x="527050" y="3500438"/>
          <p14:tracePt t="54582" x="527050" y="3492500"/>
          <p14:tracePt t="54585" x="527050" y="3484563"/>
          <p14:tracePt t="54589" x="527050" y="3476625"/>
          <p14:tracePt t="54592" x="527050" y="3468688"/>
          <p14:tracePt t="54595" x="527050" y="3460750"/>
          <p14:tracePt t="54603" x="534988" y="3444875"/>
          <p14:tracePt t="54605" x="534988" y="3436938"/>
          <p14:tracePt t="54608" x="534988" y="3429000"/>
          <p14:tracePt t="54612" x="534988" y="3421063"/>
          <p14:tracePt t="54615" x="534988" y="3413125"/>
          <p14:tracePt t="54619" x="542925" y="3405188"/>
          <p14:tracePt t="54621" x="542925" y="3397250"/>
          <p14:tracePt t="54624" x="542925" y="3389313"/>
          <p14:tracePt t="54630" x="542925" y="3381375"/>
          <p14:tracePt t="54636" x="550863" y="3373438"/>
          <p14:tracePt t="54640" x="550863" y="3365500"/>
          <p14:tracePt t="54646" x="550863" y="3357563"/>
          <p14:tracePt t="54648" x="558800" y="3357563"/>
          <p14:tracePt t="54652" x="558800" y="3349625"/>
          <p14:tracePt t="54656" x="566738" y="3341688"/>
          <p14:tracePt t="54660" x="566738" y="3333750"/>
          <p14:tracePt t="54664" x="574675" y="3325813"/>
          <p14:tracePt t="54670" x="574675" y="3317875"/>
          <p14:tracePt t="54671" x="574675" y="3309938"/>
          <p14:tracePt t="54673" x="582613" y="3309938"/>
          <p14:tracePt t="54675" x="582613" y="3302000"/>
          <p14:tracePt t="54678" x="590550" y="3294063"/>
          <p14:tracePt t="54682" x="590550" y="3286125"/>
          <p14:tracePt t="54686" x="598488" y="3278188"/>
          <p14:tracePt t="54690" x="598488" y="3270250"/>
          <p14:tracePt t="54692" x="606425" y="3270250"/>
          <p14:tracePt t="54696" x="606425" y="3262313"/>
          <p14:tracePt t="54703" x="614363" y="3262313"/>
          <p14:tracePt t="54705" x="614363" y="3252788"/>
          <p14:tracePt t="54867" x="622300" y="3252788"/>
          <p14:tracePt t="55073" x="622300" y="3244850"/>
          <p14:tracePt t="55078" x="622300" y="3236913"/>
          <p14:tracePt t="55086" x="622300" y="3228975"/>
          <p14:tracePt t="55092" x="622300" y="3221038"/>
          <p14:tracePt t="55098" x="622300" y="3213100"/>
          <p14:tracePt t="55104" x="622300" y="3205163"/>
          <p14:tracePt t="55108" x="630238" y="3205163"/>
          <p14:tracePt t="56775" x="630238" y="3197225"/>
          <p14:tracePt t="56799" x="630238" y="3189288"/>
          <p14:tracePt t="56807" x="630238" y="3181350"/>
          <p14:tracePt t="56812" x="630238" y="3173413"/>
          <p14:tracePt t="56819" x="638175" y="3165475"/>
          <p14:tracePt t="56826" x="638175" y="3157538"/>
          <p14:tracePt t="56838" x="638175" y="3149600"/>
          <p14:tracePt t="56845" x="638175" y="3141663"/>
          <p14:tracePt t="56857" x="638175" y="3133725"/>
          <p14:tracePt t="56866" x="638175" y="3125788"/>
          <p14:tracePt t="56872" x="646113" y="3117850"/>
          <p14:tracePt t="56876" x="646113" y="3109913"/>
          <p14:tracePt t="56879" x="646113" y="3101975"/>
          <p14:tracePt t="56883" x="646113" y="3094038"/>
          <p14:tracePt t="56886" x="638175" y="3094038"/>
          <p14:tracePt t="56889" x="638175" y="3086100"/>
          <p14:tracePt t="56891" x="638175" y="3078163"/>
          <p14:tracePt t="56898" x="638175" y="3070225"/>
          <p14:tracePt t="56903" x="638175" y="3062288"/>
          <p14:tracePt t="56907" x="638175" y="3054350"/>
          <p14:tracePt t="56910" x="630238" y="3054350"/>
          <p14:tracePt t="56913" x="630238" y="3046413"/>
          <p14:tracePt t="56920" x="630238" y="3038475"/>
          <p14:tracePt t="56925" x="630238" y="3030538"/>
          <p14:tracePt t="56934" x="630238" y="3022600"/>
          <p14:tracePt t="56939" x="630238" y="3014663"/>
          <p14:tracePt t="56941" x="622300" y="3014663"/>
          <p14:tracePt t="56949" x="622300" y="3006725"/>
          <p14:tracePt t="56968" x="622300" y="2998788"/>
          <p14:tracePt t="57122" x="622300" y="3006725"/>
          <p14:tracePt t="57142" x="622300" y="3014663"/>
          <p14:tracePt t="57146" x="614363" y="3014663"/>
          <p14:tracePt t="57153" x="614363" y="3022600"/>
          <p14:tracePt t="57161" x="614363" y="3030538"/>
          <p14:tracePt t="57163" x="606425" y="3030538"/>
          <p14:tracePt t="57169" x="606425" y="3038475"/>
          <p14:tracePt t="57176" x="606425" y="3046413"/>
          <p14:tracePt t="57178" x="598488" y="3046413"/>
          <p14:tracePt t="57182" x="598488" y="3054350"/>
          <p14:tracePt t="57189" x="598488" y="3062288"/>
          <p14:tracePt t="57195" x="590550" y="3062288"/>
          <p14:tracePt t="57197" x="590550" y="3070225"/>
          <p14:tracePt t="57204" x="590550" y="3078163"/>
          <p14:tracePt t="57210" x="582613" y="3086100"/>
          <p14:tracePt t="57216" x="582613" y="3094038"/>
          <p14:tracePt t="57223" x="582613" y="3101975"/>
          <p14:tracePt t="57229" x="574675" y="3101975"/>
          <p14:tracePt t="57231" x="574675" y="3109913"/>
          <p14:tracePt t="57244" x="574675" y="3117850"/>
          <p14:tracePt t="57411" x="574675" y="3125788"/>
          <p14:tracePt t="57420" x="574675" y="3133725"/>
          <p14:tracePt t="57424" x="566738" y="3133725"/>
          <p14:tracePt t="57427" x="566738" y="3141663"/>
          <p14:tracePt t="57432" x="566738" y="3149600"/>
          <p14:tracePt t="57438" x="566738" y="3157538"/>
          <p14:tracePt t="57444" x="566738" y="3165475"/>
          <p14:tracePt t="57452" x="566738" y="3173413"/>
          <p14:tracePt t="57454" x="566738" y="3181350"/>
          <p14:tracePt t="57457" x="574675" y="3181350"/>
          <p14:tracePt t="57459" x="574675" y="3189288"/>
          <p14:tracePt t="57463" x="574675" y="3197225"/>
          <p14:tracePt t="57468" x="574675" y="3205163"/>
          <p14:tracePt t="57470" x="582613" y="3205163"/>
          <p14:tracePt t="57472" x="582613" y="3213100"/>
          <p14:tracePt t="57474" x="582613" y="3221038"/>
          <p14:tracePt t="57477" x="582613" y="3228975"/>
          <p14:tracePt t="57478" x="590550" y="3228975"/>
          <p14:tracePt t="57480" x="590550" y="3236913"/>
          <p14:tracePt t="57485" x="590550" y="3244850"/>
          <p14:tracePt t="57488" x="598488" y="3252788"/>
          <p14:tracePt t="57492" x="598488" y="3262313"/>
          <p14:tracePt t="57494" x="606425" y="3270250"/>
          <p14:tracePt t="57497" x="606425" y="3278188"/>
          <p14:tracePt t="57499" x="614363" y="3278188"/>
          <p14:tracePt t="57502" x="614363" y="3286125"/>
          <p14:tracePt t="57505" x="622300" y="3294063"/>
          <p14:tracePt t="57508" x="622300" y="3302000"/>
          <p14:tracePt t="57510" x="630238" y="3302000"/>
          <p14:tracePt t="57512" x="630238" y="3309938"/>
          <p14:tracePt t="57514" x="638175" y="3309938"/>
          <p14:tracePt t="57516" x="638175" y="3317875"/>
          <p14:tracePt t="57519" x="646113" y="3317875"/>
          <p14:tracePt t="57522" x="646113" y="3325813"/>
          <p14:tracePt t="57524" x="654050" y="3325813"/>
          <p14:tracePt t="57526" x="661988" y="3333750"/>
          <p14:tracePt t="57529" x="669925" y="3341688"/>
          <p14:tracePt t="57534" x="677863" y="3341688"/>
          <p14:tracePt t="57536" x="677863" y="3349625"/>
          <p14:tracePt t="57541" x="685800" y="3349625"/>
          <p14:tracePt t="57542" x="693738" y="3357563"/>
          <p14:tracePt t="57544" x="701675" y="3357563"/>
          <p14:tracePt t="57546" x="709613" y="3357563"/>
          <p14:tracePt t="57548" x="709613" y="3365500"/>
          <p14:tracePt t="57552" x="717550" y="3365500"/>
          <p14:tracePt t="57555" x="725488" y="3365500"/>
          <p14:tracePt t="57559" x="733425" y="3373438"/>
          <p14:tracePt t="57561" x="741363" y="3373438"/>
          <p14:tracePt t="57563" x="749300" y="3373438"/>
          <p14:tracePt t="57569" x="757238" y="3381375"/>
          <p14:tracePt t="57574" x="773113" y="3381375"/>
          <p14:tracePt t="57576" x="781050" y="3381375"/>
          <p14:tracePt t="57580" x="788988" y="3381375"/>
          <p14:tracePt t="57585" x="796925" y="3381375"/>
          <p14:tracePt t="57588" x="804863" y="3389313"/>
          <p14:tracePt t="57590" x="812800" y="3389313"/>
          <p14:tracePt t="57595" x="820738" y="3389313"/>
          <p14:tracePt t="57599" x="828675" y="3389313"/>
          <p14:tracePt t="57603" x="836613" y="3389313"/>
          <p14:tracePt t="57607" x="844550" y="3389313"/>
          <p14:tracePt t="57612" x="852488" y="3389313"/>
          <p14:tracePt t="57614" x="852488" y="3397250"/>
          <p14:tracePt t="57616" x="860425" y="3397250"/>
          <p14:tracePt t="57620" x="868363" y="3397250"/>
          <p14:tracePt t="57624" x="877888" y="3397250"/>
          <p14:tracePt t="57629" x="885825" y="3397250"/>
          <p14:tracePt t="57633" x="893763" y="3397250"/>
          <p14:tracePt t="57637" x="901700" y="3397250"/>
          <p14:tracePt t="57641" x="909638" y="3397250"/>
          <p14:tracePt t="57645" x="917575" y="3397250"/>
          <p14:tracePt t="57649" x="925513" y="3397250"/>
          <p14:tracePt t="57654" x="933450" y="3397250"/>
          <p14:tracePt t="57659" x="941388" y="3397250"/>
          <p14:tracePt t="57663" x="949325" y="3397250"/>
          <p14:tracePt t="57670" x="957263" y="3397250"/>
          <p14:tracePt t="57675" x="965200" y="3397250"/>
          <p14:tracePt t="57686" x="973138" y="3397250"/>
          <p14:tracePt t="57707" x="981075" y="3397250"/>
          <p14:tracePt t="57724" x="981075" y="3389313"/>
          <p14:tracePt t="57726" x="989013" y="3389313"/>
          <p14:tracePt t="57735" x="996950" y="3389313"/>
          <p14:tracePt t="57743" x="1004888" y="3389313"/>
          <p14:tracePt t="57746" x="1004888" y="3381375"/>
          <p14:tracePt t="57752" x="1012825" y="3381375"/>
          <p14:tracePt t="57756" x="1020763" y="3381375"/>
          <p14:tracePt t="57763" x="1020763" y="3373438"/>
          <p14:tracePt t="57765" x="1028700" y="3373438"/>
          <p14:tracePt t="57775" x="1036638" y="3365500"/>
          <p14:tracePt t="57787" x="1044575" y="3365500"/>
          <p14:tracePt t="57790" x="1044575" y="3357563"/>
          <p14:tracePt t="57806" x="1052513" y="3349625"/>
          <p14:tracePt t="57830" x="1052513" y="3341688"/>
          <p14:tracePt t="57831" x="1060450" y="3341688"/>
          <p14:tracePt t="57852" x="1060450" y="3333750"/>
          <p14:tracePt t="57869" x="1068388" y="3333750"/>
          <p14:tracePt t="57879" x="1068388" y="3325813"/>
          <p14:tracePt t="57899" x="1068388" y="3317875"/>
          <p14:tracePt t="57920" x="1068388" y="3309938"/>
          <p14:tracePt t="57926" x="1076325" y="3309938"/>
          <p14:tracePt t="57936" x="1076325" y="3302000"/>
          <p14:tracePt t="57947" x="1076325" y="3294063"/>
          <p14:tracePt t="57970" x="1076325" y="3286125"/>
          <p14:tracePt t="58099" x="1076325" y="3278188"/>
          <p14:tracePt t="58388" x="1076325" y="3286125"/>
          <p14:tracePt t="58398" x="1076325" y="3294063"/>
          <p14:tracePt t="58403" x="1076325" y="3302000"/>
          <p14:tracePt t="58410" x="1076325" y="3309938"/>
          <p14:tracePt t="58415" x="1076325" y="3317875"/>
          <p14:tracePt t="58419" x="1084263" y="3317875"/>
          <p14:tracePt t="58420" x="1084263" y="3325813"/>
          <p14:tracePt t="58426" x="1084263" y="3333750"/>
          <p14:tracePt t="58435" x="1092200" y="3341688"/>
          <p14:tracePt t="58443" x="1092200" y="3349625"/>
          <p14:tracePt t="58449" x="1100138" y="3349625"/>
          <p14:tracePt t="58452" x="1100138" y="3357563"/>
          <p14:tracePt t="58460" x="1108075" y="3357563"/>
          <p14:tracePt t="58464" x="1108075" y="3365500"/>
          <p14:tracePt t="58471" x="1116013" y="3365500"/>
          <p14:tracePt t="58474" x="1116013" y="3373438"/>
          <p14:tracePt t="58477" x="1123950" y="3373438"/>
          <p14:tracePt t="58484" x="1131888" y="3381375"/>
          <p14:tracePt t="58488" x="1139825" y="3381375"/>
          <p14:tracePt t="58491" x="1147763" y="3381375"/>
          <p14:tracePt t="58494" x="1147763" y="3389313"/>
          <p14:tracePt t="58497" x="1155700" y="3389313"/>
          <p14:tracePt t="58502" x="1163638" y="3397250"/>
          <p14:tracePt t="58504" x="1171575" y="3397250"/>
          <p14:tracePt t="58508" x="1179513" y="3397250"/>
          <p14:tracePt t="58511" x="1179513" y="3405188"/>
          <p14:tracePt t="58513" x="1187450" y="3405188"/>
          <p14:tracePt t="58519" x="1195388" y="3413125"/>
          <p14:tracePt t="58521" x="1203325" y="3413125"/>
          <p14:tracePt t="58525" x="1211263" y="3421063"/>
          <p14:tracePt t="58528" x="1220788" y="3421063"/>
          <p14:tracePt t="58530" x="1228725" y="3421063"/>
          <p14:tracePt t="58532" x="1228725" y="3429000"/>
          <p14:tracePt t="58535" x="1236663" y="3429000"/>
          <p14:tracePt t="58539" x="1244600" y="3436938"/>
          <p14:tracePt t="58540" x="1252538" y="3436938"/>
          <p14:tracePt t="58542" x="1260475" y="3436938"/>
          <p14:tracePt t="58544" x="1260475" y="3444875"/>
          <p14:tracePt t="58546" x="1268413" y="3444875"/>
          <p14:tracePt t="58548" x="1276350" y="3444875"/>
          <p14:tracePt t="58552" x="1284288" y="3452813"/>
          <p14:tracePt t="58555" x="1292225" y="3452813"/>
          <p14:tracePt t="58556" x="1300163" y="3452813"/>
          <p14:tracePt t="58559" x="1308100" y="3460750"/>
          <p14:tracePt t="58561" x="1316038" y="3460750"/>
          <p14:tracePt t="58564" x="1323975" y="3460750"/>
          <p14:tracePt t="58566" x="1331913" y="3468688"/>
          <p14:tracePt t="58569" x="1339850" y="3468688"/>
          <p14:tracePt t="58575" x="1363663" y="3468688"/>
          <p14:tracePt t="58576" x="1371600" y="3476625"/>
          <p14:tracePt t="58579" x="1379538" y="3476625"/>
          <p14:tracePt t="58581" x="1387475" y="3476625"/>
          <p14:tracePt t="58583" x="1395413" y="3476625"/>
          <p14:tracePt t="58586" x="1403350" y="3484563"/>
          <p14:tracePt t="58588" x="1411288" y="3484563"/>
          <p14:tracePt t="58590" x="1419225" y="3484563"/>
          <p14:tracePt t="58591" x="1427163" y="3484563"/>
          <p14:tracePt t="58593" x="1435100" y="3484563"/>
          <p14:tracePt t="58595" x="1450975" y="3484563"/>
          <p14:tracePt t="58599" x="1458913" y="3484563"/>
          <p14:tracePt t="58602" x="1466850" y="3492500"/>
          <p14:tracePt t="58604" x="1474788" y="3492500"/>
          <p14:tracePt t="58606" x="1482725" y="3492500"/>
          <p14:tracePt t="58607" x="1490663" y="3492500"/>
          <p14:tracePt t="58609" x="1498600" y="3492500"/>
          <p14:tracePt t="58611" x="1506538" y="3492500"/>
          <p14:tracePt t="58613" x="1514475" y="3492500"/>
          <p14:tracePt t="58615" x="1522413" y="3492500"/>
          <p14:tracePt t="58620" x="1538288" y="3492500"/>
          <p14:tracePt t="58622" x="1554163" y="3492500"/>
          <p14:tracePt t="58623" x="1562100" y="3492500"/>
          <p14:tracePt t="58625" x="1571625" y="3492500"/>
          <p14:tracePt t="58627" x="1579563" y="3492500"/>
          <p14:tracePt t="58630" x="1595438" y="3492500"/>
          <p14:tracePt t="58632" x="1603375" y="3492500"/>
          <p14:tracePt t="58635" x="1611313" y="3492500"/>
          <p14:tracePt t="58637" x="1619250" y="3492500"/>
          <p14:tracePt t="58638" x="1627188" y="3492500"/>
          <p14:tracePt t="58640" x="1643063" y="3492500"/>
          <p14:tracePt t="58642" x="1651000" y="3492500"/>
          <p14:tracePt t="58644" x="1658938" y="3492500"/>
          <p14:tracePt t="58647" x="1674813" y="3492500"/>
          <p14:tracePt t="58649" x="1682750" y="3492500"/>
          <p14:tracePt t="58652" x="1690688" y="3492500"/>
          <p14:tracePt t="58653" x="1706563" y="3492500"/>
          <p14:tracePt t="58655" x="1714500" y="3492500"/>
          <p14:tracePt t="58657" x="1722438" y="3492500"/>
          <p14:tracePt t="58659" x="1730375" y="3492500"/>
          <p14:tracePt t="58661" x="1746250" y="3492500"/>
          <p14:tracePt t="58664" x="1762125" y="3492500"/>
          <p14:tracePt t="58666" x="1770063" y="3492500"/>
          <p14:tracePt t="58669" x="1778000" y="3492500"/>
          <p14:tracePt t="58670" x="1793875" y="3492500"/>
          <p14:tracePt t="58672" x="1801813" y="3492500"/>
          <p14:tracePt t="58674" x="1809750" y="3492500"/>
          <p14:tracePt t="58676" x="1825625" y="3492500"/>
          <p14:tracePt t="58678" x="1833563" y="3492500"/>
          <p14:tracePt t="58681" x="1849438" y="3492500"/>
          <p14:tracePt t="58684" x="1857375" y="3492500"/>
          <p14:tracePt t="58686" x="1873250" y="3492500"/>
          <p14:tracePt t="58687" x="1881188" y="3492500"/>
          <p14:tracePt t="58689" x="1889125" y="3492500"/>
          <p14:tracePt t="58691" x="1897063" y="3492500"/>
          <p14:tracePt t="58693" x="1912938" y="3492500"/>
          <p14:tracePt t="58695" x="1922463" y="3492500"/>
          <p14:tracePt t="58697" x="1938338" y="3492500"/>
          <p14:tracePt t="58699" x="1946275" y="3492500"/>
          <p14:tracePt t="58702" x="1954213" y="3500438"/>
          <p14:tracePt t="58704" x="1962150" y="3500438"/>
          <p14:tracePt t="58705" x="1970088" y="3500438"/>
          <p14:tracePt t="58707" x="1985963" y="3500438"/>
          <p14:tracePt t="58709" x="1993900" y="3492500"/>
          <p14:tracePt t="58712" x="2001838" y="3492500"/>
          <p14:tracePt t="58713" x="2009775" y="3492500"/>
          <p14:tracePt t="58715" x="2017713" y="3492500"/>
          <p14:tracePt t="58719" x="2025650" y="3492500"/>
          <p14:tracePt t="58720" x="2033588" y="3492500"/>
          <p14:tracePt t="58721" x="2041525" y="3492500"/>
          <p14:tracePt t="58723" x="2049463" y="3492500"/>
          <p14:tracePt t="58725" x="2065338" y="3492500"/>
          <p14:tracePt t="58727" x="2073275" y="3492500"/>
          <p14:tracePt t="58729" x="2081213" y="3492500"/>
          <p14:tracePt t="58732" x="2097088" y="3492500"/>
          <p14:tracePt t="58735" x="2105025" y="3492500"/>
          <p14:tracePt t="58737" x="2112963" y="3492500"/>
          <p14:tracePt t="58738" x="2128838" y="3484563"/>
          <p14:tracePt t="58740" x="2136775" y="3484563"/>
          <p14:tracePt t="58742" x="2144713" y="3484563"/>
          <p14:tracePt t="58744" x="2160588" y="3484563"/>
          <p14:tracePt t="58746" x="2168525" y="3484563"/>
          <p14:tracePt t="58748" x="2176463" y="3484563"/>
          <p14:tracePt t="58753" x="2200275" y="3484563"/>
          <p14:tracePt t="58754" x="2208213" y="3484563"/>
          <p14:tracePt t="58756" x="2224088" y="3484563"/>
          <p14:tracePt t="58759" x="2232025" y="3484563"/>
          <p14:tracePt t="58760" x="2239963" y="3484563"/>
          <p14:tracePt t="58762" x="2247900" y="3484563"/>
          <p14:tracePt t="58764" x="2265363" y="3484563"/>
          <p14:tracePt t="58766" x="2273300" y="3484563"/>
          <p14:tracePt t="58769" x="2281238" y="3484563"/>
          <p14:tracePt t="58771" x="2289175" y="3484563"/>
          <p14:tracePt t="58773" x="2305050" y="3484563"/>
          <p14:tracePt t="58775" x="2312988" y="3484563"/>
          <p14:tracePt t="58776" x="2320925" y="3484563"/>
          <p14:tracePt t="58778" x="2328863" y="3484563"/>
          <p14:tracePt t="58780" x="2336800" y="3484563"/>
          <p14:tracePt t="58783" x="2352675" y="3484563"/>
          <p14:tracePt t="58786" x="2360613" y="3484563"/>
          <p14:tracePt t="58787" x="2376488" y="3484563"/>
          <p14:tracePt t="58790" x="2384425" y="3484563"/>
          <p14:tracePt t="58791" x="2392363" y="3484563"/>
          <p14:tracePt t="58793" x="2400300" y="3484563"/>
          <p14:tracePt t="58795" x="2408238" y="3484563"/>
          <p14:tracePt t="58797" x="2424113" y="3484563"/>
          <p14:tracePt t="58802" x="2439988" y="3484563"/>
          <p14:tracePt t="58805" x="2447925" y="3484563"/>
          <p14:tracePt t="58807" x="2455863" y="3484563"/>
          <p14:tracePt t="58808" x="2471738" y="3484563"/>
          <p14:tracePt t="58810" x="2479675" y="3484563"/>
          <p14:tracePt t="58812" x="2487613" y="3484563"/>
          <p14:tracePt t="58814" x="2495550" y="3492500"/>
          <p14:tracePt t="58820" x="2519363" y="3492500"/>
          <p14:tracePt t="58822" x="2527300" y="3500438"/>
          <p14:tracePt t="58824" x="2535238" y="3500438"/>
          <p14:tracePt t="58825" x="2543175" y="3500438"/>
          <p14:tracePt t="58827" x="2551113" y="3500438"/>
          <p14:tracePt t="58829" x="2559050" y="3500438"/>
          <p14:tracePt t="58831" x="2566988" y="3500438"/>
          <p14:tracePt t="58835" x="2582863" y="3500438"/>
          <p14:tracePt t="58839" x="2598738" y="3508375"/>
          <p14:tracePt t="58841" x="2606675" y="3508375"/>
          <p14:tracePt t="58842" x="2616200" y="3508375"/>
          <p14:tracePt t="58844" x="2624138" y="3508375"/>
          <p14:tracePt t="58846" x="2632075" y="3508375"/>
          <p14:tracePt t="58848" x="2647950" y="3508375"/>
          <p14:tracePt t="58854" x="2671763" y="3508375"/>
          <p14:tracePt t="58855" x="2679700" y="3508375"/>
          <p14:tracePt t="58857" x="2695575" y="3508375"/>
          <p14:tracePt t="58859" x="2703513" y="3508375"/>
          <p14:tracePt t="58861" x="2719388" y="3508375"/>
          <p14:tracePt t="58863" x="2727325" y="3508375"/>
          <p14:tracePt t="58865" x="2735263" y="3508375"/>
          <p14:tracePt t="58869" x="2759075" y="3508375"/>
          <p14:tracePt t="58870" x="2767013" y="3508375"/>
          <p14:tracePt t="58872" x="2774950" y="3516313"/>
          <p14:tracePt t="58874" x="2782888" y="3516313"/>
          <p14:tracePt t="58876" x="2798763" y="3516313"/>
          <p14:tracePt t="58878" x="2806700" y="3516313"/>
          <p14:tracePt t="58880" x="2814638" y="3516313"/>
          <p14:tracePt t="58882" x="2822575" y="3516313"/>
          <p14:tracePt t="58885" x="2838450" y="3516313"/>
          <p14:tracePt t="58887" x="2846388" y="3516313"/>
          <p14:tracePt t="58888" x="2854325" y="3516313"/>
          <p14:tracePt t="58890" x="2862263" y="3516313"/>
          <p14:tracePt t="58892" x="2870200" y="3516313"/>
          <p14:tracePt t="58894" x="2878138" y="3516313"/>
          <p14:tracePt t="58896" x="2886075" y="3516313"/>
          <p14:tracePt t="58898" x="2901950" y="3508375"/>
          <p14:tracePt t="58902" x="2909888" y="3508375"/>
          <p14:tracePt t="58904" x="2917825" y="3508375"/>
          <p14:tracePt t="58905" x="2925763" y="3508375"/>
          <p14:tracePt t="58906" x="2933700" y="3508375"/>
          <p14:tracePt t="58908" x="2941638" y="3508375"/>
          <p14:tracePt t="58910" x="2949575" y="3508375"/>
          <p14:tracePt t="58912" x="2967038" y="3508375"/>
          <p14:tracePt t="58914" x="2974975" y="3508375"/>
          <p14:tracePt t="58916" x="2982913" y="3508375"/>
          <p14:tracePt t="58920" x="2998788" y="3508375"/>
          <p14:tracePt t="58921" x="3006725" y="3508375"/>
          <p14:tracePt t="58923" x="3014663" y="3508375"/>
          <p14:tracePt t="58925" x="3022600" y="3508375"/>
          <p14:tracePt t="58927" x="3038475" y="3508375"/>
          <p14:tracePt t="58930" x="3046413" y="3508375"/>
          <p14:tracePt t="58931" x="3054350" y="3508375"/>
          <p14:tracePt t="58934" x="3062288" y="3500438"/>
          <p14:tracePt t="58937" x="3078163" y="3500438"/>
          <p14:tracePt t="58938" x="3086100" y="3500438"/>
          <p14:tracePt t="58940" x="3094038" y="3500438"/>
          <p14:tracePt t="58942" x="3109913" y="3500438"/>
          <p14:tracePt t="58945" x="3117850" y="3492500"/>
          <p14:tracePt t="58947" x="3125788" y="3492500"/>
          <p14:tracePt t="58948" x="3133725" y="3492500"/>
          <p14:tracePt t="58952" x="3141663" y="3492500"/>
          <p14:tracePt t="58954" x="3157538" y="3492500"/>
          <p14:tracePt t="58971" x="3228975" y="3476625"/>
          <p14:tracePt t="58973" x="3236913" y="3476625"/>
          <p14:tracePt t="58975" x="3244850" y="3468688"/>
          <p14:tracePt t="58976" x="3252788" y="3468688"/>
          <p14:tracePt t="58980" x="3260725" y="3460750"/>
          <p14:tracePt t="58982" x="3268663" y="3460750"/>
          <p14:tracePt t="58985" x="3276600" y="3460750"/>
          <p14:tracePt t="58987" x="3292475" y="3452813"/>
          <p14:tracePt t="58991" x="3300413" y="3444875"/>
          <p14:tracePt t="58994" x="3308350" y="3444875"/>
          <p14:tracePt t="58995" x="3317875" y="3444875"/>
          <p14:tracePt t="58997" x="3325813" y="3436938"/>
          <p14:tracePt t="59002" x="3333750" y="3429000"/>
          <p14:tracePt t="59005" x="3341688" y="3429000"/>
          <p14:tracePt t="59007" x="3349625" y="3429000"/>
          <p14:tracePt t="59008" x="3349625" y="3421063"/>
          <p14:tracePt t="59010" x="3357563" y="3421063"/>
          <p14:tracePt t="59014" x="3365500" y="3413125"/>
          <p14:tracePt t="59019" x="3373438" y="3413125"/>
          <p14:tracePt t="59023" x="3381375" y="3405188"/>
          <p14:tracePt t="59025" x="3381375" y="3397250"/>
          <p14:tracePt t="59029" x="3389313" y="3397250"/>
          <p14:tracePt t="59033" x="3389313" y="3389313"/>
          <p14:tracePt t="59039" x="3397250" y="3389313"/>
          <p14:tracePt t="59042" x="3397250" y="3381375"/>
          <p14:tracePt t="59052" x="3397250" y="3373438"/>
          <p14:tracePt t="59056" x="3405188" y="3373438"/>
          <p14:tracePt t="59062" x="3405188" y="3365500"/>
          <p14:tracePt t="59071" x="3413125" y="3357563"/>
          <p14:tracePt t="59076" x="3413125" y="3349625"/>
          <p14:tracePt t="59082" x="3413125" y="3341688"/>
          <p14:tracePt t="59085" x="3421063" y="3341688"/>
          <p14:tracePt t="59089" x="3421063" y="3333750"/>
          <p14:tracePt t="59093" x="3421063" y="3325813"/>
          <p14:tracePt t="59095" x="3429000" y="3325813"/>
          <p14:tracePt t="59097" x="3429000" y="3317875"/>
          <p14:tracePt t="59103" x="3429000" y="3309938"/>
          <p14:tracePt t="59106" x="3436938" y="3302000"/>
          <p14:tracePt t="59112" x="3436938" y="3294063"/>
          <p14:tracePt t="59119" x="3444875" y="3286125"/>
          <p14:tracePt t="59125" x="3444875" y="3278188"/>
          <p14:tracePt t="59131" x="3444875" y="3270250"/>
          <p14:tracePt t="59137" x="3444875" y="3262313"/>
          <p14:tracePt t="59139" x="3452813" y="3262313"/>
          <p14:tracePt t="59143" x="3452813" y="3252788"/>
          <p14:tracePt t="59149" x="3452813" y="3244850"/>
          <p14:tracePt t="59155" x="3452813" y="3236913"/>
          <p14:tracePt t="59161" x="3452813" y="3228975"/>
          <p14:tracePt t="59170" x="3460750" y="3221038"/>
          <p14:tracePt t="59171" x="3460750" y="3213100"/>
          <p14:tracePt t="59178" x="3460750" y="3205163"/>
          <p14:tracePt t="59185" x="3460750" y="3197225"/>
          <p14:tracePt t="59194" x="3460750" y="3189288"/>
          <p14:tracePt t="59203" x="3460750" y="3181350"/>
          <p14:tracePt t="59210" x="3460750" y="3173413"/>
          <p14:tracePt t="59212" x="3452813" y="3173413"/>
          <p14:tracePt t="59222" x="3452813" y="3165475"/>
          <p14:tracePt t="59237" x="3452813" y="3157538"/>
          <p14:tracePt t="59240" x="3444875" y="3157538"/>
          <p14:tracePt t="59246" x="3444875" y="3149600"/>
          <p14:tracePt t="59253" x="3436938" y="3149600"/>
          <p14:tracePt t="59256" x="3436938" y="3141663"/>
          <p14:tracePt t="59263" x="3429000" y="3141663"/>
          <p14:tracePt t="59265" x="3429000" y="3133725"/>
          <p14:tracePt t="59273" x="3421063" y="3125788"/>
          <p14:tracePt t="59279" x="3421063" y="3117850"/>
          <p14:tracePt t="59281" x="3413125" y="3117850"/>
          <p14:tracePt t="59289" x="3413125" y="3109913"/>
          <p14:tracePt t="59292" x="3405188" y="3109913"/>
          <p14:tracePt t="59297" x="3405188" y="3101975"/>
          <p14:tracePt t="59302" x="3397250" y="3101975"/>
          <p14:tracePt t="59305" x="3397250" y="3094038"/>
          <p14:tracePt t="59307" x="3389313" y="3094038"/>
          <p14:tracePt t="59310" x="3389313" y="3086100"/>
          <p14:tracePt t="59312" x="3381375" y="3086100"/>
          <p14:tracePt t="59314" x="3381375" y="3078163"/>
          <p14:tracePt t="59316" x="3373438" y="3078163"/>
          <p14:tracePt t="59322" x="3365500" y="3070225"/>
          <p14:tracePt t="59324" x="3357563" y="3062288"/>
          <p14:tracePt t="59327" x="3349625" y="3054350"/>
          <p14:tracePt t="59331" x="3341688" y="3046413"/>
          <p14:tracePt t="59334" x="3333750" y="3046413"/>
          <p14:tracePt t="59339" x="3325813" y="3038475"/>
          <p14:tracePt t="59341" x="3317875" y="3038475"/>
          <p14:tracePt t="59344" x="3308350" y="3030538"/>
          <p14:tracePt t="59346" x="3300413" y="3030538"/>
          <p14:tracePt t="59348" x="3292475" y="3022600"/>
          <p14:tracePt t="59353" x="3276600" y="3022600"/>
          <p14:tracePt t="59356" x="3268663" y="3014663"/>
          <p14:tracePt t="59358" x="3260725" y="3014663"/>
          <p14:tracePt t="59361" x="3244850" y="3006725"/>
          <p14:tracePt t="59363" x="3236913" y="3006725"/>
          <p14:tracePt t="59365" x="3228975" y="3006725"/>
          <p14:tracePt t="59369" x="3213100" y="2998788"/>
          <p14:tracePt t="59372" x="3205163" y="2998788"/>
          <p14:tracePt t="59373" x="3197225" y="2990850"/>
          <p14:tracePt t="59375" x="3189288" y="2990850"/>
          <p14:tracePt t="59378" x="3173413" y="2982913"/>
          <p14:tracePt t="59380" x="3165475" y="2982913"/>
          <p14:tracePt t="59382" x="3157538" y="2982913"/>
          <p14:tracePt t="59385" x="3149600" y="2982913"/>
          <p14:tracePt t="59387" x="3141663" y="2974975"/>
          <p14:tracePt t="59389" x="3133725" y="2974975"/>
          <p14:tracePt t="59390" x="3125788" y="2974975"/>
          <p14:tracePt t="59392" x="3117850" y="2974975"/>
          <p14:tracePt t="59395" x="3109913" y="2967038"/>
          <p14:tracePt t="59397" x="3101975" y="2967038"/>
          <p14:tracePt t="59402" x="3094038" y="2967038"/>
          <p14:tracePt t="59405" x="3086100" y="2967038"/>
          <p14:tracePt t="59406" x="3078163" y="2967038"/>
          <p14:tracePt t="59409" x="3070225" y="2959100"/>
          <p14:tracePt t="59412" x="3062288" y="2959100"/>
          <p14:tracePt t="59414" x="3054350" y="2959100"/>
          <p14:tracePt t="59416" x="3046413" y="2959100"/>
          <p14:tracePt t="59421" x="3038475" y="2959100"/>
          <p14:tracePt t="59422" x="3030538" y="2959100"/>
          <p14:tracePt t="59424" x="3022600" y="2959100"/>
          <p14:tracePt t="59426" x="3014663" y="2959100"/>
          <p14:tracePt t="59429" x="3006725" y="2951163"/>
          <p14:tracePt t="59431" x="2998788" y="2951163"/>
          <p14:tracePt t="59433" x="2990850" y="2951163"/>
          <p14:tracePt t="59436" x="2982913" y="2951163"/>
          <p14:tracePt t="59438" x="2974975" y="2951163"/>
          <p14:tracePt t="59439" x="2967038" y="2951163"/>
          <p14:tracePt t="59443" x="2957513" y="2951163"/>
          <p14:tracePt t="59446" x="2941638" y="2943225"/>
          <p14:tracePt t="59451" x="2933700" y="2943225"/>
          <p14:tracePt t="59453" x="2925763" y="2943225"/>
          <p14:tracePt t="59455" x="2917825" y="2943225"/>
          <p14:tracePt t="59456" x="2909888" y="2943225"/>
          <p14:tracePt t="59462" x="2901950" y="2943225"/>
          <p14:tracePt t="59463" x="2894013" y="2943225"/>
          <p14:tracePt t="59466" x="2886075" y="2943225"/>
          <p14:tracePt t="59470" x="2878138" y="2943225"/>
          <p14:tracePt t="59474" x="2870200" y="2943225"/>
          <p14:tracePt t="59476" x="2862263" y="2943225"/>
          <p14:tracePt t="59480" x="2854325" y="2943225"/>
          <p14:tracePt t="59485" x="2846388" y="2943225"/>
          <p14:tracePt t="59486" x="2838450" y="2943225"/>
          <p14:tracePt t="59490" x="2830513" y="2943225"/>
          <p14:tracePt t="59493" x="2822575" y="2943225"/>
          <p14:tracePt t="59496" x="2806700" y="2943225"/>
          <p14:tracePt t="59503" x="2790825" y="2943225"/>
          <p14:tracePt t="59504" x="2782888" y="2943225"/>
          <p14:tracePt t="59508" x="2774950" y="2943225"/>
          <p14:tracePt t="59510" x="2767013" y="2943225"/>
          <p14:tracePt t="59512" x="2759075" y="2943225"/>
          <p14:tracePt t="59514" x="2751138" y="2943225"/>
          <p14:tracePt t="59519" x="2743200" y="2943225"/>
          <p14:tracePt t="59520" x="2735263" y="2943225"/>
          <p14:tracePt t="59522" x="2727325" y="2943225"/>
          <p14:tracePt t="59526" x="2719388" y="2943225"/>
          <p14:tracePt t="59531" x="2711450" y="2943225"/>
          <p14:tracePt t="59533" x="2703513" y="2943225"/>
          <p14:tracePt t="59537" x="2695575" y="2943225"/>
          <p14:tracePt t="59540" x="2687638" y="2943225"/>
          <p14:tracePt t="59543" x="2679700" y="2943225"/>
          <p14:tracePt t="59547" x="2671763" y="2943225"/>
          <p14:tracePt t="59549" x="2663825" y="2943225"/>
          <p14:tracePt t="59552" x="2655888" y="2943225"/>
          <p14:tracePt t="59555" x="2647950" y="2943225"/>
          <p14:tracePt t="59558" x="2640013" y="2943225"/>
          <p14:tracePt t="59559" x="2632075" y="2943225"/>
          <p14:tracePt t="59561" x="2624138" y="2943225"/>
          <p14:tracePt t="59563" x="2616200" y="2943225"/>
          <p14:tracePt t="59565" x="2616200" y="2935288"/>
          <p14:tracePt t="59570" x="2598738" y="2935288"/>
          <p14:tracePt t="59572" x="2590800" y="2935288"/>
          <p14:tracePt t="59574" x="2582863" y="2935288"/>
          <p14:tracePt t="59575" x="2574925" y="2935288"/>
          <p14:tracePt t="59579" x="2566988" y="2935288"/>
          <p14:tracePt t="59581" x="2559050" y="2935288"/>
          <p14:tracePt t="59583" x="2551113" y="2935288"/>
          <p14:tracePt t="59587" x="2543175" y="2935288"/>
          <p14:tracePt t="59589" x="2535238" y="2935288"/>
          <p14:tracePt t="59591" x="2527300" y="2935288"/>
          <p14:tracePt t="59593" x="2519363" y="2935288"/>
          <p14:tracePt t="59597" x="2511425" y="2935288"/>
          <p14:tracePt t="59599" x="2503488" y="2935288"/>
          <p14:tracePt t="59603" x="2495550" y="2935288"/>
          <p14:tracePt t="59605" x="2487613" y="2935288"/>
          <p14:tracePt t="59607" x="2479675" y="2927350"/>
          <p14:tracePt t="59609" x="2471738" y="2927350"/>
          <p14:tracePt t="59613" x="2463800" y="2927350"/>
          <p14:tracePt t="59616" x="2455863" y="2927350"/>
          <p14:tracePt t="59621" x="2439988" y="2927350"/>
          <p14:tracePt t="59622" x="2432050" y="2927350"/>
          <p14:tracePt t="59626" x="2424113" y="2927350"/>
          <p14:tracePt t="59628" x="2416175" y="2927350"/>
          <p14:tracePt t="59630" x="2408238" y="2927350"/>
          <p14:tracePt t="59633" x="2392363" y="2927350"/>
          <p14:tracePt t="59637" x="2384425" y="2927350"/>
          <p14:tracePt t="59639" x="2376488" y="2927350"/>
          <p14:tracePt t="59641" x="2368550" y="2927350"/>
          <p14:tracePt t="59643" x="2360613" y="2927350"/>
          <p14:tracePt t="59645" x="2352675" y="2927350"/>
          <p14:tracePt t="59653" x="2328863" y="2927350"/>
          <p14:tracePt t="59654" x="2320925" y="2927350"/>
          <p14:tracePt t="59656" x="2312988" y="2927350"/>
          <p14:tracePt t="59658" x="2305050" y="2919413"/>
          <p14:tracePt t="59660" x="2297113" y="2919413"/>
          <p14:tracePt t="59662" x="2289175" y="2919413"/>
          <p14:tracePt t="59664" x="2281238" y="2919413"/>
          <p14:tracePt t="59669" x="2265363" y="2919413"/>
          <p14:tracePt t="59670" x="2255838" y="2919413"/>
          <p14:tracePt t="59671" x="2247900" y="2919413"/>
          <p14:tracePt t="59673" x="2239963" y="2919413"/>
          <p14:tracePt t="59675" x="2232025" y="2919413"/>
          <p14:tracePt t="59677" x="2224088" y="2919413"/>
          <p14:tracePt t="59679" x="2208213" y="2919413"/>
          <p14:tracePt t="59681" x="2200275" y="2919413"/>
          <p14:tracePt t="59683" x="2192338" y="2919413"/>
          <p14:tracePt t="59685" x="2184400" y="2919413"/>
          <p14:tracePt t="59688" x="2176463" y="2919413"/>
          <p14:tracePt t="59689" x="2168525" y="2919413"/>
          <p14:tracePt t="59691" x="2160588" y="2919413"/>
          <p14:tracePt t="59693" x="2152650" y="2927350"/>
          <p14:tracePt t="59696" x="2144713" y="2927350"/>
          <p14:tracePt t="59697" x="2128838" y="2927350"/>
          <p14:tracePt t="59699" x="2120900" y="2927350"/>
          <p14:tracePt t="59702" x="2112963" y="2927350"/>
          <p14:tracePt t="59704" x="2105025" y="2927350"/>
          <p14:tracePt t="59705" x="2097088" y="2927350"/>
          <p14:tracePt t="59707" x="2089150" y="2927350"/>
          <p14:tracePt t="59709" x="2081213" y="2927350"/>
          <p14:tracePt t="59712" x="2065338" y="2927350"/>
          <p14:tracePt t="59713" x="2057400" y="2927350"/>
          <p14:tracePt t="59715" x="2049463" y="2927350"/>
          <p14:tracePt t="59719" x="2033588" y="2935288"/>
          <p14:tracePt t="59721" x="2025650" y="2935288"/>
          <p14:tracePt t="59722" x="2017713" y="2935288"/>
          <p14:tracePt t="59724" x="2009775" y="2935288"/>
          <p14:tracePt t="59726" x="2001838" y="2935288"/>
          <p14:tracePt t="59728" x="1993900" y="2935288"/>
          <p14:tracePt t="59730" x="1985963" y="2935288"/>
          <p14:tracePt t="59732" x="1978025" y="2935288"/>
          <p14:tracePt t="59736" x="1962150" y="2935288"/>
          <p14:tracePt t="59737" x="1954213" y="2935288"/>
          <p14:tracePt t="59739" x="1946275" y="2935288"/>
          <p14:tracePt t="59742" x="1938338" y="2935288"/>
          <p14:tracePt t="59743" x="1930400" y="2935288"/>
          <p14:tracePt t="59745" x="1922463" y="2935288"/>
          <p14:tracePt t="59747" x="1912938" y="2935288"/>
          <p14:tracePt t="59749" x="1905000" y="2935288"/>
          <p14:tracePt t="59753" x="1897063" y="2935288"/>
          <p14:tracePt t="59755" x="1889125" y="2935288"/>
          <p14:tracePt t="59756" x="1881188" y="2935288"/>
          <p14:tracePt t="59758" x="1873250" y="2935288"/>
          <p14:tracePt t="59760" x="1865313" y="2935288"/>
          <p14:tracePt t="59762" x="1857375" y="2935288"/>
          <p14:tracePt t="59766" x="1849438" y="2935288"/>
          <p14:tracePt t="59770" x="1841500" y="2935288"/>
          <p14:tracePt t="59771" x="1833563" y="2935288"/>
          <p14:tracePt t="59774" x="1825625" y="2935288"/>
          <p14:tracePt t="59775" x="1817688" y="2935288"/>
          <p14:tracePt t="59779" x="1809750" y="2935288"/>
          <p14:tracePt t="59781" x="1801813" y="2935288"/>
          <p14:tracePt t="59786" x="1793875" y="2935288"/>
          <p14:tracePt t="59788" x="1785938" y="2935288"/>
          <p14:tracePt t="59790" x="1778000" y="2935288"/>
          <p14:tracePt t="59794" x="1770063" y="2935288"/>
          <p14:tracePt t="59798" x="1762125" y="2935288"/>
          <p14:tracePt t="59802" x="1754188" y="2935288"/>
          <p14:tracePt t="59804" x="1746250" y="2935288"/>
          <p14:tracePt t="59808" x="1738313" y="2935288"/>
          <p14:tracePt t="59814" x="1730375" y="2935288"/>
          <p14:tracePt t="59819" x="1722438" y="2935288"/>
          <p14:tracePt t="59822" x="1714500" y="2935288"/>
          <p14:tracePt t="59824" x="1706563" y="2935288"/>
          <p14:tracePt t="59828" x="1698625" y="2935288"/>
          <p14:tracePt t="59830" x="1698625" y="2943225"/>
          <p14:tracePt t="59832" x="1690688" y="2943225"/>
          <p14:tracePt t="59835" x="1682750" y="2943225"/>
          <p14:tracePt t="59838" x="1674813" y="2943225"/>
          <p14:tracePt t="59839" x="1666875" y="2943225"/>
          <p14:tracePt t="59843" x="1658938" y="2943225"/>
          <p14:tracePt t="59845" x="1651000" y="2943225"/>
          <p14:tracePt t="59847" x="1643063" y="2943225"/>
          <p14:tracePt t="59849" x="1635125" y="2943225"/>
          <p14:tracePt t="59853" x="1635125" y="2951163"/>
          <p14:tracePt t="59854" x="1619250" y="2951163"/>
          <p14:tracePt t="59857" x="1611313" y="2951163"/>
          <p14:tracePt t="59859" x="1603375" y="2951163"/>
          <p14:tracePt t="59861" x="1595438" y="2951163"/>
          <p14:tracePt t="59863" x="1587500" y="2951163"/>
          <p14:tracePt t="59865" x="1587500" y="2959100"/>
          <p14:tracePt t="59870" x="1571625" y="2959100"/>
          <p14:tracePt t="59872" x="1562100" y="2959100"/>
          <p14:tracePt t="59873" x="1554163" y="2959100"/>
          <p14:tracePt t="59877" x="1546225" y="2967038"/>
          <p14:tracePt t="59879" x="1538288" y="2967038"/>
          <p14:tracePt t="59881" x="1530350" y="2967038"/>
          <p14:tracePt t="59886" x="1522413" y="2967038"/>
          <p14:tracePt t="59888" x="1514475" y="2967038"/>
          <p14:tracePt t="59890" x="1506538" y="2967038"/>
          <p14:tracePt t="59892" x="1498600" y="2974975"/>
          <p14:tracePt t="59894" x="1490663" y="2974975"/>
          <p14:tracePt t="59896" x="1482725" y="2974975"/>
          <p14:tracePt t="59901" x="1474788" y="2974975"/>
          <p14:tracePt t="59903" x="1466850" y="2974975"/>
          <p14:tracePt t="59906" x="1458913" y="2974975"/>
          <p14:tracePt t="59908" x="1450975" y="2974975"/>
          <p14:tracePt t="59910" x="1443038" y="2974975"/>
          <p14:tracePt t="59914" x="1435100" y="2982913"/>
          <p14:tracePt t="59916" x="1427163" y="2982913"/>
          <p14:tracePt t="59919" x="1419225" y="2982913"/>
          <p14:tracePt t="59922" x="1411288" y="2982913"/>
          <p14:tracePt t="59924" x="1403350" y="2982913"/>
          <p14:tracePt t="59926" x="1395413" y="2982913"/>
          <p14:tracePt t="59930" x="1387475" y="2982913"/>
          <p14:tracePt t="59932" x="1379538" y="2982913"/>
          <p14:tracePt t="59935" x="1371600" y="2982913"/>
          <p14:tracePt t="59937" x="1363663" y="2982913"/>
          <p14:tracePt t="59939" x="1355725" y="2982913"/>
          <p14:tracePt t="59941" x="1347788" y="2982913"/>
          <p14:tracePt t="59945" x="1339850" y="2982913"/>
          <p14:tracePt t="59947" x="1331913" y="2982913"/>
          <p14:tracePt t="59952" x="1323975" y="2982913"/>
          <p14:tracePt t="59954" x="1316038" y="2974975"/>
          <p14:tracePt t="59971" x="1292225" y="2974975"/>
          <p14:tracePt t="59973" x="1284288" y="2974975"/>
          <p14:tracePt t="59979" x="1276350" y="2974975"/>
          <p14:tracePt t="59988" x="1268413" y="2974975"/>
          <p14:tracePt t="60002" x="1260475" y="2974975"/>
          <p14:tracePt t="60004" x="1260475" y="2982913"/>
          <p14:tracePt t="60014" x="1252538" y="2982913"/>
          <p14:tracePt t="60874" x="1260475" y="2982913"/>
          <p14:tracePt t="60879" x="1260475" y="2974975"/>
          <p14:tracePt t="60884" x="1276350" y="2974975"/>
          <p14:tracePt t="60888" x="1284288" y="2974975"/>
          <p14:tracePt t="60889" x="1292225" y="2974975"/>
          <p14:tracePt t="60891" x="1300163" y="2967038"/>
          <p14:tracePt t="60893" x="1308100" y="2967038"/>
          <p14:tracePt t="60897" x="1316038" y="2967038"/>
          <p14:tracePt t="60899" x="1331913" y="2967038"/>
          <p14:tracePt t="60902" x="1339850" y="2967038"/>
          <p14:tracePt t="60904" x="1347788" y="2967038"/>
          <p14:tracePt t="60906" x="1355725" y="2967038"/>
          <p14:tracePt t="60907" x="1363663" y="2967038"/>
          <p14:tracePt t="60909" x="1379538" y="2959100"/>
          <p14:tracePt t="60911" x="1387475" y="2959100"/>
          <p14:tracePt t="60914" x="1403350" y="2959100"/>
          <p14:tracePt t="60915" x="1411288" y="2959100"/>
          <p14:tracePt t="60919" x="1427163" y="2959100"/>
          <p14:tracePt t="60921" x="1450975" y="2959100"/>
          <p14:tracePt t="60923" x="1466850" y="2959100"/>
          <p14:tracePt t="60925" x="1482725" y="2959100"/>
          <p14:tracePt t="60927" x="1490663" y="2959100"/>
          <p14:tracePt t="60930" x="1506538" y="2959100"/>
          <p14:tracePt t="60931" x="1522413" y="2959100"/>
          <p14:tracePt t="60933" x="1538288" y="2959100"/>
          <p14:tracePt t="60935" x="1546225" y="2959100"/>
          <p14:tracePt t="60938" x="1562100" y="2959100"/>
          <p14:tracePt t="60939" x="1579563" y="2959100"/>
          <p14:tracePt t="60941" x="1595438" y="2951163"/>
          <p14:tracePt t="60943" x="1619250" y="2951163"/>
          <p14:tracePt t="60945" x="1635125" y="2951163"/>
          <p14:tracePt t="60947" x="1651000" y="2951163"/>
          <p14:tracePt t="60949" x="1666875" y="2951163"/>
          <p14:tracePt t="60952" x="1682750" y="2951163"/>
          <p14:tracePt t="60954" x="1698625" y="2951163"/>
          <p14:tracePt t="60956" x="1714500" y="2951163"/>
          <p14:tracePt t="60970" x="1825625" y="2951163"/>
          <p14:tracePt t="60972" x="1841500" y="2951163"/>
          <p14:tracePt t="60973" x="1857375" y="2959100"/>
          <p14:tracePt t="60976" x="1873250" y="2959100"/>
          <p14:tracePt t="60978" x="1889125" y="2959100"/>
          <p14:tracePt t="60979" x="1905000" y="2959100"/>
          <p14:tracePt t="60981" x="1922463" y="2959100"/>
          <p14:tracePt t="60983" x="1938338" y="2959100"/>
          <p14:tracePt t="60986" x="1954213" y="2959100"/>
          <p14:tracePt t="60988" x="1962150" y="2959100"/>
          <p14:tracePt t="60989" x="1978025" y="2959100"/>
          <p14:tracePt t="60991" x="1993900" y="2959100"/>
          <p14:tracePt t="60993" x="2009775" y="2959100"/>
          <p14:tracePt t="60995" x="2025650" y="2959100"/>
          <p14:tracePt t="60997" x="2033588" y="2959100"/>
          <p14:tracePt t="60999" x="2049463" y="2959100"/>
          <p14:tracePt t="61002" x="2065338" y="2967038"/>
          <p14:tracePt t="61004" x="2073275" y="2967038"/>
          <p14:tracePt t="61005" x="2089150" y="2967038"/>
          <p14:tracePt t="61008" x="2105025" y="2967038"/>
          <p14:tracePt t="61010" x="2112963" y="2967038"/>
          <p14:tracePt t="61011" x="2128838" y="2967038"/>
          <p14:tracePt t="61013" x="2144713" y="2967038"/>
          <p14:tracePt t="61015" x="2152650" y="2967038"/>
          <p14:tracePt t="61019" x="2168525" y="2967038"/>
          <p14:tracePt t="61020" x="2176463" y="2967038"/>
          <p14:tracePt t="61021" x="2192338" y="2967038"/>
          <p14:tracePt t="61024" x="2200275" y="2967038"/>
          <p14:tracePt t="61025" x="2216150" y="2967038"/>
          <p14:tracePt t="61027" x="2224088" y="2967038"/>
          <p14:tracePt t="61029" x="2232025" y="2967038"/>
          <p14:tracePt t="61031" x="2247900" y="2967038"/>
          <p14:tracePt t="61034" x="2255838" y="2967038"/>
          <p14:tracePt t="61036" x="2265363" y="2974975"/>
          <p14:tracePt t="61040" x="2289175" y="2974975"/>
          <p14:tracePt t="61041" x="2297113" y="2974975"/>
          <p14:tracePt t="61043" x="2305050" y="2974975"/>
          <p14:tracePt t="61045" x="2320925" y="2974975"/>
          <p14:tracePt t="61047" x="2328863" y="2974975"/>
          <p14:tracePt t="61049" x="2344738" y="2974975"/>
          <p14:tracePt t="61053" x="2352675" y="2974975"/>
          <p14:tracePt t="61056" x="2376488" y="2974975"/>
          <p14:tracePt t="61058" x="2392363" y="2974975"/>
          <p14:tracePt t="61060" x="2400300" y="2974975"/>
          <p14:tracePt t="61061" x="2408238" y="2974975"/>
          <p14:tracePt t="61063" x="2424113" y="2974975"/>
          <p14:tracePt t="61065" x="2432050" y="2974975"/>
          <p14:tracePt t="61069" x="2447925" y="2974975"/>
          <p14:tracePt t="61072" x="2471738" y="2974975"/>
          <p14:tracePt t="61073" x="2479675" y="2974975"/>
          <p14:tracePt t="61075" x="2487613" y="2974975"/>
          <p14:tracePt t="61077" x="2503488" y="2974975"/>
          <p14:tracePt t="61079" x="2511425" y="2974975"/>
          <p14:tracePt t="61081" x="2527300" y="2974975"/>
          <p14:tracePt t="61083" x="2535238" y="2982913"/>
          <p14:tracePt t="61086" x="2551113" y="2982913"/>
          <p14:tracePt t="61088" x="2559050" y="2982913"/>
          <p14:tracePt t="61089" x="2574925" y="2982913"/>
          <p14:tracePt t="61091" x="2590800" y="2982913"/>
          <p14:tracePt t="61093" x="2598738" y="2982913"/>
          <p14:tracePt t="61095" x="2616200" y="2982913"/>
          <p14:tracePt t="61097" x="2624138" y="2982913"/>
          <p14:tracePt t="61099" x="2640013" y="2982913"/>
          <p14:tracePt t="61104" x="2663825" y="2982913"/>
          <p14:tracePt t="61105" x="2679700" y="2982913"/>
          <p14:tracePt t="61107" x="2687638" y="2982913"/>
          <p14:tracePt t="61110" x="2703513" y="2990850"/>
          <p14:tracePt t="61111" x="2711450" y="2990850"/>
          <p14:tracePt t="61113" x="2727325" y="2990850"/>
          <p14:tracePt t="61115" x="2743200" y="2990850"/>
          <p14:tracePt t="61119" x="2767013" y="2990850"/>
          <p14:tracePt t="61122" x="2774950" y="2990850"/>
          <p14:tracePt t="61123" x="2790825" y="2990850"/>
          <p14:tracePt t="61125" x="2798763" y="2998788"/>
          <p14:tracePt t="61127" x="2814638" y="2998788"/>
          <p14:tracePt t="61129" x="2822575" y="2998788"/>
          <p14:tracePt t="61131" x="2838450" y="2998788"/>
          <p14:tracePt t="61134" x="2846388" y="2998788"/>
          <p14:tracePt t="61136" x="2854325" y="2998788"/>
          <p14:tracePt t="61138" x="2870200" y="2998788"/>
          <p14:tracePt t="61139" x="2878138" y="2998788"/>
          <p14:tracePt t="61141" x="2886075" y="2998788"/>
          <p14:tracePt t="61143" x="2901950" y="2998788"/>
          <p14:tracePt t="61145" x="2909888" y="2998788"/>
          <p14:tracePt t="61147" x="2917825" y="2998788"/>
          <p14:tracePt t="61149" x="2925763" y="2998788"/>
          <p14:tracePt t="61152" x="2933700" y="2998788"/>
          <p14:tracePt t="61154" x="2941638" y="2998788"/>
          <p14:tracePt t="61155" x="2957513" y="2998788"/>
          <p14:tracePt t="61157" x="2967038" y="2998788"/>
          <p14:tracePt t="61159" x="2974975" y="2998788"/>
          <p14:tracePt t="61161" x="2982913" y="2998788"/>
          <p14:tracePt t="61163" x="2990850" y="2998788"/>
          <p14:tracePt t="61165" x="2998788" y="2998788"/>
          <p14:tracePt t="61170" x="3014663" y="2998788"/>
          <p14:tracePt t="61173" x="3022600" y="2998788"/>
          <p14:tracePt t="61175" x="3030538" y="2998788"/>
          <p14:tracePt t="61177" x="3038475" y="3006725"/>
          <p14:tracePt t="61179" x="3046413" y="3006725"/>
          <p14:tracePt t="61181" x="3054350" y="3006725"/>
          <p14:tracePt t="61185" x="3062288" y="3006725"/>
          <p14:tracePt t="61188" x="3070225" y="3006725"/>
          <p14:tracePt t="61191" x="3078163" y="3006725"/>
          <p14:tracePt t="61193" x="3086100" y="3006725"/>
          <p14:tracePt t="61195" x="3086100" y="2998788"/>
          <p14:tracePt t="61197" x="3094038" y="2998788"/>
          <p14:tracePt t="61202" x="3101975" y="2998788"/>
          <p14:tracePt t="61204" x="3109913" y="2998788"/>
          <p14:tracePt t="61208" x="3117850" y="2998788"/>
          <p14:tracePt t="61211" x="3125788" y="2998788"/>
          <p14:tracePt t="61215" x="3133725" y="2998788"/>
          <p14:tracePt t="61220" x="3141663" y="2998788"/>
          <p14:tracePt t="61223" x="3149600" y="2998788"/>
          <p14:tracePt t="61227" x="3157538" y="2998788"/>
          <p14:tracePt t="61234" x="3165475" y="2998788"/>
          <p14:tracePt t="61239" x="3173413" y="2998788"/>
          <p14:tracePt t="61252" x="3173413" y="2990850"/>
          <p14:tracePt t="61295" x="3181350" y="2990850"/>
          <p14:tracePt t="61315" x="3189288" y="2990850"/>
          <p14:tracePt t="61325" x="3197225" y="2990850"/>
          <p14:tracePt t="61328" x="3197225" y="2982913"/>
          <p14:tracePt t="61338" x="3205163" y="2982913"/>
          <p14:tracePt t="61353" x="3213100" y="2982913"/>
          <p14:tracePt t="61363" x="3213100" y="2974975"/>
          <p14:tracePt t="61371" x="3221038" y="2974975"/>
          <p14:tracePt t="61478" x="3228975" y="2974975"/>
          <p14:tracePt t="61501" x="3236913" y="2974975"/>
          <p14:tracePt t="61509" x="3236913" y="2967038"/>
          <p14:tracePt t="61531" x="3244850" y="2967038"/>
          <p14:tracePt t="62068" x="3244850" y="2974975"/>
          <p14:tracePt t="62077" x="3252788" y="2974975"/>
          <p14:tracePt t="62087" x="3260725" y="2974975"/>
          <p14:tracePt t="62093" x="3268663" y="2982913"/>
          <p14:tracePt t="62103" x="3276600" y="2982913"/>
          <p14:tracePt t="62109" x="3284538" y="2982913"/>
          <p14:tracePt t="62115" x="3284538" y="2990850"/>
          <p14:tracePt t="62121" x="3292475" y="2990850"/>
          <p14:tracePt t="62410" x="3300413" y="2990850"/>
          <p14:tracePt t="62414" x="3300413" y="2998788"/>
          <p14:tracePt t="62478" x="3308350" y="2998788"/>
          <p14:tracePt t="62489" x="3308350" y="3006725"/>
          <p14:tracePt t="62493" x="3317875" y="3006725"/>
          <p14:tracePt t="62497" x="3325813" y="3006725"/>
          <p14:tracePt t="62504" x="3333750" y="3006725"/>
          <p14:tracePt t="62511" x="3341688" y="3006725"/>
          <p14:tracePt t="62520" x="3349625" y="3014663"/>
          <p14:tracePt t="62531" x="3357563" y="3014663"/>
          <p14:tracePt t="62545" x="3365500" y="3014663"/>
          <p14:tracePt t="62555" x="3373438" y="3014663"/>
          <p14:tracePt t="62561" x="3381375" y="3014663"/>
          <p14:tracePt t="62571" x="3389313" y="3014663"/>
          <p14:tracePt t="62581" x="3397250" y="3014663"/>
          <p14:tracePt t="62595" x="3405188" y="3014663"/>
          <p14:tracePt t="62604" x="3413125" y="3014663"/>
          <p14:tracePt t="62613" x="3421063" y="3014663"/>
          <p14:tracePt t="62625" x="3429000" y="3014663"/>
          <p14:tracePt t="62645" x="3436938" y="3014663"/>
          <p14:tracePt t="62657" x="3444875" y="3014663"/>
          <p14:tracePt t="63162" x="3452813" y="3014663"/>
          <p14:tracePt t="63171" x="3452813" y="3022600"/>
          <p14:tracePt t="63175" x="3460750" y="3022600"/>
          <p14:tracePt t="63181" x="3468688" y="3022600"/>
          <p14:tracePt t="63186" x="3476625" y="3022600"/>
          <p14:tracePt t="63189" x="3484563" y="3022600"/>
          <p14:tracePt t="63192" x="3484563" y="3030538"/>
          <p14:tracePt t="63195" x="3492500" y="3030538"/>
          <p14:tracePt t="63202" x="3500438" y="3030538"/>
          <p14:tracePt t="63209" x="3508375" y="3030538"/>
          <p14:tracePt t="63219" x="3516313" y="3038475"/>
          <p14:tracePt t="63223" x="3524250" y="3038475"/>
          <p14:tracePt t="63231" x="3532188" y="3038475"/>
          <p14:tracePt t="63237" x="3540125" y="3046413"/>
          <p14:tracePt t="63253" x="3548063" y="3046413"/>
          <p14:tracePt t="63640" x="3548063" y="3054350"/>
          <p14:tracePt t="63650" x="3548063" y="3062288"/>
          <p14:tracePt t="63654" x="3556000" y="3062288"/>
          <p14:tracePt t="63656" x="3556000" y="3070225"/>
          <p14:tracePt t="63665" x="3563938" y="3070225"/>
          <p14:tracePt t="63666" x="3563938" y="3078163"/>
          <p14:tracePt t="63677" x="3563938" y="3086100"/>
          <p14:tracePt t="63686" x="3571875" y="3086100"/>
          <p14:tracePt t="63689" x="3571875" y="3094038"/>
          <p14:tracePt t="63695" x="3579813" y="3094038"/>
          <p14:tracePt t="63698" x="3579813" y="3101975"/>
          <p14:tracePt t="63704" x="3587750" y="3109913"/>
          <p14:tracePt t="63710" x="3595688" y="3109913"/>
          <p14:tracePt t="63711" x="3595688" y="3117850"/>
          <p14:tracePt t="63715" x="3603625" y="3117850"/>
          <p14:tracePt t="63719" x="3603625" y="3125788"/>
          <p14:tracePt t="63721" x="3611563" y="3125788"/>
          <p14:tracePt t="63725" x="3611563" y="3133725"/>
          <p14:tracePt t="63728" x="3619500" y="3133725"/>
          <p14:tracePt t="63731" x="3627438" y="3141663"/>
          <p14:tracePt t="63736" x="3635375" y="3141663"/>
          <p14:tracePt t="63739" x="3643313" y="3149600"/>
          <p14:tracePt t="63743" x="3651250" y="3157538"/>
          <p14:tracePt t="63747" x="3660775" y="3157538"/>
          <p14:tracePt t="63749" x="3668713" y="3165475"/>
          <p14:tracePt t="63755" x="3676650" y="3165475"/>
          <p14:tracePt t="63757" x="3684588" y="3173413"/>
          <p14:tracePt t="63761" x="3692525" y="3173413"/>
          <p14:tracePt t="63765" x="3692525" y="3181350"/>
          <p14:tracePt t="63769" x="3700463" y="3181350"/>
          <p14:tracePt t="63771" x="3708400" y="3189288"/>
          <p14:tracePt t="63777" x="3716338" y="3189288"/>
          <p14:tracePt t="63779" x="3716338" y="3197225"/>
          <p14:tracePt t="63783" x="3724275" y="3197225"/>
          <p14:tracePt t="63787" x="3732213" y="3205163"/>
          <p14:tracePt t="63795" x="3740150" y="3205163"/>
          <p14:tracePt t="63797" x="3740150" y="3213100"/>
          <p14:tracePt t="63802" x="3748088" y="3213100"/>
          <p14:tracePt t="63810" x="3748088" y="3221038"/>
          <p14:tracePt t="63813" x="3756025" y="3221038"/>
          <p14:tracePt t="63858" x="3756025" y="3228975"/>
          <p14:tracePt t="63959" x="3756025" y="3236913"/>
          <p14:tracePt t="63963" x="3748088" y="3236913"/>
          <p14:tracePt t="63969" x="3748088" y="3244850"/>
          <p14:tracePt t="63971" x="3740150" y="3244850"/>
          <p14:tracePt t="63977" x="3740150" y="3252788"/>
          <p14:tracePt t="63981" x="3732213" y="3252788"/>
          <p14:tracePt t="63987" x="3732213" y="3262313"/>
          <p14:tracePt t="63989" x="3724275" y="3262313"/>
          <p14:tracePt t="63995" x="3716338" y="3262313"/>
          <p14:tracePt t="63997" x="3716338" y="3270250"/>
          <p14:tracePt t="64002" x="3708400" y="3270250"/>
          <p14:tracePt t="64005" x="3708400" y="3278188"/>
          <p14:tracePt t="64007" x="3700463" y="3278188"/>
          <p14:tracePt t="64013" x="3692525" y="3278188"/>
          <p14:tracePt t="64019" x="3684588" y="3286125"/>
          <p14:tracePt t="64025" x="3676650" y="3286125"/>
          <p14:tracePt t="64029" x="3676650" y="3294063"/>
          <p14:tracePt t="64031" x="3668713" y="3294063"/>
          <p14:tracePt t="64037" x="3660775" y="3294063"/>
          <p14:tracePt t="64041" x="3651250" y="3294063"/>
          <p14:tracePt t="64045" x="3643313" y="3302000"/>
          <p14:tracePt t="64052" x="3635375" y="3302000"/>
          <p14:tracePt t="64055" x="3627438" y="3302000"/>
          <p14:tracePt t="64061" x="3619500" y="3309938"/>
          <p14:tracePt t="64069" x="3611563" y="3309938"/>
          <p14:tracePt t="64077" x="3603625" y="3309938"/>
          <p14:tracePt t="64277" x="3611563" y="3309938"/>
          <p14:tracePt t="64283" x="3619500" y="3309938"/>
          <p14:tracePt t="64287" x="3627438" y="3309938"/>
          <p14:tracePt t="64290" x="3627438" y="3302000"/>
          <p14:tracePt t="64293" x="3635375" y="3302000"/>
          <p14:tracePt t="64299" x="3643313" y="3302000"/>
          <p14:tracePt t="64305" x="3651250" y="3302000"/>
          <p14:tracePt t="64309" x="3651250" y="3294063"/>
          <p14:tracePt t="64311" x="3660775" y="3294063"/>
          <p14:tracePt t="64318" x="3668713" y="3294063"/>
          <p14:tracePt t="64323" x="3676650" y="3294063"/>
          <p14:tracePt t="64327" x="3684588" y="3286125"/>
          <p14:tracePt t="64331" x="3692525" y="3286125"/>
          <p14:tracePt t="64336" x="3700463" y="3286125"/>
          <p14:tracePt t="64341" x="3708400" y="3286125"/>
          <p14:tracePt t="64343" x="3708400" y="3278188"/>
          <p14:tracePt t="64345" x="3716338" y="3278188"/>
          <p14:tracePt t="64349" x="3724275" y="3278188"/>
          <p14:tracePt t="64357" x="3732213" y="3278188"/>
          <p14:tracePt t="64373" x="3740150" y="3278188"/>
          <p14:tracePt t="64391" x="3740150" y="3270250"/>
          <p14:tracePt t="64395" x="3748088" y="3270250"/>
          <p14:tracePt t="64409" x="3756025" y="3270250"/>
          <p14:tracePt t="64415" x="3756025" y="3262313"/>
          <p14:tracePt t="64423" x="3763963" y="3262313"/>
          <p14:tracePt t="64534" x="3771900" y="3262313"/>
          <p14:tracePt t="64545" x="3779838" y="3262313"/>
          <p14:tracePt t="64552" x="3787775" y="3262313"/>
          <p14:tracePt t="64556" x="3803650" y="3262313"/>
          <p14:tracePt t="64559" x="3811588" y="3262313"/>
          <p14:tracePt t="64561" x="3819525" y="3262313"/>
          <p14:tracePt t="64563" x="3827463" y="3262313"/>
          <p14:tracePt t="64565" x="3835400" y="3262313"/>
          <p14:tracePt t="64569" x="3843338" y="3262313"/>
          <p14:tracePt t="64572" x="3867150" y="3262313"/>
          <p14:tracePt t="64574" x="3875088" y="3262313"/>
          <p14:tracePt t="64575" x="3883025" y="3262313"/>
          <p14:tracePt t="64577" x="3890963" y="3262313"/>
          <p14:tracePt t="64579" x="3898900" y="3262313"/>
          <p14:tracePt t="64581" x="3914775" y="3270250"/>
          <p14:tracePt t="64583" x="3922713" y="3270250"/>
          <p14:tracePt t="64586" x="3930650" y="3270250"/>
          <p14:tracePt t="64588" x="3946525" y="3270250"/>
          <p14:tracePt t="64590" x="3954463" y="3270250"/>
          <p14:tracePt t="64591" x="3962400" y="3270250"/>
          <p14:tracePt t="64593" x="3970338" y="3270250"/>
          <p14:tracePt t="64595" x="3978275" y="3278188"/>
          <p14:tracePt t="64597" x="3994150" y="3278188"/>
          <p14:tracePt t="64599" x="4002088" y="3278188"/>
          <p14:tracePt t="64602" x="4011613" y="3278188"/>
          <p14:tracePt t="64604" x="4019550" y="3278188"/>
          <p14:tracePt t="64605" x="4035425" y="3278188"/>
          <p14:tracePt t="64607" x="4043363" y="3278188"/>
          <p14:tracePt t="64609" x="4051300" y="3278188"/>
          <p14:tracePt t="64611" x="4059238" y="3278188"/>
          <p14:tracePt t="64613" x="4075113" y="3278188"/>
          <p14:tracePt t="64615" x="4083050" y="3278188"/>
          <p14:tracePt t="64619" x="4106863" y="3278188"/>
          <p14:tracePt t="64621" x="4114800" y="3278188"/>
          <p14:tracePt t="64623" x="4130675" y="3278188"/>
          <p14:tracePt t="64625" x="4138613" y="3278188"/>
          <p14:tracePt t="64627" x="4146550" y="3278188"/>
          <p14:tracePt t="64629" x="4154488" y="3278188"/>
          <p14:tracePt t="64631" x="4170363" y="3278188"/>
          <p14:tracePt t="64633" x="4178300" y="3286125"/>
          <p14:tracePt t="64636" x="4186238" y="3286125"/>
          <p14:tracePt t="64637" x="4194175" y="3286125"/>
          <p14:tracePt t="64639" x="4202113" y="3286125"/>
          <p14:tracePt t="64641" x="4210050" y="3286125"/>
          <p14:tracePt t="64643" x="4217988" y="3286125"/>
          <p14:tracePt t="64647" x="4225925" y="3286125"/>
          <p14:tracePt t="64649" x="4233863" y="3286125"/>
          <p14:tracePt t="64652" x="4241800" y="3286125"/>
          <p14:tracePt t="64655" x="4249738" y="3286125"/>
          <p14:tracePt t="64657" x="4257675" y="3286125"/>
          <p14:tracePt t="64661" x="4265613" y="3286125"/>
          <p14:tracePt t="64665" x="4273550" y="3286125"/>
          <p14:tracePt t="64669" x="4273550" y="3294063"/>
          <p14:tracePt t="64670" x="4281488" y="3294063"/>
          <p14:tracePt t="64675" x="4289425" y="3294063"/>
          <p14:tracePt t="64684" x="4297363" y="3294063"/>
          <p14:tracePt t="65872" x="4297363" y="3286125"/>
          <p14:tracePt t="65893" x="4289425" y="3286125"/>
          <p14:tracePt t="65913" x="4281488" y="3278188"/>
          <p14:tracePt t="65923" x="4273550" y="3278188"/>
          <p14:tracePt t="65929" x="4265613" y="3278188"/>
          <p14:tracePt t="65932" x="4265613" y="3270250"/>
          <p14:tracePt t="65933" x="4257675" y="3270250"/>
          <p14:tracePt t="65936" x="4249738" y="3270250"/>
          <p14:tracePt t="65939" x="4241800" y="3270250"/>
          <p14:tracePt t="65943" x="4233863" y="3270250"/>
          <p14:tracePt t="65946" x="4225925" y="3262313"/>
          <p14:tracePt t="65949" x="4217988" y="3262313"/>
          <p14:tracePt t="65952" x="4210050" y="3262313"/>
          <p14:tracePt t="65954" x="4202113" y="3262313"/>
          <p14:tracePt t="65957" x="4194175" y="3252788"/>
          <p14:tracePt t="65959" x="4186238" y="3252788"/>
          <p14:tracePt t="65961" x="4178300" y="3252788"/>
          <p14:tracePt t="65965" x="4170363" y="3252788"/>
          <p14:tracePt t="65970" x="4154488" y="3252788"/>
          <p14:tracePt t="65971" x="4146550" y="3252788"/>
          <p14:tracePt t="65973" x="4138613" y="3244850"/>
          <p14:tracePt t="65977" x="4130675" y="3244850"/>
          <p14:tracePt t="65980" x="4122738" y="3244850"/>
          <p14:tracePt t="65981" x="4114800" y="3244850"/>
          <p14:tracePt t="65986" x="4106863" y="3244850"/>
          <p14:tracePt t="65987" x="4098925" y="3244850"/>
          <p14:tracePt t="65989" x="4090988" y="3244850"/>
          <p14:tracePt t="65991" x="4090988" y="3236913"/>
          <p14:tracePt t="65993" x="4083050" y="3236913"/>
          <p14:tracePt t="65995" x="4075113" y="3236913"/>
          <p14:tracePt t="65997" x="4067175" y="3236913"/>
          <p14:tracePt t="65999" x="4059238" y="3236913"/>
          <p14:tracePt t="66002" x="4051300" y="3236913"/>
          <p14:tracePt t="66004" x="4043363" y="3236913"/>
          <p14:tracePt t="66005" x="4035425" y="3236913"/>
          <p14:tracePt t="66009" x="4027488" y="3228975"/>
          <p14:tracePt t="66011" x="4019550" y="3228975"/>
          <p14:tracePt t="66013" x="4011613" y="3228975"/>
          <p14:tracePt t="66015" x="4002088" y="3228975"/>
          <p14:tracePt t="66019" x="3994150" y="3228975"/>
          <p14:tracePt t="66021" x="3986213" y="3228975"/>
          <p14:tracePt t="66024" x="3978275" y="3228975"/>
          <p14:tracePt t="66025" x="3970338" y="3228975"/>
          <p14:tracePt t="66027" x="3962400" y="3228975"/>
          <p14:tracePt t="66029" x="3954463" y="3228975"/>
          <p14:tracePt t="66031" x="3946525" y="3221038"/>
          <p14:tracePt t="66033" x="3938588" y="3221038"/>
          <p14:tracePt t="66036" x="3930650" y="3221038"/>
          <p14:tracePt t="66039" x="3922713" y="3221038"/>
          <p14:tracePt t="66041" x="3914775" y="3221038"/>
          <p14:tracePt t="66043" x="3906838" y="3221038"/>
          <p14:tracePt t="66045" x="3898900" y="3221038"/>
          <p14:tracePt t="66047" x="3890963" y="3221038"/>
          <p14:tracePt t="66049" x="3883025" y="3213100"/>
          <p14:tracePt t="66052" x="3875088" y="3213100"/>
          <p14:tracePt t="66054" x="3867150" y="3213100"/>
          <p14:tracePt t="66057" x="3859213" y="3213100"/>
          <p14:tracePt t="66058" x="3851275" y="3213100"/>
          <p14:tracePt t="66059" x="3843338" y="3213100"/>
          <p14:tracePt t="66061" x="3835400" y="3213100"/>
          <p14:tracePt t="66063" x="3827463" y="3205163"/>
          <p14:tracePt t="66065" x="3819525" y="3205163"/>
          <p14:tracePt t="66069" x="3811588" y="3205163"/>
          <p14:tracePt t="66072" x="3803650" y="3205163"/>
          <p14:tracePt t="66073" x="3795713" y="3205163"/>
          <p14:tracePt t="66075" x="3787775" y="3205163"/>
          <p14:tracePt t="66077" x="3779838" y="3205163"/>
          <p14:tracePt t="66081" x="3771900" y="3205163"/>
          <p14:tracePt t="66083" x="3763963" y="3205163"/>
          <p14:tracePt t="66088" x="3756025" y="3205163"/>
          <p14:tracePt t="66089" x="3748088" y="3205163"/>
          <p14:tracePt t="66091" x="3748088" y="3197225"/>
          <p14:tracePt t="66093" x="3740150" y="3197225"/>
          <p14:tracePt t="66095" x="3732213" y="3197225"/>
          <p14:tracePt t="66099" x="3724275" y="3197225"/>
          <p14:tracePt t="66103" x="3724275" y="3205163"/>
          <p14:tracePt t="66105" x="3716338" y="3205163"/>
          <p14:tracePt t="66111" x="3708400" y="3205163"/>
          <p14:tracePt t="66628" x="3708400" y="3197225"/>
          <p14:tracePt t="66637" x="3716338" y="3197225"/>
          <p14:tracePt t="66648" x="3724275" y="3197225"/>
          <p14:tracePt t="66653" x="3732213" y="3197225"/>
          <p14:tracePt t="66659" x="3740150" y="3197225"/>
          <p14:tracePt t="66663" x="3748088" y="3197225"/>
          <p14:tracePt t="66669" x="3756025" y="3197225"/>
          <p14:tracePt t="66671" x="3763963" y="3189288"/>
          <p14:tracePt t="66675" x="3771900" y="3189288"/>
          <p14:tracePt t="66679" x="3779838" y="3189288"/>
          <p14:tracePt t="66681" x="3787775" y="3189288"/>
          <p14:tracePt t="66683" x="3795713" y="3189288"/>
          <p14:tracePt t="66687" x="3803650" y="3189288"/>
          <p14:tracePt t="66689" x="3811588" y="3189288"/>
          <p14:tracePt t="66691" x="3819525" y="3189288"/>
          <p14:tracePt t="66693" x="3827463" y="3189288"/>
          <p14:tracePt t="66695" x="3835400" y="3189288"/>
          <p14:tracePt t="66697" x="3843338" y="3181350"/>
          <p14:tracePt t="66699" x="3851275" y="3181350"/>
          <p14:tracePt t="66702" x="3859213" y="3181350"/>
          <p14:tracePt t="66704" x="3867150" y="3181350"/>
          <p14:tracePt t="66705" x="3883025" y="3173413"/>
          <p14:tracePt t="66707" x="3890963" y="3173413"/>
          <p14:tracePt t="66709" x="3898900" y="3173413"/>
          <p14:tracePt t="66712" x="3906838" y="3165475"/>
          <p14:tracePt t="66713" x="3914775" y="3165475"/>
          <p14:tracePt t="66715" x="3922713" y="3165475"/>
          <p14:tracePt t="66719" x="3938588" y="3157538"/>
          <p14:tracePt t="66722" x="3946525" y="3157538"/>
          <p14:tracePt t="66723" x="3954463" y="3157538"/>
          <p14:tracePt t="66725" x="3962400" y="3149600"/>
          <p14:tracePt t="66728" x="3970338" y="3149600"/>
          <p14:tracePt t="66729" x="3978275" y="3149600"/>
          <p14:tracePt t="66731" x="3986213" y="3149600"/>
          <p14:tracePt t="66733" x="3994150" y="3141663"/>
          <p14:tracePt t="66737" x="4011613" y="3141663"/>
          <p14:tracePt t="66740" x="4027488" y="3133725"/>
          <p14:tracePt t="66743" x="4035425" y="3133725"/>
          <p14:tracePt t="66744" x="4043363" y="3133725"/>
          <p14:tracePt t="66745" x="4051300" y="3133725"/>
          <p14:tracePt t="66747" x="4067175" y="3133725"/>
          <p14:tracePt t="66749" x="4075113" y="3125788"/>
          <p14:tracePt t="66752" x="4083050" y="3125788"/>
          <p14:tracePt t="66754" x="4090988" y="3125788"/>
          <p14:tracePt t="66756" x="4098925" y="3117850"/>
          <p14:tracePt t="66760" x="4114800" y="3109913"/>
          <p14:tracePt t="66762" x="4122738" y="3109913"/>
          <p14:tracePt t="66763" x="4130675" y="3109913"/>
          <p14:tracePt t="66766" x="4146550" y="3109913"/>
          <p14:tracePt t="66768" x="4154488" y="3101975"/>
          <p14:tracePt t="66769" x="4162425" y="3101975"/>
          <p14:tracePt t="66771" x="4170363" y="3101975"/>
          <p14:tracePt t="66773" x="4186238" y="3101975"/>
          <p14:tracePt t="66775" x="4194175" y="3101975"/>
          <p14:tracePt t="66777" x="4202113" y="3101975"/>
          <p14:tracePt t="66779" x="4210050" y="3101975"/>
          <p14:tracePt t="66781" x="4225925" y="3101975"/>
          <p14:tracePt t="66783" x="4233863" y="3101975"/>
          <p14:tracePt t="66785" x="4241800" y="3101975"/>
          <p14:tracePt t="66787" x="4249738" y="3101975"/>
          <p14:tracePt t="66789" x="4257675" y="3101975"/>
          <p14:tracePt t="66791" x="4265613" y="3101975"/>
          <p14:tracePt t="66793" x="4273550" y="3101975"/>
          <p14:tracePt t="66795" x="4281488" y="3101975"/>
          <p14:tracePt t="66797" x="4289425" y="3101975"/>
          <p14:tracePt t="66799" x="4297363" y="3101975"/>
          <p14:tracePt t="66801" x="4313238" y="3094038"/>
          <p14:tracePt t="66803" x="4321175" y="3101975"/>
          <p14:tracePt t="66805" x="4329113" y="3101975"/>
          <p14:tracePt t="66807" x="4337050" y="3094038"/>
          <p14:tracePt t="66809" x="4344988" y="3094038"/>
          <p14:tracePt t="66811" x="4352925" y="3094038"/>
          <p14:tracePt t="66813" x="4362450" y="3094038"/>
          <p14:tracePt t="66815" x="4370388" y="3094038"/>
          <p14:tracePt t="66817" x="4378325" y="3094038"/>
          <p14:tracePt t="66819" x="4386263" y="3094038"/>
          <p14:tracePt t="66821" x="4394200" y="3094038"/>
          <p14:tracePt t="66823" x="4402138" y="3101975"/>
          <p14:tracePt t="66825" x="4418013" y="3101975"/>
          <p14:tracePt t="66827" x="4425950" y="3101975"/>
          <p14:tracePt t="66829" x="4433888" y="3101975"/>
          <p14:tracePt t="66831" x="4441825" y="3101975"/>
          <p14:tracePt t="66833" x="4449763" y="3101975"/>
          <p14:tracePt t="66836" x="4457700" y="3101975"/>
          <p14:tracePt t="66837" x="4473575" y="3101975"/>
          <p14:tracePt t="66839" x="4481513" y="3101975"/>
          <p14:tracePt t="66841" x="4489450" y="3109913"/>
          <p14:tracePt t="66843" x="4497388" y="3109913"/>
          <p14:tracePt t="66845" x="4505325" y="3109913"/>
          <p14:tracePt t="66847" x="4521200" y="3109913"/>
          <p14:tracePt t="66849" x="4529138" y="3109913"/>
          <p14:tracePt t="66851" x="4537075" y="3109913"/>
          <p14:tracePt t="66853" x="4545013" y="3117850"/>
          <p14:tracePt t="66855" x="4560888" y="3117850"/>
          <p14:tracePt t="66857" x="4568825" y="3117850"/>
          <p14:tracePt t="66859" x="4576763" y="3117850"/>
          <p14:tracePt t="66861" x="4584700" y="3117850"/>
          <p14:tracePt t="66863" x="4592638" y="3117850"/>
          <p14:tracePt t="66865" x="4600575" y="3125788"/>
          <p14:tracePt t="66867" x="4608513" y="3125788"/>
          <p14:tracePt t="66869" x="4616450" y="3125788"/>
          <p14:tracePt t="66871" x="4624388" y="3125788"/>
          <p14:tracePt t="66873" x="4632325" y="3125788"/>
          <p14:tracePt t="66875" x="4648200" y="3125788"/>
          <p14:tracePt t="66879" x="4656138" y="3133725"/>
          <p14:tracePt t="66881" x="4664075" y="3133725"/>
          <p14:tracePt t="66883" x="4672013" y="3133725"/>
          <p14:tracePt t="66885" x="4679950" y="3133725"/>
          <p14:tracePt t="66887" x="4687888" y="3141663"/>
          <p14:tracePt t="66889" x="4695825" y="3141663"/>
          <p14:tracePt t="66891" x="4705350" y="3141663"/>
          <p14:tracePt t="66893" x="4713288" y="3141663"/>
          <p14:tracePt t="66895" x="4721225" y="3141663"/>
          <p14:tracePt t="66897" x="4729163" y="3141663"/>
          <p14:tracePt t="66899" x="4729163" y="3149600"/>
          <p14:tracePt t="66901" x="4737100" y="3149600"/>
          <p14:tracePt t="66903" x="4745038" y="3149600"/>
          <p14:tracePt t="66907" x="4752975" y="3149600"/>
          <p14:tracePt t="66909" x="4760913" y="3149600"/>
          <p14:tracePt t="66911" x="4760913" y="3157538"/>
          <p14:tracePt t="66915" x="4768850" y="3157538"/>
          <p14:tracePt t="66921" x="4776788" y="3157538"/>
          <p14:tracePt t="66923" x="4776788" y="3165475"/>
          <p14:tracePt t="66933" x="4784725" y="3165475"/>
          <p14:tracePt t="66968" x="4784725" y="3173413"/>
          <p14:tracePt t="66983" x="4784725" y="3181350"/>
          <p14:tracePt t="66987" x="4792663" y="3181350"/>
          <p14:tracePt t="66993" x="4792663" y="3189288"/>
          <p14:tracePt t="67002" x="4800600" y="3197225"/>
          <p14:tracePt t="67009" x="4800600" y="3205163"/>
          <p14:tracePt t="67011" x="4808538" y="3205163"/>
          <p14:tracePt t="67015" x="4808538" y="3213100"/>
          <p14:tracePt t="67020" x="4816475" y="3221038"/>
          <p14:tracePt t="67025" x="4816475" y="3228975"/>
          <p14:tracePt t="67028" x="4824413" y="3228975"/>
          <p14:tracePt t="67029" x="4824413" y="3236913"/>
          <p14:tracePt t="67036" x="4824413" y="3244850"/>
          <p14:tracePt t="67038" x="4832350" y="3244850"/>
          <p14:tracePt t="67042" x="4832350" y="3252788"/>
          <p14:tracePt t="67047" x="4832350" y="3262313"/>
          <p14:tracePt t="67049" x="4840288" y="3262313"/>
          <p14:tracePt t="67055" x="4840288" y="3270250"/>
          <p14:tracePt t="67061" x="4840288" y="3278188"/>
          <p14:tracePt t="67063" x="4848225" y="3278188"/>
          <p14:tracePt t="67069" x="4848225" y="3286125"/>
          <p14:tracePt t="67073" x="4848225" y="3294063"/>
          <p14:tracePt t="67079" x="4848225" y="3302000"/>
          <p14:tracePt t="67086" x="4848225" y="3309938"/>
          <p14:tracePt t="67091" x="4848225" y="3317875"/>
          <p14:tracePt t="67099" x="4848225" y="3325813"/>
          <p14:tracePt t="67103" x="4840288" y="3325813"/>
          <p14:tracePt t="67105" x="4840288" y="3333750"/>
          <p14:tracePt t="67113" x="4840288" y="3341688"/>
          <p14:tracePt t="67123" x="4840288" y="3349625"/>
          <p14:tracePt t="67132" x="4840288" y="3357563"/>
          <p14:tracePt t="67139" x="4832350" y="3365500"/>
          <p14:tracePt t="67145" x="4832350" y="3373438"/>
          <p14:tracePt t="67153" x="4832350" y="3381375"/>
          <p14:tracePt t="67159" x="4824413" y="3389313"/>
          <p14:tracePt t="67169" x="4824413" y="3397250"/>
          <p14:tracePt t="67175" x="4824413" y="3405188"/>
          <p14:tracePt t="67201" x="4816475" y="3405188"/>
          <p14:tracePt t="67211" x="4816475" y="3413125"/>
          <p14:tracePt t="67233" x="4816475" y="3421063"/>
          <p14:tracePt t="67237" x="4808538" y="3421063"/>
          <p14:tracePt t="67249" x="4808538" y="3429000"/>
          <p14:tracePt t="67253" x="4800600" y="3429000"/>
          <p14:tracePt t="67265" x="4800600" y="3436938"/>
          <p14:tracePt t="67269" x="4792663" y="3436938"/>
          <p14:tracePt t="67281" x="4784725" y="3436938"/>
          <p14:tracePt t="67286" x="4784725" y="3444875"/>
          <p14:tracePt t="67302" x="4776788" y="3444875"/>
          <p14:tracePt t="67320" x="4768850" y="3452813"/>
          <p14:tracePt t="67327" x="4760913" y="3452813"/>
          <p14:tracePt t="67336" x="4752975" y="3452813"/>
          <p14:tracePt t="67339" x="4752975" y="3460750"/>
          <p14:tracePt t="67343" x="4745038" y="3460750"/>
          <p14:tracePt t="67353" x="4737100" y="3460750"/>
          <p14:tracePt t="67359" x="4729163" y="3460750"/>
          <p14:tracePt t="67370" x="4721225" y="3468688"/>
          <p14:tracePt t="67373" x="4713288" y="3468688"/>
          <p14:tracePt t="67381" x="4705350" y="3468688"/>
          <p14:tracePt t="67411" x="4695825" y="3468688"/>
          <p14:tracePt t="67445" x="4687888" y="3468688"/>
          <p14:tracePt t="67453" x="4687888" y="3476625"/>
          <p14:tracePt t="67456" x="4679950" y="3476625"/>
          <p14:tracePt t="67465" x="4672013" y="3476625"/>
          <p14:tracePt t="67483" x="4664075" y="3476625"/>
          <p14:tracePt t="67502" x="4656138" y="3476625"/>
          <p14:tracePt t="67519" x="4648200" y="3476625"/>
          <p14:tracePt t="69540" x="4648200" y="3484563"/>
          <p14:tracePt t="69554" x="4656138" y="3484563"/>
          <p14:tracePt t="70402" x="4664075" y="3484563"/>
          <p14:tracePt t="70415" x="4672013" y="3484563"/>
          <p14:tracePt t="70421" x="4672013" y="3476625"/>
          <p14:tracePt t="70433" x="4679950" y="3476625"/>
          <p14:tracePt t="70447" x="4687888" y="3476625"/>
          <p14:tracePt t="70457" x="4695825" y="3476625"/>
          <p14:tracePt t="70463" x="4695825" y="3468688"/>
          <p14:tracePt t="70466" x="4705350" y="3468688"/>
          <p14:tracePt t="70473" x="4713288" y="3468688"/>
          <p14:tracePt t="70477" x="4721225" y="3468688"/>
          <p14:tracePt t="70483" x="4729163" y="3468688"/>
          <p14:tracePt t="70486" x="4729163" y="3460750"/>
          <p14:tracePt t="70490" x="4737100" y="3460750"/>
          <p14:tracePt t="70493" x="4745038" y="3460750"/>
          <p14:tracePt t="70499" x="4752975" y="3460750"/>
          <p14:tracePt t="70503" x="4760913" y="3460750"/>
          <p14:tracePt t="70507" x="4768850" y="3460750"/>
          <p14:tracePt t="70511" x="4776788" y="3460750"/>
          <p14:tracePt t="70513" x="4784725" y="3460750"/>
          <p14:tracePt t="70520" x="4800600" y="3460750"/>
          <p14:tracePt t="70521" x="4808538" y="3460750"/>
          <p14:tracePt t="70525" x="4816475" y="3460750"/>
          <p14:tracePt t="70527" x="4824413" y="3460750"/>
          <p14:tracePt t="70529" x="4832350" y="3460750"/>
          <p14:tracePt t="70531" x="4840288" y="3460750"/>
          <p14:tracePt t="70533" x="4848225" y="3460750"/>
          <p14:tracePt t="70536" x="4856163" y="3460750"/>
          <p14:tracePt t="70539" x="4864100" y="3460750"/>
          <p14:tracePt t="70540" x="4872038" y="3460750"/>
          <p14:tracePt t="70541" x="4879975" y="3460750"/>
          <p14:tracePt t="70543" x="4895850" y="3460750"/>
          <p14:tracePt t="70545" x="4903788" y="3452813"/>
          <p14:tracePt t="70547" x="4911725" y="3452813"/>
          <p14:tracePt t="70549" x="4919663" y="3460750"/>
          <p14:tracePt t="70552" x="4927600" y="3460750"/>
          <p14:tracePt t="70554" x="4943475" y="3460750"/>
          <p14:tracePt t="70556" x="4951413" y="3460750"/>
          <p14:tracePt t="70558" x="4959350" y="3460750"/>
          <p14:tracePt t="70559" x="4975225" y="3468688"/>
          <p14:tracePt t="70561" x="4983163" y="3468688"/>
          <p14:tracePt t="70563" x="4999038" y="3468688"/>
          <p14:tracePt t="70565" x="5006975" y="3468688"/>
          <p14:tracePt t="70570" x="5038725" y="3476625"/>
          <p14:tracePt t="70573" x="5056188" y="3476625"/>
          <p14:tracePt t="70574" x="5064125" y="3476625"/>
          <p14:tracePt t="70575" x="5080000" y="3484563"/>
          <p14:tracePt t="70577" x="5095875" y="3484563"/>
          <p14:tracePt t="70579" x="5111750" y="3484563"/>
          <p14:tracePt t="70581" x="5127625" y="3492500"/>
          <p14:tracePt t="70583" x="5143500" y="3492500"/>
          <p14:tracePt t="70590" x="5191125" y="3500438"/>
          <p14:tracePt t="70591" x="5207000" y="3500438"/>
          <p14:tracePt t="70593" x="5222875" y="3508375"/>
          <p14:tracePt t="70595" x="5238750" y="3508375"/>
          <p14:tracePt t="70597" x="5254625" y="3508375"/>
          <p14:tracePt t="70599" x="5270500" y="3516313"/>
          <p14:tracePt t="70603" x="5286375" y="3516313"/>
          <p14:tracePt t="70604" x="5310188" y="3524250"/>
          <p14:tracePt t="70607" x="5326063" y="3524250"/>
          <p14:tracePt t="70608" x="5341938" y="3524250"/>
          <p14:tracePt t="70609" x="5357813" y="3532188"/>
          <p14:tracePt t="70611" x="5373688" y="3532188"/>
          <p14:tracePt t="70613" x="5389563" y="3540125"/>
          <p14:tracePt t="70615" x="5407025" y="3540125"/>
          <p14:tracePt t="70619" x="5438775" y="3548063"/>
          <p14:tracePt t="70622" x="5454650" y="3548063"/>
          <p14:tracePt t="70623" x="5470525" y="3556000"/>
          <p14:tracePt t="70625" x="5486400" y="3556000"/>
          <p14:tracePt t="70627" x="5502275" y="3563938"/>
          <p14:tracePt t="70629" x="5518150" y="3563938"/>
          <p14:tracePt t="70631" x="5534025" y="3563938"/>
          <p14:tracePt t="70634" x="5549900" y="3571875"/>
          <p14:tracePt t="70636" x="5565775" y="3571875"/>
          <p14:tracePt t="70638" x="5589588" y="3579813"/>
          <p14:tracePt t="70640" x="5605463" y="3579813"/>
          <p14:tracePt t="70641" x="5621338" y="3587750"/>
          <p14:tracePt t="70643" x="5637213" y="3595688"/>
          <p14:tracePt t="70645" x="5661025" y="3595688"/>
          <p14:tracePt t="70647" x="5676900" y="3605213"/>
          <p14:tracePt t="70649" x="5700713" y="3605213"/>
          <p14:tracePt t="70652" x="5708650" y="3613150"/>
          <p14:tracePt t="70653" x="5732463" y="3613150"/>
          <p14:tracePt t="70656" x="5749925" y="3621088"/>
          <p14:tracePt t="70657" x="5765800" y="3621088"/>
          <p14:tracePt t="70659" x="5781675" y="3629025"/>
          <p14:tracePt t="70661" x="5797550" y="3636963"/>
          <p14:tracePt t="70663" x="5821363" y="3636963"/>
          <p14:tracePt t="70665" x="5837238" y="3644900"/>
          <p14:tracePt t="70669" x="5868988" y="3652838"/>
          <p14:tracePt t="70672" x="5884863" y="3652838"/>
          <p14:tracePt t="70676" x="5916613" y="3660775"/>
          <p14:tracePt t="70677" x="5932488" y="3668713"/>
          <p14:tracePt t="70679" x="5948363" y="3668713"/>
          <p14:tracePt t="70681" x="5964238" y="3676650"/>
          <p14:tracePt t="70683" x="5988050" y="3676650"/>
          <p14:tracePt t="70685" x="5995988" y="3684588"/>
          <p14:tracePt t="70687" x="6011863" y="3684588"/>
          <p14:tracePt t="70690" x="6027738" y="3684588"/>
          <p14:tracePt t="70692" x="6043613" y="3692525"/>
          <p14:tracePt t="70693" x="6051550" y="3692525"/>
          <p14:tracePt t="70696" x="6067425" y="3700463"/>
          <p14:tracePt t="70697" x="6083300" y="3700463"/>
          <p14:tracePt t="70699" x="6100763" y="3708400"/>
          <p14:tracePt t="70702" x="6108700" y="3708400"/>
          <p14:tracePt t="70703" x="6124575" y="3716338"/>
          <p14:tracePt t="70706" x="6140450" y="3724275"/>
          <p14:tracePt t="70707" x="6156325" y="3724275"/>
          <p14:tracePt t="70709" x="6164263" y="3732213"/>
          <p14:tracePt t="70711" x="6180138" y="3740150"/>
          <p14:tracePt t="70713" x="6196013" y="3740150"/>
          <p14:tracePt t="70715" x="6203950" y="3748088"/>
          <p14:tracePt t="70719" x="6227763" y="3748088"/>
          <p14:tracePt t="70720" x="6235700" y="3756025"/>
          <p14:tracePt t="70721" x="6251575" y="3763963"/>
          <p14:tracePt t="70724" x="6259513" y="3763963"/>
          <p14:tracePt t="70727" x="6283325" y="3779838"/>
          <p14:tracePt t="70729" x="6299200" y="3779838"/>
          <p14:tracePt t="70731" x="6315075" y="3787775"/>
          <p14:tracePt t="70733" x="6323013" y="3795713"/>
          <p14:tracePt t="70736" x="6338888" y="3795713"/>
          <p14:tracePt t="70738" x="6346825" y="3803650"/>
          <p14:tracePt t="70742" x="6370638" y="3811588"/>
          <p14:tracePt t="70744" x="6386513" y="3819525"/>
          <p14:tracePt t="70745" x="6394450" y="3819525"/>
          <p14:tracePt t="70747" x="6402388" y="3827463"/>
          <p14:tracePt t="70749" x="6418263" y="3835400"/>
          <p14:tracePt t="70752" x="6426200" y="3843338"/>
          <p14:tracePt t="70753" x="6434138" y="3851275"/>
          <p14:tracePt t="70758" x="6459538" y="3859213"/>
          <p14:tracePt t="70760" x="6467475" y="3867150"/>
          <p14:tracePt t="70762" x="6475413" y="3875088"/>
          <p14:tracePt t="70763" x="6483350" y="3883025"/>
          <p14:tracePt t="70765" x="6491288" y="3890963"/>
          <p14:tracePt t="70769" x="6507163" y="3906838"/>
          <p14:tracePt t="70771" x="6515100" y="3914775"/>
          <p14:tracePt t="70778" x="6538913" y="3938588"/>
          <p14:tracePt t="70780" x="6546850" y="3948113"/>
          <p14:tracePt t="70781" x="6546850" y="3956050"/>
          <p14:tracePt t="70783" x="6554788" y="3963988"/>
          <p14:tracePt t="70786" x="6562725" y="3979863"/>
          <p14:tracePt t="70787" x="6570663" y="3987800"/>
          <p14:tracePt t="70794" x="6586538" y="4011613"/>
          <p14:tracePt t="70795" x="6594475" y="4027488"/>
          <p14:tracePt t="70797" x="6594475" y="4035425"/>
          <p14:tracePt t="70799" x="6602413" y="4043363"/>
          <p14:tracePt t="70802" x="6602413" y="4051300"/>
          <p14:tracePt t="70803" x="6610350" y="4067175"/>
          <p14:tracePt t="70808" x="6610350" y="4090988"/>
          <p14:tracePt t="70810" x="6610350" y="4098925"/>
          <p14:tracePt t="70811" x="6618288" y="4106863"/>
          <p14:tracePt t="70813" x="6618288" y="4122738"/>
          <p14:tracePt t="70815" x="6618288" y="4130675"/>
          <p14:tracePt t="70819" x="6618288" y="4162425"/>
          <p14:tracePt t="70824" x="6626225" y="4186238"/>
          <p14:tracePt t="70826" x="6626225" y="4194175"/>
          <p14:tracePt t="70827" x="6626225" y="4210050"/>
          <p14:tracePt t="70829" x="6626225" y="4225925"/>
          <p14:tracePt t="70831" x="6626225" y="4233863"/>
          <p14:tracePt t="70833" x="6634163" y="4249738"/>
          <p14:tracePt t="70836" x="6626225" y="4265613"/>
          <p14:tracePt t="70838" x="6626225" y="4281488"/>
          <p14:tracePt t="70840" x="6626225" y="4291013"/>
          <p14:tracePt t="70841" x="6626225" y="4306888"/>
          <p14:tracePt t="70843" x="6626225" y="4322763"/>
          <p14:tracePt t="70845" x="6626225" y="4338638"/>
          <p14:tracePt t="70847" x="6626225" y="4354513"/>
          <p14:tracePt t="70849" x="6626225" y="4362450"/>
          <p14:tracePt t="70852" x="6626225" y="4378325"/>
          <p14:tracePt t="70854" x="6626225" y="4394200"/>
          <p14:tracePt t="70856" x="6618288" y="4402138"/>
          <p14:tracePt t="70857" x="6618288" y="4418013"/>
          <p14:tracePt t="70859" x="6618288" y="4433888"/>
          <p14:tracePt t="70861" x="6618288" y="4441825"/>
          <p14:tracePt t="70863" x="6618288" y="4457700"/>
          <p14:tracePt t="70865" x="6610350" y="4473575"/>
          <p14:tracePt t="70869" x="6610350" y="4481513"/>
          <p14:tracePt t="70870" x="6610350" y="4497388"/>
          <p14:tracePt t="70872" x="6602413" y="4513263"/>
          <p14:tracePt t="70873" x="6602413" y="4521200"/>
          <p14:tracePt t="70875" x="6602413" y="4537075"/>
          <p14:tracePt t="70877" x="6594475" y="4552950"/>
          <p14:tracePt t="70879" x="6594475" y="4560888"/>
          <p14:tracePt t="70881" x="6586538" y="4576763"/>
          <p14:tracePt t="70885" x="6586538" y="4592638"/>
          <p14:tracePt t="70887" x="6578600" y="4624388"/>
          <p14:tracePt t="70890" x="6578600" y="4633913"/>
          <p14:tracePt t="70891" x="6570663" y="4649788"/>
          <p14:tracePt t="70893" x="6570663" y="4665663"/>
          <p14:tracePt t="70895" x="6562725" y="4681538"/>
          <p14:tracePt t="70897" x="6562725" y="4697413"/>
          <p14:tracePt t="70900" x="6554788" y="4705350"/>
          <p14:tracePt t="70902" x="6554788" y="4721225"/>
          <p14:tracePt t="70904" x="6546850" y="4737100"/>
          <p14:tracePt t="70907" x="6538913" y="4768850"/>
          <p14:tracePt t="70909" x="6538913" y="4784725"/>
          <p14:tracePt t="70911" x="6530975" y="4800600"/>
          <p14:tracePt t="70913" x="6523038" y="4816475"/>
          <p14:tracePt t="70915" x="6523038" y="4824413"/>
          <p14:tracePt t="70919" x="6523038" y="4840288"/>
          <p14:tracePt t="70920" x="6515100" y="4856163"/>
          <p14:tracePt t="70923" x="6507163" y="4879975"/>
          <p14:tracePt t="70925" x="6507163" y="4887913"/>
          <p14:tracePt t="70927" x="6499225" y="4903788"/>
          <p14:tracePt t="70929" x="6499225" y="4911725"/>
          <p14:tracePt t="70931" x="6491288" y="4927600"/>
          <p14:tracePt t="70933" x="6491288" y="4935538"/>
          <p14:tracePt t="70936" x="6483350" y="4943475"/>
          <p14:tracePt t="70940" x="6475413" y="4967288"/>
          <p14:tracePt t="70941" x="6467475" y="4984750"/>
          <p14:tracePt t="70943" x="6467475" y="4992688"/>
          <p14:tracePt t="70945" x="6459538" y="5000625"/>
          <p14:tracePt t="70947" x="6451600" y="5016500"/>
          <p14:tracePt t="70949" x="6442075" y="5024438"/>
          <p14:tracePt t="70952" x="6442075" y="5032375"/>
          <p14:tracePt t="70953" x="6434138" y="5048250"/>
          <p14:tracePt t="70972" x="6346825" y="5151438"/>
          <p14:tracePt t="70975" x="6330950" y="5159375"/>
          <p14:tracePt t="70978" x="6307138" y="5183188"/>
          <p14:tracePt t="70979" x="6299200" y="5199063"/>
          <p14:tracePt t="70981" x="6283325" y="5207000"/>
          <p14:tracePt t="70984" x="6267450" y="5222875"/>
          <p14:tracePt t="70986" x="6259513" y="5230813"/>
          <p14:tracePt t="70988" x="6243638" y="5246688"/>
          <p14:tracePt t="70991" x="6211888" y="5270500"/>
          <p14:tracePt t="70994" x="6196013" y="5278438"/>
          <p14:tracePt t="70996" x="6180138" y="5286375"/>
          <p14:tracePt t="70997" x="6172200" y="5302250"/>
          <p14:tracePt t="70999" x="6156325" y="5310188"/>
          <p14:tracePt t="71002" x="6140450" y="5327650"/>
          <p14:tracePt t="71003" x="6124575" y="5335588"/>
          <p14:tracePt t="71005" x="6108700" y="5351463"/>
          <p14:tracePt t="71010" x="6075363" y="5367338"/>
          <p14:tracePt t="71012" x="6059488" y="5383213"/>
          <p14:tracePt t="71014" x="6043613" y="5391150"/>
          <p14:tracePt t="71015" x="6027738" y="5399088"/>
          <p14:tracePt t="71019" x="6011863" y="5407025"/>
          <p14:tracePt t="71020" x="5995988" y="5422900"/>
          <p14:tracePt t="71021" x="5980113" y="5430838"/>
          <p14:tracePt t="71030" x="5908675" y="5462588"/>
          <p14:tracePt t="71032" x="5892800" y="5470525"/>
          <p14:tracePt t="71033" x="5876925" y="5478463"/>
          <p14:tracePt t="71035" x="5861050" y="5486400"/>
          <p14:tracePt t="71037" x="5845175" y="5494338"/>
          <p14:tracePt t="71044" x="5789613" y="5510213"/>
          <p14:tracePt t="71046" x="5773738" y="5518150"/>
          <p14:tracePt t="71047" x="5757863" y="5526088"/>
          <p14:tracePt t="71049" x="5740400" y="5534025"/>
          <p14:tracePt t="71052" x="5724525" y="5541963"/>
          <p14:tracePt t="71054" x="5700713" y="5549900"/>
          <p14:tracePt t="71060" x="5653088" y="5565775"/>
          <p14:tracePt t="71062" x="5637213" y="5573713"/>
          <p14:tracePt t="71063" x="5613400" y="5581650"/>
          <p14:tracePt t="71065" x="5597525" y="5581650"/>
          <p14:tracePt t="71069" x="5557838" y="5597525"/>
          <p14:tracePt t="71072" x="5541963" y="5605463"/>
          <p14:tracePt t="71076" x="5502275" y="5613400"/>
          <p14:tracePt t="71077" x="5486400" y="5621338"/>
          <p14:tracePt t="71079" x="5470525" y="5621338"/>
          <p14:tracePt t="71081" x="5454650" y="5629275"/>
          <p14:tracePt t="71083" x="5430838" y="5629275"/>
          <p14:tracePt t="71087" x="5414963" y="5637213"/>
          <p14:tracePt t="71088" x="5389563" y="5645150"/>
          <p14:tracePt t="71092" x="5349875" y="5653088"/>
          <p14:tracePt t="71094" x="5334000" y="5653088"/>
          <p14:tracePt t="71095" x="5318125" y="5662613"/>
          <p14:tracePt t="71097" x="5302250" y="5662613"/>
          <p14:tracePt t="71099" x="5278438" y="5662613"/>
          <p14:tracePt t="71102" x="5262563" y="5670550"/>
          <p14:tracePt t="71103" x="5238750" y="5670550"/>
          <p14:tracePt t="71108" x="5207000" y="5678488"/>
          <p14:tracePt t="71109" x="5183188" y="5686425"/>
          <p14:tracePt t="71111" x="5167313" y="5686425"/>
          <p14:tracePt t="71113" x="5151438" y="5686425"/>
          <p14:tracePt t="71115" x="5127625" y="5686425"/>
          <p14:tracePt t="71119" x="5087938" y="5694363"/>
          <p14:tracePt t="71123" x="5046663" y="5694363"/>
          <p14:tracePt t="71125" x="5022850" y="5694363"/>
          <p14:tracePt t="71127" x="5006975" y="5694363"/>
          <p14:tracePt t="71129" x="4991100" y="5694363"/>
          <p14:tracePt t="71131" x="4967288" y="5694363"/>
          <p14:tracePt t="71134" x="4943475" y="5694363"/>
          <p14:tracePt t="71136" x="4927600" y="5694363"/>
          <p14:tracePt t="71139" x="4903788" y="5694363"/>
          <p14:tracePt t="71140" x="4879975" y="5694363"/>
          <p14:tracePt t="71141" x="4856163" y="5686425"/>
          <p14:tracePt t="71143" x="4840288" y="5686425"/>
          <p14:tracePt t="71145" x="4816475" y="5686425"/>
          <p14:tracePt t="71147" x="4792663" y="5686425"/>
          <p14:tracePt t="71150" x="4768850" y="5686425"/>
          <p14:tracePt t="71152" x="4745038" y="5678488"/>
          <p14:tracePt t="71154" x="4713288" y="5678488"/>
          <p14:tracePt t="71156" x="4687888" y="5678488"/>
          <p14:tracePt t="71157" x="4664075" y="5670550"/>
          <p14:tracePt t="71159" x="4632325" y="5670550"/>
          <p14:tracePt t="71161" x="4616450" y="5670550"/>
          <p14:tracePt t="71164" x="4584700" y="5662613"/>
          <p14:tracePt t="71165" x="4560888" y="5662613"/>
          <p14:tracePt t="71169" x="4513263" y="5653088"/>
          <p14:tracePt t="71172" x="4489450" y="5653088"/>
          <p14:tracePt t="71173" x="4457700" y="5653088"/>
          <p14:tracePt t="71175" x="4433888" y="5645150"/>
          <p14:tracePt t="71177" x="4410075" y="5645150"/>
          <p14:tracePt t="71179" x="4386263" y="5645150"/>
          <p14:tracePt t="71181" x="4352925" y="5637213"/>
          <p14:tracePt t="71183" x="4329113" y="5637213"/>
          <p14:tracePt t="71186" x="4305300" y="5637213"/>
          <p14:tracePt t="71189" x="4281488" y="5629275"/>
          <p14:tracePt t="71190" x="4257675" y="5629275"/>
          <p14:tracePt t="71191" x="4233863" y="5621338"/>
          <p14:tracePt t="71193" x="4194175" y="5621338"/>
          <p14:tracePt t="71195" x="4178300" y="5613400"/>
          <p14:tracePt t="71197" x="4154488" y="5613400"/>
          <p14:tracePt t="71199" x="4130675" y="5605463"/>
          <p14:tracePt t="71202" x="4106863" y="5605463"/>
          <p14:tracePt t="71203" x="4083050" y="5597525"/>
          <p14:tracePt t="71206" x="4059238" y="5597525"/>
          <p14:tracePt t="71208" x="4035425" y="5589588"/>
          <p14:tracePt t="71209" x="4011613" y="5589588"/>
          <p14:tracePt t="71212" x="3986213" y="5581650"/>
          <p14:tracePt t="71213" x="3962400" y="5581650"/>
          <p14:tracePt t="71215" x="3938588" y="5573713"/>
          <p14:tracePt t="71219" x="3914775" y="5565775"/>
          <p14:tracePt t="71220" x="3890963" y="5565775"/>
          <p14:tracePt t="71223" x="3867150" y="5557838"/>
          <p14:tracePt t="71225" x="3843338" y="5557838"/>
          <p14:tracePt t="71228" x="3787775" y="5541963"/>
          <p14:tracePt t="71230" x="3771900" y="5541963"/>
          <p14:tracePt t="71231" x="3748088" y="5534025"/>
          <p14:tracePt t="71233" x="3724275" y="5534025"/>
          <p14:tracePt t="71236" x="3700463" y="5526088"/>
          <p14:tracePt t="71237" x="3668713" y="5526088"/>
          <p14:tracePt t="71241" x="3619500" y="5518150"/>
          <p14:tracePt t="71244" x="3595688" y="5518150"/>
          <p14:tracePt t="71245" x="3571875" y="5510213"/>
          <p14:tracePt t="71247" x="3548063" y="5510213"/>
          <p14:tracePt t="71249" x="3524250" y="5502275"/>
          <p14:tracePt t="71252" x="3500438" y="5502275"/>
          <p14:tracePt t="71254" x="3476625" y="5502275"/>
          <p14:tracePt t="71257" x="3429000" y="5494338"/>
          <p14:tracePt t="71260" x="3405188" y="5486400"/>
          <p14:tracePt t="71261" x="3381375" y="5486400"/>
          <p14:tracePt t="71263" x="3365500" y="5486400"/>
          <p14:tracePt t="71265" x="3341688" y="5486400"/>
          <p14:tracePt t="71269" x="3300413" y="5478463"/>
          <p14:tracePt t="71272" x="3276600" y="5478463"/>
          <p14:tracePt t="71273" x="3252788" y="5478463"/>
          <p14:tracePt t="71275" x="3236913" y="5470525"/>
          <p14:tracePt t="71277" x="3213100" y="5470525"/>
          <p14:tracePt t="71279" x="3197225" y="5470525"/>
          <p14:tracePt t="71281" x="3173413" y="5470525"/>
          <p14:tracePt t="71283" x="3157538" y="5470525"/>
          <p14:tracePt t="71286" x="3133725" y="5470525"/>
          <p14:tracePt t="71290" x="3094038" y="5462588"/>
          <p14:tracePt t="71292" x="3078163" y="5462588"/>
          <p14:tracePt t="71293" x="3054350" y="5462588"/>
          <p14:tracePt t="71295" x="3030538" y="5462588"/>
          <p14:tracePt t="71297" x="3022600" y="5462588"/>
          <p14:tracePt t="71299" x="2998788" y="5454650"/>
          <p14:tracePt t="71302" x="2982913" y="5454650"/>
          <p14:tracePt t="71305" x="2949575" y="5454650"/>
          <p14:tracePt t="71308" x="2933700" y="5446713"/>
          <p14:tracePt t="71310" x="2909888" y="5446713"/>
          <p14:tracePt t="71311" x="2894013" y="5446713"/>
          <p14:tracePt t="71313" x="2878138" y="5446713"/>
          <p14:tracePt t="71315" x="2862263" y="5446713"/>
          <p14:tracePt t="71319" x="2838450" y="5438775"/>
          <p14:tracePt t="71322" x="2822575" y="5438775"/>
          <p14:tracePt t="71323" x="2806700" y="5438775"/>
          <p14:tracePt t="71325" x="2790825" y="5430838"/>
          <p14:tracePt t="71327" x="2774950" y="5430838"/>
          <p14:tracePt t="71329" x="2759075" y="5430838"/>
          <p14:tracePt t="71331" x="2751138" y="5430838"/>
          <p14:tracePt t="71333" x="2735263" y="5422900"/>
          <p14:tracePt t="71336" x="2727325" y="5422900"/>
          <p14:tracePt t="71338" x="2711450" y="5422900"/>
          <p14:tracePt t="71340" x="2695575" y="5422900"/>
          <p14:tracePt t="71341" x="2687638" y="5422900"/>
          <p14:tracePt t="71343" x="2671763" y="5422900"/>
          <p14:tracePt t="71345" x="2655888" y="5422900"/>
          <p14:tracePt t="71347" x="2647950" y="5414963"/>
          <p14:tracePt t="71349" x="2632075" y="5414963"/>
          <p14:tracePt t="71354" x="2606675" y="5414963"/>
          <p14:tracePt t="71356" x="2590800" y="5414963"/>
          <p14:tracePt t="71357" x="2574925" y="5407025"/>
          <p14:tracePt t="71359" x="2559050" y="5407025"/>
          <p14:tracePt t="71361" x="2551113" y="5407025"/>
          <p14:tracePt t="71363" x="2527300" y="5407025"/>
          <p14:tracePt t="71365" x="2519363" y="5407025"/>
          <p14:tracePt t="71369" x="2495550" y="5399088"/>
          <p14:tracePt t="71372" x="2479675" y="5399088"/>
          <p14:tracePt t="71374" x="2463800" y="5391150"/>
          <p14:tracePt t="71376" x="2447925" y="5391150"/>
          <p14:tracePt t="71377" x="2439988" y="5391150"/>
          <p14:tracePt t="71379" x="2424113" y="5383213"/>
          <p14:tracePt t="71381" x="2408238" y="5383213"/>
          <p14:tracePt t="71385" x="2384425" y="5375275"/>
          <p14:tracePt t="71388" x="2368550" y="5375275"/>
          <p14:tracePt t="71391" x="2344738" y="5367338"/>
          <p14:tracePt t="71393" x="2328863" y="5367338"/>
          <p14:tracePt t="71395" x="2312988" y="5359400"/>
          <p14:tracePt t="71397" x="2289175" y="5359400"/>
          <p14:tracePt t="71400" x="2281238" y="5359400"/>
          <p14:tracePt t="71402" x="2265363" y="5351463"/>
          <p14:tracePt t="71404" x="2247900" y="5351463"/>
          <p14:tracePt t="71405" x="2232025" y="5343525"/>
          <p14:tracePt t="71407" x="2216150" y="5343525"/>
          <p14:tracePt t="71409" x="2200275" y="5335588"/>
          <p14:tracePt t="71411" x="2184400" y="5335588"/>
          <p14:tracePt t="71413" x="2160588" y="5335588"/>
          <p14:tracePt t="71415" x="2144713" y="5327650"/>
          <p14:tracePt t="71417" x="2128838" y="5327650"/>
          <p14:tracePt t="71419" x="2105025" y="5319713"/>
          <p14:tracePt t="71421" x="2089150" y="5319713"/>
          <p14:tracePt t="71423" x="2073275" y="5319713"/>
          <p14:tracePt t="71425" x="2049463" y="5310188"/>
          <p14:tracePt t="71427" x="2033588" y="5310188"/>
          <p14:tracePt t="71430" x="2009775" y="5310188"/>
          <p14:tracePt t="71431" x="1985963" y="5310188"/>
          <p14:tracePt t="71433" x="1970088" y="5310188"/>
          <p14:tracePt t="71435" x="1954213" y="5302250"/>
          <p14:tracePt t="71437" x="1930400" y="5302250"/>
          <p14:tracePt t="71439" x="1905000" y="5302250"/>
          <p14:tracePt t="71441" x="1889125" y="5294313"/>
          <p14:tracePt t="71443" x="1865313" y="5294313"/>
          <p14:tracePt t="71445" x="1849438" y="5294313"/>
          <p14:tracePt t="71447" x="1825625" y="5294313"/>
          <p14:tracePt t="71449" x="1809750" y="5294313"/>
          <p14:tracePt t="71451" x="1785938" y="5286375"/>
          <p14:tracePt t="71453" x="1770063" y="5286375"/>
          <p14:tracePt t="71455" x="1746250" y="5286375"/>
          <p14:tracePt t="71457" x="1730375" y="5286375"/>
          <p14:tracePt t="71459" x="1706563" y="5286375"/>
          <p14:tracePt t="71461" x="1690688" y="5286375"/>
          <p14:tracePt t="71463" x="1666875" y="5278438"/>
          <p14:tracePt t="71465" x="1635125" y="5278438"/>
          <p14:tracePt t="71468" x="1627188" y="5278438"/>
          <p14:tracePt t="71469" x="1603375" y="5278438"/>
          <p14:tracePt t="71471" x="1579563" y="5278438"/>
          <p14:tracePt t="71473" x="1562100" y="5278438"/>
          <p14:tracePt t="71475" x="1538288" y="5278438"/>
          <p14:tracePt t="71477" x="1522413" y="5278438"/>
          <p14:tracePt t="71479" x="1498600" y="5278438"/>
          <p14:tracePt t="71481" x="1482725" y="5278438"/>
          <p14:tracePt t="71483" x="1458913" y="5278438"/>
          <p14:tracePt t="71485" x="1443038" y="5278438"/>
          <p14:tracePt t="71487" x="1427163" y="5270500"/>
          <p14:tracePt t="71489" x="1403350" y="5270500"/>
          <p14:tracePt t="71491" x="1387475" y="5270500"/>
          <p14:tracePt t="71493" x="1371600" y="5270500"/>
          <p14:tracePt t="71495" x="1347788" y="5270500"/>
          <p14:tracePt t="71497" x="1331913" y="5270500"/>
          <p14:tracePt t="71499" x="1308100" y="5262563"/>
          <p14:tracePt t="71501" x="1300163" y="5262563"/>
          <p14:tracePt t="71503" x="1284288" y="5262563"/>
          <p14:tracePt t="71505" x="1268413" y="5262563"/>
          <p14:tracePt t="71507" x="1252538" y="5262563"/>
          <p14:tracePt t="71509" x="1236663" y="5262563"/>
          <p14:tracePt t="71511" x="1220788" y="5262563"/>
          <p14:tracePt t="71513" x="1195388" y="5262563"/>
          <p14:tracePt t="71515" x="1179513" y="5262563"/>
          <p14:tracePt t="71517" x="1163638" y="5262563"/>
          <p14:tracePt t="71519" x="1147763" y="5262563"/>
          <p14:tracePt t="71521" x="1131888" y="5262563"/>
          <p14:tracePt t="71523" x="1116013" y="5262563"/>
          <p14:tracePt t="71525" x="1108075" y="5254625"/>
          <p14:tracePt t="71527" x="1092200" y="5254625"/>
          <p14:tracePt t="71529" x="1076325" y="5254625"/>
          <p14:tracePt t="71531" x="1060450" y="5254625"/>
          <p14:tracePt t="71533" x="1044575" y="5254625"/>
          <p14:tracePt t="71535" x="1036638" y="5254625"/>
          <p14:tracePt t="71537" x="1020763" y="5254625"/>
          <p14:tracePt t="71539" x="1004888" y="5254625"/>
          <p14:tracePt t="71541" x="996950" y="5254625"/>
          <p14:tracePt t="71543" x="981075" y="5254625"/>
          <p14:tracePt t="71545" x="973138" y="5254625"/>
          <p14:tracePt t="71547" x="957263" y="5254625"/>
          <p14:tracePt t="71549" x="949325" y="5246688"/>
          <p14:tracePt t="71551" x="941388" y="5246688"/>
          <p14:tracePt t="71553" x="925513" y="5246688"/>
          <p14:tracePt t="71555" x="917575" y="5246688"/>
          <p14:tracePt t="71557" x="909638" y="5246688"/>
          <p14:tracePt t="71559" x="901700" y="5246688"/>
          <p14:tracePt t="71561" x="893763" y="5246688"/>
          <p14:tracePt t="71563" x="885825" y="5246688"/>
          <p14:tracePt t="71565" x="877888" y="5246688"/>
          <p14:tracePt t="71568" x="868363" y="5246688"/>
          <p14:tracePt t="71569" x="860425" y="5246688"/>
          <p14:tracePt t="71573" x="852488" y="5246688"/>
          <p14:tracePt t="71575" x="844550" y="5238750"/>
          <p14:tracePt t="71579" x="836613" y="5238750"/>
          <p14:tracePt t="71583" x="828675" y="5238750"/>
          <p14:tracePt t="71587" x="820738" y="5238750"/>
          <p14:tracePt t="71593" x="812800" y="5238750"/>
          <p14:tracePt t="71597" x="804863" y="5238750"/>
          <p14:tracePt t="71601" x="804863" y="5230813"/>
          <p14:tracePt t="71603" x="796925" y="5230813"/>
          <p14:tracePt t="71611" x="788988" y="5230813"/>
          <p14:tracePt t="71621" x="781050" y="5230813"/>
          <p14:tracePt t="71631" x="773113" y="5230813"/>
          <p14:tracePt t="71641" x="765175" y="5230813"/>
          <p14:tracePt t="71657" x="757238" y="5230813"/>
          <p14:tracePt t="71940" x="757238" y="5238750"/>
          <p14:tracePt t="71943" x="757238" y="5246688"/>
          <p14:tracePt t="71948" x="749300" y="5254625"/>
          <p14:tracePt t="71952" x="749300" y="5262563"/>
          <p14:tracePt t="71954" x="749300" y="5270500"/>
          <p14:tracePt t="71956" x="741363" y="5270500"/>
          <p14:tracePt t="71962" x="741363" y="5286375"/>
          <p14:tracePt t="71972" x="733425" y="5327650"/>
          <p14:tracePt t="71974" x="733425" y="5335588"/>
          <p14:tracePt t="71975" x="733425" y="5343525"/>
          <p14:tracePt t="71978" x="733425" y="5351463"/>
          <p14:tracePt t="71980" x="733425" y="5359400"/>
          <p14:tracePt t="71981" x="725488" y="5367338"/>
          <p14:tracePt t="71983" x="725488" y="5375275"/>
          <p14:tracePt t="71985" x="725488" y="5383213"/>
          <p14:tracePt t="71989" x="725488" y="5391150"/>
          <p14:tracePt t="71990" x="725488" y="5399088"/>
          <p14:tracePt t="71991" x="725488" y="5407025"/>
          <p14:tracePt t="71993" x="725488" y="5414963"/>
          <p14:tracePt t="71995" x="725488" y="5422900"/>
          <p14:tracePt t="71998" x="725488" y="5438775"/>
          <p14:tracePt t="71999" x="717550" y="5446713"/>
          <p14:tracePt t="72002" x="717550" y="5454650"/>
          <p14:tracePt t="72004" x="717550" y="5462588"/>
          <p14:tracePt t="72005" x="717550" y="5470525"/>
          <p14:tracePt t="72008" x="717550" y="5486400"/>
          <p14:tracePt t="72009" x="717550" y="5494338"/>
          <p14:tracePt t="72011" x="717550" y="5502275"/>
          <p14:tracePt t="72013" x="717550" y="5510213"/>
          <p14:tracePt t="72015" x="709613" y="5518150"/>
          <p14:tracePt t="72019" x="709613" y="5541963"/>
          <p14:tracePt t="72021" x="709613" y="5549900"/>
          <p14:tracePt t="72024" x="709613" y="5557838"/>
          <p14:tracePt t="72025" x="709613" y="5565775"/>
          <p14:tracePt t="72027" x="709613" y="5581650"/>
          <p14:tracePt t="72029" x="709613" y="5589588"/>
          <p14:tracePt t="72031" x="709613" y="5597525"/>
          <p14:tracePt t="72033" x="709613" y="5605463"/>
          <p14:tracePt t="72037" x="709613" y="5621338"/>
          <p14:tracePt t="72040" x="709613" y="5637213"/>
          <p14:tracePt t="72042" x="717550" y="5653088"/>
          <p14:tracePt t="72043" x="717550" y="5670550"/>
          <p14:tracePt t="72047" x="717550" y="5686425"/>
          <p14:tracePt t="72049" x="725488" y="5694363"/>
          <p14:tracePt t="72052" x="725488" y="5702300"/>
          <p14:tracePt t="72054" x="725488" y="5718175"/>
          <p14:tracePt t="72056" x="725488" y="5726113"/>
          <p14:tracePt t="72057" x="725488" y="5734050"/>
          <p14:tracePt t="72059" x="725488" y="5741988"/>
          <p14:tracePt t="72061" x="725488" y="5749925"/>
          <p14:tracePt t="72063" x="725488" y="5757863"/>
          <p14:tracePt t="72065" x="725488" y="5765800"/>
          <p14:tracePt t="72069" x="725488" y="5773738"/>
          <p14:tracePt t="72074" x="733425" y="5797550"/>
          <p14:tracePt t="72075" x="733425" y="5805488"/>
          <p14:tracePt t="72077" x="733425" y="5821363"/>
          <p14:tracePt t="72081" x="733425" y="5837238"/>
          <p14:tracePt t="72083" x="733425" y="5845175"/>
          <p14:tracePt t="72088" x="733425" y="5861050"/>
          <p14:tracePt t="72089" x="733425" y="5868988"/>
          <p14:tracePt t="72091" x="733425" y="5876925"/>
          <p14:tracePt t="72093" x="733425" y="5884863"/>
          <p14:tracePt t="72095" x="733425" y="5892800"/>
          <p14:tracePt t="72097" x="733425" y="5900738"/>
          <p14:tracePt t="72099" x="733425" y="5908675"/>
          <p14:tracePt t="72102" x="733425" y="5916613"/>
          <p14:tracePt t="72104" x="733425" y="5932488"/>
          <p14:tracePt t="72106" x="733425" y="5940425"/>
          <p14:tracePt t="72107" x="733425" y="5948363"/>
          <p14:tracePt t="72109" x="733425" y="5956300"/>
          <p14:tracePt t="72111" x="733425" y="5972175"/>
          <p14:tracePt t="72113" x="733425" y="5980113"/>
          <p14:tracePt t="72115" x="733425" y="5988050"/>
          <p14:tracePt t="72120" x="733425" y="6005513"/>
          <p14:tracePt t="72121" x="733425" y="6013450"/>
          <p14:tracePt t="72123" x="733425" y="6029325"/>
          <p14:tracePt t="72125" x="741363" y="6037263"/>
          <p14:tracePt t="72127" x="741363" y="6045200"/>
          <p14:tracePt t="72129" x="741363" y="6061075"/>
          <p14:tracePt t="72131" x="741363" y="6069013"/>
          <p14:tracePt t="72133" x="741363" y="6076950"/>
          <p14:tracePt t="72136" x="741363" y="6092825"/>
          <p14:tracePt t="72138" x="741363" y="6100763"/>
          <p14:tracePt t="72139" x="741363" y="6108700"/>
          <p14:tracePt t="72141" x="741363" y="6124575"/>
          <p14:tracePt t="72143" x="733425" y="6132513"/>
          <p14:tracePt t="72145" x="733425" y="6148388"/>
          <p14:tracePt t="72147" x="741363" y="6148388"/>
          <p14:tracePt t="72149" x="741363" y="6164263"/>
          <p14:tracePt t="72152" x="741363" y="6172200"/>
          <p14:tracePt t="72154" x="741363" y="6180138"/>
          <p14:tracePt t="72155" x="741363" y="6188075"/>
          <p14:tracePt t="72157" x="741363" y="6196013"/>
          <p14:tracePt t="72159" x="741363" y="6211888"/>
          <p14:tracePt t="72161" x="741363" y="6219825"/>
          <p14:tracePt t="72163" x="741363" y="6227763"/>
          <p14:tracePt t="72165" x="741363" y="6235700"/>
          <p14:tracePt t="72169" x="749300" y="6251575"/>
          <p14:tracePt t="72171" x="749300" y="6267450"/>
          <p14:tracePt t="72173" x="749300" y="6275388"/>
          <p14:tracePt t="72175" x="749300" y="6283325"/>
          <p14:tracePt t="72177" x="749300" y="6291263"/>
          <p14:tracePt t="72179" x="749300" y="6307138"/>
          <p14:tracePt t="72181" x="757238" y="6315075"/>
          <p14:tracePt t="72183" x="757238" y="6323013"/>
          <p14:tracePt t="72186" x="757238" y="6338888"/>
          <p14:tracePt t="72188" x="757238" y="6348413"/>
          <p14:tracePt t="72189" x="757238" y="6356350"/>
          <p14:tracePt t="72191" x="765175" y="6364288"/>
          <p14:tracePt t="72193" x="765175" y="6372225"/>
          <p14:tracePt t="72195" x="765175" y="6388100"/>
          <p14:tracePt t="72197" x="765175" y="6396038"/>
          <p14:tracePt t="72199" x="765175" y="6403975"/>
          <p14:tracePt t="72202" x="773113" y="6411913"/>
          <p14:tracePt t="72205" x="773113" y="6419850"/>
          <p14:tracePt t="72207" x="773113" y="6427788"/>
          <p14:tracePt t="72209" x="773113" y="6435725"/>
          <p14:tracePt t="72212" x="773113" y="6443663"/>
          <p14:tracePt t="72213" x="773113" y="6451600"/>
          <p14:tracePt t="72218" x="773113" y="6459538"/>
          <p14:tracePt t="72221" x="773113" y="6475413"/>
          <p14:tracePt t="72223" x="773113" y="6483350"/>
          <p14:tracePt t="72225" x="773113" y="6491288"/>
          <p14:tracePt t="72227" x="773113" y="6499225"/>
          <p14:tracePt t="72229" x="773113" y="6507163"/>
          <p14:tracePt t="72233" x="773113" y="6515100"/>
          <p14:tracePt t="72236" x="773113" y="6523038"/>
          <p14:tracePt t="72239" x="773113" y="6530975"/>
          <p14:tracePt t="72241" x="773113" y="6538913"/>
          <p14:tracePt t="72245" x="773113" y="6546850"/>
          <p14:tracePt t="72249" x="773113" y="6554788"/>
          <p14:tracePt t="72253" x="773113" y="6562725"/>
          <p14:tracePt t="72257" x="765175" y="6562725"/>
          <p14:tracePt t="72260" x="765175" y="6570663"/>
          <p14:tracePt t="72263" x="765175" y="6578600"/>
          <p14:tracePt t="72270" x="765175" y="6586538"/>
          <p14:tracePt t="72274" x="765175" y="6594475"/>
          <p14:tracePt t="72279" x="765175" y="6602413"/>
          <p14:tracePt t="72283" x="757238" y="6602413"/>
          <p14:tracePt t="72286" x="757238" y="6610350"/>
          <p14:tracePt t="72289" x="757238" y="6618288"/>
          <p14:tracePt t="72295" x="757238" y="6626225"/>
          <p14:tracePt t="72302" x="749300" y="6626225"/>
          <p14:tracePt t="72304" x="749300" y="6634163"/>
          <p14:tracePt t="72311" x="749300" y="6642100"/>
          <p14:tracePt t="72323" x="749300" y="6650038"/>
          <p14:tracePt t="72331" x="741363" y="6650038"/>
          <p14:tracePt t="72338" x="741363" y="6657975"/>
          <p14:tracePt t="72354" x="741363" y="6665913"/>
          <p14:tracePt t="72370" x="741363" y="6673850"/>
          <p14:tracePt t="73544" x="733425" y="6673850"/>
          <p14:tracePt t="73548" x="733425" y="6665913"/>
          <p14:tracePt t="73553" x="725488" y="6657975"/>
          <p14:tracePt t="73557" x="717550" y="6650038"/>
          <p14:tracePt t="73559" x="717550" y="6642100"/>
          <p14:tracePt t="73561" x="709613" y="6642100"/>
          <p14:tracePt t="73563" x="709613" y="6634163"/>
          <p14:tracePt t="73565" x="701675" y="6626225"/>
          <p14:tracePt t="73568" x="693738" y="6626225"/>
          <p14:tracePt t="73570" x="693738" y="6618288"/>
          <p14:tracePt t="73575" x="677863" y="6602413"/>
          <p14:tracePt t="73577" x="669925" y="6594475"/>
          <p14:tracePt t="73579" x="661988" y="6586538"/>
          <p14:tracePt t="73581" x="654050" y="6586538"/>
          <p14:tracePt t="73583" x="646113" y="6578600"/>
          <p14:tracePt t="73588" x="630238" y="6562725"/>
          <p14:tracePt t="73591" x="614363" y="6546850"/>
          <p14:tracePt t="73593" x="606425" y="6538913"/>
          <p14:tracePt t="73595" x="598488" y="6530975"/>
          <p14:tracePt t="73597" x="590550" y="6523038"/>
          <p14:tracePt t="73599" x="582613" y="6515100"/>
          <p14:tracePt t="73602" x="574675" y="6507163"/>
          <p14:tracePt t="73604" x="566738" y="6499225"/>
          <p14:tracePt t="73608" x="542925" y="6475413"/>
          <p14:tracePt t="73609" x="534988" y="6467475"/>
          <p14:tracePt t="73611" x="527050" y="6459538"/>
          <p14:tracePt t="73613" x="517525" y="6451600"/>
          <p14:tracePt t="73615" x="509588" y="6443663"/>
          <p14:tracePt t="73618" x="501650" y="6435725"/>
          <p14:tracePt t="73620" x="485775" y="6427788"/>
          <p14:tracePt t="73621" x="477838" y="6419850"/>
          <p14:tracePt t="73626" x="461963" y="6403975"/>
          <p14:tracePt t="73627" x="454025" y="6388100"/>
          <p14:tracePt t="73629" x="446088" y="6380163"/>
          <p14:tracePt t="73631" x="438150" y="6372225"/>
          <p14:tracePt t="73633" x="422275" y="6364288"/>
          <p14:tracePt t="73636" x="414338" y="6356350"/>
          <p14:tracePt t="73637" x="406400" y="6348413"/>
          <p14:tracePt t="73642" x="390525" y="6323013"/>
          <p14:tracePt t="73644" x="382588" y="6323013"/>
          <p14:tracePt t="73645" x="374650" y="6315075"/>
          <p14:tracePt t="73647" x="366713" y="6307138"/>
          <p14:tracePt t="73650" x="358775" y="6299200"/>
          <p14:tracePt t="73652" x="350838" y="6291263"/>
          <p14:tracePt t="73653" x="342900" y="6275388"/>
          <p14:tracePt t="73658" x="327025" y="6259513"/>
          <p14:tracePt t="73660" x="319088" y="6251575"/>
          <p14:tracePt t="73661" x="311150" y="6243638"/>
          <p14:tracePt t="73663" x="303213" y="6235700"/>
          <p14:tracePt t="73665" x="295275" y="6227763"/>
          <p14:tracePt t="73668" x="287338" y="6219825"/>
          <p14:tracePt t="73670" x="279400" y="6211888"/>
          <p14:tracePt t="73671" x="271463" y="6196013"/>
          <p14:tracePt t="73676" x="263525" y="6180138"/>
          <p14:tracePt t="73678" x="255588" y="6172200"/>
          <p14:tracePt t="73680" x="247650" y="6164263"/>
          <p14:tracePt t="73682" x="247650" y="6156325"/>
          <p14:tracePt t="73683" x="239713" y="6148388"/>
          <p14:tracePt t="73686" x="239713" y="6140450"/>
          <p14:tracePt t="73687" x="231775" y="6132513"/>
          <p14:tracePt t="73692" x="223838" y="6116638"/>
          <p14:tracePt t="73694" x="223838" y="6108700"/>
          <p14:tracePt t="73696" x="215900" y="6092825"/>
          <p14:tracePt t="73698" x="215900" y="6084888"/>
          <p14:tracePt t="73699" x="207963" y="6069013"/>
          <p14:tracePt t="73702" x="207963" y="6061075"/>
          <p14:tracePt t="73703" x="200025" y="6053138"/>
          <p14:tracePt t="73708" x="192088" y="6029325"/>
          <p14:tracePt t="73709" x="184150" y="6013450"/>
          <p14:tracePt t="73712" x="184150" y="6005513"/>
          <p14:tracePt t="73713" x="176213" y="5995988"/>
          <p14:tracePt t="73715" x="176213" y="5988050"/>
          <p14:tracePt t="73717" x="166688" y="5972175"/>
          <p14:tracePt t="73720" x="166688" y="5964238"/>
          <p14:tracePt t="73721" x="158750" y="5956300"/>
          <p14:tracePt t="73724" x="150813" y="5940425"/>
          <p14:tracePt t="73728" x="142875" y="5924550"/>
          <p14:tracePt t="73729" x="134938" y="5908675"/>
          <p14:tracePt t="73731" x="134938" y="5900738"/>
          <p14:tracePt t="73733" x="127000" y="5884863"/>
          <p14:tracePt t="73736" x="127000" y="5876925"/>
          <p14:tracePt t="73737" x="119063" y="5868988"/>
          <p14:tracePt t="73741" x="111125" y="5845175"/>
          <p14:tracePt t="73744" x="103188" y="5829300"/>
          <p14:tracePt t="73746" x="95250" y="5821363"/>
          <p14:tracePt t="73747" x="95250" y="5813425"/>
          <p14:tracePt t="73749" x="87313" y="5797550"/>
          <p14:tracePt t="73753" x="87313" y="5789613"/>
          <p14:tracePt t="73754" x="79375" y="5781675"/>
          <p14:tracePt t="73758" x="71438" y="5757863"/>
          <p14:tracePt t="73760" x="63500" y="5741988"/>
          <p14:tracePt t="73762" x="55563" y="5734050"/>
          <p14:tracePt t="73763" x="55563" y="5718175"/>
          <p14:tracePt t="73765" x="47625" y="5710238"/>
          <p14:tracePt t="73767" x="39688" y="5694363"/>
          <p14:tracePt t="73770" x="31750" y="5686425"/>
          <p14:tracePt t="73771" x="31750" y="5670550"/>
          <p14:tracePt t="73776" x="15875" y="5645150"/>
          <p14:tracePt t="73778" x="7938" y="5629275"/>
          <p14:tracePt t="73779" x="0" y="5621338"/>
          <p14:tracePt t="73781" x="0" y="5613400"/>
          <p14:tracePt t="74396" x="0" y="3787775"/>
          <p14:tracePt t="74397" x="7938" y="3787775"/>
          <p14:tracePt t="74403" x="15875" y="3779838"/>
          <p14:tracePt t="74406" x="23813" y="3771900"/>
          <p14:tracePt t="74409" x="31750" y="3763963"/>
          <p14:tracePt t="74413" x="39688" y="3763963"/>
          <p14:tracePt t="74415" x="39688" y="3756025"/>
          <p14:tracePt t="74418" x="47625" y="3756025"/>
          <p14:tracePt t="74423" x="55563" y="3748088"/>
          <p14:tracePt t="74429" x="63500" y="3748088"/>
          <p14:tracePt t="74438" x="63500" y="3740150"/>
          <p14:tracePt t="74441" x="71438" y="3740150"/>
          <p14:tracePt t="74455" x="79375" y="3740150"/>
          <p14:tracePt t="74462" x="79375" y="3732213"/>
          <p14:tracePt t="74470" x="87313" y="3732213"/>
          <p14:tracePt t="74487" x="95250" y="3732213"/>
          <p14:tracePt t="75272" x="95250" y="3740150"/>
          <p14:tracePt t="75277" x="103188" y="3748088"/>
          <p14:tracePt t="75285" x="103188" y="3756025"/>
          <p14:tracePt t="75294" x="103188" y="3763963"/>
          <p14:tracePt t="75297" x="111125" y="3763963"/>
          <p14:tracePt t="75478" x="111125" y="3771900"/>
          <p14:tracePt t="75503" x="119063" y="3771900"/>
          <p14:tracePt t="75511" x="127000" y="3763963"/>
          <p14:tracePt t="75515" x="134938" y="3763963"/>
          <p14:tracePt t="75520" x="142875" y="3763963"/>
          <p14:tracePt t="75523" x="150813" y="3763963"/>
          <p14:tracePt t="75526" x="158750" y="3763963"/>
          <p14:tracePt t="75529" x="166688" y="3763963"/>
          <p14:tracePt t="75531" x="176213" y="3763963"/>
          <p14:tracePt t="75533" x="184150" y="3763963"/>
          <p14:tracePt t="75536" x="192088" y="3763963"/>
          <p14:tracePt t="75539" x="200025" y="3756025"/>
          <p14:tracePt t="75542" x="207963" y="3756025"/>
          <p14:tracePt t="75543" x="215900" y="3756025"/>
          <p14:tracePt t="75546" x="223838" y="3756025"/>
          <p14:tracePt t="75547" x="231775" y="3756025"/>
          <p14:tracePt t="75549" x="239713" y="3756025"/>
          <p14:tracePt t="75552" x="255588" y="3748088"/>
          <p14:tracePt t="75556" x="271463" y="3748088"/>
          <p14:tracePt t="75558" x="279400" y="3748088"/>
          <p14:tracePt t="75559" x="287338" y="3740150"/>
          <p14:tracePt t="75561" x="303213" y="3740150"/>
          <p14:tracePt t="75563" x="311150" y="3740150"/>
          <p14:tracePt t="75565" x="319088" y="3740150"/>
          <p14:tracePt t="75568" x="327025" y="3732213"/>
          <p14:tracePt t="75570" x="342900" y="3732213"/>
          <p14:tracePt t="75574" x="358775" y="3724275"/>
          <p14:tracePt t="75576" x="374650" y="3716338"/>
          <p14:tracePt t="75577" x="382588" y="3716338"/>
          <p14:tracePt t="75579" x="398463" y="3716338"/>
          <p14:tracePt t="75581" x="406400" y="3708400"/>
          <p14:tracePt t="75583" x="414338" y="3708400"/>
          <p14:tracePt t="75587" x="438150" y="3700463"/>
          <p14:tracePt t="75589" x="454025" y="3700463"/>
          <p14:tracePt t="75591" x="461963" y="3692525"/>
          <p14:tracePt t="75593" x="469900" y="3684588"/>
          <p14:tracePt t="75595" x="485775" y="3676650"/>
          <p14:tracePt t="75597" x="493713" y="3676650"/>
          <p14:tracePt t="75599" x="509588" y="3668713"/>
          <p14:tracePt t="75602" x="517525" y="3668713"/>
          <p14:tracePt t="75603" x="534988" y="3660775"/>
          <p14:tracePt t="75606" x="542925" y="3652838"/>
          <p14:tracePt t="75607" x="558800" y="3644900"/>
          <p14:tracePt t="75609" x="566738" y="3636963"/>
          <p14:tracePt t="75611" x="582613" y="3629025"/>
          <p14:tracePt t="75613" x="598488" y="3621088"/>
          <p14:tracePt t="75615" x="614363" y="3613150"/>
          <p14:tracePt t="75619" x="630238" y="3605213"/>
          <p14:tracePt t="75623" x="646113" y="3595688"/>
          <p14:tracePt t="75626" x="669925" y="3587750"/>
          <p14:tracePt t="75627" x="677863" y="3587750"/>
          <p14:tracePt t="75629" x="693738" y="3579813"/>
          <p14:tracePt t="75631" x="701675" y="3579813"/>
          <p14:tracePt t="75634" x="709613" y="3571875"/>
          <p14:tracePt t="75636" x="725488" y="3571875"/>
          <p14:tracePt t="75638" x="733425" y="3563938"/>
          <p14:tracePt t="75642" x="757238" y="3556000"/>
          <p14:tracePt t="75643" x="765175" y="3556000"/>
          <p14:tracePt t="75645" x="773113" y="3548063"/>
          <p14:tracePt t="75647" x="781050" y="3548063"/>
          <p14:tracePt t="75649" x="788988" y="3540125"/>
          <p14:tracePt t="75651" x="796925" y="3540125"/>
          <p14:tracePt t="75654" x="804863" y="3532188"/>
          <p14:tracePt t="75655" x="820738" y="3524250"/>
          <p14:tracePt t="75659" x="828675" y="3524250"/>
          <p14:tracePt t="75661" x="844550" y="3516313"/>
          <p14:tracePt t="75663" x="852488" y="3516313"/>
          <p14:tracePt t="75665" x="860425" y="3508375"/>
          <p14:tracePt t="75667" x="868363" y="3508375"/>
          <p14:tracePt t="75669" x="877888" y="3500438"/>
          <p14:tracePt t="75671" x="885825" y="3500438"/>
          <p14:tracePt t="75673" x="893763" y="3492500"/>
          <p14:tracePt t="75675" x="901700" y="3492500"/>
          <p14:tracePt t="75677" x="909638" y="3492500"/>
          <p14:tracePt t="75679" x="917575" y="3484563"/>
          <p14:tracePt t="75681" x="925513" y="3484563"/>
          <p14:tracePt t="75683" x="933450" y="3476625"/>
          <p14:tracePt t="75685" x="949325" y="3476625"/>
          <p14:tracePt t="75689" x="957263" y="3468688"/>
          <p14:tracePt t="75691" x="965200" y="3468688"/>
          <p14:tracePt t="75693" x="973138" y="3460750"/>
          <p14:tracePt t="75695" x="981075" y="3460750"/>
          <p14:tracePt t="75699" x="989013" y="3452813"/>
          <p14:tracePt t="75701" x="996950" y="3452813"/>
          <p14:tracePt t="75703" x="1004888" y="3444875"/>
          <p14:tracePt t="75705" x="1012825" y="3444875"/>
          <p14:tracePt t="75707" x="1012825" y="3436938"/>
          <p14:tracePt t="75709" x="1020763" y="3436938"/>
          <p14:tracePt t="75711" x="1028700" y="3436938"/>
          <p14:tracePt t="75713" x="1036638" y="3429000"/>
          <p14:tracePt t="75715" x="1044575" y="3429000"/>
          <p14:tracePt t="75717" x="1052513" y="3421063"/>
          <p14:tracePt t="75724" x="1068388" y="3413125"/>
          <p14:tracePt t="75725" x="1076325" y="3413125"/>
          <p14:tracePt t="75728" x="1076325" y="3405188"/>
          <p14:tracePt t="75729" x="1084263" y="3405188"/>
          <p14:tracePt t="75731" x="1092200" y="3397250"/>
          <p14:tracePt t="75735" x="1100138" y="3389313"/>
          <p14:tracePt t="75739" x="1116013" y="3381375"/>
          <p14:tracePt t="75741" x="1123950" y="3381375"/>
          <p14:tracePt t="75743" x="1131888" y="3373438"/>
          <p14:tracePt t="75745" x="1139825" y="3365500"/>
          <p14:tracePt t="75749" x="1155700" y="3357563"/>
          <p14:tracePt t="75753" x="1163638" y="3349625"/>
          <p14:tracePt t="75755" x="1171575" y="3349625"/>
          <p14:tracePt t="75759" x="1195388" y="3333750"/>
          <p14:tracePt t="75761" x="1203325" y="3325813"/>
          <p14:tracePt t="75763" x="1211263" y="3325813"/>
          <p14:tracePt t="75765" x="1220788" y="3317875"/>
          <p14:tracePt t="75770" x="1228725" y="3309938"/>
          <p14:tracePt t="75772" x="1236663" y="3309938"/>
          <p14:tracePt t="75776" x="1252538" y="3302000"/>
          <p14:tracePt t="75779" x="1260475" y="3294063"/>
          <p14:tracePt t="75781" x="1268413" y="3294063"/>
          <p14:tracePt t="75783" x="1268413" y="3286125"/>
          <p14:tracePt t="75786" x="1276350" y="3286125"/>
          <p14:tracePt t="75792" x="1284288" y="3278188"/>
          <p14:tracePt t="75795" x="1292225" y="3270250"/>
          <p14:tracePt t="75802" x="1300163" y="3270250"/>
          <p14:tracePt t="75805" x="1300163" y="3262313"/>
          <p14:tracePt t="75809" x="1308100" y="3262313"/>
          <p14:tracePt t="75822" x="1308100" y="3252788"/>
          <p14:tracePt t="75831" x="1316038" y="3252788"/>
          <p14:tracePt t="75836" x="1316038" y="3244850"/>
          <p14:tracePt t="75845" x="1323975" y="3236913"/>
          <p14:tracePt t="75859" x="1331913" y="3228975"/>
          <p14:tracePt t="75875" x="1339850" y="3221038"/>
          <p14:tracePt t="75888" x="1347788" y="3221038"/>
          <p14:tracePt t="75899" x="1347788" y="3213100"/>
          <p14:tracePt t="75990" x="1355725" y="3213100"/>
          <p14:tracePt t="76003" x="1355725" y="3221038"/>
          <p14:tracePt t="76017" x="1363663" y="3221038"/>
          <p14:tracePt t="76031" x="1363663" y="3213100"/>
          <p14:tracePt t="76034" x="1371600" y="3213100"/>
          <p14:tracePt t="76041" x="1379538" y="3213100"/>
          <p14:tracePt t="76045" x="1387475" y="3213100"/>
          <p14:tracePt t="76052" x="1395413" y="3213100"/>
          <p14:tracePt t="76053" x="1395413" y="3205163"/>
          <p14:tracePt t="76056" x="1403350" y="3205163"/>
          <p14:tracePt t="76059" x="1411288" y="3205163"/>
          <p14:tracePt t="76061" x="1419225" y="3205163"/>
          <p14:tracePt t="76065" x="1427163" y="3197225"/>
          <p14:tracePt t="76072" x="1443038" y="3197225"/>
          <p14:tracePt t="76075" x="1450975" y="3189288"/>
          <p14:tracePt t="76079" x="1458913" y="3189288"/>
          <p14:tracePt t="76083" x="1466850" y="3189288"/>
          <p14:tracePt t="76088" x="1474788" y="3181350"/>
          <p14:tracePt t="76090" x="1482725" y="3181350"/>
          <p14:tracePt t="76093" x="1490663" y="3181350"/>
          <p14:tracePt t="76095" x="1498600" y="3181350"/>
          <p14:tracePt t="76097" x="1498600" y="3173413"/>
          <p14:tracePt t="76099" x="1506538" y="3173413"/>
          <p14:tracePt t="76103" x="1514475" y="3173413"/>
          <p14:tracePt t="76105" x="1522413" y="3165475"/>
          <p14:tracePt t="76107" x="1530350" y="3165475"/>
          <p14:tracePt t="76109" x="1538288" y="3157538"/>
          <p14:tracePt t="76112" x="1546225" y="3157538"/>
          <p14:tracePt t="76115" x="1562100" y="3149600"/>
          <p14:tracePt t="76119" x="1571625" y="3141663"/>
          <p14:tracePt t="76122" x="1579563" y="3141663"/>
          <p14:tracePt t="76124" x="1587500" y="3141663"/>
          <p14:tracePt t="76125" x="1595438" y="3133725"/>
          <p14:tracePt t="76129" x="1603375" y="3125788"/>
          <p14:tracePt t="76131" x="1611313" y="3125788"/>
          <p14:tracePt t="76134" x="1619250" y="3117850"/>
          <p14:tracePt t="76136" x="1627188" y="3117850"/>
          <p14:tracePt t="76140" x="1635125" y="3109913"/>
          <p14:tracePt t="76141" x="1643063" y="3109913"/>
          <p14:tracePt t="76143" x="1651000" y="3101975"/>
          <p14:tracePt t="76145" x="1658938" y="3101975"/>
          <p14:tracePt t="76149" x="1666875" y="3094038"/>
          <p14:tracePt t="76153" x="1674813" y="3094038"/>
          <p14:tracePt t="76157" x="1682750" y="3086100"/>
          <p14:tracePt t="76158" x="1690688" y="3086100"/>
          <p14:tracePt t="76161" x="1698625" y="3078163"/>
          <p14:tracePt t="76165" x="1706563" y="3078163"/>
          <p14:tracePt t="76168" x="1706563" y="3070225"/>
          <p14:tracePt t="76170" x="1714500" y="3070225"/>
          <p14:tracePt t="76173" x="1722438" y="3062288"/>
          <p14:tracePt t="76175" x="1730375" y="3062288"/>
          <p14:tracePt t="76179" x="1738313" y="3062288"/>
          <p14:tracePt t="76181" x="1738313" y="3054350"/>
          <p14:tracePt t="76183" x="1746250" y="3054350"/>
          <p14:tracePt t="76189" x="1754188" y="3054350"/>
          <p14:tracePt t="76190" x="1754188" y="3046413"/>
          <p14:tracePt t="76191" x="1762125" y="3046413"/>
          <p14:tracePt t="76195" x="1770063" y="3046413"/>
          <p14:tracePt t="76199" x="1770063" y="3038475"/>
          <p14:tracePt t="76203" x="1778000" y="3038475"/>
          <p14:tracePt t="76205" x="1785938" y="3038475"/>
          <p14:tracePt t="76207" x="1785938" y="3030538"/>
          <p14:tracePt t="76209" x="1793875" y="3030538"/>
          <p14:tracePt t="76213" x="1801813" y="3030538"/>
          <p14:tracePt t="76220" x="1809750" y="3022600"/>
          <p14:tracePt t="76225" x="1817688" y="3022600"/>
          <p14:tracePt t="76316" x="1809750" y="3022600"/>
          <p14:tracePt t="76321" x="1809750" y="3030538"/>
          <p14:tracePt t="76329" x="1801813" y="3030538"/>
          <p14:tracePt t="76333" x="1801813" y="3038475"/>
          <p14:tracePt t="76341" x="1793875" y="3046413"/>
          <p14:tracePt t="76347" x="1793875" y="3054350"/>
          <p14:tracePt t="76349" x="1785938" y="3054350"/>
          <p14:tracePt t="76352" x="1785938" y="3062288"/>
          <p14:tracePt t="76355" x="1778000" y="3070225"/>
          <p14:tracePt t="76359" x="1770063" y="3070225"/>
          <p14:tracePt t="76361" x="1770063" y="3078163"/>
          <p14:tracePt t="76363" x="1762125" y="3078163"/>
          <p14:tracePt t="76366" x="1762125" y="3086100"/>
          <p14:tracePt t="76370" x="1754188" y="3094038"/>
          <p14:tracePt t="76373" x="1746250" y="3101975"/>
          <p14:tracePt t="76375" x="1746250" y="3109913"/>
          <p14:tracePt t="76379" x="1738313" y="3109913"/>
          <p14:tracePt t="76381" x="1738313" y="3117850"/>
          <p14:tracePt t="76383" x="1730375" y="3117850"/>
          <p14:tracePt t="76387" x="1730375" y="3125788"/>
          <p14:tracePt t="76389" x="1722438" y="3133725"/>
          <p14:tracePt t="76393" x="1714500" y="3141663"/>
          <p14:tracePt t="76397" x="1714500" y="3149600"/>
          <p14:tracePt t="76399" x="1706563" y="3149600"/>
          <p14:tracePt t="76402" x="1706563" y="3157538"/>
          <p14:tracePt t="76406" x="1698625" y="3165475"/>
          <p14:tracePt t="76409" x="1690688" y="3173413"/>
          <p14:tracePt t="76415" x="1682750" y="3181350"/>
          <p14:tracePt t="76421" x="1682750" y="3189288"/>
          <p14:tracePt t="76423" x="1674813" y="3189288"/>
          <p14:tracePt t="76427" x="1674813" y="3197225"/>
          <p14:tracePt t="76431" x="1666875" y="3197225"/>
          <p14:tracePt t="76435" x="1666875" y="3205163"/>
          <p14:tracePt t="76443" x="1658938" y="3205163"/>
          <p14:tracePt t="76447" x="1658938" y="3213100"/>
          <p14:tracePt t="76456" x="1651000" y="3213100"/>
          <p14:tracePt t="76459" x="1651000" y="3221038"/>
          <p14:tracePt t="76463" x="1643063" y="3221038"/>
          <p14:tracePt t="76466" x="1643063" y="3228975"/>
          <p14:tracePt t="76471" x="1635125" y="3236913"/>
          <p14:tracePt t="76476" x="1627188" y="3236913"/>
          <p14:tracePt t="76478" x="1627188" y="3244850"/>
          <p14:tracePt t="76481" x="1619250" y="3244850"/>
          <p14:tracePt t="76487" x="1611313" y="3252788"/>
          <p14:tracePt t="76489" x="1603375" y="3252788"/>
          <p14:tracePt t="76492" x="1603375" y="3262313"/>
          <p14:tracePt t="76494" x="1595438" y="3262313"/>
          <p14:tracePt t="76495" x="1587500" y="3262313"/>
          <p14:tracePt t="76499" x="1587500" y="3270250"/>
          <p14:tracePt t="76502" x="1579563" y="3270250"/>
          <p14:tracePt t="76505" x="1571625" y="3270250"/>
          <p14:tracePt t="76509" x="1571625" y="3278188"/>
          <p14:tracePt t="76513" x="1562100" y="3278188"/>
          <p14:tracePt t="76521" x="1554163" y="3278188"/>
          <p14:tracePt t="76524" x="1554163" y="3286125"/>
          <p14:tracePt t="76732" x="1554163" y="3278188"/>
          <p14:tracePt t="76739" x="1562100" y="3270250"/>
          <p14:tracePt t="76745" x="1562100" y="3262313"/>
          <p14:tracePt t="76749" x="1562100" y="3252788"/>
          <p14:tracePt t="76752" x="1571625" y="3252788"/>
          <p14:tracePt t="76755" x="1571625" y="3244850"/>
          <p14:tracePt t="76759" x="1571625" y="3236913"/>
          <p14:tracePt t="76763" x="1579563" y="3228975"/>
          <p14:tracePt t="76766" x="1579563" y="3221038"/>
          <p14:tracePt t="76771" x="1579563" y="3213100"/>
          <p14:tracePt t="76774" x="1587500" y="3205163"/>
          <p14:tracePt t="76775" x="1587500" y="3197225"/>
          <p14:tracePt t="76779" x="1587500" y="3189288"/>
          <p14:tracePt t="76781" x="1595438" y="3181350"/>
          <p14:tracePt t="76786" x="1595438" y="3173413"/>
          <p14:tracePt t="76788" x="1595438" y="3165475"/>
          <p14:tracePt t="76791" x="1603375" y="3157538"/>
          <p14:tracePt t="76793" x="1603375" y="3149600"/>
          <p14:tracePt t="76797" x="1603375" y="3141663"/>
          <p14:tracePt t="76802" x="1603375" y="3133725"/>
          <p14:tracePt t="76805" x="1611313" y="3133725"/>
          <p14:tracePt t="76807" x="1611313" y="3125788"/>
          <p14:tracePt t="76809" x="1611313" y="3117850"/>
          <p14:tracePt t="76811" x="1611313" y="3109913"/>
          <p14:tracePt t="76816" x="1619250" y="3101975"/>
          <p14:tracePt t="76821" x="1619250" y="3094038"/>
          <p14:tracePt t="76823" x="1619250" y="3086100"/>
          <p14:tracePt t="76825" x="1619250" y="3078163"/>
          <p14:tracePt t="76827" x="1619250" y="3070225"/>
          <p14:tracePt t="76829" x="1619250" y="3062288"/>
          <p14:tracePt t="76831" x="1619250" y="3054350"/>
          <p14:tracePt t="76833" x="1619250" y="3046413"/>
          <p14:tracePt t="76836" x="1619250" y="3038475"/>
          <p14:tracePt t="76839" x="1619250" y="3030538"/>
          <p14:tracePt t="76841" x="1619250" y="3022600"/>
          <p14:tracePt t="76843" x="1611313" y="3014663"/>
          <p14:tracePt t="76846" x="1611313" y="2998788"/>
          <p14:tracePt t="76849" x="1611313" y="2990850"/>
          <p14:tracePt t="76854" x="1611313" y="2974975"/>
          <p14:tracePt t="76855" x="1603375" y="2967038"/>
          <p14:tracePt t="76859" x="1603375" y="2959100"/>
          <p14:tracePt t="76861" x="1603375" y="2951163"/>
          <p14:tracePt t="76863" x="1603375" y="2943225"/>
          <p14:tracePt t="76865" x="1595438" y="2935288"/>
          <p14:tracePt t="76869" x="1595438" y="2927350"/>
          <p14:tracePt t="76873" x="1595438" y="2919413"/>
          <p14:tracePt t="76875" x="1587500" y="2909888"/>
          <p14:tracePt t="76881" x="1587500" y="2901950"/>
          <p14:tracePt t="76883" x="1579563" y="2901950"/>
          <p14:tracePt t="76886" x="1579563" y="2894013"/>
          <p14:tracePt t="76889" x="1579563" y="2886075"/>
          <p14:tracePt t="76893" x="1571625" y="2878138"/>
          <p14:tracePt t="76895" x="1571625" y="2870200"/>
          <p14:tracePt t="76904" x="1571625" y="2862263"/>
          <p14:tracePt t="76906" x="1562100" y="2854325"/>
          <p14:tracePt t="76913" x="1562100" y="2846388"/>
          <p14:tracePt t="77068" x="1562100" y="2854325"/>
          <p14:tracePt t="77076" x="1562100" y="2862263"/>
          <p14:tracePt t="77078" x="1571625" y="2862263"/>
          <p14:tracePt t="77083" x="1571625" y="2870200"/>
          <p14:tracePt t="77087" x="1579563" y="2878138"/>
          <p14:tracePt t="77093" x="1579563" y="2886075"/>
          <p14:tracePt t="77096" x="1587500" y="2886075"/>
          <p14:tracePt t="77097" x="1587500" y="2894013"/>
          <p14:tracePt t="77104" x="1595438" y="2901950"/>
          <p14:tracePt t="77107" x="1603375" y="2901950"/>
          <p14:tracePt t="77109" x="1603375" y="2909888"/>
          <p14:tracePt t="77113" x="1611313" y="2919413"/>
          <p14:tracePt t="77120" x="1619250" y="2927350"/>
          <p14:tracePt t="77126" x="1627188" y="2935288"/>
          <p14:tracePt t="77129" x="1635125" y="2935288"/>
          <p14:tracePt t="77131" x="1635125" y="2943225"/>
          <p14:tracePt t="77133" x="1643063" y="2943225"/>
          <p14:tracePt t="77136" x="1643063" y="2951163"/>
          <p14:tracePt t="77139" x="1651000" y="2951163"/>
          <p14:tracePt t="77141" x="1651000" y="2959100"/>
          <p14:tracePt t="77143" x="1658938" y="2959100"/>
          <p14:tracePt t="77146" x="1658938" y="2967038"/>
          <p14:tracePt t="77149" x="1666875" y="2967038"/>
          <p14:tracePt t="77152" x="1674813" y="2967038"/>
          <p14:tracePt t="77153" x="1674813" y="2974975"/>
          <p14:tracePt t="77156" x="1682750" y="2974975"/>
          <p14:tracePt t="77159" x="1690688" y="2974975"/>
          <p14:tracePt t="77161" x="1690688" y="2982913"/>
          <p14:tracePt t="77163" x="1698625" y="2982913"/>
          <p14:tracePt t="77167" x="1706563" y="2990850"/>
          <p14:tracePt t="77173" x="1714500" y="2990850"/>
          <p14:tracePt t="77175" x="1722438" y="2998788"/>
          <p14:tracePt t="77177" x="1730375" y="2998788"/>
          <p14:tracePt t="77181" x="1738313" y="2998788"/>
          <p14:tracePt t="77183" x="1738313" y="3006725"/>
          <p14:tracePt t="77187" x="1746250" y="3006725"/>
          <p14:tracePt t="77189" x="1754188" y="3006725"/>
          <p14:tracePt t="77193" x="1762125" y="3014663"/>
          <p14:tracePt t="77196" x="1770063" y="3014663"/>
          <p14:tracePt t="77199" x="1778000" y="3022600"/>
          <p14:tracePt t="77205" x="1785938" y="3022600"/>
          <p14:tracePt t="77206" x="1793875" y="3030538"/>
          <p14:tracePt t="77209" x="1801813" y="3030538"/>
          <p14:tracePt t="77212" x="1809750" y="3030538"/>
          <p14:tracePt t="77213" x="1809750" y="3038475"/>
          <p14:tracePt t="77216" x="1817688" y="3038475"/>
          <p14:tracePt t="77219" x="1825625" y="3046413"/>
          <p14:tracePt t="77221" x="1833563" y="3046413"/>
          <p14:tracePt t="77225" x="1841500" y="3046413"/>
          <p14:tracePt t="77229" x="1841500" y="3054350"/>
          <p14:tracePt t="77230" x="1849438" y="3054350"/>
          <p14:tracePt t="77231" x="1857375" y="3054350"/>
          <p14:tracePt t="77233" x="1857375" y="3062288"/>
          <p14:tracePt t="77236" x="1865313" y="3062288"/>
          <p14:tracePt t="77240" x="1873250" y="3070225"/>
          <p14:tracePt t="77241" x="1881188" y="3078163"/>
          <p14:tracePt t="77246" x="1889125" y="3086100"/>
          <p14:tracePt t="77249" x="1897063" y="3086100"/>
          <p14:tracePt t="77252" x="1905000" y="3094038"/>
          <p14:tracePt t="77255" x="1912938" y="3101975"/>
          <p14:tracePt t="77259" x="1922463" y="3101975"/>
          <p14:tracePt t="77262" x="1922463" y="3109913"/>
          <p14:tracePt t="77263" x="1930400" y="3109913"/>
          <p14:tracePt t="77268" x="1938338" y="3117850"/>
          <p14:tracePt t="77271" x="1946275" y="3117850"/>
          <p14:tracePt t="77277" x="1954213" y="3125788"/>
          <p14:tracePt t="77281" x="1962150" y="3125788"/>
          <p14:tracePt t="77286" x="1962150" y="3133725"/>
          <p14:tracePt t="77290" x="1970088" y="3133725"/>
          <p14:tracePt t="77293" x="1978025" y="3141663"/>
          <p14:tracePt t="77297" x="1985963" y="3141663"/>
          <p14:tracePt t="77303" x="1993900" y="3149600"/>
          <p14:tracePt t="77307" x="2001838" y="3149600"/>
          <p14:tracePt t="77309" x="2001838" y="3157538"/>
          <p14:tracePt t="77311" x="2009775" y="3157538"/>
          <p14:tracePt t="77315" x="2017713" y="3157538"/>
          <p14:tracePt t="77317" x="2017713" y="3165475"/>
          <p14:tracePt t="77323" x="2025650" y="3165475"/>
          <p14:tracePt t="77329" x="2033588" y="3173413"/>
          <p14:tracePt t="77339" x="2041525" y="3173413"/>
          <p14:tracePt t="77343" x="2041525" y="3181350"/>
          <p14:tracePt t="77354" x="2049463" y="3181350"/>
          <p14:tracePt t="77361" x="2049463" y="3189288"/>
          <p14:tracePt t="77369" x="2057400" y="3189288"/>
          <p14:tracePt t="77382" x="2057400" y="3197225"/>
          <p14:tracePt t="77405" x="2065338" y="3197225"/>
          <p14:tracePt t="77435" x="2065338" y="3205163"/>
          <p14:tracePt t="77449" x="2073275" y="3205163"/>
          <p14:tracePt t="77459" x="2073275" y="3213100"/>
          <p14:tracePt t="77478" x="2081213" y="3213100"/>
          <p14:tracePt t="78573" x="2081213" y="3221038"/>
          <p14:tracePt t="78580" x="2073275" y="3221038"/>
          <p14:tracePt t="78629" x="2073275" y="3228975"/>
          <p14:tracePt t="78635" x="2065338" y="3228975"/>
          <p14:tracePt t="78663" x="2057400" y="3228975"/>
          <p14:tracePt t="78676" x="2049463" y="3228975"/>
          <p14:tracePt t="78685" x="2041525" y="3228975"/>
          <p14:tracePt t="78689" x="2033588" y="3228975"/>
          <p14:tracePt t="78694" x="2025650" y="3228975"/>
          <p14:tracePt t="78698" x="2017713" y="3228975"/>
          <p14:tracePt t="78704" x="2009775" y="3228975"/>
          <p14:tracePt t="78708" x="2001838" y="3228975"/>
          <p14:tracePt t="78712" x="1993900" y="3228975"/>
          <p14:tracePt t="78719" x="1985963" y="3236913"/>
          <p14:tracePt t="78722" x="1978025" y="3236913"/>
          <p14:tracePt t="78727" x="1970088" y="3236913"/>
          <p14:tracePt t="78733" x="1962150" y="3236913"/>
          <p14:tracePt t="78739" x="1954213" y="3236913"/>
          <p14:tracePt t="78742" x="1946275" y="3236913"/>
          <p14:tracePt t="78746" x="1938338" y="3236913"/>
          <p14:tracePt t="78750" x="1930400" y="3236913"/>
          <p14:tracePt t="78754" x="1922463" y="3236913"/>
          <p14:tracePt t="78759" x="1912938" y="3236913"/>
          <p14:tracePt t="78763" x="1905000" y="3236913"/>
          <p14:tracePt t="78765" x="1905000" y="3244850"/>
          <p14:tracePt t="78769" x="1897063" y="3244850"/>
          <p14:tracePt t="78772" x="1889125" y="3244850"/>
          <p14:tracePt t="78776" x="1881188" y="3244850"/>
          <p14:tracePt t="78780" x="1873250" y="3244850"/>
          <p14:tracePt t="78787" x="1865313" y="3244850"/>
          <p14:tracePt t="78793" x="1857375" y="3244850"/>
          <p14:tracePt t="78797" x="1849438" y="3244850"/>
          <p14:tracePt t="78802" x="1841500" y="3244850"/>
          <p14:tracePt t="78805" x="1833563" y="3244850"/>
          <p14:tracePt t="78809" x="1825625" y="3244850"/>
          <p14:tracePt t="78813" x="1825625" y="3252788"/>
          <p14:tracePt t="78818" x="1817688" y="3252788"/>
          <p14:tracePt t="78823" x="1809750" y="3252788"/>
          <p14:tracePt t="78831" x="1801813" y="3252788"/>
          <p14:tracePt t="78839" x="1793875" y="3252788"/>
          <p14:tracePt t="78850" x="1785938" y="3252788"/>
          <p14:tracePt t="78861" x="1778000" y="3252788"/>
          <p14:tracePt t="78868" x="1770063" y="3252788"/>
          <p14:tracePt t="78871" x="1762125" y="3262313"/>
          <p14:tracePt t="78875" x="1754188" y="3262313"/>
          <p14:tracePt t="78880" x="1746250" y="3262313"/>
          <p14:tracePt t="78885" x="1738313" y="3262313"/>
          <p14:tracePt t="78888" x="1730375" y="3262313"/>
          <p14:tracePt t="78890" x="1730375" y="3270250"/>
          <p14:tracePt t="78892" x="1722438" y="3270250"/>
          <p14:tracePt t="78895" x="1714500" y="3270250"/>
          <p14:tracePt t="78899" x="1706563" y="3270250"/>
          <p14:tracePt t="78904" x="1690688" y="3270250"/>
          <p14:tracePt t="78907" x="1682750" y="3270250"/>
          <p14:tracePt t="78909" x="1674813" y="3270250"/>
          <p14:tracePt t="78912" x="1666875" y="3270250"/>
          <p14:tracePt t="78916" x="1658938" y="3270250"/>
          <p14:tracePt t="78919" x="1651000" y="3270250"/>
          <p14:tracePt t="78921" x="1643063" y="3278188"/>
          <p14:tracePt t="78924" x="1635125" y="3278188"/>
          <p14:tracePt t="78926" x="1627188" y="3278188"/>
          <p14:tracePt t="78929" x="1619250" y="3278188"/>
          <p14:tracePt t="78932" x="1611313" y="3278188"/>
          <p14:tracePt t="78933" x="1603375" y="3278188"/>
          <p14:tracePt t="78937" x="1595438" y="3278188"/>
          <p14:tracePt t="78939" x="1587500" y="3278188"/>
          <p14:tracePt t="78941" x="1579563" y="3278188"/>
          <p14:tracePt t="78943" x="1571625" y="3278188"/>
          <p14:tracePt t="78946" x="1554163" y="3278188"/>
          <p14:tracePt t="78951" x="1546225" y="3278188"/>
          <p14:tracePt t="78953" x="1538288" y="3286125"/>
          <p14:tracePt t="78970" x="1482725" y="3286125"/>
          <p14:tracePt t="78972" x="1474788" y="3286125"/>
          <p14:tracePt t="78976" x="1466850" y="3286125"/>
          <p14:tracePt t="78979" x="1458913" y="3286125"/>
          <p14:tracePt t="78983" x="1450975" y="3286125"/>
          <p14:tracePt t="78987" x="1443038" y="3286125"/>
          <p14:tracePt t="78991" x="1435100" y="3286125"/>
          <p14:tracePt t="78995" x="1427163" y="3286125"/>
          <p14:tracePt t="78999" x="1419225" y="3286125"/>
          <p14:tracePt t="79003" x="1411288" y="3286125"/>
          <p14:tracePt t="79007" x="1403350" y="3286125"/>
          <p14:tracePt t="79009" x="1403350" y="3294063"/>
          <p14:tracePt t="79011" x="1395413" y="3294063"/>
          <p14:tracePt t="79014" x="1387475" y="3294063"/>
          <p14:tracePt t="79019" x="1379538" y="3294063"/>
          <p14:tracePt t="79022" x="1371600" y="3294063"/>
          <p14:tracePt t="79028" x="1363663" y="3302000"/>
          <p14:tracePt t="79031" x="1355725" y="3302000"/>
          <p14:tracePt t="79037" x="1347788" y="3302000"/>
          <p14:tracePt t="79041" x="1339850" y="3302000"/>
          <p14:tracePt t="79043" x="1339850" y="3309938"/>
          <p14:tracePt t="79045" x="1331913" y="3309938"/>
          <p14:tracePt t="79050" x="1323975" y="3309938"/>
          <p14:tracePt t="79056" x="1316038" y="3309938"/>
          <p14:tracePt t="79058" x="1316038" y="3317875"/>
          <p14:tracePt t="79060" x="1308100" y="3317875"/>
          <p14:tracePt t="79065" x="1300163" y="3317875"/>
          <p14:tracePt t="79069" x="1292225" y="3317875"/>
          <p14:tracePt t="79071" x="1292225" y="3325813"/>
          <p14:tracePt t="79075" x="1284288" y="3325813"/>
          <p14:tracePt t="79077" x="1276350" y="3325813"/>
          <p14:tracePt t="79082" x="1268413" y="3333750"/>
          <p14:tracePt t="79086" x="1260475" y="3333750"/>
          <p14:tracePt t="79088" x="1252538" y="3333750"/>
          <p14:tracePt t="79090" x="1252538" y="3341688"/>
          <p14:tracePt t="79092" x="1244600" y="3341688"/>
          <p14:tracePt t="79096" x="1236663" y="3341688"/>
          <p14:tracePt t="79099" x="1228725" y="3341688"/>
          <p14:tracePt t="79105" x="1220788" y="3349625"/>
          <p14:tracePt t="79107" x="1211263" y="3349625"/>
          <p14:tracePt t="79111" x="1203325" y="3349625"/>
          <p14:tracePt t="79113" x="1203325" y="3357563"/>
          <p14:tracePt t="79115" x="1195388" y="3357563"/>
          <p14:tracePt t="79121" x="1187450" y="3357563"/>
          <p14:tracePt t="79123" x="1187450" y="3365500"/>
          <p14:tracePt t="79125" x="1179513" y="3365500"/>
          <p14:tracePt t="79131" x="1171575" y="3365500"/>
          <p14:tracePt t="79133" x="1171575" y="3373438"/>
          <p14:tracePt t="79136" x="1163638" y="3373438"/>
          <p14:tracePt t="79141" x="1155700" y="3373438"/>
          <p14:tracePt t="79145" x="1147763" y="3381375"/>
          <p14:tracePt t="79150" x="1139825" y="3381375"/>
          <p14:tracePt t="79156" x="1139825" y="3389313"/>
          <p14:tracePt t="79157" x="1131888" y="3389313"/>
          <p14:tracePt t="79160" x="1123950" y="3389313"/>
          <p14:tracePt t="79164" x="1123950" y="3397250"/>
          <p14:tracePt t="79166" x="1116013" y="3397250"/>
          <p14:tracePt t="79170" x="1108075" y="3397250"/>
          <p14:tracePt t="79172" x="1108075" y="3405188"/>
          <p14:tracePt t="79176" x="1100138" y="3405188"/>
          <p14:tracePt t="79180" x="1100138" y="3413125"/>
          <p14:tracePt t="79182" x="1092200" y="3413125"/>
          <p14:tracePt t="79187" x="1084263" y="3413125"/>
          <p14:tracePt t="79189" x="1084263" y="3421063"/>
          <p14:tracePt t="79194" x="1076325" y="3421063"/>
          <p14:tracePt t="79196" x="1076325" y="3429000"/>
          <p14:tracePt t="79202" x="1068388" y="3429000"/>
          <p14:tracePt t="79204" x="1068388" y="3436938"/>
          <p14:tracePt t="79207" x="1060450" y="3436938"/>
          <p14:tracePt t="79209" x="1060450" y="3444875"/>
          <p14:tracePt t="79211" x="1052513" y="3444875"/>
          <p14:tracePt t="79213" x="1052513" y="3452813"/>
          <p14:tracePt t="79217" x="1044575" y="3452813"/>
          <p14:tracePt t="79220" x="1044575" y="3460750"/>
          <p14:tracePt t="79223" x="1036638" y="3460750"/>
          <p14:tracePt t="79225" x="1036638" y="3468688"/>
          <p14:tracePt t="79229" x="1028700" y="3468688"/>
          <p14:tracePt t="79233" x="1028700" y="3476625"/>
          <p14:tracePt t="79239" x="1020763" y="3476625"/>
          <p14:tracePt t="79241" x="1020763" y="3484563"/>
          <p14:tracePt t="79249" x="1012825" y="3484563"/>
          <p14:tracePt t="79253" x="1012825" y="3492500"/>
          <p14:tracePt t="79262" x="1012825" y="3500438"/>
          <p14:tracePt t="79265" x="1004888" y="3500438"/>
          <p14:tracePt t="79276" x="1004888" y="3508375"/>
          <p14:tracePt t="79280" x="996950" y="3508375"/>
          <p14:tracePt t="79287" x="996950" y="3516313"/>
          <p14:tracePt t="79292" x="996950" y="3524250"/>
          <p14:tracePt t="79294" x="989013" y="3524250"/>
          <p14:tracePt t="79296" x="989013" y="3532188"/>
          <p14:tracePt t="79306" x="981075" y="3548063"/>
          <p14:tracePt t="79311" x="981075" y="3556000"/>
          <p14:tracePt t="79313" x="973138" y="3556000"/>
          <p14:tracePt t="79317" x="973138" y="3563938"/>
          <p14:tracePt t="79324" x="973138" y="3571875"/>
          <p14:tracePt t="79326" x="965200" y="3571875"/>
          <p14:tracePt t="79330" x="965200" y="3579813"/>
          <p14:tracePt t="79338" x="957263" y="3587750"/>
          <p14:tracePt t="79341" x="957263" y="3595688"/>
          <p14:tracePt t="79347" x="949325" y="3605213"/>
          <p14:tracePt t="79355" x="949325" y="3613150"/>
          <p14:tracePt t="79358" x="941388" y="3621088"/>
          <p14:tracePt t="79364" x="941388" y="3629025"/>
          <p14:tracePt t="79372" x="933450" y="3636963"/>
          <p14:tracePt t="79377" x="933450" y="3644900"/>
          <p14:tracePt t="79388" x="933450" y="3652838"/>
          <p14:tracePt t="79393" x="925513" y="3652838"/>
          <p14:tracePt t="79396" x="925513" y="3660775"/>
          <p14:tracePt t="79408" x="925513" y="3668713"/>
          <p14:tracePt t="79421" x="925513" y="3676650"/>
          <p14:tracePt t="79430" x="925513" y="3684588"/>
          <p14:tracePt t="79441" x="925513" y="3692525"/>
          <p14:tracePt t="79454" x="925513" y="3700463"/>
          <p14:tracePt t="79464" x="925513" y="3708400"/>
          <p14:tracePt t="79472" x="925513" y="3716338"/>
          <p14:tracePt t="79483" x="925513" y="3724275"/>
          <p14:tracePt t="79490" x="925513" y="3732213"/>
          <p14:tracePt t="79500" x="925513" y="3740150"/>
          <p14:tracePt t="79513" x="925513" y="3748088"/>
          <p14:tracePt t="79524" x="925513" y="3756025"/>
          <p14:tracePt t="79530" x="933450" y="3756025"/>
          <p14:tracePt t="79536" x="933450" y="3763963"/>
          <p14:tracePt t="79545" x="933450" y="3771900"/>
          <p14:tracePt t="79552" x="933450" y="3779838"/>
          <p14:tracePt t="79558" x="933450" y="3787775"/>
          <p14:tracePt t="79564" x="941388" y="3795713"/>
          <p14:tracePt t="79572" x="941388" y="3803650"/>
          <p14:tracePt t="79577" x="941388" y="3811588"/>
          <p14:tracePt t="79587" x="941388" y="3819525"/>
          <p14:tracePt t="79589" x="949325" y="3819525"/>
          <p14:tracePt t="79592" x="949325" y="3827463"/>
          <p14:tracePt t="79598" x="949325" y="3835400"/>
          <p14:tracePt t="79606" x="949325" y="3843338"/>
          <p14:tracePt t="79613" x="957263" y="3843338"/>
          <p14:tracePt t="79615" x="957263" y="3851275"/>
          <p14:tracePt t="79623" x="957263" y="3859213"/>
          <p14:tracePt t="79637" x="957263" y="3867150"/>
          <p14:tracePt t="79763" x="957263" y="3875088"/>
          <p14:tracePt t="81097" x="957263" y="3883025"/>
          <p14:tracePt t="81103" x="965200" y="3883025"/>
          <p14:tracePt t="81120" x="965200" y="3890963"/>
          <p14:tracePt t="81145" x="965200" y="3898900"/>
          <p14:tracePt t="81207" x="965200" y="3906838"/>
          <p14:tracePt t="81590" x="973138" y="3906838"/>
          <p14:tracePt t="81602" x="981075" y="3906838"/>
          <p14:tracePt t="81607" x="989013" y="3906838"/>
          <p14:tracePt t="81612" x="996950" y="3906838"/>
          <p14:tracePt t="81613" x="1004888" y="3906838"/>
          <p14:tracePt t="81617" x="1012825" y="3914775"/>
          <p14:tracePt t="81620" x="1020763" y="3914775"/>
          <p14:tracePt t="81622" x="1028700" y="3914775"/>
          <p14:tracePt t="81626" x="1044575" y="3914775"/>
          <p14:tracePt t="81630" x="1052513" y="3914775"/>
          <p14:tracePt t="81632" x="1060450" y="3914775"/>
          <p14:tracePt t="81637" x="1076325" y="3914775"/>
          <p14:tracePt t="81638" x="1076325" y="3922713"/>
          <p14:tracePt t="81640" x="1084263" y="3922713"/>
          <p14:tracePt t="81642" x="1092200" y="3922713"/>
          <p14:tracePt t="81646" x="1100138" y="3922713"/>
          <p14:tracePt t="81650" x="1108075" y="3922713"/>
          <p14:tracePt t="81653" x="1116013" y="3922713"/>
          <p14:tracePt t="81656" x="1123950" y="3922713"/>
          <p14:tracePt t="81660" x="1131888" y="3922713"/>
          <p14:tracePt t="81668" x="1139825" y="3930650"/>
          <p14:tracePt t="81671" x="1147763" y="3930650"/>
          <p14:tracePt t="81676" x="1155700" y="3930650"/>
          <p14:tracePt t="81682" x="1163638" y="3930650"/>
          <p14:tracePt t="81688" x="1171575" y="3930650"/>
          <p14:tracePt t="81695" x="1179513" y="3930650"/>
          <p14:tracePt t="81703" x="1187450" y="3930650"/>
          <p14:tracePt t="81709" x="1195388" y="3930650"/>
          <p14:tracePt t="81722" x="1203325" y="3930650"/>
          <p14:tracePt t="81978" x="1211263" y="3930650"/>
          <p14:tracePt t="81985" x="1220788" y="3930650"/>
          <p14:tracePt t="81992" x="1228725" y="3930650"/>
          <p14:tracePt t="82002" x="1236663" y="3930650"/>
          <p14:tracePt t="82461" x="1244600" y="3930650"/>
          <p14:tracePt t="82470" x="1252538" y="3930650"/>
          <p14:tracePt t="82473" x="1252538" y="3922713"/>
          <p14:tracePt t="82478" x="1260475" y="3922713"/>
          <p14:tracePt t="82482" x="1268413" y="3922713"/>
          <p14:tracePt t="82488" x="1276350" y="3922713"/>
          <p14:tracePt t="82492" x="1284288" y="3922713"/>
          <p14:tracePt t="82496" x="1292225" y="3922713"/>
          <p14:tracePt t="82500" x="1300163" y="3922713"/>
          <p14:tracePt t="82504" x="1308100" y="3922713"/>
          <p14:tracePt t="82508" x="1316038" y="3922713"/>
          <p14:tracePt t="82511" x="1323975" y="3922713"/>
          <p14:tracePt t="82517" x="1331913" y="3922713"/>
          <p14:tracePt t="82521" x="1339850" y="3922713"/>
          <p14:tracePt t="82524" x="1339850" y="3914775"/>
          <p14:tracePt t="82525" x="1347788" y="3914775"/>
          <p14:tracePt t="82531" x="1355725" y="3914775"/>
          <p14:tracePt t="82539" x="1363663" y="3914775"/>
          <p14:tracePt t="82552" x="1371600" y="3914775"/>
          <p14:tracePt t="82571" x="1379538" y="3914775"/>
          <p14:tracePt t="82587" x="1387475" y="3914775"/>
          <p14:tracePt t="82593" x="1395413" y="3914775"/>
          <p14:tracePt t="82599" x="1403350" y="3914775"/>
          <p14:tracePt t="82604" x="1411288" y="3914775"/>
          <p14:tracePt t="82609" x="1419225" y="3914775"/>
          <p14:tracePt t="82613" x="1427163" y="3914775"/>
          <p14:tracePt t="82621" x="1435100" y="3914775"/>
          <p14:tracePt t="82625" x="1443038" y="3914775"/>
          <p14:tracePt t="82633" x="1450975" y="3914775"/>
          <p14:tracePt t="82637" x="1450975" y="3906838"/>
          <p14:tracePt t="82646" x="1458913" y="3906838"/>
          <p14:tracePt t="82665" x="1466850" y="3906838"/>
          <p14:tracePt t="82676" x="1474788" y="3906838"/>
          <p14:tracePt t="82678" x="1474788" y="3898900"/>
          <p14:tracePt t="82696" x="1482725" y="3898900"/>
          <p14:tracePt t="82768" x="1490663" y="3898900"/>
          <p14:tracePt t="82802" x="1498600" y="3898900"/>
          <p14:tracePt t="82814" x="1506538" y="3898900"/>
          <p14:tracePt t="82822" x="1514475" y="3898900"/>
          <p14:tracePt t="82887" x="1522413" y="3898900"/>
          <p14:tracePt t="82928" x="1530350" y="3898900"/>
          <p14:tracePt t="82940" x="1538288" y="3898900"/>
          <p14:tracePt t="82950" x="1546225" y="3898900"/>
          <p14:tracePt t="82965" x="1554163" y="3898900"/>
          <p14:tracePt t="83148" x="1562100" y="3898900"/>
          <p14:tracePt t="83155" x="1571625" y="3898900"/>
          <p14:tracePt t="83161" x="1579563" y="3898900"/>
          <p14:tracePt t="83165" x="1587500" y="3898900"/>
          <p14:tracePt t="83170" x="1595438" y="3898900"/>
          <p14:tracePt t="83173" x="1603375" y="3898900"/>
          <p14:tracePt t="83177" x="1611313" y="3898900"/>
          <p14:tracePt t="83181" x="1619250" y="3898900"/>
          <p14:tracePt t="83186" x="1627188" y="3898900"/>
          <p14:tracePt t="83188" x="1635125" y="3898900"/>
          <p14:tracePt t="83192" x="1643063" y="3906838"/>
          <p14:tracePt t="83194" x="1651000" y="3906838"/>
          <p14:tracePt t="83198" x="1658938" y="3906838"/>
          <p14:tracePt t="83203" x="1666875" y="3906838"/>
          <p14:tracePt t="83204" x="1674813" y="3906838"/>
          <p14:tracePt t="83208" x="1682750" y="3906838"/>
          <p14:tracePt t="83210" x="1690688" y="3906838"/>
          <p14:tracePt t="83214" x="1698625" y="3906838"/>
          <p14:tracePt t="83216" x="1706563" y="3906838"/>
          <p14:tracePt t="83221" x="1714500" y="3914775"/>
          <p14:tracePt t="83224" x="1722438" y="3914775"/>
          <p14:tracePt t="83226" x="1730375" y="3914775"/>
          <p14:tracePt t="83231" x="1738313" y="3914775"/>
          <p14:tracePt t="83233" x="1746250" y="3914775"/>
          <p14:tracePt t="83236" x="1754188" y="3914775"/>
          <p14:tracePt t="83239" x="1762125" y="3914775"/>
          <p14:tracePt t="83243" x="1770063" y="3922713"/>
          <p14:tracePt t="83247" x="1778000" y="3922713"/>
          <p14:tracePt t="83249" x="1785938" y="3922713"/>
          <p14:tracePt t="83254" x="1793875" y="3922713"/>
          <p14:tracePt t="83256" x="1801813" y="3922713"/>
          <p14:tracePt t="83259" x="1809750" y="3922713"/>
          <p14:tracePt t="83261" x="1817688" y="3922713"/>
          <p14:tracePt t="83263" x="1825625" y="3922713"/>
          <p14:tracePt t="83267" x="1833563" y="3922713"/>
          <p14:tracePt t="83270" x="1841500" y="3922713"/>
          <p14:tracePt t="83271" x="1849438" y="3922713"/>
          <p14:tracePt t="83275" x="1857375" y="3922713"/>
          <p14:tracePt t="83277" x="1865313" y="3922713"/>
          <p14:tracePt t="83281" x="1873250" y="3922713"/>
          <p14:tracePt t="83283" x="1881188" y="3922713"/>
          <p14:tracePt t="83286" x="1889125" y="3922713"/>
          <p14:tracePt t="83289" x="1897063" y="3922713"/>
          <p14:tracePt t="83291" x="1905000" y="3914775"/>
          <p14:tracePt t="83293" x="1912938" y="3914775"/>
          <p14:tracePt t="83297" x="1922463" y="3914775"/>
          <p14:tracePt t="83299" x="1930400" y="3914775"/>
          <p14:tracePt t="83302" x="1938338" y="3914775"/>
          <p14:tracePt t="83306" x="1946275" y="3914775"/>
          <p14:tracePt t="83307" x="1954213" y="3914775"/>
          <p14:tracePt t="83309" x="1962150" y="3914775"/>
          <p14:tracePt t="83311" x="1970088" y="3914775"/>
          <p14:tracePt t="83313" x="1978025" y="3914775"/>
          <p14:tracePt t="83315" x="1985963" y="3906838"/>
          <p14:tracePt t="83317" x="1993900" y="3906838"/>
          <p14:tracePt t="83324" x="2009775" y="3906838"/>
          <p14:tracePt t="83325" x="2017713" y="3906838"/>
          <p14:tracePt t="83327" x="2025650" y="3906838"/>
          <p14:tracePt t="83331" x="2033588" y="3906838"/>
          <p14:tracePt t="83333" x="2041525" y="3906838"/>
          <p14:tracePt t="83337" x="2049463" y="3906838"/>
          <p14:tracePt t="83342" x="2057400" y="3906838"/>
          <p14:tracePt t="83350" x="2065338" y="3906838"/>
          <p14:tracePt t="83362" x="2073275" y="3906838"/>
          <p14:tracePt t="83374" x="2081213" y="3906838"/>
          <p14:tracePt t="83378" x="2081213" y="3914775"/>
          <p14:tracePt t="83380" x="2089150" y="3914775"/>
          <p14:tracePt t="83386" x="2097088" y="3914775"/>
          <p14:tracePt t="83388" x="2105025" y="3914775"/>
          <p14:tracePt t="83392" x="2112963" y="3914775"/>
          <p14:tracePt t="83396" x="2120900" y="3914775"/>
          <p14:tracePt t="83403" x="2128838" y="3914775"/>
          <p14:tracePt t="83406" x="2136775" y="3914775"/>
          <p14:tracePt t="83411" x="2144713" y="3914775"/>
          <p14:tracePt t="83417" x="2152650" y="3914775"/>
          <p14:tracePt t="83421" x="2152650" y="3922713"/>
          <p14:tracePt t="83423" x="2160588" y="3922713"/>
          <p14:tracePt t="83429" x="2168525" y="3922713"/>
          <p14:tracePt t="83433" x="2176463" y="3922713"/>
          <p14:tracePt t="83439" x="2184400" y="3922713"/>
          <p14:tracePt t="83443" x="2192338" y="3922713"/>
          <p14:tracePt t="83447" x="2200275" y="3922713"/>
          <p14:tracePt t="83453" x="2208213" y="3922713"/>
          <p14:tracePt t="83457" x="2216150" y="3922713"/>
          <p14:tracePt t="83461" x="2224088" y="3922713"/>
          <p14:tracePt t="83465" x="2232025" y="3922713"/>
          <p14:tracePt t="83469" x="2239963" y="3922713"/>
          <p14:tracePt t="83473" x="2247900" y="3922713"/>
          <p14:tracePt t="83477" x="2255838" y="3922713"/>
          <p14:tracePt t="83479" x="2265363" y="3922713"/>
          <p14:tracePt t="83481" x="2265363" y="3930650"/>
          <p14:tracePt t="83483" x="2273300" y="3930650"/>
          <p14:tracePt t="83486" x="2281238" y="3930650"/>
          <p14:tracePt t="83490" x="2289175" y="3930650"/>
          <p14:tracePt t="83494" x="2297113" y="3930650"/>
          <p14:tracePt t="83496" x="2305050" y="3930650"/>
          <p14:tracePt t="83504" x="2320925" y="3930650"/>
          <p14:tracePt t="83507" x="2328863" y="3930650"/>
          <p14:tracePt t="83511" x="2336800" y="3930650"/>
          <p14:tracePt t="83516" x="2344738" y="3930650"/>
          <p14:tracePt t="83519" x="2352675" y="3930650"/>
          <p14:tracePt t="83522" x="2360613" y="3930650"/>
          <p14:tracePt t="83526" x="2368550" y="3938588"/>
          <p14:tracePt t="83528" x="2376488" y="3938588"/>
          <p14:tracePt t="83532" x="2384425" y="3938588"/>
          <p14:tracePt t="83536" x="2392363" y="3938588"/>
          <p14:tracePt t="83538" x="2400300" y="3938588"/>
          <p14:tracePt t="83542" x="2408238" y="3938588"/>
          <p14:tracePt t="83544" x="2416175" y="3938588"/>
          <p14:tracePt t="83550" x="2424113" y="3938588"/>
          <p14:tracePt t="83559" x="2432050" y="3938588"/>
          <p14:tracePt t="83571" x="2439988" y="3938588"/>
          <p14:tracePt t="83582" x="2439988" y="3948113"/>
          <p14:tracePt t="83587" x="2447925" y="3948113"/>
          <p14:tracePt t="83594" x="2455863" y="3948113"/>
          <p14:tracePt t="83602" x="2463800" y="3948113"/>
          <p14:tracePt t="83610" x="2471738" y="3948113"/>
          <p14:tracePt t="83616" x="2479675" y="3948113"/>
          <p14:tracePt t="83621" x="2487613" y="3948113"/>
          <p14:tracePt t="83627" x="2495550" y="3948113"/>
          <p14:tracePt t="83631" x="2503488" y="3948113"/>
          <p14:tracePt t="83636" x="2511425" y="3948113"/>
          <p14:tracePt t="83644" x="2519363" y="3948113"/>
          <p14:tracePt t="83654" x="2527300" y="3948113"/>
          <p14:tracePt t="83655" x="2527300" y="3956050"/>
          <p14:tracePt t="83660" x="2535238" y="3956050"/>
          <p14:tracePt t="83670" x="2543175" y="3956050"/>
          <p14:tracePt t="83679" x="2551113" y="3956050"/>
          <p14:tracePt t="83692" x="2559050" y="3956050"/>
          <p14:tracePt t="83774" x="2566988" y="3956050"/>
          <p14:tracePt t="83780" x="2574925" y="3956050"/>
          <p14:tracePt t="83786" x="2582863" y="3956050"/>
          <p14:tracePt t="83791" x="2590800" y="3956050"/>
          <p14:tracePt t="83794" x="2598738" y="3956050"/>
          <p14:tracePt t="83798" x="2606675" y="3956050"/>
          <p14:tracePt t="83802" x="2616200" y="3956050"/>
          <p14:tracePt t="83805" x="2624138" y="3956050"/>
          <p14:tracePt t="83809" x="2632075" y="3956050"/>
          <p14:tracePt t="83813" x="2640013" y="3956050"/>
          <p14:tracePt t="83815" x="2647950" y="3956050"/>
          <p14:tracePt t="83820" x="2655888" y="3956050"/>
          <p14:tracePt t="83823" x="2663825" y="3956050"/>
          <p14:tracePt t="83825" x="2671763" y="3956050"/>
          <p14:tracePt t="83829" x="2679700" y="3956050"/>
          <p14:tracePt t="83833" x="2687638" y="3956050"/>
          <p14:tracePt t="83837" x="2695575" y="3956050"/>
          <p14:tracePt t="83839" x="2703513" y="3956050"/>
          <p14:tracePt t="83843" x="2711450" y="3963988"/>
          <p14:tracePt t="83846" x="2719388" y="3963988"/>
          <p14:tracePt t="83848" x="2727325" y="3963988"/>
          <p14:tracePt t="83853" x="2735263" y="3963988"/>
          <p14:tracePt t="83855" x="2743200" y="3963988"/>
          <p14:tracePt t="83858" x="2751138" y="3963988"/>
          <p14:tracePt t="83861" x="2759075" y="3971925"/>
          <p14:tracePt t="83863" x="2767013" y="3971925"/>
          <p14:tracePt t="83867" x="2774950" y="3971925"/>
          <p14:tracePt t="83870" x="2782888" y="3971925"/>
          <p14:tracePt t="83873" x="2790825" y="3979863"/>
          <p14:tracePt t="83875" x="2798763" y="3979863"/>
          <p14:tracePt t="83879" x="2806700" y="3979863"/>
          <p14:tracePt t="83881" x="2814638" y="3979863"/>
          <p14:tracePt t="83886" x="2822575" y="3979863"/>
          <p14:tracePt t="83888" x="2830513" y="3987800"/>
          <p14:tracePt t="83891" x="2838450" y="3987800"/>
          <p14:tracePt t="83893" x="2846388" y="3987800"/>
          <p14:tracePt t="83897" x="2854325" y="3987800"/>
          <p14:tracePt t="83900" x="2862263" y="3987800"/>
          <p14:tracePt t="83904" x="2870200" y="3995738"/>
          <p14:tracePt t="83906" x="2878138" y="3995738"/>
          <p14:tracePt t="83909" x="2886075" y="3995738"/>
          <p14:tracePt t="83913" x="2894013" y="3995738"/>
          <p14:tracePt t="83915" x="2901950" y="3995738"/>
          <p14:tracePt t="83920" x="2909888" y="3995738"/>
          <p14:tracePt t="83923" x="2917825" y="3995738"/>
          <p14:tracePt t="83927" x="2925763" y="3995738"/>
          <p14:tracePt t="83931" x="2933700" y="4003675"/>
          <p14:tracePt t="83937" x="2941638" y="4003675"/>
          <p14:tracePt t="83939" x="2949575" y="4003675"/>
          <p14:tracePt t="83942" x="2957513" y="4003675"/>
          <p14:tracePt t="83946" x="2967038" y="4003675"/>
          <p14:tracePt t="83950" x="2974975" y="4003675"/>
          <p14:tracePt t="83973" x="3022600" y="4011613"/>
          <p14:tracePt t="83976" x="3030538" y="4011613"/>
          <p14:tracePt t="83981" x="3038475" y="4011613"/>
          <p14:tracePt t="83986" x="3046413" y="4011613"/>
          <p14:tracePt t="83991" x="3054350" y="4011613"/>
          <p14:tracePt t="83996" x="3062288" y="4011613"/>
          <p14:tracePt t="84000" x="3070225" y="4011613"/>
          <p14:tracePt t="84004" x="3078163" y="4011613"/>
          <p14:tracePt t="84008" x="3086100" y="4011613"/>
          <p14:tracePt t="84013" x="3094038" y="4011613"/>
          <p14:tracePt t="84015" x="3101975" y="4011613"/>
          <p14:tracePt t="84019" x="3109913" y="4011613"/>
          <p14:tracePt t="84023" x="3117850" y="4011613"/>
          <p14:tracePt t="84025" x="3125788" y="4011613"/>
          <p14:tracePt t="84029" x="3133725" y="4011613"/>
          <p14:tracePt t="84033" x="3141663" y="4011613"/>
          <p14:tracePt t="84039" x="3149600" y="4011613"/>
          <p14:tracePt t="84042" x="3157538" y="4011613"/>
          <p14:tracePt t="84045" x="3165475" y="4011613"/>
          <p14:tracePt t="84049" x="3173413" y="4011613"/>
          <p14:tracePt t="84054" x="3181350" y="4011613"/>
          <p14:tracePt t="84056" x="3189288" y="4011613"/>
          <p14:tracePt t="84058" x="3189288" y="4003675"/>
          <p14:tracePt t="84060" x="3197225" y="4003675"/>
          <p14:tracePt t="84064" x="3205163" y="4003675"/>
          <p14:tracePt t="84069" x="3213100" y="4003675"/>
          <p14:tracePt t="84072" x="3221038" y="4003675"/>
          <p14:tracePt t="84077" x="3228975" y="4003675"/>
          <p14:tracePt t="84081" x="3236913" y="4003675"/>
          <p14:tracePt t="84087" x="3244850" y="4003675"/>
          <p14:tracePt t="84090" x="3252788" y="3995738"/>
          <p14:tracePt t="84094" x="3260725" y="3995738"/>
          <p14:tracePt t="84098" x="3268663" y="3995738"/>
          <p14:tracePt t="84104" x="3276600" y="3995738"/>
          <p14:tracePt t="84108" x="3284538" y="3995738"/>
          <p14:tracePt t="84114" x="3292475" y="3995738"/>
          <p14:tracePt t="84121" x="3300413" y="3995738"/>
          <p14:tracePt t="84124" x="3308350" y="3995738"/>
          <p14:tracePt t="84130" x="3317875" y="3995738"/>
          <p14:tracePt t="84137" x="3325813" y="3995738"/>
          <p14:tracePt t="84138" x="3325813" y="3987800"/>
          <p14:tracePt t="84144" x="3333750" y="3987800"/>
          <p14:tracePt t="84150" x="3341688" y="3987800"/>
          <p14:tracePt t="84154" x="3349625" y="3987800"/>
          <p14:tracePt t="84158" x="3357563" y="3987800"/>
          <p14:tracePt t="84163" x="3365500" y="3987800"/>
          <p14:tracePt t="84166" x="3373438" y="3987800"/>
          <p14:tracePt t="84171" x="3381375" y="3987800"/>
          <p14:tracePt t="84174" x="3389313" y="3987800"/>
          <p14:tracePt t="84180" x="3397250" y="3987800"/>
          <p14:tracePt t="84182" x="3405188" y="3987800"/>
          <p14:tracePt t="84186" x="3413125" y="3987800"/>
          <p14:tracePt t="84188" x="3421063" y="3987800"/>
          <p14:tracePt t="84191" x="3429000" y="3987800"/>
          <p14:tracePt t="84195" x="3436938" y="3987800"/>
          <p14:tracePt t="84199" x="3444875" y="3987800"/>
          <p14:tracePt t="84203" x="3452813" y="3979863"/>
          <p14:tracePt t="84205" x="3460750" y="3979863"/>
          <p14:tracePt t="84209" x="3468688" y="3979863"/>
          <p14:tracePt t="84212" x="3476625" y="3979863"/>
          <p14:tracePt t="84213" x="3484563" y="3979863"/>
          <p14:tracePt t="84217" x="3492500" y="3979863"/>
          <p14:tracePt t="84220" x="3500438" y="3979863"/>
          <p14:tracePt t="84222" x="3508375" y="3987800"/>
          <p14:tracePt t="84223" x="3516313" y="3987800"/>
          <p14:tracePt t="84227" x="3524250" y="3987800"/>
          <p14:tracePt t="84229" x="3532188" y="3987800"/>
          <p14:tracePt t="84231" x="3540125" y="3987800"/>
          <p14:tracePt t="84233" x="3548063" y="3987800"/>
          <p14:tracePt t="84237" x="3556000" y="3987800"/>
          <p14:tracePt t="84239" x="3563938" y="3987800"/>
          <p14:tracePt t="84240" x="3571875" y="3987800"/>
          <p14:tracePt t="84242" x="3579813" y="3987800"/>
          <p14:tracePt t="84246" x="3587750" y="3987800"/>
          <p14:tracePt t="84248" x="3595688" y="3987800"/>
          <p14:tracePt t="84250" x="3603625" y="3987800"/>
          <p14:tracePt t="84254" x="3611563" y="3987800"/>
          <p14:tracePt t="84256" x="3611563" y="3995738"/>
          <p14:tracePt t="84259" x="3619500" y="3995738"/>
          <p14:tracePt t="84262" x="3627438" y="3995738"/>
          <p14:tracePt t="84264" x="3635375" y="3995738"/>
          <p14:tracePt t="84269" x="3643313" y="3995738"/>
          <p14:tracePt t="84272" x="3651250" y="3995738"/>
          <p14:tracePt t="84278" x="3660775" y="3995738"/>
          <p14:tracePt t="84282" x="3668713" y="3995738"/>
          <p14:tracePt t="84287" x="3676650" y="3995738"/>
          <p14:tracePt t="84290" x="3684588" y="3995738"/>
          <p14:tracePt t="84296" x="3692525" y="3995738"/>
          <p14:tracePt t="84303" x="3700463" y="3995738"/>
          <p14:tracePt t="84306" x="3708400" y="3995738"/>
          <p14:tracePt t="84311" x="3716338" y="3995738"/>
          <p14:tracePt t="84317" x="3724275" y="3995738"/>
          <p14:tracePt t="84322" x="3732213" y="3995738"/>
          <p14:tracePt t="84326" x="3740150" y="3995738"/>
          <p14:tracePt t="84332" x="3748088" y="3995738"/>
          <p14:tracePt t="84337" x="3756025" y="3987800"/>
          <p14:tracePt t="84342" x="3763963" y="3987800"/>
          <p14:tracePt t="84350" x="3771900" y="3987800"/>
          <p14:tracePt t="84356" x="3779838" y="3987800"/>
          <p14:tracePt t="84366" x="3787775" y="3987800"/>
          <p14:tracePt t="84375" x="3795713" y="3987800"/>
          <p14:tracePt t="84377" x="3795713" y="3979863"/>
          <p14:tracePt t="84383" x="3803650" y="3979863"/>
          <p14:tracePt t="84392" x="3811588" y="3979863"/>
          <p14:tracePt t="84404" x="3819525" y="3979863"/>
          <p14:tracePt t="84421" x="3819525" y="3971925"/>
          <p14:tracePt t="84422" x="3827463" y="3971925"/>
          <p14:tracePt t="84446" x="3835400" y="3971925"/>
          <p14:tracePt t="84491" x="3843338" y="3971925"/>
          <p14:tracePt t="84505" x="3843338" y="3963988"/>
          <p14:tracePt t="84513" x="3851275" y="3963988"/>
          <p14:tracePt t="84525" x="3851275" y="3956050"/>
          <p14:tracePt t="84536" x="3859213" y="3956050"/>
          <p14:tracePt t="84540" x="3859213" y="3948113"/>
          <p14:tracePt t="84554" x="3859213" y="3938588"/>
          <p14:tracePt t="84558" x="3867150" y="3938588"/>
          <p14:tracePt t="84562" x="3867150" y="3930650"/>
          <p14:tracePt t="84574" x="3875088" y="3922713"/>
          <p14:tracePt t="84596" x="3875088" y="3914775"/>
          <p14:tracePt t="84632" x="3875088" y="3906838"/>
          <p14:tracePt t="84648" x="3875088" y="3898900"/>
          <p14:tracePt t="84666" x="3875088" y="3890963"/>
          <p14:tracePt t="84689" x="3875088" y="3883025"/>
          <p14:tracePt t="84811" x="3875088" y="3875088"/>
          <p14:tracePt t="84911" x="3867150" y="3875088"/>
          <p14:tracePt t="84917" x="3867150" y="3867150"/>
          <p14:tracePt t="84929" x="3867150" y="3859213"/>
          <p14:tracePt t="84955" x="3867150" y="3851275"/>
          <p14:tracePt t="85015" x="3867150" y="3843338"/>
          <p14:tracePt t="85218" x="3867150" y="3851275"/>
          <p14:tracePt t="85226" x="3867150" y="3859213"/>
          <p14:tracePt t="85235" x="3867150" y="3867150"/>
          <p14:tracePt t="85237" x="3875088" y="3867150"/>
          <p14:tracePt t="85241" x="3875088" y="3875088"/>
          <p14:tracePt t="85249" x="3875088" y="3883025"/>
          <p14:tracePt t="85259" x="3883025" y="3890963"/>
          <p14:tracePt t="85271" x="3883025" y="3898900"/>
          <p14:tracePt t="85281" x="3890963" y="3906838"/>
          <p14:tracePt t="85289" x="3890963" y="3914775"/>
          <p14:tracePt t="85293" x="3898900" y="3914775"/>
          <p14:tracePt t="85295" x="3898900" y="3922713"/>
          <p14:tracePt t="85304" x="3906838" y="3930650"/>
          <p14:tracePt t="85311" x="3914775" y="3930650"/>
          <p14:tracePt t="85313" x="3914775" y="3938588"/>
          <p14:tracePt t="85322" x="3922713" y="3938588"/>
          <p14:tracePt t="85325" x="3922713" y="3948113"/>
          <p14:tracePt t="85327" x="3930650" y="3948113"/>
          <p14:tracePt t="85338" x="3938588" y="3948113"/>
          <p14:tracePt t="85339" x="3938588" y="3956050"/>
          <p14:tracePt t="85346" x="3946525" y="3956050"/>
          <p14:tracePt t="85356" x="3954463" y="3963988"/>
          <p14:tracePt t="85372" x="3962400" y="3963988"/>
          <p14:tracePt t="85395" x="3970338" y="3963988"/>
          <p14:tracePt t="85407" x="3970338" y="3971925"/>
          <p14:tracePt t="85413" x="3978275" y="3971925"/>
          <p14:tracePt t="85422" x="3978275" y="3979863"/>
          <p14:tracePt t="85424" x="3986213" y="3979863"/>
          <p14:tracePt t="85436" x="3994150" y="3979863"/>
          <p14:tracePt t="85437" x="3994150" y="3987800"/>
          <p14:tracePt t="85446" x="4002088" y="3987800"/>
          <p14:tracePt t="85448" x="4002088" y="3995738"/>
          <p14:tracePt t="85552" x="4002088" y="4003675"/>
          <p14:tracePt t="85568" x="3994150" y="4011613"/>
          <p14:tracePt t="85578" x="3986213" y="4019550"/>
          <p14:tracePt t="85587" x="3978275" y="4019550"/>
          <p14:tracePt t="85589" x="3978275" y="4027488"/>
          <p14:tracePt t="85594" x="3970338" y="4027488"/>
          <p14:tracePt t="85600" x="3970338" y="4035425"/>
          <p14:tracePt t="85603" x="3962400" y="4035425"/>
          <p14:tracePt t="85614" x="3954463" y="4035425"/>
          <p14:tracePt t="85621" x="3954463" y="4043363"/>
          <p14:tracePt t="85885" x="3954463" y="4035425"/>
          <p14:tracePt t="85888" x="3962400" y="4035425"/>
          <p14:tracePt t="85892" x="3970338" y="4027488"/>
          <p14:tracePt t="85898" x="3978275" y="4019550"/>
          <p14:tracePt t="85904" x="3986213" y="4011613"/>
          <p14:tracePt t="85910" x="3994150" y="4003675"/>
          <p14:tracePt t="85916" x="4002088" y="3995738"/>
          <p14:tracePt t="85922" x="4011613" y="3987800"/>
          <p14:tracePt t="85926" x="4011613" y="3979863"/>
          <p14:tracePt t="85930" x="4019550" y="3979863"/>
          <p14:tracePt t="85937" x="4019550" y="3971925"/>
          <p14:tracePt t="85939" x="4027488" y="3971925"/>
          <p14:tracePt t="85948" x="4027488" y="3963988"/>
          <p14:tracePt t="85952" x="4035425" y="3963988"/>
          <p14:tracePt t="85970" x="4035425" y="3956050"/>
          <p14:tracePt t="85973" x="4043363" y="3956050"/>
          <p14:tracePt t="85988" x="4043363" y="3948113"/>
          <p14:tracePt t="86046" x="4051300" y="3948113"/>
          <p14:tracePt t="86049" x="4051300" y="3938588"/>
          <p14:tracePt t="86068" x="4051300" y="3930650"/>
          <p14:tracePt t="86078" x="4059238" y="3930650"/>
          <p14:tracePt t="86345" x="4067175" y="3930650"/>
          <p14:tracePt t="86354" x="4075113" y="3930650"/>
          <p14:tracePt t="86357" x="4075113" y="3922713"/>
          <p14:tracePt t="86359" x="4083050" y="3922713"/>
          <p14:tracePt t="86362" x="4090988" y="3922713"/>
          <p14:tracePt t="86364" x="4098925" y="3922713"/>
          <p14:tracePt t="86371" x="4114800" y="3914775"/>
          <p14:tracePt t="86372" x="4122738" y="3914775"/>
          <p14:tracePt t="86376" x="4130675" y="3906838"/>
          <p14:tracePt t="86378" x="4138613" y="3906838"/>
          <p14:tracePt t="86380" x="4146550" y="3906838"/>
          <p14:tracePt t="86382" x="4154488" y="3906838"/>
          <p14:tracePt t="86387" x="4162425" y="3898900"/>
          <p14:tracePt t="86389" x="4170363" y="3898900"/>
          <p14:tracePt t="86390" x="4178300" y="3890963"/>
          <p14:tracePt t="86392" x="4186238" y="3890963"/>
          <p14:tracePt t="86394" x="4194175" y="3890963"/>
          <p14:tracePt t="86396" x="4202113" y="3883025"/>
          <p14:tracePt t="86398" x="4210050" y="3883025"/>
          <p14:tracePt t="86400" x="4217988" y="3875088"/>
          <p14:tracePt t="86402" x="4225925" y="3875088"/>
          <p14:tracePt t="86406" x="4233863" y="3867150"/>
          <p14:tracePt t="86408" x="4241800" y="3859213"/>
          <p14:tracePt t="86409" x="4249738" y="3859213"/>
          <p14:tracePt t="86412" x="4265613" y="3851275"/>
          <p14:tracePt t="86417" x="4289425" y="3827463"/>
          <p14:tracePt t="86420" x="4305300" y="3811588"/>
          <p14:tracePt t="86425" x="4329113" y="3795713"/>
          <p14:tracePt t="86426" x="4337050" y="3787775"/>
          <p14:tracePt t="86428" x="4344988" y="3779838"/>
          <p14:tracePt t="86430" x="4362450" y="3771900"/>
          <p14:tracePt t="86432" x="4370388" y="3763963"/>
          <p14:tracePt t="86435" x="4378325" y="3756025"/>
          <p14:tracePt t="86437" x="4394200" y="3740150"/>
          <p14:tracePt t="86438" x="4402138" y="3732213"/>
          <p14:tracePt t="86442" x="4410075" y="3724275"/>
          <p14:tracePt t="86443" x="4425950" y="3716338"/>
          <p14:tracePt t="86444" x="4433888" y="3700463"/>
          <p14:tracePt t="86446" x="4449763" y="3692525"/>
          <p14:tracePt t="86448" x="4457700" y="3684588"/>
          <p14:tracePt t="86450" x="4473575" y="3668713"/>
          <p14:tracePt t="86453" x="4481513" y="3660775"/>
          <p14:tracePt t="86454" x="4489450" y="3644900"/>
          <p14:tracePt t="86459" x="4513263" y="3621088"/>
          <p14:tracePt t="86463" x="4537075" y="3595688"/>
          <p14:tracePt t="86465" x="4545013" y="3587750"/>
          <p14:tracePt t="86466" x="4560888" y="3571875"/>
          <p14:tracePt t="86469" x="4568825" y="3556000"/>
          <p14:tracePt t="86470" x="4584700" y="3540125"/>
          <p14:tracePt t="86475" x="4608513" y="3516313"/>
          <p14:tracePt t="86479" x="4632325" y="3484563"/>
          <p14:tracePt t="86480" x="4640263" y="3468688"/>
          <p14:tracePt t="86482" x="4656138" y="3452813"/>
          <p14:tracePt t="86485" x="4664075" y="3444875"/>
          <p14:tracePt t="86487" x="4672013" y="3429000"/>
          <p14:tracePt t="86488" x="4679950" y="3413125"/>
          <p14:tracePt t="86493" x="4705350" y="3381375"/>
          <p14:tracePt t="86496" x="4721225" y="3349625"/>
          <p14:tracePt t="86498" x="4729163" y="3341688"/>
          <p14:tracePt t="86500" x="4737100" y="3325813"/>
          <p14:tracePt t="86503" x="4745038" y="3309938"/>
          <p14:tracePt t="86504" x="4752975" y="3294063"/>
          <p14:tracePt t="86509" x="4760913" y="3270250"/>
          <p14:tracePt t="86511" x="4768850" y="3252788"/>
          <p14:tracePt t="86513" x="4768850" y="3236913"/>
          <p14:tracePt t="86514" x="4776788" y="3228975"/>
          <p14:tracePt t="86516" x="4776788" y="3213100"/>
          <p14:tracePt t="86519" x="4784725" y="3205163"/>
          <p14:tracePt t="86521" x="4784725" y="3189288"/>
          <p14:tracePt t="86527" x="4784725" y="3157538"/>
          <p14:tracePt t="86528" x="4784725" y="3149600"/>
          <p14:tracePt t="86530" x="4784725" y="3141663"/>
          <p14:tracePt t="86532" x="4784725" y="3133725"/>
          <p14:tracePt t="86534" x="4784725" y="3117850"/>
          <p14:tracePt t="86537" x="4784725" y="3109913"/>
          <p14:tracePt t="86542" x="4776788" y="3086100"/>
          <p14:tracePt t="86544" x="4776788" y="3078163"/>
          <p14:tracePt t="86546" x="4776788" y="3070225"/>
          <p14:tracePt t="86548" x="4776788" y="3062288"/>
          <p14:tracePt t="86550" x="4768850" y="3054350"/>
          <p14:tracePt t="86553" x="4768850" y="3038475"/>
          <p14:tracePt t="86557" x="4760913" y="3022600"/>
          <p14:tracePt t="86558" x="4760913" y="3014663"/>
          <p14:tracePt t="86560" x="4760913" y="3006725"/>
          <p14:tracePt t="86562" x="4752975" y="2998788"/>
          <p14:tracePt t="86564" x="4752975" y="2990850"/>
          <p14:tracePt t="86566" x="4752975" y="2974975"/>
          <p14:tracePt t="86569" x="4745038" y="2967038"/>
          <p14:tracePt t="86574" x="4745038" y="2935288"/>
          <p14:tracePt t="86576" x="4737100" y="2919413"/>
          <p14:tracePt t="86578" x="4737100" y="2909888"/>
          <p14:tracePt t="86580" x="4729163" y="2894013"/>
          <p14:tracePt t="86582" x="4729163" y="2886075"/>
          <p14:tracePt t="86584" x="4721225" y="2878138"/>
          <p14:tracePt t="86587" x="4721225" y="2862263"/>
          <p14:tracePt t="86589" x="4721225" y="2854325"/>
          <p14:tracePt t="86591" x="4713288" y="2846388"/>
          <p14:tracePt t="86592" x="4713288" y="2830513"/>
          <p14:tracePt t="86594" x="4713288" y="2822575"/>
          <p14:tracePt t="86596" x="4705350" y="2814638"/>
          <p14:tracePt t="86598" x="4705350" y="2798763"/>
          <p14:tracePt t="86600" x="4705350" y="2790825"/>
          <p14:tracePt t="86603" x="4705350" y="2782888"/>
          <p14:tracePt t="86605" x="4695825" y="2767013"/>
          <p14:tracePt t="86607" x="4695825" y="2759075"/>
          <p14:tracePt t="86608" x="4695825" y="2751138"/>
          <p14:tracePt t="86610" x="4695825" y="2735263"/>
          <p14:tracePt t="86612" x="4687888" y="2727325"/>
          <p14:tracePt t="86614" x="4687888" y="2719388"/>
          <p14:tracePt t="86617" x="4687888" y="2703513"/>
          <p14:tracePt t="86620" x="4679950" y="2679700"/>
          <p14:tracePt t="86624" x="4679950" y="2671763"/>
          <p14:tracePt t="86625" x="4679950" y="2663825"/>
          <p14:tracePt t="86626" x="4679950" y="2647950"/>
          <p14:tracePt t="86628" x="4679950" y="2640013"/>
          <p14:tracePt t="86630" x="4672013" y="2624138"/>
          <p14:tracePt t="86632" x="4672013" y="2608263"/>
          <p14:tracePt t="86634" x="4672013" y="2592388"/>
          <p14:tracePt t="86636" x="4672013" y="2576513"/>
          <p14:tracePt t="86638" x="4672013" y="2559050"/>
          <p14:tracePt t="86640" x="4672013" y="2543175"/>
          <p14:tracePt t="86642" x="4672013" y="2527300"/>
          <p14:tracePt t="86644" x="4672013" y="2511425"/>
          <p14:tracePt t="86646" x="4672013" y="2495550"/>
          <p14:tracePt t="86648" x="4672013" y="2479675"/>
          <p14:tracePt t="86650" x="4672013" y="2463800"/>
          <p14:tracePt t="86652" x="4672013" y="2447925"/>
          <p14:tracePt t="86654" x="4672013" y="2432050"/>
          <p14:tracePt t="86656" x="4672013" y="2416175"/>
          <p14:tracePt t="86658" x="4672013" y="2400300"/>
          <p14:tracePt t="86660" x="4672013" y="2384425"/>
          <p14:tracePt t="86662" x="4672013" y="2368550"/>
          <p14:tracePt t="86665" x="4672013" y="2352675"/>
          <p14:tracePt t="86666" x="4672013" y="2336800"/>
          <p14:tracePt t="86669" x="4672013" y="2320925"/>
          <p14:tracePt t="86670" x="4679950" y="2305050"/>
          <p14:tracePt t="86672" x="4679950" y="2297113"/>
          <p14:tracePt t="86674" x="4679950" y="2281238"/>
          <p14:tracePt t="86676" x="4672013" y="2265363"/>
          <p14:tracePt t="86678" x="4672013" y="2249488"/>
          <p14:tracePt t="86680" x="4672013" y="2233613"/>
          <p14:tracePt t="86682" x="4679950" y="2216150"/>
          <p14:tracePt t="86684" x="4679950" y="2208213"/>
          <p14:tracePt t="86687" x="4679950" y="2192338"/>
          <p14:tracePt t="86688" x="4672013" y="2184400"/>
          <p14:tracePt t="86690" x="4672013" y="2168525"/>
          <p14:tracePt t="86692" x="4672013" y="2152650"/>
          <p14:tracePt t="86694" x="4672013" y="2144713"/>
          <p14:tracePt t="86697" x="4672013" y="2128838"/>
          <p14:tracePt t="86698" x="4672013" y="2120900"/>
          <p14:tracePt t="86700" x="4672013" y="2112963"/>
          <p14:tracePt t="86703" x="4664075" y="2105025"/>
          <p14:tracePt t="86705" x="4664075" y="2089150"/>
          <p14:tracePt t="86706" x="4664075" y="2081213"/>
          <p14:tracePt t="86708" x="4664075" y="2073275"/>
          <p14:tracePt t="86710" x="4664075" y="2065338"/>
          <p14:tracePt t="86712" x="4656138" y="2065338"/>
          <p14:tracePt t="86714" x="4656138" y="2057400"/>
          <p14:tracePt t="86716" x="4656138" y="2049463"/>
          <p14:tracePt t="86719" x="4648200" y="2041525"/>
          <p14:tracePt t="86721" x="4648200" y="2033588"/>
          <p14:tracePt t="86724" x="4648200" y="2025650"/>
          <p14:tracePt t="86726" x="4640263" y="2017713"/>
          <p14:tracePt t="86730" x="4640263" y="2009775"/>
          <p14:tracePt t="86736" x="4632325" y="1993900"/>
          <p14:tracePt t="86740" x="4632325" y="1985963"/>
          <p14:tracePt t="86744" x="4632325" y="1978025"/>
          <p14:tracePt t="86748" x="4624388" y="1970088"/>
          <p14:tracePt t="86753" x="4624388" y="1962150"/>
          <p14:tracePt t="86756" x="4624388" y="1954213"/>
          <p14:tracePt t="86760" x="4624388" y="1946275"/>
          <p14:tracePt t="86766" x="4624388" y="1938338"/>
          <p14:tracePt t="86772" x="4624388" y="1930400"/>
          <p14:tracePt t="86778" x="4624388" y="1922463"/>
          <p14:tracePt t="86785" x="4624388" y="1914525"/>
          <p14:tracePt t="86793" x="4632325" y="1906588"/>
          <p14:tracePt t="86798" x="4632325" y="1898650"/>
          <p14:tracePt t="86804" x="4632325" y="1890713"/>
          <p14:tracePt t="86812" x="4632325" y="1881188"/>
          <p14:tracePt t="86967" x="4624388" y="1881188"/>
          <p14:tracePt t="86969" x="4624388" y="1890713"/>
          <p14:tracePt t="86974" x="4616450" y="1890713"/>
          <p14:tracePt t="86976" x="4616450" y="1898650"/>
          <p14:tracePt t="86980" x="4608513" y="1898650"/>
          <p14:tracePt t="86982" x="4608513" y="1906588"/>
          <p14:tracePt t="86986" x="4608513" y="1914525"/>
          <p14:tracePt t="86989" x="4600575" y="1914525"/>
          <p14:tracePt t="86994" x="4592638" y="1922463"/>
          <p14:tracePt t="87003" x="4584700" y="1930400"/>
          <p14:tracePt t="87013" x="4576763" y="1930400"/>
          <p14:tracePt t="87015" x="4576763" y="1938338"/>
          <p14:tracePt t="87069" x="4568825" y="1946275"/>
          <p14:tracePt t="87149" x="4560888" y="1946275"/>
          <p14:tracePt t="87159" x="4560888" y="1954213"/>
          <p14:tracePt t="87162" x="4552950" y="1954213"/>
          <p14:tracePt t="87170" x="4552950" y="1962150"/>
          <p14:tracePt t="87174" x="4545013" y="1962150"/>
          <p14:tracePt t="87180" x="4545013" y="1970088"/>
          <p14:tracePt t="87187" x="4537075" y="1978025"/>
          <p14:tracePt t="87192" x="4537075" y="1985963"/>
          <p14:tracePt t="87198" x="4537075" y="1993900"/>
          <p14:tracePt t="87199" x="4529138" y="1993900"/>
          <p14:tracePt t="87200" x="4529138" y="2001838"/>
          <p14:tracePt t="87205" x="4529138" y="2009775"/>
          <p14:tracePt t="87210" x="4529138" y="2017713"/>
          <p14:tracePt t="87214" x="4529138" y="2025650"/>
          <p14:tracePt t="87219" x="4529138" y="2033588"/>
          <p14:tracePt t="87224" x="4529138" y="2041525"/>
          <p14:tracePt t="87228" x="4537075" y="2049463"/>
          <p14:tracePt t="87232" x="4537075" y="2057400"/>
          <p14:tracePt t="87237" x="4537075" y="2065338"/>
          <p14:tracePt t="87240" x="4545013" y="2065338"/>
          <p14:tracePt t="87242" x="4545013" y="2073275"/>
          <p14:tracePt t="87246" x="4545013" y="2081213"/>
          <p14:tracePt t="87250" x="4552950" y="2089150"/>
          <p14:tracePt t="87256" x="4552950" y="2097088"/>
          <p14:tracePt t="87259" x="4560888" y="2097088"/>
          <p14:tracePt t="87260" x="4560888" y="2105025"/>
          <p14:tracePt t="87266" x="4568825" y="2112963"/>
          <p14:tracePt t="87272" x="4568825" y="2120900"/>
          <p14:tracePt t="87274" x="4576763" y="2120900"/>
          <p14:tracePt t="87276" x="4576763" y="2128838"/>
          <p14:tracePt t="87278" x="4584700" y="2128838"/>
          <p14:tracePt t="87282" x="4584700" y="2136775"/>
          <p14:tracePt t="87286" x="4592638" y="2136775"/>
          <p14:tracePt t="87288" x="4592638" y="2144713"/>
          <p14:tracePt t="87290" x="4600575" y="2144713"/>
          <p14:tracePt t="87294" x="4600575" y="2152650"/>
          <p14:tracePt t="87296" x="4608513" y="2152650"/>
          <p14:tracePt t="87300" x="4616450" y="2152650"/>
          <p14:tracePt t="87303" x="4616450" y="2160588"/>
          <p14:tracePt t="87308" x="4624388" y="2160588"/>
          <p14:tracePt t="87310" x="4632325" y="2168525"/>
          <p14:tracePt t="87314" x="4640263" y="2168525"/>
          <p14:tracePt t="87319" x="4648200" y="2176463"/>
          <p14:tracePt t="87323" x="4656138" y="2176463"/>
          <p14:tracePt t="87324" x="4664075" y="2176463"/>
          <p14:tracePt t="87326" x="4664075" y="2184400"/>
          <p14:tracePt t="87328" x="4672013" y="2184400"/>
          <p14:tracePt t="87332" x="4679950" y="2184400"/>
          <p14:tracePt t="87339" x="4695825" y="2192338"/>
          <p14:tracePt t="87342" x="4705350" y="2192338"/>
          <p14:tracePt t="87346" x="4713288" y="2192338"/>
          <p14:tracePt t="87350" x="4721225" y="2192338"/>
          <p14:tracePt t="87354" x="4729163" y="2192338"/>
          <p14:tracePt t="87358" x="4737100" y="2192338"/>
          <p14:tracePt t="87362" x="4737100" y="2184400"/>
          <p14:tracePt t="87366" x="4745038" y="2184400"/>
          <p14:tracePt t="87372" x="4752975" y="2184400"/>
          <p14:tracePt t="87382" x="4760913" y="2184400"/>
          <p14:tracePt t="87390" x="4760913" y="2176463"/>
          <p14:tracePt t="87396" x="4768850" y="2176463"/>
          <p14:tracePt t="87400" x="4768850" y="2168525"/>
          <p14:tracePt t="87404" x="4776788" y="2168525"/>
          <p14:tracePt t="87406" x="4776788" y="2160588"/>
          <p14:tracePt t="87410" x="4776788" y="2152650"/>
          <p14:tracePt t="87412" x="4784725" y="2152650"/>
          <p14:tracePt t="87414" x="4784725" y="2144713"/>
          <p14:tracePt t="87419" x="4784725" y="2136775"/>
          <p14:tracePt t="87423" x="4792663" y="2128838"/>
          <p14:tracePt t="87424" x="4792663" y="2120900"/>
          <p14:tracePt t="87428" x="4792663" y="2112963"/>
          <p14:tracePt t="87430" x="4800600" y="2105025"/>
          <p14:tracePt t="87434" x="4800600" y="2097088"/>
          <p14:tracePt t="87437" x="4800600" y="2089150"/>
          <p14:tracePt t="87440" x="4800600" y="2081213"/>
          <p14:tracePt t="87442" x="4800600" y="2073275"/>
          <p14:tracePt t="87444" x="4800600" y="2065338"/>
          <p14:tracePt t="87448" x="4800600" y="2057400"/>
          <p14:tracePt t="87450" x="4800600" y="2049463"/>
          <p14:tracePt t="87454" x="4800600" y="2041525"/>
          <p14:tracePt t="87456" x="4800600" y="2033588"/>
          <p14:tracePt t="87460" x="4792663" y="2025650"/>
          <p14:tracePt t="87462" x="4792663" y="2017713"/>
          <p14:tracePt t="87466" x="4792663" y="2009775"/>
          <p14:tracePt t="87470" x="4792663" y="2001838"/>
          <p14:tracePt t="87472" x="4792663" y="1993900"/>
          <p14:tracePt t="87478" x="4784725" y="1985963"/>
          <p14:tracePt t="87479" x="4784725" y="1978025"/>
          <p14:tracePt t="87482" x="4784725" y="1970088"/>
          <p14:tracePt t="87485" x="4784725" y="1962150"/>
          <p14:tracePt t="87487" x="4776788" y="1954213"/>
          <p14:tracePt t="87490" x="4776788" y="1946275"/>
          <p14:tracePt t="87494" x="4768850" y="1938338"/>
          <p14:tracePt t="87496" x="4768850" y="1930400"/>
          <p14:tracePt t="87503" x="4760913" y="1922463"/>
          <p14:tracePt t="87506" x="4760913" y="1914525"/>
          <p14:tracePt t="87510" x="4752975" y="1914525"/>
          <p14:tracePt t="87512" x="4752975" y="1906588"/>
          <p14:tracePt t="87522" x="4745038" y="1898650"/>
          <p14:tracePt t="87537" x="4745038" y="1890713"/>
          <p14:tracePt t="87665" x="4745038" y="1898650"/>
          <p14:tracePt t="87674" x="4745038" y="1890713"/>
          <p14:tracePt t="87686" x="4745038" y="1898650"/>
          <p14:tracePt t="87690" x="4745038" y="1906588"/>
          <p14:tracePt t="87692" x="4737100" y="1914525"/>
          <p14:tracePt t="87694" x="4737100" y="1922463"/>
          <p14:tracePt t="87698" x="4737100" y="1930400"/>
          <p14:tracePt t="87703" x="4737100" y="1938338"/>
          <p14:tracePt t="87706" x="4737100" y="1946275"/>
          <p14:tracePt t="87708" x="4737100" y="1954213"/>
          <p14:tracePt t="87712" x="4737100" y="1962150"/>
          <p14:tracePt t="87714" x="4737100" y="1970088"/>
          <p14:tracePt t="87718" x="4737100" y="1978025"/>
          <p14:tracePt t="87720" x="4737100" y="1985963"/>
          <p14:tracePt t="87722" x="4745038" y="1985963"/>
          <p14:tracePt t="87724" x="4745038" y="1993900"/>
          <p14:tracePt t="87726" x="4745038" y="2001838"/>
          <p14:tracePt t="87730" x="4745038" y="2009775"/>
          <p14:tracePt t="87732" x="4745038" y="2017713"/>
          <p14:tracePt t="87736" x="4752975" y="2025650"/>
          <p14:tracePt t="87738" x="4752975" y="2033588"/>
          <p14:tracePt t="87740" x="4752975" y="2041525"/>
          <p14:tracePt t="87742" x="4752975" y="2049463"/>
          <p14:tracePt t="87746" x="4752975" y="2057400"/>
          <p14:tracePt t="87748" x="4752975" y="2065338"/>
          <p14:tracePt t="87750" x="4760913" y="2065338"/>
          <p14:tracePt t="87752" x="4760913" y="2073275"/>
          <p14:tracePt t="87754" x="4760913" y="2081213"/>
          <p14:tracePt t="87756" x="4760913" y="2089150"/>
          <p14:tracePt t="87758" x="4760913" y="2097088"/>
          <p14:tracePt t="87762" x="4768850" y="2105025"/>
          <p14:tracePt t="87764" x="4768850" y="2112963"/>
          <p14:tracePt t="87766" x="4768850" y="2120900"/>
          <p14:tracePt t="87771" x="4776788" y="2128838"/>
          <p14:tracePt t="87777" x="4776788" y="2152650"/>
          <p14:tracePt t="87780" x="4784725" y="2160588"/>
          <p14:tracePt t="87782" x="4784725" y="2168525"/>
          <p14:tracePt t="87787" x="4784725" y="2176463"/>
          <p14:tracePt t="87790" x="4792663" y="2192338"/>
          <p14:tracePt t="87794" x="4792663" y="2200275"/>
          <p14:tracePt t="87796" x="4800600" y="2208213"/>
          <p14:tracePt t="87798" x="4800600" y="2216150"/>
          <p14:tracePt t="87803" x="4800600" y="2224088"/>
          <p14:tracePt t="87807" x="4808538" y="2241550"/>
          <p14:tracePt t="87810" x="4808538" y="2249488"/>
          <p14:tracePt t="87812" x="4816475" y="2257425"/>
          <p14:tracePt t="87814" x="4816475" y="2265363"/>
          <p14:tracePt t="87816" x="4816475" y="2273300"/>
          <p14:tracePt t="87823" x="4824413" y="2281238"/>
          <p14:tracePt t="87824" x="4824413" y="2289175"/>
          <p14:tracePt t="87826" x="4824413" y="2297113"/>
          <p14:tracePt t="87830" x="4824413" y="2305050"/>
          <p14:tracePt t="87834" x="4824413" y="2312988"/>
          <p14:tracePt t="87840" x="4824413" y="2320925"/>
          <p14:tracePt t="87844" x="4824413" y="2328863"/>
          <p14:tracePt t="87854" x="4824413" y="2336800"/>
          <p14:tracePt t="87928" x="4816475" y="2336800"/>
          <p14:tracePt t="88033" x="4808538" y="2336800"/>
          <p14:tracePt t="88037" x="4800600" y="2344738"/>
          <p14:tracePt t="88040" x="4792663" y="2344738"/>
          <p14:tracePt t="88043" x="4784725" y="2344738"/>
          <p14:tracePt t="88046" x="4776788" y="2344738"/>
          <p14:tracePt t="88050" x="4768850" y="2344738"/>
          <p14:tracePt t="88054" x="4760913" y="2344738"/>
          <p14:tracePt t="88058" x="4752975" y="2344738"/>
          <p14:tracePt t="88061" x="4752975" y="2352675"/>
          <p14:tracePt t="88062" x="4745038" y="2352675"/>
          <p14:tracePt t="88069" x="4737100" y="2352675"/>
          <p14:tracePt t="88074" x="4729163" y="2352675"/>
          <p14:tracePt t="88080" x="4729163" y="2344738"/>
          <p14:tracePt t="88082" x="4721225" y="2344738"/>
          <p14:tracePt t="88090" x="4713288" y="2344738"/>
          <p14:tracePt t="88253" x="4705350" y="2344738"/>
          <p14:tracePt t="88260" x="4705350" y="2352675"/>
          <p14:tracePt t="88263" x="4695825" y="2352675"/>
          <p14:tracePt t="88266" x="4687888" y="2352675"/>
          <p14:tracePt t="88271" x="4679950" y="2360613"/>
          <p14:tracePt t="88274" x="4672013" y="2360613"/>
          <p14:tracePt t="88278" x="4664075" y="2368550"/>
          <p14:tracePt t="88287" x="4656138" y="2368550"/>
          <p14:tracePt t="88292" x="4656138" y="2376488"/>
          <p14:tracePt t="88320" x="4656138" y="2384425"/>
          <p14:tracePt t="88330" x="4656138" y="2392363"/>
          <p14:tracePt t="88338" x="4656138" y="2400300"/>
          <p14:tracePt t="88340" x="4664075" y="2400300"/>
          <p14:tracePt t="88344" x="4664075" y="2408238"/>
          <p14:tracePt t="88353" x="4672013" y="2416175"/>
          <p14:tracePt t="88358" x="4672013" y="2424113"/>
          <p14:tracePt t="88360" x="4679950" y="2424113"/>
          <p14:tracePt t="88364" x="4687888" y="2432050"/>
          <p14:tracePt t="88369" x="4695825" y="2432050"/>
          <p14:tracePt t="88371" x="4695825" y="2439988"/>
          <p14:tracePt t="88373" x="4705350" y="2439988"/>
          <p14:tracePt t="88374" x="4705350" y="2447925"/>
          <p14:tracePt t="88376" x="4713288" y="2447925"/>
          <p14:tracePt t="88378" x="4713288" y="2455863"/>
          <p14:tracePt t="88380" x="4721225" y="2455863"/>
          <p14:tracePt t="88382" x="4721225" y="2463800"/>
          <p14:tracePt t="88385" x="4729163" y="2463800"/>
          <p14:tracePt t="88387" x="4737100" y="2471738"/>
          <p14:tracePt t="88390" x="4745038" y="2479675"/>
          <p14:tracePt t="88392" x="4752975" y="2479675"/>
          <p14:tracePt t="88394" x="4760913" y="2487613"/>
          <p14:tracePt t="88396" x="4760913" y="2495550"/>
          <p14:tracePt t="88398" x="4768850" y="2495550"/>
          <p14:tracePt t="88400" x="4776788" y="2503488"/>
          <p14:tracePt t="88402" x="4784725" y="2503488"/>
          <p14:tracePt t="88405" x="4784725" y="2511425"/>
          <p14:tracePt t="88408" x="4792663" y="2511425"/>
          <p14:tracePt t="88409" x="4800600" y="2519363"/>
          <p14:tracePt t="88410" x="4808538" y="2527300"/>
          <p14:tracePt t="88412" x="4816475" y="2527300"/>
          <p14:tracePt t="88415" x="4816475" y="2535238"/>
          <p14:tracePt t="88416" x="4824413" y="2535238"/>
          <p14:tracePt t="88419" x="4832350" y="2543175"/>
          <p14:tracePt t="88421" x="4840288" y="2551113"/>
          <p14:tracePt t="88424" x="4848225" y="2551113"/>
          <p14:tracePt t="88425" x="4848225" y="2559050"/>
          <p14:tracePt t="88427" x="4856163" y="2566988"/>
          <p14:tracePt t="88429" x="4864100" y="2566988"/>
          <p14:tracePt t="88433" x="4879975" y="2584450"/>
          <p14:tracePt t="88436" x="4887913" y="2592388"/>
          <p14:tracePt t="88440" x="4903788" y="2608263"/>
          <p14:tracePt t="88442" x="4903788" y="2616200"/>
          <p14:tracePt t="88444" x="4911725" y="2624138"/>
          <p14:tracePt t="88446" x="4919663" y="2632075"/>
          <p14:tracePt t="88450" x="4927600" y="2640013"/>
          <p14:tracePt t="88453" x="4935538" y="2647950"/>
          <p14:tracePt t="88454" x="4935538" y="2655888"/>
          <p14:tracePt t="88458" x="4943475" y="2671763"/>
          <p14:tracePt t="88459" x="4951413" y="2679700"/>
          <p14:tracePt t="88461" x="4951413" y="2687638"/>
          <p14:tracePt t="88462" x="4959350" y="2695575"/>
          <p14:tracePt t="88464" x="4967288" y="2703513"/>
          <p14:tracePt t="88466" x="4967288" y="2719388"/>
          <p14:tracePt t="88469" x="4975225" y="2727325"/>
          <p14:tracePt t="88470" x="4983163" y="2735263"/>
          <p14:tracePt t="88475" x="4991100" y="2759075"/>
          <p14:tracePt t="88477" x="4999038" y="2774950"/>
          <p14:tracePt t="88479" x="4999038" y="2790825"/>
          <p14:tracePt t="88480" x="5006975" y="2798763"/>
          <p14:tracePt t="88482" x="5006975" y="2814638"/>
          <p14:tracePt t="88484" x="5014913" y="2822575"/>
          <p14:tracePt t="88487" x="5014913" y="2838450"/>
          <p14:tracePt t="88488" x="5014913" y="2846388"/>
          <p14:tracePt t="88492" x="5022850" y="2870200"/>
          <p14:tracePt t="88495" x="5030788" y="2878138"/>
          <p14:tracePt t="88496" x="5030788" y="2894013"/>
          <p14:tracePt t="88498" x="5038725" y="2901950"/>
          <p14:tracePt t="88500" x="5038725" y="2919413"/>
          <p14:tracePt t="88503" x="5038725" y="2927350"/>
          <p14:tracePt t="88504" x="5046663" y="2943225"/>
          <p14:tracePt t="88507" x="5046663" y="2951163"/>
          <p14:tracePt t="88511" x="5056188" y="2974975"/>
          <p14:tracePt t="88512" x="5056188" y="2982913"/>
          <p14:tracePt t="88514" x="5056188" y="2990850"/>
          <p14:tracePt t="88516" x="5064125" y="3006725"/>
          <p14:tracePt t="88519" x="5064125" y="3014663"/>
          <p14:tracePt t="88521" x="5064125" y="3030538"/>
          <p14:tracePt t="88525" x="5072063" y="3046413"/>
          <p14:tracePt t="88527" x="5072063" y="3062288"/>
          <p14:tracePt t="88528" x="5072063" y="3070225"/>
          <p14:tracePt t="88530" x="5072063" y="3086100"/>
          <p14:tracePt t="88532" x="5080000" y="3101975"/>
          <p14:tracePt t="88535" x="5080000" y="3109913"/>
          <p14:tracePt t="88537" x="5080000" y="3125788"/>
          <p14:tracePt t="88542" x="5080000" y="3157538"/>
          <p14:tracePt t="88544" x="5080000" y="3173413"/>
          <p14:tracePt t="88546" x="5080000" y="3189288"/>
          <p14:tracePt t="88548" x="5080000" y="3197225"/>
          <p14:tracePt t="88550" x="5080000" y="3213100"/>
          <p14:tracePt t="88552" x="5080000" y="3221038"/>
          <p14:tracePt t="88555" x="5080000" y="3236913"/>
          <p14:tracePt t="88556" x="5080000" y="3252788"/>
          <p14:tracePt t="88558" x="5080000" y="3262313"/>
          <p14:tracePt t="88560" x="5080000" y="3270250"/>
          <p14:tracePt t="88563" x="5080000" y="3286125"/>
          <p14:tracePt t="88564" x="5080000" y="3294063"/>
          <p14:tracePt t="88566" x="5080000" y="3309938"/>
          <p14:tracePt t="88571" x="5072063" y="3333750"/>
          <p14:tracePt t="88573" x="5072063" y="3349625"/>
          <p14:tracePt t="88574" x="5072063" y="3357563"/>
          <p14:tracePt t="88576" x="5072063" y="3373438"/>
          <p14:tracePt t="88578" x="5072063" y="3381375"/>
          <p14:tracePt t="88580" x="5072063" y="3389313"/>
          <p14:tracePt t="88582" x="5064125" y="3397250"/>
          <p14:tracePt t="88585" x="5064125" y="3413125"/>
          <p14:tracePt t="88587" x="5064125" y="3421063"/>
          <p14:tracePt t="88589" x="5064125" y="3429000"/>
          <p14:tracePt t="88590" x="5064125" y="3444875"/>
          <p14:tracePt t="88592" x="5056188" y="3452813"/>
          <p14:tracePt t="88594" x="5056188" y="3468688"/>
          <p14:tracePt t="88596" x="5056188" y="3476625"/>
          <p14:tracePt t="88598" x="5056188" y="3484563"/>
          <p14:tracePt t="88600" x="5046663" y="3500438"/>
          <p14:tracePt t="88604" x="5046663" y="3516313"/>
          <p14:tracePt t="88607" x="5038725" y="3532188"/>
          <p14:tracePt t="88608" x="5038725" y="3540125"/>
          <p14:tracePt t="88610" x="5038725" y="3556000"/>
          <p14:tracePt t="88612" x="5030788" y="3563938"/>
          <p14:tracePt t="88614" x="5030788" y="3571875"/>
          <p14:tracePt t="88616" x="5022850" y="3587750"/>
          <p14:tracePt t="88619" x="5022850" y="3595688"/>
          <p14:tracePt t="88622" x="5014913" y="3605213"/>
          <p14:tracePt t="88623" x="5014913" y="3613150"/>
          <p14:tracePt t="88624" x="5014913" y="3621088"/>
          <p14:tracePt t="88626" x="5006975" y="3636963"/>
          <p14:tracePt t="88628" x="4999038" y="3644900"/>
          <p14:tracePt t="88630" x="4999038" y="3652838"/>
          <p14:tracePt t="88633" x="4991100" y="3660775"/>
          <p14:tracePt t="88635" x="4991100" y="3668713"/>
          <p14:tracePt t="88637" x="4983163" y="3684588"/>
          <p14:tracePt t="88640" x="4975225" y="3700463"/>
          <p14:tracePt t="88642" x="4975225" y="3708400"/>
          <p14:tracePt t="88645" x="4967288" y="3716338"/>
          <p14:tracePt t="88646" x="4967288" y="3724275"/>
          <p14:tracePt t="88650" x="4959350" y="3732213"/>
          <p14:tracePt t="88653" x="4959350" y="3740150"/>
          <p14:tracePt t="88654" x="4959350" y="3748088"/>
          <p14:tracePt t="88657" x="4951413" y="3756025"/>
          <p14:tracePt t="88658" x="4951413" y="3763963"/>
          <p14:tracePt t="88660" x="4951413" y="3771900"/>
          <p14:tracePt t="88662" x="4943475" y="3771900"/>
          <p14:tracePt t="88664" x="4943475" y="3779838"/>
          <p14:tracePt t="88666" x="4943475" y="3787775"/>
          <p14:tracePt t="88669" x="4935538" y="3795713"/>
          <p14:tracePt t="88672" x="4935538" y="3803650"/>
          <p14:tracePt t="88674" x="4927600" y="3803650"/>
          <p14:tracePt t="88676" x="4927600" y="3811588"/>
          <p14:tracePt t="88678" x="4927600" y="3819525"/>
          <p14:tracePt t="88680" x="4919663" y="3819525"/>
          <p14:tracePt t="88682" x="4919663" y="3827463"/>
          <p14:tracePt t="88686" x="4911725" y="3835400"/>
          <p14:tracePt t="88690" x="4911725" y="3843338"/>
          <p14:tracePt t="88694" x="4903788" y="3843338"/>
          <p14:tracePt t="88696" x="4903788" y="3851275"/>
          <p14:tracePt t="88703" x="4903788" y="3859213"/>
          <p14:tracePt t="88706" x="4895850" y="3859213"/>
          <p14:tracePt t="88708" x="4895850" y="3867150"/>
          <p14:tracePt t="88721" x="4895850" y="3875088"/>
          <p14:tracePt t="88724" x="4887913" y="3875088"/>
          <p14:tracePt t="88732" x="4887913" y="3883025"/>
          <p14:tracePt t="88737" x="4879975" y="3883025"/>
          <p14:tracePt t="88748" x="4872038" y="3890963"/>
          <p14:tracePt t="88754" x="4864100" y="3890963"/>
          <p14:tracePt t="88760" x="4864100" y="3898900"/>
          <p14:tracePt t="88762" x="4856163" y="3898900"/>
          <p14:tracePt t="88766" x="4848225" y="3898900"/>
          <p14:tracePt t="88769" x="4848225" y="3906838"/>
          <p14:tracePt t="88772" x="4840288" y="3906838"/>
          <p14:tracePt t="88776" x="4832350" y="3906838"/>
          <p14:tracePt t="88778" x="4832350" y="3914775"/>
          <p14:tracePt t="88780" x="4824413" y="3914775"/>
          <p14:tracePt t="88785" x="4816475" y="3914775"/>
          <p14:tracePt t="88787" x="4816475" y="3922713"/>
          <p14:tracePt t="88791" x="4808538" y="3922713"/>
          <p14:tracePt t="88794" x="4800600" y="3922713"/>
          <p14:tracePt t="88798" x="4792663" y="3930650"/>
          <p14:tracePt t="88803" x="4784725" y="3930650"/>
          <p14:tracePt t="88808" x="4776788" y="3930650"/>
          <p14:tracePt t="88810" x="4776788" y="3938588"/>
          <p14:tracePt t="88814" x="4768850" y="3938588"/>
          <p14:tracePt t="88828" x="4760913" y="3938588"/>
          <p14:tracePt t="88958" x="4760913" y="3930650"/>
          <p14:tracePt t="88963" x="4752975" y="3930650"/>
          <p14:tracePt t="88966" x="4745038" y="3930650"/>
          <p14:tracePt t="88970" x="4737100" y="3922713"/>
          <p14:tracePt t="88972" x="4729163" y="3914775"/>
          <p14:tracePt t="88974" x="4721225" y="3898900"/>
          <p14:tracePt t="88976" x="4713288" y="3883025"/>
          <p14:tracePt t="88978" x="4705350" y="3867150"/>
          <p14:tracePt t="88980" x="4695825" y="3843338"/>
          <p14:tracePt t="88982" x="4687888" y="3827463"/>
          <p14:tracePt t="88985" x="4679950" y="3803650"/>
          <p14:tracePt t="88987" x="4672013" y="3779838"/>
          <p14:tracePt t="88989" x="4664075" y="3756025"/>
          <p14:tracePt t="88991" x="4656138" y="3740150"/>
          <p14:tracePt t="88994" x="4648200" y="3716338"/>
          <p14:tracePt t="88995" x="4648200" y="3692525"/>
          <p14:tracePt t="88996" x="4640263" y="3660775"/>
          <p14:tracePt t="88998" x="4640263" y="3644900"/>
          <p14:tracePt t="89000" x="4632325" y="3621088"/>
          <p14:tracePt t="89003" x="4632325" y="3595688"/>
          <p14:tracePt t="89004" x="4624388" y="3571875"/>
          <p14:tracePt t="89008" x="4624388" y="3540125"/>
          <p14:tracePt t="89013" x="4616450" y="3460750"/>
          <p14:tracePt t="89015" x="4616450" y="3436938"/>
          <p14:tracePt t="89016" x="4616450" y="3397250"/>
          <p14:tracePt t="89019" x="4616450" y="3373438"/>
          <p14:tracePt t="89021" x="4608513" y="3349625"/>
          <p14:tracePt t="89027" x="4608513" y="3252788"/>
          <p14:tracePt t="89028" x="4608513" y="3236913"/>
          <p14:tracePt t="89030" x="4608513" y="3205163"/>
          <p14:tracePt t="89032" x="4608513" y="3173413"/>
          <p14:tracePt t="89034" x="4608513" y="3149600"/>
          <p14:tracePt t="89037" x="4608513" y="3109913"/>
          <p14:tracePt t="89041" x="4608513" y="3062288"/>
          <p14:tracePt t="89042" x="4600575" y="3038475"/>
          <p14:tracePt t="89044" x="4600575" y="3006725"/>
          <p14:tracePt t="89046" x="4600575" y="2974975"/>
          <p14:tracePt t="89048" x="4600575" y="2959100"/>
          <p14:tracePt t="89050" x="4600575" y="2927350"/>
          <p14:tracePt t="89053" x="4600575" y="2901950"/>
          <p14:tracePt t="89056" x="4600575" y="2846388"/>
          <p14:tracePt t="89058" x="4600575" y="2822575"/>
          <p14:tracePt t="89060" x="4600575" y="2798763"/>
          <p14:tracePt t="89062" x="4600575" y="2774950"/>
          <p14:tracePt t="89064" x="4608513" y="2751138"/>
          <p14:tracePt t="89066" x="4608513" y="2719388"/>
          <p14:tracePt t="89069" x="4608513" y="2703513"/>
          <p14:tracePt t="89073" x="4608513" y="2655888"/>
          <p14:tracePt t="89075" x="4608513" y="2632075"/>
          <p14:tracePt t="89076" x="4608513" y="2608263"/>
          <p14:tracePt t="89078" x="4616450" y="2592388"/>
          <p14:tracePt t="89080" x="4616450" y="2566988"/>
          <p14:tracePt t="89082" x="4616450" y="2551113"/>
          <p14:tracePt t="89084" x="4616450" y="2535238"/>
          <p14:tracePt t="89087" x="4616450" y="2511425"/>
          <p14:tracePt t="89089" x="4616450" y="2495550"/>
          <p14:tracePt t="89091" x="4608513" y="2479675"/>
          <p14:tracePt t="89092" x="4608513" y="2471738"/>
          <p14:tracePt t="89094" x="4608513" y="2455863"/>
          <p14:tracePt t="89096" x="4608513" y="2439988"/>
          <p14:tracePt t="89098" x="4608513" y="2432050"/>
          <p14:tracePt t="89100" x="4608513" y="2416175"/>
          <p14:tracePt t="89105" x="4608513" y="2400300"/>
          <p14:tracePt t="89107" x="4600575" y="2384425"/>
          <p14:tracePt t="89108" x="4600575" y="2376488"/>
          <p14:tracePt t="89110" x="4600575" y="2368550"/>
          <p14:tracePt t="89112" x="4600575" y="2360613"/>
          <p14:tracePt t="89114" x="4600575" y="2352675"/>
          <p14:tracePt t="89116" x="4600575" y="2344738"/>
          <p14:tracePt t="89119" x="4600575" y="2336800"/>
          <p14:tracePt t="89122" x="4592638" y="2328863"/>
          <p14:tracePt t="89124" x="4592638" y="2320925"/>
          <p14:tracePt t="89128" x="4592638" y="2312988"/>
          <p14:tracePt t="89130" x="4592638" y="2305050"/>
          <p14:tracePt t="89134" x="4592638" y="2297113"/>
          <p14:tracePt t="89138" x="4592638" y="2289175"/>
          <p14:tracePt t="89142" x="4592638" y="2281238"/>
          <p14:tracePt t="89147" x="4592638" y="2273300"/>
          <p14:tracePt t="89153" x="4584700" y="2265363"/>
          <p14:tracePt t="89158" x="4584700" y="2257425"/>
          <p14:tracePt t="89164" x="4584700" y="2249488"/>
          <p14:tracePt t="89170" x="4584700" y="2241550"/>
          <p14:tracePt t="89176" x="4584700" y="2233613"/>
          <p14:tracePt t="89182" x="4584700" y="2224088"/>
          <p14:tracePt t="89187" x="4584700" y="2216150"/>
          <p14:tracePt t="89192" x="4584700" y="2208213"/>
          <p14:tracePt t="89196" x="4584700" y="2200275"/>
          <p14:tracePt t="89203" x="4584700" y="2192338"/>
          <p14:tracePt t="89208" x="4584700" y="2184400"/>
          <p14:tracePt t="89215" x="4584700" y="2176463"/>
          <p14:tracePt t="89222" x="4584700" y="2168525"/>
          <p14:tracePt t="89228" x="4584700" y="2160588"/>
          <p14:tracePt t="89238" x="4576763" y="2152650"/>
          <p14:tracePt t="89256" x="4576763" y="2144713"/>
          <p14:tracePt t="89275" x="4576763" y="2136775"/>
          <p14:tracePt t="89285" x="4576763" y="2128838"/>
          <p14:tracePt t="89289" x="4584700" y="2128838"/>
          <p14:tracePt t="89296" x="4584700" y="2120900"/>
          <p14:tracePt t="89315" x="4584700" y="2112963"/>
          <p14:tracePt t="89324" x="4592638" y="2112963"/>
          <p14:tracePt t="89342" x="4600575" y="2112963"/>
          <p14:tracePt t="89350" x="4608513" y="2112963"/>
          <p14:tracePt t="89356" x="4616450" y="2112963"/>
          <p14:tracePt t="89360" x="4624388" y="2112963"/>
          <p14:tracePt t="89364" x="4632325" y="2112963"/>
          <p14:tracePt t="89366" x="4640263" y="2112963"/>
          <p14:tracePt t="89370" x="4648200" y="2105025"/>
          <p14:tracePt t="89374" x="4656138" y="2105025"/>
          <p14:tracePt t="89378" x="4664075" y="2105025"/>
          <p14:tracePt t="89382" x="4672013" y="2105025"/>
          <p14:tracePt t="89390" x="4679950" y="2105025"/>
          <p14:tracePt t="89394" x="4679950" y="2097088"/>
          <p14:tracePt t="89458" x="4672013" y="2097088"/>
          <p14:tracePt t="89464" x="4664075" y="2105025"/>
          <p14:tracePt t="89470" x="4656138" y="2112963"/>
          <p14:tracePt t="89476" x="4648200" y="2120900"/>
          <p14:tracePt t="89478" x="4648200" y="2128838"/>
          <p14:tracePt t="89482" x="4648200" y="2136775"/>
          <p14:tracePt t="89485" x="4640263" y="2136775"/>
          <p14:tracePt t="89488" x="4640263" y="2144713"/>
          <p14:tracePt t="89490" x="4640263" y="2152650"/>
          <p14:tracePt t="89494" x="4632325" y="2160588"/>
          <p14:tracePt t="89496" x="4632325" y="2168525"/>
          <p14:tracePt t="89500" x="4632325" y="2176463"/>
          <p14:tracePt t="89505" x="4632325" y="2184400"/>
          <p14:tracePt t="89506" x="4632325" y="2192338"/>
          <p14:tracePt t="89510" x="4640263" y="2200275"/>
          <p14:tracePt t="89512" x="4640263" y="2208213"/>
          <p14:tracePt t="89516" x="4648200" y="2216150"/>
          <p14:tracePt t="89519" x="4648200" y="2224088"/>
          <p14:tracePt t="89521" x="4656138" y="2224088"/>
          <p14:tracePt t="89524" x="4664075" y="2233613"/>
          <p14:tracePt t="89526" x="4672013" y="2241550"/>
          <p14:tracePt t="89528" x="4679950" y="2241550"/>
          <p14:tracePt t="89530" x="4679950" y="2249488"/>
          <p14:tracePt t="89532" x="4687888" y="2249488"/>
          <p14:tracePt t="89535" x="4695825" y="2249488"/>
          <p14:tracePt t="89537" x="4705350" y="2257425"/>
          <p14:tracePt t="89542" x="4721225" y="2257425"/>
          <p14:tracePt t="89543" x="4729163" y="2265363"/>
          <p14:tracePt t="89544" x="4737100" y="2265363"/>
          <p14:tracePt t="89546" x="4745038" y="2265363"/>
          <p14:tracePt t="89548" x="4752975" y="2265363"/>
          <p14:tracePt t="89550" x="4760913" y="2265363"/>
          <p14:tracePt t="89553" x="4768850" y="2265363"/>
          <p14:tracePt t="89557" x="4784725" y="2273300"/>
          <p14:tracePt t="89558" x="4792663" y="2273300"/>
          <p14:tracePt t="89560" x="4800600" y="2273300"/>
          <p14:tracePt t="89562" x="4808538" y="2273300"/>
          <p14:tracePt t="89564" x="4824413" y="2273300"/>
          <p14:tracePt t="89566" x="4832350" y="2265363"/>
          <p14:tracePt t="89569" x="4840288" y="2265363"/>
          <p14:tracePt t="89573" x="4856163" y="2265363"/>
          <p14:tracePt t="89575" x="4864100" y="2265363"/>
          <p14:tracePt t="89576" x="4872038" y="2265363"/>
          <p14:tracePt t="89578" x="4879975" y="2257425"/>
          <p14:tracePt t="89580" x="4887913" y="2257425"/>
          <p14:tracePt t="89582" x="4895850" y="2257425"/>
          <p14:tracePt t="89584" x="4903788" y="2257425"/>
          <p14:tracePt t="89587" x="4911725" y="2249488"/>
          <p14:tracePt t="89589" x="4919663" y="2249488"/>
          <p14:tracePt t="89590" x="4927600" y="2241550"/>
          <p14:tracePt t="89594" x="4935538" y="2233613"/>
          <p14:tracePt t="89596" x="4935538" y="2224088"/>
          <p14:tracePt t="89598" x="4943475" y="2224088"/>
          <p14:tracePt t="89600" x="4943475" y="2216150"/>
          <p14:tracePt t="89605" x="4943475" y="2208213"/>
          <p14:tracePt t="89607" x="4943475" y="2200275"/>
          <p14:tracePt t="89610" x="4943475" y="2192338"/>
          <p14:tracePt t="89614" x="4943475" y="2184400"/>
          <p14:tracePt t="89616" x="4943475" y="2176463"/>
          <p14:tracePt t="89622" x="4943475" y="2168525"/>
          <p14:tracePt t="89624" x="4943475" y="2160588"/>
          <p14:tracePt t="89628" x="4943475" y="2152650"/>
          <p14:tracePt t="89632" x="4935538" y="2144713"/>
          <p14:tracePt t="89637" x="4935538" y="2136775"/>
          <p14:tracePt t="89642" x="4927600" y="2128838"/>
          <p14:tracePt t="89649" x="4927600" y="2120900"/>
          <p14:tracePt t="89651" x="4919663" y="2120900"/>
          <p14:tracePt t="89655" x="4919663" y="2112963"/>
          <p14:tracePt t="89656" x="4911725" y="2112963"/>
          <p14:tracePt t="89664" x="4903788" y="2105025"/>
          <p14:tracePt t="89672" x="4895850" y="2105025"/>
          <p14:tracePt t="89687" x="4887913" y="2105025"/>
          <p14:tracePt t="89714" x="4887913" y="2112963"/>
          <p14:tracePt t="89716" x="4879975" y="2112963"/>
          <p14:tracePt t="89720" x="4879975" y="2120900"/>
          <p14:tracePt t="89722" x="4879975" y="2128838"/>
          <p14:tracePt t="89726" x="4872038" y="2136775"/>
          <p14:tracePt t="89728" x="4872038" y="2144713"/>
          <p14:tracePt t="89732" x="4872038" y="2152650"/>
          <p14:tracePt t="89735" x="4872038" y="2160588"/>
          <p14:tracePt t="89737" x="4872038" y="2168525"/>
          <p14:tracePt t="89739" x="4872038" y="2176463"/>
          <p14:tracePt t="89740" x="4872038" y="2184400"/>
          <p14:tracePt t="89743" x="4872038" y="2192338"/>
          <p14:tracePt t="89744" x="4872038" y="2200275"/>
          <p14:tracePt t="89746" x="4872038" y="2216150"/>
          <p14:tracePt t="89750" x="4872038" y="2233613"/>
          <p14:tracePt t="89753" x="4872038" y="2241550"/>
          <p14:tracePt t="89755" x="4872038" y="2249488"/>
          <p14:tracePt t="89756" x="4879975" y="2265363"/>
          <p14:tracePt t="89759" x="4879975" y="2273300"/>
          <p14:tracePt t="89760" x="4879975" y="2281238"/>
          <p14:tracePt t="89762" x="4879975" y="2289175"/>
          <p14:tracePt t="89764" x="4879975" y="2305050"/>
          <p14:tracePt t="89766" x="4879975" y="2312988"/>
          <p14:tracePt t="89769" x="4887913" y="2320925"/>
          <p14:tracePt t="89771" x="4887913" y="2336800"/>
          <p14:tracePt t="89772" x="4887913" y="2344738"/>
          <p14:tracePt t="89775" x="4887913" y="2360613"/>
          <p14:tracePt t="89776" x="4895850" y="2368550"/>
          <p14:tracePt t="89778" x="4895850" y="2384425"/>
          <p14:tracePt t="89780" x="4895850" y="2392363"/>
          <p14:tracePt t="89782" x="4903788" y="2408238"/>
          <p14:tracePt t="89784" x="4903788" y="2416175"/>
          <p14:tracePt t="89787" x="4903788" y="2432050"/>
          <p14:tracePt t="89792" x="4911725" y="2455863"/>
          <p14:tracePt t="89793" x="4911725" y="2463800"/>
          <p14:tracePt t="89794" x="4911725" y="2471738"/>
          <p14:tracePt t="89796" x="4911725" y="2487613"/>
          <p14:tracePt t="89798" x="4911725" y="2495550"/>
          <p14:tracePt t="89800" x="4919663" y="2511425"/>
          <p14:tracePt t="89803" x="4919663" y="2519363"/>
          <p14:tracePt t="89808" x="4919663" y="2543175"/>
          <p14:tracePt t="89809" x="4919663" y="2551113"/>
          <p14:tracePt t="89810" x="4919663" y="2559050"/>
          <p14:tracePt t="89812" x="4919663" y="2566988"/>
          <p14:tracePt t="89814" x="4919663" y="2584450"/>
          <p14:tracePt t="89817" x="4927600" y="2592388"/>
          <p14:tracePt t="89819" x="4927600" y="2600325"/>
          <p14:tracePt t="89823" x="4927600" y="2616200"/>
          <p14:tracePt t="89825" x="4919663" y="2624138"/>
          <p14:tracePt t="89826" x="4919663" y="2640013"/>
          <p14:tracePt t="89830" x="4919663" y="2647950"/>
          <p14:tracePt t="89832" x="4919663" y="2655888"/>
          <p14:tracePt t="89837" x="4919663" y="2663825"/>
          <p14:tracePt t="89839" x="4919663" y="2671763"/>
          <p14:tracePt t="89840" x="4911725" y="2671763"/>
          <p14:tracePt t="89842" x="4911725" y="2679700"/>
          <p14:tracePt t="89846" x="4911725" y="2687638"/>
          <p14:tracePt t="89850" x="4903788" y="2687638"/>
          <p14:tracePt t="89854" x="4903788" y="2695575"/>
          <p14:tracePt t="89860" x="4903788" y="2703513"/>
          <p14:tracePt t="89862" x="4895850" y="2703513"/>
          <p14:tracePt t="89872" x="4895850" y="2711450"/>
          <p14:tracePt t="89900" x="4887913" y="2711450"/>
          <p14:tracePt t="89906" x="4879975" y="2711450"/>
          <p14:tracePt t="89910" x="4872038" y="2711450"/>
          <p14:tracePt t="89912" x="4864100" y="2711450"/>
          <p14:tracePt t="89916" x="4856163" y="2711450"/>
          <p14:tracePt t="89922" x="4848225" y="2711450"/>
          <p14:tracePt t="89928" x="4840288" y="2711450"/>
          <p14:tracePt t="89999" x="4840288" y="2719388"/>
          <p14:tracePt t="90014" x="4848225" y="2719388"/>
          <p14:tracePt t="90020" x="4848225" y="2727325"/>
          <p14:tracePt t="90026" x="4848225" y="2735263"/>
          <p14:tracePt t="90030" x="4848225" y="2743200"/>
          <p14:tracePt t="90035" x="4848225" y="2751138"/>
          <p14:tracePt t="90037" x="4848225" y="2759075"/>
          <p14:tracePt t="90040" x="4848225" y="2767013"/>
          <p14:tracePt t="90041" x="4848225" y="2774950"/>
          <p14:tracePt t="90042" x="4848225" y="2782888"/>
          <p14:tracePt t="90044" x="4848225" y="2790825"/>
          <p14:tracePt t="90046" x="4848225" y="2798763"/>
          <p14:tracePt t="90048" x="4848225" y="2806700"/>
          <p14:tracePt t="90050" x="4848225" y="2814638"/>
          <p14:tracePt t="90053" x="4840288" y="2830513"/>
          <p14:tracePt t="90057" x="4840288" y="2854325"/>
          <p14:tracePt t="90058" x="4840288" y="2862263"/>
          <p14:tracePt t="90060" x="4840288" y="2870200"/>
          <p14:tracePt t="90062" x="4840288" y="2886075"/>
          <p14:tracePt t="90064" x="4840288" y="2894013"/>
          <p14:tracePt t="90066" x="4832350" y="2909888"/>
          <p14:tracePt t="90069" x="4832350" y="2919413"/>
          <p14:tracePt t="90073" x="4832350" y="2943225"/>
          <p14:tracePt t="90074" x="4832350" y="2959100"/>
          <p14:tracePt t="90076" x="4832350" y="2974975"/>
          <p14:tracePt t="90078" x="4832350" y="2982913"/>
          <p14:tracePt t="90080" x="4832350" y="2998788"/>
          <p14:tracePt t="90082" x="4824413" y="3006725"/>
          <p14:tracePt t="90087" x="4824413" y="3038475"/>
          <p14:tracePt t="90089" x="4824413" y="3054350"/>
          <p14:tracePt t="90090" x="4816475" y="3070225"/>
          <p14:tracePt t="90092" x="4816475" y="3078163"/>
          <p14:tracePt t="90094" x="4816475" y="3094038"/>
          <p14:tracePt t="90096" x="4808538" y="3109913"/>
          <p14:tracePt t="90098" x="4808538" y="3125788"/>
          <p14:tracePt t="90100" x="4800600" y="3141663"/>
          <p14:tracePt t="90104" x="4792663" y="3165475"/>
          <p14:tracePt t="90107" x="4792663" y="3189288"/>
          <p14:tracePt t="90108" x="4784725" y="3197225"/>
          <p14:tracePt t="90125" x="4760913" y="3325813"/>
          <p14:tracePt t="90127" x="4760913" y="3341688"/>
          <p14:tracePt t="90128" x="4752975" y="3357563"/>
          <p14:tracePt t="90130" x="4752975" y="3373438"/>
          <p14:tracePt t="90132" x="4745038" y="3389313"/>
          <p14:tracePt t="90135" x="4745038" y="3405188"/>
          <p14:tracePt t="90138" x="4737100" y="3429000"/>
          <p14:tracePt t="90140" x="4737100" y="3444875"/>
          <p14:tracePt t="90142" x="4729163" y="3460750"/>
          <p14:tracePt t="90144" x="4729163" y="3476625"/>
          <p14:tracePt t="90146" x="4721225" y="3492500"/>
          <p14:tracePt t="90148" x="4721225" y="3500438"/>
          <p14:tracePt t="90150" x="4721225" y="3516313"/>
          <p14:tracePt t="90152" x="4713288" y="3524250"/>
          <p14:tracePt t="90154" x="4713288" y="3540125"/>
          <p14:tracePt t="90156" x="4713288" y="3556000"/>
          <p14:tracePt t="90158" x="4705350" y="3571875"/>
          <p14:tracePt t="90160" x="4705350" y="3579813"/>
          <p14:tracePt t="90162" x="4705350" y="3595688"/>
          <p14:tracePt t="90164" x="4695825" y="3613150"/>
          <p14:tracePt t="90166" x="4695825" y="3629025"/>
          <p14:tracePt t="90169" x="4687888" y="3636963"/>
          <p14:tracePt t="90170" x="4687888" y="3644900"/>
          <p14:tracePt t="90173" x="4679950" y="3660775"/>
          <p14:tracePt t="90174" x="4679950" y="3668713"/>
          <p14:tracePt t="90176" x="4679950" y="3684588"/>
          <p14:tracePt t="90178" x="4672013" y="3692525"/>
          <p14:tracePt t="90180" x="4672013" y="3708400"/>
          <p14:tracePt t="90182" x="4664075" y="3716338"/>
          <p14:tracePt t="90184" x="4664075" y="3732213"/>
          <p14:tracePt t="90187" x="4656138" y="3740150"/>
          <p14:tracePt t="90188" x="4648200" y="3756025"/>
          <p14:tracePt t="90191" x="4648200" y="3763963"/>
          <p14:tracePt t="90192" x="4640263" y="3771900"/>
          <p14:tracePt t="90194" x="4632325" y="3787775"/>
          <p14:tracePt t="90196" x="4632325" y="3795713"/>
          <p14:tracePt t="90198" x="4624388" y="3803650"/>
          <p14:tracePt t="90200" x="4616450" y="3811588"/>
          <p14:tracePt t="90203" x="4608513" y="3819525"/>
          <p14:tracePt t="90204" x="4608513" y="3835400"/>
          <p14:tracePt t="90208" x="4592638" y="3851275"/>
          <p14:tracePt t="90211" x="4584700" y="3859213"/>
          <p14:tracePt t="90213" x="4576763" y="3867150"/>
          <p14:tracePt t="90214" x="4568825" y="3875088"/>
          <p14:tracePt t="90216" x="4560888" y="3890963"/>
          <p14:tracePt t="90219" x="4560888" y="3898900"/>
          <p14:tracePt t="90220" x="4552950" y="3906838"/>
          <p14:tracePt t="90224" x="4545013" y="3922713"/>
          <p14:tracePt t="90229" x="4521200" y="3956050"/>
          <p14:tracePt t="90230" x="4513263" y="3963988"/>
          <p14:tracePt t="90232" x="4505325" y="3971925"/>
          <p14:tracePt t="90235" x="4497388" y="3987800"/>
          <p14:tracePt t="90237" x="4489450" y="3995738"/>
          <p14:tracePt t="90239" x="4489450" y="4003675"/>
          <p14:tracePt t="90241" x="4481513" y="4011613"/>
          <p14:tracePt t="90247" x="4465638" y="4035425"/>
          <p14:tracePt t="90248" x="4457700" y="4043363"/>
          <p14:tracePt t="90250" x="4457700" y="4051300"/>
          <p14:tracePt t="90253" x="4449763" y="4051300"/>
          <p14:tracePt t="90254" x="4449763" y="4059238"/>
          <p14:tracePt t="90257" x="4441825" y="4067175"/>
          <p14:tracePt t="90260" x="4433888" y="4075113"/>
          <p14:tracePt t="90262" x="4433888" y="4083050"/>
          <p14:tracePt t="90269" x="4425950" y="4090988"/>
          <p14:tracePt t="90467" x="4425950" y="4083050"/>
          <p14:tracePt t="90472" x="4433888" y="4083050"/>
          <p14:tracePt t="90478" x="4433888" y="4075113"/>
          <p14:tracePt t="90487" x="4441825" y="4067175"/>
          <p14:tracePt t="90492" x="4441825" y="4059238"/>
          <p14:tracePt t="90496" x="4449763" y="4059238"/>
          <p14:tracePt t="90499" x="4449763" y="4051300"/>
          <p14:tracePt t="90505" x="4457700" y="4043363"/>
          <p14:tracePt t="90508" x="4457700" y="4035425"/>
          <p14:tracePt t="90510" x="4465638" y="4035425"/>
          <p14:tracePt t="90512" x="4465638" y="4027488"/>
          <p14:tracePt t="90516" x="4473575" y="4019550"/>
          <p14:tracePt t="90522" x="4481513" y="4011613"/>
          <p14:tracePt t="90525" x="4481513" y="4003675"/>
          <p14:tracePt t="90528" x="4489450" y="4003675"/>
          <p14:tracePt t="90530" x="4489450" y="3995738"/>
          <p14:tracePt t="90535" x="4489450" y="3987800"/>
          <p14:tracePt t="90537" x="4497388" y="3987800"/>
          <p14:tracePt t="90541" x="4497388" y="3979863"/>
          <p14:tracePt t="90543" x="4505325" y="3971925"/>
          <p14:tracePt t="90546" x="4505325" y="3963988"/>
          <p14:tracePt t="90550" x="4513263" y="3963988"/>
          <p14:tracePt t="90553" x="4513263" y="3956050"/>
          <p14:tracePt t="90557" x="4513263" y="3948113"/>
          <p14:tracePt t="90560" x="4521200" y="3948113"/>
          <p14:tracePt t="90562" x="4521200" y="3938588"/>
          <p14:tracePt t="90566" x="4521200" y="3930650"/>
          <p14:tracePt t="90574" x="4529138" y="3922713"/>
          <p14:tracePt t="90586" x="4529138" y="3914775"/>
          <p14:tracePt t="90608" x="4529138" y="3906838"/>
          <p14:tracePt t="90662" x="4521200" y="3906838"/>
          <p14:tracePt t="90665" x="4521200" y="3898900"/>
          <p14:tracePt t="90676" x="4521200" y="3890963"/>
          <p14:tracePt t="90680" x="4513263" y="3890963"/>
          <p14:tracePt t="90686" x="4513263" y="3883025"/>
          <p14:tracePt t="90696" x="4513263" y="3875088"/>
          <p14:tracePt t="90703" x="4505325" y="3875088"/>
          <p14:tracePt t="90714" x="4505325" y="3867150"/>
          <p14:tracePt t="91109" x="4505325" y="3875088"/>
          <p14:tracePt t="91113" x="4513263" y="3875088"/>
          <p14:tracePt t="91120" x="4513263" y="3883025"/>
          <p14:tracePt t="91124" x="4513263" y="3890963"/>
          <p14:tracePt t="91126" x="4521200" y="3890963"/>
          <p14:tracePt t="91132" x="4521200" y="3898900"/>
          <p14:tracePt t="91138" x="4521200" y="3906838"/>
          <p14:tracePt t="91142" x="4529138" y="3906838"/>
          <p14:tracePt t="91144" x="4529138" y="3914775"/>
          <p14:tracePt t="91150" x="4529138" y="3922713"/>
          <p14:tracePt t="91157" x="4529138" y="3930650"/>
          <p14:tracePt t="91162" x="4529138" y="3938588"/>
          <p14:tracePt t="91171" x="4529138" y="3948113"/>
          <p14:tracePt t="91230" x="4521200" y="3956050"/>
          <p14:tracePt t="91236" x="4513263" y="3956050"/>
          <p14:tracePt t="91242" x="4505325" y="3956050"/>
          <p14:tracePt t="91248" x="4497388" y="3956050"/>
          <p14:tracePt t="91254" x="4489450" y="3956050"/>
          <p14:tracePt t="91260" x="4481513" y="3956050"/>
          <p14:tracePt t="91269" x="4473575" y="3956050"/>
          <p14:tracePt t="91278" x="4465638" y="3956050"/>
          <p14:tracePt t="91302" x="4457700" y="3956050"/>
          <p14:tracePt t="91316" x="4449763" y="3956050"/>
          <p14:tracePt t="91324" x="4441825" y="3956050"/>
          <p14:tracePt t="91332" x="4433888" y="3956050"/>
          <p14:tracePt t="91340" x="4425950" y="3956050"/>
          <p14:tracePt t="91348" x="4418013" y="3956050"/>
          <p14:tracePt t="91360" x="4410075" y="3956050"/>
          <p14:tracePt t="91371" x="4402138" y="3956050"/>
          <p14:tracePt t="91376" x="4394200" y="3956050"/>
          <p14:tracePt t="91384" x="4386263" y="3956050"/>
          <p14:tracePt t="91390" x="4378325" y="3956050"/>
          <p14:tracePt t="91396" x="4370388" y="3956050"/>
          <p14:tracePt t="91400" x="4362450" y="3956050"/>
          <p14:tracePt t="91404" x="4352925" y="3956050"/>
          <p14:tracePt t="91406" x="4352925" y="3963988"/>
          <p14:tracePt t="91409" x="4344988" y="3963988"/>
          <p14:tracePt t="91412" x="4337050" y="3963988"/>
          <p14:tracePt t="91414" x="4329113" y="3963988"/>
          <p14:tracePt t="91419" x="4321175" y="3963988"/>
          <p14:tracePt t="91421" x="4313238" y="3963988"/>
          <p14:tracePt t="91424" x="4305300" y="3963988"/>
          <p14:tracePt t="91426" x="4297363" y="3963988"/>
          <p14:tracePt t="91430" x="4289425" y="3963988"/>
          <p14:tracePt t="91432" x="4281488" y="3963988"/>
          <p14:tracePt t="91434" x="4273550" y="3963988"/>
          <p14:tracePt t="91438" x="4265613" y="3963988"/>
          <p14:tracePt t="91440" x="4257675" y="3963988"/>
          <p14:tracePt t="91442" x="4249738" y="3963988"/>
          <p14:tracePt t="91446" x="4241800" y="3963988"/>
          <p14:tracePt t="91448" x="4233863" y="3963988"/>
          <p14:tracePt t="91450" x="4225925" y="3963988"/>
          <p14:tracePt t="91454" x="4217988" y="3963988"/>
          <p14:tracePt t="91456" x="4210050" y="3963988"/>
          <p14:tracePt t="91460" x="4202113" y="3963988"/>
          <p14:tracePt t="91464" x="4194175" y="3963988"/>
          <p14:tracePt t="91470" x="4186238" y="3963988"/>
          <p14:tracePt t="91474" x="4178300" y="3963988"/>
          <p14:tracePt t="91485" x="4170363" y="3963988"/>
          <p14:tracePt t="91536" x="4170363" y="3956050"/>
          <p14:tracePt t="91546" x="4178300" y="3956050"/>
          <p14:tracePt t="91554" x="4178300" y="3948113"/>
          <p14:tracePt t="91566" x="4178300" y="3938588"/>
          <p14:tracePt t="91578" x="4178300" y="3930650"/>
          <p14:tracePt t="91588" x="4178300" y="3922713"/>
          <p14:tracePt t="91594" x="4178300" y="3914775"/>
          <p14:tracePt t="91604" x="4178300" y="3906838"/>
          <p14:tracePt t="91608" x="4178300" y="3898900"/>
          <p14:tracePt t="91616" x="4178300" y="3890963"/>
          <p14:tracePt t="91626" x="4178300" y="3883025"/>
          <p14:tracePt t="91637" x="4178300" y="3875088"/>
          <p14:tracePt t="91638" x="4170363" y="3875088"/>
          <p14:tracePt t="91650" x="4170363" y="3867150"/>
          <p14:tracePt t="91656" x="4162425" y="3867150"/>
          <p14:tracePt t="91661" x="4162425" y="3859213"/>
          <p14:tracePt t="91666" x="4154488" y="3859213"/>
          <p14:tracePt t="91671" x="4154488" y="3851275"/>
          <p14:tracePt t="91676" x="4146550" y="3851275"/>
          <p14:tracePt t="91685" x="4138613" y="3843338"/>
          <p14:tracePt t="91690" x="4130675" y="3843338"/>
          <p14:tracePt t="91696" x="4122738" y="3843338"/>
          <p14:tracePt t="91703" x="4114800" y="3843338"/>
          <p14:tracePt t="91705" x="4114800" y="3835400"/>
          <p14:tracePt t="91706" x="4106863" y="3835400"/>
          <p14:tracePt t="91710" x="4098925" y="3835400"/>
          <p14:tracePt t="91714" x="4090988" y="3835400"/>
          <p14:tracePt t="91716" x="4083050" y="3835400"/>
          <p14:tracePt t="91721" x="4075113" y="3835400"/>
          <p14:tracePt t="91722" x="4067175" y="3835400"/>
          <p14:tracePt t="91724" x="4059238" y="3835400"/>
          <p14:tracePt t="91726" x="4051300" y="3835400"/>
          <p14:tracePt t="91728" x="4043363" y="3835400"/>
          <p14:tracePt t="91730" x="4035425" y="3835400"/>
          <p14:tracePt t="91734" x="4019550" y="3835400"/>
          <p14:tracePt t="91737" x="4011613" y="3827463"/>
          <p14:tracePt t="91738" x="4002088" y="3827463"/>
          <p14:tracePt t="91740" x="3994150" y="3827463"/>
          <p14:tracePt t="91742" x="3986213" y="3827463"/>
          <p14:tracePt t="91744" x="3978275" y="3827463"/>
          <p14:tracePt t="91746" x="3970338" y="3827463"/>
          <p14:tracePt t="91748" x="3962400" y="3827463"/>
          <p14:tracePt t="91750" x="3954463" y="3827463"/>
          <p14:tracePt t="91753" x="3938588" y="3827463"/>
          <p14:tracePt t="91755" x="3930650" y="3827463"/>
          <p14:tracePt t="91756" x="3922713" y="3819525"/>
          <p14:tracePt t="91759" x="3914775" y="3819525"/>
          <p14:tracePt t="91760" x="3906838" y="3819525"/>
          <p14:tracePt t="91762" x="3898900" y="3819525"/>
          <p14:tracePt t="91764" x="3890963" y="3819525"/>
          <p14:tracePt t="91766" x="3883025" y="3819525"/>
          <p14:tracePt t="91769" x="3875088" y="3819525"/>
          <p14:tracePt t="91771" x="3867150" y="3819525"/>
          <p14:tracePt t="91772" x="3859213" y="3819525"/>
          <p14:tracePt t="91774" x="3851275" y="3819525"/>
          <p14:tracePt t="91776" x="3843338" y="3819525"/>
          <p14:tracePt t="91778" x="3835400" y="3819525"/>
          <p14:tracePt t="91780" x="3827463" y="3819525"/>
          <p14:tracePt t="91784" x="3819525" y="3819525"/>
          <p14:tracePt t="91787" x="3803650" y="3811588"/>
          <p14:tracePt t="91790" x="3795713" y="3811588"/>
          <p14:tracePt t="91792" x="3787775" y="3811588"/>
          <p14:tracePt t="91794" x="3779838" y="3811588"/>
          <p14:tracePt t="91796" x="3771900" y="3811588"/>
          <p14:tracePt t="91800" x="3763963" y="3811588"/>
          <p14:tracePt t="91805" x="3756025" y="3811588"/>
          <p14:tracePt t="91807" x="3748088" y="3811588"/>
          <p14:tracePt t="91810" x="3740150" y="3811588"/>
          <p14:tracePt t="91812" x="3732213" y="3811588"/>
          <p14:tracePt t="91816" x="3724275" y="3803650"/>
          <p14:tracePt t="91822" x="3716338" y="3803650"/>
          <p14:tracePt t="91824" x="3708400" y="3803650"/>
          <p14:tracePt t="91828" x="3700463" y="3803650"/>
          <p14:tracePt t="91832" x="3692525" y="3803650"/>
          <p14:tracePt t="91837" x="3684588" y="3803650"/>
          <p14:tracePt t="91840" x="3676650" y="3811588"/>
          <p14:tracePt t="91844" x="3668713" y="3811588"/>
          <p14:tracePt t="91848" x="3660775" y="3811588"/>
          <p14:tracePt t="91853" x="3651250" y="3811588"/>
          <p14:tracePt t="91855" x="3643313" y="3811588"/>
          <p14:tracePt t="91858" x="3635375" y="3811588"/>
          <p14:tracePt t="91862" x="3627438" y="3811588"/>
          <p14:tracePt t="91864" x="3619500" y="3811588"/>
          <p14:tracePt t="91871" x="3603625" y="3819525"/>
          <p14:tracePt t="91874" x="3595688" y="3819525"/>
          <p14:tracePt t="91876" x="3587750" y="3819525"/>
          <p14:tracePt t="91882" x="3579813" y="3819525"/>
          <p14:tracePt t="91884" x="3571875" y="3827463"/>
          <p14:tracePt t="91888" x="3563938" y="3827463"/>
          <p14:tracePt t="91892" x="3556000" y="3827463"/>
          <p14:tracePt t="91894" x="3556000" y="3835400"/>
          <p14:tracePt t="91896" x="3548063" y="3835400"/>
          <p14:tracePt t="91900" x="3540125" y="3835400"/>
          <p14:tracePt t="91905" x="3540125" y="3843338"/>
          <p14:tracePt t="91906" x="3532188" y="3843338"/>
          <p14:tracePt t="91910" x="3524250" y="3843338"/>
          <p14:tracePt t="91914" x="3524250" y="3851275"/>
          <p14:tracePt t="91916" x="3516313" y="3851275"/>
          <p14:tracePt t="91924" x="3516313" y="3859213"/>
          <p14:tracePt t="91926" x="3508375" y="3859213"/>
          <p14:tracePt t="91934" x="3508375" y="3867150"/>
          <p14:tracePt t="91942" x="3500438" y="3867150"/>
          <p14:tracePt t="91944" x="3500438" y="3875088"/>
          <p14:tracePt t="91953" x="3500438" y="3883025"/>
          <p14:tracePt t="91958" x="3500438" y="3890963"/>
          <p14:tracePt t="91973" x="3508375" y="3914775"/>
          <p14:tracePt t="91976" x="3516313" y="3922713"/>
          <p14:tracePt t="91980" x="3516313" y="3930650"/>
          <p14:tracePt t="91985" x="3524250" y="3938588"/>
          <p14:tracePt t="91987" x="3524250" y="3948113"/>
          <p14:tracePt t="91989" x="3532188" y="3948113"/>
          <p14:tracePt t="91992" x="3532188" y="3956050"/>
          <p14:tracePt t="91994" x="3540125" y="3956050"/>
          <p14:tracePt t="91996" x="3540125" y="3963988"/>
          <p14:tracePt t="91998" x="3548063" y="3971925"/>
          <p14:tracePt t="92003" x="3548063" y="3979863"/>
          <p14:tracePt t="92005" x="3556000" y="3979863"/>
          <p14:tracePt t="92008" x="3563938" y="3987800"/>
          <p14:tracePt t="92010" x="3571875" y="3995738"/>
          <p14:tracePt t="92012" x="3571875" y="4003675"/>
          <p14:tracePt t="92014" x="3579813" y="4003675"/>
          <p14:tracePt t="92016" x="3587750" y="4011613"/>
          <p14:tracePt t="92020" x="3595688" y="4019550"/>
          <p14:tracePt t="92027" x="3619500" y="4035425"/>
          <p14:tracePt t="92030" x="3627438" y="4043363"/>
          <p14:tracePt t="92032" x="3635375" y="4051300"/>
          <p14:tracePt t="92034" x="3643313" y="4051300"/>
          <p14:tracePt t="92037" x="3651250" y="4059238"/>
          <p14:tracePt t="92041" x="3660775" y="4067175"/>
          <p14:tracePt t="92042" x="3668713" y="4067175"/>
          <p14:tracePt t="92044" x="3676650" y="4075113"/>
          <p14:tracePt t="92046" x="3684588" y="4075113"/>
          <p14:tracePt t="92048" x="3692525" y="4075113"/>
          <p14:tracePt t="92050" x="3692525" y="4083050"/>
          <p14:tracePt t="92053" x="3700463" y="4083050"/>
          <p14:tracePt t="92057" x="3724275" y="4090988"/>
          <p14:tracePt t="92060" x="3732213" y="4090988"/>
          <p14:tracePt t="92062" x="3740150" y="4098925"/>
          <p14:tracePt t="92064" x="3748088" y="4098925"/>
          <p14:tracePt t="92066" x="3763963" y="4098925"/>
          <p14:tracePt t="92069" x="3771900" y="4098925"/>
          <p14:tracePt t="92075" x="3803650" y="4106863"/>
          <p14:tracePt t="92077" x="3811588" y="4106863"/>
          <p14:tracePt t="92078" x="3827463" y="4106863"/>
          <p14:tracePt t="92080" x="3835400" y="4114800"/>
          <p14:tracePt t="92082" x="3851275" y="4114800"/>
          <p14:tracePt t="92084" x="3859213" y="4114800"/>
          <p14:tracePt t="92087" x="3875088" y="4114800"/>
          <p14:tracePt t="92088" x="3883025" y="4122738"/>
          <p14:tracePt t="92091" x="3898900" y="4122738"/>
          <p14:tracePt t="92092" x="3914775" y="4122738"/>
          <p14:tracePt t="92094" x="3930650" y="4122738"/>
          <p14:tracePt t="92096" x="3946525" y="4130675"/>
          <p14:tracePt t="92098" x="3962400" y="4130675"/>
          <p14:tracePt t="92100" x="3970338" y="4130675"/>
          <p14:tracePt t="92103" x="3986213" y="4130675"/>
          <p14:tracePt t="92105" x="4002088" y="4138613"/>
          <p14:tracePt t="92107" x="4019550" y="4138613"/>
          <p14:tracePt t="92108" x="4027488" y="4138613"/>
          <p14:tracePt t="92110" x="4043363" y="4146550"/>
          <p14:tracePt t="92112" x="4051300" y="4146550"/>
          <p14:tracePt t="92114" x="4067175" y="4146550"/>
          <p14:tracePt t="92116" x="4083050" y="4154488"/>
          <p14:tracePt t="92119" x="4090988" y="4154488"/>
          <p14:tracePt t="92123" x="4114800" y="4154488"/>
          <p14:tracePt t="92124" x="4130675" y="4154488"/>
          <p14:tracePt t="92126" x="4146550" y="4162425"/>
          <p14:tracePt t="92128" x="4154488" y="4162425"/>
          <p14:tracePt t="92130" x="4162425" y="4162425"/>
          <p14:tracePt t="92132" x="4170363" y="4162425"/>
          <p14:tracePt t="92134" x="4186238" y="4170363"/>
          <p14:tracePt t="92137" x="4194175" y="4170363"/>
          <p14:tracePt t="92140" x="4202113" y="4170363"/>
          <p14:tracePt t="92141" x="4210050" y="4170363"/>
          <p14:tracePt t="92142" x="4225925" y="4170363"/>
          <p14:tracePt t="92144" x="4233863" y="4178300"/>
          <p14:tracePt t="92146" x="4241800" y="4178300"/>
          <p14:tracePt t="92148" x="4249738" y="4178300"/>
          <p14:tracePt t="92150" x="4257675" y="4178300"/>
          <p14:tracePt t="92154" x="4265613" y="4178300"/>
          <p14:tracePt t="92156" x="4273550" y="4178300"/>
          <p14:tracePt t="92158" x="4281488" y="4178300"/>
          <p14:tracePt t="92163" x="4289425" y="4178300"/>
          <p14:tracePt t="92165" x="4297363" y="4178300"/>
          <p14:tracePt t="92166" x="4297363" y="4186238"/>
          <p14:tracePt t="92169" x="4305300" y="4186238"/>
          <p14:tracePt t="92172" x="4313238" y="4186238"/>
          <p14:tracePt t="92174" x="4321175" y="4186238"/>
          <p14:tracePt t="92178" x="4329113" y="4186238"/>
          <p14:tracePt t="92182" x="4337050" y="4186238"/>
          <p14:tracePt t="92184" x="4344988" y="4186238"/>
          <p14:tracePt t="92188" x="4352925" y="4186238"/>
          <p14:tracePt t="92192" x="4362450" y="4186238"/>
          <p14:tracePt t="92196" x="4370388" y="4186238"/>
          <p14:tracePt t="92200" x="4378325" y="4186238"/>
          <p14:tracePt t="92204" x="4386263" y="4186238"/>
          <p14:tracePt t="92208" x="4394200" y="4186238"/>
          <p14:tracePt t="92210" x="4394200" y="4178300"/>
          <p14:tracePt t="92212" x="4402138" y="4178300"/>
          <p14:tracePt t="92216" x="4410075" y="4178300"/>
          <p14:tracePt t="92221" x="4418013" y="4170363"/>
          <p14:tracePt t="92224" x="4425950" y="4170363"/>
          <p14:tracePt t="92227" x="4425950" y="4162425"/>
          <p14:tracePt t="92230" x="4433888" y="4162425"/>
          <p14:tracePt t="92235" x="4441825" y="4154488"/>
          <p14:tracePt t="92240" x="4449763" y="4146550"/>
          <p14:tracePt t="92246" x="4457700" y="4138613"/>
          <p14:tracePt t="92253" x="4465638" y="4130675"/>
          <p14:tracePt t="92256" x="4465638" y="4122738"/>
          <p14:tracePt t="92259" x="4473575" y="4122738"/>
          <p14:tracePt t="92262" x="4473575" y="4114800"/>
          <p14:tracePt t="92264" x="4481513" y="4114800"/>
          <p14:tracePt t="92266" x="4481513" y="4106863"/>
          <p14:tracePt t="92270" x="4489450" y="4098925"/>
          <p14:tracePt t="92274" x="4489450" y="4090988"/>
          <p14:tracePt t="92276" x="4497388" y="4090988"/>
          <p14:tracePt t="92278" x="4497388" y="4083050"/>
          <p14:tracePt t="92282" x="4505325" y="4075113"/>
          <p14:tracePt t="92286" x="4505325" y="4067175"/>
          <p14:tracePt t="92291" x="4513263" y="4059238"/>
          <p14:tracePt t="92294" x="4513263" y="4051300"/>
          <p14:tracePt t="92296" x="4521200" y="4043363"/>
          <p14:tracePt t="92300" x="4521200" y="4035425"/>
          <p14:tracePt t="92302" x="4529138" y="4035425"/>
          <p14:tracePt t="92304" x="4529138" y="4027488"/>
          <p14:tracePt t="92306" x="4529138" y="4019550"/>
          <p14:tracePt t="92310" x="4537075" y="4011613"/>
          <p14:tracePt t="92314" x="4537075" y="4003675"/>
          <p14:tracePt t="92318" x="4545013" y="3995738"/>
          <p14:tracePt t="92322" x="4545013" y="3987800"/>
          <p14:tracePt t="92326" x="4545013" y="3979863"/>
          <p14:tracePt t="92328" x="4552950" y="3971925"/>
          <p14:tracePt t="92332" x="4552950" y="3963988"/>
          <p14:tracePt t="92337" x="4560888" y="3956050"/>
          <p14:tracePt t="92338" x="4560888" y="3948113"/>
          <p14:tracePt t="92342" x="4560888" y="3938588"/>
          <p14:tracePt t="92346" x="4568825" y="3930650"/>
          <p14:tracePt t="92350" x="4568825" y="3922713"/>
          <p14:tracePt t="92354" x="4568825" y="3914775"/>
          <p14:tracePt t="92360" x="4568825" y="3906838"/>
          <p14:tracePt t="92362" x="4576763" y="3906838"/>
          <p14:tracePt t="92364" x="4576763" y="3898900"/>
          <p14:tracePt t="92372" x="4576763" y="3890963"/>
          <p14:tracePt t="92374" x="4576763" y="3883025"/>
          <p14:tracePt t="92378" x="4584700" y="3883025"/>
          <p14:tracePt t="92380" x="4584700" y="3875088"/>
          <p14:tracePt t="92385" x="4584700" y="3867150"/>
          <p14:tracePt t="92389" x="4584700" y="3859213"/>
          <p14:tracePt t="92394" x="4584700" y="3851275"/>
          <p14:tracePt t="92400" x="4584700" y="3843338"/>
          <p14:tracePt t="92406" x="4584700" y="3835400"/>
          <p14:tracePt t="92416" x="4576763" y="3827463"/>
          <p14:tracePt t="92426" x="4576763" y="3819525"/>
          <p14:tracePt t="92434" x="4568825" y="3811588"/>
          <p14:tracePt t="92441" x="4568825" y="3803650"/>
          <p14:tracePt t="92442" x="4560888" y="3803650"/>
          <p14:tracePt t="92446" x="4552950" y="3795713"/>
          <p14:tracePt t="92453" x="4545013" y="3787775"/>
          <p14:tracePt t="92456" x="4537075" y="3779838"/>
          <p14:tracePt t="92460" x="4529138" y="3779838"/>
          <p14:tracePt t="92462" x="4529138" y="3771900"/>
          <p14:tracePt t="92464" x="4521200" y="3771900"/>
          <p14:tracePt t="92466" x="4513263" y="3771900"/>
          <p14:tracePt t="92469" x="4513263" y="3763963"/>
          <p14:tracePt t="92472" x="4505325" y="3763963"/>
          <p14:tracePt t="92473" x="4497388" y="3763963"/>
          <p14:tracePt t="92474" x="4497388" y="3756025"/>
          <p14:tracePt t="92476" x="4489450" y="3756025"/>
          <p14:tracePt t="92478" x="4481513" y="3756025"/>
          <p14:tracePt t="92480" x="4473575" y="3748088"/>
          <p14:tracePt t="92482" x="4465638" y="3748088"/>
          <p14:tracePt t="92485" x="4457700" y="3740150"/>
          <p14:tracePt t="92487" x="4449763" y="3740150"/>
          <p14:tracePt t="92489" x="4441825" y="3740150"/>
          <p14:tracePt t="92492" x="4433888" y="3732213"/>
          <p14:tracePt t="92494" x="4425950" y="3732213"/>
          <p14:tracePt t="92496" x="4410075" y="3724275"/>
          <p14:tracePt t="92500" x="4402138" y="3724275"/>
          <p14:tracePt t="92503" x="4394200" y="3724275"/>
          <p14:tracePt t="92505" x="4386263" y="3724275"/>
          <p14:tracePt t="92507" x="4378325" y="3716338"/>
          <p14:tracePt t="92508" x="4370388" y="3716338"/>
          <p14:tracePt t="92510" x="4362450" y="3716338"/>
          <p14:tracePt t="92512" x="4352925" y="3716338"/>
          <p14:tracePt t="92516" x="4337050" y="3716338"/>
          <p14:tracePt t="92522" x="4329113" y="3708400"/>
          <p14:tracePt t="92524" x="4313238" y="3708400"/>
          <p14:tracePt t="92526" x="4305300" y="3708400"/>
          <p14:tracePt t="92528" x="4297363" y="3708400"/>
          <p14:tracePt t="92530" x="4289425" y="3700463"/>
          <p14:tracePt t="92532" x="4281488" y="3700463"/>
          <p14:tracePt t="92534" x="4273550" y="3700463"/>
          <p14:tracePt t="92537" x="4265613" y="3700463"/>
          <p14:tracePt t="92540" x="4257675" y="3700463"/>
          <p14:tracePt t="92542" x="4249738" y="3700463"/>
          <p14:tracePt t="92544" x="4241800" y="3700463"/>
          <p14:tracePt t="92546" x="4233863" y="3692525"/>
          <p14:tracePt t="92550" x="4225925" y="3692525"/>
          <p14:tracePt t="92553" x="4217988" y="3692525"/>
          <p14:tracePt t="92557" x="4210050" y="3692525"/>
          <p14:tracePt t="92560" x="4202113" y="3692525"/>
          <p14:tracePt t="92562" x="4194175" y="3692525"/>
          <p14:tracePt t="92566" x="4186238" y="3684588"/>
          <p14:tracePt t="92573" x="4170363" y="3684588"/>
          <p14:tracePt t="92577" x="4162425" y="3684588"/>
          <p14:tracePt t="92578" x="4154488" y="3684588"/>
          <p14:tracePt t="92582" x="4146550" y="3684588"/>
          <p14:tracePt t="92584" x="4138613" y="3684588"/>
          <p14:tracePt t="92588" x="4130675" y="3684588"/>
          <p14:tracePt t="92592" x="4122738" y="3684588"/>
          <p14:tracePt t="92594" x="4122738" y="3676650"/>
          <p14:tracePt t="92596" x="4114800" y="3676650"/>
          <p14:tracePt t="92600" x="4106863" y="3676650"/>
          <p14:tracePt t="92604" x="4098925" y="3676650"/>
          <p14:tracePt t="92608" x="4090988" y="3676650"/>
          <p14:tracePt t="92610" x="4090988" y="3684588"/>
          <p14:tracePt t="92614" x="4083050" y="3684588"/>
          <p14:tracePt t="92616" x="4075113" y="3684588"/>
          <p14:tracePt t="92622" x="4067175" y="3684588"/>
          <p14:tracePt t="92624" x="4059238" y="3684588"/>
          <p14:tracePt t="92628" x="4051300" y="3684588"/>
          <p14:tracePt t="92632" x="4043363" y="3684588"/>
          <p14:tracePt t="92634" x="4035425" y="3692525"/>
          <p14:tracePt t="92638" x="4027488" y="3692525"/>
          <p14:tracePt t="92643" x="4019550" y="3692525"/>
          <p14:tracePt t="92646" x="4011613" y="3692525"/>
          <p14:tracePt t="92648" x="4002088" y="3692525"/>
          <p14:tracePt t="92653" x="3994150" y="3700463"/>
          <p14:tracePt t="92656" x="3986213" y="3700463"/>
          <p14:tracePt t="92660" x="3978275" y="3700463"/>
          <p14:tracePt t="92667" x="3962400" y="3708400"/>
          <p14:tracePt t="92671" x="3954463" y="3708400"/>
          <p14:tracePt t="92674" x="3946525" y="3708400"/>
          <p14:tracePt t="92678" x="3938588" y="3708400"/>
          <p14:tracePt t="92682" x="3930650" y="3716338"/>
          <p14:tracePt t="92685" x="3922713" y="3716338"/>
          <p14:tracePt t="92689" x="3914775" y="3716338"/>
          <p14:tracePt t="92692" x="3906838" y="3716338"/>
          <p14:tracePt t="92696" x="3898900" y="3716338"/>
          <p14:tracePt t="92701" x="3890963" y="3724275"/>
          <p14:tracePt t="92704" x="3883025" y="3724275"/>
          <p14:tracePt t="92708" x="3875088" y="3724275"/>
          <p14:tracePt t="92712" x="3867150" y="3724275"/>
          <p14:tracePt t="92716" x="3859213" y="3724275"/>
          <p14:tracePt t="92718" x="3859213" y="3732213"/>
          <p14:tracePt t="92722" x="3851275" y="3732213"/>
          <p14:tracePt t="92726" x="3843338" y="3732213"/>
          <p14:tracePt t="92730" x="3835400" y="3740150"/>
          <p14:tracePt t="92734" x="3827463" y="3740150"/>
          <p14:tracePt t="92738" x="3819525" y="3740150"/>
          <p14:tracePt t="92742" x="3811588" y="3748088"/>
          <p14:tracePt t="92746" x="3803650" y="3748088"/>
          <p14:tracePt t="92750" x="3795713" y="3748088"/>
          <p14:tracePt t="92752" x="3795713" y="3756025"/>
          <p14:tracePt t="92754" x="3787775" y="3756025"/>
          <p14:tracePt t="92758" x="3779838" y="3756025"/>
          <p14:tracePt t="92762" x="3771900" y="3763963"/>
          <p14:tracePt t="92768" x="3763963" y="3763963"/>
          <p14:tracePt t="92770" x="3763963" y="3771900"/>
          <p14:tracePt t="92774" x="3756025" y="3771900"/>
          <p14:tracePt t="92780" x="3748088" y="3779838"/>
          <p14:tracePt t="92787" x="3740150" y="3779838"/>
          <p14:tracePt t="92790" x="3740150" y="3787775"/>
          <p14:tracePt t="92794" x="3732213" y="3787775"/>
          <p14:tracePt t="92803" x="3724275" y="3795713"/>
          <p14:tracePt t="92812" x="3716338" y="3795713"/>
          <p14:tracePt t="92814" x="3716338" y="3803650"/>
          <p14:tracePt t="92822" x="3708400" y="3803650"/>
          <p14:tracePt t="92826" x="3708400" y="3811588"/>
          <p14:tracePt t="92832" x="3700463" y="3811588"/>
          <p14:tracePt t="92840" x="3700463" y="3819525"/>
          <p14:tracePt t="92842" x="3692525" y="3819525"/>
          <p14:tracePt t="92854" x="3684588" y="3827463"/>
          <p14:tracePt t="92862" x="3676650" y="3827463"/>
          <p14:tracePt t="92864" x="3676650" y="3835400"/>
          <p14:tracePt t="92871" x="3668713" y="3835400"/>
          <p14:tracePt t="92876" x="3668713" y="3843338"/>
          <p14:tracePt t="92880" x="3660775" y="3843338"/>
          <p14:tracePt t="92886" x="3651250" y="3851275"/>
          <p14:tracePt t="92894" x="3643313" y="3851275"/>
          <p14:tracePt t="92896" x="3643313" y="3859213"/>
          <p14:tracePt t="92900" x="3635375" y="3859213"/>
          <p14:tracePt t="92905" x="3635375" y="3867150"/>
          <p14:tracePt t="92910" x="3627438" y="3867150"/>
          <p14:tracePt t="92914" x="3627438" y="3875088"/>
          <p14:tracePt t="92926" x="3619500" y="3875088"/>
          <p14:tracePt t="92932" x="3619500" y="3883025"/>
          <p14:tracePt t="92953" x="3619500" y="3890963"/>
          <p14:tracePt t="92957" x="3611563" y="3890963"/>
          <p14:tracePt t="92964" x="3611563" y="3898900"/>
          <p14:tracePt t="92976" x="3611563" y="3906838"/>
          <p14:tracePt t="92988" x="3611563" y="3914775"/>
          <p14:tracePt t="92996" x="3611563" y="3922713"/>
          <p14:tracePt t="93006" x="3611563" y="3930650"/>
          <p14:tracePt t="93008" x="3619500" y="3930650"/>
          <p14:tracePt t="93012" x="3619500" y="3938588"/>
          <p14:tracePt t="93021" x="3619500" y="3948113"/>
          <p14:tracePt t="93024" x="3627438" y="3956050"/>
          <p14:tracePt t="93030" x="3627438" y="3963988"/>
          <p14:tracePt t="93034" x="3635375" y="3963988"/>
          <p14:tracePt t="93037" x="3635375" y="3971925"/>
          <p14:tracePt t="93040" x="3635375" y="3979863"/>
          <p14:tracePt t="93042" x="3643313" y="3979863"/>
          <p14:tracePt t="93046" x="3643313" y="3987800"/>
          <p14:tracePt t="93048" x="3651250" y="3987800"/>
          <p14:tracePt t="93053" x="3651250" y="3995738"/>
          <p14:tracePt t="93057" x="3660775" y="4003675"/>
          <p14:tracePt t="93060" x="3668713" y="4003675"/>
          <p14:tracePt t="93062" x="3668713" y="4011613"/>
          <p14:tracePt t="93064" x="3676650" y="4011613"/>
          <p14:tracePt t="93069" x="3684588" y="4019550"/>
          <p14:tracePt t="93073" x="3692525" y="4027488"/>
          <p14:tracePt t="93074" x="3700463" y="4027488"/>
          <p14:tracePt t="93076" x="3708400" y="4035425"/>
          <p14:tracePt t="93080" x="3716338" y="4035425"/>
          <p14:tracePt t="93082" x="3724275" y="4043363"/>
          <p14:tracePt t="93087" x="3740150" y="4051300"/>
          <p14:tracePt t="93090" x="3748088" y="4051300"/>
          <p14:tracePt t="93092" x="3756025" y="4059238"/>
          <p14:tracePt t="93094" x="3763963" y="4059238"/>
          <p14:tracePt t="93096" x="3771900" y="4067175"/>
          <p14:tracePt t="93098" x="3779838" y="4067175"/>
          <p14:tracePt t="93100" x="3787775" y="4067175"/>
          <p14:tracePt t="93104" x="3803650" y="4075113"/>
          <p14:tracePt t="93108" x="3811588" y="4075113"/>
          <p14:tracePt t="93110" x="3819525" y="4083050"/>
          <p14:tracePt t="93112" x="3827463" y="4083050"/>
          <p14:tracePt t="93114" x="3835400" y="4083050"/>
          <p14:tracePt t="93116" x="3843338" y="4090988"/>
          <p14:tracePt t="93120" x="3851275" y="4090988"/>
          <p14:tracePt t="93123" x="3867150" y="4090988"/>
          <p14:tracePt t="93124" x="3875088" y="4098925"/>
          <p14:tracePt t="93126" x="3883025" y="4098925"/>
          <p14:tracePt t="93128" x="3890963" y="4098925"/>
          <p14:tracePt t="93130" x="3898900" y="4098925"/>
          <p14:tracePt t="93133" x="3906838" y="4106863"/>
          <p14:tracePt t="93136" x="3914775" y="4106863"/>
          <p14:tracePt t="93139" x="3922713" y="4106863"/>
          <p14:tracePt t="93140" x="3930650" y="4114800"/>
          <p14:tracePt t="93142" x="3938588" y="4114800"/>
          <p14:tracePt t="93144" x="3946525" y="4114800"/>
          <p14:tracePt t="93146" x="3954463" y="4114800"/>
          <p14:tracePt t="93150" x="3962400" y="4122738"/>
          <p14:tracePt t="93153" x="3970338" y="4122738"/>
          <p14:tracePt t="93155" x="3978275" y="4122738"/>
          <p14:tracePt t="93157" x="3986213" y="4122738"/>
          <p14:tracePt t="93160" x="3994150" y="4130675"/>
          <p14:tracePt t="93162" x="4002088" y="4130675"/>
          <p14:tracePt t="93164" x="4011613" y="4130675"/>
          <p14:tracePt t="93166" x="4019550" y="4130675"/>
          <p14:tracePt t="93171" x="4027488" y="4138613"/>
          <p14:tracePt t="93173" x="4035425" y="4138613"/>
          <p14:tracePt t="93176" x="4043363" y="4138613"/>
          <p14:tracePt t="93180" x="4059238" y="4146550"/>
          <p14:tracePt t="93184" x="4067175" y="4146550"/>
          <p14:tracePt t="93187" x="4075113" y="4146550"/>
          <p14:tracePt t="93190" x="4083050" y="4154488"/>
          <p14:tracePt t="93192" x="4090988" y="4154488"/>
          <p14:tracePt t="93196" x="4098925" y="4154488"/>
          <p14:tracePt t="93198" x="4106863" y="4154488"/>
          <p14:tracePt t="93203" x="4114800" y="4154488"/>
          <p14:tracePt t="93205" x="4114800" y="4162425"/>
          <p14:tracePt t="93206" x="4122738" y="4162425"/>
          <p14:tracePt t="93210" x="4130675" y="4162425"/>
          <p14:tracePt t="93214" x="4138613" y="4162425"/>
          <p14:tracePt t="93219" x="4146550" y="4162425"/>
          <p14:tracePt t="93222" x="4154488" y="4162425"/>
          <p14:tracePt t="93228" x="4162425" y="4162425"/>
          <p14:tracePt t="93232" x="4170363" y="4170363"/>
          <p14:tracePt t="93238" x="4178300" y="4170363"/>
          <p14:tracePt t="93242" x="4186238" y="4170363"/>
          <p14:tracePt t="93246" x="4194175" y="4170363"/>
          <p14:tracePt t="93250" x="4202113" y="4170363"/>
          <p14:tracePt t="93253" x="4210050" y="4170363"/>
          <p14:tracePt t="93255" x="4217988" y="4170363"/>
          <p14:tracePt t="93258" x="4225925" y="4170363"/>
          <p14:tracePt t="93260" x="4233863" y="4178300"/>
          <p14:tracePt t="93264" x="4241800" y="4178300"/>
          <p14:tracePt t="93266" x="4249738" y="4178300"/>
          <p14:tracePt t="93269" x="4257675" y="4178300"/>
          <p14:tracePt t="93271" x="4265613" y="4178300"/>
          <p14:tracePt t="93273" x="4273550" y="4178300"/>
          <p14:tracePt t="93276" x="4289425" y="4178300"/>
          <p14:tracePt t="93280" x="4297363" y="4178300"/>
          <p14:tracePt t="93282" x="4305300" y="4186238"/>
          <p14:tracePt t="93284" x="4313238" y="4186238"/>
          <p14:tracePt t="93287" x="4321175" y="4186238"/>
          <p14:tracePt t="93291" x="4337050" y="4186238"/>
          <p14:tracePt t="93293" x="4344988" y="4186238"/>
          <p14:tracePt t="93294" x="4352925" y="4186238"/>
          <p14:tracePt t="93296" x="4362450" y="4186238"/>
          <p14:tracePt t="93298" x="4370388" y="4186238"/>
          <p14:tracePt t="93303" x="4378325" y="4186238"/>
          <p14:tracePt t="93306" x="4394200" y="4186238"/>
          <p14:tracePt t="93308" x="4402138" y="4186238"/>
          <p14:tracePt t="93310" x="4410075" y="4186238"/>
          <p14:tracePt t="93312" x="4418013" y="4186238"/>
          <p14:tracePt t="93316" x="4425950" y="4186238"/>
          <p14:tracePt t="93319" x="4433888" y="4186238"/>
          <p14:tracePt t="93322" x="4441825" y="4186238"/>
          <p14:tracePt t="93326" x="4449763" y="4178300"/>
          <p14:tracePt t="93328" x="4457700" y="4178300"/>
          <p14:tracePt t="93332" x="4465638" y="4178300"/>
          <p14:tracePt t="93337" x="4473575" y="4178300"/>
          <p14:tracePt t="93340" x="4481513" y="4170363"/>
          <p14:tracePt t="93344" x="4489450" y="4170363"/>
          <p14:tracePt t="93350" x="4497388" y="4170363"/>
          <p14:tracePt t="93354" x="4505325" y="4170363"/>
          <p14:tracePt t="93356" x="4505325" y="4162425"/>
          <p14:tracePt t="93362" x="4513263" y="4162425"/>
          <p14:tracePt t="93371" x="4521200" y="4162425"/>
          <p14:tracePt t="93373" x="4521200" y="4154488"/>
          <p14:tracePt t="93376" x="4529138" y="4154488"/>
          <p14:tracePt t="93384" x="4537075" y="4146550"/>
          <p14:tracePt t="93390" x="4545013" y="4146550"/>
          <p14:tracePt t="93392" x="4545013" y="4138613"/>
          <p14:tracePt t="93396" x="4552950" y="4138613"/>
          <p14:tracePt t="93400" x="4552950" y="4130675"/>
          <p14:tracePt t="93403" x="4560888" y="4130675"/>
          <p14:tracePt t="93406" x="4568825" y="4122738"/>
          <p14:tracePt t="93410" x="4576763" y="4114800"/>
          <p14:tracePt t="93414" x="4584700" y="4114800"/>
          <p14:tracePt t="93417" x="4592638" y="4106863"/>
          <p14:tracePt t="93422" x="4600575" y="4098925"/>
          <p14:tracePt t="93423" x="4608513" y="4098925"/>
          <p14:tracePt t="93426" x="4616450" y="4090988"/>
          <p14:tracePt t="93430" x="4624388" y="4083050"/>
          <p14:tracePt t="93432" x="4632325" y="4083050"/>
          <p14:tracePt t="93436" x="4640263" y="4075113"/>
          <p14:tracePt t="93440" x="4648200" y="4075113"/>
          <p14:tracePt t="93442" x="4648200" y="4067175"/>
          <p14:tracePt t="93445" x="4656138" y="4067175"/>
          <p14:tracePt t="93448" x="4656138" y="4059238"/>
          <p14:tracePt t="93450" x="4664075" y="4059238"/>
          <p14:tracePt t="93456" x="4672013" y="4051300"/>
          <p14:tracePt t="93462" x="4679950" y="4043363"/>
          <p14:tracePt t="93469" x="4679950" y="4035425"/>
          <p14:tracePt t="93472" x="4687888" y="4035425"/>
          <p14:tracePt t="93476" x="4687888" y="4027488"/>
          <p14:tracePt t="93480" x="4695825" y="4027488"/>
          <p14:tracePt t="93484" x="4695825" y="4019550"/>
          <p14:tracePt t="93494" x="4695825" y="4011613"/>
          <p14:tracePt t="93496" x="4705350" y="4011613"/>
          <p14:tracePt t="93510" x="4705350" y="4003675"/>
          <p14:tracePt t="93528" x="4705350" y="3995738"/>
          <p14:tracePt t="93537" x="4705350" y="3987800"/>
          <p14:tracePt t="93539" x="4713288" y="3987800"/>
          <p14:tracePt t="93546" x="4713288" y="3979863"/>
          <p14:tracePt t="93553" x="4713288" y="3971925"/>
          <p14:tracePt t="93560" x="4713288" y="3963988"/>
          <p14:tracePt t="93564" x="4721225" y="3963988"/>
          <p14:tracePt t="93569" x="4721225" y="3956050"/>
          <p14:tracePt t="93576" x="4721225" y="3948113"/>
          <p14:tracePt t="93587" x="4721225" y="3938588"/>
          <p14:tracePt t="93594" x="4721225" y="3930650"/>
          <p14:tracePt t="93604" x="4721225" y="3922713"/>
          <p14:tracePt t="93608" x="4721225" y="3914775"/>
          <p14:tracePt t="93614" x="4721225" y="3906838"/>
          <p14:tracePt t="93621" x="4721225" y="3898900"/>
          <p14:tracePt t="93626" x="4721225" y="3890963"/>
          <p14:tracePt t="93637" x="4713288" y="3883025"/>
          <p14:tracePt t="93644" x="4713288" y="3875088"/>
          <p14:tracePt t="93655" x="4713288" y="3867150"/>
          <p14:tracePt t="93660" x="4713288" y="3859213"/>
          <p14:tracePt t="93666" x="4705350" y="3851275"/>
          <p14:tracePt t="93674" x="4705350" y="3843338"/>
          <p14:tracePt t="93687" x="4705350" y="3835400"/>
          <p14:tracePt t="93690" x="4695825" y="3835400"/>
          <p14:tracePt t="93703" x="4695825" y="3827463"/>
          <p14:tracePt t="93720" x="4695825" y="3819525"/>
          <p14:tracePt t="93722" x="4687888" y="3819525"/>
          <p14:tracePt t="93736" x="4687888" y="3811588"/>
          <p14:tracePt t="93742" x="4679950" y="3811588"/>
          <p14:tracePt t="93746" x="4679950" y="3803650"/>
          <p14:tracePt t="93750" x="4672013" y="3803650"/>
          <p14:tracePt t="93753" x="4672013" y="3795713"/>
          <p14:tracePt t="93756" x="4664075" y="3795713"/>
          <p14:tracePt t="93760" x="4664075" y="3787775"/>
          <p14:tracePt t="93762" x="4656138" y="3787775"/>
          <p14:tracePt t="93766" x="4656138" y="3779838"/>
          <p14:tracePt t="93770" x="4648200" y="3779838"/>
          <p14:tracePt t="93774" x="4640263" y="3771900"/>
          <p14:tracePt t="93778" x="4632325" y="3771900"/>
          <p14:tracePt t="93784" x="4624388" y="3763963"/>
          <p14:tracePt t="93791" x="4616450" y="3763963"/>
          <p14:tracePt t="93792" x="4608513" y="3763963"/>
          <p14:tracePt t="93796" x="4600575" y="3763963"/>
          <p14:tracePt t="93798" x="4600575" y="3756025"/>
          <p14:tracePt t="93800" x="4592638" y="3756025"/>
          <p14:tracePt t="93804" x="4584700" y="3756025"/>
          <p14:tracePt t="93806" x="4576763" y="3756025"/>
          <p14:tracePt t="93810" x="4568825" y="3756025"/>
          <p14:tracePt t="93814" x="4560888" y="3756025"/>
          <p14:tracePt t="93816" x="4552950" y="3756025"/>
          <p14:tracePt t="93820" x="4537075" y="3756025"/>
          <p14:tracePt t="93824" x="4529138" y="3756025"/>
          <p14:tracePt t="93826" x="4521200" y="3756025"/>
          <p14:tracePt t="93828" x="4513263" y="3756025"/>
          <p14:tracePt t="93830" x="4505325" y="3748088"/>
          <p14:tracePt t="93832" x="4497388" y="3748088"/>
          <p14:tracePt t="93834" x="4489450" y="3748088"/>
          <p14:tracePt t="93837" x="4481513" y="3756025"/>
          <p14:tracePt t="93839" x="4473575" y="3756025"/>
          <p14:tracePt t="93840" x="4465638" y="3756025"/>
          <p14:tracePt t="93842" x="4457700" y="3756025"/>
          <p14:tracePt t="93844" x="4449763" y="3756025"/>
          <p14:tracePt t="93846" x="4441825" y="3756025"/>
          <p14:tracePt t="93848" x="4433888" y="3756025"/>
          <p14:tracePt t="93850" x="4425950" y="3756025"/>
          <p14:tracePt t="93855" x="4410075" y="3756025"/>
          <p14:tracePt t="93856" x="4402138" y="3748088"/>
          <p14:tracePt t="93858" x="4394200" y="3748088"/>
          <p14:tracePt t="93860" x="4386263" y="3748088"/>
          <p14:tracePt t="93862" x="4378325" y="3748088"/>
          <p14:tracePt t="93866" x="4370388" y="3748088"/>
          <p14:tracePt t="93870" x="4362450" y="3748088"/>
          <p14:tracePt t="93871" x="4352925" y="3748088"/>
          <p14:tracePt t="93873" x="4344988" y="3748088"/>
          <p14:tracePt t="93876" x="4337050" y="3748088"/>
          <p14:tracePt t="93878" x="4329113" y="3748088"/>
          <p14:tracePt t="93882" x="4321175" y="3748088"/>
          <p14:tracePt t="93884" x="4313238" y="3748088"/>
          <p14:tracePt t="93887" x="4305300" y="3748088"/>
          <p14:tracePt t="93889" x="4297363" y="3740150"/>
          <p14:tracePt t="93890" x="4289425" y="3740150"/>
          <p14:tracePt t="93892" x="4281488" y="3740150"/>
          <p14:tracePt t="93896" x="4265613" y="3740150"/>
          <p14:tracePt t="93900" x="4257675" y="3740150"/>
          <p14:tracePt t="93903" x="4249738" y="3740150"/>
          <p14:tracePt t="93905" x="4249738" y="3732213"/>
          <p14:tracePt t="93906" x="4241800" y="3732213"/>
          <p14:tracePt t="93910" x="4233863" y="3732213"/>
          <p14:tracePt t="93912" x="4225925" y="3732213"/>
          <p14:tracePt t="93916" x="4217988" y="3732213"/>
          <p14:tracePt t="93920" x="4210050" y="3732213"/>
          <p14:tracePt t="93924" x="4202113" y="3732213"/>
          <p14:tracePt t="93930" x="4194175" y="3732213"/>
          <p14:tracePt t="93934" x="4186238" y="3732213"/>
          <p14:tracePt t="93940" x="4178300" y="3732213"/>
          <p14:tracePt t="93944" x="4170363" y="3732213"/>
          <p14:tracePt t="93956" x="4146550" y="3732213"/>
          <p14:tracePt t="93960" x="4138613" y="3732213"/>
          <p14:tracePt t="93964" x="4130675" y="3732213"/>
          <p14:tracePt t="93969" x="4122738" y="3732213"/>
          <p14:tracePt t="93974" x="4114800" y="3732213"/>
          <p14:tracePt t="93978" x="4106863" y="3732213"/>
          <p14:tracePt t="93980" x="4106863" y="3740150"/>
          <p14:tracePt t="93984" x="4098925" y="3740150"/>
          <p14:tracePt t="93990" x="4090988" y="3740150"/>
          <p14:tracePt t="93996" x="4083050" y="3740150"/>
          <p14:tracePt t="94003" x="4075113" y="3740150"/>
          <p14:tracePt t="94010" x="4067175" y="3740150"/>
          <p14:tracePt t="94016" x="4059238" y="3740150"/>
          <p14:tracePt t="94022" x="4059238" y="3748088"/>
          <p14:tracePt t="94024" x="4051300" y="3748088"/>
          <p14:tracePt t="94028" x="4043363" y="3748088"/>
          <p14:tracePt t="94032" x="4035425" y="3748088"/>
          <p14:tracePt t="94036" x="4027488" y="3748088"/>
          <p14:tracePt t="94040" x="4019550" y="3748088"/>
          <p14:tracePt t="94046" x="4011613" y="3748088"/>
          <p14:tracePt t="94053" x="4011613" y="3756025"/>
          <p14:tracePt t="94055" x="4002088" y="3756025"/>
          <p14:tracePt t="94070" x="3994150" y="3756025"/>
          <p14:tracePt t="94154" x="3994150" y="3763963"/>
          <p14:tracePt t="94157" x="3986213" y="3763963"/>
          <p14:tracePt t="94164" x="3986213" y="3771900"/>
          <p14:tracePt t="94170" x="3978275" y="3771900"/>
          <p14:tracePt t="94174" x="3978275" y="3779838"/>
          <p14:tracePt t="94182" x="3970338" y="3779838"/>
          <p14:tracePt t="94187" x="3970338" y="3787775"/>
          <p14:tracePt t="94414" x="3970338" y="3795713"/>
          <p14:tracePt t="94424" x="3962400" y="3803650"/>
          <p14:tracePt t="94432" x="3962400" y="3811588"/>
          <p14:tracePt t="94438" x="3962400" y="3819525"/>
          <p14:tracePt t="94441" x="3954463" y="3819525"/>
          <p14:tracePt t="94444" x="3954463" y="3827463"/>
          <p14:tracePt t="94446" x="3946525" y="3827463"/>
          <p14:tracePt t="94448" x="3946525" y="3835400"/>
          <p14:tracePt t="94453" x="3938588" y="3843338"/>
          <p14:tracePt t="94456" x="3930650" y="3851275"/>
          <p14:tracePt t="94460" x="3922713" y="3859213"/>
          <p14:tracePt t="94462" x="3914775" y="3859213"/>
          <p14:tracePt t="94464" x="3914775" y="3867150"/>
          <p14:tracePt t="94466" x="3906838" y="3867150"/>
          <p14:tracePt t="94469" x="3898900" y="3875088"/>
          <p14:tracePt t="94471" x="3890963" y="3875088"/>
          <p14:tracePt t="94473" x="3883025" y="3883025"/>
          <p14:tracePt t="94476" x="3875088" y="3890963"/>
          <p14:tracePt t="94479" x="3867150" y="3898900"/>
          <p14:tracePt t="94480" x="3859213" y="3898900"/>
          <p14:tracePt t="94482" x="3851275" y="3906838"/>
          <p14:tracePt t="94484" x="3843338" y="3906838"/>
          <p14:tracePt t="94487" x="3835400" y="3906838"/>
          <p14:tracePt t="94488" x="3827463" y="3914775"/>
          <p14:tracePt t="94491" x="3819525" y="3914775"/>
          <p14:tracePt t="94495" x="3803650" y="3922713"/>
          <p14:tracePt t="94496" x="3795713" y="3930650"/>
          <p14:tracePt t="94498" x="3787775" y="3930650"/>
          <p14:tracePt t="94500" x="3779838" y="3930650"/>
          <p14:tracePt t="94503" x="3771900" y="3938588"/>
          <p14:tracePt t="94504" x="3763963" y="3938588"/>
          <p14:tracePt t="94507" x="3756025" y="3948113"/>
          <p14:tracePt t="94510" x="3748088" y="3948113"/>
          <p14:tracePt t="94511" x="3740150" y="3948113"/>
          <p14:tracePt t="94512" x="3732213" y="3948113"/>
          <p14:tracePt t="94514" x="3732213" y="3956050"/>
          <p14:tracePt t="94516" x="3724275" y="3956050"/>
          <p14:tracePt t="94520" x="3708400" y="3956050"/>
          <p14:tracePt t="94524" x="3700463" y="3963988"/>
          <p14:tracePt t="94526" x="3692525" y="3963988"/>
          <p14:tracePt t="94528" x="3684588" y="3963988"/>
          <p14:tracePt t="94530" x="3684588" y="3971925"/>
          <p14:tracePt t="94532" x="3676650" y="3971925"/>
          <p14:tracePt t="94534" x="3668713" y="3971925"/>
          <p14:tracePt t="94540" x="3660775" y="3979863"/>
          <p14:tracePt t="94542" x="3651250" y="3979863"/>
          <p14:tracePt t="94544" x="3643313" y="3979863"/>
          <p14:tracePt t="94546" x="3635375" y="3987800"/>
          <p14:tracePt t="94550" x="3627438" y="3987800"/>
          <p14:tracePt t="94553" x="3619500" y="3987800"/>
          <p14:tracePt t="94557" x="3611563" y="3987800"/>
          <p14:tracePt t="94559" x="3603625" y="3995738"/>
          <p14:tracePt t="94560" x="3595688" y="3995738"/>
          <p14:tracePt t="94564" x="3587750" y="3995738"/>
          <p14:tracePt t="94566" x="3579813" y="3995738"/>
          <p14:tracePt t="94570" x="3563938" y="4003675"/>
          <p14:tracePt t="94574" x="3556000" y="4003675"/>
          <p14:tracePt t="94576" x="3548063" y="4003675"/>
          <p14:tracePt t="94578" x="3540125" y="4003675"/>
          <p14:tracePt t="94580" x="3532188" y="4011613"/>
          <p14:tracePt t="94582" x="3524250" y="4011613"/>
          <p14:tracePt t="94587" x="3508375" y="4011613"/>
          <p14:tracePt t="94589" x="3500438" y="4019550"/>
          <p14:tracePt t="94591" x="3492500" y="4019550"/>
          <p14:tracePt t="94592" x="3484563" y="4019550"/>
          <p14:tracePt t="94594" x="3476625" y="4019550"/>
          <p14:tracePt t="94598" x="3468688" y="4019550"/>
          <p14:tracePt t="94600" x="3460750" y="4019550"/>
          <p14:tracePt t="94605" x="3444875" y="4027488"/>
          <p14:tracePt t="94607" x="3436938" y="4027488"/>
          <p14:tracePt t="94608" x="3429000" y="4027488"/>
          <p14:tracePt t="94610" x="3421063" y="4027488"/>
          <p14:tracePt t="94612" x="3421063" y="4035425"/>
          <p14:tracePt t="94614" x="3413125" y="4035425"/>
          <p14:tracePt t="94616" x="3405188" y="4035425"/>
          <p14:tracePt t="94621" x="3389313" y="4043363"/>
          <p14:tracePt t="94623" x="3381375" y="4043363"/>
          <p14:tracePt t="94624" x="3373438" y="4043363"/>
          <p14:tracePt t="94626" x="3365500" y="4043363"/>
          <p14:tracePt t="94628" x="3357563" y="4043363"/>
          <p14:tracePt t="94630" x="3349625" y="4043363"/>
          <p14:tracePt t="94632" x="3341688" y="4051300"/>
          <p14:tracePt t="94636" x="3333750" y="4051300"/>
          <p14:tracePt t="94639" x="3325813" y="4051300"/>
          <p14:tracePt t="94641" x="3317875" y="4051300"/>
          <p14:tracePt t="94642" x="3308350" y="4051300"/>
          <p14:tracePt t="94644" x="3300413" y="4051300"/>
          <p14:tracePt t="94646" x="3292475" y="4051300"/>
          <p14:tracePt t="94648" x="3284538" y="4051300"/>
          <p14:tracePt t="94653" x="3276600" y="4051300"/>
          <p14:tracePt t="94655" x="3268663" y="4059238"/>
          <p14:tracePt t="94656" x="3260725" y="4059238"/>
          <p14:tracePt t="94658" x="3252788" y="4059238"/>
          <p14:tracePt t="94662" x="3244850" y="4059238"/>
          <p14:tracePt t="94665" x="3236913" y="4059238"/>
          <p14:tracePt t="94669" x="3228975" y="4059238"/>
          <p14:tracePt t="94671" x="3221038" y="4059238"/>
          <p14:tracePt t="94672" x="3213100" y="4059238"/>
          <p14:tracePt t="94676" x="3205163" y="4059238"/>
          <p14:tracePt t="94678" x="3197225" y="4067175"/>
          <p14:tracePt t="94680" x="3189288" y="4067175"/>
          <p14:tracePt t="94685" x="3181350" y="4067175"/>
          <p14:tracePt t="94687" x="3173413" y="4067175"/>
          <p14:tracePt t="94689" x="3165475" y="4067175"/>
          <p14:tracePt t="94692" x="3157538" y="4067175"/>
          <p14:tracePt t="94694" x="3149600" y="4067175"/>
          <p14:tracePt t="94696" x="3141663" y="4067175"/>
          <p14:tracePt t="94700" x="3133725" y="4075113"/>
          <p14:tracePt t="94703" x="3125788" y="4075113"/>
          <p14:tracePt t="94705" x="3117850" y="4075113"/>
          <p14:tracePt t="94706" x="3109913" y="4075113"/>
          <p14:tracePt t="94708" x="3101975" y="4075113"/>
          <p14:tracePt t="94710" x="3094038" y="4075113"/>
          <p14:tracePt t="94714" x="3086100" y="4075113"/>
          <p14:tracePt t="94716" x="3078163" y="4075113"/>
          <p14:tracePt t="94720" x="3070225" y="4075113"/>
          <p14:tracePt t="94721" x="3062288" y="4075113"/>
          <p14:tracePt t="94722" x="3054350" y="4075113"/>
          <p14:tracePt t="94724" x="3054350" y="4083050"/>
          <p14:tracePt t="94726" x="3046413" y="4083050"/>
          <p14:tracePt t="94728" x="3038475" y="4083050"/>
          <p14:tracePt t="94730" x="3030538" y="4083050"/>
          <p14:tracePt t="94732" x="3022600" y="4083050"/>
          <p14:tracePt t="94734" x="3014663" y="4083050"/>
          <p14:tracePt t="94737" x="3006725" y="4083050"/>
          <p14:tracePt t="94739" x="2998788" y="4083050"/>
          <p14:tracePt t="94742" x="2990850" y="4083050"/>
          <p14:tracePt t="94745" x="2982913" y="4083050"/>
          <p14:tracePt t="94746" x="2974975" y="4083050"/>
          <p14:tracePt t="94748" x="2967038" y="4083050"/>
          <p14:tracePt t="94753" x="2957513" y="4083050"/>
          <p14:tracePt t="94755" x="2949575" y="4083050"/>
          <p14:tracePt t="94756" x="2941638" y="4083050"/>
          <p14:tracePt t="94758" x="2933700" y="4083050"/>
          <p14:tracePt t="94760" x="2925763" y="4083050"/>
          <p14:tracePt t="94762" x="2925763" y="4090988"/>
          <p14:tracePt t="94764" x="2917825" y="4090988"/>
          <p14:tracePt t="94766" x="2909888" y="4090988"/>
          <p14:tracePt t="94771" x="2894013" y="4090988"/>
          <p14:tracePt t="94772" x="2886075" y="4090988"/>
          <p14:tracePt t="94775" x="2878138" y="4090988"/>
          <p14:tracePt t="94776" x="2870200" y="4090988"/>
          <p14:tracePt t="94778" x="2862263" y="4090988"/>
          <p14:tracePt t="94782" x="2854325" y="4090988"/>
          <p14:tracePt t="94784" x="2846388" y="4090988"/>
          <p14:tracePt t="94787" x="2838450" y="4090988"/>
          <p14:tracePt t="94789" x="2830513" y="4098925"/>
          <p14:tracePt t="94791" x="2814638" y="4098925"/>
          <p14:tracePt t="94794" x="2806700" y="4098925"/>
          <p14:tracePt t="94796" x="2798763" y="4098925"/>
          <p14:tracePt t="94798" x="2790825" y="4098925"/>
          <p14:tracePt t="94800" x="2782888" y="4098925"/>
          <p14:tracePt t="94803" x="2774950" y="4098925"/>
          <p14:tracePt t="94806" x="2759075" y="4098925"/>
          <p14:tracePt t="94809" x="2751138" y="4098925"/>
          <p14:tracePt t="94810" x="2743200" y="4098925"/>
          <p14:tracePt t="94812" x="2735263" y="4098925"/>
          <p14:tracePt t="94814" x="2727325" y="4098925"/>
          <p14:tracePt t="94819" x="2719388" y="4098925"/>
          <p14:tracePt t="94823" x="2703513" y="4098925"/>
          <p14:tracePt t="94825" x="2695575" y="4098925"/>
          <p14:tracePt t="94828" x="2687638" y="4098925"/>
          <p14:tracePt t="94830" x="2679700" y="4098925"/>
          <p14:tracePt t="94835" x="2671763" y="4098925"/>
          <p14:tracePt t="94838" x="2663825" y="4098925"/>
          <p14:tracePt t="94840" x="2655888" y="4098925"/>
          <p14:tracePt t="94842" x="2647950" y="4098925"/>
          <p14:tracePt t="94846" x="2640013" y="4098925"/>
          <p14:tracePt t="94848" x="2632075" y="4098925"/>
          <p14:tracePt t="94850" x="2624138" y="4098925"/>
          <p14:tracePt t="94854" x="2616200" y="4098925"/>
          <p14:tracePt t="94856" x="2606675" y="4098925"/>
          <p14:tracePt t="94858" x="2598738" y="4098925"/>
          <p14:tracePt t="94862" x="2590800" y="4098925"/>
          <p14:tracePt t="94866" x="2582863" y="4098925"/>
          <p14:tracePt t="94870" x="2574925" y="4098925"/>
          <p14:tracePt t="94872" x="2566988" y="4098925"/>
          <p14:tracePt t="94874" x="2559050" y="4098925"/>
          <p14:tracePt t="94878" x="2551113" y="4098925"/>
          <p14:tracePt t="94880" x="2543175" y="4098925"/>
          <p14:tracePt t="94884" x="2535238" y="4098925"/>
          <p14:tracePt t="94888" x="2527300" y="4098925"/>
          <p14:tracePt t="94890" x="2519363" y="4098925"/>
          <p14:tracePt t="94892" x="2511425" y="4098925"/>
          <p14:tracePt t="94896" x="2503488" y="4098925"/>
          <p14:tracePt t="94900" x="2495550" y="4098925"/>
          <p14:tracePt t="94903" x="2487613" y="4090988"/>
          <p14:tracePt t="94905" x="2479675" y="4090988"/>
          <p14:tracePt t="94908" x="2471738" y="4090988"/>
          <p14:tracePt t="94910" x="2463800" y="4090988"/>
          <p14:tracePt t="94913" x="2455863" y="4090988"/>
          <p14:tracePt t="94916" x="2447925" y="4090988"/>
          <p14:tracePt t="94919" x="2439988" y="4090988"/>
          <p14:tracePt t="94921" x="2432050" y="4090988"/>
          <p14:tracePt t="94924" x="2424113" y="4090988"/>
          <p14:tracePt t="94926" x="2416175" y="4090988"/>
          <p14:tracePt t="94928" x="2408238" y="4090988"/>
          <p14:tracePt t="94930" x="2400300" y="4090988"/>
          <p14:tracePt t="94932" x="2392363" y="4090988"/>
          <p14:tracePt t="94934" x="2384425" y="4090988"/>
          <p14:tracePt t="94938" x="2376488" y="4090988"/>
          <p14:tracePt t="94940" x="2368550" y="4090988"/>
          <p14:tracePt t="94942" x="2360613" y="4090988"/>
          <p14:tracePt t="94944" x="2352675" y="4090988"/>
          <p14:tracePt t="94946" x="2344738" y="4090988"/>
          <p14:tracePt t="94956" x="2305050" y="4083050"/>
          <p14:tracePt t="94958" x="2297113" y="4083050"/>
          <p14:tracePt t="94962" x="2289175" y="4083050"/>
          <p14:tracePt t="94964" x="2281238" y="4083050"/>
          <p14:tracePt t="94966" x="2273300" y="4083050"/>
          <p14:tracePt t="94971" x="2265363" y="4083050"/>
          <p14:tracePt t="94973" x="2255838" y="4075113"/>
          <p14:tracePt t="94976" x="2247900" y="4075113"/>
          <p14:tracePt t="94980" x="2239963" y="4075113"/>
          <p14:tracePt t="94984" x="2239963" y="4067175"/>
          <p14:tracePt t="94987" x="2232025" y="4067175"/>
          <p14:tracePt t="94992" x="2224088" y="4067175"/>
          <p14:tracePt t="95000" x="2216150" y="4067175"/>
          <p14:tracePt t="95003" x="2216150" y="4059238"/>
          <p14:tracePt t="95010" x="2208213" y="4059238"/>
          <p14:tracePt t="95024" x="2200275" y="4059238"/>
          <p14:tracePt t="95038" x="2192338" y="4059238"/>
          <p14:tracePt t="95046" x="2184400" y="4059238"/>
          <p14:tracePt t="95050" x="2184400" y="4051300"/>
          <p14:tracePt t="95053" x="2176463" y="4051300"/>
          <p14:tracePt t="95058" x="2168525" y="4051300"/>
          <p14:tracePt t="95062" x="2160588" y="4051300"/>
          <p14:tracePt t="95066" x="2152650" y="4051300"/>
          <p14:tracePt t="95072" x="2136775" y="4051300"/>
          <p14:tracePt t="95076" x="2128838" y="4051300"/>
          <p14:tracePt t="95078" x="2120900" y="4051300"/>
          <p14:tracePt t="95082" x="2112963" y="4051300"/>
          <p14:tracePt t="95084" x="2105025" y="4051300"/>
          <p14:tracePt t="95088" x="2097088" y="4051300"/>
          <p14:tracePt t="95092" x="2089150" y="4051300"/>
          <p14:tracePt t="95094" x="2081213" y="4051300"/>
          <p14:tracePt t="95098" x="2073275" y="4051300"/>
          <p14:tracePt t="95104" x="2065338" y="4051300"/>
          <p14:tracePt t="95106" x="2057400" y="4051300"/>
          <p14:tracePt t="95110" x="2049463" y="4051300"/>
          <p14:tracePt t="95114" x="2041525" y="4051300"/>
          <p14:tracePt t="95119" x="2033588" y="4051300"/>
          <p14:tracePt t="95122" x="2025650" y="4051300"/>
          <p14:tracePt t="95126" x="2017713" y="4051300"/>
          <p14:tracePt t="95130" x="2009775" y="4051300"/>
          <p14:tracePt t="95134" x="2001838" y="4051300"/>
          <p14:tracePt t="95137" x="1993900" y="4051300"/>
          <p14:tracePt t="95140" x="1985963" y="4051300"/>
          <p14:tracePt t="95142" x="1978025" y="4051300"/>
          <p14:tracePt t="95146" x="1970088" y="4051300"/>
          <p14:tracePt t="95148" x="1962150" y="4051300"/>
          <p14:tracePt t="95150" x="1962150" y="4043363"/>
          <p14:tracePt t="95153" x="1954213" y="4043363"/>
          <p14:tracePt t="95154" x="1946275" y="4043363"/>
          <p14:tracePt t="95158" x="1938338" y="4043363"/>
          <p14:tracePt t="95162" x="1930400" y="4043363"/>
          <p14:tracePt t="95164" x="1922463" y="4043363"/>
          <p14:tracePt t="95170" x="1912938" y="4035425"/>
          <p14:tracePt t="95171" x="1905000" y="4035425"/>
          <p14:tracePt t="95174" x="1897063" y="4035425"/>
          <p14:tracePt t="95178" x="1889125" y="4035425"/>
          <p14:tracePt t="95180" x="1881188" y="4035425"/>
          <p14:tracePt t="95184" x="1873250" y="4027488"/>
          <p14:tracePt t="95189" x="1865313" y="4027488"/>
          <p14:tracePt t="95192" x="1857375" y="4027488"/>
          <p14:tracePt t="95196" x="1849438" y="4027488"/>
          <p14:tracePt t="95198" x="1841500" y="4027488"/>
          <p14:tracePt t="95203" x="1833563" y="4027488"/>
          <p14:tracePt t="95206" x="1825625" y="4027488"/>
          <p14:tracePt t="95210" x="1817688" y="4019550"/>
          <p14:tracePt t="95212" x="1809750" y="4019550"/>
          <p14:tracePt t="95216" x="1801813" y="4019550"/>
          <p14:tracePt t="95221" x="1793875" y="4019550"/>
          <p14:tracePt t="95224" x="1785938" y="4027488"/>
          <p14:tracePt t="95228" x="1778000" y="4027488"/>
          <p14:tracePt t="95232" x="1770063" y="4027488"/>
          <p14:tracePt t="95238" x="1762125" y="4027488"/>
          <p14:tracePt t="95244" x="1754188" y="4027488"/>
          <p14:tracePt t="95250" x="1746250" y="4027488"/>
          <p14:tracePt t="95258" x="1738313" y="4027488"/>
          <p14:tracePt t="95266" x="1730375" y="4027488"/>
          <p14:tracePt t="95274" x="1722438" y="4027488"/>
          <p14:tracePt t="95277" x="1722438" y="4035425"/>
          <p14:tracePt t="95280" x="1714500" y="4035425"/>
          <p14:tracePt t="95287" x="1706563" y="4035425"/>
          <p14:tracePt t="95292" x="1698625" y="4035425"/>
          <p14:tracePt t="95298" x="1690688" y="4035425"/>
          <p14:tracePt t="95305" x="1682750" y="4035425"/>
          <p14:tracePt t="95308" x="1674813" y="4035425"/>
          <p14:tracePt t="95314" x="1666875" y="4035425"/>
          <p14:tracePt t="95322" x="1658938" y="4035425"/>
          <p14:tracePt t="95326" x="1651000" y="4035425"/>
          <p14:tracePt t="95330" x="1643063" y="4035425"/>
          <p14:tracePt t="95334" x="1635125" y="4035425"/>
          <p14:tracePt t="95340" x="1627188" y="4035425"/>
          <p14:tracePt t="95346" x="1619250" y="4035425"/>
          <p14:tracePt t="95350" x="1619250" y="4027488"/>
          <p14:tracePt t="95354" x="1611313" y="4027488"/>
          <p14:tracePt t="95360" x="1603375" y="4027488"/>
          <p14:tracePt t="95366" x="1595438" y="4027488"/>
          <p14:tracePt t="95371" x="1587500" y="4027488"/>
          <p14:tracePt t="95376" x="1579563" y="4027488"/>
          <p14:tracePt t="95382" x="1571625" y="4035425"/>
          <p14:tracePt t="95388" x="1562100" y="4035425"/>
          <p14:tracePt t="95394" x="1554163" y="4035425"/>
          <p14:tracePt t="95398" x="1546225" y="4035425"/>
          <p14:tracePt t="95403" x="1538288" y="4035425"/>
          <p14:tracePt t="95406" x="1530350" y="4035425"/>
          <p14:tracePt t="95410" x="1522413" y="4035425"/>
          <p14:tracePt t="95416" x="1514475" y="4035425"/>
          <p14:tracePt t="95422" x="1506538" y="4035425"/>
          <p14:tracePt t="95431" x="1498600" y="4035425"/>
          <p14:tracePt t="95438" x="1490663" y="4035425"/>
          <p14:tracePt t="95453" x="1482725" y="4035425"/>
          <p14:tracePt t="95462" x="1474788" y="4035425"/>
          <p14:tracePt t="95476" x="1466850" y="4043363"/>
          <p14:tracePt t="95498" x="1458913" y="4043363"/>
          <p14:tracePt t="95520" x="1450975" y="4043363"/>
          <p14:tracePt t="95524" x="1450975" y="4051300"/>
          <p14:tracePt t="95536" x="1443038" y="4051300"/>
          <p14:tracePt t="95548" x="1435100" y="4059238"/>
          <p14:tracePt t="95560" x="1427163" y="4059238"/>
          <p14:tracePt t="95566" x="1427163" y="4067175"/>
          <p14:tracePt t="95570" x="1419225" y="4067175"/>
          <p14:tracePt t="95576" x="1411288" y="4067175"/>
          <p14:tracePt t="95582" x="1411288" y="4075113"/>
          <p14:tracePt t="95584" x="1403350" y="4075113"/>
          <p14:tracePt t="95591" x="1395413" y="4075113"/>
          <p14:tracePt t="95594" x="1395413" y="4083050"/>
          <p14:tracePt t="95596" x="1387475" y="4083050"/>
          <p14:tracePt t="95603" x="1379538" y="4083050"/>
          <p14:tracePt t="95606" x="1379538" y="4090988"/>
          <p14:tracePt t="95608" x="1371600" y="4090988"/>
          <p14:tracePt t="95614" x="1363663" y="4090988"/>
          <p14:tracePt t="95620" x="1363663" y="4098925"/>
          <p14:tracePt t="95622" x="1355725" y="4098925"/>
          <p14:tracePt t="95630" x="1347788" y="4098925"/>
          <p14:tracePt t="95634" x="1347788" y="4106863"/>
          <p14:tracePt t="95640" x="1339850" y="4106863"/>
          <p14:tracePt t="95653" x="1339850" y="4114800"/>
          <p14:tracePt t="95655" x="1331913" y="4114800"/>
          <p14:tracePt t="95666" x="1331913" y="4122738"/>
          <p14:tracePt t="95670" x="1323975" y="4122738"/>
          <p14:tracePt t="95676" x="1323975" y="4130675"/>
          <p14:tracePt t="95678" x="1316038" y="4130675"/>
          <p14:tracePt t="95687" x="1316038" y="4138613"/>
          <p14:tracePt t="95689" x="1308100" y="4138613"/>
          <p14:tracePt t="95696" x="1308100" y="4146550"/>
          <p14:tracePt t="95700" x="1300163" y="4146550"/>
          <p14:tracePt t="95712" x="1300163" y="4154488"/>
          <p14:tracePt t="95716" x="1292225" y="4154488"/>
          <p14:tracePt t="95733" x="1292225" y="4162425"/>
          <p14:tracePt t="95756" x="1284288" y="4170363"/>
          <p14:tracePt t="95768" x="1284288" y="4178300"/>
          <p14:tracePt t="95782" x="1284288" y="4186238"/>
          <p14:tracePt t="95804" x="1284288" y="4194175"/>
          <p14:tracePt t="95820" x="1284288" y="4202113"/>
          <p14:tracePt t="95834" x="1284288" y="4210050"/>
          <p14:tracePt t="95856" x="1284288" y="4217988"/>
          <p14:tracePt t="95862" x="1292225" y="4217988"/>
          <p14:tracePt t="95866" x="1292225" y="4225925"/>
          <p14:tracePt t="95874" x="1292225" y="4233863"/>
          <p14:tracePt t="95880" x="1292225" y="4241800"/>
          <p14:tracePt t="95882" x="1300163" y="4241800"/>
          <p14:tracePt t="95888" x="1300163" y="4249738"/>
          <p14:tracePt t="95896" x="1300163" y="4257675"/>
          <p14:tracePt t="95898" x="1308100" y="4257675"/>
          <p14:tracePt t="95903" x="1308100" y="4265613"/>
          <p14:tracePt t="95912" x="1316038" y="4273550"/>
          <p14:tracePt t="95921" x="1316038" y="4281488"/>
          <p14:tracePt t="95926" x="1323975" y="4281488"/>
          <p14:tracePt t="95928" x="1323975" y="4291013"/>
          <p14:tracePt t="95937" x="1323975" y="4298950"/>
          <p14:tracePt t="95938" x="1331913" y="4298950"/>
          <p14:tracePt t="95945" x="1331913" y="4306888"/>
          <p14:tracePt t="95948" x="1339850" y="4306888"/>
          <p14:tracePt t="95953" x="1339850" y="4314825"/>
          <p14:tracePt t="95973" x="1371600" y="4338638"/>
          <p14:tracePt t="95976" x="1379538" y="4338638"/>
          <p14:tracePt t="95978" x="1387475" y="4346575"/>
          <p14:tracePt t="95982" x="1395413" y="4346575"/>
          <p14:tracePt t="95984" x="1403350" y="4354513"/>
          <p14:tracePt t="95989" x="1411288" y="4354513"/>
          <p14:tracePt t="95993" x="1427163" y="4362450"/>
          <p14:tracePt t="95994" x="1435100" y="4362450"/>
          <p14:tracePt t="95996" x="1443038" y="4370388"/>
          <p14:tracePt t="96000" x="1450975" y="4370388"/>
          <p14:tracePt t="96003" x="1458913" y="4370388"/>
          <p14:tracePt t="96005" x="1466850" y="4378325"/>
          <p14:tracePt t="96007" x="1474788" y="4378325"/>
          <p14:tracePt t="96008" x="1490663" y="4386263"/>
          <p14:tracePt t="96010" x="1498600" y="4386263"/>
          <p14:tracePt t="96012" x="1506538" y="4386263"/>
          <p14:tracePt t="96014" x="1522413" y="4394200"/>
          <p14:tracePt t="96021" x="1546225" y="4394200"/>
          <p14:tracePt t="96025" x="1562100" y="4402138"/>
          <p14:tracePt t="96027" x="1579563" y="4402138"/>
          <p14:tracePt t="96028" x="1587500" y="4410075"/>
          <p14:tracePt t="96030" x="1595438" y="4410075"/>
          <p14:tracePt t="96032" x="1603375" y="4410075"/>
          <p14:tracePt t="96035" x="1619250" y="4410075"/>
          <p14:tracePt t="96037" x="1627188" y="4418013"/>
          <p14:tracePt t="96041" x="1651000" y="4418013"/>
          <p14:tracePt t="96043" x="1658938" y="4418013"/>
          <p14:tracePt t="96044" x="1666875" y="4418013"/>
          <p14:tracePt t="96046" x="1682750" y="4425950"/>
          <p14:tracePt t="96048" x="1690688" y="4425950"/>
          <p14:tracePt t="96050" x="1698625" y="4425950"/>
          <p14:tracePt t="96053" x="1714500" y="4433888"/>
          <p14:tracePt t="96057" x="1730375" y="4433888"/>
          <p14:tracePt t="96059" x="1746250" y="4433888"/>
          <p14:tracePt t="96060" x="1754188" y="4441825"/>
          <p14:tracePt t="96062" x="1762125" y="4441825"/>
          <p14:tracePt t="96064" x="1770063" y="4441825"/>
          <p14:tracePt t="96066" x="1785938" y="4441825"/>
          <p14:tracePt t="96070" x="1793875" y="4441825"/>
          <p14:tracePt t="96075" x="1825625" y="4449763"/>
          <p14:tracePt t="96076" x="1833563" y="4449763"/>
          <p14:tracePt t="96078" x="1841500" y="4449763"/>
          <p14:tracePt t="96080" x="1849438" y="4449763"/>
          <p14:tracePt t="96082" x="1865313" y="4457700"/>
          <p14:tracePt t="96084" x="1873250" y="4457700"/>
          <p14:tracePt t="96087" x="1881188" y="4457700"/>
          <p14:tracePt t="96089" x="1889125" y="4457700"/>
          <p14:tracePt t="96091" x="1897063" y="4457700"/>
          <p14:tracePt t="96093" x="1905000" y="4457700"/>
          <p14:tracePt t="96094" x="1912938" y="4457700"/>
          <p14:tracePt t="96096" x="1922463" y="4457700"/>
          <p14:tracePt t="96098" x="1930400" y="4465638"/>
          <p14:tracePt t="96100" x="1938338" y="4465638"/>
          <p14:tracePt t="96104" x="1946275" y="4465638"/>
          <p14:tracePt t="96106" x="1954213" y="4465638"/>
          <p14:tracePt t="96107" x="1962150" y="4465638"/>
          <p14:tracePt t="96108" x="1970088" y="4465638"/>
          <p14:tracePt t="96110" x="1978025" y="4465638"/>
          <p14:tracePt t="96112" x="1985963" y="4465638"/>
          <p14:tracePt t="96114" x="1993900" y="4465638"/>
          <p14:tracePt t="96116" x="2001838" y="4465638"/>
          <p14:tracePt t="96121" x="2017713" y="4465638"/>
          <p14:tracePt t="96122" x="2025650" y="4465638"/>
          <p14:tracePt t="96124" x="2033588" y="4465638"/>
          <p14:tracePt t="96126" x="2041525" y="4465638"/>
          <p14:tracePt t="96128" x="2049463" y="4465638"/>
          <p14:tracePt t="96130" x="2057400" y="4465638"/>
          <p14:tracePt t="96132" x="2065338" y="4465638"/>
          <p14:tracePt t="96134" x="2073275" y="4465638"/>
          <p14:tracePt t="96137" x="2081213" y="4465638"/>
          <p14:tracePt t="96138" x="2097088" y="4465638"/>
          <p14:tracePt t="96140" x="2105025" y="4473575"/>
          <p14:tracePt t="96142" x="2112963" y="4473575"/>
          <p14:tracePt t="96144" x="2120900" y="4473575"/>
          <p14:tracePt t="96146" x="2128838" y="4473575"/>
          <p14:tracePt t="96148" x="2144713" y="4473575"/>
          <p14:tracePt t="96150" x="2152650" y="4473575"/>
          <p14:tracePt t="96153" x="2160588" y="4473575"/>
          <p14:tracePt t="96155" x="2168525" y="4473575"/>
          <p14:tracePt t="96156" x="2176463" y="4473575"/>
          <p14:tracePt t="96158" x="2192338" y="4473575"/>
          <p14:tracePt t="96160" x="2200275" y="4473575"/>
          <p14:tracePt t="96162" x="2208213" y="4473575"/>
          <p14:tracePt t="96164" x="2216150" y="4473575"/>
          <p14:tracePt t="96166" x="2232025" y="4473575"/>
          <p14:tracePt t="96170" x="2239963" y="4481513"/>
          <p14:tracePt t="96171" x="2247900" y="4481513"/>
          <p14:tracePt t="96172" x="2255838" y="4481513"/>
          <p14:tracePt t="96174" x="2273300" y="4481513"/>
          <p14:tracePt t="96176" x="2281238" y="4481513"/>
          <p14:tracePt t="96178" x="2289175" y="4481513"/>
          <p14:tracePt t="96180" x="2297113" y="4481513"/>
          <p14:tracePt t="96182" x="2312988" y="4481513"/>
          <p14:tracePt t="96184" x="2328863" y="4481513"/>
          <p14:tracePt t="96187" x="2336800" y="4481513"/>
          <p14:tracePt t="96188" x="2344738" y="4481513"/>
          <p14:tracePt t="96190" x="2352675" y="4481513"/>
          <p14:tracePt t="96192" x="2360613" y="4481513"/>
          <p14:tracePt t="96194" x="2376488" y="4481513"/>
          <p14:tracePt t="96196" x="2384425" y="4489450"/>
          <p14:tracePt t="96198" x="2392363" y="4489450"/>
          <p14:tracePt t="96200" x="2400300" y="4489450"/>
          <p14:tracePt t="96203" x="2416175" y="4489450"/>
          <p14:tracePt t="96205" x="2424113" y="4489450"/>
          <p14:tracePt t="96206" x="2432050" y="4489450"/>
          <p14:tracePt t="96208" x="2447925" y="4489450"/>
          <p14:tracePt t="96210" x="2455863" y="4489450"/>
          <p14:tracePt t="96212" x="2463800" y="4489450"/>
          <p14:tracePt t="96214" x="2479675" y="4489450"/>
          <p14:tracePt t="96216" x="2487613" y="4489450"/>
          <p14:tracePt t="96220" x="2511425" y="4497388"/>
          <p14:tracePt t="96222" x="2519363" y="4497388"/>
          <p14:tracePt t="96224" x="2527300" y="4497388"/>
          <p14:tracePt t="96226" x="2543175" y="4497388"/>
          <p14:tracePt t="96228" x="2551113" y="4497388"/>
          <p14:tracePt t="96230" x="2559050" y="4497388"/>
          <p14:tracePt t="96232" x="2574925" y="4505325"/>
          <p14:tracePt t="96234" x="2582863" y="4505325"/>
          <p14:tracePt t="96237" x="2590800" y="4505325"/>
          <p14:tracePt t="96239" x="2606675" y="4505325"/>
          <p14:tracePt t="96240" x="2616200" y="4505325"/>
          <p14:tracePt t="96242" x="2632075" y="4505325"/>
          <p14:tracePt t="96245" x="2640013" y="4513263"/>
          <p14:tracePt t="96246" x="2647950" y="4513263"/>
          <p14:tracePt t="96248" x="2663825" y="4513263"/>
          <p14:tracePt t="96250" x="2671763" y="4513263"/>
          <p14:tracePt t="96253" x="2687638" y="4513263"/>
          <p14:tracePt t="96255" x="2695575" y="4513263"/>
          <p14:tracePt t="96257" x="2703513" y="4521200"/>
          <p14:tracePt t="96258" x="2711450" y="4521200"/>
          <p14:tracePt t="96260" x="2727325" y="4521200"/>
          <p14:tracePt t="96262" x="2735263" y="4521200"/>
          <p14:tracePt t="96264" x="2751138" y="4529138"/>
          <p14:tracePt t="96266" x="2759075" y="4529138"/>
          <p14:tracePt t="96268" x="2767013" y="4529138"/>
          <p14:tracePt t="96270" x="2782888" y="4529138"/>
          <p14:tracePt t="96272" x="2790825" y="4537075"/>
          <p14:tracePt t="96274" x="2798763" y="4537075"/>
          <p14:tracePt t="96276" x="2806700" y="4537075"/>
          <p14:tracePt t="96278" x="2822575" y="4537075"/>
          <p14:tracePt t="96280" x="2830513" y="4537075"/>
          <p14:tracePt t="96282" x="2838450" y="4537075"/>
          <p14:tracePt t="96284" x="2846388" y="4545013"/>
          <p14:tracePt t="96286" x="2862263" y="4545013"/>
          <p14:tracePt t="96288" x="2870200" y="4545013"/>
          <p14:tracePt t="96290" x="2878138" y="4545013"/>
          <p14:tracePt t="96292" x="2886075" y="4545013"/>
          <p14:tracePt t="96294" x="2894013" y="4545013"/>
          <p14:tracePt t="96296" x="2909888" y="4552950"/>
          <p14:tracePt t="96298" x="2917825" y="4552950"/>
          <p14:tracePt t="96300" x="2925763" y="4552950"/>
          <p14:tracePt t="96302" x="2941638" y="4552950"/>
          <p14:tracePt t="96304" x="2949575" y="4552950"/>
          <p14:tracePt t="96306" x="2957513" y="4552950"/>
          <p14:tracePt t="96308" x="2974975" y="4552950"/>
          <p14:tracePt t="96310" x="2982913" y="4552950"/>
          <p14:tracePt t="96312" x="2990850" y="4560888"/>
          <p14:tracePt t="96314" x="3006725" y="4560888"/>
          <p14:tracePt t="96316" x="3014663" y="4560888"/>
          <p14:tracePt t="96318" x="3030538" y="4560888"/>
          <p14:tracePt t="96320" x="3046413" y="4560888"/>
          <p14:tracePt t="96322" x="3054350" y="4560888"/>
          <p14:tracePt t="96324" x="3062288" y="4560888"/>
          <p14:tracePt t="96326" x="3078163" y="4560888"/>
          <p14:tracePt t="96328" x="3086100" y="4568825"/>
          <p14:tracePt t="96330" x="3101975" y="4568825"/>
          <p14:tracePt t="96332" x="3109913" y="4568825"/>
          <p14:tracePt t="96334" x="3117850" y="4568825"/>
          <p14:tracePt t="96336" x="3133725" y="4568825"/>
          <p14:tracePt t="96338" x="3141663" y="4568825"/>
          <p14:tracePt t="96340" x="3157538" y="4568825"/>
          <p14:tracePt t="96342" x="3165475" y="4576763"/>
          <p14:tracePt t="96344" x="3181350" y="4576763"/>
          <p14:tracePt t="96346" x="3197225" y="4576763"/>
          <p14:tracePt t="96348" x="3213100" y="4576763"/>
          <p14:tracePt t="96350" x="3221038" y="4576763"/>
          <p14:tracePt t="96352" x="3236913" y="4584700"/>
          <p14:tracePt t="96354" x="3252788" y="4584700"/>
          <p14:tracePt t="96356" x="3260725" y="4584700"/>
          <p14:tracePt t="96358" x="3276600" y="4584700"/>
          <p14:tracePt t="96360" x="3292475" y="4584700"/>
          <p14:tracePt t="96362" x="3308350" y="4584700"/>
          <p14:tracePt t="96364" x="3317875" y="4584700"/>
          <p14:tracePt t="96366" x="3333750" y="4584700"/>
          <p14:tracePt t="96368" x="3349625" y="4584700"/>
          <p14:tracePt t="96370" x="3357563" y="4584700"/>
          <p14:tracePt t="96372" x="3373438" y="4592638"/>
          <p14:tracePt t="96374" x="3389313" y="4592638"/>
          <p14:tracePt t="96376" x="3397250" y="4592638"/>
          <p14:tracePt t="96378" x="3413125" y="4592638"/>
          <p14:tracePt t="96380" x="3429000" y="4592638"/>
          <p14:tracePt t="96382" x="3436938" y="4592638"/>
          <p14:tracePt t="96384" x="3452813" y="4592638"/>
          <p14:tracePt t="96386" x="3460750" y="4592638"/>
          <p14:tracePt t="96388" x="3476625" y="4592638"/>
          <p14:tracePt t="96390" x="3484563" y="4592638"/>
          <p14:tracePt t="96392" x="3492500" y="4600575"/>
          <p14:tracePt t="96394" x="3508375" y="4600575"/>
          <p14:tracePt t="96396" x="3516313" y="4600575"/>
          <p14:tracePt t="96398" x="3524250" y="4600575"/>
          <p14:tracePt t="96400" x="3540125" y="4600575"/>
          <p14:tracePt t="96402" x="3548063" y="4600575"/>
          <p14:tracePt t="96404" x="3556000" y="4600575"/>
          <p14:tracePt t="96406" x="3563938" y="4608513"/>
          <p14:tracePt t="96408" x="3571875" y="4608513"/>
          <p14:tracePt t="96410" x="3587750" y="4608513"/>
          <p14:tracePt t="96412" x="3595688" y="4608513"/>
          <p14:tracePt t="96414" x="3603625" y="4608513"/>
          <p14:tracePt t="96416" x="3611563" y="4608513"/>
          <p14:tracePt t="96418" x="3619500" y="4608513"/>
          <p14:tracePt t="96420" x="3635375" y="4616450"/>
          <p14:tracePt t="96422" x="3643313" y="4616450"/>
          <p14:tracePt t="96424" x="3651250" y="4616450"/>
          <p14:tracePt t="96426" x="3660775" y="4616450"/>
          <p14:tracePt t="96428" x="3676650" y="4616450"/>
          <p14:tracePt t="96430" x="3684588" y="4616450"/>
          <p14:tracePt t="96432" x="3692525" y="4616450"/>
          <p14:tracePt t="96434" x="3708400" y="4616450"/>
          <p14:tracePt t="96436" x="3716338" y="4616450"/>
          <p14:tracePt t="96438" x="3724275" y="4616450"/>
          <p14:tracePt t="96440" x="3740150" y="4616450"/>
          <p14:tracePt t="96442" x="3748088" y="4616450"/>
          <p14:tracePt t="96444" x="3756025" y="4616450"/>
          <p14:tracePt t="96446" x="3771900" y="4616450"/>
          <p14:tracePt t="96448" x="3779838" y="4616450"/>
          <p14:tracePt t="96450" x="3795713" y="4616450"/>
          <p14:tracePt t="96452" x="3803650" y="4616450"/>
          <p14:tracePt t="96454" x="3819525" y="4616450"/>
          <p14:tracePt t="96456" x="3835400" y="4616450"/>
          <p14:tracePt t="96458" x="3843338" y="4616450"/>
          <p14:tracePt t="96460" x="3851275" y="4616450"/>
          <p14:tracePt t="96462" x="3867150" y="4616450"/>
          <p14:tracePt t="96464" x="3875088" y="4616450"/>
          <p14:tracePt t="96466" x="3890963" y="4616450"/>
          <p14:tracePt t="96468" x="3906838" y="4616450"/>
          <p14:tracePt t="96470" x="3922713" y="4616450"/>
          <p14:tracePt t="96472" x="3930650" y="4616450"/>
          <p14:tracePt t="96474" x="3946525" y="4616450"/>
          <p14:tracePt t="96476" x="3962400" y="4616450"/>
          <p14:tracePt t="96478" x="3970338" y="4616450"/>
          <p14:tracePt t="96480" x="3986213" y="4616450"/>
          <p14:tracePt t="96482" x="4002088" y="4616450"/>
          <p14:tracePt t="96484" x="4019550" y="4616450"/>
          <p14:tracePt t="96486" x="4035425" y="4616450"/>
          <p14:tracePt t="96488" x="4051300" y="4616450"/>
          <p14:tracePt t="96490" x="4075113" y="4616450"/>
          <p14:tracePt t="96492" x="4083050" y="4616450"/>
          <p14:tracePt t="96494" x="4098925" y="4616450"/>
          <p14:tracePt t="96496" x="4114800" y="4616450"/>
          <p14:tracePt t="96498" x="4122738" y="4616450"/>
          <p14:tracePt t="96500" x="4138613" y="4616450"/>
          <p14:tracePt t="96502" x="4154488" y="4616450"/>
          <p14:tracePt t="96504" x="4162425" y="4616450"/>
          <p14:tracePt t="96506" x="4178300" y="4616450"/>
          <p14:tracePt t="96508" x="4194175" y="4616450"/>
          <p14:tracePt t="96510" x="4210050" y="4616450"/>
          <p14:tracePt t="96512" x="4217988" y="4616450"/>
          <p14:tracePt t="96514" x="4233863" y="4616450"/>
          <p14:tracePt t="96516" x="4249738" y="4616450"/>
          <p14:tracePt t="96518" x="4257675" y="4624388"/>
          <p14:tracePt t="96520" x="4273550" y="4624388"/>
          <p14:tracePt t="96522" x="4289425" y="4624388"/>
          <p14:tracePt t="96524" x="4305300" y="4624388"/>
          <p14:tracePt t="96526" x="4313238" y="4624388"/>
          <p14:tracePt t="96528" x="4329113" y="4624388"/>
          <p14:tracePt t="96530" x="4344988" y="4624388"/>
          <p14:tracePt t="96532" x="4352925" y="4624388"/>
          <p14:tracePt t="96534" x="4370388" y="4624388"/>
          <p14:tracePt t="96536" x="4386263" y="4633913"/>
          <p14:tracePt t="96538" x="4394200" y="4633913"/>
          <p14:tracePt t="96540" x="4410075" y="4633913"/>
          <p14:tracePt t="96542" x="4425950" y="4633913"/>
          <p14:tracePt t="96544" x="4441825" y="4641850"/>
          <p14:tracePt t="96546" x="4449763" y="4641850"/>
          <p14:tracePt t="96548" x="4465638" y="4641850"/>
          <p14:tracePt t="96550" x="4473575" y="4641850"/>
          <p14:tracePt t="96552" x="4489450" y="4641850"/>
          <p14:tracePt t="96554" x="4505325" y="4641850"/>
          <p14:tracePt t="96556" x="4513263" y="4641850"/>
          <p14:tracePt t="96558" x="4529138" y="4641850"/>
          <p14:tracePt t="96560" x="4537075" y="4641850"/>
          <p14:tracePt t="96562" x="4552950" y="4649788"/>
          <p14:tracePt t="96564" x="4560888" y="4649788"/>
          <p14:tracePt t="96566" x="4576763" y="4649788"/>
          <p14:tracePt t="96568" x="4584700" y="4649788"/>
          <p14:tracePt t="96570" x="4600575" y="4649788"/>
          <p14:tracePt t="96572" x="4616450" y="4649788"/>
          <p14:tracePt t="96574" x="4624388" y="4649788"/>
          <p14:tracePt t="96576" x="4640263" y="4649788"/>
          <p14:tracePt t="96578" x="4648200" y="4649788"/>
          <p14:tracePt t="96580" x="4664075" y="4649788"/>
          <p14:tracePt t="96582" x="4679950" y="4649788"/>
          <p14:tracePt t="96584" x="4687888" y="4649788"/>
          <p14:tracePt t="96586" x="4705350" y="4649788"/>
          <p14:tracePt t="96588" x="4721225" y="4649788"/>
          <p14:tracePt t="96590" x="4737100" y="4649788"/>
          <p14:tracePt t="96592" x="4752975" y="4649788"/>
          <p14:tracePt t="96594" x="4768850" y="4649788"/>
          <p14:tracePt t="96596" x="4784725" y="4649788"/>
          <p14:tracePt t="96598" x="4800600" y="4649788"/>
          <p14:tracePt t="96600" x="4816475" y="4649788"/>
          <p14:tracePt t="96602" x="4832350" y="4641850"/>
          <p14:tracePt t="96604" x="4848225" y="4641850"/>
          <p14:tracePt t="96606" x="4864100" y="4641850"/>
          <p14:tracePt t="96608" x="4879975" y="4641850"/>
          <p14:tracePt t="96610" x="4895850" y="4641850"/>
          <p14:tracePt t="96612" x="4919663" y="4641850"/>
          <p14:tracePt t="96614" x="4935538" y="4641850"/>
          <p14:tracePt t="96616" x="4951413" y="4641850"/>
          <p14:tracePt t="96618" x="4975225" y="4641850"/>
          <p14:tracePt t="96620" x="4991100" y="4641850"/>
          <p14:tracePt t="96622" x="5006975" y="4641850"/>
          <p14:tracePt t="96624" x="5030788" y="4641850"/>
          <p14:tracePt t="96626" x="5056188" y="4641850"/>
          <p14:tracePt t="96628" x="5072063" y="4641850"/>
          <p14:tracePt t="96630" x="5087938" y="4641850"/>
          <p14:tracePt t="96632" x="5111750" y="4641850"/>
          <p14:tracePt t="96634" x="5127625" y="4641850"/>
          <p14:tracePt t="96636" x="5143500" y="4641850"/>
          <p14:tracePt t="96638" x="5167313" y="4641850"/>
          <p14:tracePt t="96640" x="5183188" y="4641850"/>
          <p14:tracePt t="96642" x="5199063" y="4641850"/>
          <p14:tracePt t="96644" x="5214938" y="4641850"/>
          <p14:tracePt t="96646" x="5230813" y="4641850"/>
          <p14:tracePt t="96648" x="5246688" y="4641850"/>
          <p14:tracePt t="96650" x="5262563" y="4641850"/>
          <p14:tracePt t="96652" x="5278438" y="4641850"/>
          <p14:tracePt t="96654" x="5286375" y="4641850"/>
          <p14:tracePt t="96656" x="5302250" y="4641850"/>
          <p14:tracePt t="96658" x="5318125" y="4641850"/>
          <p14:tracePt t="96660" x="5334000" y="4641850"/>
          <p14:tracePt t="96662" x="5341938" y="4649788"/>
          <p14:tracePt t="96664" x="5349875" y="4649788"/>
          <p14:tracePt t="96666" x="5365750" y="4649788"/>
          <p14:tracePt t="96668" x="5373688" y="4649788"/>
          <p14:tracePt t="96670" x="5381625" y="4649788"/>
          <p14:tracePt t="96672" x="5389563" y="4649788"/>
          <p14:tracePt t="96674" x="5407025" y="4649788"/>
          <p14:tracePt t="96676" x="5414963" y="4649788"/>
          <p14:tracePt t="96678" x="5422900" y="4649788"/>
          <p14:tracePt t="96680" x="5430838" y="4649788"/>
          <p14:tracePt t="96682" x="5438775" y="4657725"/>
          <p14:tracePt t="96684" x="5446713" y="4657725"/>
          <p14:tracePt t="96686" x="5454650" y="4657725"/>
          <p14:tracePt t="96688" x="5462588" y="4657725"/>
          <p14:tracePt t="96692" x="5470525" y="4657725"/>
          <p14:tracePt t="96694" x="5478463" y="4657725"/>
          <p14:tracePt t="96696" x="5486400" y="4657725"/>
          <p14:tracePt t="96700" x="5494338" y="4657725"/>
          <p14:tracePt t="96704" x="5502275" y="4657725"/>
          <p14:tracePt t="96706" x="5510213" y="4657725"/>
          <p14:tracePt t="96712" x="5518150" y="4657725"/>
          <p14:tracePt t="96716" x="5526088" y="4657725"/>
          <p14:tracePt t="96724" x="5534025" y="4657725"/>
          <p14:tracePt t="96750" x="5534025" y="4649788"/>
          <p14:tracePt t="96753" x="5541963" y="4649788"/>
          <p14:tracePt t="96760" x="5541963" y="4641850"/>
          <p14:tracePt t="96763" x="5549900" y="4641850"/>
          <p14:tracePt t="96766" x="5549900" y="4633913"/>
          <p14:tracePt t="96771" x="5557838" y="4624388"/>
          <p14:tracePt t="96774" x="5557838" y="4616450"/>
          <p14:tracePt t="96778" x="5565775" y="4608513"/>
          <p14:tracePt t="96782" x="5573713" y="4600575"/>
          <p14:tracePt t="96786" x="5573713" y="4592638"/>
          <p14:tracePt t="96791" x="5581650" y="4584700"/>
          <p14:tracePt t="96793" x="5581650" y="4576763"/>
          <p14:tracePt t="96794" x="5589588" y="4576763"/>
          <p14:tracePt t="96796" x="5589588" y="4568825"/>
          <p14:tracePt t="96798" x="5597525" y="4560888"/>
          <p14:tracePt t="96803" x="5597525" y="4552950"/>
          <p14:tracePt t="96808" x="5605463" y="4545013"/>
          <p14:tracePt t="96809" x="5613400" y="4537075"/>
          <p14:tracePt t="96810" x="5613400" y="4529138"/>
          <p14:tracePt t="96814" x="5621338" y="4521200"/>
          <p14:tracePt t="96820" x="5629275" y="4513263"/>
          <p14:tracePt t="96825" x="5637213" y="4497388"/>
          <p14:tracePt t="96828" x="5637213" y="4489450"/>
          <p14:tracePt t="96832" x="5645150" y="4481513"/>
          <p14:tracePt t="96837" x="5645150" y="4473575"/>
          <p14:tracePt t="96840" x="5653088" y="4465638"/>
          <p14:tracePt t="96844" x="5653088" y="4457700"/>
          <p14:tracePt t="96848" x="5661025" y="4457700"/>
          <p14:tracePt t="96850" x="5661025" y="4449763"/>
          <p14:tracePt t="96856" x="5661025" y="4441825"/>
          <p14:tracePt t="96860" x="5668963" y="4433888"/>
          <p14:tracePt t="96871" x="5668963" y="4425950"/>
          <p14:tracePt t="96874" x="5676900" y="4418013"/>
          <p14:tracePt t="96880" x="5676900" y="4410075"/>
          <p14:tracePt t="96884" x="5684838" y="4410075"/>
          <p14:tracePt t="96887" x="5684838" y="4402138"/>
          <p14:tracePt t="96890" x="5684838" y="4394200"/>
          <p14:tracePt t="96894" x="5684838" y="4386263"/>
          <p14:tracePt t="96896" x="5692775" y="4386263"/>
          <p14:tracePt t="96898" x="5692775" y="4378325"/>
          <p14:tracePt t="96903" x="5692775" y="4370388"/>
          <p14:tracePt t="96905" x="5692775" y="4362450"/>
          <p14:tracePt t="96908" x="5700713" y="4354513"/>
          <p14:tracePt t="96912" x="5700713" y="4346575"/>
          <p14:tracePt t="96914" x="5700713" y="4338638"/>
          <p14:tracePt t="96920" x="5708650" y="4322763"/>
          <p14:tracePt t="96924" x="5708650" y="4314825"/>
          <p14:tracePt t="96928" x="5708650" y="4306888"/>
          <p14:tracePt t="96930" x="5708650" y="4298950"/>
          <p14:tracePt t="96935" x="5708650" y="4291013"/>
          <p14:tracePt t="96937" x="5716588" y="4291013"/>
          <p14:tracePt t="96939" x="5716588" y="4281488"/>
          <p14:tracePt t="96942" x="5716588" y="4273550"/>
          <p14:tracePt t="96946" x="5716588" y="4265613"/>
          <p14:tracePt t="96953" x="5716588" y="4257675"/>
          <p14:tracePt t="96972" x="5724525" y="4233863"/>
          <p14:tracePt t="96977" x="5724525" y="4225925"/>
          <p14:tracePt t="96982" x="5724525" y="4217988"/>
          <p14:tracePt t="96992" x="5724525" y="4210050"/>
          <p14:tracePt t="97703" x="5724525" y="4202113"/>
          <p14:tracePt t="98019" x="5724525" y="4194175"/>
          <p14:tracePt t="98022" x="5732463" y="4194175"/>
          <p14:tracePt t="98040" x="5732463" y="4186238"/>
          <p14:tracePt t="98070" x="5732463" y="4178300"/>
          <p14:tracePt t="98087" x="5740400" y="4170363"/>
          <p14:tracePt t="98104" x="5740400" y="4162425"/>
          <p14:tracePt t="98114" x="5749925" y="4162425"/>
          <p14:tracePt t="98119" x="5749925" y="4154488"/>
          <p14:tracePt t="98126" x="5757863" y="4154488"/>
          <p14:tracePt t="98128" x="5757863" y="4146550"/>
          <p14:tracePt t="98137" x="5765800" y="4146550"/>
          <p14:tracePt t="98138" x="5765800" y="4138613"/>
          <p14:tracePt t="98146" x="5773738" y="4138613"/>
          <p14:tracePt t="98148" x="5773738" y="4130675"/>
          <p14:tracePt t="98153" x="5781675" y="4130675"/>
          <p14:tracePt t="98156" x="5781675" y="4122738"/>
          <p14:tracePt t="98160" x="5789613" y="4122738"/>
          <p14:tracePt t="98166" x="5789613" y="4114800"/>
          <p14:tracePt t="98170" x="5797550" y="4114800"/>
          <p14:tracePt t="98943" x="5797550" y="4106863"/>
          <p14:tracePt t="98956" x="5797550" y="4098925"/>
          <p14:tracePt t="98961" x="5805488" y="4098925"/>
          <p14:tracePt t="98967" x="5805488" y="4090988"/>
          <p14:tracePt t="98976" x="5805488" y="4083050"/>
          <p14:tracePt t="98990" x="5805488" y="4075113"/>
          <p14:tracePt t="99004" x="5805488" y="4067175"/>
          <p14:tracePt t="99016" x="5805488" y="4059238"/>
          <p14:tracePt t="99026" x="5805488" y="4051300"/>
          <p14:tracePt t="99030" x="5797550" y="4051300"/>
          <p14:tracePt t="99037" x="5797550" y="4043363"/>
          <p14:tracePt t="99069" x="5797550" y="4035425"/>
          <p14:tracePt t="99167" x="5789613" y="4035425"/>
          <p14:tracePt t="99172" x="5789613" y="4027488"/>
          <p14:tracePt t="99182" x="5781675" y="4027488"/>
          <p14:tracePt t="99190" x="5773738" y="4019550"/>
          <p14:tracePt t="99200" x="5765800" y="4019550"/>
          <p14:tracePt t="99203" x="5765800" y="4011613"/>
          <p14:tracePt t="99205" x="5757863" y="4011613"/>
          <p14:tracePt t="99208" x="5749925" y="4011613"/>
          <p14:tracePt t="99214" x="5740400" y="4003675"/>
          <p14:tracePt t="99219" x="5732463" y="4003675"/>
          <p14:tracePt t="99222" x="5724525" y="4003675"/>
          <p14:tracePt t="99227" x="5716588" y="3995738"/>
          <p14:tracePt t="99228" x="5708650" y="3995738"/>
          <p14:tracePt t="99232" x="5700713" y="3995738"/>
          <p14:tracePt t="99236" x="5692775" y="3987800"/>
          <p14:tracePt t="99239" x="5684838" y="3987800"/>
          <p14:tracePt t="99242" x="5676900" y="3987800"/>
          <p14:tracePt t="99247" x="5668963" y="3979863"/>
          <p14:tracePt t="99248" x="5661025" y="3979863"/>
          <p14:tracePt t="99250" x="5653088" y="3979863"/>
          <p14:tracePt t="99254" x="5645150" y="3979863"/>
          <p14:tracePt t="99256" x="5637213" y="3971925"/>
          <p14:tracePt t="99260" x="5629275" y="3971925"/>
          <p14:tracePt t="99262" x="5621338" y="3971925"/>
          <p14:tracePt t="99267" x="5613400" y="3963988"/>
          <p14:tracePt t="99273" x="5605463" y="3963988"/>
          <p14:tracePt t="99274" x="5597525" y="3963988"/>
          <p14:tracePt t="99278" x="5589588" y="3963988"/>
          <p14:tracePt t="99282" x="5581650" y="3956050"/>
          <p14:tracePt t="99286" x="5573713" y="3956050"/>
          <p14:tracePt t="99290" x="5565775" y="3956050"/>
          <p14:tracePt t="99296" x="5557838" y="3956050"/>
          <p14:tracePt t="99298" x="5557838" y="3948113"/>
          <p14:tracePt t="99303" x="5549900" y="3948113"/>
          <p14:tracePt t="99310" x="5541963" y="3948113"/>
          <p14:tracePt t="99321" x="5534025" y="3938588"/>
          <p14:tracePt t="99327" x="5526088" y="3938588"/>
          <p14:tracePt t="99337" x="5518150" y="3938588"/>
          <p14:tracePt t="99338" x="5518150" y="3930650"/>
          <p14:tracePt t="99344" x="5510213" y="3930650"/>
          <p14:tracePt t="99350" x="5502275" y="3930650"/>
          <p14:tracePt t="99353" x="5502275" y="3922713"/>
          <p14:tracePt t="99356" x="5494338" y="3922713"/>
          <p14:tracePt t="99360" x="5486400" y="3922713"/>
          <p14:tracePt t="99367" x="5478463" y="3922713"/>
          <p14:tracePt t="99371" x="5470525" y="3914775"/>
          <p14:tracePt t="99376" x="5462588" y="3914775"/>
          <p14:tracePt t="99380" x="5454650" y="3914775"/>
          <p14:tracePt t="99388" x="5446713" y="3914775"/>
          <p14:tracePt t="99390" x="5438775" y="3914775"/>
          <p14:tracePt t="99398" x="5430838" y="3914775"/>
          <p14:tracePt t="99410" x="5422900" y="3914775"/>
          <p14:tracePt t="99428" x="5414963" y="3914775"/>
          <p14:tracePt t="99445" x="5407025" y="3906838"/>
          <p14:tracePt t="99453" x="5397500" y="3906838"/>
          <p14:tracePt t="99456" x="5389563" y="3906838"/>
          <p14:tracePt t="99458" x="5381625" y="3906838"/>
          <p14:tracePt t="99463" x="5373688" y="3898900"/>
          <p14:tracePt t="99464" x="5365750" y="3898900"/>
          <p14:tracePt t="99466" x="5357813" y="3898900"/>
          <p14:tracePt t="99470" x="5349875" y="3898900"/>
          <p14:tracePt t="99472" x="5341938" y="3890963"/>
          <p14:tracePt t="99474" x="5334000" y="3890963"/>
          <p14:tracePt t="99476" x="5326063" y="3890963"/>
          <p14:tracePt t="99478" x="5318125" y="3890963"/>
          <p14:tracePt t="99480" x="5310188" y="3890963"/>
          <p14:tracePt t="99482" x="5302250" y="3883025"/>
          <p14:tracePt t="99485" x="5294313" y="3883025"/>
          <p14:tracePt t="99488" x="5286375" y="3883025"/>
          <p14:tracePt t="99490" x="5278438" y="3875088"/>
          <p14:tracePt t="99493" x="5270500" y="3875088"/>
          <p14:tracePt t="99494" x="5262563" y="3875088"/>
          <p14:tracePt t="99496" x="5254625" y="3867150"/>
          <p14:tracePt t="99498" x="5246688" y="3867150"/>
          <p14:tracePt t="99502" x="5238750" y="3859213"/>
          <p14:tracePt t="99504" x="5230813" y="3859213"/>
          <p14:tracePt t="99506" x="5222875" y="3859213"/>
          <p14:tracePt t="99510" x="5214938" y="3851275"/>
          <p14:tracePt t="99512" x="5207000" y="3851275"/>
          <p14:tracePt t="99514" x="5199063" y="3851275"/>
          <p14:tracePt t="99519" x="5191125" y="3843338"/>
          <p14:tracePt t="99520" x="5183188" y="3843338"/>
          <p14:tracePt t="99524" x="5175250" y="3843338"/>
          <p14:tracePt t="99527" x="5167313" y="3843338"/>
          <p14:tracePt t="99528" x="5167313" y="3835400"/>
          <p14:tracePt t="99530" x="5159375" y="3835400"/>
          <p14:tracePt t="99534" x="5151438" y="3835400"/>
          <p14:tracePt t="99536" x="5143500" y="3835400"/>
          <p14:tracePt t="99538" x="5143500" y="3827463"/>
          <p14:tracePt t="99540" x="5135563" y="3827463"/>
          <p14:tracePt t="99542" x="5127625" y="3827463"/>
          <p14:tracePt t="99547" x="5119688" y="3819525"/>
          <p14:tracePt t="99550" x="5111750" y="3819525"/>
          <p14:tracePt t="99552" x="5103813" y="3811588"/>
          <p14:tracePt t="99556" x="5095875" y="3811588"/>
          <p14:tracePt t="99559" x="5087938" y="3803650"/>
          <p14:tracePt t="99563" x="5080000" y="3795713"/>
          <p14:tracePt t="99568" x="5072063" y="3795713"/>
          <p14:tracePt t="99570" x="5072063" y="3787775"/>
          <p14:tracePt t="99572" x="5064125" y="3787775"/>
          <p14:tracePt t="99574" x="5056188" y="3779838"/>
          <p14:tracePt t="99578" x="5046663" y="3779838"/>
          <p14:tracePt t="99579" x="5046663" y="3771900"/>
          <p14:tracePt t="99582" x="5038725" y="3771900"/>
          <p14:tracePt t="99583" x="5038725" y="3763963"/>
          <p14:tracePt t="99587" x="5030788" y="3763963"/>
          <p14:tracePt t="99587" x="5030788" y="3756025"/>
          <p14:tracePt t="99589" x="5022850" y="3756025"/>
          <p14:tracePt t="99593" x="5014913" y="3748088"/>
          <p14:tracePt t="99597" x="5006975" y="3740150"/>
          <p14:tracePt t="99602" x="4999038" y="3740150"/>
          <p14:tracePt t="99603" x="4999038" y="3732213"/>
          <p14:tracePt t="99606" x="4991100" y="3732213"/>
          <p14:tracePt t="99607" x="4991100" y="3724275"/>
          <p14:tracePt t="99611" x="4991100" y="3716338"/>
          <p14:tracePt t="99613" x="4983163" y="3716338"/>
          <p14:tracePt t="99615" x="4983163" y="3708400"/>
          <p14:tracePt t="99620" x="4975225" y="3700463"/>
          <p14:tracePt t="99624" x="4975225" y="3692525"/>
          <p14:tracePt t="99627" x="4967288" y="3684588"/>
          <p14:tracePt t="99630" x="4967288" y="3676650"/>
          <p14:tracePt t="99632" x="4959350" y="3676650"/>
          <p14:tracePt t="99634" x="4959350" y="3668713"/>
          <p14:tracePt t="99638" x="4951413" y="3660775"/>
          <p14:tracePt t="99640" x="4951413" y="3652838"/>
          <p14:tracePt t="99644" x="4943475" y="3644900"/>
          <p14:tracePt t="99647" x="4943475" y="3636963"/>
          <p14:tracePt t="99649" x="4935538" y="3636963"/>
          <p14:tracePt t="99651" x="4935538" y="3629025"/>
          <p14:tracePt t="99655" x="4927600" y="3621088"/>
          <p14:tracePt t="99657" x="4927600" y="3613150"/>
          <p14:tracePt t="99658" x="4927600" y="3605213"/>
          <p14:tracePt t="99660" x="4919663" y="3605213"/>
          <p14:tracePt t="99662" x="4919663" y="3595688"/>
          <p14:tracePt t="99664" x="4919663" y="3587750"/>
          <p14:tracePt t="99666" x="4911725" y="3587750"/>
          <p14:tracePt t="99670" x="4911725" y="3571875"/>
          <p14:tracePt t="99672" x="4911725" y="3563938"/>
          <p14:tracePt t="99675" x="4903788" y="3563938"/>
          <p14:tracePt t="99676" x="4903788" y="3556000"/>
          <p14:tracePt t="99678" x="4903788" y="3548063"/>
          <p14:tracePt t="99680" x="4895850" y="3548063"/>
          <p14:tracePt t="99682" x="4895850" y="3540125"/>
          <p14:tracePt t="99684" x="4895850" y="3532188"/>
          <p14:tracePt t="99687" x="4887913" y="3524250"/>
          <p14:tracePt t="99690" x="4887913" y="3516313"/>
          <p14:tracePt t="99694" x="4879975" y="3508375"/>
          <p14:tracePt t="99698" x="4879975" y="3500438"/>
          <p14:tracePt t="99706" x="4872038" y="3492500"/>
          <p14:tracePt t="99708" x="4872038" y="3484563"/>
          <p14:tracePt t="99712" x="4864100" y="3484563"/>
          <p14:tracePt t="99722" x="4864100" y="3476625"/>
          <p14:tracePt t="99727" x="4856163" y="3476625"/>
          <p14:tracePt t="99758" x="4848225" y="3476625"/>
          <p14:tracePt t="99767" x="4840288" y="3484563"/>
          <p14:tracePt t="99772" x="4832350" y="3484563"/>
          <p14:tracePt t="99775" x="4824413" y="3492500"/>
          <p14:tracePt t="99778" x="4816475" y="3500438"/>
          <p14:tracePt t="99780" x="4808538" y="3500438"/>
          <p14:tracePt t="99782" x="4800600" y="3508375"/>
          <p14:tracePt t="99784" x="4792663" y="3516313"/>
          <p14:tracePt t="99787" x="4776788" y="3524250"/>
          <p14:tracePt t="99791" x="4768850" y="3532188"/>
          <p14:tracePt t="99793" x="4760913" y="3540125"/>
          <p14:tracePt t="99794" x="4752975" y="3548063"/>
          <p14:tracePt t="99796" x="4745038" y="3556000"/>
          <p14:tracePt t="99798" x="4737100" y="3556000"/>
          <p14:tracePt t="99800" x="4729163" y="3563938"/>
          <p14:tracePt t="99803" x="4721225" y="3571875"/>
          <p14:tracePt t="99809" x="4695825" y="3587750"/>
          <p14:tracePt t="99812" x="4687888" y="3587750"/>
          <p14:tracePt t="99814" x="4679950" y="3595688"/>
          <p14:tracePt t="99820" x="4672013" y="3595688"/>
          <p14:tracePt t="99823" x="4664075" y="3605213"/>
          <p14:tracePt t="99826" x="4648200" y="3613150"/>
          <p14:tracePt t="99830" x="4640263" y="3613150"/>
          <p14:tracePt t="99834" x="4632325" y="3621088"/>
          <p14:tracePt t="99840" x="4624388" y="3621088"/>
          <p14:tracePt t="99842" x="4624388" y="3629025"/>
          <p14:tracePt t="99847" x="4616450" y="3629025"/>
          <p14:tracePt t="99850" x="4608513" y="3636963"/>
          <p14:tracePt t="99856" x="4608513" y="3644900"/>
          <p14:tracePt t="99858" x="4600575" y="3644900"/>
          <p14:tracePt t="99864" x="4592638" y="3652838"/>
          <p14:tracePt t="99872" x="4584700" y="3660775"/>
          <p14:tracePt t="99878" x="4584700" y="3668713"/>
          <p14:tracePt t="99880" x="4576763" y="3668713"/>
          <p14:tracePt t="99885" x="4576763" y="3676650"/>
          <p14:tracePt t="99888" x="4568825" y="3676650"/>
          <p14:tracePt t="99892" x="4568825" y="3684588"/>
          <p14:tracePt t="99896" x="4568825" y="3692525"/>
          <p14:tracePt t="99898" x="4560888" y="3692525"/>
          <p14:tracePt t="99903" x="4560888" y="3700463"/>
          <p14:tracePt t="99907" x="4552950" y="3708400"/>
          <p14:tracePt t="99908" x="4552950" y="3716338"/>
          <p14:tracePt t="99912" x="4552950" y="3724275"/>
          <p14:tracePt t="99914" x="4545013" y="3724275"/>
          <p14:tracePt t="99916" x="4545013" y="3732213"/>
          <p14:tracePt t="99919" x="4545013" y="3740150"/>
          <p14:tracePt t="99922" x="4537075" y="3740150"/>
          <p14:tracePt t="99923" x="4537075" y="3748088"/>
          <p14:tracePt t="99924" x="4537075" y="3756025"/>
          <p14:tracePt t="99926" x="4529138" y="3756025"/>
          <p14:tracePt t="99928" x="4529138" y="3763963"/>
          <p14:tracePt t="99930" x="4521200" y="3763963"/>
          <p14:tracePt t="99932" x="4521200" y="3771900"/>
          <p14:tracePt t="99935" x="4521200" y="3779838"/>
          <p14:tracePt t="99937" x="4513263" y="3779838"/>
          <p14:tracePt t="99940" x="4513263" y="3787775"/>
          <p14:tracePt t="99941" x="4505325" y="3795713"/>
          <p14:tracePt t="99944" x="4497388" y="3803650"/>
          <p14:tracePt t="99947" x="4497388" y="3811588"/>
          <p14:tracePt t="99948" x="4489450" y="3811588"/>
          <p14:tracePt t="99951" x="4489450" y="3819525"/>
          <p14:tracePt t="99953" x="4481513" y="3827463"/>
          <p14:tracePt t="99957" x="4481513" y="3835400"/>
          <p14:tracePt t="99973" x="4449763" y="3867150"/>
          <p14:tracePt t="99976" x="4441825" y="3867150"/>
          <p14:tracePt t="99978" x="4441825" y="3875088"/>
          <p14:tracePt t="99980" x="4433888" y="3875088"/>
          <p14:tracePt t="99982" x="4433888" y="3883025"/>
          <p14:tracePt t="99987" x="4425950" y="3883025"/>
          <p14:tracePt t="99991" x="4425950" y="3890963"/>
          <p14:tracePt t="99992" x="4418013" y="3890963"/>
          <p14:tracePt t="99996" x="4418013" y="3898900"/>
          <p14:tracePt t="99998" x="4410075" y="3898900"/>
          <p14:tracePt t="100005" x="4402138" y="3906838"/>
          <p14:tracePt t="100010" x="4394200" y="3914775"/>
          <p14:tracePt t="100014" x="4386263" y="3914775"/>
          <p14:tracePt t="100016" x="4386263" y="3922713"/>
          <p14:tracePt t="100021" x="4378325" y="3922713"/>
          <p14:tracePt t="100025" x="4370388" y="3930650"/>
          <p14:tracePt t="100028" x="4370388" y="3938588"/>
          <p14:tracePt t="100030" x="4362450" y="3938588"/>
          <p14:tracePt t="100034" x="4352925" y="3948113"/>
          <p14:tracePt t="100040" x="4344988" y="3956050"/>
          <p14:tracePt t="100047" x="4337050" y="3963988"/>
          <p14:tracePt t="100052" x="4329113" y="3971925"/>
          <p14:tracePt t="100057" x="4321175" y="3979863"/>
          <p14:tracePt t="100063" x="4313238" y="3987800"/>
          <p14:tracePt t="100067" x="4305300" y="3987800"/>
          <p14:tracePt t="100070" x="4305300" y="3995738"/>
          <p14:tracePt t="100074" x="4297363" y="3995738"/>
          <p14:tracePt t="100075" x="4297363" y="4003675"/>
          <p14:tracePt t="100079" x="4289425" y="4003675"/>
          <p14:tracePt t="100083" x="4289425" y="4011613"/>
          <p14:tracePt t="100086" x="4281488" y="4011613"/>
          <p14:tracePt t="100093" x="4273550" y="4019550"/>
          <p14:tracePt t="100105" x="4265613" y="4019550"/>
          <p14:tracePt t="100109" x="4265613" y="4027488"/>
          <p14:tracePt t="100139" x="4257675" y="4027488"/>
          <p14:tracePt t="100155" x="4257675" y="4035425"/>
          <p14:tracePt t="100163" x="4249738" y="4035425"/>
          <p14:tracePt t="100170" x="4249738" y="4043363"/>
          <p14:tracePt t="100179" x="4241800" y="4043363"/>
          <p14:tracePt t="100181" x="4241800" y="4051300"/>
          <p14:tracePt t="100311" x="4241800" y="4043363"/>
          <p14:tracePt t="100320" x="4233863" y="4035425"/>
          <p14:tracePt t="100324" x="4233863" y="4027488"/>
          <p14:tracePt t="100328" x="4233863" y="4019550"/>
          <p14:tracePt t="100331" x="4225925" y="4011613"/>
          <p14:tracePt t="100338" x="4225925" y="4003675"/>
          <p14:tracePt t="100339" x="4225925" y="3995738"/>
          <p14:tracePt t="100343" x="4225925" y="3987800"/>
          <p14:tracePt t="100345" x="4217988" y="3987800"/>
          <p14:tracePt t="100347" x="4217988" y="3979863"/>
          <p14:tracePt t="100353" x="4217988" y="3971925"/>
          <p14:tracePt t="100355" x="4217988" y="3963988"/>
          <p14:tracePt t="100357" x="4217988" y="3956050"/>
          <p14:tracePt t="100359" x="4217988" y="3948113"/>
          <p14:tracePt t="100361" x="4210050" y="3948113"/>
          <p14:tracePt t="100363" x="4210050" y="3938588"/>
          <p14:tracePt t="100365" x="4210050" y="3930650"/>
          <p14:tracePt t="100370" x="4210050" y="3922713"/>
          <p14:tracePt t="100371" x="4210050" y="3914775"/>
          <p14:tracePt t="100375" x="4210050" y="3906838"/>
          <p14:tracePt t="100377" x="4210050" y="3898900"/>
          <p14:tracePt t="100379" x="4202113" y="3898900"/>
          <p14:tracePt t="100381" x="4202113" y="3890963"/>
          <p14:tracePt t="100383" x="4202113" y="3883025"/>
          <p14:tracePt t="100387" x="4202113" y="3875088"/>
          <p14:tracePt t="100391" x="4194175" y="3867150"/>
          <p14:tracePt t="100395" x="4194175" y="3859213"/>
          <p14:tracePt t="100403" x="4186238" y="3851275"/>
          <p14:tracePt t="100406" x="4186238" y="3843338"/>
          <p14:tracePt t="100411" x="4178300" y="3835400"/>
          <p14:tracePt t="100417" x="4178300" y="3827463"/>
          <p14:tracePt t="100422" x="4170363" y="3819525"/>
          <p14:tracePt t="100427" x="4170363" y="3811588"/>
          <p14:tracePt t="100436" x="4170363" y="3803650"/>
          <p14:tracePt t="100441" x="4170363" y="3795713"/>
          <p14:tracePt t="100450" x="4170363" y="3787775"/>
          <p14:tracePt t="100459" x="4170363" y="3779838"/>
          <p14:tracePt t="100470" x="4170363" y="3771900"/>
          <p14:tracePt t="100478" x="4170363" y="3763963"/>
          <p14:tracePt t="100491" x="4170363" y="3756025"/>
          <p14:tracePt t="100507" x="4170363" y="3748088"/>
          <p14:tracePt t="100583" x="4170363" y="3756025"/>
          <p14:tracePt t="100588" x="4178300" y="3756025"/>
          <p14:tracePt t="100595" x="4178300" y="3763963"/>
          <p14:tracePt t="100599" x="4186238" y="3763963"/>
          <p14:tracePt t="100604" x="4186238" y="3771900"/>
          <p14:tracePt t="100607" x="4194175" y="3771900"/>
          <p14:tracePt t="100610" x="4194175" y="3779838"/>
          <p14:tracePt t="100613" x="4202113" y="3779838"/>
          <p14:tracePt t="100615" x="4202113" y="3787775"/>
          <p14:tracePt t="100618" x="4210050" y="3787775"/>
          <p14:tracePt t="100620" x="4210050" y="3795713"/>
          <p14:tracePt t="100623" x="4217988" y="3803650"/>
          <p14:tracePt t="100627" x="4225925" y="3811588"/>
          <p14:tracePt t="100629" x="4233863" y="3811588"/>
          <p14:tracePt t="100631" x="4233863" y="3819525"/>
          <p14:tracePt t="100633" x="4241800" y="3819525"/>
          <p14:tracePt t="100636" x="4249738" y="3827463"/>
          <p14:tracePt t="100638" x="4257675" y="3827463"/>
          <p14:tracePt t="100640" x="4257675" y="3835400"/>
          <p14:tracePt t="100641" x="4265613" y="3843338"/>
          <p14:tracePt t="100643" x="4273550" y="3843338"/>
          <p14:tracePt t="100645" x="4281488" y="3851275"/>
          <p14:tracePt t="100647" x="4289425" y="3851275"/>
          <p14:tracePt t="100649" x="4289425" y="3859213"/>
          <p14:tracePt t="100651" x="4297363" y="3867150"/>
          <p14:tracePt t="100654" x="4305300" y="3867150"/>
          <p14:tracePt t="100655" x="4313238" y="3875088"/>
          <p14:tracePt t="100658" x="4321175" y="3875088"/>
          <p14:tracePt t="100659" x="4329113" y="3883025"/>
          <p14:tracePt t="100661" x="4329113" y="3890963"/>
          <p14:tracePt t="100663" x="4337050" y="3890963"/>
          <p14:tracePt t="100665" x="4344988" y="3898900"/>
          <p14:tracePt t="100667" x="4352925" y="3898900"/>
          <p14:tracePt t="100670" x="4352925" y="3906838"/>
          <p14:tracePt t="100671" x="4362450" y="3914775"/>
          <p14:tracePt t="100674" x="4370388" y="3914775"/>
          <p14:tracePt t="100675" x="4378325" y="3922713"/>
          <p14:tracePt t="100679" x="4386263" y="3930650"/>
          <p14:tracePt t="100681" x="4394200" y="3930650"/>
          <p14:tracePt t="100683" x="4402138" y="3938588"/>
          <p14:tracePt t="100686" x="4402138" y="3948113"/>
          <p14:tracePt t="100687" x="4410075" y="3948113"/>
          <p14:tracePt t="100690" x="4418013" y="3956050"/>
          <p14:tracePt t="100693" x="4425950" y="3963988"/>
          <p14:tracePt t="100697" x="4433888" y="3963988"/>
          <p14:tracePt t="100699" x="4433888" y="3971925"/>
          <p14:tracePt t="100702" x="4441825" y="3971925"/>
          <p14:tracePt t="100705" x="4449763" y="3979863"/>
          <p14:tracePt t="100709" x="4457700" y="3987800"/>
          <p14:tracePt t="100715" x="4465638" y="3995738"/>
          <p14:tracePt t="100723" x="4465638" y="4003675"/>
          <p14:tracePt t="100725" x="4473575" y="4003675"/>
          <p14:tracePt t="100731" x="4473575" y="4011613"/>
          <p14:tracePt t="100736" x="4481513" y="4011613"/>
          <p14:tracePt t="100745" x="4481513" y="4019550"/>
          <p14:tracePt t="100749" x="4489450" y="4019550"/>
          <p14:tracePt t="100765" x="4489450" y="4027488"/>
          <p14:tracePt t="100925" x="4497388" y="4027488"/>
          <p14:tracePt t="100948" x="4505325" y="4035425"/>
          <p14:tracePt t="100959" x="4513263" y="4035425"/>
          <p14:tracePt t="100962" x="4513263" y="4043363"/>
          <p14:tracePt t="100969" x="4521200" y="4043363"/>
          <p14:tracePt t="100972" x="4521200" y="4051300"/>
          <p14:tracePt t="100980" x="4529138" y="4059238"/>
          <p14:tracePt t="100986" x="4529138" y="4067175"/>
          <p14:tracePt t="100989" x="4537075" y="4067175"/>
          <p14:tracePt t="100992" x="4537075" y="4075113"/>
          <p14:tracePt t="100995" x="4537075" y="4083050"/>
          <p14:tracePt t="100999" x="4545013" y="4090988"/>
          <p14:tracePt t="101004" x="4545013" y="4098925"/>
          <p14:tracePt t="101009" x="4545013" y="4106863"/>
          <p14:tracePt t="101013" x="4545013" y="4114800"/>
          <p14:tracePt t="101017" x="4545013" y="4122738"/>
          <p14:tracePt t="101021" x="4545013" y="4130675"/>
          <p14:tracePt t="101025" x="4545013" y="4138613"/>
          <p14:tracePt t="101029" x="4545013" y="4146550"/>
          <p14:tracePt t="101031" x="4545013" y="4154488"/>
          <p14:tracePt t="101036" x="4545013" y="4162425"/>
          <p14:tracePt t="101039" x="4545013" y="4170363"/>
          <p14:tracePt t="101041" x="4537075" y="4178300"/>
          <p14:tracePt t="101045" x="4537075" y="4186238"/>
          <p14:tracePt t="101049" x="4529138" y="4194175"/>
          <p14:tracePt t="101056" x="4521200" y="4210050"/>
          <p14:tracePt t="101059" x="4513263" y="4217988"/>
          <p14:tracePt t="101063" x="4505325" y="4225925"/>
          <p14:tracePt t="101065" x="4505325" y="4233863"/>
          <p14:tracePt t="101067" x="4497388" y="4233863"/>
          <p14:tracePt t="101070" x="4497388" y="4241800"/>
          <p14:tracePt t="101075" x="4481513" y="4257675"/>
          <p14:tracePt t="101077" x="4473575" y="4265613"/>
          <p14:tracePt t="101079" x="4465638" y="4273550"/>
          <p14:tracePt t="101081" x="4457700" y="4273550"/>
          <p14:tracePt t="101083" x="4457700" y="4281488"/>
          <p14:tracePt t="101086" x="4449763" y="4291013"/>
          <p14:tracePt t="101088" x="4441825" y="4298950"/>
          <p14:tracePt t="101090" x="4433888" y="4306888"/>
          <p14:tracePt t="101091" x="4425950" y="4314825"/>
          <p14:tracePt t="101093" x="4418013" y="4322763"/>
          <p14:tracePt t="101097" x="4410075" y="4330700"/>
          <p14:tracePt t="101099" x="4402138" y="4338638"/>
          <p14:tracePt t="101103" x="4386263" y="4354513"/>
          <p14:tracePt t="101108" x="4370388" y="4370388"/>
          <p14:tracePt t="101110" x="4362450" y="4378325"/>
          <p14:tracePt t="101111" x="4352925" y="4378325"/>
          <p14:tracePt t="101113" x="4344988" y="4386263"/>
          <p14:tracePt t="101115" x="4337050" y="4394200"/>
          <p14:tracePt t="101118" x="4329113" y="4394200"/>
          <p14:tracePt t="101121" x="4313238" y="4402138"/>
          <p14:tracePt t="101124" x="4305300" y="4410075"/>
          <p14:tracePt t="101128" x="4289425" y="4410075"/>
          <p14:tracePt t="101129" x="4281488" y="4418013"/>
          <p14:tracePt t="101131" x="4273550" y="4418013"/>
          <p14:tracePt t="101134" x="4265613" y="4418013"/>
          <p14:tracePt t="101136" x="4257675" y="4425950"/>
          <p14:tracePt t="101140" x="4249738" y="4433888"/>
          <p14:tracePt t="101142" x="4241800" y="4433888"/>
          <p14:tracePt t="101143" x="4233863" y="4433888"/>
          <p14:tracePt t="101145" x="4225925" y="4441825"/>
          <p14:tracePt t="101147" x="4217988" y="4441825"/>
          <p14:tracePt t="101151" x="4210050" y="4449763"/>
          <p14:tracePt t="101154" x="4202113" y="4449763"/>
          <p14:tracePt t="101155" x="4194175" y="4449763"/>
          <p14:tracePt t="101158" x="4186238" y="4457700"/>
          <p14:tracePt t="101159" x="4178300" y="4457700"/>
          <p14:tracePt t="101161" x="4170363" y="4457700"/>
          <p14:tracePt t="101163" x="4162425" y="4465638"/>
          <p14:tracePt t="101165" x="4154488" y="4465638"/>
          <p14:tracePt t="101167" x="4146550" y="4465638"/>
          <p14:tracePt t="101170" x="4138613" y="4473575"/>
          <p14:tracePt t="101171" x="4130675" y="4473575"/>
          <p14:tracePt t="101174" x="4122738" y="4473575"/>
          <p14:tracePt t="101175" x="4114800" y="4473575"/>
          <p14:tracePt t="101177" x="4106863" y="4481513"/>
          <p14:tracePt t="101179" x="4098925" y="4481513"/>
          <p14:tracePt t="101181" x="4090988" y="4481513"/>
          <p14:tracePt t="101183" x="4083050" y="4489450"/>
          <p14:tracePt t="101186" x="4075113" y="4489450"/>
          <p14:tracePt t="101188" x="4067175" y="4489450"/>
          <p14:tracePt t="101190" x="4059238" y="4497388"/>
          <p14:tracePt t="101191" x="4051300" y="4497388"/>
          <p14:tracePt t="101193" x="4043363" y="4497388"/>
          <p14:tracePt t="101195" x="4035425" y="4505325"/>
          <p14:tracePt t="101197" x="4027488" y="4505325"/>
          <p14:tracePt t="101199" x="4019550" y="4505325"/>
          <p14:tracePt t="101201" x="4011613" y="4505325"/>
          <p14:tracePt t="101204" x="4002088" y="4513263"/>
          <p14:tracePt t="101208" x="3986213" y="4513263"/>
          <p14:tracePt t="101211" x="3978275" y="4521200"/>
          <p14:tracePt t="101213" x="3970338" y="4521200"/>
          <p14:tracePt t="101215" x="3962400" y="4521200"/>
          <p14:tracePt t="101220" x="3954463" y="4521200"/>
          <p14:tracePt t="101222" x="3946525" y="4529138"/>
          <p14:tracePt t="101225" x="3938588" y="4529138"/>
          <p14:tracePt t="101228" x="3930650" y="4529138"/>
          <p14:tracePt t="101229" x="3922713" y="4529138"/>
          <p14:tracePt t="101233" x="3914775" y="4537075"/>
          <p14:tracePt t="101236" x="3906838" y="4537075"/>
          <p14:tracePt t="101239" x="3898900" y="4537075"/>
          <p14:tracePt t="101241" x="3890963" y="4537075"/>
          <p14:tracePt t="101245" x="3883025" y="4537075"/>
          <p14:tracePt t="101247" x="3875088" y="4537075"/>
          <p14:tracePt t="101252" x="3867150" y="4537075"/>
          <p14:tracePt t="101254" x="3867150" y="4545013"/>
          <p14:tracePt t="101256" x="3859213" y="4545013"/>
          <p14:tracePt t="101261" x="3851275" y="4545013"/>
          <p14:tracePt t="101267" x="3843338" y="4545013"/>
          <p14:tracePt t="101273" x="3835400" y="4545013"/>
          <p14:tracePt t="101286" x="3827463" y="4545013"/>
          <p14:tracePt t="101325" x="3827463" y="4537075"/>
          <p14:tracePt t="101365" x="3827463" y="4529138"/>
          <p14:tracePt t="101383" x="3835400" y="4529138"/>
          <p14:tracePt t="101389" x="3835400" y="4521200"/>
          <p14:tracePt t="101413" x="3843338" y="4521200"/>
          <p14:tracePt t="101423" x="3843338" y="4513263"/>
          <p14:tracePt t="101437" x="3851275" y="4513263"/>
          <p14:tracePt t="101443" x="3859213" y="4513263"/>
          <p14:tracePt t="101446" x="3859213" y="4505325"/>
          <p14:tracePt t="101452" x="3867150" y="4505325"/>
          <p14:tracePt t="101458" x="3875088" y="4505325"/>
          <p14:tracePt t="101461" x="3883025" y="4505325"/>
          <p14:tracePt t="101465" x="3890963" y="4505325"/>
          <p14:tracePt t="101469" x="3898900" y="4497388"/>
          <p14:tracePt t="101473" x="3906838" y="4497388"/>
          <p14:tracePt t="101477" x="3914775" y="4497388"/>
          <p14:tracePt t="101483" x="3922713" y="4497388"/>
          <p14:tracePt t="101487" x="3930650" y="4497388"/>
          <p14:tracePt t="101493" x="3938588" y="4497388"/>
          <p14:tracePt t="101499" x="3946525" y="4497388"/>
          <p14:tracePt t="101504" x="3954463" y="4497388"/>
          <p14:tracePt t="101508" x="3962400" y="4497388"/>
          <p14:tracePt t="101511" x="3970338" y="4497388"/>
          <p14:tracePt t="101515" x="3978275" y="4497388"/>
          <p14:tracePt t="101520" x="3986213" y="4497388"/>
          <p14:tracePt t="101521" x="3994150" y="4497388"/>
          <p14:tracePt t="101525" x="4002088" y="4497388"/>
          <p14:tracePt t="101527" x="4011613" y="4497388"/>
          <p14:tracePt t="101531" x="4019550" y="4497388"/>
          <p14:tracePt t="101533" x="4019550" y="4505325"/>
          <p14:tracePt t="101536" x="4027488" y="4505325"/>
          <p14:tracePt t="101538" x="4035425" y="4505325"/>
          <p14:tracePt t="101541" x="4043363" y="4505325"/>
          <p14:tracePt t="101545" x="4051300" y="4505325"/>
          <p14:tracePt t="101547" x="4059238" y="4505325"/>
          <p14:tracePt t="101549" x="4059238" y="4513263"/>
          <p14:tracePt t="101551" x="4067175" y="4513263"/>
          <p14:tracePt t="101557" x="4075113" y="4513263"/>
          <p14:tracePt t="101561" x="4083050" y="4513263"/>
          <p14:tracePt t="101563" x="4083050" y="4521200"/>
          <p14:tracePt t="101565" x="4090988" y="4521200"/>
          <p14:tracePt t="101570" x="4098925" y="4521200"/>
          <p14:tracePt t="101573" x="4106863" y="4521200"/>
          <p14:tracePt t="101577" x="4114800" y="4529138"/>
          <p14:tracePt t="101581" x="4122738" y="4529138"/>
          <p14:tracePt t="101588" x="4130675" y="4529138"/>
          <p14:tracePt t="101591" x="4138613" y="4529138"/>
          <p14:tracePt t="101593" x="4138613" y="4537075"/>
          <p14:tracePt t="101597" x="4146550" y="4537075"/>
          <p14:tracePt t="101601" x="4154488" y="4537075"/>
          <p14:tracePt t="101605" x="4154488" y="4545013"/>
          <p14:tracePt t="101607" x="4162425" y="4545013"/>
          <p14:tracePt t="101615" x="4170363" y="4545013"/>
          <p14:tracePt t="101617" x="4170363" y="4552950"/>
          <p14:tracePt t="101621" x="4178300" y="4552950"/>
          <p14:tracePt t="101627" x="4186238" y="4552950"/>
          <p14:tracePt t="101629" x="4186238" y="4560888"/>
          <p14:tracePt t="101638" x="4194175" y="4560888"/>
          <p14:tracePt t="101641" x="4194175" y="4568825"/>
          <p14:tracePt t="101649" x="4202113" y="4568825"/>
          <p14:tracePt t="101655" x="4202113" y="4576763"/>
          <p14:tracePt t="101667" x="4210050" y="4584700"/>
          <p14:tracePt t="101679" x="4210050" y="4592638"/>
          <p14:tracePt t="101689" x="4210050" y="4600575"/>
          <p14:tracePt t="101691" x="4217988" y="4600575"/>
          <p14:tracePt t="101702" x="4217988" y="4608513"/>
          <p14:tracePt t="101725" x="4217988" y="4616450"/>
          <p14:tracePt t="101728" x="4225925" y="4616450"/>
          <p14:tracePt t="101765" x="4225925" y="4624388"/>
          <p14:tracePt t="101781" x="4225925" y="4633913"/>
          <p14:tracePt t="101795" x="4225925" y="4641850"/>
          <p14:tracePt t="101809" x="4225925" y="4649788"/>
          <p14:tracePt t="101823" x="4225925" y="4657725"/>
          <p14:tracePt t="101841" x="4217988" y="4665663"/>
          <p14:tracePt t="101859" x="4217988" y="4673600"/>
          <p14:tracePt t="101885" x="4210050" y="4681538"/>
          <p14:tracePt t="101943" x="4202113" y="4689475"/>
          <p14:tracePt t="101963" x="4194175" y="4689475"/>
          <p14:tracePt t="101971" x="4186238" y="4689475"/>
          <p14:tracePt t="101974" x="4186238" y="4697413"/>
          <p14:tracePt t="101977" x="4178300" y="4697413"/>
          <p14:tracePt t="101981" x="4170363" y="4697413"/>
          <p14:tracePt t="101986" x="4162425" y="4705350"/>
          <p14:tracePt t="101989" x="4154488" y="4705350"/>
          <p14:tracePt t="101993" x="4146550" y="4705350"/>
          <p14:tracePt t="101997" x="4138613" y="4705350"/>
          <p14:tracePt t="101999" x="4138613" y="4713288"/>
          <p14:tracePt t="102001" x="4130675" y="4713288"/>
          <p14:tracePt t="102007" x="4122738" y="4713288"/>
          <p14:tracePt t="102013" x="4114800" y="4713288"/>
          <p14:tracePt t="102020" x="4106863" y="4721225"/>
          <p14:tracePt t="102027" x="4098925" y="4721225"/>
          <p14:tracePt t="102031" x="4090988" y="4721225"/>
          <p14:tracePt t="102038" x="4083050" y="4721225"/>
          <p14:tracePt t="102043" x="4075113" y="4721225"/>
          <p14:tracePt t="102047" x="4067175" y="4721225"/>
          <p14:tracePt t="102052" x="4059238" y="4721225"/>
          <p14:tracePt t="102056" x="4051300" y="4721225"/>
          <p14:tracePt t="102058" x="4043363" y="4721225"/>
          <p14:tracePt t="102059" x="4035425" y="4721225"/>
          <p14:tracePt t="102061" x="4027488" y="4721225"/>
          <p14:tracePt t="102065" x="4019550" y="4721225"/>
          <p14:tracePt t="102067" x="4011613" y="4721225"/>
          <p14:tracePt t="102070" x="4002088" y="4721225"/>
          <p14:tracePt t="102072" x="3994150" y="4721225"/>
          <p14:tracePt t="102074" x="3986213" y="4721225"/>
          <p14:tracePt t="102075" x="3978275" y="4721225"/>
          <p14:tracePt t="102079" x="3970338" y="4721225"/>
          <p14:tracePt t="102081" x="3962400" y="4713288"/>
          <p14:tracePt t="102083" x="3954463" y="4713288"/>
          <p14:tracePt t="102086" x="3946525" y="4713288"/>
          <p14:tracePt t="102089" x="3938588" y="4713288"/>
          <p14:tracePt t="102091" x="3930650" y="4713288"/>
          <p14:tracePt t="102095" x="3922713" y="4713288"/>
          <p14:tracePt t="102097" x="3914775" y="4713288"/>
          <p14:tracePt t="102101" x="3906838" y="4713288"/>
          <p14:tracePt t="102105" x="3898900" y="4713288"/>
          <p14:tracePt t="102107" x="3890963" y="4713288"/>
          <p14:tracePt t="102111" x="3883025" y="4713288"/>
          <p14:tracePt t="102113" x="3875088" y="4713288"/>
          <p14:tracePt t="102117" x="3867150" y="4713288"/>
          <p14:tracePt t="102121" x="3859213" y="4713288"/>
          <p14:tracePt t="102122" x="3851275" y="4713288"/>
          <p14:tracePt t="102125" x="3843338" y="4713288"/>
          <p14:tracePt t="102127" x="3835400" y="4713288"/>
          <p14:tracePt t="102129" x="3827463" y="4713288"/>
          <p14:tracePt t="102131" x="3819525" y="4713288"/>
          <p14:tracePt t="102136" x="3811588" y="4713288"/>
          <p14:tracePt t="102138" x="3803650" y="4713288"/>
          <p14:tracePt t="102139" x="3795713" y="4713288"/>
          <p14:tracePt t="102141" x="3787775" y="4705350"/>
          <p14:tracePt t="102145" x="3779838" y="4705350"/>
          <p14:tracePt t="102147" x="3771900" y="4705350"/>
          <p14:tracePt t="102150" x="3763963" y="4705350"/>
          <p14:tracePt t="102154" x="3756025" y="4705350"/>
          <p14:tracePt t="102155" x="3748088" y="4705350"/>
          <p14:tracePt t="102157" x="3740150" y="4705350"/>
          <p14:tracePt t="102161" x="3732213" y="4705350"/>
          <p14:tracePt t="102163" x="3724275" y="4705350"/>
          <p14:tracePt t="102167" x="3716338" y="4705350"/>
          <p14:tracePt t="102171" x="3708400" y="4705350"/>
          <p14:tracePt t="102173" x="3700463" y="4705350"/>
          <p14:tracePt t="102175" x="3692525" y="4705350"/>
          <p14:tracePt t="102179" x="3684588" y="4705350"/>
          <p14:tracePt t="102181" x="3676650" y="4705350"/>
          <p14:tracePt t="102183" x="3668713" y="4705350"/>
          <p14:tracePt t="102187" x="3660775" y="4705350"/>
          <p14:tracePt t="102189" x="3651250" y="4705350"/>
          <p14:tracePt t="102191" x="3643313" y="4705350"/>
          <p14:tracePt t="102195" x="3635375" y="4705350"/>
          <p14:tracePt t="102197" x="3627438" y="4705350"/>
          <p14:tracePt t="102199" x="3619500" y="4705350"/>
          <p14:tracePt t="102204" x="3611563" y="4705350"/>
          <p14:tracePt t="102205" x="3603625" y="4705350"/>
          <p14:tracePt t="102209" x="3595688" y="4705350"/>
          <p14:tracePt t="102213" x="3587750" y="4705350"/>
          <p14:tracePt t="102215" x="3579813" y="4705350"/>
          <p14:tracePt t="102220" x="3571875" y="4705350"/>
          <p14:tracePt t="102223" x="3563938" y="4705350"/>
          <p14:tracePt t="102227" x="3556000" y="4705350"/>
          <p14:tracePt t="102229" x="3548063" y="4705350"/>
          <p14:tracePt t="102233" x="3540125" y="4705350"/>
          <p14:tracePt t="102236" x="3532188" y="4705350"/>
          <p14:tracePt t="102239" x="3524250" y="4705350"/>
          <p14:tracePt t="102241" x="3516313" y="4705350"/>
          <p14:tracePt t="102245" x="3508375" y="4705350"/>
          <p14:tracePt t="102247" x="3500438" y="4697413"/>
          <p14:tracePt t="102251" x="3492500" y="4697413"/>
          <p14:tracePt t="102254" x="3484563" y="4697413"/>
          <p14:tracePt t="102257" x="3476625" y="4697413"/>
          <p14:tracePt t="102261" x="3468688" y="4697413"/>
          <p14:tracePt t="102265" x="3460750" y="4697413"/>
          <p14:tracePt t="102267" x="3452813" y="4697413"/>
          <p14:tracePt t="102271" x="3444875" y="4697413"/>
          <p14:tracePt t="102275" x="3436938" y="4697413"/>
          <p14:tracePt t="102279" x="3429000" y="4697413"/>
          <p14:tracePt t="102281" x="3421063" y="4697413"/>
          <p14:tracePt t="102286" x="3413125" y="4697413"/>
          <p14:tracePt t="102289" x="3405188" y="4697413"/>
          <p14:tracePt t="102292" x="3397250" y="4697413"/>
          <p14:tracePt t="102295" x="3389313" y="4697413"/>
          <p14:tracePt t="102297" x="3381375" y="4689475"/>
          <p14:tracePt t="102301" x="3373438" y="4689475"/>
          <p14:tracePt t="102306" x="3365500" y="4689475"/>
          <p14:tracePt t="102307" x="3357563" y="4689475"/>
          <p14:tracePt t="102311" x="3349625" y="4689475"/>
          <p14:tracePt t="102315" x="3341688" y="4689475"/>
          <p14:tracePt t="102320" x="3333750" y="4689475"/>
          <p14:tracePt t="102323" x="3325813" y="4689475"/>
          <p14:tracePt t="102325" x="3325813" y="4681538"/>
          <p14:tracePt t="102327" x="3317875" y="4681538"/>
          <p14:tracePt t="102331" x="3308350" y="4681538"/>
          <p14:tracePt t="102338" x="3300413" y="4681538"/>
          <p14:tracePt t="102343" x="3292475" y="4681538"/>
          <p14:tracePt t="102351" x="3284538" y="4681538"/>
          <p14:tracePt t="102359" x="3276600" y="4681538"/>
          <p14:tracePt t="102371" x="3268663" y="4681538"/>
          <p14:tracePt t="102388" x="3260725" y="4681538"/>
          <p14:tracePt t="102782" x="3260725" y="4673600"/>
          <p14:tracePt t="102784" x="3268663" y="4673600"/>
          <p14:tracePt t="102795" x="3268663" y="4665663"/>
          <p14:tracePt t="102813" x="3268663" y="4657725"/>
          <p14:tracePt t="102823" x="3268663" y="4649788"/>
          <p14:tracePt t="102829" x="3276600" y="4649788"/>
          <p14:tracePt t="102831" x="3276600" y="4641850"/>
          <p14:tracePt t="102838" x="3276600" y="4633913"/>
          <p14:tracePt t="102841" x="3276600" y="4624388"/>
          <p14:tracePt t="102843" x="3284538" y="4624388"/>
          <p14:tracePt t="102847" x="3284538" y="4616450"/>
          <p14:tracePt t="102854" x="3284538" y="4608513"/>
          <p14:tracePt t="102856" x="3292475" y="4608513"/>
          <p14:tracePt t="102857" x="3292475" y="4600575"/>
          <p14:tracePt t="102861" x="3292475" y="4592638"/>
          <p14:tracePt t="102865" x="3300413" y="4592638"/>
          <p14:tracePt t="102868" x="3300413" y="4584700"/>
          <p14:tracePt t="102872" x="3308350" y="4576763"/>
          <p14:tracePt t="102873" x="3308350" y="4568825"/>
          <p14:tracePt t="102875" x="3317875" y="4568825"/>
          <p14:tracePt t="102877" x="3317875" y="4560888"/>
          <p14:tracePt t="102879" x="3325813" y="4560888"/>
          <p14:tracePt t="102881" x="3333750" y="4552950"/>
          <p14:tracePt t="102884" x="3341688" y="4545013"/>
          <p14:tracePt t="102886" x="3349625" y="4545013"/>
          <p14:tracePt t="102887" x="3357563" y="4537075"/>
          <p14:tracePt t="102890" x="3365500" y="4529138"/>
          <p14:tracePt t="102891" x="3373438" y="4529138"/>
          <p14:tracePt t="102893" x="3381375" y="4521200"/>
          <p14:tracePt t="102895" x="3389313" y="4521200"/>
          <p14:tracePt t="102897" x="3397250" y="4513263"/>
          <p14:tracePt t="102899" x="3413125" y="4505325"/>
          <p14:tracePt t="102902" x="3421063" y="4505325"/>
          <p14:tracePt t="102904" x="3429000" y="4497388"/>
          <p14:tracePt t="102906" x="3436938" y="4489450"/>
          <p14:tracePt t="102910" x="3460750" y="4481513"/>
          <p14:tracePt t="102911" x="3468688" y="4473575"/>
          <p14:tracePt t="102914" x="3484563" y="4473575"/>
          <p14:tracePt t="102915" x="3492500" y="4465638"/>
          <p14:tracePt t="102917" x="3508375" y="4457700"/>
          <p14:tracePt t="102920" x="3516313" y="4457700"/>
          <p14:tracePt t="102921" x="3532188" y="4449763"/>
          <p14:tracePt t="102926" x="3556000" y="4441825"/>
          <p14:tracePt t="102927" x="3563938" y="4433888"/>
          <p14:tracePt t="102930" x="3579813" y="4433888"/>
          <p14:tracePt t="102931" x="3587750" y="4433888"/>
          <p14:tracePt t="102933" x="3595688" y="4425950"/>
          <p14:tracePt t="102936" x="3611563" y="4425950"/>
          <p14:tracePt t="102937" x="3619500" y="4418013"/>
          <p14:tracePt t="102942" x="3643313" y="4418013"/>
          <p14:tracePt t="102943" x="3651250" y="4418013"/>
          <p14:tracePt t="102946" x="3660775" y="4410075"/>
          <p14:tracePt t="102947" x="3668713" y="4410075"/>
          <p14:tracePt t="102949" x="3684588" y="4410075"/>
          <p14:tracePt t="102951" x="3692525" y="4410075"/>
          <p14:tracePt t="102954" x="3700463" y="4410075"/>
          <p14:tracePt t="102956" x="3708400" y="4410075"/>
          <p14:tracePt t="102958" x="3716338" y="4410075"/>
          <p14:tracePt t="102973" x="3771900" y="4410075"/>
          <p14:tracePt t="102974" x="3779838" y="4410075"/>
          <p14:tracePt t="102976" x="3787775" y="4410075"/>
          <p14:tracePt t="102977" x="3795713" y="4410075"/>
          <p14:tracePt t="102979" x="3803650" y="4410075"/>
          <p14:tracePt t="102981" x="3811588" y="4410075"/>
          <p14:tracePt t="102983" x="3819525" y="4418013"/>
          <p14:tracePt t="102986" x="3827463" y="4418013"/>
          <p14:tracePt t="102989" x="3835400" y="4418013"/>
          <p14:tracePt t="102991" x="3843338" y="4418013"/>
          <p14:tracePt t="102993" x="3851275" y="4425950"/>
          <p14:tracePt t="102997" x="3859213" y="4425950"/>
          <p14:tracePt t="102999" x="3867150" y="4425950"/>
          <p14:tracePt t="103004" x="3875088" y="4425950"/>
          <p14:tracePt t="103005" x="3883025" y="4425950"/>
          <p14:tracePt t="103009" x="3890963" y="4433888"/>
          <p14:tracePt t="103011" x="3898900" y="4433888"/>
          <p14:tracePt t="103015" x="3906838" y="4433888"/>
          <p14:tracePt t="103017" x="3914775" y="4433888"/>
          <p14:tracePt t="103020" x="3914775" y="4441825"/>
          <p14:tracePt t="103024" x="3930650" y="4441825"/>
          <p14:tracePt t="103026" x="3938588" y="4441825"/>
          <p14:tracePt t="103027" x="3946525" y="4441825"/>
          <p14:tracePt t="103031" x="3954463" y="4449763"/>
          <p14:tracePt t="103033" x="3962400" y="4449763"/>
          <p14:tracePt t="103036" x="3970338" y="4449763"/>
          <p14:tracePt t="103038" x="3978275" y="4449763"/>
          <p14:tracePt t="103042" x="3994150" y="4449763"/>
          <p14:tracePt t="103043" x="4002088" y="4457700"/>
          <p14:tracePt t="103045" x="4011613" y="4457700"/>
          <p14:tracePt t="103047" x="4019550" y="4457700"/>
          <p14:tracePt t="103049" x="4027488" y="4457700"/>
          <p14:tracePt t="103052" x="4043363" y="4457700"/>
          <p14:tracePt t="103054" x="4051300" y="4457700"/>
          <p14:tracePt t="103058" x="4067175" y="4465638"/>
          <p14:tracePt t="103060" x="4075113" y="4465638"/>
          <p14:tracePt t="103061" x="4083050" y="4465638"/>
          <p14:tracePt t="103063" x="4098925" y="4465638"/>
          <p14:tracePt t="103065" x="4106863" y="4465638"/>
          <p14:tracePt t="103067" x="4114800" y="4465638"/>
          <p14:tracePt t="103070" x="4122738" y="4473575"/>
          <p14:tracePt t="103074" x="4146550" y="4473575"/>
          <p14:tracePt t="103075" x="4162425" y="4473575"/>
          <p14:tracePt t="103077" x="4170363" y="4473575"/>
          <p14:tracePt t="103079" x="4178300" y="4473575"/>
          <p14:tracePt t="103081" x="4194175" y="4481513"/>
          <p14:tracePt t="103083" x="4210050" y="4481513"/>
          <p14:tracePt t="103086" x="4217988" y="4481513"/>
          <p14:tracePt t="103088" x="4233863" y="4481513"/>
          <p14:tracePt t="103089" x="4241800" y="4481513"/>
          <p14:tracePt t="103091" x="4257675" y="4481513"/>
          <p14:tracePt t="103093" x="4273550" y="4489450"/>
          <p14:tracePt t="103095" x="4281488" y="4489450"/>
          <p14:tracePt t="103097" x="4297363" y="4489450"/>
          <p14:tracePt t="103099" x="4313238" y="4489450"/>
          <p14:tracePt t="103103" x="4337050" y="4497388"/>
          <p14:tracePt t="103105" x="4352925" y="4497388"/>
          <p14:tracePt t="103107" x="4362450" y="4497388"/>
          <p14:tracePt t="103109" x="4378325" y="4497388"/>
          <p14:tracePt t="103111" x="4386263" y="4497388"/>
          <p14:tracePt t="103113" x="4402138" y="4497388"/>
          <p14:tracePt t="103115" x="4418013" y="4505325"/>
          <p14:tracePt t="103118" x="4425950" y="4505325"/>
          <p14:tracePt t="103120" x="4441825" y="4505325"/>
          <p14:tracePt t="103123" x="4465638" y="4505325"/>
          <p14:tracePt t="103125" x="4481513" y="4505325"/>
          <p14:tracePt t="103127" x="4489450" y="4505325"/>
          <p14:tracePt t="103129" x="4505325" y="4505325"/>
          <p14:tracePt t="103131" x="4513263" y="4513263"/>
          <p14:tracePt t="103133" x="4529138" y="4513263"/>
          <p14:tracePt t="103136" x="4537075" y="4513263"/>
          <p14:tracePt t="103138" x="4552950" y="4513263"/>
          <p14:tracePt t="103140" x="4560888" y="4513263"/>
          <p14:tracePt t="103141" x="4576763" y="4513263"/>
          <p14:tracePt t="103143" x="4584700" y="4513263"/>
          <p14:tracePt t="103145" x="4592638" y="4513263"/>
          <p14:tracePt t="103147" x="4608513" y="4513263"/>
          <p14:tracePt t="103149" x="4616450" y="4513263"/>
          <p14:tracePt t="103152" x="4624388" y="4513263"/>
          <p14:tracePt t="103154" x="4632325" y="4513263"/>
          <p14:tracePt t="103156" x="4640263" y="4513263"/>
          <p14:tracePt t="103157" x="4656138" y="4521200"/>
          <p14:tracePt t="103159" x="4664075" y="4521200"/>
          <p14:tracePt t="103161" x="4672013" y="4521200"/>
          <p14:tracePt t="103163" x="4679950" y="4521200"/>
          <p14:tracePt t="103165" x="4687888" y="4521200"/>
          <p14:tracePt t="103167" x="4695825" y="4521200"/>
          <p14:tracePt t="103170" x="4705350" y="4521200"/>
          <p14:tracePt t="103172" x="4713288" y="4521200"/>
          <p14:tracePt t="103173" x="4721225" y="4521200"/>
          <p14:tracePt t="103175" x="4729163" y="4521200"/>
          <p14:tracePt t="103179" x="4737100" y="4521200"/>
          <p14:tracePt t="103181" x="4745038" y="4521200"/>
          <p14:tracePt t="103183" x="4752975" y="4521200"/>
          <p14:tracePt t="103186" x="4760913" y="4521200"/>
          <p14:tracePt t="103188" x="4768850" y="4521200"/>
          <p14:tracePt t="103191" x="4776788" y="4521200"/>
          <p14:tracePt t="103193" x="4784725" y="4521200"/>
          <p14:tracePt t="103197" x="4792663" y="4521200"/>
          <p14:tracePt t="103199" x="4800600" y="4521200"/>
          <p14:tracePt t="103203" x="4808538" y="4521200"/>
          <p14:tracePt t="103205" x="4816475" y="4521200"/>
          <p14:tracePt t="103209" x="4824413" y="4521200"/>
          <p14:tracePt t="103213" x="4832350" y="4521200"/>
          <p14:tracePt t="103217" x="4840288" y="4521200"/>
          <p14:tracePt t="103221" x="4848225" y="4521200"/>
          <p14:tracePt t="103225" x="4856163" y="4521200"/>
          <p14:tracePt t="103229" x="4864100" y="4521200"/>
          <p14:tracePt t="103237" x="4872038" y="4521200"/>
          <p14:tracePt t="103245" x="4879975" y="4521200"/>
          <p14:tracePt t="103251" x="4879975" y="4513263"/>
          <p14:tracePt t="103254" x="4887913" y="4513263"/>
          <p14:tracePt t="103262" x="4895850" y="4513263"/>
          <p14:tracePt t="103268" x="4903788" y="4513263"/>
          <p14:tracePt t="103273" x="4919663" y="4505325"/>
          <p14:tracePt t="103277" x="4927600" y="4505325"/>
          <p14:tracePt t="103281" x="4935538" y="4505325"/>
          <p14:tracePt t="103283" x="4943475" y="4505325"/>
          <p14:tracePt t="103286" x="4951413" y="4497388"/>
          <p14:tracePt t="103289" x="4959350" y="4497388"/>
          <p14:tracePt t="103291" x="4967288" y="4497388"/>
          <p14:tracePt t="103295" x="4975225" y="4497388"/>
          <p14:tracePt t="103297" x="4983163" y="4497388"/>
          <p14:tracePt t="103299" x="4991100" y="4489450"/>
          <p14:tracePt t="103304" x="4999038" y="4489450"/>
          <p14:tracePt t="103309" x="5006975" y="4489450"/>
          <p14:tracePt t="103312" x="5022850" y="4481513"/>
          <p14:tracePt t="103314" x="5030788" y="4481513"/>
          <p14:tracePt t="103319" x="5038725" y="4481513"/>
          <p14:tracePt t="103323" x="5064125" y="4473575"/>
          <p14:tracePt t="103328" x="5072063" y="4473575"/>
          <p14:tracePt t="103329" x="5080000" y="4473575"/>
          <p14:tracePt t="103331" x="5095875" y="4465638"/>
          <p14:tracePt t="103333" x="5103813" y="4465638"/>
          <p14:tracePt t="103337" x="5119688" y="4465638"/>
          <p14:tracePt t="103339" x="5127625" y="4465638"/>
          <p14:tracePt t="103341" x="5135563" y="4457700"/>
          <p14:tracePt t="103343" x="5151438" y="4457700"/>
          <p14:tracePt t="103345" x="5159375" y="4457700"/>
          <p14:tracePt t="103347" x="5175250" y="4457700"/>
          <p14:tracePt t="103349" x="5183188" y="4457700"/>
          <p14:tracePt t="103351" x="5199063" y="4457700"/>
          <p14:tracePt t="103353" x="5207000" y="4457700"/>
          <p14:tracePt t="103355" x="5222875" y="4457700"/>
          <p14:tracePt t="103357" x="5230813" y="4449763"/>
          <p14:tracePt t="103359" x="5246688" y="4449763"/>
          <p14:tracePt t="103361" x="5254625" y="4449763"/>
          <p14:tracePt t="103363" x="5270500" y="4449763"/>
          <p14:tracePt t="103365" x="5278438" y="4449763"/>
          <p14:tracePt t="103367" x="5294313" y="4449763"/>
          <p14:tracePt t="103369" x="5302250" y="4449763"/>
          <p14:tracePt t="103371" x="5318125" y="4449763"/>
          <p14:tracePt t="103373" x="5326063" y="4449763"/>
          <p14:tracePt t="103375" x="5334000" y="4441825"/>
          <p14:tracePt t="103376" x="5349875" y="4441825"/>
          <p14:tracePt t="103379" x="5357813" y="4441825"/>
          <p14:tracePt t="103381" x="5365750" y="4441825"/>
          <p14:tracePt t="103383" x="5373688" y="4441825"/>
          <p14:tracePt t="103385" x="5381625" y="4441825"/>
          <p14:tracePt t="103387" x="5397500" y="4433888"/>
          <p14:tracePt t="103389" x="5407025" y="4433888"/>
          <p14:tracePt t="103391" x="5414963" y="4433888"/>
          <p14:tracePt t="103393" x="5422900" y="4433888"/>
          <p14:tracePt t="103395" x="5430838" y="4433888"/>
          <p14:tracePt t="103397" x="5438775" y="4425950"/>
          <p14:tracePt t="103399" x="5446713" y="4425950"/>
          <p14:tracePt t="103401" x="5454650" y="4425950"/>
          <p14:tracePt t="103403" x="5462588" y="4425950"/>
          <p14:tracePt t="103405" x="5470525" y="4425950"/>
          <p14:tracePt t="103407" x="5478463" y="4418013"/>
          <p14:tracePt t="103411" x="5486400" y="4418013"/>
          <p14:tracePt t="103413" x="5494338" y="4418013"/>
          <p14:tracePt t="103415" x="5502275" y="4418013"/>
          <p14:tracePt t="103417" x="5510213" y="4410075"/>
          <p14:tracePt t="103419" x="5518150" y="4410075"/>
          <p14:tracePt t="103421" x="5526088" y="4410075"/>
          <p14:tracePt t="103423" x="5534025" y="4402138"/>
          <p14:tracePt t="103425" x="5541963" y="4402138"/>
          <p14:tracePt t="103427" x="5549900" y="4402138"/>
          <p14:tracePt t="103431" x="5557838" y="4394200"/>
          <p14:tracePt t="103433" x="5565775" y="4394200"/>
          <p14:tracePt t="103437" x="5573713" y="4394200"/>
          <p14:tracePt t="103439" x="5581650" y="4394200"/>
          <p14:tracePt t="103441" x="5581650" y="4386263"/>
          <p14:tracePt t="103443" x="5589588" y="4386263"/>
          <p14:tracePt t="103447" x="5597525" y="4386263"/>
          <p14:tracePt t="103449" x="5597525" y="4378325"/>
          <p14:tracePt t="103451" x="5605463" y="4378325"/>
          <p14:tracePt t="103457" x="5613400" y="4378325"/>
          <p14:tracePt t="103459" x="5613400" y="4370388"/>
          <p14:tracePt t="103461" x="5621338" y="4370388"/>
          <p14:tracePt t="103467" x="5629275" y="4370388"/>
          <p14:tracePt t="103469" x="5629275" y="4362450"/>
          <p14:tracePt t="103477" x="5637213" y="4362450"/>
          <p14:tracePt t="103479" x="5637213" y="4354513"/>
          <p14:tracePt t="103491" x="5645150" y="4354513"/>
          <p14:tracePt t="103493" x="5645150" y="4346575"/>
          <p14:tracePt t="103517" x="5653088" y="4346575"/>
          <p14:tracePt t="103521" x="5653088" y="4338638"/>
          <p14:tracePt t="103527" x="5661025" y="4338638"/>
          <p14:tracePt t="103529" x="5661025" y="4330700"/>
          <p14:tracePt t="103536" x="5668963" y="4322763"/>
          <p14:tracePt t="103539" x="5668963" y="4314825"/>
          <p14:tracePt t="103543" x="5676900" y="4306888"/>
          <p14:tracePt t="103547" x="5676900" y="4298950"/>
          <p14:tracePt t="103552" x="5684838" y="4291013"/>
          <p14:tracePt t="103557" x="5684838" y="4281488"/>
          <p14:tracePt t="103561" x="5692775" y="4273550"/>
          <p14:tracePt t="103567" x="5692775" y="4265613"/>
          <p14:tracePt t="103570" x="5700713" y="4265613"/>
          <p14:tracePt t="103573" x="5700713" y="4257675"/>
          <p14:tracePt t="103577" x="5708650" y="4249738"/>
          <p14:tracePt t="103583" x="5708650" y="4241800"/>
          <p14:tracePt t="103588" x="5716588" y="4241800"/>
          <p14:tracePt t="103589" x="5716588" y="4233863"/>
          <p14:tracePt t="103595" x="5716588" y="4225925"/>
          <p14:tracePt t="103597" x="5724525" y="4225925"/>
          <p14:tracePt t="103601" x="5724525" y="4217988"/>
          <p14:tracePt t="103607" x="5724525" y="4210050"/>
          <p14:tracePt t="103611" x="5732463" y="4210050"/>
          <p14:tracePt t="103615" x="5732463" y="4202113"/>
          <p14:tracePt t="103623" x="5732463" y="4194175"/>
          <p14:tracePt t="103641" x="5732463" y="4186238"/>
          <p14:tracePt t="103858" x="5732463" y="4178300"/>
          <p14:tracePt t="104180" x="5724525" y="4178300"/>
          <p14:tracePt t="104184" x="5716588" y="4178300"/>
          <p14:tracePt t="104187" x="5708650" y="4178300"/>
          <p14:tracePt t="104190" x="5700713" y="4186238"/>
          <p14:tracePt t="104191" x="5692775" y="4186238"/>
          <p14:tracePt t="104193" x="5676900" y="4186238"/>
          <p14:tracePt t="104196" x="5668963" y="4186238"/>
          <p14:tracePt t="104197" x="5661025" y="4186238"/>
          <p14:tracePt t="104199" x="5645150" y="4186238"/>
          <p14:tracePt t="104201" x="5629275" y="4186238"/>
          <p14:tracePt t="104204" x="5613400" y="4186238"/>
          <p14:tracePt t="104206" x="5597525" y="4186238"/>
          <p14:tracePt t="104207" x="5581650" y="4186238"/>
          <p14:tracePt t="104209" x="5565775" y="4186238"/>
          <p14:tracePt t="104212" x="5549900" y="4186238"/>
          <p14:tracePt t="104213" x="5534025" y="4186238"/>
          <p14:tracePt t="104216" x="5518150" y="4186238"/>
          <p14:tracePt t="104217" x="5502275" y="4186238"/>
          <p14:tracePt t="104221" x="5470525" y="4186238"/>
          <p14:tracePt t="104223" x="5454650" y="4186238"/>
          <p14:tracePt t="104225" x="5438775" y="4186238"/>
          <p14:tracePt t="104227" x="5422900" y="4186238"/>
          <p14:tracePt t="104229" x="5407025" y="4186238"/>
          <p14:tracePt t="104231" x="5389563" y="4186238"/>
          <p14:tracePt t="104233" x="5373688" y="4186238"/>
          <p14:tracePt t="104236" x="5357813" y="4186238"/>
          <p14:tracePt t="104238" x="5349875" y="4194175"/>
          <p14:tracePt t="104240" x="5334000" y="4194175"/>
          <p14:tracePt t="104242" x="5318125" y="4194175"/>
          <p14:tracePt t="104243" x="5302250" y="4194175"/>
          <p14:tracePt t="104245" x="5286375" y="4194175"/>
          <p14:tracePt t="104247" x="5270500" y="4194175"/>
          <p14:tracePt t="104249" x="5262563" y="4194175"/>
          <p14:tracePt t="104252" x="5246688" y="4194175"/>
          <p14:tracePt t="104254" x="5230813" y="4194175"/>
          <p14:tracePt t="104256" x="5214938" y="4194175"/>
          <p14:tracePt t="104258" x="5199063" y="4194175"/>
          <p14:tracePt t="104260" x="5191125" y="4194175"/>
          <p14:tracePt t="104261" x="5175250" y="4194175"/>
          <p14:tracePt t="104263" x="5159375" y="4194175"/>
          <p14:tracePt t="104265" x="5151438" y="4194175"/>
          <p14:tracePt t="104267" x="5143500" y="4194175"/>
          <p14:tracePt t="104270" x="5127625" y="4194175"/>
          <p14:tracePt t="104271" x="5119688" y="4194175"/>
          <p14:tracePt t="104274" x="5103813" y="4194175"/>
          <p14:tracePt t="104275" x="5095875" y="4194175"/>
          <p14:tracePt t="104277" x="5080000" y="4194175"/>
          <p14:tracePt t="104279" x="5072063" y="4194175"/>
          <p14:tracePt t="104281" x="5064125" y="4194175"/>
          <p14:tracePt t="104283" x="5046663" y="4186238"/>
          <p14:tracePt t="104286" x="5038725" y="4186238"/>
          <p14:tracePt t="104288" x="5030788" y="4186238"/>
          <p14:tracePt t="104291" x="5006975" y="4186238"/>
          <p14:tracePt t="104293" x="4999038" y="4186238"/>
          <p14:tracePt t="104295" x="4983163" y="4186238"/>
          <p14:tracePt t="104297" x="4975225" y="4178300"/>
          <p14:tracePt t="104299" x="4967288" y="4178300"/>
          <p14:tracePt t="104301" x="4959350" y="4178300"/>
          <p14:tracePt t="104304" x="4951413" y="4178300"/>
          <p14:tracePt t="104307" x="4927600" y="4170363"/>
          <p14:tracePt t="104309" x="4919663" y="4170363"/>
          <p14:tracePt t="104311" x="4911725" y="4170363"/>
          <p14:tracePt t="104313" x="4903788" y="4170363"/>
          <p14:tracePt t="104315" x="4895850" y="4162425"/>
          <p14:tracePt t="104317" x="4887913" y="4162425"/>
          <p14:tracePt t="104320" x="4879975" y="4162425"/>
          <p14:tracePt t="104324" x="4864100" y="4162425"/>
          <p14:tracePt t="104325" x="4856163" y="4162425"/>
          <p14:tracePt t="104327" x="4848225" y="4154488"/>
          <p14:tracePt t="104329" x="4840288" y="4154488"/>
          <p14:tracePt t="104331" x="4832350" y="4154488"/>
          <p14:tracePt t="104333" x="4824413" y="4154488"/>
          <p14:tracePt t="104337" x="4808538" y="4146550"/>
          <p14:tracePt t="104339" x="4800600" y="4146550"/>
          <p14:tracePt t="104341" x="4792663" y="4146550"/>
          <p14:tracePt t="104343" x="4784725" y="4146550"/>
          <p14:tracePt t="104345" x="4776788" y="4146550"/>
          <p14:tracePt t="104347" x="4768850" y="4146550"/>
          <p14:tracePt t="104349" x="4760913" y="4146550"/>
          <p14:tracePt t="104351" x="4760913" y="4138613"/>
          <p14:tracePt t="104354" x="4752975" y="4138613"/>
          <p14:tracePt t="104356" x="4745038" y="4138613"/>
          <p14:tracePt t="104359" x="4737100" y="4138613"/>
          <p14:tracePt t="104361" x="4729163" y="4138613"/>
          <p14:tracePt t="104365" x="4721225" y="4138613"/>
          <p14:tracePt t="104370" x="4713288" y="4138613"/>
          <p14:tracePt t="104373" x="4705350" y="4130675"/>
          <p14:tracePt t="104381" x="4695825" y="4130675"/>
          <p14:tracePt t="104481" x="4695825" y="4138613"/>
          <p14:tracePt t="104519" x="4687888" y="4138613"/>
          <p14:tracePt t="104523" x="4679950" y="4138613"/>
          <p14:tracePt t="104526" x="4672013" y="4138613"/>
          <p14:tracePt t="104529" x="4664075" y="4146550"/>
          <p14:tracePt t="104531" x="4656138" y="4146550"/>
          <p14:tracePt t="104533" x="4648200" y="4146550"/>
          <p14:tracePt t="104536" x="4640263" y="4146550"/>
          <p14:tracePt t="104538" x="4632325" y="4146550"/>
          <p14:tracePt t="104540" x="4624388" y="4146550"/>
          <p14:tracePt t="104541" x="4616450" y="4146550"/>
          <p14:tracePt t="104543" x="4608513" y="4146550"/>
          <p14:tracePt t="104547" x="4600575" y="4146550"/>
          <p14:tracePt t="104549" x="4592638" y="4146550"/>
          <p14:tracePt t="104551" x="4584700" y="4146550"/>
          <p14:tracePt t="104554" x="4576763" y="4146550"/>
          <p14:tracePt t="104558" x="4560888" y="4146550"/>
          <p14:tracePt t="104560" x="4552950" y="4146550"/>
          <p14:tracePt t="104561" x="4545013" y="4146550"/>
          <p14:tracePt t="104563" x="4537075" y="4146550"/>
          <p14:tracePt t="104567" x="4529138" y="4154488"/>
          <p14:tracePt t="104570" x="4521200" y="4154488"/>
          <p14:tracePt t="104574" x="4505325" y="4154488"/>
          <p14:tracePt t="104577" x="4497388" y="4154488"/>
          <p14:tracePt t="104579" x="4489450" y="4154488"/>
          <p14:tracePt t="104581" x="4481513" y="4154488"/>
          <p14:tracePt t="104588" x="4465638" y="4154488"/>
          <p14:tracePt t="104591" x="4457700" y="4154488"/>
          <p14:tracePt t="104595" x="4449763" y="4154488"/>
          <p14:tracePt t="104599" x="4441825" y="4154488"/>
          <p14:tracePt t="104602" x="4433888" y="4154488"/>
          <p14:tracePt t="104607" x="4425950" y="4154488"/>
          <p14:tracePt t="104611" x="4418013" y="4154488"/>
          <p14:tracePt t="104617" x="4410075" y="4154488"/>
          <p14:tracePt t="104721" x="4402138" y="4154488"/>
          <p14:tracePt t="104727" x="4394200" y="4154488"/>
          <p14:tracePt t="104736" x="4386263" y="4154488"/>
          <p14:tracePt t="104739" x="4378325" y="4154488"/>
          <p14:tracePt t="104741" x="4370388" y="4154488"/>
          <p14:tracePt t="104745" x="4362450" y="4146550"/>
          <p14:tracePt t="104747" x="4352925" y="4146550"/>
          <p14:tracePt t="104749" x="4344988" y="4146550"/>
          <p14:tracePt t="104752" x="4337050" y="4146550"/>
          <p14:tracePt t="104754" x="4329113" y="4146550"/>
          <p14:tracePt t="104757" x="4321175" y="4146550"/>
          <p14:tracePt t="104760" x="4313238" y="4138613"/>
          <p14:tracePt t="104761" x="4305300" y="4138613"/>
          <p14:tracePt t="104763" x="4297363" y="4138613"/>
          <p14:tracePt t="104767" x="4289425" y="4138613"/>
          <p14:tracePt t="104770" x="4281488" y="4130675"/>
          <p14:tracePt t="104773" x="4273550" y="4130675"/>
          <p14:tracePt t="104777" x="4265613" y="4130675"/>
          <p14:tracePt t="104781" x="4257675" y="4130675"/>
          <p14:tracePt t="104783" x="4257675" y="4122738"/>
          <p14:tracePt t="104788" x="4249738" y="4122738"/>
          <p14:tracePt t="104797" x="4241800" y="4122738"/>
          <p14:tracePt t="104803" x="4241800" y="4114800"/>
          <p14:tracePt t="104825" x="4233863" y="4114800"/>
          <p14:tracePt t="104843" x="4233863" y="4106863"/>
          <p14:tracePt t="104861" x="4225925" y="4106863"/>
          <p14:tracePt t="104863" x="4225925" y="4098925"/>
          <p14:tracePt t="104871" x="4225925" y="4090988"/>
          <p14:tracePt t="104875" x="4217988" y="4090988"/>
          <p14:tracePt t="104877" x="4217988" y="4083050"/>
          <p14:tracePt t="104884" x="4210050" y="4075113"/>
          <p14:tracePt t="104887" x="4210050" y="4067175"/>
          <p14:tracePt t="104891" x="4210050" y="4059238"/>
          <p14:tracePt t="104893" x="4202113" y="4059238"/>
          <p14:tracePt t="104895" x="4202113" y="4051300"/>
          <p14:tracePt t="104899" x="4202113" y="4043363"/>
          <p14:tracePt t="104904" x="4194175" y="4035425"/>
          <p14:tracePt t="104906" x="4194175" y="4027488"/>
          <p14:tracePt t="104909" x="4194175" y="4019550"/>
          <p14:tracePt t="104913" x="4186238" y="4011613"/>
          <p14:tracePt t="104917" x="4186238" y="4003675"/>
          <p14:tracePt t="104923" x="4186238" y="3995738"/>
          <p14:tracePt t="104929" x="4178300" y="3987800"/>
          <p14:tracePt t="104936" x="4178300" y="3979863"/>
          <p14:tracePt t="104943" x="4178300" y="3971925"/>
          <p14:tracePt t="104949" x="4170363" y="3971925"/>
          <p14:tracePt t="105218" x="4170363" y="3963988"/>
          <p14:tracePt t="105223" x="4178300" y="3963988"/>
          <p14:tracePt t="105382" x="4178300" y="3956050"/>
          <p14:tracePt t="105386" x="4170363" y="3956050"/>
          <p14:tracePt t="105395" x="4170363" y="3948113"/>
          <p14:tracePt t="105405" x="4170363" y="3938588"/>
          <p14:tracePt t="105421" x="4170363" y="3930650"/>
          <p14:tracePt t="105423" x="4162425" y="3930650"/>
          <p14:tracePt t="105602" x="4162425" y="3938588"/>
          <p14:tracePt t="105609" x="4162425" y="3948113"/>
          <p14:tracePt t="105613" x="4162425" y="3956050"/>
          <p14:tracePt t="105617" x="4162425" y="3963988"/>
          <p14:tracePt t="105620" x="4162425" y="3971925"/>
          <p14:tracePt t="105623" x="4154488" y="3979863"/>
          <p14:tracePt t="105627" x="4154488" y="3987800"/>
          <p14:tracePt t="105631" x="4154488" y="3995738"/>
          <p14:tracePt t="105633" x="4146550" y="4003675"/>
          <p14:tracePt t="105638" x="4146550" y="4011613"/>
          <p14:tracePt t="105639" x="4146550" y="4019550"/>
          <p14:tracePt t="105643" x="4138613" y="4027488"/>
          <p14:tracePt t="105645" x="4138613" y="4035425"/>
          <p14:tracePt t="105649" x="4138613" y="4043363"/>
          <p14:tracePt t="105651" x="4130675" y="4051300"/>
          <p14:tracePt t="105655" x="4130675" y="4059238"/>
          <p14:tracePt t="105659" x="4130675" y="4067175"/>
          <p14:tracePt t="105661" x="4122738" y="4067175"/>
          <p14:tracePt t="105663" x="4122738" y="4075113"/>
          <p14:tracePt t="105667" x="4122738" y="4083050"/>
          <p14:tracePt t="105672" x="4122738" y="4090988"/>
          <p14:tracePt t="105675" x="4114800" y="4098925"/>
          <p14:tracePt t="105679" x="4114800" y="4106863"/>
          <p14:tracePt t="105683" x="4114800" y="4114800"/>
          <p14:tracePt t="105688" x="4114800" y="4122738"/>
          <p14:tracePt t="105689" x="4106863" y="4122738"/>
          <p14:tracePt t="105691" x="4106863" y="4130675"/>
          <p14:tracePt t="105695" x="4106863" y="4138613"/>
          <p14:tracePt t="105699" x="4098925" y="4146550"/>
          <p14:tracePt t="105704" x="4098925" y="4154488"/>
          <p14:tracePt t="105705" x="4090988" y="4162425"/>
          <p14:tracePt t="105709" x="4090988" y="4170363"/>
          <p14:tracePt t="105711" x="4083050" y="4170363"/>
          <p14:tracePt t="105713" x="4083050" y="4178300"/>
          <p14:tracePt t="105715" x="4083050" y="4186238"/>
          <p14:tracePt t="105717" x="4075113" y="4194175"/>
          <p14:tracePt t="105721" x="4067175" y="4202113"/>
          <p14:tracePt t="105723" x="4067175" y="4210050"/>
          <p14:tracePt t="105725" x="4067175" y="4217988"/>
          <p14:tracePt t="105728" x="4059238" y="4217988"/>
          <p14:tracePt t="105729" x="4059238" y="4225925"/>
          <p14:tracePt t="105731" x="4051300" y="4233863"/>
          <p14:tracePt t="105737" x="4043363" y="4249738"/>
          <p14:tracePt t="105741" x="4043363" y="4257675"/>
          <p14:tracePt t="105743" x="4035425" y="4265613"/>
          <p14:tracePt t="105747" x="4035425" y="4273550"/>
          <p14:tracePt t="105751" x="4027488" y="4281488"/>
          <p14:tracePt t="105756" x="4027488" y="4291013"/>
          <p14:tracePt t="105759" x="4019550" y="4298950"/>
          <p14:tracePt t="105763" x="4019550" y="4306888"/>
          <p14:tracePt t="105767" x="4011613" y="4314825"/>
          <p14:tracePt t="105773" x="4011613" y="4322763"/>
          <p14:tracePt t="105777" x="4002088" y="4322763"/>
          <p14:tracePt t="105779" x="4002088" y="4330700"/>
          <p14:tracePt t="105793" x="4002088" y="4338638"/>
          <p14:tracePt t="105843" x="4002088" y="4346575"/>
          <p14:tracePt t="105846" x="3994150" y="4346575"/>
          <p14:tracePt t="105857" x="3994150" y="4354513"/>
          <p14:tracePt t="105870" x="3986213" y="4362450"/>
          <p14:tracePt t="105881" x="3986213" y="4370388"/>
          <p14:tracePt t="105893" x="3986213" y="4378325"/>
          <p14:tracePt t="106208" x="3978275" y="4378325"/>
          <p14:tracePt t="106217" x="3970338" y="4386263"/>
          <p14:tracePt t="106223" x="3962400" y="4386263"/>
          <p14:tracePt t="106228" x="3962400" y="4394200"/>
          <p14:tracePt t="106230" x="3954463" y="4394200"/>
          <p14:tracePt t="106231" x="3954463" y="4402138"/>
          <p14:tracePt t="106233" x="3946525" y="4402138"/>
          <p14:tracePt t="106239" x="3938588" y="4410075"/>
          <p14:tracePt t="106243" x="3930650" y="4410075"/>
          <p14:tracePt t="106247" x="3922713" y="4418013"/>
          <p14:tracePt t="106253" x="3914775" y="4418013"/>
          <p14:tracePt t="106256" x="3914775" y="4425950"/>
          <p14:tracePt t="106261" x="3906838" y="4425950"/>
          <p14:tracePt t="106267" x="3906838" y="4433888"/>
          <p14:tracePt t="106270" x="3898900" y="4433888"/>
          <p14:tracePt t="106279" x="3890963" y="4433888"/>
          <p14:tracePt t="106281" x="3890963" y="4441825"/>
          <p14:tracePt t="106290" x="3883025" y="4441825"/>
          <p14:tracePt t="106291" x="3883025" y="4449763"/>
          <p14:tracePt t="106295" x="3875088" y="4449763"/>
          <p14:tracePt t="106299" x="3875088" y="4457700"/>
          <p14:tracePt t="106303" x="3867150" y="4457700"/>
          <p14:tracePt t="106306" x="3867150" y="4465638"/>
          <p14:tracePt t="106309" x="3859213" y="4465638"/>
          <p14:tracePt t="106313" x="3859213" y="4473575"/>
          <p14:tracePt t="106317" x="3851275" y="4473575"/>
          <p14:tracePt t="106323" x="3851275" y="4481513"/>
          <p14:tracePt t="106325" x="3843338" y="4481513"/>
          <p14:tracePt t="106331" x="3843338" y="4489450"/>
          <p14:tracePt t="106333" x="3835400" y="4489450"/>
          <p14:tracePt t="106338" x="3835400" y="4497388"/>
          <p14:tracePt t="106341" x="3827463" y="4497388"/>
          <p14:tracePt t="106345" x="3827463" y="4505325"/>
          <p14:tracePt t="106347" x="3819525" y="4505325"/>
          <p14:tracePt t="106351" x="3811588" y="4513263"/>
          <p14:tracePt t="106357" x="3803650" y="4521200"/>
          <p14:tracePt t="106363" x="3795713" y="4529138"/>
          <p14:tracePt t="106367" x="3795713" y="4537075"/>
          <p14:tracePt t="106369" x="3787775" y="4537075"/>
          <p14:tracePt t="106373" x="3787775" y="4545013"/>
          <p14:tracePt t="106375" x="3779838" y="4545013"/>
          <p14:tracePt t="106379" x="3771900" y="4552950"/>
          <p14:tracePt t="106386" x="3763963" y="4560888"/>
          <p14:tracePt t="106391" x="3763963" y="4568825"/>
          <p14:tracePt t="106393" x="3756025" y="4568825"/>
          <p14:tracePt t="106399" x="3756025" y="4576763"/>
          <p14:tracePt t="106401" x="3748088" y="4576763"/>
          <p14:tracePt t="106406" x="3748088" y="4584700"/>
          <p14:tracePt t="106411" x="3740150" y="4584700"/>
          <p14:tracePt t="106415" x="3740150" y="4592638"/>
          <p14:tracePt t="106425" x="3732213" y="4600575"/>
          <p14:tracePt t="106438" x="3732213" y="4608513"/>
          <p14:tracePt t="106441" x="3724275" y="4608513"/>
          <p14:tracePt t="106443" x="3724275" y="4616450"/>
          <p14:tracePt t="106453" x="3724275" y="4624388"/>
          <p14:tracePt t="106456" x="3716338" y="4624388"/>
          <p14:tracePt t="106457" x="3716338" y="4633913"/>
          <p14:tracePt t="106467" x="3716338" y="4641850"/>
          <p14:tracePt t="106479" x="3708400" y="4641850"/>
          <p14:tracePt t="106482" x="3708400" y="4649788"/>
          <p14:tracePt t="107202" x="3700463" y="4649788"/>
          <p14:tracePt t="107204" x="3700463" y="4657725"/>
          <p14:tracePt t="107209" x="3692525" y="4657725"/>
          <p14:tracePt t="107213" x="3684588" y="4657725"/>
          <p14:tracePt t="107217" x="3676650" y="4657725"/>
          <p14:tracePt t="107221" x="3668713" y="4657725"/>
          <p14:tracePt t="107225" x="3660775" y="4657725"/>
          <p14:tracePt t="107227" x="3651250" y="4657725"/>
          <p14:tracePt t="107229" x="3643313" y="4657725"/>
          <p14:tracePt t="107233" x="3635375" y="4657725"/>
          <p14:tracePt t="107237" x="3627438" y="4657725"/>
          <p14:tracePt t="107238" x="3619500" y="4657725"/>
          <p14:tracePt t="107239" x="3611563" y="4657725"/>
          <p14:tracePt t="107241" x="3603625" y="4657725"/>
          <p14:tracePt t="107244" x="3595688" y="4657725"/>
          <p14:tracePt t="107245" x="3587750" y="4657725"/>
          <p14:tracePt t="107249" x="3579813" y="4657725"/>
          <p14:tracePt t="107251" x="3571875" y="4657725"/>
          <p14:tracePt t="107254" x="3563938" y="4657725"/>
          <p14:tracePt t="107256" x="3556000" y="4657725"/>
          <p14:tracePt t="107257" x="3548063" y="4657725"/>
          <p14:tracePt t="107259" x="3548063" y="4649788"/>
          <p14:tracePt t="107261" x="3540125" y="4649788"/>
          <p14:tracePt t="107263" x="3532188" y="4649788"/>
          <p14:tracePt t="107265" x="3524250" y="4649788"/>
          <p14:tracePt t="107271" x="3516313" y="4649788"/>
          <p14:tracePt t="107275" x="3508375" y="4649788"/>
          <p14:tracePt t="107281" x="3500438" y="4649788"/>
          <p14:tracePt t="107287" x="3492500" y="4649788"/>
          <p14:tracePt t="107299" x="3484563" y="4649788"/>
          <p14:tracePt t="107307" x="3484563" y="4641850"/>
          <p14:tracePt t="107359" x="3476625" y="4641850"/>
          <p14:tracePt t="107367" x="3476625" y="4633913"/>
          <p14:tracePt t="109856" x="3468688" y="4633913"/>
          <p14:tracePt t="109859" x="3460750" y="4633913"/>
          <p14:tracePt t="109862" x="3452813" y="4641850"/>
          <p14:tracePt t="109863" x="3436938" y="4641850"/>
          <p14:tracePt t="109865" x="3429000" y="4641850"/>
          <p14:tracePt t="109868" x="3413125" y="4641850"/>
          <p14:tracePt t="109871" x="3389313" y="4649788"/>
          <p14:tracePt t="109873" x="3381375" y="4649788"/>
          <p14:tracePt t="109875" x="3365500" y="4649788"/>
          <p14:tracePt t="109877" x="3357563" y="4657725"/>
          <p14:tracePt t="109879" x="3341688" y="4657725"/>
          <p14:tracePt t="109881" x="3333750" y="4657725"/>
          <p14:tracePt t="109883" x="3325813" y="4665663"/>
          <p14:tracePt t="109886" x="3317875" y="4665663"/>
          <p14:tracePt t="109889" x="3300413" y="4665663"/>
          <p14:tracePt t="109890" x="3292475" y="4665663"/>
          <p14:tracePt t="109891" x="3284538" y="4665663"/>
          <p14:tracePt t="109893" x="3276600" y="4673600"/>
          <p14:tracePt t="109896" x="3268663" y="4673600"/>
          <p14:tracePt t="109897" x="3260725" y="4673600"/>
          <p14:tracePt t="109900" x="3252788" y="4673600"/>
          <p14:tracePt t="109901" x="3244850" y="4673600"/>
          <p14:tracePt t="109904" x="3236913" y="4673600"/>
          <p14:tracePt t="109907" x="3221038" y="4681538"/>
          <p14:tracePt t="109909" x="3213100" y="4681538"/>
          <p14:tracePt t="109911" x="3205163" y="4681538"/>
          <p14:tracePt t="109915" x="3197225" y="4681538"/>
          <p14:tracePt t="109917" x="3181350" y="4681538"/>
          <p14:tracePt t="109920" x="3173413" y="4681538"/>
          <p14:tracePt t="109922" x="3165475" y="4681538"/>
          <p14:tracePt t="109924" x="3157538" y="4681538"/>
          <p14:tracePt t="109925" x="3149600" y="4681538"/>
          <p14:tracePt t="109927" x="3133725" y="4681538"/>
          <p14:tracePt t="109929" x="3125788" y="4681538"/>
          <p14:tracePt t="109931" x="3109913" y="4681538"/>
          <p14:tracePt t="109933" x="3094038" y="4681538"/>
          <p14:tracePt t="109936" x="3086100" y="4673600"/>
          <p14:tracePt t="109938" x="3070225" y="4673600"/>
          <p14:tracePt t="109939" x="3054350" y="4673600"/>
          <p14:tracePt t="109941" x="3038475" y="4673600"/>
          <p14:tracePt t="109943" x="3030538" y="4673600"/>
          <p14:tracePt t="109945" x="3014663" y="4673600"/>
          <p14:tracePt t="109947" x="2998788" y="4665663"/>
          <p14:tracePt t="109949" x="2982913" y="4665663"/>
          <p14:tracePt t="109951" x="2967038" y="4665663"/>
          <p14:tracePt t="109954" x="2949575" y="4665663"/>
          <p14:tracePt t="109974" x="2790825" y="4657725"/>
          <p14:tracePt t="109977" x="2767013" y="4657725"/>
          <p14:tracePt t="109979" x="2751138" y="4657725"/>
          <p14:tracePt t="109981" x="2735263" y="4657725"/>
          <p14:tracePt t="109983" x="2719388" y="4657725"/>
          <p14:tracePt t="109988" x="2695575" y="4657725"/>
          <p14:tracePt t="109990" x="2679700" y="4657725"/>
          <p14:tracePt t="109991" x="2671763" y="4657725"/>
          <p14:tracePt t="109993" x="2655888" y="4657725"/>
          <p14:tracePt t="109996" x="2640013" y="4649788"/>
          <p14:tracePt t="109997" x="2632075" y="4649788"/>
          <p14:tracePt t="109999" x="2624138" y="4649788"/>
          <p14:tracePt t="110001" x="2606675" y="4649788"/>
          <p14:tracePt t="110004" x="2598738" y="4649788"/>
          <p14:tracePt t="110006" x="2582863" y="4641850"/>
          <p14:tracePt t="110008" x="2574925" y="4641850"/>
          <p14:tracePt t="110010" x="2559050" y="4641850"/>
          <p14:tracePt t="110011" x="2551113" y="4641850"/>
          <p14:tracePt t="110013" x="2543175" y="4641850"/>
          <p14:tracePt t="110015" x="2535238" y="4641850"/>
          <p14:tracePt t="110017" x="2519363" y="4641850"/>
          <p14:tracePt t="110020" x="2511425" y="4641850"/>
          <p14:tracePt t="110022" x="2503488" y="4641850"/>
          <p14:tracePt t="110024" x="2487613" y="4641850"/>
          <p14:tracePt t="110027" x="2471738" y="4641850"/>
          <p14:tracePt t="110029" x="2463800" y="4641850"/>
          <p14:tracePt t="110031" x="2455863" y="4641850"/>
          <p14:tracePt t="110033" x="2447925" y="4641850"/>
          <p14:tracePt t="110038" x="2432050" y="4641850"/>
          <p14:tracePt t="110040" x="2424113" y="4641850"/>
          <p14:tracePt t="110042" x="2416175" y="4641850"/>
          <p14:tracePt t="110043" x="2408238" y="4641850"/>
          <p14:tracePt t="110045" x="2400300" y="4641850"/>
          <p14:tracePt t="110047" x="2392363" y="4641850"/>
          <p14:tracePt t="110049" x="2384425" y="4641850"/>
          <p14:tracePt t="110051" x="2376488" y="4641850"/>
          <p14:tracePt t="110056" x="2368550" y="4641850"/>
          <p14:tracePt t="110057" x="2360613" y="4641850"/>
          <p14:tracePt t="110059" x="2352675" y="4641850"/>
          <p14:tracePt t="110061" x="2344738" y="4641850"/>
          <p14:tracePt t="110063" x="2344738" y="4649788"/>
          <p14:tracePt t="110065" x="2336800" y="4649788"/>
          <p14:tracePt t="110067" x="2328863" y="4649788"/>
          <p14:tracePt t="110070" x="2320925" y="4649788"/>
          <p14:tracePt t="110073" x="2312988" y="4649788"/>
          <p14:tracePt t="110075" x="2305050" y="4649788"/>
          <p14:tracePt t="110077" x="2297113" y="4649788"/>
          <p14:tracePt t="110079" x="2289175" y="4657725"/>
          <p14:tracePt t="110081" x="2281238" y="4657725"/>
          <p14:tracePt t="110088" x="2265363" y="4665663"/>
          <p14:tracePt t="110090" x="2255838" y="4665663"/>
          <p14:tracePt t="110093" x="2247900" y="4665663"/>
          <p14:tracePt t="110095" x="2239963" y="4665663"/>
          <p14:tracePt t="110097" x="2239963" y="4673600"/>
          <p14:tracePt t="110099" x="2232025" y="4673600"/>
          <p14:tracePt t="110103" x="2224088" y="4673600"/>
          <p14:tracePt t="110107" x="2216150" y="4681538"/>
          <p14:tracePt t="110111" x="2208213" y="4681538"/>
          <p14:tracePt t="110117" x="2200275" y="4681538"/>
          <p14:tracePt t="110122" x="2200275" y="4689475"/>
          <p14:tracePt t="110125" x="2192338" y="4689475"/>
          <p14:tracePt t="110137" x="2184400" y="4689475"/>
          <p14:tracePt t="110143" x="2184400" y="4697413"/>
          <p14:tracePt t="110269" x="2176463" y="4697413"/>
          <p14:tracePt t="110275" x="2168525" y="4697413"/>
          <p14:tracePt t="110281" x="2160588" y="4697413"/>
          <p14:tracePt t="110287" x="2152650" y="4697413"/>
          <p14:tracePt t="110290" x="2144713" y="4697413"/>
          <p14:tracePt t="110293" x="2136775" y="4697413"/>
          <p14:tracePt t="110295" x="2128838" y="4697413"/>
          <p14:tracePt t="110299" x="2120900" y="4697413"/>
          <p14:tracePt t="110304" x="2112963" y="4697413"/>
          <p14:tracePt t="110306" x="2105025" y="4697413"/>
          <p14:tracePt t="110309" x="2097088" y="4697413"/>
          <p14:tracePt t="110311" x="2089150" y="4697413"/>
          <p14:tracePt t="110313" x="2089150" y="4705350"/>
          <p14:tracePt t="110315" x="2081213" y="4705350"/>
          <p14:tracePt t="110317" x="2073275" y="4705350"/>
          <p14:tracePt t="110323" x="2057400" y="4705350"/>
          <p14:tracePt t="110325" x="2057400" y="4713288"/>
          <p14:tracePt t="110327" x="2049463" y="4713288"/>
          <p14:tracePt t="110329" x="2041525" y="4713288"/>
          <p14:tracePt t="110331" x="2033588" y="4713288"/>
          <p14:tracePt t="110338" x="2017713" y="4721225"/>
          <p14:tracePt t="110339" x="2009775" y="4721225"/>
          <p14:tracePt t="110343" x="2001838" y="4729163"/>
          <p14:tracePt t="110345" x="1993900" y="4729163"/>
          <p14:tracePt t="110347" x="1985963" y="4729163"/>
          <p14:tracePt t="110352" x="1978025" y="4737100"/>
          <p14:tracePt t="110356" x="1962150" y="4737100"/>
          <p14:tracePt t="110357" x="1962150" y="4745038"/>
          <p14:tracePt t="110359" x="1954213" y="4745038"/>
          <p14:tracePt t="110361" x="1946275" y="4752975"/>
          <p14:tracePt t="110363" x="1938338" y="4752975"/>
          <p14:tracePt t="110365" x="1930400" y="4752975"/>
          <p14:tracePt t="110368" x="1930400" y="4760913"/>
          <p14:tracePt t="110371" x="1912938" y="4768850"/>
          <p14:tracePt t="110374" x="1905000" y="4768850"/>
          <p14:tracePt t="110377" x="1897063" y="4776788"/>
          <p14:tracePt t="110379" x="1889125" y="4776788"/>
          <p14:tracePt t="110381" x="1881188" y="4784725"/>
          <p14:tracePt t="110387" x="1865313" y="4792663"/>
          <p14:tracePt t="110391" x="1857375" y="4792663"/>
          <p14:tracePt t="110393" x="1857375" y="4800600"/>
          <p14:tracePt t="110395" x="1849438" y="4800600"/>
          <p14:tracePt t="110399" x="1841500" y="4800600"/>
          <p14:tracePt t="110402" x="1841500" y="4808538"/>
          <p14:tracePt t="110407" x="1833563" y="4808538"/>
          <p14:tracePt t="110413" x="1833563" y="4816475"/>
          <p14:tracePt t="110416" x="1825625" y="4816475"/>
          <p14:tracePt t="110533" x="1817688" y="4816475"/>
          <p14:tracePt t="110545" x="1809750" y="4816475"/>
          <p14:tracePt t="110553" x="1801813" y="4816475"/>
          <p14:tracePt t="110563" x="1793875" y="4816475"/>
          <p14:tracePt t="110570" x="1785938" y="4816475"/>
          <p14:tracePt t="110573" x="1785938" y="4808538"/>
          <p14:tracePt t="110575" x="1778000" y="4808538"/>
          <p14:tracePt t="110581" x="1770063" y="4808538"/>
          <p14:tracePt t="110588" x="1762125" y="4808538"/>
          <p14:tracePt t="110593" x="1754188" y="4808538"/>
          <p14:tracePt t="110597" x="1746250" y="4808538"/>
          <p14:tracePt t="110601" x="1738313" y="4808538"/>
          <p14:tracePt t="110605" x="1738313" y="4800600"/>
          <p14:tracePt t="110607" x="1730375" y="4800600"/>
          <p14:tracePt t="110611" x="1722438" y="4800600"/>
          <p14:tracePt t="110615" x="1714500" y="4800600"/>
          <p14:tracePt t="110620" x="1706563" y="4800600"/>
          <p14:tracePt t="110622" x="1706563" y="4792663"/>
          <p14:tracePt t="110625" x="1698625" y="4792663"/>
          <p14:tracePt t="110629" x="1690688" y="4792663"/>
          <p14:tracePt t="110631" x="1682750" y="4792663"/>
          <p14:tracePt t="110637" x="1674813" y="4792663"/>
          <p14:tracePt t="110639" x="1666875" y="4792663"/>
          <p14:tracePt t="110641" x="1666875" y="4784725"/>
          <p14:tracePt t="110643" x="1658938" y="4784725"/>
          <p14:tracePt t="110645" x="1651000" y="4784725"/>
          <p14:tracePt t="110649" x="1643063" y="4784725"/>
          <p14:tracePt t="110652" x="1635125" y="4784725"/>
          <p14:tracePt t="110656" x="1627188" y="4784725"/>
          <p14:tracePt t="110657" x="1619250" y="4776788"/>
          <p14:tracePt t="110661" x="1611313" y="4776788"/>
          <p14:tracePt t="110664" x="1603375" y="4776788"/>
          <p14:tracePt t="110667" x="1595438" y="4776788"/>
          <p14:tracePt t="110670" x="1587500" y="4776788"/>
          <p14:tracePt t="110673" x="1579563" y="4776788"/>
          <p14:tracePt t="110677" x="1571625" y="4776788"/>
          <p14:tracePt t="110681" x="1562100" y="4776788"/>
          <p14:tracePt t="110683" x="1554163" y="4776788"/>
          <p14:tracePt t="110688" x="1546225" y="4776788"/>
          <p14:tracePt t="110689" x="1538288" y="4776788"/>
          <p14:tracePt t="110693" x="1530350" y="4776788"/>
          <p14:tracePt t="110695" x="1522413" y="4776788"/>
          <p14:tracePt t="110699" x="1514475" y="4776788"/>
          <p14:tracePt t="110703" x="1506538" y="4776788"/>
          <p14:tracePt t="110705" x="1498600" y="4776788"/>
          <p14:tracePt t="110709" x="1490663" y="4776788"/>
          <p14:tracePt t="110712" x="1482725" y="4776788"/>
          <p14:tracePt t="110715" x="1474788" y="4776788"/>
          <p14:tracePt t="110717" x="1466850" y="4776788"/>
          <p14:tracePt t="110721" x="1458913" y="4776788"/>
          <p14:tracePt t="110723" x="1458913" y="4784725"/>
          <p14:tracePt t="110725" x="1450975" y="4784725"/>
          <p14:tracePt t="110729" x="1443038" y="4784725"/>
          <p14:tracePt t="110733" x="1435100" y="4784725"/>
          <p14:tracePt t="110737" x="1427163" y="4784725"/>
          <p14:tracePt t="110741" x="1419225" y="4792663"/>
          <p14:tracePt t="110745" x="1411288" y="4792663"/>
          <p14:tracePt t="110750" x="1403350" y="4792663"/>
          <p14:tracePt t="110753" x="1395413" y="4800600"/>
          <p14:tracePt t="110757" x="1387475" y="4800600"/>
          <p14:tracePt t="110761" x="1379538" y="4800600"/>
          <p14:tracePt t="110763" x="1371600" y="4808538"/>
          <p14:tracePt t="110767" x="1363663" y="4808538"/>
          <p14:tracePt t="110771" x="1355725" y="4808538"/>
          <p14:tracePt t="110774" x="1355725" y="4816475"/>
          <p14:tracePt t="110775" x="1347788" y="4816475"/>
          <p14:tracePt t="110779" x="1339850" y="4816475"/>
          <p14:tracePt t="110781" x="1339850" y="4824413"/>
          <p14:tracePt t="110783" x="1331913" y="4824413"/>
          <p14:tracePt t="110789" x="1323975" y="4832350"/>
          <p14:tracePt t="110791" x="1316038" y="4832350"/>
          <p14:tracePt t="110793" x="1316038" y="4840288"/>
          <p14:tracePt t="110795" x="1308100" y="4840288"/>
          <p14:tracePt t="110799" x="1300163" y="4848225"/>
          <p14:tracePt t="110803" x="1292225" y="4848225"/>
          <p14:tracePt t="110808" x="1284288" y="4856163"/>
          <p14:tracePt t="110811" x="1276350" y="4864100"/>
          <p14:tracePt t="110815" x="1268413" y="4864100"/>
          <p14:tracePt t="110817" x="1268413" y="4872038"/>
          <p14:tracePt t="110823" x="1260475" y="4879975"/>
          <p14:tracePt t="110825" x="1252538" y="4879975"/>
          <p14:tracePt t="110827" x="1252538" y="4887913"/>
          <p14:tracePt t="110829" x="1244600" y="4887913"/>
          <p14:tracePt t="110831" x="1244600" y="4895850"/>
          <p14:tracePt t="110833" x="1236663" y="4895850"/>
          <p14:tracePt t="110837" x="1228725" y="4903788"/>
          <p14:tracePt t="110841" x="1228725" y="4911725"/>
          <p14:tracePt t="110845" x="1220788" y="4911725"/>
          <p14:tracePt t="110847" x="1220788" y="4919663"/>
          <p14:tracePt t="110851" x="1211263" y="4919663"/>
          <p14:tracePt t="110854" x="1211263" y="4927600"/>
          <p14:tracePt t="110857" x="1211263" y="4935538"/>
          <p14:tracePt t="110859" x="1203325" y="4943475"/>
          <p14:tracePt t="110863" x="1203325" y="4951413"/>
          <p14:tracePt t="110865" x="1195388" y="4959350"/>
          <p14:tracePt t="110870" x="1195388" y="4967288"/>
          <p14:tracePt t="110872" x="1187450" y="4976813"/>
          <p14:tracePt t="110874" x="1187450" y="4984750"/>
          <p14:tracePt t="110877" x="1187450" y="4992688"/>
          <p14:tracePt t="110879" x="1179513" y="5000625"/>
          <p14:tracePt t="110882" x="1179513" y="5008563"/>
          <p14:tracePt t="110884" x="1179513" y="5016500"/>
          <p14:tracePt t="110886" x="1179513" y="5024438"/>
          <p14:tracePt t="110889" x="1179513" y="5032375"/>
          <p14:tracePt t="110890" x="1171575" y="5040313"/>
          <p14:tracePt t="110891" x="1171575" y="5048250"/>
          <p14:tracePt t="110893" x="1171575" y="5056188"/>
          <p14:tracePt t="110895" x="1171575" y="5064125"/>
          <p14:tracePt t="110897" x="1171575" y="5072063"/>
          <p14:tracePt t="110902" x="1171575" y="5080000"/>
          <p14:tracePt t="110904" x="1171575" y="5087938"/>
          <p14:tracePt t="110907" x="1179513" y="5103813"/>
          <p14:tracePt t="110909" x="1179513" y="5111750"/>
          <p14:tracePt t="110911" x="1179513" y="5119688"/>
          <p14:tracePt t="110914" x="1179513" y="5127625"/>
          <p14:tracePt t="110915" x="1179513" y="5135563"/>
          <p14:tracePt t="110917" x="1187450" y="5143500"/>
          <p14:tracePt t="110921" x="1187450" y="5151438"/>
          <p14:tracePt t="110923" x="1195388" y="5159375"/>
          <p14:tracePt t="110925" x="1195388" y="5167313"/>
          <p14:tracePt t="110927" x="1195388" y="5175250"/>
          <p14:tracePt t="110929" x="1203325" y="5175250"/>
          <p14:tracePt t="110931" x="1203325" y="5183188"/>
          <p14:tracePt t="110933" x="1203325" y="5191125"/>
          <p14:tracePt t="110937" x="1211263" y="5199063"/>
          <p14:tracePt t="110939" x="1220788" y="5207000"/>
          <p14:tracePt t="110943" x="1220788" y="5214938"/>
          <p14:tracePt t="110945" x="1228725" y="5214938"/>
          <p14:tracePt t="110947" x="1228725" y="5222875"/>
          <p14:tracePt t="110956" x="1244600" y="5238750"/>
          <p14:tracePt t="110959" x="1252538" y="5246688"/>
          <p14:tracePt t="110963" x="1260475" y="5254625"/>
          <p14:tracePt t="110967" x="1268413" y="5262563"/>
          <p14:tracePt t="110971" x="1276350" y="5262563"/>
          <p14:tracePt t="110973" x="1276350" y="5270500"/>
          <p14:tracePt t="110975" x="1284288" y="5270500"/>
          <p14:tracePt t="110977" x="1292225" y="5278438"/>
          <p14:tracePt t="110981" x="1300163" y="5286375"/>
          <p14:tracePt t="110983" x="1308100" y="5286375"/>
          <p14:tracePt t="110987" x="1316038" y="5294313"/>
          <p14:tracePt t="110989" x="1323975" y="5294313"/>
          <p14:tracePt t="110991" x="1331913" y="5302250"/>
          <p14:tracePt t="110993" x="1339850" y="5302250"/>
          <p14:tracePt t="110995" x="1347788" y="5310188"/>
          <p14:tracePt t="110997" x="1355725" y="5310188"/>
          <p14:tracePt t="110999" x="1363663" y="5310188"/>
          <p14:tracePt t="111001" x="1363663" y="5319713"/>
          <p14:tracePt t="111003" x="1371600" y="5319713"/>
          <p14:tracePt t="111005" x="1387475" y="5327650"/>
          <p14:tracePt t="111007" x="1395413" y="5327650"/>
          <p14:tracePt t="111009" x="1403350" y="5335588"/>
          <p14:tracePt t="111011" x="1411288" y="5335588"/>
          <p14:tracePt t="111013" x="1419225" y="5343525"/>
          <p14:tracePt t="111015" x="1435100" y="5343525"/>
          <p14:tracePt t="111017" x="1443038" y="5351463"/>
          <p14:tracePt t="111020" x="1450975" y="5359400"/>
          <p14:tracePt t="111021" x="1466850" y="5359400"/>
          <p14:tracePt t="111027" x="1498600" y="5375275"/>
          <p14:tracePt t="111029" x="1514475" y="5383213"/>
          <p14:tracePt t="111031" x="1522413" y="5383213"/>
          <p14:tracePt t="111033" x="1538288" y="5391150"/>
          <p14:tracePt t="111037" x="1571625" y="5407025"/>
          <p14:tracePt t="111042" x="1595438" y="5414963"/>
          <p14:tracePt t="111043" x="1619250" y="5422900"/>
          <p14:tracePt t="111045" x="1627188" y="5422900"/>
          <p14:tracePt t="111047" x="1643063" y="5430838"/>
          <p14:tracePt t="111049" x="1658938" y="5430838"/>
          <p14:tracePt t="111051" x="1674813" y="5438775"/>
          <p14:tracePt t="111053" x="1690688" y="5446713"/>
          <p14:tracePt t="111056" x="1706563" y="5446713"/>
          <p14:tracePt t="111060" x="1738313" y="5454650"/>
          <p14:tracePt t="111061" x="1754188" y="5462588"/>
          <p14:tracePt t="111063" x="1778000" y="5462588"/>
          <p14:tracePt t="111065" x="1793875" y="5470525"/>
          <p14:tracePt t="111067" x="1809750" y="5478463"/>
          <p14:tracePt t="111070" x="1825625" y="5478463"/>
          <p14:tracePt t="111076" x="1881188" y="5494338"/>
          <p14:tracePt t="111077" x="1905000" y="5502275"/>
          <p14:tracePt t="111079" x="1922463" y="5502275"/>
          <p14:tracePt t="111081" x="1938338" y="5502275"/>
          <p14:tracePt t="111083" x="1954213" y="5510213"/>
          <p14:tracePt t="111087" x="1993900" y="5518150"/>
          <p14:tracePt t="111092" x="2025650" y="5534025"/>
          <p14:tracePt t="111093" x="2049463" y="5534025"/>
          <p14:tracePt t="111095" x="2065338" y="5541963"/>
          <p14:tracePt t="111097" x="2081213" y="5541963"/>
          <p14:tracePt t="111099" x="2097088" y="5549900"/>
          <p14:tracePt t="111101" x="2120900" y="5557838"/>
          <p14:tracePt t="111104" x="2136775" y="5557838"/>
          <p14:tracePt t="111105" x="2152650" y="5565775"/>
          <p14:tracePt t="111109" x="2184400" y="5573713"/>
          <p14:tracePt t="111111" x="2208213" y="5573713"/>
          <p14:tracePt t="111113" x="2224088" y="5581650"/>
          <p14:tracePt t="111115" x="2239963" y="5581650"/>
          <p14:tracePt t="111118" x="2255838" y="5589588"/>
          <p14:tracePt t="111121" x="2289175" y="5597525"/>
          <p14:tracePt t="111124" x="2305050" y="5597525"/>
          <p14:tracePt t="111127" x="2344738" y="5605463"/>
          <p14:tracePt t="111129" x="2360613" y="5613400"/>
          <p14:tracePt t="111131" x="2376488" y="5613400"/>
          <p14:tracePt t="111133" x="2392363" y="5621338"/>
          <p14:tracePt t="111137" x="2424113" y="5629275"/>
          <p14:tracePt t="111142" x="2455863" y="5629275"/>
          <p14:tracePt t="111143" x="2471738" y="5637213"/>
          <p14:tracePt t="111145" x="2495550" y="5637213"/>
          <p14:tracePt t="111147" x="2511425" y="5637213"/>
          <p14:tracePt t="111149" x="2527300" y="5645150"/>
          <p14:tracePt t="111151" x="2543175" y="5645150"/>
          <p14:tracePt t="111154" x="2559050" y="5653088"/>
          <p14:tracePt t="111155" x="2582863" y="5653088"/>
          <p14:tracePt t="111158" x="2598738" y="5653088"/>
          <p14:tracePt t="111159" x="2616200" y="5662613"/>
          <p14:tracePt t="111161" x="2632075" y="5662613"/>
          <p14:tracePt t="111163" x="2655888" y="5662613"/>
          <p14:tracePt t="111165" x="2671763" y="5662613"/>
          <p14:tracePt t="111167" x="2687638" y="5662613"/>
          <p14:tracePt t="111170" x="2711450" y="5662613"/>
          <p14:tracePt t="111172" x="2727325" y="5662613"/>
          <p14:tracePt t="111174" x="2751138" y="5670550"/>
          <p14:tracePt t="111175" x="2767013" y="5670550"/>
          <p14:tracePt t="111177" x="2782888" y="5670550"/>
          <p14:tracePt t="111179" x="2806700" y="5678488"/>
          <p14:tracePt t="111181" x="2822575" y="5678488"/>
          <p14:tracePt t="111183" x="2846388" y="5678488"/>
          <p14:tracePt t="111187" x="2878138" y="5686425"/>
          <p14:tracePt t="111190" x="2901950" y="5686425"/>
          <p14:tracePt t="111191" x="2917825" y="5686425"/>
          <p14:tracePt t="111193" x="2941638" y="5686425"/>
          <p14:tracePt t="111195" x="2957513" y="5694363"/>
          <p14:tracePt t="111197" x="2974975" y="5694363"/>
          <p14:tracePt t="111199" x="2998788" y="5694363"/>
          <p14:tracePt t="111201" x="3014663" y="5694363"/>
          <p14:tracePt t="111204" x="3038475" y="5702300"/>
          <p14:tracePt t="111207" x="3078163" y="5702300"/>
          <p14:tracePt t="111209" x="3094038" y="5710238"/>
          <p14:tracePt t="111212" x="3109913" y="5710238"/>
          <p14:tracePt t="111213" x="3133725" y="5710238"/>
          <p14:tracePt t="111215" x="3149600" y="5710238"/>
          <p14:tracePt t="111217" x="3173413" y="5710238"/>
          <p14:tracePt t="111220" x="3189288" y="5718175"/>
          <p14:tracePt t="111222" x="3213100" y="5718175"/>
          <p14:tracePt t="111223" x="3228975" y="5718175"/>
          <p14:tracePt t="111225" x="3244850" y="5726113"/>
          <p14:tracePt t="111227" x="3268663" y="5726113"/>
          <p14:tracePt t="111229" x="3284538" y="5726113"/>
          <p14:tracePt t="111231" x="3308350" y="5726113"/>
          <p14:tracePt t="111233" x="3325813" y="5726113"/>
          <p14:tracePt t="111237" x="3365500" y="5734050"/>
          <p14:tracePt t="111240" x="3381375" y="5734050"/>
          <p14:tracePt t="111241" x="3397250" y="5734050"/>
          <p14:tracePt t="111244" x="3421063" y="5741988"/>
          <p14:tracePt t="111245" x="3436938" y="5741988"/>
          <p14:tracePt t="111247" x="3460750" y="5749925"/>
          <p14:tracePt t="111249" x="3476625" y="5749925"/>
          <p14:tracePt t="111251" x="3492500" y="5749925"/>
          <p14:tracePt t="111254" x="3516313" y="5749925"/>
          <p14:tracePt t="111255" x="3532188" y="5749925"/>
          <p14:tracePt t="111258" x="3556000" y="5757863"/>
          <p14:tracePt t="111259" x="3571875" y="5757863"/>
          <p14:tracePt t="111261" x="3587750" y="5757863"/>
          <p14:tracePt t="111263" x="3611563" y="5757863"/>
          <p14:tracePt t="111265" x="3627438" y="5757863"/>
          <p14:tracePt t="111267" x="3643313" y="5765800"/>
          <p14:tracePt t="111272" x="3684588" y="5765800"/>
          <p14:tracePt t="111275" x="3724275" y="5773738"/>
          <p14:tracePt t="111277" x="3740150" y="5773738"/>
          <p14:tracePt t="111279" x="3763963" y="5773738"/>
          <p14:tracePt t="111281" x="3779838" y="5773738"/>
          <p14:tracePt t="111283" x="3795713" y="5781675"/>
          <p14:tracePt t="111287" x="3835400" y="5781675"/>
          <p14:tracePt t="111292" x="3875088" y="5781675"/>
          <p14:tracePt t="111293" x="3890963" y="5781675"/>
          <p14:tracePt t="111295" x="3914775" y="5781675"/>
          <p14:tracePt t="111297" x="3930650" y="5781675"/>
          <p14:tracePt t="111299" x="3946525" y="5789613"/>
          <p14:tracePt t="111302" x="3970338" y="5789613"/>
          <p14:tracePt t="111304" x="3986213" y="5789613"/>
          <p14:tracePt t="111307" x="4027488" y="5789613"/>
          <p14:tracePt t="111309" x="4051300" y="5789613"/>
          <p14:tracePt t="111311" x="4067175" y="5789613"/>
          <p14:tracePt t="111313" x="4090988" y="5797550"/>
          <p14:tracePt t="111315" x="4114800" y="5797550"/>
          <p14:tracePt t="111317" x="4130675" y="5797550"/>
          <p14:tracePt t="111320" x="4146550" y="5797550"/>
          <p14:tracePt t="111325" x="4202113" y="5797550"/>
          <p14:tracePt t="111327" x="4217988" y="5797550"/>
          <p14:tracePt t="111329" x="4233863" y="5797550"/>
          <p14:tracePt t="111331" x="4257675" y="5805488"/>
          <p14:tracePt t="111333" x="4273550" y="5805488"/>
          <p14:tracePt t="111336" x="4289425" y="5805488"/>
          <p14:tracePt t="111339" x="4329113" y="5797550"/>
          <p14:tracePt t="111341" x="4344988" y="5797550"/>
          <p14:tracePt t="111343" x="4362450" y="5797550"/>
          <p14:tracePt t="111345" x="4386263" y="5797550"/>
          <p14:tracePt t="111347" x="4402138" y="5797550"/>
          <p14:tracePt t="111349" x="4425950" y="5797550"/>
          <p14:tracePt t="111354" x="4457700" y="5789613"/>
          <p14:tracePt t="111355" x="4473575" y="5789613"/>
          <p14:tracePt t="111357" x="4497388" y="5789613"/>
          <p14:tracePt t="111359" x="4513263" y="5789613"/>
          <p14:tracePt t="111361" x="4529138" y="5781675"/>
          <p14:tracePt t="111363" x="4552950" y="5781675"/>
          <p14:tracePt t="111365" x="4568825" y="5781675"/>
          <p14:tracePt t="111368" x="4584700" y="5773738"/>
          <p14:tracePt t="111370" x="4608513" y="5773738"/>
          <p14:tracePt t="111373" x="4648200" y="5765800"/>
          <p14:tracePt t="111375" x="4672013" y="5765800"/>
          <p14:tracePt t="111377" x="4687888" y="5757863"/>
          <p14:tracePt t="111379" x="4713288" y="5757863"/>
          <p14:tracePt t="111381" x="4729163" y="5749925"/>
          <p14:tracePt t="111383" x="4752975" y="5749925"/>
          <p14:tracePt t="111387" x="4792663" y="5741988"/>
          <p14:tracePt t="111391" x="4824413" y="5734050"/>
          <p14:tracePt t="111393" x="4848225" y="5734050"/>
          <p14:tracePt t="111395" x="4864100" y="5734050"/>
          <p14:tracePt t="111398" x="4879975" y="5726113"/>
          <p14:tracePt t="111400" x="4903788" y="5726113"/>
          <p14:tracePt t="111401" x="4919663" y="5726113"/>
          <p14:tracePt t="111404" x="4935538" y="5718175"/>
          <p14:tracePt t="111406" x="4951413" y="5718175"/>
          <p14:tracePt t="111408" x="4975225" y="5718175"/>
          <p14:tracePt t="111410" x="4991100" y="5718175"/>
          <p14:tracePt t="111411" x="5006975" y="5710238"/>
          <p14:tracePt t="111413" x="5022850" y="5710238"/>
          <p14:tracePt t="111415" x="5038725" y="5710238"/>
          <p14:tracePt t="111417" x="5064125" y="5702300"/>
          <p14:tracePt t="111420" x="5072063" y="5702300"/>
          <p14:tracePt t="111422" x="5087938" y="5702300"/>
          <p14:tracePt t="111424" x="5103813" y="5702300"/>
          <p14:tracePt t="111425" x="5119688" y="5694363"/>
          <p14:tracePt t="111427" x="5135563" y="5694363"/>
          <p14:tracePt t="111429" x="5143500" y="5694363"/>
          <p14:tracePt t="111431" x="5159375" y="5694363"/>
          <p14:tracePt t="111433" x="5167313" y="5686425"/>
          <p14:tracePt t="111436" x="5183188" y="5686425"/>
          <p14:tracePt t="111440" x="5207000" y="5678488"/>
          <p14:tracePt t="111441" x="5214938" y="5678488"/>
          <p14:tracePt t="111443" x="5230813" y="5670550"/>
          <p14:tracePt t="111445" x="5238750" y="5670550"/>
          <p14:tracePt t="111447" x="5254625" y="5662613"/>
          <p14:tracePt t="111449" x="5262563" y="5662613"/>
          <p14:tracePt t="111452" x="5278438" y="5653088"/>
          <p14:tracePt t="111454" x="5286375" y="5653088"/>
          <p14:tracePt t="111457" x="5294313" y="5645150"/>
          <p14:tracePt t="111458" x="5302250" y="5645150"/>
          <p14:tracePt t="111460" x="5318125" y="5637213"/>
          <p14:tracePt t="111462" x="5326063" y="5637213"/>
          <p14:tracePt t="111463" x="5334000" y="5629275"/>
          <p14:tracePt t="111465" x="5341938" y="5621338"/>
          <p14:tracePt t="111467" x="5357813" y="5621338"/>
          <p14:tracePt t="111470" x="5365750" y="5613400"/>
          <p14:tracePt t="111471" x="5373688" y="5613400"/>
          <p14:tracePt t="111474" x="5381625" y="5605463"/>
          <p14:tracePt t="111478" x="5397500" y="5589588"/>
          <p14:tracePt t="111479" x="5407025" y="5581650"/>
          <p14:tracePt t="111481" x="5414963" y="5581650"/>
          <p14:tracePt t="111483" x="5422900" y="5573713"/>
          <p14:tracePt t="111489" x="5446713" y="5549900"/>
          <p14:tracePt t="111493" x="5470525" y="5541963"/>
          <p14:tracePt t="111496" x="5478463" y="5534025"/>
          <p14:tracePt t="111497" x="5486400" y="5526088"/>
          <p14:tracePt t="111499" x="5494338" y="5518150"/>
          <p14:tracePt t="111501" x="5502275" y="5510213"/>
          <p14:tracePt t="111504" x="5510213" y="5502275"/>
          <p14:tracePt t="111505" x="5518150" y="5494338"/>
          <p14:tracePt t="111512" x="5541963" y="5470525"/>
          <p14:tracePt t="111513" x="5549900" y="5462588"/>
          <p14:tracePt t="111515" x="5557838" y="5454650"/>
          <p14:tracePt t="111517" x="5565775" y="5446713"/>
          <p14:tracePt t="111520" x="5573713" y="5438775"/>
          <p14:tracePt t="111521" x="5581650" y="5430838"/>
          <p14:tracePt t="111528" x="5605463" y="5407025"/>
          <p14:tracePt t="111529" x="5613400" y="5399088"/>
          <p14:tracePt t="111531" x="5621338" y="5391150"/>
          <p14:tracePt t="111533" x="5621338" y="5383213"/>
          <p14:tracePt t="111537" x="5629275" y="5375275"/>
          <p14:tracePt t="111540" x="5645150" y="5359400"/>
          <p14:tracePt t="111544" x="5653088" y="5343525"/>
          <p14:tracePt t="111545" x="5661025" y="5335588"/>
          <p14:tracePt t="111547" x="5661025" y="5327650"/>
          <p14:tracePt t="111549" x="5668963" y="5327650"/>
          <p14:tracePt t="111552" x="5668963" y="5319713"/>
          <p14:tracePt t="111554" x="5676900" y="5310188"/>
          <p14:tracePt t="111558" x="5676900" y="5302250"/>
          <p14:tracePt t="111561" x="5684838" y="5294313"/>
          <p14:tracePt t="111562" x="5684838" y="5286375"/>
          <p14:tracePt t="111563" x="5684838" y="5278438"/>
          <p14:tracePt t="111565" x="5692775" y="5278438"/>
          <p14:tracePt t="111567" x="5692775" y="5270500"/>
          <p14:tracePt t="111570" x="5692775" y="5262563"/>
          <p14:tracePt t="111574" x="5700713" y="5254625"/>
          <p14:tracePt t="111576" x="5700713" y="5246688"/>
          <p14:tracePt t="111577" x="5708650" y="5238750"/>
          <p14:tracePt t="111579" x="5708650" y="5230813"/>
          <p14:tracePt t="111581" x="5708650" y="5222875"/>
          <p14:tracePt t="111589" x="5716588" y="5207000"/>
          <p14:tracePt t="111590" x="5716588" y="5199063"/>
          <p14:tracePt t="111593" x="5724525" y="5191125"/>
          <p14:tracePt t="111595" x="5724525" y="5183188"/>
          <p14:tracePt t="111597" x="5724525" y="5175250"/>
          <p14:tracePt t="111604" x="5732463" y="5159375"/>
          <p14:tracePt t="111609" x="5732463" y="5151438"/>
          <p14:tracePt t="111610" x="5740400" y="5143500"/>
          <p14:tracePt t="111611" x="5740400" y="5135563"/>
          <p14:tracePt t="111613" x="5740400" y="5127625"/>
          <p14:tracePt t="111615" x="5749925" y="5119688"/>
          <p14:tracePt t="111620" x="5749925" y="5111750"/>
          <p14:tracePt t="111624" x="5757863" y="5095875"/>
          <p14:tracePt t="111625" x="5757863" y="5087938"/>
          <p14:tracePt t="111629" x="5757863" y="5080000"/>
          <p14:tracePt t="111631" x="5757863" y="5072063"/>
          <p14:tracePt t="111636" x="5757863" y="5064125"/>
          <p14:tracePt t="111638" x="5757863" y="5056188"/>
          <p14:tracePt t="111642" x="5757863" y="5048250"/>
          <p14:tracePt t="111645" x="5757863" y="5040313"/>
          <p14:tracePt t="111649" x="5757863" y="5032375"/>
          <p14:tracePt t="111654" x="5757863" y="5024438"/>
          <p14:tracePt t="111656" x="5757863" y="5016500"/>
          <p14:tracePt t="111659" x="5749925" y="5008563"/>
          <p14:tracePt t="111663" x="5749925" y="5000625"/>
          <p14:tracePt t="111667" x="5749925" y="4992688"/>
          <p14:tracePt t="111670" x="5740400" y="4992688"/>
          <p14:tracePt t="111672" x="5740400" y="4984750"/>
          <p14:tracePt t="111675" x="5740400" y="4976813"/>
          <p14:tracePt t="111677" x="5732463" y="4976813"/>
          <p14:tracePt t="111680" x="5732463" y="4967288"/>
          <p14:tracePt t="111681" x="5724525" y="4967288"/>
          <p14:tracePt t="111683" x="5724525" y="4959350"/>
          <p14:tracePt t="111688" x="5716588" y="4951413"/>
          <p14:tracePt t="111690" x="5708650" y="4943475"/>
          <p14:tracePt t="111693" x="5700713" y="4935538"/>
          <p14:tracePt t="111696" x="5692775" y="4935538"/>
          <p14:tracePt t="111697" x="5692775" y="4927600"/>
          <p14:tracePt t="111699" x="5684838" y="4927600"/>
          <p14:tracePt t="111701" x="5676900" y="4919663"/>
          <p14:tracePt t="111704" x="5668963" y="4919663"/>
          <p14:tracePt t="111706" x="5661025" y="4911725"/>
          <p14:tracePt t="111708" x="5653088" y="4911725"/>
          <p14:tracePt t="111709" x="5645150" y="4903788"/>
          <p14:tracePt t="111712" x="5637213" y="4903788"/>
          <p14:tracePt t="111713" x="5629275" y="4895850"/>
          <p14:tracePt t="111715" x="5621338" y="4895850"/>
          <p14:tracePt t="111717" x="5613400" y="4895850"/>
          <p14:tracePt t="111720" x="5605463" y="4887913"/>
          <p14:tracePt t="111721" x="5597525" y="4887913"/>
          <p14:tracePt t="111724" x="5581650" y="4879975"/>
          <p14:tracePt t="111728" x="5565775" y="4879975"/>
          <p14:tracePt t="111730" x="5557838" y="4872038"/>
          <p14:tracePt t="111731" x="5549900" y="4872038"/>
          <p14:tracePt t="111733" x="5534025" y="4864100"/>
          <p14:tracePt t="111737" x="5526088" y="4864100"/>
          <p14:tracePt t="111738" x="5510213" y="4856163"/>
          <p14:tracePt t="111741" x="5502275" y="4856163"/>
          <p14:tracePt t="111744" x="5478463" y="4848225"/>
          <p14:tracePt t="111746" x="5462588" y="4840288"/>
          <p14:tracePt t="111747" x="5446713" y="4840288"/>
          <p14:tracePt t="111749" x="5438775" y="4832350"/>
          <p14:tracePt t="111752" x="5422900" y="4832350"/>
          <p14:tracePt t="111754" x="5407025" y="4824413"/>
          <p14:tracePt t="111756" x="5397500" y="4824413"/>
          <p14:tracePt t="111761" x="5365750" y="4816475"/>
          <p14:tracePt t="111763" x="5349875" y="4816475"/>
          <p14:tracePt t="111764" x="5334000" y="4808538"/>
          <p14:tracePt t="111765" x="5318125" y="4808538"/>
          <p14:tracePt t="111767" x="5302250" y="4808538"/>
          <p14:tracePt t="111770" x="5286375" y="4800600"/>
          <p14:tracePt t="111772" x="5270500" y="4800600"/>
          <p14:tracePt t="111776" x="5238750" y="4792663"/>
          <p14:tracePt t="111777" x="5222875" y="4792663"/>
          <p14:tracePt t="111779" x="5207000" y="4784725"/>
          <p14:tracePt t="111781" x="5191125" y="4784725"/>
          <p14:tracePt t="111783" x="5175250" y="4784725"/>
          <p14:tracePt t="111786" x="5159375" y="4776788"/>
          <p14:tracePt t="111792" x="5103813" y="4768850"/>
          <p14:tracePt t="111794" x="5087938" y="4768850"/>
          <p14:tracePt t="111795" x="5072063" y="4760913"/>
          <p14:tracePt t="111797" x="5056188" y="4760913"/>
          <p14:tracePt t="111799" x="5038725" y="4760913"/>
          <p14:tracePt t="111801" x="5022850" y="4752975"/>
          <p14:tracePt t="111804" x="5006975" y="4752975"/>
          <p14:tracePt t="111810" x="4959350" y="4752975"/>
          <p14:tracePt t="111811" x="4943475" y="4745038"/>
          <p14:tracePt t="111813" x="4927600" y="4745038"/>
          <p14:tracePt t="111815" x="4911725" y="4745038"/>
          <p14:tracePt t="111817" x="4895850" y="4745038"/>
          <p14:tracePt t="111820" x="4872038" y="4737100"/>
          <p14:tracePt t="111822" x="4856163" y="4737100"/>
          <p14:tracePt t="111824" x="4840288" y="4737100"/>
          <p14:tracePt t="111825" x="4824413" y="4729163"/>
          <p14:tracePt t="111827" x="4808538" y="4729163"/>
          <p14:tracePt t="111829" x="4800600" y="4729163"/>
          <p14:tracePt t="111831" x="4784725" y="4729163"/>
          <p14:tracePt t="111833" x="4768850" y="4729163"/>
          <p14:tracePt t="111837" x="4745038" y="4721225"/>
          <p14:tracePt t="111839" x="4729163" y="4721225"/>
          <p14:tracePt t="111841" x="4721225" y="4721225"/>
          <p14:tracePt t="111843" x="4705350" y="4721225"/>
          <p14:tracePt t="111845" x="4695825" y="4721225"/>
          <p14:tracePt t="111847" x="4687888" y="4713288"/>
          <p14:tracePt t="111849" x="4679950" y="4713288"/>
          <p14:tracePt t="111852" x="4664075" y="4713288"/>
          <p14:tracePt t="111854" x="4656138" y="4713288"/>
          <p14:tracePt t="111857" x="4648200" y="4713288"/>
          <p14:tracePt t="111858" x="4640263" y="4713288"/>
          <p14:tracePt t="111859" x="4632325" y="4713288"/>
          <p14:tracePt t="111861" x="4624388" y="4713288"/>
          <p14:tracePt t="111863" x="4616450" y="4705350"/>
          <p14:tracePt t="111865" x="4608513" y="4705350"/>
          <p14:tracePt t="111868" x="4600575" y="4705350"/>
          <p14:tracePt t="111870" x="4592638" y="4705350"/>
          <p14:tracePt t="111872" x="4584700" y="4705350"/>
          <p14:tracePt t="111874" x="4576763" y="4705350"/>
          <p14:tracePt t="111875" x="4568825" y="4705350"/>
          <p14:tracePt t="111877" x="4560888" y="4705350"/>
          <p14:tracePt t="111879" x="4545013" y="4705350"/>
          <p14:tracePt t="111881" x="4537075" y="4697413"/>
          <p14:tracePt t="111884" x="4529138" y="4697413"/>
          <p14:tracePt t="111888" x="4505325" y="4697413"/>
          <p14:tracePt t="111889" x="4497388" y="4697413"/>
          <p14:tracePt t="111891" x="4489450" y="4697413"/>
          <p14:tracePt t="111893" x="4473575" y="4697413"/>
          <p14:tracePt t="111895" x="4465638" y="4697413"/>
          <p14:tracePt t="111897" x="4449763" y="4697413"/>
          <p14:tracePt t="111899" x="4441825" y="4697413"/>
          <p14:tracePt t="111901" x="4425950" y="4697413"/>
          <p14:tracePt t="111904" x="4418013" y="4697413"/>
          <p14:tracePt t="111907" x="4402138" y="4697413"/>
          <p14:tracePt t="111908" x="4394200" y="4697413"/>
          <p14:tracePt t="111909" x="4378325" y="4697413"/>
          <p14:tracePt t="111911" x="4370388" y="4697413"/>
          <p14:tracePt t="111913" x="4352925" y="4697413"/>
          <p14:tracePt t="111915" x="4337050" y="4697413"/>
          <p14:tracePt t="111917" x="4329113" y="4689475"/>
          <p14:tracePt t="111920" x="4313238" y="4689475"/>
          <p14:tracePt t="111922" x="4305300" y="4689475"/>
          <p14:tracePt t="111923" x="4289425" y="4689475"/>
          <p14:tracePt t="111925" x="4281488" y="4689475"/>
          <p14:tracePt t="111927" x="4265613" y="4689475"/>
          <p14:tracePt t="111930" x="4257675" y="4689475"/>
          <p14:tracePt t="111931" x="4241800" y="4689475"/>
          <p14:tracePt t="111933" x="4225925" y="4689475"/>
          <p14:tracePt t="111937" x="4217988" y="4689475"/>
          <p14:tracePt t="111938" x="4202113" y="4689475"/>
          <p14:tracePt t="111940" x="4186238" y="4689475"/>
          <p14:tracePt t="111941" x="4170363" y="4689475"/>
          <p14:tracePt t="111943" x="4162425" y="4689475"/>
          <p14:tracePt t="111945" x="4146550" y="4689475"/>
          <p14:tracePt t="111947" x="4130675" y="4689475"/>
          <p14:tracePt t="111957" x="4083050" y="4689475"/>
          <p14:tracePt t="111958" x="4067175" y="4689475"/>
          <p14:tracePt t="111959" x="4051300" y="4689475"/>
          <p14:tracePt t="111962" x="4035425" y="4689475"/>
          <p14:tracePt t="111963" x="4027488" y="4689475"/>
          <p14:tracePt t="111965" x="4019550" y="4689475"/>
          <p14:tracePt t="111967" x="4002088" y="4689475"/>
          <p14:tracePt t="111971" x="3986213" y="4689475"/>
          <p14:tracePt t="111972" x="3978275" y="4689475"/>
          <p14:tracePt t="111973" x="3962400" y="4681538"/>
          <p14:tracePt t="111975" x="3946525" y="4681538"/>
          <p14:tracePt t="111978" x="3930650" y="4681538"/>
          <p14:tracePt t="111980" x="3922713" y="4681538"/>
          <p14:tracePt t="111981" x="3906838" y="4681538"/>
          <p14:tracePt t="111983" x="3890963" y="4681538"/>
          <p14:tracePt t="111988" x="3867150" y="4681538"/>
          <p14:tracePt t="111989" x="3851275" y="4673600"/>
          <p14:tracePt t="111991" x="3843338" y="4673600"/>
          <p14:tracePt t="111993" x="3827463" y="4673600"/>
          <p14:tracePt t="111995" x="3811588" y="4673600"/>
          <p14:tracePt t="111997" x="3803650" y="4673600"/>
          <p14:tracePt t="111999" x="3787775" y="4673600"/>
          <p14:tracePt t="112002" x="3771900" y="4665663"/>
          <p14:tracePt t="112004" x="3763963" y="4665663"/>
          <p14:tracePt t="112006" x="3748088" y="4665663"/>
          <p14:tracePt t="112009" x="3724275" y="4665663"/>
          <p14:tracePt t="112011" x="3708400" y="4665663"/>
          <p14:tracePt t="112013" x="3700463" y="4665663"/>
          <p14:tracePt t="112015" x="3684588" y="4665663"/>
          <p14:tracePt t="112017" x="3668713" y="4665663"/>
          <p14:tracePt t="112020" x="3651250" y="4665663"/>
          <p14:tracePt t="112022" x="3635375" y="4665663"/>
          <p14:tracePt t="112024" x="3627438" y="4657725"/>
          <p14:tracePt t="112025" x="3611563" y="4657725"/>
          <p14:tracePt t="112027" x="3595688" y="4657725"/>
          <p14:tracePt t="112029" x="3571875" y="4657725"/>
          <p14:tracePt t="112031" x="3563938" y="4657725"/>
          <p14:tracePt t="112033" x="3548063" y="4657725"/>
          <p14:tracePt t="112038" x="3516313" y="4649788"/>
          <p14:tracePt t="112040" x="3500438" y="4649788"/>
          <p14:tracePt t="112042" x="3476625" y="4649788"/>
          <p14:tracePt t="112043" x="3460750" y="4641850"/>
          <p14:tracePt t="112045" x="3444875" y="4641850"/>
          <p14:tracePt t="112047" x="3429000" y="4641850"/>
          <p14:tracePt t="112049" x="3413125" y="4641850"/>
          <p14:tracePt t="112052" x="3397250" y="4641850"/>
          <p14:tracePt t="112054" x="3381375" y="4641850"/>
          <p14:tracePt t="112059" x="3349625" y="4641850"/>
          <p14:tracePt t="112060" x="3333750" y="4641850"/>
          <p14:tracePt t="112061" x="3317875" y="4641850"/>
          <p14:tracePt t="112063" x="3300413" y="4641850"/>
          <p14:tracePt t="112065" x="3284538" y="4641850"/>
          <p14:tracePt t="112067" x="3268663" y="4641850"/>
          <p14:tracePt t="112070" x="3260725" y="4641850"/>
          <p14:tracePt t="112072" x="3244850" y="4641850"/>
          <p14:tracePt t="112073" x="3228975" y="4641850"/>
          <p14:tracePt t="112075" x="3213100" y="4641850"/>
          <p14:tracePt t="112077" x="3205163" y="4641850"/>
          <p14:tracePt t="112079" x="3189288" y="4641850"/>
          <p14:tracePt t="112081" x="3181350" y="4641850"/>
          <p14:tracePt t="112083" x="3165475" y="4633913"/>
          <p14:tracePt t="112088" x="3141663" y="4633913"/>
          <p14:tracePt t="112090" x="3125788" y="4633913"/>
          <p14:tracePt t="112091" x="3109913" y="4633913"/>
          <p14:tracePt t="112093" x="3101975" y="4633913"/>
          <p14:tracePt t="112095" x="3086100" y="4633913"/>
          <p14:tracePt t="112097" x="3070225" y="4633913"/>
          <p14:tracePt t="112099" x="3062288" y="4633913"/>
          <p14:tracePt t="112103" x="3038475" y="4633913"/>
          <p14:tracePt t="112105" x="3030538" y="4624388"/>
          <p14:tracePt t="112107" x="3014663" y="4624388"/>
          <p14:tracePt t="112109" x="2998788" y="4624388"/>
          <p14:tracePt t="112111" x="2990850" y="4624388"/>
          <p14:tracePt t="112113" x="2974975" y="4624388"/>
          <p14:tracePt t="112115" x="2967038" y="4616450"/>
          <p14:tracePt t="112118" x="2949575" y="4616450"/>
          <p14:tracePt t="112120" x="2933700" y="4616450"/>
          <p14:tracePt t="112122" x="2925763" y="4616450"/>
          <p14:tracePt t="112123" x="2909888" y="4616450"/>
          <p14:tracePt t="112125" x="2901950" y="4616450"/>
          <p14:tracePt t="112127" x="2886075" y="4616450"/>
          <p14:tracePt t="112129" x="2878138" y="4608513"/>
          <p14:tracePt t="112131" x="2862263" y="4608513"/>
          <p14:tracePt t="112133" x="2846388" y="4608513"/>
          <p14:tracePt t="112137" x="2822575" y="4608513"/>
          <p14:tracePt t="112139" x="2806700" y="4608513"/>
          <p14:tracePt t="112141" x="2798763" y="4608513"/>
          <p14:tracePt t="112143" x="2782888" y="4608513"/>
          <p14:tracePt t="112145" x="2774950" y="4608513"/>
          <p14:tracePt t="112147" x="2759075" y="4608513"/>
          <p14:tracePt t="112149" x="2743200" y="4608513"/>
          <p14:tracePt t="112151" x="2735263" y="4608513"/>
          <p14:tracePt t="112154" x="2719388" y="4608513"/>
          <p14:tracePt t="112156" x="2711450" y="4608513"/>
          <p14:tracePt t="112157" x="2695575" y="4608513"/>
          <p14:tracePt t="112159" x="2687638" y="4608513"/>
          <p14:tracePt t="112161" x="2671763" y="4608513"/>
          <p14:tracePt t="112163" x="2655888" y="4608513"/>
          <p14:tracePt t="112165" x="2647950" y="4608513"/>
          <p14:tracePt t="112167" x="2632075" y="4608513"/>
          <p14:tracePt t="112170" x="2624138" y="4608513"/>
          <p14:tracePt t="112171" x="2606675" y="4608513"/>
          <p14:tracePt t="112173" x="2590800" y="4608513"/>
          <p14:tracePt t="112175" x="2582863" y="4608513"/>
          <p14:tracePt t="112177" x="2566988" y="4608513"/>
          <p14:tracePt t="112179" x="2551113" y="4608513"/>
          <p14:tracePt t="112181" x="2543175" y="4608513"/>
          <p14:tracePt t="112183" x="2527300" y="4608513"/>
          <p14:tracePt t="112188" x="2503488" y="4600575"/>
          <p14:tracePt t="112189" x="2487613" y="4600575"/>
          <p14:tracePt t="112191" x="2479675" y="4600575"/>
          <p14:tracePt t="112193" x="2463800" y="4608513"/>
          <p14:tracePt t="112195" x="2447925" y="4608513"/>
          <p14:tracePt t="112197" x="2439988" y="4608513"/>
          <p14:tracePt t="112199" x="2424113" y="4608513"/>
          <p14:tracePt t="112201" x="2416175" y="4608513"/>
          <p14:tracePt t="112204" x="2400300" y="4608513"/>
          <p14:tracePt t="112205" x="2384425" y="4608513"/>
          <p14:tracePt t="112207" x="2376488" y="4608513"/>
          <p14:tracePt t="112209" x="2360613" y="4608513"/>
          <p14:tracePt t="112212" x="2344738" y="4608513"/>
          <p14:tracePt t="112213" x="2336800" y="4608513"/>
          <p14:tracePt t="112215" x="2320925" y="4600575"/>
          <p14:tracePt t="112217" x="2305050" y="4600575"/>
          <p14:tracePt t="112220" x="2297113" y="4600575"/>
          <p14:tracePt t="112222" x="2281238" y="4600575"/>
          <p14:tracePt t="112223" x="2265363" y="4600575"/>
          <p14:tracePt t="112225" x="2247900" y="4600575"/>
          <p14:tracePt t="112227" x="2239963" y="4600575"/>
          <p14:tracePt t="112229" x="2224088" y="4600575"/>
          <p14:tracePt t="112231" x="2216150" y="4600575"/>
          <p14:tracePt t="112233" x="2200275" y="4600575"/>
          <p14:tracePt t="112238" x="2176463" y="4600575"/>
          <p14:tracePt t="112239" x="2160588" y="4600575"/>
          <p14:tracePt t="112241" x="2152650" y="4600575"/>
          <p14:tracePt t="112244" x="2136775" y="4600575"/>
          <p14:tracePt t="112245" x="2128838" y="4600575"/>
          <p14:tracePt t="112247" x="2112963" y="4592638"/>
          <p14:tracePt t="112249" x="2105025" y="4592638"/>
          <p14:tracePt t="112251" x="2089150" y="4592638"/>
          <p14:tracePt t="112254" x="2073275" y="4592638"/>
          <p14:tracePt t="112255" x="2065338" y="4592638"/>
          <p14:tracePt t="112257" x="2049463" y="4592638"/>
          <p14:tracePt t="112259" x="2041525" y="4592638"/>
          <p14:tracePt t="112261" x="2033588" y="4592638"/>
          <p14:tracePt t="112263" x="2017713" y="4592638"/>
          <p14:tracePt t="112265" x="2009775" y="4592638"/>
          <p14:tracePt t="112267" x="1993900" y="4592638"/>
          <p14:tracePt t="112270" x="1978025" y="4592638"/>
          <p14:tracePt t="112273" x="1954213" y="4592638"/>
          <p14:tracePt t="112275" x="1946275" y="4592638"/>
          <p14:tracePt t="112277" x="1930400" y="4592638"/>
          <p14:tracePt t="112279" x="1922463" y="4592638"/>
          <p14:tracePt t="112281" x="1905000" y="4592638"/>
          <p14:tracePt t="112283" x="1897063" y="4592638"/>
          <p14:tracePt t="112288" x="1873250" y="4592638"/>
          <p14:tracePt t="112290" x="1865313" y="4592638"/>
          <p14:tracePt t="112292" x="1849438" y="4592638"/>
          <p14:tracePt t="112293" x="1841500" y="4600575"/>
          <p14:tracePt t="112295" x="1825625" y="4600575"/>
          <p14:tracePt t="112297" x="1817688" y="4600575"/>
          <p14:tracePt t="112299" x="1801813" y="4600575"/>
          <p14:tracePt t="112302" x="1793875" y="4600575"/>
          <p14:tracePt t="112304" x="1785938" y="4600575"/>
          <p14:tracePt t="112308" x="1762125" y="4608513"/>
          <p14:tracePt t="112310" x="1754188" y="4608513"/>
          <p14:tracePt t="112311" x="1746250" y="4608513"/>
          <p14:tracePt t="112313" x="1730375" y="4608513"/>
          <p14:tracePt t="112315" x="1722438" y="4608513"/>
          <p14:tracePt t="112317" x="1714500" y="4608513"/>
          <p14:tracePt t="112320" x="1706563" y="4608513"/>
          <p14:tracePt t="112324" x="1690688" y="4608513"/>
          <p14:tracePt t="112325" x="1682750" y="4608513"/>
          <p14:tracePt t="112327" x="1674813" y="4616450"/>
          <p14:tracePt t="112329" x="1666875" y="4616450"/>
          <p14:tracePt t="112331" x="1658938" y="4616450"/>
          <p14:tracePt t="112337" x="1643063" y="4616450"/>
          <p14:tracePt t="112339" x="1635125" y="4624388"/>
          <p14:tracePt t="112341" x="1627188" y="4624388"/>
          <p14:tracePt t="112343" x="1619250" y="4624388"/>
          <p14:tracePt t="112345" x="1611313" y="4624388"/>
          <p14:tracePt t="112347" x="1603375" y="4624388"/>
          <p14:tracePt t="112349" x="1595438" y="4624388"/>
          <p14:tracePt t="112353" x="1587500" y="4633913"/>
          <p14:tracePt t="112355" x="1579563" y="4633913"/>
          <p14:tracePt t="112357" x="1571625" y="4633913"/>
          <p14:tracePt t="112359" x="1562100" y="4633913"/>
          <p14:tracePt t="112361" x="1554163" y="4633913"/>
          <p14:tracePt t="112363" x="1554163" y="4641850"/>
          <p14:tracePt t="112365" x="1546225" y="4641850"/>
          <p14:tracePt t="112367" x="1538288" y="4641850"/>
          <p14:tracePt t="112372" x="1530350" y="4641850"/>
          <p14:tracePt t="112373" x="1522413" y="4649788"/>
          <p14:tracePt t="112377" x="1514475" y="4649788"/>
          <p14:tracePt t="112379" x="1506538" y="4649788"/>
          <p14:tracePt t="112381" x="1498600" y="4657725"/>
          <p14:tracePt t="112387" x="1482725" y="4657725"/>
          <p14:tracePt t="112389" x="1482725" y="4665663"/>
          <p14:tracePt t="112391" x="1474788" y="4665663"/>
          <p14:tracePt t="112393" x="1466850" y="4665663"/>
          <p14:tracePt t="112395" x="1458913" y="4673600"/>
          <p14:tracePt t="112399" x="1450975" y="4673600"/>
          <p14:tracePt t="112402" x="1443038" y="4681538"/>
          <p14:tracePt t="112404" x="1435100" y="4681538"/>
          <p14:tracePt t="112407" x="1427163" y="4689475"/>
          <p14:tracePt t="112409" x="1419225" y="4689475"/>
          <p14:tracePt t="112411" x="1411288" y="4697413"/>
          <p14:tracePt t="112413" x="1403350" y="4697413"/>
          <p14:tracePt t="112417" x="1395413" y="4705350"/>
          <p14:tracePt t="112420" x="1387475" y="4705350"/>
          <p14:tracePt t="112422" x="1379538" y="4705350"/>
          <p14:tracePt t="112424" x="1371600" y="4713288"/>
          <p14:tracePt t="112427" x="1363663" y="4713288"/>
          <p14:tracePt t="112429" x="1355725" y="4713288"/>
          <p14:tracePt t="112431" x="1347788" y="4721225"/>
          <p14:tracePt t="112433" x="1339850" y="4721225"/>
          <p14:tracePt t="112437" x="1331913" y="4729163"/>
          <p14:tracePt t="112440" x="1323975" y="4729163"/>
          <p14:tracePt t="112441" x="1316038" y="4729163"/>
          <p14:tracePt t="112443" x="1316038" y="4737100"/>
          <p14:tracePt t="112445" x="1308100" y="4737100"/>
          <p14:tracePt t="112447" x="1300163" y="4737100"/>
          <p14:tracePt t="112449" x="1300163" y="4745038"/>
          <p14:tracePt t="112451" x="1292225" y="4745038"/>
          <p14:tracePt t="112456" x="1284288" y="4745038"/>
          <p14:tracePt t="112457" x="1276350" y="4745038"/>
          <p14:tracePt t="112459" x="1276350" y="4752975"/>
          <p14:tracePt t="112463" x="1268413" y="4752975"/>
          <p14:tracePt t="112470" x="1260475" y="4752975"/>
          <p14:tracePt t="112475" x="1252538" y="4760913"/>
          <p14:tracePt t="112483" x="1244600" y="4760913"/>
          <p14:tracePt t="112497" x="1236663" y="4760913"/>
          <p14:tracePt t="112538" x="1236663" y="4768850"/>
          <p14:tracePt t="112557" x="1228725" y="4768850"/>
          <p14:tracePt t="112561" x="1228725" y="4776788"/>
          <p14:tracePt t="112567" x="1220788" y="4776788"/>
          <p14:tracePt t="112573" x="1220788" y="4784725"/>
          <p14:tracePt t="112575" x="1211263" y="4784725"/>
          <p14:tracePt t="112583" x="1203325" y="4792663"/>
          <p14:tracePt t="112593" x="1203325" y="4800600"/>
          <p14:tracePt t="112595" x="1195388" y="4800600"/>
          <p14:tracePt t="112607" x="1195388" y="4808538"/>
          <p14:tracePt t="112613" x="1187450" y="4808538"/>
          <p14:tracePt t="112637" x="1187450" y="4816475"/>
          <p14:tracePt t="112707" x="1187450" y="4824413"/>
          <p14:tracePt t="112727" x="1187450" y="4832350"/>
          <p14:tracePt t="112736" x="1179513" y="4832350"/>
          <p14:tracePt t="112739" x="1179513" y="4840288"/>
          <p14:tracePt t="112745" x="1179513" y="4848225"/>
          <p14:tracePt t="112752" x="1179513" y="4856163"/>
          <p14:tracePt t="112757" x="1179513" y="4864100"/>
          <p14:tracePt t="112762" x="1179513" y="4872038"/>
          <p14:tracePt t="112765" x="1179513" y="4879975"/>
          <p14:tracePt t="112770" x="1171575" y="4887913"/>
          <p14:tracePt t="112775" x="1171575" y="4895850"/>
          <p14:tracePt t="112779" x="1171575" y="4903788"/>
          <p14:tracePt t="112787" x="1171575" y="4911725"/>
          <p14:tracePt t="112791" x="1171575" y="4919663"/>
          <p14:tracePt t="112797" x="1171575" y="4927600"/>
          <p14:tracePt t="112803" x="1171575" y="4935538"/>
          <p14:tracePt t="112807" x="1171575" y="4943475"/>
          <p14:tracePt t="112815" x="1171575" y="4951413"/>
          <p14:tracePt t="112822" x="1171575" y="4959350"/>
          <p14:tracePt t="112827" x="1171575" y="4967288"/>
          <p14:tracePt t="112838" x="1171575" y="4976813"/>
          <p14:tracePt t="112843" x="1171575" y="4984750"/>
          <p14:tracePt t="112849" x="1171575" y="4992688"/>
          <p14:tracePt t="112855" x="1171575" y="5000625"/>
          <p14:tracePt t="112861" x="1171575" y="5008563"/>
          <p14:tracePt t="112863" x="1179513" y="5008563"/>
          <p14:tracePt t="112867" x="1179513" y="5016500"/>
          <p14:tracePt t="112873" x="1179513" y="5024438"/>
          <p14:tracePt t="112879" x="1179513" y="5032375"/>
          <p14:tracePt t="112888" x="1187450" y="5040313"/>
          <p14:tracePt t="112891" x="1187450" y="5048250"/>
          <p14:tracePt t="112897" x="1187450" y="5056188"/>
          <p14:tracePt t="112903" x="1187450" y="5064125"/>
          <p14:tracePt t="112907" x="1195388" y="5072063"/>
          <p14:tracePt t="112915" x="1195388" y="5080000"/>
          <p14:tracePt t="112923" x="1195388" y="5087938"/>
          <p14:tracePt t="112929" x="1195388" y="5095875"/>
          <p14:tracePt t="112931" x="1203325" y="5095875"/>
          <p14:tracePt t="112938" x="1203325" y="5103813"/>
          <p14:tracePt t="112951" x="1203325" y="5111750"/>
          <p14:tracePt t="112970" x="1203325" y="5119688"/>
          <p14:tracePt t="113063" x="1211263" y="5119688"/>
          <p14:tracePt t="114965" x="1211263" y="5127625"/>
          <p14:tracePt t="115732" x="1211263" y="5119688"/>
          <p14:tracePt t="115751" x="1220788" y="5119688"/>
          <p14:tracePt t="115757" x="1228725" y="5111750"/>
          <p14:tracePt t="115761" x="1236663" y="5111750"/>
          <p14:tracePt t="115765" x="1244600" y="5111750"/>
          <p14:tracePt t="115770" x="1252538" y="5103813"/>
          <p14:tracePt t="115772" x="1260475" y="5103813"/>
          <p14:tracePt t="115776" x="1268413" y="5103813"/>
          <p14:tracePt t="115779" x="1276350" y="5095875"/>
          <p14:tracePt t="115783" x="1284288" y="5095875"/>
          <p14:tracePt t="115787" x="1292225" y="5095875"/>
          <p14:tracePt t="115790" x="1300163" y="5087938"/>
          <p14:tracePt t="115793" x="1308100" y="5087938"/>
          <p14:tracePt t="115795" x="1316038" y="5087938"/>
          <p14:tracePt t="115799" x="1323975" y="5080000"/>
          <p14:tracePt t="115801" x="1331913" y="5080000"/>
          <p14:tracePt t="115804" x="1339850" y="5080000"/>
          <p14:tracePt t="115807" x="1347788" y="5072063"/>
          <p14:tracePt t="115809" x="1355725" y="5072063"/>
          <p14:tracePt t="115811" x="1363663" y="5072063"/>
          <p14:tracePt t="115815" x="1371600" y="5064125"/>
          <p14:tracePt t="115817" x="1379538" y="5064125"/>
          <p14:tracePt t="115820" x="1387475" y="5064125"/>
          <p14:tracePt t="115825" x="1403350" y="5056188"/>
          <p14:tracePt t="115827" x="1411288" y="5056188"/>
          <p14:tracePt t="115829" x="1419225" y="5056188"/>
          <p14:tracePt t="115831" x="1427163" y="5048250"/>
          <p14:tracePt t="115833" x="1435100" y="5048250"/>
          <p14:tracePt t="115836" x="1443038" y="5048250"/>
          <p14:tracePt t="115838" x="1450975" y="5040313"/>
          <p14:tracePt t="115841" x="1458913" y="5040313"/>
          <p14:tracePt t="115843" x="1466850" y="5040313"/>
          <p14:tracePt t="115845" x="1466850" y="5032375"/>
          <p14:tracePt t="115847" x="1474788" y="5032375"/>
          <p14:tracePt t="115849" x="1482725" y="5032375"/>
          <p14:tracePt t="115851" x="1490663" y="5024438"/>
          <p14:tracePt t="115855" x="1498600" y="5024438"/>
          <p14:tracePt t="115857" x="1506538" y="5016500"/>
          <p14:tracePt t="115861" x="1514475" y="5008563"/>
          <p14:tracePt t="115863" x="1522413" y="5008563"/>
          <p14:tracePt t="115867" x="1530350" y="5008563"/>
          <p14:tracePt t="115869" x="1538288" y="5000625"/>
          <p14:tracePt t="115873" x="1546225" y="5000625"/>
          <p14:tracePt t="115875" x="1546225" y="4992688"/>
          <p14:tracePt t="115877" x="1554163" y="4992688"/>
          <p14:tracePt t="115879" x="1554163" y="4984750"/>
          <p14:tracePt t="115881" x="1562100" y="4984750"/>
          <p14:tracePt t="115883" x="1571625" y="4984750"/>
          <p14:tracePt t="115886" x="1571625" y="4976813"/>
          <p14:tracePt t="115887" x="1579563" y="4976813"/>
          <p14:tracePt t="115891" x="1587500" y="4967288"/>
          <p14:tracePt t="115895" x="1595438" y="4967288"/>
          <p14:tracePt t="115897" x="1595438" y="4959350"/>
          <p14:tracePt t="115899" x="1603375" y="4959350"/>
          <p14:tracePt t="115903" x="1611313" y="4951413"/>
          <p14:tracePt t="115909" x="1619250" y="4943475"/>
          <p14:tracePt t="115913" x="1627188" y="4943475"/>
          <p14:tracePt t="115915" x="1627188" y="4935538"/>
          <p14:tracePt t="115917" x="1635125" y="4935538"/>
          <p14:tracePt t="115919" x="1635125" y="4927600"/>
          <p14:tracePt t="115920" x="1643063" y="4927600"/>
          <p14:tracePt t="115923" x="1643063" y="4919663"/>
          <p14:tracePt t="115924" x="1651000" y="4919663"/>
          <p14:tracePt t="115926" x="1651000" y="4911725"/>
          <p14:tracePt t="115928" x="1658938" y="4911725"/>
          <p14:tracePt t="115932" x="1666875" y="4903788"/>
          <p14:tracePt t="115936" x="1666875" y="4895850"/>
          <p14:tracePt t="115939" x="1674813" y="4887913"/>
          <p14:tracePt t="115942" x="1682750" y="4879975"/>
          <p14:tracePt t="115946" x="1690688" y="4872038"/>
          <p14:tracePt t="115948" x="1690688" y="4864100"/>
          <p14:tracePt t="115952" x="1698625" y="4856163"/>
          <p14:tracePt t="115957" x="1698625" y="4848225"/>
          <p14:tracePt t="115972" x="1706563" y="4824413"/>
          <p14:tracePt t="115975" x="1706563" y="4816475"/>
          <p14:tracePt t="115986" x="1706563" y="4808538"/>
          <p14:tracePt t="116135" x="1698625" y="4808538"/>
          <p14:tracePt t="116138" x="1690688" y="4800600"/>
          <p14:tracePt t="116142" x="1682750" y="4800600"/>
          <p14:tracePt t="116143" x="1666875" y="4800600"/>
          <p14:tracePt t="116145" x="1658938" y="4800600"/>
          <p14:tracePt t="116147" x="1651000" y="4792663"/>
          <p14:tracePt t="116150" x="1643063" y="4792663"/>
          <p14:tracePt t="116151" x="1627188" y="4792663"/>
          <p14:tracePt t="116154" x="1619250" y="4792663"/>
          <p14:tracePt t="116156" x="1611313" y="4792663"/>
          <p14:tracePt t="116158" x="1595438" y="4792663"/>
          <p14:tracePt t="116159" x="1587500" y="4792663"/>
          <p14:tracePt t="116161" x="1571625" y="4792663"/>
          <p14:tracePt t="116163" x="1562100" y="4792663"/>
          <p14:tracePt t="116165" x="1546225" y="4792663"/>
          <p14:tracePt t="116167" x="1538288" y="4792663"/>
          <p14:tracePt t="116170" x="1522413" y="4792663"/>
          <p14:tracePt t="116172" x="1514475" y="4792663"/>
          <p14:tracePt t="116173" x="1506538" y="4792663"/>
          <p14:tracePt t="116176" x="1490663" y="4792663"/>
          <p14:tracePt t="116177" x="1474788" y="4784725"/>
          <p14:tracePt t="116179" x="1466850" y="4784725"/>
          <p14:tracePt t="116181" x="1458913" y="4784725"/>
          <p14:tracePt t="116183" x="1450975" y="4784725"/>
          <p14:tracePt t="116186" x="1435100" y="4784725"/>
          <p14:tracePt t="116188" x="1427163" y="4784725"/>
          <p14:tracePt t="116189" x="1419225" y="4784725"/>
          <p14:tracePt t="116191" x="1403350" y="4784725"/>
          <p14:tracePt t="116193" x="1395413" y="4784725"/>
          <p14:tracePt t="116196" x="1379538" y="4784725"/>
          <p14:tracePt t="116197" x="1371600" y="4784725"/>
          <p14:tracePt t="116199" x="1363663" y="4784725"/>
          <p14:tracePt t="116201" x="1347788" y="4792663"/>
          <p14:tracePt t="116204" x="1339850" y="4792663"/>
          <p14:tracePt t="116205" x="1323975" y="4792663"/>
          <p14:tracePt t="116207" x="1316038" y="4792663"/>
          <p14:tracePt t="116209" x="1308100" y="4792663"/>
          <p14:tracePt t="116212" x="1292225" y="4800600"/>
          <p14:tracePt t="116213" x="1284288" y="4800600"/>
          <p14:tracePt t="116215" x="1268413" y="4800600"/>
          <p14:tracePt t="116217" x="1260475" y="4800600"/>
          <p14:tracePt t="116220" x="1252538" y="4800600"/>
          <p14:tracePt t="116222" x="1236663" y="4800600"/>
          <p14:tracePt t="116223" x="1228725" y="4808538"/>
          <p14:tracePt t="116225" x="1220788" y="4808538"/>
          <p14:tracePt t="116227" x="1211263" y="4808538"/>
          <p14:tracePt t="116229" x="1203325" y="4808538"/>
          <p14:tracePt t="116231" x="1195388" y="4808538"/>
          <p14:tracePt t="116233" x="1187450" y="4816475"/>
          <p14:tracePt t="116238" x="1171575" y="4816475"/>
          <p14:tracePt t="116242" x="1163638" y="4824413"/>
          <p14:tracePt t="116245" x="1155700" y="4824413"/>
          <p14:tracePt t="116249" x="1147763" y="4824413"/>
          <p14:tracePt t="116255" x="1139825" y="4832350"/>
          <p14:tracePt t="116265" x="1131888" y="4832350"/>
          <p14:tracePt t="116275" x="1131888" y="4840288"/>
          <p14:tracePt t="116288" x="1131888" y="4848225"/>
          <p14:tracePt t="116291" x="1123950" y="4856163"/>
          <p14:tracePt t="116297" x="1123950" y="4864100"/>
          <p14:tracePt t="116301" x="1123950" y="4872038"/>
          <p14:tracePt t="116304" x="1123950" y="4879975"/>
          <p14:tracePt t="116307" x="1123950" y="4887913"/>
          <p14:tracePt t="116311" x="1123950" y="4895850"/>
          <p14:tracePt t="116313" x="1123950" y="4903788"/>
          <p14:tracePt t="116317" x="1123950" y="4911725"/>
          <p14:tracePt t="116322" x="1123950" y="4919663"/>
          <p14:tracePt t="116324" x="1123950" y="4927600"/>
          <p14:tracePt t="116327" x="1123950" y="4935538"/>
          <p14:tracePt t="116331" x="1123950" y="4943475"/>
          <p14:tracePt t="116333" x="1123950" y="4951413"/>
          <p14:tracePt t="116337" x="1123950" y="4959350"/>
          <p14:tracePt t="116339" x="1131888" y="4967288"/>
          <p14:tracePt t="116343" x="1131888" y="4976813"/>
          <p14:tracePt t="116345" x="1131888" y="4984750"/>
          <p14:tracePt t="116347" x="1131888" y="4992688"/>
          <p14:tracePt t="116351" x="1131888" y="5000625"/>
          <p14:tracePt t="116354" x="1131888" y="5008563"/>
          <p14:tracePt t="116356" x="1131888" y="5016500"/>
          <p14:tracePt t="116357" x="1139825" y="5016500"/>
          <p14:tracePt t="116359" x="1139825" y="5024438"/>
          <p14:tracePt t="116361" x="1139825" y="5032375"/>
          <p14:tracePt t="116365" x="1139825" y="5040313"/>
          <p14:tracePt t="116368" x="1139825" y="5048250"/>
          <p14:tracePt t="116370" x="1139825" y="5056188"/>
          <p14:tracePt t="116373" x="1147763" y="5064125"/>
          <p14:tracePt t="116375" x="1147763" y="5072063"/>
          <p14:tracePt t="116377" x="1147763" y="5080000"/>
          <p14:tracePt t="116381" x="1155700" y="5095875"/>
          <p14:tracePt t="116387" x="1155700" y="5103813"/>
          <p14:tracePt t="116388" x="1163638" y="5111750"/>
          <p14:tracePt t="116391" x="1163638" y="5119688"/>
          <p14:tracePt t="116393" x="1171575" y="5127625"/>
          <p14:tracePt t="116395" x="1171575" y="5135563"/>
          <p14:tracePt t="116399" x="1179513" y="5143500"/>
          <p14:tracePt t="116401" x="1179513" y="5151438"/>
          <p14:tracePt t="116403" x="1187450" y="5151438"/>
          <p14:tracePt t="116407" x="1195388" y="5159375"/>
          <p14:tracePt t="116409" x="1195388" y="5167313"/>
          <p14:tracePt t="116411" x="1203325" y="5175250"/>
          <p14:tracePt t="116413" x="1203325" y="5183188"/>
          <p14:tracePt t="116415" x="1211263" y="5183188"/>
          <p14:tracePt t="116417" x="1211263" y="5191125"/>
          <p14:tracePt t="116420" x="1220788" y="5199063"/>
          <p14:tracePt t="116422" x="1228725" y="5199063"/>
          <p14:tracePt t="116424" x="1228725" y="5207000"/>
          <p14:tracePt t="116425" x="1236663" y="5207000"/>
          <p14:tracePt t="116427" x="1244600" y="5214938"/>
          <p14:tracePt t="116429" x="1252538" y="5214938"/>
          <p14:tracePt t="116431" x="1260475" y="5222875"/>
          <p14:tracePt t="116433" x="1268413" y="5230813"/>
          <p14:tracePt t="116438" x="1284288" y="5238750"/>
          <p14:tracePt t="116439" x="1292225" y="5238750"/>
          <p14:tracePt t="116442" x="1292225" y="5246688"/>
          <p14:tracePt t="116443" x="1300163" y="5254625"/>
          <p14:tracePt t="116446" x="1308100" y="5254625"/>
          <p14:tracePt t="116447" x="1316038" y="5262563"/>
          <p14:tracePt t="116449" x="1331913" y="5270500"/>
          <p14:tracePt t="116453" x="1347788" y="5278438"/>
          <p14:tracePt t="116456" x="1355725" y="5286375"/>
          <p14:tracePt t="116459" x="1371600" y="5294313"/>
          <p14:tracePt t="116461" x="1379538" y="5302250"/>
          <p14:tracePt t="116463" x="1387475" y="5302250"/>
          <p14:tracePt t="116465" x="1395413" y="5310188"/>
          <p14:tracePt t="116467" x="1411288" y="5319713"/>
          <p14:tracePt t="116470" x="1419225" y="5319713"/>
          <p14:tracePt t="116471" x="1427163" y="5327650"/>
          <p14:tracePt t="116474" x="1435100" y="5335588"/>
          <p14:tracePt t="116477" x="1458913" y="5343525"/>
          <p14:tracePt t="116480" x="1466850" y="5351463"/>
          <p14:tracePt t="116481" x="1474788" y="5359400"/>
          <p14:tracePt t="116483" x="1490663" y="5367338"/>
          <p14:tracePt t="116487" x="1498600" y="5367338"/>
          <p14:tracePt t="116488" x="1506538" y="5375275"/>
          <p14:tracePt t="116492" x="1530350" y="5383213"/>
          <p14:tracePt t="116498" x="1562100" y="5399088"/>
          <p14:tracePt t="116500" x="1579563" y="5407025"/>
          <p14:tracePt t="116502" x="1587500" y="5414963"/>
          <p14:tracePt t="116505" x="1619250" y="5422900"/>
          <p14:tracePt t="116508" x="1627188" y="5430838"/>
          <p14:tracePt t="116512" x="1658938" y="5438775"/>
          <p14:tracePt t="116514" x="1666875" y="5446713"/>
          <p14:tracePt t="116515" x="1682750" y="5446713"/>
          <p14:tracePt t="116517" x="1698625" y="5454650"/>
          <p14:tracePt t="116520" x="1706563" y="5462588"/>
          <p14:tracePt t="116522" x="1722438" y="5462588"/>
          <p14:tracePt t="116529" x="1762125" y="5478463"/>
          <p14:tracePt t="116530" x="1778000" y="5486400"/>
          <p14:tracePt t="116532" x="1793875" y="5486400"/>
          <p14:tracePt t="116533" x="1809750" y="5494338"/>
          <p14:tracePt t="116537" x="1833563" y="5502275"/>
          <p14:tracePt t="116539" x="1841500" y="5502275"/>
          <p14:tracePt t="116541" x="1857375" y="5502275"/>
          <p14:tracePt t="116543" x="1865313" y="5510213"/>
          <p14:tracePt t="116545" x="1881188" y="5510213"/>
          <p14:tracePt t="116547" x="1897063" y="5518150"/>
          <p14:tracePt t="116549" x="1905000" y="5518150"/>
          <p14:tracePt t="116551" x="1930400" y="5518150"/>
          <p14:tracePt t="116554" x="1938338" y="5526088"/>
          <p14:tracePt t="116555" x="1946275" y="5526088"/>
          <p14:tracePt t="116557" x="1962150" y="5526088"/>
          <p14:tracePt t="116559" x="1978025" y="5534025"/>
          <p14:tracePt t="116561" x="1993900" y="5534025"/>
          <p14:tracePt t="116563" x="2009775" y="5534025"/>
          <p14:tracePt t="116565" x="2025650" y="5534025"/>
          <p14:tracePt t="116567" x="2041525" y="5541963"/>
          <p14:tracePt t="116569" x="2057400" y="5541963"/>
          <p14:tracePt t="116571" x="2081213" y="5541963"/>
          <p14:tracePt t="116573" x="2097088" y="5549900"/>
          <p14:tracePt t="116575" x="2112963" y="5549900"/>
          <p14:tracePt t="116577" x="2128838" y="5549900"/>
          <p14:tracePt t="116579" x="2152650" y="5557838"/>
          <p14:tracePt t="116581" x="2168525" y="5557838"/>
          <p14:tracePt t="116583" x="2184400" y="5557838"/>
          <p14:tracePt t="116585" x="2208213" y="5565775"/>
          <p14:tracePt t="116587" x="2224088" y="5565775"/>
          <p14:tracePt t="116589" x="2247900" y="5565775"/>
          <p14:tracePt t="116591" x="2265363" y="5565775"/>
          <p14:tracePt t="116593" x="2289175" y="5573713"/>
          <p14:tracePt t="116595" x="2305050" y="5573713"/>
          <p14:tracePt t="116597" x="2328863" y="5573713"/>
          <p14:tracePt t="116599" x="2352675" y="5573713"/>
          <p14:tracePt t="116601" x="2368550" y="5581650"/>
          <p14:tracePt t="116603" x="2392363" y="5581650"/>
          <p14:tracePt t="116605" x="2416175" y="5581650"/>
          <p14:tracePt t="116607" x="2432050" y="5581650"/>
          <p14:tracePt t="116609" x="2455863" y="5589588"/>
          <p14:tracePt t="116611" x="2479675" y="5589588"/>
          <p14:tracePt t="116613" x="2503488" y="5589588"/>
          <p14:tracePt t="116615" x="2527300" y="5589588"/>
          <p14:tracePt t="116617" x="2551113" y="5589588"/>
          <p14:tracePt t="116619" x="2582863" y="5589588"/>
          <p14:tracePt t="116621" x="2598738" y="5589588"/>
          <p14:tracePt t="116623" x="2624138" y="5589588"/>
          <p14:tracePt t="116625" x="2647950" y="5597525"/>
          <p14:tracePt t="116627" x="2671763" y="5597525"/>
          <p14:tracePt t="116629" x="2695575" y="5597525"/>
          <p14:tracePt t="116631" x="2719388" y="5605463"/>
          <p14:tracePt t="116634" x="2743200" y="5605463"/>
          <p14:tracePt t="116637" x="2767013" y="5605463"/>
          <p14:tracePt t="116638" x="2790825" y="5605463"/>
          <p14:tracePt t="116640" x="2814638" y="5613400"/>
          <p14:tracePt t="116641" x="2838450" y="5613400"/>
          <p14:tracePt t="116643" x="2854325" y="5613400"/>
          <p14:tracePt t="116645" x="2878138" y="5613400"/>
          <p14:tracePt t="116647" x="2901950" y="5621338"/>
          <p14:tracePt t="116649" x="2925763" y="5621338"/>
          <p14:tracePt t="116651" x="2949575" y="5621338"/>
          <p14:tracePt t="116654" x="2974975" y="5629275"/>
          <p14:tracePt t="116657" x="2990850" y="5629275"/>
          <p14:tracePt t="116658" x="3014663" y="5629275"/>
          <p14:tracePt t="116659" x="3030538" y="5629275"/>
          <p14:tracePt t="116661" x="3046413" y="5629275"/>
          <p14:tracePt t="116663" x="3070225" y="5637213"/>
          <p14:tracePt t="116665" x="3086100" y="5637213"/>
          <p14:tracePt t="116667" x="3109913" y="5637213"/>
          <p14:tracePt t="116670" x="3133725" y="5637213"/>
          <p14:tracePt t="116673" x="3173413" y="5645150"/>
          <p14:tracePt t="116675" x="3189288" y="5653088"/>
          <p14:tracePt t="116678" x="3213100" y="5653088"/>
          <p14:tracePt t="116680" x="3228975" y="5653088"/>
          <p14:tracePt t="116681" x="3252788" y="5653088"/>
          <p14:tracePt t="116683" x="3268663" y="5653088"/>
          <p14:tracePt t="116687" x="3292475" y="5653088"/>
          <p14:tracePt t="116688" x="3317875" y="5662613"/>
          <p14:tracePt t="116690" x="3333750" y="5662613"/>
          <p14:tracePt t="116691" x="3349625" y="5662613"/>
          <p14:tracePt t="116693" x="3373438" y="5662613"/>
          <p14:tracePt t="116695" x="3389313" y="5662613"/>
          <p14:tracePt t="116697" x="3413125" y="5662613"/>
          <p14:tracePt t="116699" x="3429000" y="5662613"/>
          <p14:tracePt t="116701" x="3452813" y="5662613"/>
          <p14:tracePt t="116704" x="3476625" y="5662613"/>
          <p14:tracePt t="116706" x="3492500" y="5670550"/>
          <p14:tracePt t="116708" x="3516313" y="5670550"/>
          <p14:tracePt t="116709" x="3540125" y="5662613"/>
          <p14:tracePt t="116712" x="3556000" y="5662613"/>
          <p14:tracePt t="116713" x="3579813" y="5662613"/>
          <p14:tracePt t="116715" x="3603625" y="5662613"/>
          <p14:tracePt t="116717" x="3627438" y="5662613"/>
          <p14:tracePt t="116720" x="3643313" y="5662613"/>
          <p14:tracePt t="116722" x="3676650" y="5662613"/>
          <p14:tracePt t="116723" x="3692525" y="5662613"/>
          <p14:tracePt t="116725" x="3716338" y="5653088"/>
          <p14:tracePt t="116727" x="3740150" y="5653088"/>
          <p14:tracePt t="116729" x="3763963" y="5653088"/>
          <p14:tracePt t="116731" x="3787775" y="5645150"/>
          <p14:tracePt t="116733" x="3811588" y="5645150"/>
          <p14:tracePt t="116737" x="3859213" y="5637213"/>
          <p14:tracePt t="116740" x="3883025" y="5637213"/>
          <p14:tracePt t="116742" x="3906838" y="5629275"/>
          <p14:tracePt t="116744" x="3930650" y="5629275"/>
          <p14:tracePt t="116745" x="3962400" y="5621338"/>
          <p14:tracePt t="116747" x="3986213" y="5621338"/>
          <p14:tracePt t="116749" x="4011613" y="5613400"/>
          <p14:tracePt t="116751" x="4035425" y="5613400"/>
          <p14:tracePt t="116753" x="4059238" y="5605463"/>
          <p14:tracePt t="116758" x="4106863" y="5605463"/>
          <p14:tracePt t="116760" x="4138613" y="5605463"/>
          <p14:tracePt t="116761" x="4162425" y="5597525"/>
          <p14:tracePt t="116763" x="4186238" y="5597525"/>
          <p14:tracePt t="116765" x="4210050" y="5597525"/>
          <p14:tracePt t="116767" x="4233863" y="5597525"/>
          <p14:tracePt t="116770" x="4257675" y="5589588"/>
          <p14:tracePt t="116771" x="4281488" y="5589588"/>
          <p14:tracePt t="116775" x="4337050" y="5581650"/>
          <p14:tracePt t="116777" x="4362450" y="5581650"/>
          <p14:tracePt t="116779" x="4386263" y="5581650"/>
          <p14:tracePt t="116781" x="4402138" y="5573713"/>
          <p14:tracePt t="116783" x="4425950" y="5573713"/>
          <p14:tracePt t="116787" x="4449763" y="5573713"/>
          <p14:tracePt t="116792" x="4513263" y="5565775"/>
          <p14:tracePt t="116793" x="4537075" y="5565775"/>
          <p14:tracePt t="116795" x="4552950" y="5565775"/>
          <p14:tracePt t="116797" x="4576763" y="5565775"/>
          <p14:tracePt t="116799" x="4592638" y="5565775"/>
          <p14:tracePt t="116801" x="4616450" y="5557838"/>
          <p14:tracePt t="116804" x="4632325" y="5557838"/>
          <p14:tracePt t="116809" x="4672013" y="5557838"/>
          <p14:tracePt t="116810" x="4695825" y="5549900"/>
          <p14:tracePt t="116811" x="4713288" y="5549900"/>
          <p14:tracePt t="116813" x="4729163" y="5549900"/>
          <p14:tracePt t="116815" x="4745038" y="5541963"/>
          <p14:tracePt t="116817" x="4760913" y="5541963"/>
          <p14:tracePt t="116820" x="4776788" y="5541963"/>
          <p14:tracePt t="116825" x="4816475" y="5541963"/>
          <p14:tracePt t="116826" x="4824413" y="5534025"/>
          <p14:tracePt t="116827" x="4848225" y="5534025"/>
          <p14:tracePt t="116829" x="4864100" y="5534025"/>
          <p14:tracePt t="116831" x="4879975" y="5526088"/>
          <p14:tracePt t="116833" x="4895850" y="5526088"/>
          <p14:tracePt t="116837" x="4927600" y="5518150"/>
          <p14:tracePt t="116840" x="4943475" y="5518150"/>
          <p14:tracePt t="116841" x="4951413" y="5510213"/>
          <p14:tracePt t="116843" x="4967288" y="5510213"/>
          <p14:tracePt t="116845" x="4983163" y="5502275"/>
          <p14:tracePt t="116847" x="4999038" y="5502275"/>
          <p14:tracePt t="116849" x="5006975" y="5502275"/>
          <p14:tracePt t="116852" x="5022850" y="5494338"/>
          <p14:tracePt t="116854" x="5038725" y="5494338"/>
          <p14:tracePt t="116856" x="5046663" y="5486400"/>
          <p14:tracePt t="116859" x="5072063" y="5478463"/>
          <p14:tracePt t="116861" x="5080000" y="5478463"/>
          <p14:tracePt t="116863" x="5095875" y="5470525"/>
          <p14:tracePt t="116865" x="5103813" y="5470525"/>
          <p14:tracePt t="116867" x="5111750" y="5462588"/>
          <p14:tracePt t="116870" x="5119688" y="5462588"/>
          <p14:tracePt t="116872" x="5135563" y="5454650"/>
          <p14:tracePt t="116875" x="5151438" y="5446713"/>
          <p14:tracePt t="116877" x="5159375" y="5438775"/>
          <p14:tracePt t="116879" x="5167313" y="5438775"/>
          <p14:tracePt t="116881" x="5175250" y="5430838"/>
          <p14:tracePt t="116883" x="5183188" y="5422900"/>
          <p14:tracePt t="116887" x="5191125" y="5422900"/>
          <p14:tracePt t="116888" x="5199063" y="5414963"/>
          <p14:tracePt t="116892" x="5222875" y="5399088"/>
          <p14:tracePt t="116895" x="5230813" y="5391150"/>
          <p14:tracePt t="116897" x="5238750" y="5383213"/>
          <p14:tracePt t="116899" x="5246688" y="5375275"/>
          <p14:tracePt t="116901" x="5254625" y="5367338"/>
          <p14:tracePt t="116903" x="5262563" y="5359400"/>
          <p14:tracePt t="116906" x="5270500" y="5359400"/>
          <p14:tracePt t="116910" x="5286375" y="5343525"/>
          <p14:tracePt t="116911" x="5286375" y="5335588"/>
          <p14:tracePt t="116913" x="5294313" y="5327650"/>
          <p14:tracePt t="116915" x="5302250" y="5319713"/>
          <p14:tracePt t="116920" x="5310188" y="5310188"/>
          <p14:tracePt t="116921" x="5310188" y="5302250"/>
          <p14:tracePt t="116925" x="5318125" y="5294313"/>
          <p14:tracePt t="116929" x="5318125" y="5286375"/>
          <p14:tracePt t="116931" x="5326063" y="5278438"/>
          <p14:tracePt t="116937" x="5334000" y="5270500"/>
          <p14:tracePt t="116942" x="5334000" y="5254625"/>
          <p14:tracePt t="116945" x="5334000" y="5246688"/>
          <p14:tracePt t="116947" x="5341938" y="5246688"/>
          <p14:tracePt t="116949" x="5341938" y="5238750"/>
          <p14:tracePt t="116953" x="5341938" y="5230813"/>
          <p14:tracePt t="116973" x="5349875" y="5199063"/>
          <p14:tracePt t="116975" x="5349875" y="5191125"/>
          <p14:tracePt t="116978" x="5357813" y="5191125"/>
          <p14:tracePt t="116979" x="5357813" y="5183188"/>
          <p14:tracePt t="116983" x="5357813" y="5175250"/>
          <p14:tracePt t="116987" x="5357813" y="5167313"/>
          <p14:tracePt t="116989" x="5357813" y="5159375"/>
          <p14:tracePt t="116991" x="5357813" y="5151438"/>
          <p14:tracePt t="116993" x="5357813" y="5143500"/>
          <p14:tracePt t="116997" x="5357813" y="5135563"/>
          <p14:tracePt t="116999" x="5357813" y="5127625"/>
          <p14:tracePt t="117001" x="5357813" y="5119688"/>
          <p14:tracePt t="117006" x="5357813" y="5111750"/>
          <p14:tracePt t="117008" x="5357813" y="5103813"/>
          <p14:tracePt t="117009" x="5357813" y="5095875"/>
          <p14:tracePt t="117011" x="5357813" y="5087938"/>
          <p14:tracePt t="117013" x="5357813" y="5080000"/>
          <p14:tracePt t="117015" x="5357813" y="5072063"/>
          <p14:tracePt t="117017" x="5357813" y="5064125"/>
          <p14:tracePt t="117022" x="5357813" y="5056188"/>
          <p14:tracePt t="117024" x="5357813" y="5048250"/>
          <p14:tracePt t="117025" x="5357813" y="5040313"/>
          <p14:tracePt t="117027" x="5357813" y="5032375"/>
          <p14:tracePt t="117029" x="5357813" y="5024438"/>
          <p14:tracePt t="117033" x="5357813" y="5016500"/>
          <p14:tracePt t="117038" x="5357813" y="5000625"/>
          <p14:tracePt t="117041" x="5357813" y="4992688"/>
          <p14:tracePt t="117043" x="5357813" y="4984750"/>
          <p14:tracePt t="117045" x="5357813" y="4976813"/>
          <p14:tracePt t="117047" x="5349875" y="4967288"/>
          <p14:tracePt t="117051" x="5349875" y="4959350"/>
          <p14:tracePt t="117054" x="5349875" y="4951413"/>
          <p14:tracePt t="117057" x="5349875" y="4943475"/>
          <p14:tracePt t="117059" x="5349875" y="4935538"/>
          <p14:tracePt t="117061" x="5349875" y="4927600"/>
          <p14:tracePt t="117063" x="5349875" y="4919663"/>
          <p14:tracePt t="117067" x="5349875" y="4911725"/>
          <p14:tracePt t="117072" x="5349875" y="4903788"/>
          <p14:tracePt t="117075" x="5349875" y="4895850"/>
          <p14:tracePt t="117079" x="5349875" y="4887913"/>
          <p14:tracePt t="117088" x="5341938" y="4879975"/>
          <p14:tracePt t="117093" x="5341938" y="4872038"/>
          <p14:tracePt t="117101" x="5341938" y="4864100"/>
          <p14:tracePt t="117107" x="5334000" y="4864100"/>
          <p14:tracePt t="117109" x="5334000" y="4856163"/>
          <p14:tracePt t="117115" x="5334000" y="4848225"/>
          <p14:tracePt t="117118" x="5326063" y="4848225"/>
          <p14:tracePt t="117122" x="5326063" y="4840288"/>
          <p14:tracePt t="117124" x="5318125" y="4840288"/>
          <p14:tracePt t="117125" x="5318125" y="4832350"/>
          <p14:tracePt t="117129" x="5310188" y="4824413"/>
          <p14:tracePt t="117137" x="5302250" y="4816475"/>
          <p14:tracePt t="117139" x="5294313" y="4808538"/>
          <p14:tracePt t="117143" x="5286375" y="4808538"/>
          <p14:tracePt t="117145" x="5278438" y="4800600"/>
          <p14:tracePt t="117149" x="5270500" y="4800600"/>
          <p14:tracePt t="117151" x="5270500" y="4792663"/>
          <p14:tracePt t="117154" x="5262563" y="4792663"/>
          <p14:tracePt t="117157" x="5254625" y="4784725"/>
          <p14:tracePt t="117159" x="5246688" y="4784725"/>
          <p14:tracePt t="117161" x="5238750" y="4784725"/>
          <p14:tracePt t="117163" x="5230813" y="4776788"/>
          <p14:tracePt t="117167" x="5222875" y="4776788"/>
          <p14:tracePt t="117170" x="5214938" y="4776788"/>
          <p14:tracePt t="117172" x="5207000" y="4768850"/>
          <p14:tracePt t="117174" x="5199063" y="4768850"/>
          <p14:tracePt t="117175" x="5191125" y="4768850"/>
          <p14:tracePt t="117177" x="5175250" y="4768850"/>
          <p14:tracePt t="117180" x="5167313" y="4760913"/>
          <p14:tracePt t="117182" x="5159375" y="4760913"/>
          <p14:tracePt t="117183" x="5151438" y="4760913"/>
          <p14:tracePt t="117187" x="5127625" y="4760913"/>
          <p14:tracePt t="117190" x="5111750" y="4760913"/>
          <p14:tracePt t="117191" x="5103813" y="4760913"/>
          <p14:tracePt t="117193" x="5087938" y="4752975"/>
          <p14:tracePt t="117195" x="5080000" y="4752975"/>
          <p14:tracePt t="117197" x="5064125" y="4752975"/>
          <p14:tracePt t="117199" x="5056188" y="4752975"/>
          <p14:tracePt t="117201" x="5038725" y="4752975"/>
          <p14:tracePt t="117204" x="5030788" y="4745038"/>
          <p14:tracePt t="117206" x="5014913" y="4745038"/>
          <p14:tracePt t="117207" x="4999038" y="4745038"/>
          <p14:tracePt t="117209" x="4983163" y="4745038"/>
          <p14:tracePt t="117212" x="4967288" y="4745038"/>
          <p14:tracePt t="117213" x="4951413" y="4745038"/>
          <p14:tracePt t="117215" x="4935538" y="4745038"/>
          <p14:tracePt t="117217" x="4919663" y="4737100"/>
          <p14:tracePt t="117220" x="4903788" y="4737100"/>
          <p14:tracePt t="117222" x="4887913" y="4737100"/>
          <p14:tracePt t="117223" x="4872038" y="4737100"/>
          <p14:tracePt t="117225" x="4856163" y="4737100"/>
          <p14:tracePt t="117227" x="4840288" y="4737100"/>
          <p14:tracePt t="117229" x="4824413" y="4729163"/>
          <p14:tracePt t="117231" x="4800600" y="4729163"/>
          <p14:tracePt t="117233" x="4784725" y="4729163"/>
          <p14:tracePt t="117236" x="4768850" y="4729163"/>
          <p14:tracePt t="117238" x="4752975" y="4729163"/>
          <p14:tracePt t="117240" x="4737100" y="4729163"/>
          <p14:tracePt t="117241" x="4713288" y="4729163"/>
          <p14:tracePt t="117243" x="4695825" y="4721225"/>
          <p14:tracePt t="117245" x="4679950" y="4721225"/>
          <p14:tracePt t="117247" x="4664075" y="4721225"/>
          <p14:tracePt t="117249" x="4648200" y="4721225"/>
          <p14:tracePt t="117251" x="4624388" y="4721225"/>
          <p14:tracePt t="117254" x="4608513" y="4721225"/>
          <p14:tracePt t="117256" x="4592638" y="4721225"/>
          <p14:tracePt t="117258" x="4568825" y="4721225"/>
          <p14:tracePt t="117259" x="4552950" y="4713288"/>
          <p14:tracePt t="117261" x="4537075" y="4713288"/>
          <p14:tracePt t="117263" x="4513263" y="4713288"/>
          <p14:tracePt t="117265" x="4489450" y="4713288"/>
          <p14:tracePt t="117267" x="4481513" y="4713288"/>
          <p14:tracePt t="117270" x="4457700" y="4713288"/>
          <p14:tracePt t="117274" x="4418013" y="4705350"/>
          <p14:tracePt t="117275" x="4402138" y="4705350"/>
          <p14:tracePt t="117277" x="4386263" y="4705350"/>
          <p14:tracePt t="117279" x="4362450" y="4705350"/>
          <p14:tracePt t="117281" x="4344988" y="4705350"/>
          <p14:tracePt t="117284" x="4321175" y="4705350"/>
          <p14:tracePt t="117288" x="4289425" y="4697413"/>
          <p14:tracePt t="117292" x="4249738" y="4697413"/>
          <p14:tracePt t="117293" x="4233863" y="4697413"/>
          <p14:tracePt t="117295" x="4210050" y="4697413"/>
          <p14:tracePt t="117297" x="4194175" y="4697413"/>
          <p14:tracePt t="117299" x="4170363" y="4697413"/>
          <p14:tracePt t="117301" x="4162425" y="4697413"/>
          <p14:tracePt t="117304" x="4138613" y="4697413"/>
          <p14:tracePt t="117307" x="4106863" y="4689475"/>
          <p14:tracePt t="117309" x="4090988" y="4689475"/>
          <p14:tracePt t="117311" x="4075113" y="4689475"/>
          <p14:tracePt t="117313" x="4059238" y="4689475"/>
          <p14:tracePt t="117315" x="4043363" y="4689475"/>
          <p14:tracePt t="117317" x="4019550" y="4689475"/>
          <p14:tracePt t="117320" x="4002088" y="4689475"/>
          <p14:tracePt t="117324" x="3970338" y="4689475"/>
          <p14:tracePt t="117326" x="3954463" y="4689475"/>
          <p14:tracePt t="117327" x="3938588" y="4689475"/>
          <p14:tracePt t="117329" x="3914775" y="4689475"/>
          <p14:tracePt t="117331" x="3898900" y="4689475"/>
          <p14:tracePt t="117333" x="3875088" y="4689475"/>
          <p14:tracePt t="117338" x="3851275" y="4689475"/>
          <p14:tracePt t="117339" x="3827463" y="4689475"/>
          <p14:tracePt t="117341" x="3811588" y="4689475"/>
          <p14:tracePt t="117343" x="3795713" y="4689475"/>
          <p14:tracePt t="117345" x="3779838" y="4689475"/>
          <p14:tracePt t="117347" x="3756025" y="4689475"/>
          <p14:tracePt t="117349" x="3740150" y="4689475"/>
          <p14:tracePt t="117351" x="3716338" y="4689475"/>
          <p14:tracePt t="117354" x="3700463" y="4689475"/>
          <p14:tracePt t="117355" x="3684588" y="4689475"/>
          <p14:tracePt t="117357" x="3660775" y="4689475"/>
          <p14:tracePt t="117359" x="3643313" y="4689475"/>
          <p14:tracePt t="117361" x="3619500" y="4689475"/>
          <p14:tracePt t="117363" x="3603625" y="4689475"/>
          <p14:tracePt t="117365" x="3579813" y="4689475"/>
          <p14:tracePt t="117367" x="3556000" y="4689475"/>
          <p14:tracePt t="117370" x="3548063" y="4689475"/>
          <p14:tracePt t="117372" x="3524250" y="4689475"/>
          <p14:tracePt t="117373" x="3500438" y="4681538"/>
          <p14:tracePt t="117375" x="3484563" y="4681538"/>
          <p14:tracePt t="117377" x="3460750" y="4681538"/>
          <p14:tracePt t="117379" x="3436938" y="4681538"/>
          <p14:tracePt t="117381" x="3421063" y="4681538"/>
          <p14:tracePt t="117383" x="3397250" y="4681538"/>
          <p14:tracePt t="117387" x="3357563" y="4681538"/>
          <p14:tracePt t="117389" x="3341688" y="4681538"/>
          <p14:tracePt t="117391" x="3317875" y="4673600"/>
          <p14:tracePt t="117393" x="3300413" y="4673600"/>
          <p14:tracePt t="117395" x="3276600" y="4673600"/>
          <p14:tracePt t="117397" x="3260725" y="4673600"/>
          <p14:tracePt t="117399" x="3236913" y="4673600"/>
          <p14:tracePt t="117401" x="3213100" y="4673600"/>
          <p14:tracePt t="117404" x="3197225" y="4673600"/>
          <p14:tracePt t="117405" x="3181350" y="4665663"/>
          <p14:tracePt t="117407" x="3157538" y="4665663"/>
          <p14:tracePt t="117409" x="3141663" y="4665663"/>
          <p14:tracePt t="117411" x="3117850" y="4665663"/>
          <p14:tracePt t="117414" x="3101975" y="4665663"/>
          <p14:tracePt t="117415" x="3078163" y="4665663"/>
          <p14:tracePt t="117417" x="3062288" y="4657725"/>
          <p14:tracePt t="117420" x="3046413" y="4657725"/>
          <p14:tracePt t="117422" x="3022600" y="4657725"/>
          <p14:tracePt t="117424" x="3006725" y="4657725"/>
          <p14:tracePt t="117425" x="2990850" y="4657725"/>
          <p14:tracePt t="117427" x="2974975" y="4657725"/>
          <p14:tracePt t="117429" x="2949575" y="4657725"/>
          <p14:tracePt t="117431" x="2933700" y="4657725"/>
          <p14:tracePt t="117433" x="2917825" y="4657725"/>
          <p14:tracePt t="117437" x="2886075" y="4657725"/>
          <p14:tracePt t="117439" x="2870200" y="4657725"/>
          <p14:tracePt t="117441" x="2854325" y="4657725"/>
          <p14:tracePt t="117443" x="2838450" y="4657725"/>
          <p14:tracePt t="117445" x="2822575" y="4657725"/>
          <p14:tracePt t="117447" x="2806700" y="4657725"/>
          <p14:tracePt t="117449" x="2798763" y="4657725"/>
          <p14:tracePt t="117451" x="2782888" y="4657725"/>
          <p14:tracePt t="117454" x="2767013" y="4657725"/>
          <p14:tracePt t="117455" x="2751138" y="4657725"/>
          <p14:tracePt t="117457" x="2743200" y="4657725"/>
          <p14:tracePt t="117459" x="2727325" y="4657725"/>
          <p14:tracePt t="117462" x="2719388" y="4657725"/>
          <p14:tracePt t="117463" x="2703513" y="4657725"/>
          <p14:tracePt t="117465" x="2687638" y="4657725"/>
          <p14:tracePt t="117467" x="2679700" y="4657725"/>
          <p14:tracePt t="117470" x="2663825" y="4657725"/>
          <p14:tracePt t="117472" x="2655888" y="4657725"/>
          <p14:tracePt t="117473" x="2640013" y="4657725"/>
          <p14:tracePt t="117475" x="2632075" y="4657725"/>
          <p14:tracePt t="117477" x="2616200" y="4657725"/>
          <p14:tracePt t="117479" x="2606675" y="4657725"/>
          <p14:tracePt t="117481" x="2590800" y="4657725"/>
          <p14:tracePt t="117483" x="2582863" y="4657725"/>
          <p14:tracePt t="117487" x="2559050" y="4657725"/>
          <p14:tracePt t="117489" x="2551113" y="4657725"/>
          <p14:tracePt t="117491" x="2543175" y="4665663"/>
          <p14:tracePt t="117494" x="2527300" y="4665663"/>
          <p14:tracePt t="117495" x="2519363" y="4665663"/>
          <p14:tracePt t="117497" x="2511425" y="4665663"/>
          <p14:tracePt t="117499" x="2503488" y="4665663"/>
          <p14:tracePt t="117501" x="2495550" y="4665663"/>
          <p14:tracePt t="117505" x="2479675" y="4673600"/>
          <p14:tracePt t="117510" x="2455863" y="4673600"/>
          <p14:tracePt t="117512" x="2447925" y="4673600"/>
          <p14:tracePt t="117513" x="2439988" y="4673600"/>
          <p14:tracePt t="117515" x="2432050" y="4673600"/>
          <p14:tracePt t="117517" x="2424113" y="4673600"/>
          <p14:tracePt t="117520" x="2416175" y="4673600"/>
          <p14:tracePt t="117524" x="2392363" y="4673600"/>
          <p14:tracePt t="117526" x="2384425" y="4673600"/>
          <p14:tracePt t="117527" x="2376488" y="4681538"/>
          <p14:tracePt t="117529" x="2368550" y="4681538"/>
          <p14:tracePt t="117531" x="2360613" y="4681538"/>
          <p14:tracePt t="117533" x="2352675" y="4681538"/>
          <p14:tracePt t="117537" x="2328863" y="4681538"/>
          <p14:tracePt t="117540" x="2320925" y="4681538"/>
          <p14:tracePt t="117542" x="2312988" y="4681538"/>
          <p14:tracePt t="117543" x="2305050" y="4681538"/>
          <p14:tracePt t="117545" x="2297113" y="4689475"/>
          <p14:tracePt t="117547" x="2289175" y="4689475"/>
          <p14:tracePt t="117549" x="2273300" y="4689475"/>
          <p14:tracePt t="117551" x="2265363" y="4689475"/>
          <p14:tracePt t="117553" x="2255838" y="4689475"/>
          <p14:tracePt t="117558" x="2239963" y="4689475"/>
          <p14:tracePt t="117559" x="2232025" y="4689475"/>
          <p14:tracePt t="117561" x="2216150" y="4689475"/>
          <p14:tracePt t="117563" x="2208213" y="4689475"/>
          <p14:tracePt t="117565" x="2200275" y="4697413"/>
          <p14:tracePt t="117567" x="2192338" y="4697413"/>
          <p14:tracePt t="117570" x="2184400" y="4697413"/>
          <p14:tracePt t="117574" x="2168525" y="4697413"/>
          <p14:tracePt t="117576" x="2160588" y="4697413"/>
          <p14:tracePt t="117577" x="2152650" y="4697413"/>
          <p14:tracePt t="117579" x="2144713" y="4697413"/>
          <p14:tracePt t="117581" x="2136775" y="4697413"/>
          <p14:tracePt t="117583" x="2128838" y="4697413"/>
          <p14:tracePt t="117586" x="2120900" y="4697413"/>
          <p14:tracePt t="117588" x="2105025" y="4697413"/>
          <p14:tracePt t="117589" x="2097088" y="4697413"/>
          <p14:tracePt t="117591" x="2089150" y="4697413"/>
          <p14:tracePt t="117593" x="2081213" y="4697413"/>
          <p14:tracePt t="117595" x="2073275" y="4697413"/>
          <p14:tracePt t="117597" x="2057400" y="4697413"/>
          <p14:tracePt t="117599" x="2049463" y="4697413"/>
          <p14:tracePt t="117601" x="2041525" y="4697413"/>
          <p14:tracePt t="117603" x="2025650" y="4697413"/>
          <p14:tracePt t="117605" x="2017713" y="4697413"/>
          <p14:tracePt t="117607" x="2009775" y="4697413"/>
          <p14:tracePt t="117609" x="1993900" y="4697413"/>
          <p14:tracePt t="117611" x="1985963" y="4697413"/>
          <p14:tracePt t="117613" x="1970088" y="4697413"/>
          <p14:tracePt t="117615" x="1962150" y="4697413"/>
          <p14:tracePt t="117617" x="1946275" y="4697413"/>
          <p14:tracePt t="117620" x="1938338" y="4697413"/>
          <p14:tracePt t="117622" x="1922463" y="4697413"/>
          <p14:tracePt t="117623" x="1912938" y="4697413"/>
          <p14:tracePt t="117625" x="1897063" y="4697413"/>
          <p14:tracePt t="117627" x="1881188" y="4697413"/>
          <p14:tracePt t="117629" x="1873250" y="4697413"/>
          <p14:tracePt t="117632" x="1857375" y="4697413"/>
          <p14:tracePt t="117634" x="1841500" y="4689475"/>
          <p14:tracePt t="117637" x="1817688" y="4697413"/>
          <p14:tracePt t="117639" x="1793875" y="4697413"/>
          <p14:tracePt t="117641" x="1785938" y="4697413"/>
          <p14:tracePt t="117643" x="1778000" y="4697413"/>
          <p14:tracePt t="117645" x="1762125" y="4697413"/>
          <p14:tracePt t="117647" x="1754188" y="4697413"/>
          <p14:tracePt t="117649" x="1738313" y="4697413"/>
          <p14:tracePt t="117651" x="1722438" y="4697413"/>
          <p14:tracePt t="117653" x="1714500" y="4705350"/>
          <p14:tracePt t="117655" x="1706563" y="4705350"/>
          <p14:tracePt t="117657" x="1690688" y="4705350"/>
          <p14:tracePt t="117659" x="1682750" y="4705350"/>
          <p14:tracePt t="117661" x="1674813" y="4713288"/>
          <p14:tracePt t="117663" x="1658938" y="4713288"/>
          <p14:tracePt t="117665" x="1651000" y="4713288"/>
          <p14:tracePt t="117667" x="1643063" y="4713288"/>
          <p14:tracePt t="117670" x="1627188" y="4721225"/>
          <p14:tracePt t="117672" x="1619250" y="4721225"/>
          <p14:tracePt t="117673" x="1603375" y="4721225"/>
          <p14:tracePt t="117675" x="1603375" y="4729163"/>
          <p14:tracePt t="117677" x="1587500" y="4729163"/>
          <p14:tracePt t="117679" x="1579563" y="4729163"/>
          <p14:tracePt t="117682" x="1571625" y="4729163"/>
          <p14:tracePt t="117683" x="1562100" y="4729163"/>
          <p14:tracePt t="117687" x="1546225" y="4737100"/>
          <p14:tracePt t="117690" x="1538288" y="4737100"/>
          <p14:tracePt t="117691" x="1530350" y="4737100"/>
          <p14:tracePt t="117693" x="1522413" y="4745038"/>
          <p14:tracePt t="117695" x="1514475" y="4745038"/>
          <p14:tracePt t="117699" x="1506538" y="4745038"/>
          <p14:tracePt t="117701" x="1498600" y="4745038"/>
          <p14:tracePt t="117704" x="1490663" y="4752975"/>
          <p14:tracePt t="117706" x="1482725" y="4752975"/>
          <p14:tracePt t="117709" x="1474788" y="4752975"/>
          <p14:tracePt t="117712" x="1466850" y="4760913"/>
          <p14:tracePt t="117715" x="1458913" y="4760913"/>
          <p14:tracePt t="117720" x="1450975" y="4760913"/>
          <p14:tracePt t="117723" x="1443038" y="4768850"/>
          <p14:tracePt t="117725" x="1435100" y="4768850"/>
          <p14:tracePt t="117729" x="1427163" y="4768850"/>
          <p14:tracePt t="117733" x="1419225" y="4776788"/>
          <p14:tracePt t="117737" x="1411288" y="4776788"/>
          <p14:tracePt t="117740" x="1411288" y="4784725"/>
          <p14:tracePt t="117741" x="1403350" y="4784725"/>
          <p14:tracePt t="117745" x="1395413" y="4784725"/>
          <p14:tracePt t="117749" x="1387475" y="4792663"/>
          <p14:tracePt t="117755" x="1379538" y="4800600"/>
          <p14:tracePt t="117759" x="1371600" y="4800600"/>
          <p14:tracePt t="117763" x="1371600" y="4808538"/>
          <p14:tracePt t="117765" x="1363663" y="4808538"/>
          <p14:tracePt t="117772" x="1355725" y="4816475"/>
          <p14:tracePt t="117779" x="1347788" y="4824413"/>
          <p14:tracePt t="117787" x="1339850" y="4832350"/>
          <p14:tracePt t="117792" x="1331913" y="4840288"/>
          <p14:tracePt t="117793" x="1323975" y="4840288"/>
          <p14:tracePt t="117795" x="1323975" y="4848225"/>
          <p14:tracePt t="117799" x="1316038" y="4848225"/>
          <p14:tracePt t="117801" x="1316038" y="4856163"/>
          <p14:tracePt t="117804" x="1308100" y="4856163"/>
          <p14:tracePt t="117808" x="1308100" y="4864100"/>
          <p14:tracePt t="117809" x="1300163" y="4872038"/>
          <p14:tracePt t="117815" x="1292225" y="4879975"/>
          <p14:tracePt t="117822" x="1284288" y="4887913"/>
          <p14:tracePt t="117827" x="1276350" y="4895850"/>
          <p14:tracePt t="117831" x="1276350" y="4903788"/>
          <p14:tracePt t="117833" x="1268413" y="4903788"/>
          <p14:tracePt t="117837" x="1268413" y="4911725"/>
          <p14:tracePt t="117841" x="1260475" y="4911725"/>
          <p14:tracePt t="117843" x="1260475" y="4919663"/>
          <p14:tracePt t="117847" x="1252538" y="4927600"/>
          <p14:tracePt t="117854" x="1252538" y="4935538"/>
          <p14:tracePt t="117857" x="1244600" y="4943475"/>
          <p14:tracePt t="117863" x="1244600" y="4951413"/>
          <p14:tracePt t="117865" x="1236663" y="4951413"/>
          <p14:tracePt t="117867" x="1236663" y="4959350"/>
          <p14:tracePt t="117872" x="1236663" y="4967288"/>
          <p14:tracePt t="117875" x="1236663" y="4976813"/>
          <p14:tracePt t="117877" x="1228725" y="4976813"/>
          <p14:tracePt t="117879" x="1228725" y="4984750"/>
          <p14:tracePt t="117883" x="1228725" y="4992688"/>
          <p14:tracePt t="117888" x="1228725" y="5000625"/>
          <p14:tracePt t="117891" x="1228725" y="5008563"/>
          <p14:tracePt t="117893" x="1220788" y="5008563"/>
          <p14:tracePt t="117895" x="1220788" y="5016500"/>
          <p14:tracePt t="117897" x="1220788" y="5024438"/>
          <p14:tracePt t="117901" x="1228725" y="5032375"/>
          <p14:tracePt t="117904" x="1228725" y="5040313"/>
          <p14:tracePt t="117907" x="1228725" y="5048250"/>
          <p14:tracePt t="117909" x="1228725" y="5056188"/>
          <p14:tracePt t="117911" x="1228725" y="5064125"/>
          <p14:tracePt t="117915" x="1228725" y="5072063"/>
          <p14:tracePt t="117917" x="1228725" y="5080000"/>
          <p14:tracePt t="117920" x="1228725" y="5087938"/>
          <p14:tracePt t="117921" x="1236663" y="5087938"/>
          <p14:tracePt t="117923" x="1236663" y="5095875"/>
          <p14:tracePt t="117925" x="1236663" y="5103813"/>
          <p14:tracePt t="117927" x="1236663" y="5111750"/>
          <p14:tracePt t="117929" x="1244600" y="5111750"/>
          <p14:tracePt t="117931" x="1244600" y="5119688"/>
          <p14:tracePt t="117933" x="1244600" y="5127625"/>
          <p14:tracePt t="117937" x="1252538" y="5135563"/>
          <p14:tracePt t="117939" x="1252538" y="5143500"/>
          <p14:tracePt t="117941" x="1252538" y="5151438"/>
          <p14:tracePt t="117945" x="1260475" y="5159375"/>
          <p14:tracePt t="117948" x="1260475" y="5167313"/>
          <p14:tracePt t="117949" x="1260475" y="5175250"/>
          <p14:tracePt t="117951" x="1268413" y="5183188"/>
          <p14:tracePt t="117956" x="1268413" y="5191125"/>
          <p14:tracePt t="117957" x="1276350" y="5199063"/>
          <p14:tracePt t="117974" x="1300163" y="5254625"/>
          <p14:tracePt t="117976" x="1308100" y="5254625"/>
          <p14:tracePt t="117978" x="1308100" y="5262563"/>
          <p14:tracePt t="117980" x="1316038" y="5270500"/>
          <p14:tracePt t="117983" x="1323975" y="5278438"/>
          <p14:tracePt t="117987" x="1323975" y="5286375"/>
          <p14:tracePt t="117988" x="1331913" y="5286375"/>
          <p14:tracePt t="117990" x="1331913" y="5294313"/>
          <p14:tracePt t="117993" x="1339850" y="5302250"/>
          <p14:tracePt t="117995" x="1347788" y="5310188"/>
          <p14:tracePt t="117997" x="1355725" y="5310188"/>
          <p14:tracePt t="117999" x="1355725" y="5319713"/>
          <p14:tracePt t="118001" x="1363663" y="5327650"/>
          <p14:tracePt t="118004" x="1371600" y="5327650"/>
          <p14:tracePt t="118006" x="1371600" y="5335588"/>
          <p14:tracePt t="118010" x="1387475" y="5343525"/>
          <p14:tracePt t="118012" x="1395413" y="5343525"/>
          <p14:tracePt t="118013" x="1403350" y="5351463"/>
          <p14:tracePt t="118015" x="1403350" y="5359400"/>
          <p14:tracePt t="118017" x="1411288" y="5359400"/>
          <p14:tracePt t="118020" x="1419225" y="5367338"/>
          <p14:tracePt t="118023" x="1427163" y="5375275"/>
          <p14:tracePt t="118025" x="1435100" y="5383213"/>
          <p14:tracePt t="118027" x="1443038" y="5383213"/>
          <p14:tracePt t="118029" x="1450975" y="5391150"/>
          <p14:tracePt t="118031" x="1458913" y="5399088"/>
          <p14:tracePt t="118033" x="1466850" y="5399088"/>
          <p14:tracePt t="118037" x="1474788" y="5407025"/>
          <p14:tracePt t="118042" x="1498600" y="5414963"/>
          <p14:tracePt t="118043" x="1514475" y="5430838"/>
          <p14:tracePt t="118045" x="1530350" y="5430838"/>
          <p14:tracePt t="118047" x="1546225" y="5438775"/>
          <p14:tracePt t="118051" x="1562100" y="5446713"/>
          <p14:tracePt t="118054" x="1571625" y="5454650"/>
          <p14:tracePt t="118056" x="1579563" y="5454650"/>
          <p14:tracePt t="118060" x="1603375" y="5470525"/>
          <p14:tracePt t="118061" x="1619250" y="5478463"/>
          <p14:tracePt t="118063" x="1635125" y="5478463"/>
          <p14:tracePt t="118065" x="1643063" y="5486400"/>
          <p14:tracePt t="118067" x="1658938" y="5486400"/>
          <p14:tracePt t="118070" x="1666875" y="5494338"/>
          <p14:tracePt t="118076" x="1698625" y="5502275"/>
          <p14:tracePt t="118078" x="1722438" y="5510213"/>
          <p14:tracePt t="118079" x="1738313" y="5518150"/>
          <p14:tracePt t="118081" x="1754188" y="5518150"/>
          <p14:tracePt t="118083" x="1770063" y="5526088"/>
          <p14:tracePt t="118087" x="1778000" y="5526088"/>
          <p14:tracePt t="118088" x="1793875" y="5534025"/>
          <p14:tracePt t="118092" x="1825625" y="5534025"/>
          <p14:tracePt t="118093" x="1841500" y="5541963"/>
          <p14:tracePt t="118095" x="1857375" y="5541963"/>
          <p14:tracePt t="118097" x="1873250" y="5549900"/>
          <p14:tracePt t="118099" x="1889125" y="5549900"/>
          <p14:tracePt t="118102" x="1905000" y="5557838"/>
          <p14:tracePt t="118104" x="1922463" y="5557838"/>
          <p14:tracePt t="118105" x="1938338" y="5557838"/>
          <p14:tracePt t="118108" x="1954213" y="5565775"/>
          <p14:tracePt t="118109" x="1970088" y="5565775"/>
          <p14:tracePt t="118111" x="1993900" y="5565775"/>
          <p14:tracePt t="118113" x="2009775" y="5573713"/>
          <p14:tracePt t="118115" x="2033588" y="5581650"/>
          <p14:tracePt t="118118" x="2041525" y="5581650"/>
          <p14:tracePt t="118120" x="2057400" y="5581650"/>
          <p14:tracePt t="118122" x="2073275" y="5589588"/>
          <p14:tracePt t="118124" x="2097088" y="5589588"/>
          <p14:tracePt t="118126" x="2112963" y="5597525"/>
          <p14:tracePt t="118127" x="2128838" y="5597525"/>
          <p14:tracePt t="118129" x="2144713" y="5597525"/>
          <p14:tracePt t="118131" x="2168525" y="5605463"/>
          <p14:tracePt t="118133" x="2184400" y="5605463"/>
          <p14:tracePt t="118136" x="2200275" y="5613400"/>
          <p14:tracePt t="118138" x="2224088" y="5613400"/>
          <p14:tracePt t="118140" x="2239963" y="5621338"/>
          <p14:tracePt t="118141" x="2255838" y="5621338"/>
          <p14:tracePt t="118143" x="2281238" y="5629275"/>
          <p14:tracePt t="118145" x="2297113" y="5629275"/>
          <p14:tracePt t="118147" x="2320925" y="5637213"/>
          <p14:tracePt t="118149" x="2344738" y="5637213"/>
          <p14:tracePt t="118151" x="2360613" y="5637213"/>
          <p14:tracePt t="118154" x="2376488" y="5645150"/>
          <p14:tracePt t="118155" x="2400300" y="5645150"/>
          <p14:tracePt t="118158" x="2416175" y="5653088"/>
          <p14:tracePt t="118159" x="2439988" y="5653088"/>
          <p14:tracePt t="118161" x="2463800" y="5653088"/>
          <p14:tracePt t="118163" x="2479675" y="5662613"/>
          <p14:tracePt t="118165" x="2503488" y="5662613"/>
          <p14:tracePt t="118167" x="2519363" y="5670550"/>
          <p14:tracePt t="118170" x="2543175" y="5670550"/>
          <p14:tracePt t="118171" x="2566988" y="5670550"/>
          <p14:tracePt t="118174" x="2590800" y="5678488"/>
          <p14:tracePt t="118175" x="2616200" y="5678488"/>
          <p14:tracePt t="118177" x="2632075" y="5686425"/>
          <p14:tracePt t="118179" x="2655888" y="5686425"/>
          <p14:tracePt t="118181" x="2679700" y="5694363"/>
          <p14:tracePt t="118183" x="2711450" y="5694363"/>
          <p14:tracePt t="118187" x="2743200" y="5702300"/>
          <p14:tracePt t="118191" x="2790825" y="5710238"/>
          <p14:tracePt t="118193" x="2814638" y="5710238"/>
          <p14:tracePt t="118195" x="2838450" y="5710238"/>
          <p14:tracePt t="118197" x="2854325" y="5710238"/>
          <p14:tracePt t="118199" x="2878138" y="5718175"/>
          <p14:tracePt t="118201" x="2901950" y="5718175"/>
          <p14:tracePt t="118204" x="2925763" y="5718175"/>
          <p14:tracePt t="118207" x="2941638" y="5718175"/>
          <p14:tracePt t="118208" x="2967038" y="5726113"/>
          <p14:tracePt t="118211" x="2990850" y="5726113"/>
          <p14:tracePt t="118212" x="3014663" y="5734050"/>
          <p14:tracePt t="118213" x="3038475" y="5734050"/>
          <p14:tracePt t="118215" x="3062288" y="5734050"/>
          <p14:tracePt t="118217" x="3094038" y="5734050"/>
          <p14:tracePt t="118220" x="3101975" y="5734050"/>
          <p14:tracePt t="118222" x="3125788" y="5741988"/>
          <p14:tracePt t="118224" x="3149600" y="5741988"/>
          <p14:tracePt t="118226" x="3173413" y="5741988"/>
          <p14:tracePt t="118228" x="3197225" y="5741988"/>
          <p14:tracePt t="118229" x="3221038" y="5749925"/>
          <p14:tracePt t="118231" x="3244850" y="5749925"/>
          <p14:tracePt t="118233" x="3268663" y="5749925"/>
          <p14:tracePt t="118237" x="3292475" y="5749925"/>
          <p14:tracePt t="118238" x="3317875" y="5757863"/>
          <p14:tracePt t="118240" x="3341688" y="5757863"/>
          <p14:tracePt t="118243" x="3365500" y="5757863"/>
          <p14:tracePt t="118244" x="3389313" y="5757863"/>
          <p14:tracePt t="118245" x="3413125" y="5757863"/>
          <p14:tracePt t="118247" x="3436938" y="5757863"/>
          <p14:tracePt t="118249" x="3460750" y="5757863"/>
          <p14:tracePt t="118251" x="3500438" y="5757863"/>
          <p14:tracePt t="118254" x="3516313" y="5765800"/>
          <p14:tracePt t="118255" x="3540125" y="5765800"/>
          <p14:tracePt t="118257" x="3563938" y="5765800"/>
          <p14:tracePt t="118259" x="3587750" y="5765800"/>
          <p14:tracePt t="118261" x="3611563" y="5765800"/>
          <p14:tracePt t="118263" x="3643313" y="5765800"/>
          <p14:tracePt t="118265" x="3668713" y="5765800"/>
          <p14:tracePt t="118267" x="3692525" y="5765800"/>
          <p14:tracePt t="118270" x="3716338" y="5765800"/>
          <p14:tracePt t="118272" x="3740150" y="5765800"/>
          <p14:tracePt t="118274" x="3763963" y="5765800"/>
          <p14:tracePt t="118275" x="3795713" y="5765800"/>
          <p14:tracePt t="118277" x="3819525" y="5765800"/>
          <p14:tracePt t="118279" x="3843338" y="5765800"/>
          <p14:tracePt t="118281" x="3867150" y="5765800"/>
          <p14:tracePt t="118283" x="3898900" y="5773738"/>
          <p14:tracePt t="118287" x="3954463" y="5773738"/>
          <p14:tracePt t="118291" x="3978275" y="5773738"/>
          <p14:tracePt t="118292" x="4011613" y="5773738"/>
          <p14:tracePt t="118293" x="4043363" y="5765800"/>
          <p14:tracePt t="118295" x="4067175" y="5765800"/>
          <p14:tracePt t="118297" x="4098925" y="5765800"/>
          <p14:tracePt t="118299" x="4122738" y="5765800"/>
          <p14:tracePt t="118301" x="4154488" y="5757863"/>
          <p14:tracePt t="118307" x="4233863" y="5749925"/>
          <p14:tracePt t="118310" x="4265613" y="5749925"/>
          <p14:tracePt t="118311" x="4297363" y="5749925"/>
          <p14:tracePt t="118313" x="4321175" y="5749925"/>
          <p14:tracePt t="118315" x="4352925" y="5749925"/>
          <p14:tracePt t="118317" x="4386263" y="5749925"/>
          <p14:tracePt t="118320" x="4425950" y="5741988"/>
          <p14:tracePt t="118324" x="4473575" y="5741988"/>
          <p14:tracePt t="118326" x="4497388" y="5741988"/>
          <p14:tracePt t="118327" x="4529138" y="5741988"/>
          <p14:tracePt t="118329" x="4552950" y="5741988"/>
          <p14:tracePt t="118331" x="4584700" y="5741988"/>
          <p14:tracePt t="118333" x="4608513" y="5741988"/>
          <p14:tracePt t="118337" x="4664075" y="5741988"/>
          <p14:tracePt t="118339" x="4687888" y="5741988"/>
          <p14:tracePt t="118341" x="4713288" y="5741988"/>
          <p14:tracePt t="118343" x="4745038" y="5741988"/>
          <p14:tracePt t="118345" x="4768850" y="5741988"/>
          <p14:tracePt t="118347" x="4792663" y="5749925"/>
          <p14:tracePt t="118349" x="4808538" y="5749925"/>
          <p14:tracePt t="118351" x="4832350" y="5749925"/>
          <p14:tracePt t="118354" x="4864100" y="5749925"/>
          <p14:tracePt t="118355" x="4879975" y="5749925"/>
          <p14:tracePt t="118357" x="4895850" y="5749925"/>
          <p14:tracePt t="118359" x="4919663" y="5749925"/>
          <p14:tracePt t="118361" x="4935538" y="5741988"/>
          <p14:tracePt t="118363" x="4959350" y="5741988"/>
          <p14:tracePt t="118365" x="4975225" y="5741988"/>
          <p14:tracePt t="118368" x="4991100" y="5741988"/>
          <p14:tracePt t="118370" x="5006975" y="5741988"/>
          <p14:tracePt t="118372" x="5030788" y="5741988"/>
          <p14:tracePt t="118373" x="5046663" y="5741988"/>
          <p14:tracePt t="118375" x="5064125" y="5741988"/>
          <p14:tracePt t="118377" x="5080000" y="5734050"/>
          <p14:tracePt t="118379" x="5095875" y="5734050"/>
          <p14:tracePt t="118381" x="5111750" y="5734050"/>
          <p14:tracePt t="118383" x="5127625" y="5726113"/>
          <p14:tracePt t="118387" x="5167313" y="5718175"/>
          <p14:tracePt t="118389" x="5175250" y="5718175"/>
          <p14:tracePt t="118391" x="5191125" y="5710238"/>
          <p14:tracePt t="118393" x="5207000" y="5710238"/>
          <p14:tracePt t="118395" x="5222875" y="5702300"/>
          <p14:tracePt t="118397" x="5238750" y="5694363"/>
          <p14:tracePt t="118399" x="5254625" y="5694363"/>
          <p14:tracePt t="118401" x="5270500" y="5686425"/>
          <p14:tracePt t="118404" x="5286375" y="5686425"/>
          <p14:tracePt t="118406" x="5302250" y="5678488"/>
          <p14:tracePt t="118408" x="5318125" y="5670550"/>
          <p14:tracePt t="118410" x="5326063" y="5662613"/>
          <p14:tracePt t="118411" x="5341938" y="5653088"/>
          <p14:tracePt t="118413" x="5357813" y="5645150"/>
          <p14:tracePt t="118415" x="5365750" y="5637213"/>
          <p14:tracePt t="118417" x="5381625" y="5629275"/>
          <p14:tracePt t="118420" x="5397500" y="5621338"/>
          <p14:tracePt t="118421" x="5414963" y="5613400"/>
          <p14:tracePt t="118426" x="5430838" y="5597525"/>
          <p14:tracePt t="118427" x="5438775" y="5589588"/>
          <p14:tracePt t="118430" x="5454650" y="5581650"/>
          <p14:tracePt t="118431" x="5462588" y="5573713"/>
          <p14:tracePt t="118433" x="5470525" y="5565775"/>
          <p14:tracePt t="118437" x="5486400" y="5549900"/>
          <p14:tracePt t="118439" x="5494338" y="5541963"/>
          <p14:tracePt t="118444" x="5510213" y="5518150"/>
          <p14:tracePt t="118446" x="5510213" y="5510213"/>
          <p14:tracePt t="118448" x="5518150" y="5502275"/>
          <p14:tracePt t="118449" x="5526088" y="5494338"/>
          <p14:tracePt t="118451" x="5526088" y="5478463"/>
          <p14:tracePt t="118454" x="5534025" y="5470525"/>
          <p14:tracePt t="118455" x="5541963" y="5454650"/>
          <p14:tracePt t="118459" x="5541963" y="5446713"/>
          <p14:tracePt t="118462" x="5549900" y="5430838"/>
          <p14:tracePt t="118463" x="5549900" y="5422900"/>
          <p14:tracePt t="118465" x="5549900" y="5414963"/>
          <p14:tracePt t="118467" x="5557838" y="5407025"/>
          <p14:tracePt t="118470" x="5557838" y="5399088"/>
          <p14:tracePt t="118472" x="5557838" y="5383213"/>
          <p14:tracePt t="118476" x="5565775" y="5367338"/>
          <p14:tracePt t="118478" x="5565775" y="5359400"/>
          <p14:tracePt t="118480" x="5565775" y="5351463"/>
          <p14:tracePt t="118481" x="5573713" y="5335588"/>
          <p14:tracePt t="118483" x="5573713" y="5327650"/>
          <p14:tracePt t="118487" x="5573713" y="5310188"/>
          <p14:tracePt t="118490" x="5581650" y="5294313"/>
          <p14:tracePt t="118494" x="5581650" y="5278438"/>
          <p14:tracePt t="118495" x="5589588" y="5270500"/>
          <p14:tracePt t="118497" x="5589588" y="5254625"/>
          <p14:tracePt t="118499" x="5589588" y="5246688"/>
          <p14:tracePt t="118501" x="5589588" y="5230813"/>
          <p14:tracePt t="118504" x="5589588" y="5222875"/>
          <p14:tracePt t="118506" x="5589588" y="5207000"/>
          <p14:tracePt t="118510" x="5597525" y="5183188"/>
          <p14:tracePt t="118511" x="5597525" y="5175250"/>
          <p14:tracePt t="118514" x="5597525" y="5159375"/>
          <p14:tracePt t="118516" x="5597525" y="5151438"/>
          <p14:tracePt t="118517" x="5597525" y="5135563"/>
          <p14:tracePt t="118519" x="5597525" y="5119688"/>
          <p14:tracePt t="118521" x="5605463" y="5111750"/>
          <p14:tracePt t="118523" x="5605463" y="5087938"/>
          <p14:tracePt t="118527" x="5605463" y="5072063"/>
          <p14:tracePt t="118529" x="5605463" y="5064125"/>
          <p14:tracePt t="118531" x="5605463" y="5048250"/>
          <p14:tracePt t="118533" x="5605463" y="5040313"/>
          <p14:tracePt t="118535" x="5597525" y="5032375"/>
          <p14:tracePt t="118537" x="5597525" y="5016500"/>
          <p14:tracePt t="118539" x="5597525" y="5008563"/>
          <p14:tracePt t="118541" x="5597525" y="5000625"/>
          <p14:tracePt t="118543" x="5597525" y="4992688"/>
          <p14:tracePt t="118545" x="5597525" y="4976813"/>
          <p14:tracePt t="118547" x="5597525" y="4967288"/>
          <p14:tracePt t="118549" x="5597525" y="4959350"/>
          <p14:tracePt t="118551" x="5597525" y="4951413"/>
          <p14:tracePt t="118554" x="5597525" y="4943475"/>
          <p14:tracePt t="118558" x="5589588" y="4919663"/>
          <p14:tracePt t="118559" x="5589588" y="4911725"/>
          <p14:tracePt t="118561" x="5589588" y="4903788"/>
          <p14:tracePt t="118563" x="5581650" y="4895850"/>
          <p14:tracePt t="118565" x="5581650" y="4887913"/>
          <p14:tracePt t="118567" x="5581650" y="4872038"/>
          <p14:tracePt t="118570" x="5581650" y="4864100"/>
          <p14:tracePt t="118574" x="5573713" y="4848225"/>
          <p14:tracePt t="118577" x="5573713" y="4840288"/>
          <p14:tracePt t="118579" x="5573713" y="4832350"/>
          <p14:tracePt t="118581" x="5573713" y="4824413"/>
          <p14:tracePt t="118583" x="5565775" y="4816475"/>
          <p14:tracePt t="118588" x="5565775" y="4808538"/>
          <p14:tracePt t="118590" x="5565775" y="4800600"/>
          <p14:tracePt t="118591" x="5557838" y="4792663"/>
          <p14:tracePt t="118595" x="5557838" y="4784725"/>
          <p14:tracePt t="118597" x="5557838" y="4776788"/>
          <p14:tracePt t="118599" x="5549900" y="4776788"/>
          <p14:tracePt t="118601" x="5549900" y="4768850"/>
          <p14:tracePt t="118604" x="5549900" y="4760913"/>
          <p14:tracePt t="118607" x="5541963" y="4752975"/>
          <p14:tracePt t="118609" x="5541963" y="4745038"/>
          <p14:tracePt t="118611" x="5534025" y="4737100"/>
          <p14:tracePt t="118615" x="5534025" y="4729163"/>
          <p14:tracePt t="118617" x="5526088" y="4721225"/>
          <p14:tracePt t="118623" x="5518150" y="4713288"/>
          <p14:tracePt t="118625" x="5510213" y="4705350"/>
          <p14:tracePt t="118629" x="5510213" y="4697413"/>
          <p14:tracePt t="118632" x="5502275" y="4697413"/>
          <p14:tracePt t="118634" x="5502275" y="4689475"/>
          <p14:tracePt t="118637" x="5494338" y="4681538"/>
          <p14:tracePt t="118641" x="5486400" y="4673600"/>
          <p14:tracePt t="118643" x="5478463" y="4673600"/>
          <p14:tracePt t="118645" x="5478463" y="4665663"/>
          <p14:tracePt t="118647" x="5470525" y="4665663"/>
          <p14:tracePt t="118649" x="5462588" y="4657725"/>
          <p14:tracePt t="118654" x="5454650" y="4649788"/>
          <p14:tracePt t="118656" x="5446713" y="4649788"/>
          <p14:tracePt t="118657" x="5438775" y="4641850"/>
          <p14:tracePt t="118659" x="5430838" y="4641850"/>
          <p14:tracePt t="118661" x="5422900" y="4633913"/>
          <p14:tracePt t="118663" x="5414963" y="4633913"/>
          <p14:tracePt t="118665" x="5407025" y="4624388"/>
          <p14:tracePt t="118667" x="5397500" y="4624388"/>
          <p14:tracePt t="118670" x="5389563" y="4616450"/>
          <p14:tracePt t="118672" x="5381625" y="4616450"/>
          <p14:tracePt t="118676" x="5357813" y="4608513"/>
          <p14:tracePt t="118677" x="5349875" y="4608513"/>
          <p14:tracePt t="118680" x="5334000" y="4600575"/>
          <p14:tracePt t="118681" x="5318125" y="4600575"/>
          <p14:tracePt t="118683" x="5310188" y="4592638"/>
          <p14:tracePt t="118688" x="5286375" y="4592638"/>
          <p14:tracePt t="118690" x="5270500" y="4584700"/>
          <p14:tracePt t="118692" x="5254625" y="4584700"/>
          <p14:tracePt t="118693" x="5230813" y="4584700"/>
          <p14:tracePt t="118696" x="5214938" y="4576763"/>
          <p14:tracePt t="118697" x="5199063" y="4576763"/>
          <p14:tracePt t="118699" x="5183188" y="4576763"/>
          <p14:tracePt t="118701" x="5167313" y="4576763"/>
          <p14:tracePt t="118704" x="5151438" y="4568825"/>
          <p14:tracePt t="118706" x="5127625" y="4568825"/>
          <p14:tracePt t="118708" x="5111750" y="4568825"/>
          <p14:tracePt t="118712" x="5072063" y="4560888"/>
          <p14:tracePt t="118713" x="5056188" y="4560888"/>
          <p14:tracePt t="118715" x="5030788" y="4560888"/>
          <p14:tracePt t="118717" x="5006975" y="4560888"/>
          <p14:tracePt t="118720" x="4991100" y="4560888"/>
          <p14:tracePt t="118722" x="4967288" y="4560888"/>
          <p14:tracePt t="118724" x="4943475" y="4560888"/>
          <p14:tracePt t="118725" x="4927600" y="4560888"/>
          <p14:tracePt t="118727" x="4895850" y="4560888"/>
          <p14:tracePt t="118729" x="4879975" y="4560888"/>
          <p14:tracePt t="118731" x="4856163" y="4560888"/>
          <p14:tracePt t="118733" x="4840288" y="4560888"/>
          <p14:tracePt t="118737" x="4792663" y="4560888"/>
          <p14:tracePt t="118739" x="4768850" y="4560888"/>
          <p14:tracePt t="118741" x="4745038" y="4560888"/>
          <p14:tracePt t="118743" x="4721225" y="4560888"/>
          <p14:tracePt t="118745" x="4705350" y="4560888"/>
          <p14:tracePt t="118747" x="4679950" y="4568825"/>
          <p14:tracePt t="118749" x="4656138" y="4568825"/>
          <p14:tracePt t="118751" x="4640263" y="4568825"/>
          <p14:tracePt t="118754" x="4616450" y="4568825"/>
          <p14:tracePt t="118756" x="4592638" y="4568825"/>
          <p14:tracePt t="118757" x="4576763" y="4576763"/>
          <p14:tracePt t="118759" x="4552950" y="4576763"/>
          <p14:tracePt t="118761" x="4529138" y="4576763"/>
          <p14:tracePt t="118763" x="4513263" y="4576763"/>
          <p14:tracePt t="118765" x="4497388" y="4584700"/>
          <p14:tracePt t="118767" x="4481513" y="4584700"/>
          <p14:tracePt t="118770" x="4457700" y="4584700"/>
          <p14:tracePt t="118774" x="4425950" y="4592638"/>
          <p14:tracePt t="118775" x="4402138" y="4592638"/>
          <p14:tracePt t="118777" x="4386263" y="4592638"/>
          <p14:tracePt t="118779" x="4370388" y="4600575"/>
          <p14:tracePt t="118781" x="4344988" y="4600575"/>
          <p14:tracePt t="118783" x="4329113" y="4600575"/>
          <p14:tracePt t="118787" x="4305300" y="4600575"/>
          <p14:tracePt t="118792" x="4249738" y="4608513"/>
          <p14:tracePt t="118794" x="4233863" y="4608513"/>
          <p14:tracePt t="118795" x="4202113" y="4608513"/>
          <p14:tracePt t="118797" x="4186238" y="4616450"/>
          <p14:tracePt t="118799" x="4170363" y="4616450"/>
          <p14:tracePt t="118801" x="4146550" y="4616450"/>
          <p14:tracePt t="118804" x="4122738" y="4616450"/>
          <p14:tracePt t="118808" x="4075113" y="4624388"/>
          <p14:tracePt t="118809" x="4051300" y="4624388"/>
          <p14:tracePt t="118811" x="4027488" y="4624388"/>
          <p14:tracePt t="118813" x="4002088" y="4624388"/>
          <p14:tracePt t="118815" x="3986213" y="4624388"/>
          <p14:tracePt t="118817" x="3962400" y="4633913"/>
          <p14:tracePt t="118824" x="3883025" y="4633913"/>
          <p14:tracePt t="118825" x="3859213" y="4641850"/>
          <p14:tracePt t="118827" x="3835400" y="4641850"/>
          <p14:tracePt t="118829" x="3803650" y="4641850"/>
          <p14:tracePt t="118831" x="3787775" y="4641850"/>
          <p14:tracePt t="118833" x="3763963" y="4641850"/>
          <p14:tracePt t="118837" x="3716338" y="4649788"/>
          <p14:tracePt t="118840" x="3692525" y="4649788"/>
          <p14:tracePt t="118841" x="3668713" y="4649788"/>
          <p14:tracePt t="118843" x="3643313" y="4657725"/>
          <p14:tracePt t="118845" x="3619500" y="4657725"/>
          <p14:tracePt t="118847" x="3595688" y="4657725"/>
          <p14:tracePt t="118849" x="3571875" y="4665663"/>
          <p14:tracePt t="118852" x="3548063" y="4665663"/>
          <p14:tracePt t="118854" x="3524250" y="4673600"/>
          <p14:tracePt t="118856" x="3500438" y="4673600"/>
          <p14:tracePt t="118858" x="3484563" y="4673600"/>
          <p14:tracePt t="118859" x="3460750" y="4681538"/>
          <p14:tracePt t="118861" x="3436938" y="4681538"/>
          <p14:tracePt t="118863" x="3405188" y="4689475"/>
          <p14:tracePt t="118865" x="3397250" y="4689475"/>
          <p14:tracePt t="118867" x="3373438" y="4697413"/>
          <p14:tracePt t="118870" x="3349625" y="4697413"/>
          <p14:tracePt t="118871" x="3333750" y="4705350"/>
          <p14:tracePt t="118874" x="3317875" y="4705350"/>
          <p14:tracePt t="118875" x="3292475" y="4713288"/>
          <p14:tracePt t="118877" x="3276600" y="4713288"/>
          <p14:tracePt t="118879" x="3260725" y="4713288"/>
          <p14:tracePt t="118881" x="3244850" y="4721225"/>
          <p14:tracePt t="118883" x="3228975" y="4721225"/>
          <p14:tracePt t="118886" x="3221038" y="4721225"/>
          <p14:tracePt t="118888" x="3205163" y="4729163"/>
          <p14:tracePt t="118891" x="3197225" y="4729163"/>
          <p14:tracePt t="118892" x="3181350" y="4729163"/>
          <p14:tracePt t="118893" x="3173413" y="4729163"/>
          <p14:tracePt t="118895" x="3165475" y="4729163"/>
          <p14:tracePt t="118897" x="3149600" y="4737100"/>
          <p14:tracePt t="118899" x="3141663" y="4737100"/>
          <p14:tracePt t="118901" x="3133725" y="4737100"/>
          <p14:tracePt t="118904" x="3125788" y="4745038"/>
          <p14:tracePt t="118907" x="3117850" y="4745038"/>
          <p14:tracePt t="118909" x="3109913" y="4745038"/>
          <p14:tracePt t="118913" x="3101975" y="4752975"/>
          <p14:tracePt t="118920" x="3094038" y="4752975"/>
          <p14:tracePt t="118925" x="3086100" y="4752975"/>
          <p14:tracePt t="118929" x="3086100" y="4760913"/>
          <p14:tracePt t="118931" x="3078163" y="4760913"/>
          <p14:tracePt t="118949" x="3070225" y="4760913"/>
          <p14:tracePt t="119057" x="3070225" y="4752975"/>
          <p14:tracePt t="119070" x="3062288" y="4752975"/>
          <p14:tracePt t="119086" x="3062288" y="4745038"/>
          <p14:tracePt t="119097" x="3054350" y="4745038"/>
          <p14:tracePt t="119107" x="3046413" y="4745038"/>
          <p14:tracePt t="119121" x="3038475" y="4745038"/>
          <p14:tracePt t="119133" x="3030538" y="4745038"/>
          <p14:tracePt t="119139" x="3030538" y="4737100"/>
          <p14:tracePt t="119141" x="3022600" y="4737100"/>
          <p14:tracePt t="119145" x="3014663" y="4737100"/>
          <p14:tracePt t="119149" x="3006725" y="4729163"/>
          <p14:tracePt t="119154" x="2998788" y="4729163"/>
          <p14:tracePt t="119155" x="2998788" y="4721225"/>
          <p14:tracePt t="119157" x="2990850" y="4721225"/>
          <p14:tracePt t="119159" x="2982913" y="4713288"/>
          <p14:tracePt t="119161" x="2974975" y="4705350"/>
          <p14:tracePt t="119165" x="2967038" y="4697413"/>
          <p14:tracePt t="119168" x="2957513" y="4689475"/>
          <p14:tracePt t="119170" x="2941638" y="4681538"/>
          <p14:tracePt t="119172" x="2933700" y="4681538"/>
          <p14:tracePt t="119174" x="2925763" y="4673600"/>
          <p14:tracePt t="119175" x="2917825" y="4665663"/>
          <p14:tracePt t="119177" x="2901950" y="4657725"/>
          <p14:tracePt t="119179" x="2894013" y="4649788"/>
          <p14:tracePt t="119181" x="2878138" y="4641850"/>
          <p14:tracePt t="119183" x="2870200" y="4624388"/>
          <p14:tracePt t="119187" x="2854325" y="4616450"/>
          <p14:tracePt t="119188" x="2846388" y="4608513"/>
          <p14:tracePt t="119191" x="2830513" y="4592638"/>
          <p14:tracePt t="119194" x="2806700" y="4576763"/>
          <p14:tracePt t="119196" x="2790825" y="4560888"/>
          <p14:tracePt t="119198" x="2774950" y="4552950"/>
          <p14:tracePt t="119199" x="2759075" y="4537075"/>
          <p14:tracePt t="119202" x="2743200" y="4529138"/>
          <p14:tracePt t="119205" x="2727325" y="4513263"/>
          <p14:tracePt t="119206" x="2711450" y="4505325"/>
          <p14:tracePt t="119207" x="2695575" y="4489450"/>
          <p14:tracePt t="119212" x="2663825" y="4473575"/>
          <p14:tracePt t="119215" x="2647950" y="4457700"/>
          <p14:tracePt t="119216" x="2632075" y="4449763"/>
          <p14:tracePt t="119217" x="2606675" y="4433888"/>
          <p14:tracePt t="119220" x="2590800" y="4418013"/>
          <p14:tracePt t="119222" x="2574925" y="4410075"/>
          <p14:tracePt t="119226" x="2535238" y="4378325"/>
          <p14:tracePt t="119230" x="2487613" y="4354513"/>
          <p14:tracePt t="119232" x="2471738" y="4338638"/>
          <p14:tracePt t="119233" x="2447925" y="4322763"/>
          <p14:tracePt t="119237" x="2424113" y="4306888"/>
          <p14:tracePt t="119238" x="2392363" y="4291013"/>
          <p14:tracePt t="119240" x="2384425" y="4273550"/>
          <p14:tracePt t="119246" x="2305050" y="4233863"/>
          <p14:tracePt t="119248" x="2281238" y="4217988"/>
          <p14:tracePt t="119249" x="2255838" y="4202113"/>
          <p14:tracePt t="119251" x="2224088" y="4186238"/>
          <p14:tracePt t="119254" x="2200275" y="4170363"/>
          <p14:tracePt t="119255" x="2168525" y="4162425"/>
          <p14:tracePt t="119257" x="2144713" y="4146550"/>
          <p14:tracePt t="119262" x="2081213" y="4122738"/>
          <p14:tracePt t="119263" x="2057400" y="4106863"/>
          <p14:tracePt t="119265" x="2025650" y="4090988"/>
          <p14:tracePt t="119267" x="1993900" y="4075113"/>
          <p14:tracePt t="119270" x="1962150" y="4067175"/>
          <p14:tracePt t="119271" x="1912938" y="4043363"/>
          <p14:tracePt t="119279" x="1833563" y="4011613"/>
          <p14:tracePt t="119280" x="1793875" y="3995738"/>
          <p14:tracePt t="119281" x="1762125" y="3987800"/>
          <p14:tracePt t="119283" x="1730375" y="3971925"/>
          <p14:tracePt t="119286" x="1690688" y="3956050"/>
          <p14:tracePt t="119288" x="1658938" y="3948113"/>
          <p14:tracePt t="119292" x="1587500" y="3914775"/>
          <p14:tracePt t="119295" x="1514475" y="3890963"/>
          <p14:tracePt t="119298" x="1482725" y="3875088"/>
          <p14:tracePt t="119299" x="1443038" y="3859213"/>
          <p14:tracePt t="119301" x="1411288" y="3851275"/>
          <p14:tracePt t="119304" x="1379538" y="3835400"/>
          <p14:tracePt t="119308" x="1308100" y="3803650"/>
          <p14:tracePt t="119312" x="1236663" y="3779838"/>
          <p14:tracePt t="119313" x="1203325" y="3763963"/>
          <p14:tracePt t="119315" x="1171575" y="3748088"/>
          <p14:tracePt t="119317" x="1139825" y="3732213"/>
          <p14:tracePt t="119320" x="1108075" y="3716338"/>
          <p14:tracePt t="119324" x="1076325" y="3708400"/>
          <p14:tracePt t="119327" x="1012825" y="3676650"/>
          <p14:tracePt t="119329" x="949325" y="3644900"/>
          <p14:tracePt t="119331" x="917575" y="3629025"/>
          <p14:tracePt t="119333" x="885825" y="3613150"/>
          <p14:tracePt t="119337" x="812800" y="3579813"/>
          <p14:tracePt t="119340" x="796925" y="3563938"/>
          <p14:tracePt t="119344" x="741363" y="3532188"/>
          <p14:tracePt t="119345" x="717550" y="3516313"/>
          <p14:tracePt t="119347" x="693738" y="3492500"/>
          <p14:tracePt t="119349" x="661988" y="3476625"/>
          <p14:tracePt t="119352" x="638175" y="3452813"/>
          <p14:tracePt t="119354" x="614363" y="3429000"/>
          <p14:tracePt t="119356" x="582613" y="3405188"/>
          <p14:tracePt t="119360" x="534988" y="3349625"/>
          <p14:tracePt t="119362" x="501650" y="3317875"/>
          <p14:tracePt t="119363" x="477838" y="3294063"/>
          <p14:tracePt t="119365" x="454025" y="3262313"/>
          <p14:tracePt t="119368" x="422275" y="3221038"/>
          <p14:tracePt t="119370" x="406400" y="3189288"/>
          <p14:tracePt t="119371" x="382588" y="3157538"/>
          <p14:tracePt t="119376" x="327025" y="3078163"/>
          <p14:tracePt t="119378" x="303213" y="3038475"/>
          <p14:tracePt t="119380" x="271463" y="2998788"/>
          <p14:tracePt t="119381" x="247650" y="2951163"/>
          <p14:tracePt t="119383" x="215900" y="2909888"/>
          <p14:tracePt t="119387" x="158750" y="2814638"/>
          <p14:tracePt t="119390" x="134938" y="2774950"/>
          <p14:tracePt t="119394" x="71438" y="2679700"/>
          <p14:tracePt t="119396" x="39688" y="2624138"/>
          <p14:tracePt t="119397" x="0" y="25511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  <a:p>
            <a:r>
              <a:rPr lang="nl-BE" dirty="0"/>
              <a:t>Conditional execution</a:t>
            </a:r>
          </a:p>
          <a:p>
            <a:r>
              <a:rPr lang="nl-BE" dirty="0"/>
              <a:t>Boolean expressions</a:t>
            </a:r>
          </a:p>
          <a:p>
            <a:r>
              <a:rPr lang="nl-BE" dirty="0"/>
              <a:t>Logical operators</a:t>
            </a:r>
          </a:p>
          <a:p>
            <a:r>
              <a:rPr lang="nl-BE" dirty="0"/>
              <a:t>Conditional execution with alternative</a:t>
            </a:r>
          </a:p>
          <a:p>
            <a:r>
              <a:rPr lang="nl-BE" dirty="0"/>
              <a:t>Nested conditions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275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n-lt"/>
              </a:rPr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3"/>
            <a:ext cx="11688544" cy="5202331"/>
          </a:xfrm>
        </p:spPr>
        <p:txBody>
          <a:bodyPr>
            <a:normAutofit/>
          </a:bodyPr>
          <a:lstStyle/>
          <a:p>
            <a:r>
              <a:rPr lang="nl-BE" dirty="0"/>
              <a:t>Structure in case of nested conditions is indicated by indentation of the code</a:t>
            </a:r>
          </a:p>
          <a:p>
            <a:r>
              <a:rPr lang="nl-BE" dirty="0" err="1"/>
              <a:t>Nested</a:t>
            </a:r>
            <a:r>
              <a:rPr lang="nl-BE" dirty="0"/>
              <a:t> conditions remain more difficult to read so please choose for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 below</a:t>
            </a:r>
          </a:p>
          <a:p>
            <a:endParaRPr lang="nl-BE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Python: 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can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tolerate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800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C19A8D-4CB3-498C-8DCB-FD07C8525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9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33"/>
    </mc:Choice>
    <mc:Fallback xmlns="">
      <p:transition spd="slow" advTm="166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95" x="2105025" y="4513263"/>
          <p14:tracePt t="16895" x="2097088" y="4505325"/>
          <p14:tracePt t="16900" x="2073275" y="4481513"/>
          <p14:tracePt t="16901" x="2057400" y="4465638"/>
          <p14:tracePt t="16903" x="2041525" y="4449763"/>
          <p14:tracePt t="16906" x="2025650" y="4433888"/>
          <p14:tracePt t="16907" x="2017713" y="4410075"/>
          <p14:tracePt t="16910" x="2001838" y="4386263"/>
          <p14:tracePt t="16911" x="1985963" y="4354513"/>
          <p14:tracePt t="16913" x="1970088" y="4330700"/>
          <p14:tracePt t="16916" x="1954213" y="4306888"/>
          <p14:tracePt t="16917" x="1938338" y="4273550"/>
          <p14:tracePt t="16921" x="1905000" y="4225925"/>
          <p14:tracePt t="16924" x="1889125" y="4194175"/>
          <p14:tracePt t="16925" x="1873250" y="4170363"/>
          <p14:tracePt t="16927" x="1849438" y="4146550"/>
          <p14:tracePt t="16929" x="1833563" y="4122738"/>
          <p14:tracePt t="16933" x="1801813" y="4083050"/>
          <p14:tracePt t="16936" x="1785938" y="4059238"/>
          <p14:tracePt t="16941" x="1746250" y="4019550"/>
          <p14:tracePt t="16943" x="1738313" y="4003675"/>
          <p14:tracePt t="16945" x="1730375" y="3995738"/>
          <p14:tracePt t="16952" x="1714500" y="3971925"/>
          <p14:tracePt t="16960" x="1714500" y="3963988"/>
          <p14:tracePt t="16961" x="1706563" y="3963988"/>
          <p14:tracePt t="16970" x="1714500" y="3963988"/>
          <p14:tracePt t="16979" x="1706563" y="3963988"/>
          <p14:tracePt t="17339" x="1714500" y="3963988"/>
          <p14:tracePt t="17353" x="1714500" y="3956050"/>
          <p14:tracePt t="17355" x="1722438" y="3938588"/>
          <p14:tracePt t="17358" x="1730375" y="3922713"/>
          <p14:tracePt t="17359" x="1738313" y="3898900"/>
          <p14:tracePt t="17362" x="1738313" y="3883025"/>
          <p14:tracePt t="17363" x="1746250" y="3859213"/>
          <p14:tracePt t="17365" x="1754188" y="3843338"/>
          <p14:tracePt t="17368" x="1762125" y="3819525"/>
          <p14:tracePt t="17369" x="1770063" y="3795713"/>
          <p14:tracePt t="17371" x="1778000" y="3771900"/>
          <p14:tracePt t="17373" x="1778000" y="3748088"/>
          <p14:tracePt t="17375" x="1785938" y="3732213"/>
          <p14:tracePt t="17377" x="1793875" y="3708400"/>
          <p14:tracePt t="17379" x="1801813" y="3684588"/>
          <p14:tracePt t="17383" x="1817688" y="3644900"/>
          <p14:tracePt t="17388" x="1833563" y="3595688"/>
          <p14:tracePt t="17390" x="1841500" y="3579813"/>
          <p14:tracePt t="17391" x="1841500" y="3556000"/>
          <p14:tracePt t="17394" x="1849438" y="3532188"/>
          <p14:tracePt t="17395" x="1857375" y="3524250"/>
          <p14:tracePt t="17397" x="1857375" y="3500438"/>
          <p14:tracePt t="17400" x="1865313" y="3484563"/>
          <p14:tracePt t="17401" x="1865313" y="3468688"/>
          <p14:tracePt t="17404" x="1873250" y="3452813"/>
          <p14:tracePt t="17409" x="1881188" y="3405188"/>
          <p14:tracePt t="17411" x="1881188" y="3389313"/>
          <p14:tracePt t="17413" x="1889125" y="3373438"/>
          <p14:tracePt t="17417" x="1889125" y="3349625"/>
          <p14:tracePt t="17421" x="1897063" y="3325813"/>
          <p14:tracePt t="17424" x="1897063" y="3317875"/>
          <p14:tracePt t="17425" x="1905000" y="3302000"/>
          <p14:tracePt t="17427" x="1905000" y="3286125"/>
          <p14:tracePt t="17429" x="1905000" y="3278188"/>
          <p14:tracePt t="17433" x="1912938" y="3252788"/>
          <p14:tracePt t="17437" x="1912938" y="3236913"/>
          <p14:tracePt t="17439" x="1912938" y="3221038"/>
          <p14:tracePt t="17441" x="1922463" y="3213100"/>
          <p14:tracePt t="17443" x="1922463" y="3205163"/>
          <p14:tracePt t="17445" x="1922463" y="3197225"/>
          <p14:tracePt t="17447" x="1922463" y="3189288"/>
          <p14:tracePt t="17450" x="1922463" y="3181350"/>
          <p14:tracePt t="17452" x="1922463" y="3173413"/>
          <p14:tracePt t="17453" x="1922463" y="3165475"/>
          <p14:tracePt t="17455" x="1930400" y="3157538"/>
          <p14:tracePt t="17457" x="1930400" y="3149600"/>
          <p14:tracePt t="17459" x="1930400" y="3141663"/>
          <p14:tracePt t="17463" x="1930400" y="3133725"/>
          <p14:tracePt t="17467" x="1930400" y="3125788"/>
          <p14:tracePt t="17471" x="1930400" y="3117850"/>
          <p14:tracePt t="17484" x="1930400" y="3109913"/>
          <p14:tracePt t="17499" x="1930400" y="3101975"/>
          <p14:tracePt t="17509" x="1930400" y="3094038"/>
          <p14:tracePt t="17516" x="1930400" y="3086100"/>
          <p14:tracePt t="17521" x="1930400" y="3078163"/>
          <p14:tracePt t="17525" x="1930400" y="3070225"/>
          <p14:tracePt t="17532" x="1930400" y="3062288"/>
          <p14:tracePt t="17537" x="1930400" y="3054350"/>
          <p14:tracePt t="17543" x="1930400" y="3046413"/>
          <p14:tracePt t="17547" x="1930400" y="3038475"/>
          <p14:tracePt t="17551" x="1930400" y="3030538"/>
          <p14:tracePt t="17555" x="1930400" y="3022600"/>
          <p14:tracePt t="17559" x="1930400" y="3014663"/>
          <p14:tracePt t="17563" x="1930400" y="3006725"/>
          <p14:tracePt t="17569" x="1930400" y="2998788"/>
          <p14:tracePt t="17571" x="1938338" y="2998788"/>
          <p14:tracePt t="17577" x="1938338" y="2990850"/>
          <p14:tracePt t="17663" x="1938338" y="2982913"/>
          <p14:tracePt t="17965" x="1938338" y="2990850"/>
          <p14:tracePt t="18275" x="1930400" y="2990850"/>
          <p14:tracePt t="18283" x="1912938" y="2990850"/>
          <p14:tracePt t="18285" x="1905000" y="2990850"/>
          <p14:tracePt t="18288" x="1897063" y="2990850"/>
          <p14:tracePt t="18291" x="1889125" y="2990850"/>
          <p14:tracePt t="18292" x="1881188" y="2990850"/>
          <p14:tracePt t="18293" x="1873250" y="2998788"/>
          <p14:tracePt t="18295" x="1865313" y="2998788"/>
          <p14:tracePt t="18297" x="1857375" y="2998788"/>
          <p14:tracePt t="18301" x="1841500" y="2998788"/>
          <p14:tracePt t="18303" x="1825625" y="2998788"/>
          <p14:tracePt t="18305" x="1817688" y="3006725"/>
          <p14:tracePt t="18307" x="1809750" y="3006725"/>
          <p14:tracePt t="18309" x="1801813" y="3006725"/>
          <p14:tracePt t="18311" x="1785938" y="3006725"/>
          <p14:tracePt t="18313" x="1778000" y="3006725"/>
          <p14:tracePt t="18316" x="1770063" y="3014663"/>
          <p14:tracePt t="18320" x="1746250" y="3014663"/>
          <p14:tracePt t="18322" x="1738313" y="3014663"/>
          <p14:tracePt t="18324" x="1730375" y="3014663"/>
          <p14:tracePt t="18326" x="1722438" y="3014663"/>
          <p14:tracePt t="18327" x="1706563" y="3022600"/>
          <p14:tracePt t="18330" x="1698625" y="3022600"/>
          <p14:tracePt t="18333" x="1674813" y="3022600"/>
          <p14:tracePt t="18335" x="1666875" y="3030538"/>
          <p14:tracePt t="18337" x="1658938" y="3030538"/>
          <p14:tracePt t="18339" x="1643063" y="3030538"/>
          <p14:tracePt t="18341" x="1635125" y="3038475"/>
          <p14:tracePt t="18343" x="1627188" y="3038475"/>
          <p14:tracePt t="18345" x="1611313" y="3038475"/>
          <p14:tracePt t="18347" x="1603375" y="3046413"/>
          <p14:tracePt t="18349" x="1587500" y="3046413"/>
          <p14:tracePt t="18352" x="1571625" y="3046413"/>
          <p14:tracePt t="18353" x="1562100" y="3054350"/>
          <p14:tracePt t="18355" x="1546225" y="3054350"/>
          <p14:tracePt t="18357" x="1530350" y="3054350"/>
          <p14:tracePt t="18359" x="1514475" y="3062288"/>
          <p14:tracePt t="18361" x="1506538" y="3062288"/>
          <p14:tracePt t="18363" x="1490663" y="3070225"/>
          <p14:tracePt t="18366" x="1474788" y="3070225"/>
          <p14:tracePt t="18368" x="1458913" y="3078163"/>
          <p14:tracePt t="18370" x="1443038" y="3078163"/>
          <p14:tracePt t="18371" x="1427163" y="3086100"/>
          <p14:tracePt t="18373" x="1411288" y="3086100"/>
          <p14:tracePt t="18375" x="1395413" y="3094038"/>
          <p14:tracePt t="18377" x="1379538" y="3101975"/>
          <p14:tracePt t="18379" x="1363663" y="3101975"/>
          <p14:tracePt t="18382" x="1347788" y="3109913"/>
          <p14:tracePt t="18383" x="1331913" y="3109913"/>
          <p14:tracePt t="18386" x="1316038" y="3117850"/>
          <p14:tracePt t="18387" x="1300163" y="3117850"/>
          <p14:tracePt t="18389" x="1292225" y="3125788"/>
          <p14:tracePt t="18391" x="1276350" y="3133725"/>
          <p14:tracePt t="18393" x="1260475" y="3141663"/>
          <p14:tracePt t="18395" x="1244600" y="3141663"/>
          <p14:tracePt t="18397" x="1228725" y="3149600"/>
          <p14:tracePt t="18399" x="1211263" y="3149600"/>
          <p14:tracePt t="18401" x="1203325" y="3157538"/>
          <p14:tracePt t="18404" x="1187450" y="3157538"/>
          <p14:tracePt t="18406" x="1179513" y="3165475"/>
          <p14:tracePt t="18407" x="1163638" y="3165475"/>
          <p14:tracePt t="18409" x="1155700" y="3173413"/>
          <p14:tracePt t="18411" x="1147763" y="3173413"/>
          <p14:tracePt t="18413" x="1139825" y="3181350"/>
          <p14:tracePt t="18416" x="1131888" y="3181350"/>
          <p14:tracePt t="18417" x="1123950" y="3181350"/>
          <p14:tracePt t="18420" x="1116013" y="3189288"/>
          <p14:tracePt t="18423" x="1108075" y="3189288"/>
          <p14:tracePt t="18426" x="1100138" y="3189288"/>
          <p14:tracePt t="18429" x="1092200" y="3189288"/>
          <p14:tracePt t="18433" x="1084263" y="3197225"/>
          <p14:tracePt t="18437" x="1076325" y="3197225"/>
          <p14:tracePt t="18445" x="1068388" y="3197225"/>
          <p14:tracePt t="19003" x="1068388" y="3205163"/>
          <p14:tracePt t="19007" x="1060450" y="3205163"/>
          <p14:tracePt t="19013" x="1052513" y="3205163"/>
          <p14:tracePt t="19016" x="1052513" y="3213100"/>
          <p14:tracePt t="19018" x="1044575" y="3221038"/>
          <p14:tracePt t="19021" x="1036638" y="3228975"/>
          <p14:tracePt t="19025" x="1028700" y="3236913"/>
          <p14:tracePt t="19027" x="1020763" y="3244850"/>
          <p14:tracePt t="19033" x="1012825" y="3252788"/>
          <p14:tracePt t="19036" x="1004888" y="3252788"/>
          <p14:tracePt t="19037" x="996950" y="3262313"/>
          <p14:tracePt t="19041" x="989013" y="3270250"/>
          <p14:tracePt t="19045" x="981075" y="3270250"/>
          <p14:tracePt t="19047" x="981075" y="3278188"/>
          <p14:tracePt t="19050" x="973138" y="3278188"/>
          <p14:tracePt t="19053" x="973138" y="3286125"/>
          <p14:tracePt t="19055" x="965200" y="3286125"/>
          <p14:tracePt t="19061" x="957263" y="3286125"/>
          <p14:tracePt t="19069" x="957263" y="3294063"/>
          <p14:tracePt t="19967" x="957263" y="3302000"/>
          <p14:tracePt t="20055" x="957263" y="3309938"/>
          <p14:tracePt t="20067" x="965200" y="3309938"/>
          <p14:tracePt t="21534" x="965200" y="3317875"/>
          <p14:tracePt t="21539" x="965200" y="3325813"/>
          <p14:tracePt t="21542" x="965200" y="3333750"/>
          <p14:tracePt t="21543" x="957263" y="3333750"/>
          <p14:tracePt t="21545" x="957263" y="3341688"/>
          <p14:tracePt t="21547" x="957263" y="3349625"/>
          <p14:tracePt t="21550" x="957263" y="3357563"/>
          <p14:tracePt t="21551" x="957263" y="3365500"/>
          <p14:tracePt t="21553" x="957263" y="3381375"/>
          <p14:tracePt t="21555" x="957263" y="3389313"/>
          <p14:tracePt t="21557" x="957263" y="3397250"/>
          <p14:tracePt t="21559" x="957263" y="3413125"/>
          <p14:tracePt t="21561" x="957263" y="3421063"/>
          <p14:tracePt t="21563" x="957263" y="3436938"/>
          <p14:tracePt t="21567" x="957263" y="3452813"/>
          <p14:tracePt t="21569" x="957263" y="3460750"/>
          <p14:tracePt t="21571" x="957263" y="3476625"/>
          <p14:tracePt t="21573" x="957263" y="3484563"/>
          <p14:tracePt t="21575" x="957263" y="3500438"/>
          <p14:tracePt t="21577" x="957263" y="3508375"/>
          <p14:tracePt t="21579" x="965200" y="3524250"/>
          <p14:tracePt t="21582" x="965200" y="3532188"/>
          <p14:tracePt t="21584" x="965200" y="3548063"/>
          <p14:tracePt t="21585" x="965200" y="3556000"/>
          <p14:tracePt t="21587" x="965200" y="3571875"/>
          <p14:tracePt t="21589" x="973138" y="3579813"/>
          <p14:tracePt t="21591" x="973138" y="3595688"/>
          <p14:tracePt t="21593" x="973138" y="3605213"/>
          <p14:tracePt t="21595" x="973138" y="3621088"/>
          <p14:tracePt t="21597" x="981075" y="3629025"/>
          <p14:tracePt t="21600" x="981075" y="3644900"/>
          <p14:tracePt t="21603" x="981075" y="3668713"/>
          <p14:tracePt t="21605" x="989013" y="3676650"/>
          <p14:tracePt t="21607" x="989013" y="3692525"/>
          <p14:tracePt t="21609" x="989013" y="3708400"/>
          <p14:tracePt t="21611" x="989013" y="3716338"/>
          <p14:tracePt t="21613" x="989013" y="3724275"/>
          <p14:tracePt t="21616" x="989013" y="3740150"/>
          <p14:tracePt t="21618" x="996950" y="3748088"/>
          <p14:tracePt t="21619" x="996950" y="3756025"/>
          <p14:tracePt t="21621" x="996950" y="3771900"/>
          <p14:tracePt t="21623" x="996950" y="3779838"/>
          <p14:tracePt t="21625" x="996950" y="3795713"/>
          <p14:tracePt t="21627" x="996950" y="3803650"/>
          <p14:tracePt t="21629" x="996950" y="3819525"/>
          <p14:tracePt t="21633" x="996950" y="3835400"/>
          <p14:tracePt t="21635" x="996950" y="3851275"/>
          <p14:tracePt t="21637" x="996950" y="3859213"/>
          <p14:tracePt t="21639" x="996950" y="3867150"/>
          <p14:tracePt t="21641" x="996950" y="3875088"/>
          <p14:tracePt t="21643" x="996950" y="3890963"/>
          <p14:tracePt t="21645" x="1004888" y="3898900"/>
          <p14:tracePt t="21647" x="1004888" y="3906838"/>
          <p14:tracePt t="21649" x="1004888" y="3914775"/>
          <p14:tracePt t="21652" x="1004888" y="3922713"/>
          <p14:tracePt t="21653" x="1004888" y="3938588"/>
          <p14:tracePt t="21655" x="996950" y="3948113"/>
          <p14:tracePt t="21657" x="996950" y="3956050"/>
          <p14:tracePt t="21659" x="996950" y="3963988"/>
          <p14:tracePt t="21661" x="996950" y="3971925"/>
          <p14:tracePt t="21663" x="996950" y="3979863"/>
          <p14:tracePt t="21666" x="996950" y="3987800"/>
          <p14:tracePt t="21668" x="996950" y="3995738"/>
          <p14:tracePt t="21669" x="996950" y="4003675"/>
          <p14:tracePt t="21671" x="996950" y="4011613"/>
          <p14:tracePt t="21673" x="996950" y="4019550"/>
          <p14:tracePt t="21677" x="989013" y="4035425"/>
          <p14:tracePt t="21683" x="989013" y="4051300"/>
          <p14:tracePt t="21685" x="989013" y="4059238"/>
          <p14:tracePt t="21687" x="989013" y="4067175"/>
          <p14:tracePt t="21689" x="989013" y="4075113"/>
          <p14:tracePt t="21693" x="989013" y="4083050"/>
          <p14:tracePt t="21695" x="989013" y="4090988"/>
          <p14:tracePt t="21697" x="989013" y="4098925"/>
          <p14:tracePt t="21701" x="989013" y="4106863"/>
          <p14:tracePt t="21703" x="989013" y="4114800"/>
          <p14:tracePt t="21707" x="989013" y="4122738"/>
          <p14:tracePt t="21709" x="989013" y="4130675"/>
          <p14:tracePt t="21713" x="989013" y="4138613"/>
          <p14:tracePt t="21717" x="989013" y="4146550"/>
          <p14:tracePt t="21719" x="981075" y="4154488"/>
          <p14:tracePt t="21723" x="981075" y="4162425"/>
          <p14:tracePt t="21727" x="981075" y="4170363"/>
          <p14:tracePt t="21729" x="981075" y="4178300"/>
          <p14:tracePt t="21734" x="981075" y="4186238"/>
          <p14:tracePt t="21737" x="981075" y="4194175"/>
          <p14:tracePt t="21741" x="981075" y="4202113"/>
          <p14:tracePt t="21745" x="981075" y="4210050"/>
          <p14:tracePt t="21751" x="981075" y="4217988"/>
          <p14:tracePt t="21757" x="981075" y="4225925"/>
          <p14:tracePt t="21768" x="981075" y="4233863"/>
          <p14:tracePt t="21823" x="981075" y="4241800"/>
          <p14:tracePt t="21829" x="981075" y="4249738"/>
          <p14:tracePt t="21833" x="981075" y="4257675"/>
          <p14:tracePt t="21837" x="981075" y="4265613"/>
          <p14:tracePt t="21841" x="981075" y="4273550"/>
          <p14:tracePt t="21843" x="981075" y="4281488"/>
          <p14:tracePt t="21847" x="981075" y="4291013"/>
          <p14:tracePt t="21850" x="981075" y="4298950"/>
          <p14:tracePt t="21851" x="981075" y="4306888"/>
          <p14:tracePt t="21855" x="981075" y="4314825"/>
          <p14:tracePt t="21857" x="981075" y="4322763"/>
          <p14:tracePt t="21859" x="981075" y="4330700"/>
          <p14:tracePt t="21861" x="981075" y="4338638"/>
          <p14:tracePt t="21866" x="981075" y="4346575"/>
          <p14:tracePt t="21867" x="981075" y="4354513"/>
          <p14:tracePt t="21869" x="989013" y="4362450"/>
          <p14:tracePt t="21873" x="989013" y="4370388"/>
          <p14:tracePt t="21875" x="989013" y="4378325"/>
          <p14:tracePt t="21877" x="989013" y="4386263"/>
          <p14:tracePt t="21879" x="989013" y="4394200"/>
          <p14:tracePt t="21882" x="989013" y="4402138"/>
          <p14:tracePt t="21885" x="989013" y="4410075"/>
          <p14:tracePt t="21887" x="989013" y="4418013"/>
          <p14:tracePt t="21889" x="989013" y="4425950"/>
          <p14:tracePt t="21891" x="989013" y="4433888"/>
          <p14:tracePt t="21894" x="989013" y="4441825"/>
          <p14:tracePt t="21895" x="989013" y="4449763"/>
          <p14:tracePt t="21897" x="996950" y="4449763"/>
          <p14:tracePt t="21900" x="996950" y="4457700"/>
          <p14:tracePt t="21902" x="996950" y="4465638"/>
          <p14:tracePt t="21903" x="996950" y="4473575"/>
          <p14:tracePt t="21905" x="1004888" y="4481513"/>
          <p14:tracePt t="21907" x="1004888" y="4489450"/>
          <p14:tracePt t="21910" x="1004888" y="4497388"/>
          <p14:tracePt t="21911" x="1004888" y="4505325"/>
          <p14:tracePt t="21913" x="1004888" y="4513263"/>
          <p14:tracePt t="21916" x="1012825" y="4529138"/>
          <p14:tracePt t="21919" x="1012825" y="4537075"/>
          <p14:tracePt t="21921" x="1020763" y="4545013"/>
          <p14:tracePt t="21923" x="1020763" y="4552950"/>
          <p14:tracePt t="21925" x="1020763" y="4560888"/>
          <p14:tracePt t="21927" x="1028700" y="4568825"/>
          <p14:tracePt t="21929" x="1028700" y="4576763"/>
          <p14:tracePt t="21933" x="1028700" y="4592638"/>
          <p14:tracePt t="21935" x="1036638" y="4600575"/>
          <p14:tracePt t="21937" x="1036638" y="4608513"/>
          <p14:tracePt t="21940" x="1044575" y="4616450"/>
          <p14:tracePt t="21941" x="1044575" y="4624388"/>
          <p14:tracePt t="21943" x="1044575" y="4633913"/>
          <p14:tracePt t="21945" x="1052513" y="4641850"/>
          <p14:tracePt t="21951" x="1060450" y="4657725"/>
          <p14:tracePt t="21955" x="1068388" y="4673600"/>
          <p14:tracePt t="21957" x="1068388" y="4681538"/>
          <p14:tracePt t="21959" x="1076325" y="4689475"/>
          <p14:tracePt t="21961" x="1076325" y="4697413"/>
          <p14:tracePt t="21963" x="1084263" y="4705350"/>
          <p14:tracePt t="21967" x="1092200" y="4713288"/>
          <p14:tracePt t="21971" x="1100138" y="4729163"/>
          <p14:tracePt t="21974" x="1100138" y="4737100"/>
          <p14:tracePt t="21975" x="1100138" y="4745038"/>
          <p14:tracePt t="21977" x="1108075" y="4752975"/>
          <p14:tracePt t="21979" x="1108075" y="4760913"/>
          <p14:tracePt t="21983" x="1116013" y="4776788"/>
          <p14:tracePt t="21985" x="1123950" y="4784725"/>
          <p14:tracePt t="21987" x="1123950" y="4792663"/>
          <p14:tracePt t="21989" x="1131888" y="4800600"/>
          <p14:tracePt t="21990" x="1131888" y="4808538"/>
          <p14:tracePt t="21992" x="1139825" y="4808538"/>
          <p14:tracePt t="21994" x="1139825" y="4816475"/>
          <p14:tracePt t="21996" x="1147763" y="4824413"/>
          <p14:tracePt t="21998" x="1147763" y="4832350"/>
          <p14:tracePt t="22000" x="1155700" y="4840288"/>
          <p14:tracePt t="22002" x="1163638" y="4848225"/>
          <p14:tracePt t="22004" x="1163638" y="4856163"/>
          <p14:tracePt t="22006" x="1171575" y="4856163"/>
          <p14:tracePt t="22009" x="1171575" y="4864100"/>
          <p14:tracePt t="22010" x="1179513" y="4872038"/>
          <p14:tracePt t="22012" x="1179513" y="4879975"/>
          <p14:tracePt t="22015" x="1187450" y="4887913"/>
          <p14:tracePt t="22017" x="1187450" y="4895850"/>
          <p14:tracePt t="22018" x="1195388" y="4903788"/>
          <p14:tracePt t="22020" x="1195388" y="4911725"/>
          <p14:tracePt t="22022" x="1203325" y="4911725"/>
          <p14:tracePt t="22024" x="1211263" y="4919663"/>
          <p14:tracePt t="22026" x="1211263" y="4927600"/>
          <p14:tracePt t="22028" x="1220788" y="4935538"/>
          <p14:tracePt t="22031" x="1228725" y="4935538"/>
          <p14:tracePt t="22032" x="1228725" y="4943475"/>
          <p14:tracePt t="22034" x="1236663" y="4951413"/>
          <p14:tracePt t="22036" x="1244600" y="4951413"/>
          <p14:tracePt t="22038" x="1244600" y="4959350"/>
          <p14:tracePt t="22040" x="1252538" y="4959350"/>
          <p14:tracePt t="22042" x="1260475" y="4967288"/>
          <p14:tracePt t="22048" x="1268413" y="4976813"/>
          <p14:tracePt t="22049" x="1276350" y="4976813"/>
          <p14:tracePt t="22051" x="1284288" y="4984750"/>
          <p14:tracePt t="22054" x="1292225" y="4984750"/>
          <p14:tracePt t="22056" x="1300163" y="4992688"/>
          <p14:tracePt t="22060" x="1308100" y="4992688"/>
          <p14:tracePt t="22062" x="1316038" y="5000625"/>
          <p14:tracePt t="22065" x="1323975" y="5000625"/>
          <p14:tracePt t="22067" x="1331913" y="5000625"/>
          <p14:tracePt t="22068" x="1339850" y="5008563"/>
          <p14:tracePt t="22072" x="1347788" y="5008563"/>
          <p14:tracePt t="22074" x="1355725" y="5008563"/>
          <p14:tracePt t="22076" x="1363663" y="5016500"/>
          <p14:tracePt t="22078" x="1371600" y="5016500"/>
          <p14:tracePt t="22083" x="1379538" y="5016500"/>
          <p14:tracePt t="22084" x="1387475" y="5024438"/>
          <p14:tracePt t="22086" x="1395413" y="5024438"/>
          <p14:tracePt t="22089" x="1403350" y="5024438"/>
          <p14:tracePt t="22090" x="1411288" y="5032375"/>
          <p14:tracePt t="22092" x="1419225" y="5032375"/>
          <p14:tracePt t="22094" x="1427163" y="5032375"/>
          <p14:tracePt t="22099" x="1435100" y="5032375"/>
          <p14:tracePt t="22100" x="1443038" y="5032375"/>
          <p14:tracePt t="22102" x="1450975" y="5032375"/>
          <p14:tracePt t="22104" x="1458913" y="5040313"/>
          <p14:tracePt t="22108" x="1466850" y="5040313"/>
          <p14:tracePt t="22110" x="1474788" y="5040313"/>
          <p14:tracePt t="22115" x="1482725" y="5040313"/>
          <p14:tracePt t="22116" x="1490663" y="5040313"/>
          <p14:tracePt t="22120" x="1498600" y="5040313"/>
          <p14:tracePt t="22124" x="1506538" y="5040313"/>
          <p14:tracePt t="22128" x="1514475" y="5040313"/>
          <p14:tracePt t="22133" x="1522413" y="5040313"/>
          <p14:tracePt t="22138" x="1530350" y="5040313"/>
          <p14:tracePt t="22141" x="1530350" y="5032375"/>
          <p14:tracePt t="22150" x="1538288" y="5032375"/>
          <p14:tracePt t="22163" x="1546225" y="5032375"/>
          <p14:tracePt t="22165" x="1546225" y="5024438"/>
          <p14:tracePt t="22175" x="1554163" y="5024438"/>
          <p14:tracePt t="22179" x="1554163" y="5016500"/>
          <p14:tracePt t="22185" x="1562100" y="5016500"/>
          <p14:tracePt t="22187" x="1562100" y="5008563"/>
          <p14:tracePt t="22195" x="1571625" y="5008563"/>
          <p14:tracePt t="22197" x="1571625" y="5000625"/>
          <p14:tracePt t="22203" x="1579563" y="5000625"/>
          <p14:tracePt t="22206" x="1579563" y="4992688"/>
          <p14:tracePt t="22209" x="1587500" y="4984750"/>
          <p14:tracePt t="22216" x="1595438" y="4976813"/>
          <p14:tracePt t="22219" x="1603375" y="4976813"/>
          <p14:tracePt t="22221" x="1603375" y="4967288"/>
          <p14:tracePt t="22223" x="1611313" y="4967288"/>
          <p14:tracePt t="22225" x="1611313" y="4959350"/>
          <p14:tracePt t="22229" x="1619250" y="4959350"/>
          <p14:tracePt t="22234" x="1627188" y="4959350"/>
          <p14:tracePt t="22237" x="1635125" y="4951413"/>
          <p14:tracePt t="22241" x="1643063" y="4951413"/>
          <p14:tracePt t="22249" x="1651000" y="4943475"/>
          <p14:tracePt t="22257" x="1658938" y="4943475"/>
          <p14:tracePt t="22267" x="1666875" y="4943475"/>
          <p14:tracePt t="22275" x="1666875" y="4935538"/>
          <p14:tracePt t="22279" x="1674813" y="4935538"/>
          <p14:tracePt t="22307" x="1682750" y="4935538"/>
          <p14:tracePt t="22336" x="1690688" y="4935538"/>
          <p14:tracePt t="22341" x="1690688" y="4927600"/>
          <p14:tracePt t="22347" x="1698625" y="4927600"/>
          <p14:tracePt t="22363" x="1706563" y="4919663"/>
          <p14:tracePt t="22382" x="1714500" y="4919663"/>
          <p14:tracePt t="22385" x="1714500" y="4911725"/>
          <p14:tracePt t="22395" x="1722438" y="4911725"/>
          <p14:tracePt t="22411" x="1722438" y="4903788"/>
          <p14:tracePt t="22429" x="1730375" y="4903788"/>
          <p14:tracePt t="22481" x="1730375" y="4895850"/>
          <p14:tracePt t="22909" x="1722438" y="4895850"/>
          <p14:tracePt t="22915" x="1714500" y="4895850"/>
          <p14:tracePt t="22918" x="1706563" y="4887913"/>
          <p14:tracePt t="22920" x="1698625" y="4887913"/>
          <p14:tracePt t="22922" x="1690688" y="4887913"/>
          <p14:tracePt t="22924" x="1682750" y="4879975"/>
          <p14:tracePt t="22926" x="1674813" y="4879975"/>
          <p14:tracePt t="22931" x="1666875" y="4872038"/>
          <p14:tracePt t="22932" x="1658938" y="4872038"/>
          <p14:tracePt t="22934" x="1651000" y="4872038"/>
          <p14:tracePt t="22936" x="1643063" y="4864100"/>
          <p14:tracePt t="22938" x="1635125" y="4864100"/>
          <p14:tracePt t="22940" x="1627188" y="4864100"/>
          <p14:tracePt t="22942" x="1619250" y="4856163"/>
          <p14:tracePt t="22944" x="1611313" y="4856163"/>
          <p14:tracePt t="22946" x="1603375" y="4856163"/>
          <p14:tracePt t="22950" x="1595438" y="4848225"/>
          <p14:tracePt t="22967" x="1514475" y="4832350"/>
          <p14:tracePt t="22969" x="1498600" y="4832350"/>
          <p14:tracePt t="22972" x="1490663" y="4824413"/>
          <p14:tracePt t="22973" x="1482725" y="4824413"/>
          <p14:tracePt t="22975" x="1466850" y="4824413"/>
          <p14:tracePt t="22977" x="1458913" y="4816475"/>
          <p14:tracePt t="22979" x="1450975" y="4816475"/>
          <p14:tracePt t="22983" x="1427163" y="4808538"/>
          <p14:tracePt t="22985" x="1419225" y="4808538"/>
          <p14:tracePt t="22987" x="1411288" y="4808538"/>
          <p14:tracePt t="22990" x="1403350" y="4800600"/>
          <p14:tracePt t="22991" x="1395413" y="4800600"/>
          <p14:tracePt t="22993" x="1387475" y="4800600"/>
          <p14:tracePt t="22995" x="1379538" y="4800600"/>
          <p14:tracePt t="22997" x="1371600" y="4792663"/>
          <p14:tracePt t="22999" x="1363663" y="4792663"/>
          <p14:tracePt t="23004" x="1347788" y="4792663"/>
          <p14:tracePt t="23005" x="1347788" y="4784725"/>
          <p14:tracePt t="23007" x="1339850" y="4784725"/>
          <p14:tracePt t="23009" x="1331913" y="4784725"/>
          <p14:tracePt t="23013" x="1323975" y="4784725"/>
          <p14:tracePt t="23019" x="1316038" y="4784725"/>
          <p14:tracePt t="23021" x="1316038" y="4776788"/>
          <p14:tracePt t="23025" x="1308100" y="4776788"/>
          <p14:tracePt t="23207" x="1300163" y="4776788"/>
          <p14:tracePt t="23210" x="1300163" y="4784725"/>
          <p14:tracePt t="23217" x="1292225" y="4784725"/>
          <p14:tracePt t="23221" x="1284288" y="4792663"/>
          <p14:tracePt t="23225" x="1284288" y="4800600"/>
          <p14:tracePt t="23227" x="1276350" y="4800600"/>
          <p14:tracePt t="23229" x="1276350" y="4808538"/>
          <p14:tracePt t="23232" x="1268413" y="4808538"/>
          <p14:tracePt t="23235" x="1260475" y="4816475"/>
          <p14:tracePt t="23239" x="1252538" y="4816475"/>
          <p14:tracePt t="23241" x="1244600" y="4824413"/>
          <p14:tracePt t="23247" x="1236663" y="4832350"/>
          <p14:tracePt t="23252" x="1228725" y="4840288"/>
          <p14:tracePt t="23255" x="1220788" y="4848225"/>
          <p14:tracePt t="23257" x="1211263" y="4848225"/>
          <p14:tracePt t="23259" x="1211263" y="4856163"/>
          <p14:tracePt t="23261" x="1203325" y="4856163"/>
          <p14:tracePt t="23263" x="1203325" y="4864100"/>
          <p14:tracePt t="23266" x="1195388" y="4864100"/>
          <p14:tracePt t="23271" x="1179513" y="4879975"/>
          <p14:tracePt t="23273" x="1171575" y="4887913"/>
          <p14:tracePt t="23275" x="1163638" y="4895850"/>
          <p14:tracePt t="23277" x="1163638" y="4903788"/>
          <p14:tracePt t="23279" x="1155700" y="4903788"/>
          <p14:tracePt t="23282" x="1147763" y="4911725"/>
          <p14:tracePt t="23288" x="1131888" y="4935538"/>
          <p14:tracePt t="23289" x="1131888" y="4943475"/>
          <p14:tracePt t="23291" x="1123950" y="4943475"/>
          <p14:tracePt t="23293" x="1116013" y="4951413"/>
          <p14:tracePt t="23295" x="1116013" y="4959350"/>
          <p14:tracePt t="23297" x="1108075" y="4967288"/>
          <p14:tracePt t="23299" x="1108075" y="4976813"/>
          <p14:tracePt t="23301" x="1100138" y="4984750"/>
          <p14:tracePt t="23304" x="1100138" y="4992688"/>
          <p14:tracePt t="23305" x="1092200" y="5000625"/>
          <p14:tracePt t="23307" x="1092200" y="5008563"/>
          <p14:tracePt t="23309" x="1084263" y="5016500"/>
          <p14:tracePt t="23313" x="1076325" y="5024438"/>
          <p14:tracePt t="23317" x="1068388" y="5040313"/>
          <p14:tracePt t="23321" x="1060450" y="5056188"/>
          <p14:tracePt t="23323" x="1052513" y="5064125"/>
          <p14:tracePt t="23327" x="1052513" y="5072063"/>
          <p14:tracePt t="23329" x="1044575" y="5080000"/>
          <p14:tracePt t="23333" x="1044575" y="5087938"/>
          <p14:tracePt t="23337" x="1036638" y="5095875"/>
          <p14:tracePt t="23339" x="1036638" y="5103813"/>
          <p14:tracePt t="23341" x="1036638" y="5111750"/>
          <p14:tracePt t="23343" x="1028700" y="5119688"/>
          <p14:tracePt t="23347" x="1028700" y="5127625"/>
          <p14:tracePt t="23349" x="1028700" y="5135563"/>
          <p14:tracePt t="23353" x="1020763" y="5143500"/>
          <p14:tracePt t="23355" x="1020763" y="5151438"/>
          <p14:tracePt t="23359" x="1020763" y="5159375"/>
          <p14:tracePt t="23361" x="1020763" y="5167313"/>
          <p14:tracePt t="23366" x="1020763" y="5175250"/>
          <p14:tracePt t="23368" x="1020763" y="5183188"/>
          <p14:tracePt t="23371" x="1012825" y="5191125"/>
          <p14:tracePt t="23373" x="1012825" y="5199063"/>
          <p14:tracePt t="23377" x="1012825" y="5207000"/>
          <p14:tracePt t="23379" x="1012825" y="5214938"/>
          <p14:tracePt t="23384" x="1012825" y="5222875"/>
          <p14:tracePt t="23385" x="1012825" y="5230813"/>
          <p14:tracePt t="23389" x="1004888" y="5238750"/>
          <p14:tracePt t="23393" x="1004888" y="5246688"/>
          <p14:tracePt t="23395" x="1004888" y="5254625"/>
          <p14:tracePt t="23399" x="1004888" y="5262563"/>
          <p14:tracePt t="23402" x="1004888" y="5270500"/>
          <p14:tracePt t="23405" x="1004888" y="5278438"/>
          <p14:tracePt t="23409" x="996950" y="5286375"/>
          <p14:tracePt t="23411" x="996950" y="5294313"/>
          <p14:tracePt t="23417" x="996950" y="5302250"/>
          <p14:tracePt t="23419" x="996950" y="5310188"/>
          <p14:tracePt t="23424" x="996950" y="5319713"/>
          <p14:tracePt t="23427" x="996950" y="5327650"/>
          <p14:tracePt t="23429" x="989013" y="5327650"/>
          <p14:tracePt t="23432" x="989013" y="5335588"/>
          <p14:tracePt t="23435" x="989013" y="5343525"/>
          <p14:tracePt t="23439" x="989013" y="5351463"/>
          <p14:tracePt t="23445" x="981075" y="5359400"/>
          <p14:tracePt t="23449" x="981075" y="5367338"/>
          <p14:tracePt t="23453" x="981075" y="5375275"/>
          <p14:tracePt t="23459" x="981075" y="5383213"/>
          <p14:tracePt t="23461" x="973138" y="5383213"/>
          <p14:tracePt t="23466" x="973138" y="5391150"/>
          <p14:tracePt t="23471" x="973138" y="5399088"/>
          <p14:tracePt t="23477" x="973138" y="5407025"/>
          <p14:tracePt t="23483" x="965200" y="5414963"/>
          <p14:tracePt t="23487" x="965200" y="5422900"/>
          <p14:tracePt t="23493" x="965200" y="5430838"/>
          <p14:tracePt t="23497" x="965200" y="5438775"/>
          <p14:tracePt t="23503" x="965200" y="5446713"/>
          <p14:tracePt t="23509" x="965200" y="5454650"/>
          <p14:tracePt t="23513" x="965200" y="5462588"/>
          <p14:tracePt t="23521" x="965200" y="5470525"/>
          <p14:tracePt t="23527" x="965200" y="5478463"/>
          <p14:tracePt t="23534" x="965200" y="5486400"/>
          <p14:tracePt t="23539" x="965200" y="5494338"/>
          <p14:tracePt t="23543" x="965200" y="5502275"/>
          <p14:tracePt t="23547" x="965200" y="5510213"/>
          <p14:tracePt t="23553" x="965200" y="5518150"/>
          <p14:tracePt t="23557" x="965200" y="5526088"/>
          <p14:tracePt t="23561" x="965200" y="5534025"/>
          <p14:tracePt t="23567" x="965200" y="5541963"/>
          <p14:tracePt t="23571" x="965200" y="5549900"/>
          <p14:tracePt t="23575" x="965200" y="5557838"/>
          <p14:tracePt t="23583" x="965200" y="5565775"/>
          <p14:tracePt t="23587" x="965200" y="5573713"/>
          <p14:tracePt t="23593" x="965200" y="5581650"/>
          <p14:tracePt t="23601" x="965200" y="5589588"/>
          <p14:tracePt t="23609" x="965200" y="5597525"/>
          <p14:tracePt t="23621" x="965200" y="5605463"/>
          <p14:tracePt t="24041" x="973138" y="5605463"/>
          <p14:tracePt t="24044" x="973138" y="5597525"/>
          <p14:tracePt t="24053" x="981075" y="5589588"/>
          <p14:tracePt t="24057" x="981075" y="5581650"/>
          <p14:tracePt t="24061" x="989013" y="5581650"/>
          <p14:tracePt t="24063" x="989013" y="5573713"/>
          <p14:tracePt t="24068" x="996950" y="5565775"/>
          <p14:tracePt t="24073" x="1004888" y="5557838"/>
          <p14:tracePt t="24077" x="1004888" y="5549900"/>
          <p14:tracePt t="24079" x="1004888" y="5541963"/>
          <p14:tracePt t="24083" x="1012825" y="5534025"/>
          <p14:tracePt t="24085" x="1020763" y="5526088"/>
          <p14:tracePt t="24087" x="1020763" y="5518150"/>
          <p14:tracePt t="24089" x="1020763" y="5510213"/>
          <p14:tracePt t="24091" x="1028700" y="5502275"/>
          <p14:tracePt t="24093" x="1028700" y="5494338"/>
          <p14:tracePt t="24095" x="1036638" y="5486400"/>
          <p14:tracePt t="24097" x="1036638" y="5478463"/>
          <p14:tracePt t="24100" x="1036638" y="5470525"/>
          <p14:tracePt t="24102" x="1044575" y="5462588"/>
          <p14:tracePt t="24104" x="1044575" y="5454650"/>
          <p14:tracePt t="24105" x="1052513" y="5446713"/>
          <p14:tracePt t="24107" x="1052513" y="5430838"/>
          <p14:tracePt t="24109" x="1052513" y="5422900"/>
          <p14:tracePt t="24112" x="1060450" y="5414963"/>
          <p14:tracePt t="24113" x="1060450" y="5399088"/>
          <p14:tracePt t="24116" x="1068388" y="5391150"/>
          <p14:tracePt t="24117" x="1068388" y="5375275"/>
          <p14:tracePt t="24120" x="1068388" y="5359400"/>
          <p14:tracePt t="24121" x="1076325" y="5351463"/>
          <p14:tracePt t="24123" x="1076325" y="5335588"/>
          <p14:tracePt t="24125" x="1084263" y="5310188"/>
          <p14:tracePt t="24127" x="1084263" y="5302250"/>
          <p14:tracePt t="24129" x="1092200" y="5286375"/>
          <p14:tracePt t="24133" x="1100138" y="5254625"/>
          <p14:tracePt t="24136" x="1100138" y="5238750"/>
          <p14:tracePt t="24137" x="1108075" y="5222875"/>
          <p14:tracePt t="24139" x="1108075" y="5207000"/>
          <p14:tracePt t="24141" x="1116013" y="5191125"/>
          <p14:tracePt t="24143" x="1116013" y="5175250"/>
          <p14:tracePt t="24145" x="1123950" y="5159375"/>
          <p14:tracePt t="24147" x="1131888" y="5135563"/>
          <p14:tracePt t="24149" x="1131888" y="5119688"/>
          <p14:tracePt t="24151" x="1139825" y="5103813"/>
          <p14:tracePt t="24154" x="1147763" y="5080000"/>
          <p14:tracePt t="24156" x="1155700" y="5064125"/>
          <p14:tracePt t="24158" x="1163638" y="5048250"/>
          <p14:tracePt t="24159" x="1179513" y="5016500"/>
          <p14:tracePt t="24161" x="1179513" y="5000625"/>
          <p14:tracePt t="24163" x="1187450" y="4984750"/>
          <p14:tracePt t="24166" x="1203325" y="4959350"/>
          <p14:tracePt t="24167" x="1211263" y="4943475"/>
          <p14:tracePt t="24171" x="1220788" y="4919663"/>
          <p14:tracePt t="24173" x="1236663" y="4879975"/>
          <p14:tracePt t="24176" x="1244600" y="4856163"/>
          <p14:tracePt t="24178" x="1260475" y="4832350"/>
          <p14:tracePt t="24179" x="1268413" y="4816475"/>
          <p14:tracePt t="24183" x="1284288" y="4776788"/>
          <p14:tracePt t="24185" x="1292225" y="4752975"/>
          <p14:tracePt t="24189" x="1308100" y="4713288"/>
          <p14:tracePt t="24192" x="1316038" y="4697413"/>
          <p14:tracePt t="24193" x="1323975" y="4665663"/>
          <p14:tracePt t="24195" x="1331913" y="4657725"/>
          <p14:tracePt t="24197" x="1331913" y="4633913"/>
          <p14:tracePt t="24199" x="1339850" y="4616450"/>
          <p14:tracePt t="24201" x="1347788" y="4600575"/>
          <p14:tracePt t="24205" x="1355725" y="4560888"/>
          <p14:tracePt t="24210" x="1363663" y="4529138"/>
          <p14:tracePt t="24211" x="1363663" y="4513263"/>
          <p14:tracePt t="24213" x="1371600" y="4497388"/>
          <p14:tracePt t="24216" x="1371600" y="4481513"/>
          <p14:tracePt t="24217" x="1371600" y="4465638"/>
          <p14:tracePt t="24222" x="1371600" y="4441825"/>
          <p14:tracePt t="24225" x="1371600" y="4410075"/>
          <p14:tracePt t="24227" x="1371600" y="4394200"/>
          <p14:tracePt t="24229" x="1371600" y="4386263"/>
          <p14:tracePt t="24233" x="1371600" y="4362450"/>
          <p14:tracePt t="24235" x="1371600" y="4354513"/>
          <p14:tracePt t="24238" x="1363663" y="4338638"/>
          <p14:tracePt t="24239" x="1363663" y="4330700"/>
          <p14:tracePt t="24241" x="1363663" y="4322763"/>
          <p14:tracePt t="24243" x="1363663" y="4306888"/>
          <p14:tracePt t="24245" x="1363663" y="4298950"/>
          <p14:tracePt t="24247" x="1355725" y="4281488"/>
          <p14:tracePt t="24250" x="1355725" y="4273550"/>
          <p14:tracePt t="24253" x="1355725" y="4257675"/>
          <p14:tracePt t="24255" x="1347788" y="4249738"/>
          <p14:tracePt t="24257" x="1347788" y="4241800"/>
          <p14:tracePt t="24261" x="1347788" y="4225925"/>
          <p14:tracePt t="24263" x="1339850" y="4225925"/>
          <p14:tracePt t="24266" x="1339850" y="4217988"/>
          <p14:tracePt t="24269" x="1331913" y="4210050"/>
          <p14:tracePt t="24273" x="1331913" y="4202113"/>
          <p14:tracePt t="24277" x="1323975" y="4194175"/>
          <p14:tracePt t="24285" x="1316038" y="4194175"/>
          <p14:tracePt t="24287" x="1316038" y="4186238"/>
          <p14:tracePt t="24347" x="1316038" y="4178300"/>
          <p14:tracePt t="24353" x="1308100" y="4178300"/>
          <p14:tracePt t="24357" x="1308100" y="4170363"/>
          <p14:tracePt t="24363" x="1300163" y="4162425"/>
          <p14:tracePt t="24368" x="1300163" y="4154488"/>
          <p14:tracePt t="24372" x="1300163" y="4146550"/>
          <p14:tracePt t="24373" x="1292225" y="4146550"/>
          <p14:tracePt t="24375" x="1292225" y="4138613"/>
          <p14:tracePt t="24377" x="1284288" y="4138613"/>
          <p14:tracePt t="24379" x="1284288" y="4130675"/>
          <p14:tracePt t="24383" x="1276350" y="4122738"/>
          <p14:tracePt t="24387" x="1268413" y="4114800"/>
          <p14:tracePt t="24389" x="1268413" y="4106863"/>
          <p14:tracePt t="24390" x="1260475" y="4106863"/>
          <p14:tracePt t="24392" x="1260475" y="4098925"/>
          <p14:tracePt t="24394" x="1252538" y="4090988"/>
          <p14:tracePt t="24396" x="1244600" y="4083050"/>
          <p14:tracePt t="24401" x="1244600" y="4075113"/>
          <p14:tracePt t="24403" x="1236663" y="4075113"/>
          <p14:tracePt t="24404" x="1236663" y="4067175"/>
          <p14:tracePt t="24406" x="1228725" y="4067175"/>
          <p14:tracePt t="24408" x="1228725" y="4059238"/>
          <p14:tracePt t="24410" x="1220788" y="4059238"/>
          <p14:tracePt t="24412" x="1220788" y="4051300"/>
          <p14:tracePt t="24416" x="1211263" y="4043363"/>
          <p14:tracePt t="24420" x="1203325" y="4035425"/>
          <p14:tracePt t="24424" x="1203325" y="4027488"/>
          <p14:tracePt t="24426" x="1195388" y="4027488"/>
          <p14:tracePt t="24428" x="1195388" y="4019550"/>
          <p14:tracePt t="24431" x="1195388" y="4011613"/>
          <p14:tracePt t="24432" x="1187450" y="4011613"/>
          <p14:tracePt t="24436" x="1179513" y="4003675"/>
          <p14:tracePt t="24438" x="1179513" y="3995738"/>
          <p14:tracePt t="24442" x="1171575" y="3987800"/>
          <p14:tracePt t="24446" x="1163638" y="3979863"/>
          <p14:tracePt t="24450" x="1155700" y="3971925"/>
          <p14:tracePt t="24454" x="1155700" y="3963988"/>
          <p14:tracePt t="24456" x="1147763" y="3963988"/>
          <p14:tracePt t="24458" x="1147763" y="3956050"/>
          <p14:tracePt t="24460" x="1139825" y="3956050"/>
          <p14:tracePt t="24462" x="1139825" y="3948113"/>
          <p14:tracePt t="24466" x="1131888" y="3938588"/>
          <p14:tracePt t="24472" x="1131888" y="3930650"/>
          <p14:tracePt t="24474" x="1123950" y="3930650"/>
          <p14:tracePt t="24478" x="1123950" y="3922713"/>
          <p14:tracePt t="24484" x="1116013" y="3914775"/>
          <p14:tracePt t="24492" x="1116013" y="3906838"/>
          <p14:tracePt t="24494" x="1108075" y="3906838"/>
          <p14:tracePt t="24500" x="1108075" y="3898900"/>
          <p14:tracePt t="24504" x="1100138" y="3898900"/>
          <p14:tracePt t="24508" x="1100138" y="3890963"/>
          <p14:tracePt t="24516" x="1092200" y="3890963"/>
          <p14:tracePt t="24519" x="1092200" y="3883025"/>
          <p14:tracePt t="24525" x="1084263" y="3875088"/>
          <p14:tracePt t="24535" x="1076325" y="3867150"/>
          <p14:tracePt t="24541" x="1076325" y="3859213"/>
          <p14:tracePt t="24545" x="1068388" y="3859213"/>
          <p14:tracePt t="24549" x="1068388" y="3851275"/>
          <p14:tracePt t="24551" x="1068388" y="3843338"/>
          <p14:tracePt t="24555" x="1060450" y="3843338"/>
          <p14:tracePt t="24557" x="1060450" y="3835400"/>
          <p14:tracePt t="24561" x="1060450" y="3827463"/>
          <p14:tracePt t="24568" x="1052513" y="3819525"/>
          <p14:tracePt t="24571" x="1052513" y="3811588"/>
          <p14:tracePt t="24575" x="1044575" y="3803650"/>
          <p14:tracePt t="24583" x="1044575" y="3795713"/>
          <p14:tracePt t="24585" x="1036638" y="3787775"/>
          <p14:tracePt t="24589" x="1036638" y="3779838"/>
          <p14:tracePt t="24593" x="1028700" y="3771900"/>
          <p14:tracePt t="24595" x="1028700" y="3763963"/>
          <p14:tracePt t="24599" x="1028700" y="3756025"/>
          <p14:tracePt t="24601" x="1020763" y="3756025"/>
          <p14:tracePt t="24603" x="1020763" y="3748088"/>
          <p14:tracePt t="24607" x="1020763" y="3740150"/>
          <p14:tracePt t="24609" x="1012825" y="3740150"/>
          <p14:tracePt t="24612" x="1012825" y="3732213"/>
          <p14:tracePt t="24618" x="1004888" y="3724275"/>
          <p14:tracePt t="24621" x="1004888" y="3716338"/>
          <p14:tracePt t="24625" x="996950" y="3708400"/>
          <p14:tracePt t="24629" x="996950" y="3700463"/>
          <p14:tracePt t="24634" x="989013" y="3692525"/>
          <p14:tracePt t="24639" x="981075" y="3684588"/>
          <p14:tracePt t="24643" x="981075" y="3676650"/>
          <p14:tracePt t="24646" x="973138" y="3668713"/>
          <p14:tracePt t="24649" x="973138" y="3660775"/>
          <p14:tracePt t="24653" x="965200" y="3652838"/>
          <p14:tracePt t="24657" x="965200" y="3644900"/>
          <p14:tracePt t="24659" x="957263" y="3644900"/>
          <p14:tracePt t="24661" x="957263" y="3636963"/>
          <p14:tracePt t="24666" x="949325" y="3629025"/>
          <p14:tracePt t="24669" x="941388" y="3621088"/>
          <p14:tracePt t="24673" x="941388" y="3613150"/>
          <p14:tracePt t="24675" x="933450" y="3613150"/>
          <p14:tracePt t="24677" x="933450" y="3605213"/>
          <p14:tracePt t="24679" x="925513" y="3595688"/>
          <p14:tracePt t="24684" x="917575" y="3587750"/>
          <p14:tracePt t="24687" x="909638" y="3579813"/>
          <p14:tracePt t="24689" x="909638" y="3571875"/>
          <p14:tracePt t="24691" x="901700" y="3571875"/>
          <p14:tracePt t="24693" x="901700" y="3563938"/>
          <p14:tracePt t="24695" x="893763" y="3556000"/>
          <p14:tracePt t="24699" x="885825" y="3548063"/>
          <p14:tracePt t="24703" x="877888" y="3540125"/>
          <p14:tracePt t="24706" x="877888" y="3532188"/>
          <p14:tracePt t="24707" x="868363" y="3532188"/>
          <p14:tracePt t="24709" x="868363" y="3524250"/>
          <p14:tracePt t="24711" x="860425" y="3524250"/>
          <p14:tracePt t="24713" x="860425" y="3516313"/>
          <p14:tracePt t="24717" x="852488" y="3508375"/>
          <p14:tracePt t="24721" x="844550" y="3500438"/>
          <p14:tracePt t="24725" x="844550" y="3492500"/>
          <p14:tracePt t="24727" x="836613" y="3492500"/>
          <p14:tracePt t="24729" x="836613" y="3484563"/>
          <p14:tracePt t="24733" x="828675" y="3476625"/>
          <p14:tracePt t="24738" x="820738" y="3468688"/>
          <p14:tracePt t="24741" x="820738" y="3460750"/>
          <p14:tracePt t="24743" x="812800" y="3460750"/>
          <p14:tracePt t="24745" x="812800" y="3452813"/>
          <p14:tracePt t="24751" x="804863" y="3444875"/>
          <p14:tracePt t="24754" x="804863" y="3436938"/>
          <p14:tracePt t="24756" x="796925" y="3436938"/>
          <p14:tracePt t="24762" x="796925" y="3429000"/>
          <p14:tracePt t="24768" x="788988" y="3429000"/>
          <p14:tracePt t="24774" x="788988" y="3421063"/>
          <p14:tracePt t="25387" x="788988" y="3429000"/>
          <p14:tracePt t="25401" x="773113" y="3429000"/>
          <p14:tracePt t="25403" x="765175" y="3429000"/>
          <p14:tracePt t="25406" x="757238" y="3436938"/>
          <p14:tracePt t="25409" x="741363" y="3436938"/>
          <p14:tracePt t="25411" x="733425" y="3436938"/>
          <p14:tracePt t="25413" x="725488" y="3436938"/>
          <p14:tracePt t="25416" x="709613" y="3444875"/>
          <p14:tracePt t="25418" x="701675" y="3444875"/>
          <p14:tracePt t="25419" x="693738" y="3444875"/>
          <p14:tracePt t="25421" x="685800" y="3452813"/>
          <p14:tracePt t="25423" x="677863" y="3452813"/>
          <p14:tracePt t="25425" x="669925" y="3452813"/>
          <p14:tracePt t="25427" x="661988" y="3460750"/>
          <p14:tracePt t="25429" x="654050" y="3460750"/>
          <p14:tracePt t="25433" x="638175" y="3460750"/>
          <p14:tracePt t="25435" x="630238" y="3468688"/>
          <p14:tracePt t="25439" x="622300" y="3468688"/>
          <p14:tracePt t="25442" x="614363" y="3468688"/>
          <p14:tracePt t="25443" x="606425" y="3468688"/>
          <p14:tracePt t="25447" x="598488" y="3468688"/>
          <p14:tracePt t="25450" x="598488" y="3476625"/>
          <p14:tracePt t="25452" x="590550" y="3476625"/>
          <p14:tracePt t="25455" x="582613" y="3476625"/>
          <p14:tracePt t="25459" x="574675" y="3476625"/>
          <p14:tracePt t="25463" x="566738" y="3476625"/>
          <p14:tracePt t="25469" x="558800" y="3484563"/>
          <p14:tracePt t="25473" x="550863" y="3484563"/>
          <p14:tracePt t="25477" x="542925" y="3484563"/>
          <p14:tracePt t="25482" x="534988" y="3484563"/>
          <p14:tracePt t="25485" x="527050" y="3484563"/>
          <p14:tracePt t="25491" x="517525" y="3484563"/>
          <p14:tracePt t="25499" x="509588" y="3484563"/>
          <p14:tracePt t="25565" x="501650" y="3484563"/>
          <p14:tracePt t="25584" x="493713" y="3484563"/>
          <p14:tracePt t="25639" x="493713" y="3492500"/>
          <p14:tracePt t="25647" x="485775" y="3492500"/>
          <p14:tracePt t="25649" x="485775" y="3500438"/>
          <p14:tracePt t="25655" x="485775" y="3508375"/>
          <p14:tracePt t="25662" x="485775" y="3516313"/>
          <p14:tracePt t="25666" x="485775" y="3524250"/>
          <p14:tracePt t="25669" x="485775" y="3532188"/>
          <p14:tracePt t="25671" x="477838" y="3540125"/>
          <p14:tracePt t="25675" x="477838" y="3548063"/>
          <p14:tracePt t="25679" x="477838" y="3556000"/>
          <p14:tracePt t="25683" x="477838" y="3571875"/>
          <p14:tracePt t="25685" x="477838" y="3579813"/>
          <p14:tracePt t="25687" x="477838" y="3587750"/>
          <p14:tracePt t="25689" x="477838" y="3595688"/>
          <p14:tracePt t="25691" x="477838" y="3605213"/>
          <p14:tracePt t="25693" x="477838" y="3613150"/>
          <p14:tracePt t="25695" x="477838" y="3621088"/>
          <p14:tracePt t="25697" x="477838" y="3636963"/>
          <p14:tracePt t="25699" x="477838" y="3644900"/>
          <p14:tracePt t="25701" x="477838" y="3660775"/>
          <p14:tracePt t="25703" x="477838" y="3676650"/>
          <p14:tracePt t="25705" x="477838" y="3684588"/>
          <p14:tracePt t="25707" x="477838" y="3700463"/>
          <p14:tracePt t="25709" x="477838" y="3708400"/>
          <p14:tracePt t="25711" x="477838" y="3724275"/>
          <p14:tracePt t="25713" x="485775" y="3732213"/>
          <p14:tracePt t="25715" x="485775" y="3748088"/>
          <p14:tracePt t="25717" x="485775" y="3756025"/>
          <p14:tracePt t="25719" x="485775" y="3771900"/>
          <p14:tracePt t="25722" x="485775" y="3779838"/>
          <p14:tracePt t="25723" x="485775" y="3803650"/>
          <p14:tracePt t="25725" x="485775" y="3811588"/>
          <p14:tracePt t="25727" x="485775" y="3819525"/>
          <p14:tracePt t="25729" x="493713" y="3835400"/>
          <p14:tracePt t="25732" x="493713" y="3851275"/>
          <p14:tracePt t="25735" x="493713" y="3859213"/>
          <p14:tracePt t="25737" x="493713" y="3890963"/>
          <p14:tracePt t="25739" x="493713" y="3898900"/>
          <p14:tracePt t="25741" x="493713" y="3914775"/>
          <p14:tracePt t="25743" x="493713" y="3930650"/>
          <p14:tracePt t="25745" x="493713" y="3948113"/>
          <p14:tracePt t="25747" x="493713" y="3963988"/>
          <p14:tracePt t="25749" x="493713" y="3979863"/>
          <p14:tracePt t="25753" x="501650" y="4003675"/>
          <p14:tracePt t="25755" x="501650" y="4019550"/>
          <p14:tracePt t="25757" x="501650" y="4043363"/>
          <p14:tracePt t="25759" x="501650" y="4051300"/>
          <p14:tracePt t="25761" x="501650" y="4067175"/>
          <p14:tracePt t="25763" x="501650" y="4083050"/>
          <p14:tracePt t="25766" x="501650" y="4098925"/>
          <p14:tracePt t="25770" x="501650" y="4138613"/>
          <p14:tracePt t="25771" x="501650" y="4154488"/>
          <p14:tracePt t="25773" x="501650" y="4170363"/>
          <p14:tracePt t="25775" x="509588" y="4186238"/>
          <p14:tracePt t="25777" x="509588" y="4202113"/>
          <p14:tracePt t="25779" x="509588" y="4217988"/>
          <p14:tracePt t="25782" x="509588" y="4233863"/>
          <p14:tracePt t="25786" x="509588" y="4257675"/>
          <p14:tracePt t="25787" x="509588" y="4273550"/>
          <p14:tracePt t="25789" x="509588" y="4291013"/>
          <p14:tracePt t="25791" x="509588" y="4306888"/>
          <p14:tracePt t="25793" x="509588" y="4314825"/>
          <p14:tracePt t="25795" x="509588" y="4330700"/>
          <p14:tracePt t="25797" x="509588" y="4346575"/>
          <p14:tracePt t="25800" x="509588" y="4362450"/>
          <p14:tracePt t="25802" x="509588" y="4378325"/>
          <p14:tracePt t="25803" x="509588" y="4386263"/>
          <p14:tracePt t="25805" x="509588" y="4402138"/>
          <p14:tracePt t="25807" x="509588" y="4410075"/>
          <p14:tracePt t="25809" x="517525" y="4425950"/>
          <p14:tracePt t="25811" x="517525" y="4433888"/>
          <p14:tracePt t="25813" x="517525" y="4449763"/>
          <p14:tracePt t="25816" x="517525" y="4457700"/>
          <p14:tracePt t="25818" x="517525" y="4473575"/>
          <p14:tracePt t="25819" x="517525" y="4481513"/>
          <p14:tracePt t="25821" x="527050" y="4497388"/>
          <p14:tracePt t="25823" x="527050" y="4505325"/>
          <p14:tracePt t="25825" x="527050" y="4521200"/>
          <p14:tracePt t="25829" x="527050" y="4537075"/>
          <p14:tracePt t="25833" x="527050" y="4552950"/>
          <p14:tracePt t="25835" x="527050" y="4568825"/>
          <p14:tracePt t="25837" x="534988" y="4576763"/>
          <p14:tracePt t="25839" x="534988" y="4584700"/>
          <p14:tracePt t="25841" x="534988" y="4592638"/>
          <p14:tracePt t="25843" x="534988" y="4600575"/>
          <p14:tracePt t="25845" x="542925" y="4616450"/>
          <p14:tracePt t="25847" x="542925" y="4624388"/>
          <p14:tracePt t="25849" x="542925" y="4633913"/>
          <p14:tracePt t="25851" x="542925" y="4641850"/>
          <p14:tracePt t="25853" x="542925" y="4649788"/>
          <p14:tracePt t="25855" x="542925" y="4657725"/>
          <p14:tracePt t="25857" x="542925" y="4665663"/>
          <p14:tracePt t="25859" x="550863" y="4673600"/>
          <p14:tracePt t="25861" x="550863" y="4681538"/>
          <p14:tracePt t="25863" x="550863" y="4689475"/>
          <p14:tracePt t="25867" x="550863" y="4705350"/>
          <p14:tracePt t="25869" x="550863" y="4713288"/>
          <p14:tracePt t="25871" x="558800" y="4721225"/>
          <p14:tracePt t="25875" x="558800" y="4729163"/>
          <p14:tracePt t="25877" x="558800" y="4737100"/>
          <p14:tracePt t="25879" x="566738" y="4745038"/>
          <p14:tracePt t="25882" x="566738" y="4752975"/>
          <p14:tracePt t="25885" x="566738" y="4768850"/>
          <p14:tracePt t="25887" x="566738" y="4776788"/>
          <p14:tracePt t="25889" x="574675" y="4784725"/>
          <p14:tracePt t="25893" x="574675" y="4792663"/>
          <p14:tracePt t="25895" x="574675" y="4800600"/>
          <p14:tracePt t="25897" x="574675" y="4808538"/>
          <p14:tracePt t="25899" x="582613" y="4816475"/>
          <p14:tracePt t="25901" x="582613" y="4824413"/>
          <p14:tracePt t="25903" x="582613" y="4832350"/>
          <p14:tracePt t="25905" x="590550" y="4840288"/>
          <p14:tracePt t="25907" x="590550" y="4856163"/>
          <p14:tracePt t="25909" x="590550" y="4864100"/>
          <p14:tracePt t="25911" x="590550" y="4872038"/>
          <p14:tracePt t="25913" x="598488" y="4879975"/>
          <p14:tracePt t="25916" x="598488" y="4887913"/>
          <p14:tracePt t="25918" x="598488" y="4895850"/>
          <p14:tracePt t="25920" x="598488" y="4903788"/>
          <p14:tracePt t="25921" x="606425" y="4911725"/>
          <p14:tracePt t="25923" x="606425" y="4919663"/>
          <p14:tracePt t="25925" x="606425" y="4927600"/>
          <p14:tracePt t="25927" x="606425" y="4943475"/>
          <p14:tracePt t="25929" x="606425" y="4951413"/>
          <p14:tracePt t="25933" x="614363" y="4967288"/>
          <p14:tracePt t="25935" x="614363" y="4976813"/>
          <p14:tracePt t="25937" x="614363" y="4984750"/>
          <p14:tracePt t="25939" x="614363" y="4992688"/>
          <p14:tracePt t="25941" x="614363" y="5008563"/>
          <p14:tracePt t="25943" x="622300" y="5016500"/>
          <p14:tracePt t="25945" x="622300" y="5024438"/>
          <p14:tracePt t="25947" x="622300" y="5032375"/>
          <p14:tracePt t="25949" x="622300" y="5040313"/>
          <p14:tracePt t="25952" x="622300" y="5048250"/>
          <p14:tracePt t="25955" x="630238" y="5064125"/>
          <p14:tracePt t="25958" x="630238" y="5072063"/>
          <p14:tracePt t="25959" x="630238" y="5080000"/>
          <p14:tracePt t="25968" x="630238" y="5111750"/>
          <p14:tracePt t="25973" x="630238" y="5127625"/>
          <p14:tracePt t="25974" x="630238" y="5135563"/>
          <p14:tracePt t="25975" x="630238" y="5143500"/>
          <p14:tracePt t="25977" x="638175" y="5151438"/>
          <p14:tracePt t="25982" x="638175" y="5159375"/>
          <p14:tracePt t="25985" x="638175" y="5175250"/>
          <p14:tracePt t="25989" x="638175" y="5183188"/>
          <p14:tracePt t="25991" x="638175" y="5191125"/>
          <p14:tracePt t="25993" x="630238" y="5191125"/>
          <p14:tracePt t="25995" x="630238" y="5199063"/>
          <p14:tracePt t="25997" x="630238" y="5207000"/>
          <p14:tracePt t="25999" x="630238" y="5214938"/>
          <p14:tracePt t="26003" x="630238" y="5222875"/>
          <p14:tracePt t="26005" x="630238" y="5230813"/>
          <p14:tracePt t="26007" x="630238" y="5238750"/>
          <p14:tracePt t="26011" x="630238" y="5246688"/>
          <p14:tracePt t="26013" x="630238" y="5254625"/>
          <p14:tracePt t="26016" x="630238" y="5262563"/>
          <p14:tracePt t="26019" x="630238" y="5270500"/>
          <p14:tracePt t="26021" x="630238" y="5278438"/>
          <p14:tracePt t="26023" x="630238" y="5286375"/>
          <p14:tracePt t="26027" x="630238" y="5294313"/>
          <p14:tracePt t="26029" x="630238" y="5302250"/>
          <p14:tracePt t="26033" x="630238" y="5319713"/>
          <p14:tracePt t="26037" x="638175" y="5335588"/>
          <p14:tracePt t="26041" x="638175" y="5343525"/>
          <p14:tracePt t="26043" x="638175" y="5351463"/>
          <p14:tracePt t="26045" x="638175" y="5367338"/>
          <p14:tracePt t="26047" x="638175" y="5375275"/>
          <p14:tracePt t="26050" x="638175" y="5383213"/>
          <p14:tracePt t="26052" x="638175" y="5391150"/>
          <p14:tracePt t="26053" x="638175" y="5399088"/>
          <p14:tracePt t="26055" x="646113" y="5407025"/>
          <p14:tracePt t="26057" x="646113" y="5414963"/>
          <p14:tracePt t="26059" x="646113" y="5430838"/>
          <p14:tracePt t="26061" x="646113" y="5438775"/>
          <p14:tracePt t="26063" x="646113" y="5446713"/>
          <p14:tracePt t="26066" x="646113" y="5454650"/>
          <p14:tracePt t="26068" x="646113" y="5470525"/>
          <p14:tracePt t="26069" x="646113" y="5478463"/>
          <p14:tracePt t="26071" x="646113" y="5486400"/>
          <p14:tracePt t="26073" x="654050" y="5494338"/>
          <p14:tracePt t="26075" x="654050" y="5502275"/>
          <p14:tracePt t="26077" x="654050" y="5510213"/>
          <p14:tracePt t="26079" x="654050" y="5518150"/>
          <p14:tracePt t="26083" x="654050" y="5541963"/>
          <p14:tracePt t="26085" x="661988" y="5549900"/>
          <p14:tracePt t="26087" x="661988" y="5557838"/>
          <p14:tracePt t="26089" x="661988" y="5565775"/>
          <p14:tracePt t="26091" x="661988" y="5573713"/>
          <p14:tracePt t="26093" x="661988" y="5581650"/>
          <p14:tracePt t="26095" x="661988" y="5589588"/>
          <p14:tracePt t="26097" x="661988" y="5605463"/>
          <p14:tracePt t="26099" x="661988" y="5613400"/>
          <p14:tracePt t="26101" x="661988" y="5621338"/>
          <p14:tracePt t="26103" x="661988" y="5629275"/>
          <p14:tracePt t="26105" x="661988" y="5637213"/>
          <p14:tracePt t="26107" x="669925" y="5645150"/>
          <p14:tracePt t="26109" x="669925" y="5653088"/>
          <p14:tracePt t="26111" x="669925" y="5662613"/>
          <p14:tracePt t="26113" x="669925" y="5670550"/>
          <p14:tracePt t="26116" x="669925" y="5678488"/>
          <p14:tracePt t="26119" x="669925" y="5694363"/>
          <p14:tracePt t="26121" x="669925" y="5710238"/>
          <p14:tracePt t="26123" x="669925" y="5718175"/>
          <p14:tracePt t="26125" x="669925" y="5726113"/>
          <p14:tracePt t="26127" x="669925" y="5734050"/>
          <p14:tracePt t="26129" x="669925" y="5741988"/>
          <p14:tracePt t="26133" x="669925" y="5757863"/>
          <p14:tracePt t="26135" x="669925" y="5765800"/>
          <p14:tracePt t="26137" x="669925" y="5773738"/>
          <p14:tracePt t="26139" x="669925" y="5781675"/>
          <p14:tracePt t="26141" x="669925" y="5789613"/>
          <p14:tracePt t="26143" x="669925" y="5797550"/>
          <p14:tracePt t="26145" x="669925" y="5805488"/>
          <p14:tracePt t="26147" x="669925" y="5813425"/>
          <p14:tracePt t="26149" x="669925" y="5821363"/>
          <p14:tracePt t="26151" x="669925" y="5829300"/>
          <p14:tracePt t="26153" x="669925" y="5837238"/>
          <p14:tracePt t="26155" x="669925" y="5845175"/>
          <p14:tracePt t="26157" x="669925" y="5861050"/>
          <p14:tracePt t="26161" x="669925" y="5868988"/>
          <p14:tracePt t="26163" x="669925" y="5876925"/>
          <p14:tracePt t="26166" x="669925" y="5884863"/>
          <p14:tracePt t="26167" x="669925" y="5892800"/>
          <p14:tracePt t="26169" x="669925" y="5900738"/>
          <p14:tracePt t="26171" x="669925" y="5908675"/>
          <p14:tracePt t="26173" x="669925" y="5916613"/>
          <p14:tracePt t="26175" x="669925" y="5924550"/>
          <p14:tracePt t="26177" x="669925" y="5932488"/>
          <p14:tracePt t="26179" x="669925" y="5940425"/>
          <p14:tracePt t="26182" x="669925" y="5948363"/>
          <p14:tracePt t="26183" x="669925" y="5956300"/>
          <p14:tracePt t="26185" x="669925" y="5964238"/>
          <p14:tracePt t="26187" x="669925" y="5972175"/>
          <p14:tracePt t="26189" x="669925" y="5980113"/>
          <p14:tracePt t="26191" x="669925" y="5988050"/>
          <p14:tracePt t="26193" x="669925" y="5995988"/>
          <p14:tracePt t="26197" x="669925" y="6005513"/>
          <p14:tracePt t="26199" x="669925" y="6013450"/>
          <p14:tracePt t="26201" x="669925" y="6021388"/>
          <p14:tracePt t="26203" x="669925" y="6029325"/>
          <p14:tracePt t="26207" x="669925" y="6037263"/>
          <p14:tracePt t="26209" x="669925" y="6045200"/>
          <p14:tracePt t="26211" x="669925" y="6053138"/>
          <p14:tracePt t="26216" x="669925" y="6061075"/>
          <p14:tracePt t="26217" x="669925" y="6069013"/>
          <p14:tracePt t="26221" x="669925" y="6076950"/>
          <p14:tracePt t="26225" x="677863" y="6084888"/>
          <p14:tracePt t="26227" x="677863" y="6092825"/>
          <p14:tracePt t="26232" x="677863" y="6100763"/>
          <p14:tracePt t="26234" x="677863" y="6108700"/>
          <p14:tracePt t="26237" x="677863" y="6116638"/>
          <p14:tracePt t="26239" x="677863" y="6124575"/>
          <p14:tracePt t="26241" x="677863" y="6132513"/>
          <p14:tracePt t="26245" x="677863" y="6140450"/>
          <p14:tracePt t="26247" x="685800" y="6148388"/>
          <p14:tracePt t="26250" x="685800" y="6156325"/>
          <p14:tracePt t="26254" x="685800" y="6172200"/>
          <p14:tracePt t="26257" x="685800" y="6180138"/>
          <p14:tracePt t="26259" x="685800" y="6188075"/>
          <p14:tracePt t="26261" x="685800" y="6196013"/>
          <p14:tracePt t="26263" x="685800" y="6203950"/>
          <p14:tracePt t="26266" x="685800" y="6211888"/>
          <p14:tracePt t="26269" x="685800" y="6227763"/>
          <p14:tracePt t="26271" x="685800" y="6235700"/>
          <p14:tracePt t="26273" x="685800" y="6243638"/>
          <p14:tracePt t="26275" x="685800" y="6251575"/>
          <p14:tracePt t="26277" x="685800" y="6259513"/>
          <p14:tracePt t="26279" x="677863" y="6259513"/>
          <p14:tracePt t="26283" x="677863" y="6267450"/>
          <p14:tracePt t="26286" x="677863" y="6283325"/>
          <p14:tracePt t="26287" x="677863" y="6291263"/>
          <p14:tracePt t="26291" x="677863" y="6299200"/>
          <p14:tracePt t="26293" x="677863" y="6307138"/>
          <p14:tracePt t="26295" x="677863" y="6315075"/>
          <p14:tracePt t="26300" x="677863" y="6323013"/>
          <p14:tracePt t="26303" x="677863" y="6330950"/>
          <p14:tracePt t="26305" x="677863" y="6338888"/>
          <p14:tracePt t="26307" x="677863" y="6348413"/>
          <p14:tracePt t="26313" x="669925" y="6356350"/>
          <p14:tracePt t="26317" x="669925" y="6364288"/>
          <p14:tracePt t="26319" x="669925" y="6372225"/>
          <p14:tracePt t="26323" x="669925" y="6380163"/>
          <p14:tracePt t="26327" x="669925" y="6388100"/>
          <p14:tracePt t="26333" x="669925" y="6396038"/>
          <p14:tracePt t="26335" x="669925" y="6403975"/>
          <p14:tracePt t="26339" x="669925" y="6411913"/>
          <p14:tracePt t="26344" x="669925" y="6419850"/>
          <p14:tracePt t="26346" x="661988" y="6419850"/>
          <p14:tracePt t="26347" x="661988" y="6427788"/>
          <p14:tracePt t="26351" x="661988" y="6435725"/>
          <p14:tracePt t="26353" x="661988" y="6443663"/>
          <p14:tracePt t="26357" x="661988" y="6451600"/>
          <p14:tracePt t="26361" x="661988" y="6459538"/>
          <p14:tracePt t="26366" x="661988" y="6467475"/>
          <p14:tracePt t="26369" x="654050" y="6467475"/>
          <p14:tracePt t="26371" x="654050" y="6475413"/>
          <p14:tracePt t="26375" x="654050" y="6483350"/>
          <p14:tracePt t="26382" x="654050" y="6491288"/>
          <p14:tracePt t="26387" x="654050" y="6499225"/>
          <p14:tracePt t="26393" x="654050" y="6507163"/>
          <p14:tracePt t="26403" x="654050" y="6515100"/>
          <p14:tracePt t="26424" x="654050" y="6523038"/>
          <p14:tracePt t="26531" x="654050" y="6515100"/>
          <p14:tracePt t="26535" x="661988" y="6515100"/>
          <p14:tracePt t="26539" x="669925" y="6515100"/>
          <p14:tracePt t="26541" x="677863" y="6515100"/>
          <p14:tracePt t="26545" x="685800" y="6515100"/>
          <p14:tracePt t="26547" x="701675" y="6507163"/>
          <p14:tracePt t="26551" x="709613" y="6507163"/>
          <p14:tracePt t="26553" x="717550" y="6507163"/>
          <p14:tracePt t="26555" x="725488" y="6499225"/>
          <p14:tracePt t="26557" x="733425" y="6499225"/>
          <p14:tracePt t="26559" x="741363" y="6499225"/>
          <p14:tracePt t="26561" x="749300" y="6499225"/>
          <p14:tracePt t="26563" x="757238" y="6491288"/>
          <p14:tracePt t="26566" x="765175" y="6491288"/>
          <p14:tracePt t="26569" x="788988" y="6491288"/>
          <p14:tracePt t="26571" x="804863" y="6491288"/>
          <p14:tracePt t="26573" x="812800" y="6483350"/>
          <p14:tracePt t="26575" x="828675" y="6483350"/>
          <p14:tracePt t="26577" x="844550" y="6483350"/>
          <p14:tracePt t="26579" x="852488" y="6483350"/>
          <p14:tracePt t="26582" x="860425" y="6483350"/>
          <p14:tracePt t="26584" x="877888" y="6483350"/>
          <p14:tracePt t="26586" x="893763" y="6475413"/>
          <p14:tracePt t="26587" x="901700" y="6475413"/>
          <p14:tracePt t="26589" x="917575" y="6475413"/>
          <p14:tracePt t="26591" x="933450" y="6475413"/>
          <p14:tracePt t="26593" x="941388" y="6475413"/>
          <p14:tracePt t="26595" x="957263" y="6467475"/>
          <p14:tracePt t="26597" x="973138" y="6467475"/>
          <p14:tracePt t="26599" x="981075" y="6467475"/>
          <p14:tracePt t="26601" x="996950" y="6467475"/>
          <p14:tracePt t="26603" x="1012825" y="6467475"/>
          <p14:tracePt t="26605" x="1020763" y="6467475"/>
          <p14:tracePt t="26607" x="1044575" y="6467475"/>
          <p14:tracePt t="26609" x="1052513" y="6467475"/>
          <p14:tracePt t="26611" x="1068388" y="6467475"/>
          <p14:tracePt t="26613" x="1076325" y="6467475"/>
          <p14:tracePt t="26616" x="1092200" y="6467475"/>
          <p14:tracePt t="26618" x="1108075" y="6467475"/>
          <p14:tracePt t="26620" x="1116013" y="6467475"/>
          <p14:tracePt t="26621" x="1131888" y="6467475"/>
          <p14:tracePt t="26623" x="1139825" y="6467475"/>
          <p14:tracePt t="26625" x="1147763" y="6467475"/>
          <p14:tracePt t="26628" x="1155700" y="6467475"/>
          <p14:tracePt t="26629" x="1171575" y="6467475"/>
          <p14:tracePt t="26633" x="1187450" y="6467475"/>
          <p14:tracePt t="26637" x="1195388" y="6467475"/>
          <p14:tracePt t="26639" x="1203325" y="6467475"/>
          <p14:tracePt t="26641" x="1211263" y="6467475"/>
          <p14:tracePt t="26645" x="1220788" y="6467475"/>
          <p14:tracePt t="26649" x="1228725" y="6467475"/>
          <p14:tracePt t="26741" x="1220788" y="6467475"/>
          <p14:tracePt t="26749" x="1220788" y="6459538"/>
          <p14:tracePt t="26752" x="1211263" y="6459538"/>
          <p14:tracePt t="26757" x="1203325" y="6459538"/>
          <p14:tracePt t="26766" x="1195388" y="6459538"/>
          <p14:tracePt t="26771" x="1195388" y="6451600"/>
          <p14:tracePt t="26773" x="1187450" y="6451600"/>
          <p14:tracePt t="26782" x="1179513" y="6451600"/>
          <p14:tracePt t="26788" x="1171575" y="6443663"/>
          <p14:tracePt t="26793" x="1163638" y="6443663"/>
          <p14:tracePt t="26800" x="1155700" y="6443663"/>
          <p14:tracePt t="26802" x="1155700" y="6435725"/>
          <p14:tracePt t="26805" x="1147763" y="6435725"/>
          <p14:tracePt t="26811" x="1139825" y="6427788"/>
          <p14:tracePt t="26818" x="1131888" y="6427788"/>
          <p14:tracePt t="26821" x="1131888" y="6419850"/>
          <p14:tracePt t="26823" x="1123950" y="6419850"/>
          <p14:tracePt t="26829" x="1116013" y="6419850"/>
          <p14:tracePt t="26832" x="1116013" y="6411913"/>
          <p14:tracePt t="26837" x="1108075" y="6411913"/>
          <p14:tracePt t="26839" x="1108075" y="6403975"/>
          <p14:tracePt t="26845" x="1100138" y="6403975"/>
          <p14:tracePt t="26851" x="1092200" y="6396038"/>
          <p14:tracePt t="26859" x="1084263" y="6388100"/>
          <p14:tracePt t="26866" x="1076325" y="6388100"/>
          <p14:tracePt t="26869" x="1076325" y="6380163"/>
          <p14:tracePt t="26873" x="1068388" y="6380163"/>
          <p14:tracePt t="26884" x="1060450" y="6372225"/>
          <p14:tracePt t="26933" x="1060450" y="6364288"/>
          <p14:tracePt t="26946" x="1052513" y="6364288"/>
          <p14:tracePt t="26959" x="1052513" y="6356350"/>
          <p14:tracePt t="26981" x="1052513" y="6348413"/>
          <p14:tracePt t="26991" x="1044575" y="6348413"/>
          <p14:tracePt t="26997" x="1044575" y="6338888"/>
          <p14:tracePt t="27013" x="1044575" y="6330950"/>
          <p14:tracePt t="27101" x="1044575" y="6323013"/>
          <p14:tracePt t="27113" x="1036638" y="6323013"/>
          <p14:tracePt t="27121" x="1036638" y="6315075"/>
          <p14:tracePt t="27126" x="1036638" y="6307138"/>
          <p14:tracePt t="27132" x="1036638" y="6299200"/>
          <p14:tracePt t="27135" x="1036638" y="6291263"/>
          <p14:tracePt t="27137" x="1036638" y="6283325"/>
          <p14:tracePt t="27141" x="1036638" y="6275388"/>
          <p14:tracePt t="27145" x="1036638" y="6267450"/>
          <p14:tracePt t="27147" x="1036638" y="6259513"/>
          <p14:tracePt t="27151" x="1028700" y="6251575"/>
          <p14:tracePt t="27153" x="1028700" y="6243638"/>
          <p14:tracePt t="27155" x="1028700" y="6235700"/>
          <p14:tracePt t="27157" x="1028700" y="6227763"/>
          <p14:tracePt t="27161" x="1028700" y="6219825"/>
          <p14:tracePt t="27163" x="1020763" y="6211888"/>
          <p14:tracePt t="27165" x="1020763" y="6203950"/>
          <p14:tracePt t="27167" x="1020763" y="6196013"/>
          <p14:tracePt t="27169" x="1020763" y="6188075"/>
          <p14:tracePt t="27171" x="1020763" y="6180138"/>
          <p14:tracePt t="27173" x="1012825" y="6164263"/>
          <p14:tracePt t="27175" x="1012825" y="6156325"/>
          <p14:tracePt t="27177" x="1012825" y="6140450"/>
          <p14:tracePt t="27179" x="1012825" y="6132513"/>
          <p14:tracePt t="27183" x="1012825" y="6108700"/>
          <p14:tracePt t="27185" x="1004888" y="6092825"/>
          <p14:tracePt t="27187" x="1004888" y="6084888"/>
          <p14:tracePt t="27189" x="1004888" y="6069013"/>
          <p14:tracePt t="27191" x="1004888" y="6053138"/>
          <p14:tracePt t="27193" x="1004888" y="6037263"/>
          <p14:tracePt t="27195" x="1004888" y="6021388"/>
          <p14:tracePt t="27197" x="1004888" y="6005513"/>
          <p14:tracePt t="27199" x="1004888" y="5980113"/>
          <p14:tracePt t="27201" x="1004888" y="5964238"/>
          <p14:tracePt t="27203" x="1004888" y="5948363"/>
          <p14:tracePt t="27205" x="1004888" y="5924550"/>
          <p14:tracePt t="27207" x="1004888" y="5900738"/>
          <p14:tracePt t="27209" x="1004888" y="5884863"/>
          <p14:tracePt t="27211" x="1004888" y="5868988"/>
          <p14:tracePt t="27213" x="996950" y="5845175"/>
          <p14:tracePt t="27216" x="996950" y="5821363"/>
          <p14:tracePt t="27218" x="996950" y="5805488"/>
          <p14:tracePt t="27219" x="996950" y="5781675"/>
          <p14:tracePt t="27221" x="996950" y="5757863"/>
          <p14:tracePt t="27223" x="996950" y="5741988"/>
          <p14:tracePt t="27225" x="989013" y="5718175"/>
          <p14:tracePt t="27227" x="989013" y="5702300"/>
          <p14:tracePt t="27229" x="989013" y="5678488"/>
          <p14:tracePt t="27233" x="989013" y="5645150"/>
          <p14:tracePt t="27236" x="981075" y="5621338"/>
          <p14:tracePt t="27238" x="981075" y="5597525"/>
          <p14:tracePt t="27239" x="981075" y="5589588"/>
          <p14:tracePt t="27241" x="981075" y="5565775"/>
          <p14:tracePt t="27243" x="973138" y="5549900"/>
          <p14:tracePt t="27245" x="973138" y="5534025"/>
          <p14:tracePt t="27247" x="965200" y="5518150"/>
          <p14:tracePt t="27249" x="965200" y="5494338"/>
          <p14:tracePt t="27253" x="957263" y="5462588"/>
          <p14:tracePt t="27255" x="949325" y="5446713"/>
          <p14:tracePt t="27257" x="949325" y="5422900"/>
          <p14:tracePt t="27259" x="941388" y="5407025"/>
          <p14:tracePt t="27261" x="941388" y="5391150"/>
          <p14:tracePt t="27263" x="933450" y="5375275"/>
          <p14:tracePt t="27266" x="933450" y="5351463"/>
          <p14:tracePt t="27271" x="917575" y="5302250"/>
          <p14:tracePt t="27273" x="917575" y="5278438"/>
          <p14:tracePt t="27275" x="909638" y="5262563"/>
          <p14:tracePt t="27277" x="909638" y="5246688"/>
          <p14:tracePt t="27279" x="901700" y="5230813"/>
          <p14:tracePt t="27283" x="893763" y="5191125"/>
          <p14:tracePt t="27286" x="885825" y="5175250"/>
          <p14:tracePt t="27289" x="877888" y="5135563"/>
          <p14:tracePt t="27291" x="868363" y="5119688"/>
          <p14:tracePt t="27293" x="868363" y="5103813"/>
          <p14:tracePt t="27295" x="860425" y="5087938"/>
          <p14:tracePt t="27300" x="844550" y="5056188"/>
          <p14:tracePt t="27301" x="844550" y="5040313"/>
          <p14:tracePt t="27304" x="836613" y="5024438"/>
          <p14:tracePt t="27306" x="828675" y="5008563"/>
          <p14:tracePt t="27307" x="828675" y="4992688"/>
          <p14:tracePt t="27309" x="820738" y="4976813"/>
          <p14:tracePt t="27311" x="812800" y="4959350"/>
          <p14:tracePt t="27313" x="812800" y="4943475"/>
          <p14:tracePt t="27316" x="804863" y="4935538"/>
          <p14:tracePt t="27317" x="804863" y="4919663"/>
          <p14:tracePt t="27320" x="804863" y="4911725"/>
          <p14:tracePt t="27323" x="796925" y="4887913"/>
          <p14:tracePt t="27325" x="796925" y="4872038"/>
          <p14:tracePt t="27328" x="788988" y="4856163"/>
          <p14:tracePt t="27332" x="788988" y="4840288"/>
          <p14:tracePt t="27333" x="788988" y="4832350"/>
          <p14:tracePt t="27337" x="781050" y="4808538"/>
          <p14:tracePt t="27339" x="781050" y="4792663"/>
          <p14:tracePt t="27341" x="781050" y="4784725"/>
          <p14:tracePt t="27343" x="781050" y="4768850"/>
          <p14:tracePt t="27346" x="781050" y="4760913"/>
          <p14:tracePt t="27349" x="773113" y="4729163"/>
          <p14:tracePt t="27351" x="773113" y="4721225"/>
          <p14:tracePt t="27355" x="773113" y="4705350"/>
          <p14:tracePt t="27356" x="773113" y="4689475"/>
          <p14:tracePt t="27358" x="765175" y="4665663"/>
          <p14:tracePt t="27359" x="765175" y="4657725"/>
          <p14:tracePt t="27361" x="765175" y="4649788"/>
          <p14:tracePt t="27363" x="765175" y="4633913"/>
          <p14:tracePt t="27366" x="765175" y="4616450"/>
          <p14:tracePt t="27369" x="757238" y="4592638"/>
          <p14:tracePt t="27371" x="757238" y="4576763"/>
          <p14:tracePt t="27373" x="757238" y="4560888"/>
          <p14:tracePt t="27375" x="757238" y="4545013"/>
          <p14:tracePt t="27377" x="757238" y="4537075"/>
          <p14:tracePt t="27379" x="757238" y="4521200"/>
          <p14:tracePt t="27383" x="757238" y="4497388"/>
          <p14:tracePt t="27385" x="757238" y="4481513"/>
          <p14:tracePt t="27388" x="757238" y="4457700"/>
          <p14:tracePt t="27389" x="749300" y="4457700"/>
          <p14:tracePt t="27391" x="749300" y="4441825"/>
          <p14:tracePt t="27393" x="749300" y="4425950"/>
          <p14:tracePt t="27395" x="749300" y="4418013"/>
          <p14:tracePt t="27397" x="749300" y="4402138"/>
          <p14:tracePt t="27399" x="749300" y="4386263"/>
          <p14:tracePt t="27401" x="749300" y="4378325"/>
          <p14:tracePt t="27403" x="749300" y="4362450"/>
          <p14:tracePt t="27405" x="749300" y="4354513"/>
          <p14:tracePt t="27407" x="749300" y="4338638"/>
          <p14:tracePt t="27409" x="749300" y="4322763"/>
          <p14:tracePt t="27411" x="749300" y="4314825"/>
          <p14:tracePt t="27413" x="749300" y="4298950"/>
          <p14:tracePt t="27416" x="741363" y="4281488"/>
          <p14:tracePt t="27417" x="741363" y="4273550"/>
          <p14:tracePt t="27419" x="741363" y="4257675"/>
          <p14:tracePt t="27421" x="749300" y="4249738"/>
          <p14:tracePt t="27423" x="749300" y="4233863"/>
          <p14:tracePt t="27425" x="749300" y="4225925"/>
          <p14:tracePt t="27427" x="741363" y="4210050"/>
          <p14:tracePt t="27429" x="741363" y="4202113"/>
          <p14:tracePt t="27434" x="741363" y="4178300"/>
          <p14:tracePt t="27435" x="741363" y="4170363"/>
          <p14:tracePt t="27437" x="741363" y="4154488"/>
          <p14:tracePt t="27440" x="741363" y="4146550"/>
          <p14:tracePt t="27441" x="733425" y="4138613"/>
          <p14:tracePt t="27443" x="733425" y="4122738"/>
          <p14:tracePt t="27445" x="733425" y="4114800"/>
          <p14:tracePt t="27447" x="733425" y="4106863"/>
          <p14:tracePt t="27449" x="733425" y="4098925"/>
          <p14:tracePt t="27451" x="725488" y="4083050"/>
          <p14:tracePt t="27453" x="725488" y="4075113"/>
          <p14:tracePt t="27455" x="725488" y="4067175"/>
          <p14:tracePt t="27457" x="725488" y="4051300"/>
          <p14:tracePt t="27459" x="725488" y="4043363"/>
          <p14:tracePt t="27461" x="725488" y="4035425"/>
          <p14:tracePt t="27463" x="725488" y="4019550"/>
          <p14:tracePt t="27466" x="717550" y="4011613"/>
          <p14:tracePt t="27468" x="717550" y="4003675"/>
          <p14:tracePt t="27469" x="717550" y="3987800"/>
          <p14:tracePt t="27471" x="717550" y="3979863"/>
          <p14:tracePt t="27473" x="717550" y="3963988"/>
          <p14:tracePt t="27475" x="709613" y="3956050"/>
          <p14:tracePt t="27477" x="709613" y="3938588"/>
          <p14:tracePt t="27479" x="709613" y="3930650"/>
          <p14:tracePt t="27483" x="709613" y="3914775"/>
          <p14:tracePt t="27488" x="701675" y="3890963"/>
          <p14:tracePt t="27489" x="701675" y="3875088"/>
          <p14:tracePt t="27491" x="701675" y="3867150"/>
          <p14:tracePt t="27493" x="701675" y="3851275"/>
          <p14:tracePt t="27495" x="693738" y="3843338"/>
          <p14:tracePt t="27497" x="693738" y="3835400"/>
          <p14:tracePt t="27499" x="693738" y="3819525"/>
          <p14:tracePt t="27503" x="693738" y="3803650"/>
          <p14:tracePt t="27505" x="693738" y="3795713"/>
          <p14:tracePt t="27508" x="693738" y="3771900"/>
          <p14:tracePt t="27511" x="693738" y="3756025"/>
          <p14:tracePt t="27513" x="693738" y="3748088"/>
          <p14:tracePt t="27515" x="693738" y="3740150"/>
          <p14:tracePt t="27519" x="685800" y="3716338"/>
          <p14:tracePt t="27521" x="685800" y="3700463"/>
          <p14:tracePt t="27523" x="685800" y="3692525"/>
          <p14:tracePt t="27525" x="693738" y="3684588"/>
          <p14:tracePt t="27527" x="693738" y="3676650"/>
          <p14:tracePt t="27529" x="693738" y="3660775"/>
          <p14:tracePt t="27533" x="693738" y="3652838"/>
          <p14:tracePt t="27536" x="693738" y="3636963"/>
          <p14:tracePt t="27538" x="693738" y="3621088"/>
          <p14:tracePt t="27541" x="693738" y="3613150"/>
          <p14:tracePt t="27543" x="701675" y="3605213"/>
          <p14:tracePt t="27545" x="701675" y="3595688"/>
          <p14:tracePt t="27547" x="701675" y="3587750"/>
          <p14:tracePt t="27550" x="701675" y="3579813"/>
          <p14:tracePt t="27553" x="701675" y="3571875"/>
          <p14:tracePt t="27555" x="709613" y="3563938"/>
          <p14:tracePt t="27557" x="709613" y="3556000"/>
          <p14:tracePt t="27561" x="709613" y="3548063"/>
          <p14:tracePt t="27567" x="709613" y="3540125"/>
          <p14:tracePt t="27569" x="717550" y="3532188"/>
          <p14:tracePt t="27573" x="717550" y="3524250"/>
          <p14:tracePt t="27577" x="717550" y="3516313"/>
          <p14:tracePt t="27583" x="725488" y="3508375"/>
          <p14:tracePt t="27585" x="725488" y="3500438"/>
          <p14:tracePt t="27589" x="725488" y="3492500"/>
          <p14:tracePt t="27591" x="733425" y="3492500"/>
          <p14:tracePt t="27593" x="733425" y="3484563"/>
          <p14:tracePt t="27595" x="733425" y="3476625"/>
          <p14:tracePt t="27599" x="741363" y="3468688"/>
          <p14:tracePt t="27601" x="741363" y="3460750"/>
          <p14:tracePt t="27605" x="741363" y="3452813"/>
          <p14:tracePt t="27607" x="749300" y="3444875"/>
          <p14:tracePt t="27609" x="749300" y="3436938"/>
          <p14:tracePt t="27613" x="757238" y="3429000"/>
          <p14:tracePt t="27616" x="757238" y="3421063"/>
          <p14:tracePt t="27620" x="765175" y="3413125"/>
          <p14:tracePt t="27621" x="765175" y="3405188"/>
          <p14:tracePt t="27623" x="773113" y="3397250"/>
          <p14:tracePt t="27628" x="773113" y="3389313"/>
          <p14:tracePt t="27631" x="781050" y="3381375"/>
          <p14:tracePt t="27633" x="781050" y="3373438"/>
          <p14:tracePt t="27635" x="781050" y="3365500"/>
          <p14:tracePt t="27637" x="788988" y="3357563"/>
          <p14:tracePt t="27639" x="788988" y="3349625"/>
          <p14:tracePt t="27643" x="796925" y="3341688"/>
          <p14:tracePt t="27645" x="796925" y="3333750"/>
          <p14:tracePt t="27649" x="804863" y="3325813"/>
          <p14:tracePt t="27652" x="804863" y="3317875"/>
          <p14:tracePt t="27653" x="804863" y="3309938"/>
          <p14:tracePt t="27658" x="804863" y="3302000"/>
          <p14:tracePt t="27660" x="812800" y="3294063"/>
          <p14:tracePt t="27663" x="812800" y="3286125"/>
          <p14:tracePt t="27669" x="812800" y="3270250"/>
          <p14:tracePt t="27671" x="820738" y="3270250"/>
          <p14:tracePt t="27673" x="820738" y="3262313"/>
          <p14:tracePt t="27677" x="820738" y="3252788"/>
          <p14:tracePt t="27684" x="820738" y="3244850"/>
          <p14:tracePt t="27688" x="828675" y="3236913"/>
          <p14:tracePt t="27693" x="828675" y="3228975"/>
          <p14:tracePt t="27701" x="828675" y="3221038"/>
          <p14:tracePt t="27707" x="828675" y="3213100"/>
          <p14:tracePt t="27711" x="820738" y="3213100"/>
          <p14:tracePt t="27716" x="820738" y="3205163"/>
          <p14:tracePt t="27723" x="820738" y="3197225"/>
          <p14:tracePt t="27729" x="820738" y="3189288"/>
          <p14:tracePt t="27735" x="820738" y="3181350"/>
          <p14:tracePt t="27739" x="820738" y="3173413"/>
          <p14:tracePt t="27743" x="828675" y="3165475"/>
          <p14:tracePt t="27747" x="828675" y="3157538"/>
          <p14:tracePt t="27753" x="828675" y="3149600"/>
          <p14:tracePt t="27759" x="828675" y="3141663"/>
          <p14:tracePt t="27761" x="836613" y="3141663"/>
          <p14:tracePt t="27771" x="836613" y="3133725"/>
          <p14:tracePt t="30082" x="836613" y="3125788"/>
          <p14:tracePt t="30090" x="836613" y="3117850"/>
          <p14:tracePt t="30093" x="844550" y="3117850"/>
          <p14:tracePt t="30100" x="844550" y="3109913"/>
          <p14:tracePt t="30674" x="844550" y="3101975"/>
          <p14:tracePt t="30694" x="844550" y="3094038"/>
          <p14:tracePt t="30698" x="844550" y="3086100"/>
          <p14:tracePt t="30702" x="844550" y="3078163"/>
          <p14:tracePt t="30707" x="852488" y="3062288"/>
          <p14:tracePt t="30708" x="852488" y="3054350"/>
          <p14:tracePt t="30710" x="852488" y="3038475"/>
          <p14:tracePt t="30712" x="852488" y="3022600"/>
          <p14:tracePt t="30714" x="852488" y="3006725"/>
          <p14:tracePt t="30716" x="852488" y="2990850"/>
          <p14:tracePt t="30718" x="852488" y="2974975"/>
          <p14:tracePt t="30720" x="852488" y="2959100"/>
          <p14:tracePt t="30722" x="852488" y="2943225"/>
          <p14:tracePt t="30724" x="852488" y="2927350"/>
          <p14:tracePt t="30726" x="860425" y="2909888"/>
          <p14:tracePt t="30728" x="860425" y="2894013"/>
          <p14:tracePt t="30730" x="860425" y="2886075"/>
          <p14:tracePt t="30733" x="860425" y="2870200"/>
          <p14:tracePt t="30735" x="860425" y="2862263"/>
          <p14:tracePt t="30738" x="868363" y="2838450"/>
          <p14:tracePt t="30740" x="868363" y="2830513"/>
          <p14:tracePt t="30742" x="868363" y="2822575"/>
          <p14:tracePt t="30744" x="868363" y="2814638"/>
          <p14:tracePt t="30746" x="868363" y="2806700"/>
          <p14:tracePt t="30750" x="877888" y="2806700"/>
          <p14:tracePt t="30753" x="877888" y="2798763"/>
          <p14:tracePt t="30830" x="877888" y="2806700"/>
          <p14:tracePt t="30945" x="877888" y="2798763"/>
          <p14:tracePt t="30952" x="877888" y="2790825"/>
          <p14:tracePt t="30959" x="877888" y="2782888"/>
          <p14:tracePt t="31096" x="885825" y="2782888"/>
          <p14:tracePt t="31104" x="893763" y="2782888"/>
          <p14:tracePt t="31106" x="901700" y="2782888"/>
          <p14:tracePt t="31108" x="917575" y="2774950"/>
          <p14:tracePt t="31112" x="933450" y="2767013"/>
          <p14:tracePt t="31115" x="941388" y="2767013"/>
          <p14:tracePt t="31116" x="949325" y="2759075"/>
          <p14:tracePt t="31118" x="965200" y="2759075"/>
          <p14:tracePt t="31120" x="973138" y="2759075"/>
          <p14:tracePt t="31122" x="981075" y="2751138"/>
          <p14:tracePt t="31124" x="989013" y="2751138"/>
          <p14:tracePt t="31126" x="996950" y="2743200"/>
          <p14:tracePt t="31128" x="1004888" y="2743200"/>
          <p14:tracePt t="31130" x="1012825" y="2735263"/>
          <p14:tracePt t="31133" x="1020763" y="2735263"/>
          <p14:tracePt t="31134" x="1028700" y="2735263"/>
          <p14:tracePt t="31137" x="1036638" y="2727325"/>
          <p14:tracePt t="31138" x="1044575" y="2727325"/>
          <p14:tracePt t="31140" x="1052513" y="2727325"/>
          <p14:tracePt t="31142" x="1060450" y="2727325"/>
          <p14:tracePt t="31144" x="1060450" y="2719388"/>
          <p14:tracePt t="31146" x="1068388" y="2719388"/>
          <p14:tracePt t="31149" x="1076325" y="2719388"/>
          <p14:tracePt t="31152" x="1084263" y="2719388"/>
          <p14:tracePt t="31158" x="1092200" y="2719388"/>
          <p14:tracePt t="31198" x="1100138" y="2727325"/>
          <p14:tracePt t="31204" x="1100138" y="2735263"/>
          <p14:tracePt t="31208" x="1108075" y="2743200"/>
          <p14:tracePt t="31210" x="1108075" y="2751138"/>
          <p14:tracePt t="31212" x="1116013" y="2759075"/>
          <p14:tracePt t="31214" x="1116013" y="2767013"/>
          <p14:tracePt t="31216" x="1123950" y="2774950"/>
          <p14:tracePt t="31219" x="1123950" y="2782888"/>
          <p14:tracePt t="31221" x="1131888" y="2790825"/>
          <p14:tracePt t="31222" x="1139825" y="2798763"/>
          <p14:tracePt t="31224" x="1139825" y="2806700"/>
          <p14:tracePt t="31226" x="1147763" y="2822575"/>
          <p14:tracePt t="31228" x="1155700" y="2830513"/>
          <p14:tracePt t="31230" x="1163638" y="2846388"/>
          <p14:tracePt t="31234" x="1171575" y="2854325"/>
          <p14:tracePt t="31240" x="1187450" y="2894013"/>
          <p14:tracePt t="31241" x="1195388" y="2909888"/>
          <p14:tracePt t="31242" x="1203325" y="2919413"/>
          <p14:tracePt t="31244" x="1211263" y="2935288"/>
          <p14:tracePt t="31246" x="1211263" y="2951163"/>
          <p14:tracePt t="31250" x="1220788" y="2967038"/>
          <p14:tracePt t="31251" x="1228725" y="2982913"/>
          <p14:tracePt t="31255" x="1244600" y="3006725"/>
          <p14:tracePt t="31257" x="1252538" y="3022600"/>
          <p14:tracePt t="31258" x="1260475" y="3038475"/>
          <p14:tracePt t="31260" x="1260475" y="3054350"/>
          <p14:tracePt t="31262" x="1268413" y="3070225"/>
          <p14:tracePt t="31264" x="1276350" y="3086100"/>
          <p14:tracePt t="31266" x="1284288" y="3101975"/>
          <p14:tracePt t="31272" x="1300163" y="3133725"/>
          <p14:tracePt t="31275" x="1316038" y="3157538"/>
          <p14:tracePt t="31276" x="1323975" y="3173413"/>
          <p14:tracePt t="31278" x="1331913" y="3181350"/>
          <p14:tracePt t="31280" x="1331913" y="3197225"/>
          <p14:tracePt t="31283" x="1339850" y="3205163"/>
          <p14:tracePt t="31287" x="1355725" y="3228975"/>
          <p14:tracePt t="31291" x="1363663" y="3244850"/>
          <p14:tracePt t="31292" x="1371600" y="3252788"/>
          <p14:tracePt t="31294" x="1371600" y="3262313"/>
          <p14:tracePt t="31296" x="1379538" y="3270250"/>
          <p14:tracePt t="31300" x="1387475" y="3286125"/>
          <p14:tracePt t="31303" x="1387475" y="3294063"/>
          <p14:tracePt t="31306" x="1395413" y="3302000"/>
          <p14:tracePt t="31308" x="1395413" y="3309938"/>
          <p14:tracePt t="31310" x="1395413" y="3317875"/>
          <p14:tracePt t="31316" x="1403350" y="3317875"/>
          <p14:tracePt t="31318" x="1403350" y="3325813"/>
          <p14:tracePt t="31324" x="1403350" y="3333750"/>
          <p14:tracePt t="31412" x="1403350" y="3341688"/>
          <p14:tracePt t="31422" x="1403350" y="3349625"/>
          <p14:tracePt t="31424" x="1403350" y="3357563"/>
          <p14:tracePt t="31428" x="1403350" y="3365500"/>
          <p14:tracePt t="31430" x="1403350" y="3373438"/>
          <p14:tracePt t="31435" x="1403350" y="3381375"/>
          <p14:tracePt t="31436" x="1403350" y="3389313"/>
          <p14:tracePt t="31438" x="1403350" y="3397250"/>
          <p14:tracePt t="31442" x="1403350" y="3405188"/>
          <p14:tracePt t="31444" x="1403350" y="3413125"/>
          <p14:tracePt t="31446" x="1395413" y="3421063"/>
          <p14:tracePt t="31449" x="1395413" y="3429000"/>
          <p14:tracePt t="31451" x="1395413" y="3436938"/>
          <p14:tracePt t="31452" x="1395413" y="3444875"/>
          <p14:tracePt t="31454" x="1387475" y="3452813"/>
          <p14:tracePt t="31458" x="1387475" y="3460750"/>
          <p14:tracePt t="31460" x="1387475" y="3468688"/>
          <p14:tracePt t="31462" x="1387475" y="3476625"/>
          <p14:tracePt t="31466" x="1379538" y="3484563"/>
          <p14:tracePt t="31468" x="1379538" y="3492500"/>
          <p14:tracePt t="31472" x="1379538" y="3500438"/>
          <p14:tracePt t="31474" x="1379538" y="3508375"/>
          <p14:tracePt t="31478" x="1379538" y="3516313"/>
          <p14:tracePt t="31480" x="1379538" y="3524250"/>
          <p14:tracePt t="31483" x="1371600" y="3524250"/>
          <p14:tracePt t="31485" x="1371600" y="3532188"/>
          <p14:tracePt t="31488" x="1371600" y="3540125"/>
          <p14:tracePt t="31490" x="1371600" y="3548063"/>
          <p14:tracePt t="31494" x="1371600" y="3556000"/>
          <p14:tracePt t="31500" x="1363663" y="3563938"/>
          <p14:tracePt t="31503" x="1363663" y="3571875"/>
          <p14:tracePt t="31508" x="1363663" y="3579813"/>
          <p14:tracePt t="31514" x="1363663" y="3587750"/>
          <p14:tracePt t="31516" x="1355725" y="3587750"/>
          <p14:tracePt t="31520" x="1355725" y="3595688"/>
          <p14:tracePt t="31530" x="1347788" y="3605213"/>
          <p14:tracePt t="31544" x="1347788" y="3613150"/>
          <p14:tracePt t="31546" x="1339850" y="3613150"/>
          <p14:tracePt t="31610" x="1339850" y="3605213"/>
          <p14:tracePt t="31626" x="1331913" y="3605213"/>
          <p14:tracePt t="31630" x="1331913" y="3595688"/>
          <p14:tracePt t="31634" x="1331913" y="3587750"/>
          <p14:tracePt t="31638" x="1331913" y="3579813"/>
          <p14:tracePt t="31642" x="1323975" y="3571875"/>
          <p14:tracePt t="31644" x="1323975" y="3563938"/>
          <p14:tracePt t="31650" x="1323975" y="3548063"/>
          <p14:tracePt t="31652" x="1316038" y="3548063"/>
          <p14:tracePt t="31654" x="1316038" y="3540125"/>
          <p14:tracePt t="31656" x="1316038" y="3532188"/>
          <p14:tracePt t="31658" x="1316038" y="3524250"/>
          <p14:tracePt t="31660" x="1316038" y="3516313"/>
          <p14:tracePt t="31662" x="1316038" y="3508375"/>
          <p14:tracePt t="31664" x="1308100" y="3508375"/>
          <p14:tracePt t="31666" x="1308100" y="3500438"/>
          <p14:tracePt t="31669" x="1308100" y="3492500"/>
          <p14:tracePt t="31670" x="1308100" y="3484563"/>
          <p14:tracePt t="31672" x="1308100" y="3476625"/>
          <p14:tracePt t="31675" x="1308100" y="3468688"/>
          <p14:tracePt t="31676" x="1308100" y="3460750"/>
          <p14:tracePt t="31678" x="1308100" y="3444875"/>
          <p14:tracePt t="31680" x="1308100" y="3436938"/>
          <p14:tracePt t="31683" x="1308100" y="3429000"/>
          <p14:tracePt t="31685" x="1308100" y="3421063"/>
          <p14:tracePt t="31688" x="1308100" y="3413125"/>
          <p14:tracePt t="31690" x="1308100" y="3405188"/>
          <p14:tracePt t="31692" x="1308100" y="3397250"/>
          <p14:tracePt t="31694" x="1308100" y="3389313"/>
          <p14:tracePt t="31696" x="1308100" y="3381375"/>
          <p14:tracePt t="31699" x="1308100" y="3373438"/>
          <p14:tracePt t="31701" x="1308100" y="3365500"/>
          <p14:tracePt t="31705" x="1308100" y="3357563"/>
          <p14:tracePt t="31706" x="1308100" y="3349625"/>
          <p14:tracePt t="31710" x="1308100" y="3341688"/>
          <p14:tracePt t="31714" x="1316038" y="3333750"/>
          <p14:tracePt t="31718" x="1316038" y="3325813"/>
          <p14:tracePt t="31722" x="1316038" y="3317875"/>
          <p14:tracePt t="31728" x="1323975" y="3309938"/>
          <p14:tracePt t="31738" x="1331913" y="3302000"/>
          <p14:tracePt t="31751" x="1339850" y="3302000"/>
          <p14:tracePt t="31764" x="1347788" y="3302000"/>
          <p14:tracePt t="31774" x="1355725" y="3302000"/>
          <p14:tracePt t="31786" x="1363663" y="3302000"/>
          <p14:tracePt t="31802" x="1371600" y="3309938"/>
          <p14:tracePt t="31858" x="1371600" y="3317875"/>
          <p14:tracePt t="31882" x="1379538" y="3317875"/>
          <p14:tracePt t="31974" x="1379538" y="3325813"/>
          <p14:tracePt t="32009" x="1387475" y="3325813"/>
          <p14:tracePt t="32016" x="1395413" y="3333750"/>
          <p14:tracePt t="32021" x="1403350" y="3333750"/>
          <p14:tracePt t="32024" x="1411288" y="3333750"/>
          <p14:tracePt t="32028" x="1411288" y="3341688"/>
          <p14:tracePt t="32030" x="1419225" y="3341688"/>
          <p14:tracePt t="32038" x="1427163" y="3341688"/>
          <p14:tracePt t="32048" x="1427163" y="3349625"/>
          <p14:tracePt t="32071" x="1427163" y="3341688"/>
          <p14:tracePt t="32379" x="1427163" y="3349625"/>
          <p14:tracePt t="32388" x="1435100" y="3349625"/>
          <p14:tracePt t="32392" x="1435100" y="3357563"/>
          <p14:tracePt t="32396" x="1443038" y="3365500"/>
          <p14:tracePt t="32402" x="1443038" y="3373438"/>
          <p14:tracePt t="32406" x="1450975" y="3381375"/>
          <p14:tracePt t="32412" x="1450975" y="3389313"/>
          <p14:tracePt t="32420" x="1458913" y="3397250"/>
          <p14:tracePt t="32424" x="1458913" y="3405188"/>
          <p14:tracePt t="32430" x="1458913" y="3413125"/>
          <p14:tracePt t="32434" x="1458913" y="3421063"/>
          <p14:tracePt t="32436" x="1466850" y="3429000"/>
          <p14:tracePt t="32438" x="1466850" y="3436938"/>
          <p14:tracePt t="32442" x="1474788" y="3444875"/>
          <p14:tracePt t="32444" x="1474788" y="3452813"/>
          <p14:tracePt t="32446" x="1474788" y="3460750"/>
          <p14:tracePt t="32450" x="1482725" y="3468688"/>
          <p14:tracePt t="32452" x="1482725" y="3476625"/>
          <p14:tracePt t="32456" x="1490663" y="3492500"/>
          <p14:tracePt t="32458" x="1490663" y="3500438"/>
          <p14:tracePt t="32460" x="1490663" y="3508375"/>
          <p14:tracePt t="32462" x="1498600" y="3516313"/>
          <p14:tracePt t="32464" x="1498600" y="3524250"/>
          <p14:tracePt t="32469" x="1498600" y="3532188"/>
          <p14:tracePt t="32472" x="1506538" y="3540125"/>
          <p14:tracePt t="32476" x="1506538" y="3548063"/>
          <p14:tracePt t="32480" x="1514475" y="3556000"/>
          <p14:tracePt t="32486" x="1514475" y="3563938"/>
          <p14:tracePt t="32492" x="1514475" y="3571875"/>
          <p14:tracePt t="32494" x="1522413" y="3571875"/>
          <p14:tracePt t="32499" x="1522413" y="3579813"/>
          <p14:tracePt t="32506" x="1522413" y="3587750"/>
          <p14:tracePt t="32512" x="1530350" y="3587750"/>
          <p14:tracePt t="32516" x="1530350" y="3595688"/>
          <p14:tracePt t="32860" x="1538288" y="3595688"/>
          <p14:tracePt t="32864" x="1538288" y="3587750"/>
          <p14:tracePt t="32872" x="1546225" y="3587750"/>
          <p14:tracePt t="33132" x="1554163" y="3595688"/>
          <p14:tracePt t="33136" x="1562100" y="3605213"/>
          <p14:tracePt t="33139" x="1571625" y="3613150"/>
          <p14:tracePt t="33141" x="1571625" y="3621088"/>
          <p14:tracePt t="33144" x="1587500" y="3636963"/>
          <p14:tracePt t="33146" x="1595438" y="3644900"/>
          <p14:tracePt t="33150" x="1603375" y="3660775"/>
          <p14:tracePt t="33152" x="1611313" y="3668713"/>
          <p14:tracePt t="33154" x="1611313" y="3676650"/>
          <p14:tracePt t="33156" x="1619250" y="3684588"/>
          <p14:tracePt t="33158" x="1619250" y="3692525"/>
          <p14:tracePt t="33160" x="1627188" y="3700463"/>
          <p14:tracePt t="33162" x="1627188" y="3708400"/>
          <p14:tracePt t="33164" x="1627188" y="3716338"/>
          <p14:tracePt t="33166" x="1635125" y="3716338"/>
          <p14:tracePt t="33168" x="1635125" y="3724275"/>
          <p14:tracePt t="33171" x="1635125" y="3732213"/>
          <p14:tracePt t="33172" x="1635125" y="3740150"/>
          <p14:tracePt t="33174" x="1643063" y="3748088"/>
          <p14:tracePt t="33176" x="1643063" y="3756025"/>
          <p14:tracePt t="33178" x="1643063" y="3763963"/>
          <p14:tracePt t="33183" x="1651000" y="3771900"/>
          <p14:tracePt t="33185" x="1651000" y="3779838"/>
          <p14:tracePt t="33187" x="1651000" y="3787775"/>
          <p14:tracePt t="33189" x="1651000" y="3795713"/>
          <p14:tracePt t="33190" x="1658938" y="3803650"/>
          <p14:tracePt t="33192" x="1658938" y="3811588"/>
          <p14:tracePt t="33194" x="1658938" y="3819525"/>
          <p14:tracePt t="33196" x="1666875" y="3827463"/>
          <p14:tracePt t="33200" x="1674813" y="3843338"/>
          <p14:tracePt t="33202" x="1674813" y="3859213"/>
          <p14:tracePt t="33204" x="1682750" y="3867150"/>
          <p14:tracePt t="33206" x="1690688" y="3883025"/>
          <p14:tracePt t="33208" x="1698625" y="3898900"/>
          <p14:tracePt t="33210" x="1698625" y="3914775"/>
          <p14:tracePt t="33212" x="1706563" y="3930650"/>
          <p14:tracePt t="33214" x="1714500" y="3948113"/>
          <p14:tracePt t="33216" x="1722438" y="3963988"/>
          <p14:tracePt t="33218" x="1730375" y="3979863"/>
          <p14:tracePt t="33224" x="1762125" y="4035425"/>
          <p14:tracePt t="33226" x="1770063" y="4051300"/>
          <p14:tracePt t="33228" x="1778000" y="4075113"/>
          <p14:tracePt t="33230" x="1785938" y="4090988"/>
          <p14:tracePt t="33233" x="1793875" y="4106863"/>
          <p14:tracePt t="33234" x="1801813" y="4130675"/>
          <p14:tracePt t="33237" x="1809750" y="4146550"/>
          <p14:tracePt t="33240" x="1825625" y="4186238"/>
          <p14:tracePt t="33242" x="1825625" y="4202113"/>
          <p14:tracePt t="33244" x="1833563" y="4217988"/>
          <p14:tracePt t="33246" x="1841500" y="4241800"/>
          <p14:tracePt t="33249" x="1849438" y="4257675"/>
          <p14:tracePt t="33250" x="1857375" y="4273550"/>
          <p14:tracePt t="33256" x="1873250" y="4314825"/>
          <p14:tracePt t="33258" x="1889125" y="4346575"/>
          <p14:tracePt t="33260" x="1897063" y="4362450"/>
          <p14:tracePt t="33262" x="1905000" y="4378325"/>
          <p14:tracePt t="33264" x="1905000" y="4402138"/>
          <p14:tracePt t="33266" x="1912938" y="4418013"/>
          <p14:tracePt t="33269" x="1922463" y="4433888"/>
          <p14:tracePt t="33273" x="1938338" y="4465638"/>
          <p14:tracePt t="33275" x="1946275" y="4481513"/>
          <p14:tracePt t="33276" x="1954213" y="4489450"/>
          <p14:tracePt t="33278" x="1954213" y="4505325"/>
          <p14:tracePt t="33280" x="1962150" y="4521200"/>
          <p14:tracePt t="33283" x="1970088" y="4537075"/>
          <p14:tracePt t="33287" x="1985963" y="4560888"/>
          <p14:tracePt t="33291" x="1993900" y="4592638"/>
          <p14:tracePt t="33292" x="2001838" y="4600575"/>
          <p14:tracePt t="33294" x="2001838" y="4616450"/>
          <p14:tracePt t="33296" x="2009775" y="4624388"/>
          <p14:tracePt t="33299" x="2017713" y="4641850"/>
          <p14:tracePt t="33301" x="2025650" y="4649788"/>
          <p14:tracePt t="33304" x="2033588" y="4673600"/>
          <p14:tracePt t="33306" x="2041525" y="4681538"/>
          <p14:tracePt t="33308" x="2049463" y="4697413"/>
          <p14:tracePt t="33310" x="2057400" y="4705350"/>
          <p14:tracePt t="33312" x="2065338" y="4713288"/>
          <p14:tracePt t="33314" x="2065338" y="4721225"/>
          <p14:tracePt t="33317" x="2073275" y="4729163"/>
          <p14:tracePt t="33318" x="2081213" y="4745038"/>
          <p14:tracePt t="33320" x="2089150" y="4752975"/>
          <p14:tracePt t="33324" x="2097088" y="4776788"/>
          <p14:tracePt t="33326" x="2097088" y="4784725"/>
          <p14:tracePt t="33328" x="2105025" y="4792663"/>
          <p14:tracePt t="33330" x="2112963" y="4800600"/>
          <p14:tracePt t="33332" x="2112963" y="4808538"/>
          <p14:tracePt t="33334" x="2120900" y="4816475"/>
          <p14:tracePt t="33338" x="2128838" y="4832350"/>
          <p14:tracePt t="33340" x="2136775" y="4840288"/>
          <p14:tracePt t="33342" x="2136775" y="4848225"/>
          <p14:tracePt t="33344" x="2144713" y="4856163"/>
          <p14:tracePt t="33347" x="2144713" y="4864100"/>
          <p14:tracePt t="33349" x="2152650" y="4872038"/>
          <p14:tracePt t="33350" x="2152650" y="4879975"/>
          <p14:tracePt t="33354" x="2160588" y="4895850"/>
          <p14:tracePt t="33356" x="2168525" y="4895850"/>
          <p14:tracePt t="33358" x="2168525" y="4903788"/>
          <p14:tracePt t="33360" x="2168525" y="4911725"/>
          <p14:tracePt t="33362" x="2176463" y="4919663"/>
          <p14:tracePt t="33365" x="2176463" y="4927600"/>
          <p14:tracePt t="33368" x="2184400" y="4935538"/>
          <p14:tracePt t="33371" x="2184400" y="4943475"/>
          <p14:tracePt t="33372" x="2184400" y="4951413"/>
          <p14:tracePt t="33374" x="2184400" y="4959350"/>
          <p14:tracePt t="33376" x="2192338" y="4967288"/>
          <p14:tracePt t="33380" x="2192338" y="4976813"/>
          <p14:tracePt t="33383" x="2192338" y="4984750"/>
          <p14:tracePt t="33385" x="2192338" y="4992688"/>
          <p14:tracePt t="33388" x="2200275" y="5000625"/>
          <p14:tracePt t="33390" x="2200275" y="5008563"/>
          <p14:tracePt t="33392" x="2200275" y="5016500"/>
          <p14:tracePt t="33396" x="2200275" y="5024438"/>
          <p14:tracePt t="33401" x="2200275" y="5032375"/>
          <p14:tracePt t="33404" x="2200275" y="5040313"/>
          <p14:tracePt t="33410" x="2200275" y="5048250"/>
          <p14:tracePt t="33416" x="2200275" y="5056188"/>
          <p14:tracePt t="33420" x="2192338" y="5056188"/>
          <p14:tracePt t="33424" x="2192338" y="5064125"/>
          <p14:tracePt t="33430" x="2192338" y="5072063"/>
          <p14:tracePt t="33434" x="2184400" y="5072063"/>
          <p14:tracePt t="33439" x="2184400" y="5080000"/>
          <p14:tracePt t="33444" x="2184400" y="5087938"/>
          <p14:tracePt t="33449" x="2176463" y="5087938"/>
          <p14:tracePt t="33452" x="2176463" y="5095875"/>
          <p14:tracePt t="33461" x="2176463" y="5103813"/>
          <p14:tracePt t="33464" x="2168525" y="5103813"/>
          <p14:tracePt t="33468" x="2168525" y="5111750"/>
          <p14:tracePt t="33474" x="2160588" y="5119688"/>
          <p14:tracePt t="33478" x="2160588" y="5127625"/>
          <p14:tracePt t="33482" x="2152650" y="5127625"/>
          <p14:tracePt t="33484" x="2152650" y="5135563"/>
          <p14:tracePt t="33490" x="2144713" y="5143500"/>
          <p14:tracePt t="33496" x="2144713" y="5151438"/>
          <p14:tracePt t="33499" x="2136775" y="5151438"/>
          <p14:tracePt t="33502" x="2136775" y="5159375"/>
          <p14:tracePt t="33506" x="2128838" y="5159375"/>
          <p14:tracePt t="33510" x="2128838" y="5167313"/>
          <p14:tracePt t="33514" x="2120900" y="5167313"/>
          <p14:tracePt t="33520" x="2112963" y="5175250"/>
          <p14:tracePt t="33526" x="2105025" y="5175250"/>
          <p14:tracePt t="33528" x="2105025" y="5183188"/>
          <p14:tracePt t="33535" x="2097088" y="5183188"/>
          <p14:tracePt t="33538" x="2097088" y="5191125"/>
          <p14:tracePt t="33540" x="2089150" y="5191125"/>
          <p14:tracePt t="33546" x="2081213" y="5191125"/>
          <p14:tracePt t="33550" x="2081213" y="5199063"/>
          <p14:tracePt t="33552" x="2073275" y="5199063"/>
          <p14:tracePt t="33556" x="2065338" y="5199063"/>
          <p14:tracePt t="33562" x="2057400" y="5207000"/>
          <p14:tracePt t="33567" x="2049463" y="5207000"/>
          <p14:tracePt t="33572" x="2041525" y="5207000"/>
          <p14:tracePt t="33576" x="2033588" y="5207000"/>
          <p14:tracePt t="33578" x="2033588" y="5214938"/>
          <p14:tracePt t="33583" x="2025650" y="5214938"/>
          <p14:tracePt t="33586" x="2017713" y="5214938"/>
          <p14:tracePt t="33590" x="2009775" y="5214938"/>
          <p14:tracePt t="33594" x="2001838" y="5214938"/>
          <p14:tracePt t="33599" x="1993900" y="5214938"/>
          <p14:tracePt t="33601" x="1993900" y="5222875"/>
          <p14:tracePt t="33604" x="1985963" y="5222875"/>
          <p14:tracePt t="33608" x="1978025" y="5222875"/>
          <p14:tracePt t="33612" x="1970088" y="5222875"/>
          <p14:tracePt t="33616" x="1962150" y="5222875"/>
          <p14:tracePt t="33618" x="1954213" y="5222875"/>
          <p14:tracePt t="33622" x="1946275" y="5222875"/>
          <p14:tracePt t="33626" x="1938338" y="5230813"/>
          <p14:tracePt t="33630" x="1930400" y="5230813"/>
          <p14:tracePt t="33633" x="1922463" y="5230813"/>
          <p14:tracePt t="33636" x="1912938" y="5230813"/>
          <p14:tracePt t="33643" x="1905000" y="5222875"/>
          <p14:tracePt t="33646" x="1897063" y="5222875"/>
          <p14:tracePt t="33650" x="1889125" y="5222875"/>
          <p14:tracePt t="33654" x="1881188" y="5222875"/>
          <p14:tracePt t="33660" x="1873250" y="5222875"/>
          <p14:tracePt t="33666" x="1865313" y="5222875"/>
          <p14:tracePt t="33670" x="1865313" y="5214938"/>
          <p14:tracePt t="33672" x="1857375" y="5214938"/>
          <p14:tracePt t="33683" x="1849438" y="5214938"/>
          <p14:tracePt t="33758" x="1841500" y="5214938"/>
          <p14:tracePt t="33761" x="1841500" y="5222875"/>
          <p14:tracePt t="33768" x="1833563" y="5222875"/>
          <p14:tracePt t="33770" x="1833563" y="5230813"/>
          <p14:tracePt t="33774" x="1825625" y="5230813"/>
          <p14:tracePt t="33778" x="1825625" y="5238750"/>
          <p14:tracePt t="33783" x="1817688" y="5238750"/>
          <p14:tracePt t="33794" x="1809750" y="5238750"/>
          <p14:tracePt t="33796" x="1809750" y="5246688"/>
          <p14:tracePt t="33872" x="1809750" y="5238750"/>
          <p14:tracePt t="33956" x="1809750" y="5246688"/>
          <p14:tracePt t="33967" x="1809750" y="5238750"/>
          <p14:tracePt t="33972" x="1817688" y="5238750"/>
          <p14:tracePt t="33973" x="1817688" y="5230813"/>
          <p14:tracePt t="33976" x="1817688" y="5222875"/>
          <p14:tracePt t="33980" x="1825625" y="5222875"/>
          <p14:tracePt t="33983" x="1825625" y="5214938"/>
          <p14:tracePt t="33988" x="1825625" y="5207000"/>
          <p14:tracePt t="33992" x="1833563" y="5199063"/>
          <p14:tracePt t="33999" x="1833563" y="5191125"/>
          <p14:tracePt t="34003" x="1841500" y="5183188"/>
          <p14:tracePt t="34006" x="1841500" y="5175250"/>
          <p14:tracePt t="34012" x="1841500" y="5167313"/>
          <p14:tracePt t="34014" x="1849438" y="5167313"/>
          <p14:tracePt t="34019" x="1849438" y="5159375"/>
          <p14:tracePt t="34022" x="1849438" y="5151438"/>
          <p14:tracePt t="34026" x="1857375" y="5151438"/>
          <p14:tracePt t="34028" x="1857375" y="5143500"/>
          <p14:tracePt t="34035" x="1857375" y="5135563"/>
          <p14:tracePt t="34036" x="1865313" y="5135563"/>
          <p14:tracePt t="34040" x="1865313" y="5127625"/>
          <p14:tracePt t="34050" x="1873250" y="5119688"/>
          <p14:tracePt t="34058" x="1873250" y="5111750"/>
          <p14:tracePt t="34062" x="1881188" y="5111750"/>
          <p14:tracePt t="34070" x="1881188" y="5103813"/>
          <p14:tracePt t="34084" x="1889125" y="5103813"/>
          <p14:tracePt t="34213" x="1897063" y="5103813"/>
          <p14:tracePt t="34712" x="1897063" y="5095875"/>
          <p14:tracePt t="34724" x="1889125" y="5087938"/>
          <p14:tracePt t="34728" x="1889125" y="5080000"/>
          <p14:tracePt t="34734" x="1889125" y="5072063"/>
          <p14:tracePt t="34740" x="1889125" y="5064125"/>
          <p14:tracePt t="34756" x="1889125" y="5056188"/>
          <p14:tracePt t="34772" x="1881188" y="5056188"/>
          <p14:tracePt t="34774" x="1881188" y="5048250"/>
          <p14:tracePt t="34806" x="1881188" y="5040313"/>
          <p14:tracePt t="34826" x="1881188" y="5032375"/>
          <p14:tracePt t="34834" x="1881188" y="5024438"/>
          <p14:tracePt t="34842" x="1881188" y="5016500"/>
          <p14:tracePt t="34851" x="1881188" y="5008563"/>
          <p14:tracePt t="34854" x="1881188" y="5000625"/>
          <p14:tracePt t="34858" x="1881188" y="4992688"/>
          <p14:tracePt t="34864" x="1881188" y="4984750"/>
          <p14:tracePt t="34868" x="1881188" y="4976813"/>
          <p14:tracePt t="34872" x="1881188" y="4967288"/>
          <p14:tracePt t="34876" x="1881188" y="4959350"/>
          <p14:tracePt t="34878" x="1881188" y="4951413"/>
          <p14:tracePt t="34883" x="1881188" y="4943475"/>
          <p14:tracePt t="34886" x="1881188" y="4935538"/>
          <p14:tracePt t="34890" x="1881188" y="4927600"/>
          <p14:tracePt t="34896" x="1873250" y="4919663"/>
          <p14:tracePt t="34902" x="1873250" y="4911725"/>
          <p14:tracePt t="34908" x="1873250" y="4903788"/>
          <p14:tracePt t="34918" x="1873250" y="4895850"/>
          <p14:tracePt t="34930" x="1873250" y="4887913"/>
          <p14:tracePt t="35216" x="1873250" y="4879975"/>
          <p14:tracePt t="35222" x="1865313" y="4872038"/>
          <p14:tracePt t="35230" x="1865313" y="4864100"/>
          <p14:tracePt t="35234" x="1857375" y="4864100"/>
          <p14:tracePt t="35250" x="1857375" y="4856163"/>
          <p14:tracePt t="35276" x="1849438" y="4856163"/>
          <p14:tracePt t="35384" x="1841500" y="4856163"/>
          <p14:tracePt t="35390" x="1833563" y="4864100"/>
          <p14:tracePt t="35396" x="1825625" y="4864100"/>
          <p14:tracePt t="35399" x="1825625" y="4872038"/>
          <p14:tracePt t="35402" x="1817688" y="4872038"/>
          <p14:tracePt t="35404" x="1817688" y="4879975"/>
          <p14:tracePt t="35406" x="1809750" y="4879975"/>
          <p14:tracePt t="35408" x="1809750" y="4887913"/>
          <p14:tracePt t="35412" x="1801813" y="4887913"/>
          <p14:tracePt t="35414" x="1801813" y="4895850"/>
          <p14:tracePt t="35419" x="1793875" y="4895850"/>
          <p14:tracePt t="35420" x="1793875" y="4903788"/>
          <p14:tracePt t="35426" x="1785938" y="4903788"/>
          <p14:tracePt t="35428" x="1785938" y="4911725"/>
          <p14:tracePt t="35436" x="1778000" y="4911725"/>
          <p14:tracePt t="35438" x="1778000" y="4919663"/>
          <p14:tracePt t="35462" x="1770063" y="4919663"/>
          <p14:tracePt t="35475" x="1778000" y="4919663"/>
          <p14:tracePt t="35534" x="1770063" y="4919663"/>
          <p14:tracePt t="35566" x="1770063" y="4911725"/>
          <p14:tracePt t="35576" x="1778000" y="4911725"/>
          <p14:tracePt t="35580" x="1778000" y="4903788"/>
          <p14:tracePt t="35586" x="1778000" y="4895850"/>
          <p14:tracePt t="35590" x="1778000" y="4887913"/>
          <p14:tracePt t="35596" x="1778000" y="4879975"/>
          <p14:tracePt t="35602" x="1778000" y="4872038"/>
          <p14:tracePt t="35606" x="1785938" y="4872038"/>
          <p14:tracePt t="35608" x="1785938" y="4864100"/>
          <p14:tracePt t="35618" x="1785938" y="4856163"/>
          <p14:tracePt t="35638" x="1793875" y="4856163"/>
          <p14:tracePt t="35672" x="1785938" y="4856163"/>
          <p14:tracePt t="35684" x="1785938" y="4848225"/>
          <p14:tracePt t="35853" x="1785938" y="4840288"/>
          <p14:tracePt t="35860" x="1785938" y="4832350"/>
          <p14:tracePt t="35868" x="1785938" y="4824413"/>
          <p14:tracePt t="35874" x="1785938" y="4816475"/>
          <p14:tracePt t="35883" x="1785938" y="4808538"/>
          <p14:tracePt t="35890" x="1785938" y="4800600"/>
          <p14:tracePt t="35896" x="1785938" y="4792663"/>
          <p14:tracePt t="35902" x="1785938" y="4784725"/>
          <p14:tracePt t="35906" x="1785938" y="4776788"/>
          <p14:tracePt t="35908" x="1785938" y="4768850"/>
          <p14:tracePt t="35912" x="1785938" y="4760913"/>
          <p14:tracePt t="35916" x="1785938" y="4752975"/>
          <p14:tracePt t="35918" x="1785938" y="4745038"/>
          <p14:tracePt t="35922" x="1785938" y="4737100"/>
          <p14:tracePt t="35924" x="1793875" y="4729163"/>
          <p14:tracePt t="35926" x="1793875" y="4721225"/>
          <p14:tracePt t="35928" x="1793875" y="4713288"/>
          <p14:tracePt t="35930" x="1793875" y="4705350"/>
          <p14:tracePt t="35934" x="1793875" y="4697413"/>
          <p14:tracePt t="35936" x="1793875" y="4689475"/>
          <p14:tracePt t="35938" x="1793875" y="4681538"/>
          <p14:tracePt t="35941" x="1793875" y="4673600"/>
          <p14:tracePt t="35942" x="1785938" y="4665663"/>
          <p14:tracePt t="35944" x="1785938" y="4657725"/>
          <p14:tracePt t="35946" x="1785938" y="4649788"/>
          <p14:tracePt t="35951" x="1785938" y="4641850"/>
          <p14:tracePt t="35968" x="1770063" y="4592638"/>
          <p14:tracePt t="35971" x="1770063" y="4584700"/>
          <p14:tracePt t="35972" x="1762125" y="4576763"/>
          <p14:tracePt t="35976" x="1762125" y="4568825"/>
          <p14:tracePt t="35978" x="1762125" y="4560888"/>
          <p14:tracePt t="35982" x="1754188" y="4552950"/>
          <p14:tracePt t="35985" x="1754188" y="4545013"/>
          <p14:tracePt t="35988" x="1754188" y="4537075"/>
          <p14:tracePt t="35992" x="1746250" y="4529138"/>
          <p14:tracePt t="35996" x="1746250" y="4521200"/>
          <p14:tracePt t="36002" x="1746250" y="4513263"/>
          <p14:tracePt t="36008" x="1738313" y="4505325"/>
          <p14:tracePt t="36014" x="1738313" y="4497388"/>
          <p14:tracePt t="36026" x="1738313" y="4489450"/>
          <p14:tracePt t="36096" x="1730375" y="4489450"/>
          <p14:tracePt t="36100" x="1730375" y="4497388"/>
          <p14:tracePt t="36108" x="1722438" y="4497388"/>
          <p14:tracePt t="36117" x="1714500" y="4505325"/>
          <p14:tracePt t="36122" x="1706563" y="4505325"/>
          <p14:tracePt t="36127" x="1698625" y="4505325"/>
          <p14:tracePt t="36130" x="1698625" y="4513263"/>
          <p14:tracePt t="36132" x="1690688" y="4513263"/>
          <p14:tracePt t="36138" x="1682750" y="4513263"/>
          <p14:tracePt t="36144" x="1674813" y="4513263"/>
          <p14:tracePt t="36149" x="1666875" y="4513263"/>
          <p14:tracePt t="36154" x="1658938" y="4513263"/>
          <p14:tracePt t="36158" x="1651000" y="4513263"/>
          <p14:tracePt t="36162" x="1643063" y="4513263"/>
          <p14:tracePt t="36167" x="1635125" y="4513263"/>
          <p14:tracePt t="36170" x="1627188" y="4513263"/>
          <p14:tracePt t="36174" x="1619250" y="4513263"/>
          <p14:tracePt t="36178" x="1611313" y="4513263"/>
          <p14:tracePt t="36183" x="1603375" y="4513263"/>
          <p14:tracePt t="36186" x="1595438" y="4513263"/>
          <p14:tracePt t="36190" x="1587500" y="4513263"/>
          <p14:tracePt t="36192" x="1587500" y="4505325"/>
          <p14:tracePt t="36194" x="1579563" y="4505325"/>
          <p14:tracePt t="36196" x="1571625" y="4505325"/>
          <p14:tracePt t="36200" x="1562100" y="4505325"/>
          <p14:tracePt t="36206" x="1554163" y="4505325"/>
          <p14:tracePt t="36210" x="1546225" y="4505325"/>
          <p14:tracePt t="36216" x="1538288" y="4505325"/>
          <p14:tracePt t="36222" x="1530350" y="4497388"/>
          <p14:tracePt t="36226" x="1530350" y="4505325"/>
          <p14:tracePt t="36234" x="1522413" y="4505325"/>
          <p14:tracePt t="36498" x="1522413" y="4497388"/>
          <p14:tracePt t="36503" x="1514475" y="4489450"/>
          <p14:tracePt t="36504" x="1514475" y="4481513"/>
          <p14:tracePt t="36506" x="1514475" y="4473575"/>
          <p14:tracePt t="36508" x="1514475" y="4465638"/>
          <p14:tracePt t="36510" x="1514475" y="4457700"/>
          <p14:tracePt t="36512" x="1506538" y="4441825"/>
          <p14:tracePt t="36514" x="1506538" y="4433888"/>
          <p14:tracePt t="36517" x="1506538" y="4425950"/>
          <p14:tracePt t="36521" x="1506538" y="4402138"/>
          <p14:tracePt t="36522" x="1506538" y="4394200"/>
          <p14:tracePt t="36524" x="1498600" y="4386263"/>
          <p14:tracePt t="36526" x="1498600" y="4370388"/>
          <p14:tracePt t="36528" x="1498600" y="4354513"/>
          <p14:tracePt t="36530" x="1498600" y="4346575"/>
          <p14:tracePt t="36533" x="1498600" y="4330700"/>
          <p14:tracePt t="36537" x="1498600" y="4298950"/>
          <p14:tracePt t="36538" x="1498600" y="4281488"/>
          <p14:tracePt t="36540" x="1498600" y="4265613"/>
          <p14:tracePt t="36541" x="1498600" y="4249738"/>
          <p14:tracePt t="36543" x="1498600" y="4233863"/>
          <p14:tracePt t="36545" x="1490663" y="4217988"/>
          <p14:tracePt t="36548" x="1490663" y="4194175"/>
          <p14:tracePt t="36549" x="1490663" y="4178300"/>
          <p14:tracePt t="36551" x="1490663" y="4162425"/>
          <p14:tracePt t="36553" x="1490663" y="4138613"/>
          <p14:tracePt t="36555" x="1490663" y="4114800"/>
          <p14:tracePt t="36557" x="1490663" y="4098925"/>
          <p14:tracePt t="36559" x="1490663" y="4075113"/>
          <p14:tracePt t="36561" x="1490663" y="4051300"/>
          <p14:tracePt t="36563" x="1490663" y="4027488"/>
          <p14:tracePt t="36566" x="1490663" y="4003675"/>
          <p14:tracePt t="36567" x="1490663" y="3979863"/>
          <p14:tracePt t="36569" x="1490663" y="3963988"/>
          <p14:tracePt t="36571" x="1490663" y="3938588"/>
          <p14:tracePt t="36573" x="1490663" y="3914775"/>
          <p14:tracePt t="36575" x="1490663" y="3890963"/>
          <p14:tracePt t="36577" x="1490663" y="3867150"/>
          <p14:tracePt t="36579" x="1490663" y="3843338"/>
          <p14:tracePt t="36582" x="1490663" y="3819525"/>
          <p14:tracePt t="36583" x="1490663" y="3795713"/>
          <p14:tracePt t="36585" x="1490663" y="3771900"/>
          <p14:tracePt t="36587" x="1490663" y="3748088"/>
          <p14:tracePt t="36589" x="1490663" y="3732213"/>
          <p14:tracePt t="36591" x="1490663" y="3708400"/>
          <p14:tracePt t="36593" x="1490663" y="3684588"/>
          <p14:tracePt t="36595" x="1490663" y="3668713"/>
          <p14:tracePt t="36598" x="1490663" y="3644900"/>
          <p14:tracePt t="36600" x="1490663" y="3629025"/>
          <p14:tracePt t="36602" x="1490663" y="3613150"/>
          <p14:tracePt t="36604" x="1490663" y="3595688"/>
          <p14:tracePt t="36606" x="1490663" y="3579813"/>
          <p14:tracePt t="36608" x="1490663" y="3556000"/>
          <p14:tracePt t="36610" x="1498600" y="3548063"/>
          <p14:tracePt t="36613" x="1498600" y="3532188"/>
          <p14:tracePt t="36614" x="1498600" y="3516313"/>
          <p14:tracePt t="36617" x="1498600" y="3508375"/>
          <p14:tracePt t="36619" x="1498600" y="3492500"/>
          <p14:tracePt t="36620" x="1498600" y="3484563"/>
          <p14:tracePt t="36622" x="1498600" y="3468688"/>
          <p14:tracePt t="36624" x="1498600" y="3460750"/>
          <p14:tracePt t="36626" x="1490663" y="3452813"/>
          <p14:tracePt t="36628" x="1490663" y="3444875"/>
          <p14:tracePt t="36630" x="1490663" y="3436938"/>
          <p14:tracePt t="36633" x="1490663" y="3429000"/>
          <p14:tracePt t="36636" x="1490663" y="3421063"/>
          <p14:tracePt t="36638" x="1490663" y="3413125"/>
          <p14:tracePt t="36640" x="1482725" y="3413125"/>
          <p14:tracePt t="36643" x="1482725" y="3405188"/>
          <p14:tracePt t="36646" x="1482725" y="3397250"/>
          <p14:tracePt t="36651" x="1474788" y="3389313"/>
          <p14:tracePt t="36654" x="1474788" y="3381375"/>
          <p14:tracePt t="36662" x="1466850" y="3381375"/>
          <p14:tracePt t="36664" x="1466850" y="3373438"/>
          <p14:tracePt t="36790" x="1466850" y="3381375"/>
          <p14:tracePt t="36794" x="1458913" y="3381375"/>
          <p14:tracePt t="36801" x="1458913" y="3389313"/>
          <p14:tracePt t="36803" x="1450975" y="3389313"/>
          <p14:tracePt t="36806" x="1450975" y="3397250"/>
          <p14:tracePt t="36808" x="1443038" y="3397250"/>
          <p14:tracePt t="36811" x="1443038" y="3405188"/>
          <p14:tracePt t="36813" x="1435100" y="3405188"/>
          <p14:tracePt t="36816" x="1435100" y="3413125"/>
          <p14:tracePt t="36820" x="1427163" y="3413125"/>
          <p14:tracePt t="36822" x="1427163" y="3421063"/>
          <p14:tracePt t="36823" x="1419225" y="3429000"/>
          <p14:tracePt t="36827" x="1411288" y="3436938"/>
          <p14:tracePt t="36830" x="1411288" y="3444875"/>
          <p14:tracePt t="36832" x="1403350" y="3452813"/>
          <p14:tracePt t="36834" x="1395413" y="3460750"/>
          <p14:tracePt t="36836" x="1395413" y="3468688"/>
          <p14:tracePt t="36838" x="1387475" y="3476625"/>
          <p14:tracePt t="36839" x="1387475" y="3484563"/>
          <p14:tracePt t="36841" x="1379538" y="3484563"/>
          <p14:tracePt t="36843" x="1371600" y="3492500"/>
          <p14:tracePt t="36845" x="1371600" y="3500438"/>
          <p14:tracePt t="36848" x="1363663" y="3516313"/>
          <p14:tracePt t="36849" x="1355725" y="3524250"/>
          <p14:tracePt t="36851" x="1355725" y="3532188"/>
          <p14:tracePt t="36853" x="1347788" y="3540125"/>
          <p14:tracePt t="36855" x="1339850" y="3548063"/>
          <p14:tracePt t="36857" x="1339850" y="3556000"/>
          <p14:tracePt t="36859" x="1331913" y="3571875"/>
          <p14:tracePt t="36861" x="1331913" y="3579813"/>
          <p14:tracePt t="36863" x="1323975" y="3587750"/>
          <p14:tracePt t="36866" x="1323975" y="3605213"/>
          <p14:tracePt t="36867" x="1316038" y="3613150"/>
          <p14:tracePt t="36869" x="1308100" y="3621088"/>
          <p14:tracePt t="36871" x="1308100" y="3636963"/>
          <p14:tracePt t="36873" x="1300163" y="3644900"/>
          <p14:tracePt t="36875" x="1300163" y="3660775"/>
          <p14:tracePt t="36878" x="1292225" y="3668713"/>
          <p14:tracePt t="36880" x="1284288" y="3676650"/>
          <p14:tracePt t="36882" x="1284288" y="3692525"/>
          <p14:tracePt t="36884" x="1276350" y="3700463"/>
          <p14:tracePt t="36886" x="1276350" y="3716338"/>
          <p14:tracePt t="36887" x="1268413" y="3724275"/>
          <p14:tracePt t="36889" x="1268413" y="3732213"/>
          <p14:tracePt t="36892" x="1268413" y="3748088"/>
          <p14:tracePt t="36893" x="1260475" y="3756025"/>
          <p14:tracePt t="36895" x="1260475" y="3763963"/>
          <p14:tracePt t="36898" x="1252538" y="3771900"/>
          <p14:tracePt t="36900" x="1252538" y="3779838"/>
          <p14:tracePt t="36903" x="1252538" y="3787775"/>
          <p14:tracePt t="36904" x="1244600" y="3803650"/>
          <p14:tracePt t="36906" x="1244600" y="3811588"/>
          <p14:tracePt t="36908" x="1244600" y="3819525"/>
          <p14:tracePt t="36910" x="1236663" y="3827463"/>
          <p14:tracePt t="36912" x="1236663" y="3835400"/>
          <p14:tracePt t="36916" x="1236663" y="3843338"/>
          <p14:tracePt t="36920" x="1228725" y="3851275"/>
          <p14:tracePt t="36922" x="1228725" y="3859213"/>
          <p14:tracePt t="36926" x="1228725" y="3867150"/>
          <p14:tracePt t="36930" x="1228725" y="3875088"/>
          <p14:tracePt t="36933" x="1220788" y="3875088"/>
          <p14:tracePt t="36936" x="1220788" y="3883025"/>
          <p14:tracePt t="36953" x="1220788" y="3898900"/>
          <p14:tracePt t="36961" x="1220788" y="3906838"/>
          <p14:tracePt t="36967" x="1220788" y="3914775"/>
          <p14:tracePt t="36975" x="1220788" y="3922713"/>
          <p14:tracePt t="36979" x="1211263" y="3922713"/>
          <p14:tracePt t="36983" x="1211263" y="3930650"/>
          <p14:tracePt t="36994" x="1211263" y="3938588"/>
          <p14:tracePt t="37002" x="1211263" y="3948113"/>
          <p14:tracePt t="37006" x="1211263" y="3956050"/>
          <p14:tracePt t="37008" x="1211263" y="3963988"/>
          <p14:tracePt t="37012" x="1211263" y="3971925"/>
          <p14:tracePt t="37016" x="1211263" y="3979863"/>
          <p14:tracePt t="37019" x="1211263" y="3987800"/>
          <p14:tracePt t="37022" x="1203325" y="3995738"/>
          <p14:tracePt t="37026" x="1203325" y="4003675"/>
          <p14:tracePt t="37030" x="1203325" y="4011613"/>
          <p14:tracePt t="37034" x="1203325" y="4019550"/>
          <p14:tracePt t="37036" x="1203325" y="4027488"/>
          <p14:tracePt t="37040" x="1195388" y="4035425"/>
          <p14:tracePt t="37044" x="1195388" y="4043363"/>
          <p14:tracePt t="37046" x="1195388" y="4051300"/>
          <p14:tracePt t="37049" x="1195388" y="4059238"/>
          <p14:tracePt t="37052" x="1195388" y="4067175"/>
          <p14:tracePt t="37054" x="1187450" y="4075113"/>
          <p14:tracePt t="37056" x="1187450" y="4083050"/>
          <p14:tracePt t="37060" x="1187450" y="4090988"/>
          <p14:tracePt t="37062" x="1187450" y="4098925"/>
          <p14:tracePt t="37064" x="1187450" y="4106863"/>
          <p14:tracePt t="37066" x="1179513" y="4114800"/>
          <p14:tracePt t="37069" x="1179513" y="4122738"/>
          <p14:tracePt t="37070" x="1179513" y="4130675"/>
          <p14:tracePt t="37072" x="1179513" y="4138613"/>
          <p14:tracePt t="37074" x="1179513" y="4146550"/>
          <p14:tracePt t="37078" x="1171575" y="4154488"/>
          <p14:tracePt t="37080" x="1171575" y="4162425"/>
          <p14:tracePt t="37083" x="1171575" y="4170363"/>
          <p14:tracePt t="37085" x="1171575" y="4178300"/>
          <p14:tracePt t="37086" x="1163638" y="4186238"/>
          <p14:tracePt t="37088" x="1163638" y="4194175"/>
          <p14:tracePt t="37090" x="1163638" y="4202113"/>
          <p14:tracePt t="37092" x="1163638" y="4210050"/>
          <p14:tracePt t="37094" x="1163638" y="4217988"/>
          <p14:tracePt t="37097" x="1155700" y="4225925"/>
          <p14:tracePt t="37100" x="1155700" y="4241800"/>
          <p14:tracePt t="37103" x="1155700" y="4249738"/>
          <p14:tracePt t="37105" x="1155700" y="4257675"/>
          <p14:tracePt t="37106" x="1155700" y="4265613"/>
          <p14:tracePt t="37108" x="1147763" y="4273550"/>
          <p14:tracePt t="37110" x="1147763" y="4281488"/>
          <p14:tracePt t="37112" x="1147763" y="4291013"/>
          <p14:tracePt t="37114" x="1147763" y="4298950"/>
          <p14:tracePt t="37116" x="1139825" y="4306888"/>
          <p14:tracePt t="37119" x="1139825" y="4314825"/>
          <p14:tracePt t="37122" x="1139825" y="4322763"/>
          <p14:tracePt t="37124" x="1139825" y="4330700"/>
          <p14:tracePt t="37126" x="1139825" y="4338638"/>
          <p14:tracePt t="37128" x="1131888" y="4346575"/>
          <p14:tracePt t="37130" x="1131888" y="4354513"/>
          <p14:tracePt t="37134" x="1131888" y="4362450"/>
          <p14:tracePt t="37136" x="1131888" y="4370388"/>
          <p14:tracePt t="37138" x="1131888" y="4378325"/>
          <p14:tracePt t="37140" x="1131888" y="4386263"/>
          <p14:tracePt t="37142" x="1123950" y="4386263"/>
          <p14:tracePt t="37144" x="1123950" y="4394200"/>
          <p14:tracePt t="37146" x="1123950" y="4402138"/>
          <p14:tracePt t="37150" x="1123950" y="4418013"/>
          <p14:tracePt t="37152" x="1116013" y="4418013"/>
          <p14:tracePt t="37154" x="1116013" y="4425950"/>
          <p14:tracePt t="37156" x="1116013" y="4433888"/>
          <p14:tracePt t="37158" x="1116013" y="4441825"/>
          <p14:tracePt t="37160" x="1116013" y="4449763"/>
          <p14:tracePt t="37162" x="1108075" y="4457700"/>
          <p14:tracePt t="37166" x="1108075" y="4465638"/>
          <p14:tracePt t="37169" x="1108075" y="4473575"/>
          <p14:tracePt t="37172" x="1108075" y="4481513"/>
          <p14:tracePt t="37174" x="1108075" y="4489450"/>
          <p14:tracePt t="37178" x="1108075" y="4497388"/>
          <p14:tracePt t="37183" x="1100138" y="4505325"/>
          <p14:tracePt t="37186" x="1100138" y="4513263"/>
          <p14:tracePt t="37190" x="1100138" y="4521200"/>
          <p14:tracePt t="37194" x="1100138" y="4529138"/>
          <p14:tracePt t="37200" x="1100138" y="4537075"/>
          <p14:tracePt t="37208" x="1100138" y="4545013"/>
          <p14:tracePt t="37452" x="1108075" y="4545013"/>
          <p14:tracePt t="37458" x="1116013" y="4537075"/>
          <p14:tracePt t="37468" x="1123950" y="4537075"/>
          <p14:tracePt t="37544" x="1131888" y="4537075"/>
          <p14:tracePt t="37552" x="1131888" y="4545013"/>
          <p14:tracePt t="37556" x="1139825" y="4545013"/>
          <p14:tracePt t="37560" x="1147763" y="4545013"/>
          <p14:tracePt t="37564" x="1155700" y="4545013"/>
          <p14:tracePt t="37567" x="1155700" y="4552950"/>
          <p14:tracePt t="37569" x="1163638" y="4552950"/>
          <p14:tracePt t="37570" x="1171575" y="4552950"/>
          <p14:tracePt t="37572" x="1171575" y="4560888"/>
          <p14:tracePt t="37574" x="1179513" y="4560888"/>
          <p14:tracePt t="37576" x="1187450" y="4560888"/>
          <p14:tracePt t="37578" x="1195388" y="4568825"/>
          <p14:tracePt t="37580" x="1203325" y="4568825"/>
          <p14:tracePt t="37583" x="1211263" y="4576763"/>
          <p14:tracePt t="37586" x="1228725" y="4576763"/>
          <p14:tracePt t="37588" x="1236663" y="4584700"/>
          <p14:tracePt t="37590" x="1244600" y="4584700"/>
          <p14:tracePt t="37592" x="1252538" y="4592638"/>
          <p14:tracePt t="37594" x="1260475" y="4592638"/>
          <p14:tracePt t="37597" x="1276350" y="4592638"/>
          <p14:tracePt t="37600" x="1292225" y="4600575"/>
          <p14:tracePt t="37602" x="1300163" y="4608513"/>
          <p14:tracePt t="37604" x="1308100" y="4608513"/>
          <p14:tracePt t="37606" x="1316038" y="4608513"/>
          <p14:tracePt t="37608" x="1323975" y="4616450"/>
          <p14:tracePt t="37610" x="1339850" y="4616450"/>
          <p14:tracePt t="37612" x="1347788" y="4616450"/>
          <p14:tracePt t="37614" x="1355725" y="4624388"/>
          <p14:tracePt t="37616" x="1363663" y="4624388"/>
          <p14:tracePt t="37618" x="1371600" y="4624388"/>
          <p14:tracePt t="37621" x="1379538" y="4624388"/>
          <p14:tracePt t="37622" x="1395413" y="4633913"/>
          <p14:tracePt t="37624" x="1403350" y="4633913"/>
          <p14:tracePt t="37627" x="1411288" y="4633913"/>
          <p14:tracePt t="37628" x="1419225" y="4641850"/>
          <p14:tracePt t="37630" x="1427163" y="4641850"/>
          <p14:tracePt t="37633" x="1435100" y="4641850"/>
          <p14:tracePt t="37634" x="1443038" y="4649788"/>
          <p14:tracePt t="37637" x="1450975" y="4649788"/>
          <p14:tracePt t="37638" x="1458913" y="4649788"/>
          <p14:tracePt t="37640" x="1466850" y="4649788"/>
          <p14:tracePt t="37642" x="1474788" y="4657725"/>
          <p14:tracePt t="37644" x="1482725" y="4657725"/>
          <p14:tracePt t="37646" x="1490663" y="4657725"/>
          <p14:tracePt t="37650" x="1506538" y="4657725"/>
          <p14:tracePt t="37652" x="1506538" y="4665663"/>
          <p14:tracePt t="37654" x="1514475" y="4665663"/>
          <p14:tracePt t="37656" x="1522413" y="4665663"/>
          <p14:tracePt t="37660" x="1530350" y="4665663"/>
          <p14:tracePt t="37667" x="1538288" y="4665663"/>
          <p14:tracePt t="37669" x="1538288" y="4673600"/>
          <p14:tracePt t="37676" x="1546225" y="4673600"/>
          <p14:tracePt t="37778" x="1546225" y="4665663"/>
          <p14:tracePt t="37786" x="1546225" y="4657725"/>
          <p14:tracePt t="37790" x="1546225" y="4649788"/>
          <p14:tracePt t="37796" x="1546225" y="4641850"/>
          <p14:tracePt t="37800" x="1546225" y="4633913"/>
          <p14:tracePt t="37804" x="1554163" y="4633913"/>
          <p14:tracePt t="37807" x="1554163" y="4624388"/>
          <p14:tracePt t="37812" x="1554163" y="4616450"/>
          <p14:tracePt t="37820" x="1554163" y="4608513"/>
          <p14:tracePt t="37828" x="1562100" y="4600575"/>
          <p14:tracePt t="37840" x="1562100" y="4592638"/>
          <p14:tracePt t="37851" x="1571625" y="4584700"/>
          <p14:tracePt t="37858" x="1579563" y="4576763"/>
          <p14:tracePt t="37867" x="1587500" y="4576763"/>
          <p14:tracePt t="37869" x="1587500" y="4568825"/>
          <p14:tracePt t="37874" x="1595438" y="4568825"/>
          <p14:tracePt t="37878" x="1595438" y="4560888"/>
          <p14:tracePt t="37883" x="1603375" y="4560888"/>
          <p14:tracePt t="37892" x="1611313" y="4560888"/>
          <p14:tracePt t="37894" x="1611313" y="4552950"/>
          <p14:tracePt t="38365" x="1603375" y="4545013"/>
          <p14:tracePt t="38371" x="1595438" y="4537075"/>
          <p14:tracePt t="38378" x="1587500" y="4529138"/>
          <p14:tracePt t="38386" x="1579563" y="4529138"/>
          <p14:tracePt t="38388" x="1579563" y="4521200"/>
          <p14:tracePt t="38394" x="1571625" y="4521200"/>
          <p14:tracePt t="38399" x="1571625" y="4513263"/>
          <p14:tracePt t="38402" x="1562100" y="4513263"/>
          <p14:tracePt t="38408" x="1554163" y="4505325"/>
          <p14:tracePt t="38416" x="1546225" y="4505325"/>
          <p14:tracePt t="38419" x="1546225" y="4497388"/>
          <p14:tracePt t="38422" x="1538288" y="4497388"/>
          <p14:tracePt t="38426" x="1538288" y="4489450"/>
          <p14:tracePt t="38428" x="1530350" y="4489450"/>
          <p14:tracePt t="38436" x="1522413" y="4481513"/>
          <p14:tracePt t="38442" x="1514475" y="4481513"/>
          <p14:tracePt t="38451" x="1506538" y="4473575"/>
          <p14:tracePt t="38458" x="1498600" y="4473575"/>
          <p14:tracePt t="38468" x="1498600" y="4465638"/>
          <p14:tracePt t="38470" x="1490663" y="4465638"/>
          <p14:tracePt t="38514" x="1482725" y="4465638"/>
          <p14:tracePt t="38530" x="1474788" y="4465638"/>
          <p14:tracePt t="38536" x="1474788" y="4473575"/>
          <p14:tracePt t="38538" x="1466850" y="4473575"/>
          <p14:tracePt t="38546" x="1458913" y="4473575"/>
          <p14:tracePt t="38554" x="1450975" y="4473575"/>
          <p14:tracePt t="38562" x="1450975" y="4465638"/>
          <p14:tracePt t="38566" x="1443038" y="4465638"/>
          <p14:tracePt t="38662" x="1443038" y="4473575"/>
          <p14:tracePt t="38665" x="1435100" y="4473575"/>
          <p14:tracePt t="38672" x="1435100" y="4481513"/>
          <p14:tracePt t="38674" x="1427163" y="4481513"/>
          <p14:tracePt t="38683" x="1419225" y="4481513"/>
          <p14:tracePt t="38685" x="1419225" y="4489450"/>
          <p14:tracePt t="38692" x="1411288" y="4489450"/>
          <p14:tracePt t="38708" x="1403350" y="4489450"/>
          <p14:tracePt t="38710" x="1403350" y="4497388"/>
          <p14:tracePt t="38720" x="1395413" y="4497388"/>
          <p14:tracePt t="38730" x="1387475" y="4497388"/>
          <p14:tracePt t="38746" x="1379538" y="4497388"/>
          <p14:tracePt t="39092" x="1379538" y="4489450"/>
          <p14:tracePt t="39096" x="1371600" y="4489450"/>
          <p14:tracePt t="39122" x="1371600" y="4481513"/>
          <p14:tracePt t="39134" x="1363663" y="4481513"/>
          <p14:tracePt t="39178" x="1363663" y="4473575"/>
          <p14:tracePt t="39192" x="1355725" y="4473575"/>
          <p14:tracePt t="39216" x="1355725" y="4465638"/>
          <p14:tracePt t="39220" x="1347788" y="4465638"/>
          <p14:tracePt t="39234" x="1339850" y="4465638"/>
          <p14:tracePt t="39242" x="1339850" y="4457700"/>
          <p14:tracePt t="39244" x="1331913" y="4457700"/>
          <p14:tracePt t="39252" x="1323975" y="4457700"/>
          <p14:tracePt t="39258" x="1323975" y="4449763"/>
          <p14:tracePt t="39260" x="1316038" y="4449763"/>
          <p14:tracePt t="39266" x="1308100" y="4449763"/>
          <p14:tracePt t="39274" x="1300163" y="4441825"/>
          <p14:tracePt t="39280" x="1292225" y="4441825"/>
          <p14:tracePt t="39288" x="1284288" y="4441825"/>
          <p14:tracePt t="39290" x="1284288" y="4433888"/>
          <p14:tracePt t="39296" x="1276350" y="4433888"/>
          <p14:tracePt t="39304" x="1268413" y="4433888"/>
          <p14:tracePt t="39308" x="1268413" y="4425950"/>
          <p14:tracePt t="39310" x="1260475" y="4425950"/>
          <p14:tracePt t="39316" x="1252538" y="4425950"/>
          <p14:tracePt t="39320" x="1252538" y="4418013"/>
          <p14:tracePt t="39322" x="1244600" y="4418013"/>
          <p14:tracePt t="39328" x="1236663" y="4418013"/>
          <p14:tracePt t="39330" x="1236663" y="4410075"/>
          <p14:tracePt t="39333" x="1228725" y="4410075"/>
          <p14:tracePt t="39336" x="1220788" y="4410075"/>
          <p14:tracePt t="39340" x="1211263" y="4410075"/>
          <p14:tracePt t="39342" x="1211263" y="4402138"/>
          <p14:tracePt t="39344" x="1203325" y="4402138"/>
          <p14:tracePt t="39350" x="1195388" y="4394200"/>
          <p14:tracePt t="39352" x="1187450" y="4394200"/>
          <p14:tracePt t="39354" x="1179513" y="4394200"/>
          <p14:tracePt t="39358" x="1171575" y="4386263"/>
          <p14:tracePt t="39362" x="1163638" y="4386263"/>
          <p14:tracePt t="39364" x="1155700" y="4386263"/>
          <p14:tracePt t="39369" x="1147763" y="4386263"/>
          <p14:tracePt t="39370" x="1139825" y="4378325"/>
          <p14:tracePt t="39374" x="1131888" y="4378325"/>
          <p14:tracePt t="39376" x="1123950" y="4378325"/>
          <p14:tracePt t="39381" x="1116013" y="4378325"/>
          <p14:tracePt t="39384" x="1108075" y="4370388"/>
          <p14:tracePt t="39387" x="1100138" y="4370388"/>
          <p14:tracePt t="39388" x="1092200" y="4370388"/>
          <p14:tracePt t="39392" x="1084263" y="4370388"/>
          <p14:tracePt t="39394" x="1076325" y="4362450"/>
          <p14:tracePt t="39396" x="1068388" y="4362450"/>
          <p14:tracePt t="39399" x="1060450" y="4362450"/>
          <p14:tracePt t="39402" x="1052513" y="4362450"/>
          <p14:tracePt t="39404" x="1044575" y="4362450"/>
          <p14:tracePt t="39406" x="1036638" y="4354513"/>
          <p14:tracePt t="39408" x="1028700" y="4354513"/>
          <p14:tracePt t="39412" x="1020763" y="4354513"/>
          <p14:tracePt t="39414" x="1012825" y="4354513"/>
          <p14:tracePt t="39417" x="1004888" y="4354513"/>
          <p14:tracePt t="39419" x="996950" y="4346575"/>
          <p14:tracePt t="39422" x="989013" y="4346575"/>
          <p14:tracePt t="39425" x="981075" y="4346575"/>
          <p14:tracePt t="39426" x="973138" y="4346575"/>
          <p14:tracePt t="39430" x="965200" y="4346575"/>
          <p14:tracePt t="39432" x="957263" y="4346575"/>
          <p14:tracePt t="39435" x="957263" y="4338638"/>
          <p14:tracePt t="39436" x="949325" y="4338638"/>
          <p14:tracePt t="39438" x="941388" y="4338638"/>
          <p14:tracePt t="39442" x="933450" y="4338638"/>
          <p14:tracePt t="39444" x="925513" y="4338638"/>
          <p14:tracePt t="39449" x="917575" y="4338638"/>
          <p14:tracePt t="39452" x="909638" y="4330700"/>
          <p14:tracePt t="39454" x="901700" y="4330700"/>
          <p14:tracePt t="39458" x="893763" y="4330700"/>
          <p14:tracePt t="39462" x="885825" y="4330700"/>
          <p14:tracePt t="39466" x="877888" y="4330700"/>
          <p14:tracePt t="39470" x="868363" y="4330700"/>
          <p14:tracePt t="39474" x="860425" y="4330700"/>
          <p14:tracePt t="39478" x="852488" y="4330700"/>
          <p14:tracePt t="39484" x="844550" y="4330700"/>
          <p14:tracePt t="39488" x="836613" y="4330700"/>
          <p14:tracePt t="39494" x="828675" y="4330700"/>
          <p14:tracePt t="39501" x="820738" y="4330700"/>
          <p14:tracePt t="39506" x="812800" y="4330700"/>
          <p14:tracePt t="39512" x="804863" y="4330700"/>
          <p14:tracePt t="39516" x="804863" y="4338638"/>
          <p14:tracePt t="39519" x="796925" y="4338638"/>
          <p14:tracePt t="39524" x="788988" y="4338638"/>
          <p14:tracePt t="39528" x="781050" y="4338638"/>
          <p14:tracePt t="39534" x="773113" y="4338638"/>
          <p14:tracePt t="39540" x="765175" y="4338638"/>
          <p14:tracePt t="39550" x="757238" y="4346575"/>
          <p14:tracePt t="39554" x="749300" y="4346575"/>
          <p14:tracePt t="39560" x="741363" y="4346575"/>
          <p14:tracePt t="39568" x="733425" y="4346575"/>
          <p14:tracePt t="39576" x="725488" y="4346575"/>
          <p14:tracePt t="39586" x="717550" y="4346575"/>
          <p14:tracePt t="39597" x="717550" y="4354513"/>
          <p14:tracePt t="39600" x="709613" y="4354513"/>
          <p14:tracePt t="39610" x="701675" y="4362450"/>
          <p14:tracePt t="39618" x="701675" y="4370388"/>
          <p14:tracePt t="39620" x="693738" y="4370388"/>
          <p14:tracePt t="39626" x="693738" y="4378325"/>
          <p14:tracePt t="39630" x="685800" y="4386263"/>
          <p14:tracePt t="39636" x="685800" y="4394200"/>
          <p14:tracePt t="39642" x="685800" y="4402138"/>
          <p14:tracePt t="39644" x="677863" y="4402138"/>
          <p14:tracePt t="39646" x="677863" y="4410075"/>
          <p14:tracePt t="39652" x="677863" y="4418013"/>
          <p14:tracePt t="39656" x="677863" y="4425950"/>
          <p14:tracePt t="39658" x="669925" y="4425950"/>
          <p14:tracePt t="39660" x="669925" y="4433888"/>
          <p14:tracePt t="39664" x="669925" y="4441825"/>
          <p14:tracePt t="39668" x="661988" y="4449763"/>
          <p14:tracePt t="39672" x="661988" y="4457700"/>
          <p14:tracePt t="39676" x="661988" y="4465638"/>
          <p14:tracePt t="39678" x="654050" y="4465638"/>
          <p14:tracePt t="39680" x="654050" y="4473575"/>
          <p14:tracePt t="39685" x="654050" y="4481513"/>
          <p14:tracePt t="39688" x="646113" y="4489450"/>
          <p14:tracePt t="39692" x="646113" y="4497388"/>
          <p14:tracePt t="39694" x="646113" y="4505325"/>
          <p14:tracePt t="39699" x="646113" y="4513263"/>
          <p14:tracePt t="39702" x="646113" y="4521200"/>
          <p14:tracePt t="39706" x="646113" y="4529138"/>
          <p14:tracePt t="39708" x="638175" y="4537075"/>
          <p14:tracePt t="39712" x="638175" y="4545013"/>
          <p14:tracePt t="39716" x="638175" y="4552950"/>
          <p14:tracePt t="39720" x="638175" y="4560888"/>
          <p14:tracePt t="39724" x="638175" y="4568825"/>
          <p14:tracePt t="39726" x="638175" y="4576763"/>
          <p14:tracePt t="39730" x="638175" y="4584700"/>
          <p14:tracePt t="39734" x="638175" y="4592638"/>
          <p14:tracePt t="39738" x="638175" y="4600575"/>
          <p14:tracePt t="39742" x="638175" y="4608513"/>
          <p14:tracePt t="39744" x="638175" y="4616450"/>
          <p14:tracePt t="39749" x="638175" y="4624388"/>
          <p14:tracePt t="39754" x="638175" y="4633913"/>
          <p14:tracePt t="39760" x="638175" y="4641850"/>
          <p14:tracePt t="39766" x="638175" y="4649788"/>
          <p14:tracePt t="39776" x="638175" y="4657725"/>
          <p14:tracePt t="39786" x="646113" y="4657725"/>
          <p14:tracePt t="39790" x="646113" y="4665663"/>
          <p14:tracePt t="39800" x="646113" y="4673600"/>
          <p14:tracePt t="39806" x="654050" y="4673600"/>
          <p14:tracePt t="39810" x="654050" y="4681538"/>
          <p14:tracePt t="39817" x="654050" y="4689475"/>
          <p14:tracePt t="39822" x="661988" y="4689475"/>
          <p14:tracePt t="39826" x="661988" y="4697413"/>
          <p14:tracePt t="39836" x="661988" y="4705350"/>
          <p14:tracePt t="39842" x="669925" y="4705350"/>
          <p14:tracePt t="39850" x="669925" y="4713288"/>
          <p14:tracePt t="39862" x="669925" y="4721225"/>
          <p14:tracePt t="39866" x="677863" y="4721225"/>
          <p14:tracePt t="39880" x="677863" y="4729163"/>
          <p14:tracePt t="39886" x="685800" y="4729163"/>
          <p14:tracePt t="39892" x="685800" y="4737100"/>
          <p14:tracePt t="39896" x="693738" y="4737100"/>
          <p14:tracePt t="39902" x="701675" y="4745038"/>
          <p14:tracePt t="39908" x="709613" y="4745038"/>
          <p14:tracePt t="39910" x="709613" y="4752975"/>
          <p14:tracePt t="39912" x="717550" y="4752975"/>
          <p14:tracePt t="39916" x="725488" y="4752975"/>
          <p14:tracePt t="39920" x="725488" y="4760913"/>
          <p14:tracePt t="39922" x="733425" y="4760913"/>
          <p14:tracePt t="39926" x="741363" y="4768850"/>
          <p14:tracePt t="39930" x="749300" y="4768850"/>
          <p14:tracePt t="39935" x="757238" y="4776788"/>
          <p14:tracePt t="39938" x="765175" y="4776788"/>
          <p14:tracePt t="39940" x="765175" y="4784725"/>
          <p14:tracePt t="39942" x="773113" y="4784725"/>
          <p14:tracePt t="39944" x="781050" y="4792663"/>
          <p14:tracePt t="39946" x="788988" y="4792663"/>
          <p14:tracePt t="39950" x="796925" y="4800600"/>
          <p14:tracePt t="39952" x="804863" y="4800600"/>
          <p14:tracePt t="39954" x="804863" y="4808538"/>
          <p14:tracePt t="39956" x="812800" y="4808538"/>
          <p14:tracePt t="39958" x="820738" y="4808538"/>
          <p14:tracePt t="39960" x="828675" y="4816475"/>
          <p14:tracePt t="39964" x="836613" y="4824413"/>
          <p14:tracePt t="39966" x="844550" y="4824413"/>
          <p14:tracePt t="39968" x="852488" y="4832350"/>
          <p14:tracePt t="39972" x="860425" y="4832350"/>
          <p14:tracePt t="39974" x="868363" y="4840288"/>
          <p14:tracePt t="39978" x="877888" y="4840288"/>
          <p14:tracePt t="39980" x="877888" y="4848225"/>
          <p14:tracePt t="39983" x="885825" y="4848225"/>
          <p14:tracePt t="39986" x="893763" y="4848225"/>
          <p14:tracePt t="39989" x="893763" y="4856163"/>
          <p14:tracePt t="39990" x="901700" y="4856163"/>
          <p14:tracePt t="39994" x="909638" y="4856163"/>
          <p14:tracePt t="39999" x="917575" y="4864100"/>
          <p14:tracePt t="40003" x="925513" y="4864100"/>
          <p14:tracePt t="40006" x="933450" y="4864100"/>
          <p14:tracePt t="40012" x="941388" y="4872038"/>
          <p14:tracePt t="40018" x="949325" y="4872038"/>
          <p14:tracePt t="40035" x="965200" y="4872038"/>
          <p14:tracePt t="40041" x="973138" y="4872038"/>
          <p14:tracePt t="40051" x="981075" y="4872038"/>
          <p14:tracePt t="40055" x="989013" y="4872038"/>
          <p14:tracePt t="40061" x="996950" y="4872038"/>
          <p14:tracePt t="40066" x="1004888" y="4872038"/>
          <p14:tracePt t="40071" x="1012825" y="4872038"/>
          <p14:tracePt t="40075" x="1020763" y="4872038"/>
          <p14:tracePt t="40084" x="1028700" y="4872038"/>
          <p14:tracePt t="40086" x="1036638" y="4872038"/>
          <p14:tracePt t="40090" x="1044575" y="4872038"/>
          <p14:tracePt t="40094" x="1052513" y="4872038"/>
          <p14:tracePt t="40100" x="1060450" y="4872038"/>
          <p14:tracePt t="40104" x="1068388" y="4872038"/>
          <p14:tracePt t="40108" x="1076325" y="4872038"/>
          <p14:tracePt t="40116" x="1084263" y="4879975"/>
          <p14:tracePt t="40118" x="1092200" y="4879975"/>
          <p14:tracePt t="40122" x="1100138" y="4879975"/>
          <p14:tracePt t="40126" x="1108075" y="4879975"/>
          <p14:tracePt t="40132" x="1116013" y="4879975"/>
          <p14:tracePt t="40136" x="1123950" y="4879975"/>
          <p14:tracePt t="40140" x="1131888" y="4879975"/>
          <p14:tracePt t="40144" x="1139825" y="4879975"/>
          <p14:tracePt t="40146" x="1139825" y="4872038"/>
          <p14:tracePt t="40149" x="1147763" y="4872038"/>
          <p14:tracePt t="40152" x="1155700" y="4872038"/>
          <p14:tracePt t="40158" x="1163638" y="4872038"/>
          <p14:tracePt t="40162" x="1171575" y="4872038"/>
          <p14:tracePt t="40168" x="1179513" y="4872038"/>
          <p14:tracePt t="40174" x="1187450" y="4872038"/>
          <p14:tracePt t="40183" x="1195388" y="4872038"/>
          <p14:tracePt t="40188" x="1203325" y="4864100"/>
          <p14:tracePt t="40196" x="1211263" y="4864100"/>
          <p14:tracePt t="40204" x="1220788" y="4864100"/>
          <p14:tracePt t="40216" x="1228725" y="4864100"/>
          <p14:tracePt t="40218" x="1228725" y="4856163"/>
          <p14:tracePt t="40226" x="1236663" y="4856163"/>
          <p14:tracePt t="40238" x="1244600" y="4856163"/>
          <p14:tracePt t="40242" x="1244600" y="4848225"/>
          <p14:tracePt t="40252" x="1252538" y="4848225"/>
          <p14:tracePt t="40304" x="1252538" y="4840288"/>
          <p14:tracePt t="40310" x="1244600" y="4832350"/>
          <p14:tracePt t="40314" x="1244600" y="4824413"/>
          <p14:tracePt t="40317" x="1236663" y="4816475"/>
          <p14:tracePt t="40320" x="1236663" y="4808538"/>
          <p14:tracePt t="40322" x="1228725" y="4800600"/>
          <p14:tracePt t="40324" x="1228725" y="4792663"/>
          <p14:tracePt t="40326" x="1220788" y="4784725"/>
          <p14:tracePt t="40328" x="1220788" y="4776788"/>
          <p14:tracePt t="40330" x="1211263" y="4768850"/>
          <p14:tracePt t="40332" x="1211263" y="4760913"/>
          <p14:tracePt t="40335" x="1203325" y="4752975"/>
          <p14:tracePt t="40336" x="1195388" y="4745038"/>
          <p14:tracePt t="40338" x="1195388" y="4737100"/>
          <p14:tracePt t="40340" x="1187450" y="4729163"/>
          <p14:tracePt t="40342" x="1179513" y="4721225"/>
          <p14:tracePt t="40344" x="1171575" y="4713288"/>
          <p14:tracePt t="40347" x="1163638" y="4705350"/>
          <p14:tracePt t="40350" x="1155700" y="4689475"/>
          <p14:tracePt t="40353" x="1147763" y="4681538"/>
          <p14:tracePt t="40356" x="1131888" y="4673600"/>
          <p14:tracePt t="40358" x="1123950" y="4665663"/>
          <p14:tracePt t="40360" x="1116013" y="4665663"/>
          <p14:tracePt t="40362" x="1108075" y="4657725"/>
          <p14:tracePt t="40364" x="1100138" y="4657725"/>
          <p14:tracePt t="40366" x="1092200" y="4649788"/>
          <p14:tracePt t="40368" x="1084263" y="4649788"/>
          <p14:tracePt t="40372" x="1060450" y="4641850"/>
          <p14:tracePt t="40374" x="1052513" y="4633913"/>
          <p14:tracePt t="40380" x="1028700" y="4624388"/>
          <p14:tracePt t="40384" x="1012825" y="4624388"/>
          <p14:tracePt t="40386" x="996950" y="4616450"/>
          <p14:tracePt t="40390" x="981075" y="4616450"/>
          <p14:tracePt t="40392" x="973138" y="4616450"/>
          <p14:tracePt t="40394" x="965200" y="4608513"/>
          <p14:tracePt t="40396" x="957263" y="4608513"/>
          <p14:tracePt t="40400" x="941388" y="4608513"/>
          <p14:tracePt t="40404" x="917575" y="4608513"/>
          <p14:tracePt t="40407" x="909638" y="4608513"/>
          <p14:tracePt t="40408" x="893763" y="4608513"/>
          <p14:tracePt t="40410" x="885825" y="4608513"/>
          <p14:tracePt t="40412" x="868363" y="4600575"/>
          <p14:tracePt t="40414" x="860425" y="4600575"/>
          <p14:tracePt t="40417" x="852488" y="4600575"/>
          <p14:tracePt t="40420" x="836613" y="4600575"/>
          <p14:tracePt t="40422" x="828675" y="4600575"/>
          <p14:tracePt t="40424" x="820738" y="4600575"/>
          <p14:tracePt t="40426" x="812800" y="4600575"/>
          <p14:tracePt t="40428" x="804863" y="4600575"/>
          <p14:tracePt t="40430" x="796925" y="4600575"/>
          <p14:tracePt t="40433" x="788988" y="4600575"/>
          <p14:tracePt t="40435" x="781050" y="4600575"/>
          <p14:tracePt t="40436" x="773113" y="4600575"/>
          <p14:tracePt t="40438" x="765175" y="4600575"/>
          <p14:tracePt t="40442" x="757238" y="4592638"/>
          <p14:tracePt t="40444" x="749300" y="4592638"/>
          <p14:tracePt t="40449" x="741363" y="4592638"/>
          <p14:tracePt t="40452" x="733425" y="4592638"/>
          <p14:tracePt t="40456" x="733425" y="4584700"/>
          <p14:tracePt t="40458" x="725488" y="4584700"/>
          <p14:tracePt t="40470" x="717550" y="4584700"/>
          <p14:tracePt t="40472" x="717550" y="4576763"/>
          <p14:tracePt t="40482" x="717550" y="4568825"/>
          <p14:tracePt t="40486" x="709613" y="4568825"/>
          <p14:tracePt t="40488" x="709613" y="4560888"/>
          <p14:tracePt t="40492" x="709613" y="4552950"/>
          <p14:tracePt t="40494" x="701675" y="4552950"/>
          <p14:tracePt t="40496" x="701675" y="4545013"/>
          <p14:tracePt t="40499" x="701675" y="4537075"/>
          <p14:tracePt t="40503" x="693738" y="4529138"/>
          <p14:tracePt t="40504" x="693738" y="4521200"/>
          <p14:tracePt t="40506" x="693738" y="4513263"/>
          <p14:tracePt t="40508" x="693738" y="4505325"/>
          <p14:tracePt t="40512" x="685800" y="4497388"/>
          <p14:tracePt t="40514" x="685800" y="4489450"/>
          <p14:tracePt t="40516" x="685800" y="4481513"/>
          <p14:tracePt t="40520" x="685800" y="4465638"/>
          <p14:tracePt t="40522" x="685800" y="4457700"/>
          <p14:tracePt t="40524" x="677863" y="4457700"/>
          <p14:tracePt t="40526" x="677863" y="4449763"/>
          <p14:tracePt t="40528" x="677863" y="4441825"/>
          <p14:tracePt t="40530" x="677863" y="4433888"/>
          <p14:tracePt t="40534" x="669925" y="4418013"/>
          <p14:tracePt t="40536" x="669925" y="4410075"/>
          <p14:tracePt t="40538" x="669925" y="4394200"/>
          <p14:tracePt t="40540" x="669925" y="4386263"/>
          <p14:tracePt t="40542" x="661988" y="4378325"/>
          <p14:tracePt t="40544" x="661988" y="4370388"/>
          <p14:tracePt t="40546" x="661988" y="4354513"/>
          <p14:tracePt t="40551" x="654050" y="4338638"/>
          <p14:tracePt t="40552" x="654050" y="4322763"/>
          <p14:tracePt t="40554" x="654050" y="4314825"/>
          <p14:tracePt t="40556" x="654050" y="4306888"/>
          <p14:tracePt t="40558" x="654050" y="4291013"/>
          <p14:tracePt t="40560" x="646113" y="4281488"/>
          <p14:tracePt t="40562" x="646113" y="4265613"/>
          <p14:tracePt t="40564" x="646113" y="4257675"/>
          <p14:tracePt t="40567" x="646113" y="4241800"/>
          <p14:tracePt t="40569" x="646113" y="4233863"/>
          <p14:tracePt t="40570" x="646113" y="4217988"/>
          <p14:tracePt t="40572" x="646113" y="4210050"/>
          <p14:tracePt t="40574" x="646113" y="4202113"/>
          <p14:tracePt t="40576" x="646113" y="4186238"/>
          <p14:tracePt t="40578" x="638175" y="4178300"/>
          <p14:tracePt t="40580" x="638175" y="4170363"/>
          <p14:tracePt t="40582" x="638175" y="4154488"/>
          <p14:tracePt t="40585" x="638175" y="4146550"/>
          <p14:tracePt t="40586" x="638175" y="4138613"/>
          <p14:tracePt t="40588" x="638175" y="4130675"/>
          <p14:tracePt t="40590" x="638175" y="4122738"/>
          <p14:tracePt t="40592" x="638175" y="4114800"/>
          <p14:tracePt t="40594" x="638175" y="4106863"/>
          <p14:tracePt t="40596" x="638175" y="4098925"/>
          <p14:tracePt t="40599" x="638175" y="4090988"/>
          <p14:tracePt t="40601" x="638175" y="4083050"/>
          <p14:tracePt t="40602" x="638175" y="4075113"/>
          <p14:tracePt t="40604" x="638175" y="4067175"/>
          <p14:tracePt t="40606" x="638175" y="4059238"/>
          <p14:tracePt t="40608" x="638175" y="4051300"/>
          <p14:tracePt t="40612" x="638175" y="4043363"/>
          <p14:tracePt t="40614" x="638175" y="4035425"/>
          <p14:tracePt t="40616" x="638175" y="4027488"/>
          <p14:tracePt t="40620" x="638175" y="4019550"/>
          <p14:tracePt t="40622" x="638175" y="4011613"/>
          <p14:tracePt t="40627" x="646113" y="4003675"/>
          <p14:tracePt t="40628" x="646113" y="3995738"/>
          <p14:tracePt t="40633" x="646113" y="3987800"/>
          <p14:tracePt t="40636" x="646113" y="3979863"/>
          <p14:tracePt t="40640" x="646113" y="3971925"/>
          <p14:tracePt t="40642" x="654050" y="3971925"/>
          <p14:tracePt t="40644" x="654050" y="3963988"/>
          <p14:tracePt t="40650" x="654050" y="3948113"/>
          <p14:tracePt t="40654" x="661988" y="3948113"/>
          <p14:tracePt t="40656" x="661988" y="3938588"/>
          <p14:tracePt t="40660" x="661988" y="3930650"/>
          <p14:tracePt t="40664" x="661988" y="3922713"/>
          <p14:tracePt t="40667" x="669925" y="3922713"/>
          <p14:tracePt t="40669" x="669925" y="3914775"/>
          <p14:tracePt t="40672" x="669925" y="3906838"/>
          <p14:tracePt t="40676" x="669925" y="3898900"/>
          <p14:tracePt t="40678" x="677863" y="3898900"/>
          <p14:tracePt t="40683" x="677863" y="3890963"/>
          <p14:tracePt t="40688" x="677863" y="3883025"/>
          <p14:tracePt t="40692" x="685800" y="3883025"/>
          <p14:tracePt t="40694" x="685800" y="3875088"/>
          <p14:tracePt t="40702" x="685800" y="3867150"/>
          <p14:tracePt t="40712" x="693738" y="3867150"/>
          <p14:tracePt t="40768" x="693738" y="3859213"/>
          <p14:tracePt t="40782" x="701675" y="3851275"/>
          <p14:tracePt t="40792" x="709613" y="3843338"/>
          <p14:tracePt t="40800" x="717550" y="3835400"/>
          <p14:tracePt t="40806" x="725488" y="3827463"/>
          <p14:tracePt t="40810" x="733425" y="3827463"/>
          <p14:tracePt t="40812" x="733425" y="3819525"/>
          <p14:tracePt t="40816" x="741363" y="3819525"/>
          <p14:tracePt t="40820" x="749300" y="3811588"/>
          <p14:tracePt t="40828" x="757238" y="3803650"/>
          <p14:tracePt t="40835" x="765175" y="3803650"/>
          <p14:tracePt t="40840" x="765175" y="3795713"/>
          <p14:tracePt t="40844" x="773113" y="3795713"/>
          <p14:tracePt t="40852" x="773113" y="3787775"/>
          <p14:tracePt t="40854" x="781050" y="3787775"/>
          <p14:tracePt t="40864" x="788988" y="3787775"/>
          <p14:tracePt t="40870" x="788988" y="3779838"/>
          <p14:tracePt t="40874" x="796925" y="3779838"/>
          <p14:tracePt t="40883" x="804863" y="3779838"/>
          <p14:tracePt t="40888" x="804863" y="3771900"/>
          <p14:tracePt t="40892" x="812800" y="3771900"/>
          <p14:tracePt t="40904" x="820738" y="3771900"/>
          <p14:tracePt t="40915" x="820738" y="3763963"/>
          <p14:tracePt t="40922" x="828675" y="3763963"/>
          <p14:tracePt t="41058" x="820738" y="3763963"/>
          <p14:tracePt t="41068" x="820738" y="3756025"/>
          <p14:tracePt t="41070" x="812800" y="3756025"/>
          <p14:tracePt t="41074" x="812800" y="3748088"/>
          <p14:tracePt t="41076" x="804863" y="3748088"/>
          <p14:tracePt t="41084" x="796925" y="3740150"/>
          <p14:tracePt t="41088" x="788988" y="3740150"/>
          <p14:tracePt t="41090" x="788988" y="3732213"/>
          <p14:tracePt t="41092" x="781050" y="3732213"/>
          <p14:tracePt t="41100" x="773113" y="3724275"/>
          <p14:tracePt t="41102" x="765175" y="3724275"/>
          <p14:tracePt t="41106" x="757238" y="3716338"/>
          <p14:tracePt t="41108" x="749300" y="3716338"/>
          <p14:tracePt t="41110" x="741363" y="3716338"/>
          <p14:tracePt t="41114" x="733425" y="3716338"/>
          <p14:tracePt t="41117" x="725488" y="3708400"/>
          <p14:tracePt t="41119" x="717550" y="3708400"/>
          <p14:tracePt t="41121" x="709613" y="3708400"/>
          <p14:tracePt t="41124" x="701675" y="3708400"/>
          <p14:tracePt t="41127" x="685800" y="3708400"/>
          <p14:tracePt t="41128" x="685800" y="3700463"/>
          <p14:tracePt t="41130" x="677863" y="3700463"/>
          <p14:tracePt t="41133" x="669925" y="3700463"/>
          <p14:tracePt t="41135" x="661988" y="3700463"/>
          <p14:tracePt t="41136" x="654050" y="3700463"/>
          <p14:tracePt t="41138" x="646113" y="3700463"/>
          <p14:tracePt t="41140" x="638175" y="3692525"/>
          <p14:tracePt t="41143" x="630238" y="3692525"/>
          <p14:tracePt t="41144" x="622300" y="3692525"/>
          <p14:tracePt t="41146" x="614363" y="3692525"/>
          <p14:tracePt t="41150" x="598488" y="3692525"/>
          <p14:tracePt t="41152" x="590550" y="3684588"/>
          <p14:tracePt t="41154" x="582613" y="3684588"/>
          <p14:tracePt t="41156" x="574675" y="3684588"/>
          <p14:tracePt t="41159" x="558800" y="3684588"/>
          <p14:tracePt t="41163" x="550863" y="3684588"/>
          <p14:tracePt t="41166" x="542925" y="3684588"/>
          <p14:tracePt t="41167" x="534988" y="3684588"/>
          <p14:tracePt t="41169" x="527050" y="3684588"/>
          <p14:tracePt t="41171" x="517525" y="3684588"/>
          <p14:tracePt t="41173" x="509588" y="3684588"/>
          <p14:tracePt t="41177" x="501650" y="3676650"/>
          <p14:tracePt t="41180" x="493713" y="3676650"/>
          <p14:tracePt t="41182" x="485775" y="3676650"/>
          <p14:tracePt t="41183" x="477838" y="3676650"/>
          <p14:tracePt t="41185" x="469900" y="3676650"/>
          <p14:tracePt t="41190" x="461963" y="3676650"/>
          <p14:tracePt t="41192" x="454025" y="3676650"/>
          <p14:tracePt t="41194" x="446088" y="3676650"/>
          <p14:tracePt t="41200" x="430213" y="3684588"/>
          <p14:tracePt t="41202" x="422275" y="3684588"/>
          <p14:tracePt t="41206" x="414338" y="3684588"/>
          <p14:tracePt t="41208" x="406400" y="3684588"/>
          <p14:tracePt t="41212" x="398463" y="3684588"/>
          <p14:tracePt t="41217" x="390525" y="3684588"/>
          <p14:tracePt t="41222" x="382588" y="3684588"/>
          <p14:tracePt t="41228" x="374650" y="3684588"/>
          <p14:tracePt t="41354" x="366713" y="3684588"/>
          <p14:tracePt t="41358" x="374650" y="3684588"/>
          <p14:tracePt t="41362" x="374650" y="3692525"/>
          <p14:tracePt t="41364" x="374650" y="3700463"/>
          <p14:tracePt t="41367" x="382588" y="3700463"/>
          <p14:tracePt t="41368" x="382588" y="3708400"/>
          <p14:tracePt t="41372" x="382588" y="3716338"/>
          <p14:tracePt t="41374" x="390525" y="3716338"/>
          <p14:tracePt t="41376" x="390525" y="3724275"/>
          <p14:tracePt t="41381" x="398463" y="3732213"/>
          <p14:tracePt t="41385" x="398463" y="3740150"/>
          <p14:tracePt t="41388" x="398463" y="3748088"/>
          <p14:tracePt t="41390" x="406400" y="3756025"/>
          <p14:tracePt t="41392" x="406400" y="3763963"/>
          <p14:tracePt t="41396" x="406400" y="3771900"/>
          <p14:tracePt t="41400" x="414338" y="3787775"/>
          <p14:tracePt t="41404" x="414338" y="3795713"/>
          <p14:tracePt t="41406" x="414338" y="3803650"/>
          <p14:tracePt t="41408" x="422275" y="3811588"/>
          <p14:tracePt t="41410" x="422275" y="3819525"/>
          <p14:tracePt t="41412" x="422275" y="3827463"/>
          <p14:tracePt t="41414" x="422275" y="3835400"/>
          <p14:tracePt t="41416" x="430213" y="3843338"/>
          <p14:tracePt t="41420" x="430213" y="3851275"/>
          <p14:tracePt t="41422" x="430213" y="3859213"/>
          <p14:tracePt t="41425" x="438150" y="3867150"/>
          <p14:tracePt t="41426" x="438150" y="3875088"/>
          <p14:tracePt t="41428" x="438150" y="3883025"/>
          <p14:tracePt t="41430" x="446088" y="3890963"/>
          <p14:tracePt t="41433" x="446088" y="3898900"/>
          <p14:tracePt t="41436" x="454025" y="3906838"/>
          <p14:tracePt t="41438" x="454025" y="3914775"/>
          <p14:tracePt t="41440" x="454025" y="3922713"/>
          <p14:tracePt t="41442" x="454025" y="3930650"/>
          <p14:tracePt t="41444" x="461963" y="3938588"/>
          <p14:tracePt t="41446" x="461963" y="3948113"/>
          <p14:tracePt t="41450" x="461963" y="3963988"/>
          <p14:tracePt t="41452" x="469900" y="3963988"/>
          <p14:tracePt t="41454" x="469900" y="3971925"/>
          <p14:tracePt t="41457" x="469900" y="3979863"/>
          <p14:tracePt t="41458" x="477838" y="3987800"/>
          <p14:tracePt t="41460" x="477838" y="3995738"/>
          <p14:tracePt t="41462" x="477838" y="4003675"/>
          <p14:tracePt t="41464" x="477838" y="4011613"/>
          <p14:tracePt t="41467" x="485775" y="4019550"/>
          <p14:tracePt t="41470" x="485775" y="4027488"/>
          <p14:tracePt t="41472" x="485775" y="4035425"/>
          <p14:tracePt t="41474" x="485775" y="4043363"/>
          <p14:tracePt t="41476" x="493713" y="4051300"/>
          <p14:tracePt t="41478" x="493713" y="4059238"/>
          <p14:tracePt t="41480" x="493713" y="4067175"/>
          <p14:tracePt t="41485" x="493713" y="4075113"/>
          <p14:tracePt t="41487" x="493713" y="4083050"/>
          <p14:tracePt t="41488" x="493713" y="4090988"/>
          <p14:tracePt t="41490" x="501650" y="4098925"/>
          <p14:tracePt t="41492" x="501650" y="4106863"/>
          <p14:tracePt t="41494" x="501650" y="4114800"/>
          <p14:tracePt t="41496" x="501650" y="4122738"/>
          <p14:tracePt t="41503" x="501650" y="4138613"/>
          <p14:tracePt t="41504" x="501650" y="4146550"/>
          <p14:tracePt t="41508" x="501650" y="4154488"/>
          <p14:tracePt t="41510" x="501650" y="4162425"/>
          <p14:tracePt t="41514" x="501650" y="4170363"/>
          <p14:tracePt t="41516" x="501650" y="4178300"/>
          <p14:tracePt t="41520" x="501650" y="4186238"/>
          <p14:tracePt t="41524" x="501650" y="4194175"/>
          <p14:tracePt t="41528" x="501650" y="4202113"/>
          <p14:tracePt t="41534" x="501650" y="4217988"/>
          <p14:tracePt t="41538" x="501650" y="4225925"/>
          <p14:tracePt t="41542" x="501650" y="4233863"/>
          <p14:tracePt t="41546" x="501650" y="4241800"/>
          <p14:tracePt t="41550" x="501650" y="4249738"/>
          <p14:tracePt t="41552" x="501650" y="4257675"/>
          <p14:tracePt t="41554" x="501650" y="4265613"/>
          <p14:tracePt t="41556" x="501650" y="4273550"/>
          <p14:tracePt t="41560" x="501650" y="4281488"/>
          <p14:tracePt t="41562" x="501650" y="4291013"/>
          <p14:tracePt t="41564" x="501650" y="4298950"/>
          <p14:tracePt t="41566" x="509588" y="4306888"/>
          <p14:tracePt t="41568" x="509588" y="4314825"/>
          <p14:tracePt t="41572" x="509588" y="4322763"/>
          <p14:tracePt t="41574" x="509588" y="4330700"/>
          <p14:tracePt t="41576" x="509588" y="4338638"/>
          <p14:tracePt t="41578" x="509588" y="4346575"/>
          <p14:tracePt t="41580" x="509588" y="4354513"/>
          <p14:tracePt t="41584" x="509588" y="4362450"/>
          <p14:tracePt t="41586" x="509588" y="4370388"/>
          <p14:tracePt t="41588" x="509588" y="4378325"/>
          <p14:tracePt t="41590" x="509588" y="4386263"/>
          <p14:tracePt t="41594" x="509588" y="4394200"/>
          <p14:tracePt t="41597" x="509588" y="4402138"/>
          <p14:tracePt t="41600" x="517525" y="4418013"/>
          <p14:tracePt t="41602" x="517525" y="4425950"/>
          <p14:tracePt t="41604" x="517525" y="4433888"/>
          <p14:tracePt t="41606" x="517525" y="4441825"/>
          <p14:tracePt t="41608" x="517525" y="4449763"/>
          <p14:tracePt t="41610" x="517525" y="4457700"/>
          <p14:tracePt t="41612" x="517525" y="4465638"/>
          <p14:tracePt t="41614" x="517525" y="4473575"/>
          <p14:tracePt t="41616" x="517525" y="4481513"/>
          <p14:tracePt t="41618" x="527050" y="4489450"/>
          <p14:tracePt t="41620" x="527050" y="4497388"/>
          <p14:tracePt t="41622" x="527050" y="4505325"/>
          <p14:tracePt t="41624" x="527050" y="4513263"/>
          <p14:tracePt t="41626" x="527050" y="4521200"/>
          <p14:tracePt t="41628" x="527050" y="4529138"/>
          <p14:tracePt t="41630" x="527050" y="4537075"/>
          <p14:tracePt t="41633" x="527050" y="4545013"/>
          <p14:tracePt t="41636" x="527050" y="4552950"/>
          <p14:tracePt t="41638" x="527050" y="4560888"/>
          <p14:tracePt t="41640" x="527050" y="4568825"/>
          <p14:tracePt t="41644" x="527050" y="4576763"/>
          <p14:tracePt t="41646" x="527050" y="4584700"/>
          <p14:tracePt t="41649" x="534988" y="4592638"/>
          <p14:tracePt t="41652" x="534988" y="4600575"/>
          <p14:tracePt t="41654" x="534988" y="4608513"/>
          <p14:tracePt t="41659" x="534988" y="4616450"/>
          <p14:tracePt t="41660" x="534988" y="4624388"/>
          <p14:tracePt t="41664" x="534988" y="4633913"/>
          <p14:tracePt t="41666" x="534988" y="4641850"/>
          <p14:tracePt t="41670" x="534988" y="4649788"/>
          <p14:tracePt t="41672" x="534988" y="4657725"/>
          <p14:tracePt t="41676" x="534988" y="4665663"/>
          <p14:tracePt t="41678" x="534988" y="4673600"/>
          <p14:tracePt t="41680" x="542925" y="4673600"/>
          <p14:tracePt t="41683" x="542925" y="4681538"/>
          <p14:tracePt t="41686" x="542925" y="4689475"/>
          <p14:tracePt t="41688" x="542925" y="4697413"/>
          <p14:tracePt t="41691" x="542925" y="4705350"/>
          <p14:tracePt t="41694" x="542925" y="4713288"/>
          <p14:tracePt t="41696" x="542925" y="4721225"/>
          <p14:tracePt t="41700" x="542925" y="4729163"/>
          <p14:tracePt t="41704" x="550863" y="4737100"/>
          <p14:tracePt t="41706" x="550863" y="4745038"/>
          <p14:tracePt t="41710" x="550863" y="4752975"/>
          <p14:tracePt t="41714" x="550863" y="4760913"/>
          <p14:tracePt t="41716" x="550863" y="4768850"/>
          <p14:tracePt t="41720" x="550863" y="4776788"/>
          <p14:tracePt t="41724" x="550863" y="4784725"/>
          <p14:tracePt t="41726" x="558800" y="4784725"/>
          <p14:tracePt t="41728" x="558800" y="4792663"/>
          <p14:tracePt t="41732" x="558800" y="4800600"/>
          <p14:tracePt t="41736" x="558800" y="4808538"/>
          <p14:tracePt t="41740" x="558800" y="4816475"/>
          <p14:tracePt t="41746" x="566738" y="4824413"/>
          <p14:tracePt t="41750" x="566738" y="4832350"/>
          <p14:tracePt t="41754" x="566738" y="4840288"/>
          <p14:tracePt t="41760" x="566738" y="4848225"/>
          <p14:tracePt t="41764" x="574675" y="4856163"/>
          <p14:tracePt t="41770" x="574675" y="4864100"/>
          <p14:tracePt t="41776" x="574675" y="4872038"/>
          <p14:tracePt t="41784" x="574675" y="4879975"/>
          <p14:tracePt t="41794" x="582613" y="4879975"/>
          <p14:tracePt t="41802" x="582613" y="4887913"/>
          <p14:tracePt t="42004" x="590550" y="4887913"/>
          <p14:tracePt t="42007" x="590550" y="4879975"/>
          <p14:tracePt t="42010" x="598488" y="4879975"/>
          <p14:tracePt t="42012" x="606425" y="4879975"/>
          <p14:tracePt t="42017" x="614363" y="4879975"/>
          <p14:tracePt t="42021" x="622300" y="4879975"/>
          <p14:tracePt t="42024" x="630238" y="4879975"/>
          <p14:tracePt t="42028" x="638175" y="4879975"/>
          <p14:tracePt t="42032" x="646113" y="4872038"/>
          <p14:tracePt t="42033" x="654050" y="4872038"/>
          <p14:tracePt t="42037" x="661988" y="4872038"/>
          <p14:tracePt t="42039" x="669925" y="4872038"/>
          <p14:tracePt t="42043" x="677863" y="4872038"/>
          <p14:tracePt t="42045" x="685800" y="4872038"/>
          <p14:tracePt t="42050" x="693738" y="4872038"/>
          <p14:tracePt t="42051" x="701675" y="4872038"/>
          <p14:tracePt t="42053" x="709613" y="4872038"/>
          <p14:tracePt t="42055" x="717550" y="4872038"/>
          <p14:tracePt t="42059" x="725488" y="4872038"/>
          <p14:tracePt t="42061" x="733425" y="4872038"/>
          <p14:tracePt t="42063" x="741363" y="4872038"/>
          <p14:tracePt t="42067" x="749300" y="4872038"/>
          <p14:tracePt t="42069" x="757238" y="4872038"/>
          <p14:tracePt t="42071" x="765175" y="4872038"/>
          <p14:tracePt t="42075" x="773113" y="4872038"/>
          <p14:tracePt t="42077" x="781050" y="4872038"/>
          <p14:tracePt t="42081" x="788988" y="4872038"/>
          <p14:tracePt t="42083" x="796925" y="4872038"/>
          <p14:tracePt t="42087" x="804863" y="4872038"/>
          <p14:tracePt t="42089" x="812800" y="4872038"/>
          <p14:tracePt t="42095" x="820738" y="4872038"/>
          <p14:tracePt t="42099" x="828675" y="4872038"/>
          <p14:tracePt t="42103" x="836613" y="4872038"/>
          <p14:tracePt t="42109" x="844550" y="4872038"/>
          <p14:tracePt t="42117" x="852488" y="4872038"/>
          <p14:tracePt t="42127" x="852488" y="4864100"/>
          <p14:tracePt t="42129" x="860425" y="4864100"/>
          <p14:tracePt t="42886" x="860425" y="4872038"/>
          <p14:tracePt t="42926" x="860425" y="4864100"/>
          <p14:tracePt t="42938" x="868363" y="4864100"/>
          <p14:tracePt t="42941" x="868363" y="4856163"/>
          <p14:tracePt t="42956" x="868363" y="4848225"/>
          <p14:tracePt t="42976" x="868363" y="4840288"/>
          <p14:tracePt t="42987" x="868363" y="4832350"/>
          <p14:tracePt t="42994" x="868363" y="4824413"/>
          <p14:tracePt t="43004" x="868363" y="4816475"/>
          <p14:tracePt t="43018" x="868363" y="4808538"/>
          <p14:tracePt t="43502" x="868363" y="4800600"/>
          <p14:tracePt t="43534" x="868363" y="4792663"/>
          <p14:tracePt t="43538" x="860425" y="4792663"/>
          <p14:tracePt t="43708" x="868363" y="4792663"/>
          <p14:tracePt t="43726" x="868363" y="4784725"/>
          <p14:tracePt t="43734" x="868363" y="4776788"/>
          <p14:tracePt t="43742" x="868363" y="4768850"/>
          <p14:tracePt t="43744" x="877888" y="4768850"/>
          <p14:tracePt t="43753" x="877888" y="4760913"/>
          <p14:tracePt t="43762" x="877888" y="4752975"/>
          <p14:tracePt t="43826" x="877888" y="4745038"/>
          <p14:tracePt t="43838" x="877888" y="4737100"/>
          <p14:tracePt t="43849" x="877888" y="4729163"/>
          <p14:tracePt t="43858" x="877888" y="4721225"/>
          <p14:tracePt t="43872" x="877888" y="4713288"/>
          <p14:tracePt t="43894" x="877888" y="4705350"/>
          <p14:tracePt t="44127" x="877888" y="4713288"/>
          <p14:tracePt t="44130" x="868363" y="4713288"/>
          <p14:tracePt t="44136" x="860425" y="4713288"/>
          <p14:tracePt t="44140" x="852488" y="4713288"/>
          <p14:tracePt t="44144" x="852488" y="4721225"/>
          <p14:tracePt t="44146" x="844550" y="4721225"/>
          <p14:tracePt t="44152" x="836613" y="4721225"/>
          <p14:tracePt t="44156" x="828675" y="4721225"/>
          <p14:tracePt t="44162" x="820738" y="4721225"/>
          <p14:tracePt t="44167" x="812800" y="4729163"/>
          <p14:tracePt t="44169" x="804863" y="4729163"/>
          <p14:tracePt t="44174" x="796925" y="4729163"/>
          <p14:tracePt t="44176" x="788988" y="4729163"/>
          <p14:tracePt t="44180" x="781050" y="4729163"/>
          <p14:tracePt t="44183" x="773113" y="4729163"/>
          <p14:tracePt t="44185" x="765175" y="4729163"/>
          <p14:tracePt t="44188" x="757238" y="4729163"/>
          <p14:tracePt t="44190" x="749300" y="4729163"/>
          <p14:tracePt t="44191" x="741363" y="4729163"/>
          <p14:tracePt t="44195" x="733425" y="4729163"/>
          <p14:tracePt t="44198" x="725488" y="4737100"/>
          <p14:tracePt t="44200" x="717550" y="4737100"/>
          <p14:tracePt t="44203" x="709613" y="4737100"/>
          <p14:tracePt t="44205" x="701675" y="4737100"/>
          <p14:tracePt t="44208" x="693738" y="4737100"/>
          <p14:tracePt t="44218" x="669925" y="4737100"/>
          <p14:tracePt t="44219" x="661988" y="4737100"/>
          <p14:tracePt t="44223" x="654050" y="4737100"/>
          <p14:tracePt t="44225" x="646113" y="4737100"/>
          <p14:tracePt t="44228" x="638175" y="4745038"/>
          <p14:tracePt t="44232" x="630238" y="4745038"/>
          <p14:tracePt t="44234" x="622300" y="4745038"/>
          <p14:tracePt t="44238" x="614363" y="4745038"/>
          <p14:tracePt t="44240" x="606425" y="4745038"/>
          <p14:tracePt t="44241" x="598488" y="4745038"/>
          <p14:tracePt t="44243" x="590550" y="4745038"/>
          <p14:tracePt t="44249" x="574675" y="4745038"/>
          <p14:tracePt t="44252" x="566738" y="4745038"/>
          <p14:tracePt t="44254" x="558800" y="4745038"/>
          <p14:tracePt t="44258" x="550863" y="4745038"/>
          <p14:tracePt t="44260" x="542925" y="4752975"/>
          <p14:tracePt t="44262" x="534988" y="4752975"/>
          <p14:tracePt t="44266" x="527050" y="4752975"/>
          <p14:tracePt t="44270" x="517525" y="4752975"/>
          <p14:tracePt t="44272" x="509588" y="4752975"/>
          <p14:tracePt t="44276" x="501650" y="4752975"/>
          <p14:tracePt t="44280" x="493713" y="4752975"/>
          <p14:tracePt t="44285" x="485775" y="4752975"/>
          <p14:tracePt t="44288" x="477838" y="4752975"/>
          <p14:tracePt t="44292" x="469900" y="4752975"/>
          <p14:tracePt t="44300" x="461963" y="4752975"/>
          <p14:tracePt t="44306" x="454025" y="4752975"/>
          <p14:tracePt t="44346" x="446088" y="4752975"/>
          <p14:tracePt t="44526" x="446088" y="4745038"/>
          <p14:tracePt t="44530" x="454025" y="4745038"/>
          <p14:tracePt t="44534" x="454025" y="4737100"/>
          <p14:tracePt t="44540" x="454025" y="4729163"/>
          <p14:tracePt t="44546" x="454025" y="4721225"/>
          <p14:tracePt t="44550" x="461963" y="4721225"/>
          <p14:tracePt t="44552" x="461963" y="4713288"/>
          <p14:tracePt t="44556" x="461963" y="4705350"/>
          <p14:tracePt t="44560" x="461963" y="4697413"/>
          <p14:tracePt t="44562" x="469900" y="4697413"/>
          <p14:tracePt t="44564" x="469900" y="4689475"/>
          <p14:tracePt t="44569" x="469900" y="4681538"/>
          <p14:tracePt t="44570" x="477838" y="4673600"/>
          <p14:tracePt t="44574" x="477838" y="4665663"/>
          <p14:tracePt t="44578" x="485775" y="4657725"/>
          <p14:tracePt t="44583" x="485775" y="4649788"/>
          <p14:tracePt t="44586" x="493713" y="4641850"/>
          <p14:tracePt t="44588" x="493713" y="4633913"/>
          <p14:tracePt t="44594" x="501650" y="4624388"/>
          <p14:tracePt t="44601" x="501650" y="4616450"/>
          <p14:tracePt t="44603" x="509588" y="4616450"/>
          <p14:tracePt t="44606" x="509588" y="4608513"/>
          <p14:tracePt t="44610" x="517525" y="4608513"/>
          <p14:tracePt t="44614" x="517525" y="4600575"/>
          <p14:tracePt t="44620" x="527050" y="4600575"/>
          <p14:tracePt t="44622" x="527050" y="4592638"/>
          <p14:tracePt t="44630" x="534988" y="4592638"/>
          <p14:tracePt t="44633" x="534988" y="4584700"/>
          <p14:tracePt t="44640" x="534988" y="4576763"/>
          <p14:tracePt t="44642" x="542925" y="4576763"/>
          <p14:tracePt t="44654" x="542925" y="4568825"/>
          <p14:tracePt t="44658" x="550863" y="4568825"/>
          <p14:tracePt t="44668" x="550863" y="4560888"/>
          <p14:tracePt t="44674" x="558800" y="4560888"/>
          <p14:tracePt t="44683" x="558800" y="4552950"/>
          <p14:tracePt t="44688" x="566738" y="4552950"/>
          <p14:tracePt t="44690" x="566738" y="4545013"/>
          <p14:tracePt t="44696" x="574675" y="4537075"/>
          <p14:tracePt t="44702" x="574675" y="4529138"/>
          <p14:tracePt t="44704" x="582613" y="4529138"/>
          <p14:tracePt t="44706" x="582613" y="4521200"/>
          <p14:tracePt t="44710" x="582613" y="4513263"/>
          <p14:tracePt t="44712" x="590550" y="4513263"/>
          <p14:tracePt t="44714" x="590550" y="4505325"/>
          <p14:tracePt t="44718" x="590550" y="4497388"/>
          <p14:tracePt t="44720" x="598488" y="4497388"/>
          <p14:tracePt t="44722" x="598488" y="4489450"/>
          <p14:tracePt t="44726" x="606425" y="4489450"/>
          <p14:tracePt t="44728" x="606425" y="4481513"/>
          <p14:tracePt t="44732" x="606425" y="4473575"/>
          <p14:tracePt t="44735" x="614363" y="4473575"/>
          <p14:tracePt t="44738" x="614363" y="4465638"/>
          <p14:tracePt t="44740" x="622300" y="4465638"/>
          <p14:tracePt t="44744" x="622300" y="4457700"/>
          <p14:tracePt t="44746" x="630238" y="4457700"/>
          <p14:tracePt t="44752" x="638175" y="4449763"/>
          <p14:tracePt t="44758" x="646113" y="4441825"/>
          <p14:tracePt t="44764" x="654050" y="4433888"/>
          <p14:tracePt t="44769" x="661988" y="4433888"/>
          <p14:tracePt t="44772" x="661988" y="4425950"/>
          <p14:tracePt t="44776" x="669925" y="4425950"/>
          <p14:tracePt t="44780" x="677863" y="4418013"/>
          <p14:tracePt t="44786" x="685800" y="4418013"/>
          <p14:tracePt t="44788" x="685800" y="4410075"/>
          <p14:tracePt t="44792" x="693738" y="4410075"/>
          <p14:tracePt t="44796" x="701675" y="4402138"/>
          <p14:tracePt t="44800" x="709613" y="4402138"/>
          <p14:tracePt t="44804" x="717550" y="4394200"/>
          <p14:tracePt t="44808" x="725488" y="4394200"/>
          <p14:tracePt t="44814" x="733425" y="4386263"/>
          <p14:tracePt t="44820" x="741363" y="4386263"/>
          <p14:tracePt t="44826" x="741363" y="4378325"/>
          <p14:tracePt t="44828" x="749300" y="4378325"/>
          <p14:tracePt t="44835" x="757238" y="4378325"/>
          <p14:tracePt t="44840" x="765175" y="4370388"/>
          <p14:tracePt t="44846" x="773113" y="4370388"/>
          <p14:tracePt t="44852" x="781050" y="4362450"/>
          <p14:tracePt t="44858" x="788988" y="4362450"/>
          <p14:tracePt t="44867" x="796925" y="4362450"/>
          <p14:tracePt t="44869" x="796925" y="4354513"/>
          <p14:tracePt t="44877" x="804863" y="4354513"/>
          <p14:tracePt t="44884" x="812800" y="4346575"/>
          <p14:tracePt t="44892" x="820738" y="4346575"/>
          <p14:tracePt t="44901" x="820738" y="4338638"/>
          <p14:tracePt t="44902" x="828675" y="4338638"/>
          <p14:tracePt t="44912" x="836613" y="4338638"/>
          <p14:tracePt t="44915" x="836613" y="4330700"/>
          <p14:tracePt t="44920" x="844550" y="4330700"/>
          <p14:tracePt t="44924" x="844550" y="4322763"/>
          <p14:tracePt t="44928" x="852488" y="4322763"/>
          <p14:tracePt t="44932" x="852488" y="4314825"/>
          <p14:tracePt t="44936" x="860425" y="4314825"/>
          <p14:tracePt t="44940" x="860425" y="4306888"/>
          <p14:tracePt t="44942" x="868363" y="4306888"/>
          <p14:tracePt t="44946" x="868363" y="4298950"/>
          <p14:tracePt t="44951" x="877888" y="4298950"/>
          <p14:tracePt t="44970" x="893763" y="4265613"/>
          <p14:tracePt t="44974" x="893763" y="4257675"/>
          <p14:tracePt t="44976" x="901700" y="4257675"/>
          <p14:tracePt t="44980" x="901700" y="4249738"/>
          <p14:tracePt t="44984" x="909638" y="4249738"/>
          <p14:tracePt t="44986" x="909638" y="4241800"/>
          <p14:tracePt t="44992" x="909638" y="4233863"/>
          <p14:tracePt t="44994" x="917575" y="4233863"/>
          <p14:tracePt t="44999" x="917575" y="4225925"/>
          <p14:tracePt t="45004" x="925513" y="4225925"/>
          <p14:tracePt t="45006" x="925513" y="4217988"/>
          <p14:tracePt t="45019" x="925513" y="4210050"/>
          <p14:tracePt t="45176" x="933450" y="4210050"/>
          <p14:tracePt t="45179" x="933450" y="4202113"/>
          <p14:tracePt t="45182" x="933450" y="4194175"/>
          <p14:tracePt t="45185" x="933450" y="4186238"/>
          <p14:tracePt t="45188" x="933450" y="4178300"/>
          <p14:tracePt t="45190" x="933450" y="4170363"/>
          <p14:tracePt t="45192" x="941388" y="4170363"/>
          <p14:tracePt t="45194" x="941388" y="4162425"/>
          <p14:tracePt t="45199" x="941388" y="4154488"/>
          <p14:tracePt t="45202" x="941388" y="4146550"/>
          <p14:tracePt t="45206" x="949325" y="4138613"/>
          <p14:tracePt t="45210" x="949325" y="4130675"/>
          <p14:tracePt t="45214" x="949325" y="4122738"/>
          <p14:tracePt t="45218" x="949325" y="4114800"/>
          <p14:tracePt t="45220" x="957263" y="4114800"/>
          <p14:tracePt t="45222" x="957263" y="4106863"/>
          <p14:tracePt t="45226" x="957263" y="4098925"/>
          <p14:tracePt t="45230" x="957263" y="4090988"/>
          <p14:tracePt t="45234" x="965200" y="4083050"/>
          <p14:tracePt t="45240" x="965200" y="4075113"/>
          <p14:tracePt t="45246" x="965200" y="4067175"/>
          <p14:tracePt t="45262" x="965200" y="4059238"/>
          <p14:tracePt t="45264" x="973138" y="4059238"/>
          <p14:tracePt t="45302" x="973138" y="4051300"/>
          <p14:tracePt t="45314" x="973138" y="4043363"/>
          <p14:tracePt t="45320" x="981075" y="4043363"/>
          <p14:tracePt t="45324" x="981075" y="4035425"/>
          <p14:tracePt t="45334" x="981075" y="4027488"/>
          <p14:tracePt t="45342" x="981075" y="4019550"/>
          <p14:tracePt t="45344" x="989013" y="4019550"/>
          <p14:tracePt t="45351" x="989013" y="4011613"/>
          <p14:tracePt t="45356" x="989013" y="4003675"/>
          <p14:tracePt t="45362" x="989013" y="3995738"/>
          <p14:tracePt t="45368" x="996950" y="3987800"/>
          <p14:tracePt t="45376" x="996950" y="3979863"/>
          <p14:tracePt t="45382" x="996950" y="3971925"/>
          <p14:tracePt t="45386" x="1004888" y="3971925"/>
          <p14:tracePt t="45388" x="1004888" y="3963988"/>
          <p14:tracePt t="45395" x="1004888" y="3956050"/>
          <p14:tracePt t="45402" x="1012825" y="3956050"/>
          <p14:tracePt t="45406" x="1012825" y="3948113"/>
          <p14:tracePt t="46161" x="1020763" y="3948113"/>
          <p14:tracePt t="46168" x="1028700" y="3948113"/>
          <p14:tracePt t="46174" x="1036638" y="3938588"/>
          <p14:tracePt t="46178" x="1044575" y="3938588"/>
          <p14:tracePt t="46186" x="1052513" y="3938588"/>
          <p14:tracePt t="46190" x="1060450" y="3938588"/>
          <p14:tracePt t="46194" x="1060450" y="3930650"/>
          <p14:tracePt t="46196" x="1068388" y="3930650"/>
          <p14:tracePt t="46202" x="1076325" y="3930650"/>
          <p14:tracePt t="46209" x="1084263" y="3930650"/>
          <p14:tracePt t="46217" x="1084263" y="3922713"/>
          <p14:tracePt t="46220" x="1092200" y="3922713"/>
          <p14:tracePt t="46608" x="1092200" y="3930650"/>
          <p14:tracePt t="46714" x="1100138" y="3938588"/>
          <p14:tracePt t="46722" x="1100138" y="3948113"/>
          <p14:tracePt t="46736" x="1100138" y="3956050"/>
          <p14:tracePt t="46754" x="1100138" y="3963988"/>
          <p14:tracePt t="46946" x="1100138" y="3971925"/>
          <p14:tracePt t="46956" x="1100138" y="3979863"/>
          <p14:tracePt t="46964" x="1108075" y="3987800"/>
          <p14:tracePt t="46972" x="1108075" y="3995738"/>
          <p14:tracePt t="46992" x="1108075" y="4003675"/>
          <p14:tracePt t="47002" x="1100138" y="4003675"/>
          <p14:tracePt t="47011" x="1100138" y="4011613"/>
          <p14:tracePt t="47668" x="1108075" y="4011613"/>
          <p14:tracePt t="47674" x="1108075" y="4003675"/>
          <p14:tracePt t="47720" x="1108075" y="3995738"/>
          <p14:tracePt t="47734" x="1108075" y="3987800"/>
          <p14:tracePt t="47744" x="1116013" y="3987800"/>
          <p14:tracePt t="47784" x="1116013" y="3979863"/>
          <p14:tracePt t="47830" x="1116013" y="3971925"/>
          <p14:tracePt t="47838" x="1116013" y="3963988"/>
          <p14:tracePt t="47842" x="1116013" y="3956050"/>
          <p14:tracePt t="47846" x="1116013" y="3948113"/>
          <p14:tracePt t="47850" x="1123950" y="3938588"/>
          <p14:tracePt t="47854" x="1123950" y="3930650"/>
          <p14:tracePt t="47856" x="1123950" y="3922713"/>
          <p14:tracePt t="47860" x="1123950" y="3914775"/>
          <p14:tracePt t="47864" x="1123950" y="3906838"/>
          <p14:tracePt t="47868" x="1123950" y="3898900"/>
          <p14:tracePt t="47872" x="1123950" y="3890963"/>
          <p14:tracePt t="47878" x="1123950" y="3883025"/>
          <p14:tracePt t="47882" x="1123950" y="3875088"/>
          <p14:tracePt t="47885" x="1116013" y="3875088"/>
          <p14:tracePt t="47886" x="1116013" y="3867150"/>
          <p14:tracePt t="47888" x="1116013" y="3859213"/>
          <p14:tracePt t="47894" x="1116013" y="3851275"/>
          <p14:tracePt t="47896" x="1108075" y="3851275"/>
          <p14:tracePt t="47898" x="1108075" y="3843338"/>
          <p14:tracePt t="47900" x="1108075" y="3835400"/>
          <p14:tracePt t="47903" x="1100138" y="3835400"/>
          <p14:tracePt t="47904" x="1100138" y="3827463"/>
          <p14:tracePt t="47908" x="1092200" y="3819525"/>
          <p14:tracePt t="47912" x="1084263" y="3811588"/>
          <p14:tracePt t="47914" x="1084263" y="3803650"/>
          <p14:tracePt t="47916" x="1076325" y="3803650"/>
          <p14:tracePt t="47920" x="1068388" y="3795713"/>
          <p14:tracePt t="47922" x="1060450" y="3787775"/>
          <p14:tracePt t="47926" x="1052513" y="3779838"/>
          <p14:tracePt t="47928" x="1044575" y="3771900"/>
          <p14:tracePt t="47932" x="1036638" y="3771900"/>
          <p14:tracePt t="47934" x="1028700" y="3763963"/>
          <p14:tracePt t="47939" x="1020763" y="3756025"/>
          <p14:tracePt t="47941" x="1012825" y="3756025"/>
          <p14:tracePt t="47952" x="989013" y="3740150"/>
          <p14:tracePt t="47954" x="989013" y="3732213"/>
          <p14:tracePt t="47957" x="981075" y="3732213"/>
          <p14:tracePt t="47964" x="973138" y="3724275"/>
          <p14:tracePt t="49292" x="981075" y="3732213"/>
          <p14:tracePt t="49296" x="989013" y="3732213"/>
          <p14:tracePt t="49299" x="996950" y="3740150"/>
          <p14:tracePt t="49302" x="1020763" y="3748088"/>
          <p14:tracePt t="49304" x="1028700" y="3748088"/>
          <p14:tracePt t="49306" x="1036638" y="3756025"/>
          <p14:tracePt t="49308" x="1052513" y="3763963"/>
          <p14:tracePt t="49310" x="1060450" y="3763963"/>
          <p14:tracePt t="49312" x="1068388" y="3771900"/>
          <p14:tracePt t="49316" x="1092200" y="3787775"/>
          <p14:tracePt t="49318" x="1108075" y="3795713"/>
          <p14:tracePt t="49321" x="1123950" y="3803650"/>
          <p14:tracePt t="49324" x="1139825" y="3811588"/>
          <p14:tracePt t="49326" x="1147763" y="3819525"/>
          <p14:tracePt t="49328" x="1163638" y="3827463"/>
          <p14:tracePt t="49330" x="1179513" y="3827463"/>
          <p14:tracePt t="49333" x="1187450" y="3835400"/>
          <p14:tracePt t="49334" x="1203325" y="3843338"/>
          <p14:tracePt t="49337" x="1220788" y="3851275"/>
          <p14:tracePt t="49340" x="1252538" y="3867150"/>
          <p14:tracePt t="49342" x="1268413" y="3875088"/>
          <p14:tracePt t="49344" x="1284288" y="3883025"/>
          <p14:tracePt t="49346" x="1300163" y="3890963"/>
          <p14:tracePt t="49348" x="1323975" y="3898900"/>
          <p14:tracePt t="49350" x="1339850" y="3906838"/>
          <p14:tracePt t="49352" x="1355725" y="3914775"/>
          <p14:tracePt t="49358" x="1419225" y="3938588"/>
          <p14:tracePt t="49360" x="1435100" y="3948113"/>
          <p14:tracePt t="49363" x="1458913" y="3956050"/>
          <p14:tracePt t="49364" x="1482725" y="3963988"/>
          <p14:tracePt t="49366" x="1506538" y="3971925"/>
          <p14:tracePt t="49368" x="1522413" y="3979863"/>
          <p14:tracePt t="49372" x="1571625" y="3995738"/>
          <p14:tracePt t="49375" x="1595438" y="4003675"/>
          <p14:tracePt t="49376" x="1619250" y="4011613"/>
          <p14:tracePt t="49378" x="1643063" y="4011613"/>
          <p14:tracePt t="49380" x="1674813" y="4019550"/>
          <p14:tracePt t="49382" x="1698625" y="4027488"/>
          <p14:tracePt t="49384" x="1722438" y="4035425"/>
          <p14:tracePt t="49391" x="1801813" y="4051300"/>
          <p14:tracePt t="49393" x="1833563" y="4051300"/>
          <p14:tracePt t="49394" x="1857375" y="4059238"/>
          <p14:tracePt t="49396" x="1889125" y="4067175"/>
          <p14:tracePt t="49398" x="1912938" y="4067175"/>
          <p14:tracePt t="49402" x="1970088" y="4075113"/>
          <p14:tracePt t="49405" x="2001838" y="4083050"/>
          <p14:tracePt t="49408" x="2057400" y="4090988"/>
          <p14:tracePt t="49410" x="2089150" y="4098925"/>
          <p14:tracePt t="49413" x="2112963" y="4098925"/>
          <p14:tracePt t="49414" x="2144713" y="4106863"/>
          <p14:tracePt t="49416" x="2176463" y="4106863"/>
          <p14:tracePt t="49418" x="2200275" y="4114800"/>
          <p14:tracePt t="49421" x="2232025" y="4114800"/>
          <p14:tracePt t="49423" x="2273300" y="4114800"/>
          <p14:tracePt t="49424" x="2289175" y="4122738"/>
          <p14:tracePt t="49426" x="2320925" y="4122738"/>
          <p14:tracePt t="49428" x="2344738" y="4122738"/>
          <p14:tracePt t="49430" x="2376488" y="4122738"/>
          <p14:tracePt t="49433" x="2400300" y="4130675"/>
          <p14:tracePt t="49435" x="2432050" y="4130675"/>
          <p14:tracePt t="49438" x="2487613" y="4138613"/>
          <p14:tracePt t="49441" x="2511425" y="4138613"/>
          <p14:tracePt t="49442" x="2535238" y="4138613"/>
          <p14:tracePt t="49444" x="2559050" y="4146550"/>
          <p14:tracePt t="49446" x="2582863" y="4146550"/>
          <p14:tracePt t="49448" x="2606675" y="4154488"/>
          <p14:tracePt t="49450" x="2632075" y="4154488"/>
          <p14:tracePt t="49453" x="2655888" y="4154488"/>
          <p14:tracePt t="49456" x="2679700" y="4162425"/>
          <p14:tracePt t="49458" x="2727325" y="4162425"/>
          <p14:tracePt t="49460" x="2743200" y="4170363"/>
          <p14:tracePt t="49462" x="2767013" y="4170363"/>
          <p14:tracePt t="49464" x="2782888" y="4170363"/>
          <p14:tracePt t="49466" x="2806700" y="4178300"/>
          <p14:tracePt t="49470" x="2838450" y="4178300"/>
          <p14:tracePt t="49473" x="2862263" y="4178300"/>
          <p14:tracePt t="49474" x="2878138" y="4186238"/>
          <p14:tracePt t="49476" x="2894013" y="4186238"/>
          <p14:tracePt t="49478" x="2909888" y="4186238"/>
          <p14:tracePt t="49480" x="2925763" y="4194175"/>
          <p14:tracePt t="49483" x="2941638" y="4194175"/>
          <p14:tracePt t="49484" x="2957513" y="4194175"/>
          <p14:tracePt t="49489" x="2990850" y="4194175"/>
          <p14:tracePt t="49491" x="3014663" y="4194175"/>
          <p14:tracePt t="49492" x="3022600" y="4194175"/>
          <p14:tracePt t="49494" x="3038475" y="4194175"/>
          <p14:tracePt t="49496" x="3046413" y="4194175"/>
          <p14:tracePt t="49498" x="3062288" y="4194175"/>
          <p14:tracePt t="49500" x="3078163" y="4194175"/>
          <p14:tracePt t="49505" x="3101975" y="4202113"/>
          <p14:tracePt t="49506" x="3109913" y="4202113"/>
          <p14:tracePt t="49508" x="3125788" y="4202113"/>
          <p14:tracePt t="49510" x="3133725" y="4194175"/>
          <p14:tracePt t="49512" x="3141663" y="4194175"/>
          <p14:tracePt t="49514" x="3157538" y="4194175"/>
          <p14:tracePt t="49517" x="3165475" y="4194175"/>
          <p14:tracePt t="49520" x="3181350" y="4194175"/>
          <p14:tracePt t="49522" x="3197225" y="4194175"/>
          <p14:tracePt t="49525" x="3205163" y="4186238"/>
          <p14:tracePt t="49526" x="3213100" y="4186238"/>
          <p14:tracePt t="49528" x="3221038" y="4186238"/>
          <p14:tracePt t="49530" x="3228975" y="4186238"/>
          <p14:tracePt t="49535" x="3244850" y="4178300"/>
          <p14:tracePt t="49536" x="3252788" y="4178300"/>
          <p14:tracePt t="49538" x="3260725" y="4178300"/>
          <p14:tracePt t="49542" x="3268663" y="4178300"/>
          <p14:tracePt t="49544" x="3276600" y="4170363"/>
          <p14:tracePt t="49546" x="3284538" y="4170363"/>
          <p14:tracePt t="49550" x="3292475" y="4170363"/>
          <p14:tracePt t="49552" x="3300413" y="4170363"/>
          <p14:tracePt t="49556" x="3308350" y="4162425"/>
          <p14:tracePt t="49560" x="3317875" y="4162425"/>
          <p14:tracePt t="49564" x="3325813" y="4162425"/>
          <p14:tracePt t="49569" x="3333750" y="4154488"/>
          <p14:tracePt t="49572" x="3341688" y="4154488"/>
          <p14:tracePt t="49576" x="3349625" y="4154488"/>
          <p14:tracePt t="49578" x="3349625" y="4146550"/>
          <p14:tracePt t="49580" x="3357563" y="4146550"/>
          <p14:tracePt t="49585" x="3365500" y="4146550"/>
          <p14:tracePt t="49586" x="3365500" y="4138613"/>
          <p14:tracePt t="49588" x="3373438" y="4138613"/>
          <p14:tracePt t="49590" x="3381375" y="4138613"/>
          <p14:tracePt t="49592" x="3381375" y="4130675"/>
          <p14:tracePt t="49594" x="3389313" y="4130675"/>
          <p14:tracePt t="49597" x="3397250" y="4130675"/>
          <p14:tracePt t="49598" x="3397250" y="4122738"/>
          <p14:tracePt t="49600" x="3405188" y="4122738"/>
          <p14:tracePt t="49604" x="3413125" y="4114800"/>
          <p14:tracePt t="49606" x="3421063" y="4114800"/>
          <p14:tracePt t="49608" x="3429000" y="4114800"/>
          <p14:tracePt t="49610" x="3436938" y="4106863"/>
          <p14:tracePt t="49614" x="3444875" y="4106863"/>
          <p14:tracePt t="49617" x="3452813" y="4106863"/>
          <p14:tracePt t="49619" x="3452813" y="4098925"/>
          <p14:tracePt t="49620" x="3460750" y="4098925"/>
          <p14:tracePt t="49622" x="3468688" y="4098925"/>
          <p14:tracePt t="49624" x="3468688" y="4090988"/>
          <p14:tracePt t="49627" x="3476625" y="4090988"/>
          <p14:tracePt t="49630" x="3484563" y="4090988"/>
          <p14:tracePt t="49632" x="3492500" y="4083050"/>
          <p14:tracePt t="49636" x="3500438" y="4083050"/>
          <p14:tracePt t="49640" x="3508375" y="4083050"/>
          <p14:tracePt t="49642" x="3516313" y="4083050"/>
          <p14:tracePt t="49644" x="3516313" y="4075113"/>
          <p14:tracePt t="49646" x="3524250" y="4075113"/>
          <p14:tracePt t="49650" x="3532188" y="4075113"/>
          <p14:tracePt t="49654" x="3540125" y="4075113"/>
          <p14:tracePt t="49658" x="3548063" y="4075113"/>
          <p14:tracePt t="49662" x="3556000" y="4075113"/>
          <p14:tracePt t="49666" x="3556000" y="4067175"/>
          <p14:tracePt t="49668" x="3563938" y="4067175"/>
          <p14:tracePt t="49672" x="3571875" y="4067175"/>
          <p14:tracePt t="49676" x="3579813" y="4067175"/>
          <p14:tracePt t="49680" x="3587750" y="4067175"/>
          <p14:tracePt t="49684" x="3595688" y="4067175"/>
          <p14:tracePt t="49688" x="3603625" y="4067175"/>
          <p14:tracePt t="49692" x="3611563" y="4067175"/>
          <p14:tracePt t="49696" x="3619500" y="4067175"/>
          <p14:tracePt t="49702" x="3627438" y="4067175"/>
          <p14:tracePt t="49706" x="3635375" y="4067175"/>
          <p14:tracePt t="49710" x="3643313" y="4067175"/>
          <p14:tracePt t="49714" x="3651250" y="4067175"/>
          <p14:tracePt t="49718" x="3660775" y="4067175"/>
          <p14:tracePt t="49722" x="3668713" y="4067175"/>
          <p14:tracePt t="49724" x="3676650" y="4067175"/>
          <p14:tracePt t="49729" x="3684588" y="4067175"/>
          <p14:tracePt t="49733" x="3692525" y="4067175"/>
          <p14:tracePt t="49734" x="3700463" y="4067175"/>
          <p14:tracePt t="49738" x="3708400" y="4067175"/>
          <p14:tracePt t="49742" x="3716338" y="4067175"/>
          <p14:tracePt t="49744" x="3724275" y="4067175"/>
          <p14:tracePt t="49748" x="3732213" y="4067175"/>
          <p14:tracePt t="49752" x="3740150" y="4067175"/>
          <p14:tracePt t="49758" x="3748088" y="4067175"/>
          <p14:tracePt t="49763" x="3756025" y="4067175"/>
          <p14:tracePt t="49768" x="3763963" y="4067175"/>
          <p14:tracePt t="49778" x="3771900" y="4067175"/>
          <p14:tracePt t="49976" x="3763963" y="4067175"/>
          <p14:tracePt t="49984" x="3756025" y="4067175"/>
          <p14:tracePt t="49987" x="3756025" y="4059238"/>
          <p14:tracePt t="49992" x="3748088" y="4059238"/>
          <p14:tracePt t="50001" x="3740150" y="4059238"/>
          <p14:tracePt t="50012" x="3732213" y="4059238"/>
          <p14:tracePt t="50020" x="3724275" y="4059238"/>
          <p14:tracePt t="50022" x="3724275" y="4051300"/>
          <p14:tracePt t="50030" x="3716338" y="4051300"/>
          <p14:tracePt t="50040" x="3708400" y="4051300"/>
          <p14:tracePt t="50139" x="3700463" y="4051300"/>
          <p14:tracePt t="50147" x="3700463" y="4059238"/>
          <p14:tracePt t="50151" x="3692525" y="4059238"/>
          <p14:tracePt t="50157" x="3692525" y="4067175"/>
          <p14:tracePt t="50159" x="3684588" y="4067175"/>
          <p14:tracePt t="50167" x="3676650" y="4075113"/>
          <p14:tracePt t="50177" x="3668713" y="4075113"/>
          <p14:tracePt t="50185" x="3668713" y="4083050"/>
          <p14:tracePt t="50195" x="3660775" y="4083050"/>
          <p14:tracePt t="50357" x="3660775" y="4090988"/>
          <p14:tracePt t="50365" x="3668713" y="4090988"/>
          <p14:tracePt t="50868" x="3660775" y="4090988"/>
          <p14:tracePt t="50883" x="3660775" y="4098925"/>
          <p14:tracePt t="50885" x="3651250" y="4098925"/>
          <p14:tracePt t="50893" x="3643313" y="4098925"/>
          <p14:tracePt t="50897" x="3643313" y="4106863"/>
          <p14:tracePt t="50903" x="3635375" y="4106863"/>
          <p14:tracePt t="50909" x="3635375" y="4114800"/>
          <p14:tracePt t="50911" x="3627438" y="4114800"/>
          <p14:tracePt t="50916" x="3619500" y="4114800"/>
          <p14:tracePt t="50919" x="3611563" y="4122738"/>
          <p14:tracePt t="50925" x="3603625" y="4122738"/>
          <p14:tracePt t="50929" x="3595688" y="4122738"/>
          <p14:tracePt t="50933" x="3587750" y="4122738"/>
          <p14:tracePt t="50935" x="3587750" y="4130675"/>
          <p14:tracePt t="50939" x="3579813" y="4130675"/>
          <p14:tracePt t="50952" x="3563938" y="4130675"/>
          <p14:tracePt t="50955" x="3556000" y="4130675"/>
          <p14:tracePt t="50957" x="3548063" y="4130675"/>
          <p14:tracePt t="50961" x="3540125" y="4130675"/>
          <p14:tracePt t="50967" x="3532188" y="4130675"/>
          <p14:tracePt t="50971" x="3524250" y="4130675"/>
          <p14:tracePt t="50977" x="3516313" y="4130675"/>
          <p14:tracePt t="50981" x="3508375" y="4130675"/>
          <p14:tracePt t="50987" x="3500438" y="4130675"/>
          <p14:tracePt t="50993" x="3492500" y="4130675"/>
          <p14:tracePt t="51000" x="3484563" y="4130675"/>
          <p14:tracePt t="51003" x="3484563" y="4138613"/>
          <p14:tracePt t="51005" x="3476625" y="4138613"/>
          <p14:tracePt t="51009" x="3468688" y="4138613"/>
          <p14:tracePt t="51016" x="3460750" y="4138613"/>
          <p14:tracePt t="51023" x="3452813" y="4138613"/>
          <p14:tracePt t="51034" x="3444875" y="4138613"/>
          <p14:tracePt t="51041" x="3436938" y="4138613"/>
          <p14:tracePt t="51047" x="3429000" y="4138613"/>
          <p14:tracePt t="51053" x="3421063" y="4138613"/>
          <p14:tracePt t="51057" x="3413125" y="4138613"/>
          <p14:tracePt t="51061" x="3405188" y="4138613"/>
          <p14:tracePt t="51067" x="3397250" y="4138613"/>
          <p14:tracePt t="51071" x="3389313" y="4138613"/>
          <p14:tracePt t="51075" x="3381375" y="4138613"/>
          <p14:tracePt t="51079" x="3373438" y="4138613"/>
          <p14:tracePt t="51085" x="3365500" y="4138613"/>
          <p14:tracePt t="51089" x="3357563" y="4138613"/>
          <p14:tracePt t="51091" x="3349625" y="4138613"/>
          <p14:tracePt t="51095" x="3341688" y="4138613"/>
          <p14:tracePt t="51100" x="3333750" y="4138613"/>
          <p14:tracePt t="51101" x="3325813" y="4138613"/>
          <p14:tracePt t="51103" x="3317875" y="4138613"/>
          <p14:tracePt t="51107" x="3308350" y="4138613"/>
          <p14:tracePt t="51109" x="3300413" y="4138613"/>
          <p14:tracePt t="51111" x="3292475" y="4138613"/>
          <p14:tracePt t="51113" x="3284538" y="4138613"/>
          <p14:tracePt t="51117" x="3276600" y="4138613"/>
          <p14:tracePt t="51119" x="3268663" y="4138613"/>
          <p14:tracePt t="51121" x="3260725" y="4138613"/>
          <p14:tracePt t="51123" x="3252788" y="4130675"/>
          <p14:tracePt t="51127" x="3244850" y="4130675"/>
          <p14:tracePt t="51129" x="3236913" y="4130675"/>
          <p14:tracePt t="51131" x="3228975" y="4130675"/>
          <p14:tracePt t="51133" x="3221038" y="4130675"/>
          <p14:tracePt t="51135" x="3213100" y="4130675"/>
          <p14:tracePt t="51137" x="3205163" y="4130675"/>
          <p14:tracePt t="51139" x="3197225" y="4130675"/>
          <p14:tracePt t="51141" x="3189288" y="4122738"/>
          <p14:tracePt t="51144" x="3181350" y="4122738"/>
          <p14:tracePt t="51147" x="3173413" y="4122738"/>
          <p14:tracePt t="51150" x="3165475" y="4122738"/>
          <p14:tracePt t="51152" x="3157538" y="4122738"/>
          <p14:tracePt t="51153" x="3149600" y="4122738"/>
          <p14:tracePt t="51157" x="3141663" y="4122738"/>
          <p14:tracePt t="51159" x="3133725" y="4114800"/>
          <p14:tracePt t="51163" x="3125788" y="4114800"/>
          <p14:tracePt t="51168" x="3117850" y="4114800"/>
          <p14:tracePt t="51169" x="3109913" y="4114800"/>
          <p14:tracePt t="51173" x="3101975" y="4114800"/>
          <p14:tracePt t="51175" x="3101975" y="4106863"/>
          <p14:tracePt t="51179" x="3094038" y="4106863"/>
          <p14:tracePt t="51185" x="3086100" y="4106863"/>
          <p14:tracePt t="51191" x="3078163" y="4106863"/>
          <p14:tracePt t="51195" x="3078163" y="4098925"/>
          <p14:tracePt t="51477" x="3086100" y="4098925"/>
          <p14:tracePt t="51483" x="3094038" y="4090988"/>
          <p14:tracePt t="51489" x="3101975" y="4090988"/>
          <p14:tracePt t="51493" x="3109913" y="4090988"/>
          <p14:tracePt t="51500" x="3117850" y="4090988"/>
          <p14:tracePt t="51504" x="3117850" y="4083050"/>
          <p14:tracePt t="51505" x="3125788" y="4083050"/>
          <p14:tracePt t="51509" x="3133725" y="4083050"/>
          <p14:tracePt t="51513" x="3141663" y="4083050"/>
          <p14:tracePt t="51518" x="3149600" y="4083050"/>
          <p14:tracePt t="51521" x="3157538" y="4083050"/>
          <p14:tracePt t="51525" x="3165475" y="4075113"/>
          <p14:tracePt t="51529" x="3173413" y="4075113"/>
          <p14:tracePt t="51534" x="3181350" y="4075113"/>
          <p14:tracePt t="51537" x="3189288" y="4075113"/>
          <p14:tracePt t="51540" x="3197225" y="4075113"/>
          <p14:tracePt t="51544" x="3205163" y="4075113"/>
          <p14:tracePt t="51546" x="3205163" y="4067175"/>
          <p14:tracePt t="51549" x="3213100" y="4067175"/>
          <p14:tracePt t="51550" x="3221038" y="4067175"/>
          <p14:tracePt t="51554" x="3228975" y="4067175"/>
          <p14:tracePt t="51558" x="3236913" y="4067175"/>
          <p14:tracePt t="51560" x="3244850" y="4067175"/>
          <p14:tracePt t="51565" x="3252788" y="4067175"/>
          <p14:tracePt t="51566" x="3260725" y="4067175"/>
          <p14:tracePt t="51570" x="3268663" y="4059238"/>
          <p14:tracePt t="51574" x="3276600" y="4059238"/>
          <p14:tracePt t="51576" x="3284538" y="4059238"/>
          <p14:tracePt t="51580" x="3292475" y="4059238"/>
          <p14:tracePt t="51582" x="3300413" y="4059238"/>
          <p14:tracePt t="51586" x="3308350" y="4059238"/>
          <p14:tracePt t="51590" x="3317875" y="4059238"/>
          <p14:tracePt t="51594" x="3325813" y="4059238"/>
          <p14:tracePt t="51596" x="3325813" y="4051300"/>
          <p14:tracePt t="51598" x="3333750" y="4051300"/>
          <p14:tracePt t="51605" x="3341688" y="4051300"/>
          <p14:tracePt t="51609" x="3349625" y="4051300"/>
          <p14:tracePt t="51613" x="3357563" y="4051300"/>
          <p14:tracePt t="51619" x="3365500" y="4051300"/>
          <p14:tracePt t="51621" x="3365500" y="4043363"/>
          <p14:tracePt t="51625" x="3373438" y="4043363"/>
          <p14:tracePt t="51631" x="3381375" y="4043363"/>
          <p14:tracePt t="51641" x="3389313" y="4043363"/>
          <p14:tracePt t="51733" x="3397250" y="4043363"/>
          <p14:tracePt t="51745" x="3405188" y="4035425"/>
          <p14:tracePt t="51751" x="3413125" y="4035425"/>
          <p14:tracePt t="51757" x="3421063" y="4035425"/>
          <p14:tracePt t="51761" x="3429000" y="4035425"/>
          <p14:tracePt t="51768" x="3436938" y="4027488"/>
          <p14:tracePt t="51771" x="3444875" y="4027488"/>
          <p14:tracePt t="51775" x="3452813" y="4027488"/>
          <p14:tracePt t="51779" x="3460750" y="4027488"/>
          <p14:tracePt t="51784" x="3468688" y="4027488"/>
          <p14:tracePt t="51785" x="3476625" y="4027488"/>
          <p14:tracePt t="51789" x="3484563" y="4027488"/>
          <p14:tracePt t="51791" x="3492500" y="4027488"/>
          <p14:tracePt t="51795" x="3500438" y="4027488"/>
          <p14:tracePt t="51797" x="3508375" y="4027488"/>
          <p14:tracePt t="51801" x="3516313" y="4027488"/>
          <p14:tracePt t="51803" x="3524250" y="4019550"/>
          <p14:tracePt t="51807" x="3532188" y="4019550"/>
          <p14:tracePt t="51809" x="3540125" y="4019550"/>
          <p14:tracePt t="51813" x="3548063" y="4019550"/>
          <p14:tracePt t="51816" x="3548063" y="4027488"/>
          <p14:tracePt t="51818" x="3556000" y="4027488"/>
          <p14:tracePt t="51819" x="3563938" y="4027488"/>
          <p14:tracePt t="51823" x="3571875" y="4027488"/>
          <p14:tracePt t="51825" x="3579813" y="4027488"/>
          <p14:tracePt t="51829" x="3587750" y="4027488"/>
          <p14:tracePt t="51831" x="3595688" y="4027488"/>
          <p14:tracePt t="51835" x="3603625" y="4027488"/>
          <p14:tracePt t="51839" x="3611563" y="4027488"/>
          <p14:tracePt t="51843" x="3619500" y="4027488"/>
          <p14:tracePt t="51847" x="3627438" y="4027488"/>
          <p14:tracePt t="51853" x="3635375" y="4027488"/>
          <p14:tracePt t="51859" x="3643313" y="4027488"/>
          <p14:tracePt t="51866" x="3651250" y="4027488"/>
          <p14:tracePt t="51883" x="3660775" y="4027488"/>
          <p14:tracePt t="52031" x="3668713" y="4027488"/>
          <p14:tracePt t="52127" x="3668713" y="4035425"/>
          <p14:tracePt t="52147" x="3668713" y="4043363"/>
          <p14:tracePt t="52169" x="3668713" y="4051300"/>
          <p14:tracePt t="52233" x="3660775" y="4059238"/>
          <p14:tracePt t="52285" x="3660775" y="4067175"/>
          <p14:tracePt t="52298" x="3651250" y="4067175"/>
          <p14:tracePt t="52305" x="3651250" y="4075113"/>
          <p14:tracePt t="52321" x="3651250" y="4083050"/>
          <p14:tracePt t="52324" x="3643313" y="4083050"/>
          <p14:tracePt t="52337" x="3643313" y="4090988"/>
          <p14:tracePt t="52345" x="3635375" y="4090988"/>
          <p14:tracePt t="52355" x="3635375" y="4098925"/>
          <p14:tracePt t="52433" x="3627438" y="4106863"/>
          <p14:tracePt t="52675" x="3635375" y="4098925"/>
          <p14:tracePt t="52693" x="3643313" y="4090988"/>
          <p14:tracePt t="52709" x="3651250" y="4090988"/>
          <p14:tracePt t="52713" x="3651250" y="4083050"/>
          <p14:tracePt t="52723" x="3660775" y="4083050"/>
          <p14:tracePt t="52735" x="3668713" y="4083050"/>
          <p14:tracePt t="52738" x="3668713" y="4075113"/>
          <p14:tracePt t="52747" x="3676650" y="4075113"/>
          <p14:tracePt t="52757" x="3684588" y="4075113"/>
          <p14:tracePt t="52768" x="3692525" y="4075113"/>
          <p14:tracePt t="52777" x="3700463" y="4075113"/>
          <p14:tracePt t="52785" x="3708400" y="4075113"/>
          <p14:tracePt t="52793" x="3716338" y="4075113"/>
          <p14:tracePt t="52801" x="3724275" y="4075113"/>
          <p14:tracePt t="52809" x="3732213" y="4075113"/>
          <p14:tracePt t="52818" x="3740150" y="4083050"/>
          <p14:tracePt t="52821" x="3748088" y="4083050"/>
          <p14:tracePt t="52827" x="3756025" y="4083050"/>
          <p14:tracePt t="52834" x="3763963" y="4083050"/>
          <p14:tracePt t="52839" x="3771900" y="4083050"/>
          <p14:tracePt t="52845" x="3779838" y="4083050"/>
          <p14:tracePt t="52850" x="3787775" y="4083050"/>
          <p14:tracePt t="52853" x="3795713" y="4075113"/>
          <p14:tracePt t="52857" x="3803650" y="4075113"/>
          <p14:tracePt t="52861" x="3811588" y="4075113"/>
          <p14:tracePt t="52866" x="3819525" y="4075113"/>
          <p14:tracePt t="52869" x="3827463" y="4075113"/>
          <p14:tracePt t="52873" x="3835400" y="4075113"/>
          <p14:tracePt t="52877" x="3843338" y="4075113"/>
          <p14:tracePt t="52881" x="3851275" y="4075113"/>
          <p14:tracePt t="52885" x="3859213" y="4075113"/>
          <p14:tracePt t="52889" x="3867150" y="4075113"/>
          <p14:tracePt t="52895" x="3875088" y="4075113"/>
          <p14:tracePt t="52899" x="3883025" y="4075113"/>
          <p14:tracePt t="52905" x="3890963" y="4075113"/>
          <p14:tracePt t="52909" x="3898900" y="4075113"/>
          <p14:tracePt t="52916" x="3906838" y="4075113"/>
          <p14:tracePt t="52921" x="3914775" y="4083050"/>
          <p14:tracePt t="52927" x="3922713" y="4083050"/>
          <p14:tracePt t="52933" x="3930650" y="4083050"/>
          <p14:tracePt t="52941" x="3938588" y="4083050"/>
          <p14:tracePt t="52953" x="3946525" y="4083050"/>
          <p14:tracePt t="52957" x="3954463" y="4083050"/>
          <p14:tracePt t="52959" x="3954463" y="4090988"/>
          <p14:tracePt t="52967" x="3962400" y="4090988"/>
          <p14:tracePt t="52977" x="3970338" y="4090988"/>
          <p14:tracePt t="52989" x="3978275" y="4090988"/>
          <p14:tracePt t="53002" x="3986213" y="4090988"/>
          <p14:tracePt t="53016" x="3994150" y="4090988"/>
          <p14:tracePt t="53029" x="4002088" y="4090988"/>
          <p14:tracePt t="53045" x="4011613" y="4090988"/>
          <p14:tracePt t="53057" x="4019550" y="4090988"/>
          <p14:tracePt t="53067" x="4027488" y="4090988"/>
          <p14:tracePt t="53073" x="4035425" y="4090988"/>
          <p14:tracePt t="53081" x="4043363" y="4090988"/>
          <p14:tracePt t="53089" x="4051300" y="4090988"/>
          <p14:tracePt t="53095" x="4059238" y="4098925"/>
          <p14:tracePt t="53103" x="4067175" y="4098925"/>
          <p14:tracePt t="53111" x="4075113" y="4098925"/>
          <p14:tracePt t="53121" x="4083050" y="4098925"/>
          <p14:tracePt t="53133" x="4090988" y="4098925"/>
          <p14:tracePt t="53147" x="4098925" y="4098925"/>
          <p14:tracePt t="53165" x="4106863" y="4098925"/>
          <p14:tracePt t="53179" x="4106863" y="4090988"/>
          <p14:tracePt t="53184" x="4114800" y="4090988"/>
          <p14:tracePt t="53197" x="4122738" y="4090988"/>
          <p14:tracePt t="53215" x="4130675" y="4090988"/>
          <p14:tracePt t="53241" x="4138613" y="4090988"/>
          <p14:tracePt t="53252" x="4138613" y="4083050"/>
          <p14:tracePt t="53259" x="4146550" y="4083050"/>
          <p14:tracePt t="53273" x="4154488" y="4083050"/>
          <p14:tracePt t="53285" x="4162425" y="4083050"/>
          <p14:tracePt t="53295" x="4170363" y="4083050"/>
          <p14:tracePt t="53303" x="4178300" y="4083050"/>
          <p14:tracePt t="53309" x="4186238" y="4083050"/>
          <p14:tracePt t="53317" x="4194175" y="4083050"/>
          <p14:tracePt t="53325" x="4202113" y="4083050"/>
          <p14:tracePt t="53331" x="4210050" y="4083050"/>
          <p14:tracePt t="53335" x="4210050" y="4075113"/>
          <p14:tracePt t="53339" x="4217988" y="4075113"/>
          <p14:tracePt t="53347" x="4225925" y="4075113"/>
          <p14:tracePt t="53355" x="4233863" y="4075113"/>
          <p14:tracePt t="53363" x="4233863" y="4067175"/>
          <p14:tracePt t="53366" x="4241800" y="4067175"/>
          <p14:tracePt t="53377" x="4249738" y="4067175"/>
          <p14:tracePt t="53785" x="4257675" y="4067175"/>
          <p14:tracePt t="53789" x="4257675" y="4059238"/>
          <p14:tracePt t="53793" x="4265613" y="4059238"/>
          <p14:tracePt t="53809" x="4273550" y="4059238"/>
          <p14:tracePt t="53827" x="4281488" y="4059238"/>
          <p14:tracePt t="53835" x="4281488" y="4051300"/>
          <p14:tracePt t="53839" x="4289425" y="4051300"/>
          <p14:tracePt t="53851" x="4297363" y="4051300"/>
          <p14:tracePt t="53861" x="4305300" y="4051300"/>
          <p14:tracePt t="53873" x="4313238" y="4051300"/>
          <p14:tracePt t="53879" x="4313238" y="4043363"/>
          <p14:tracePt t="53887" x="4321175" y="4043363"/>
          <p14:tracePt t="53900" x="4329113" y="4043363"/>
          <p14:tracePt t="53909" x="4337050" y="4043363"/>
          <p14:tracePt t="53923" x="4344988" y="4043363"/>
          <p14:tracePt t="53947" x="4352925" y="4043363"/>
          <p14:tracePt t="54077" x="4352925" y="4051300"/>
          <p14:tracePt t="54087" x="4344988" y="4051300"/>
          <p14:tracePt t="54091" x="4344988" y="4059238"/>
          <p14:tracePt t="54111" x="4337050" y="4067175"/>
          <p14:tracePt t="54127" x="4329113" y="4067175"/>
          <p14:tracePt t="54137" x="4321175" y="4075113"/>
          <p14:tracePt t="54145" x="4313238" y="4075113"/>
          <p14:tracePt t="54151" x="4305300" y="4075113"/>
          <p14:tracePt t="54157" x="4297363" y="4083050"/>
          <p14:tracePt t="54161" x="4289425" y="4083050"/>
          <p14:tracePt t="54166" x="4281488" y="4083050"/>
          <p14:tracePt t="54169" x="4273550" y="4090988"/>
          <p14:tracePt t="54173" x="4265613" y="4090988"/>
          <p14:tracePt t="54175" x="4257675" y="4090988"/>
          <p14:tracePt t="54179" x="4249738" y="4098925"/>
          <p14:tracePt t="54183" x="4241800" y="4098925"/>
          <p14:tracePt t="54185" x="4233863" y="4098925"/>
          <p14:tracePt t="54187" x="4225925" y="4098925"/>
          <p14:tracePt t="54189" x="4217988" y="4106863"/>
          <p14:tracePt t="54193" x="4210050" y="4106863"/>
          <p14:tracePt t="54195" x="4202113" y="4106863"/>
          <p14:tracePt t="54197" x="4194175" y="4114800"/>
          <p14:tracePt t="54199" x="4186238" y="4114800"/>
          <p14:tracePt t="54202" x="4178300" y="4114800"/>
          <p14:tracePt t="54203" x="4170363" y="4122738"/>
          <p14:tracePt t="54205" x="4162425" y="4122738"/>
          <p14:tracePt t="54207" x="4154488" y="4122738"/>
          <p14:tracePt t="54209" x="4146550" y="4130675"/>
          <p14:tracePt t="54211" x="4130675" y="4130675"/>
          <p14:tracePt t="54213" x="4122738" y="4130675"/>
          <p14:tracePt t="54217" x="4106863" y="4138613"/>
          <p14:tracePt t="54219" x="4098925" y="4138613"/>
          <p14:tracePt t="54222" x="4083050" y="4138613"/>
          <p14:tracePt t="54223" x="4075113" y="4146550"/>
          <p14:tracePt t="54225" x="4067175" y="4146550"/>
          <p14:tracePt t="54227" x="4051300" y="4146550"/>
          <p14:tracePt t="54229" x="4043363" y="4154488"/>
          <p14:tracePt t="54231" x="4035425" y="4154488"/>
          <p14:tracePt t="54234" x="4019550" y="4154488"/>
          <p14:tracePt t="54239" x="3986213" y="4162425"/>
          <p14:tracePt t="54241" x="3978275" y="4170363"/>
          <p14:tracePt t="54243" x="3962400" y="4170363"/>
          <p14:tracePt t="54245" x="3954463" y="4170363"/>
          <p14:tracePt t="54247" x="3946525" y="4170363"/>
          <p14:tracePt t="54249" x="3930650" y="4178300"/>
          <p14:tracePt t="54254" x="3914775" y="4178300"/>
          <p14:tracePt t="54255" x="3906838" y="4178300"/>
          <p14:tracePt t="54257" x="3890963" y="4186238"/>
          <p14:tracePt t="54259" x="3883025" y="4186238"/>
          <p14:tracePt t="54261" x="3875088" y="4186238"/>
          <p14:tracePt t="54263" x="3867150" y="4186238"/>
          <p14:tracePt t="54267" x="3851275" y="4194175"/>
          <p14:tracePt t="54271" x="3827463" y="4194175"/>
          <p14:tracePt t="54273" x="3819525" y="4202113"/>
          <p14:tracePt t="54275" x="3811588" y="4202113"/>
          <p14:tracePt t="54277" x="3795713" y="4210050"/>
          <p14:tracePt t="54279" x="3787775" y="4210050"/>
          <p14:tracePt t="54281" x="3779838" y="4210050"/>
          <p14:tracePt t="54284" x="3771900" y="4217988"/>
          <p14:tracePt t="54286" x="3756025" y="4217988"/>
          <p14:tracePt t="54288" x="3748088" y="4217988"/>
          <p14:tracePt t="54289" x="3740150" y="4225925"/>
          <p14:tracePt t="54291" x="3724275" y="4225925"/>
          <p14:tracePt t="54293" x="3716338" y="4225925"/>
          <p14:tracePt t="54295" x="3700463" y="4225925"/>
          <p14:tracePt t="54297" x="3692525" y="4233863"/>
          <p14:tracePt t="54301" x="3668713" y="4233863"/>
          <p14:tracePt t="54305" x="3643313" y="4241800"/>
          <p14:tracePt t="54307" x="3627438" y="4241800"/>
          <p14:tracePt t="54309" x="3619500" y="4249738"/>
          <p14:tracePt t="54311" x="3603625" y="4249738"/>
          <p14:tracePt t="54313" x="3587750" y="4249738"/>
          <p14:tracePt t="54317" x="3563938" y="4257675"/>
          <p14:tracePt t="54320" x="3556000" y="4257675"/>
          <p14:tracePt t="54321" x="3540125" y="4257675"/>
          <p14:tracePt t="54323" x="3524250" y="4265613"/>
          <p14:tracePt t="54325" x="3516313" y="4265613"/>
          <p14:tracePt t="54327" x="3500438" y="4265613"/>
          <p14:tracePt t="54329" x="3484563" y="4265613"/>
          <p14:tracePt t="54331" x="3476625" y="4265613"/>
          <p14:tracePt t="54334" x="3460750" y="4273550"/>
          <p14:tracePt t="54336" x="3444875" y="4273550"/>
          <p14:tracePt t="54337" x="3429000" y="4273550"/>
          <p14:tracePt t="54339" x="3421063" y="4273550"/>
          <p14:tracePt t="54341" x="3405188" y="4281488"/>
          <p14:tracePt t="54343" x="3389313" y="4281488"/>
          <p14:tracePt t="54345" x="3381375" y="4281488"/>
          <p14:tracePt t="54347" x="3365500" y="4281488"/>
          <p14:tracePt t="54349" x="3349625" y="4281488"/>
          <p14:tracePt t="54353" x="3317875" y="4291013"/>
          <p14:tracePt t="54355" x="3308350" y="4291013"/>
          <p14:tracePt t="54357" x="3292475" y="4291013"/>
          <p14:tracePt t="54359" x="3276600" y="4291013"/>
          <p14:tracePt t="54361" x="3260725" y="4291013"/>
          <p14:tracePt t="54363" x="3252788" y="4291013"/>
          <p14:tracePt t="54367" x="3221038" y="4291013"/>
          <p14:tracePt t="54369" x="3205163" y="4291013"/>
          <p14:tracePt t="54371" x="3197225" y="4291013"/>
          <p14:tracePt t="54373" x="3181350" y="4291013"/>
          <p14:tracePt t="54375" x="3165475" y="4298950"/>
          <p14:tracePt t="54377" x="3157538" y="4298950"/>
          <p14:tracePt t="54379" x="3141663" y="4298950"/>
          <p14:tracePt t="54381" x="3125788" y="4298950"/>
          <p14:tracePt t="54383" x="3117850" y="4298950"/>
          <p14:tracePt t="54385" x="3109913" y="4298950"/>
          <p14:tracePt t="54387" x="3094038" y="4298950"/>
          <p14:tracePt t="54389" x="3086100" y="4298950"/>
          <p14:tracePt t="54391" x="3078163" y="4298950"/>
          <p14:tracePt t="54393" x="3070225" y="4298950"/>
          <p14:tracePt t="54395" x="3054350" y="4298950"/>
          <p14:tracePt t="54397" x="3046413" y="4298950"/>
          <p14:tracePt t="54400" x="3038475" y="4298950"/>
          <p14:tracePt t="54401" x="3030538" y="4306888"/>
          <p14:tracePt t="54403" x="3022600" y="4306888"/>
          <p14:tracePt t="54407" x="3014663" y="4306888"/>
          <p14:tracePt t="54409" x="3006725" y="4306888"/>
          <p14:tracePt t="54411" x="2998788" y="4306888"/>
          <p14:tracePt t="54413" x="2990850" y="4306888"/>
          <p14:tracePt t="54418" x="2982913" y="4306888"/>
          <p14:tracePt t="54421" x="2974975" y="4306888"/>
          <p14:tracePt t="54423" x="2967038" y="4306888"/>
          <p14:tracePt t="54427" x="2957513" y="4306888"/>
          <p14:tracePt t="54431" x="2949575" y="4306888"/>
          <p14:tracePt t="54439" x="2941638" y="4306888"/>
          <p14:tracePt t="54561" x="2941638" y="4298950"/>
          <p14:tracePt t="54566" x="2949575" y="4298950"/>
          <p14:tracePt t="54567" x="2957513" y="4298950"/>
          <p14:tracePt t="54571" x="2967038" y="4298950"/>
          <p14:tracePt t="54573" x="2974975" y="4291013"/>
          <p14:tracePt t="54575" x="2982913" y="4291013"/>
          <p14:tracePt t="54577" x="2990850" y="4291013"/>
          <p14:tracePt t="54579" x="2998788" y="4291013"/>
          <p14:tracePt t="54581" x="3006725" y="4291013"/>
          <p14:tracePt t="54583" x="3014663" y="4291013"/>
          <p14:tracePt t="54585" x="3022600" y="4291013"/>
          <p14:tracePt t="54587" x="3030538" y="4281488"/>
          <p14:tracePt t="54589" x="3038475" y="4281488"/>
          <p14:tracePt t="54591" x="3046413" y="4281488"/>
          <p14:tracePt t="54593" x="3054350" y="4281488"/>
          <p14:tracePt t="54595" x="3070225" y="4281488"/>
          <p14:tracePt t="54597" x="3078163" y="4281488"/>
          <p14:tracePt t="54600" x="3086100" y="4281488"/>
          <p14:tracePt t="54602" x="3101975" y="4281488"/>
          <p14:tracePt t="54603" x="3109913" y="4281488"/>
          <p14:tracePt t="54605" x="3125788" y="4281488"/>
          <p14:tracePt t="54607" x="3133725" y="4273550"/>
          <p14:tracePt t="54609" x="3149600" y="4273550"/>
          <p14:tracePt t="54611" x="3157538" y="4273550"/>
          <p14:tracePt t="54613" x="3173413" y="4273550"/>
          <p14:tracePt t="54617" x="3197225" y="4273550"/>
          <p14:tracePt t="54619" x="3213100" y="4273550"/>
          <p14:tracePt t="54621" x="3228975" y="4273550"/>
          <p14:tracePt t="54623" x="3244850" y="4273550"/>
          <p14:tracePt t="54625" x="3260725" y="4273550"/>
          <p14:tracePt t="54628" x="3268663" y="4265613"/>
          <p14:tracePt t="54629" x="3284538" y="4265613"/>
          <p14:tracePt t="54631" x="3300413" y="4265613"/>
          <p14:tracePt t="54633" x="3317875" y="4265613"/>
          <p14:tracePt t="54636" x="3333750" y="4265613"/>
          <p14:tracePt t="54637" x="3349625" y="4265613"/>
          <p14:tracePt t="54639" x="3365500" y="4265613"/>
          <p14:tracePt t="54641" x="3381375" y="4265613"/>
          <p14:tracePt t="54643" x="3397250" y="4265613"/>
          <p14:tracePt t="54645" x="3413125" y="4257675"/>
          <p14:tracePt t="54647" x="3429000" y="4257675"/>
          <p14:tracePt t="54650" x="3444875" y="4257675"/>
          <p14:tracePt t="54653" x="3476625" y="4257675"/>
          <p14:tracePt t="54655" x="3492500" y="4257675"/>
          <p14:tracePt t="54657" x="3508375" y="4265613"/>
          <p14:tracePt t="54660" x="3524250" y="4265613"/>
          <p14:tracePt t="54661" x="3532188" y="4265613"/>
          <p14:tracePt t="54663" x="3548063" y="4265613"/>
          <p14:tracePt t="54667" x="3571875" y="4265613"/>
          <p14:tracePt t="54669" x="3579813" y="4265613"/>
          <p14:tracePt t="54671" x="3595688" y="4265613"/>
          <p14:tracePt t="54673" x="3603625" y="4265613"/>
          <p14:tracePt t="54675" x="3619500" y="4273550"/>
          <p14:tracePt t="54677" x="3627438" y="4273550"/>
          <p14:tracePt t="54679" x="3635375" y="4273550"/>
          <p14:tracePt t="54681" x="3651250" y="4273550"/>
          <p14:tracePt t="54683" x="3660775" y="4273550"/>
          <p14:tracePt t="54685" x="3668713" y="4273550"/>
          <p14:tracePt t="54687" x="3676650" y="4281488"/>
          <p14:tracePt t="54689" x="3684588" y="4281488"/>
          <p14:tracePt t="54691" x="3700463" y="4281488"/>
          <p14:tracePt t="54693" x="3708400" y="4281488"/>
          <p14:tracePt t="54695" x="3716338" y="4281488"/>
          <p14:tracePt t="54697" x="3724275" y="4281488"/>
          <p14:tracePt t="54699" x="3732213" y="4281488"/>
          <p14:tracePt t="54701" x="3740150" y="4281488"/>
          <p14:tracePt t="54705" x="3748088" y="4281488"/>
          <p14:tracePt t="54707" x="3756025" y="4281488"/>
          <p14:tracePt t="54709" x="3763963" y="4281488"/>
          <p14:tracePt t="54711" x="3763963" y="4291013"/>
          <p14:tracePt t="54713" x="3771900" y="4291013"/>
          <p14:tracePt t="54716" x="3779838" y="4291013"/>
          <p14:tracePt t="54719" x="3787775" y="4291013"/>
          <p14:tracePt t="54725" x="3795713" y="4291013"/>
          <p14:tracePt t="54729" x="3803650" y="4291013"/>
          <p14:tracePt t="54737" x="3811588" y="4291013"/>
          <p14:tracePt t="54827" x="3811588" y="4281488"/>
          <p14:tracePt t="54877" x="3811588" y="4291013"/>
          <p14:tracePt t="54893" x="3803650" y="4291013"/>
          <p14:tracePt t="54896" x="3795713" y="4281488"/>
          <p14:tracePt t="54899" x="3771900" y="4281488"/>
          <p14:tracePt t="54901" x="3763963" y="4281488"/>
          <p14:tracePt t="54903" x="3756025" y="4281488"/>
          <p14:tracePt t="54905" x="3740150" y="4281488"/>
          <p14:tracePt t="54907" x="3732213" y="4281488"/>
          <p14:tracePt t="54909" x="3716338" y="4281488"/>
          <p14:tracePt t="54911" x="3708400" y="4281488"/>
          <p14:tracePt t="54913" x="3692525" y="4281488"/>
          <p14:tracePt t="54917" x="3668713" y="4281488"/>
          <p14:tracePt t="54919" x="3651250" y="4281488"/>
          <p14:tracePt t="54921" x="3635375" y="4281488"/>
          <p14:tracePt t="54923" x="3627438" y="4273550"/>
          <p14:tracePt t="54925" x="3611563" y="4273550"/>
          <p14:tracePt t="54927" x="3603625" y="4273550"/>
          <p14:tracePt t="54929" x="3587750" y="4273550"/>
          <p14:tracePt t="54931" x="3579813" y="4273550"/>
          <p14:tracePt t="54933" x="3563938" y="4273550"/>
          <p14:tracePt t="54935" x="3556000" y="4273550"/>
          <p14:tracePt t="54937" x="3540125" y="4273550"/>
          <p14:tracePt t="54940" x="3532188" y="4273550"/>
          <p14:tracePt t="54941" x="3516313" y="4273550"/>
          <p14:tracePt t="54943" x="3500438" y="4273550"/>
          <p14:tracePt t="54945" x="3492500" y="4273550"/>
          <p14:tracePt t="54947" x="3476625" y="4273550"/>
          <p14:tracePt t="54949" x="3460750" y="4273550"/>
          <p14:tracePt t="54952" x="3452813" y="4273550"/>
          <p14:tracePt t="54970" x="3317875" y="4265613"/>
          <p14:tracePt t="54972" x="3292475" y="4265613"/>
          <p14:tracePt t="54973" x="3276600" y="4265613"/>
          <p14:tracePt t="54975" x="3260725" y="4265613"/>
          <p14:tracePt t="54977" x="3244850" y="4265613"/>
          <p14:tracePt t="54979" x="3228975" y="4265613"/>
          <p14:tracePt t="54981" x="3213100" y="4257675"/>
          <p14:tracePt t="54984" x="3197225" y="4257675"/>
          <p14:tracePt t="54987" x="3165475" y="4257675"/>
          <p14:tracePt t="54989" x="3149600" y="4257675"/>
          <p14:tracePt t="54991" x="3133725" y="4257675"/>
          <p14:tracePt t="54993" x="3125788" y="4257675"/>
          <p14:tracePt t="54995" x="3109913" y="4257675"/>
          <p14:tracePt t="54997" x="3094038" y="4257675"/>
          <p14:tracePt t="54999" x="3078163" y="4257675"/>
          <p14:tracePt t="55003" x="3054350" y="4257675"/>
          <p14:tracePt t="55005" x="3046413" y="4249738"/>
          <p14:tracePt t="55007" x="3030538" y="4249738"/>
          <p14:tracePt t="55010" x="3022600" y="4249738"/>
          <p14:tracePt t="55011" x="3006725" y="4249738"/>
          <p14:tracePt t="55013" x="2998788" y="4249738"/>
          <p14:tracePt t="55017" x="2974975" y="4249738"/>
          <p14:tracePt t="55020" x="2967038" y="4249738"/>
          <p14:tracePt t="55021" x="2949575" y="4249738"/>
          <p14:tracePt t="55023" x="2941638" y="4249738"/>
          <p14:tracePt t="55025" x="2933700" y="4249738"/>
          <p14:tracePt t="55027" x="2917825" y="4249738"/>
          <p14:tracePt t="55029" x="2909888" y="4249738"/>
          <p14:tracePt t="55031" x="2901950" y="4249738"/>
          <p14:tracePt t="55034" x="2886075" y="4249738"/>
          <p14:tracePt t="55036" x="2878138" y="4249738"/>
          <p14:tracePt t="55037" x="2862263" y="4249738"/>
          <p14:tracePt t="55039" x="2854325" y="4249738"/>
          <p14:tracePt t="55041" x="2846388" y="4249738"/>
          <p14:tracePt t="55043" x="2830513" y="4249738"/>
          <p14:tracePt t="55045" x="2822575" y="4249738"/>
          <p14:tracePt t="55047" x="2814638" y="4249738"/>
          <p14:tracePt t="55050" x="2798763" y="4249738"/>
          <p14:tracePt t="55051" x="2790825" y="4249738"/>
          <p14:tracePt t="55053" x="2782888" y="4249738"/>
          <p14:tracePt t="55055" x="2767013" y="4249738"/>
          <p14:tracePt t="55057" x="2759075" y="4249738"/>
          <p14:tracePt t="55059" x="2751138" y="4249738"/>
          <p14:tracePt t="55061" x="2735263" y="4249738"/>
          <p14:tracePt t="55063" x="2727325" y="4249738"/>
          <p14:tracePt t="55067" x="2703513" y="4257675"/>
          <p14:tracePt t="55069" x="2695575" y="4249738"/>
          <p14:tracePt t="55071" x="2687638" y="4249738"/>
          <p14:tracePt t="55073" x="2671763" y="4249738"/>
          <p14:tracePt t="55075" x="2663825" y="4249738"/>
          <p14:tracePt t="55077" x="2655888" y="4249738"/>
          <p14:tracePt t="55079" x="2647950" y="4249738"/>
          <p14:tracePt t="55082" x="2640013" y="4249738"/>
          <p14:tracePt t="55084" x="2624138" y="4249738"/>
          <p14:tracePt t="55086" x="2616200" y="4249738"/>
          <p14:tracePt t="55087" x="2606675" y="4249738"/>
          <p14:tracePt t="55089" x="2598738" y="4249738"/>
          <p14:tracePt t="55091" x="2590800" y="4257675"/>
          <p14:tracePt t="55093" x="2582863" y="4257675"/>
          <p14:tracePt t="55095" x="2574925" y="4257675"/>
          <p14:tracePt t="55097" x="2566988" y="4257675"/>
          <p14:tracePt t="55099" x="2559050" y="4257675"/>
          <p14:tracePt t="55101" x="2551113" y="4257675"/>
          <p14:tracePt t="55103" x="2543175" y="4257675"/>
          <p14:tracePt t="55105" x="2535238" y="4257675"/>
          <p14:tracePt t="55109" x="2527300" y="4257675"/>
          <p14:tracePt t="55111" x="2519363" y="4249738"/>
          <p14:tracePt t="55116" x="2511425" y="4249738"/>
          <p14:tracePt t="55119" x="2503488" y="4249738"/>
          <p14:tracePt t="55123" x="2495550" y="4249738"/>
          <p14:tracePt t="55131" x="2487613" y="4249738"/>
          <p14:tracePt t="55139" x="2479675" y="4249738"/>
          <p14:tracePt t="55259" x="2479675" y="4257675"/>
          <p14:tracePt t="55497" x="2487613" y="4257675"/>
          <p14:tracePt t="55502" x="2487613" y="4249738"/>
          <p14:tracePt t="55509" x="2495550" y="4249738"/>
          <p14:tracePt t="55517" x="2503488" y="4249738"/>
          <p14:tracePt t="55523" x="2511425" y="4241800"/>
          <p14:tracePt t="55529" x="2519363" y="4241800"/>
          <p14:tracePt t="55537" x="2527300" y="4241800"/>
          <p14:tracePt t="55541" x="2527300" y="4233863"/>
          <p14:tracePt t="55543" x="2535238" y="4233863"/>
          <p14:tracePt t="55547" x="2543175" y="4233863"/>
          <p14:tracePt t="55553" x="2551113" y="4233863"/>
          <p14:tracePt t="55555" x="2551113" y="4225925"/>
          <p14:tracePt t="55559" x="2559050" y="4225925"/>
          <p14:tracePt t="55569" x="2566988" y="4225925"/>
          <p14:tracePt t="55571" x="2566988" y="4217988"/>
          <p14:tracePt t="55779" x="2574925" y="4217988"/>
          <p14:tracePt t="55797" x="2582863" y="4217988"/>
          <p14:tracePt t="55801" x="2582863" y="4210050"/>
          <p14:tracePt t="55803" x="2590800" y="4210050"/>
          <p14:tracePt t="55807" x="2598738" y="4210050"/>
          <p14:tracePt t="55811" x="2606675" y="4210050"/>
          <p14:tracePt t="55817" x="2616200" y="4202113"/>
          <p14:tracePt t="55819" x="2624138" y="4202113"/>
          <p14:tracePt t="55821" x="2632075" y="4202113"/>
          <p14:tracePt t="55823" x="2640013" y="4202113"/>
          <p14:tracePt t="55825" x="2647950" y="4194175"/>
          <p14:tracePt t="55829" x="2655888" y="4194175"/>
          <p14:tracePt t="55831" x="2663825" y="4186238"/>
          <p14:tracePt t="55834" x="2671763" y="4186238"/>
          <p14:tracePt t="55837" x="2687638" y="4178300"/>
          <p14:tracePt t="55839" x="2695575" y="4178300"/>
          <p14:tracePt t="55841" x="2703513" y="4170363"/>
          <p14:tracePt t="55843" x="2711450" y="4170363"/>
          <p14:tracePt t="55845" x="2719388" y="4170363"/>
          <p14:tracePt t="55847" x="2727325" y="4162425"/>
          <p14:tracePt t="55849" x="2735263" y="4162425"/>
          <p14:tracePt t="55851" x="2743200" y="4162425"/>
          <p14:tracePt t="55854" x="2751138" y="4154488"/>
          <p14:tracePt t="55855" x="2759075" y="4154488"/>
          <p14:tracePt t="55857" x="2759075" y="4146550"/>
          <p14:tracePt t="55859" x="2767013" y="4146550"/>
          <p14:tracePt t="55861" x="2774950" y="4146550"/>
          <p14:tracePt t="55863" x="2782888" y="4138613"/>
          <p14:tracePt t="55867" x="2798763" y="4130675"/>
          <p14:tracePt t="55871" x="2814638" y="4122738"/>
          <p14:tracePt t="55873" x="2822575" y="4122738"/>
          <p14:tracePt t="55875" x="2822575" y="4114800"/>
          <p14:tracePt t="55877" x="2830513" y="4114800"/>
          <p14:tracePt t="55879" x="2838450" y="4106863"/>
          <p14:tracePt t="55881" x="2846388" y="4106863"/>
          <p14:tracePt t="55883" x="2854325" y="4098925"/>
          <p14:tracePt t="55885" x="2862263" y="4090988"/>
          <p14:tracePt t="55887" x="2870200" y="4090988"/>
          <p14:tracePt t="55889" x="2870200" y="4083050"/>
          <p14:tracePt t="55891" x="2878138" y="4075113"/>
          <p14:tracePt t="55894" x="2886075" y="4075113"/>
          <p14:tracePt t="55895" x="2894013" y="4067175"/>
          <p14:tracePt t="55897" x="2901950" y="4059238"/>
          <p14:tracePt t="55900" x="2909888" y="4059238"/>
          <p14:tracePt t="55901" x="2909888" y="4051300"/>
          <p14:tracePt t="55904" x="2917825" y="4043363"/>
          <p14:tracePt t="55905" x="2925763" y="4043363"/>
          <p14:tracePt t="55907" x="2925763" y="4035425"/>
          <p14:tracePt t="55909" x="2933700" y="4027488"/>
          <p14:tracePt t="55913" x="2941638" y="4019550"/>
          <p14:tracePt t="55917" x="2949575" y="4011613"/>
          <p14:tracePt t="55920" x="2949575" y="4003675"/>
          <p14:tracePt t="55923" x="2957513" y="3995738"/>
          <p14:tracePt t="55925" x="2957513" y="3987800"/>
          <p14:tracePt t="55927" x="2967038" y="3987800"/>
          <p14:tracePt t="55929" x="2967038" y="3979863"/>
          <p14:tracePt t="55931" x="2967038" y="3971925"/>
          <p14:tracePt t="55933" x="2974975" y="3971925"/>
          <p14:tracePt t="55936" x="2974975" y="3963988"/>
          <p14:tracePt t="55938" x="2974975" y="3956050"/>
          <p14:tracePt t="55941" x="2982913" y="3948113"/>
          <p14:tracePt t="55952" x="2990850" y="3922713"/>
          <p14:tracePt t="55955" x="2990850" y="3914775"/>
          <p14:tracePt t="55958" x="2990850" y="3906838"/>
          <p14:tracePt t="55961" x="2990850" y="3898900"/>
          <p14:tracePt t="55967" x="2990850" y="3890963"/>
          <p14:tracePt t="55971" x="2998788" y="3890963"/>
          <p14:tracePt t="55977" x="2998788" y="3883025"/>
          <p14:tracePt t="56051" x="2990850" y="3883025"/>
          <p14:tracePt t="56055" x="2990850" y="3890963"/>
          <p14:tracePt t="56057" x="2990850" y="3898900"/>
          <p14:tracePt t="56059" x="2982913" y="3898900"/>
          <p14:tracePt t="56061" x="2982913" y="3906838"/>
          <p14:tracePt t="56063" x="2974975" y="3914775"/>
          <p14:tracePt t="56068" x="2967038" y="3930650"/>
          <p14:tracePt t="56069" x="2967038" y="3948113"/>
          <p14:tracePt t="56071" x="2957513" y="3956050"/>
          <p14:tracePt t="56073" x="2957513" y="3963988"/>
          <p14:tracePt t="56075" x="2949575" y="3971925"/>
          <p14:tracePt t="56077" x="2949575" y="3987800"/>
          <p14:tracePt t="56079" x="2941638" y="3995738"/>
          <p14:tracePt t="56081" x="2941638" y="4011613"/>
          <p14:tracePt t="56083" x="2933700" y="4019550"/>
          <p14:tracePt t="56087" x="2917825" y="4043363"/>
          <p14:tracePt t="56089" x="2917825" y="4059238"/>
          <p14:tracePt t="56091" x="2909888" y="4067175"/>
          <p14:tracePt t="56093" x="2901950" y="4083050"/>
          <p14:tracePt t="56095" x="2894013" y="4090988"/>
          <p14:tracePt t="56097" x="2886075" y="4106863"/>
          <p14:tracePt t="56100" x="2878138" y="4114800"/>
          <p14:tracePt t="56101" x="2878138" y="4130675"/>
          <p14:tracePt t="56105" x="2862263" y="4146550"/>
          <p14:tracePt t="56107" x="2854325" y="4154488"/>
          <p14:tracePt t="56109" x="2846388" y="4162425"/>
          <p14:tracePt t="56111" x="2838450" y="4170363"/>
          <p14:tracePt t="56113" x="2838450" y="4178300"/>
          <p14:tracePt t="56116" x="2830513" y="4186238"/>
          <p14:tracePt t="56117" x="2830513" y="4194175"/>
          <p14:tracePt t="56121" x="2822575" y="4194175"/>
          <p14:tracePt t="56123" x="2814638" y="4202113"/>
          <p14:tracePt t="56126" x="2814638" y="4210050"/>
          <p14:tracePt t="56127" x="2806700" y="4210050"/>
          <p14:tracePt t="56129" x="2806700" y="4217988"/>
          <p14:tracePt t="56131" x="2798763" y="4217988"/>
          <p14:tracePt t="56135" x="2790825" y="4225925"/>
          <p14:tracePt t="56139" x="2782888" y="4225925"/>
          <p14:tracePt t="56143" x="2774950" y="4233863"/>
          <p14:tracePt t="56145" x="2767013" y="4233863"/>
          <p14:tracePt t="56149" x="2759075" y="4233863"/>
          <p14:tracePt t="56152" x="2759075" y="4241800"/>
          <p14:tracePt t="56154" x="2751138" y="4241800"/>
          <p14:tracePt t="56155" x="2743200" y="4241800"/>
          <p14:tracePt t="56157" x="2743200" y="4249738"/>
          <p14:tracePt t="56159" x="2735263" y="4249738"/>
          <p14:tracePt t="56161" x="2727325" y="4249738"/>
          <p14:tracePt t="56163" x="2719388" y="4249738"/>
          <p14:tracePt t="56167" x="2703513" y="4257675"/>
          <p14:tracePt t="56170" x="2695575" y="4257675"/>
          <p14:tracePt t="56171" x="2687638" y="4265613"/>
          <p14:tracePt t="56173" x="2679700" y="4265613"/>
          <p14:tracePt t="56175" x="2671763" y="4265613"/>
          <p14:tracePt t="56177" x="2663825" y="4265613"/>
          <p14:tracePt t="56179" x="2655888" y="4265613"/>
          <p14:tracePt t="56181" x="2647950" y="4273550"/>
          <p14:tracePt t="56183" x="2632075" y="4273550"/>
          <p14:tracePt t="56186" x="2624138" y="4273550"/>
          <p14:tracePt t="56187" x="2616200" y="4273550"/>
          <p14:tracePt t="56189" x="2598738" y="4281488"/>
          <p14:tracePt t="56191" x="2590800" y="4281488"/>
          <p14:tracePt t="56193" x="2582863" y="4281488"/>
          <p14:tracePt t="56195" x="2566988" y="4281488"/>
          <p14:tracePt t="56197" x="2559050" y="4281488"/>
          <p14:tracePt t="56199" x="2551113" y="4291013"/>
          <p14:tracePt t="56202" x="2535238" y="4291013"/>
          <p14:tracePt t="56205" x="2511425" y="4291013"/>
          <p14:tracePt t="56207" x="2503488" y="4291013"/>
          <p14:tracePt t="56209" x="2495550" y="4291013"/>
          <p14:tracePt t="56211" x="2487613" y="4291013"/>
          <p14:tracePt t="56213" x="2471738" y="4291013"/>
          <p14:tracePt t="56217" x="2455863" y="4291013"/>
          <p14:tracePt t="56219" x="2447925" y="4291013"/>
          <p14:tracePt t="56222" x="2439988" y="4291013"/>
          <p14:tracePt t="56223" x="2432050" y="4291013"/>
          <p14:tracePt t="56225" x="2424113" y="4291013"/>
          <p14:tracePt t="56227" x="2416175" y="4291013"/>
          <p14:tracePt t="56229" x="2408238" y="4291013"/>
          <p14:tracePt t="56231" x="2400300" y="4291013"/>
          <p14:tracePt t="56233" x="2392363" y="4291013"/>
          <p14:tracePt t="56235" x="2384425" y="4291013"/>
          <p14:tracePt t="56237" x="2376488" y="4291013"/>
          <p14:tracePt t="56239" x="2368550" y="4281488"/>
          <p14:tracePt t="56241" x="2360613" y="4281488"/>
          <p14:tracePt t="56245" x="2352675" y="4281488"/>
          <p14:tracePt t="56247" x="2344738" y="4281488"/>
          <p14:tracePt t="56249" x="2344738" y="4273550"/>
          <p14:tracePt t="56252" x="2336800" y="4273550"/>
          <p14:tracePt t="56255" x="2328863" y="4265613"/>
          <p14:tracePt t="56257" x="2320925" y="4265613"/>
          <p14:tracePt t="56261" x="2312988" y="4257675"/>
          <p14:tracePt t="56267" x="2305050" y="4249738"/>
          <p14:tracePt t="56271" x="2297113" y="4241800"/>
          <p14:tracePt t="56275" x="2289175" y="4233863"/>
          <p14:tracePt t="56279" x="2281238" y="4225925"/>
          <p14:tracePt t="56284" x="2281238" y="4217988"/>
          <p14:tracePt t="56285" x="2273300" y="4217988"/>
          <p14:tracePt t="56287" x="2273300" y="4210050"/>
          <p14:tracePt t="56289" x="2265363" y="4210050"/>
          <p14:tracePt t="56291" x="2265363" y="4202113"/>
          <p14:tracePt t="56293" x="2255838" y="4202113"/>
          <p14:tracePt t="56297" x="2255838" y="4194175"/>
          <p14:tracePt t="56299" x="2247900" y="4194175"/>
          <p14:tracePt t="56301" x="2247900" y="4186238"/>
          <p14:tracePt t="56304" x="2239963" y="4186238"/>
          <p14:tracePt t="56307" x="2232025" y="4186238"/>
          <p14:tracePt t="56309" x="2232025" y="4178300"/>
          <p14:tracePt t="56313" x="2224088" y="4178300"/>
          <p14:tracePt t="56321" x="2216150" y="4170363"/>
          <p14:tracePt t="56333" x="2208213" y="4170363"/>
          <p14:tracePt t="56336" x="2208213" y="4178300"/>
          <p14:tracePt t="56345" x="2200275" y="4178300"/>
          <p14:tracePt t="56353" x="2192338" y="4186238"/>
          <p14:tracePt t="56361" x="2184400" y="4194175"/>
          <p14:tracePt t="56367" x="2176463" y="4202113"/>
          <p14:tracePt t="56369" x="2176463" y="4210050"/>
          <p14:tracePt t="56371" x="2168525" y="4210050"/>
          <p14:tracePt t="56373" x="2168525" y="4217988"/>
          <p14:tracePt t="56375" x="2160588" y="4225925"/>
          <p14:tracePt t="56379" x="2152650" y="4233863"/>
          <p14:tracePt t="56381" x="2152650" y="4241800"/>
          <p14:tracePt t="56383" x="2144713" y="4241800"/>
          <p14:tracePt t="56387" x="2144713" y="4249738"/>
          <p14:tracePt t="56388" x="2136775" y="4257675"/>
          <p14:tracePt t="56392" x="2128838" y="4265613"/>
          <p14:tracePt t="56393" x="2128838" y="4273550"/>
          <p14:tracePt t="56395" x="2120900" y="4273550"/>
          <p14:tracePt t="56397" x="2120900" y="4281488"/>
          <p14:tracePt t="56401" x="2112963" y="4291013"/>
          <p14:tracePt t="56405" x="2112963" y="4298950"/>
          <p14:tracePt t="56407" x="2105025" y="4298950"/>
          <p14:tracePt t="56409" x="2105025" y="4306888"/>
          <p14:tracePt t="56413" x="2097088" y="4314825"/>
          <p14:tracePt t="56417" x="2097088" y="4322763"/>
          <p14:tracePt t="56419" x="2089150" y="4322763"/>
          <p14:tracePt t="56424" x="2089150" y="4330700"/>
          <p14:tracePt t="56426" x="2081213" y="4330700"/>
          <p14:tracePt t="56428" x="2081213" y="4338638"/>
          <p14:tracePt t="56433" x="2073275" y="4346575"/>
          <p14:tracePt t="56439" x="2073275" y="4354513"/>
          <p14:tracePt t="56441" x="2065338" y="4354513"/>
          <p14:tracePt t="56443" x="2065338" y="4362450"/>
          <p14:tracePt t="56450" x="2057400" y="4370388"/>
          <p14:tracePt t="56453" x="2057400" y="4378325"/>
          <p14:tracePt t="56456" x="2049463" y="4378325"/>
          <p14:tracePt t="56459" x="2049463" y="4386263"/>
          <p14:tracePt t="56461" x="2041525" y="4386263"/>
          <p14:tracePt t="56468" x="2033588" y="4394200"/>
          <p14:tracePt t="56472" x="2033588" y="4402138"/>
          <p14:tracePt t="56473" x="2025650" y="4402138"/>
          <p14:tracePt t="56479" x="2017713" y="4410075"/>
          <p14:tracePt t="56485" x="2009775" y="4410075"/>
          <p14:tracePt t="56489" x="2009775" y="4418013"/>
          <p14:tracePt t="56491" x="2001838" y="4418013"/>
          <p14:tracePt t="56495" x="1993900" y="4418013"/>
          <p14:tracePt t="56500" x="1985963" y="4418013"/>
          <p14:tracePt t="56505" x="1978025" y="4418013"/>
          <p14:tracePt t="56507" x="1978025" y="4425950"/>
          <p14:tracePt t="56509" x="1970088" y="4425950"/>
          <p14:tracePt t="56513" x="1962150" y="4425950"/>
          <p14:tracePt t="56519" x="1954213" y="4425950"/>
          <p14:tracePt t="56521" x="1946275" y="4418013"/>
          <p14:tracePt t="56525" x="1938338" y="4418013"/>
          <p14:tracePt t="56531" x="1930400" y="4418013"/>
          <p14:tracePt t="56537" x="1922463" y="4418013"/>
          <p14:tracePt t="56541" x="1922463" y="4410075"/>
          <p14:tracePt t="56545" x="1912938" y="4410075"/>
          <p14:tracePt t="56553" x="1905000" y="4402138"/>
          <p14:tracePt t="56559" x="1905000" y="4394200"/>
          <p14:tracePt t="56564" x="1905000" y="4386263"/>
          <p14:tracePt t="56567" x="1897063" y="4378325"/>
          <p14:tracePt t="56571" x="1897063" y="4370388"/>
          <p14:tracePt t="56573" x="1897063" y="4362450"/>
          <p14:tracePt t="56577" x="1897063" y="4354513"/>
          <p14:tracePt t="56579" x="1897063" y="4346575"/>
          <p14:tracePt t="56583" x="1897063" y="4338638"/>
          <p14:tracePt t="56585" x="1897063" y="4330700"/>
          <p14:tracePt t="56587" x="1897063" y="4322763"/>
          <p14:tracePt t="56591" x="1897063" y="4314825"/>
          <p14:tracePt t="56595" x="1889125" y="4306888"/>
          <p14:tracePt t="56597" x="1889125" y="4298950"/>
          <p14:tracePt t="56602" x="1889125" y="4291013"/>
          <p14:tracePt t="56605" x="1889125" y="4281488"/>
          <p14:tracePt t="56607" x="1881188" y="4281488"/>
          <p14:tracePt t="56609" x="1881188" y="4273550"/>
          <p14:tracePt t="56613" x="1873250" y="4273550"/>
          <p14:tracePt t="56617" x="1873250" y="4265613"/>
          <p14:tracePt t="56619" x="1865313" y="4265613"/>
          <p14:tracePt t="56625" x="1857375" y="4265613"/>
          <p14:tracePt t="56629" x="1849438" y="4265613"/>
          <p14:tracePt t="56635" x="1841500" y="4257675"/>
          <p14:tracePt t="56639" x="1833563" y="4257675"/>
          <p14:tracePt t="56643" x="1825625" y="4257675"/>
          <p14:tracePt t="56647" x="1817688" y="4257675"/>
          <p14:tracePt t="56651" x="1809750" y="4257675"/>
          <p14:tracePt t="56653" x="1801813" y="4257675"/>
          <p14:tracePt t="56655" x="1793875" y="4257675"/>
          <p14:tracePt t="56659" x="1785938" y="4257675"/>
          <p14:tracePt t="56661" x="1778000" y="4265613"/>
          <p14:tracePt t="56667" x="1762125" y="4265613"/>
          <p14:tracePt t="56669" x="1754188" y="4265613"/>
          <p14:tracePt t="56673" x="1746250" y="4265613"/>
          <p14:tracePt t="56675" x="1738313" y="4273550"/>
          <p14:tracePt t="56677" x="1730375" y="4273550"/>
          <p14:tracePt t="56679" x="1722438" y="4273550"/>
          <p14:tracePt t="56681" x="1714500" y="4281488"/>
          <p14:tracePt t="56683" x="1706563" y="4281488"/>
          <p14:tracePt t="56687" x="1698625" y="4291013"/>
          <p14:tracePt t="56689" x="1690688" y="4291013"/>
          <p14:tracePt t="56691" x="1682750" y="4298950"/>
          <p14:tracePt t="56695" x="1674813" y="4306888"/>
          <p14:tracePt t="56697" x="1666875" y="4306888"/>
          <p14:tracePt t="56700" x="1658938" y="4314825"/>
          <p14:tracePt t="56703" x="1651000" y="4322763"/>
          <p14:tracePt t="56707" x="1643063" y="4330700"/>
          <p14:tracePt t="56711" x="1643063" y="4338638"/>
          <p14:tracePt t="56713" x="1643063" y="4346575"/>
          <p14:tracePt t="56717" x="1635125" y="4354513"/>
          <p14:tracePt t="56719" x="1635125" y="4362450"/>
          <p14:tracePt t="56723" x="1635125" y="4370388"/>
          <p14:tracePt t="56725" x="1635125" y="4378325"/>
          <p14:tracePt t="56727" x="1635125" y="4386263"/>
          <p14:tracePt t="56729" x="1635125" y="4394200"/>
          <p14:tracePt t="56731" x="1635125" y="4402138"/>
          <p14:tracePt t="56735" x="1643063" y="4410075"/>
          <p14:tracePt t="56738" x="1643063" y="4418013"/>
          <p14:tracePt t="56739" x="1651000" y="4425950"/>
          <p14:tracePt t="56741" x="1651000" y="4433888"/>
          <p14:tracePt t="56743" x="1658938" y="4441825"/>
          <p14:tracePt t="56745" x="1666875" y="4449763"/>
          <p14:tracePt t="56747" x="1666875" y="4457700"/>
          <p14:tracePt t="56750" x="1674813" y="4465638"/>
          <p14:tracePt t="56754" x="1690688" y="4481513"/>
          <p14:tracePt t="56756" x="1690688" y="4489450"/>
          <p14:tracePt t="56757" x="1698625" y="4497388"/>
          <p14:tracePt t="56759" x="1706563" y="4497388"/>
          <p14:tracePt t="56761" x="1722438" y="4505325"/>
          <p14:tracePt t="56763" x="1730375" y="4513263"/>
          <p14:tracePt t="56767" x="1762125" y="4521200"/>
          <p14:tracePt t="56772" x="1793875" y="4529138"/>
          <p14:tracePt t="56773" x="1809750" y="4537075"/>
          <p14:tracePt t="56775" x="1825625" y="4537075"/>
          <p14:tracePt t="56777" x="1841500" y="4545013"/>
          <p14:tracePt t="56779" x="1857375" y="4545013"/>
          <p14:tracePt t="56781" x="1881188" y="4552950"/>
          <p14:tracePt t="56785" x="1912938" y="4560888"/>
          <p14:tracePt t="56787" x="1930400" y="4560888"/>
          <p14:tracePt t="56790" x="1954213" y="4560888"/>
          <p14:tracePt t="56791" x="1970088" y="4560888"/>
          <p14:tracePt t="56793" x="1985963" y="4568825"/>
          <p14:tracePt t="56795" x="2001838" y="4568825"/>
          <p14:tracePt t="56797" x="2025650" y="4568825"/>
          <p14:tracePt t="56801" x="2057400" y="4568825"/>
          <p14:tracePt t="56804" x="2073275" y="4568825"/>
          <p14:tracePt t="56805" x="2089150" y="4568825"/>
          <p14:tracePt t="56807" x="2105025" y="4568825"/>
          <p14:tracePt t="56809" x="2120900" y="4568825"/>
          <p14:tracePt t="56811" x="2136775" y="4568825"/>
          <p14:tracePt t="56813" x="2152650" y="4568825"/>
          <p14:tracePt t="56817" x="2184400" y="4560888"/>
          <p14:tracePt t="56819" x="2200275" y="4560888"/>
          <p14:tracePt t="56821" x="2216150" y="4560888"/>
          <p14:tracePt t="56823" x="2232025" y="4552950"/>
          <p14:tracePt t="56825" x="2247900" y="4552950"/>
          <p14:tracePt t="56827" x="2265363" y="4552950"/>
          <p14:tracePt t="56829" x="2281238" y="4545013"/>
          <p14:tracePt t="56831" x="2297113" y="4545013"/>
          <p14:tracePt t="56833" x="2312988" y="4537075"/>
          <p14:tracePt t="56835" x="2328863" y="4537075"/>
          <p14:tracePt t="56837" x="2336800" y="4537075"/>
          <p14:tracePt t="56839" x="2352675" y="4529138"/>
          <p14:tracePt t="56841" x="2368550" y="4529138"/>
          <p14:tracePt t="56843" x="2384425" y="4521200"/>
          <p14:tracePt t="56845" x="2392363" y="4521200"/>
          <p14:tracePt t="56847" x="2408238" y="4513263"/>
          <p14:tracePt t="56850" x="2424113" y="4505325"/>
          <p14:tracePt t="56851" x="2432050" y="4505325"/>
          <p14:tracePt t="56855" x="2455863" y="4489450"/>
          <p14:tracePt t="56857" x="2463800" y="4481513"/>
          <p14:tracePt t="56859" x="2471738" y="4481513"/>
          <p14:tracePt t="56861" x="2479675" y="4473575"/>
          <p14:tracePt t="56863" x="2487613" y="4465638"/>
          <p14:tracePt t="56867" x="2503488" y="4449763"/>
          <p14:tracePt t="56871" x="2511425" y="4449763"/>
          <p14:tracePt t="56873" x="2519363" y="4433888"/>
          <p14:tracePt t="56875" x="2527300" y="4425950"/>
          <p14:tracePt t="56877" x="2527300" y="4418013"/>
          <p14:tracePt t="56881" x="2535238" y="4410075"/>
          <p14:tracePt t="56883" x="2535238" y="4402138"/>
          <p14:tracePt t="56885" x="2535238" y="4394200"/>
          <p14:tracePt t="56888" x="2527300" y="4394200"/>
          <p14:tracePt t="56889" x="2527300" y="4386263"/>
          <p14:tracePt t="56891" x="2527300" y="4378325"/>
          <p14:tracePt t="56893" x="2527300" y="4370388"/>
          <p14:tracePt t="56897" x="2519363" y="4362450"/>
          <p14:tracePt t="56899" x="2519363" y="4354513"/>
          <p14:tracePt t="56903" x="2511425" y="4346575"/>
          <p14:tracePt t="56905" x="2511425" y="4338638"/>
          <p14:tracePt t="56907" x="2503488" y="4330700"/>
          <p14:tracePt t="56909" x="2495550" y="4322763"/>
          <p14:tracePt t="56913" x="2487613" y="4314825"/>
          <p14:tracePt t="56916" x="2479675" y="4306888"/>
          <p14:tracePt t="56917" x="2471738" y="4298950"/>
          <p14:tracePt t="56920" x="2455863" y="4291013"/>
          <p14:tracePt t="56921" x="2447925" y="4291013"/>
          <p14:tracePt t="56923" x="2439988" y="4281488"/>
          <p14:tracePt t="56925" x="2424113" y="4273550"/>
          <p14:tracePt t="56927" x="2416175" y="4273550"/>
          <p14:tracePt t="56929" x="2400300" y="4265613"/>
          <p14:tracePt t="56931" x="2392363" y="4257675"/>
          <p14:tracePt t="56933" x="2376488" y="4257675"/>
          <p14:tracePt t="56935" x="2368550" y="4257675"/>
          <p14:tracePt t="56939" x="2344738" y="4249738"/>
          <p14:tracePt t="56941" x="2328863" y="4249738"/>
          <p14:tracePt t="56943" x="2320925" y="4249738"/>
          <p14:tracePt t="56945" x="2305050" y="4249738"/>
          <p14:tracePt t="56953" x="2255838" y="4249738"/>
          <p14:tracePt t="56958" x="2232025" y="4249738"/>
          <p14:tracePt t="56959" x="2216150" y="4249738"/>
          <p14:tracePt t="56961" x="2208213" y="4249738"/>
          <p14:tracePt t="56963" x="2200275" y="4249738"/>
          <p14:tracePt t="56967" x="2176463" y="4257675"/>
          <p14:tracePt t="56969" x="2168525" y="4257675"/>
          <p14:tracePt t="56971" x="2152650" y="4257675"/>
          <p14:tracePt t="56973" x="2144713" y="4257675"/>
          <p14:tracePt t="56975" x="2136775" y="4265613"/>
          <p14:tracePt t="56977" x="2128838" y="4265613"/>
          <p14:tracePt t="56979" x="2112963" y="4265613"/>
          <p14:tracePt t="56981" x="2105025" y="4265613"/>
          <p14:tracePt t="56984" x="2097088" y="4265613"/>
          <p14:tracePt t="56988" x="2081213" y="4273550"/>
          <p14:tracePt t="56991" x="2073275" y="4273550"/>
          <p14:tracePt t="56993" x="2065338" y="4281488"/>
          <p14:tracePt t="56997" x="2057400" y="4281488"/>
          <p14:tracePt t="57000" x="2057400" y="4291013"/>
          <p14:tracePt t="57004" x="2049463" y="4298950"/>
          <p14:tracePt t="57007" x="2041525" y="4298950"/>
          <p14:tracePt t="57009" x="2041525" y="4306888"/>
          <p14:tracePt t="57013" x="2041525" y="4314825"/>
          <p14:tracePt t="57017" x="2033588" y="4322763"/>
          <p14:tracePt t="57021" x="2033588" y="4330700"/>
          <p14:tracePt t="57023" x="2033588" y="4338638"/>
          <p14:tracePt t="57027" x="2033588" y="4346575"/>
          <p14:tracePt t="57029" x="2033588" y="4354513"/>
          <p14:tracePt t="57034" x="2033588" y="4362450"/>
          <p14:tracePt t="57037" x="2033588" y="4370388"/>
          <p14:tracePt t="57041" x="2033588" y="4378325"/>
          <p14:tracePt t="57043" x="2041525" y="4378325"/>
          <p14:tracePt t="57045" x="2041525" y="4386263"/>
          <p14:tracePt t="57051" x="2049463" y="4394200"/>
          <p14:tracePt t="57059" x="2057400" y="4402138"/>
          <p14:tracePt t="57067" x="2065338" y="4402138"/>
          <p14:tracePt t="57071" x="2065338" y="4410075"/>
          <p14:tracePt t="57075" x="2073275" y="4410075"/>
          <p14:tracePt t="57084" x="2081213" y="4410075"/>
          <p14:tracePt t="57281" x="2089150" y="4410075"/>
          <p14:tracePt t="57289" x="2089150" y="4402138"/>
          <p14:tracePt t="58169" x="2081213" y="4402138"/>
          <p14:tracePt t="58173" x="2081213" y="4410075"/>
          <p14:tracePt t="58184" x="2065338" y="4410075"/>
          <p14:tracePt t="58188" x="2057400" y="4410075"/>
          <p14:tracePt t="58191" x="2049463" y="4410075"/>
          <p14:tracePt t="58193" x="2041525" y="4410075"/>
          <p14:tracePt t="58197" x="2033588" y="4410075"/>
          <p14:tracePt t="58200" x="2025650" y="4410075"/>
          <p14:tracePt t="58201" x="2017713" y="4410075"/>
          <p14:tracePt t="58203" x="2009775" y="4410075"/>
          <p14:tracePt t="58205" x="1993900" y="4410075"/>
          <p14:tracePt t="58207" x="1985963" y="4410075"/>
          <p14:tracePt t="58209" x="1978025" y="4410075"/>
          <p14:tracePt t="58211" x="1970088" y="4410075"/>
          <p14:tracePt t="58213" x="1962150" y="4410075"/>
          <p14:tracePt t="58217" x="1938338" y="4410075"/>
          <p14:tracePt t="58220" x="1922463" y="4402138"/>
          <p14:tracePt t="58221" x="1912938" y="4402138"/>
          <p14:tracePt t="58223" x="1897063" y="4402138"/>
          <p14:tracePt t="58225" x="1889125" y="4394200"/>
          <p14:tracePt t="58227" x="1873250" y="4394200"/>
          <p14:tracePt t="58229" x="1857375" y="4394200"/>
          <p14:tracePt t="58231" x="1849438" y="4386263"/>
          <p14:tracePt t="58233" x="1833563" y="4386263"/>
          <p14:tracePt t="58235" x="1817688" y="4386263"/>
          <p14:tracePt t="58238" x="1801813" y="4378325"/>
          <p14:tracePt t="58239" x="1793875" y="4370388"/>
          <p14:tracePt t="58241" x="1778000" y="4370388"/>
          <p14:tracePt t="58243" x="1762125" y="4370388"/>
          <p14:tracePt t="58245" x="1746250" y="4362450"/>
          <p14:tracePt t="58247" x="1738313" y="4362450"/>
          <p14:tracePt t="58249" x="1722438" y="4354513"/>
          <p14:tracePt t="58251" x="1706563" y="4354513"/>
          <p14:tracePt t="58256" x="1682750" y="4346575"/>
          <p14:tracePt t="58257" x="1666875" y="4338638"/>
          <p14:tracePt t="58259" x="1658938" y="4330700"/>
          <p14:tracePt t="58261" x="1651000" y="4330700"/>
          <p14:tracePt t="58263" x="1643063" y="4322763"/>
          <p14:tracePt t="58265" x="1627188" y="4322763"/>
          <p14:tracePt t="58268" x="1619250" y="4314825"/>
          <p14:tracePt t="58269" x="1611313" y="4306888"/>
          <p14:tracePt t="58273" x="1603375" y="4298950"/>
          <p14:tracePt t="58275" x="1595438" y="4298950"/>
          <p14:tracePt t="58277" x="1595438" y="4291013"/>
          <p14:tracePt t="58279" x="1587500" y="4281488"/>
          <p14:tracePt t="58284" x="1579563" y="4273550"/>
          <p14:tracePt t="58288" x="1579563" y="4265613"/>
          <p14:tracePt t="58293" x="1579563" y="4257675"/>
          <p14:tracePt t="58297" x="1579563" y="4249738"/>
          <p14:tracePt t="58303" x="1587500" y="4241800"/>
          <p14:tracePt t="58307" x="1595438" y="4233863"/>
          <p14:tracePt t="58309" x="1603375" y="4233863"/>
          <p14:tracePt t="58311" x="1603375" y="4225925"/>
          <p14:tracePt t="58313" x="1611313" y="4225925"/>
          <p14:tracePt t="58315" x="1619250" y="4217988"/>
          <p14:tracePt t="58317" x="1627188" y="4217988"/>
          <p14:tracePt t="58320" x="1643063" y="4217988"/>
          <p14:tracePt t="58321" x="1651000" y="4210050"/>
          <p14:tracePt t="58323" x="1658938" y="4210050"/>
          <p14:tracePt t="58325" x="1674813" y="4210050"/>
          <p14:tracePt t="58327" x="1690688" y="4202113"/>
          <p14:tracePt t="58329" x="1706563" y="4202113"/>
          <p14:tracePt t="58332" x="1722438" y="4202113"/>
          <p14:tracePt t="58334" x="1738313" y="4194175"/>
          <p14:tracePt t="58335" x="1754188" y="4194175"/>
          <p14:tracePt t="58339" x="1801813" y="4194175"/>
          <p14:tracePt t="58341" x="1817688" y="4194175"/>
          <p14:tracePt t="58343" x="1841500" y="4194175"/>
          <p14:tracePt t="58345" x="1857375" y="4194175"/>
          <p14:tracePt t="58347" x="1881188" y="4194175"/>
          <p14:tracePt t="58351" x="1938338" y="4186238"/>
          <p14:tracePt t="58353" x="1962150" y="4186238"/>
          <p14:tracePt t="58355" x="1985963" y="4186238"/>
          <p14:tracePt t="58357" x="2009775" y="4186238"/>
          <p14:tracePt t="58359" x="2041525" y="4186238"/>
          <p14:tracePt t="58361" x="2065338" y="4178300"/>
          <p14:tracePt t="58363" x="2097088" y="4178300"/>
          <p14:tracePt t="58367" x="2152650" y="4178300"/>
          <p14:tracePt t="58369" x="2184400" y="4178300"/>
          <p14:tracePt t="58371" x="2208213" y="4170363"/>
          <p14:tracePt t="58373" x="2239963" y="4170363"/>
          <p14:tracePt t="58375" x="2273300" y="4170363"/>
          <p14:tracePt t="58377" x="2305050" y="4170363"/>
          <p14:tracePt t="58379" x="2336800" y="4170363"/>
          <p14:tracePt t="58381" x="2360613" y="4178300"/>
          <p14:tracePt t="58383" x="2392363" y="4178300"/>
          <p14:tracePt t="58386" x="2424113" y="4178300"/>
          <p14:tracePt t="58387" x="2447925" y="4186238"/>
          <p14:tracePt t="58389" x="2479675" y="4186238"/>
          <p14:tracePt t="58392" x="2503488" y="4194175"/>
          <p14:tracePt t="58393" x="2527300" y="4194175"/>
          <p14:tracePt t="58395" x="2551113" y="4202113"/>
          <p14:tracePt t="58397" x="2574925" y="4202113"/>
          <p14:tracePt t="58399" x="2590800" y="4210050"/>
          <p14:tracePt t="58401" x="2616200" y="4210050"/>
          <p14:tracePt t="58403" x="2632075" y="4217988"/>
          <p14:tracePt t="58405" x="2647950" y="4225925"/>
          <p14:tracePt t="58407" x="2663825" y="4233863"/>
          <p14:tracePt t="58409" x="2679700" y="4233863"/>
          <p14:tracePt t="58411" x="2695575" y="4241800"/>
          <p14:tracePt t="58413" x="2711450" y="4249738"/>
          <p14:tracePt t="58416" x="2719388" y="4249738"/>
          <p14:tracePt t="58417" x="2727325" y="4257675"/>
          <p14:tracePt t="58419" x="2743200" y="4265613"/>
          <p14:tracePt t="58422" x="2751138" y="4265613"/>
          <p14:tracePt t="58424" x="2759075" y="4273550"/>
          <p14:tracePt t="58427" x="2767013" y="4281488"/>
          <p14:tracePt t="58430" x="2774950" y="4291013"/>
          <p14:tracePt t="58433" x="2774950" y="4298950"/>
          <p14:tracePt t="58439" x="2774950" y="4306888"/>
          <p14:tracePt t="58443" x="2774950" y="4314825"/>
          <p14:tracePt t="58449" x="2767013" y="4322763"/>
          <p14:tracePt t="58453" x="2759075" y="4322763"/>
          <p14:tracePt t="58455" x="2759075" y="4330700"/>
          <p14:tracePt t="58457" x="2751138" y="4330700"/>
          <p14:tracePt t="58459" x="2743200" y="4330700"/>
          <p14:tracePt t="58461" x="2735263" y="4330700"/>
          <p14:tracePt t="58463" x="2727325" y="4338638"/>
          <p14:tracePt t="58465" x="2719388" y="4338638"/>
          <p14:tracePt t="58468" x="2711450" y="4338638"/>
          <p14:tracePt t="58470" x="2703513" y="4338638"/>
          <p14:tracePt t="58473" x="2679700" y="4338638"/>
          <p14:tracePt t="58475" x="2663825" y="4346575"/>
          <p14:tracePt t="58477" x="2655888" y="4346575"/>
          <p14:tracePt t="58479" x="2640013" y="4346575"/>
          <p14:tracePt t="58481" x="2624138" y="4346575"/>
          <p14:tracePt t="58483" x="2606675" y="4346575"/>
          <p14:tracePt t="58486" x="2590800" y="4354513"/>
          <p14:tracePt t="58489" x="2559050" y="4354513"/>
          <p14:tracePt t="58491" x="2543175" y="4354513"/>
          <p14:tracePt t="58493" x="2527300" y="4346575"/>
          <p14:tracePt t="58495" x="2511425" y="4346575"/>
          <p14:tracePt t="58497" x="2495550" y="4346575"/>
          <p14:tracePt t="58500" x="2479675" y="4338638"/>
          <p14:tracePt t="58504" x="2455863" y="4330700"/>
          <p14:tracePt t="58505" x="2439988" y="4322763"/>
          <p14:tracePt t="58507" x="2424113" y="4322763"/>
          <p14:tracePt t="58509" x="2408238" y="4314825"/>
          <p14:tracePt t="58511" x="2392363" y="4306888"/>
          <p14:tracePt t="58513" x="2384425" y="4298950"/>
          <p14:tracePt t="58515" x="2368550" y="4291013"/>
          <p14:tracePt t="58517" x="2352675" y="4281488"/>
          <p14:tracePt t="58520" x="2344738" y="4273550"/>
          <p14:tracePt t="58523" x="2320925" y="4257675"/>
          <p14:tracePt t="58525" x="2312988" y="4241800"/>
          <p14:tracePt t="58527" x="2305050" y="4233863"/>
          <p14:tracePt t="58529" x="2297113" y="4225925"/>
          <p14:tracePt t="58531" x="2289175" y="4210050"/>
          <p14:tracePt t="58534" x="2289175" y="4202113"/>
          <p14:tracePt t="58535" x="2281238" y="4186238"/>
          <p14:tracePt t="58538" x="2281238" y="4178300"/>
          <p14:tracePt t="58541" x="2281238" y="4154488"/>
          <p14:tracePt t="58543" x="2281238" y="4138613"/>
          <p14:tracePt t="58545" x="2281238" y="4130675"/>
          <p14:tracePt t="58547" x="2289175" y="4114800"/>
          <p14:tracePt t="58550" x="2289175" y="4098925"/>
          <p14:tracePt t="58552" x="2297113" y="4083050"/>
          <p14:tracePt t="58555" x="2305050" y="4059238"/>
          <p14:tracePt t="58557" x="2312988" y="4051300"/>
          <p14:tracePt t="58559" x="2320925" y="4035425"/>
          <p14:tracePt t="58561" x="2320925" y="4027488"/>
          <p14:tracePt t="58563" x="2328863" y="4019550"/>
          <p14:tracePt t="58565" x="2336800" y="4011613"/>
          <p14:tracePt t="58567" x="2352675" y="4003675"/>
          <p14:tracePt t="58570" x="2360613" y="3995738"/>
          <p14:tracePt t="58572" x="2368550" y="3987800"/>
          <p14:tracePt t="58573" x="2376488" y="3979863"/>
          <p14:tracePt t="58575" x="2392363" y="3971925"/>
          <p14:tracePt t="58577" x="2408238" y="3963988"/>
          <p14:tracePt t="58579" x="2416175" y="3963988"/>
          <p14:tracePt t="58581" x="2432050" y="3956050"/>
          <p14:tracePt t="58583" x="2447925" y="3956050"/>
          <p14:tracePt t="58585" x="2463800" y="3948113"/>
          <p14:tracePt t="58589" x="2495550" y="3938588"/>
          <p14:tracePt t="58591" x="2503488" y="3938588"/>
          <p14:tracePt t="58593" x="2519363" y="3930650"/>
          <p14:tracePt t="58595" x="2543175" y="3930650"/>
          <p14:tracePt t="58597" x="2559050" y="3930650"/>
          <p14:tracePt t="58599" x="2574925" y="3922713"/>
          <p14:tracePt t="58601" x="2590800" y="3922713"/>
          <p14:tracePt t="58604" x="2606675" y="3922713"/>
          <p14:tracePt t="58605" x="2624138" y="3922713"/>
          <p14:tracePt t="58607" x="2640013" y="3922713"/>
          <p14:tracePt t="58609" x="2655888" y="3922713"/>
          <p14:tracePt t="58611" x="2671763" y="3922713"/>
          <p14:tracePt t="58613" x="2687638" y="3922713"/>
          <p14:tracePt t="58617" x="2719388" y="3930650"/>
          <p14:tracePt t="58619" x="2735263" y="3930650"/>
          <p14:tracePt t="58621" x="2751138" y="3938588"/>
          <p14:tracePt t="58623" x="2767013" y="3938588"/>
          <p14:tracePt t="58625" x="2774950" y="3938588"/>
          <p14:tracePt t="58628" x="2790825" y="3948113"/>
          <p14:tracePt t="58629" x="2806700" y="3948113"/>
          <p14:tracePt t="58631" x="2814638" y="3948113"/>
          <p14:tracePt t="58634" x="2822575" y="3956050"/>
          <p14:tracePt t="58636" x="2838450" y="3963988"/>
          <p14:tracePt t="58638" x="2846388" y="3963988"/>
          <p14:tracePt t="58639" x="2862263" y="3971925"/>
          <p14:tracePt t="58641" x="2870200" y="3971925"/>
          <p14:tracePt t="58643" x="2878138" y="3979863"/>
          <p14:tracePt t="58645" x="2886075" y="3987800"/>
          <p14:tracePt t="58647" x="2894013" y="3995738"/>
          <p14:tracePt t="58649" x="2901950" y="4003675"/>
          <p14:tracePt t="58651" x="2909888" y="4011613"/>
          <p14:tracePt t="58654" x="2917825" y="4019550"/>
          <p14:tracePt t="58655" x="2917825" y="4027488"/>
          <p14:tracePt t="58657" x="2925763" y="4035425"/>
          <p14:tracePt t="58659" x="2933700" y="4043363"/>
          <p14:tracePt t="58661" x="2933700" y="4051300"/>
          <p14:tracePt t="58663" x="2941638" y="4059238"/>
          <p14:tracePt t="58667" x="2941638" y="4083050"/>
          <p14:tracePt t="58669" x="2941638" y="4090988"/>
          <p14:tracePt t="58675" x="2949575" y="4106863"/>
          <p14:tracePt t="58677" x="2941638" y="4122738"/>
          <p14:tracePt t="58679" x="2941638" y="4130675"/>
          <p14:tracePt t="58681" x="2941638" y="4138613"/>
          <p14:tracePt t="58683" x="2941638" y="4146550"/>
          <p14:tracePt t="58686" x="2941638" y="4154488"/>
          <p14:tracePt t="58689" x="2933700" y="4162425"/>
          <p14:tracePt t="58691" x="2933700" y="4178300"/>
          <p14:tracePt t="58693" x="2925763" y="4178300"/>
          <p14:tracePt t="58695" x="2925763" y="4186238"/>
          <p14:tracePt t="58697" x="2917825" y="4194175"/>
          <p14:tracePt t="58699" x="2909888" y="4194175"/>
          <p14:tracePt t="58703" x="2901950" y="4202113"/>
          <p14:tracePt t="58705" x="2894013" y="4210050"/>
          <p14:tracePt t="58707" x="2886075" y="4210050"/>
          <p14:tracePt t="58709" x="2878138" y="4217988"/>
          <p14:tracePt t="58711" x="2870200" y="4217988"/>
          <p14:tracePt t="58713" x="2862263" y="4217988"/>
          <p14:tracePt t="58717" x="2846388" y="4225925"/>
          <p14:tracePt t="58719" x="2838450" y="4225925"/>
          <p14:tracePt t="58721" x="2830513" y="4225925"/>
          <p14:tracePt t="58724" x="2822575" y="4233863"/>
          <p14:tracePt t="58725" x="2814638" y="4233863"/>
          <p14:tracePt t="58727" x="2806700" y="4233863"/>
          <p14:tracePt t="58729" x="2790825" y="4233863"/>
          <p14:tracePt t="58731" x="2782888" y="4233863"/>
          <p14:tracePt t="58733" x="2774950" y="4241800"/>
          <p14:tracePt t="58737" x="2759075" y="4241800"/>
          <p14:tracePt t="58739" x="2735263" y="4241800"/>
          <p14:tracePt t="58741" x="2727325" y="4241800"/>
          <p14:tracePt t="58743" x="2719388" y="4241800"/>
          <p14:tracePt t="58745" x="2703513" y="4241800"/>
          <p14:tracePt t="58747" x="2695575" y="4241800"/>
          <p14:tracePt t="58749" x="2687638" y="4233863"/>
          <p14:tracePt t="58754" x="2663825" y="4233863"/>
          <p14:tracePt t="58755" x="2655888" y="4233863"/>
          <p14:tracePt t="58757" x="2640013" y="4225925"/>
          <p14:tracePt t="58759" x="2632075" y="4225925"/>
          <p14:tracePt t="58761" x="2624138" y="4225925"/>
          <p14:tracePt t="58763" x="2616200" y="4225925"/>
          <p14:tracePt t="58768" x="2598738" y="4217988"/>
          <p14:tracePt t="58770" x="2590800" y="4217988"/>
          <p14:tracePt t="58771" x="2582863" y="4210050"/>
          <p14:tracePt t="58773" x="2574925" y="4210050"/>
          <p14:tracePt t="58775" x="2566988" y="4210050"/>
          <p14:tracePt t="58777" x="2566988" y="4202113"/>
          <p14:tracePt t="58779" x="2559050" y="4202113"/>
          <p14:tracePt t="58783" x="2551113" y="4194175"/>
          <p14:tracePt t="58789" x="2543175" y="4186238"/>
          <p14:tracePt t="58795" x="2543175" y="4178300"/>
          <p14:tracePt t="58802" x="2543175" y="4170363"/>
          <p14:tracePt t="58804" x="2551113" y="4170363"/>
          <p14:tracePt t="58805" x="2551113" y="4162425"/>
          <p14:tracePt t="58809" x="2559050" y="4154488"/>
          <p14:tracePt t="58811" x="2559050" y="4146550"/>
          <p14:tracePt t="58817" x="2574925" y="4138613"/>
          <p14:tracePt t="58819" x="2574925" y="4130675"/>
          <p14:tracePt t="58821" x="2582863" y="4130675"/>
          <p14:tracePt t="58823" x="2590800" y="4122738"/>
          <p14:tracePt t="58827" x="2598738" y="4122738"/>
          <p14:tracePt t="58829" x="2606675" y="4114800"/>
          <p14:tracePt t="58831" x="2616200" y="4114800"/>
          <p14:tracePt t="58833" x="2624138" y="4114800"/>
          <p14:tracePt t="58836" x="2632075" y="4106863"/>
          <p14:tracePt t="58837" x="2640013" y="4106863"/>
          <p14:tracePt t="58839" x="2647950" y="4106863"/>
          <p14:tracePt t="58841" x="2655888" y="4098925"/>
          <p14:tracePt t="58843" x="2663825" y="4098925"/>
          <p14:tracePt t="58845" x="2671763" y="4098925"/>
          <p14:tracePt t="58847" x="2679700" y="4098925"/>
          <p14:tracePt t="58849" x="2687638" y="4098925"/>
          <p14:tracePt t="58851" x="2695575" y="4098925"/>
          <p14:tracePt t="58853" x="2703513" y="4098925"/>
          <p14:tracePt t="58855" x="2711450" y="4090988"/>
          <p14:tracePt t="58857" x="2719388" y="4090988"/>
          <p14:tracePt t="58859" x="2727325" y="4090988"/>
          <p14:tracePt t="58861" x="2743200" y="4090988"/>
          <p14:tracePt t="58863" x="2751138" y="4090988"/>
          <p14:tracePt t="58865" x="2759075" y="4090988"/>
          <p14:tracePt t="58867" x="2774950" y="4098925"/>
          <p14:tracePt t="58870" x="2782888" y="4098925"/>
          <p14:tracePt t="58871" x="2790825" y="4098925"/>
          <p14:tracePt t="58873" x="2806700" y="4098925"/>
          <p14:tracePt t="58875" x="2814638" y="4098925"/>
          <p14:tracePt t="58877" x="2830513" y="4098925"/>
          <p14:tracePt t="58879" x="2838450" y="4098925"/>
          <p14:tracePt t="58881" x="2846388" y="4106863"/>
          <p14:tracePt t="58883" x="2862263" y="4106863"/>
          <p14:tracePt t="58885" x="2870200" y="4106863"/>
          <p14:tracePt t="58887" x="2886075" y="4106863"/>
          <p14:tracePt t="58889" x="2894013" y="4114800"/>
          <p14:tracePt t="58891" x="2909888" y="4114800"/>
          <p14:tracePt t="58893" x="2917825" y="4114800"/>
          <p14:tracePt t="58895" x="2925763" y="4122738"/>
          <p14:tracePt t="58897" x="2941638" y="4122738"/>
          <p14:tracePt t="58900" x="2949575" y="4122738"/>
          <p14:tracePt t="58902" x="2957513" y="4130675"/>
          <p14:tracePt t="58903" x="2967038" y="4130675"/>
          <p14:tracePt t="58905" x="2982913" y="4138613"/>
          <p14:tracePt t="58907" x="2990850" y="4138613"/>
          <p14:tracePt t="58909" x="2998788" y="4146550"/>
          <p14:tracePt t="58911" x="3006725" y="4146550"/>
          <p14:tracePt t="58913" x="3014663" y="4146550"/>
          <p14:tracePt t="58915" x="3022600" y="4154488"/>
          <p14:tracePt t="58917" x="3030538" y="4162425"/>
          <p14:tracePt t="58920" x="3038475" y="4162425"/>
          <p14:tracePt t="58922" x="3046413" y="4170363"/>
          <p14:tracePt t="58925" x="3062288" y="4178300"/>
          <p14:tracePt t="58927" x="3070225" y="4186238"/>
          <p14:tracePt t="58931" x="3078163" y="4194175"/>
          <p14:tracePt t="58934" x="3086100" y="4202113"/>
          <p14:tracePt t="58935" x="3086100" y="4210050"/>
          <p14:tracePt t="58939" x="3101975" y="4217988"/>
          <p14:tracePt t="58941" x="3101975" y="4225925"/>
          <p14:tracePt t="58945" x="3109913" y="4233863"/>
          <p14:tracePt t="58947" x="3109913" y="4241800"/>
          <p14:tracePt t="58950" x="3109913" y="4249738"/>
          <p14:tracePt t="58954" x="3117850" y="4257675"/>
          <p14:tracePt t="58957" x="3117850" y="4265613"/>
          <p14:tracePt t="58959" x="3117850" y="4273550"/>
          <p14:tracePt t="58963" x="3109913" y="4281488"/>
          <p14:tracePt t="58967" x="3109913" y="4291013"/>
          <p14:tracePt t="58973" x="3101975" y="4298950"/>
          <p14:tracePt t="58979" x="3094038" y="4306888"/>
          <p14:tracePt t="58985" x="3086100" y="4314825"/>
          <p14:tracePt t="58989" x="3078163" y="4314825"/>
          <p14:tracePt t="58991" x="3078163" y="4322763"/>
          <p14:tracePt t="58993" x="3070225" y="4322763"/>
          <p14:tracePt t="58995" x="3062288" y="4322763"/>
          <p14:tracePt t="58997" x="3054350" y="4322763"/>
          <p14:tracePt t="59000" x="3054350" y="4330700"/>
          <p14:tracePt t="59005" x="3030538" y="4330700"/>
          <p14:tracePt t="59007" x="3022600" y="4330700"/>
          <p14:tracePt t="59009" x="3014663" y="4330700"/>
          <p14:tracePt t="59011" x="3006725" y="4330700"/>
          <p14:tracePt t="59015" x="2998788" y="4330700"/>
          <p14:tracePt t="59018" x="2990850" y="4330700"/>
          <p14:tracePt t="59020" x="2982913" y="4330700"/>
          <p14:tracePt t="59021" x="2974975" y="4330700"/>
          <p14:tracePt t="59023" x="2967038" y="4330700"/>
          <p14:tracePt t="59025" x="2957513" y="4338638"/>
          <p14:tracePt t="59027" x="2949575" y="4338638"/>
          <p14:tracePt t="59029" x="2941638" y="4338638"/>
          <p14:tracePt t="59034" x="2933700" y="4338638"/>
          <p14:tracePt t="59036" x="2925763" y="4338638"/>
          <p14:tracePt t="59039" x="2917825" y="4338638"/>
          <p14:tracePt t="59041" x="2909888" y="4338638"/>
          <p14:tracePt t="59045" x="2901950" y="4338638"/>
          <p14:tracePt t="59051" x="2894013" y="4338638"/>
          <p14:tracePt t="59053" x="2886075" y="4338638"/>
          <p14:tracePt t="59070" x="2862263" y="4338638"/>
          <p14:tracePt t="59075" x="2854325" y="4330700"/>
          <p14:tracePt t="59177" x="2854325" y="4338638"/>
          <p14:tracePt t="59180" x="2846388" y="4338638"/>
          <p14:tracePt t="59187" x="2838450" y="4338638"/>
          <p14:tracePt t="59195" x="2830513" y="4338638"/>
          <p14:tracePt t="59200" x="2830513" y="4346575"/>
          <p14:tracePt t="59203" x="2822575" y="4346575"/>
          <p14:tracePt t="59211" x="2814638" y="4346575"/>
          <p14:tracePt t="59222" x="2806700" y="4346575"/>
          <p14:tracePt t="59224" x="2806700" y="4354513"/>
          <p14:tracePt t="59233" x="2798763" y="4354513"/>
          <p14:tracePt t="59243" x="2790825" y="4354513"/>
          <p14:tracePt t="59256" x="2782888" y="4354513"/>
          <p14:tracePt t="59265" x="2782888" y="4362450"/>
          <p14:tracePt t="59272" x="2774950" y="4362450"/>
          <p14:tracePt t="59288" x="2767013" y="4362450"/>
          <p14:tracePt t="59296" x="2759075" y="4362450"/>
          <p14:tracePt t="59303" x="2751138" y="4362450"/>
          <p14:tracePt t="59307" x="2743200" y="4362450"/>
          <p14:tracePt t="59311" x="2735263" y="4370388"/>
          <p14:tracePt t="59315" x="2727325" y="4370388"/>
          <p14:tracePt t="59319" x="2719388" y="4370388"/>
          <p14:tracePt t="59323" x="2711450" y="4370388"/>
          <p14:tracePt t="59325" x="2703513" y="4370388"/>
          <p14:tracePt t="59329" x="2695575" y="4370388"/>
          <p14:tracePt t="59333" x="2687638" y="4370388"/>
          <p14:tracePt t="59335" x="2679700" y="4370388"/>
          <p14:tracePt t="59337" x="2671763" y="4378325"/>
          <p14:tracePt t="59341" x="2663825" y="4378325"/>
          <p14:tracePt t="59343" x="2655888" y="4378325"/>
          <p14:tracePt t="59345" x="2647950" y="4378325"/>
          <p14:tracePt t="59347" x="2640013" y="4378325"/>
          <p14:tracePt t="59351" x="2632075" y="4378325"/>
          <p14:tracePt t="59353" x="2624138" y="4378325"/>
          <p14:tracePt t="59355" x="2616200" y="4386263"/>
          <p14:tracePt t="59357" x="2606675" y="4386263"/>
          <p14:tracePt t="59359" x="2598738" y="4386263"/>
          <p14:tracePt t="59361" x="2590800" y="4386263"/>
          <p14:tracePt t="59363" x="2582863" y="4386263"/>
          <p14:tracePt t="59365" x="2574925" y="4394200"/>
          <p14:tracePt t="59367" x="2566988" y="4394200"/>
          <p14:tracePt t="59369" x="2559050" y="4394200"/>
          <p14:tracePt t="59371" x="2551113" y="4394200"/>
          <p14:tracePt t="59373" x="2543175" y="4394200"/>
          <p14:tracePt t="59375" x="2535238" y="4402138"/>
          <p14:tracePt t="59377" x="2527300" y="4402138"/>
          <p14:tracePt t="59379" x="2519363" y="4402138"/>
          <p14:tracePt t="59381" x="2511425" y="4410075"/>
          <p14:tracePt t="59383" x="2503488" y="4410075"/>
          <p14:tracePt t="59385" x="2495550" y="4410075"/>
          <p14:tracePt t="59387" x="2487613" y="4410075"/>
          <p14:tracePt t="59389" x="2479675" y="4418013"/>
          <p14:tracePt t="59391" x="2463800" y="4418013"/>
          <p14:tracePt t="59393" x="2455863" y="4418013"/>
          <p14:tracePt t="59395" x="2447925" y="4425950"/>
          <p14:tracePt t="59397" x="2439988" y="4425950"/>
          <p14:tracePt t="59399" x="2432050" y="4425950"/>
          <p14:tracePt t="59402" x="2424113" y="4433888"/>
          <p14:tracePt t="59404" x="2416175" y="4433888"/>
          <p14:tracePt t="59406" x="2408238" y="4433888"/>
          <p14:tracePt t="59408" x="2400300" y="4441825"/>
          <p14:tracePt t="59410" x="2392363" y="4441825"/>
          <p14:tracePt t="59412" x="2376488" y="4449763"/>
          <p14:tracePt t="59414" x="2368550" y="4449763"/>
          <p14:tracePt t="59416" x="2360613" y="4449763"/>
          <p14:tracePt t="59419" x="2352675" y="4457700"/>
          <p14:tracePt t="59420" x="2344738" y="4457700"/>
          <p14:tracePt t="59422" x="2328863" y="4465638"/>
          <p14:tracePt t="59424" x="2320925" y="4465638"/>
          <p14:tracePt t="59426" x="2312988" y="4465638"/>
          <p14:tracePt t="59428" x="2305050" y="4473575"/>
          <p14:tracePt t="59430" x="2289175" y="4473575"/>
          <p14:tracePt t="59435" x="2273300" y="4481513"/>
          <p14:tracePt t="59437" x="2265363" y="4489450"/>
          <p14:tracePt t="59441" x="2239963" y="4497388"/>
          <p14:tracePt t="59442" x="2232025" y="4497388"/>
          <p14:tracePt t="59444" x="2224088" y="4505325"/>
          <p14:tracePt t="59446" x="2216150" y="4505325"/>
          <p14:tracePt t="59448" x="2208213" y="4513263"/>
          <p14:tracePt t="59450" x="2200275" y="4513263"/>
          <p14:tracePt t="59454" x="2176463" y="4521200"/>
          <p14:tracePt t="59457" x="2168525" y="4529138"/>
          <p14:tracePt t="59458" x="2160588" y="4529138"/>
          <p14:tracePt t="59460" x="2152650" y="4537075"/>
          <p14:tracePt t="59462" x="2144713" y="4537075"/>
          <p14:tracePt t="59464" x="2136775" y="4545013"/>
          <p14:tracePt t="59467" x="2128838" y="4545013"/>
          <p14:tracePt t="59468" x="2120900" y="4545013"/>
          <p14:tracePt t="59474" x="2089150" y="4560888"/>
          <p14:tracePt t="59476" x="2081213" y="4560888"/>
          <p14:tracePt t="59478" x="2073275" y="4560888"/>
          <p14:tracePt t="59480" x="2065338" y="4568825"/>
          <p14:tracePt t="59484" x="2049463" y="4576763"/>
          <p14:tracePt t="59488" x="2033588" y="4576763"/>
          <p14:tracePt t="59492" x="2025650" y="4584700"/>
          <p14:tracePt t="59494" x="2017713" y="4584700"/>
          <p14:tracePt t="59496" x="2009775" y="4584700"/>
          <p14:tracePt t="59498" x="2001838" y="4592638"/>
          <p14:tracePt t="59500" x="1993900" y="4592638"/>
          <p14:tracePt t="59505" x="1978025" y="4592638"/>
          <p14:tracePt t="59506" x="1970088" y="4600575"/>
          <p14:tracePt t="59508" x="1962150" y="4600575"/>
          <p14:tracePt t="59510" x="1954213" y="4600575"/>
          <p14:tracePt t="59512" x="1946275" y="4608513"/>
          <p14:tracePt t="59514" x="1938338" y="4608513"/>
          <p14:tracePt t="59517" x="1930400" y="4608513"/>
          <p14:tracePt t="59522" x="1905000" y="4616450"/>
          <p14:tracePt t="59524" x="1897063" y="4616450"/>
          <p14:tracePt t="59526" x="1889125" y="4616450"/>
          <p14:tracePt t="59528" x="1881188" y="4616450"/>
          <p14:tracePt t="59530" x="1873250" y="4624388"/>
          <p14:tracePt t="59535" x="1857375" y="4624388"/>
          <p14:tracePt t="59537" x="1849438" y="4624388"/>
          <p14:tracePt t="59540" x="1841500" y="4624388"/>
          <p14:tracePt t="59542" x="1833563" y="4633913"/>
          <p14:tracePt t="59544" x="1825625" y="4633913"/>
          <p14:tracePt t="59546" x="1817688" y="4633913"/>
          <p14:tracePt t="59550" x="1809750" y="4633913"/>
          <p14:tracePt t="59553" x="1801813" y="4633913"/>
          <p14:tracePt t="59554" x="1793875" y="4633913"/>
          <p14:tracePt t="59556" x="1785938" y="4633913"/>
          <p14:tracePt t="59560" x="1778000" y="4633913"/>
          <p14:tracePt t="59562" x="1770063" y="4633913"/>
          <p14:tracePt t="59567" x="1762125" y="4633913"/>
          <p14:tracePt t="59569" x="1754188" y="4633913"/>
          <p14:tracePt t="59570" x="1746250" y="4633913"/>
          <p14:tracePt t="59574" x="1738313" y="4633913"/>
          <p14:tracePt t="59576" x="1730375" y="4633913"/>
          <p14:tracePt t="59578" x="1722438" y="4633913"/>
          <p14:tracePt t="59583" x="1714500" y="4633913"/>
          <p14:tracePt t="59585" x="1706563" y="4633913"/>
          <p14:tracePt t="59588" x="1698625" y="4633913"/>
          <p14:tracePt t="59590" x="1690688" y="4633913"/>
          <p14:tracePt t="59594" x="1682750" y="4633913"/>
          <p14:tracePt t="59597" x="1674813" y="4633913"/>
          <p14:tracePt t="59600" x="1666875" y="4633913"/>
          <p14:tracePt t="59602" x="1658938" y="4633913"/>
          <p14:tracePt t="59606" x="1651000" y="4633913"/>
          <p14:tracePt t="59610" x="1643063" y="4633913"/>
          <p14:tracePt t="59612" x="1635125" y="4633913"/>
          <p14:tracePt t="59616" x="1627188" y="4633913"/>
          <p14:tracePt t="59618" x="1619250" y="4633913"/>
          <p14:tracePt t="59620" x="1619250" y="4624388"/>
          <p14:tracePt t="59622" x="1611313" y="4624388"/>
          <p14:tracePt t="59626" x="1603375" y="4624388"/>
          <p14:tracePt t="59630" x="1595438" y="4624388"/>
          <p14:tracePt t="59634" x="1587500" y="4624388"/>
          <p14:tracePt t="59640" x="1579563" y="4624388"/>
          <p14:tracePt t="59646" x="1571625" y="4624388"/>
          <p14:tracePt t="59654" x="1562100" y="4624388"/>
          <p14:tracePt t="59660" x="1554163" y="4624388"/>
          <p14:tracePt t="59667" x="1546225" y="4624388"/>
          <p14:tracePt t="59672" x="1538288" y="4624388"/>
          <p14:tracePt t="59676" x="1530350" y="4624388"/>
          <p14:tracePt t="59680" x="1522413" y="4616450"/>
          <p14:tracePt t="59686" x="1514475" y="4616450"/>
          <p14:tracePt t="59690" x="1506538" y="4616450"/>
          <p14:tracePt t="59694" x="1498600" y="4616450"/>
          <p14:tracePt t="59698" x="1498600" y="4608513"/>
          <p14:tracePt t="59700" x="1490663" y="4608513"/>
          <p14:tracePt t="59707" x="1482725" y="4608513"/>
          <p14:tracePt t="59710" x="1474788" y="4608513"/>
          <p14:tracePt t="59712" x="1474788" y="4600575"/>
          <p14:tracePt t="59717" x="1466850" y="4600575"/>
          <p14:tracePt t="59722" x="1458913" y="4592638"/>
          <p14:tracePt t="59730" x="1450975" y="4592638"/>
          <p14:tracePt t="59733" x="1450975" y="4584700"/>
          <p14:tracePt t="59738" x="1443038" y="4584700"/>
          <p14:tracePt t="59742" x="1443038" y="4576763"/>
          <p14:tracePt t="59748" x="1435100" y="4576763"/>
          <p14:tracePt t="59750" x="1435100" y="4568825"/>
          <p14:tracePt t="59756" x="1427163" y="4568825"/>
          <p14:tracePt t="59758" x="1427163" y="4560888"/>
          <p14:tracePt t="59766" x="1419225" y="4552950"/>
          <p14:tracePt t="59776" x="1419225" y="4545013"/>
          <p14:tracePt t="59780" x="1411288" y="4545013"/>
          <p14:tracePt t="59788" x="1411288" y="4537075"/>
          <p14:tracePt t="59806" x="1411288" y="4529138"/>
          <p14:tracePt t="59822" x="1411288" y="4521200"/>
          <p14:tracePt t="59834" x="1411288" y="4513263"/>
          <p14:tracePt t="59844" x="1411288" y="4505325"/>
          <p14:tracePt t="59856" x="1411288" y="4497388"/>
          <p14:tracePt t="59860" x="1419225" y="4497388"/>
          <p14:tracePt t="59870" x="1419225" y="4489450"/>
          <p14:tracePt t="60628" x="1419225" y="4481513"/>
          <p14:tracePt t="60636" x="1427163" y="4481513"/>
          <p14:tracePt t="60696" x="1427163" y="4473575"/>
          <p14:tracePt t="60712" x="1435100" y="4473575"/>
          <p14:tracePt t="60715" x="1435100" y="4465638"/>
          <p14:tracePt t="60726" x="1443038" y="4465638"/>
          <p14:tracePt t="60736" x="1443038" y="4457700"/>
          <p14:tracePt t="60742" x="1450975" y="4457700"/>
          <p14:tracePt t="60752" x="1458913" y="4449763"/>
          <p14:tracePt t="60758" x="1466850" y="4449763"/>
          <p14:tracePt t="60762" x="1474788" y="4441825"/>
          <p14:tracePt t="60769" x="1482725" y="4441825"/>
          <p14:tracePt t="60772" x="1482725" y="4433888"/>
          <p14:tracePt t="60774" x="1490663" y="4433888"/>
          <p14:tracePt t="60778" x="1498600" y="4433888"/>
          <p14:tracePt t="60785" x="1506538" y="4425950"/>
          <p14:tracePt t="60788" x="1514475" y="4425950"/>
          <p14:tracePt t="60790" x="1514475" y="4418013"/>
          <p14:tracePt t="60792" x="1522413" y="4418013"/>
          <p14:tracePt t="60794" x="1530350" y="4418013"/>
          <p14:tracePt t="60796" x="1530350" y="4410075"/>
          <p14:tracePt t="60798" x="1538288" y="4410075"/>
          <p14:tracePt t="60802" x="1546225" y="4410075"/>
          <p14:tracePt t="60804" x="1554163" y="4402138"/>
          <p14:tracePt t="60806" x="1562100" y="4402138"/>
          <p14:tracePt t="60810" x="1571625" y="4402138"/>
          <p14:tracePt t="60812" x="1571625" y="4394200"/>
          <p14:tracePt t="60814" x="1579563" y="4394200"/>
          <p14:tracePt t="60817" x="1587500" y="4394200"/>
          <p14:tracePt t="60819" x="1587500" y="4386263"/>
          <p14:tracePt t="60820" x="1595438" y="4386263"/>
          <p14:tracePt t="60822" x="1603375" y="4386263"/>
          <p14:tracePt t="60824" x="1603375" y="4378325"/>
          <p14:tracePt t="60826" x="1611313" y="4378325"/>
          <p14:tracePt t="60830" x="1619250" y="4370388"/>
          <p14:tracePt t="60834" x="1627188" y="4362450"/>
          <p14:tracePt t="60837" x="1635125" y="4362450"/>
          <p14:tracePt t="60840" x="1643063" y="4354513"/>
          <p14:tracePt t="60842" x="1651000" y="4354513"/>
          <p14:tracePt t="60844" x="1651000" y="4346575"/>
          <p14:tracePt t="60846" x="1658938" y="4338638"/>
          <p14:tracePt t="60850" x="1666875" y="4330700"/>
          <p14:tracePt t="60854" x="1682750" y="4314825"/>
          <p14:tracePt t="60856" x="1682750" y="4298950"/>
          <p14:tracePt t="60858" x="1690688" y="4291013"/>
          <p14:tracePt t="60860" x="1698625" y="4281488"/>
          <p14:tracePt t="60862" x="1706563" y="4265613"/>
          <p14:tracePt t="60864" x="1714500" y="4249738"/>
          <p14:tracePt t="60866" x="1722438" y="4233863"/>
          <p14:tracePt t="60868" x="1730375" y="4217988"/>
          <p14:tracePt t="60872" x="1738313" y="4186238"/>
          <p14:tracePt t="60874" x="1746250" y="4170363"/>
          <p14:tracePt t="60876" x="1754188" y="4154488"/>
          <p14:tracePt t="60878" x="1762125" y="4138613"/>
          <p14:tracePt t="60880" x="1762125" y="4122738"/>
          <p14:tracePt t="60884" x="1778000" y="4090988"/>
          <p14:tracePt t="60887" x="1778000" y="4075113"/>
          <p14:tracePt t="60890" x="1785938" y="4043363"/>
          <p14:tracePt t="60893" x="1793875" y="4027488"/>
          <p14:tracePt t="60894" x="1793875" y="4011613"/>
          <p14:tracePt t="60896" x="1793875" y="3995738"/>
          <p14:tracePt t="60898" x="1793875" y="3979863"/>
          <p14:tracePt t="60900" x="1793875" y="3971925"/>
          <p14:tracePt t="60902" x="1793875" y="3956050"/>
          <p14:tracePt t="60905" x="1793875" y="3938588"/>
          <p14:tracePt t="60906" x="1793875" y="3930650"/>
          <p14:tracePt t="60908" x="1793875" y="3914775"/>
          <p14:tracePt t="60910" x="1793875" y="3906838"/>
          <p14:tracePt t="60912" x="1793875" y="3890963"/>
          <p14:tracePt t="60914" x="1793875" y="3883025"/>
          <p14:tracePt t="60917" x="1793875" y="3875088"/>
          <p14:tracePt t="60919" x="1793875" y="3867150"/>
          <p14:tracePt t="60921" x="1793875" y="3851275"/>
          <p14:tracePt t="60922" x="1793875" y="3843338"/>
          <p14:tracePt t="60924" x="1793875" y="3835400"/>
          <p14:tracePt t="60926" x="1793875" y="3827463"/>
          <p14:tracePt t="60928" x="1785938" y="3819525"/>
          <p14:tracePt t="60930" x="1785938" y="3811588"/>
          <p14:tracePt t="60933" x="1785938" y="3803650"/>
          <p14:tracePt t="60935" x="1785938" y="3795713"/>
          <p14:tracePt t="60936" x="1785938" y="3787775"/>
          <p14:tracePt t="60938" x="1785938" y="3779838"/>
          <p14:tracePt t="60940" x="1785938" y="3771900"/>
          <p14:tracePt t="60942" x="1778000" y="3763963"/>
          <p14:tracePt t="60944" x="1778000" y="3756025"/>
          <p14:tracePt t="60946" x="1778000" y="3748088"/>
          <p14:tracePt t="60954" x="1770063" y="3716338"/>
          <p14:tracePt t="60958" x="1770063" y="3708400"/>
          <p14:tracePt t="60960" x="1770063" y="3700463"/>
          <p14:tracePt t="60962" x="1770063" y="3692525"/>
          <p14:tracePt t="60967" x="1770063" y="3684588"/>
          <p14:tracePt t="60970" x="1770063" y="3676650"/>
          <p14:tracePt t="60974" x="1770063" y="3668713"/>
          <p14:tracePt t="60980" x="1770063" y="3660775"/>
          <p14:tracePt t="60984" x="1778000" y="3660775"/>
          <p14:tracePt t="60987" x="1778000" y="3652838"/>
          <p14:tracePt t="60992" x="1778000" y="3644900"/>
          <p14:tracePt t="61000" x="1778000" y="3636963"/>
          <p14:tracePt t="61060" x="1778000" y="3644900"/>
          <p14:tracePt t="61066" x="1778000" y="3652838"/>
          <p14:tracePt t="61070" x="1778000" y="3660775"/>
          <p14:tracePt t="61074" x="1778000" y="3668713"/>
          <p14:tracePt t="61078" x="1778000" y="3676650"/>
          <p14:tracePt t="61083" x="1778000" y="3684588"/>
          <p14:tracePt t="61086" x="1770063" y="3692525"/>
          <p14:tracePt t="61090" x="1770063" y="3700463"/>
          <p14:tracePt t="61094" x="1770063" y="3708400"/>
          <p14:tracePt t="61098" x="1762125" y="3716338"/>
          <p14:tracePt t="61100" x="1762125" y="3724275"/>
          <p14:tracePt t="61104" x="1762125" y="3732213"/>
          <p14:tracePt t="61106" x="1762125" y="3740150"/>
          <p14:tracePt t="61108" x="1754188" y="3740150"/>
          <p14:tracePt t="61110" x="1754188" y="3748088"/>
          <p14:tracePt t="61112" x="1754188" y="3756025"/>
          <p14:tracePt t="61114" x="1746250" y="3763963"/>
          <p14:tracePt t="61117" x="1746250" y="3771900"/>
          <p14:tracePt t="61120" x="1730375" y="3779838"/>
          <p14:tracePt t="61122" x="1730375" y="3787775"/>
          <p14:tracePt t="61124" x="1722438" y="3795713"/>
          <p14:tracePt t="61126" x="1714500" y="3803650"/>
          <p14:tracePt t="61128" x="1706563" y="3811588"/>
          <p14:tracePt t="61130" x="1698625" y="3819525"/>
          <p14:tracePt t="61133" x="1690688" y="3835400"/>
          <p14:tracePt t="61134" x="1690688" y="3843338"/>
          <p14:tracePt t="61138" x="1674813" y="3859213"/>
          <p14:tracePt t="61140" x="1666875" y="3867150"/>
          <p14:tracePt t="61143" x="1651000" y="3875088"/>
          <p14:tracePt t="61144" x="1643063" y="3883025"/>
          <p14:tracePt t="61146" x="1635125" y="3890963"/>
          <p14:tracePt t="61148" x="1627188" y="3898900"/>
          <p14:tracePt t="61150" x="1611313" y="3914775"/>
          <p14:tracePt t="61152" x="1603375" y="3922713"/>
          <p14:tracePt t="61156" x="1579563" y="3938588"/>
          <p14:tracePt t="61160" x="1562100" y="3956050"/>
          <p14:tracePt t="61162" x="1554163" y="3963988"/>
          <p14:tracePt t="61164" x="1546225" y="3971925"/>
          <p14:tracePt t="61167" x="1538288" y="3979863"/>
          <p14:tracePt t="61168" x="1530350" y="3987800"/>
          <p14:tracePt t="61170" x="1522413" y="3995738"/>
          <p14:tracePt t="61172" x="1514475" y="3995738"/>
          <p14:tracePt t="61173" x="1506538" y="4003675"/>
          <p14:tracePt t="61175" x="1498600" y="4011613"/>
          <p14:tracePt t="61177" x="1490663" y="4019550"/>
          <p14:tracePt t="61182" x="1482725" y="4027488"/>
          <p14:tracePt t="61184" x="1474788" y="4035425"/>
          <p14:tracePt t="61187" x="1466850" y="4043363"/>
          <p14:tracePt t="61189" x="1458913" y="4051300"/>
          <p14:tracePt t="61193" x="1450975" y="4059238"/>
          <p14:tracePt t="61198" x="1443038" y="4067175"/>
          <p14:tracePt t="61200" x="1435100" y="4075113"/>
          <p14:tracePt t="61206" x="1419225" y="4090988"/>
          <p14:tracePt t="61209" x="1419225" y="4098925"/>
          <p14:tracePt t="61210" x="1411288" y="4098925"/>
          <p14:tracePt t="61212" x="1403350" y="4106863"/>
          <p14:tracePt t="61214" x="1395413" y="4114800"/>
          <p14:tracePt t="61217" x="1395413" y="4122738"/>
          <p14:tracePt t="61218" x="1387475" y="4122738"/>
          <p14:tracePt t="61224" x="1371600" y="4146550"/>
          <p14:tracePt t="61226" x="1363663" y="4146550"/>
          <p14:tracePt t="61228" x="1355725" y="4154488"/>
          <p14:tracePt t="61230" x="1347788" y="4162425"/>
          <p14:tracePt t="61233" x="1339850" y="4170363"/>
          <p14:tracePt t="61234" x="1331913" y="4178300"/>
          <p14:tracePt t="61240" x="1316038" y="4194175"/>
          <p14:tracePt t="61242" x="1308100" y="4202113"/>
          <p14:tracePt t="61246" x="1300163" y="4210050"/>
          <p14:tracePt t="61248" x="1292225" y="4217988"/>
          <p14:tracePt t="61250" x="1284288" y="4225925"/>
          <p14:tracePt t="61252" x="1276350" y="4225925"/>
          <p14:tracePt t="61256" x="1268413" y="4241800"/>
          <p14:tracePt t="61258" x="1260475" y="4249738"/>
          <p14:tracePt t="61260" x="1252538" y="4249738"/>
          <p14:tracePt t="61262" x="1252538" y="4257675"/>
          <p14:tracePt t="61264" x="1244600" y="4265613"/>
          <p14:tracePt t="61267" x="1236663" y="4273550"/>
          <p14:tracePt t="61273" x="1220788" y="4291013"/>
          <p14:tracePt t="61275" x="1211263" y="4298950"/>
          <p14:tracePt t="61278" x="1203325" y="4306888"/>
          <p14:tracePt t="61284" x="1195388" y="4314825"/>
          <p14:tracePt t="61287" x="1187450" y="4322763"/>
          <p14:tracePt t="61290" x="1179513" y="4322763"/>
          <p14:tracePt t="61292" x="1179513" y="4330700"/>
          <p14:tracePt t="61296" x="1171575" y="4330700"/>
          <p14:tracePt t="61298" x="1171575" y="4338638"/>
          <p14:tracePt t="61306" x="1163638" y="4346575"/>
          <p14:tracePt t="61320" x="1163638" y="4354513"/>
          <p14:tracePt t="61338" x="1155700" y="4354513"/>
          <p14:tracePt t="61342" x="1155700" y="4362450"/>
          <p14:tracePt t="61351" x="1155700" y="4370388"/>
          <p14:tracePt t="61356" x="1147763" y="4378325"/>
          <p14:tracePt t="61362" x="1147763" y="4386263"/>
          <p14:tracePt t="61367" x="1139825" y="4394200"/>
          <p14:tracePt t="61370" x="1139825" y="4402138"/>
          <p14:tracePt t="61374" x="1131888" y="4402138"/>
          <p14:tracePt t="61376" x="1131888" y="4410075"/>
          <p14:tracePt t="61380" x="1131888" y="4418013"/>
          <p14:tracePt t="61385" x="1123950" y="4425950"/>
          <p14:tracePt t="61390" x="1123950" y="4433888"/>
          <p14:tracePt t="61392" x="1116013" y="4433888"/>
          <p14:tracePt t="61394" x="1116013" y="4441825"/>
          <p14:tracePt t="61400" x="1108075" y="4449763"/>
          <p14:tracePt t="61404" x="1108075" y="4457700"/>
          <p14:tracePt t="61410" x="1108075" y="4465638"/>
          <p14:tracePt t="61413" x="1100138" y="4465638"/>
          <p14:tracePt t="61416" x="1100138" y="4473575"/>
          <p14:tracePt t="61424" x="1100138" y="4481513"/>
          <p14:tracePt t="61426" x="1092200" y="4481513"/>
          <p14:tracePt t="61433" x="1092200" y="4489450"/>
          <p14:tracePt t="61440" x="1084263" y="4497388"/>
          <p14:tracePt t="61450" x="1084263" y="4505325"/>
          <p14:tracePt t="61464" x="1084263" y="4513263"/>
          <p14:tracePt t="61466" x="1076325" y="4513263"/>
          <p14:tracePt t="61480" x="1076325" y="4521200"/>
          <p14:tracePt t="61616" x="1084263" y="4521200"/>
          <p14:tracePt t="61624" x="1084263" y="4513263"/>
          <p14:tracePt t="61627" x="1092200" y="4513263"/>
          <p14:tracePt t="61634" x="1100138" y="4513263"/>
          <p14:tracePt t="61638" x="1100138" y="4505325"/>
          <p14:tracePt t="61640" x="1108075" y="4505325"/>
          <p14:tracePt t="61644" x="1116013" y="4505325"/>
          <p14:tracePt t="61646" x="1116013" y="4497388"/>
          <p14:tracePt t="61650" x="1123950" y="4497388"/>
          <p14:tracePt t="61654" x="1123950" y="4489450"/>
          <p14:tracePt t="61656" x="1131888" y="4489450"/>
          <p14:tracePt t="61662" x="1139825" y="4489450"/>
          <p14:tracePt t="61664" x="1139825" y="4481513"/>
          <p14:tracePt t="61670" x="1147763" y="4481513"/>
          <p14:tracePt t="61672" x="1147763" y="4473575"/>
          <p14:tracePt t="61678" x="1155700" y="4465638"/>
          <p14:tracePt t="61688" x="1155700" y="4457700"/>
          <p14:tracePt t="61696" x="1155700" y="4449763"/>
          <p14:tracePt t="61702" x="1163638" y="4441825"/>
          <p14:tracePt t="61708" x="1163638" y="4433888"/>
          <p14:tracePt t="61712" x="1163638" y="4425950"/>
          <p14:tracePt t="61714" x="1155700" y="4418013"/>
          <p14:tracePt t="61718" x="1155700" y="4410075"/>
          <p14:tracePt t="61722" x="1155700" y="4402138"/>
          <p14:tracePt t="61726" x="1155700" y="4394200"/>
          <p14:tracePt t="61730" x="1147763" y="4386263"/>
          <p14:tracePt t="61737" x="1139825" y="4378325"/>
          <p14:tracePt t="61740" x="1131888" y="4370388"/>
          <p14:tracePt t="61746" x="1123950" y="4362450"/>
          <p14:tracePt t="61748" x="1116013" y="4362450"/>
          <p14:tracePt t="61753" x="1108075" y="4354513"/>
          <p14:tracePt t="61756" x="1100138" y="4354513"/>
          <p14:tracePt t="61758" x="1100138" y="4346575"/>
          <p14:tracePt t="61760" x="1092200" y="4346575"/>
          <p14:tracePt t="61762" x="1084263" y="4346575"/>
          <p14:tracePt t="61764" x="1076325" y="4338638"/>
          <p14:tracePt t="61771" x="1060450" y="4330700"/>
          <p14:tracePt t="61772" x="1052513" y="4330700"/>
          <p14:tracePt t="61776" x="1044575" y="4330700"/>
          <p14:tracePt t="61778" x="1036638" y="4322763"/>
          <p14:tracePt t="61780" x="1028700" y="4322763"/>
          <p14:tracePt t="61784" x="1020763" y="4322763"/>
          <p14:tracePt t="61787" x="1012825" y="4322763"/>
          <p14:tracePt t="61790" x="1004888" y="4322763"/>
          <p14:tracePt t="61792" x="996950" y="4322763"/>
          <p14:tracePt t="61796" x="989013" y="4322763"/>
          <p14:tracePt t="61801" x="981075" y="4322763"/>
          <p14:tracePt t="61802" x="973138" y="4322763"/>
          <p14:tracePt t="61806" x="965200" y="4322763"/>
          <p14:tracePt t="61808" x="957263" y="4322763"/>
          <p14:tracePt t="61812" x="949325" y="4322763"/>
          <p14:tracePt t="61817" x="941388" y="4322763"/>
          <p14:tracePt t="61818" x="933450" y="4322763"/>
          <p14:tracePt t="61820" x="933450" y="4330700"/>
          <p14:tracePt t="61822" x="925513" y="4330700"/>
          <p14:tracePt t="61826" x="917575" y="4330700"/>
          <p14:tracePt t="61830" x="909638" y="4330700"/>
          <p14:tracePt t="61833" x="901700" y="4330700"/>
          <p14:tracePt t="61836" x="893763" y="4338638"/>
          <p14:tracePt t="61842" x="885825" y="4338638"/>
          <p14:tracePt t="61846" x="877888" y="4338638"/>
          <p14:tracePt t="61849" x="877888" y="4346575"/>
          <p14:tracePt t="61851" x="868363" y="4346575"/>
          <p14:tracePt t="61856" x="860425" y="4354513"/>
          <p14:tracePt t="61860" x="852488" y="4354513"/>
          <p14:tracePt t="61864" x="844550" y="4362450"/>
          <p14:tracePt t="61870" x="836613" y="4362450"/>
          <p14:tracePt t="61872" x="836613" y="4370388"/>
          <p14:tracePt t="61876" x="828675" y="4370388"/>
          <p14:tracePt t="61878" x="828675" y="4378325"/>
          <p14:tracePt t="61884" x="820738" y="4386263"/>
          <p14:tracePt t="61888" x="812800" y="4394200"/>
          <p14:tracePt t="61889" x="812800" y="4402138"/>
          <p14:tracePt t="61891" x="804863" y="4402138"/>
          <p14:tracePt t="61893" x="804863" y="4410075"/>
          <p14:tracePt t="61895" x="796925" y="4410075"/>
          <p14:tracePt t="61897" x="796925" y="4418013"/>
          <p14:tracePt t="61901" x="788988" y="4425950"/>
          <p14:tracePt t="61905" x="788988" y="4433888"/>
          <p14:tracePt t="61909" x="781050" y="4441825"/>
          <p14:tracePt t="61913" x="781050" y="4449763"/>
          <p14:tracePt t="61917" x="773113" y="4457700"/>
          <p14:tracePt t="61922" x="773113" y="4465638"/>
          <p14:tracePt t="61926" x="773113" y="4473575"/>
          <p14:tracePt t="61928" x="765175" y="4473575"/>
          <p14:tracePt t="61930" x="765175" y="4481513"/>
          <p14:tracePt t="61933" x="765175" y="4489450"/>
          <p14:tracePt t="61936" x="765175" y="4497388"/>
          <p14:tracePt t="61938" x="765175" y="4505325"/>
          <p14:tracePt t="61952" x="757238" y="4545013"/>
          <p14:tracePt t="61954" x="765175" y="4545013"/>
          <p14:tracePt t="61956" x="765175" y="4552950"/>
          <p14:tracePt t="61960" x="765175" y="4560888"/>
          <p14:tracePt t="61962" x="765175" y="4568825"/>
          <p14:tracePt t="61966" x="765175" y="4576763"/>
          <p14:tracePt t="61968" x="773113" y="4584700"/>
          <p14:tracePt t="61970" x="773113" y="4592638"/>
          <p14:tracePt t="61974" x="773113" y="4600575"/>
          <p14:tracePt t="61976" x="773113" y="4608513"/>
          <p14:tracePt t="61978" x="781050" y="4608513"/>
          <p14:tracePt t="61980" x="781050" y="4616450"/>
          <p14:tracePt t="61983" x="781050" y="4624388"/>
          <p14:tracePt t="61984" x="788988" y="4633913"/>
          <p14:tracePt t="61988" x="788988" y="4641850"/>
          <p14:tracePt t="61990" x="796925" y="4649788"/>
          <p14:tracePt t="61992" x="796925" y="4657725"/>
          <p14:tracePt t="61996" x="804863" y="4665663"/>
          <p14:tracePt t="61998" x="804863" y="4673600"/>
          <p14:tracePt t="62000" x="812800" y="4681538"/>
          <p14:tracePt t="62005" x="820738" y="4697413"/>
          <p14:tracePt t="62006" x="820738" y="4705350"/>
          <p14:tracePt t="62008" x="828675" y="4713288"/>
          <p14:tracePt t="62010" x="828675" y="4721225"/>
          <p14:tracePt t="62012" x="836613" y="4729163"/>
          <p14:tracePt t="62014" x="836613" y="4737100"/>
          <p14:tracePt t="62017" x="844550" y="4737100"/>
          <p14:tracePt t="62023" x="852488" y="4760913"/>
          <p14:tracePt t="62024" x="860425" y="4760913"/>
          <p14:tracePt t="62026" x="868363" y="4768850"/>
          <p14:tracePt t="62028" x="868363" y="4776788"/>
          <p14:tracePt t="62030" x="877888" y="4776788"/>
          <p14:tracePt t="62034" x="885825" y="4784725"/>
          <p14:tracePt t="62037" x="885825" y="4792663"/>
          <p14:tracePt t="62040" x="893763" y="4800600"/>
          <p14:tracePt t="62044" x="901700" y="4808538"/>
          <p14:tracePt t="62048" x="909638" y="4808538"/>
          <p14:tracePt t="62051" x="909638" y="4816475"/>
          <p14:tracePt t="62052" x="917575" y="4816475"/>
          <p14:tracePt t="62055" x="917575" y="4824413"/>
          <p14:tracePt t="62056" x="925513" y="4832350"/>
          <p14:tracePt t="62060" x="933450" y="4832350"/>
          <p14:tracePt t="62062" x="933450" y="4840288"/>
          <p14:tracePt t="62064" x="941388" y="4840288"/>
          <p14:tracePt t="62066" x="949325" y="4848225"/>
          <p14:tracePt t="62070" x="957263" y="4856163"/>
          <p14:tracePt t="62072" x="965200" y="4856163"/>
          <p14:tracePt t="62074" x="973138" y="4864100"/>
          <p14:tracePt t="62078" x="981075" y="4864100"/>
          <p14:tracePt t="62080" x="989013" y="4872038"/>
          <p14:tracePt t="62084" x="996950" y="4879975"/>
          <p14:tracePt t="62086" x="1004888" y="4879975"/>
          <p14:tracePt t="62088" x="1012825" y="4887913"/>
          <p14:tracePt t="62092" x="1020763" y="4887913"/>
          <p14:tracePt t="62094" x="1028700" y="4887913"/>
          <p14:tracePt t="62096" x="1036638" y="4895850"/>
          <p14:tracePt t="62100" x="1044575" y="4895850"/>
          <p14:tracePt t="62104" x="1060450" y="4903788"/>
          <p14:tracePt t="62106" x="1068388" y="4903788"/>
          <p14:tracePt t="62108" x="1076325" y="4903788"/>
          <p14:tracePt t="62110" x="1084263" y="4903788"/>
          <p14:tracePt t="62112" x="1092200" y="4911725"/>
          <p14:tracePt t="62114" x="1100138" y="4911725"/>
          <p14:tracePt t="62120" x="1123950" y="4911725"/>
          <p14:tracePt t="62122" x="1131888" y="4911725"/>
          <p14:tracePt t="62124" x="1139825" y="4919663"/>
          <p14:tracePt t="62126" x="1147763" y="4919663"/>
          <p14:tracePt t="62129" x="1155700" y="4919663"/>
          <p14:tracePt t="62130" x="1163638" y="4919663"/>
          <p14:tracePt t="62133" x="1171575" y="4919663"/>
          <p14:tracePt t="62135" x="1179513" y="4919663"/>
          <p14:tracePt t="62136" x="1187450" y="4919663"/>
          <p14:tracePt t="62138" x="1195388" y="4927600"/>
          <p14:tracePt t="62140" x="1203325" y="4927600"/>
          <p14:tracePt t="62142" x="1211263" y="4927600"/>
          <p14:tracePt t="62144" x="1220788" y="4927600"/>
          <p14:tracePt t="62146" x="1228725" y="4927600"/>
          <p14:tracePt t="62148" x="1236663" y="4927600"/>
          <p14:tracePt t="62150" x="1244600" y="4935538"/>
          <p14:tracePt t="62152" x="1260475" y="4935538"/>
          <p14:tracePt t="62154" x="1268413" y="4935538"/>
          <p14:tracePt t="62156" x="1276350" y="4935538"/>
          <p14:tracePt t="62158" x="1284288" y="4935538"/>
          <p14:tracePt t="62160" x="1292225" y="4935538"/>
          <p14:tracePt t="62162" x="1300163" y="4935538"/>
          <p14:tracePt t="62164" x="1316038" y="4935538"/>
          <p14:tracePt t="62167" x="1323975" y="4935538"/>
          <p14:tracePt t="62169" x="1331913" y="4935538"/>
          <p14:tracePt t="62170" x="1339850" y="4935538"/>
          <p14:tracePt t="62173" x="1347788" y="4943475"/>
          <p14:tracePt t="62174" x="1355725" y="4943475"/>
          <p14:tracePt t="62176" x="1371600" y="4943475"/>
          <p14:tracePt t="62178" x="1379538" y="4943475"/>
          <p14:tracePt t="62180" x="1387475" y="4943475"/>
          <p14:tracePt t="62184" x="1395413" y="4943475"/>
          <p14:tracePt t="62185" x="1403350" y="4943475"/>
          <p14:tracePt t="62186" x="1411288" y="4943475"/>
          <p14:tracePt t="62188" x="1427163" y="4943475"/>
          <p14:tracePt t="62191" x="1435100" y="4943475"/>
          <p14:tracePt t="62192" x="1443038" y="4943475"/>
          <p14:tracePt t="62194" x="1450975" y="4943475"/>
          <p14:tracePt t="62196" x="1458913" y="4943475"/>
          <p14:tracePt t="62198" x="1466850" y="4943475"/>
          <p14:tracePt t="62200" x="1474788" y="4943475"/>
          <p14:tracePt t="62202" x="1482725" y="4935538"/>
          <p14:tracePt t="62204" x="1490663" y="4935538"/>
          <p14:tracePt t="62207" x="1498600" y="4935538"/>
          <p14:tracePt t="62208" x="1506538" y="4935538"/>
          <p14:tracePt t="62210" x="1514475" y="4935538"/>
          <p14:tracePt t="62212" x="1522413" y="4935538"/>
          <p14:tracePt t="62214" x="1530350" y="4935538"/>
          <p14:tracePt t="62217" x="1538288" y="4935538"/>
          <p14:tracePt t="62219" x="1546225" y="4935538"/>
          <p14:tracePt t="62221" x="1554163" y="4927600"/>
          <p14:tracePt t="62223" x="1562100" y="4927600"/>
          <p14:tracePt t="62224" x="1571625" y="4927600"/>
          <p14:tracePt t="62228" x="1579563" y="4927600"/>
          <p14:tracePt t="62230" x="1587500" y="4927600"/>
          <p14:tracePt t="62235" x="1595438" y="4919663"/>
          <p14:tracePt t="62237" x="1603375" y="4919663"/>
          <p14:tracePt t="62240" x="1611313" y="4919663"/>
          <p14:tracePt t="62242" x="1619250" y="4919663"/>
          <p14:tracePt t="62244" x="1619250" y="4911725"/>
          <p14:tracePt t="62246" x="1627188" y="4911725"/>
          <p14:tracePt t="62252" x="1635125" y="4911725"/>
          <p14:tracePt t="62254" x="1635125" y="4903788"/>
          <p14:tracePt t="62258" x="1643063" y="4903788"/>
          <p14:tracePt t="62264" x="1651000" y="4895850"/>
          <p14:tracePt t="62272" x="1658938" y="4895850"/>
          <p14:tracePt t="62274" x="1658938" y="4887913"/>
          <p14:tracePt t="62278" x="1666875" y="4887913"/>
          <p14:tracePt t="62280" x="1666875" y="4879975"/>
          <p14:tracePt t="62286" x="1674813" y="4872038"/>
          <p14:tracePt t="62292" x="1682750" y="4864100"/>
          <p14:tracePt t="62296" x="1682750" y="4856163"/>
          <p14:tracePt t="62300" x="1690688" y="4848225"/>
          <p14:tracePt t="62304" x="1690688" y="4840288"/>
          <p14:tracePt t="62308" x="1698625" y="4832350"/>
          <p14:tracePt t="62310" x="1698625" y="4824413"/>
          <p14:tracePt t="62314" x="1698625" y="4816475"/>
          <p14:tracePt t="62318" x="1706563" y="4800600"/>
          <p14:tracePt t="62320" x="1706563" y="4792663"/>
          <p14:tracePt t="62322" x="1706563" y="4784725"/>
          <p14:tracePt t="62324" x="1706563" y="4776788"/>
          <p14:tracePt t="62326" x="1706563" y="4768850"/>
          <p14:tracePt t="62328" x="1714500" y="4760913"/>
          <p14:tracePt t="62330" x="1714500" y="4752975"/>
          <p14:tracePt t="62334" x="1714500" y="4737100"/>
          <p14:tracePt t="62336" x="1714500" y="4729163"/>
          <p14:tracePt t="62338" x="1714500" y="4721225"/>
          <p14:tracePt t="62340" x="1714500" y="4713288"/>
          <p14:tracePt t="62342" x="1714500" y="4705350"/>
          <p14:tracePt t="62344" x="1722438" y="4697413"/>
          <p14:tracePt t="62346" x="1722438" y="4689475"/>
          <p14:tracePt t="62348" x="1722438" y="4681538"/>
          <p14:tracePt t="62350" x="1722438" y="4673600"/>
          <p14:tracePt t="62352" x="1722438" y="4665663"/>
          <p14:tracePt t="62354" x="1722438" y="4657725"/>
          <p14:tracePt t="62356" x="1722438" y="4649788"/>
          <p14:tracePt t="62358" x="1722438" y="4641850"/>
          <p14:tracePt t="62360" x="1722438" y="4633913"/>
          <p14:tracePt t="62364" x="1714500" y="4624388"/>
          <p14:tracePt t="62367" x="1714500" y="4616450"/>
          <p14:tracePt t="62369" x="1714500" y="4608513"/>
          <p14:tracePt t="62370" x="1714500" y="4600575"/>
          <p14:tracePt t="62372" x="1714500" y="4592638"/>
          <p14:tracePt t="62374" x="1714500" y="4584700"/>
          <p14:tracePt t="62376" x="1714500" y="4576763"/>
          <p14:tracePt t="62378" x="1714500" y="4568825"/>
          <p14:tracePt t="62384" x="1714500" y="4560888"/>
          <p14:tracePt t="62386" x="1706563" y="4545013"/>
          <p14:tracePt t="62388" x="1706563" y="4537075"/>
          <p14:tracePt t="62390" x="1706563" y="4529138"/>
          <p14:tracePt t="62392" x="1706563" y="4521200"/>
          <p14:tracePt t="62394" x="1706563" y="4513263"/>
          <p14:tracePt t="62396" x="1698625" y="4513263"/>
          <p14:tracePt t="62398" x="1698625" y="4505325"/>
          <p14:tracePt t="62400" x="1698625" y="4497388"/>
          <p14:tracePt t="62402" x="1698625" y="4489450"/>
          <p14:tracePt t="62404" x="1690688" y="4481513"/>
          <p14:tracePt t="62406" x="1690688" y="4473575"/>
          <p14:tracePt t="62408" x="1690688" y="4465638"/>
          <p14:tracePt t="62412" x="1682750" y="4457700"/>
          <p14:tracePt t="62414" x="1682750" y="4449763"/>
          <p14:tracePt t="62417" x="1682750" y="4441825"/>
          <p14:tracePt t="62420" x="1674813" y="4433888"/>
          <p14:tracePt t="62422" x="1674813" y="4425950"/>
          <p14:tracePt t="62424" x="1674813" y="4418013"/>
          <p14:tracePt t="62426" x="1674813" y="4410075"/>
          <p14:tracePt t="62428" x="1666875" y="4410075"/>
          <p14:tracePt t="62430" x="1666875" y="4402138"/>
          <p14:tracePt t="62434" x="1658938" y="4394200"/>
          <p14:tracePt t="62436" x="1658938" y="4386263"/>
          <p14:tracePt t="62441" x="1651000" y="4378325"/>
          <p14:tracePt t="62444" x="1651000" y="4370388"/>
          <p14:tracePt t="62446" x="1643063" y="4370388"/>
          <p14:tracePt t="62450" x="1643063" y="4362450"/>
          <p14:tracePt t="62452" x="1635125" y="4362450"/>
          <p14:tracePt t="62456" x="1635125" y="4354513"/>
          <p14:tracePt t="62458" x="1627188" y="4354513"/>
          <p14:tracePt t="62462" x="1627188" y="4346575"/>
          <p14:tracePt t="62464" x="1619250" y="4346575"/>
          <p14:tracePt t="62470" x="1611313" y="4346575"/>
          <p14:tracePt t="62472" x="1611313" y="4338638"/>
          <p14:tracePt t="62476" x="1603375" y="4338638"/>
          <p14:tracePt t="62483" x="1595438" y="4338638"/>
          <p14:tracePt t="62488" x="1587500" y="4338638"/>
          <p14:tracePt t="62494" x="1579563" y="4338638"/>
          <p14:tracePt t="62501" x="1571625" y="4338638"/>
          <p14:tracePt t="62504" x="1562100" y="4338638"/>
          <p14:tracePt t="62506" x="1562100" y="4346575"/>
          <p14:tracePt t="62508" x="1554163" y="4346575"/>
          <p14:tracePt t="62512" x="1546225" y="4346575"/>
          <p14:tracePt t="62519" x="1538288" y="4346575"/>
          <p14:tracePt t="62522" x="1530350" y="4346575"/>
          <p14:tracePt t="62526" x="1522413" y="4346575"/>
          <p14:tracePt t="62530" x="1522413" y="4354513"/>
          <p14:tracePt t="62535" x="1514475" y="4354513"/>
          <p14:tracePt t="62544" x="1506538" y="4354513"/>
          <p14:tracePt t="62704" x="1514475" y="4354513"/>
          <p14:tracePt t="62756" x="1506538" y="4354513"/>
          <p14:tracePt t="62758" x="1506538" y="4362450"/>
          <p14:tracePt t="62778" x="1506538" y="4370388"/>
          <p14:tracePt t="62780" x="1498600" y="4370388"/>
          <p14:tracePt t="62802" x="1498600" y="4378325"/>
          <p14:tracePt t="62804" x="1490663" y="4378325"/>
          <p14:tracePt t="62826" x="1482725" y="4378325"/>
          <p14:tracePt t="62828" x="1482725" y="4386263"/>
          <p14:tracePt t="62836" x="1474788" y="4386263"/>
          <p14:tracePt t="62842" x="1466850" y="4386263"/>
          <p14:tracePt t="62844" x="1466850" y="4394200"/>
          <p14:tracePt t="62848" x="1458913" y="4394200"/>
          <p14:tracePt t="62852" x="1450975" y="4394200"/>
          <p14:tracePt t="62856" x="1443038" y="4402138"/>
          <p14:tracePt t="62862" x="1435100" y="4402138"/>
          <p14:tracePt t="62867" x="1427163" y="4402138"/>
          <p14:tracePt t="62869" x="1419225" y="4410075"/>
          <p14:tracePt t="62872" x="1411288" y="4410075"/>
          <p14:tracePt t="62876" x="1403350" y="4410075"/>
          <p14:tracePt t="62880" x="1395413" y="4410075"/>
          <p14:tracePt t="62884" x="1387475" y="4418013"/>
          <p14:tracePt t="62888" x="1379538" y="4418013"/>
          <p14:tracePt t="62892" x="1371600" y="4418013"/>
          <p14:tracePt t="62896" x="1371600" y="4425950"/>
          <p14:tracePt t="62898" x="1363663" y="4425950"/>
          <p14:tracePt t="62904" x="1355725" y="4425950"/>
          <p14:tracePt t="62914" x="1347788" y="4425950"/>
          <p14:tracePt t="62930" x="1347788" y="4433888"/>
          <p14:tracePt t="62944" x="1339850" y="4433888"/>
          <p14:tracePt t="62986" x="1331913" y="4433888"/>
          <p14:tracePt t="62996" x="1331913" y="4441825"/>
          <p14:tracePt t="63028" x="1323975" y="4441825"/>
          <p14:tracePt t="63036" x="1316038" y="4441825"/>
          <p14:tracePt t="63044" x="1308100" y="4441825"/>
          <p14:tracePt t="63048" x="1300163" y="4449763"/>
          <p14:tracePt t="63052" x="1292225" y="4449763"/>
          <p14:tracePt t="63056" x="1284288" y="4449763"/>
          <p14:tracePt t="63060" x="1276350" y="4449763"/>
          <p14:tracePt t="63064" x="1268413" y="4449763"/>
          <p14:tracePt t="63067" x="1260475" y="4449763"/>
          <p14:tracePt t="63070" x="1252538" y="4449763"/>
          <p14:tracePt t="63072" x="1244600" y="4449763"/>
          <p14:tracePt t="63074" x="1236663" y="4449763"/>
          <p14:tracePt t="63078" x="1228725" y="4449763"/>
          <p14:tracePt t="63080" x="1220788" y="4449763"/>
          <p14:tracePt t="63084" x="1211263" y="4449763"/>
          <p14:tracePt t="63085" x="1203325" y="4449763"/>
          <p14:tracePt t="63088" x="1195388" y="4457700"/>
          <p14:tracePt t="63090" x="1187450" y="4457700"/>
          <p14:tracePt t="63094" x="1179513" y="4457700"/>
          <p14:tracePt t="63098" x="1171575" y="4457700"/>
          <p14:tracePt t="63102" x="1163638" y="4457700"/>
          <p14:tracePt t="63106" x="1155700" y="4457700"/>
          <p14:tracePt t="63112" x="1147763" y="4457700"/>
          <p14:tracePt t="63117" x="1147763" y="4465638"/>
          <p14:tracePt t="63119" x="1139825" y="4465638"/>
          <p14:tracePt t="63126" x="1131888" y="4465638"/>
          <p14:tracePt t="63136" x="1123950" y="4465638"/>
          <p14:tracePt t="63192" x="1123950" y="4473575"/>
          <p14:tracePt t="63200" x="1123950" y="4481513"/>
          <p14:tracePt t="63204" x="1123950" y="4489450"/>
          <p14:tracePt t="63208" x="1123950" y="4497388"/>
          <p14:tracePt t="63210" x="1123950" y="4505325"/>
          <p14:tracePt t="63212" x="1131888" y="4505325"/>
          <p14:tracePt t="63214" x="1131888" y="4513263"/>
          <p14:tracePt t="63216" x="1131888" y="4521200"/>
          <p14:tracePt t="63218" x="1139825" y="4529138"/>
          <p14:tracePt t="63221" x="1139825" y="4537075"/>
          <p14:tracePt t="63224" x="1147763" y="4545013"/>
          <p14:tracePt t="63226" x="1147763" y="4552950"/>
          <p14:tracePt t="63228" x="1147763" y="4560888"/>
          <p14:tracePt t="63230" x="1155700" y="4568825"/>
          <p14:tracePt t="63233" x="1155700" y="4576763"/>
          <p14:tracePt t="63236" x="1163638" y="4584700"/>
          <p14:tracePt t="63239" x="1163638" y="4592638"/>
          <p14:tracePt t="63240" x="1163638" y="4600575"/>
          <p14:tracePt t="63242" x="1163638" y="4608513"/>
          <p14:tracePt t="63244" x="1171575" y="4624388"/>
          <p14:tracePt t="63248" x="1179513" y="4633913"/>
          <p14:tracePt t="63250" x="1179513" y="4649788"/>
          <p14:tracePt t="63255" x="1187450" y="4665663"/>
          <p14:tracePt t="63256" x="1195388" y="4673600"/>
          <p14:tracePt t="63258" x="1195388" y="4681538"/>
          <p14:tracePt t="63260" x="1203325" y="4689475"/>
          <p14:tracePt t="63262" x="1203325" y="4697413"/>
          <p14:tracePt t="63264" x="1211263" y="4705350"/>
          <p14:tracePt t="63267" x="1211263" y="4721225"/>
          <p14:tracePt t="63272" x="1228725" y="4745038"/>
          <p14:tracePt t="63274" x="1228725" y="4752975"/>
          <p14:tracePt t="63276" x="1236663" y="4760913"/>
          <p14:tracePt t="63278" x="1236663" y="4768850"/>
          <p14:tracePt t="63280" x="1244600" y="4776788"/>
          <p14:tracePt t="63284" x="1244600" y="4784725"/>
          <p14:tracePt t="63288" x="1252538" y="4800600"/>
          <p14:tracePt t="63290" x="1260475" y="4808538"/>
          <p14:tracePt t="63292" x="1260475" y="4816475"/>
          <p14:tracePt t="63296" x="1268413" y="4824413"/>
          <p14:tracePt t="63299" x="1268413" y="4832350"/>
          <p14:tracePt t="63302" x="1276350" y="4840288"/>
          <p14:tracePt t="63304" x="1276350" y="4848225"/>
          <p14:tracePt t="63308" x="1276350" y="4856163"/>
          <p14:tracePt t="63310" x="1284288" y="4856163"/>
          <p14:tracePt t="63312" x="1284288" y="4864100"/>
          <p14:tracePt t="63317" x="1284288" y="4872038"/>
          <p14:tracePt t="63318" x="1292225" y="4872038"/>
          <p14:tracePt t="63321" x="1292225" y="4879975"/>
          <p14:tracePt t="63326" x="1292225" y="4887913"/>
          <p14:tracePt t="63328" x="1300163" y="4887913"/>
          <p14:tracePt t="63333" x="1300163" y="4895850"/>
          <p14:tracePt t="63340" x="1300163" y="4903788"/>
          <p14:tracePt t="63554" x="1308100" y="4903788"/>
          <p14:tracePt t="63564" x="1308100" y="4895850"/>
          <p14:tracePt t="63567" x="1316038" y="4895850"/>
          <p14:tracePt t="63572" x="1323975" y="4895850"/>
          <p14:tracePt t="63574" x="1323975" y="4887913"/>
          <p14:tracePt t="63578" x="1331913" y="4887913"/>
          <p14:tracePt t="63583" x="1339850" y="4879975"/>
          <p14:tracePt t="63586" x="1347788" y="4879975"/>
          <p14:tracePt t="63590" x="1355725" y="4879975"/>
          <p14:tracePt t="63592" x="1355725" y="4872038"/>
          <p14:tracePt t="63594" x="1363663" y="4872038"/>
          <p14:tracePt t="63598" x="1371600" y="4872038"/>
          <p14:tracePt t="63600" x="1371600" y="4864100"/>
          <p14:tracePt t="63602" x="1379538" y="4864100"/>
          <p14:tracePt t="63606" x="1387475" y="4864100"/>
          <p14:tracePt t="63608" x="1395413" y="4856163"/>
          <p14:tracePt t="63612" x="1403350" y="4856163"/>
          <p14:tracePt t="63616" x="1411288" y="4856163"/>
          <p14:tracePt t="63619" x="1411288" y="4848225"/>
          <p14:tracePt t="63620" x="1419225" y="4848225"/>
          <p14:tracePt t="63624" x="1427163" y="4848225"/>
          <p14:tracePt t="63628" x="1435100" y="4840288"/>
          <p14:tracePt t="63630" x="1443038" y="4840288"/>
          <p14:tracePt t="63634" x="1450975" y="4840288"/>
          <p14:tracePt t="63638" x="1458913" y="4832350"/>
          <p14:tracePt t="63642" x="1466850" y="4832350"/>
          <p14:tracePt t="63646" x="1474788" y="4832350"/>
          <p14:tracePt t="63650" x="1482725" y="4824413"/>
          <p14:tracePt t="63652" x="1490663" y="4824413"/>
          <p14:tracePt t="63656" x="1498600" y="4824413"/>
          <p14:tracePt t="63660" x="1506538" y="4816475"/>
          <p14:tracePt t="63662" x="1514475" y="4816475"/>
          <p14:tracePt t="63667" x="1522413" y="4816475"/>
          <p14:tracePt t="63670" x="1530350" y="4808538"/>
          <p14:tracePt t="63672" x="1538288" y="4808538"/>
          <p14:tracePt t="63675" x="1546225" y="4808538"/>
          <p14:tracePt t="63678" x="1554163" y="4808538"/>
          <p14:tracePt t="63680" x="1554163" y="4800600"/>
          <p14:tracePt t="63685" x="1571625" y="4800600"/>
          <p14:tracePt t="63688" x="1579563" y="4800600"/>
          <p14:tracePt t="63691" x="1587500" y="4792663"/>
          <p14:tracePt t="63694" x="1595438" y="4792663"/>
          <p14:tracePt t="63696" x="1603375" y="4792663"/>
          <p14:tracePt t="63700" x="1611313" y="4784725"/>
          <p14:tracePt t="63703" x="1619250" y="4784725"/>
          <p14:tracePt t="63704" x="1627188" y="4784725"/>
          <p14:tracePt t="63708" x="1635125" y="4784725"/>
          <p14:tracePt t="63712" x="1643063" y="4784725"/>
          <p14:tracePt t="63714" x="1651000" y="4776788"/>
          <p14:tracePt t="63719" x="1658938" y="4776788"/>
          <p14:tracePt t="63721" x="1666875" y="4776788"/>
          <p14:tracePt t="63724" x="1674813" y="4776788"/>
          <p14:tracePt t="63728" x="1682750" y="4776788"/>
          <p14:tracePt t="63730" x="1682750" y="4768850"/>
          <p14:tracePt t="63734" x="1698625" y="4768850"/>
          <p14:tracePt t="63740" x="1706563" y="4768850"/>
          <p14:tracePt t="63744" x="1714500" y="4768850"/>
          <p14:tracePt t="63748" x="1722438" y="4768850"/>
          <p14:tracePt t="63754" x="1730375" y="4768850"/>
          <p14:tracePt t="63760" x="1738313" y="4768850"/>
          <p14:tracePt t="63766" x="1746250" y="4768850"/>
          <p14:tracePt t="63772" x="1754188" y="4768850"/>
          <p14:tracePt t="63774" x="1754188" y="4760913"/>
          <p14:tracePt t="63776" x="1762125" y="4760913"/>
          <p14:tracePt t="63783" x="1770063" y="4760913"/>
          <p14:tracePt t="63786" x="1778000" y="4760913"/>
          <p14:tracePt t="63790" x="1785938" y="4760913"/>
          <p14:tracePt t="63794" x="1793875" y="4760913"/>
          <p14:tracePt t="63798" x="1801813" y="4760913"/>
          <p14:tracePt t="63801" x="1801813" y="4768850"/>
          <p14:tracePt t="63803" x="1809750" y="4768850"/>
          <p14:tracePt t="63806" x="1817688" y="4768850"/>
          <p14:tracePt t="63810" x="1825625" y="4768850"/>
          <p14:tracePt t="63814" x="1833563" y="4768850"/>
          <p14:tracePt t="63818" x="1841500" y="4768850"/>
          <p14:tracePt t="63822" x="1849438" y="4768850"/>
          <p14:tracePt t="63824" x="1857375" y="4768850"/>
          <p14:tracePt t="63828" x="1865313" y="4768850"/>
          <p14:tracePt t="63833" x="1873250" y="4768850"/>
          <p14:tracePt t="63835" x="1881188" y="4768850"/>
          <p14:tracePt t="63838" x="1889125" y="4768850"/>
          <p14:tracePt t="63842" x="1897063" y="4768850"/>
          <p14:tracePt t="63846" x="1905000" y="4768850"/>
          <p14:tracePt t="63852" x="1912938" y="4768850"/>
          <p14:tracePt t="63856" x="1922463" y="4768850"/>
          <p14:tracePt t="63862" x="1930400" y="4768850"/>
          <p14:tracePt t="63870" x="1938338" y="4768850"/>
          <p14:tracePt t="63880" x="1946275" y="4768850"/>
          <p14:tracePt t="63894" x="1954213" y="4768850"/>
          <p14:tracePt t="63904" x="1962150" y="4768850"/>
          <p14:tracePt t="63910" x="1962150" y="4776788"/>
          <p14:tracePt t="63912" x="1970088" y="4776788"/>
          <p14:tracePt t="63918" x="1978025" y="4776788"/>
          <p14:tracePt t="63924" x="1978025" y="4784725"/>
          <p14:tracePt t="63926" x="1985963" y="4784725"/>
          <p14:tracePt t="63934" x="1993900" y="4792663"/>
          <p14:tracePt t="63936" x="2001838" y="4792663"/>
          <p14:tracePt t="63942" x="2009775" y="4792663"/>
          <p14:tracePt t="63953" x="2017713" y="4800600"/>
          <p14:tracePt t="63956" x="2025650" y="4808538"/>
          <p14:tracePt t="63962" x="2033588" y="4808538"/>
          <p14:tracePt t="63967" x="2033588" y="4816475"/>
          <p14:tracePt t="63969" x="2041525" y="4816475"/>
          <p14:tracePt t="63976" x="2049463" y="4824413"/>
          <p14:tracePt t="63985" x="2057400" y="4824413"/>
          <p14:tracePt t="63988" x="2057400" y="4832350"/>
          <p14:tracePt t="63994" x="2065338" y="4832350"/>
          <p14:tracePt t="63998" x="2065338" y="4840288"/>
          <p14:tracePt t="64010" x="2073275" y="4840288"/>
          <p14:tracePt t="64120" x="2073275" y="4848225"/>
          <p14:tracePt t="64133" x="2073275" y="4856163"/>
          <p14:tracePt t="64140" x="2073275" y="4864100"/>
          <p14:tracePt t="64146" x="2081213" y="4864100"/>
          <p14:tracePt t="64148" x="2081213" y="4872038"/>
          <p14:tracePt t="64163" x="2081213" y="4879975"/>
          <p14:tracePt t="64287" x="2081213" y="4887913"/>
          <p14:tracePt t="64408" x="2081213" y="4895850"/>
          <p14:tracePt t="64418" x="2081213" y="4903788"/>
          <p14:tracePt t="64426" x="2081213" y="4911725"/>
          <p14:tracePt t="64440" x="2081213" y="4919663"/>
          <p14:tracePt t="64452" x="2081213" y="4927600"/>
          <p14:tracePt t="64464" x="2081213" y="4935538"/>
          <p14:tracePt t="64579" x="2081213" y="4943475"/>
          <p14:tracePt t="64594" x="2081213" y="4951413"/>
          <p14:tracePt t="64612" x="2081213" y="4959350"/>
          <p14:tracePt t="64704" x="2073275" y="4967288"/>
          <p14:tracePt t="64732" x="2073275" y="4976813"/>
          <p14:tracePt t="65168" x="2073275" y="4984750"/>
          <p14:tracePt t="65176" x="2065338" y="4984750"/>
          <p14:tracePt t="65183" x="2065338" y="4992688"/>
          <p14:tracePt t="65278" x="2065338" y="5000625"/>
          <p14:tracePt t="65288" x="2057400" y="5000625"/>
          <p14:tracePt t="65574" x="2057400" y="5008563"/>
          <p14:tracePt t="65590" x="2057400" y="5016500"/>
          <p14:tracePt t="65598" x="2057400" y="5024438"/>
          <p14:tracePt t="65602" x="2049463" y="5024438"/>
          <p14:tracePt t="66284" x="2049463" y="5016500"/>
          <p14:tracePt t="66292" x="2057400" y="5008563"/>
          <p14:tracePt t="66556" x="2057400" y="5000625"/>
          <p14:tracePt t="66576" x="2065338" y="5000625"/>
          <p14:tracePt t="66640" x="2065338" y="4992688"/>
          <p14:tracePt t="66652" x="2073275" y="4984750"/>
          <p14:tracePt t="66658" x="2073275" y="4976813"/>
          <p14:tracePt t="66662" x="2081213" y="4967288"/>
          <p14:tracePt t="66667" x="2089150" y="4959350"/>
          <p14:tracePt t="66669" x="2089150" y="4951413"/>
          <p14:tracePt t="66670" x="2097088" y="4943475"/>
          <p14:tracePt t="66672" x="2105025" y="4943475"/>
          <p14:tracePt t="66674" x="2112963" y="4927600"/>
          <p14:tracePt t="66678" x="2120900" y="4919663"/>
          <p14:tracePt t="66680" x="2120900" y="4911725"/>
          <p14:tracePt t="66684" x="2136775" y="4895850"/>
          <p14:tracePt t="66687" x="2144713" y="4887913"/>
          <p14:tracePt t="66689" x="2144713" y="4879975"/>
          <p14:tracePt t="66691" x="2152650" y="4872038"/>
          <p14:tracePt t="66692" x="2160588" y="4864100"/>
          <p14:tracePt t="66694" x="2168525" y="4864100"/>
          <p14:tracePt t="66696" x="2168525" y="4856163"/>
          <p14:tracePt t="66698" x="2176463" y="4848225"/>
          <p14:tracePt t="66700" x="2184400" y="4840288"/>
          <p14:tracePt t="66702" x="2192338" y="4832350"/>
          <p14:tracePt t="66705" x="2200275" y="4824413"/>
          <p14:tracePt t="66708" x="2208213" y="4816475"/>
          <p14:tracePt t="66710" x="2208213" y="4808538"/>
          <p14:tracePt t="66712" x="2216150" y="4808538"/>
          <p14:tracePt t="66714" x="2224088" y="4800600"/>
          <p14:tracePt t="66717" x="2224088" y="4792663"/>
          <p14:tracePt t="66718" x="2232025" y="4792663"/>
          <p14:tracePt t="66723" x="2239963" y="4776788"/>
          <p14:tracePt t="66724" x="2247900" y="4776788"/>
          <p14:tracePt t="66726" x="2247900" y="4768850"/>
          <p14:tracePt t="66728" x="2255838" y="4760913"/>
          <p14:tracePt t="66733" x="2265363" y="4752975"/>
          <p14:tracePt t="66737" x="2273300" y="4745038"/>
          <p14:tracePt t="66742" x="2273300" y="4737100"/>
          <p14:tracePt t="66744" x="2281238" y="4737100"/>
          <p14:tracePt t="66750" x="2281238" y="4729163"/>
          <p14:tracePt t="66755" x="2289175" y="4729163"/>
          <p14:tracePt t="66866" x="2281238" y="4729163"/>
          <p14:tracePt t="66870" x="2281238" y="4737100"/>
          <p14:tracePt t="66872" x="2273300" y="4737100"/>
          <p14:tracePt t="66878" x="2265363" y="4737100"/>
          <p14:tracePt t="66880" x="2265363" y="4745038"/>
          <p14:tracePt t="66884" x="2255838" y="4745038"/>
          <p14:tracePt t="66890" x="2247900" y="4752975"/>
          <p14:tracePt t="66896" x="2239963" y="4752975"/>
          <p14:tracePt t="66900" x="2232025" y="4760913"/>
          <p14:tracePt t="66906" x="2224088" y="4768850"/>
          <p14:tracePt t="66912" x="2216150" y="4776788"/>
          <p14:tracePt t="66917" x="2208213" y="4776788"/>
          <p14:tracePt t="66919" x="2208213" y="4784725"/>
          <p14:tracePt t="66922" x="2200275" y="4792663"/>
          <p14:tracePt t="66926" x="2200275" y="4800600"/>
          <p14:tracePt t="66928" x="2192338" y="4800600"/>
          <p14:tracePt t="66930" x="2192338" y="4808538"/>
          <p14:tracePt t="66934" x="2184400" y="4816475"/>
          <p14:tracePt t="66938" x="2176463" y="4824413"/>
          <p14:tracePt t="66942" x="2176463" y="4832350"/>
          <p14:tracePt t="66944" x="2168525" y="4840288"/>
          <p14:tracePt t="66946" x="2168525" y="4848225"/>
          <p14:tracePt t="66950" x="2168525" y="4856163"/>
          <p14:tracePt t="66954" x="2160588" y="4872038"/>
          <p14:tracePt t="66957" x="2160588" y="4879975"/>
          <p14:tracePt t="66971" x="2152650" y="4935538"/>
          <p14:tracePt t="66974" x="2144713" y="4951413"/>
          <p14:tracePt t="66976" x="2144713" y="4959350"/>
          <p14:tracePt t="66978" x="2144713" y="4967288"/>
          <p14:tracePt t="66980" x="2144713" y="4976813"/>
          <p14:tracePt t="66983" x="2144713" y="4984750"/>
          <p14:tracePt t="66987" x="2144713" y="5008563"/>
          <p14:tracePt t="66989" x="2144713" y="5016500"/>
          <p14:tracePt t="66990" x="2136775" y="5024438"/>
          <p14:tracePt t="66992" x="2136775" y="5032375"/>
          <p14:tracePt t="66994" x="2136775" y="5040313"/>
          <p14:tracePt t="66996" x="2136775" y="5048250"/>
          <p14:tracePt t="66998" x="2136775" y="5056188"/>
          <p14:tracePt t="67004" x="2136775" y="5072063"/>
          <p14:tracePt t="67006" x="2136775" y="5080000"/>
          <p14:tracePt t="67008" x="2136775" y="5087938"/>
          <p14:tracePt t="67010" x="2136775" y="5095875"/>
          <p14:tracePt t="67012" x="2136775" y="5103813"/>
          <p14:tracePt t="67016" x="2136775" y="5111750"/>
          <p14:tracePt t="67020" x="2136775" y="5127625"/>
          <p14:tracePt t="67024" x="2136775" y="5135563"/>
          <p14:tracePt t="67028" x="2136775" y="5143500"/>
          <p14:tracePt t="67034" x="2136775" y="5151438"/>
          <p14:tracePt t="67038" x="2136775" y="5159375"/>
          <p14:tracePt t="67048" x="2136775" y="5167313"/>
          <p14:tracePt t="67172" x="2144713" y="5167313"/>
          <p14:tracePt t="67180" x="2152650" y="5167313"/>
          <p14:tracePt t="67188" x="2160588" y="5167313"/>
          <p14:tracePt t="67200" x="2168525" y="5167313"/>
          <p14:tracePt t="67750" x="2176463" y="5167313"/>
          <p14:tracePt t="67754" x="2176463" y="5159375"/>
          <p14:tracePt t="67758" x="2184400" y="5159375"/>
          <p14:tracePt t="67762" x="2192338" y="5159375"/>
          <p14:tracePt t="67770" x="2208213" y="5159375"/>
          <p14:tracePt t="67772" x="2208213" y="5151438"/>
          <p14:tracePt t="67774" x="2216150" y="5151438"/>
          <p14:tracePt t="67778" x="2224088" y="5151438"/>
          <p14:tracePt t="67780" x="2232025" y="5151438"/>
          <p14:tracePt t="67784" x="2239963" y="5151438"/>
          <p14:tracePt t="67786" x="2247900" y="5151438"/>
          <p14:tracePt t="67788" x="2255838" y="5143500"/>
          <p14:tracePt t="67790" x="2265363" y="5143500"/>
          <p14:tracePt t="67792" x="2273300" y="5143500"/>
          <p14:tracePt t="67794" x="2281238" y="5143500"/>
          <p14:tracePt t="67796" x="2289175" y="5143500"/>
          <p14:tracePt t="67800" x="2305050" y="5143500"/>
          <p14:tracePt t="67802" x="2312988" y="5135563"/>
          <p14:tracePt t="67804" x="2320925" y="5135563"/>
          <p14:tracePt t="67806" x="2328863" y="5135563"/>
          <p14:tracePt t="67808" x="2336800" y="5135563"/>
          <p14:tracePt t="67810" x="2344738" y="5135563"/>
          <p14:tracePt t="67812" x="2352675" y="5135563"/>
          <p14:tracePt t="67814" x="2368550" y="5135563"/>
          <p14:tracePt t="67817" x="2376488" y="5135563"/>
          <p14:tracePt t="67819" x="2384425" y="5127625"/>
          <p14:tracePt t="67820" x="2392363" y="5127625"/>
          <p14:tracePt t="67822" x="2400300" y="5127625"/>
          <p14:tracePt t="67824" x="2416175" y="5127625"/>
          <p14:tracePt t="67826" x="2424113" y="5127625"/>
          <p14:tracePt t="67828" x="2432050" y="5127625"/>
          <p14:tracePt t="67830" x="2447925" y="5127625"/>
          <p14:tracePt t="67834" x="2463800" y="5119688"/>
          <p14:tracePt t="67836" x="2479675" y="5119688"/>
          <p14:tracePt t="67838" x="2487613" y="5119688"/>
          <p14:tracePt t="67840" x="2495550" y="5119688"/>
          <p14:tracePt t="67842" x="2503488" y="5119688"/>
          <p14:tracePt t="67844" x="2519363" y="5119688"/>
          <p14:tracePt t="67846" x="2527300" y="5119688"/>
          <p14:tracePt t="67848" x="2543175" y="5111750"/>
          <p14:tracePt t="67850" x="2551113" y="5111750"/>
          <p14:tracePt t="67852" x="2566988" y="5111750"/>
          <p14:tracePt t="67854" x="2574925" y="5111750"/>
          <p14:tracePt t="67856" x="2590800" y="5111750"/>
          <p14:tracePt t="67858" x="2598738" y="5103813"/>
          <p14:tracePt t="67860" x="2616200" y="5103813"/>
          <p14:tracePt t="67862" x="2624138" y="5103813"/>
          <p14:tracePt t="67864" x="2640013" y="5103813"/>
          <p14:tracePt t="67867" x="2647950" y="5103813"/>
          <p14:tracePt t="67869" x="2663825" y="5103813"/>
          <p14:tracePt t="67870" x="2671763" y="5103813"/>
          <p14:tracePt t="67872" x="2687638" y="5103813"/>
          <p14:tracePt t="67874" x="2695575" y="5095875"/>
          <p14:tracePt t="67876" x="2711450" y="5095875"/>
          <p14:tracePt t="67878" x="2719388" y="5095875"/>
          <p14:tracePt t="67880" x="2735263" y="5095875"/>
          <p14:tracePt t="67884" x="2759075" y="5095875"/>
          <p14:tracePt t="67886" x="2767013" y="5095875"/>
          <p14:tracePt t="67888" x="2782888" y="5095875"/>
          <p14:tracePt t="67890" x="2790825" y="5087938"/>
          <p14:tracePt t="67892" x="2806700" y="5087938"/>
          <p14:tracePt t="67894" x="2814638" y="5087938"/>
          <p14:tracePt t="67896" x="2822575" y="5087938"/>
          <p14:tracePt t="67898" x="2838450" y="5087938"/>
          <p14:tracePt t="67900" x="2846388" y="5087938"/>
          <p14:tracePt t="67902" x="2854325" y="5087938"/>
          <p14:tracePt t="67904" x="2870200" y="5087938"/>
          <p14:tracePt t="67906" x="2878138" y="5087938"/>
          <p14:tracePt t="67908" x="2886075" y="5087938"/>
          <p14:tracePt t="67910" x="2894013" y="5087938"/>
          <p14:tracePt t="67912" x="2901950" y="5087938"/>
          <p14:tracePt t="67914" x="2909888" y="5087938"/>
          <p14:tracePt t="67916" x="2917825" y="5087938"/>
          <p14:tracePt t="67918" x="2925763" y="5087938"/>
          <p14:tracePt t="67920" x="2933700" y="5087938"/>
          <p14:tracePt t="67922" x="2941638" y="5087938"/>
          <p14:tracePt t="67926" x="2949575" y="5087938"/>
          <p14:tracePt t="67928" x="2957513" y="5087938"/>
          <p14:tracePt t="67934" x="2974975" y="5087938"/>
          <p14:tracePt t="67938" x="2982913" y="5095875"/>
          <p14:tracePt t="67942" x="2990850" y="5095875"/>
          <p14:tracePt t="67953" x="3006725" y="5095875"/>
          <p14:tracePt t="68466" x="3006725" y="5103813"/>
          <p14:tracePt t="68471" x="2998788" y="5103813"/>
          <p14:tracePt t="68476" x="2998788" y="5111750"/>
          <p14:tracePt t="68478" x="2990850" y="5111750"/>
          <p14:tracePt t="68484" x="2982913" y="5111750"/>
          <p14:tracePt t="68486" x="2974975" y="5119688"/>
          <p14:tracePt t="68490" x="2967038" y="5119688"/>
          <p14:tracePt t="68492" x="2957513" y="5119688"/>
          <p14:tracePt t="68494" x="2949575" y="5119688"/>
          <p14:tracePt t="68496" x="2941638" y="5127625"/>
          <p14:tracePt t="68499" x="2933700" y="5127625"/>
          <p14:tracePt t="68502" x="2925763" y="5127625"/>
          <p14:tracePt t="68504" x="2909888" y="5127625"/>
          <p14:tracePt t="68506" x="2901950" y="5127625"/>
          <p14:tracePt t="68508" x="2894013" y="5127625"/>
          <p14:tracePt t="68510" x="2886075" y="5127625"/>
          <p14:tracePt t="68512" x="2878138" y="5127625"/>
          <p14:tracePt t="68514" x="2870200" y="5127625"/>
          <p14:tracePt t="68519" x="2854325" y="5127625"/>
          <p14:tracePt t="68520" x="2846388" y="5127625"/>
          <p14:tracePt t="68522" x="2830513" y="5127625"/>
          <p14:tracePt t="68524" x="2822575" y="5127625"/>
          <p14:tracePt t="68526" x="2814638" y="5127625"/>
          <p14:tracePt t="68528" x="2798763" y="5127625"/>
          <p14:tracePt t="68530" x="2790825" y="5119688"/>
          <p14:tracePt t="68534" x="2767013" y="5119688"/>
          <p14:tracePt t="68537" x="2759075" y="5119688"/>
          <p14:tracePt t="68538" x="2743200" y="5119688"/>
          <p14:tracePt t="68540" x="2735263" y="5111750"/>
          <p14:tracePt t="68542" x="2719388" y="5111750"/>
          <p14:tracePt t="68544" x="2711450" y="5111750"/>
          <p14:tracePt t="68546" x="2695575" y="5111750"/>
          <p14:tracePt t="68550" x="2679700" y="5103813"/>
          <p14:tracePt t="68553" x="2663825" y="5103813"/>
          <p14:tracePt t="68555" x="2655888" y="5103813"/>
          <p14:tracePt t="68556" x="2640013" y="5103813"/>
          <p14:tracePt t="68558" x="2632075" y="5095875"/>
          <p14:tracePt t="68560" x="2624138" y="5095875"/>
          <p14:tracePt t="68562" x="2616200" y="5095875"/>
          <p14:tracePt t="68564" x="2598738" y="5095875"/>
          <p14:tracePt t="68567" x="2590800" y="5095875"/>
          <p14:tracePt t="68569" x="2582863" y="5087938"/>
          <p14:tracePt t="68570" x="2574925" y="5087938"/>
          <p14:tracePt t="68572" x="2566988" y="5087938"/>
          <p14:tracePt t="68574" x="2559050" y="5087938"/>
          <p14:tracePt t="68576" x="2551113" y="5087938"/>
          <p14:tracePt t="68580" x="2543175" y="5087938"/>
          <p14:tracePt t="68584" x="2527300" y="5087938"/>
          <p14:tracePt t="68586" x="2519363" y="5087938"/>
          <p14:tracePt t="68588" x="2511425" y="5087938"/>
          <p14:tracePt t="68592" x="2503488" y="5080000"/>
          <p14:tracePt t="68594" x="2495550" y="5080000"/>
          <p14:tracePt t="68596" x="2487613" y="5080000"/>
          <p14:tracePt t="68598" x="2479675" y="5080000"/>
          <p14:tracePt t="68602" x="2471738" y="5080000"/>
          <p14:tracePt t="68604" x="2463800" y="5080000"/>
          <p14:tracePt t="68606" x="2455863" y="5080000"/>
          <p14:tracePt t="68608" x="2447925" y="5080000"/>
          <p14:tracePt t="68610" x="2439988" y="5080000"/>
          <p14:tracePt t="68614" x="2432050" y="5080000"/>
          <p14:tracePt t="68617" x="2424113" y="5072063"/>
          <p14:tracePt t="68618" x="2416175" y="5072063"/>
          <p14:tracePt t="68622" x="2408238" y="5072063"/>
          <p14:tracePt t="68624" x="2400300" y="5072063"/>
          <p14:tracePt t="68628" x="2392363" y="5072063"/>
          <p14:tracePt t="68630" x="2384425" y="5072063"/>
          <p14:tracePt t="68635" x="2376488" y="5072063"/>
          <p14:tracePt t="68636" x="2368550" y="5072063"/>
          <p14:tracePt t="68640" x="2360613" y="5072063"/>
          <p14:tracePt t="68642" x="2352675" y="5072063"/>
          <p14:tracePt t="68646" x="2344738" y="5072063"/>
          <p14:tracePt t="68648" x="2336800" y="5072063"/>
          <p14:tracePt t="68652" x="2328863" y="5072063"/>
          <p14:tracePt t="68654" x="2320925" y="5072063"/>
          <p14:tracePt t="68658" x="2312988" y="5072063"/>
          <p14:tracePt t="68661" x="2305050" y="5072063"/>
          <p14:tracePt t="68662" x="2297113" y="5072063"/>
          <p14:tracePt t="68664" x="2289175" y="5072063"/>
          <p14:tracePt t="68666" x="2281238" y="5072063"/>
          <p14:tracePt t="68668" x="2281238" y="5064125"/>
          <p14:tracePt t="68670" x="2273300" y="5064125"/>
          <p14:tracePt t="68672" x="2265363" y="5064125"/>
          <p14:tracePt t="68675" x="2255838" y="5064125"/>
          <p14:tracePt t="68676" x="2247900" y="5064125"/>
          <p14:tracePt t="68678" x="2239963" y="5064125"/>
          <p14:tracePt t="68680" x="2232025" y="5064125"/>
          <p14:tracePt t="68684" x="2216150" y="5064125"/>
          <p14:tracePt t="68688" x="2208213" y="5064125"/>
          <p14:tracePt t="68690" x="2200275" y="5064125"/>
          <p14:tracePt t="68694" x="2192338" y="5064125"/>
          <p14:tracePt t="68696" x="2184400" y="5064125"/>
          <p14:tracePt t="68700" x="2176463" y="5064125"/>
          <p14:tracePt t="68704" x="2168525" y="5056188"/>
          <p14:tracePt t="68707" x="2160588" y="5056188"/>
          <p14:tracePt t="68710" x="2152650" y="5056188"/>
          <p14:tracePt t="68714" x="2144713" y="5056188"/>
          <p14:tracePt t="68720" x="2136775" y="5056188"/>
          <p14:tracePt t="68724" x="2128838" y="5056188"/>
          <p14:tracePt t="68728" x="2120900" y="5056188"/>
          <p14:tracePt t="68735" x="2112963" y="5056188"/>
          <p14:tracePt t="68738" x="2105025" y="5056188"/>
          <p14:tracePt t="68742" x="2097088" y="5056188"/>
          <p14:tracePt t="68746" x="2089150" y="5056188"/>
          <p14:tracePt t="68750" x="2081213" y="5056188"/>
          <p14:tracePt t="68754" x="2073275" y="5056188"/>
          <p14:tracePt t="68756" x="2073275" y="5064125"/>
          <p14:tracePt t="68760" x="2065338" y="5064125"/>
          <p14:tracePt t="68764" x="2057400" y="5064125"/>
          <p14:tracePt t="68769" x="2049463" y="5064125"/>
          <p14:tracePt t="68774" x="2041525" y="5064125"/>
          <p14:tracePt t="68778" x="2033588" y="5064125"/>
          <p14:tracePt t="68784" x="2025650" y="5072063"/>
          <p14:tracePt t="68786" x="2017713" y="5072063"/>
          <p14:tracePt t="68788" x="2009775" y="5072063"/>
          <p14:tracePt t="68792" x="2001838" y="5072063"/>
          <p14:tracePt t="68796" x="1993900" y="5072063"/>
          <p14:tracePt t="68798" x="1985963" y="5072063"/>
          <p14:tracePt t="68802" x="1978025" y="5072063"/>
          <p14:tracePt t="68804" x="1978025" y="5080000"/>
          <p14:tracePt t="68806" x="1970088" y="5080000"/>
          <p14:tracePt t="68808" x="1962150" y="5080000"/>
          <p14:tracePt t="68812" x="1954213" y="5080000"/>
          <p14:tracePt t="68816" x="1946275" y="5080000"/>
          <p14:tracePt t="68820" x="1938338" y="5087938"/>
          <p14:tracePt t="68824" x="1930400" y="5087938"/>
          <p14:tracePt t="68826" x="1922463" y="5087938"/>
          <p14:tracePt t="68830" x="1912938" y="5087938"/>
          <p14:tracePt t="68836" x="1905000" y="5095875"/>
          <p14:tracePt t="68840" x="1897063" y="5095875"/>
          <p14:tracePt t="68844" x="1889125" y="5095875"/>
          <p14:tracePt t="68852" x="1881188" y="5095875"/>
          <p14:tracePt t="68869" x="1873250" y="5095875"/>
          <p14:tracePt t="69049" x="1873250" y="5103813"/>
          <p14:tracePt t="69078" x="1881188" y="5103813"/>
          <p14:tracePt t="69090" x="1881188" y="5095875"/>
          <p14:tracePt t="69098" x="1889125" y="5095875"/>
          <p14:tracePt t="69101" x="1897063" y="5095875"/>
          <p14:tracePt t="69102" x="1905000" y="5095875"/>
          <p14:tracePt t="69104" x="1912938" y="5095875"/>
          <p14:tracePt t="69106" x="1922463" y="5087938"/>
          <p14:tracePt t="69108" x="1930400" y="5087938"/>
          <p14:tracePt t="69110" x="1938338" y="5087938"/>
          <p14:tracePt t="69112" x="1946275" y="5087938"/>
          <p14:tracePt t="69114" x="1962150" y="5087938"/>
          <p14:tracePt t="69116" x="1970088" y="5087938"/>
          <p14:tracePt t="69118" x="1978025" y="5087938"/>
          <p14:tracePt t="69120" x="1993900" y="5087938"/>
          <p14:tracePt t="69122" x="2001838" y="5087938"/>
          <p14:tracePt t="69124" x="2009775" y="5087938"/>
          <p14:tracePt t="69127" x="2025650" y="5087938"/>
          <p14:tracePt t="69128" x="2041525" y="5087938"/>
          <p14:tracePt t="69130" x="2049463" y="5087938"/>
          <p14:tracePt t="69134" x="2081213" y="5087938"/>
          <p14:tracePt t="69136" x="2089150" y="5087938"/>
          <p14:tracePt t="69138" x="2105025" y="5095875"/>
          <p14:tracePt t="69140" x="2120900" y="5095875"/>
          <p14:tracePt t="69142" x="2136775" y="5095875"/>
          <p14:tracePt t="69144" x="2152650" y="5095875"/>
          <p14:tracePt t="69146" x="2168525" y="5095875"/>
          <p14:tracePt t="69148" x="2184400" y="5095875"/>
          <p14:tracePt t="69150" x="2200275" y="5095875"/>
          <p14:tracePt t="69152" x="2216150" y="5095875"/>
          <p14:tracePt t="69154" x="2232025" y="5103813"/>
          <p14:tracePt t="69156" x="2247900" y="5103813"/>
          <p14:tracePt t="69158" x="2265363" y="5103813"/>
          <p14:tracePt t="69160" x="2281238" y="5103813"/>
          <p14:tracePt t="69162" x="2297113" y="5111750"/>
          <p14:tracePt t="69164" x="2312988" y="5111750"/>
          <p14:tracePt t="69167" x="2328863" y="5111750"/>
          <p14:tracePt t="69169" x="2344738" y="5111750"/>
          <p14:tracePt t="69170" x="2352675" y="5119688"/>
          <p14:tracePt t="69172" x="2368550" y="5119688"/>
          <p14:tracePt t="69175" x="2384425" y="5119688"/>
          <p14:tracePt t="69176" x="2400300" y="5119688"/>
          <p14:tracePt t="69178" x="2408238" y="5127625"/>
          <p14:tracePt t="69180" x="2424113" y="5127625"/>
          <p14:tracePt t="69184" x="2447925" y="5127625"/>
          <p14:tracePt t="69188" x="2463800" y="5127625"/>
          <p14:tracePt t="69190" x="2487613" y="5135563"/>
          <p14:tracePt t="69192" x="2495550" y="5135563"/>
          <p14:tracePt t="69194" x="2511425" y="5135563"/>
          <p14:tracePt t="69196" x="2519363" y="5135563"/>
          <p14:tracePt t="69198" x="2527300" y="5135563"/>
          <p14:tracePt t="69201" x="2543175" y="5135563"/>
          <p14:tracePt t="69203" x="2551113" y="5135563"/>
          <p14:tracePt t="69205" x="2566988" y="5135563"/>
          <p14:tracePt t="69206" x="2574925" y="5135563"/>
          <p14:tracePt t="69208" x="2582863" y="5135563"/>
          <p14:tracePt t="69210" x="2590800" y="5135563"/>
          <p14:tracePt t="69212" x="2606675" y="5135563"/>
          <p14:tracePt t="69214" x="2616200" y="5143500"/>
          <p14:tracePt t="69217" x="2624138" y="5135563"/>
          <p14:tracePt t="69219" x="2632075" y="5135563"/>
          <p14:tracePt t="69221" x="2640013" y="5135563"/>
          <p14:tracePt t="69222" x="2655888" y="5135563"/>
          <p14:tracePt t="69224" x="2663825" y="5135563"/>
          <p14:tracePt t="69226" x="2671763" y="5135563"/>
          <p14:tracePt t="69228" x="2679700" y="5135563"/>
          <p14:tracePt t="69230" x="2687638" y="5135563"/>
          <p14:tracePt t="69234" x="2711450" y="5135563"/>
          <p14:tracePt t="69236" x="2719388" y="5135563"/>
          <p14:tracePt t="69238" x="2727325" y="5135563"/>
          <p14:tracePt t="69239" x="2735263" y="5135563"/>
          <p14:tracePt t="69241" x="2743200" y="5135563"/>
          <p14:tracePt t="69243" x="2751138" y="5135563"/>
          <p14:tracePt t="69245" x="2759075" y="5135563"/>
          <p14:tracePt t="69247" x="2767013" y="5127625"/>
          <p14:tracePt t="69250" x="2774950" y="5127625"/>
          <p14:tracePt t="69252" x="2782888" y="5127625"/>
          <p14:tracePt t="69253" x="2790825" y="5127625"/>
          <p14:tracePt t="69255" x="2798763" y="5127625"/>
          <p14:tracePt t="69257" x="2806700" y="5127625"/>
          <p14:tracePt t="69259" x="2814638" y="5127625"/>
          <p14:tracePt t="69261" x="2822575" y="5127625"/>
          <p14:tracePt t="69263" x="2822575" y="5119688"/>
          <p14:tracePt t="69266" x="2830513" y="5119688"/>
          <p14:tracePt t="69268" x="2838450" y="5119688"/>
          <p14:tracePt t="69269" x="2846388" y="5119688"/>
          <p14:tracePt t="69271" x="2854325" y="5119688"/>
          <p14:tracePt t="69275" x="2862263" y="5119688"/>
          <p14:tracePt t="69277" x="2870200" y="5119688"/>
          <p14:tracePt t="69279" x="2878138" y="5119688"/>
          <p14:tracePt t="69283" x="2886075" y="5119688"/>
          <p14:tracePt t="69285" x="2894013" y="5119688"/>
          <p14:tracePt t="69287" x="2901950" y="5119688"/>
          <p14:tracePt t="69289" x="2909888" y="5111750"/>
          <p14:tracePt t="69293" x="2917825" y="5111750"/>
          <p14:tracePt t="69295" x="2925763" y="5111750"/>
          <p14:tracePt t="69300" x="2933700" y="5111750"/>
          <p14:tracePt t="69302" x="2941638" y="5111750"/>
          <p14:tracePt t="69306" x="2949575" y="5111750"/>
          <p14:tracePt t="69308" x="2957513" y="5111750"/>
          <p14:tracePt t="69312" x="2967038" y="5111750"/>
          <p14:tracePt t="69314" x="2974975" y="5111750"/>
          <p14:tracePt t="69318" x="2982913" y="5111750"/>
          <p14:tracePt t="69320" x="2990850" y="5111750"/>
          <p14:tracePt t="69324" x="2998788" y="5111750"/>
          <p14:tracePt t="69328" x="3006725" y="5103813"/>
          <p14:tracePt t="69330" x="3014663" y="5103813"/>
          <p14:tracePt t="69335" x="3022600" y="5103813"/>
          <p14:tracePt t="69338" x="3030538" y="5103813"/>
          <p14:tracePt t="69340" x="3038475" y="5103813"/>
          <p14:tracePt t="69344" x="3046413" y="5103813"/>
          <p14:tracePt t="69348" x="3054350" y="5103813"/>
          <p14:tracePt t="69352" x="3062288" y="5103813"/>
          <p14:tracePt t="69356" x="3070225" y="5103813"/>
          <p14:tracePt t="69358" x="3078163" y="5103813"/>
          <p14:tracePt t="69364" x="3086100" y="5103813"/>
          <p14:tracePt t="69368" x="3094038" y="5095875"/>
          <p14:tracePt t="69372" x="3101975" y="5095875"/>
          <p14:tracePt t="69378" x="3109913" y="5095875"/>
          <p14:tracePt t="69388" x="3117850" y="5095875"/>
          <p14:tracePt t="69478" x="3125788" y="5095875"/>
          <p14:tracePt t="69492" x="3133725" y="5095875"/>
          <p14:tracePt t="69504" x="3141663" y="5095875"/>
          <p14:tracePt t="69512" x="3149600" y="5095875"/>
          <p14:tracePt t="69518" x="3157538" y="5095875"/>
          <p14:tracePt t="69524" x="3165475" y="5095875"/>
          <p14:tracePt t="69530" x="3173413" y="5095875"/>
          <p14:tracePt t="69535" x="3181350" y="5095875"/>
          <p14:tracePt t="69538" x="3189288" y="5095875"/>
          <p14:tracePt t="69542" x="3197225" y="5095875"/>
          <p14:tracePt t="69548" x="3205163" y="5095875"/>
          <p14:tracePt t="69554" x="3213100" y="5095875"/>
          <p14:tracePt t="69560" x="3221038" y="5095875"/>
          <p14:tracePt t="69569" x="3228975" y="5095875"/>
          <p14:tracePt t="69572" x="3236913" y="5095875"/>
          <p14:tracePt t="69580" x="3244850" y="5095875"/>
          <p14:tracePt t="69588" x="3252788" y="5095875"/>
          <p14:tracePt t="69596" x="3260725" y="5095875"/>
          <p14:tracePt t="69604" x="3268663" y="5095875"/>
          <p14:tracePt t="69610" x="3276600" y="5095875"/>
          <p14:tracePt t="69616" x="3284538" y="5095875"/>
          <p14:tracePt t="69624" x="3292475" y="5095875"/>
          <p14:tracePt t="69630" x="3300413" y="5095875"/>
          <p14:tracePt t="69638" x="3308350" y="5095875"/>
          <p14:tracePt t="69646" x="3317875" y="5095875"/>
          <p14:tracePt t="69652" x="3325813" y="5095875"/>
          <p14:tracePt t="69656" x="3325813" y="5103813"/>
          <p14:tracePt t="69658" x="3333750" y="5103813"/>
          <p14:tracePt t="69664" x="3341688" y="5103813"/>
          <p14:tracePt t="69668" x="3349625" y="5103813"/>
          <p14:tracePt t="69674" x="3357563" y="5103813"/>
          <p14:tracePt t="69680" x="3365500" y="5103813"/>
          <p14:tracePt t="69686" x="3373438" y="5111750"/>
          <p14:tracePt t="69697" x="3381375" y="5111750"/>
          <p14:tracePt t="69714" x="3389313" y="5111750"/>
          <p14:tracePt t="69956" x="3381375" y="5111750"/>
          <p14:tracePt t="69966" x="3373438" y="5111750"/>
          <p14:tracePt t="69971" x="3373438" y="5119688"/>
          <p14:tracePt t="69972" x="3365500" y="5119688"/>
          <p14:tracePt t="69976" x="3357563" y="5119688"/>
          <p14:tracePt t="69980" x="3349625" y="5119688"/>
          <p14:tracePt t="69983" x="3341688" y="5119688"/>
          <p14:tracePt t="69986" x="3333750" y="5127625"/>
          <p14:tracePt t="69988" x="3325813" y="5127625"/>
          <p14:tracePt t="69990" x="3317875" y="5127625"/>
          <p14:tracePt t="69994" x="3308350" y="5127625"/>
          <p14:tracePt t="69996" x="3300413" y="5127625"/>
          <p14:tracePt t="69998" x="3292475" y="5127625"/>
          <p14:tracePt t="70000" x="3284538" y="5135563"/>
          <p14:tracePt t="70004" x="3268663" y="5135563"/>
          <p14:tracePt t="70006" x="3260725" y="5135563"/>
          <p14:tracePt t="70008" x="3252788" y="5135563"/>
          <p14:tracePt t="70010" x="3244850" y="5135563"/>
          <p14:tracePt t="70012" x="3236913" y="5135563"/>
          <p14:tracePt t="70014" x="3228975" y="5135563"/>
          <p14:tracePt t="70016" x="3213100" y="5135563"/>
          <p14:tracePt t="70020" x="3197225" y="5143500"/>
          <p14:tracePt t="70022" x="3189288" y="5143500"/>
          <p14:tracePt t="70024" x="3181350" y="5143500"/>
          <p14:tracePt t="70026" x="3173413" y="5143500"/>
          <p14:tracePt t="70028" x="3165475" y="5143500"/>
          <p14:tracePt t="70030" x="3157538" y="5143500"/>
          <p14:tracePt t="70035" x="3141663" y="5143500"/>
          <p14:tracePt t="70038" x="3117850" y="5143500"/>
          <p14:tracePt t="70040" x="3109913" y="5143500"/>
          <p14:tracePt t="70042" x="3101975" y="5143500"/>
          <p14:tracePt t="70044" x="3094038" y="5143500"/>
          <p14:tracePt t="70046" x="3086100" y="5143500"/>
          <p14:tracePt t="70048" x="3078163" y="5151438"/>
          <p14:tracePt t="70050" x="3070225" y="5151438"/>
          <p14:tracePt t="70054" x="3062288" y="5151438"/>
          <p14:tracePt t="70056" x="3054350" y="5151438"/>
          <p14:tracePt t="70058" x="3046413" y="5151438"/>
          <p14:tracePt t="70060" x="3038475" y="5151438"/>
          <p14:tracePt t="70062" x="3030538" y="5151438"/>
          <p14:tracePt t="70066" x="3022600" y="5151438"/>
          <p14:tracePt t="70068" x="3014663" y="5151438"/>
          <p14:tracePt t="70070" x="3006725" y="5151438"/>
          <p14:tracePt t="70074" x="2998788" y="5151438"/>
          <p14:tracePt t="70076" x="2990850" y="5151438"/>
          <p14:tracePt t="70078" x="2982913" y="5151438"/>
          <p14:tracePt t="70085" x="2967038" y="5151438"/>
          <p14:tracePt t="70088" x="2957513" y="5151438"/>
          <p14:tracePt t="70090" x="2949575" y="5151438"/>
          <p14:tracePt t="70094" x="2941638" y="5151438"/>
          <p14:tracePt t="70098" x="2933700" y="5151438"/>
          <p14:tracePt t="70102" x="2925763" y="5151438"/>
          <p14:tracePt t="70106" x="2917825" y="5151438"/>
          <p14:tracePt t="70110" x="2909888" y="5151438"/>
          <p14:tracePt t="70114" x="2901950" y="5151438"/>
          <p14:tracePt t="70118" x="2894013" y="5151438"/>
          <p14:tracePt t="70124" x="2886075" y="5151438"/>
          <p14:tracePt t="70128" x="2886075" y="5159375"/>
          <p14:tracePt t="70133" x="2878138" y="5159375"/>
          <p14:tracePt t="70142" x="2870200" y="5159375"/>
          <p14:tracePt t="70156" x="2862263" y="5159375"/>
          <p14:tracePt t="70168" x="2854325" y="5159375"/>
          <p14:tracePt t="70178" x="2846388" y="5159375"/>
          <p14:tracePt t="70186" x="2838450" y="5159375"/>
          <p14:tracePt t="70192" x="2830513" y="5159375"/>
          <p14:tracePt t="70194" x="2830513" y="5167313"/>
          <p14:tracePt t="70198" x="2822575" y="5167313"/>
          <p14:tracePt t="70204" x="2814638" y="5167313"/>
          <p14:tracePt t="70210" x="2806700" y="5167313"/>
          <p14:tracePt t="70212" x="2806700" y="5175250"/>
          <p14:tracePt t="70214" x="2798763" y="5175250"/>
          <p14:tracePt t="70220" x="2790825" y="5175250"/>
          <p14:tracePt t="70226" x="2782888" y="5175250"/>
          <p14:tracePt t="70230" x="2782888" y="5183188"/>
          <p14:tracePt t="70233" x="2774950" y="5183188"/>
          <p14:tracePt t="70238" x="2767013" y="5183188"/>
          <p14:tracePt t="70248" x="2759075" y="5183188"/>
          <p14:tracePt t="70253" x="2759075" y="5191125"/>
          <p14:tracePt t="70322" x="2759075" y="5183188"/>
          <p14:tracePt t="70328" x="2767013" y="5183188"/>
          <p14:tracePt t="70336" x="2774950" y="5183188"/>
          <p14:tracePt t="70342" x="2782888" y="5175250"/>
          <p14:tracePt t="70348" x="2790825" y="5175250"/>
          <p14:tracePt t="70352" x="2798763" y="5175250"/>
          <p14:tracePt t="70354" x="2806700" y="5167313"/>
          <p14:tracePt t="70358" x="2814638" y="5167313"/>
          <p14:tracePt t="70362" x="2822575" y="5159375"/>
          <p14:tracePt t="70364" x="2830513" y="5159375"/>
          <p14:tracePt t="70369" x="2838450" y="5159375"/>
          <p14:tracePt t="70370" x="2846388" y="5159375"/>
          <p14:tracePt t="70372" x="2846388" y="5151438"/>
          <p14:tracePt t="70374" x="2854325" y="5151438"/>
          <p14:tracePt t="70376" x="2862263" y="5151438"/>
          <p14:tracePt t="70378" x="2870200" y="5151438"/>
          <p14:tracePt t="70380" x="2878138" y="5151438"/>
          <p14:tracePt t="70384" x="2886075" y="5143500"/>
          <p14:tracePt t="70386" x="2894013" y="5143500"/>
          <p14:tracePt t="70388" x="2901950" y="5143500"/>
          <p14:tracePt t="70390" x="2909888" y="5143500"/>
          <p14:tracePt t="70392" x="2917825" y="5135563"/>
          <p14:tracePt t="70394" x="2925763" y="5135563"/>
          <p14:tracePt t="70396" x="2933700" y="5135563"/>
          <p14:tracePt t="70398" x="2941638" y="5135563"/>
          <p14:tracePt t="70401" x="2949575" y="5135563"/>
          <p14:tracePt t="70403" x="2957513" y="5127625"/>
          <p14:tracePt t="70404" x="2967038" y="5127625"/>
          <p14:tracePt t="70406" x="2974975" y="5127625"/>
          <p14:tracePt t="70409" x="2982913" y="5127625"/>
          <p14:tracePt t="70410" x="2990850" y="5127625"/>
          <p14:tracePt t="70412" x="2998788" y="5127625"/>
          <p14:tracePt t="70414" x="3006725" y="5119688"/>
          <p14:tracePt t="70416" x="3014663" y="5119688"/>
          <p14:tracePt t="70420" x="3022600" y="5119688"/>
          <p14:tracePt t="70422" x="3030538" y="5111750"/>
          <p14:tracePt t="70424" x="3038475" y="5111750"/>
          <p14:tracePt t="70426" x="3046413" y="5111750"/>
          <p14:tracePt t="70428" x="3054350" y="5111750"/>
          <p14:tracePt t="70433" x="3062288" y="5103813"/>
          <p14:tracePt t="70436" x="3078163" y="5103813"/>
          <p14:tracePt t="70438" x="3086100" y="5103813"/>
          <p14:tracePt t="70442" x="3094038" y="5103813"/>
          <p14:tracePt t="70444" x="3101975" y="5095875"/>
          <p14:tracePt t="70448" x="3109913" y="5095875"/>
          <p14:tracePt t="70450" x="3117850" y="5095875"/>
          <p14:tracePt t="70454" x="3125788" y="5087938"/>
          <p14:tracePt t="70459" x="3141663" y="5080000"/>
          <p14:tracePt t="70461" x="3149600" y="5080000"/>
          <p14:tracePt t="70464" x="3157538" y="5080000"/>
          <p14:tracePt t="70466" x="3165475" y="5072063"/>
          <p14:tracePt t="70470" x="3181350" y="5072063"/>
          <p14:tracePt t="70472" x="3189288" y="5064125"/>
          <p14:tracePt t="70476" x="3197225" y="5064125"/>
          <p14:tracePt t="70478" x="3205163" y="5064125"/>
          <p14:tracePt t="70480" x="3213100" y="5056188"/>
          <p14:tracePt t="70483" x="3221038" y="5056188"/>
          <p14:tracePt t="70488" x="3236913" y="5048250"/>
          <p14:tracePt t="70490" x="3244850" y="5048250"/>
          <p14:tracePt t="70492" x="3252788" y="5048250"/>
          <p14:tracePt t="70494" x="3260725" y="5048250"/>
          <p14:tracePt t="70496" x="3268663" y="5040313"/>
          <p14:tracePt t="70498" x="3276600" y="5040313"/>
          <p14:tracePt t="70500" x="3284538" y="5040313"/>
          <p14:tracePt t="70505" x="3300413" y="5032375"/>
          <p14:tracePt t="70508" x="3308350" y="5032375"/>
          <p14:tracePt t="70510" x="3317875" y="5024438"/>
          <p14:tracePt t="70512" x="3325813" y="5024438"/>
          <p14:tracePt t="70514" x="3333750" y="5024438"/>
          <p14:tracePt t="70516" x="3349625" y="5024438"/>
          <p14:tracePt t="70521" x="3365500" y="5016500"/>
          <p14:tracePt t="70522" x="3373438" y="5016500"/>
          <p14:tracePt t="70524" x="3381375" y="5016500"/>
          <p14:tracePt t="70526" x="3389313" y="5008563"/>
          <p14:tracePt t="70528" x="3397250" y="5008563"/>
          <p14:tracePt t="70530" x="3413125" y="5008563"/>
          <p14:tracePt t="70534" x="3429000" y="5008563"/>
          <p14:tracePt t="70536" x="3436938" y="5008563"/>
          <p14:tracePt t="70538" x="3452813" y="5000625"/>
          <p14:tracePt t="70540" x="3460750" y="5000625"/>
          <p14:tracePt t="70542" x="3468688" y="5000625"/>
          <p14:tracePt t="70544" x="3484563" y="5000625"/>
          <p14:tracePt t="70546" x="3492500" y="5000625"/>
          <p14:tracePt t="70548" x="3508375" y="5000625"/>
          <p14:tracePt t="70550" x="3516313" y="5000625"/>
          <p14:tracePt t="70552" x="3524250" y="5000625"/>
          <p14:tracePt t="70554" x="3540125" y="5000625"/>
          <p14:tracePt t="70556" x="3548063" y="5000625"/>
          <p14:tracePt t="70558" x="3563938" y="4992688"/>
          <p14:tracePt t="70560" x="3571875" y="4992688"/>
          <p14:tracePt t="70562" x="3587750" y="4992688"/>
          <p14:tracePt t="70564" x="3603625" y="4992688"/>
          <p14:tracePt t="70567" x="3611563" y="4992688"/>
          <p14:tracePt t="70570" x="3627438" y="4992688"/>
          <p14:tracePt t="70570" x="3635375" y="4992688"/>
          <p14:tracePt t="70572" x="3651250" y="4984750"/>
          <p14:tracePt t="70574" x="3660775" y="4984750"/>
          <p14:tracePt t="70576" x="3676650" y="4984750"/>
          <p14:tracePt t="70578" x="3684588" y="4984750"/>
          <p14:tracePt t="70580" x="3700463" y="4984750"/>
          <p14:tracePt t="70584" x="3724275" y="4984750"/>
          <p14:tracePt t="70586" x="3732213" y="4976813"/>
          <p14:tracePt t="70588" x="3748088" y="4976813"/>
          <p14:tracePt t="70590" x="3756025" y="4976813"/>
          <p14:tracePt t="70592" x="3771900" y="4976813"/>
          <p14:tracePt t="70596" x="3795713" y="4976813"/>
          <p14:tracePt t="70598" x="3803650" y="4976813"/>
          <p14:tracePt t="70600" x="3819525" y="4967288"/>
          <p14:tracePt t="70603" x="3827463" y="4967288"/>
          <p14:tracePt t="70604" x="3843338" y="4967288"/>
          <p14:tracePt t="70606" x="3851275" y="4967288"/>
          <p14:tracePt t="70608" x="3859213" y="4967288"/>
          <p14:tracePt t="70610" x="3875088" y="4967288"/>
          <p14:tracePt t="70612" x="3883025" y="4967288"/>
          <p14:tracePt t="70614" x="3898900" y="4967288"/>
          <p14:tracePt t="70616" x="3906838" y="4967288"/>
          <p14:tracePt t="70619" x="3922713" y="4967288"/>
          <p14:tracePt t="70620" x="3930650" y="4967288"/>
          <p14:tracePt t="70622" x="3938588" y="4967288"/>
          <p14:tracePt t="70624" x="3954463" y="4967288"/>
          <p14:tracePt t="70626" x="3962400" y="4967288"/>
          <p14:tracePt t="70628" x="3970338" y="4967288"/>
          <p14:tracePt t="70630" x="3978275" y="4967288"/>
          <p14:tracePt t="70633" x="3994150" y="4967288"/>
          <p14:tracePt t="70635" x="4002088" y="4967288"/>
          <p14:tracePt t="70636" x="4011613" y="4967288"/>
          <p14:tracePt t="70638" x="4019550" y="4967288"/>
          <p14:tracePt t="70640" x="4027488" y="4967288"/>
          <p14:tracePt t="70642" x="4035425" y="4967288"/>
          <p14:tracePt t="70644" x="4043363" y="4967288"/>
          <p14:tracePt t="70646" x="4051300" y="4976813"/>
          <p14:tracePt t="70648" x="4059238" y="4976813"/>
          <p14:tracePt t="70652" x="4067175" y="4976813"/>
          <p14:tracePt t="70654" x="4075113" y="4976813"/>
          <p14:tracePt t="70658" x="4083050" y="4976813"/>
          <p14:tracePt t="70662" x="4090988" y="4976813"/>
          <p14:tracePt t="70666" x="4098925" y="4976813"/>
          <p14:tracePt t="70669" x="4098925" y="4984750"/>
          <p14:tracePt t="70670" x="4106863" y="4984750"/>
          <p14:tracePt t="70674" x="4114800" y="4984750"/>
          <p14:tracePt t="70678" x="4122738" y="4984750"/>
          <p14:tracePt t="70683" x="4130675" y="4984750"/>
          <p14:tracePt t="70686" x="4138613" y="4992688"/>
          <p14:tracePt t="70690" x="4146550" y="4992688"/>
          <p14:tracePt t="70694" x="4154488" y="4992688"/>
          <p14:tracePt t="70698" x="4162425" y="4992688"/>
          <p14:tracePt t="70702" x="4170363" y="4992688"/>
          <p14:tracePt t="70708" x="4178300" y="5000625"/>
          <p14:tracePt t="70718" x="4186238" y="5000625"/>
          <p14:tracePt t="70728" x="4194175" y="5008563"/>
          <p14:tracePt t="70736" x="4202113" y="5008563"/>
          <p14:tracePt t="70742" x="4202113" y="5016500"/>
          <p14:tracePt t="70744" x="4210050" y="5016500"/>
          <p14:tracePt t="70758" x="4217988" y="5016500"/>
          <p14:tracePt t="70774" x="4225925" y="5016500"/>
          <p14:tracePt t="70780" x="4225925" y="5024438"/>
          <p14:tracePt t="71010" x="4233863" y="5024438"/>
          <p14:tracePt t="71030" x="4233863" y="5016500"/>
          <p14:tracePt t="71035" x="4241800" y="5016500"/>
          <p14:tracePt t="71040" x="4249738" y="5016500"/>
          <p14:tracePt t="71046" x="4257675" y="5016500"/>
          <p14:tracePt t="71052" x="4265613" y="5016500"/>
          <p14:tracePt t="71058" x="4273550" y="5008563"/>
          <p14:tracePt t="71062" x="4281488" y="5008563"/>
          <p14:tracePt t="71068" x="4289425" y="5008563"/>
          <p14:tracePt t="71072" x="4297363" y="5008563"/>
          <p14:tracePt t="71076" x="4305300" y="5008563"/>
          <p14:tracePt t="71078" x="4305300" y="5000625"/>
          <p14:tracePt t="71080" x="4313238" y="5000625"/>
          <p14:tracePt t="71084" x="4321175" y="5000625"/>
          <p14:tracePt t="71088" x="4329113" y="5000625"/>
          <p14:tracePt t="71092" x="4337050" y="5000625"/>
          <p14:tracePt t="71094" x="4344988" y="5000625"/>
          <p14:tracePt t="71098" x="4352925" y="4992688"/>
          <p14:tracePt t="71102" x="4362450" y="4992688"/>
          <p14:tracePt t="71104" x="4370388" y="4992688"/>
          <p14:tracePt t="71108" x="4378325" y="4992688"/>
          <p14:tracePt t="71111" x="4386263" y="4992688"/>
          <p14:tracePt t="71114" x="4394200" y="4992688"/>
          <p14:tracePt t="71118" x="4402138" y="4992688"/>
          <p14:tracePt t="71120" x="4410075" y="4992688"/>
          <p14:tracePt t="71122" x="4410075" y="4984750"/>
          <p14:tracePt t="71124" x="4418013" y="4984750"/>
          <p14:tracePt t="71128" x="4425950" y="4984750"/>
          <p14:tracePt t="71130" x="4433888" y="4984750"/>
          <p14:tracePt t="71134" x="4441825" y="4984750"/>
          <p14:tracePt t="71136" x="4449763" y="4984750"/>
          <p14:tracePt t="71140" x="4457700" y="4984750"/>
          <p14:tracePt t="71142" x="4465638" y="4976813"/>
          <p14:tracePt t="71146" x="4473575" y="4976813"/>
          <p14:tracePt t="71148" x="4481513" y="4976813"/>
          <p14:tracePt t="71152" x="4489450" y="4976813"/>
          <p14:tracePt t="71154" x="4497388" y="4976813"/>
          <p14:tracePt t="71156" x="4505325" y="4976813"/>
          <p14:tracePt t="71158" x="4513263" y="4976813"/>
          <p14:tracePt t="71162" x="4521200" y="4967288"/>
          <p14:tracePt t="71164" x="4529138" y="4967288"/>
          <p14:tracePt t="71167" x="4537075" y="4967288"/>
          <p14:tracePt t="71169" x="4545013" y="4967288"/>
          <p14:tracePt t="71172" x="4552950" y="4967288"/>
          <p14:tracePt t="71174" x="4560888" y="4967288"/>
          <p14:tracePt t="71176" x="4568825" y="4967288"/>
          <p14:tracePt t="71178" x="4576763" y="4967288"/>
          <p14:tracePt t="71180" x="4584700" y="4967288"/>
          <p14:tracePt t="71185" x="4592638" y="4959350"/>
          <p14:tracePt t="71186" x="4600575" y="4959350"/>
          <p14:tracePt t="71188" x="4608513" y="4959350"/>
          <p14:tracePt t="71190" x="4616450" y="4959350"/>
          <p14:tracePt t="71194" x="4624388" y="4959350"/>
          <p14:tracePt t="71196" x="4632325" y="4959350"/>
          <p14:tracePt t="71198" x="4640263" y="4959350"/>
          <p14:tracePt t="71202" x="4648200" y="4959350"/>
          <p14:tracePt t="71206" x="4656138" y="4959350"/>
          <p14:tracePt t="71208" x="4664075" y="4959350"/>
          <p14:tracePt t="71214" x="4672013" y="4959350"/>
          <p14:tracePt t="71218" x="4679950" y="4951413"/>
          <p14:tracePt t="71226" x="4687888" y="4951413"/>
          <p14:tracePt t="71248" x="4695825" y="4951413"/>
          <p14:tracePt t="71322" x="4705350" y="4951413"/>
          <p14:tracePt t="71330" x="4713288" y="4951413"/>
          <p14:tracePt t="71338" x="4721225" y="4959350"/>
          <p14:tracePt t="71344" x="4729163" y="4959350"/>
          <p14:tracePt t="71348" x="4737100" y="4959350"/>
          <p14:tracePt t="71352" x="4745038" y="4959350"/>
          <p14:tracePt t="71356" x="4745038" y="4967288"/>
          <p14:tracePt t="71358" x="4752975" y="4967288"/>
          <p14:tracePt t="71362" x="4760913" y="4967288"/>
          <p14:tracePt t="71366" x="4768850" y="4967288"/>
          <p14:tracePt t="71370" x="4776788" y="4976813"/>
          <p14:tracePt t="71374" x="4784725" y="4976813"/>
          <p14:tracePt t="71378" x="4792663" y="4976813"/>
          <p14:tracePt t="71382" x="4800600" y="4984750"/>
          <p14:tracePt t="71386" x="4808538" y="4984750"/>
          <p14:tracePt t="71390" x="4816475" y="4984750"/>
          <p14:tracePt t="71394" x="4824413" y="4992688"/>
          <p14:tracePt t="71398" x="4832350" y="4992688"/>
          <p14:tracePt t="71402" x="4840288" y="4992688"/>
          <p14:tracePt t="71406" x="4848225" y="5000625"/>
          <p14:tracePt t="71410" x="4856163" y="5000625"/>
          <p14:tracePt t="71417" x="4864100" y="5008563"/>
          <p14:tracePt t="71422" x="4872038" y="5008563"/>
          <p14:tracePt t="71428" x="4879975" y="5016500"/>
          <p14:tracePt t="71436" x="4887913" y="5016500"/>
          <p14:tracePt t="71450" x="4887913" y="5024438"/>
          <p14:tracePt t="71458" x="4895850" y="5024438"/>
          <p14:tracePt t="71508" x="4903788" y="5024438"/>
          <p14:tracePt t="71520" x="4911725" y="5024438"/>
          <p14:tracePt t="71526" x="4919663" y="5024438"/>
          <p14:tracePt t="71534" x="4927600" y="5024438"/>
          <p14:tracePt t="71538" x="4935538" y="5024438"/>
          <p14:tracePt t="71544" x="4943475" y="5024438"/>
          <p14:tracePt t="71551" x="4951413" y="5024438"/>
          <p14:tracePt t="71556" x="4959350" y="5024438"/>
          <p14:tracePt t="71560" x="4967288" y="5024438"/>
          <p14:tracePt t="71568" x="4975225" y="5024438"/>
          <p14:tracePt t="71570" x="4983163" y="5024438"/>
          <p14:tracePt t="71576" x="4991100" y="5024438"/>
          <p14:tracePt t="71585" x="4999038" y="5024438"/>
          <p14:tracePt t="71588" x="5006975" y="5024438"/>
          <p14:tracePt t="71598" x="5014913" y="5024438"/>
          <p14:tracePt t="71608" x="5022850" y="5024438"/>
          <p14:tracePt t="71808" x="5022850" y="5032375"/>
          <p14:tracePt t="71812" x="5014913" y="5032375"/>
          <p14:tracePt t="71816" x="5014913" y="5040313"/>
          <p14:tracePt t="71826" x="5006975" y="5048250"/>
          <p14:tracePt t="71836" x="5006975" y="5056188"/>
          <p14:tracePt t="71838" x="4999038" y="5056188"/>
          <p14:tracePt t="71840" x="4999038" y="5064125"/>
          <p14:tracePt t="71848" x="4991100" y="5072063"/>
          <p14:tracePt t="71856" x="4983163" y="5080000"/>
          <p14:tracePt t="71864" x="4983163" y="5087938"/>
          <p14:tracePt t="71867" x="4975225" y="5087938"/>
          <p14:tracePt t="71872" x="4975225" y="5095875"/>
          <p14:tracePt t="71876" x="4967288" y="5095875"/>
          <p14:tracePt t="71886" x="4967288" y="5103813"/>
          <p14:tracePt t="71888" x="4959350" y="5103813"/>
          <p14:tracePt t="71906" x="4951413" y="5103813"/>
          <p14:tracePt t="71914" x="4951413" y="5111750"/>
          <p14:tracePt t="72008" x="4943475" y="5111750"/>
          <p14:tracePt t="72018" x="4943475" y="5119688"/>
          <p14:tracePt t="72030" x="4943475" y="5127625"/>
          <p14:tracePt t="72040" x="4943475" y="5135563"/>
          <p14:tracePt t="72050" x="4943475" y="5143500"/>
          <p14:tracePt t="72058" x="4935538" y="5143500"/>
          <p14:tracePt t="72060" x="4935538" y="5151438"/>
          <p14:tracePt t="72078" x="4935538" y="5159375"/>
          <p14:tracePt t="72156" x="4935538" y="5167313"/>
          <p14:tracePt t="72160" x="4927600" y="5167313"/>
          <p14:tracePt t="72196" x="4927600" y="5175250"/>
          <p14:tracePt t="72346" x="4919663" y="5167313"/>
          <p14:tracePt t="72490" x="4919663" y="5175250"/>
          <p14:tracePt t="72498" x="4919663" y="5183188"/>
          <p14:tracePt t="72503" x="4911725" y="5183188"/>
          <p14:tracePt t="72505" x="4911725" y="5191125"/>
          <p14:tracePt t="72509" x="4911725" y="5199063"/>
          <p14:tracePt t="72510" x="4903788" y="5199063"/>
          <p14:tracePt t="72512" x="4903788" y="5207000"/>
          <p14:tracePt t="72517" x="4895850" y="5214938"/>
          <p14:tracePt t="72521" x="4887913" y="5222875"/>
          <p14:tracePt t="72523" x="4879975" y="5222875"/>
          <p14:tracePt t="72525" x="4879975" y="5230813"/>
          <p14:tracePt t="72527" x="4872038" y="5238750"/>
          <p14:tracePt t="72529" x="4864100" y="5238750"/>
          <p14:tracePt t="72530" x="4856163" y="5246688"/>
          <p14:tracePt t="72535" x="4840288" y="5254625"/>
          <p14:tracePt t="72537" x="4824413" y="5262563"/>
          <p14:tracePt t="72538" x="4816475" y="5270500"/>
          <p14:tracePt t="72540" x="4800600" y="5278438"/>
          <p14:tracePt t="72541" x="4792663" y="5286375"/>
          <p14:tracePt t="72543" x="4776788" y="5286375"/>
          <p14:tracePt t="72545" x="4760913" y="5294313"/>
          <p14:tracePt t="72547" x="4745038" y="5302250"/>
          <p14:tracePt t="72549" x="4729163" y="5310188"/>
          <p14:tracePt t="72551" x="4713288" y="5319713"/>
          <p14:tracePt t="72553" x="4695825" y="5327650"/>
          <p14:tracePt t="72555" x="4679950" y="5335588"/>
          <p14:tracePt t="72557" x="4664075" y="5343525"/>
          <p14:tracePt t="72559" x="4640263" y="5359400"/>
          <p14:tracePt t="72561" x="4624388" y="5367338"/>
          <p14:tracePt t="72563" x="4608513" y="5375275"/>
          <p14:tracePt t="72566" x="4584700" y="5383213"/>
          <p14:tracePt t="72568" x="4568825" y="5391150"/>
          <p14:tracePt t="72569" x="4545013" y="5399088"/>
          <p14:tracePt t="72571" x="4521200" y="5407025"/>
          <p14:tracePt t="72573" x="4505325" y="5414963"/>
          <p14:tracePt t="72575" x="4481513" y="5414963"/>
          <p14:tracePt t="72577" x="4457700" y="5422900"/>
          <p14:tracePt t="72579" x="4433888" y="5430838"/>
          <p14:tracePt t="72581" x="4410075" y="5438775"/>
          <p14:tracePt t="72583" x="4386263" y="5438775"/>
          <p14:tracePt t="72586" x="4362450" y="5446713"/>
          <p14:tracePt t="72587" x="4329113" y="5454650"/>
          <p14:tracePt t="72589" x="4305300" y="5462588"/>
          <p14:tracePt t="72591" x="4281488" y="5470525"/>
          <p14:tracePt t="72593" x="4257675" y="5470525"/>
          <p14:tracePt t="72595" x="4225925" y="5478463"/>
          <p14:tracePt t="72597" x="4202113" y="5486400"/>
          <p14:tracePt t="72599" x="4170363" y="5494338"/>
          <p14:tracePt t="72601" x="4146550" y="5502275"/>
          <p14:tracePt t="72603" x="4122738" y="5510213"/>
          <p14:tracePt t="72605" x="4090988" y="5518150"/>
          <p14:tracePt t="72607" x="4067175" y="5526088"/>
          <p14:tracePt t="72609" x="4035425" y="5526088"/>
          <p14:tracePt t="72611" x="4011613" y="5534025"/>
          <p14:tracePt t="72613" x="3986213" y="5534025"/>
          <p14:tracePt t="72616" x="3954463" y="5541963"/>
          <p14:tracePt t="72618" x="3930650" y="5541963"/>
          <p14:tracePt t="72619" x="3906838" y="5541963"/>
          <p14:tracePt t="72621" x="3883025" y="5549900"/>
          <p14:tracePt t="72623" x="3859213" y="5549900"/>
          <p14:tracePt t="72625" x="3835400" y="5557838"/>
          <p14:tracePt t="72627" x="3811588" y="5557838"/>
          <p14:tracePt t="72629" x="3787775" y="5565775"/>
          <p14:tracePt t="72631" x="3771900" y="5565775"/>
          <p14:tracePt t="72634" x="3748088" y="5573713"/>
          <p14:tracePt t="72635" x="3732213" y="5573713"/>
          <p14:tracePt t="72637" x="3708400" y="5573713"/>
          <p14:tracePt t="72639" x="3692525" y="5573713"/>
          <p14:tracePt t="72641" x="3676650" y="5581650"/>
          <p14:tracePt t="72643" x="3651250" y="5581650"/>
          <p14:tracePt t="72645" x="3635375" y="5581650"/>
          <p14:tracePt t="72647" x="3619500" y="5589588"/>
          <p14:tracePt t="72649" x="3603625" y="5589588"/>
          <p14:tracePt t="72651" x="3587750" y="5589588"/>
          <p14:tracePt t="72653" x="3579813" y="5597525"/>
          <p14:tracePt t="72655" x="3563938" y="5597525"/>
          <p14:tracePt t="72657" x="3548063" y="5605463"/>
          <p14:tracePt t="72659" x="3532188" y="5605463"/>
          <p14:tracePt t="72661" x="3524250" y="5613400"/>
          <p14:tracePt t="72663" x="3508375" y="5613400"/>
          <p14:tracePt t="72666" x="3500438" y="5613400"/>
          <p14:tracePt t="72667" x="3484563" y="5613400"/>
          <p14:tracePt t="72669" x="3476625" y="5621338"/>
          <p14:tracePt t="72671" x="3460750" y="5621338"/>
          <p14:tracePt t="72673" x="3452813" y="5621338"/>
          <p14:tracePt t="72675" x="3436938" y="5629275"/>
          <p14:tracePt t="72677" x="3429000" y="5629275"/>
          <p14:tracePt t="72679" x="3421063" y="5637213"/>
          <p14:tracePt t="72681" x="3413125" y="5637213"/>
          <p14:tracePt t="72684" x="3397250" y="5637213"/>
          <p14:tracePt t="72685" x="3389313" y="5645150"/>
          <p14:tracePt t="72687" x="3381375" y="5645150"/>
          <p14:tracePt t="72689" x="3373438" y="5653088"/>
          <p14:tracePt t="72691" x="3365500" y="5653088"/>
          <p14:tracePt t="72693" x="3357563" y="5662613"/>
          <p14:tracePt t="72695" x="3349625" y="5662613"/>
          <p14:tracePt t="72697" x="3341688" y="5670550"/>
          <p14:tracePt t="72699" x="3333750" y="5670550"/>
          <p14:tracePt t="72701" x="3325813" y="5678488"/>
          <p14:tracePt t="72703" x="3317875" y="5686425"/>
          <p14:tracePt t="72707" x="3308350" y="5694363"/>
          <p14:tracePt t="72709" x="3300413" y="5702300"/>
          <p14:tracePt t="72711" x="3292475" y="5702300"/>
          <p14:tracePt t="72713" x="3284538" y="5710238"/>
          <p14:tracePt t="72716" x="3276600" y="5710238"/>
          <p14:tracePt t="72718" x="3268663" y="5718175"/>
          <p14:tracePt t="72721" x="3260725" y="5726113"/>
          <p14:tracePt t="72723" x="3252788" y="5726113"/>
          <p14:tracePt t="72725" x="3244850" y="5726113"/>
          <p14:tracePt t="72727" x="3244850" y="5734050"/>
          <p14:tracePt t="72729" x="3236913" y="5734050"/>
          <p14:tracePt t="72734" x="3228975" y="5741988"/>
          <p14:tracePt t="72735" x="3221038" y="5741988"/>
          <p14:tracePt t="72739" x="3213100" y="5741988"/>
          <p14:tracePt t="72745" x="3205163" y="5741988"/>
          <p14:tracePt t="72751" x="3197225" y="5749925"/>
          <p14:tracePt t="72757" x="3189288" y="5749925"/>
          <p14:tracePt t="72767" x="3181350" y="5749925"/>
          <p14:tracePt t="72838" x="3181350" y="5741988"/>
          <p14:tracePt t="72846" x="3181350" y="5734050"/>
          <p14:tracePt t="72850" x="3189288" y="5726113"/>
          <p14:tracePt t="72854" x="3189288" y="5718175"/>
          <p14:tracePt t="72856" x="3197225" y="5718175"/>
          <p14:tracePt t="72862" x="3205163" y="5702300"/>
          <p14:tracePt t="72864" x="3213100" y="5702300"/>
          <p14:tracePt t="72866" x="3213100" y="5694363"/>
          <p14:tracePt t="72869" x="3221038" y="5686425"/>
          <p14:tracePt t="72870" x="3228975" y="5686425"/>
          <p14:tracePt t="72872" x="3228975" y="5678488"/>
          <p14:tracePt t="72874" x="3236913" y="5678488"/>
          <p14:tracePt t="72876" x="3244850" y="5670550"/>
          <p14:tracePt t="72878" x="3244850" y="5662613"/>
          <p14:tracePt t="72880" x="3252788" y="5662613"/>
          <p14:tracePt t="72882" x="3260725" y="5653088"/>
          <p14:tracePt t="72884" x="3260725" y="5645150"/>
          <p14:tracePt t="72888" x="3268663" y="5645150"/>
          <p14:tracePt t="72889" x="3276600" y="5637213"/>
          <p14:tracePt t="72890" x="3284538" y="5629275"/>
          <p14:tracePt t="72892" x="3292475" y="5629275"/>
          <p14:tracePt t="72894" x="3300413" y="5621338"/>
          <p14:tracePt t="72896" x="3308350" y="5613400"/>
          <p14:tracePt t="72898" x="3308350" y="5605463"/>
          <p14:tracePt t="72901" x="3317875" y="5605463"/>
          <p14:tracePt t="72902" x="3325813" y="5597525"/>
          <p14:tracePt t="72905" x="3333750" y="5589588"/>
          <p14:tracePt t="72907" x="3341688" y="5589588"/>
          <p14:tracePt t="72909" x="3341688" y="5581650"/>
          <p14:tracePt t="72910" x="3349625" y="5573713"/>
          <p14:tracePt t="72912" x="3357563" y="5565775"/>
          <p14:tracePt t="72914" x="3365500" y="5565775"/>
          <p14:tracePt t="72917" x="3365500" y="5557838"/>
          <p14:tracePt t="72918" x="3373438" y="5557838"/>
          <p14:tracePt t="72921" x="3373438" y="5549900"/>
          <p14:tracePt t="72924" x="3389313" y="5541963"/>
          <p14:tracePt t="72926" x="3389313" y="5534025"/>
          <p14:tracePt t="72930" x="3397250" y="5526088"/>
          <p14:tracePt t="72934" x="3405188" y="5518150"/>
          <p14:tracePt t="72938" x="3405188" y="5510213"/>
          <p14:tracePt t="72940" x="3413125" y="5510213"/>
          <p14:tracePt t="72944" x="3413125" y="5502275"/>
          <p14:tracePt t="72946" x="3421063" y="5502275"/>
          <p14:tracePt t="72948" x="3421063" y="5494338"/>
          <p14:tracePt t="72967" x="3429000" y="5470525"/>
          <p14:tracePt t="72968" x="3429000" y="5462588"/>
          <p14:tracePt t="72973" x="3429000" y="5454650"/>
          <p14:tracePt t="72978" x="3429000" y="5446713"/>
          <p14:tracePt t="72984" x="3429000" y="5438775"/>
          <p14:tracePt t="72990" x="3429000" y="5430838"/>
          <p14:tracePt t="72998" x="3429000" y="5422900"/>
          <p14:tracePt t="73006" x="3429000" y="5414963"/>
          <p14:tracePt t="73018" x="3429000" y="5407025"/>
          <p14:tracePt t="73128" x="3421063" y="5407025"/>
          <p14:tracePt t="73138" x="3413125" y="5407025"/>
          <p14:tracePt t="73144" x="3405188" y="5407025"/>
          <p14:tracePt t="73146" x="3397250" y="5407025"/>
          <p14:tracePt t="73150" x="3389313" y="5407025"/>
          <p14:tracePt t="73152" x="3381375" y="5407025"/>
          <p14:tracePt t="73154" x="3373438" y="5407025"/>
          <p14:tracePt t="73156" x="3365500" y="5407025"/>
          <p14:tracePt t="73158" x="3357563" y="5407025"/>
          <p14:tracePt t="73160" x="3349625" y="5407025"/>
          <p14:tracePt t="73162" x="3341688" y="5407025"/>
          <p14:tracePt t="73164" x="3333750" y="5407025"/>
          <p14:tracePt t="73167" x="3325813" y="5407025"/>
          <p14:tracePt t="73168" x="3317875" y="5407025"/>
          <p14:tracePt t="73170" x="3308350" y="5407025"/>
          <p14:tracePt t="73172" x="3300413" y="5407025"/>
          <p14:tracePt t="73174" x="3292475" y="5414963"/>
          <p14:tracePt t="73176" x="3284538" y="5414963"/>
          <p14:tracePt t="73178" x="3276600" y="5414963"/>
          <p14:tracePt t="73180" x="3268663" y="5414963"/>
          <p14:tracePt t="73182" x="3252788" y="5414963"/>
          <p14:tracePt t="73186" x="3236913" y="5414963"/>
          <p14:tracePt t="73188" x="3228975" y="5414963"/>
          <p14:tracePt t="73190" x="3213100" y="5414963"/>
          <p14:tracePt t="73192" x="3205163" y="5414963"/>
          <p14:tracePt t="73194" x="3197225" y="5414963"/>
          <p14:tracePt t="73196" x="3181350" y="5414963"/>
          <p14:tracePt t="73198" x="3173413" y="5414963"/>
          <p14:tracePt t="73200" x="3157538" y="5414963"/>
          <p14:tracePt t="73203" x="3149600" y="5414963"/>
          <p14:tracePt t="73207" x="3125788" y="5414963"/>
          <p14:tracePt t="73210" x="3109913" y="5407025"/>
          <p14:tracePt t="73212" x="3094038" y="5407025"/>
          <p14:tracePt t="73214" x="3086100" y="5407025"/>
          <p14:tracePt t="73218" x="3070225" y="5407025"/>
          <p14:tracePt t="73222" x="3046413" y="5407025"/>
          <p14:tracePt t="73224" x="3038475" y="5407025"/>
          <p14:tracePt t="73226" x="3030538" y="5407025"/>
          <p14:tracePt t="73228" x="3022600" y="5399088"/>
          <p14:tracePt t="73230" x="3014663" y="5399088"/>
          <p14:tracePt t="73232" x="3006725" y="5399088"/>
          <p14:tracePt t="73237" x="2990850" y="5399088"/>
          <p14:tracePt t="73238" x="2982913" y="5399088"/>
          <p14:tracePt t="73240" x="2974975" y="5399088"/>
          <p14:tracePt t="73242" x="2967038" y="5399088"/>
          <p14:tracePt t="73244" x="2957513" y="5399088"/>
          <p14:tracePt t="73246" x="2949575" y="5399088"/>
          <p14:tracePt t="73251" x="2941638" y="5399088"/>
          <p14:tracePt t="73254" x="2925763" y="5399088"/>
          <p14:tracePt t="73258" x="2917825" y="5399088"/>
          <p14:tracePt t="73262" x="2909888" y="5399088"/>
          <p14:tracePt t="73264" x="2901950" y="5399088"/>
          <p14:tracePt t="73268" x="2894013" y="5399088"/>
          <p14:tracePt t="73272" x="2886075" y="5407025"/>
          <p14:tracePt t="73274" x="2878138" y="5407025"/>
          <p14:tracePt t="73278" x="2870200" y="5407025"/>
          <p14:tracePt t="73283" x="2862263" y="5414963"/>
          <p14:tracePt t="73286" x="2854325" y="5414963"/>
          <p14:tracePt t="73288" x="2846388" y="5414963"/>
          <p14:tracePt t="73290" x="2846388" y="5422900"/>
          <p14:tracePt t="73292" x="2838450" y="5422900"/>
          <p14:tracePt t="73296" x="2830513" y="5422900"/>
          <p14:tracePt t="73300" x="2822575" y="5430838"/>
          <p14:tracePt t="73304" x="2814638" y="5430838"/>
          <p14:tracePt t="73308" x="2814638" y="5438775"/>
          <p14:tracePt t="73310" x="2806700" y="5438775"/>
          <p14:tracePt t="73314" x="2798763" y="5438775"/>
          <p14:tracePt t="73319" x="2790825" y="5446713"/>
          <p14:tracePt t="73322" x="2782888" y="5446713"/>
          <p14:tracePt t="73326" x="2774950" y="5446713"/>
          <p14:tracePt t="73332" x="2767013" y="5454650"/>
          <p14:tracePt t="73338" x="2759075" y="5454650"/>
          <p14:tracePt t="73342" x="2751138" y="5454650"/>
          <p14:tracePt t="73348" x="2743200" y="5454650"/>
          <p14:tracePt t="73354" x="2735263" y="5454650"/>
          <p14:tracePt t="73358" x="2735263" y="5462588"/>
          <p14:tracePt t="73362" x="2727325" y="5462588"/>
          <p14:tracePt t="73381" x="2727325" y="5454650"/>
          <p14:tracePt t="73385" x="2719388" y="5454650"/>
          <p14:tracePt t="73414" x="2711450" y="5454650"/>
          <p14:tracePt t="73422" x="2703513" y="5454650"/>
          <p14:tracePt t="73426" x="2703513" y="5446713"/>
          <p14:tracePt t="73428" x="2695575" y="5446713"/>
          <p14:tracePt t="73432" x="2687638" y="5446713"/>
          <p14:tracePt t="73436" x="2679700" y="5446713"/>
          <p14:tracePt t="73438" x="2671763" y="5446713"/>
          <p14:tracePt t="73442" x="2663825" y="5446713"/>
          <p14:tracePt t="73446" x="2655888" y="5446713"/>
          <p14:tracePt t="73448" x="2647950" y="5446713"/>
          <p14:tracePt t="73450" x="2647950" y="5438775"/>
          <p14:tracePt t="73452" x="2640013" y="5438775"/>
          <p14:tracePt t="73454" x="2632075" y="5438775"/>
          <p14:tracePt t="73458" x="2624138" y="5438775"/>
          <p14:tracePt t="73462" x="2616200" y="5438775"/>
          <p14:tracePt t="73464" x="2606675" y="5438775"/>
          <p14:tracePt t="73469" x="2598738" y="5438775"/>
          <p14:tracePt t="73472" x="2590800" y="5438775"/>
          <p14:tracePt t="73474" x="2582863" y="5438775"/>
          <p14:tracePt t="73476" x="2574925" y="5438775"/>
          <p14:tracePt t="73480" x="2566988" y="5438775"/>
          <p14:tracePt t="73483" x="2559050" y="5438775"/>
          <p14:tracePt t="73486" x="2551113" y="5438775"/>
          <p14:tracePt t="73489" x="2543175" y="5438775"/>
          <p14:tracePt t="73492" x="2535238" y="5438775"/>
          <p14:tracePt t="73496" x="2527300" y="5438775"/>
          <p14:tracePt t="73500" x="2519363" y="5438775"/>
          <p14:tracePt t="73504" x="2511425" y="5438775"/>
          <p14:tracePt t="73508" x="2503488" y="5438775"/>
          <p14:tracePt t="73510" x="2503488" y="5446713"/>
          <p14:tracePt t="73512" x="2495550" y="5446713"/>
          <p14:tracePt t="73517" x="2487613" y="5446713"/>
          <p14:tracePt t="73520" x="2479675" y="5446713"/>
          <p14:tracePt t="73522" x="2479675" y="5454650"/>
          <p14:tracePt t="73524" x="2471738" y="5454650"/>
          <p14:tracePt t="73530" x="2463800" y="5454650"/>
          <p14:tracePt t="73535" x="2455863" y="5462588"/>
          <p14:tracePt t="73538" x="2447925" y="5462588"/>
          <p14:tracePt t="73544" x="2439988" y="5470525"/>
          <p14:tracePt t="73554" x="2432050" y="5470525"/>
          <p14:tracePt t="73564" x="2432050" y="5478463"/>
          <p14:tracePt t="73626" x="2439988" y="5486400"/>
          <p14:tracePt t="73634" x="2447925" y="5494338"/>
          <p14:tracePt t="73640" x="2455863" y="5502275"/>
          <p14:tracePt t="73644" x="2463800" y="5502275"/>
          <p14:tracePt t="73646" x="2463800" y="5510213"/>
          <p14:tracePt t="73648" x="2471738" y="5510213"/>
          <p14:tracePt t="73652" x="2479675" y="5518150"/>
          <p14:tracePt t="73656" x="2487613" y="5518150"/>
          <p14:tracePt t="73658" x="2487613" y="5526088"/>
          <p14:tracePt t="73660" x="2495550" y="5526088"/>
          <p14:tracePt t="73664" x="2503488" y="5534025"/>
          <p14:tracePt t="73667" x="2511425" y="5534025"/>
          <p14:tracePt t="73669" x="2511425" y="5541963"/>
          <p14:tracePt t="73670" x="2519363" y="5541963"/>
          <p14:tracePt t="73672" x="2527300" y="5541963"/>
          <p14:tracePt t="73674" x="2527300" y="5549900"/>
          <p14:tracePt t="73676" x="2535238" y="5549900"/>
          <p14:tracePt t="73678" x="2543175" y="5549900"/>
          <p14:tracePt t="73680" x="2551113" y="5557838"/>
          <p14:tracePt t="73682" x="2559050" y="5557838"/>
          <p14:tracePt t="73688" x="2574925" y="5565775"/>
          <p14:tracePt t="73690" x="2582863" y="5573713"/>
          <p14:tracePt t="73692" x="2590800" y="5573713"/>
          <p14:tracePt t="73694" x="2598738" y="5573713"/>
          <p14:tracePt t="73696" x="2616200" y="5581650"/>
          <p14:tracePt t="73698" x="2624138" y="5581650"/>
          <p14:tracePt t="73700" x="2632075" y="5589588"/>
          <p14:tracePt t="73704" x="2647950" y="5589588"/>
          <p14:tracePt t="73706" x="2655888" y="5597525"/>
          <p14:tracePt t="73708" x="2663825" y="5597525"/>
          <p14:tracePt t="73710" x="2679700" y="5605463"/>
          <p14:tracePt t="73712" x="2687638" y="5605463"/>
          <p14:tracePt t="73714" x="2695575" y="5613400"/>
          <p14:tracePt t="73717" x="2703513" y="5613400"/>
          <p14:tracePt t="73718" x="2719388" y="5621338"/>
          <p14:tracePt t="73724" x="2751138" y="5629275"/>
          <p14:tracePt t="73726" x="2759075" y="5629275"/>
          <p14:tracePt t="73728" x="2767013" y="5637213"/>
          <p14:tracePt t="73730" x="2782888" y="5637213"/>
          <p14:tracePt t="73732" x="2790825" y="5637213"/>
          <p14:tracePt t="73734" x="2798763" y="5645150"/>
          <p14:tracePt t="73737" x="2806700" y="5645150"/>
          <p14:tracePt t="73741" x="2830513" y="5645150"/>
          <p14:tracePt t="73742" x="2838450" y="5645150"/>
          <p14:tracePt t="73744" x="2846388" y="5645150"/>
          <p14:tracePt t="73746" x="2862263" y="5653088"/>
          <p14:tracePt t="73748" x="2870200" y="5653088"/>
          <p14:tracePt t="73750" x="2878138" y="5653088"/>
          <p14:tracePt t="73755" x="2901950" y="5653088"/>
          <p14:tracePt t="73756" x="2909888" y="5653088"/>
          <p14:tracePt t="73758" x="2925763" y="5653088"/>
          <p14:tracePt t="73760" x="2933700" y="5653088"/>
          <p14:tracePt t="73762" x="2949575" y="5653088"/>
          <p14:tracePt t="73764" x="2957513" y="5653088"/>
          <p14:tracePt t="73766" x="2967038" y="5653088"/>
          <p14:tracePt t="73770" x="2990850" y="5662613"/>
          <p14:tracePt t="73772" x="2998788" y="5662613"/>
          <p14:tracePt t="73774" x="3006725" y="5662613"/>
          <p14:tracePt t="73776" x="3014663" y="5662613"/>
          <p14:tracePt t="73778" x="3022600" y="5662613"/>
          <p14:tracePt t="73780" x="3038475" y="5653088"/>
          <p14:tracePt t="73784" x="3046413" y="5653088"/>
          <p14:tracePt t="73786" x="3062288" y="5653088"/>
          <p14:tracePt t="73788" x="3070225" y="5653088"/>
          <p14:tracePt t="73790" x="3078163" y="5653088"/>
          <p14:tracePt t="73792" x="3086100" y="5653088"/>
          <p14:tracePt t="73794" x="3094038" y="5645150"/>
          <p14:tracePt t="73796" x="3101975" y="5645150"/>
          <p14:tracePt t="73798" x="3109913" y="5645150"/>
          <p14:tracePt t="73800" x="3117850" y="5645150"/>
          <p14:tracePt t="73802" x="3125788" y="5637213"/>
          <p14:tracePt t="73804" x="3141663" y="5637213"/>
          <p14:tracePt t="73806" x="3149600" y="5637213"/>
          <p14:tracePt t="73808" x="3157538" y="5637213"/>
          <p14:tracePt t="73810" x="3165475" y="5629275"/>
          <p14:tracePt t="73812" x="3173413" y="5629275"/>
          <p14:tracePt t="73814" x="3181350" y="5621338"/>
          <p14:tracePt t="73816" x="3189288" y="5621338"/>
          <p14:tracePt t="73819" x="3197225" y="5621338"/>
          <p14:tracePt t="73820" x="3205163" y="5613400"/>
          <p14:tracePt t="73822" x="3213100" y="5613400"/>
          <p14:tracePt t="73824" x="3221038" y="5605463"/>
          <p14:tracePt t="73828" x="3228975" y="5597525"/>
          <p14:tracePt t="73830" x="3236913" y="5597525"/>
          <p14:tracePt t="73832" x="3244850" y="5589588"/>
          <p14:tracePt t="73834" x="3252788" y="5589588"/>
          <p14:tracePt t="73837" x="3260725" y="5581650"/>
          <p14:tracePt t="73839" x="3268663" y="5581650"/>
          <p14:tracePt t="73840" x="3276600" y="5573713"/>
          <p14:tracePt t="73842" x="3284538" y="5573713"/>
          <p14:tracePt t="73844" x="3292475" y="5565775"/>
          <p14:tracePt t="73846" x="3300413" y="5565775"/>
          <p14:tracePt t="73848" x="3300413" y="5557838"/>
          <p14:tracePt t="73850" x="3308350" y="5549900"/>
          <p14:tracePt t="73853" x="3317875" y="5541963"/>
          <p14:tracePt t="73855" x="3325813" y="5541963"/>
          <p14:tracePt t="73856" x="3333750" y="5534025"/>
          <p14:tracePt t="73858" x="3341688" y="5526088"/>
          <p14:tracePt t="73860" x="3349625" y="5518150"/>
          <p14:tracePt t="73862" x="3349625" y="5510213"/>
          <p14:tracePt t="73864" x="3357563" y="5510213"/>
          <p14:tracePt t="73867" x="3365500" y="5502275"/>
          <p14:tracePt t="73868" x="3365500" y="5494338"/>
          <p14:tracePt t="73871" x="3373438" y="5486400"/>
          <p14:tracePt t="73872" x="3373438" y="5478463"/>
          <p14:tracePt t="73874" x="3381375" y="5478463"/>
          <p14:tracePt t="73876" x="3381375" y="5470525"/>
          <p14:tracePt t="73878" x="3381375" y="5462588"/>
          <p14:tracePt t="73880" x="3381375" y="5454650"/>
          <p14:tracePt t="73882" x="3381375" y="5446713"/>
          <p14:tracePt t="73884" x="3381375" y="5438775"/>
          <p14:tracePt t="73886" x="3381375" y="5430838"/>
          <p14:tracePt t="73890" x="3381375" y="5414963"/>
          <p14:tracePt t="73893" x="3381375" y="5407025"/>
          <p14:tracePt t="73894" x="3381375" y="5399088"/>
          <p14:tracePt t="73896" x="3373438" y="5391150"/>
          <p14:tracePt t="73898" x="3373438" y="5383213"/>
          <p14:tracePt t="73900" x="3373438" y="5375275"/>
          <p14:tracePt t="73903" x="3365500" y="5367338"/>
          <p14:tracePt t="73906" x="3357563" y="5359400"/>
          <p14:tracePt t="73908" x="3357563" y="5351463"/>
          <p14:tracePt t="73910" x="3349625" y="5343525"/>
          <p14:tracePt t="73912" x="3341688" y="5335588"/>
          <p14:tracePt t="73917" x="3333750" y="5327650"/>
          <p14:tracePt t="73919" x="3325813" y="5319713"/>
          <p14:tracePt t="73920" x="3317875" y="5310188"/>
          <p14:tracePt t="73922" x="3308350" y="5310188"/>
          <p14:tracePt t="73924" x="3300413" y="5302250"/>
          <p14:tracePt t="73926" x="3300413" y="5294313"/>
          <p14:tracePt t="73928" x="3292475" y="5294313"/>
          <p14:tracePt t="73930" x="3284538" y="5286375"/>
          <p14:tracePt t="73932" x="3276600" y="5278438"/>
          <p14:tracePt t="73934" x="3268663" y="5278438"/>
          <p14:tracePt t="73936" x="3260725" y="5270500"/>
          <p14:tracePt t="73939" x="3252788" y="5270500"/>
          <p14:tracePt t="73953" x="3197225" y="5246688"/>
          <p14:tracePt t="73959" x="3173413" y="5246688"/>
          <p14:tracePt t="73960" x="3165475" y="5246688"/>
          <p14:tracePt t="73962" x="3157538" y="5246688"/>
          <p14:tracePt t="73964" x="3149600" y="5246688"/>
          <p14:tracePt t="73966" x="3141663" y="5246688"/>
          <p14:tracePt t="73968" x="3133725" y="5246688"/>
          <p14:tracePt t="73971" x="3125788" y="5246688"/>
          <p14:tracePt t="73973" x="3117850" y="5246688"/>
          <p14:tracePt t="73974" x="3109913" y="5246688"/>
          <p14:tracePt t="73976" x="3101975" y="5254625"/>
          <p14:tracePt t="73978" x="3094038" y="5254625"/>
          <p14:tracePt t="73980" x="3086100" y="5254625"/>
          <p14:tracePt t="73982" x="3078163" y="5254625"/>
          <p14:tracePt t="73984" x="3070225" y="5254625"/>
          <p14:tracePt t="73988" x="3054350" y="5254625"/>
          <p14:tracePt t="73990" x="3046413" y="5254625"/>
          <p14:tracePt t="73992" x="3038475" y="5254625"/>
          <p14:tracePt t="73994" x="3030538" y="5254625"/>
          <p14:tracePt t="73996" x="3022600" y="5254625"/>
          <p14:tracePt t="73998" x="3014663" y="5254625"/>
          <p14:tracePt t="74000" x="3006725" y="5254625"/>
          <p14:tracePt t="74004" x="2998788" y="5262563"/>
          <p14:tracePt t="74006" x="2990850" y="5262563"/>
          <p14:tracePt t="74008" x="2982913" y="5262563"/>
          <p14:tracePt t="74010" x="2974975" y="5262563"/>
          <p14:tracePt t="74012" x="2967038" y="5262563"/>
          <p14:tracePt t="74014" x="2957513" y="5262563"/>
          <p14:tracePt t="74018" x="2949575" y="5262563"/>
          <p14:tracePt t="74020" x="2941638" y="5262563"/>
          <p14:tracePt t="74024" x="2933700" y="5262563"/>
          <p14:tracePt t="74026" x="2925763" y="5262563"/>
          <p14:tracePt t="74028" x="2925763" y="5270500"/>
          <p14:tracePt t="74030" x="2917825" y="5270500"/>
          <p14:tracePt t="74036" x="2909888" y="5270500"/>
          <p14:tracePt t="74040" x="2901950" y="5270500"/>
          <p14:tracePt t="74044" x="2901950" y="5278438"/>
          <p14:tracePt t="74046" x="2894013" y="5278438"/>
          <p14:tracePt t="74054" x="2886075" y="5278438"/>
          <p14:tracePt t="74056" x="2886075" y="5286375"/>
          <p14:tracePt t="74062" x="2878138" y="5294313"/>
          <p14:tracePt t="74069" x="2878138" y="5302250"/>
          <p14:tracePt t="74070" x="2870200" y="5302250"/>
          <p14:tracePt t="74072" x="2870200" y="5310188"/>
          <p14:tracePt t="74076" x="2870200" y="5319713"/>
          <p14:tracePt t="74078" x="2862263" y="5319713"/>
          <p14:tracePt t="74080" x="2862263" y="5327650"/>
          <p14:tracePt t="74084" x="2862263" y="5335588"/>
          <p14:tracePt t="74086" x="2854325" y="5335588"/>
          <p14:tracePt t="74088" x="2854325" y="5343525"/>
          <p14:tracePt t="74092" x="2854325" y="5351463"/>
          <p14:tracePt t="74096" x="2846388" y="5359400"/>
          <p14:tracePt t="74100" x="2846388" y="5367338"/>
          <p14:tracePt t="74103" x="2846388" y="5375275"/>
          <p14:tracePt t="74106" x="2838450" y="5383213"/>
          <p14:tracePt t="74110" x="2838450" y="5391150"/>
          <p14:tracePt t="74112" x="2838450" y="5399088"/>
          <p14:tracePt t="74117" x="2830513" y="5407025"/>
          <p14:tracePt t="74119" x="2830513" y="5414963"/>
          <p14:tracePt t="74122" x="2830513" y="5422900"/>
          <p14:tracePt t="74126" x="2830513" y="5430838"/>
          <p14:tracePt t="74128" x="2822575" y="5430838"/>
          <p14:tracePt t="74130" x="2822575" y="5438775"/>
          <p14:tracePt t="74135" x="2822575" y="5446713"/>
          <p14:tracePt t="74140" x="2822575" y="5454650"/>
          <p14:tracePt t="74144" x="2822575" y="5462588"/>
          <p14:tracePt t="74150" x="2822575" y="5470525"/>
          <p14:tracePt t="74158" x="2822575" y="5478463"/>
          <p14:tracePt t="74164" x="2822575" y="5486400"/>
          <p14:tracePt t="74170" x="2830513" y="5486400"/>
          <p14:tracePt t="74174" x="2830513" y="5494338"/>
          <p14:tracePt t="74186" x="2830513" y="5502275"/>
          <p14:tracePt t="74202" x="2830513" y="5510213"/>
          <p14:tracePt t="74212" x="2838450" y="5510213"/>
          <p14:tracePt t="74484" x="2838450" y="5502275"/>
          <p14:tracePt t="74498" x="2838450" y="5494338"/>
          <p14:tracePt t="74528" x="2846388" y="5494338"/>
          <p14:tracePt t="74535" x="2846388" y="5486400"/>
          <p14:tracePt t="74754" x="2846388" y="5478463"/>
          <p14:tracePt t="74762" x="2854325" y="5478463"/>
          <p14:tracePt t="74774" x="2854325" y="5470525"/>
          <p14:tracePt t="75168" x="2862263" y="5470525"/>
          <p14:tracePt t="75200" x="2870200" y="5470525"/>
          <p14:tracePt t="75205" x="2870200" y="5462588"/>
          <p14:tracePt t="75220" x="2878138" y="5462588"/>
          <p14:tracePt t="75240" x="2886075" y="5462588"/>
          <p14:tracePt t="75247" x="2886075" y="5454650"/>
          <p14:tracePt t="75255" x="2894013" y="5454650"/>
          <p14:tracePt t="75265" x="2901950" y="5454650"/>
          <p14:tracePt t="75273" x="2909888" y="5446713"/>
          <p14:tracePt t="75281" x="2917825" y="5446713"/>
          <p14:tracePt t="75287" x="2925763" y="5438775"/>
          <p14:tracePt t="75292" x="2933700" y="5438775"/>
          <p14:tracePt t="75294" x="2933700" y="5430838"/>
          <p14:tracePt t="75296" x="2941638" y="5430838"/>
          <p14:tracePt t="75300" x="2949575" y="5430838"/>
          <p14:tracePt t="75302" x="2949575" y="5422900"/>
          <p14:tracePt t="75305" x="2957513" y="5422900"/>
          <p14:tracePt t="75311" x="2967038" y="5414963"/>
          <p14:tracePt t="75318" x="2974975" y="5414963"/>
          <p14:tracePt t="75320" x="2974975" y="5407025"/>
          <p14:tracePt t="75323" x="2982913" y="5407025"/>
          <p14:tracePt t="75327" x="2990850" y="5407025"/>
          <p14:tracePt t="75330" x="2990850" y="5399088"/>
          <p14:tracePt t="75334" x="2998788" y="5399088"/>
          <p14:tracePt t="75338" x="3006725" y="5399088"/>
          <p14:tracePt t="75340" x="3006725" y="5391150"/>
          <p14:tracePt t="75345" x="3014663" y="5391150"/>
          <p14:tracePt t="75350" x="3022600" y="5383213"/>
          <p14:tracePt t="75354" x="3030538" y="5383213"/>
          <p14:tracePt t="75358" x="3030538" y="5375275"/>
          <p14:tracePt t="75360" x="3038475" y="5375275"/>
          <p14:tracePt t="75365" x="3046413" y="5367338"/>
          <p14:tracePt t="75370" x="3054350" y="5359400"/>
          <p14:tracePt t="75372" x="3062288" y="5359400"/>
          <p14:tracePt t="75377" x="3070225" y="5351463"/>
          <p14:tracePt t="75380" x="3078163" y="5351463"/>
          <p14:tracePt t="75382" x="3078163" y="5343525"/>
          <p14:tracePt t="75385" x="3086100" y="5343525"/>
          <p14:tracePt t="75387" x="3086100" y="5335588"/>
          <p14:tracePt t="75390" x="3094038" y="5335588"/>
          <p14:tracePt t="75392" x="3094038" y="5327650"/>
          <p14:tracePt t="75395" x="3101975" y="5327650"/>
          <p14:tracePt t="75397" x="3101975" y="5319713"/>
          <p14:tracePt t="75400" x="3109913" y="5319713"/>
          <p14:tracePt t="75406" x="3117850" y="5310188"/>
          <p14:tracePt t="75411" x="3125788" y="5310188"/>
          <p14:tracePt t="75413" x="3125788" y="5302250"/>
          <p14:tracePt t="75419" x="3133725" y="5302250"/>
          <p14:tracePt t="75423" x="3133725" y="5294313"/>
          <p14:tracePt t="75429" x="3141663" y="5294313"/>
          <p14:tracePt t="75439" x="3141663" y="5286375"/>
          <p14:tracePt t="75706" x="3149600" y="5286375"/>
          <p14:tracePt t="75710" x="3149600" y="5294313"/>
          <p14:tracePt t="75720" x="3149600" y="5302250"/>
          <p14:tracePt t="75730" x="3149600" y="5310188"/>
          <p14:tracePt t="75740" x="3149600" y="5319713"/>
          <p14:tracePt t="75742" x="3157538" y="5319713"/>
          <p14:tracePt t="75748" x="3157538" y="5327650"/>
          <p14:tracePt t="75755" x="3157538" y="5335588"/>
          <p14:tracePt t="75765" x="3157538" y="5343525"/>
          <p14:tracePt t="75775" x="3157538" y="5351463"/>
          <p14:tracePt t="75884" x="3157538" y="5359400"/>
          <p14:tracePt t="76287" x="3157538" y="5367338"/>
          <p14:tracePt t="76326" x="3149600" y="5367338"/>
          <p14:tracePt t="76334" x="3141663" y="5367338"/>
          <p14:tracePt t="76340" x="3141663" y="5375275"/>
          <p14:tracePt t="76342" x="3133725" y="5375275"/>
          <p14:tracePt t="76348" x="3125788" y="5375275"/>
          <p14:tracePt t="76354" x="3117850" y="5375275"/>
          <p14:tracePt t="76360" x="3109913" y="5375275"/>
          <p14:tracePt t="76364" x="3101975" y="5383213"/>
          <p14:tracePt t="76369" x="3094038" y="5383213"/>
          <p14:tracePt t="76373" x="3086100" y="5383213"/>
          <p14:tracePt t="76375" x="3078163" y="5383213"/>
          <p14:tracePt t="76379" x="3070225" y="5383213"/>
          <p14:tracePt t="76384" x="3062288" y="5383213"/>
          <p14:tracePt t="76386" x="3062288" y="5391150"/>
          <p14:tracePt t="76387" x="3054350" y="5391150"/>
          <p14:tracePt t="76391" x="3046413" y="5391150"/>
          <p14:tracePt t="76395" x="3038475" y="5391150"/>
          <p14:tracePt t="76401" x="3022600" y="5391150"/>
          <p14:tracePt t="76403" x="3022600" y="5399088"/>
          <p14:tracePt t="76405" x="3014663" y="5399088"/>
          <p14:tracePt t="76407" x="3006725" y="5399088"/>
          <p14:tracePt t="76411" x="2998788" y="5399088"/>
          <p14:tracePt t="76413" x="2990850" y="5407025"/>
          <p14:tracePt t="76417" x="2982913" y="5407025"/>
          <p14:tracePt t="76420" x="2974975" y="5407025"/>
          <p14:tracePt t="76422" x="2967038" y="5407025"/>
          <p14:tracePt t="76424" x="2967038" y="5414963"/>
          <p14:tracePt t="76426" x="2957513" y="5414963"/>
          <p14:tracePt t="76428" x="2949575" y="5414963"/>
          <p14:tracePt t="76432" x="2941638" y="5422900"/>
          <p14:tracePt t="76437" x="2933700" y="5422900"/>
          <p14:tracePt t="76439" x="2925763" y="5422900"/>
          <p14:tracePt t="76441" x="2925763" y="5430838"/>
          <p14:tracePt t="76443" x="2917825" y="5430838"/>
          <p14:tracePt t="76445" x="2909888" y="5430838"/>
          <p14:tracePt t="76447" x="2909888" y="5438775"/>
          <p14:tracePt t="76451" x="2894013" y="5446713"/>
          <p14:tracePt t="76454" x="2886075" y="5454650"/>
          <p14:tracePt t="76456" x="2878138" y="5454650"/>
          <p14:tracePt t="76458" x="2870200" y="5462588"/>
          <p14:tracePt t="76462" x="2862263" y="5470525"/>
          <p14:tracePt t="76464" x="2854325" y="5470525"/>
          <p14:tracePt t="76467" x="2846388" y="5478463"/>
          <p14:tracePt t="76469" x="2838450" y="5478463"/>
          <p14:tracePt t="76474" x="2830513" y="5486400"/>
          <p14:tracePt t="76476" x="2822575" y="5486400"/>
          <p14:tracePt t="76478" x="2814638" y="5494338"/>
          <p14:tracePt t="76480" x="2806700" y="5494338"/>
          <p14:tracePt t="76484" x="2798763" y="5494338"/>
          <p14:tracePt t="76489" x="2798763" y="5502275"/>
          <p14:tracePt t="76491" x="2790825" y="5502275"/>
          <p14:tracePt t="76498" x="2782888" y="5502275"/>
          <p14:tracePt t="76510" x="2774950" y="5502275"/>
          <p14:tracePt t="76512" x="2774950" y="5510213"/>
          <p14:tracePt t="76530" x="2767013" y="5510213"/>
          <p14:tracePt t="76533" x="2767013" y="5518150"/>
          <p14:tracePt t="76538" x="2767013" y="5526088"/>
          <p14:tracePt t="76540" x="2759075" y="5526088"/>
          <p14:tracePt t="76546" x="2759075" y="5534025"/>
          <p14:tracePt t="76550" x="2751138" y="5534025"/>
          <p14:tracePt t="76552" x="2751138" y="5541963"/>
          <p14:tracePt t="76558" x="2743200" y="5549900"/>
          <p14:tracePt t="76564" x="2743200" y="5557838"/>
          <p14:tracePt t="76567" x="2735263" y="5557838"/>
          <p14:tracePt t="76572" x="2727325" y="5565775"/>
          <p14:tracePt t="76578" x="2727325" y="5573713"/>
          <p14:tracePt t="76580" x="2719388" y="5573713"/>
          <p14:tracePt t="76584" x="2719388" y="5581650"/>
          <p14:tracePt t="76587" x="2711450" y="5581650"/>
          <p14:tracePt t="76594" x="2703513" y="5589588"/>
          <p14:tracePt t="76604" x="2695575" y="5589588"/>
          <p14:tracePt t="76607" x="2695575" y="5597525"/>
          <p14:tracePt t="76655" x="2687638" y="5597525"/>
          <p14:tracePt t="76659" x="2687638" y="5605463"/>
          <p14:tracePt t="76671" x="2687638" y="5613400"/>
          <p14:tracePt t="76677" x="2679700" y="5613400"/>
          <p14:tracePt t="76679" x="2679700" y="5621338"/>
          <p14:tracePt t="76685" x="2679700" y="5629275"/>
          <p14:tracePt t="76687" x="2671763" y="5629275"/>
          <p14:tracePt t="76691" x="2671763" y="5637213"/>
          <p14:tracePt t="76693" x="2663825" y="5637213"/>
          <p14:tracePt t="76695" x="2663825" y="5645150"/>
          <p14:tracePt t="76700" x="2655888" y="5653088"/>
          <p14:tracePt t="76703" x="2647950" y="5662613"/>
          <p14:tracePt t="76705" x="2647950" y="5670550"/>
          <p14:tracePt t="76709" x="2640013" y="5678488"/>
          <p14:tracePt t="76713" x="2632075" y="5686425"/>
          <p14:tracePt t="76717" x="2632075" y="5694363"/>
          <p14:tracePt t="76720" x="2624138" y="5702300"/>
          <p14:tracePt t="76723" x="2616200" y="5710238"/>
          <p14:tracePt t="76726" x="2606675" y="5718175"/>
          <p14:tracePt t="76728" x="2606675" y="5726113"/>
          <p14:tracePt t="76730" x="2598738" y="5726113"/>
          <p14:tracePt t="76732" x="2598738" y="5734050"/>
          <p14:tracePt t="76734" x="2590800" y="5734050"/>
          <p14:tracePt t="76737" x="2590800" y="5741988"/>
          <p14:tracePt t="76740" x="2582863" y="5749925"/>
          <p14:tracePt t="76742" x="2574925" y="5749925"/>
          <p14:tracePt t="76744" x="2574925" y="5757863"/>
          <p14:tracePt t="76746" x="2566988" y="5757863"/>
          <p14:tracePt t="76750" x="2566988" y="5765800"/>
          <p14:tracePt t="76754" x="2559050" y="5765800"/>
          <p14:tracePt t="76756" x="2559050" y="5773738"/>
          <p14:tracePt t="76762" x="2551113" y="5773738"/>
          <p14:tracePt t="76826" x="2551113" y="5781675"/>
          <p14:tracePt t="76834" x="2543175" y="5781675"/>
          <p14:tracePt t="76848" x="2535238" y="5781675"/>
          <p14:tracePt t="76876" x="2527300" y="5781675"/>
          <p14:tracePt t="76890" x="2519363" y="5781675"/>
          <p14:tracePt t="76894" x="2519363" y="5773738"/>
          <p14:tracePt t="76900" x="2511425" y="5773738"/>
          <p14:tracePt t="76906" x="2511425" y="5765800"/>
          <p14:tracePt t="76908" x="2503488" y="5765800"/>
          <p14:tracePt t="76913" x="2495550" y="5765800"/>
          <p14:tracePt t="76915" x="2495550" y="5757863"/>
          <p14:tracePt t="76917" x="2487613" y="5757863"/>
          <p14:tracePt t="76921" x="2479675" y="5749925"/>
          <p14:tracePt t="76925" x="2471738" y="5741988"/>
          <p14:tracePt t="76929" x="2463800" y="5734050"/>
          <p14:tracePt t="76931" x="2455863" y="5734050"/>
          <p14:tracePt t="76933" x="2447925" y="5726113"/>
          <p14:tracePt t="76935" x="2439988" y="5726113"/>
          <p14:tracePt t="76937" x="2439988" y="5718175"/>
          <p14:tracePt t="76939" x="2432050" y="5718175"/>
          <p14:tracePt t="76941" x="2416175" y="5710238"/>
          <p14:tracePt t="76943" x="2408238" y="5702300"/>
          <p14:tracePt t="76945" x="2400300" y="5702300"/>
          <p14:tracePt t="76947" x="2392363" y="5694363"/>
          <p14:tracePt t="76953" x="2360613" y="5678488"/>
          <p14:tracePt t="76959" x="2344738" y="5670550"/>
          <p14:tracePt t="76960" x="2336800" y="5662613"/>
          <p14:tracePt t="76961" x="2328863" y="5653088"/>
          <p14:tracePt t="76964" x="2312988" y="5645150"/>
          <p14:tracePt t="76967" x="2297113" y="5637213"/>
          <p14:tracePt t="76968" x="2289175" y="5629275"/>
          <p14:tracePt t="76974" x="2247900" y="5605463"/>
          <p14:tracePt t="76976" x="2239963" y="5597525"/>
          <p14:tracePt t="76978" x="2224088" y="5589588"/>
          <p14:tracePt t="76980" x="2208213" y="5573713"/>
          <p14:tracePt t="76984" x="2192338" y="5557838"/>
          <p14:tracePt t="76986" x="2176463" y="5557838"/>
          <p14:tracePt t="76990" x="2152650" y="5541963"/>
          <p14:tracePt t="76992" x="2144713" y="5526088"/>
          <p14:tracePt t="76994" x="2136775" y="5518150"/>
          <p14:tracePt t="76996" x="2120900" y="5510213"/>
          <p14:tracePt t="76998" x="2112963" y="5502275"/>
          <p14:tracePt t="77000" x="2105025" y="5494338"/>
          <p14:tracePt t="77006" x="2081213" y="5478463"/>
          <p14:tracePt t="77009" x="2057400" y="5462588"/>
          <p14:tracePt t="77010" x="2049463" y="5462588"/>
          <p14:tracePt t="77012" x="2041525" y="5454650"/>
          <p14:tracePt t="77015" x="2025650" y="5446713"/>
          <p14:tracePt t="77018" x="2017713" y="5438775"/>
          <p14:tracePt t="77019" x="2009775" y="5438775"/>
          <p14:tracePt t="77022" x="2001838" y="5430838"/>
          <p14:tracePt t="77025" x="1985963" y="5422900"/>
          <p14:tracePt t="77027" x="1978025" y="5422900"/>
          <p14:tracePt t="77029" x="1970088" y="5414963"/>
          <p14:tracePt t="77031" x="1962150" y="5414963"/>
          <p14:tracePt t="77035" x="1954213" y="5407025"/>
          <p14:tracePt t="77039" x="1938338" y="5407025"/>
          <p14:tracePt t="77041" x="1938338" y="5399088"/>
          <p14:tracePt t="77043" x="1930400" y="5399088"/>
          <p14:tracePt t="77045" x="1922463" y="5399088"/>
          <p14:tracePt t="77051" x="1912938" y="5391150"/>
          <p14:tracePt t="77054" x="1905000" y="5391150"/>
          <p14:tracePt t="77057" x="1897063" y="5383213"/>
          <p14:tracePt t="77061" x="1889125" y="5383213"/>
          <p14:tracePt t="77065" x="1881188" y="5383213"/>
          <p14:tracePt t="77070" x="1873250" y="5375275"/>
          <p14:tracePt t="77074" x="1865313" y="5375275"/>
          <p14:tracePt t="77078" x="1857375" y="5367338"/>
          <p14:tracePt t="77084" x="1849438" y="5367338"/>
          <p14:tracePt t="77088" x="1841500" y="5367338"/>
          <p14:tracePt t="77094" x="1833563" y="5359400"/>
          <p14:tracePt t="77101" x="1825625" y="5359400"/>
          <p14:tracePt t="77107" x="1817688" y="5351463"/>
          <p14:tracePt t="77111" x="1809750" y="5351463"/>
          <p14:tracePt t="77117" x="1801813" y="5351463"/>
          <p14:tracePt t="77123" x="1793875" y="5351463"/>
          <p14:tracePt t="77125" x="1793875" y="5343525"/>
          <p14:tracePt t="77129" x="1785938" y="5343525"/>
          <p14:tracePt t="77138" x="1778000" y="5343525"/>
          <p14:tracePt t="77144" x="1778000" y="5335588"/>
          <p14:tracePt t="77146" x="1770063" y="5335588"/>
          <p14:tracePt t="77154" x="1762125" y="5335588"/>
          <p14:tracePt t="77160" x="1754188" y="5327650"/>
          <p14:tracePt t="77166" x="1746250" y="5327650"/>
          <p14:tracePt t="77169" x="1746250" y="5319713"/>
          <p14:tracePt t="77172" x="1738313" y="5319713"/>
          <p14:tracePt t="77174" x="1738313" y="5310188"/>
          <p14:tracePt t="77178" x="1730375" y="5310188"/>
          <p14:tracePt t="77180" x="1730375" y="5302250"/>
          <p14:tracePt t="77182" x="1722438" y="5302250"/>
          <p14:tracePt t="77187" x="1722438" y="5294313"/>
          <p14:tracePt t="77189" x="1714500" y="5294313"/>
          <p14:tracePt t="77193" x="1714500" y="5286375"/>
          <p14:tracePt t="77195" x="1706563" y="5286375"/>
          <p14:tracePt t="77200" x="1706563" y="5278438"/>
          <p14:tracePt t="77203" x="1698625" y="5278438"/>
          <p14:tracePt t="77208" x="1698625" y="5270500"/>
          <p14:tracePt t="77212" x="1690688" y="5270500"/>
          <p14:tracePt t="77219" x="1690688" y="5262563"/>
          <p14:tracePt t="77225" x="1682750" y="5262563"/>
          <p14:tracePt t="77231" x="1682750" y="5254625"/>
          <p14:tracePt t="77235" x="1674813" y="5254625"/>
          <p14:tracePt t="77245" x="1674813" y="5246688"/>
          <p14:tracePt t="77247" x="1666875" y="5246688"/>
          <p14:tracePt t="77259" x="1658938" y="5238750"/>
          <p14:tracePt t="77269" x="1658938" y="5230813"/>
          <p14:tracePt t="77271" x="1651000" y="5230813"/>
          <p14:tracePt t="77279" x="1651000" y="5222875"/>
          <p14:tracePt t="77284" x="1643063" y="5222875"/>
          <p14:tracePt t="77289" x="1643063" y="5214938"/>
          <p14:tracePt t="77295" x="1643063" y="5207000"/>
          <p14:tracePt t="77297" x="1635125" y="5207000"/>
          <p14:tracePt t="77302" x="1635125" y="5199063"/>
          <p14:tracePt t="77304" x="1635125" y="5191125"/>
          <p14:tracePt t="77306" x="1627188" y="5191125"/>
          <p14:tracePt t="77308" x="1627188" y="5183188"/>
          <p14:tracePt t="77312" x="1627188" y="5175250"/>
          <p14:tracePt t="77317" x="1627188" y="5167313"/>
          <p14:tracePt t="77319" x="1619250" y="5167313"/>
          <p14:tracePt t="77320" x="1619250" y="5159375"/>
          <p14:tracePt t="77324" x="1619250" y="5151438"/>
          <p14:tracePt t="77331" x="1619250" y="5143500"/>
          <p14:tracePt t="77334" x="1611313" y="5135563"/>
          <p14:tracePt t="77342" x="1611313" y="5127625"/>
          <p14:tracePt t="77410" x="1611313" y="5119688"/>
          <p14:tracePt t="77416" x="1611313" y="5111750"/>
          <p14:tracePt t="77423" x="1611313" y="5103813"/>
          <p14:tracePt t="77426" x="1611313" y="5095875"/>
          <p14:tracePt t="77429" x="1611313" y="5087938"/>
          <p14:tracePt t="77434" x="1611313" y="5080000"/>
          <p14:tracePt t="77437" x="1611313" y="5072063"/>
          <p14:tracePt t="77440" x="1611313" y="5064125"/>
          <p14:tracePt t="77442" x="1611313" y="5056188"/>
          <p14:tracePt t="77446" x="1611313" y="5048250"/>
          <p14:tracePt t="77450" x="1611313" y="5040313"/>
          <p14:tracePt t="77452" x="1611313" y="5032375"/>
          <p14:tracePt t="77457" x="1619250" y="5024438"/>
          <p14:tracePt t="77459" x="1619250" y="5016500"/>
          <p14:tracePt t="77461" x="1611313" y="5016500"/>
          <p14:tracePt t="77463" x="1611313" y="5008563"/>
          <p14:tracePt t="77467" x="1611313" y="5000625"/>
          <p14:tracePt t="77471" x="1611313" y="4992688"/>
          <p14:tracePt t="77477" x="1611313" y="4984750"/>
          <p14:tracePt t="77484" x="1611313" y="4976813"/>
          <p14:tracePt t="77487" x="1603375" y="4976813"/>
          <p14:tracePt t="77489" x="1603375" y="4967288"/>
          <p14:tracePt t="77497" x="1603375" y="4959350"/>
          <p14:tracePt t="77503" x="1595438" y="4951413"/>
          <p14:tracePt t="77510" x="1595438" y="4943475"/>
          <p14:tracePt t="77519" x="1587500" y="4935538"/>
          <p14:tracePt t="77522" x="1587500" y="4927600"/>
          <p14:tracePt t="77529" x="1587500" y="4919663"/>
          <p14:tracePt t="77531" x="1579563" y="4919663"/>
          <p14:tracePt t="77537" x="1579563" y="4911725"/>
          <p14:tracePt t="77541" x="1571625" y="4911725"/>
          <p14:tracePt t="77547" x="1571625" y="4903788"/>
          <p14:tracePt t="77553" x="1562100" y="4903788"/>
          <p14:tracePt t="77565" x="1562100" y="4895850"/>
          <p14:tracePt t="77569" x="1554163" y="4895850"/>
          <p14:tracePt t="77576" x="1546225" y="4895850"/>
          <p14:tracePt t="77578" x="1546225" y="4887913"/>
          <p14:tracePt t="77582" x="1538288" y="4887913"/>
          <p14:tracePt t="77590" x="1530350" y="4887913"/>
          <p14:tracePt t="77592" x="1530350" y="4879975"/>
          <p14:tracePt t="77598" x="1522413" y="4879975"/>
          <p14:tracePt t="77612" x="1514475" y="4879975"/>
          <p14:tracePt t="77682" x="1506538" y="4879975"/>
          <p14:tracePt t="77697" x="1498600" y="4879975"/>
          <p14:tracePt t="77707" x="1490663" y="4879975"/>
          <p14:tracePt t="77717" x="1482725" y="4879975"/>
          <p14:tracePt t="77725" x="1474788" y="4879975"/>
          <p14:tracePt t="77730" x="1466850" y="4879975"/>
          <p14:tracePt t="77734" x="1466850" y="4887913"/>
          <p14:tracePt t="77737" x="1458913" y="4887913"/>
          <p14:tracePt t="77741" x="1450975" y="4887913"/>
          <p14:tracePt t="77743" x="1450975" y="4895850"/>
          <p14:tracePt t="77746" x="1443038" y="4895850"/>
          <p14:tracePt t="77748" x="1443038" y="4903788"/>
          <p14:tracePt t="77750" x="1435100" y="4903788"/>
          <p14:tracePt t="77754" x="1427163" y="4911725"/>
          <p14:tracePt t="77758" x="1419225" y="4919663"/>
          <p14:tracePt t="77763" x="1411288" y="4927600"/>
          <p14:tracePt t="77769" x="1411288" y="4935538"/>
          <p14:tracePt t="77771" x="1403350" y="4935538"/>
          <p14:tracePt t="77775" x="1403350" y="4943475"/>
          <p14:tracePt t="77781" x="1395413" y="4951413"/>
          <p14:tracePt t="77786" x="1395413" y="4959350"/>
          <p14:tracePt t="77789" x="1395413" y="4967288"/>
          <p14:tracePt t="77791" x="1387475" y="4967288"/>
          <p14:tracePt t="77793" x="1387475" y="4976813"/>
          <p14:tracePt t="77797" x="1387475" y="4984750"/>
          <p14:tracePt t="77802" x="1379538" y="4992688"/>
          <p14:tracePt t="77805" x="1379538" y="5000625"/>
          <p14:tracePt t="77807" x="1379538" y="5008563"/>
          <p14:tracePt t="77811" x="1379538" y="5016500"/>
          <p14:tracePt t="77814" x="1371600" y="5024438"/>
          <p14:tracePt t="77819" x="1371600" y="5032375"/>
          <p14:tracePt t="77822" x="1371600" y="5040313"/>
          <p14:tracePt t="77824" x="1371600" y="5048250"/>
          <p14:tracePt t="77828" x="1371600" y="5056188"/>
          <p14:tracePt t="77831" x="1371600" y="5064125"/>
          <p14:tracePt t="77834" x="1371600" y="5072063"/>
          <p14:tracePt t="77837" x="1371600" y="5080000"/>
          <p14:tracePt t="77839" x="1371600" y="5087938"/>
          <p14:tracePt t="77843" x="1371600" y="5095875"/>
          <p14:tracePt t="77845" x="1371600" y="5103813"/>
          <p14:tracePt t="77847" x="1371600" y="5111750"/>
          <p14:tracePt t="77851" x="1371600" y="5119688"/>
          <p14:tracePt t="77853" x="1371600" y="5127625"/>
          <p14:tracePt t="77857" x="1371600" y="5135563"/>
          <p14:tracePt t="77859" x="1371600" y="5143500"/>
          <p14:tracePt t="77861" x="1371600" y="5151438"/>
          <p14:tracePt t="77865" x="1371600" y="5159375"/>
          <p14:tracePt t="77867" x="1371600" y="5167313"/>
          <p14:tracePt t="77871" x="1371600" y="5175250"/>
          <p14:tracePt t="77875" x="1371600" y="5183188"/>
          <p14:tracePt t="77877" x="1371600" y="5191125"/>
          <p14:tracePt t="77881" x="1371600" y="5199063"/>
          <p14:tracePt t="77884" x="1379538" y="5199063"/>
          <p14:tracePt t="77885" x="1379538" y="5207000"/>
          <p14:tracePt t="77889" x="1379538" y="5214938"/>
          <p14:tracePt t="77893" x="1379538" y="5222875"/>
          <p14:tracePt t="77896" x="1379538" y="5230813"/>
          <p14:tracePt t="77901" x="1379538" y="5246688"/>
          <p14:tracePt t="77903" x="1387475" y="5254625"/>
          <p14:tracePt t="77907" x="1387475" y="5262563"/>
          <p14:tracePt t="77909" x="1387475" y="5270500"/>
          <p14:tracePt t="77911" x="1387475" y="5278438"/>
          <p14:tracePt t="77915" x="1395413" y="5286375"/>
          <p14:tracePt t="77919" x="1395413" y="5294313"/>
          <p14:tracePt t="77921" x="1395413" y="5302250"/>
          <p14:tracePt t="77925" x="1403350" y="5310188"/>
          <p14:tracePt t="77927" x="1403350" y="5319713"/>
          <p14:tracePt t="77931" x="1403350" y="5327650"/>
          <p14:tracePt t="77935" x="1403350" y="5335588"/>
          <p14:tracePt t="77937" x="1403350" y="5343525"/>
          <p14:tracePt t="77939" x="1411288" y="5343525"/>
          <p14:tracePt t="77941" x="1411288" y="5351463"/>
          <p14:tracePt t="77945" x="1411288" y="5359400"/>
          <p14:tracePt t="77954" x="1411288" y="5367338"/>
          <p14:tracePt t="77956" x="1411288" y="5375275"/>
          <p14:tracePt t="77958" x="1419225" y="5375275"/>
          <p14:tracePt t="77960" x="1419225" y="5383213"/>
          <p14:tracePt t="77969" x="1419225" y="5391150"/>
          <p14:tracePt t="77972" x="1419225" y="5399088"/>
          <p14:tracePt t="77974" x="1427163" y="5399088"/>
          <p14:tracePt t="77978" x="1427163" y="5407025"/>
          <p14:tracePt t="77984" x="1435100" y="5414963"/>
          <p14:tracePt t="77988" x="1435100" y="5422900"/>
          <p14:tracePt t="77994" x="1435100" y="5430838"/>
          <p14:tracePt t="78003" x="1443038" y="5438775"/>
          <p14:tracePt t="78007" x="1443038" y="5446713"/>
          <p14:tracePt t="78013" x="1450975" y="5446713"/>
          <p14:tracePt t="78015" x="1450975" y="5454650"/>
          <p14:tracePt t="78021" x="1450975" y="5462588"/>
          <p14:tracePt t="78025" x="1458913" y="5462588"/>
          <p14:tracePt t="78027" x="1458913" y="5470525"/>
          <p14:tracePt t="78034" x="1458913" y="5478463"/>
          <p14:tracePt t="78039" x="1466850" y="5486400"/>
          <p14:tracePt t="78047" x="1466850" y="5494338"/>
          <p14:tracePt t="78052" x="1474788" y="5494338"/>
          <p14:tracePt t="78054" x="1474788" y="5502275"/>
          <p14:tracePt t="78060" x="1474788" y="5510213"/>
          <p14:tracePt t="78062" x="1482725" y="5510213"/>
          <p14:tracePt t="78067" x="1482725" y="5518150"/>
          <p14:tracePt t="78071" x="1490663" y="5518150"/>
          <p14:tracePt t="78073" x="1490663" y="5526088"/>
          <p14:tracePt t="78081" x="1490663" y="5534025"/>
          <p14:tracePt t="78084" x="1498600" y="5534025"/>
          <p14:tracePt t="78091" x="1498600" y="5541963"/>
          <p14:tracePt t="78101" x="1506538" y="5541963"/>
          <p14:tracePt t="78103" x="1506538" y="5549900"/>
          <p14:tracePt t="78111" x="1506538" y="5557838"/>
          <p14:tracePt t="78113" x="1514475" y="5557838"/>
          <p14:tracePt t="78117" x="1514475" y="5565775"/>
          <p14:tracePt t="78121" x="1522413" y="5565775"/>
          <p14:tracePt t="78125" x="1522413" y="5573713"/>
          <p14:tracePt t="78129" x="1530350" y="5573713"/>
          <p14:tracePt t="78131" x="1530350" y="5581650"/>
          <p14:tracePt t="78137" x="1538288" y="5589588"/>
          <p14:tracePt t="78143" x="1546225" y="5589588"/>
          <p14:tracePt t="78145" x="1546225" y="5597525"/>
          <p14:tracePt t="78150" x="1554163" y="5597525"/>
          <p14:tracePt t="78152" x="1554163" y="5605463"/>
          <p14:tracePt t="78154" x="1562100" y="5605463"/>
          <p14:tracePt t="78158" x="1562100" y="5613400"/>
          <p14:tracePt t="78160" x="1571625" y="5613400"/>
          <p14:tracePt t="78164" x="1579563" y="5621338"/>
          <p14:tracePt t="78169" x="1587500" y="5621338"/>
          <p14:tracePt t="78170" x="1587500" y="5629275"/>
          <p14:tracePt t="78174" x="1595438" y="5629275"/>
          <p14:tracePt t="78178" x="1603375" y="5637213"/>
          <p14:tracePt t="78182" x="1611313" y="5637213"/>
          <p14:tracePt t="78184" x="1611313" y="5645150"/>
          <p14:tracePt t="78187" x="1619250" y="5645150"/>
          <p14:tracePt t="78190" x="1627188" y="5653088"/>
          <p14:tracePt t="78194" x="1635125" y="5653088"/>
          <p14:tracePt t="78198" x="1635125" y="5662613"/>
          <p14:tracePt t="78200" x="1643063" y="5662613"/>
          <p14:tracePt t="78204" x="1651000" y="5662613"/>
          <p14:tracePt t="78208" x="1658938" y="5662613"/>
          <p14:tracePt t="78210" x="1658938" y="5670550"/>
          <p14:tracePt t="78212" x="1666875" y="5670550"/>
          <p14:tracePt t="78217" x="1674813" y="5670550"/>
          <p14:tracePt t="78222" x="1682750" y="5678488"/>
          <p14:tracePt t="78226" x="1690688" y="5678488"/>
          <p14:tracePt t="78230" x="1698625" y="5678488"/>
          <p14:tracePt t="78234" x="1706563" y="5678488"/>
          <p14:tracePt t="78238" x="1714500" y="5678488"/>
          <p14:tracePt t="78242" x="1722438" y="5686425"/>
          <p14:tracePt t="78246" x="1730375" y="5686425"/>
          <p14:tracePt t="78250" x="1738313" y="5686425"/>
          <p14:tracePt t="78255" x="1746250" y="5686425"/>
          <p14:tracePt t="78260" x="1754188" y="5686425"/>
          <p14:tracePt t="78264" x="1762125" y="5686425"/>
          <p14:tracePt t="78270" x="1770063" y="5686425"/>
          <p14:tracePt t="78275" x="1778000" y="5686425"/>
          <p14:tracePt t="78281" x="1785938" y="5686425"/>
          <p14:tracePt t="78287" x="1793875" y="5686425"/>
          <p14:tracePt t="78291" x="1793875" y="5678488"/>
          <p14:tracePt t="78295" x="1801813" y="5678488"/>
          <p14:tracePt t="78302" x="1809750" y="5678488"/>
          <p14:tracePt t="78305" x="1809750" y="5670550"/>
          <p14:tracePt t="78309" x="1817688" y="5670550"/>
          <p14:tracePt t="78311" x="1817688" y="5662613"/>
          <p14:tracePt t="78315" x="1825625" y="5662613"/>
          <p14:tracePt t="78318" x="1825625" y="5653088"/>
          <p14:tracePt t="78321" x="1833563" y="5653088"/>
          <p14:tracePt t="78324" x="1833563" y="5645150"/>
          <p14:tracePt t="78326" x="1833563" y="5637213"/>
          <p14:tracePt t="78328" x="1841500" y="5637213"/>
          <p14:tracePt t="78330" x="1841500" y="5629275"/>
          <p14:tracePt t="78332" x="1849438" y="5621338"/>
          <p14:tracePt t="78334" x="1849438" y="5613400"/>
          <p14:tracePt t="78338" x="1857375" y="5605463"/>
          <p14:tracePt t="78341" x="1857375" y="5597525"/>
          <p14:tracePt t="78343" x="1857375" y="5589588"/>
          <p14:tracePt t="78345" x="1865313" y="5581650"/>
          <p14:tracePt t="78347" x="1865313" y="5573713"/>
          <p14:tracePt t="78350" x="1865313" y="5565775"/>
          <p14:tracePt t="78353" x="1873250" y="5557838"/>
          <p14:tracePt t="78354" x="1873250" y="5549900"/>
          <p14:tracePt t="78355" x="1873250" y="5541963"/>
          <p14:tracePt t="78358" x="1881188" y="5526088"/>
          <p14:tracePt t="78362" x="1881188" y="5510213"/>
          <p14:tracePt t="78364" x="1881188" y="5502275"/>
          <p14:tracePt t="78367" x="1881188" y="5494338"/>
          <p14:tracePt t="78369" x="1881188" y="5486400"/>
          <p14:tracePt t="78371" x="1881188" y="5478463"/>
          <p14:tracePt t="78372" x="1889125" y="5470525"/>
          <p14:tracePt t="78374" x="1889125" y="5462588"/>
          <p14:tracePt t="78376" x="1889125" y="5454650"/>
          <p14:tracePt t="78378" x="1889125" y="5446713"/>
          <p14:tracePt t="78380" x="1889125" y="5438775"/>
          <p14:tracePt t="78382" x="1889125" y="5430838"/>
          <p14:tracePt t="78384" x="1889125" y="5414963"/>
          <p14:tracePt t="78386" x="1889125" y="5407025"/>
          <p14:tracePt t="78388" x="1889125" y="5399088"/>
          <p14:tracePt t="78390" x="1889125" y="5391150"/>
          <p14:tracePt t="78392" x="1889125" y="5383213"/>
          <p14:tracePt t="78394" x="1889125" y="5375275"/>
          <p14:tracePt t="78396" x="1889125" y="5367338"/>
          <p14:tracePt t="78398" x="1889125" y="5351463"/>
          <p14:tracePt t="78400" x="1889125" y="5343525"/>
          <p14:tracePt t="78403" x="1889125" y="5335588"/>
          <p14:tracePt t="78404" x="1889125" y="5327650"/>
          <p14:tracePt t="78406" x="1889125" y="5319713"/>
          <p14:tracePt t="78409" x="1881188" y="5302250"/>
          <p14:tracePt t="78411" x="1881188" y="5294313"/>
          <p14:tracePt t="78413" x="1881188" y="5286375"/>
          <p14:tracePt t="78415" x="1881188" y="5278438"/>
          <p14:tracePt t="78417" x="1881188" y="5270500"/>
          <p14:tracePt t="78419" x="1873250" y="5262563"/>
          <p14:tracePt t="78421" x="1873250" y="5254625"/>
          <p14:tracePt t="78423" x="1873250" y="5246688"/>
          <p14:tracePt t="78426" x="1873250" y="5238750"/>
          <p14:tracePt t="78428" x="1865313" y="5230813"/>
          <p14:tracePt t="78430" x="1865313" y="5222875"/>
          <p14:tracePt t="78432" x="1865313" y="5214938"/>
          <p14:tracePt t="78434" x="1865313" y="5207000"/>
          <p14:tracePt t="78437" x="1857375" y="5199063"/>
          <p14:tracePt t="78439" x="1857375" y="5191125"/>
          <p14:tracePt t="78440" x="1849438" y="5183188"/>
          <p14:tracePt t="78442" x="1849438" y="5175250"/>
          <p14:tracePt t="78446" x="1841500" y="5167313"/>
          <p14:tracePt t="78448" x="1841500" y="5159375"/>
          <p14:tracePt t="78451" x="1833563" y="5151438"/>
          <p14:tracePt t="78454" x="1833563" y="5143500"/>
          <p14:tracePt t="78456" x="1825625" y="5135563"/>
          <p14:tracePt t="78460" x="1817688" y="5127625"/>
          <p14:tracePt t="78462" x="1817688" y="5119688"/>
          <p14:tracePt t="78464" x="1809750" y="5119688"/>
          <p14:tracePt t="78467" x="1809750" y="5111750"/>
          <p14:tracePt t="78469" x="1809750" y="5103813"/>
          <p14:tracePt t="78473" x="1801813" y="5095875"/>
          <p14:tracePt t="78474" x="1793875" y="5095875"/>
          <p14:tracePt t="78477" x="1785938" y="5087938"/>
          <p14:tracePt t="78482" x="1778000" y="5080000"/>
          <p14:tracePt t="78485" x="1770063" y="5080000"/>
          <p14:tracePt t="78490" x="1770063" y="5072063"/>
          <p14:tracePt t="78491" x="1762125" y="5072063"/>
          <p14:tracePt t="78496" x="1754188" y="5072063"/>
          <p14:tracePt t="78503" x="1754188" y="5064125"/>
          <p14:tracePt t="78504" x="1746250" y="5064125"/>
          <p14:tracePt t="78518" x="1738313" y="5064125"/>
          <p14:tracePt t="78531" x="1730375" y="5064125"/>
          <p14:tracePt t="78539" x="1730375" y="5072063"/>
          <p14:tracePt t="78541" x="1722438" y="5072063"/>
          <p14:tracePt t="78551" x="1714500" y="5080000"/>
          <p14:tracePt t="78555" x="1706563" y="5080000"/>
          <p14:tracePt t="78557" x="1706563" y="5087938"/>
          <p14:tracePt t="78559" x="1698625" y="5087938"/>
          <p14:tracePt t="78561" x="1698625" y="5095875"/>
          <p14:tracePt t="78563" x="1690688" y="5095875"/>
          <p14:tracePt t="78565" x="1690688" y="5103813"/>
          <p14:tracePt t="78567" x="1682750" y="5103813"/>
          <p14:tracePt t="78570" x="1682750" y="5111750"/>
          <p14:tracePt t="78571" x="1674813" y="5119688"/>
          <p14:tracePt t="78573" x="1674813" y="5127625"/>
          <p14:tracePt t="78575" x="1666875" y="5127625"/>
          <p14:tracePt t="78577" x="1666875" y="5135563"/>
          <p14:tracePt t="78579" x="1658938" y="5143500"/>
          <p14:tracePt t="78581" x="1651000" y="5151438"/>
          <p14:tracePt t="78584" x="1651000" y="5159375"/>
          <p14:tracePt t="78585" x="1643063" y="5167313"/>
          <p14:tracePt t="78589" x="1635125" y="5183188"/>
          <p14:tracePt t="78591" x="1635125" y="5191125"/>
          <p14:tracePt t="78593" x="1627188" y="5199063"/>
          <p14:tracePt t="78596" x="1619250" y="5207000"/>
          <p14:tracePt t="78598" x="1619250" y="5214938"/>
          <p14:tracePt t="78600" x="1611313" y="5222875"/>
          <p14:tracePt t="78602" x="1611313" y="5230813"/>
          <p14:tracePt t="78605" x="1611313" y="5238750"/>
          <p14:tracePt t="78606" x="1603375" y="5246688"/>
          <p14:tracePt t="78608" x="1603375" y="5254625"/>
          <p14:tracePt t="78612" x="1595438" y="5262563"/>
          <p14:tracePt t="78614" x="1595438" y="5270500"/>
          <p14:tracePt t="78617" x="1595438" y="5278438"/>
          <p14:tracePt t="78620" x="1595438" y="5286375"/>
          <p14:tracePt t="78622" x="1595438" y="5294313"/>
          <p14:tracePt t="78626" x="1595438" y="5302250"/>
          <p14:tracePt t="78630" x="1595438" y="5310188"/>
          <p14:tracePt t="78632" x="1587500" y="5310188"/>
          <p14:tracePt t="78634" x="1587500" y="5319713"/>
          <p14:tracePt t="78638" x="1587500" y="5327650"/>
          <p14:tracePt t="78640" x="1587500" y="5335588"/>
          <p14:tracePt t="78644" x="1587500" y="5343525"/>
          <p14:tracePt t="78646" x="1587500" y="5351463"/>
          <p14:tracePt t="78651" x="1587500" y="5359400"/>
          <p14:tracePt t="78654" x="1587500" y="5367338"/>
          <p14:tracePt t="78656" x="1587500" y="5375275"/>
          <p14:tracePt t="78660" x="1587500" y="5383213"/>
          <p14:tracePt t="78662" x="1587500" y="5391150"/>
          <p14:tracePt t="78664" x="1587500" y="5399088"/>
          <p14:tracePt t="78668" x="1587500" y="5407025"/>
          <p14:tracePt t="78670" x="1587500" y="5414963"/>
          <p14:tracePt t="78674" x="1587500" y="5422900"/>
          <p14:tracePt t="78676" x="1587500" y="5430838"/>
          <p14:tracePt t="78681" x="1587500" y="5438775"/>
          <p14:tracePt t="78684" x="1587500" y="5446713"/>
          <p14:tracePt t="78687" x="1587500" y="5454650"/>
          <p14:tracePt t="78690" x="1587500" y="5462588"/>
          <p14:tracePt t="78693" x="1587500" y="5470525"/>
          <p14:tracePt t="78695" x="1587500" y="5478463"/>
          <p14:tracePt t="78700" x="1587500" y="5486400"/>
          <p14:tracePt t="78703" x="1587500" y="5494338"/>
          <p14:tracePt t="78705" x="1587500" y="5502275"/>
          <p14:tracePt t="78709" x="1587500" y="5510213"/>
          <p14:tracePt t="78711" x="1587500" y="5518150"/>
          <p14:tracePt t="78715" x="1587500" y="5526088"/>
          <p14:tracePt t="78719" x="1595438" y="5534025"/>
          <p14:tracePt t="78721" x="1595438" y="5541963"/>
          <p14:tracePt t="78725" x="1595438" y="5549900"/>
          <p14:tracePt t="78729" x="1595438" y="5557838"/>
          <p14:tracePt t="78732" x="1595438" y="5565775"/>
          <p14:tracePt t="78737" x="1595438" y="5573713"/>
          <p14:tracePt t="78740" x="1595438" y="5581650"/>
          <p14:tracePt t="78742" x="1595438" y="5589588"/>
          <p14:tracePt t="78746" x="1595438" y="5597525"/>
          <p14:tracePt t="78750" x="1603375" y="5597525"/>
          <p14:tracePt t="78753" x="1603375" y="5605463"/>
          <p14:tracePt t="78755" x="1603375" y="5613400"/>
          <p14:tracePt t="78761" x="1603375" y="5621338"/>
          <p14:tracePt t="78768" x="1603375" y="5629275"/>
          <p14:tracePt t="78773" x="1603375" y="5637213"/>
          <p14:tracePt t="78785" x="1603375" y="5645150"/>
          <p14:tracePt t="78801" x="1603375" y="5653088"/>
          <p14:tracePt t="78813" x="1603375" y="5662613"/>
          <p14:tracePt t="78825" x="1603375" y="5670550"/>
          <p14:tracePt t="78836" x="1603375" y="5678488"/>
          <p14:tracePt t="78851" x="1603375" y="5686425"/>
          <p14:tracePt t="78887" x="1603375" y="5694363"/>
          <p14:tracePt t="78935" x="1595438" y="5694363"/>
          <p14:tracePt t="78951" x="1587500" y="5694363"/>
          <p14:tracePt t="78957" x="1587500" y="5702300"/>
          <p14:tracePt t="78961" x="1579563" y="5702300"/>
          <p14:tracePt t="78968" x="1571625" y="5702300"/>
          <p14:tracePt t="78974" x="1562100" y="5702300"/>
          <p14:tracePt t="78978" x="1554163" y="5702300"/>
          <p14:tracePt t="78984" x="1546225" y="5702300"/>
          <p14:tracePt t="78990" x="1538288" y="5702300"/>
          <p14:tracePt t="78994" x="1530350" y="5702300"/>
          <p14:tracePt t="78996" x="1530350" y="5710238"/>
          <p14:tracePt t="79000" x="1522413" y="5710238"/>
          <p14:tracePt t="79006" x="1514475" y="5710238"/>
          <p14:tracePt t="79010" x="1506538" y="5710238"/>
          <p14:tracePt t="79018" x="1498600" y="5710238"/>
          <p14:tracePt t="79021" x="1490663" y="5710238"/>
          <p14:tracePt t="79029" x="1482725" y="5710238"/>
          <p14:tracePt t="79048" x="1482725" y="5718175"/>
          <p14:tracePt t="79051" x="1474788" y="5718175"/>
          <p14:tracePt t="79110" x="1482725" y="5718175"/>
          <p14:tracePt t="79134" x="1490663" y="5718175"/>
          <p14:tracePt t="79143" x="1498600" y="5718175"/>
          <p14:tracePt t="79150" x="1506538" y="5718175"/>
          <p14:tracePt t="79154" x="1506538" y="5726113"/>
          <p14:tracePt t="79157" x="1514475" y="5726113"/>
          <p14:tracePt t="79159" x="1522413" y="5726113"/>
          <p14:tracePt t="79163" x="1530350" y="5726113"/>
          <p14:tracePt t="79165" x="1538288" y="5726113"/>
          <p14:tracePt t="79169" x="1546225" y="5726113"/>
          <p14:tracePt t="79171" x="1554163" y="5726113"/>
          <p14:tracePt t="79173" x="1562100" y="5734050"/>
          <p14:tracePt t="79175" x="1571625" y="5734050"/>
          <p14:tracePt t="79177" x="1579563" y="5734050"/>
          <p14:tracePt t="79179" x="1587500" y="5734050"/>
          <p14:tracePt t="79181" x="1595438" y="5734050"/>
          <p14:tracePt t="79183" x="1603375" y="5734050"/>
          <p14:tracePt t="79185" x="1611313" y="5734050"/>
          <p14:tracePt t="79187" x="1627188" y="5734050"/>
          <p14:tracePt t="79189" x="1635125" y="5741988"/>
          <p14:tracePt t="79191" x="1643063" y="5741988"/>
          <p14:tracePt t="79193" x="1651000" y="5741988"/>
          <p14:tracePt t="79195" x="1658938" y="5741988"/>
          <p14:tracePt t="79197" x="1674813" y="5741988"/>
          <p14:tracePt t="79200" x="1682750" y="5741988"/>
          <p14:tracePt t="79202" x="1698625" y="5741988"/>
          <p14:tracePt t="79203" x="1706563" y="5741988"/>
          <p14:tracePt t="79206" x="1722438" y="5741988"/>
          <p14:tracePt t="79208" x="1738313" y="5741988"/>
          <p14:tracePt t="79210" x="1746250" y="5741988"/>
          <p14:tracePt t="79212" x="1762125" y="5749925"/>
          <p14:tracePt t="79214" x="1770063" y="5749925"/>
          <p14:tracePt t="79217" x="1785938" y="5749925"/>
          <p14:tracePt t="79219" x="1793875" y="5749925"/>
          <p14:tracePt t="79222" x="1817688" y="5749925"/>
          <p14:tracePt t="79225" x="1833563" y="5749925"/>
          <p14:tracePt t="79227" x="1849438" y="5749925"/>
          <p14:tracePt t="79229" x="1857375" y="5749925"/>
          <p14:tracePt t="79231" x="1865313" y="5749925"/>
          <p14:tracePt t="79233" x="1881188" y="5757863"/>
          <p14:tracePt t="79235" x="1889125" y="5757863"/>
          <p14:tracePt t="79237" x="1905000" y="5757863"/>
          <p14:tracePt t="79239" x="1912938" y="5757863"/>
          <p14:tracePt t="79241" x="1930400" y="5757863"/>
          <p14:tracePt t="79243" x="1938338" y="5757863"/>
          <p14:tracePt t="79245" x="1946275" y="5757863"/>
          <p14:tracePt t="79247" x="1954213" y="5757863"/>
          <p14:tracePt t="79251" x="1978025" y="5765800"/>
          <p14:tracePt t="79253" x="1985963" y="5765800"/>
          <p14:tracePt t="79255" x="1993900" y="5765800"/>
          <p14:tracePt t="79257" x="2009775" y="5757863"/>
          <p14:tracePt t="79259" x="2017713" y="5757863"/>
          <p14:tracePt t="79261" x="2025650" y="5757863"/>
          <p14:tracePt t="79263" x="2033588" y="5757863"/>
          <p14:tracePt t="79265" x="2041525" y="5757863"/>
          <p14:tracePt t="79268" x="2049463" y="5757863"/>
          <p14:tracePt t="79270" x="2057400" y="5757863"/>
          <p14:tracePt t="79271" x="2065338" y="5757863"/>
          <p14:tracePt t="79273" x="2073275" y="5757863"/>
          <p14:tracePt t="79276" x="2081213" y="5757863"/>
          <p14:tracePt t="79278" x="2089150" y="5757863"/>
          <p14:tracePt t="79282" x="2097088" y="5757863"/>
          <p14:tracePt t="79286" x="2105025" y="5757863"/>
          <p14:tracePt t="79290" x="2112963" y="5765800"/>
          <p14:tracePt t="79327" x="2120900" y="5765800"/>
          <p14:tracePt t="79331" x="2112963" y="5765800"/>
          <p14:tracePt t="79344" x="2105025" y="5765800"/>
          <p14:tracePt t="79346" x="2097088" y="5765800"/>
          <p14:tracePt t="79351" x="2089150" y="5765800"/>
          <p14:tracePt t="79352" x="2081213" y="5765800"/>
          <p14:tracePt t="79354" x="2073275" y="5765800"/>
          <p14:tracePt t="79358" x="2065338" y="5765800"/>
          <p14:tracePt t="79360" x="2049463" y="5765800"/>
          <p14:tracePt t="79364" x="2041525" y="5765800"/>
          <p14:tracePt t="79368" x="2025650" y="5765800"/>
          <p14:tracePt t="79370" x="2017713" y="5765800"/>
          <p14:tracePt t="79372" x="2009775" y="5765800"/>
          <p14:tracePt t="79374" x="2001838" y="5765800"/>
          <p14:tracePt t="79378" x="1985963" y="5765800"/>
          <p14:tracePt t="79380" x="1978025" y="5765800"/>
          <p14:tracePt t="79381" x="1970088" y="5757863"/>
          <p14:tracePt t="79383" x="1962150" y="5757863"/>
          <p14:tracePt t="79385" x="1954213" y="5757863"/>
          <p14:tracePt t="79387" x="1946275" y="5757863"/>
          <p14:tracePt t="79389" x="1938338" y="5757863"/>
          <p14:tracePt t="79392" x="1930400" y="5757863"/>
          <p14:tracePt t="79393" x="1922463" y="5757863"/>
          <p14:tracePt t="79395" x="1912938" y="5749925"/>
          <p14:tracePt t="79397" x="1905000" y="5749925"/>
          <p14:tracePt t="79400" x="1897063" y="5749925"/>
          <p14:tracePt t="79401" x="1889125" y="5749925"/>
          <p14:tracePt t="79403" x="1881188" y="5749925"/>
          <p14:tracePt t="79405" x="1873250" y="5741988"/>
          <p14:tracePt t="79410" x="1865313" y="5741988"/>
          <p14:tracePt t="79412" x="1857375" y="5741988"/>
          <p14:tracePt t="79414" x="1849438" y="5741988"/>
          <p14:tracePt t="79418" x="1841500" y="5741988"/>
          <p14:tracePt t="79420" x="1833563" y="5741988"/>
          <p14:tracePt t="79422" x="1833563" y="5734050"/>
          <p14:tracePt t="79424" x="1825625" y="5734050"/>
          <p14:tracePt t="79426" x="1817688" y="5734050"/>
          <p14:tracePt t="79430" x="1809750" y="5734050"/>
          <p14:tracePt t="79436" x="1801813" y="5734050"/>
          <p14:tracePt t="79440" x="1793875" y="5734050"/>
          <p14:tracePt t="79446" x="1785938" y="5726113"/>
          <p14:tracePt t="79454" x="1778000" y="5726113"/>
          <p14:tracePt t="79531" x="1778000" y="5734050"/>
          <p14:tracePt t="79535" x="1785938" y="5734050"/>
          <p14:tracePt t="79541" x="1793875" y="5734050"/>
          <p14:tracePt t="79543" x="1793875" y="5726113"/>
          <p14:tracePt t="79547" x="1801813" y="5726113"/>
          <p14:tracePt t="79550" x="1809750" y="5726113"/>
          <p14:tracePt t="79553" x="1817688" y="5726113"/>
          <p14:tracePt t="79555" x="1825625" y="5726113"/>
          <p14:tracePt t="79559" x="1833563" y="5726113"/>
          <p14:tracePt t="79561" x="1841500" y="5734050"/>
          <p14:tracePt t="79563" x="1849438" y="5734050"/>
          <p14:tracePt t="79565" x="1857375" y="5734050"/>
          <p14:tracePt t="79567" x="1865313" y="5734050"/>
          <p14:tracePt t="79569" x="1873250" y="5734050"/>
          <p14:tracePt t="79571" x="1881188" y="5734050"/>
          <p14:tracePt t="79573" x="1889125" y="5734050"/>
          <p14:tracePt t="79575" x="1905000" y="5734050"/>
          <p14:tracePt t="79577" x="1912938" y="5734050"/>
          <p14:tracePt t="79579" x="1922463" y="5734050"/>
          <p14:tracePt t="79582" x="1938338" y="5734050"/>
          <p14:tracePt t="79584" x="1946275" y="5741988"/>
          <p14:tracePt t="79586" x="1954213" y="5741988"/>
          <p14:tracePt t="79588" x="1962150" y="5741988"/>
          <p14:tracePt t="79590" x="1970088" y="5741988"/>
          <p14:tracePt t="79592" x="1985963" y="5741988"/>
          <p14:tracePt t="79594" x="1993900" y="5749925"/>
          <p14:tracePt t="79596" x="2001838" y="5749925"/>
          <p14:tracePt t="79601" x="2017713" y="5749925"/>
          <p14:tracePt t="79603" x="2025650" y="5749925"/>
          <p14:tracePt t="79605" x="2033588" y="5757863"/>
          <p14:tracePt t="79607" x="2041525" y="5757863"/>
          <p14:tracePt t="79611" x="2049463" y="5757863"/>
          <p14:tracePt t="79613" x="2057400" y="5765800"/>
          <p14:tracePt t="79617" x="2065338" y="5765800"/>
          <p14:tracePt t="79623" x="2073275" y="5765800"/>
          <p14:tracePt t="79635" x="2081213" y="5765800"/>
          <p14:tracePt t="79645" x="2073275" y="5765800"/>
          <p14:tracePt t="79647" x="2073275" y="5773738"/>
          <p14:tracePt t="79658" x="2065338" y="5773738"/>
          <p14:tracePt t="79664" x="2057400" y="5773738"/>
          <p14:tracePt t="79667" x="2049463" y="5773738"/>
          <p14:tracePt t="79671" x="2041525" y="5773738"/>
          <p14:tracePt t="79673" x="2033588" y="5773738"/>
          <p14:tracePt t="79677" x="2025650" y="5773738"/>
          <p14:tracePt t="79679" x="2017713" y="5773738"/>
          <p14:tracePt t="79681" x="2009775" y="5773738"/>
          <p14:tracePt t="79683" x="2001838" y="5773738"/>
          <p14:tracePt t="79685" x="1993900" y="5773738"/>
          <p14:tracePt t="79687" x="1985963" y="5773738"/>
          <p14:tracePt t="79690" x="1970088" y="5773738"/>
          <p14:tracePt t="79691" x="1962150" y="5773738"/>
          <p14:tracePt t="79693" x="1954213" y="5773738"/>
          <p14:tracePt t="79695" x="1946275" y="5773738"/>
          <p14:tracePt t="79697" x="1938338" y="5773738"/>
          <p14:tracePt t="79701" x="1922463" y="5773738"/>
          <p14:tracePt t="79703" x="1912938" y="5773738"/>
          <p14:tracePt t="79705" x="1905000" y="5773738"/>
          <p14:tracePt t="79707" x="1897063" y="5773738"/>
          <p14:tracePt t="79709" x="1889125" y="5773738"/>
          <p14:tracePt t="79711" x="1881188" y="5773738"/>
          <p14:tracePt t="79713" x="1873250" y="5773738"/>
          <p14:tracePt t="79715" x="1865313" y="5773738"/>
          <p14:tracePt t="79718" x="1849438" y="5773738"/>
          <p14:tracePt t="79720" x="1841500" y="5773738"/>
          <p14:tracePt t="79722" x="1833563" y="5765800"/>
          <p14:tracePt t="79724" x="1825625" y="5765800"/>
          <p14:tracePt t="79726" x="1817688" y="5765800"/>
          <p14:tracePt t="79728" x="1809750" y="5765800"/>
          <p14:tracePt t="79730" x="1801813" y="5765800"/>
          <p14:tracePt t="79732" x="1793875" y="5765800"/>
          <p14:tracePt t="79737" x="1770063" y="5765800"/>
          <p14:tracePt t="79739" x="1762125" y="5765800"/>
          <p14:tracePt t="79741" x="1754188" y="5765800"/>
          <p14:tracePt t="79743" x="1746250" y="5765800"/>
          <p14:tracePt t="79745" x="1738313" y="5757863"/>
          <p14:tracePt t="79747" x="1730375" y="5757863"/>
          <p14:tracePt t="79753" x="1714500" y="5757863"/>
          <p14:tracePt t="79756" x="1706563" y="5757863"/>
          <p14:tracePt t="79758" x="1698625" y="5757863"/>
          <p14:tracePt t="79762" x="1690688" y="5757863"/>
          <p14:tracePt t="79768" x="1682750" y="5757863"/>
          <p14:tracePt t="79775" x="1674813" y="5757863"/>
          <p14:tracePt t="79777" x="1674813" y="5749925"/>
          <p14:tracePt t="79816" x="1682750" y="5749925"/>
          <p14:tracePt t="79824" x="1690688" y="5749925"/>
          <p14:tracePt t="79828" x="1698625" y="5749925"/>
          <p14:tracePt t="79832" x="1706563" y="5749925"/>
          <p14:tracePt t="79834" x="1714500" y="5749925"/>
          <p14:tracePt t="79836" x="1722438" y="5749925"/>
          <p14:tracePt t="79838" x="1722438" y="5741988"/>
          <p14:tracePt t="79840" x="1730375" y="5741988"/>
          <p14:tracePt t="79842" x="1738313" y="5741988"/>
          <p14:tracePt t="79844" x="1746250" y="5741988"/>
          <p14:tracePt t="79846" x="1754188" y="5741988"/>
          <p14:tracePt t="79848" x="1762125" y="5741988"/>
          <p14:tracePt t="79851" x="1770063" y="5741988"/>
          <p14:tracePt t="79852" x="1778000" y="5741988"/>
          <p14:tracePt t="79854" x="1785938" y="5741988"/>
          <p14:tracePt t="79856" x="1793875" y="5741988"/>
          <p14:tracePt t="79858" x="1801813" y="5741988"/>
          <p14:tracePt t="79860" x="1809750" y="5741988"/>
          <p14:tracePt t="79862" x="1817688" y="5741988"/>
          <p14:tracePt t="79864" x="1825625" y="5741988"/>
          <p14:tracePt t="79868" x="1841500" y="5741988"/>
          <p14:tracePt t="79871" x="1857375" y="5741988"/>
          <p14:tracePt t="79873" x="1865313" y="5741988"/>
          <p14:tracePt t="79875" x="1873250" y="5741988"/>
          <p14:tracePt t="79877" x="1881188" y="5741988"/>
          <p14:tracePt t="79879" x="1889125" y="5741988"/>
          <p14:tracePt t="79881" x="1897063" y="5741988"/>
          <p14:tracePt t="79883" x="1905000" y="5741988"/>
          <p14:tracePt t="79885" x="1912938" y="5741988"/>
          <p14:tracePt t="79887" x="1922463" y="5741988"/>
          <p14:tracePt t="79889" x="1930400" y="5741988"/>
          <p14:tracePt t="79891" x="1938338" y="5741988"/>
          <p14:tracePt t="79895" x="1946275" y="5741988"/>
          <p14:tracePt t="79897" x="1954213" y="5741988"/>
          <p14:tracePt t="79901" x="1962150" y="5741988"/>
          <p14:tracePt t="79903" x="1962150" y="5749925"/>
          <p14:tracePt t="79905" x="1970088" y="5749925"/>
          <p14:tracePt t="79910" x="1978025" y="5749925"/>
          <p14:tracePt t="79913" x="1985963" y="5749925"/>
          <p14:tracePt t="79919" x="1993900" y="5749925"/>
          <p14:tracePt t="79977" x="1978025" y="5749925"/>
          <p14:tracePt t="79981" x="1970088" y="5749925"/>
          <p14:tracePt t="79984" x="1954213" y="5749925"/>
          <p14:tracePt t="79987" x="1938338" y="5749925"/>
          <p14:tracePt t="79989" x="1930400" y="5749925"/>
          <p14:tracePt t="79991" x="1922463" y="5749925"/>
          <p14:tracePt t="79993" x="1912938" y="5749925"/>
          <p14:tracePt t="79995" x="1905000" y="5749925"/>
          <p14:tracePt t="79997" x="1897063" y="5749925"/>
          <p14:tracePt t="80001" x="1889125" y="5749925"/>
          <p14:tracePt t="80003" x="1881188" y="5749925"/>
          <p14:tracePt t="80005" x="1873250" y="5749925"/>
          <p14:tracePt t="80007" x="1865313" y="5749925"/>
          <p14:tracePt t="80009" x="1857375" y="5749925"/>
          <p14:tracePt t="80011" x="1849438" y="5749925"/>
          <p14:tracePt t="80013" x="1841500" y="5749925"/>
          <p14:tracePt t="80015" x="1833563" y="5749925"/>
          <p14:tracePt t="80020" x="1817688" y="5749925"/>
          <p14:tracePt t="80023" x="1809750" y="5749925"/>
          <p14:tracePt t="80025" x="1801813" y="5749925"/>
          <p14:tracePt t="80027" x="1793875" y="5749925"/>
          <p14:tracePt t="80031" x="1785938" y="5749925"/>
          <p14:tracePt t="80034" x="1778000" y="5749925"/>
          <p14:tracePt t="80037" x="1785938" y="5749925"/>
          <p14:tracePt t="80039" x="1778000" y="5749925"/>
          <p14:tracePt t="80089" x="1785938" y="5749925"/>
          <p14:tracePt t="80092" x="1785938" y="5741988"/>
          <p14:tracePt t="80096" x="1793875" y="5741988"/>
          <p14:tracePt t="80098" x="1801813" y="5741988"/>
          <p14:tracePt t="80102" x="1809750" y="5734050"/>
          <p14:tracePt t="80104" x="1817688" y="5734050"/>
          <p14:tracePt t="80106" x="1825625" y="5734050"/>
          <p14:tracePt t="80110" x="1833563" y="5734050"/>
          <p14:tracePt t="80112" x="1841500" y="5734050"/>
          <p14:tracePt t="80114" x="1849438" y="5734050"/>
          <p14:tracePt t="80117" x="1857375" y="5734050"/>
          <p14:tracePt t="80120" x="1873250" y="5734050"/>
          <p14:tracePt t="80124" x="1881188" y="5734050"/>
          <p14:tracePt t="80126" x="1889125" y="5734050"/>
          <p14:tracePt t="80128" x="1897063" y="5734050"/>
          <p14:tracePt t="80130" x="1905000" y="5734050"/>
          <p14:tracePt t="80134" x="1912938" y="5734050"/>
          <p14:tracePt t="80136" x="1922463" y="5734050"/>
          <p14:tracePt t="80138" x="1930400" y="5734050"/>
          <p14:tracePt t="80142" x="1938338" y="5734050"/>
          <p14:tracePt t="80144" x="1946275" y="5734050"/>
          <p14:tracePt t="80148" x="1954213" y="5734050"/>
          <p14:tracePt t="80151" x="1962150" y="5734050"/>
          <p14:tracePt t="80154" x="1970088" y="5741988"/>
          <p14:tracePt t="80158" x="1978025" y="5741988"/>
          <p14:tracePt t="80162" x="1985963" y="5741988"/>
          <p14:tracePt t="80170" x="1993900" y="5741988"/>
          <p14:tracePt t="80228" x="1985963" y="5741988"/>
          <p14:tracePt t="80230" x="1985963" y="5749925"/>
          <p14:tracePt t="80233" x="1978025" y="5749925"/>
          <p14:tracePt t="80237" x="1970088" y="5749925"/>
          <p14:tracePt t="80242" x="1962150" y="5749925"/>
          <p14:tracePt t="80250" x="1954213" y="5749925"/>
          <p14:tracePt t="81533" x="1954213" y="5757863"/>
          <p14:tracePt t="81538" x="1954213" y="5765800"/>
          <p14:tracePt t="81544" x="1954213" y="5773738"/>
          <p14:tracePt t="81553" x="1954213" y="5781675"/>
          <p14:tracePt t="81558" x="1954213" y="5789613"/>
          <p14:tracePt t="81560" x="1962150" y="5789613"/>
          <p14:tracePt t="81562" x="1962150" y="5797550"/>
          <p14:tracePt t="81569" x="1962150" y="5805488"/>
          <p14:tracePt t="81572" x="1962150" y="5813425"/>
          <p14:tracePt t="81576" x="1962150" y="5821363"/>
          <p14:tracePt t="81578" x="1970088" y="5821363"/>
          <p14:tracePt t="81580" x="1970088" y="5829300"/>
          <p14:tracePt t="81584" x="1970088" y="5837238"/>
          <p14:tracePt t="81588" x="1978025" y="5845175"/>
          <p14:tracePt t="81590" x="1978025" y="5853113"/>
          <p14:tracePt t="81594" x="1985963" y="5861050"/>
          <p14:tracePt t="81598" x="1993900" y="5868988"/>
          <p14:tracePt t="81601" x="1993900" y="5876925"/>
          <p14:tracePt t="81604" x="2001838" y="5884863"/>
          <p14:tracePt t="81606" x="2001838" y="5892800"/>
          <p14:tracePt t="81608" x="2009775" y="5892800"/>
          <p14:tracePt t="81610" x="2017713" y="5900738"/>
          <p14:tracePt t="81612" x="2017713" y="5908675"/>
          <p14:tracePt t="81614" x="2025650" y="5908675"/>
          <p14:tracePt t="81618" x="2033588" y="5916613"/>
          <p14:tracePt t="81621" x="2033588" y="5924550"/>
          <p14:tracePt t="81622" x="2041525" y="5924550"/>
          <p14:tracePt t="81624" x="2041525" y="5932488"/>
          <p14:tracePt t="81626" x="2049463" y="5932488"/>
          <p14:tracePt t="81628" x="2049463" y="5940425"/>
          <p14:tracePt t="81630" x="2057400" y="5940425"/>
          <p14:tracePt t="81632" x="2057400" y="5948363"/>
          <p14:tracePt t="81635" x="2065338" y="5948363"/>
          <p14:tracePt t="81638" x="2073275" y="5956300"/>
          <p14:tracePt t="81640" x="2081213" y="5956300"/>
          <p14:tracePt t="81644" x="2089150" y="5964238"/>
          <p14:tracePt t="81650" x="2097088" y="5964238"/>
          <p14:tracePt t="81653" x="2097088" y="5972175"/>
          <p14:tracePt t="81655" x="2105025" y="5972175"/>
          <p14:tracePt t="81660" x="2112963" y="5972175"/>
          <p14:tracePt t="81662" x="2112963" y="5980113"/>
          <p14:tracePt t="81673" x="2120900" y="5980113"/>
          <p14:tracePt t="81702" x="2120900" y="5988050"/>
          <p14:tracePt t="81722" x="2128838" y="5988050"/>
          <p14:tracePt t="81728" x="2128838" y="5995988"/>
          <p14:tracePt t="81735" x="2136775" y="5995988"/>
          <p14:tracePt t="81740" x="2136775" y="6005513"/>
          <p14:tracePt t="81742" x="2144713" y="6005513"/>
          <p14:tracePt t="81748" x="2144713" y="6013450"/>
          <p14:tracePt t="81751" x="2152650" y="6013450"/>
          <p14:tracePt t="81758" x="2160588" y="6021388"/>
          <p14:tracePt t="81769" x="2168525" y="6029325"/>
          <p14:tracePt t="81774" x="2168525" y="6037263"/>
          <p14:tracePt t="81782" x="2176463" y="6037263"/>
          <p14:tracePt t="81790" x="2176463" y="6045200"/>
          <p14:tracePt t="81890" x="2184400" y="6045200"/>
          <p14:tracePt t="81902" x="2192338" y="6045200"/>
          <p14:tracePt t="81910" x="2200275" y="6045200"/>
          <p14:tracePt t="81918" x="2208213" y="6045200"/>
          <p14:tracePt t="81924" x="2216150" y="6045200"/>
          <p14:tracePt t="81930" x="2224088" y="6045200"/>
          <p14:tracePt t="81934" x="2232025" y="6045200"/>
          <p14:tracePt t="81940" x="2239963" y="6045200"/>
          <p14:tracePt t="81944" x="2247900" y="6045200"/>
          <p14:tracePt t="81946" x="2247900" y="6037263"/>
          <p14:tracePt t="81953" x="2255838" y="6037263"/>
          <p14:tracePt t="81958" x="2265363" y="6037263"/>
          <p14:tracePt t="82104" x="2255838" y="6037263"/>
          <p14:tracePt t="82108" x="2247900" y="6037263"/>
          <p14:tracePt t="82112" x="2232025" y="6037263"/>
          <p14:tracePt t="82114" x="2224088" y="6037263"/>
          <p14:tracePt t="82117" x="2216150" y="6037263"/>
          <p14:tracePt t="82120" x="2208213" y="6045200"/>
          <p14:tracePt t="82122" x="2200275" y="6045200"/>
          <p14:tracePt t="82126" x="2192338" y="6045200"/>
          <p14:tracePt t="82128" x="2184400" y="6045200"/>
          <p14:tracePt t="82130" x="2176463" y="6045200"/>
          <p14:tracePt t="82134" x="2168525" y="6045200"/>
          <p14:tracePt t="82136" x="2160588" y="6045200"/>
          <p14:tracePt t="82140" x="2152650" y="6045200"/>
          <p14:tracePt t="82143" x="2144713" y="6053138"/>
          <p14:tracePt t="82144" x="2136775" y="6053138"/>
          <p14:tracePt t="82146" x="2128838" y="6053138"/>
          <p14:tracePt t="82151" x="2120900" y="6053138"/>
          <p14:tracePt t="82153" x="2112963" y="6053138"/>
          <p14:tracePt t="82154" x="2105025" y="6053138"/>
          <p14:tracePt t="82156" x="2105025" y="6061075"/>
          <p14:tracePt t="82158" x="2097088" y="6061075"/>
          <p14:tracePt t="82168" x="2089150" y="6061075"/>
          <p14:tracePt t="82172" x="2081213" y="6061075"/>
          <p14:tracePt t="82180" x="2073275" y="6069013"/>
          <p14:tracePt t="82314" x="2081213" y="6069013"/>
          <p14:tracePt t="82318" x="2081213" y="6061075"/>
          <p14:tracePt t="82328" x="2089150" y="6061075"/>
          <p14:tracePt t="82338" x="2097088" y="6061075"/>
          <p14:tracePt t="82344" x="2097088" y="6053138"/>
          <p14:tracePt t="82348" x="2105025" y="6053138"/>
          <p14:tracePt t="82436" x="2097088" y="6053138"/>
          <p14:tracePt t="82441" x="2089150" y="6061075"/>
          <p14:tracePt t="82444" x="2081213" y="6061075"/>
          <p14:tracePt t="82446" x="2081213" y="6069013"/>
          <p14:tracePt t="82450" x="2073275" y="6069013"/>
          <p14:tracePt t="82456" x="2065338" y="6076950"/>
          <p14:tracePt t="82462" x="2057400" y="6076950"/>
          <p14:tracePt t="82464" x="2057400" y="6084888"/>
          <p14:tracePt t="82470" x="2049463" y="6092825"/>
          <p14:tracePt t="82478" x="2049463" y="6100763"/>
          <p14:tracePt t="82484" x="2041525" y="6100763"/>
          <p14:tracePt t="82486" x="2041525" y="6108700"/>
          <p14:tracePt t="82494" x="2041525" y="6116638"/>
          <p14:tracePt t="82504" x="2041525" y="6124575"/>
          <p14:tracePt t="82510" x="2041525" y="6132513"/>
          <p14:tracePt t="82512" x="2049463" y="6132513"/>
          <p14:tracePt t="82518" x="2049463" y="6140450"/>
          <p14:tracePt t="82522" x="2049463" y="6148388"/>
          <p14:tracePt t="82524" x="2057400" y="6148388"/>
          <p14:tracePt t="82526" x="2057400" y="6156325"/>
          <p14:tracePt t="82530" x="2057400" y="6164263"/>
          <p14:tracePt t="82532" x="2065338" y="6164263"/>
          <p14:tracePt t="82537" x="2065338" y="6172200"/>
          <p14:tracePt t="82538" x="2073275" y="6180138"/>
          <p14:tracePt t="82542" x="2081213" y="6188075"/>
          <p14:tracePt t="82546" x="2089150" y="6196013"/>
          <p14:tracePt t="82551" x="2097088" y="6203950"/>
          <p14:tracePt t="82554" x="2105025" y="6211888"/>
          <p14:tracePt t="82556" x="2112963" y="6211888"/>
          <p14:tracePt t="82558" x="2112963" y="6219825"/>
          <p14:tracePt t="82560" x="2120900" y="6219825"/>
          <p14:tracePt t="82562" x="2128838" y="6227763"/>
          <p14:tracePt t="82564" x="2136775" y="6235700"/>
          <p14:tracePt t="82568" x="2152650" y="6243638"/>
          <p14:tracePt t="82572" x="2168525" y="6251575"/>
          <p14:tracePt t="82574" x="2176463" y="6259513"/>
          <p14:tracePt t="82576" x="2184400" y="6259513"/>
          <p14:tracePt t="82578" x="2192338" y="6267450"/>
          <p14:tracePt t="82580" x="2208213" y="6275388"/>
          <p14:tracePt t="82582" x="2216150" y="6283325"/>
          <p14:tracePt t="82585" x="2224088" y="6283325"/>
          <p14:tracePt t="82586" x="2239963" y="6291263"/>
          <p14:tracePt t="82590" x="2265363" y="6307138"/>
          <p14:tracePt t="82592" x="2273300" y="6307138"/>
          <p14:tracePt t="82594" x="2289175" y="6315075"/>
          <p14:tracePt t="82596" x="2305050" y="6323013"/>
          <p14:tracePt t="82598" x="2312988" y="6330950"/>
          <p14:tracePt t="82600" x="2328863" y="6338888"/>
          <p14:tracePt t="82602" x="2344738" y="6348413"/>
          <p14:tracePt t="82606" x="2368550" y="6356350"/>
          <p14:tracePt t="82608" x="2384425" y="6364288"/>
          <p14:tracePt t="82612" x="2416175" y="6372225"/>
          <p14:tracePt t="82614" x="2432050" y="6380163"/>
          <p14:tracePt t="82616" x="2447925" y="6388100"/>
          <p14:tracePt t="82618" x="2463800" y="6396038"/>
          <p14:tracePt t="82620" x="2479675" y="6403975"/>
          <p14:tracePt t="82624" x="2511425" y="6411913"/>
          <p14:tracePt t="82628" x="2535238" y="6419850"/>
          <p14:tracePt t="82628" x="2551113" y="6427788"/>
          <p14:tracePt t="82630" x="2566988" y="6435725"/>
          <p14:tracePt t="82632" x="2582863" y="6435725"/>
          <p14:tracePt t="82635" x="2598738" y="6443663"/>
          <p14:tracePt t="82636" x="2616200" y="6451600"/>
          <p14:tracePt t="82640" x="2640013" y="6459538"/>
          <p14:tracePt t="82645" x="2687638" y="6475413"/>
          <p14:tracePt t="82646" x="2711450" y="6483350"/>
          <p14:tracePt t="82648" x="2727325" y="6491288"/>
          <p14:tracePt t="82650" x="2751138" y="6499225"/>
          <p14:tracePt t="82652" x="2767013" y="6499225"/>
          <p14:tracePt t="82656" x="2798763" y="6515100"/>
          <p14:tracePt t="82658" x="2822575" y="6515100"/>
          <p14:tracePt t="82660" x="2838450" y="6523038"/>
          <p14:tracePt t="82662" x="2862263" y="6530975"/>
          <p14:tracePt t="82664" x="2878138" y="6530975"/>
          <p14:tracePt t="82668" x="2917825" y="6546850"/>
          <p14:tracePt t="82671" x="2941638" y="6554788"/>
          <p14:tracePt t="82676" x="2998788" y="6562725"/>
          <p14:tracePt t="82678" x="3014663" y="6570663"/>
          <p14:tracePt t="82680" x="3038475" y="6570663"/>
          <p14:tracePt t="82682" x="3054350" y="6578600"/>
          <p14:tracePt t="82684" x="3070225" y="6586538"/>
          <p14:tracePt t="82686" x="3094038" y="6586538"/>
          <p14:tracePt t="82690" x="3133725" y="6594475"/>
          <p14:tracePt t="82692" x="3149600" y="6594475"/>
          <p14:tracePt t="82694" x="3165475" y="6602413"/>
          <p14:tracePt t="82696" x="3181350" y="6602413"/>
          <p14:tracePt t="82698" x="3205163" y="6610350"/>
          <p14:tracePt t="82701" x="3221038" y="6610350"/>
          <p14:tracePt t="82702" x="3236913" y="6618288"/>
          <p14:tracePt t="82705" x="3252788" y="6618288"/>
          <p14:tracePt t="82708" x="3292475" y="6626225"/>
          <p14:tracePt t="82710" x="3317875" y="6634163"/>
          <p14:tracePt t="82712" x="3325813" y="6634163"/>
          <p14:tracePt t="82714" x="3349625" y="6634163"/>
          <p14:tracePt t="82718" x="3381375" y="6642100"/>
          <p14:tracePt t="82724" x="3436938" y="6650038"/>
          <p14:tracePt t="82726" x="3460750" y="6650038"/>
          <p14:tracePt t="82728" x="3476625" y="6657975"/>
          <p14:tracePt t="82730" x="3500438" y="6657975"/>
          <p14:tracePt t="82732" x="3516313" y="6657975"/>
          <p14:tracePt t="82735" x="3532188" y="6657975"/>
          <p14:tracePt t="82740" x="3595688" y="6665913"/>
          <p14:tracePt t="82742" x="3611563" y="6665913"/>
          <p14:tracePt t="82744" x="3635375" y="6665913"/>
          <p14:tracePt t="82746" x="3651250" y="6665913"/>
          <p14:tracePt t="82748" x="3676650" y="6673850"/>
          <p14:tracePt t="82751" x="3692525" y="6673850"/>
          <p14:tracePt t="82756" x="3748088" y="6673850"/>
          <p14:tracePt t="82758" x="3771900" y="6681788"/>
          <p14:tracePt t="82760" x="3787775" y="6681788"/>
          <p14:tracePt t="82762" x="3803650" y="6681788"/>
          <p14:tracePt t="82764" x="3827463" y="6681788"/>
          <p14:tracePt t="82768" x="3859213" y="6681788"/>
          <p14:tracePt t="82770" x="3883025" y="6691313"/>
          <p14:tracePt t="82772" x="3898900" y="6691313"/>
          <p14:tracePt t="82774" x="3914775" y="6691313"/>
          <p14:tracePt t="82776" x="3938588" y="6691313"/>
          <p14:tracePt t="82778" x="3954463" y="6691313"/>
          <p14:tracePt t="82780" x="3970338" y="6691313"/>
          <p14:tracePt t="82782" x="3986213" y="6691313"/>
          <p14:tracePt t="82785" x="4002088" y="6699250"/>
          <p14:tracePt t="82788" x="4043363" y="6699250"/>
          <p14:tracePt t="82790" x="4059238" y="6699250"/>
          <p14:tracePt t="82792" x="4075113" y="6699250"/>
          <p14:tracePt t="82794" x="4090988" y="6699250"/>
          <p14:tracePt t="82796" x="4106863" y="6699250"/>
          <p14:tracePt t="82798" x="4122738" y="6699250"/>
          <p14:tracePt t="82800" x="4138613" y="6707188"/>
          <p14:tracePt t="82803" x="4154488" y="6707188"/>
          <p14:tracePt t="82804" x="4178300" y="6707188"/>
          <p14:tracePt t="82806" x="4194175" y="6707188"/>
          <p14:tracePt t="82808" x="4210050" y="6707188"/>
          <p14:tracePt t="82810" x="4233863" y="6707188"/>
          <p14:tracePt t="82812" x="4241800" y="6707188"/>
          <p14:tracePt t="82814" x="4265613" y="6707188"/>
          <p14:tracePt t="82818" x="4281488" y="6707188"/>
          <p14:tracePt t="82820" x="4321175" y="6699250"/>
          <p14:tracePt t="82822" x="4337050" y="6699250"/>
          <p14:tracePt t="82824" x="4352925" y="6699250"/>
          <p14:tracePt t="82826" x="4370388" y="6699250"/>
          <p14:tracePt t="82828" x="4386263" y="6699250"/>
          <p14:tracePt t="82830" x="4410075" y="6707188"/>
          <p14:tracePt t="82832" x="4425950" y="6707188"/>
          <p14:tracePt t="82834" x="4441825" y="6707188"/>
          <p14:tracePt t="82836" x="4457700" y="6707188"/>
          <p14:tracePt t="82838" x="4473575" y="6707188"/>
          <p14:tracePt t="82840" x="4489450" y="6707188"/>
          <p14:tracePt t="82842" x="4505325" y="6707188"/>
          <p14:tracePt t="82844" x="4529138" y="6707188"/>
          <p14:tracePt t="82846" x="4545013" y="6707188"/>
          <p14:tracePt t="82848" x="4560888" y="6707188"/>
          <p14:tracePt t="82851" x="4576763" y="6707188"/>
          <p14:tracePt t="82853" x="4592638" y="6707188"/>
          <p14:tracePt t="82854" x="4608513" y="6707188"/>
          <p14:tracePt t="82856" x="4624388" y="6707188"/>
          <p14:tracePt t="82858" x="4640263" y="6707188"/>
          <p14:tracePt t="82860" x="4656138" y="6707188"/>
          <p14:tracePt t="82862" x="4672013" y="6707188"/>
          <p14:tracePt t="82864" x="4687888" y="6707188"/>
          <p14:tracePt t="82867" x="4705350" y="6707188"/>
          <p14:tracePt t="82868" x="4721225" y="6699250"/>
          <p14:tracePt t="82870" x="4745038" y="6699250"/>
          <p14:tracePt t="82872" x="4752975" y="6707188"/>
          <p14:tracePt t="82874" x="4768850" y="6707188"/>
          <p14:tracePt t="82876" x="4784725" y="6707188"/>
          <p14:tracePt t="82878" x="4800600" y="6707188"/>
          <p14:tracePt t="82880" x="4816475" y="6707188"/>
          <p14:tracePt t="82882" x="4832350" y="6707188"/>
          <p14:tracePt t="82884" x="4848225" y="6707188"/>
          <p14:tracePt t="82886" x="4872038" y="6707188"/>
          <p14:tracePt t="82888" x="4887913" y="6707188"/>
          <p14:tracePt t="82890" x="4903788" y="6707188"/>
          <p14:tracePt t="82892" x="4919663" y="6707188"/>
          <p14:tracePt t="82894" x="4935538" y="6707188"/>
          <p14:tracePt t="82896" x="4951413" y="6699250"/>
          <p14:tracePt t="82898" x="4967288" y="6699250"/>
          <p14:tracePt t="82900" x="4983163" y="6699250"/>
          <p14:tracePt t="82903" x="4999038" y="6699250"/>
          <p14:tracePt t="82904" x="5014913" y="6699250"/>
          <p14:tracePt t="82906" x="5030788" y="6699250"/>
          <p14:tracePt t="82909" x="5046663" y="6699250"/>
          <p14:tracePt t="82910" x="5064125" y="6691313"/>
          <p14:tracePt t="82912" x="5080000" y="6691313"/>
          <p14:tracePt t="82914" x="5095875" y="6691313"/>
          <p14:tracePt t="82918" x="5135563" y="6691313"/>
          <p14:tracePt t="82920" x="5151438" y="6691313"/>
          <p14:tracePt t="82922" x="5167313" y="6691313"/>
          <p14:tracePt t="82925" x="5183188" y="6691313"/>
          <p14:tracePt t="82926" x="5207000" y="6691313"/>
          <p14:tracePt t="82928" x="5222875" y="6691313"/>
          <p14:tracePt t="82930" x="5246688" y="6691313"/>
          <p14:tracePt t="82932" x="5254625" y="6691313"/>
          <p14:tracePt t="82934" x="5278438" y="6691313"/>
          <p14:tracePt t="82936" x="5294313" y="6691313"/>
          <p14:tracePt t="82938" x="5310188" y="6691313"/>
          <p14:tracePt t="82940" x="5326063" y="6691313"/>
          <p14:tracePt t="82942" x="5341938" y="6691313"/>
          <p14:tracePt t="82944" x="5365750" y="6691313"/>
          <p14:tracePt t="82954" x="5454650" y="6681788"/>
          <p14:tracePt t="82956" x="5470525" y="6681788"/>
          <p14:tracePt t="82958" x="5486400" y="6681788"/>
          <p14:tracePt t="82960" x="5502275" y="6681788"/>
          <p14:tracePt t="82962" x="5518150" y="6681788"/>
          <p14:tracePt t="82964" x="5534025" y="6681788"/>
          <p14:tracePt t="82967" x="5549900" y="6681788"/>
          <p14:tracePt t="82971" x="5589588" y="6681788"/>
          <p14:tracePt t="82972" x="5597525" y="6681788"/>
          <p14:tracePt t="82974" x="5613400" y="6681788"/>
          <p14:tracePt t="82976" x="5629275" y="6681788"/>
          <p14:tracePt t="82978" x="5645150" y="6681788"/>
          <p14:tracePt t="82980" x="5653088" y="6681788"/>
          <p14:tracePt t="82982" x="5668963" y="6681788"/>
          <p14:tracePt t="82984" x="5684838" y="6681788"/>
          <p14:tracePt t="82988" x="5708650" y="6673850"/>
          <p14:tracePt t="82990" x="5724525" y="6673850"/>
          <p14:tracePt t="82992" x="5740400" y="6673850"/>
          <p14:tracePt t="82994" x="5749925" y="6673850"/>
          <p14:tracePt t="82996" x="5757863" y="6673850"/>
          <p14:tracePt t="82998" x="5773738" y="6673850"/>
          <p14:tracePt t="83000" x="5781675" y="6665913"/>
          <p14:tracePt t="83004" x="5797550" y="6665913"/>
          <p14:tracePt t="83006" x="5813425" y="6665913"/>
          <p14:tracePt t="83008" x="5821363" y="6665913"/>
          <p14:tracePt t="83010" x="5829300" y="6657975"/>
          <p14:tracePt t="83012" x="5837238" y="6657975"/>
          <p14:tracePt t="83014" x="5845175" y="6657975"/>
          <p14:tracePt t="83018" x="5861050" y="6650038"/>
          <p14:tracePt t="83022" x="5868988" y="6650038"/>
          <p14:tracePt t="83024" x="5876925" y="6642100"/>
          <p14:tracePt t="83028" x="5884863" y="6642100"/>
          <p14:tracePt t="83030" x="5892800" y="6634163"/>
          <p14:tracePt t="83034" x="5900738" y="6634163"/>
          <p14:tracePt t="83037" x="5900738" y="6626225"/>
          <p14:tracePt t="83040" x="5908675" y="6618288"/>
          <p14:tracePt t="83044" x="5916613" y="6610350"/>
          <p14:tracePt t="83048" x="5916613" y="6602413"/>
          <p14:tracePt t="83051" x="5924550" y="6594475"/>
          <p14:tracePt t="83055" x="5924550" y="6586538"/>
          <p14:tracePt t="83058" x="5932488" y="6578600"/>
          <p14:tracePt t="83062" x="5932488" y="6570663"/>
          <p14:tracePt t="83064" x="5932488" y="6562725"/>
          <p14:tracePt t="83069" x="5932488" y="6554788"/>
          <p14:tracePt t="83072" x="5932488" y="6546850"/>
          <p14:tracePt t="83074" x="5932488" y="6538913"/>
          <p14:tracePt t="83078" x="5932488" y="6530975"/>
          <p14:tracePt t="83083" x="5932488" y="6523038"/>
          <p14:tracePt t="83085" x="5932488" y="6515100"/>
          <p14:tracePt t="83087" x="5932488" y="6507163"/>
          <p14:tracePt t="83090" x="5932488" y="6499225"/>
          <p14:tracePt t="83092" x="5932488" y="6491288"/>
          <p14:tracePt t="83096" x="5924550" y="6483350"/>
          <p14:tracePt t="83098" x="5924550" y="6475413"/>
          <p14:tracePt t="83100" x="5924550" y="6467475"/>
          <p14:tracePt t="83102" x="5916613" y="6459538"/>
          <p14:tracePt t="83106" x="5916613" y="6451600"/>
          <p14:tracePt t="83108" x="5908675" y="6443663"/>
          <p14:tracePt t="83110" x="5908675" y="6435725"/>
          <p14:tracePt t="83114" x="5908675" y="6427788"/>
          <p14:tracePt t="83118" x="5900738" y="6419850"/>
          <p14:tracePt t="83122" x="5892800" y="6411913"/>
          <p14:tracePt t="83129" x="5884863" y="6403975"/>
          <p14:tracePt t="83132" x="5876925" y="6396038"/>
          <p14:tracePt t="83138" x="5868988" y="6388100"/>
          <p14:tracePt t="83142" x="5861050" y="6380163"/>
          <p14:tracePt t="83146" x="5853113" y="6372225"/>
          <p14:tracePt t="83148" x="5845175" y="6372225"/>
          <p14:tracePt t="83153" x="5837238" y="6364288"/>
          <p14:tracePt t="83156" x="5829300" y="6364288"/>
          <p14:tracePt t="83158" x="5821363" y="6356350"/>
          <p14:tracePt t="83162" x="5813425" y="6356350"/>
          <p14:tracePt t="83164" x="5805488" y="6348413"/>
          <p14:tracePt t="83168" x="5789613" y="6348413"/>
          <p14:tracePt t="83170" x="5781675" y="6338888"/>
          <p14:tracePt t="83174" x="5773738" y="6338888"/>
          <p14:tracePt t="83176" x="5765800" y="6338888"/>
          <p14:tracePt t="83178" x="5749925" y="6330950"/>
          <p14:tracePt t="83180" x="5740400" y="6330950"/>
          <p14:tracePt t="83182" x="5732463" y="6330950"/>
          <p14:tracePt t="83184" x="5724525" y="6323013"/>
          <p14:tracePt t="83187" x="5708650" y="6323013"/>
          <p14:tracePt t="83191" x="5684838" y="6323013"/>
          <p14:tracePt t="83192" x="5676900" y="6315075"/>
          <p14:tracePt t="83194" x="5668963" y="6315075"/>
          <p14:tracePt t="83196" x="5653088" y="6315075"/>
          <p14:tracePt t="83198" x="5637213" y="6315075"/>
          <p14:tracePt t="83200" x="5629275" y="6315075"/>
          <p14:tracePt t="83204" x="5605463" y="6307138"/>
          <p14:tracePt t="83206" x="5589588" y="6307138"/>
          <p14:tracePt t="83208" x="5573713" y="6299200"/>
          <p14:tracePt t="83210" x="5557838" y="6299200"/>
          <p14:tracePt t="83212" x="5549900" y="6299200"/>
          <p14:tracePt t="83214" x="5534025" y="6291263"/>
          <p14:tracePt t="83217" x="5518150" y="6291263"/>
          <p14:tracePt t="83218" x="5502275" y="6291263"/>
          <p14:tracePt t="83223" x="5470525" y="6291263"/>
          <p14:tracePt t="83224" x="5454650" y="6283325"/>
          <p14:tracePt t="83226" x="5438775" y="6283325"/>
          <p14:tracePt t="83228" x="5422900" y="6283325"/>
          <p14:tracePt t="83230" x="5407025" y="6283325"/>
          <p14:tracePt t="83232" x="5389563" y="6283325"/>
          <p14:tracePt t="83235" x="5373688" y="6283325"/>
          <p14:tracePt t="83239" x="5341938" y="6275388"/>
          <p14:tracePt t="83240" x="5326063" y="6275388"/>
          <p14:tracePt t="83242" x="5310188" y="6275388"/>
          <p14:tracePt t="83244" x="5294313" y="6275388"/>
          <p14:tracePt t="83246" x="5278438" y="6275388"/>
          <p14:tracePt t="83248" x="5262563" y="6275388"/>
          <p14:tracePt t="83250" x="5238750" y="6275388"/>
          <p14:tracePt t="83255" x="5207000" y="6267450"/>
          <p14:tracePt t="83256" x="5191125" y="6267450"/>
          <p14:tracePt t="83258" x="5175250" y="6267450"/>
          <p14:tracePt t="83260" x="5167313" y="6267450"/>
          <p14:tracePt t="83262" x="5151438" y="6267450"/>
          <p14:tracePt t="83264" x="5135563" y="6267450"/>
          <p14:tracePt t="83269" x="5103813" y="6267450"/>
          <p14:tracePt t="83270" x="5087938" y="6267450"/>
          <p14:tracePt t="83272" x="5072063" y="6267450"/>
          <p14:tracePt t="83274" x="5064125" y="6267450"/>
          <p14:tracePt t="83276" x="5046663" y="6267450"/>
          <p14:tracePt t="83278" x="5038725" y="6267450"/>
          <p14:tracePt t="83280" x="5022850" y="6267450"/>
          <p14:tracePt t="83284" x="4999038" y="6267450"/>
          <p14:tracePt t="83286" x="4983163" y="6267450"/>
          <p14:tracePt t="83288" x="4967288" y="6259513"/>
          <p14:tracePt t="83290" x="4951413" y="6259513"/>
          <p14:tracePt t="83292" x="4943475" y="6259513"/>
          <p14:tracePt t="83294" x="4927600" y="6259513"/>
          <p14:tracePt t="83296" x="4919663" y="6259513"/>
          <p14:tracePt t="83298" x="4903788" y="6259513"/>
          <p14:tracePt t="83300" x="4887913" y="6259513"/>
          <p14:tracePt t="83302" x="4879975" y="6259513"/>
          <p14:tracePt t="83304" x="4864100" y="6259513"/>
          <p14:tracePt t="83306" x="4856163" y="6259513"/>
          <p14:tracePt t="83308" x="4840288" y="6251575"/>
          <p14:tracePt t="83310" x="4824413" y="6251575"/>
          <p14:tracePt t="83312" x="4816475" y="6251575"/>
          <p14:tracePt t="83314" x="4808538" y="6251575"/>
          <p14:tracePt t="83319" x="4784725" y="6251575"/>
          <p14:tracePt t="83321" x="4776788" y="6251575"/>
          <p14:tracePt t="83322" x="4760913" y="6251575"/>
          <p14:tracePt t="83324" x="4752975" y="6251575"/>
          <p14:tracePt t="83326" x="4745038" y="6251575"/>
          <p14:tracePt t="83328" x="4737100" y="6251575"/>
          <p14:tracePt t="83330" x="4721225" y="6251575"/>
          <p14:tracePt t="83332" x="4713288" y="6251575"/>
          <p14:tracePt t="83335" x="4705350" y="6251575"/>
          <p14:tracePt t="83336" x="4695825" y="6251575"/>
          <p14:tracePt t="83338" x="4687888" y="6251575"/>
          <p14:tracePt t="83340" x="4679950" y="6243638"/>
          <p14:tracePt t="83342" x="4664075" y="6243638"/>
          <p14:tracePt t="83344" x="4656138" y="6243638"/>
          <p14:tracePt t="83346" x="4648200" y="6243638"/>
          <p14:tracePt t="83348" x="4632325" y="6243638"/>
          <p14:tracePt t="83350" x="4624388" y="6243638"/>
          <p14:tracePt t="83352" x="4616450" y="6243638"/>
          <p14:tracePt t="83354" x="4600575" y="6243638"/>
          <p14:tracePt t="83356" x="4592638" y="6235700"/>
          <p14:tracePt t="83358" x="4576763" y="6235700"/>
          <p14:tracePt t="83360" x="4568825" y="6235700"/>
          <p14:tracePt t="83362" x="4552950" y="6235700"/>
          <p14:tracePt t="83364" x="4545013" y="6235700"/>
          <p14:tracePt t="83368" x="4521200" y="6235700"/>
          <p14:tracePt t="83370" x="4505325" y="6227763"/>
          <p14:tracePt t="83372" x="4497388" y="6227763"/>
          <p14:tracePt t="83374" x="4481513" y="6227763"/>
          <p14:tracePt t="83376" x="4465638" y="6227763"/>
          <p14:tracePt t="83378" x="4457700" y="6227763"/>
          <p14:tracePt t="83380" x="4441825" y="6219825"/>
          <p14:tracePt t="83382" x="4433888" y="6219825"/>
          <p14:tracePt t="83384" x="4418013" y="6219825"/>
          <p14:tracePt t="83387" x="4402138" y="6219825"/>
          <p14:tracePt t="83388" x="4386263" y="6219825"/>
          <p14:tracePt t="83390" x="4370388" y="6219825"/>
          <p14:tracePt t="83392" x="4362450" y="6219825"/>
          <p14:tracePt t="83394" x="4344988" y="6219825"/>
          <p14:tracePt t="83396" x="4329113" y="6219825"/>
          <p14:tracePt t="83398" x="4313238" y="6219825"/>
          <p14:tracePt t="83400" x="4297363" y="6219825"/>
          <p14:tracePt t="83403" x="4281488" y="6219825"/>
          <p14:tracePt t="83404" x="4265613" y="6211888"/>
          <p14:tracePt t="83406" x="4249738" y="6211888"/>
          <p14:tracePt t="83408" x="4233863" y="6211888"/>
          <p14:tracePt t="83410" x="4217988" y="6211888"/>
          <p14:tracePt t="83412" x="4202113" y="6211888"/>
          <p14:tracePt t="83414" x="4186238" y="6211888"/>
          <p14:tracePt t="83418" x="4162425" y="6211888"/>
          <p14:tracePt t="83420" x="4146550" y="6211888"/>
          <p14:tracePt t="83422" x="4130675" y="6211888"/>
          <p14:tracePt t="83425" x="4114800" y="6211888"/>
          <p14:tracePt t="83426" x="4098925" y="6203950"/>
          <p14:tracePt t="83428" x="4083050" y="6203950"/>
          <p14:tracePt t="83430" x="4067175" y="6203950"/>
          <p14:tracePt t="83432" x="4059238" y="6203950"/>
          <p14:tracePt t="83434" x="4043363" y="6196013"/>
          <p14:tracePt t="83436" x="4027488" y="6196013"/>
          <p14:tracePt t="83438" x="4019550" y="6196013"/>
          <p14:tracePt t="83440" x="4002088" y="6188075"/>
          <p14:tracePt t="83442" x="3994150" y="6188075"/>
          <p14:tracePt t="83444" x="3978275" y="6188075"/>
          <p14:tracePt t="83446" x="3970338" y="6188075"/>
          <p14:tracePt t="83448" x="3954463" y="6188075"/>
          <p14:tracePt t="83450" x="3946525" y="6188075"/>
          <p14:tracePt t="83453" x="3938588" y="6180138"/>
          <p14:tracePt t="83456" x="3914775" y="6180138"/>
          <p14:tracePt t="83458" x="3906838" y="6180138"/>
          <p14:tracePt t="83459" x="3898900" y="6180138"/>
          <p14:tracePt t="83461" x="3890963" y="6180138"/>
          <p14:tracePt t="83463" x="3883025" y="6180138"/>
          <p14:tracePt t="83466" x="3875088" y="6180138"/>
          <p14:tracePt t="83469" x="3859213" y="6172200"/>
          <p14:tracePt t="83473" x="3851275" y="6172200"/>
          <p14:tracePt t="83475" x="3843338" y="6172200"/>
          <p14:tracePt t="83479" x="3835400" y="6172200"/>
          <p14:tracePt t="83481" x="3827463" y="6172200"/>
          <p14:tracePt t="83484" x="3819525" y="6172200"/>
          <p14:tracePt t="83487" x="3811588" y="6172200"/>
          <p14:tracePt t="83491" x="3803650" y="6172200"/>
          <p14:tracePt t="83495" x="3795713" y="6172200"/>
          <p14:tracePt t="83500" x="3787775" y="6172200"/>
          <p14:tracePt t="83505" x="3779838" y="6172200"/>
          <p14:tracePt t="83518" x="3771900" y="6172200"/>
          <p14:tracePt t="83628" x="3763963" y="6172200"/>
          <p14:tracePt t="83636" x="3756025" y="6172200"/>
          <p14:tracePt t="83643" x="3748088" y="6172200"/>
          <p14:tracePt t="83646" x="3740150" y="6172200"/>
          <p14:tracePt t="83650" x="3732213" y="6164263"/>
          <p14:tracePt t="83656" x="3724275" y="6164263"/>
          <p14:tracePt t="83662" x="3716338" y="6164263"/>
          <p14:tracePt t="83668" x="3708400" y="6164263"/>
          <p14:tracePt t="83674" x="3700463" y="6164263"/>
          <p14:tracePt t="83680" x="3692525" y="6164263"/>
          <p14:tracePt t="83682" x="3692525" y="6156325"/>
          <p14:tracePt t="83686" x="3684588" y="6156325"/>
          <p14:tracePt t="83696" x="3676650" y="6156325"/>
          <p14:tracePt t="83746" x="3668713" y="6156325"/>
          <p14:tracePt t="83772" x="3660775" y="6156325"/>
          <p14:tracePt t="83784" x="3651250" y="6156325"/>
          <p14:tracePt t="83788" x="3643313" y="6156325"/>
          <p14:tracePt t="83794" x="3635375" y="6156325"/>
          <p14:tracePt t="83802" x="3627438" y="6156325"/>
          <p14:tracePt t="83804" x="3619500" y="6156325"/>
          <p14:tracePt t="83810" x="3611563" y="6156325"/>
          <p14:tracePt t="83814" x="3603625" y="6156325"/>
          <p14:tracePt t="83818" x="3595688" y="6156325"/>
          <p14:tracePt t="83822" x="3587750" y="6156325"/>
          <p14:tracePt t="83826" x="3579813" y="6156325"/>
          <p14:tracePt t="83828" x="3571875" y="6156325"/>
          <p14:tracePt t="83832" x="3563938" y="6156325"/>
          <p14:tracePt t="83836" x="3556000" y="6156325"/>
          <p14:tracePt t="83838" x="3548063" y="6156325"/>
          <p14:tracePt t="83842" x="3540125" y="6156325"/>
          <p14:tracePt t="83844" x="3532188" y="6156325"/>
          <p14:tracePt t="83846" x="3524250" y="6156325"/>
          <p14:tracePt t="83851" x="3516313" y="6156325"/>
          <p14:tracePt t="83852" x="3508375" y="6156325"/>
          <p14:tracePt t="83854" x="3500438" y="6156325"/>
          <p14:tracePt t="83858" x="3492500" y="6156325"/>
          <p14:tracePt t="83860" x="3484563" y="6156325"/>
          <p14:tracePt t="83862" x="3476625" y="6156325"/>
          <p14:tracePt t="83864" x="3468688" y="6156325"/>
          <p14:tracePt t="83868" x="3460750" y="6164263"/>
          <p14:tracePt t="83870" x="3452813" y="6164263"/>
          <p14:tracePt t="83872" x="3444875" y="6164263"/>
          <p14:tracePt t="83874" x="3436938" y="6164263"/>
          <p14:tracePt t="83876" x="3429000" y="6164263"/>
          <p14:tracePt t="83878" x="3421063" y="6164263"/>
          <p14:tracePt t="83880" x="3413125" y="6164263"/>
          <p14:tracePt t="83882" x="3405188" y="6164263"/>
          <p14:tracePt t="83885" x="3397250" y="6164263"/>
          <p14:tracePt t="83886" x="3389313" y="6164263"/>
          <p14:tracePt t="83888" x="3381375" y="6172200"/>
          <p14:tracePt t="83890" x="3365500" y="6172200"/>
          <p14:tracePt t="83892" x="3357563" y="6172200"/>
          <p14:tracePt t="83894" x="3349625" y="6172200"/>
          <p14:tracePt t="83896" x="3341688" y="6172200"/>
          <p14:tracePt t="83898" x="3333750" y="6172200"/>
          <p14:tracePt t="83901" x="3317875" y="6172200"/>
          <p14:tracePt t="83903" x="3308350" y="6172200"/>
          <p14:tracePt t="83904" x="3300413" y="6172200"/>
          <p14:tracePt t="83906" x="3284538" y="6172200"/>
          <p14:tracePt t="83908" x="3276600" y="6172200"/>
          <p14:tracePt t="83910" x="3268663" y="6172200"/>
          <p14:tracePt t="83912" x="3260725" y="6172200"/>
          <p14:tracePt t="83914" x="3252788" y="6172200"/>
          <p14:tracePt t="83918" x="3228975" y="6172200"/>
          <p14:tracePt t="83920" x="3221038" y="6172200"/>
          <p14:tracePt t="83922" x="3205163" y="6172200"/>
          <p14:tracePt t="83925" x="3197225" y="6172200"/>
          <p14:tracePt t="83926" x="3189288" y="6172200"/>
          <p14:tracePt t="83928" x="3181350" y="6172200"/>
          <p14:tracePt t="83930" x="3165475" y="6172200"/>
          <p14:tracePt t="83932" x="3157538" y="6172200"/>
          <p14:tracePt t="83934" x="3149600" y="6172200"/>
          <p14:tracePt t="83936" x="3141663" y="6172200"/>
          <p14:tracePt t="83938" x="3133725" y="6172200"/>
          <p14:tracePt t="83940" x="3125788" y="6172200"/>
          <p14:tracePt t="83942" x="3109913" y="6164263"/>
          <p14:tracePt t="83944" x="3101975" y="6164263"/>
          <p14:tracePt t="83946" x="3094038" y="6164263"/>
          <p14:tracePt t="83948" x="3086100" y="6164263"/>
          <p14:tracePt t="83954" x="3062288" y="6164263"/>
          <p14:tracePt t="83957" x="3054350" y="6164263"/>
          <p14:tracePt t="83958" x="3046413" y="6156325"/>
          <p14:tracePt t="83960" x="3038475" y="6156325"/>
          <p14:tracePt t="83962" x="3030538" y="6156325"/>
          <p14:tracePt t="83964" x="3022600" y="6156325"/>
          <p14:tracePt t="83968" x="3006725" y="6156325"/>
          <p14:tracePt t="83972" x="2990850" y="6156325"/>
          <p14:tracePt t="83974" x="2982913" y="6156325"/>
          <p14:tracePt t="83976" x="2974975" y="6156325"/>
          <p14:tracePt t="83978" x="2967038" y="6156325"/>
          <p14:tracePt t="83980" x="2957513" y="6148388"/>
          <p14:tracePt t="83982" x="2949575" y="6148388"/>
          <p14:tracePt t="83984" x="2941638" y="6148388"/>
          <p14:tracePt t="83988" x="2925763" y="6148388"/>
          <p14:tracePt t="83990" x="2917825" y="6148388"/>
          <p14:tracePt t="83992" x="2909888" y="6148388"/>
          <p14:tracePt t="83994" x="2901950" y="6148388"/>
          <p14:tracePt t="83998" x="2894013" y="6148388"/>
          <p14:tracePt t="84000" x="2886075" y="6148388"/>
          <p14:tracePt t="84004" x="2870200" y="6148388"/>
          <p14:tracePt t="84006" x="2862263" y="6148388"/>
          <p14:tracePt t="84010" x="2854325" y="6148388"/>
          <p14:tracePt t="84012" x="2846388" y="6148388"/>
          <p14:tracePt t="84019" x="2830513" y="6148388"/>
          <p14:tracePt t="84022" x="2822575" y="6148388"/>
          <p14:tracePt t="84026" x="2814638" y="6148388"/>
          <p14:tracePt t="84028" x="2806700" y="6140450"/>
          <p14:tracePt t="84032" x="2798763" y="6140450"/>
          <p14:tracePt t="84036" x="2790825" y="6140450"/>
          <p14:tracePt t="84040" x="2782888" y="6140450"/>
          <p14:tracePt t="84044" x="2774950" y="6140450"/>
          <p14:tracePt t="84051" x="2767013" y="6140450"/>
          <p14:tracePt t="84054" x="2759075" y="6140450"/>
          <p14:tracePt t="84060" x="2751138" y="6140450"/>
          <p14:tracePt t="84069" x="2743200" y="6140450"/>
          <p14:tracePt t="84074" x="2735263" y="6140450"/>
          <p14:tracePt t="84084" x="2727325" y="6140450"/>
          <p14:tracePt t="84098" x="2719388" y="6140450"/>
          <p14:tracePt t="84114" x="2711450" y="6140450"/>
          <p14:tracePt t="84124" x="2703513" y="6140450"/>
          <p14:tracePt t="84126" x="2703513" y="6132513"/>
          <p14:tracePt t="84134" x="2695575" y="6132513"/>
          <p14:tracePt t="84142" x="2687638" y="6132513"/>
          <p14:tracePt t="84151" x="2679700" y="6132513"/>
          <p14:tracePt t="84159" x="2671763" y="6132513"/>
          <p14:tracePt t="84164" x="2663825" y="6132513"/>
          <p14:tracePt t="84172" x="2655888" y="6132513"/>
          <p14:tracePt t="84180" x="2647950" y="6132513"/>
          <p14:tracePt t="84186" x="2640013" y="6132513"/>
          <p14:tracePt t="84192" x="2632075" y="6140450"/>
          <p14:tracePt t="84200" x="2624138" y="6140450"/>
          <p14:tracePt t="84206" x="2616200" y="6140450"/>
          <p14:tracePt t="84212" x="2606675" y="6140450"/>
          <p14:tracePt t="84220" x="2598738" y="6140450"/>
          <p14:tracePt t="84242" x="2590800" y="6140450"/>
          <p14:tracePt t="84270" x="2582863" y="6140450"/>
          <p14:tracePt t="84282" x="2574925" y="6140450"/>
          <p14:tracePt t="84290" x="2566988" y="6140450"/>
          <p14:tracePt t="84294" x="2559050" y="6140450"/>
          <p14:tracePt t="84298" x="2551113" y="6140450"/>
          <p14:tracePt t="84302" x="2543175" y="6140450"/>
          <p14:tracePt t="84304" x="2535238" y="6140450"/>
          <p14:tracePt t="84308" x="2527300" y="6140450"/>
          <p14:tracePt t="84310" x="2519363" y="6140450"/>
          <p14:tracePt t="84312" x="2511425" y="6140450"/>
          <p14:tracePt t="84314" x="2503488" y="6140450"/>
          <p14:tracePt t="84317" x="2495550" y="6140450"/>
          <p14:tracePt t="84320" x="2487613" y="6140450"/>
          <p14:tracePt t="84322" x="2479675" y="6140450"/>
          <p14:tracePt t="84324" x="2471738" y="6140450"/>
          <p14:tracePt t="84326" x="2463800" y="6140450"/>
          <p14:tracePt t="84328" x="2455863" y="6140450"/>
          <p14:tracePt t="84330" x="2447925" y="6140450"/>
          <p14:tracePt t="84333" x="2439988" y="6140450"/>
          <p14:tracePt t="84335" x="2432050" y="6140450"/>
          <p14:tracePt t="84336" x="2424113" y="6140450"/>
          <p14:tracePt t="84338" x="2416175" y="6140450"/>
          <p14:tracePt t="84340" x="2408238" y="6140450"/>
          <p14:tracePt t="84342" x="2400300" y="6140450"/>
          <p14:tracePt t="84344" x="2392363" y="6140450"/>
          <p14:tracePt t="84346" x="2384425" y="6140450"/>
          <p14:tracePt t="84348" x="2376488" y="6140450"/>
          <p14:tracePt t="84351" x="2368550" y="6132513"/>
          <p14:tracePt t="84352" x="2360613" y="6132513"/>
          <p14:tracePt t="84354" x="2352675" y="6132513"/>
          <p14:tracePt t="84356" x="2344738" y="6132513"/>
          <p14:tracePt t="84358" x="2336800" y="6132513"/>
          <p14:tracePt t="84362" x="2328863" y="6132513"/>
          <p14:tracePt t="84364" x="2320925" y="6132513"/>
          <p14:tracePt t="84369" x="2312988" y="6132513"/>
          <p14:tracePt t="84370" x="2305050" y="6132513"/>
          <p14:tracePt t="84374" x="2297113" y="6132513"/>
          <p14:tracePt t="84380" x="2289175" y="6132513"/>
          <p14:tracePt t="84386" x="2289175" y="6124575"/>
          <p14:tracePt t="84388" x="2281238" y="6124575"/>
          <p14:tracePt t="84400" x="2273300" y="6124575"/>
          <p14:tracePt t="84500" x="2273300" y="6132513"/>
          <p14:tracePt t="84569" x="2265363" y="6132513"/>
          <p14:tracePt t="84584" x="2265363" y="6140450"/>
          <p14:tracePt t="84601" x="2255838" y="6140450"/>
          <p14:tracePt t="84620" x="2247900" y="6140450"/>
          <p14:tracePt t="84704" x="2247900" y="6148388"/>
          <p14:tracePt t="84708" x="2239963" y="6148388"/>
          <p14:tracePt t="84732" x="2232025" y="6148388"/>
          <p14:tracePt t="84764" x="2232025" y="6156325"/>
          <p14:tracePt t="84768" x="2224088" y="6156325"/>
          <p14:tracePt t="84780" x="2216150" y="6156325"/>
          <p14:tracePt t="84792" x="2208213" y="6164263"/>
          <p14:tracePt t="84802" x="2200275" y="6164263"/>
          <p14:tracePt t="84810" x="2192338" y="6164263"/>
          <p14:tracePt t="84822" x="2184400" y="6164263"/>
          <p14:tracePt t="84824" x="2184400" y="6172200"/>
          <p14:tracePt t="85046" x="2176463" y="6172200"/>
          <p14:tracePt t="85058" x="2168525" y="6172200"/>
          <p14:tracePt t="85068" x="2160588" y="6172200"/>
          <p14:tracePt t="85085" x="2152650" y="6164263"/>
          <p14:tracePt t="85154" x="2144713" y="6164263"/>
          <p14:tracePt t="85166" x="2136775" y="6164263"/>
          <p14:tracePt t="85174" x="2128838" y="6164263"/>
          <p14:tracePt t="85178" x="2120900" y="6164263"/>
          <p14:tracePt t="85183" x="2112963" y="6164263"/>
          <p14:tracePt t="85186" x="2112963" y="6156325"/>
          <p14:tracePt t="85188" x="2105025" y="6156325"/>
          <p14:tracePt t="85192" x="2097088" y="6156325"/>
          <p14:tracePt t="85196" x="2089150" y="6156325"/>
          <p14:tracePt t="85201" x="2081213" y="6156325"/>
          <p14:tracePt t="85204" x="2073275" y="6156325"/>
          <p14:tracePt t="85208" x="2065338" y="6156325"/>
          <p14:tracePt t="85210" x="2057400" y="6156325"/>
          <p14:tracePt t="85214" x="2049463" y="6156325"/>
          <p14:tracePt t="85218" x="2041525" y="6148388"/>
          <p14:tracePt t="85222" x="2033588" y="6148388"/>
          <p14:tracePt t="85226" x="2025650" y="6148388"/>
          <p14:tracePt t="85228" x="2017713" y="6148388"/>
          <p14:tracePt t="85232" x="2009775" y="6148388"/>
          <p14:tracePt t="85237" x="2001838" y="6148388"/>
          <p14:tracePt t="85240" x="1993900" y="6148388"/>
          <p14:tracePt t="85242" x="1985963" y="6148388"/>
          <p14:tracePt t="85246" x="1978025" y="6148388"/>
          <p14:tracePt t="85248" x="1970088" y="6148388"/>
          <p14:tracePt t="85250" x="1970088" y="6140450"/>
          <p14:tracePt t="85254" x="1954213" y="6140450"/>
          <p14:tracePt t="85258" x="1946275" y="6140450"/>
          <p14:tracePt t="85260" x="1938338" y="6140450"/>
          <p14:tracePt t="85262" x="1930400" y="6140450"/>
          <p14:tracePt t="85264" x="1922463" y="6140450"/>
          <p14:tracePt t="85268" x="1912938" y="6140450"/>
          <p14:tracePt t="85270" x="1905000" y="6140450"/>
          <p14:tracePt t="85272" x="1897063" y="6140450"/>
          <p14:tracePt t="85274" x="1889125" y="6140450"/>
          <p14:tracePt t="85276" x="1881188" y="6140450"/>
          <p14:tracePt t="85278" x="1873250" y="6140450"/>
          <p14:tracePt t="85280" x="1865313" y="6140450"/>
          <p14:tracePt t="85284" x="1857375" y="6140450"/>
          <p14:tracePt t="85286" x="1849438" y="6140450"/>
          <p14:tracePt t="85288" x="1841500" y="6140450"/>
          <p14:tracePt t="85290" x="1833563" y="6140450"/>
          <p14:tracePt t="85292" x="1825625" y="6140450"/>
          <p14:tracePt t="85294" x="1817688" y="6140450"/>
          <p14:tracePt t="85296" x="1809750" y="6140450"/>
          <p14:tracePt t="85298" x="1801813" y="6140450"/>
          <p14:tracePt t="85301" x="1793875" y="6140450"/>
          <p14:tracePt t="85303" x="1785938" y="6140450"/>
          <p14:tracePt t="85304" x="1778000" y="6140450"/>
          <p14:tracePt t="85306" x="1770063" y="6140450"/>
          <p14:tracePt t="85308" x="1762125" y="6140450"/>
          <p14:tracePt t="85310" x="1746250" y="6140450"/>
          <p14:tracePt t="85314" x="1730375" y="6132513"/>
          <p14:tracePt t="85319" x="1714500" y="6132513"/>
          <p14:tracePt t="85320" x="1706563" y="6132513"/>
          <p14:tracePt t="85321" x="1690688" y="6132513"/>
          <p14:tracePt t="85324" x="1682750" y="6132513"/>
          <p14:tracePt t="85325" x="1674813" y="6132513"/>
          <p14:tracePt t="85327" x="1658938" y="6132513"/>
          <p14:tracePt t="85330" x="1651000" y="6132513"/>
          <p14:tracePt t="85331" x="1643063" y="6132513"/>
          <p14:tracePt t="85334" x="1627188" y="6132513"/>
          <p14:tracePt t="85335" x="1619250" y="6132513"/>
          <p14:tracePt t="85337" x="1611313" y="6132513"/>
          <p14:tracePt t="85339" x="1595438" y="6132513"/>
          <p14:tracePt t="85341" x="1587500" y="6132513"/>
          <p14:tracePt t="85343" x="1579563" y="6124575"/>
          <p14:tracePt t="85345" x="1562100" y="6124575"/>
          <p14:tracePt t="85347" x="1554163" y="6124575"/>
          <p14:tracePt t="85350" x="1538288" y="6124575"/>
          <p14:tracePt t="85351" x="1530350" y="6124575"/>
          <p14:tracePt t="85353" x="1522413" y="6124575"/>
          <p14:tracePt t="85355" x="1506538" y="6124575"/>
          <p14:tracePt t="85357" x="1498600" y="6124575"/>
          <p14:tracePt t="85359" x="1482725" y="6124575"/>
          <p14:tracePt t="85361" x="1474788" y="6116638"/>
          <p14:tracePt t="85364" x="1466850" y="6116638"/>
          <p14:tracePt t="85367" x="1450975" y="6116638"/>
          <p14:tracePt t="85368" x="1443038" y="6116638"/>
          <p14:tracePt t="85370" x="1427163" y="6116638"/>
          <p14:tracePt t="85371" x="1419225" y="6116638"/>
          <p14:tracePt t="85373" x="1403350" y="6116638"/>
          <p14:tracePt t="85375" x="1395413" y="6108700"/>
          <p14:tracePt t="85377" x="1379538" y="6108700"/>
          <p14:tracePt t="85379" x="1371600" y="6108700"/>
          <p14:tracePt t="85381" x="1355725" y="6108700"/>
          <p14:tracePt t="85384" x="1347788" y="6108700"/>
          <p14:tracePt t="85385" x="1339850" y="6108700"/>
          <p14:tracePt t="85387" x="1323975" y="6108700"/>
          <p14:tracePt t="85389" x="1316038" y="6108700"/>
          <p14:tracePt t="85391" x="1308100" y="6108700"/>
          <p14:tracePt t="85393" x="1292225" y="6100763"/>
          <p14:tracePt t="85395" x="1284288" y="6100763"/>
          <p14:tracePt t="85398" x="1276350" y="6100763"/>
          <p14:tracePt t="85400" x="1268413" y="6100763"/>
          <p14:tracePt t="85401" x="1252538" y="6100763"/>
          <p14:tracePt t="85403" x="1244600" y="6100763"/>
          <p14:tracePt t="85405" x="1236663" y="6100763"/>
          <p14:tracePt t="85407" x="1228725" y="6092825"/>
          <p14:tracePt t="85409" x="1220788" y="6092825"/>
          <p14:tracePt t="85411" x="1211263" y="6092825"/>
          <p14:tracePt t="85413" x="1203325" y="6092825"/>
          <p14:tracePt t="85416" x="1195388" y="6092825"/>
          <p14:tracePt t="85418" x="1179513" y="6084888"/>
          <p14:tracePt t="85419" x="1171575" y="6084888"/>
          <p14:tracePt t="85421" x="1163638" y="6084888"/>
          <p14:tracePt t="85423" x="1155700" y="6084888"/>
          <p14:tracePt t="85425" x="1147763" y="6084888"/>
          <p14:tracePt t="85429" x="1131888" y="6084888"/>
          <p14:tracePt t="85434" x="1123950" y="6084888"/>
          <p14:tracePt t="85435" x="1116013" y="6076950"/>
          <p14:tracePt t="85437" x="1108075" y="6076950"/>
          <p14:tracePt t="85441" x="1100138" y="6076950"/>
          <p14:tracePt t="85443" x="1092200" y="6076950"/>
          <p14:tracePt t="85445" x="1084263" y="6076950"/>
          <p14:tracePt t="85450" x="1076325" y="6076950"/>
          <p14:tracePt t="85452" x="1068388" y="6076950"/>
          <p14:tracePt t="85456" x="1060450" y="6076950"/>
          <p14:tracePt t="85459" x="1052513" y="6069013"/>
          <p14:tracePt t="85461" x="1044575" y="6069013"/>
          <p14:tracePt t="85467" x="1036638" y="6069013"/>
          <p14:tracePt t="85469" x="1028700" y="6069013"/>
          <p14:tracePt t="85473" x="1020763" y="6069013"/>
          <p14:tracePt t="85477" x="1012825" y="6069013"/>
          <p14:tracePt t="85483" x="1004888" y="6069013"/>
          <p14:tracePt t="85487" x="996950" y="6069013"/>
          <p14:tracePt t="85493" x="989013" y="6069013"/>
          <p14:tracePt t="85499" x="981075" y="6069013"/>
          <p14:tracePt t="85503" x="981075" y="6076950"/>
          <p14:tracePt t="85505" x="973138" y="6076950"/>
          <p14:tracePt t="85509" x="965200" y="6076950"/>
          <p14:tracePt t="85513" x="957263" y="6076950"/>
          <p14:tracePt t="85517" x="949325" y="6076950"/>
          <p14:tracePt t="85521" x="941388" y="6076950"/>
          <p14:tracePt t="85523" x="933450" y="6076950"/>
          <p14:tracePt t="85527" x="925513" y="6076950"/>
          <p14:tracePt t="85529" x="917575" y="6076950"/>
          <p14:tracePt t="85534" x="909638" y="6076950"/>
          <p14:tracePt t="85536" x="901700" y="6076950"/>
          <p14:tracePt t="85538" x="893763" y="6076950"/>
          <p14:tracePt t="85542" x="885825" y="6076950"/>
          <p14:tracePt t="85544" x="877888" y="6076950"/>
          <p14:tracePt t="85548" x="868363" y="6076950"/>
          <p14:tracePt t="85550" x="860425" y="6076950"/>
          <p14:tracePt t="85554" x="852488" y="6076950"/>
          <p14:tracePt t="85558" x="844550" y="6076950"/>
          <p14:tracePt t="85562" x="836613" y="6076950"/>
          <p14:tracePt t="85564" x="828675" y="6076950"/>
          <p14:tracePt t="85568" x="820738" y="6076950"/>
          <p14:tracePt t="85570" x="812800" y="6076950"/>
          <p14:tracePt t="85574" x="804863" y="6076950"/>
          <p14:tracePt t="85578" x="796925" y="6076950"/>
          <p14:tracePt t="85580" x="788988" y="6076950"/>
          <p14:tracePt t="85584" x="781050" y="6076950"/>
          <p14:tracePt t="85586" x="773113" y="6076950"/>
          <p14:tracePt t="85590" x="765175" y="6076950"/>
          <p14:tracePt t="85594" x="757238" y="6076950"/>
          <p14:tracePt t="85596" x="749300" y="6076950"/>
          <p14:tracePt t="85601" x="741363" y="6076950"/>
          <p14:tracePt t="85604" x="733425" y="6076950"/>
          <p14:tracePt t="85608" x="725488" y="6076950"/>
          <p14:tracePt t="85612" x="717550" y="6076950"/>
          <p14:tracePt t="85618" x="709613" y="6084888"/>
          <p14:tracePt t="85624" x="701675" y="6084888"/>
          <p14:tracePt t="85628" x="693738" y="6084888"/>
          <p14:tracePt t="85636" x="685800" y="6084888"/>
          <p14:tracePt t="85648" x="677863" y="6092825"/>
          <p14:tracePt t="85742" x="677863" y="6084888"/>
          <p14:tracePt t="85752" x="685800" y="6084888"/>
          <p14:tracePt t="85755" x="685800" y="6076950"/>
          <p14:tracePt t="85758" x="685800" y="6069013"/>
          <p14:tracePt t="85760" x="685800" y="6061075"/>
          <p14:tracePt t="85762" x="685800" y="6053138"/>
          <p14:tracePt t="85764" x="685800" y="6045200"/>
          <p14:tracePt t="85768" x="685800" y="6037263"/>
          <p14:tracePt t="85770" x="685800" y="6021388"/>
          <p14:tracePt t="85774" x="685800" y="6013450"/>
          <p14:tracePt t="85776" x="685800" y="5995988"/>
          <p14:tracePt t="85778" x="685800" y="5988050"/>
          <p14:tracePt t="85780" x="685800" y="5980113"/>
          <p14:tracePt t="85782" x="685800" y="5972175"/>
          <p14:tracePt t="85785" x="685800" y="5956300"/>
          <p14:tracePt t="85786" x="685800" y="5948363"/>
          <p14:tracePt t="85788" x="685800" y="5932488"/>
          <p14:tracePt t="85790" x="685800" y="5916613"/>
          <p14:tracePt t="85792" x="685800" y="5900738"/>
          <p14:tracePt t="85794" x="685800" y="5884863"/>
          <p14:tracePt t="85796" x="685800" y="5861050"/>
          <p14:tracePt t="85798" x="685800" y="5837238"/>
          <p14:tracePt t="85801" x="685800" y="5813425"/>
          <p14:tracePt t="85802" x="685800" y="5789613"/>
          <p14:tracePt t="85804" x="685800" y="5757863"/>
          <p14:tracePt t="85806" x="685800" y="5734050"/>
          <p14:tracePt t="85808" x="685800" y="5702300"/>
          <p14:tracePt t="85810" x="693738" y="5678488"/>
          <p14:tracePt t="85812" x="693738" y="5645150"/>
          <p14:tracePt t="85814" x="693738" y="5621338"/>
          <p14:tracePt t="85817" x="693738" y="5589588"/>
          <p14:tracePt t="85819" x="693738" y="5557838"/>
          <p14:tracePt t="85820" x="693738" y="5534025"/>
          <p14:tracePt t="85822" x="693738" y="5502275"/>
          <p14:tracePt t="85824" x="693738" y="5478463"/>
          <p14:tracePt t="85826" x="701675" y="5446713"/>
          <p14:tracePt t="85828" x="701675" y="5414963"/>
          <p14:tracePt t="85830" x="701675" y="5391150"/>
          <p14:tracePt t="85832" x="701675" y="5359400"/>
          <p14:tracePt t="85834" x="701675" y="5335588"/>
          <p14:tracePt t="85836" x="701675" y="5310188"/>
          <p14:tracePt t="85838" x="701675" y="5278438"/>
          <p14:tracePt t="85840" x="701675" y="5254625"/>
          <p14:tracePt t="85842" x="701675" y="5230813"/>
          <p14:tracePt t="85844" x="701675" y="5207000"/>
          <p14:tracePt t="85846" x="701675" y="5183188"/>
          <p14:tracePt t="85848" x="701675" y="5159375"/>
          <p14:tracePt t="85851" x="701675" y="5135563"/>
          <p14:tracePt t="85852" x="701675" y="5111750"/>
          <p14:tracePt t="85854" x="701675" y="5087938"/>
          <p14:tracePt t="85856" x="701675" y="5064125"/>
          <p14:tracePt t="85858" x="701675" y="5040313"/>
          <p14:tracePt t="85860" x="701675" y="5016500"/>
          <p14:tracePt t="85862" x="701675" y="4992688"/>
          <p14:tracePt t="85864" x="701675" y="4967288"/>
          <p14:tracePt t="85868" x="701675" y="4919663"/>
          <p14:tracePt t="85870" x="701675" y="4903788"/>
          <p14:tracePt t="85872" x="701675" y="4872038"/>
          <p14:tracePt t="85874" x="701675" y="4856163"/>
          <p14:tracePt t="85876" x="701675" y="4840288"/>
          <p14:tracePt t="85878" x="701675" y="4816475"/>
          <p14:tracePt t="85880" x="701675" y="4800600"/>
          <p14:tracePt t="85882" x="701675" y="4776788"/>
          <p14:tracePt t="85884" x="701675" y="4760913"/>
          <p14:tracePt t="85886" x="701675" y="4745038"/>
          <p14:tracePt t="85888" x="701675" y="4721225"/>
          <p14:tracePt t="85890" x="701675" y="4705350"/>
          <p14:tracePt t="85892" x="709613" y="4689475"/>
          <p14:tracePt t="85894" x="709613" y="4673600"/>
          <p14:tracePt t="85896" x="709613" y="4657725"/>
          <p14:tracePt t="85898" x="709613" y="4641850"/>
          <p14:tracePt t="85900" x="709613" y="4624388"/>
          <p14:tracePt t="85903" x="717550" y="4608513"/>
          <p14:tracePt t="85904" x="717550" y="4600575"/>
          <p14:tracePt t="85906" x="717550" y="4584700"/>
          <p14:tracePt t="85908" x="717550" y="4576763"/>
          <p14:tracePt t="85910" x="717550" y="4560888"/>
          <p14:tracePt t="85912" x="717550" y="4552950"/>
          <p14:tracePt t="85914" x="717550" y="4537075"/>
          <p14:tracePt t="85918" x="725488" y="4521200"/>
          <p14:tracePt t="85920" x="725488" y="4505325"/>
          <p14:tracePt t="85922" x="725488" y="4497388"/>
          <p14:tracePt t="85925" x="733425" y="4489450"/>
          <p14:tracePt t="85926" x="733425" y="4481513"/>
          <p14:tracePt t="85928" x="733425" y="4465638"/>
          <p14:tracePt t="85930" x="741363" y="4457700"/>
          <p14:tracePt t="85932" x="741363" y="4449763"/>
          <p14:tracePt t="85934" x="741363" y="4441825"/>
          <p14:tracePt t="85936" x="741363" y="4433888"/>
          <p14:tracePt t="85938" x="749300" y="4425950"/>
          <p14:tracePt t="85940" x="749300" y="4418013"/>
          <p14:tracePt t="85942" x="749300" y="4410075"/>
          <p14:tracePt t="85952" x="757238" y="4386263"/>
          <p14:tracePt t="85957" x="757238" y="4378325"/>
          <p14:tracePt t="85958" x="765175" y="4370388"/>
          <p14:tracePt t="85960" x="765175" y="4362450"/>
          <p14:tracePt t="85964" x="765175" y="4354513"/>
          <p14:tracePt t="85969" x="765175" y="4346575"/>
          <p14:tracePt t="85972" x="765175" y="4338638"/>
          <p14:tracePt t="85974" x="773113" y="4330700"/>
          <p14:tracePt t="85978" x="773113" y="4322763"/>
          <p14:tracePt t="85980" x="773113" y="4314825"/>
          <p14:tracePt t="85982" x="773113" y="4306888"/>
          <p14:tracePt t="85988" x="781050" y="4291013"/>
          <p14:tracePt t="85990" x="781050" y="4281488"/>
          <p14:tracePt t="85994" x="788988" y="4273550"/>
          <p14:tracePt t="85996" x="788988" y="4265613"/>
          <p14:tracePt t="85998" x="788988" y="4257675"/>
          <p14:tracePt t="86001" x="788988" y="4249738"/>
          <p14:tracePt t="86005" x="796925" y="4233863"/>
          <p14:tracePt t="86006" x="796925" y="4225925"/>
          <p14:tracePt t="86008" x="796925" y="4217988"/>
          <p14:tracePt t="86009" x="804863" y="4210050"/>
          <p14:tracePt t="86011" x="804863" y="4202113"/>
          <p14:tracePt t="86013" x="804863" y="4194175"/>
          <p14:tracePt t="86017" x="804863" y="4186238"/>
          <p14:tracePt t="86018" x="812800" y="4186238"/>
          <p14:tracePt t="86019" x="812800" y="4178300"/>
          <p14:tracePt t="86021" x="812800" y="4170363"/>
          <p14:tracePt t="86023" x="812800" y="4162425"/>
          <p14:tracePt t="86025" x="820738" y="4154488"/>
          <p14:tracePt t="86027" x="820738" y="4146550"/>
          <p14:tracePt t="86029" x="820738" y="4138613"/>
          <p14:tracePt t="86031" x="820738" y="4130675"/>
          <p14:tracePt t="86033" x="820738" y="4122738"/>
          <p14:tracePt t="86035" x="828675" y="4114800"/>
          <p14:tracePt t="86037" x="828675" y="4106863"/>
          <p14:tracePt t="86040" x="828675" y="4098925"/>
          <p14:tracePt t="86042" x="828675" y="4090988"/>
          <p14:tracePt t="86046" x="836613" y="4083050"/>
          <p14:tracePt t="86048" x="836613" y="4075113"/>
          <p14:tracePt t="86053" x="836613" y="4067175"/>
          <p14:tracePt t="86054" x="836613" y="4059238"/>
          <p14:tracePt t="86058" x="844550" y="4051300"/>
          <p14:tracePt t="86062" x="844550" y="4043363"/>
          <p14:tracePt t="86064" x="844550" y="4035425"/>
          <p14:tracePt t="86069" x="844550" y="4027488"/>
          <p14:tracePt t="86072" x="844550" y="4019550"/>
          <p14:tracePt t="86076" x="852488" y="4011613"/>
          <p14:tracePt t="86080" x="852488" y="4003675"/>
          <p14:tracePt t="86086" x="852488" y="3995738"/>
          <p14:tracePt t="86094" x="852488" y="3987800"/>
          <p14:tracePt t="86140" x="852488" y="3995738"/>
          <p14:tracePt t="86144" x="844550" y="3995738"/>
          <p14:tracePt t="86152" x="836613" y="4003675"/>
          <p14:tracePt t="86154" x="836613" y="4011613"/>
          <p14:tracePt t="86156" x="828675" y="4019550"/>
          <p14:tracePt t="86158" x="820738" y="4035425"/>
          <p14:tracePt t="86160" x="820738" y="4043363"/>
          <p14:tracePt t="86162" x="812800" y="4059238"/>
          <p14:tracePt t="86164" x="812800" y="4067175"/>
          <p14:tracePt t="86168" x="804863" y="4090988"/>
          <p14:tracePt t="86170" x="804863" y="4106863"/>
          <p14:tracePt t="86172" x="796925" y="4114800"/>
          <p14:tracePt t="86175" x="796925" y="4130675"/>
          <p14:tracePt t="86176" x="788988" y="4138613"/>
          <p14:tracePt t="86178" x="788988" y="4154488"/>
          <p14:tracePt t="86180" x="781050" y="4170363"/>
          <p14:tracePt t="86182" x="781050" y="4186238"/>
          <p14:tracePt t="86184" x="781050" y="4202113"/>
          <p14:tracePt t="86186" x="781050" y="4210050"/>
          <p14:tracePt t="86188" x="773113" y="4225925"/>
          <p14:tracePt t="86191" x="773113" y="4241800"/>
          <p14:tracePt t="86192" x="773113" y="4257675"/>
          <p14:tracePt t="86194" x="773113" y="4273550"/>
          <p14:tracePt t="86196" x="773113" y="4291013"/>
          <p14:tracePt t="86198" x="773113" y="4298950"/>
          <p14:tracePt t="86201" x="773113" y="4314825"/>
          <p14:tracePt t="86203" x="773113" y="4330700"/>
          <p14:tracePt t="86206" x="773113" y="4362450"/>
          <p14:tracePt t="86208" x="773113" y="4378325"/>
          <p14:tracePt t="86210" x="773113" y="4394200"/>
          <p14:tracePt t="86212" x="773113" y="4410075"/>
          <p14:tracePt t="86214" x="773113" y="4418013"/>
          <p14:tracePt t="86218" x="773113" y="4457700"/>
          <p14:tracePt t="86221" x="773113" y="4473575"/>
          <p14:tracePt t="86222" x="773113" y="4489450"/>
          <p14:tracePt t="86224" x="773113" y="4505325"/>
          <p14:tracePt t="86226" x="773113" y="4529138"/>
          <p14:tracePt t="86228" x="773113" y="4545013"/>
          <p14:tracePt t="86230" x="773113" y="4560888"/>
          <p14:tracePt t="86232" x="773113" y="4584700"/>
          <p14:tracePt t="86234" x="773113" y="4600575"/>
          <p14:tracePt t="86237" x="773113" y="4624388"/>
          <p14:tracePt t="86238" x="773113" y="4641850"/>
          <p14:tracePt t="86240" x="773113" y="4665663"/>
          <p14:tracePt t="86242" x="773113" y="4681538"/>
          <p14:tracePt t="86244" x="773113" y="4705350"/>
          <p14:tracePt t="86246" x="781050" y="4729163"/>
          <p14:tracePt t="86248" x="773113" y="4745038"/>
          <p14:tracePt t="86253" x="773113" y="4776788"/>
          <p14:tracePt t="86255" x="781050" y="4800600"/>
          <p14:tracePt t="86256" x="781050" y="4816475"/>
          <p14:tracePt t="86258" x="781050" y="4840288"/>
          <p14:tracePt t="86260" x="781050" y="4856163"/>
          <p14:tracePt t="86262" x="781050" y="4872038"/>
          <p14:tracePt t="86264" x="781050" y="4887913"/>
          <p14:tracePt t="86269" x="788988" y="4919663"/>
          <p14:tracePt t="86270" x="788988" y="4935538"/>
          <p14:tracePt t="86272" x="788988" y="4951413"/>
          <p14:tracePt t="86274" x="788988" y="4967288"/>
          <p14:tracePt t="86276" x="788988" y="4976813"/>
          <p14:tracePt t="86278" x="788988" y="4992688"/>
          <p14:tracePt t="86280" x="788988" y="5008563"/>
          <p14:tracePt t="86282" x="788988" y="5016500"/>
          <p14:tracePt t="86287" x="796925" y="5048250"/>
          <p14:tracePt t="86288" x="796925" y="5056188"/>
          <p14:tracePt t="86290" x="796925" y="5072063"/>
          <p14:tracePt t="86292" x="796925" y="5080000"/>
          <p14:tracePt t="86294" x="796925" y="5095875"/>
          <p14:tracePt t="86296" x="796925" y="5103813"/>
          <p14:tracePt t="86298" x="796925" y="5119688"/>
          <p14:tracePt t="86301" x="796925" y="5127625"/>
          <p14:tracePt t="86303" x="796925" y="5135563"/>
          <p14:tracePt t="86304" x="796925" y="5151438"/>
          <p14:tracePt t="86306" x="796925" y="5159375"/>
          <p14:tracePt t="86308" x="796925" y="5175250"/>
          <p14:tracePt t="86310" x="796925" y="5183188"/>
          <p14:tracePt t="86312" x="796925" y="5191125"/>
          <p14:tracePt t="86314" x="804863" y="5207000"/>
          <p14:tracePt t="86318" x="804863" y="5222875"/>
          <p14:tracePt t="86320" x="804863" y="5238750"/>
          <p14:tracePt t="86322" x="812800" y="5246688"/>
          <p14:tracePt t="86324" x="812800" y="5254625"/>
          <p14:tracePt t="86326" x="812800" y="5262563"/>
          <p14:tracePt t="86328" x="812800" y="5278438"/>
          <p14:tracePt t="86330" x="812800" y="5286375"/>
          <p14:tracePt t="86332" x="812800" y="5294313"/>
          <p14:tracePt t="86335" x="820738" y="5302250"/>
          <p14:tracePt t="86337" x="820738" y="5319713"/>
          <p14:tracePt t="86338" x="820738" y="5327650"/>
          <p14:tracePt t="86340" x="820738" y="5335588"/>
          <p14:tracePt t="86342" x="820738" y="5351463"/>
          <p14:tracePt t="86344" x="820738" y="5359400"/>
          <p14:tracePt t="86346" x="828675" y="5375275"/>
          <p14:tracePt t="86348" x="828675" y="5391150"/>
          <p14:tracePt t="86350" x="828675" y="5399088"/>
          <p14:tracePt t="86353" x="828675" y="5407025"/>
          <p14:tracePt t="86354" x="828675" y="5414963"/>
          <p14:tracePt t="86356" x="836613" y="5430838"/>
          <p14:tracePt t="86358" x="836613" y="5438775"/>
          <p14:tracePt t="86360" x="836613" y="5446713"/>
          <p14:tracePt t="86362" x="836613" y="5462588"/>
          <p14:tracePt t="86364" x="836613" y="5470525"/>
          <p14:tracePt t="86368" x="844550" y="5486400"/>
          <p14:tracePt t="86370" x="844550" y="5502275"/>
          <p14:tracePt t="86372" x="844550" y="5510213"/>
          <p14:tracePt t="86374" x="852488" y="5518150"/>
          <p14:tracePt t="86376" x="852488" y="5526088"/>
          <p14:tracePt t="86378" x="852488" y="5534025"/>
          <p14:tracePt t="86380" x="852488" y="5549900"/>
          <p14:tracePt t="86382" x="852488" y="5557838"/>
          <p14:tracePt t="86384" x="852488" y="5565775"/>
          <p14:tracePt t="86387" x="860425" y="5573713"/>
          <p14:tracePt t="86388" x="860425" y="5581650"/>
          <p14:tracePt t="86390" x="860425" y="5589588"/>
          <p14:tracePt t="86392" x="860425" y="5597525"/>
          <p14:tracePt t="86394" x="860425" y="5605463"/>
          <p14:tracePt t="86396" x="860425" y="5613400"/>
          <p14:tracePt t="86398" x="860425" y="5621338"/>
          <p14:tracePt t="86401" x="860425" y="5629275"/>
          <p14:tracePt t="86404" x="868363" y="5645150"/>
          <p14:tracePt t="86406" x="868363" y="5653088"/>
          <p14:tracePt t="86408" x="868363" y="5662613"/>
          <p14:tracePt t="86410" x="868363" y="5670550"/>
          <p14:tracePt t="86412" x="868363" y="5678488"/>
          <p14:tracePt t="86414" x="868363" y="5686425"/>
          <p14:tracePt t="86418" x="877888" y="5702300"/>
          <p14:tracePt t="86420" x="877888" y="5710238"/>
          <p14:tracePt t="86424" x="877888" y="5718175"/>
          <p14:tracePt t="86426" x="877888" y="5726113"/>
          <p14:tracePt t="86428" x="877888" y="5734050"/>
          <p14:tracePt t="86432" x="877888" y="5741988"/>
          <p14:tracePt t="86434" x="877888" y="5749925"/>
          <p14:tracePt t="86437" x="877888" y="5757863"/>
          <p14:tracePt t="86438" x="877888" y="5765800"/>
          <p14:tracePt t="86440" x="877888" y="5773738"/>
          <p14:tracePt t="86442" x="885825" y="5781675"/>
          <p14:tracePt t="86444" x="885825" y="5789613"/>
          <p14:tracePt t="86448" x="885825" y="5797550"/>
          <p14:tracePt t="86450" x="885825" y="5805488"/>
          <p14:tracePt t="86452" x="885825" y="5813425"/>
          <p14:tracePt t="86454" x="885825" y="5821363"/>
          <p14:tracePt t="86456" x="885825" y="5837238"/>
          <p14:tracePt t="86458" x="885825" y="5845175"/>
          <p14:tracePt t="86460" x="885825" y="5853113"/>
          <p14:tracePt t="86462" x="885825" y="5861050"/>
          <p14:tracePt t="86464" x="885825" y="5868988"/>
          <p14:tracePt t="86467" x="885825" y="5876925"/>
          <p14:tracePt t="86470" x="885825" y="5892800"/>
          <p14:tracePt t="86472" x="885825" y="5900738"/>
          <p14:tracePt t="86474" x="885825" y="5908675"/>
          <p14:tracePt t="86476" x="885825" y="5916613"/>
          <p14:tracePt t="86478" x="885825" y="5924550"/>
          <p14:tracePt t="86480" x="885825" y="5932488"/>
          <p14:tracePt t="86482" x="885825" y="5940425"/>
          <p14:tracePt t="86484" x="885825" y="5948363"/>
          <p14:tracePt t="86487" x="885825" y="5956300"/>
          <p14:tracePt t="86488" x="885825" y="5964238"/>
          <p14:tracePt t="86490" x="885825" y="5972175"/>
          <p14:tracePt t="86492" x="885825" y="5980113"/>
          <p14:tracePt t="86495" x="877888" y="5980113"/>
          <p14:tracePt t="86497" x="877888" y="5988050"/>
          <p14:tracePt t="86499" x="877888" y="5995988"/>
          <p14:tracePt t="86503" x="877888" y="6013450"/>
          <p14:tracePt t="86505" x="877888" y="6021388"/>
          <p14:tracePt t="86506" x="877888" y="6029325"/>
          <p14:tracePt t="86508" x="877888" y="6037263"/>
          <p14:tracePt t="86512" x="877888" y="6045200"/>
          <p14:tracePt t="86514" x="877888" y="6053138"/>
          <p14:tracePt t="86518" x="877888" y="6069013"/>
          <p14:tracePt t="86522" x="877888" y="6076950"/>
          <p14:tracePt t="86526" x="868363" y="6084888"/>
          <p14:tracePt t="86528" x="868363" y="6092825"/>
          <p14:tracePt t="86532" x="868363" y="6100763"/>
          <p14:tracePt t="86535" x="868363" y="6108700"/>
          <p14:tracePt t="86538" x="868363" y="6116638"/>
          <p14:tracePt t="86542" x="868363" y="6124575"/>
          <p14:tracePt t="86544" x="868363" y="6132513"/>
          <p14:tracePt t="86548" x="868363" y="6140450"/>
          <p14:tracePt t="86551" x="868363" y="6148388"/>
          <p14:tracePt t="86553" x="868363" y="6156325"/>
          <p14:tracePt t="86556" x="868363" y="6164263"/>
          <p14:tracePt t="86558" x="868363" y="6172200"/>
          <p14:tracePt t="86562" x="868363" y="6180138"/>
          <p14:tracePt t="86564" x="868363" y="6188075"/>
          <p14:tracePt t="86568" x="868363" y="6203950"/>
          <p14:tracePt t="86570" x="868363" y="6211888"/>
          <p14:tracePt t="86572" x="868363" y="6219825"/>
          <p14:tracePt t="86574" x="868363" y="6227763"/>
          <p14:tracePt t="86576" x="868363" y="6235700"/>
          <p14:tracePt t="86578" x="868363" y="6243638"/>
          <p14:tracePt t="86580" x="868363" y="6251575"/>
          <p14:tracePt t="86582" x="868363" y="6259513"/>
          <p14:tracePt t="86584" x="868363" y="6267450"/>
          <p14:tracePt t="86586" x="868363" y="6275388"/>
          <p14:tracePt t="86588" x="868363" y="6283325"/>
          <p14:tracePt t="86590" x="868363" y="6291263"/>
          <p14:tracePt t="86592" x="868363" y="6299200"/>
          <p14:tracePt t="86594" x="868363" y="6307138"/>
          <p14:tracePt t="86596" x="868363" y="6315075"/>
          <p14:tracePt t="86598" x="868363" y="6323013"/>
          <p14:tracePt t="86600" x="868363" y="6330950"/>
          <p14:tracePt t="86602" x="868363" y="6338888"/>
          <p14:tracePt t="86604" x="868363" y="6348413"/>
          <p14:tracePt t="86608" x="868363" y="6356350"/>
          <p14:tracePt t="86610" x="868363" y="6364288"/>
          <p14:tracePt t="86612" x="868363" y="6372225"/>
          <p14:tracePt t="86614" x="868363" y="6380163"/>
          <p14:tracePt t="86617" x="868363" y="6388100"/>
          <p14:tracePt t="86618" x="868363" y="6396038"/>
          <p14:tracePt t="86620" x="868363" y="6411913"/>
          <p14:tracePt t="86622" x="868363" y="6419850"/>
          <p14:tracePt t="86624" x="868363" y="6427788"/>
          <p14:tracePt t="86626" x="868363" y="6435725"/>
          <p14:tracePt t="86630" x="868363" y="6443663"/>
          <p14:tracePt t="86632" x="868363" y="6451600"/>
          <p14:tracePt t="86634" x="868363" y="6459538"/>
          <p14:tracePt t="86636" x="868363" y="6467475"/>
          <p14:tracePt t="86638" x="868363" y="6475413"/>
          <p14:tracePt t="86642" x="868363" y="6483350"/>
          <p14:tracePt t="86645" x="868363" y="6491288"/>
          <p14:tracePt t="86648" x="868363" y="6499225"/>
          <p14:tracePt t="86651" x="868363" y="6507163"/>
          <p14:tracePt t="86654" x="868363" y="6515100"/>
          <p14:tracePt t="86658" x="868363" y="6523038"/>
          <p14:tracePt t="86662" x="868363" y="6530975"/>
          <p14:tracePt t="86668" x="868363" y="6538913"/>
          <p14:tracePt t="86674" x="868363" y="6546850"/>
          <p14:tracePt t="86682" x="868363" y="6554788"/>
          <p14:tracePt t="86692" x="877888" y="6562725"/>
          <p14:tracePt t="86698" x="877888" y="6570663"/>
          <p14:tracePt t="86706" x="877888" y="6578600"/>
          <p14:tracePt t="86718" x="885825" y="6578600"/>
          <p14:tracePt t="86794" x="885825" y="6586538"/>
          <p14:tracePt t="86800" x="885825" y="6578600"/>
          <p14:tracePt t="86802" x="885825" y="6570663"/>
          <p14:tracePt t="86806" x="877888" y="6562725"/>
          <p14:tracePt t="86808" x="877888" y="6554788"/>
          <p14:tracePt t="86810" x="877888" y="6546850"/>
          <p14:tracePt t="86814" x="877888" y="6538913"/>
          <p14:tracePt t="86818" x="868363" y="6523038"/>
          <p14:tracePt t="86819" x="868363" y="6515100"/>
          <p14:tracePt t="86821" x="868363" y="6507163"/>
          <p14:tracePt t="86823" x="868363" y="6499225"/>
          <p14:tracePt t="86827" x="860425" y="6491288"/>
          <p14:tracePt t="86829" x="860425" y="6483350"/>
          <p14:tracePt t="86832" x="860425" y="6475413"/>
          <p14:tracePt t="86834" x="852488" y="6467475"/>
          <p14:tracePt t="86835" x="852488" y="6459538"/>
          <p14:tracePt t="86837" x="852488" y="6443663"/>
          <p14:tracePt t="86839" x="852488" y="6435725"/>
          <p14:tracePt t="86841" x="844550" y="6427788"/>
          <p14:tracePt t="86843" x="844550" y="6411913"/>
          <p14:tracePt t="86845" x="844550" y="6396038"/>
          <p14:tracePt t="86847" x="836613" y="6388100"/>
          <p14:tracePt t="86849" x="836613" y="6372225"/>
          <p14:tracePt t="86851" x="836613" y="6356350"/>
          <p14:tracePt t="86853" x="836613" y="6338888"/>
          <p14:tracePt t="86855" x="828675" y="6330950"/>
          <p14:tracePt t="86857" x="828675" y="6307138"/>
          <p14:tracePt t="86859" x="828675" y="6299200"/>
          <p14:tracePt t="86861" x="820738" y="6283325"/>
          <p14:tracePt t="86863" x="820738" y="6267450"/>
          <p14:tracePt t="86866" x="820738" y="6251575"/>
          <p14:tracePt t="86868" x="812800" y="6235700"/>
          <p14:tracePt t="86869" x="812800" y="6219825"/>
          <p14:tracePt t="86871" x="804863" y="6203950"/>
          <p14:tracePt t="86873" x="804863" y="6188075"/>
          <p14:tracePt t="86875" x="804863" y="6172200"/>
          <p14:tracePt t="86877" x="796925" y="6156325"/>
          <p14:tracePt t="86879" x="796925" y="6148388"/>
          <p14:tracePt t="86881" x="788988" y="6132513"/>
          <p14:tracePt t="86884" x="788988" y="6116638"/>
          <p14:tracePt t="86885" x="781050" y="6100763"/>
          <p14:tracePt t="86887" x="781050" y="6084888"/>
          <p14:tracePt t="86889" x="773113" y="6069013"/>
          <p14:tracePt t="86891" x="773113" y="6053138"/>
          <p14:tracePt t="86893" x="765175" y="6045200"/>
          <p14:tracePt t="86895" x="765175" y="6029325"/>
          <p14:tracePt t="86897" x="765175" y="6013450"/>
          <p14:tracePt t="86900" x="757238" y="5995988"/>
          <p14:tracePt t="86902" x="757238" y="5980113"/>
          <p14:tracePt t="86903" x="757238" y="5964238"/>
          <p14:tracePt t="86905" x="749300" y="5948363"/>
          <p14:tracePt t="86907" x="749300" y="5932488"/>
          <p14:tracePt t="86909" x="749300" y="5916613"/>
          <p14:tracePt t="86911" x="741363" y="5900738"/>
          <p14:tracePt t="86913" x="741363" y="5884863"/>
          <p14:tracePt t="86916" x="741363" y="5861050"/>
          <p14:tracePt t="86918" x="733425" y="5845175"/>
          <p14:tracePt t="86919" x="733425" y="5829300"/>
          <p14:tracePt t="86921" x="733425" y="5813425"/>
          <p14:tracePt t="86923" x="725488" y="5797550"/>
          <p14:tracePt t="86925" x="725488" y="5781675"/>
          <p14:tracePt t="86927" x="725488" y="5765800"/>
          <p14:tracePt t="86929" x="725488" y="5749925"/>
          <p14:tracePt t="86931" x="717550" y="5734050"/>
          <p14:tracePt t="86933" x="717550" y="5718175"/>
          <p14:tracePt t="86935" x="717550" y="5702300"/>
          <p14:tracePt t="86937" x="717550" y="5686425"/>
          <p14:tracePt t="86939" x="717550" y="5678488"/>
          <p14:tracePt t="86941" x="709613" y="5662613"/>
          <p14:tracePt t="86943" x="709613" y="5645150"/>
          <p14:tracePt t="86945" x="709613" y="5629275"/>
          <p14:tracePt t="86947" x="709613" y="5613400"/>
          <p14:tracePt t="86949" x="701675" y="5597525"/>
          <p14:tracePt t="86951" x="701675" y="5589588"/>
          <p14:tracePt t="86954" x="701675" y="5573713"/>
          <p14:tracePt t="86968" x="693738" y="5478463"/>
          <p14:tracePt t="86969" x="685800" y="5462588"/>
          <p14:tracePt t="86971" x="685800" y="5446713"/>
          <p14:tracePt t="86973" x="685800" y="5430838"/>
          <p14:tracePt t="86975" x="685800" y="5422900"/>
          <p14:tracePt t="86977" x="685800" y="5407025"/>
          <p14:tracePt t="86979" x="685800" y="5391150"/>
          <p14:tracePt t="86981" x="685800" y="5375275"/>
          <p14:tracePt t="86984" x="677863" y="5367338"/>
          <p14:tracePt t="86986" x="677863" y="5351463"/>
          <p14:tracePt t="86987" x="677863" y="5335588"/>
          <p14:tracePt t="86989" x="677863" y="5319713"/>
          <p14:tracePt t="86991" x="677863" y="5310188"/>
          <p14:tracePt t="86993" x="677863" y="5294313"/>
          <p14:tracePt t="86995" x="677863" y="5278438"/>
          <p14:tracePt t="86997" x="677863" y="5270500"/>
          <p14:tracePt t="87000" x="669925" y="5254625"/>
          <p14:tracePt t="87002" x="669925" y="5238750"/>
          <p14:tracePt t="87003" x="669925" y="5230813"/>
          <p14:tracePt t="87005" x="669925" y="5214938"/>
          <p14:tracePt t="87008" x="669925" y="5199063"/>
          <p14:tracePt t="87009" x="669925" y="5183188"/>
          <p14:tracePt t="87011" x="669925" y="5167313"/>
          <p14:tracePt t="87013" x="669925" y="5151438"/>
          <p14:tracePt t="87016" x="669925" y="5135563"/>
          <p14:tracePt t="87018" x="669925" y="5119688"/>
          <p14:tracePt t="87019" x="669925" y="5103813"/>
          <p14:tracePt t="87021" x="669925" y="5087938"/>
          <p14:tracePt t="87023" x="669925" y="5072063"/>
          <p14:tracePt t="87025" x="669925" y="5056188"/>
          <p14:tracePt t="87027" x="669925" y="5032375"/>
          <p14:tracePt t="87029" x="669925" y="5024438"/>
          <p14:tracePt t="87031" x="669925" y="5008563"/>
          <p14:tracePt t="87034" x="669925" y="4992688"/>
          <p14:tracePt t="87035" x="669925" y="4976813"/>
          <p14:tracePt t="87037" x="669925" y="4959350"/>
          <p14:tracePt t="87039" x="669925" y="4943475"/>
          <p14:tracePt t="87041" x="669925" y="4927600"/>
          <p14:tracePt t="87043" x="669925" y="4911725"/>
          <p14:tracePt t="87045" x="669925" y="4895850"/>
          <p14:tracePt t="87047" x="669925" y="4887913"/>
          <p14:tracePt t="87050" x="669925" y="4872038"/>
          <p14:tracePt t="87051" x="669925" y="4856163"/>
          <p14:tracePt t="87053" x="669925" y="4840288"/>
          <p14:tracePt t="87055" x="669925" y="4824413"/>
          <p14:tracePt t="87057" x="669925" y="4816475"/>
          <p14:tracePt t="87059" x="669925" y="4800600"/>
          <p14:tracePt t="87061" x="677863" y="4784725"/>
          <p14:tracePt t="87063" x="677863" y="4776788"/>
          <p14:tracePt t="87066" x="677863" y="4760913"/>
          <p14:tracePt t="87067" x="677863" y="4752975"/>
          <p14:tracePt t="87069" x="677863" y="4737100"/>
          <p14:tracePt t="87071" x="677863" y="4729163"/>
          <p14:tracePt t="87073" x="677863" y="4713288"/>
          <p14:tracePt t="87075" x="685800" y="4705350"/>
          <p14:tracePt t="87077" x="685800" y="4689475"/>
          <p14:tracePt t="87079" x="685800" y="4681538"/>
          <p14:tracePt t="87081" x="685800" y="4673600"/>
          <p14:tracePt t="87084" x="685800" y="4665663"/>
          <p14:tracePt t="87085" x="693738" y="4649788"/>
          <p14:tracePt t="87087" x="693738" y="4641850"/>
          <p14:tracePt t="87089" x="693738" y="4633913"/>
          <p14:tracePt t="87091" x="701675" y="4624388"/>
          <p14:tracePt t="87093" x="701675" y="4616450"/>
          <p14:tracePt t="87095" x="709613" y="4608513"/>
          <p14:tracePt t="87097" x="709613" y="4600575"/>
          <p14:tracePt t="87100" x="709613" y="4592638"/>
          <p14:tracePt t="87101" x="717550" y="4584700"/>
          <p14:tracePt t="87103" x="717550" y="4576763"/>
          <p14:tracePt t="87105" x="717550" y="4568825"/>
          <p14:tracePt t="87107" x="725488" y="4560888"/>
          <p14:tracePt t="87109" x="733425" y="4545013"/>
          <p14:tracePt t="87111" x="733425" y="4537075"/>
          <p14:tracePt t="87113" x="741363" y="4529138"/>
          <p14:tracePt t="87116" x="741363" y="4521200"/>
          <p14:tracePt t="87118" x="749300" y="4513263"/>
          <p14:tracePt t="87119" x="757238" y="4505325"/>
          <p14:tracePt t="87121" x="757238" y="4497388"/>
          <p14:tracePt t="87123" x="765175" y="4489450"/>
          <p14:tracePt t="87125" x="773113" y="4481513"/>
          <p14:tracePt t="87127" x="773113" y="4473575"/>
          <p14:tracePt t="87129" x="781050" y="4465638"/>
          <p14:tracePt t="87132" x="788988" y="4457700"/>
          <p14:tracePt t="87133" x="788988" y="4449763"/>
          <p14:tracePt t="87136" x="796925" y="4441825"/>
          <p14:tracePt t="87137" x="804863" y="4433888"/>
          <p14:tracePt t="87139" x="804863" y="4425950"/>
          <p14:tracePt t="87141" x="812800" y="4425950"/>
          <p14:tracePt t="87143" x="820738" y="4418013"/>
          <p14:tracePt t="87145" x="820738" y="4410075"/>
          <p14:tracePt t="87147" x="828675" y="4410075"/>
          <p14:tracePt t="87150" x="828675" y="4402138"/>
          <p14:tracePt t="87152" x="836613" y="4402138"/>
          <p14:tracePt t="87153" x="844550" y="4394200"/>
          <p14:tracePt t="87157" x="852488" y="4394200"/>
          <p14:tracePt t="87159" x="852488" y="4386263"/>
          <p14:tracePt t="87161" x="860425" y="4386263"/>
          <p14:tracePt t="87166" x="868363" y="4386263"/>
          <p14:tracePt t="87168" x="868363" y="4378325"/>
          <p14:tracePt t="87169" x="877888" y="4378325"/>
          <p14:tracePt t="87173" x="885825" y="4378325"/>
          <p14:tracePt t="87175" x="885825" y="4370388"/>
          <p14:tracePt t="87177" x="893763" y="4370388"/>
          <p14:tracePt t="87181" x="901700" y="4362450"/>
          <p14:tracePt t="87184" x="909638" y="4362450"/>
          <p14:tracePt t="87187" x="917575" y="4362450"/>
          <p14:tracePt t="87189" x="917575" y="4354513"/>
          <p14:tracePt t="87191" x="925513" y="4354513"/>
          <p14:tracePt t="87193" x="933450" y="4354513"/>
          <p14:tracePt t="87195" x="933450" y="4346575"/>
          <p14:tracePt t="87197" x="941388" y="4346575"/>
          <p14:tracePt t="87201" x="949325" y="4338638"/>
          <p14:tracePt t="87205" x="957263" y="4338638"/>
          <p14:tracePt t="87207" x="957263" y="4330700"/>
          <p14:tracePt t="87209" x="965200" y="4330700"/>
          <p14:tracePt t="87214" x="973138" y="4322763"/>
          <p14:tracePt t="87220" x="981075" y="4314825"/>
          <p14:tracePt t="87224" x="989013" y="4314825"/>
          <p14:tracePt t="87226" x="989013" y="4306888"/>
          <p14:tracePt t="87230" x="996950" y="4306888"/>
          <p14:tracePt t="87232" x="1004888" y="4298950"/>
          <p14:tracePt t="87236" x="1004888" y="4291013"/>
          <p14:tracePt t="87238" x="1012825" y="4291013"/>
          <p14:tracePt t="87240" x="1012825" y="4281488"/>
          <p14:tracePt t="87242" x="1020763" y="4281488"/>
          <p14:tracePt t="87244" x="1028700" y="4273550"/>
          <p14:tracePt t="87248" x="1036638" y="4265613"/>
          <p14:tracePt t="87250" x="1044575" y="4257675"/>
          <p14:tracePt t="87254" x="1052513" y="4249738"/>
          <p14:tracePt t="87256" x="1060450" y="4241800"/>
          <p14:tracePt t="87260" x="1068388" y="4233863"/>
          <p14:tracePt t="87262" x="1068388" y="4225925"/>
          <p14:tracePt t="87264" x="1076325" y="4225925"/>
          <p14:tracePt t="87268" x="1084263" y="4210050"/>
          <p14:tracePt t="87272" x="1092200" y="4202113"/>
          <p14:tracePt t="87274" x="1100138" y="4194175"/>
          <p14:tracePt t="87278" x="1108075" y="4186238"/>
          <p14:tracePt t="87280" x="1108075" y="4178300"/>
          <p14:tracePt t="87282" x="1116013" y="4170363"/>
          <p14:tracePt t="87287" x="1123950" y="4162425"/>
          <p14:tracePt t="87290" x="1131888" y="4154488"/>
          <p14:tracePt t="87292" x="1131888" y="4146550"/>
          <p14:tracePt t="87296" x="1139825" y="4138613"/>
          <p14:tracePt t="87300" x="1147763" y="4130675"/>
          <p14:tracePt t="87303" x="1147763" y="4122738"/>
          <p14:tracePt t="87307" x="1147763" y="4114800"/>
          <p14:tracePt t="87308" x="1155700" y="4114800"/>
          <p14:tracePt t="87310" x="1155700" y="4106863"/>
          <p14:tracePt t="87314" x="1155700" y="4098925"/>
          <p14:tracePt t="87319" x="1163638" y="4098925"/>
          <p14:tracePt t="87320" x="1163638" y="4090988"/>
          <p14:tracePt t="87326" x="1163638" y="4083050"/>
          <p14:tracePt t="87332" x="1171575" y="4083050"/>
          <p14:tracePt t="87335" x="1171575" y="4075113"/>
          <p14:tracePt t="87344" x="1171575" y="4067175"/>
          <p14:tracePt t="87494" x="1171575" y="4075113"/>
          <p14:tracePt t="87496" x="1171575" y="4083050"/>
          <p14:tracePt t="87504" x="1163638" y="4114800"/>
          <p14:tracePt t="87509" x="1163638" y="4154488"/>
          <p14:tracePt t="87510" x="1163638" y="4162425"/>
          <p14:tracePt t="87513" x="1163638" y="4178300"/>
          <p14:tracePt t="87515" x="1163638" y="4194175"/>
          <p14:tracePt t="87520" x="1163638" y="4225925"/>
          <p14:tracePt t="87522" x="1163638" y="4241800"/>
          <p14:tracePt t="87524" x="1163638" y="4249738"/>
          <p14:tracePt t="87526" x="1163638" y="4265613"/>
          <p14:tracePt t="87528" x="1163638" y="4281488"/>
          <p14:tracePt t="87530" x="1163638" y="4291013"/>
          <p14:tracePt t="87532" x="1163638" y="4306888"/>
          <p14:tracePt t="87535" x="1163638" y="4314825"/>
          <p14:tracePt t="87536" x="1163638" y="4322763"/>
          <p14:tracePt t="87538" x="1163638" y="4338638"/>
          <p14:tracePt t="87540" x="1163638" y="4346575"/>
          <p14:tracePt t="87542" x="1163638" y="4362450"/>
          <p14:tracePt t="87544" x="1163638" y="4370388"/>
          <p14:tracePt t="87546" x="1163638" y="4386263"/>
          <p14:tracePt t="87548" x="1163638" y="4402138"/>
          <p14:tracePt t="87550" x="1163638" y="4410075"/>
          <p14:tracePt t="87552" x="1171575" y="4425950"/>
          <p14:tracePt t="87554" x="1171575" y="4433888"/>
          <p14:tracePt t="87556" x="1171575" y="4449763"/>
          <p14:tracePt t="87558" x="1171575" y="4465638"/>
          <p14:tracePt t="87560" x="1171575" y="4481513"/>
          <p14:tracePt t="87562" x="1179513" y="4497388"/>
          <p14:tracePt t="87564" x="1179513" y="4505325"/>
          <p14:tracePt t="87567" x="1179513" y="4521200"/>
          <p14:tracePt t="87570" x="1187450" y="4552950"/>
          <p14:tracePt t="87572" x="1187450" y="4576763"/>
          <p14:tracePt t="87574" x="1187450" y="4584700"/>
          <p14:tracePt t="87576" x="1187450" y="4600575"/>
          <p14:tracePt t="87578" x="1195388" y="4608513"/>
          <p14:tracePt t="87580" x="1195388" y="4624388"/>
          <p14:tracePt t="87582" x="1195388" y="4641850"/>
          <p14:tracePt t="87584" x="1203325" y="4649788"/>
          <p14:tracePt t="87588" x="1203325" y="4681538"/>
          <p14:tracePt t="87590" x="1211263" y="4689475"/>
          <p14:tracePt t="87592" x="1211263" y="4697413"/>
          <p14:tracePt t="87594" x="1211263" y="4713288"/>
          <p14:tracePt t="87596" x="1211263" y="4721225"/>
          <p14:tracePt t="87598" x="1211263" y="4737100"/>
          <p14:tracePt t="87600" x="1211263" y="4745038"/>
          <p14:tracePt t="87603" x="1220788" y="4752975"/>
          <p14:tracePt t="87605" x="1220788" y="4768850"/>
          <p14:tracePt t="87606" x="1220788" y="4776788"/>
          <p14:tracePt t="87608" x="1220788" y="4784725"/>
          <p14:tracePt t="87610" x="1220788" y="4792663"/>
          <p14:tracePt t="87612" x="1228725" y="4800600"/>
          <p14:tracePt t="87614" x="1228725" y="4808538"/>
          <p14:tracePt t="87617" x="1228725" y="4816475"/>
          <p14:tracePt t="87619" x="1228725" y="4824413"/>
          <p14:tracePt t="87620" x="1228725" y="4832350"/>
          <p14:tracePt t="87622" x="1228725" y="4840288"/>
          <p14:tracePt t="87624" x="1228725" y="4848225"/>
          <p14:tracePt t="87626" x="1228725" y="4856163"/>
          <p14:tracePt t="87628" x="1228725" y="4864100"/>
          <p14:tracePt t="87630" x="1228725" y="4872038"/>
          <p14:tracePt t="87632" x="1228725" y="4879975"/>
          <p14:tracePt t="87635" x="1228725" y="4887913"/>
          <p14:tracePt t="87637" x="1228725" y="4895850"/>
          <p14:tracePt t="87638" x="1228725" y="4903788"/>
          <p14:tracePt t="87640" x="1228725" y="4911725"/>
          <p14:tracePt t="87642" x="1228725" y="4919663"/>
          <p14:tracePt t="87644" x="1228725" y="4927600"/>
          <p14:tracePt t="87648" x="1228725" y="4935538"/>
          <p14:tracePt t="87651" x="1228725" y="4943475"/>
          <p14:tracePt t="87654" x="1228725" y="4951413"/>
          <p14:tracePt t="87658" x="1228725" y="4959350"/>
          <p14:tracePt t="87662" x="1228725" y="4967288"/>
          <p14:tracePt t="87672" x="1228725" y="4976813"/>
          <p14:tracePt t="87724" x="1228725" y="4967288"/>
          <p14:tracePt t="87742" x="1236663" y="4967288"/>
          <p14:tracePt t="87752" x="1244600" y="4959350"/>
          <p14:tracePt t="87754" x="1244600" y="4951413"/>
          <p14:tracePt t="87756" x="1252538" y="4943475"/>
          <p14:tracePt t="87758" x="1260475" y="4935538"/>
          <p14:tracePt t="87760" x="1260475" y="4927600"/>
          <p14:tracePt t="87762" x="1268413" y="4919663"/>
          <p14:tracePt t="87764" x="1268413" y="4911725"/>
          <p14:tracePt t="87768" x="1276350" y="4895850"/>
          <p14:tracePt t="87770" x="1284288" y="4887913"/>
          <p14:tracePt t="87772" x="1292225" y="4872038"/>
          <p14:tracePt t="87774" x="1292225" y="4864100"/>
          <p14:tracePt t="87776" x="1300163" y="4848225"/>
          <p14:tracePt t="87778" x="1308100" y="4848225"/>
          <p14:tracePt t="87780" x="1308100" y="4832350"/>
          <p14:tracePt t="87782" x="1316038" y="4824413"/>
          <p14:tracePt t="87786" x="1323975" y="4800600"/>
          <p14:tracePt t="87790" x="1339850" y="4784725"/>
          <p14:tracePt t="87792" x="1339850" y="4768850"/>
          <p14:tracePt t="87794" x="1347788" y="4760913"/>
          <p14:tracePt t="87796" x="1355725" y="4745038"/>
          <p14:tracePt t="87799" x="1355725" y="4737100"/>
          <p14:tracePt t="87801" x="1363663" y="4721225"/>
          <p14:tracePt t="87802" x="1363663" y="4713288"/>
          <p14:tracePt t="87805" x="1371600" y="4705350"/>
          <p14:tracePt t="87808" x="1379538" y="4681538"/>
          <p14:tracePt t="87810" x="1387475" y="4665663"/>
          <p14:tracePt t="87812" x="1395413" y="4657725"/>
          <p14:tracePt t="87814" x="1395413" y="4641850"/>
          <p14:tracePt t="87818" x="1411288" y="4616450"/>
          <p14:tracePt t="87820" x="1411288" y="4600575"/>
          <p14:tracePt t="87822" x="1419225" y="4592638"/>
          <p14:tracePt t="87824" x="1419225" y="4576763"/>
          <p14:tracePt t="87826" x="1427163" y="4568825"/>
          <p14:tracePt t="87828" x="1427163" y="4552950"/>
          <p14:tracePt t="87830" x="1435100" y="4545013"/>
          <p14:tracePt t="87832" x="1435100" y="4529138"/>
          <p14:tracePt t="87834" x="1443038" y="4521200"/>
          <p14:tracePt t="87837" x="1443038" y="4513263"/>
          <p14:tracePt t="87840" x="1443038" y="4489450"/>
          <p14:tracePt t="87842" x="1450975" y="4481513"/>
          <p14:tracePt t="87844" x="1450975" y="4473575"/>
          <p14:tracePt t="87846" x="1450975" y="4465638"/>
          <p14:tracePt t="87848" x="1450975" y="4457700"/>
          <p14:tracePt t="87851" x="1450975" y="4449763"/>
          <p14:tracePt t="87854" x="1450975" y="4441825"/>
          <p14:tracePt t="87856" x="1450975" y="4433888"/>
          <p14:tracePt t="87858" x="1450975" y="4425950"/>
          <p14:tracePt t="87862" x="1450975" y="4418013"/>
          <p14:tracePt t="87867" x="1450975" y="4410075"/>
          <p14:tracePt t="87870" x="1450975" y="4402138"/>
          <p14:tracePt t="87876" x="1450975" y="4394200"/>
          <p14:tracePt t="87882" x="1450975" y="4386263"/>
          <p14:tracePt t="87884" x="1443038" y="4386263"/>
          <p14:tracePt t="87890" x="1443038" y="4378325"/>
          <p14:tracePt t="87901" x="1443038" y="4370388"/>
          <p14:tracePt t="87908" x="1443038" y="4362450"/>
          <p14:tracePt t="87918" x="1443038" y="4354513"/>
          <p14:tracePt t="88082" x="1443038" y="4346575"/>
          <p14:tracePt t="88085" x="1435100" y="4346575"/>
          <p14:tracePt t="88087" x="1435100" y="4338638"/>
          <p14:tracePt t="88090" x="1435100" y="4330700"/>
          <p14:tracePt t="88094" x="1435100" y="4322763"/>
          <p14:tracePt t="88100" x="1435100" y="4314825"/>
          <p14:tracePt t="88102" x="1427163" y="4314825"/>
          <p14:tracePt t="88106" x="1427163" y="4306888"/>
          <p14:tracePt t="88112" x="1427163" y="4298950"/>
          <p14:tracePt t="88120" x="1427163" y="4291013"/>
          <p14:tracePt t="88126" x="1419225" y="4281488"/>
          <p14:tracePt t="88134" x="1419225" y="4273550"/>
          <p14:tracePt t="88236" x="1419225" y="4281488"/>
          <p14:tracePt t="88240" x="1411288" y="4291013"/>
          <p14:tracePt t="88242" x="1411288" y="4298950"/>
          <p14:tracePt t="88244" x="1411288" y="4306888"/>
          <p14:tracePt t="88246" x="1411288" y="4322763"/>
          <p14:tracePt t="88248" x="1403350" y="4330700"/>
          <p14:tracePt t="88251" x="1403350" y="4338638"/>
          <p14:tracePt t="88254" x="1403350" y="4354513"/>
          <p14:tracePt t="88256" x="1395413" y="4370388"/>
          <p14:tracePt t="88258" x="1395413" y="4378325"/>
          <p14:tracePt t="88260" x="1395413" y="4386263"/>
          <p14:tracePt t="88262" x="1395413" y="4394200"/>
          <p14:tracePt t="88264" x="1395413" y="4402138"/>
          <p14:tracePt t="88268" x="1387475" y="4425950"/>
          <p14:tracePt t="88270" x="1387475" y="4433888"/>
          <p14:tracePt t="88272" x="1387475" y="4441825"/>
          <p14:tracePt t="88274" x="1379538" y="4449763"/>
          <p14:tracePt t="88276" x="1379538" y="4465638"/>
          <p14:tracePt t="88278" x="1379538" y="4473575"/>
          <p14:tracePt t="88280" x="1379538" y="4489450"/>
          <p14:tracePt t="88282" x="1379538" y="4497388"/>
          <p14:tracePt t="88286" x="1371600" y="4529138"/>
          <p14:tracePt t="88288" x="1371600" y="4537075"/>
          <p14:tracePt t="88290" x="1371600" y="4552950"/>
          <p14:tracePt t="88292" x="1371600" y="4560888"/>
          <p14:tracePt t="88294" x="1371600" y="4568825"/>
          <p14:tracePt t="88296" x="1363663" y="4584700"/>
          <p14:tracePt t="88298" x="1363663" y="4592638"/>
          <p14:tracePt t="88300" x="1363663" y="4600575"/>
          <p14:tracePt t="88304" x="1363663" y="4616450"/>
          <p14:tracePt t="88306" x="1363663" y="4624388"/>
          <p14:tracePt t="88308" x="1363663" y="4641850"/>
          <p14:tracePt t="88310" x="1363663" y="4649788"/>
          <p14:tracePt t="88312" x="1363663" y="4657725"/>
          <p14:tracePt t="88314" x="1363663" y="4665663"/>
          <p14:tracePt t="88318" x="1363663" y="4673600"/>
          <p14:tracePt t="88319" x="1363663" y="4681538"/>
          <p14:tracePt t="88321" x="1363663" y="4689475"/>
          <p14:tracePt t="88322" x="1363663" y="4697413"/>
          <p14:tracePt t="88324" x="1363663" y="4705350"/>
          <p14:tracePt t="88326" x="1363663" y="4713288"/>
          <p14:tracePt t="88328" x="1363663" y="4721225"/>
          <p14:tracePt t="88331" x="1363663" y="4729163"/>
          <p14:tracePt t="88332" x="1363663" y="4737100"/>
          <p14:tracePt t="88336" x="1363663" y="4752975"/>
          <p14:tracePt t="88338" x="1363663" y="4760913"/>
          <p14:tracePt t="88342" x="1363663" y="4768850"/>
          <p14:tracePt t="88344" x="1363663" y="4776788"/>
          <p14:tracePt t="88346" x="1363663" y="4784725"/>
          <p14:tracePt t="88348" x="1363663" y="4792663"/>
          <p14:tracePt t="88350" x="1363663" y="4808538"/>
          <p14:tracePt t="88352" x="1363663" y="4816475"/>
          <p14:tracePt t="88354" x="1363663" y="4824413"/>
          <p14:tracePt t="88356" x="1363663" y="4832350"/>
          <p14:tracePt t="88358" x="1363663" y="4840288"/>
          <p14:tracePt t="88360" x="1363663" y="4848225"/>
          <p14:tracePt t="88362" x="1363663" y="4856163"/>
          <p14:tracePt t="88364" x="1363663" y="4864100"/>
          <p14:tracePt t="88367" x="1363663" y="4872038"/>
          <p14:tracePt t="88369" x="1363663" y="4879975"/>
          <p14:tracePt t="88370" x="1363663" y="4887913"/>
          <p14:tracePt t="88372" x="1363663" y="4895850"/>
          <p14:tracePt t="88374" x="1363663" y="4903788"/>
          <p14:tracePt t="88376" x="1363663" y="4911725"/>
          <p14:tracePt t="88380" x="1363663" y="4919663"/>
          <p14:tracePt t="88382" x="1363663" y="4927600"/>
          <p14:tracePt t="88384" x="1363663" y="4935538"/>
          <p14:tracePt t="88386" x="1363663" y="4943475"/>
          <p14:tracePt t="88388" x="1363663" y="4959350"/>
          <p14:tracePt t="88392" x="1363663" y="4967288"/>
          <p14:tracePt t="88394" x="1363663" y="4976813"/>
          <p14:tracePt t="88396" x="1363663" y="4984750"/>
          <p14:tracePt t="88398" x="1363663" y="4992688"/>
          <p14:tracePt t="88401" x="1371600" y="5000625"/>
          <p14:tracePt t="88404" x="1371600" y="5008563"/>
          <p14:tracePt t="88406" x="1371600" y="5016500"/>
          <p14:tracePt t="88410" x="1371600" y="5024438"/>
          <p14:tracePt t="88414" x="1371600" y="5032375"/>
          <p14:tracePt t="88420" x="1371600" y="5040313"/>
          <p14:tracePt t="88426" x="1371600" y="5048250"/>
          <p14:tracePt t="88432" x="1371600" y="5056188"/>
          <p14:tracePt t="88436" x="1379538" y="5056188"/>
          <p14:tracePt t="88438" x="1379538" y="5064125"/>
          <p14:tracePt t="88442" x="1379538" y="5072063"/>
          <p14:tracePt t="88446" x="1379538" y="5080000"/>
          <p14:tracePt t="88450" x="1379538" y="5087938"/>
          <p14:tracePt t="88454" x="1379538" y="5095875"/>
          <p14:tracePt t="88456" x="1379538" y="5103813"/>
          <p14:tracePt t="88460" x="1379538" y="5111750"/>
          <p14:tracePt t="88464" x="1379538" y="5119688"/>
          <p14:tracePt t="88467" x="1379538" y="5127625"/>
          <p14:tracePt t="88470" x="1387475" y="5135563"/>
          <p14:tracePt t="88472" x="1387475" y="5143500"/>
          <p14:tracePt t="88476" x="1387475" y="5151438"/>
          <p14:tracePt t="88478" x="1387475" y="5159375"/>
          <p14:tracePt t="88482" x="1395413" y="5167313"/>
          <p14:tracePt t="88484" x="1395413" y="5175250"/>
          <p14:tracePt t="88488" x="1395413" y="5183188"/>
          <p14:tracePt t="88490" x="1395413" y="5191125"/>
          <p14:tracePt t="88492" x="1395413" y="5199063"/>
          <p14:tracePt t="88496" x="1395413" y="5207000"/>
          <p14:tracePt t="88498" x="1403350" y="5214938"/>
          <p14:tracePt t="88500" x="1403350" y="5222875"/>
          <p14:tracePt t="88504" x="1403350" y="5230813"/>
          <p14:tracePt t="88506" x="1403350" y="5238750"/>
          <p14:tracePt t="88508" x="1403350" y="5246688"/>
          <p14:tracePt t="88510" x="1411288" y="5254625"/>
          <p14:tracePt t="88513" x="1411288" y="5262563"/>
          <p14:tracePt t="88515" x="1411288" y="5270500"/>
          <p14:tracePt t="88523" x="1411288" y="5294313"/>
          <p14:tracePt t="88524" x="1419225" y="5294313"/>
          <p14:tracePt t="88526" x="1419225" y="5302250"/>
          <p14:tracePt t="88530" x="1419225" y="5310188"/>
          <p14:tracePt t="88532" x="1419225" y="5319713"/>
          <p14:tracePt t="88536" x="1419225" y="5327650"/>
          <p14:tracePt t="88538" x="1419225" y="5335588"/>
          <p14:tracePt t="88540" x="1427163" y="5335588"/>
          <p14:tracePt t="88542" x="1427163" y="5343525"/>
          <p14:tracePt t="88546" x="1427163" y="5351463"/>
          <p14:tracePt t="88550" x="1427163" y="5359400"/>
          <p14:tracePt t="88552" x="1427163" y="5367338"/>
          <p14:tracePt t="88556" x="1435100" y="5375275"/>
          <p14:tracePt t="88558" x="1435100" y="5383213"/>
          <p14:tracePt t="88562" x="1435100" y="5391150"/>
          <p14:tracePt t="88567" x="1443038" y="5399088"/>
          <p14:tracePt t="88569" x="1443038" y="5407025"/>
          <p14:tracePt t="88572" x="1443038" y="5414963"/>
          <p14:tracePt t="88574" x="1443038" y="5422900"/>
          <p14:tracePt t="88576" x="1450975" y="5422900"/>
          <p14:tracePt t="88578" x="1450975" y="5430838"/>
          <p14:tracePt t="88582" x="1450975" y="5438775"/>
          <p14:tracePt t="88584" x="1450975" y="5446713"/>
          <p14:tracePt t="88587" x="1458913" y="5446713"/>
          <p14:tracePt t="88588" x="1458913" y="5454650"/>
          <p14:tracePt t="88592" x="1458913" y="5462588"/>
          <p14:tracePt t="88594" x="1458913" y="5470525"/>
          <p14:tracePt t="88598" x="1458913" y="5478463"/>
          <p14:tracePt t="88602" x="1458913" y="5486400"/>
          <p14:tracePt t="88606" x="1458913" y="5494338"/>
          <p14:tracePt t="88608" x="1458913" y="5502275"/>
          <p14:tracePt t="88612" x="1458913" y="5510213"/>
          <p14:tracePt t="88614" x="1458913" y="5518150"/>
          <p14:tracePt t="88618" x="1458913" y="5526088"/>
          <p14:tracePt t="88620" x="1458913" y="5534025"/>
          <p14:tracePt t="88624" x="1458913" y="5541963"/>
          <p14:tracePt t="88628" x="1458913" y="5549900"/>
          <p14:tracePt t="88630" x="1458913" y="5557838"/>
          <p14:tracePt t="88634" x="1458913" y="5565775"/>
          <p14:tracePt t="88638" x="1458913" y="5573713"/>
          <p14:tracePt t="88642" x="1458913" y="5581650"/>
          <p14:tracePt t="88646" x="1458913" y="5589588"/>
          <p14:tracePt t="88652" x="1458913" y="5597525"/>
          <p14:tracePt t="88656" x="1458913" y="5605463"/>
          <p14:tracePt t="88660" x="1458913" y="5613400"/>
          <p14:tracePt t="88670" x="1458913" y="5621338"/>
          <p14:tracePt t="88688" x="1458913" y="5629275"/>
          <p14:tracePt t="88701" x="1458913" y="5637213"/>
          <p14:tracePt t="88706" x="1458913" y="5645150"/>
          <p14:tracePt t="88712" x="1458913" y="5653088"/>
          <p14:tracePt t="88718" x="1458913" y="5670550"/>
          <p14:tracePt t="88722" x="1458913" y="5678488"/>
          <p14:tracePt t="88726" x="1458913" y="5686425"/>
          <p14:tracePt t="88730" x="1450975" y="5694363"/>
          <p14:tracePt t="88734" x="1450975" y="5702300"/>
          <p14:tracePt t="88737" x="1450975" y="5710238"/>
          <p14:tracePt t="88740" x="1450975" y="5718175"/>
          <p14:tracePt t="88744" x="1450975" y="5726113"/>
          <p14:tracePt t="88748" x="1450975" y="5734050"/>
          <p14:tracePt t="88753" x="1450975" y="5741988"/>
          <p14:tracePt t="88756" x="1450975" y="5749925"/>
          <p14:tracePt t="88760" x="1450975" y="5757863"/>
          <p14:tracePt t="88770" x="1450975" y="5765800"/>
          <p14:tracePt t="88770" x="1450975" y="5773738"/>
          <p14:tracePt t="88776" x="1443038" y="5781675"/>
          <p14:tracePt t="88780" x="1443038" y="5789613"/>
          <p14:tracePt t="88786" x="1443038" y="5797550"/>
          <p14:tracePt t="88790" x="1443038" y="5805488"/>
          <p14:tracePt t="88794" x="1443038" y="5813425"/>
          <p14:tracePt t="88798" x="1443038" y="5821363"/>
          <p14:tracePt t="88802" x="1443038" y="5829300"/>
          <p14:tracePt t="88806" x="1443038" y="5837238"/>
          <p14:tracePt t="88810" x="1443038" y="5845175"/>
          <p14:tracePt t="88814" x="1443038" y="5853113"/>
          <p14:tracePt t="88819" x="1443038" y="5861050"/>
          <p14:tracePt t="88820" x="1435100" y="5868988"/>
          <p14:tracePt t="88824" x="1435100" y="5876925"/>
          <p14:tracePt t="88828" x="1435100" y="5884863"/>
          <p14:tracePt t="88832" x="1435100" y="5892800"/>
          <p14:tracePt t="88836" x="1435100" y="5900738"/>
          <p14:tracePt t="88840" x="1435100" y="5908675"/>
          <p14:tracePt t="88845" x="1435100" y="5916613"/>
          <p14:tracePt t="88848" x="1435100" y="5924550"/>
          <p14:tracePt t="88852" x="1435100" y="5932488"/>
          <p14:tracePt t="88856" x="1435100" y="5940425"/>
          <p14:tracePt t="88860" x="1435100" y="5948363"/>
          <p14:tracePt t="88864" x="1435100" y="5956300"/>
          <p14:tracePt t="88868" x="1435100" y="5964238"/>
          <p14:tracePt t="88872" x="1435100" y="5972175"/>
          <p14:tracePt t="88876" x="1435100" y="5980113"/>
          <p14:tracePt t="88882" x="1435100" y="5988050"/>
          <p14:tracePt t="88888" x="1435100" y="5995988"/>
          <p14:tracePt t="88896" x="1435100" y="6005513"/>
          <p14:tracePt t="88902" x="1435100" y="6013450"/>
          <p14:tracePt t="88912" x="1435100" y="6021388"/>
          <p14:tracePt t="88920" x="1435100" y="6029325"/>
          <p14:tracePt t="88928" x="1435100" y="6037263"/>
          <p14:tracePt t="88932" x="1435100" y="6045200"/>
          <p14:tracePt t="88938" x="1435100" y="6053138"/>
          <p14:tracePt t="88942" x="1435100" y="6061075"/>
          <p14:tracePt t="88950" x="1435100" y="6069013"/>
          <p14:tracePt t="88958" x="1435100" y="6076950"/>
          <p14:tracePt t="88967" x="1435100" y="6084888"/>
          <p14:tracePt t="88974" x="1435100" y="6092825"/>
          <p14:tracePt t="88980" x="1435100" y="6100763"/>
          <p14:tracePt t="88982" x="1443038" y="6100763"/>
          <p14:tracePt t="88984" x="1443038" y="6108700"/>
          <p14:tracePt t="88990" x="1443038" y="6116638"/>
          <p14:tracePt t="88994" x="1443038" y="6124575"/>
          <p14:tracePt t="88998" x="1443038" y="6132513"/>
          <p14:tracePt t="89004" x="1443038" y="6140450"/>
          <p14:tracePt t="89008" x="1443038" y="6148388"/>
          <p14:tracePt t="89012" x="1443038" y="6156325"/>
          <p14:tracePt t="89019" x="1443038" y="6164263"/>
          <p14:tracePt t="89022" x="1443038" y="6172200"/>
          <p14:tracePt t="89028" x="1443038" y="6180138"/>
          <p14:tracePt t="89032" x="1443038" y="6188075"/>
          <p14:tracePt t="89038" x="1443038" y="6196013"/>
          <p14:tracePt t="89042" x="1443038" y="6203950"/>
          <p14:tracePt t="89048" x="1443038" y="6211888"/>
          <p14:tracePt t="89054" x="1443038" y="6219825"/>
          <p14:tracePt t="89062" x="1443038" y="6227763"/>
          <p14:tracePt t="89074" x="1443038" y="6235700"/>
          <p14:tracePt t="89090" x="1443038" y="6243638"/>
          <p14:tracePt t="89101" x="1443038" y="6251575"/>
          <p14:tracePt t="89110" x="1443038" y="6259513"/>
          <p14:tracePt t="89120" x="1443038" y="6267450"/>
          <p14:tracePt t="89128" x="1443038" y="6275388"/>
          <p14:tracePt t="89136" x="1443038" y="6283325"/>
          <p14:tracePt t="89146" x="1443038" y="6291263"/>
          <p14:tracePt t="90021" x="1450975" y="6291263"/>
          <p14:tracePt t="90032" x="1458913" y="6291263"/>
          <p14:tracePt t="90042" x="1466850" y="6291263"/>
          <p14:tracePt t="90052" x="1474788" y="6291263"/>
          <p14:tracePt t="90062" x="1482725" y="6291263"/>
          <p14:tracePt t="90072" x="1490663" y="6291263"/>
          <p14:tracePt t="90080" x="1498600" y="6291263"/>
          <p14:tracePt t="90088" x="1506538" y="6291263"/>
          <p14:tracePt t="90090" x="1506538" y="6299200"/>
          <p14:tracePt t="90098" x="1514475" y="6299200"/>
          <p14:tracePt t="90106" x="1522413" y="6299200"/>
          <p14:tracePt t="90114" x="1530350" y="6299200"/>
          <p14:tracePt t="90122" x="1538288" y="6299200"/>
          <p14:tracePt t="90128" x="1546225" y="6299200"/>
          <p14:tracePt t="90136" x="1554163" y="6299200"/>
          <p14:tracePt t="90144" x="1562100" y="6299200"/>
          <p14:tracePt t="90154" x="1571625" y="6299200"/>
          <p14:tracePt t="90160" x="1571625" y="6291263"/>
          <p14:tracePt t="90162" x="1579563" y="6291263"/>
          <p14:tracePt t="90168" x="1587500" y="6291263"/>
          <p14:tracePt t="90174" x="1595438" y="6291263"/>
          <p14:tracePt t="90180" x="1603375" y="6291263"/>
          <p14:tracePt t="90185" x="1611313" y="6291263"/>
          <p14:tracePt t="90190" x="1619250" y="6291263"/>
          <p14:tracePt t="90194" x="1627188" y="6291263"/>
          <p14:tracePt t="90201" x="1635125" y="6291263"/>
          <p14:tracePt t="90204" x="1643063" y="6291263"/>
          <p14:tracePt t="90208" x="1651000" y="6291263"/>
          <p14:tracePt t="90212" x="1658938" y="6291263"/>
          <p14:tracePt t="90214" x="1666875" y="6291263"/>
          <p14:tracePt t="90218" x="1674813" y="6291263"/>
          <p14:tracePt t="90222" x="1682750" y="6291263"/>
          <p14:tracePt t="90224" x="1690688" y="6291263"/>
          <p14:tracePt t="90228" x="1698625" y="6291263"/>
          <p14:tracePt t="90232" x="1706563" y="6291263"/>
          <p14:tracePt t="90236" x="1714500" y="6291263"/>
          <p14:tracePt t="90238" x="1722438" y="6291263"/>
          <p14:tracePt t="90242" x="1730375" y="6291263"/>
          <p14:tracePt t="90246" x="1738313" y="6291263"/>
          <p14:tracePt t="90248" x="1746250" y="6291263"/>
          <p14:tracePt t="90252" x="1754188" y="6291263"/>
          <p14:tracePt t="90254" x="1762125" y="6291263"/>
          <p14:tracePt t="90256" x="1770063" y="6291263"/>
          <p14:tracePt t="90258" x="1778000" y="6291263"/>
          <p14:tracePt t="90262" x="1785938" y="6291263"/>
          <p14:tracePt t="90269" x="1801813" y="6291263"/>
          <p14:tracePt t="90270" x="1809750" y="6291263"/>
          <p14:tracePt t="90274" x="1817688" y="6299200"/>
          <p14:tracePt t="90276" x="1825625" y="6299200"/>
          <p14:tracePt t="90278" x="1833563" y="6299200"/>
          <p14:tracePt t="90280" x="1841500" y="6299200"/>
          <p14:tracePt t="90284" x="1849438" y="6299200"/>
          <p14:tracePt t="90286" x="1857375" y="6299200"/>
          <p14:tracePt t="90288" x="1865313" y="6299200"/>
          <p14:tracePt t="90290" x="1873250" y="6299200"/>
          <p14:tracePt t="90292" x="1881188" y="6299200"/>
          <p14:tracePt t="90296" x="1889125" y="6299200"/>
          <p14:tracePt t="90298" x="1897063" y="6299200"/>
          <p14:tracePt t="90302" x="1905000" y="6299200"/>
          <p14:tracePt t="90304" x="1912938" y="6299200"/>
          <p14:tracePt t="90306" x="1922463" y="6299200"/>
          <p14:tracePt t="90310" x="1930400" y="6299200"/>
          <p14:tracePt t="90312" x="1938338" y="6299200"/>
          <p14:tracePt t="90317" x="1946275" y="6299200"/>
          <p14:tracePt t="90319" x="1954213" y="6299200"/>
          <p14:tracePt t="90322" x="1962150" y="6299200"/>
          <p14:tracePt t="90326" x="1970088" y="6299200"/>
          <p14:tracePt t="90328" x="1978025" y="6299200"/>
          <p14:tracePt t="90332" x="1985963" y="6291263"/>
          <p14:tracePt t="90336" x="1993900" y="6291263"/>
          <p14:tracePt t="90340" x="2001838" y="6291263"/>
          <p14:tracePt t="90342" x="2009775" y="6291263"/>
          <p14:tracePt t="90346" x="2017713" y="6291263"/>
          <p14:tracePt t="90350" x="2025650" y="6291263"/>
          <p14:tracePt t="90356" x="2033588" y="6291263"/>
          <p14:tracePt t="90360" x="2041525" y="6291263"/>
          <p14:tracePt t="90364" x="2049463" y="6291263"/>
          <p14:tracePt t="90370" x="2057400" y="6291263"/>
          <p14:tracePt t="90374" x="2065338" y="6291263"/>
          <p14:tracePt t="90378" x="2073275" y="6291263"/>
          <p14:tracePt t="90382" x="2081213" y="6291263"/>
          <p14:tracePt t="90386" x="2089150" y="6291263"/>
          <p14:tracePt t="90390" x="2097088" y="6291263"/>
          <p14:tracePt t="90394" x="2105025" y="6291263"/>
          <p14:tracePt t="90398" x="2112963" y="6291263"/>
          <p14:tracePt t="90402" x="2120900" y="6291263"/>
          <p14:tracePt t="90406" x="2128838" y="6291263"/>
          <p14:tracePt t="90412" x="2136775" y="6291263"/>
          <p14:tracePt t="90417" x="2144713" y="6291263"/>
          <p14:tracePt t="90424" x="2152650" y="6291263"/>
          <p14:tracePt t="90428" x="2160588" y="6283325"/>
          <p14:tracePt t="90436" x="2168525" y="6283325"/>
          <p14:tracePt t="90450" x="2176463" y="6283325"/>
          <p14:tracePt t="90978" x="2176463" y="6275388"/>
          <p14:tracePt t="90982" x="2176463" y="6267450"/>
          <p14:tracePt t="90986" x="2176463" y="6251575"/>
          <p14:tracePt t="90990" x="2176463" y="6243638"/>
          <p14:tracePt t="90992" x="2176463" y="6235700"/>
          <p14:tracePt t="90996" x="2168525" y="6227763"/>
          <p14:tracePt t="90998" x="2168525" y="6219825"/>
          <p14:tracePt t="91004" x="2168525" y="6211888"/>
          <p14:tracePt t="91005" x="2168525" y="6203950"/>
          <p14:tracePt t="91008" x="2168525" y="6196013"/>
          <p14:tracePt t="91010" x="2168525" y="6188075"/>
          <p14:tracePt t="91012" x="2168525" y="6180138"/>
          <p14:tracePt t="91019" x="2168525" y="6164263"/>
          <p14:tracePt t="91020" x="2168525" y="6156325"/>
          <p14:tracePt t="91022" x="2168525" y="6148388"/>
          <p14:tracePt t="91024" x="2168525" y="6140450"/>
          <p14:tracePt t="91026" x="2168525" y="6132513"/>
          <p14:tracePt t="91028" x="2168525" y="6124575"/>
          <p14:tracePt t="91030" x="2168525" y="6116638"/>
          <p14:tracePt t="91032" x="2168525" y="6108700"/>
          <p14:tracePt t="91036" x="2168525" y="6092825"/>
          <p14:tracePt t="91038" x="2168525" y="6084888"/>
          <p14:tracePt t="91040" x="2168525" y="6076950"/>
          <p14:tracePt t="91042" x="2160588" y="6069013"/>
          <p14:tracePt t="91046" x="2160588" y="6061075"/>
          <p14:tracePt t="91048" x="2160588" y="6053138"/>
          <p14:tracePt t="91051" x="2160588" y="6045200"/>
          <p14:tracePt t="91052" x="2160588" y="6037263"/>
          <p14:tracePt t="91054" x="2160588" y="6029325"/>
          <p14:tracePt t="91056" x="2160588" y="6021388"/>
          <p14:tracePt t="91060" x="2160588" y="6013450"/>
          <p14:tracePt t="91062" x="2160588" y="6005513"/>
          <p14:tracePt t="91064" x="2160588" y="5995988"/>
          <p14:tracePt t="91067" x="2160588" y="5988050"/>
          <p14:tracePt t="91070" x="2160588" y="5980113"/>
          <p14:tracePt t="91072" x="2160588" y="5972175"/>
          <p14:tracePt t="91074" x="2160588" y="5964238"/>
          <p14:tracePt t="91078" x="2160588" y="5956300"/>
          <p14:tracePt t="91080" x="2160588" y="5948363"/>
          <p14:tracePt t="91084" x="2160588" y="5940425"/>
          <p14:tracePt t="91086" x="2160588" y="5932488"/>
          <p14:tracePt t="91090" x="2160588" y="5924550"/>
          <p14:tracePt t="91092" x="2160588" y="5916613"/>
          <p14:tracePt t="91096" x="2160588" y="5908675"/>
          <p14:tracePt t="91098" x="2160588" y="5900738"/>
          <p14:tracePt t="91101" x="2160588" y="5892800"/>
          <p14:tracePt t="91104" x="2160588" y="5884863"/>
          <p14:tracePt t="91106" x="2168525" y="5876925"/>
          <p14:tracePt t="91108" x="2168525" y="5868988"/>
          <p14:tracePt t="91112" x="2168525" y="5861050"/>
          <p14:tracePt t="91114" x="2168525" y="5853113"/>
          <p14:tracePt t="91117" x="2168525" y="5845175"/>
          <p14:tracePt t="91119" x="2168525" y="5837238"/>
          <p14:tracePt t="91122" x="2168525" y="5829300"/>
          <p14:tracePt t="91124" x="2168525" y="5821363"/>
          <p14:tracePt t="91126" x="2168525" y="5813425"/>
          <p14:tracePt t="91128" x="2168525" y="5805488"/>
          <p14:tracePt t="91132" x="2176463" y="5797550"/>
          <p14:tracePt t="91134" x="2176463" y="5789613"/>
          <p14:tracePt t="91137" x="2176463" y="5781675"/>
          <p14:tracePt t="91140" x="2176463" y="5773738"/>
          <p14:tracePt t="91142" x="2176463" y="5765800"/>
          <p14:tracePt t="91146" x="2176463" y="5757863"/>
          <p14:tracePt t="91151" x="2176463" y="5749925"/>
          <p14:tracePt t="91154" x="2176463" y="5741988"/>
          <p14:tracePt t="91158" x="2176463" y="5734050"/>
          <p14:tracePt t="91162" x="2176463" y="5726113"/>
          <p14:tracePt t="91168" x="2184400" y="5718175"/>
          <p14:tracePt t="91172" x="2184400" y="5710238"/>
          <p14:tracePt t="91176" x="2184400" y="5702300"/>
          <p14:tracePt t="91180" x="2184400" y="5694363"/>
          <p14:tracePt t="91185" x="2184400" y="5686425"/>
          <p14:tracePt t="91188" x="2184400" y="5678488"/>
          <p14:tracePt t="91192" x="2184400" y="5670550"/>
          <p14:tracePt t="91196" x="2184400" y="5662613"/>
          <p14:tracePt t="91200" x="2192338" y="5653088"/>
          <p14:tracePt t="91203" x="2192338" y="5645150"/>
          <p14:tracePt t="91206" x="2192338" y="5637213"/>
          <p14:tracePt t="91210" x="2192338" y="5629275"/>
          <p14:tracePt t="91212" x="2192338" y="5621338"/>
          <p14:tracePt t="91217" x="2192338" y="5613400"/>
          <p14:tracePt t="91220" x="2192338" y="5605463"/>
          <p14:tracePt t="91222" x="2200275" y="5605463"/>
          <p14:tracePt t="91224" x="2200275" y="5597525"/>
          <p14:tracePt t="91226" x="2200275" y="5589588"/>
          <p14:tracePt t="91230" x="2200275" y="5581650"/>
          <p14:tracePt t="91232" x="2200275" y="5573713"/>
          <p14:tracePt t="91236" x="2200275" y="5565775"/>
          <p14:tracePt t="91238" x="2200275" y="5557838"/>
          <p14:tracePt t="91240" x="2208213" y="5549900"/>
          <p14:tracePt t="91244" x="2208213" y="5541963"/>
          <p14:tracePt t="91248" x="2208213" y="5534025"/>
          <p14:tracePt t="91253" x="2208213" y="5526088"/>
          <p14:tracePt t="91256" x="2208213" y="5518150"/>
          <p14:tracePt t="91260" x="2208213" y="5510213"/>
          <p14:tracePt t="91264" x="2208213" y="5502275"/>
          <p14:tracePt t="91269" x="2208213" y="5494338"/>
          <p14:tracePt t="91272" x="2208213" y="5486400"/>
          <p14:tracePt t="91276" x="2208213" y="5478463"/>
          <p14:tracePt t="91280" x="2208213" y="5470525"/>
          <p14:tracePt t="91285" x="2208213" y="5462588"/>
          <p14:tracePt t="91288" x="2208213" y="5454650"/>
          <p14:tracePt t="91292" x="2208213" y="5446713"/>
          <p14:tracePt t="91298" x="2208213" y="5438775"/>
          <p14:tracePt t="91304" x="2208213" y="5430838"/>
          <p14:tracePt t="91310" x="2208213" y="5422900"/>
          <p14:tracePt t="91318" x="2208213" y="5414963"/>
          <p14:tracePt t="91420" x="2208213" y="5422900"/>
          <p14:tracePt t="91424" x="2200275" y="5430838"/>
          <p14:tracePt t="91428" x="2200275" y="5438775"/>
          <p14:tracePt t="91430" x="2200275" y="5446713"/>
          <p14:tracePt t="91432" x="2200275" y="5454650"/>
          <p14:tracePt t="91434" x="2192338" y="5470525"/>
          <p14:tracePt t="91436" x="2192338" y="5478463"/>
          <p14:tracePt t="91438" x="2192338" y="5486400"/>
          <p14:tracePt t="91440" x="2192338" y="5502275"/>
          <p14:tracePt t="91442" x="2184400" y="5518150"/>
          <p14:tracePt t="91444" x="2184400" y="5534025"/>
          <p14:tracePt t="91446" x="2184400" y="5549900"/>
          <p14:tracePt t="91448" x="2184400" y="5565775"/>
          <p14:tracePt t="91451" x="2176463" y="5573713"/>
          <p14:tracePt t="91453" x="2176463" y="5589588"/>
          <p14:tracePt t="91455" x="2176463" y="5613400"/>
          <p14:tracePt t="91456" x="2176463" y="5629275"/>
          <p14:tracePt t="91458" x="2168525" y="5645150"/>
          <p14:tracePt t="91460" x="2168525" y="5670550"/>
          <p14:tracePt t="91462" x="2168525" y="5686425"/>
          <p14:tracePt t="91464" x="2168525" y="5702300"/>
          <p14:tracePt t="91468" x="2160588" y="5741988"/>
          <p14:tracePt t="91470" x="2160588" y="5757863"/>
          <p14:tracePt t="91474" x="2160588" y="5773738"/>
          <p14:tracePt t="91475" x="2152650" y="5789613"/>
          <p14:tracePt t="91476" x="2152650" y="5805488"/>
          <p14:tracePt t="91478" x="2152650" y="5821363"/>
          <p14:tracePt t="91480" x="2152650" y="5837238"/>
          <p14:tracePt t="91482" x="2152650" y="5861050"/>
          <p14:tracePt t="91484" x="2152650" y="5868988"/>
          <p14:tracePt t="91490" x="2152650" y="5900738"/>
          <p14:tracePt t="91492" x="2152650" y="5932488"/>
          <p14:tracePt t="91494" x="2152650" y="5940425"/>
          <p14:tracePt t="91496" x="2152650" y="5956300"/>
          <p14:tracePt t="91498" x="2160588" y="5972175"/>
          <p14:tracePt t="91500" x="2160588" y="5980113"/>
          <p14:tracePt t="91504" x="2160588" y="6005513"/>
          <p14:tracePt t="91506" x="2160588" y="6021388"/>
          <p14:tracePt t="91508" x="2160588" y="6029325"/>
          <p14:tracePt t="91510" x="2160588" y="6037263"/>
          <p14:tracePt t="91512" x="2160588" y="6045200"/>
          <p14:tracePt t="91514" x="2160588" y="6053138"/>
          <p14:tracePt t="91518" x="2168525" y="6069013"/>
          <p14:tracePt t="91520" x="2168525" y="6076950"/>
          <p14:tracePt t="91522" x="2168525" y="6084888"/>
          <p14:tracePt t="91524" x="2168525" y="6092825"/>
          <p14:tracePt t="91527" x="2168525" y="6100763"/>
          <p14:tracePt t="91529" x="2168525" y="6108700"/>
          <p14:tracePt t="91532" x="2168525" y="6116638"/>
          <p14:tracePt t="91535" x="2168525" y="6124575"/>
          <p14:tracePt t="91538" x="2168525" y="6132513"/>
          <p14:tracePt t="91542" x="2176463" y="6140450"/>
          <p14:tracePt t="91546" x="2176463" y="6148388"/>
          <p14:tracePt t="91550" x="2176463" y="6156325"/>
          <p14:tracePt t="91556" x="2176463" y="6164263"/>
          <p14:tracePt t="91560" x="2176463" y="6172200"/>
          <p14:tracePt t="91564" x="2176463" y="6180138"/>
          <p14:tracePt t="91568" x="2176463" y="6188075"/>
          <p14:tracePt t="91570" x="2184400" y="6188075"/>
          <p14:tracePt t="91572" x="2184400" y="6196013"/>
          <p14:tracePt t="91574" x="2184400" y="6203950"/>
          <p14:tracePt t="91578" x="2184400" y="6211888"/>
          <p14:tracePt t="91580" x="2184400" y="6219825"/>
          <p14:tracePt t="91582" x="2184400" y="6227763"/>
          <p14:tracePt t="91584" x="2184400" y="6235700"/>
          <p14:tracePt t="91588" x="2184400" y="6243638"/>
          <p14:tracePt t="91590" x="2184400" y="6251575"/>
          <p14:tracePt t="91594" x="2184400" y="6259513"/>
          <p14:tracePt t="91596" x="2184400" y="6267450"/>
          <p14:tracePt t="91598" x="2184400" y="6275388"/>
          <p14:tracePt t="91602" x="2184400" y="6283325"/>
          <p14:tracePt t="91604" x="2184400" y="6291263"/>
          <p14:tracePt t="91608" x="2184400" y="6299200"/>
          <p14:tracePt t="91612" x="2184400" y="6307138"/>
          <p14:tracePt t="91614" x="2184400" y="6315075"/>
          <p14:tracePt t="91618" x="2184400" y="6323013"/>
          <p14:tracePt t="91622" x="2184400" y="6330950"/>
          <p14:tracePt t="91628" x="2184400" y="6338888"/>
          <p14:tracePt t="91630" x="2192338" y="6338888"/>
          <p14:tracePt t="91636" x="2192338" y="6348413"/>
          <p14:tracePt t="91644" x="2192338" y="6356350"/>
          <p14:tracePt t="91654" x="2192338" y="6364288"/>
          <p14:tracePt t="91662" x="2184400" y="6364288"/>
          <p14:tracePt t="91668" x="2184400" y="6372225"/>
          <p14:tracePt t="91785" x="2192338" y="6372225"/>
          <p14:tracePt t="91806" x="2192338" y="6364288"/>
          <p14:tracePt t="91812" x="2200275" y="6364288"/>
          <p14:tracePt t="91818" x="2208213" y="6364288"/>
          <p14:tracePt t="91822" x="2216150" y="6364288"/>
          <p14:tracePt t="91828" x="2224088" y="6364288"/>
          <p14:tracePt t="91830" x="2232025" y="6356350"/>
          <p14:tracePt t="91834" x="2239963" y="6356350"/>
          <p14:tracePt t="91838" x="2247900" y="6356350"/>
          <p14:tracePt t="91840" x="2255838" y="6356350"/>
          <p14:tracePt t="91842" x="2265363" y="6356350"/>
          <p14:tracePt t="91844" x="2265363" y="6348413"/>
          <p14:tracePt t="91846" x="2273300" y="6348413"/>
          <p14:tracePt t="91848" x="2281238" y="6348413"/>
          <p14:tracePt t="91851" x="2289175" y="6348413"/>
          <p14:tracePt t="91853" x="2297113" y="6348413"/>
          <p14:tracePt t="91854" x="2305050" y="6348413"/>
          <p14:tracePt t="91856" x="2312988" y="6348413"/>
          <p14:tracePt t="91858" x="2312988" y="6338888"/>
          <p14:tracePt t="91860" x="2320925" y="6338888"/>
          <p14:tracePt t="91862" x="2328863" y="6338888"/>
          <p14:tracePt t="91868" x="2344738" y="6338888"/>
          <p14:tracePt t="91870" x="2352675" y="6338888"/>
          <p14:tracePt t="91874" x="2360613" y="6330950"/>
          <p14:tracePt t="91876" x="2368550" y="6330950"/>
          <p14:tracePt t="91880" x="2376488" y="6330950"/>
          <p14:tracePt t="91882" x="2384425" y="6330950"/>
          <p14:tracePt t="91885" x="2384425" y="6323013"/>
          <p14:tracePt t="91887" x="2392363" y="6323013"/>
          <p14:tracePt t="91888" x="2400300" y="6323013"/>
          <p14:tracePt t="91890" x="2408238" y="6323013"/>
          <p14:tracePt t="91894" x="2416175" y="6315075"/>
          <p14:tracePt t="91896" x="2424113" y="6315075"/>
          <p14:tracePt t="91901" x="2432050" y="6315075"/>
          <p14:tracePt t="91904" x="2439988" y="6307138"/>
          <p14:tracePt t="91908" x="2447925" y="6307138"/>
          <p14:tracePt t="91912" x="2455863" y="6307138"/>
          <p14:tracePt t="91919" x="2463800" y="6307138"/>
          <p14:tracePt t="91951" x="2463800" y="6299200"/>
          <p14:tracePt t="91980" x="2471738" y="6299200"/>
          <p14:tracePt t="91983" x="2463800" y="6299200"/>
          <p14:tracePt t="91987" x="2463800" y="6291263"/>
          <p14:tracePt t="91988" x="2455863" y="6291263"/>
          <p14:tracePt t="91990" x="2447925" y="6283325"/>
          <p14:tracePt t="91992" x="2432050" y="6275388"/>
          <p14:tracePt t="91994" x="2424113" y="6267450"/>
          <p14:tracePt t="91996" x="2408238" y="6267450"/>
          <p14:tracePt t="91998" x="2392363" y="6259513"/>
          <p14:tracePt t="92002" x="2360613" y="6243638"/>
          <p14:tracePt t="92005" x="2344738" y="6227763"/>
          <p14:tracePt t="92006" x="2328863" y="6219825"/>
          <p14:tracePt t="92008" x="2305050" y="6211888"/>
          <p14:tracePt t="92010" x="2289175" y="6203950"/>
          <p14:tracePt t="92012" x="2273300" y="6188075"/>
          <p14:tracePt t="92014" x="2247900" y="6180138"/>
          <p14:tracePt t="92018" x="2208213" y="6156325"/>
          <p14:tracePt t="92020" x="2192338" y="6140450"/>
          <p14:tracePt t="92023" x="2168525" y="6132513"/>
          <p14:tracePt t="92026" x="2120900" y="6108700"/>
          <p14:tracePt t="92028" x="2112963" y="6100763"/>
          <p14:tracePt t="92030" x="2089150" y="6092825"/>
          <p14:tracePt t="92032" x="2073275" y="6076950"/>
          <p14:tracePt t="92035" x="2049463" y="6069013"/>
          <p14:tracePt t="92037" x="2033588" y="6061075"/>
          <p14:tracePt t="92039" x="2009775" y="6053138"/>
          <p14:tracePt t="92043" x="1978025" y="6037263"/>
          <p14:tracePt t="92044" x="1962150" y="6029325"/>
          <p14:tracePt t="92046" x="1946275" y="6021388"/>
          <p14:tracePt t="92048" x="1922463" y="6013450"/>
          <p14:tracePt t="92050" x="1905000" y="6005513"/>
          <p14:tracePt t="92052" x="1889125" y="5988050"/>
          <p14:tracePt t="92056" x="1865313" y="5972175"/>
          <p14:tracePt t="92058" x="1849438" y="5964238"/>
          <p14:tracePt t="92060" x="1825625" y="5956300"/>
          <p14:tracePt t="92062" x="1825625" y="5948363"/>
          <p14:tracePt t="92064" x="1809750" y="5940425"/>
          <p14:tracePt t="92068" x="1785938" y="5924550"/>
          <p14:tracePt t="92071" x="1778000" y="5916613"/>
          <p14:tracePt t="92075" x="1754188" y="5900738"/>
          <p14:tracePt t="92076" x="1746250" y="5892800"/>
          <p14:tracePt t="92078" x="1738313" y="5876925"/>
          <p14:tracePt t="92080" x="1730375" y="5876925"/>
          <p14:tracePt t="92082" x="1722438" y="5868988"/>
          <p14:tracePt t="92084" x="1714500" y="5861050"/>
          <p14:tracePt t="92086" x="1714500" y="5853113"/>
          <p14:tracePt t="92090" x="1698625" y="5837238"/>
          <p14:tracePt t="92092" x="1698625" y="5829300"/>
          <p14:tracePt t="92094" x="1690688" y="5821363"/>
          <p14:tracePt t="92098" x="1690688" y="5813425"/>
          <p14:tracePt t="92100" x="1690688" y="5805488"/>
          <p14:tracePt t="92102" x="1690688" y="5797550"/>
          <p14:tracePt t="92106" x="1682750" y="5789613"/>
          <p14:tracePt t="92110" x="1682750" y="5781675"/>
          <p14:tracePt t="92114" x="1682750" y="5773738"/>
          <p14:tracePt t="92118" x="1682750" y="5765800"/>
          <p14:tracePt t="92120" x="1682750" y="5757863"/>
          <p14:tracePt t="92124" x="1682750" y="5749925"/>
          <p14:tracePt t="92128" x="1682750" y="5741988"/>
          <p14:tracePt t="92132" x="1682750" y="5734050"/>
          <p14:tracePt t="92136" x="1682750" y="5726113"/>
          <p14:tracePt t="92140" x="1682750" y="5718175"/>
          <p14:tracePt t="92143" x="1682750" y="5710238"/>
          <p14:tracePt t="92146" x="1682750" y="5702300"/>
          <p14:tracePt t="92148" x="1682750" y="5694363"/>
          <p14:tracePt t="92150" x="1682750" y="5686425"/>
          <p14:tracePt t="92154" x="1682750" y="5678488"/>
          <p14:tracePt t="92156" x="1682750" y="5670550"/>
          <p14:tracePt t="92158" x="1674813" y="5670550"/>
          <p14:tracePt t="92160" x="1674813" y="5662613"/>
          <p14:tracePt t="92162" x="1674813" y="5653088"/>
          <p14:tracePt t="92164" x="1674813" y="5645150"/>
          <p14:tracePt t="92169" x="1674813" y="5637213"/>
          <p14:tracePt t="92170" x="1674813" y="5629275"/>
          <p14:tracePt t="92174" x="1666875" y="5621338"/>
          <p14:tracePt t="92176" x="1666875" y="5613400"/>
          <p14:tracePt t="92178" x="1666875" y="5605463"/>
          <p14:tracePt t="92180" x="1666875" y="5597525"/>
          <p14:tracePt t="92182" x="1666875" y="5589588"/>
          <p14:tracePt t="92184" x="1666875" y="5581650"/>
          <p14:tracePt t="92186" x="1658938" y="5573713"/>
          <p14:tracePt t="92188" x="1658938" y="5565775"/>
          <p14:tracePt t="92190" x="1658938" y="5557838"/>
          <p14:tracePt t="92192" x="1658938" y="5549900"/>
          <p14:tracePt t="92194" x="1658938" y="5541963"/>
          <p14:tracePt t="92196" x="1651000" y="5534025"/>
          <p14:tracePt t="92201" x="1651000" y="5526088"/>
          <p14:tracePt t="92203" x="1651000" y="5518150"/>
          <p14:tracePt t="92206" x="1643063" y="5502275"/>
          <p14:tracePt t="92210" x="1643063" y="5494338"/>
          <p14:tracePt t="92212" x="1643063" y="5486400"/>
          <p14:tracePt t="92217" x="1635125" y="5478463"/>
          <p14:tracePt t="92220" x="1635125" y="5470525"/>
          <p14:tracePt t="92224" x="1635125" y="5462588"/>
          <p14:tracePt t="92234" x="1627188" y="5454650"/>
          <p14:tracePt t="92314" x="1627188" y="5462588"/>
          <p14:tracePt t="92318" x="1627188" y="5478463"/>
          <p14:tracePt t="92320" x="1627188" y="5486400"/>
          <p14:tracePt t="92322" x="1627188" y="5494338"/>
          <p14:tracePt t="92324" x="1627188" y="5502275"/>
          <p14:tracePt t="92326" x="1627188" y="5510213"/>
          <p14:tracePt t="92328" x="1627188" y="5526088"/>
          <p14:tracePt t="92330" x="1627188" y="5534025"/>
          <p14:tracePt t="92332" x="1627188" y="5541963"/>
          <p14:tracePt t="92334" x="1635125" y="5549900"/>
          <p14:tracePt t="92336" x="1635125" y="5557838"/>
          <p14:tracePt t="92338" x="1635125" y="5565775"/>
          <p14:tracePt t="92340" x="1635125" y="5573713"/>
          <p14:tracePt t="92342" x="1643063" y="5573713"/>
          <p14:tracePt t="92344" x="1643063" y="5581650"/>
          <p14:tracePt t="92348" x="1643063" y="5589588"/>
          <p14:tracePt t="92351" x="1651000" y="5589588"/>
          <p14:tracePt t="92354" x="1651000" y="5597525"/>
          <p14:tracePt t="92360" x="1658938" y="5597525"/>
          <p14:tracePt t="92370" x="1666875" y="5597525"/>
          <p14:tracePt t="92372" x="1666875" y="5605463"/>
          <p14:tracePt t="92374" x="1666875" y="5597525"/>
          <p14:tracePt t="92376" x="1674813" y="5597525"/>
          <p14:tracePt t="92380" x="1682750" y="5597525"/>
          <p14:tracePt t="92382" x="1690688" y="5597525"/>
          <p14:tracePt t="92386" x="1698625" y="5597525"/>
          <p14:tracePt t="92388" x="1706563" y="5589588"/>
          <p14:tracePt t="92390" x="1714500" y="5589588"/>
          <p14:tracePt t="92392" x="1714500" y="5581650"/>
          <p14:tracePt t="92394" x="1722438" y="5581650"/>
          <p14:tracePt t="92396" x="1730375" y="5573713"/>
          <p14:tracePt t="92398" x="1738313" y="5573713"/>
          <p14:tracePt t="92401" x="1746250" y="5565775"/>
          <p14:tracePt t="92404" x="1754188" y="5557838"/>
          <p14:tracePt t="92406" x="1762125" y="5549900"/>
          <p14:tracePt t="92408" x="1762125" y="5541963"/>
          <p14:tracePt t="92410" x="1770063" y="5534025"/>
          <p14:tracePt t="92412" x="1778000" y="5526088"/>
          <p14:tracePt t="92414" x="1785938" y="5518150"/>
          <p14:tracePt t="92417" x="1793875" y="5510213"/>
          <p14:tracePt t="92418" x="1793875" y="5502275"/>
          <p14:tracePt t="92420" x="1801813" y="5494338"/>
          <p14:tracePt t="92424" x="1809750" y="5478463"/>
          <p14:tracePt t="92426" x="1817688" y="5470525"/>
          <p14:tracePt t="92428" x="1825625" y="5454650"/>
          <p14:tracePt t="92430" x="1825625" y="5446713"/>
          <p14:tracePt t="92432" x="1833563" y="5438775"/>
          <p14:tracePt t="92434" x="1833563" y="5422900"/>
          <p14:tracePt t="92436" x="1841500" y="5422900"/>
          <p14:tracePt t="92439" x="1841500" y="5414963"/>
          <p14:tracePt t="92445" x="1849438" y="5391150"/>
          <p14:tracePt t="92446" x="1857375" y="5383213"/>
          <p14:tracePt t="92448" x="1857375" y="5367338"/>
          <p14:tracePt t="92451" x="1865313" y="5359400"/>
          <p14:tracePt t="92452" x="1865313" y="5351463"/>
          <p14:tracePt t="92456" x="1865313" y="5335588"/>
          <p14:tracePt t="92459" x="1865313" y="5327650"/>
          <p14:tracePt t="92460" x="1865313" y="5319713"/>
          <p14:tracePt t="92462" x="1865313" y="5310188"/>
          <p14:tracePt t="92468" x="1865313" y="5294313"/>
          <p14:tracePt t="92472" x="1865313" y="5278438"/>
          <p14:tracePt t="92474" x="1865313" y="5270500"/>
          <p14:tracePt t="92476" x="1857375" y="5262563"/>
          <p14:tracePt t="92478" x="1857375" y="5254625"/>
          <p14:tracePt t="92482" x="1849438" y="5246688"/>
          <p14:tracePt t="92484" x="1849438" y="5238750"/>
          <p14:tracePt t="92488" x="1841500" y="5222875"/>
          <p14:tracePt t="92490" x="1841500" y="5214938"/>
          <p14:tracePt t="92492" x="1833563" y="5214938"/>
          <p14:tracePt t="92494" x="1833563" y="5207000"/>
          <p14:tracePt t="92496" x="1825625" y="5199063"/>
          <p14:tracePt t="92500" x="1825625" y="5191125"/>
          <p14:tracePt t="92505" x="1817688" y="5183188"/>
          <p14:tracePt t="92508" x="1809750" y="5183188"/>
          <p14:tracePt t="92510" x="1809750" y="5175250"/>
          <p14:tracePt t="92514" x="1801813" y="5175250"/>
          <p14:tracePt t="92520" x="1801813" y="5167313"/>
          <p14:tracePt t="92524" x="1793875" y="5167313"/>
          <p14:tracePt t="92562" x="1785938" y="5159375"/>
          <p14:tracePt t="92567" x="1778000" y="5175250"/>
          <p14:tracePt t="92569" x="1770063" y="5183188"/>
          <p14:tracePt t="92570" x="1754188" y="5191125"/>
          <p14:tracePt t="92573" x="1746250" y="5199063"/>
          <p14:tracePt t="92574" x="1738313" y="5207000"/>
          <p14:tracePt t="92576" x="1730375" y="5222875"/>
          <p14:tracePt t="92578" x="1722438" y="5230813"/>
          <p14:tracePt t="92580" x="1714500" y="5246688"/>
          <p14:tracePt t="92582" x="1698625" y="5254625"/>
          <p14:tracePt t="92584" x="1690688" y="5270500"/>
          <p14:tracePt t="92586" x="1682750" y="5278438"/>
          <p14:tracePt t="92590" x="1658938" y="5310188"/>
          <p14:tracePt t="92592" x="1651000" y="5319713"/>
          <p14:tracePt t="92594" x="1643063" y="5335588"/>
          <p14:tracePt t="92596" x="1635125" y="5351463"/>
          <p14:tracePt t="92598" x="1627188" y="5359400"/>
          <p14:tracePt t="92600" x="1619250" y="5375275"/>
          <p14:tracePt t="92602" x="1611313" y="5383213"/>
          <p14:tracePt t="92604" x="1603375" y="5399088"/>
          <p14:tracePt t="92608" x="1595438" y="5414963"/>
          <p14:tracePt t="92611" x="1595438" y="5430838"/>
          <p14:tracePt t="92612" x="1587500" y="5438775"/>
          <p14:tracePt t="92614" x="1587500" y="5446713"/>
          <p14:tracePt t="92618" x="1579563" y="5470525"/>
          <p14:tracePt t="92622" x="1579563" y="5486400"/>
          <p14:tracePt t="92624" x="1571625" y="5502275"/>
          <p14:tracePt t="92626" x="1571625" y="5510213"/>
          <p14:tracePt t="92628" x="1571625" y="5518150"/>
          <p14:tracePt t="92630" x="1571625" y="5534025"/>
          <p14:tracePt t="92632" x="1579563" y="5541963"/>
          <p14:tracePt t="92634" x="1579563" y="5549900"/>
          <p14:tracePt t="92638" x="1579563" y="5581650"/>
          <p14:tracePt t="92640" x="1587500" y="5581650"/>
          <p14:tracePt t="92642" x="1587500" y="5597525"/>
          <p14:tracePt t="92644" x="1587500" y="5605463"/>
          <p14:tracePt t="92646" x="1595438" y="5613400"/>
          <p14:tracePt t="92648" x="1595438" y="5621338"/>
          <p14:tracePt t="92650" x="1603375" y="5637213"/>
          <p14:tracePt t="92654" x="1611313" y="5653088"/>
          <p14:tracePt t="92656" x="1619250" y="5662613"/>
          <p14:tracePt t="92658" x="1627188" y="5670550"/>
          <p14:tracePt t="92660" x="1635125" y="5678488"/>
          <p14:tracePt t="92662" x="1643063" y="5678488"/>
          <p14:tracePt t="92664" x="1643063" y="5686425"/>
          <p14:tracePt t="92668" x="1658938" y="5694363"/>
          <p14:tracePt t="92672" x="1682750" y="5702300"/>
          <p14:tracePt t="92676" x="1690688" y="5710238"/>
          <p14:tracePt t="92678" x="1698625" y="5710238"/>
          <p14:tracePt t="92680" x="1706563" y="5710238"/>
          <p14:tracePt t="92682" x="1722438" y="5710238"/>
          <p14:tracePt t="92684" x="1730375" y="5710238"/>
          <p14:tracePt t="92687" x="1738313" y="5710238"/>
          <p14:tracePt t="92691" x="1754188" y="5710238"/>
          <p14:tracePt t="92692" x="1770063" y="5710238"/>
          <p14:tracePt t="92694" x="1778000" y="5710238"/>
          <p14:tracePt t="92696" x="1785938" y="5702300"/>
          <p14:tracePt t="92698" x="1801813" y="5702300"/>
          <p14:tracePt t="92700" x="1809750" y="5702300"/>
          <p14:tracePt t="92703" x="1817688" y="5694363"/>
          <p14:tracePt t="92706" x="1841500" y="5686425"/>
          <p14:tracePt t="92708" x="1849438" y="5686425"/>
          <p14:tracePt t="92710" x="1857375" y="5678488"/>
          <p14:tracePt t="92712" x="1865313" y="5678488"/>
          <p14:tracePt t="92714" x="1873250" y="5670550"/>
          <p14:tracePt t="92718" x="1889125" y="5662613"/>
          <p14:tracePt t="92720" x="1905000" y="5653088"/>
          <p14:tracePt t="92722" x="1912938" y="5645150"/>
          <p14:tracePt t="92724" x="1922463" y="5637213"/>
          <p14:tracePt t="92726" x="1930400" y="5629275"/>
          <p14:tracePt t="92728" x="1938338" y="5621338"/>
          <p14:tracePt t="92730" x="1946275" y="5613400"/>
          <p14:tracePt t="92732" x="1954213" y="5605463"/>
          <p14:tracePt t="92734" x="1962150" y="5597525"/>
          <p14:tracePt t="92737" x="1970088" y="5581650"/>
          <p14:tracePt t="92740" x="1993900" y="5557838"/>
          <p14:tracePt t="92742" x="2001838" y="5541963"/>
          <p14:tracePt t="92744" x="2009775" y="5534025"/>
          <p14:tracePt t="92746" x="2017713" y="5518150"/>
          <p14:tracePt t="92748" x="2025650" y="5502275"/>
          <p14:tracePt t="92751" x="2033588" y="5494338"/>
          <p14:tracePt t="92753" x="2041525" y="5478463"/>
          <p14:tracePt t="92755" x="2049463" y="5462588"/>
          <p14:tracePt t="92758" x="2057400" y="5430838"/>
          <p14:tracePt t="92761" x="2065338" y="5414963"/>
          <p14:tracePt t="92762" x="2073275" y="5399088"/>
          <p14:tracePt t="92764" x="2073275" y="5383213"/>
          <p14:tracePt t="92768" x="2081213" y="5351463"/>
          <p14:tracePt t="92770" x="2081213" y="5335588"/>
          <p14:tracePt t="92773" x="2081213" y="5319713"/>
          <p14:tracePt t="92777" x="2081213" y="5286375"/>
          <p14:tracePt t="92778" x="2081213" y="5270500"/>
          <p14:tracePt t="92780" x="2081213" y="5254625"/>
          <p14:tracePt t="92782" x="2081213" y="5238750"/>
          <p14:tracePt t="92788" x="2073275" y="5191125"/>
          <p14:tracePt t="92790" x="2065338" y="5175250"/>
          <p14:tracePt t="92792" x="2065338" y="5159375"/>
          <p14:tracePt t="92794" x="2057400" y="5151438"/>
          <p14:tracePt t="92796" x="2049463" y="5135563"/>
          <p14:tracePt t="92798" x="2049463" y="5119688"/>
          <p14:tracePt t="92800" x="2041525" y="5103813"/>
          <p14:tracePt t="92804" x="2025650" y="5080000"/>
          <p14:tracePt t="92806" x="2017713" y="5072063"/>
          <p14:tracePt t="92808" x="2009775" y="5056188"/>
          <p14:tracePt t="92810" x="2001838" y="5048250"/>
          <p14:tracePt t="92812" x="1993900" y="5040313"/>
          <p14:tracePt t="92814" x="1985963" y="5024438"/>
          <p14:tracePt t="92818" x="1962150" y="5008563"/>
          <p14:tracePt t="92822" x="1946275" y="4992688"/>
          <p14:tracePt t="92824" x="1938338" y="4992688"/>
          <p14:tracePt t="92826" x="1922463" y="4984750"/>
          <p14:tracePt t="92828" x="1912938" y="4976813"/>
          <p14:tracePt t="92830" x="1905000" y="4976813"/>
          <p14:tracePt t="92832" x="1897063" y="4967288"/>
          <p14:tracePt t="92835" x="1889125" y="4967288"/>
          <p14:tracePt t="92836" x="1881188" y="4959350"/>
          <p14:tracePt t="92840" x="1857375" y="4951413"/>
          <p14:tracePt t="92843" x="1841500" y="4951413"/>
          <p14:tracePt t="92846" x="1833563" y="4951413"/>
          <p14:tracePt t="92848" x="1817688" y="4943475"/>
          <p14:tracePt t="92850" x="1809750" y="4943475"/>
          <p14:tracePt t="92852" x="1801813" y="4943475"/>
          <p14:tracePt t="92855" x="1785938" y="4943475"/>
          <p14:tracePt t="92856" x="1778000" y="4943475"/>
          <p14:tracePt t="92858" x="1770063" y="4943475"/>
          <p14:tracePt t="92860" x="1762125" y="4951413"/>
          <p14:tracePt t="92862" x="1746250" y="4951413"/>
          <p14:tracePt t="92864" x="1738313" y="4951413"/>
          <p14:tracePt t="92868" x="1722438" y="4959350"/>
          <p14:tracePt t="92870" x="1714500" y="4959350"/>
          <p14:tracePt t="92872" x="1706563" y="4959350"/>
          <p14:tracePt t="92874" x="1698625" y="4967288"/>
          <p14:tracePt t="92876" x="1690688" y="4967288"/>
          <p14:tracePt t="92880" x="1682750" y="4976813"/>
          <p14:tracePt t="92882" x="1674813" y="4976813"/>
          <p14:tracePt t="92884" x="1674813" y="4984750"/>
          <p14:tracePt t="92887" x="1666875" y="4992688"/>
          <p14:tracePt t="92890" x="1658938" y="5000625"/>
          <p14:tracePt t="92892" x="1658938" y="5008563"/>
          <p14:tracePt t="92894" x="1651000" y="5016500"/>
          <p14:tracePt t="92896" x="1651000" y="5024438"/>
          <p14:tracePt t="92898" x="1643063" y="5032375"/>
          <p14:tracePt t="92900" x="1635125" y="5040313"/>
          <p14:tracePt t="92902" x="1635125" y="5056188"/>
          <p14:tracePt t="92905" x="1627188" y="5064125"/>
          <p14:tracePt t="92906" x="1619250" y="5072063"/>
          <p14:tracePt t="92908" x="1619250" y="5087938"/>
          <p14:tracePt t="92909" x="1611313" y="5103813"/>
          <p14:tracePt t="92911" x="1611313" y="5111750"/>
          <p14:tracePt t="92913" x="1603375" y="5127625"/>
          <p14:tracePt t="92916" x="1603375" y="5143500"/>
          <p14:tracePt t="92918" x="1595438" y="5159375"/>
          <p14:tracePt t="92919" x="1595438" y="5175250"/>
          <p14:tracePt t="92921" x="1595438" y="5183188"/>
          <p14:tracePt t="92923" x="1587500" y="5199063"/>
          <p14:tracePt t="92925" x="1587500" y="5214938"/>
          <p14:tracePt t="92927" x="1587500" y="5222875"/>
          <p14:tracePt t="92929" x="1587500" y="5238750"/>
          <p14:tracePt t="92931" x="1587500" y="5246688"/>
          <p14:tracePt t="92933" x="1587500" y="5262563"/>
          <p14:tracePt t="92935" x="1587500" y="5270500"/>
          <p14:tracePt t="92937" x="1587500" y="5286375"/>
          <p14:tracePt t="92940" x="1595438" y="5294313"/>
          <p14:tracePt t="92954" x="1603375" y="5375275"/>
          <p14:tracePt t="92957" x="1611313" y="5391150"/>
          <p14:tracePt t="92958" x="1611313" y="5399088"/>
          <p14:tracePt t="92960" x="1619250" y="5414963"/>
          <p14:tracePt t="92962" x="1619250" y="5422900"/>
          <p14:tracePt t="92964" x="1619250" y="5438775"/>
          <p14:tracePt t="92968" x="1627188" y="5462588"/>
          <p14:tracePt t="92972" x="1643063" y="5478463"/>
          <p14:tracePt t="92974" x="1651000" y="5486400"/>
          <p14:tracePt t="92976" x="1651000" y="5494338"/>
          <p14:tracePt t="92979" x="1658938" y="5510213"/>
          <p14:tracePt t="92980" x="1666875" y="5518150"/>
          <p14:tracePt t="92982" x="1674813" y="5526088"/>
          <p14:tracePt t="92984" x="1674813" y="5534025"/>
          <p14:tracePt t="92991" x="1698625" y="5549900"/>
          <p14:tracePt t="92992" x="1698625" y="5557838"/>
          <p14:tracePt t="92994" x="1706563" y="5557838"/>
          <p14:tracePt t="92996" x="1706563" y="5565775"/>
          <p14:tracePt t="92998" x="1714500" y="5565775"/>
          <p14:tracePt t="93001" x="1714500" y="5573713"/>
          <p14:tracePt t="93006" x="1722438" y="5573713"/>
          <p14:tracePt t="93007" x="1730375" y="5573713"/>
          <p14:tracePt t="93008" x="1730375" y="5581650"/>
          <p14:tracePt t="93013" x="1738313" y="5581650"/>
          <p14:tracePt t="93020" x="1746250" y="5581650"/>
          <p14:tracePt t="93028" x="1754188" y="5581650"/>
          <p14:tracePt t="93037" x="1762125" y="5581650"/>
          <p14:tracePt t="93042" x="1770063" y="5581650"/>
          <p14:tracePt t="93052" x="1778000" y="5573713"/>
          <p14:tracePt t="93058" x="1785938" y="5573713"/>
          <p14:tracePt t="93060" x="1785938" y="5565775"/>
          <p14:tracePt t="93069" x="1793875" y="5549900"/>
          <p14:tracePt t="93072" x="1801813" y="5541963"/>
          <p14:tracePt t="93074" x="1801813" y="5534025"/>
          <p14:tracePt t="93076" x="1801813" y="5526088"/>
          <p14:tracePt t="93078" x="1809750" y="5518150"/>
          <p14:tracePt t="93080" x="1809750" y="5510213"/>
          <p14:tracePt t="93082" x="1809750" y="5502275"/>
          <p14:tracePt t="93084" x="1817688" y="5494338"/>
          <p14:tracePt t="93088" x="1817688" y="5478463"/>
          <p14:tracePt t="93090" x="1825625" y="5470525"/>
          <p14:tracePt t="93092" x="1825625" y="5462588"/>
          <p14:tracePt t="93094" x="1825625" y="5446713"/>
          <p14:tracePt t="93096" x="1825625" y="5438775"/>
          <p14:tracePt t="93098" x="1825625" y="5430838"/>
          <p14:tracePt t="93100" x="1825625" y="5422900"/>
          <p14:tracePt t="93103" x="1825625" y="5414963"/>
          <p14:tracePt t="93104" x="1817688" y="5407025"/>
          <p14:tracePt t="93106" x="1817688" y="5399088"/>
          <p14:tracePt t="93108" x="1817688" y="5391150"/>
          <p14:tracePt t="93110" x="1817688" y="5383213"/>
          <p14:tracePt t="93112" x="1809750" y="5375275"/>
          <p14:tracePt t="93114" x="1809750" y="5359400"/>
          <p14:tracePt t="93118" x="1801813" y="5351463"/>
          <p14:tracePt t="93120" x="1801813" y="5343525"/>
          <p14:tracePt t="93122" x="1801813" y="5335588"/>
          <p14:tracePt t="93124" x="1793875" y="5335588"/>
          <p14:tracePt t="93126" x="1785938" y="5327650"/>
          <p14:tracePt t="93128" x="1785938" y="5319713"/>
          <p14:tracePt t="93130" x="1778000" y="5319713"/>
          <p14:tracePt t="93132" x="1778000" y="5310188"/>
          <p14:tracePt t="93134" x="1770063" y="5310188"/>
          <p14:tracePt t="93137" x="1770063" y="5302250"/>
          <p14:tracePt t="93139" x="1762125" y="5302250"/>
          <p14:tracePt t="93140" x="1754188" y="5302250"/>
          <p14:tracePt t="93143" x="1754188" y="5294313"/>
          <p14:tracePt t="93144" x="1746250" y="5294313"/>
          <p14:tracePt t="93146" x="1738313" y="5294313"/>
          <p14:tracePt t="93149" x="1730375" y="5286375"/>
          <p14:tracePt t="93152" x="1722438" y="5286375"/>
          <p14:tracePt t="93155" x="1714500" y="5286375"/>
          <p14:tracePt t="93158" x="1706563" y="5278438"/>
          <p14:tracePt t="93160" x="1698625" y="5278438"/>
          <p14:tracePt t="93162" x="1690688" y="5278438"/>
          <p14:tracePt t="93168" x="1674813" y="5286375"/>
          <p14:tracePt t="93170" x="1666875" y="5286375"/>
          <p14:tracePt t="93173" x="1658938" y="5286375"/>
          <p14:tracePt t="93176" x="1651000" y="5286375"/>
          <p14:tracePt t="93178" x="1643063" y="5286375"/>
          <p14:tracePt t="93180" x="1643063" y="5294313"/>
          <p14:tracePt t="93182" x="1635125" y="5294313"/>
          <p14:tracePt t="93184" x="1627188" y="5294313"/>
          <p14:tracePt t="93188" x="1619250" y="5294313"/>
          <p14:tracePt t="93194" x="1611313" y="5302250"/>
          <p14:tracePt t="93203" x="1603375" y="5302250"/>
          <p14:tracePt t="93232" x="1603375" y="5310188"/>
          <p14:tracePt t="93240" x="1603375" y="5319713"/>
          <p14:tracePt t="93244" x="1603375" y="5327650"/>
          <p14:tracePt t="93248" x="1603375" y="5335588"/>
          <p14:tracePt t="93254" x="1603375" y="5343525"/>
          <p14:tracePt t="93260" x="1603375" y="5351463"/>
          <p14:tracePt t="93262" x="1611313" y="5351463"/>
          <p14:tracePt t="93849" x="1603375" y="5351463"/>
          <p14:tracePt t="93851" x="1603375" y="5343525"/>
          <p14:tracePt t="93855" x="1595438" y="5335588"/>
          <p14:tracePt t="93856" x="1595438" y="5327650"/>
          <p14:tracePt t="93858" x="1587500" y="5319713"/>
          <p14:tracePt t="93863" x="1579563" y="5302250"/>
          <p14:tracePt t="93868" x="1562100" y="5278438"/>
          <p14:tracePt t="93870" x="1554163" y="5270500"/>
          <p14:tracePt t="93872" x="1546225" y="5262563"/>
          <p14:tracePt t="93874" x="1546225" y="5254625"/>
          <p14:tracePt t="93876" x="1538288" y="5246688"/>
          <p14:tracePt t="93878" x="1530350" y="5238750"/>
          <p14:tracePt t="93880" x="1522413" y="5222875"/>
          <p14:tracePt t="93882" x="1514475" y="5214938"/>
          <p14:tracePt t="93885" x="1506538" y="5207000"/>
          <p14:tracePt t="93886" x="1490663" y="5199063"/>
          <p14:tracePt t="93890" x="1474788" y="5175250"/>
          <p14:tracePt t="93892" x="1466850" y="5167313"/>
          <p14:tracePt t="93894" x="1458913" y="5159375"/>
          <p14:tracePt t="93897" x="1443038" y="5143500"/>
          <p14:tracePt t="93901" x="1435100" y="5135563"/>
          <p14:tracePt t="93902" x="1427163" y="5127625"/>
          <p14:tracePt t="93905" x="1419225" y="5119688"/>
          <p14:tracePt t="93911" x="1387475" y="5087938"/>
          <p14:tracePt t="93912" x="1379538" y="5080000"/>
          <p14:tracePt t="93914" x="1371600" y="5072063"/>
          <p14:tracePt t="93918" x="1347788" y="5056188"/>
          <p14:tracePt t="93921" x="1339850" y="5048250"/>
          <p14:tracePt t="93926" x="1308100" y="5016500"/>
          <p14:tracePt t="93928" x="1300163" y="5008563"/>
          <p14:tracePt t="93931" x="1284288" y="4992688"/>
          <p14:tracePt t="93932" x="1276350" y="4992688"/>
          <p14:tracePt t="93935" x="1268413" y="4984750"/>
          <p14:tracePt t="93937" x="1260475" y="4976813"/>
          <p14:tracePt t="93944" x="1220788" y="4935538"/>
          <p14:tracePt t="93946" x="1211263" y="4935538"/>
          <p14:tracePt t="93948" x="1203325" y="4927600"/>
          <p14:tracePt t="93950" x="1195388" y="4919663"/>
          <p14:tracePt t="93952" x="1187450" y="4911725"/>
          <p14:tracePt t="93956" x="1179513" y="4903788"/>
          <p14:tracePt t="93958" x="1171575" y="4895850"/>
          <p14:tracePt t="93960" x="1163638" y="4895850"/>
          <p14:tracePt t="93962" x="1155700" y="4887913"/>
          <p14:tracePt t="93964" x="1147763" y="4887913"/>
          <p14:tracePt t="93968" x="1139825" y="4879975"/>
          <p14:tracePt t="93974" x="1131888" y="4872038"/>
          <p14:tracePt t="93975" x="1123950" y="4872038"/>
          <p14:tracePt t="93976" x="1116013" y="4872038"/>
          <p14:tracePt t="93978" x="1116013" y="4864100"/>
          <p14:tracePt t="93980" x="1108075" y="4864100"/>
          <p14:tracePt t="93984" x="1100138" y="4856163"/>
          <p14:tracePt t="93989" x="1092200" y="4856163"/>
          <p14:tracePt t="93990" x="1084263" y="4848225"/>
          <p14:tracePt t="93993" x="1076325" y="4848225"/>
          <p14:tracePt t="93995" x="1076325" y="4840288"/>
          <p14:tracePt t="93998" x="1068388" y="4840288"/>
          <p14:tracePt t="94003" x="1060450" y="4840288"/>
          <p14:tracePt t="94005" x="1060450" y="4832350"/>
          <p14:tracePt t="94009" x="1052513" y="4832350"/>
          <p14:tracePt t="94013" x="1052513" y="4824413"/>
          <p14:tracePt t="94017" x="1044575" y="4824413"/>
          <p14:tracePt t="94025" x="1036638" y="4824413"/>
          <p14:tracePt t="94027" x="1036638" y="4816475"/>
          <p14:tracePt t="94039" x="1028700" y="4816475"/>
          <p14:tracePt t="94056" x="1028700" y="4808538"/>
          <p14:tracePt t="94103" x="1028700" y="4800600"/>
          <p14:tracePt t="94106" x="1020763" y="4800600"/>
          <p14:tracePt t="94109" x="1020763" y="4792663"/>
          <p14:tracePt t="94117" x="1020763" y="4784725"/>
          <p14:tracePt t="94122" x="1012825" y="4776788"/>
          <p14:tracePt t="94131" x="1012825" y="4768850"/>
          <p14:tracePt t="94135" x="1004888" y="4760913"/>
          <p14:tracePt t="94142" x="1004888" y="4752975"/>
          <p14:tracePt t="94146" x="996950" y="4752975"/>
          <p14:tracePt t="94148" x="996950" y="4745038"/>
          <p14:tracePt t="94156" x="996950" y="4737100"/>
          <p14:tracePt t="94158" x="989013" y="4737100"/>
          <p14:tracePt t="94162" x="989013" y="4729163"/>
          <p14:tracePt t="94167" x="989013" y="4721225"/>
          <p14:tracePt t="94172" x="981075" y="4713288"/>
          <p14:tracePt t="94176" x="981075" y="4705350"/>
          <p14:tracePt t="94182" x="981075" y="4697413"/>
          <p14:tracePt t="94186" x="973138" y="4697413"/>
          <p14:tracePt t="94188" x="973138" y="4689475"/>
          <p14:tracePt t="94194" x="973138" y="4681538"/>
          <p14:tracePt t="94198" x="973138" y="4673600"/>
          <p14:tracePt t="94203" x="965200" y="4673600"/>
          <p14:tracePt t="94206" x="965200" y="4665663"/>
          <p14:tracePt t="94214" x="965200" y="4657725"/>
          <p14:tracePt t="94292" x="957263" y="4665663"/>
          <p14:tracePt t="94296" x="957263" y="4673600"/>
          <p14:tracePt t="94300" x="957263" y="4681538"/>
          <p14:tracePt t="94302" x="957263" y="4689475"/>
          <p14:tracePt t="94304" x="949325" y="4689475"/>
          <p14:tracePt t="94306" x="949325" y="4697413"/>
          <p14:tracePt t="94310" x="949325" y="4705350"/>
          <p14:tracePt t="94318" x="949325" y="4713288"/>
          <p14:tracePt t="94324" x="949325" y="4721225"/>
          <p14:tracePt t="94328" x="941388" y="4721225"/>
          <p14:tracePt t="94332" x="941388" y="4729163"/>
          <p14:tracePt t="94403" x="949325" y="4729163"/>
          <p14:tracePt t="94405" x="949325" y="4721225"/>
          <p14:tracePt t="94409" x="957263" y="4713288"/>
          <p14:tracePt t="94413" x="957263" y="4705350"/>
          <p14:tracePt t="94415" x="957263" y="4697413"/>
          <p14:tracePt t="94418" x="965200" y="4697413"/>
          <p14:tracePt t="94419" x="965200" y="4689475"/>
          <p14:tracePt t="94423" x="965200" y="4681538"/>
          <p14:tracePt t="94425" x="965200" y="4673600"/>
          <p14:tracePt t="94429" x="973138" y="4665663"/>
          <p14:tracePt t="94436" x="973138" y="4657725"/>
          <p14:tracePt t="94439" x="973138" y="4649788"/>
          <p14:tracePt t="94445" x="973138" y="4641850"/>
          <p14:tracePt t="94453" x="973138" y="4633913"/>
          <p14:tracePt t="94457" x="965200" y="4633913"/>
          <p14:tracePt t="94509" x="957263" y="4633913"/>
          <p14:tracePt t="94513" x="957263" y="4641850"/>
          <p14:tracePt t="94519" x="949325" y="4649788"/>
          <p14:tracePt t="94541" x="949325" y="4657725"/>
          <p14:tracePt t="94547" x="957263" y="4657725"/>
          <p14:tracePt t="94559" x="957263" y="4665663"/>
          <p14:tracePt t="94568" x="965200" y="4665663"/>
          <p14:tracePt t="94573" x="965200" y="4673600"/>
          <p14:tracePt t="94577" x="973138" y="4673600"/>
          <p14:tracePt t="94586" x="981075" y="4673600"/>
          <p14:tracePt t="94591" x="989013" y="4673600"/>
          <p14:tracePt t="94597" x="996950" y="4673600"/>
          <p14:tracePt t="94603" x="1004888" y="4673600"/>
          <p14:tracePt t="94607" x="1012825" y="4673600"/>
          <p14:tracePt t="94609" x="1020763" y="4673600"/>
          <p14:tracePt t="94611" x="1028700" y="4665663"/>
          <p14:tracePt t="94613" x="1036638" y="4665663"/>
          <p14:tracePt t="94617" x="1044575" y="4657725"/>
          <p14:tracePt t="94619" x="1052513" y="4657725"/>
          <p14:tracePt t="94621" x="1060450" y="4657725"/>
          <p14:tracePt t="94623" x="1060450" y="4649788"/>
          <p14:tracePt t="94625" x="1068388" y="4649788"/>
          <p14:tracePt t="94629" x="1076325" y="4649788"/>
          <p14:tracePt t="94631" x="1076325" y="4641850"/>
          <p14:tracePt t="94639" x="1076325" y="4633913"/>
          <p14:tracePt t="94649" x="1076325" y="4624388"/>
          <p14:tracePt t="94677" x="1068388" y="4624388"/>
          <p14:tracePt t="94684" x="1068388" y="4616450"/>
          <p14:tracePt t="94685" x="1060450" y="4616450"/>
          <p14:tracePt t="94687" x="1052513" y="4616450"/>
          <p14:tracePt t="94689" x="1044575" y="4616450"/>
          <p14:tracePt t="94691" x="1036638" y="4624388"/>
          <p14:tracePt t="94693" x="1028700" y="4624388"/>
          <p14:tracePt t="94695" x="1020763" y="4624388"/>
          <p14:tracePt t="94697" x="1012825" y="4624388"/>
          <p14:tracePt t="94699" x="1004888" y="4624388"/>
          <p14:tracePt t="94703" x="996950" y="4624388"/>
          <p14:tracePt t="94705" x="989013" y="4633913"/>
          <p14:tracePt t="94707" x="981075" y="4633913"/>
          <p14:tracePt t="94709" x="973138" y="4633913"/>
          <p14:tracePt t="94711" x="973138" y="4641850"/>
          <p14:tracePt t="94713" x="965200" y="4641850"/>
          <p14:tracePt t="94716" x="965200" y="4649788"/>
          <p14:tracePt t="94719" x="957263" y="4649788"/>
          <p14:tracePt t="94722" x="957263" y="4657725"/>
          <p14:tracePt t="94725" x="949325" y="4657725"/>
          <p14:tracePt t="94734" x="949325" y="4665663"/>
          <p14:tracePt t="94741" x="957263" y="4665663"/>
          <p14:tracePt t="94743" x="957263" y="4673600"/>
          <p14:tracePt t="94749" x="957263" y="4681538"/>
          <p14:tracePt t="94752" x="965200" y="4681538"/>
          <p14:tracePt t="94757" x="973138" y="4689475"/>
          <p14:tracePt t="94761" x="981075" y="4689475"/>
          <p14:tracePt t="94763" x="981075" y="4697413"/>
          <p14:tracePt t="94765" x="989013" y="4697413"/>
          <p14:tracePt t="94770" x="996950" y="4697413"/>
          <p14:tracePt t="94771" x="1004888" y="4705350"/>
          <p14:tracePt t="94773" x="1012825" y="4705350"/>
          <p14:tracePt t="94775" x="1020763" y="4705350"/>
          <p14:tracePt t="94777" x="1028700" y="4705350"/>
          <p14:tracePt t="94779" x="1036638" y="4705350"/>
          <p14:tracePt t="94781" x="1044575" y="4713288"/>
          <p14:tracePt t="94786" x="1060450" y="4713288"/>
          <p14:tracePt t="94788" x="1068388" y="4713288"/>
          <p14:tracePt t="94789" x="1076325" y="4713288"/>
          <p14:tracePt t="94791" x="1092200" y="4713288"/>
          <p14:tracePt t="94793" x="1100138" y="4721225"/>
          <p14:tracePt t="94795" x="1108075" y="4721225"/>
          <p14:tracePt t="94797" x="1123950" y="4721225"/>
          <p14:tracePt t="94799" x="1131888" y="4721225"/>
          <p14:tracePt t="94801" x="1147763" y="4721225"/>
          <p14:tracePt t="94803" x="1155700" y="4721225"/>
          <p14:tracePt t="94805" x="1163638" y="4721225"/>
          <p14:tracePt t="94807" x="1171575" y="4721225"/>
          <p14:tracePt t="94809" x="1187450" y="4721225"/>
          <p14:tracePt t="94811" x="1195388" y="4721225"/>
          <p14:tracePt t="94813" x="1203325" y="4721225"/>
          <p14:tracePt t="94815" x="1211263" y="4721225"/>
          <p14:tracePt t="94817" x="1220788" y="4721225"/>
          <p14:tracePt t="94823" x="1228725" y="4721225"/>
          <p14:tracePt t="94827" x="1228725" y="4713288"/>
          <p14:tracePt t="94829" x="1236663" y="4713288"/>
          <p14:tracePt t="94845" x="1236663" y="4705350"/>
          <p14:tracePt t="94857" x="1228725" y="4705350"/>
          <p14:tracePt t="94889" x="1220788" y="4705350"/>
          <p14:tracePt t="94895" x="1211263" y="4705350"/>
          <p14:tracePt t="94897" x="1203325" y="4705350"/>
          <p14:tracePt t="94901" x="1195388" y="4705350"/>
          <p14:tracePt t="94905" x="1187450" y="4705350"/>
          <p14:tracePt t="94910" x="1179513" y="4705350"/>
          <p14:tracePt t="94915" x="1171575" y="4705350"/>
          <p14:tracePt t="95071" x="1163638" y="4705350"/>
          <p14:tracePt t="95074" x="1163638" y="4697413"/>
          <p14:tracePt t="95231" x="1163638" y="4705350"/>
          <p14:tracePt t="95239" x="1155700" y="4713288"/>
          <p14:tracePt t="95241" x="1155700" y="4721225"/>
          <p14:tracePt t="95243" x="1147763" y="4721225"/>
          <p14:tracePt t="95245" x="1147763" y="4729163"/>
          <p14:tracePt t="95247" x="1139825" y="4737100"/>
          <p14:tracePt t="95251" x="1139825" y="4745038"/>
          <p14:tracePt t="95254" x="1131888" y="4745038"/>
          <p14:tracePt t="95257" x="1131888" y="4752975"/>
          <p14:tracePt t="95261" x="1123950" y="4752975"/>
          <p14:tracePt t="95265" x="1123950" y="4760913"/>
          <p14:tracePt t="95281" x="1123950" y="4768850"/>
          <p14:tracePt t="95458" x="1123950" y="4760913"/>
          <p14:tracePt t="95469" x="1123950" y="4752975"/>
          <p14:tracePt t="95477" x="1131888" y="4752975"/>
          <p14:tracePt t="95493" x="1131888" y="4745038"/>
          <p14:tracePt t="95915" x="1123950" y="4745038"/>
          <p14:tracePt t="95931" x="1123950" y="4737100"/>
          <p14:tracePt t="95961" x="1131888" y="4737100"/>
          <p14:tracePt t="95971" x="1139825" y="4737100"/>
          <p14:tracePt t="95975" x="1147763" y="4737100"/>
          <p14:tracePt t="95977" x="1155700" y="4737100"/>
          <p14:tracePt t="95979" x="1163638" y="4737100"/>
          <p14:tracePt t="95985" x="1179513" y="4729163"/>
          <p14:tracePt t="95989" x="1187450" y="4729163"/>
          <p14:tracePt t="95991" x="1195388" y="4729163"/>
          <p14:tracePt t="95995" x="1203325" y="4729163"/>
          <p14:tracePt t="95999" x="1211263" y="4729163"/>
          <p14:tracePt t="96003" x="1220788" y="4729163"/>
          <p14:tracePt t="96007" x="1228725" y="4729163"/>
          <p14:tracePt t="96116" x="1228725" y="4737100"/>
          <p14:tracePt t="96129" x="1236663" y="4737100"/>
          <p14:tracePt t="96149" x="1236663" y="4745038"/>
          <p14:tracePt t="96167" x="1244600" y="4745038"/>
          <p14:tracePt t="96175" x="1244600" y="4752975"/>
          <p14:tracePt t="96183" x="1252538" y="4760913"/>
          <p14:tracePt t="96187" x="1260475" y="4760913"/>
          <p14:tracePt t="96189" x="1260475" y="4768850"/>
          <p14:tracePt t="96191" x="1268413" y="4768850"/>
          <p14:tracePt t="96193" x="1268413" y="4776788"/>
          <p14:tracePt t="96195" x="1276350" y="4776788"/>
          <p14:tracePt t="96197" x="1284288" y="4784725"/>
          <p14:tracePt t="96199" x="1292225" y="4784725"/>
          <p14:tracePt t="96201" x="1300163" y="4792663"/>
          <p14:tracePt t="96204" x="1308100" y="4800600"/>
          <p14:tracePt t="96207" x="1316038" y="4800600"/>
          <p14:tracePt t="96495" x="1316038" y="4792663"/>
          <p14:tracePt t="96498" x="1300163" y="4776788"/>
          <p14:tracePt t="96500" x="1276350" y="4752975"/>
          <p14:tracePt t="96503" x="1260475" y="4705350"/>
          <p14:tracePt t="96506" x="1260475" y="4681538"/>
          <p14:tracePt t="96507" x="1252538" y="4665663"/>
          <p14:tracePt t="96509" x="1252538" y="4657725"/>
          <p14:tracePt t="96519" x="1244600" y="4657725"/>
          <p14:tracePt t="96563" x="1252538" y="4657725"/>
          <p14:tracePt t="97250" x="1252538" y="4649788"/>
          <p14:tracePt t="97256" x="1260475" y="4649788"/>
          <p14:tracePt t="97264" x="1268413" y="4649788"/>
          <p14:tracePt t="97268" x="1276350" y="4641850"/>
          <p14:tracePt t="97270" x="1284288" y="4641850"/>
          <p14:tracePt t="97272" x="1292225" y="4641850"/>
          <p14:tracePt t="97276" x="1300163" y="4633913"/>
          <p14:tracePt t="97278" x="1308100" y="4633913"/>
          <p14:tracePt t="97280" x="1316038" y="4633913"/>
          <p14:tracePt t="97282" x="1323975" y="4633913"/>
          <p14:tracePt t="97285" x="1331913" y="4624388"/>
          <p14:tracePt t="97288" x="1347788" y="4624388"/>
          <p14:tracePt t="97289" x="1355725" y="4616450"/>
          <p14:tracePt t="97291" x="1363663" y="4616450"/>
          <p14:tracePt t="97293" x="1371600" y="4616450"/>
          <p14:tracePt t="97296" x="1387475" y="4608513"/>
          <p14:tracePt t="97298" x="1395413" y="4608513"/>
          <p14:tracePt t="97301" x="1411288" y="4608513"/>
          <p14:tracePt t="97302" x="1419225" y="4608513"/>
          <p14:tracePt t="97304" x="1427163" y="4600575"/>
          <p14:tracePt t="97306" x="1443038" y="4600575"/>
          <p14:tracePt t="97308" x="1450975" y="4600575"/>
          <p14:tracePt t="97310" x="1466850" y="4600575"/>
          <p14:tracePt t="97313" x="1482725" y="4600575"/>
          <p14:tracePt t="97316" x="1490663" y="4600575"/>
          <p14:tracePt t="97317" x="1498600" y="4592638"/>
          <p14:tracePt t="97320" x="1506538" y="4592638"/>
          <p14:tracePt t="97321" x="1522413" y="4592638"/>
          <p14:tracePt t="97323" x="1530350" y="4592638"/>
          <p14:tracePt t="97325" x="1538288" y="4592638"/>
          <p14:tracePt t="97327" x="1546225" y="4592638"/>
          <p14:tracePt t="97330" x="1562100" y="4592638"/>
          <p14:tracePt t="97333" x="1571625" y="4584700"/>
          <p14:tracePt t="97334" x="1579563" y="4584700"/>
          <p14:tracePt t="97336" x="1587500" y="4584700"/>
          <p14:tracePt t="97338" x="1595438" y="4584700"/>
          <p14:tracePt t="97340" x="1603375" y="4584700"/>
          <p14:tracePt t="97344" x="1611313" y="4584700"/>
          <p14:tracePt t="97347" x="1627188" y="4584700"/>
          <p14:tracePt t="97350" x="1627188" y="4576763"/>
          <p14:tracePt t="97352" x="1635125" y="4576763"/>
          <p14:tracePt t="97353" x="1643063" y="4576763"/>
          <p14:tracePt t="97355" x="1651000" y="4576763"/>
          <p14:tracePt t="97359" x="1658938" y="4576763"/>
          <p14:tracePt t="97364" x="1666875" y="4576763"/>
          <p14:tracePt t="97367" x="1674813" y="4576763"/>
          <p14:tracePt t="97370" x="1682750" y="4576763"/>
          <p14:tracePt t="97372" x="1682750" y="4568825"/>
          <p14:tracePt t="97378" x="1690688" y="4568825"/>
          <p14:tracePt t="97388" x="1698625" y="4568825"/>
          <p14:tracePt t="97405" x="1706563" y="4568825"/>
          <p14:tracePt t="97406" x="1706563" y="4560888"/>
          <p14:tracePt t="97425" x="1714500" y="4560888"/>
          <p14:tracePt t="97430" x="1714500" y="4552950"/>
          <p14:tracePt t="97445" x="1722438" y="4552950"/>
          <p14:tracePt t="97452" x="1722438" y="4545013"/>
          <p14:tracePt t="97757" x="1730375" y="4545013"/>
          <p14:tracePt t="97767" x="1730375" y="4537075"/>
          <p14:tracePt t="97864" x="1738313" y="4537075"/>
          <p14:tracePt t="97868" x="1738313" y="4529138"/>
          <p14:tracePt t="97877" x="1738313" y="4521200"/>
          <p14:tracePt t="97879" x="1746250" y="4521200"/>
          <p14:tracePt t="97885" x="1746250" y="4513263"/>
          <p14:tracePt t="97894" x="1746250" y="4505325"/>
          <p14:tracePt t="98473" x="1746250" y="4513263"/>
          <p14:tracePt t="98476" x="1754188" y="4513263"/>
          <p14:tracePt t="98479" x="1754188" y="4521200"/>
          <p14:tracePt t="98480" x="1754188" y="4529138"/>
          <p14:tracePt t="98484" x="1754188" y="4537075"/>
          <p14:tracePt t="98488" x="1762125" y="4552950"/>
          <p14:tracePt t="98490" x="1762125" y="4560888"/>
          <p14:tracePt t="98492" x="1762125" y="4568825"/>
          <p14:tracePt t="98494" x="1762125" y="4576763"/>
          <p14:tracePt t="98498" x="1770063" y="4584700"/>
          <p14:tracePt t="98501" x="1770063" y="4592638"/>
          <p14:tracePt t="98505" x="1770063" y="4608513"/>
          <p14:tracePt t="98508" x="1770063" y="4616450"/>
          <p14:tracePt t="98510" x="1770063" y="4624388"/>
          <p14:tracePt t="98512" x="1770063" y="4633913"/>
          <p14:tracePt t="98518" x="1770063" y="4649788"/>
          <p14:tracePt t="98521" x="1770063" y="4657725"/>
          <p14:tracePt t="98523" x="1770063" y="4665663"/>
          <p14:tracePt t="98525" x="1770063" y="4673600"/>
          <p14:tracePt t="98527" x="1770063" y="4681538"/>
          <p14:tracePt t="98529" x="1770063" y="4689475"/>
          <p14:tracePt t="98531" x="1770063" y="4697413"/>
          <p14:tracePt t="98535" x="1762125" y="4713288"/>
          <p14:tracePt t="98537" x="1762125" y="4721225"/>
          <p14:tracePt t="98542" x="1762125" y="4729163"/>
          <p14:tracePt t="98544" x="1762125" y="4737100"/>
          <p14:tracePt t="98546" x="1762125" y="4745038"/>
          <p14:tracePt t="98547" x="1762125" y="4752975"/>
          <p14:tracePt t="98551" x="1762125" y="4768850"/>
          <p14:tracePt t="98553" x="1762125" y="4776788"/>
          <p14:tracePt t="98555" x="1762125" y="4784725"/>
          <p14:tracePt t="98559" x="1754188" y="4792663"/>
          <p14:tracePt t="98561" x="1754188" y="4800600"/>
          <p14:tracePt t="98563" x="1754188" y="4808538"/>
          <p14:tracePt t="98565" x="1754188" y="4816475"/>
          <p14:tracePt t="98569" x="1754188" y="4824413"/>
          <p14:tracePt t="98572" x="1746250" y="4832350"/>
          <p14:tracePt t="98574" x="1746250" y="4840288"/>
          <p14:tracePt t="98578" x="1746250" y="4848225"/>
          <p14:tracePt t="98582" x="1746250" y="4856163"/>
          <p14:tracePt t="98586" x="1746250" y="4864100"/>
          <p14:tracePt t="98590" x="1738313" y="4872038"/>
          <p14:tracePt t="98594" x="1738313" y="4879975"/>
          <p14:tracePt t="98598" x="1738313" y="4887913"/>
          <p14:tracePt t="98600" x="1738313" y="4895850"/>
          <p14:tracePt t="98604" x="1738313" y="4903788"/>
          <p14:tracePt t="98606" x="1730375" y="4903788"/>
          <p14:tracePt t="98608" x="1730375" y="4911725"/>
          <p14:tracePt t="98610" x="1730375" y="4919663"/>
          <p14:tracePt t="98614" x="1730375" y="4927600"/>
          <p14:tracePt t="98619" x="1730375" y="4935538"/>
          <p14:tracePt t="98622" x="1722438" y="4935538"/>
          <p14:tracePt t="98624" x="1722438" y="4943475"/>
          <p14:tracePt t="98628" x="1722438" y="4951413"/>
          <p14:tracePt t="98636" x="1722438" y="4959350"/>
          <p14:tracePt t="98642" x="1714500" y="4967288"/>
          <p14:tracePt t="98648" x="1714500" y="4976813"/>
          <p14:tracePt t="98654" x="1714500" y="4984750"/>
          <p14:tracePt t="98660" x="1706563" y="4992688"/>
          <p14:tracePt t="98666" x="1706563" y="5000625"/>
          <p14:tracePt t="98672" x="1706563" y="5008563"/>
          <p14:tracePt t="98680" x="1706563" y="5016500"/>
          <p14:tracePt t="98682" x="1698625" y="5016500"/>
          <p14:tracePt t="98686" x="1698625" y="5024438"/>
          <p14:tracePt t="98697" x="1698625" y="5032375"/>
          <p14:tracePt t="98701" x="1690688" y="5032375"/>
          <p14:tracePt t="98821" x="1690688" y="5040313"/>
          <p14:tracePt t="98832" x="1682750" y="5040313"/>
          <p14:tracePt t="98846" x="1674813" y="5040313"/>
          <p14:tracePt t="98850" x="1674813" y="5048250"/>
          <p14:tracePt t="98860" x="1666875" y="5048250"/>
          <p14:tracePt t="98872" x="1658938" y="5056188"/>
          <p14:tracePt t="98880" x="1651000" y="5056188"/>
          <p14:tracePt t="98884" x="1651000" y="5064125"/>
          <p14:tracePt t="98887" x="1643063" y="5064125"/>
          <p14:tracePt t="98892" x="1635125" y="5064125"/>
          <p14:tracePt t="98894" x="1635125" y="5072063"/>
          <p14:tracePt t="98898" x="1627188" y="5072063"/>
          <p14:tracePt t="98908" x="1619250" y="5080000"/>
          <p14:tracePt t="98920" x="1611313" y="5080000"/>
          <p14:tracePt t="99009" x="1611313" y="5087938"/>
          <p14:tracePt t="99013" x="1603375" y="5087938"/>
          <p14:tracePt t="99025" x="1595438" y="5087938"/>
          <p14:tracePt t="99037" x="1595438" y="5095875"/>
          <p14:tracePt t="99098" x="1587500" y="5095875"/>
          <p14:tracePt t="99106" x="1579563" y="5103813"/>
          <p14:tracePt t="99116" x="1571625" y="5103813"/>
          <p14:tracePt t="99118" x="1571625" y="5111750"/>
          <p14:tracePt t="99119" x="1562100" y="5111750"/>
          <p14:tracePt t="99128" x="1554163" y="5111750"/>
          <p14:tracePt t="99130" x="1554163" y="5119688"/>
          <p14:tracePt t="99136" x="1546225" y="5119688"/>
          <p14:tracePt t="99145" x="1538288" y="5119688"/>
          <p14:tracePt t="99147" x="1538288" y="5127625"/>
          <p14:tracePt t="99158" x="1530350" y="5127625"/>
          <p14:tracePt t="99228" x="1530350" y="5135563"/>
          <p14:tracePt t="99234" x="1522413" y="5135563"/>
          <p14:tracePt t="99240" x="1522413" y="5143500"/>
          <p14:tracePt t="99244" x="1514475" y="5143500"/>
          <p14:tracePt t="99253" x="1514475" y="5151438"/>
          <p14:tracePt t="99256" x="1506538" y="5151438"/>
          <p14:tracePt t="99271" x="1506538" y="5159375"/>
          <p14:tracePt t="99473" x="1506538" y="5151438"/>
          <p14:tracePt t="99479" x="1506538" y="5143500"/>
          <p14:tracePt t="99483" x="1506538" y="5135563"/>
          <p14:tracePt t="99485" x="1506538" y="5127625"/>
          <p14:tracePt t="99489" x="1506538" y="5119688"/>
          <p14:tracePt t="99491" x="1506538" y="5111750"/>
          <p14:tracePt t="99493" x="1506538" y="5103813"/>
          <p14:tracePt t="99495" x="1506538" y="5095875"/>
          <p14:tracePt t="99499" x="1514475" y="5087938"/>
          <p14:tracePt t="99501" x="1514475" y="5080000"/>
          <p14:tracePt t="99503" x="1514475" y="5072063"/>
          <p14:tracePt t="99507" x="1514475" y="5064125"/>
          <p14:tracePt t="99509" x="1514475" y="5056188"/>
          <p14:tracePt t="99513" x="1514475" y="5048250"/>
          <p14:tracePt t="99515" x="1514475" y="5040313"/>
          <p14:tracePt t="99518" x="1514475" y="5032375"/>
          <p14:tracePt t="99521" x="1514475" y="5024438"/>
          <p14:tracePt t="99524" x="1514475" y="5008563"/>
          <p14:tracePt t="99528" x="1514475" y="5000625"/>
          <p14:tracePt t="99530" x="1514475" y="4992688"/>
          <p14:tracePt t="99532" x="1514475" y="4984750"/>
          <p14:tracePt t="99536" x="1514475" y="4976813"/>
          <p14:tracePt t="99538" x="1514475" y="4967288"/>
          <p14:tracePt t="99540" x="1514475" y="4959350"/>
          <p14:tracePt t="99542" x="1514475" y="4951413"/>
          <p14:tracePt t="99546" x="1514475" y="4943475"/>
          <p14:tracePt t="99549" x="1514475" y="4935538"/>
          <p14:tracePt t="99555" x="1514475" y="4911725"/>
          <p14:tracePt t="99558" x="1514475" y="4903788"/>
          <p14:tracePt t="99560" x="1514475" y="4895850"/>
          <p14:tracePt t="99564" x="1506538" y="4887913"/>
          <p14:tracePt t="99569" x="1506538" y="4879975"/>
          <p14:tracePt t="99574" x="1506538" y="4872038"/>
          <p14:tracePt t="99580" x="1506538" y="4864100"/>
          <p14:tracePt t="99585" x="1506538" y="4856163"/>
          <p14:tracePt t="99588" x="1506538" y="4848225"/>
          <p14:tracePt t="99592" x="1506538" y="4840288"/>
          <p14:tracePt t="99598" x="1506538" y="4832350"/>
          <p14:tracePt t="99604" x="1506538" y="4824413"/>
          <p14:tracePt t="99608" x="1506538" y="4816475"/>
          <p14:tracePt t="99619" x="1506538" y="4808538"/>
          <p14:tracePt t="99819" x="1506538" y="4816475"/>
          <p14:tracePt t="99827" x="1498600" y="4816475"/>
          <p14:tracePt t="99836" x="1490663" y="4816475"/>
          <p14:tracePt t="99840" x="1490663" y="4824413"/>
          <p14:tracePt t="99842" x="1482725" y="4824413"/>
          <p14:tracePt t="99846" x="1474788" y="4824413"/>
          <p14:tracePt t="99852" x="1466850" y="4824413"/>
          <p14:tracePt t="99854" x="1466850" y="4832350"/>
          <p14:tracePt t="99860" x="1458913" y="4832350"/>
          <p14:tracePt t="99868" x="1450975" y="4832350"/>
          <p14:tracePt t="99874" x="1450975" y="4840288"/>
          <p14:tracePt t="99876" x="1443038" y="4840288"/>
          <p14:tracePt t="99885" x="1435100" y="4840288"/>
          <p14:tracePt t="99891" x="1427163" y="4840288"/>
          <p14:tracePt t="99893" x="1427163" y="4848225"/>
          <p14:tracePt t="99901" x="1419225" y="4848225"/>
          <p14:tracePt t="99921" x="1419225" y="4856163"/>
          <p14:tracePt t="99929" x="1411288" y="4856163"/>
          <p14:tracePt t="99944" x="1403350" y="4856163"/>
          <p14:tracePt t="99946" x="1403350" y="4864100"/>
          <p14:tracePt t="99953" x="1395413" y="4872038"/>
          <p14:tracePt t="99957" x="1395413" y="4879975"/>
          <p14:tracePt t="99959" x="1387475" y="4879975"/>
          <p14:tracePt t="99963" x="1387475" y="4887913"/>
          <p14:tracePt t="99968" x="1379538" y="4887913"/>
          <p14:tracePt t="99972" x="1379538" y="4895850"/>
          <p14:tracePt t="99975" x="1371600" y="4903788"/>
          <p14:tracePt t="99979" x="1371600" y="4911725"/>
          <p14:tracePt t="99981" x="1363663" y="4911725"/>
          <p14:tracePt t="99986" x="1363663" y="4919663"/>
          <p14:tracePt t="99988" x="1355725" y="4919663"/>
          <p14:tracePt t="99991" x="1355725" y="4927600"/>
          <p14:tracePt t="99995" x="1347788" y="4927600"/>
          <p14:tracePt t="99997" x="1347788" y="4935538"/>
          <p14:tracePt t="100007" x="1347788" y="4943475"/>
          <p14:tracePt t="100011" x="1339850" y="4943475"/>
          <p14:tracePt t="100207" x="1339850" y="4935538"/>
          <p14:tracePt t="100214" x="1339850" y="4927600"/>
          <p14:tracePt t="100221" x="1339850" y="4919663"/>
          <p14:tracePt t="100235" x="1339850" y="4911725"/>
          <p14:tracePt t="100248" x="1347788" y="4903788"/>
          <p14:tracePt t="100262" x="1347788" y="4895850"/>
          <p14:tracePt t="100437" x="1339850" y="4895850"/>
          <p14:tracePt t="100441" x="1339850" y="4903788"/>
          <p14:tracePt t="100446" x="1331913" y="4911725"/>
          <p14:tracePt t="100452" x="1323975" y="4919663"/>
          <p14:tracePt t="100459" x="1316038" y="4927600"/>
          <p14:tracePt t="100463" x="1308100" y="4927600"/>
          <p14:tracePt t="100465" x="1308100" y="4935538"/>
          <p14:tracePt t="100473" x="1300163" y="4943475"/>
          <p14:tracePt t="100481" x="1300163" y="4951413"/>
          <p14:tracePt t="100484" x="1292225" y="4951413"/>
          <p14:tracePt t="100488" x="1292225" y="4959350"/>
          <p14:tracePt t="100491" x="1284288" y="4967288"/>
          <p14:tracePt t="100497" x="1284288" y="4976813"/>
          <p14:tracePt t="100501" x="1276350" y="4984750"/>
          <p14:tracePt t="100507" x="1276350" y="4992688"/>
          <p14:tracePt t="100510" x="1276350" y="5000625"/>
          <p14:tracePt t="100512" x="1268413" y="5000625"/>
          <p14:tracePt t="100516" x="1268413" y="5008563"/>
          <p14:tracePt t="100519" x="1268413" y="5016500"/>
          <p14:tracePt t="100522" x="1260475" y="5024438"/>
          <p14:tracePt t="100527" x="1260475" y="5032375"/>
          <p14:tracePt t="100529" x="1260475" y="5040313"/>
          <p14:tracePt t="100535" x="1252538" y="5048250"/>
          <p14:tracePt t="100537" x="1252538" y="5056188"/>
          <p14:tracePt t="100541" x="1252538" y="5064125"/>
          <p14:tracePt t="100544" x="1244600" y="5072063"/>
          <p14:tracePt t="100548" x="1244600" y="5080000"/>
          <p14:tracePt t="100552" x="1244600" y="5095875"/>
          <p14:tracePt t="100557" x="1236663" y="5103813"/>
          <p14:tracePt t="100559" x="1236663" y="5111750"/>
          <p14:tracePt t="100561" x="1236663" y="5119688"/>
          <p14:tracePt t="100563" x="1236663" y="5127625"/>
          <p14:tracePt t="100565" x="1228725" y="5135563"/>
          <p14:tracePt t="100568" x="1228725" y="5143500"/>
          <p14:tracePt t="100570" x="1228725" y="5151438"/>
          <p14:tracePt t="100572" x="1228725" y="5159375"/>
          <p14:tracePt t="100574" x="1220788" y="5159375"/>
          <p14:tracePt t="100576" x="1220788" y="5167313"/>
          <p14:tracePt t="100578" x="1220788" y="5175250"/>
          <p14:tracePt t="100580" x="1220788" y="5183188"/>
          <p14:tracePt t="100584" x="1220788" y="5191125"/>
          <p14:tracePt t="100587" x="1211263" y="5199063"/>
          <p14:tracePt t="100588" x="1211263" y="5207000"/>
          <p14:tracePt t="100592" x="1211263" y="5214938"/>
          <p14:tracePt t="100594" x="1211263" y="5222875"/>
          <p14:tracePt t="100596" x="1211263" y="5230813"/>
          <p14:tracePt t="100598" x="1211263" y="5238750"/>
          <p14:tracePt t="100603" x="1203325" y="5246688"/>
          <p14:tracePt t="100604" x="1203325" y="5254625"/>
          <p14:tracePt t="100606" x="1203325" y="5262563"/>
          <p14:tracePt t="100610" x="1203325" y="5270500"/>
          <p14:tracePt t="100612" x="1203325" y="5278438"/>
          <p14:tracePt t="100614" x="1203325" y="5286375"/>
          <p14:tracePt t="100616" x="1203325" y="5294313"/>
          <p14:tracePt t="100620" x="1203325" y="5302250"/>
          <p14:tracePt t="100622" x="1203325" y="5310188"/>
          <p14:tracePt t="100624" x="1203325" y="5319713"/>
          <p14:tracePt t="100626" x="1203325" y="5327650"/>
          <p14:tracePt t="100630" x="1203325" y="5335588"/>
          <p14:tracePt t="100632" x="1203325" y="5343525"/>
          <p14:tracePt t="100636" x="1203325" y="5351463"/>
          <p14:tracePt t="100638" x="1203325" y="5359400"/>
          <p14:tracePt t="100642" x="1203325" y="5367338"/>
          <p14:tracePt t="100644" x="1203325" y="5375275"/>
          <p14:tracePt t="100648" x="1203325" y="5383213"/>
          <p14:tracePt t="100652" x="1203325" y="5391150"/>
          <p14:tracePt t="100656" x="1203325" y="5399088"/>
          <p14:tracePt t="100660" x="1203325" y="5407025"/>
          <p14:tracePt t="100664" x="1203325" y="5414963"/>
          <p14:tracePt t="100670" x="1203325" y="5422900"/>
          <p14:tracePt t="100672" x="1211263" y="5422900"/>
          <p14:tracePt t="100674" x="1211263" y="5430838"/>
          <p14:tracePt t="100680" x="1211263" y="5438775"/>
          <p14:tracePt t="100684" x="1211263" y="5446713"/>
          <p14:tracePt t="100688" x="1211263" y="5454650"/>
          <p14:tracePt t="100692" x="1211263" y="5462588"/>
          <p14:tracePt t="100698" x="1211263" y="5470525"/>
          <p14:tracePt t="100702" x="1220788" y="5478463"/>
          <p14:tracePt t="100704" x="1220788" y="5486400"/>
          <p14:tracePt t="100708" x="1220788" y="5494338"/>
          <p14:tracePt t="100712" x="1220788" y="5502275"/>
          <p14:tracePt t="100716" x="1220788" y="5510213"/>
          <p14:tracePt t="100718" x="1220788" y="5518150"/>
          <p14:tracePt t="100722" x="1228725" y="5526088"/>
          <p14:tracePt t="100726" x="1228725" y="5534025"/>
          <p14:tracePt t="100728" x="1228725" y="5541963"/>
          <p14:tracePt t="100731" x="1228725" y="5549900"/>
          <p14:tracePt t="100736" x="1228725" y="5557838"/>
          <p14:tracePt t="100739" x="1228725" y="5573713"/>
          <p14:tracePt t="100741" x="1236663" y="5573713"/>
          <p14:tracePt t="100743" x="1236663" y="5581650"/>
          <p14:tracePt t="100745" x="1236663" y="5589588"/>
          <p14:tracePt t="100748" x="1236663" y="5597525"/>
          <p14:tracePt t="100754" x="1236663" y="5613400"/>
          <p14:tracePt t="100756" x="1244600" y="5621338"/>
          <p14:tracePt t="100758" x="1244600" y="5629275"/>
          <p14:tracePt t="100762" x="1244600" y="5637213"/>
          <p14:tracePt t="100764" x="1244600" y="5645150"/>
          <p14:tracePt t="100766" x="1244600" y="5653088"/>
          <p14:tracePt t="100770" x="1244600" y="5662613"/>
          <p14:tracePt t="100772" x="1244600" y="5670550"/>
          <p14:tracePt t="100774" x="1252538" y="5678488"/>
          <p14:tracePt t="100778" x="1252538" y="5686425"/>
          <p14:tracePt t="100782" x="1252538" y="5694363"/>
          <p14:tracePt t="100785" x="1252538" y="5702300"/>
          <p14:tracePt t="100788" x="1252538" y="5710238"/>
          <p14:tracePt t="100790" x="1252538" y="5718175"/>
          <p14:tracePt t="100794" x="1260475" y="5726113"/>
          <p14:tracePt t="100799" x="1260475" y="5734050"/>
          <p14:tracePt t="100803" x="1260475" y="5741988"/>
          <p14:tracePt t="100807" x="1260475" y="5749925"/>
          <p14:tracePt t="100811" x="1260475" y="5757863"/>
          <p14:tracePt t="100815" x="1260475" y="5765800"/>
          <p14:tracePt t="100821" x="1268413" y="5773738"/>
          <p14:tracePt t="100825" x="1268413" y="5781675"/>
          <p14:tracePt t="100831" x="1268413" y="5789613"/>
          <p14:tracePt t="100835" x="1268413" y="5797550"/>
          <p14:tracePt t="100841" x="1268413" y="5805488"/>
          <p14:tracePt t="100845" x="1276350" y="5805488"/>
          <p14:tracePt t="100847" x="1276350" y="5813425"/>
          <p14:tracePt t="100853" x="1276350" y="5821363"/>
          <p14:tracePt t="100857" x="1276350" y="5829300"/>
          <p14:tracePt t="100863" x="1276350" y="5837238"/>
          <p14:tracePt t="100867" x="1276350" y="5845175"/>
          <p14:tracePt t="100871" x="1276350" y="5853113"/>
          <p14:tracePt t="100875" x="1276350" y="5861050"/>
          <p14:tracePt t="100879" x="1276350" y="5868988"/>
          <p14:tracePt t="100884" x="1276350" y="5876925"/>
          <p14:tracePt t="100888" x="1276350" y="5884863"/>
          <p14:tracePt t="100892" x="1276350" y="5892800"/>
          <p14:tracePt t="100896" x="1276350" y="5900738"/>
          <p14:tracePt t="100901" x="1276350" y="5908675"/>
          <p14:tracePt t="100904" x="1284288" y="5908675"/>
          <p14:tracePt t="100906" x="1284288" y="5916613"/>
          <p14:tracePt t="100910" x="1284288" y="5924550"/>
          <p14:tracePt t="100914" x="1284288" y="5932488"/>
          <p14:tracePt t="100919" x="1284288" y="5940425"/>
          <p14:tracePt t="100924" x="1284288" y="5948363"/>
          <p14:tracePt t="100928" x="1284288" y="5956300"/>
          <p14:tracePt t="100932" x="1284288" y="5964238"/>
          <p14:tracePt t="100936" x="1284288" y="5972175"/>
          <p14:tracePt t="100942" x="1284288" y="5980113"/>
          <p14:tracePt t="100954" x="1292225" y="5995988"/>
          <p14:tracePt t="100960" x="1292225" y="6005513"/>
          <p14:tracePt t="100966" x="1292225" y="6013450"/>
          <p14:tracePt t="100970" x="1300163" y="6013450"/>
          <p14:tracePt t="100971" x="1300163" y="6021388"/>
          <p14:tracePt t="100975" x="1300163" y="6029325"/>
          <p14:tracePt t="100979" x="1300163" y="6037263"/>
          <p14:tracePt t="100987" x="1308100" y="6045200"/>
          <p14:tracePt t="100989" x="1308100" y="6053138"/>
          <p14:tracePt t="100993" x="1308100" y="6061075"/>
          <p14:tracePt t="100997" x="1316038" y="6069013"/>
          <p14:tracePt t="101004" x="1316038" y="6076950"/>
          <p14:tracePt t="101007" x="1316038" y="6084888"/>
          <p14:tracePt t="101009" x="1323975" y="6084888"/>
          <p14:tracePt t="101011" x="1323975" y="6092825"/>
          <p14:tracePt t="101015" x="1323975" y="6100763"/>
          <p14:tracePt t="101020" x="1331913" y="6108700"/>
          <p14:tracePt t="101026" x="1331913" y="6116638"/>
          <p14:tracePt t="101030" x="1339850" y="6124575"/>
          <p14:tracePt t="101036" x="1339850" y="6132513"/>
          <p14:tracePt t="101040" x="1339850" y="6140450"/>
          <p14:tracePt t="101042" x="1347788" y="6140450"/>
          <p14:tracePt t="101044" x="1347788" y="6148388"/>
          <p14:tracePt t="101052" x="1355725" y="6156325"/>
          <p14:tracePt t="101054" x="1355725" y="6164263"/>
          <p14:tracePt t="101058" x="1363663" y="6172200"/>
          <p14:tracePt t="101062" x="1363663" y="6180138"/>
          <p14:tracePt t="101066" x="1371600" y="6188075"/>
          <p14:tracePt t="101070" x="1371600" y="6196013"/>
          <p14:tracePt t="101071" x="1371600" y="6203950"/>
          <p14:tracePt t="101073" x="1379538" y="6203950"/>
          <p14:tracePt t="101075" x="1379538" y="6211888"/>
          <p14:tracePt t="101079" x="1387475" y="6219825"/>
          <p14:tracePt t="101081" x="1387475" y="6227763"/>
          <p14:tracePt t="101085" x="1395413" y="6235700"/>
          <p14:tracePt t="101087" x="1395413" y="6243638"/>
          <p14:tracePt t="101091" x="1403350" y="6251575"/>
          <p14:tracePt t="101095" x="1403350" y="6259513"/>
          <p14:tracePt t="101097" x="1411288" y="6267450"/>
          <p14:tracePt t="101101" x="1419225" y="6275388"/>
          <p14:tracePt t="101104" x="1419225" y="6283325"/>
          <p14:tracePt t="101106" x="1427163" y="6291263"/>
          <p14:tracePt t="101110" x="1427163" y="6299200"/>
          <p14:tracePt t="101112" x="1435100" y="6299200"/>
          <p14:tracePt t="101114" x="1435100" y="6307138"/>
          <p14:tracePt t="101116" x="1443038" y="6315075"/>
          <p14:tracePt t="101120" x="1443038" y="6323013"/>
          <p14:tracePt t="101122" x="1450975" y="6323013"/>
          <p14:tracePt t="101124" x="1450975" y="6330950"/>
          <p14:tracePt t="101126" x="1458913" y="6330950"/>
          <p14:tracePt t="101128" x="1458913" y="6338888"/>
          <p14:tracePt t="101131" x="1466850" y="6348413"/>
          <p14:tracePt t="101135" x="1474788" y="6356350"/>
          <p14:tracePt t="101139" x="1474788" y="6364288"/>
          <p14:tracePt t="101141" x="1482725" y="6364288"/>
          <p14:tracePt t="101143" x="1482725" y="6372225"/>
          <p14:tracePt t="101145" x="1490663" y="6372225"/>
          <p14:tracePt t="101147" x="1490663" y="6380163"/>
          <p14:tracePt t="101151" x="1498600" y="6388100"/>
          <p14:tracePt t="101156" x="1506538" y="6396038"/>
          <p14:tracePt t="101158" x="1506538" y="6403975"/>
          <p14:tracePt t="101162" x="1514475" y="6411913"/>
          <p14:tracePt t="101166" x="1514475" y="6419850"/>
          <p14:tracePt t="101168" x="1522413" y="6419850"/>
          <p14:tracePt t="101173" x="1522413" y="6427788"/>
          <p14:tracePt t="101175" x="1530350" y="6435725"/>
          <p14:tracePt t="101181" x="1530350" y="6443663"/>
          <p14:tracePt t="101184" x="1538288" y="6443663"/>
          <p14:tracePt t="101187" x="1538288" y="6451600"/>
          <p14:tracePt t="101193" x="1546225" y="6451600"/>
          <p14:tracePt t="101195" x="1546225" y="6459538"/>
          <p14:tracePt t="101203" x="1546225" y="6467475"/>
          <p14:tracePt t="101205" x="1554163" y="6467475"/>
          <p14:tracePt t="101213" x="1554163" y="6475413"/>
          <p14:tracePt t="101221" x="1554163" y="6483350"/>
          <p14:tracePt t="101224" x="1562100" y="6483350"/>
          <p14:tracePt t="101228" x="1562100" y="6491288"/>
          <p14:tracePt t="101239" x="1562100" y="6499225"/>
          <p14:tracePt t="101240" x="1571625" y="6499225"/>
          <p14:tracePt t="101246" x="1571625" y="6507163"/>
          <p14:tracePt t="101258" x="1579563" y="6515100"/>
          <p14:tracePt t="101267" x="1579563" y="6523038"/>
          <p14:tracePt t="101272" x="1587500" y="6523038"/>
          <p14:tracePt t="101275" x="1587500" y="6530975"/>
          <p14:tracePt t="101284" x="1595438" y="6538913"/>
          <p14:tracePt t="101292" x="1595438" y="6546850"/>
          <p14:tracePt t="101294" x="1603375" y="6546850"/>
          <p14:tracePt t="101301" x="1603375" y="6554788"/>
          <p14:tracePt t="101302" x="1611313" y="6554788"/>
          <p14:tracePt t="101309" x="1611313" y="6562725"/>
          <p14:tracePt t="101311" x="1619250" y="6562725"/>
          <p14:tracePt t="101319" x="1627188" y="6570663"/>
          <p14:tracePt t="101329" x="1635125" y="6578600"/>
          <p14:tracePt t="101343" x="1643063" y="6578600"/>
          <p14:tracePt t="101349" x="1643063" y="6586538"/>
          <p14:tracePt t="101399" x="1651000" y="6578600"/>
          <p14:tracePt t="101413" x="1658938" y="6578600"/>
          <p14:tracePt t="101424" x="1666875" y="6578600"/>
          <p14:tracePt t="101431" x="1666875" y="6570663"/>
          <p14:tracePt t="101435" x="1674813" y="6570663"/>
          <p14:tracePt t="101511" x="1666875" y="6570663"/>
          <p14:tracePt t="101519" x="1658938" y="6570663"/>
          <p14:tracePt t="101525" x="1651000" y="6570663"/>
          <p14:tracePt t="101531" x="1643063" y="6570663"/>
          <p14:tracePt t="101535" x="1635125" y="6570663"/>
          <p14:tracePt t="101539" x="1627188" y="6570663"/>
          <p14:tracePt t="101541" x="1619250" y="6570663"/>
          <p14:tracePt t="101545" x="1611313" y="6570663"/>
          <p14:tracePt t="101547" x="1603375" y="6562725"/>
          <p14:tracePt t="101551" x="1595438" y="6562725"/>
          <p14:tracePt t="101553" x="1587500" y="6562725"/>
          <p14:tracePt t="101555" x="1579563" y="6562725"/>
          <p14:tracePt t="101557" x="1571625" y="6562725"/>
          <p14:tracePt t="101559" x="1562100" y="6554788"/>
          <p14:tracePt t="101561" x="1554163" y="6554788"/>
          <p14:tracePt t="101563" x="1546225" y="6554788"/>
          <p14:tracePt t="101570" x="1530350" y="6546850"/>
          <p14:tracePt t="101573" x="1514475" y="6546850"/>
          <p14:tracePt t="101575" x="1506538" y="6538913"/>
          <p14:tracePt t="101577" x="1498600" y="6538913"/>
          <p14:tracePt t="101579" x="1490663" y="6538913"/>
          <p14:tracePt t="101581" x="1482725" y="6530975"/>
          <p14:tracePt t="101584" x="1474788" y="6523038"/>
          <p14:tracePt t="101587" x="1466850" y="6515100"/>
          <p14:tracePt t="101589" x="1458913" y="6507163"/>
          <p14:tracePt t="101591" x="1450975" y="6507163"/>
          <p14:tracePt t="101593" x="1443038" y="6499225"/>
          <p14:tracePt t="101596" x="1435100" y="6483350"/>
          <p14:tracePt t="101601" x="1427163" y="6475413"/>
          <p14:tracePt t="101602" x="1419225" y="6467475"/>
          <p14:tracePt t="101606" x="1411288" y="6451600"/>
          <p14:tracePt t="101608" x="1411288" y="6443663"/>
          <p14:tracePt t="101610" x="1403350" y="6435725"/>
          <p14:tracePt t="101612" x="1403350" y="6427788"/>
          <p14:tracePt t="101614" x="1395413" y="6419850"/>
          <p14:tracePt t="101616" x="1395413" y="6411913"/>
          <p14:tracePt t="101618" x="1395413" y="6396038"/>
          <p14:tracePt t="101620" x="1387475" y="6388100"/>
          <p14:tracePt t="101624" x="1387475" y="6372225"/>
          <p14:tracePt t="101626" x="1379538" y="6364288"/>
          <p14:tracePt t="101628" x="1379538" y="6356350"/>
          <p14:tracePt t="101630" x="1371600" y="6348413"/>
          <p14:tracePt t="101632" x="1371600" y="6338888"/>
          <p14:tracePt t="101634" x="1371600" y="6330950"/>
          <p14:tracePt t="101637" x="1363663" y="6315075"/>
          <p14:tracePt t="101640" x="1355725" y="6299200"/>
          <p14:tracePt t="101642" x="1355725" y="6291263"/>
          <p14:tracePt t="101644" x="1355725" y="6283325"/>
          <p14:tracePt t="101646" x="1355725" y="6267450"/>
          <p14:tracePt t="101648" x="1347788" y="6259513"/>
          <p14:tracePt t="101651" x="1347788" y="6243638"/>
          <p14:tracePt t="101652" x="1347788" y="6235700"/>
          <p14:tracePt t="101654" x="1347788" y="6219825"/>
          <p14:tracePt t="101656" x="1339850" y="6211888"/>
          <p14:tracePt t="101659" x="1339850" y="6196013"/>
          <p14:tracePt t="101660" x="1339850" y="6180138"/>
          <p14:tracePt t="101662" x="1339850" y="6172200"/>
          <p14:tracePt t="101664" x="1331913" y="6156325"/>
          <p14:tracePt t="101666" x="1331913" y="6140450"/>
          <p14:tracePt t="101668" x="1331913" y="6124575"/>
          <p14:tracePt t="101670" x="1323975" y="6108700"/>
          <p14:tracePt t="101672" x="1323975" y="6100763"/>
          <p14:tracePt t="101675" x="1323975" y="6084888"/>
          <p14:tracePt t="101676" x="1323975" y="6076950"/>
          <p14:tracePt t="101678" x="1316038" y="6061075"/>
          <p14:tracePt t="101680" x="1316038" y="6045200"/>
          <p14:tracePt t="101682" x="1308100" y="6029325"/>
          <p14:tracePt t="101684" x="1308100" y="6013450"/>
          <p14:tracePt t="101687" x="1308100" y="5995988"/>
          <p14:tracePt t="101690" x="1300163" y="5972175"/>
          <p14:tracePt t="101692" x="1292225" y="5956300"/>
          <p14:tracePt t="101694" x="1292225" y="5948363"/>
          <p14:tracePt t="101696" x="1284288" y="5932488"/>
          <p14:tracePt t="101698" x="1284288" y="5916613"/>
          <p14:tracePt t="101701" x="1276350" y="5900738"/>
          <p14:tracePt t="101702" x="1276350" y="5892800"/>
          <p14:tracePt t="101704" x="1276350" y="5876925"/>
          <p14:tracePt t="101707" x="1268413" y="5868988"/>
          <p14:tracePt t="101708" x="1268413" y="5853113"/>
          <p14:tracePt t="101710" x="1260475" y="5845175"/>
          <p14:tracePt t="101712" x="1260475" y="5829300"/>
          <p14:tracePt t="101714" x="1260475" y="5821363"/>
          <p14:tracePt t="101716" x="1252538" y="5805488"/>
          <p14:tracePt t="101719" x="1252538" y="5797550"/>
          <p14:tracePt t="101724" x="1244600" y="5757863"/>
          <p14:tracePt t="101726" x="1244600" y="5749925"/>
          <p14:tracePt t="101728" x="1244600" y="5741988"/>
          <p14:tracePt t="101730" x="1236663" y="5726113"/>
          <p14:tracePt t="101732" x="1236663" y="5718175"/>
          <p14:tracePt t="101734" x="1236663" y="5710238"/>
          <p14:tracePt t="101739" x="1236663" y="5686425"/>
          <p14:tracePt t="101740" x="1236663" y="5678488"/>
          <p14:tracePt t="101742" x="1236663" y="5670550"/>
          <p14:tracePt t="101744" x="1228725" y="5662613"/>
          <p14:tracePt t="101746" x="1228725" y="5653088"/>
          <p14:tracePt t="101748" x="1228725" y="5645150"/>
          <p14:tracePt t="101750" x="1228725" y="5637213"/>
          <p14:tracePt t="101754" x="1228725" y="5613400"/>
          <p14:tracePt t="101756" x="1228725" y="5605463"/>
          <p14:tracePt t="101758" x="1228725" y="5597525"/>
          <p14:tracePt t="101760" x="1228725" y="5589588"/>
          <p14:tracePt t="101764" x="1236663" y="5581650"/>
          <p14:tracePt t="101766" x="1236663" y="5573713"/>
          <p14:tracePt t="101769" x="1236663" y="5565775"/>
          <p14:tracePt t="101771" x="1236663" y="5557838"/>
          <p14:tracePt t="101774" x="1236663" y="5549900"/>
          <p14:tracePt t="101776" x="1236663" y="5541963"/>
          <p14:tracePt t="101778" x="1236663" y="5534025"/>
          <p14:tracePt t="101780" x="1244600" y="5534025"/>
          <p14:tracePt t="101782" x="1244600" y="5526088"/>
          <p14:tracePt t="101785" x="1244600" y="5518150"/>
          <p14:tracePt t="101788" x="1244600" y="5510213"/>
          <p14:tracePt t="101791" x="1252538" y="5502275"/>
          <p14:tracePt t="101793" x="1252538" y="5494338"/>
          <p14:tracePt t="101795" x="1252538" y="5486400"/>
          <p14:tracePt t="101797" x="1260475" y="5486400"/>
          <p14:tracePt t="101799" x="1260475" y="5478463"/>
          <p14:tracePt t="101804" x="1260475" y="5470525"/>
          <p14:tracePt t="101805" x="1268413" y="5462588"/>
          <p14:tracePt t="101809" x="1268413" y="5454650"/>
          <p14:tracePt t="101813" x="1268413" y="5446713"/>
          <p14:tracePt t="101817" x="1276350" y="5438775"/>
          <p14:tracePt t="101821" x="1276350" y="5430838"/>
          <p14:tracePt t="101823" x="1276350" y="5422900"/>
          <p14:tracePt t="101827" x="1276350" y="5414963"/>
          <p14:tracePt t="101829" x="1284288" y="5407025"/>
          <p14:tracePt t="101831" x="1284288" y="5399088"/>
          <p14:tracePt t="101835" x="1284288" y="5391150"/>
          <p14:tracePt t="101837" x="1284288" y="5383213"/>
          <p14:tracePt t="101839" x="1292225" y="5375275"/>
          <p14:tracePt t="101841" x="1292225" y="5367338"/>
          <p14:tracePt t="101843" x="1292225" y="5359400"/>
          <p14:tracePt t="101847" x="1300163" y="5351463"/>
          <p14:tracePt t="101849" x="1300163" y="5343525"/>
          <p14:tracePt t="101851" x="1300163" y="5335588"/>
          <p14:tracePt t="101853" x="1300163" y="5327650"/>
          <p14:tracePt t="101855" x="1300163" y="5319713"/>
          <p14:tracePt t="101857" x="1308100" y="5310188"/>
          <p14:tracePt t="101859" x="1308100" y="5302250"/>
          <p14:tracePt t="101861" x="1308100" y="5294313"/>
          <p14:tracePt t="101865" x="1308100" y="5286375"/>
          <p14:tracePt t="101867" x="1316038" y="5278438"/>
          <p14:tracePt t="101869" x="1316038" y="5270500"/>
          <p14:tracePt t="101871" x="1316038" y="5262563"/>
          <p14:tracePt t="101873" x="1316038" y="5254625"/>
          <p14:tracePt t="101877" x="1316038" y="5246688"/>
          <p14:tracePt t="101879" x="1316038" y="5238750"/>
          <p14:tracePt t="101881" x="1323975" y="5230813"/>
          <p14:tracePt t="101885" x="1323975" y="5222875"/>
          <p14:tracePt t="101889" x="1323975" y="5214938"/>
          <p14:tracePt t="101893" x="1323975" y="5207000"/>
          <p14:tracePt t="101896" x="1323975" y="5199063"/>
          <p14:tracePt t="101898" x="1331913" y="5199063"/>
          <p14:tracePt t="101901" x="1331913" y="5191125"/>
          <p14:tracePt t="101906" x="1331913" y="5183188"/>
          <p14:tracePt t="101910" x="1331913" y="5175250"/>
          <p14:tracePt t="101917" x="1339850" y="5167313"/>
          <p14:tracePt t="101922" x="1339850" y="5159375"/>
          <p14:tracePt t="101926" x="1339850" y="5151438"/>
          <p14:tracePt t="101932" x="1347788" y="5143500"/>
          <p14:tracePt t="101936" x="1347788" y="5135563"/>
          <p14:tracePt t="101940" x="1347788" y="5127625"/>
          <p14:tracePt t="101944" x="1347788" y="5119688"/>
          <p14:tracePt t="101946" x="1355725" y="5119688"/>
          <p14:tracePt t="101953" x="1355725" y="5111750"/>
          <p14:tracePt t="101956" x="1363663" y="5103813"/>
          <p14:tracePt t="101958" x="1363663" y="5095875"/>
          <p14:tracePt t="101962" x="1363663" y="5087938"/>
          <p14:tracePt t="101968" x="1371600" y="5080000"/>
          <p14:tracePt t="101971" x="1371600" y="5072063"/>
          <p14:tracePt t="101975" x="1371600" y="5064125"/>
          <p14:tracePt t="101977" x="1379538" y="5056188"/>
          <p14:tracePt t="101981" x="1379538" y="5048250"/>
          <p14:tracePt t="101986" x="1387475" y="5040313"/>
          <p14:tracePt t="101989" x="1387475" y="5032375"/>
          <p14:tracePt t="101993" x="1387475" y="5024438"/>
          <p14:tracePt t="101997" x="1395413" y="5016500"/>
          <p14:tracePt t="101999" x="1395413" y="5008563"/>
          <p14:tracePt t="102005" x="1395413" y="5000625"/>
          <p14:tracePt t="102007" x="1403350" y="4992688"/>
          <p14:tracePt t="102011" x="1403350" y="4984750"/>
          <p14:tracePt t="102015" x="1403350" y="4976813"/>
          <p14:tracePt t="102020" x="1403350" y="4967288"/>
          <p14:tracePt t="102021" x="1411288" y="4967288"/>
          <p14:tracePt t="102023" x="1411288" y="4959350"/>
          <p14:tracePt t="102029" x="1411288" y="4951413"/>
          <p14:tracePt t="102031" x="1411288" y="4943475"/>
          <p14:tracePt t="102036" x="1419225" y="4943475"/>
          <p14:tracePt t="102037" x="1419225" y="4935538"/>
          <p14:tracePt t="102041" x="1419225" y="4927600"/>
          <p14:tracePt t="102046" x="1427163" y="4919663"/>
          <p14:tracePt t="102051" x="1427163" y="4911725"/>
          <p14:tracePt t="102054" x="1435100" y="4903788"/>
          <p14:tracePt t="102061" x="1435100" y="4895850"/>
          <p14:tracePt t="102063" x="1443038" y="4895850"/>
          <p14:tracePt t="102067" x="1443038" y="4887913"/>
          <p14:tracePt t="102073" x="1443038" y="4879975"/>
          <p14:tracePt t="102075" x="1450975" y="4879975"/>
          <p14:tracePt t="102081" x="1450975" y="4872038"/>
          <p14:tracePt t="102086" x="1458913" y="4872038"/>
          <p14:tracePt t="102089" x="1458913" y="4864100"/>
          <p14:tracePt t="102095" x="1466850" y="4864100"/>
          <p14:tracePt t="102099" x="1466850" y="4856163"/>
          <p14:tracePt t="102123" x="1466850" y="4848225"/>
          <p14:tracePt t="102136" x="1474788" y="4848225"/>
          <p14:tracePt t="102153" x="1482725" y="4848225"/>
          <p14:tracePt t="102155" x="1482725" y="4840288"/>
          <p14:tracePt t="102165" x="1490663" y="4840288"/>
          <p14:tracePt t="102171" x="1490663" y="4832350"/>
          <p14:tracePt t="102173" x="1498600" y="4832350"/>
          <p14:tracePt t="102185" x="1506538" y="4824413"/>
          <p14:tracePt t="102195" x="1514475" y="4824413"/>
          <p14:tracePt t="102205" x="1522413" y="4816475"/>
          <p14:tracePt t="102221" x="1530350" y="4816475"/>
          <p14:tracePt t="102439" x="1522413" y="4816475"/>
          <p14:tracePt t="102446" x="1514475" y="4824413"/>
          <p14:tracePt t="102451" x="1498600" y="4832350"/>
          <p14:tracePt t="102455" x="1490663" y="4840288"/>
          <p14:tracePt t="102457" x="1482725" y="4840288"/>
          <p14:tracePt t="102459" x="1474788" y="4848225"/>
          <p14:tracePt t="102463" x="1466850" y="4856163"/>
          <p14:tracePt t="102465" x="1458913" y="4856163"/>
          <p14:tracePt t="102467" x="1450975" y="4864100"/>
          <p14:tracePt t="102471" x="1443038" y="4872038"/>
          <p14:tracePt t="102473" x="1435100" y="4879975"/>
          <p14:tracePt t="102477" x="1427163" y="4887913"/>
          <p14:tracePt t="102479" x="1419225" y="4887913"/>
          <p14:tracePt t="102481" x="1411288" y="4895850"/>
          <p14:tracePt t="102488" x="1395413" y="4903788"/>
          <p14:tracePt t="102491" x="1387475" y="4911725"/>
          <p14:tracePt t="102493" x="1379538" y="4919663"/>
          <p14:tracePt t="102496" x="1371600" y="4927600"/>
          <p14:tracePt t="102501" x="1363663" y="4935538"/>
          <p14:tracePt t="102507" x="1347788" y="4951413"/>
          <p14:tracePt t="102508" x="1339850" y="4951413"/>
          <p14:tracePt t="102511" x="1331913" y="4959350"/>
          <p14:tracePt t="102513" x="1331913" y="4967288"/>
          <p14:tracePt t="102515" x="1323975" y="4967288"/>
          <p14:tracePt t="102518" x="1323975" y="4976813"/>
          <p14:tracePt t="102519" x="1316038" y="4976813"/>
          <p14:tracePt t="102521" x="1316038" y="4984750"/>
          <p14:tracePt t="102523" x="1308100" y="4984750"/>
          <p14:tracePt t="102525" x="1308100" y="4992688"/>
          <p14:tracePt t="102529" x="1300163" y="5000625"/>
          <p14:tracePt t="102535" x="1292225" y="5016500"/>
          <p14:tracePt t="102539" x="1284288" y="5024438"/>
          <p14:tracePt t="102541" x="1284288" y="5032375"/>
          <p14:tracePt t="102543" x="1276350" y="5032375"/>
          <p14:tracePt t="102545" x="1276350" y="5040313"/>
          <p14:tracePt t="102547" x="1268413" y="5048250"/>
          <p14:tracePt t="102549" x="1268413" y="5056188"/>
          <p14:tracePt t="102552" x="1260475" y="5064125"/>
          <p14:tracePt t="102553" x="1260475" y="5072063"/>
          <p14:tracePt t="102557" x="1252538" y="5087938"/>
          <p14:tracePt t="102559" x="1244600" y="5095875"/>
          <p14:tracePt t="102561" x="1244600" y="5103813"/>
          <p14:tracePt t="102563" x="1236663" y="5119688"/>
          <p14:tracePt t="102565" x="1236663" y="5127625"/>
          <p14:tracePt t="102568" x="1228725" y="5135563"/>
          <p14:tracePt t="102569" x="1228725" y="5151438"/>
          <p14:tracePt t="102571" x="1220788" y="5159375"/>
          <p14:tracePt t="102573" x="1220788" y="5175250"/>
          <p14:tracePt t="102574" x="1211263" y="5183188"/>
          <p14:tracePt t="102576" x="1211263" y="5199063"/>
          <p14:tracePt t="102578" x="1203325" y="5207000"/>
          <p14:tracePt t="102580" x="1203325" y="5214938"/>
          <p14:tracePt t="102583" x="1203325" y="5230813"/>
          <p14:tracePt t="102585" x="1195388" y="5238750"/>
          <p14:tracePt t="102586" x="1195388" y="5246688"/>
          <p14:tracePt t="102588" x="1195388" y="5262563"/>
          <p14:tracePt t="102590" x="1187450" y="5270500"/>
          <p14:tracePt t="102592" x="1187450" y="5278438"/>
          <p14:tracePt t="102594" x="1187450" y="5294313"/>
          <p14:tracePt t="102596" x="1179513" y="5302250"/>
          <p14:tracePt t="102598" x="1179513" y="5310188"/>
          <p14:tracePt t="102600" x="1179513" y="5327650"/>
          <p14:tracePt t="102602" x="1179513" y="5335588"/>
          <p14:tracePt t="102604" x="1171575" y="5343525"/>
          <p14:tracePt t="102606" x="1171575" y="5351463"/>
          <p14:tracePt t="102608" x="1171575" y="5359400"/>
          <p14:tracePt t="102610" x="1171575" y="5367338"/>
          <p14:tracePt t="102612" x="1171575" y="5383213"/>
          <p14:tracePt t="102615" x="1171575" y="5391150"/>
          <p14:tracePt t="102618" x="1171575" y="5399088"/>
          <p14:tracePt t="102619" x="1163638" y="5407025"/>
          <p14:tracePt t="102621" x="1163638" y="5414963"/>
          <p14:tracePt t="102623" x="1163638" y="5422900"/>
          <p14:tracePt t="102625" x="1163638" y="5430838"/>
          <p14:tracePt t="102627" x="1171575" y="5438775"/>
          <p14:tracePt t="102631" x="1171575" y="5446713"/>
          <p14:tracePt t="102634" x="1171575" y="5454650"/>
          <p14:tracePt t="102635" x="1171575" y="5462588"/>
          <p14:tracePt t="102639" x="1171575" y="5470525"/>
          <p14:tracePt t="102643" x="1171575" y="5478463"/>
          <p14:tracePt t="102645" x="1171575" y="5486400"/>
          <p14:tracePt t="102647" x="1179513" y="5486400"/>
          <p14:tracePt t="102650" x="1179513" y="5494338"/>
          <p14:tracePt t="102651" x="1179513" y="5502275"/>
          <p14:tracePt t="102655" x="1179513" y="5510213"/>
          <p14:tracePt t="102657" x="1187450" y="5518150"/>
          <p14:tracePt t="102660" x="1187450" y="5526088"/>
          <p14:tracePt t="102662" x="1187450" y="5534025"/>
          <p14:tracePt t="102666" x="1195388" y="5541963"/>
          <p14:tracePt t="102668" x="1195388" y="5549900"/>
          <p14:tracePt t="102670" x="1195388" y="5557838"/>
          <p14:tracePt t="102672" x="1203325" y="5557838"/>
          <p14:tracePt t="102675" x="1203325" y="5573713"/>
          <p14:tracePt t="102679" x="1211263" y="5581650"/>
          <p14:tracePt t="102681" x="1211263" y="5589588"/>
          <p14:tracePt t="102683" x="1211263" y="5597525"/>
          <p14:tracePt t="102685" x="1220788" y="5605463"/>
          <p14:tracePt t="102689" x="1220788" y="5613400"/>
          <p14:tracePt t="102691" x="1228725" y="5621338"/>
          <p14:tracePt t="102693" x="1228725" y="5629275"/>
          <p14:tracePt t="102695" x="1228725" y="5637213"/>
          <p14:tracePt t="102697" x="1228725" y="5645150"/>
          <p14:tracePt t="102700" x="1236663" y="5653088"/>
          <p14:tracePt t="102703" x="1236663" y="5662613"/>
          <p14:tracePt t="102705" x="1244600" y="5670550"/>
          <p14:tracePt t="102707" x="1244600" y="5678488"/>
          <p14:tracePt t="102709" x="1244600" y="5686425"/>
          <p14:tracePt t="102711" x="1244600" y="5694363"/>
          <p14:tracePt t="102713" x="1252538" y="5702300"/>
          <p14:tracePt t="102715" x="1252538" y="5710238"/>
          <p14:tracePt t="102718" x="1252538" y="5718175"/>
          <p14:tracePt t="102720" x="1260475" y="5726113"/>
          <p14:tracePt t="102722" x="1260475" y="5734050"/>
          <p14:tracePt t="102724" x="1260475" y="5741988"/>
          <p14:tracePt t="102726" x="1268413" y="5749925"/>
          <p14:tracePt t="102728" x="1268413" y="5757863"/>
          <p14:tracePt t="102730" x="1268413" y="5765800"/>
          <p14:tracePt t="102733" x="1276350" y="5773738"/>
          <p14:tracePt t="102735" x="1276350" y="5781675"/>
          <p14:tracePt t="102736" x="1276350" y="5789613"/>
          <p14:tracePt t="102738" x="1284288" y="5789613"/>
          <p14:tracePt t="102740" x="1284288" y="5797550"/>
          <p14:tracePt t="102742" x="1284288" y="5805488"/>
          <p14:tracePt t="102744" x="1284288" y="5813425"/>
          <p14:tracePt t="102746" x="1292225" y="5821363"/>
          <p14:tracePt t="102748" x="1292225" y="5829300"/>
          <p14:tracePt t="102751" x="1292225" y="5845175"/>
          <p14:tracePt t="102753" x="1292225" y="5853113"/>
          <p14:tracePt t="102754" x="1300163" y="5861050"/>
          <p14:tracePt t="102756" x="1300163" y="5868988"/>
          <p14:tracePt t="102758" x="1300163" y="5876925"/>
          <p14:tracePt t="102760" x="1300163" y="5884863"/>
          <p14:tracePt t="102762" x="1308100" y="5892800"/>
          <p14:tracePt t="102764" x="1308100" y="5900738"/>
          <p14:tracePt t="102767" x="1308100" y="5916613"/>
          <p14:tracePt t="102768" x="1316038" y="5924550"/>
          <p14:tracePt t="102770" x="1316038" y="5932488"/>
          <p14:tracePt t="102772" x="1316038" y="5940425"/>
          <p14:tracePt t="102774" x="1316038" y="5948363"/>
          <p14:tracePt t="102776" x="1323975" y="5956300"/>
          <p14:tracePt t="102778" x="1323975" y="5964238"/>
          <p14:tracePt t="102780" x="1323975" y="5972175"/>
          <p14:tracePt t="102783" x="1331913" y="5980113"/>
          <p14:tracePt t="102785" x="1331913" y="5988050"/>
          <p14:tracePt t="102786" x="1331913" y="5995988"/>
          <p14:tracePt t="102790" x="1339850" y="6005513"/>
          <p14:tracePt t="102792" x="1339850" y="6013450"/>
          <p14:tracePt t="102795" x="1347788" y="6021388"/>
          <p14:tracePt t="102797" x="1347788" y="6029325"/>
          <p14:tracePt t="102800" x="1347788" y="6037263"/>
          <p14:tracePt t="102801" x="1347788" y="6045200"/>
          <p14:tracePt t="102803" x="1355725" y="6053138"/>
          <p14:tracePt t="102807" x="1355725" y="6061075"/>
          <p14:tracePt t="102810" x="1363663" y="6069013"/>
          <p14:tracePt t="102812" x="1363663" y="6076950"/>
          <p14:tracePt t="102814" x="1363663" y="6084888"/>
          <p14:tracePt t="102818" x="1371600" y="6092825"/>
          <p14:tracePt t="102822" x="1371600" y="6100763"/>
          <p14:tracePt t="102824" x="1371600" y="6108700"/>
          <p14:tracePt t="102826" x="1379538" y="6108700"/>
          <p14:tracePt t="102828" x="1379538" y="6116638"/>
          <p14:tracePt t="102833" x="1379538" y="6124575"/>
          <p14:tracePt t="102836" x="1387475" y="6124575"/>
          <p14:tracePt t="102838" x="1387475" y="6132513"/>
          <p14:tracePt t="102842" x="1387475" y="6140450"/>
          <p14:tracePt t="102844" x="1395413" y="6140450"/>
          <p14:tracePt t="102846" x="1395413" y="6148388"/>
          <p14:tracePt t="102851" x="1395413" y="6156325"/>
          <p14:tracePt t="102852" x="1403350" y="6156325"/>
          <p14:tracePt t="102854" x="1403350" y="6164263"/>
          <p14:tracePt t="102860" x="1403350" y="6172200"/>
          <p14:tracePt t="102862" x="1411288" y="6172200"/>
          <p14:tracePt t="102866" x="1411288" y="6180138"/>
          <p14:tracePt t="102870" x="1419225" y="6188075"/>
          <p14:tracePt t="102878" x="1419225" y="6196013"/>
          <p14:tracePt t="102883" x="1427163" y="6196013"/>
          <p14:tracePt t="102886" x="1427163" y="6203950"/>
          <p14:tracePt t="102894" x="1435100" y="6211888"/>
          <p14:tracePt t="102905" x="1435100" y="6219825"/>
          <p14:tracePt t="102909" x="1443038" y="6219825"/>
          <p14:tracePt t="102913" x="1443038" y="6227763"/>
          <p14:tracePt t="102920" x="1450975" y="6235700"/>
          <p14:tracePt t="102926" x="1450975" y="6243638"/>
          <p14:tracePt t="102930" x="1458913" y="6243638"/>
          <p14:tracePt t="102934" x="1458913" y="6251575"/>
          <p14:tracePt t="102942" x="1466850" y="6259513"/>
          <p14:tracePt t="102956" x="1474788" y="6267450"/>
          <p14:tracePt t="102958" x="1474788" y="6275388"/>
          <p14:tracePt t="102966" x="1482725" y="6283325"/>
          <p14:tracePt t="102976" x="1490663" y="6291263"/>
          <p14:tracePt t="102989" x="1498600" y="6299200"/>
          <p14:tracePt t="102998" x="1506538" y="6299200"/>
          <p14:tracePt t="103004" x="1506538" y="6307138"/>
          <p14:tracePt t="103008" x="1514475" y="6307138"/>
          <p14:tracePt t="103027" x="1514475" y="6315075"/>
          <p14:tracePt t="103031" x="1522413" y="6315075"/>
          <p14:tracePt t="103957" x="1514475" y="6315075"/>
          <p14:tracePt t="103966" x="1506538" y="6315075"/>
          <p14:tracePt t="104177" x="1498600" y="6315075"/>
          <p14:tracePt t="104194" x="1490663" y="6315075"/>
          <p14:tracePt t="104575" x="1490663" y="6307138"/>
          <p14:tracePt t="104594" x="1490663" y="6299200"/>
          <p14:tracePt t="105898" x="1490663" y="6291263"/>
          <p14:tracePt t="105908" x="1490663" y="6283325"/>
          <p14:tracePt t="105914" x="1490663" y="6275388"/>
          <p14:tracePt t="105920" x="1490663" y="6267450"/>
          <p14:tracePt t="105922" x="1482725" y="6267450"/>
          <p14:tracePt t="105926" x="1482725" y="6259513"/>
          <p14:tracePt t="105932" x="1482725" y="6251575"/>
          <p14:tracePt t="105936" x="1482725" y="6243638"/>
          <p14:tracePt t="105940" x="1482725" y="6235700"/>
          <p14:tracePt t="105944" x="1482725" y="6227763"/>
          <p14:tracePt t="105954" x="1482725" y="6196013"/>
          <p14:tracePt t="105957" x="1482725" y="6188075"/>
          <p14:tracePt t="105958" x="1482725" y="6180138"/>
          <p14:tracePt t="105960" x="1482725" y="6164263"/>
          <p14:tracePt t="105962" x="1482725" y="6156325"/>
          <p14:tracePt t="105964" x="1482725" y="6140450"/>
          <p14:tracePt t="105966" x="1490663" y="6132513"/>
          <p14:tracePt t="105971" x="1482725" y="6108700"/>
          <p14:tracePt t="105972" x="1490663" y="6092825"/>
          <p14:tracePt t="105974" x="1482725" y="6076950"/>
          <p14:tracePt t="105976" x="1490663" y="6061075"/>
          <p14:tracePt t="105978" x="1490663" y="6045200"/>
          <p14:tracePt t="105980" x="1490663" y="6029325"/>
          <p14:tracePt t="105982" x="1490663" y="6013450"/>
          <p14:tracePt t="105984" x="1490663" y="5995988"/>
          <p14:tracePt t="105989" x="1490663" y="5964238"/>
          <p14:tracePt t="105990" x="1482725" y="5948363"/>
          <p14:tracePt t="105992" x="1482725" y="5924550"/>
          <p14:tracePt t="105994" x="1482725" y="5908675"/>
          <p14:tracePt t="105996" x="1482725" y="5892800"/>
          <p14:tracePt t="105998" x="1482725" y="5868988"/>
          <p14:tracePt t="106002" x="1474788" y="5829300"/>
          <p14:tracePt t="106006" x="1474788" y="5781675"/>
          <p14:tracePt t="106008" x="1466850" y="5757863"/>
          <p14:tracePt t="106010" x="1466850" y="5726113"/>
          <p14:tracePt t="106012" x="1466850" y="5702300"/>
          <p14:tracePt t="106014" x="1458913" y="5678488"/>
          <p14:tracePt t="106016" x="1458913" y="5645150"/>
          <p14:tracePt t="106019" x="1458913" y="5613400"/>
          <p14:tracePt t="106020" x="1450975" y="5589588"/>
          <p14:tracePt t="106022" x="1450975" y="5557838"/>
          <p14:tracePt t="106024" x="1443038" y="5526088"/>
          <p14:tracePt t="106026" x="1435100" y="5494338"/>
          <p14:tracePt t="106028" x="1435100" y="5462588"/>
          <p14:tracePt t="106030" x="1427163" y="5430838"/>
          <p14:tracePt t="106032" x="1419225" y="5399088"/>
          <p14:tracePt t="106036" x="1411288" y="5335588"/>
          <p14:tracePt t="106040" x="1395413" y="5270500"/>
          <p14:tracePt t="106042" x="1387475" y="5238750"/>
          <p14:tracePt t="106044" x="1379538" y="5207000"/>
          <p14:tracePt t="106046" x="1379538" y="5175250"/>
          <p14:tracePt t="106048" x="1371600" y="5143500"/>
          <p14:tracePt t="106051" x="1363663" y="5119688"/>
          <p14:tracePt t="106052" x="1355725" y="5087938"/>
          <p14:tracePt t="106056" x="1339850" y="5024438"/>
          <p14:tracePt t="106058" x="1339850" y="4992688"/>
          <p14:tracePt t="106060" x="1331913" y="4959350"/>
          <p14:tracePt t="106062" x="1323975" y="4935538"/>
          <p14:tracePt t="106064" x="1316038" y="4903788"/>
          <p14:tracePt t="106066" x="1308100" y="4879975"/>
          <p14:tracePt t="106069" x="1308100" y="4848225"/>
          <p14:tracePt t="106070" x="1300163" y="4824413"/>
          <p14:tracePt t="106074" x="1292225" y="4760913"/>
          <p14:tracePt t="106076" x="1284288" y="4737100"/>
          <p14:tracePt t="106078" x="1276350" y="4713288"/>
          <p14:tracePt t="106080" x="1276350" y="4689475"/>
          <p14:tracePt t="106082" x="1268413" y="4657725"/>
          <p14:tracePt t="106085" x="1268413" y="4633913"/>
          <p14:tracePt t="106086" x="1268413" y="4608513"/>
          <p14:tracePt t="106090" x="1260475" y="4560888"/>
          <p14:tracePt t="106092" x="1252538" y="4537075"/>
          <p14:tracePt t="106094" x="1252538" y="4505325"/>
          <p14:tracePt t="106096" x="1252538" y="4481513"/>
          <p14:tracePt t="106098" x="1252538" y="4457700"/>
          <p14:tracePt t="106102" x="1244600" y="4410075"/>
          <p14:tracePt t="106106" x="1244600" y="4362450"/>
          <p14:tracePt t="106108" x="1244600" y="4338638"/>
          <p14:tracePt t="106110" x="1236663" y="4314825"/>
          <p14:tracePt t="106112" x="1236663" y="4291013"/>
          <p14:tracePt t="106114" x="1236663" y="4265613"/>
          <p14:tracePt t="106116" x="1236663" y="4241800"/>
          <p14:tracePt t="106118" x="1236663" y="4217988"/>
          <p14:tracePt t="106120" x="1228725" y="4202113"/>
          <p14:tracePt t="106122" x="1228725" y="4178300"/>
          <p14:tracePt t="106124" x="1236663" y="4162425"/>
          <p14:tracePt t="106126" x="1236663" y="4138613"/>
          <p14:tracePt t="106128" x="1236663" y="4122738"/>
          <p14:tracePt t="106130" x="1236663" y="4106863"/>
          <p14:tracePt t="106132" x="1236663" y="4090988"/>
          <p14:tracePt t="106134" x="1236663" y="4075113"/>
          <p14:tracePt t="106136" x="1236663" y="4059238"/>
          <p14:tracePt t="106138" x="1236663" y="4043363"/>
          <p14:tracePt t="106140" x="1236663" y="4027488"/>
          <p14:tracePt t="106142" x="1244600" y="4011613"/>
          <p14:tracePt t="106144" x="1244600" y="4003675"/>
          <p14:tracePt t="106146" x="1244600" y="3987800"/>
          <p14:tracePt t="106148" x="1244600" y="3971925"/>
          <p14:tracePt t="106150" x="1244600" y="3963988"/>
          <p14:tracePt t="106153" x="1244600" y="3948113"/>
          <p14:tracePt t="106154" x="1244600" y="3938588"/>
          <p14:tracePt t="106156" x="1244600" y="3922713"/>
          <p14:tracePt t="106159" x="1252538" y="3914775"/>
          <p14:tracePt t="106160" x="1252538" y="3906838"/>
          <p14:tracePt t="106162" x="1252538" y="3890963"/>
          <p14:tracePt t="106164" x="1252538" y="3883025"/>
          <p14:tracePt t="106166" x="1252538" y="3875088"/>
          <p14:tracePt t="106168" x="1252538" y="3867150"/>
          <p14:tracePt t="106170" x="1260475" y="3859213"/>
          <p14:tracePt t="106172" x="1260475" y="3851275"/>
          <p14:tracePt t="106174" x="1260475" y="3843338"/>
          <p14:tracePt t="106176" x="1260475" y="3835400"/>
          <p14:tracePt t="106178" x="1260475" y="3827463"/>
          <p14:tracePt t="106180" x="1260475" y="3819525"/>
          <p14:tracePt t="106184" x="1268413" y="3811588"/>
          <p14:tracePt t="106186" x="1268413" y="3803650"/>
          <p14:tracePt t="106188" x="1268413" y="3795713"/>
          <p14:tracePt t="106190" x="1268413" y="3787775"/>
          <p14:tracePt t="106192" x="1268413" y="3779838"/>
          <p14:tracePt t="106194" x="1268413" y="3771900"/>
          <p14:tracePt t="106196" x="1268413" y="3763963"/>
          <p14:tracePt t="106198" x="1268413" y="3756025"/>
          <p14:tracePt t="106201" x="1268413" y="3748088"/>
          <p14:tracePt t="106203" x="1268413" y="3740150"/>
          <p14:tracePt t="106206" x="1268413" y="3732213"/>
          <p14:tracePt t="106208" x="1268413" y="3724275"/>
          <p14:tracePt t="106210" x="1268413" y="3716338"/>
          <p14:tracePt t="106214" x="1268413" y="3708400"/>
          <p14:tracePt t="106216" x="1268413" y="3700463"/>
          <p14:tracePt t="106220" x="1268413" y="3692525"/>
          <p14:tracePt t="106224" x="1268413" y="3684588"/>
          <p14:tracePt t="106228" x="1268413" y="3676650"/>
          <p14:tracePt t="106230" x="1268413" y="3668713"/>
          <p14:tracePt t="106235" x="1268413" y="3660775"/>
          <p14:tracePt t="106238" x="1268413" y="3652838"/>
          <p14:tracePt t="106242" x="1268413" y="3644900"/>
          <p14:tracePt t="106246" x="1268413" y="3636963"/>
          <p14:tracePt t="106253" x="1268413" y="3629025"/>
          <p14:tracePt t="106256" x="1268413" y="3621088"/>
          <p14:tracePt t="106260" x="1276350" y="3613150"/>
          <p14:tracePt t="106264" x="1276350" y="3605213"/>
          <p14:tracePt t="106269" x="1276350" y="3595688"/>
          <p14:tracePt t="106272" x="1276350" y="3587750"/>
          <p14:tracePt t="106276" x="1276350" y="3579813"/>
          <p14:tracePt t="106280" x="1276350" y="3571875"/>
          <p14:tracePt t="106285" x="1276350" y="3563938"/>
          <p14:tracePt t="106290" x="1276350" y="3556000"/>
          <p14:tracePt t="106294" x="1268413" y="3556000"/>
          <p14:tracePt t="106298" x="1268413" y="3548063"/>
          <p14:tracePt t="106310" x="1268413" y="3540125"/>
          <p14:tracePt t="108044" x="1268413" y="3548063"/>
          <p14:tracePt t="108056" x="1268413" y="3556000"/>
          <p14:tracePt t="108078" x="1268413" y="3563938"/>
          <p14:tracePt t="108971" x="1268413" y="3571875"/>
          <p14:tracePt t="108978" x="1268413" y="3579813"/>
          <p14:tracePt t="108986" x="1260475" y="3587750"/>
          <p14:tracePt t="108992" x="1260475" y="3595688"/>
          <p14:tracePt t="108996" x="1260475" y="3605213"/>
          <p14:tracePt t="109004" x="1260475" y="3613150"/>
          <p14:tracePt t="109006" x="1252538" y="3621088"/>
          <p14:tracePt t="109010" x="1252538" y="3629025"/>
          <p14:tracePt t="109016" x="1252538" y="3636963"/>
          <p14:tracePt t="109020" x="1252538" y="3644900"/>
          <p14:tracePt t="109022" x="1244600" y="3644900"/>
          <p14:tracePt t="109024" x="1244600" y="3652838"/>
          <p14:tracePt t="109028" x="1244600" y="3660775"/>
          <p14:tracePt t="109032" x="1244600" y="3668713"/>
          <p14:tracePt t="109038" x="1244600" y="3676650"/>
          <p14:tracePt t="109040" x="1236663" y="3676650"/>
          <p14:tracePt t="109042" x="1236663" y="3684588"/>
          <p14:tracePt t="109046" x="1236663" y="3692525"/>
          <p14:tracePt t="109051" x="1236663" y="3700463"/>
          <p14:tracePt t="109054" x="1236663" y="3708400"/>
          <p14:tracePt t="109058" x="1228725" y="3716338"/>
          <p14:tracePt t="109060" x="1228725" y="3724275"/>
          <p14:tracePt t="109064" x="1228725" y="3732213"/>
          <p14:tracePt t="109068" x="1228725" y="3740150"/>
          <p14:tracePt t="109070" x="1228725" y="3748088"/>
          <p14:tracePt t="109074" x="1220788" y="3756025"/>
          <p14:tracePt t="109076" x="1220788" y="3763963"/>
          <p14:tracePt t="109080" x="1220788" y="3771900"/>
          <p14:tracePt t="109085" x="1220788" y="3779838"/>
          <p14:tracePt t="109087" x="1220788" y="3787775"/>
          <p14:tracePt t="109090" x="1220788" y="3795713"/>
          <p14:tracePt t="109094" x="1220788" y="3803650"/>
          <p14:tracePt t="109098" x="1211263" y="3811588"/>
          <p14:tracePt t="109104" x="1211263" y="3819525"/>
          <p14:tracePt t="109108" x="1211263" y="3827463"/>
          <p14:tracePt t="109114" x="1211263" y="3835400"/>
          <p14:tracePt t="109118" x="1211263" y="3843338"/>
          <p14:tracePt t="109122" x="1203325" y="3843338"/>
          <p14:tracePt t="109124" x="1203325" y="3851275"/>
          <p14:tracePt t="109128" x="1203325" y="3859213"/>
          <p14:tracePt t="109132" x="1203325" y="3867150"/>
          <p14:tracePt t="109136" x="1203325" y="3875088"/>
          <p14:tracePt t="109142" x="1203325" y="3883025"/>
          <p14:tracePt t="109146" x="1203325" y="3890963"/>
          <p14:tracePt t="109151" x="1195388" y="3898900"/>
          <p14:tracePt t="109154" x="1195388" y="3906838"/>
          <p14:tracePt t="109158" x="1195388" y="3914775"/>
          <p14:tracePt t="109162" x="1195388" y="3922713"/>
          <p14:tracePt t="109166" x="1195388" y="3930650"/>
          <p14:tracePt t="109170" x="1195388" y="3938588"/>
          <p14:tracePt t="109174" x="1187450" y="3948113"/>
          <p14:tracePt t="109180" x="1187450" y="3956050"/>
          <p14:tracePt t="109184" x="1187450" y="3963988"/>
          <p14:tracePt t="109188" x="1187450" y="3971925"/>
          <p14:tracePt t="109192" x="1187450" y="3979863"/>
          <p14:tracePt t="109198" x="1179513" y="3987800"/>
          <p14:tracePt t="109202" x="1179513" y="3995738"/>
          <p14:tracePt t="109208" x="1179513" y="4003675"/>
          <p14:tracePt t="109212" x="1179513" y="4011613"/>
          <p14:tracePt t="109218" x="1179513" y="4019550"/>
          <p14:tracePt t="109226" x="1179513" y="4027488"/>
          <p14:tracePt t="109232" x="1179513" y="4035425"/>
          <p14:tracePt t="109240" x="1179513" y="4043363"/>
          <p14:tracePt t="109246" x="1179513" y="4051300"/>
          <p14:tracePt t="109254" x="1171575" y="4059238"/>
          <p14:tracePt t="109258" x="1171575" y="4067175"/>
          <p14:tracePt t="109264" x="1171575" y="4075113"/>
          <p14:tracePt t="109272" x="1171575" y="4083050"/>
          <p14:tracePt t="109278" x="1171575" y="4090988"/>
          <p14:tracePt t="109285" x="1163638" y="4098925"/>
          <p14:tracePt t="109288" x="1163638" y="4106863"/>
          <p14:tracePt t="109294" x="1163638" y="4114800"/>
          <p14:tracePt t="109298" x="1163638" y="4122738"/>
          <p14:tracePt t="109304" x="1163638" y="4130675"/>
          <p14:tracePt t="109312" x="1163638" y="4138613"/>
          <p14:tracePt t="109319" x="1163638" y="4146550"/>
          <p14:tracePt t="109323" x="1155700" y="4146550"/>
          <p14:tracePt t="109329" x="1155700" y="4154488"/>
          <p14:tracePt t="109343" x="1155700" y="4162425"/>
          <p14:tracePt t="109369" x="1155700" y="4170363"/>
          <p14:tracePt t="109385" x="1155700" y="4178300"/>
          <p14:tracePt t="109394" x="1155700" y="4186238"/>
          <p14:tracePt t="109402" x="1155700" y="4194175"/>
          <p14:tracePt t="109408" x="1155700" y="4202113"/>
          <p14:tracePt t="109416" x="1155700" y="4210050"/>
          <p14:tracePt t="109426" x="1147763" y="4217988"/>
          <p14:tracePt t="109434" x="1147763" y="4225925"/>
          <p14:tracePt t="109442" x="1147763" y="4233863"/>
          <p14:tracePt t="109451" x="1147763" y="4241800"/>
          <p14:tracePt t="109458" x="1147763" y="4249738"/>
          <p14:tracePt t="109470" x="1147763" y="4257675"/>
          <p14:tracePt t="109482" x="1147763" y="4265613"/>
          <p14:tracePt t="109487" x="1139825" y="4265613"/>
          <p14:tracePt t="109498" x="1139825" y="4273550"/>
          <p14:tracePt t="109518" x="1139825" y="4281488"/>
          <p14:tracePt t="109535" x="1139825" y="4291013"/>
          <p14:tracePt t="109546" x="1139825" y="4298950"/>
          <p14:tracePt t="109558" x="1139825" y="4306888"/>
          <p14:tracePt t="109560" x="1131888" y="4306888"/>
          <p14:tracePt t="109570" x="1131888" y="4314825"/>
          <p14:tracePt t="109589" x="1131888" y="4322763"/>
          <p14:tracePt t="110439" x="1123950" y="4322763"/>
          <p14:tracePt t="110444" x="1123950" y="4330700"/>
          <p14:tracePt t="110447" x="1116013" y="4330700"/>
          <p14:tracePt t="110453" x="1108075" y="4330700"/>
          <p14:tracePt t="110460" x="1108075" y="4338638"/>
          <p14:tracePt t="110462" x="1100138" y="4338638"/>
          <p14:tracePt t="110590" x="1092200" y="4330700"/>
          <p14:tracePt t="110602" x="1084263" y="4330700"/>
          <p14:tracePt t="110608" x="1084263" y="4322763"/>
          <p14:tracePt t="110918" x="1092200" y="4322763"/>
          <p14:tracePt t="110922" x="1092200" y="4314825"/>
          <p14:tracePt t="110926" x="1100138" y="4306888"/>
          <p14:tracePt t="110930" x="1108075" y="4298950"/>
          <p14:tracePt t="110936" x="1116013" y="4298950"/>
          <p14:tracePt t="110938" x="1116013" y="4291013"/>
          <p14:tracePt t="110942" x="1123950" y="4291013"/>
          <p14:tracePt t="110944" x="1123950" y="4281488"/>
          <p14:tracePt t="110946" x="1131888" y="4281488"/>
          <p14:tracePt t="110953" x="1139825" y="4281488"/>
          <p14:tracePt t="110957" x="1139825" y="4273550"/>
          <p14:tracePt t="110958" x="1147763" y="4273550"/>
          <p14:tracePt t="110962" x="1155700" y="4265613"/>
          <p14:tracePt t="110968" x="1163638" y="4265613"/>
          <p14:tracePt t="110972" x="1171575" y="4257675"/>
          <p14:tracePt t="110976" x="1179513" y="4257675"/>
          <p14:tracePt t="110980" x="1187450" y="4257675"/>
          <p14:tracePt t="110982" x="1187450" y="4249738"/>
          <p14:tracePt t="110984" x="1195388" y="4249738"/>
          <p14:tracePt t="110988" x="1203325" y="4249738"/>
          <p14:tracePt t="110994" x="1211263" y="4249738"/>
          <p14:tracePt t="111003" x="1220788" y="4249738"/>
          <p14:tracePt t="111004" x="1220788" y="4241800"/>
          <p14:tracePt t="111006" x="1228725" y="4241800"/>
          <p14:tracePt t="111014" x="1236663" y="4241800"/>
          <p14:tracePt t="111020" x="1244600" y="4241800"/>
          <p14:tracePt t="111026" x="1252538" y="4249738"/>
          <p14:tracePt t="111032" x="1260475" y="4249738"/>
          <p14:tracePt t="111038" x="1268413" y="4249738"/>
          <p14:tracePt t="111042" x="1276350" y="4249738"/>
          <p14:tracePt t="111048" x="1284288" y="4249738"/>
          <p14:tracePt t="111054" x="1292225" y="4249738"/>
          <p14:tracePt t="111080" x="1292225" y="4257675"/>
          <p14:tracePt t="111252" x="1292225" y="4265613"/>
          <p14:tracePt t="111255" x="1284288" y="4265613"/>
          <p14:tracePt t="111258" x="1276350" y="4273550"/>
          <p14:tracePt t="111260" x="1268413" y="4273550"/>
          <p14:tracePt t="111262" x="1260475" y="4281488"/>
          <p14:tracePt t="111266" x="1252538" y="4291013"/>
          <p14:tracePt t="111270" x="1236663" y="4298950"/>
          <p14:tracePt t="111272" x="1236663" y="4306888"/>
          <p14:tracePt t="111274" x="1228725" y="4306888"/>
          <p14:tracePt t="111276" x="1220788" y="4306888"/>
          <p14:tracePt t="111278" x="1220788" y="4314825"/>
          <p14:tracePt t="111280" x="1211263" y="4314825"/>
          <p14:tracePt t="111285" x="1203325" y="4322763"/>
          <p14:tracePt t="111290" x="1195388" y="4322763"/>
          <p14:tracePt t="111292" x="1195388" y="4330700"/>
          <p14:tracePt t="111294" x="1187450" y="4330700"/>
          <p14:tracePt t="111298" x="1179513" y="4330700"/>
          <p14:tracePt t="111301" x="1179513" y="4338638"/>
          <p14:tracePt t="111303" x="1171575" y="4338638"/>
          <p14:tracePt t="111306" x="1163638" y="4338638"/>
          <p14:tracePt t="111308" x="1163638" y="4346575"/>
          <p14:tracePt t="111310" x="1155700" y="4346575"/>
          <p14:tracePt t="111314" x="1147763" y="4354513"/>
          <p14:tracePt t="111320" x="1139825" y="4354513"/>
          <p14:tracePt t="111322" x="1139825" y="4362450"/>
          <p14:tracePt t="111328" x="1131888" y="4362450"/>
          <p14:tracePt t="111330" x="1131888" y="4370388"/>
          <p14:tracePt t="111436" x="1139825" y="4370388"/>
          <p14:tracePt t="111442" x="1147763" y="4370388"/>
          <p14:tracePt t="111448" x="1155700" y="4370388"/>
          <p14:tracePt t="111454" x="1163638" y="4370388"/>
          <p14:tracePt t="111456" x="1163638" y="4362450"/>
          <p14:tracePt t="111464" x="1171575" y="4362450"/>
          <p14:tracePt t="111478" x="1179513" y="4362450"/>
          <p14:tracePt t="111494" x="1187450" y="4362450"/>
          <p14:tracePt t="111644" x="1195388" y="4362450"/>
          <p14:tracePt t="111652" x="1203325" y="4362450"/>
          <p14:tracePt t="111670" x="1211263" y="4362450"/>
          <p14:tracePt t="111832" x="1220788" y="4362450"/>
          <p14:tracePt t="111846" x="1228725" y="4362450"/>
          <p14:tracePt t="111851" x="1236663" y="4362450"/>
          <p14:tracePt t="111854" x="1244600" y="4362450"/>
          <p14:tracePt t="111860" x="1252538" y="4362450"/>
          <p14:tracePt t="111874" x="1260475" y="4362450"/>
          <p14:tracePt t="111888" x="1268413" y="4362450"/>
          <p14:tracePt t="111896" x="1276350" y="4362450"/>
          <p14:tracePt t="111906" x="1284288" y="4362450"/>
          <p14:tracePt t="111910" x="1284288" y="4354513"/>
          <p14:tracePt t="111916" x="1292225" y="4354513"/>
          <p14:tracePt t="111992" x="1300163" y="4346575"/>
          <p14:tracePt t="112006" x="1300163" y="4338638"/>
          <p14:tracePt t="112020" x="1308100" y="4338638"/>
          <p14:tracePt t="112022" x="1308100" y="4330700"/>
          <p14:tracePt t="112158" x="1300163" y="4330700"/>
          <p14:tracePt t="112162" x="1300163" y="4338638"/>
          <p14:tracePt t="112170" x="1292225" y="4338638"/>
          <p14:tracePt t="112174" x="1284288" y="4346575"/>
          <p14:tracePt t="112176" x="1276350" y="4346575"/>
          <p14:tracePt t="112180" x="1268413" y="4346575"/>
          <p14:tracePt t="112182" x="1260475" y="4346575"/>
          <p14:tracePt t="112186" x="1252538" y="4346575"/>
          <p14:tracePt t="112188" x="1252538" y="4354513"/>
          <p14:tracePt t="112190" x="1244600" y="4354513"/>
          <p14:tracePt t="112192" x="1236663" y="4354513"/>
          <p14:tracePt t="112196" x="1228725" y="4354513"/>
          <p14:tracePt t="112202" x="1211263" y="4354513"/>
          <p14:tracePt t="112204" x="1203325" y="4354513"/>
          <p14:tracePt t="112208" x="1195388" y="4354513"/>
          <p14:tracePt t="112210" x="1187450" y="4354513"/>
          <p14:tracePt t="112214" x="1179513" y="4354513"/>
          <p14:tracePt t="112216" x="1171575" y="4354513"/>
          <p14:tracePt t="112220" x="1163638" y="4354513"/>
          <p14:tracePt t="112222" x="1155700" y="4354513"/>
          <p14:tracePt t="112224" x="1155700" y="4346575"/>
          <p14:tracePt t="112226" x="1147763" y="4346575"/>
          <p14:tracePt t="112228" x="1139825" y="4346575"/>
          <p14:tracePt t="112232" x="1131888" y="4346575"/>
          <p14:tracePt t="112236" x="1123950" y="4346575"/>
          <p14:tracePt t="112240" x="1116013" y="4346575"/>
          <p14:tracePt t="112246" x="1108075" y="4346575"/>
          <p14:tracePt t="112253" x="1100138" y="4346575"/>
          <p14:tracePt t="112258" x="1092200" y="4346575"/>
          <p14:tracePt t="112264" x="1084263" y="4346575"/>
          <p14:tracePt t="112269" x="1084263" y="4338638"/>
          <p14:tracePt t="112270" x="1076325" y="4338638"/>
          <p14:tracePt t="112276" x="1068388" y="4338638"/>
          <p14:tracePt t="112280" x="1060450" y="4338638"/>
          <p14:tracePt t="112286" x="1052513" y="4338638"/>
          <p14:tracePt t="112288" x="1044575" y="4330700"/>
          <p14:tracePt t="112290" x="1036638" y="4330700"/>
          <p14:tracePt t="112294" x="1028700" y="4330700"/>
          <p14:tracePt t="112298" x="1020763" y="4330700"/>
          <p14:tracePt t="112301" x="1012825" y="4330700"/>
          <p14:tracePt t="112304" x="1004888" y="4322763"/>
          <p14:tracePt t="112306" x="996950" y="4322763"/>
          <p14:tracePt t="112310" x="989013" y="4322763"/>
          <p14:tracePt t="112312" x="981075" y="4322763"/>
          <p14:tracePt t="112314" x="973138" y="4322763"/>
          <p14:tracePt t="112318" x="965200" y="4322763"/>
          <p14:tracePt t="112320" x="957263" y="4322763"/>
          <p14:tracePt t="112322" x="949325" y="4322763"/>
          <p14:tracePt t="112324" x="941388" y="4314825"/>
          <p14:tracePt t="112326" x="933450" y="4314825"/>
          <p14:tracePt t="112330" x="925513" y="4314825"/>
          <p14:tracePt t="112332" x="917575" y="4314825"/>
          <p14:tracePt t="112335" x="909638" y="4314825"/>
          <p14:tracePt t="112337" x="901700" y="4314825"/>
          <p14:tracePt t="112340" x="893763" y="4314825"/>
          <p14:tracePt t="112342" x="885825" y="4314825"/>
          <p14:tracePt t="112344" x="885825" y="4306888"/>
          <p14:tracePt t="112346" x="877888" y="4306888"/>
          <p14:tracePt t="112348" x="868363" y="4306888"/>
          <p14:tracePt t="112351" x="860425" y="4306888"/>
          <p14:tracePt t="112353" x="852488" y="4306888"/>
          <p14:tracePt t="112354" x="844550" y="4306888"/>
          <p14:tracePt t="112356" x="836613" y="4306888"/>
          <p14:tracePt t="112358" x="828675" y="4306888"/>
          <p14:tracePt t="112360" x="820738" y="4298950"/>
          <p14:tracePt t="112362" x="812800" y="4298950"/>
          <p14:tracePt t="112364" x="804863" y="4298950"/>
          <p14:tracePt t="112366" x="796925" y="4298950"/>
          <p14:tracePt t="112368" x="781050" y="4298950"/>
          <p14:tracePt t="112370" x="773113" y="4298950"/>
          <p14:tracePt t="112372" x="765175" y="4298950"/>
          <p14:tracePt t="112374" x="757238" y="4291013"/>
          <p14:tracePt t="112376" x="749300" y="4291013"/>
          <p14:tracePt t="112378" x="733425" y="4291013"/>
          <p14:tracePt t="112380" x="725488" y="4291013"/>
          <p14:tracePt t="112382" x="717550" y="4291013"/>
          <p14:tracePt t="112385" x="709613" y="4291013"/>
          <p14:tracePt t="112387" x="693738" y="4291013"/>
          <p14:tracePt t="112388" x="685800" y="4291013"/>
          <p14:tracePt t="112390" x="677863" y="4291013"/>
          <p14:tracePt t="112392" x="669925" y="4291013"/>
          <p14:tracePt t="112394" x="661988" y="4291013"/>
          <p14:tracePt t="112396" x="654050" y="4281488"/>
          <p14:tracePt t="112398" x="646113" y="4281488"/>
          <p14:tracePt t="112403" x="630238" y="4281488"/>
          <p14:tracePt t="112404" x="622300" y="4281488"/>
          <p14:tracePt t="112406" x="614363" y="4281488"/>
          <p14:tracePt t="112408" x="606425" y="4281488"/>
          <p14:tracePt t="112410" x="598488" y="4281488"/>
          <p14:tracePt t="112412" x="590550" y="4281488"/>
          <p14:tracePt t="112414" x="582613" y="4281488"/>
          <p14:tracePt t="112416" x="574675" y="4281488"/>
          <p14:tracePt t="112419" x="566738" y="4281488"/>
          <p14:tracePt t="112422" x="558800" y="4281488"/>
          <p14:tracePt t="112424" x="558800" y="4273550"/>
          <p14:tracePt t="112426" x="550863" y="4273550"/>
          <p14:tracePt t="112430" x="542925" y="4273550"/>
          <p14:tracePt t="112435" x="534988" y="4273550"/>
          <p14:tracePt t="112442" x="527050" y="4273550"/>
          <p14:tracePt t="112640" x="534988" y="4273550"/>
          <p14:tracePt t="112644" x="542925" y="4273550"/>
          <p14:tracePt t="112648" x="550863" y="4273550"/>
          <p14:tracePt t="112652" x="566738" y="4273550"/>
          <p14:tracePt t="112654" x="574675" y="4273550"/>
          <p14:tracePt t="112658" x="582613" y="4273550"/>
          <p14:tracePt t="112660" x="590550" y="4273550"/>
          <p14:tracePt t="112662" x="598488" y="4273550"/>
          <p14:tracePt t="112664" x="606425" y="4273550"/>
          <p14:tracePt t="112666" x="614363" y="4273550"/>
          <p14:tracePt t="112670" x="622300" y="4273550"/>
          <p14:tracePt t="112672" x="630238" y="4273550"/>
          <p14:tracePt t="112674" x="638175" y="4273550"/>
          <p14:tracePt t="112676" x="646113" y="4273550"/>
          <p14:tracePt t="112678" x="654050" y="4273550"/>
          <p14:tracePt t="112680" x="661988" y="4273550"/>
          <p14:tracePt t="112682" x="677863" y="4273550"/>
          <p14:tracePt t="112685" x="685800" y="4281488"/>
          <p14:tracePt t="112686" x="693738" y="4281488"/>
          <p14:tracePt t="112688" x="701675" y="4281488"/>
          <p14:tracePt t="112690" x="709613" y="4281488"/>
          <p14:tracePt t="112692" x="717550" y="4281488"/>
          <p14:tracePt t="112694" x="725488" y="4281488"/>
          <p14:tracePt t="112696" x="733425" y="4281488"/>
          <p14:tracePt t="112698" x="741363" y="4281488"/>
          <p14:tracePt t="112701" x="749300" y="4281488"/>
          <p14:tracePt t="112703" x="757238" y="4281488"/>
          <p14:tracePt t="112705" x="765175" y="4281488"/>
          <p14:tracePt t="112706" x="773113" y="4281488"/>
          <p14:tracePt t="112708" x="781050" y="4281488"/>
          <p14:tracePt t="112710" x="788988" y="4281488"/>
          <p14:tracePt t="112714" x="796925" y="4281488"/>
          <p14:tracePt t="112716" x="804863" y="4281488"/>
          <p14:tracePt t="112720" x="812800" y="4291013"/>
          <p14:tracePt t="112722" x="820738" y="4291013"/>
          <p14:tracePt t="112726" x="828675" y="4291013"/>
          <p14:tracePt t="112730" x="836613" y="4291013"/>
          <p14:tracePt t="112734" x="844550" y="4291013"/>
          <p14:tracePt t="112738" x="852488" y="4291013"/>
          <p14:tracePt t="112744" x="860425" y="4291013"/>
          <p14:tracePt t="112751" x="868363" y="4291013"/>
          <p14:tracePt t="112756" x="877888" y="4291013"/>
          <p14:tracePt t="112760" x="877888" y="4298950"/>
          <p14:tracePt t="112762" x="885825" y="4298950"/>
          <p14:tracePt t="112770" x="893763" y="4298950"/>
          <p14:tracePt t="112778" x="901700" y="4298950"/>
          <p14:tracePt t="112788" x="909638" y="4298950"/>
          <p14:tracePt t="112798" x="917575" y="4298950"/>
          <p14:tracePt t="112802" x="917575" y="4306888"/>
          <p14:tracePt t="112806" x="925513" y="4306888"/>
          <p14:tracePt t="112812" x="933450" y="4306888"/>
          <p14:tracePt t="112816" x="941388" y="4306888"/>
          <p14:tracePt t="112820" x="949325" y="4306888"/>
          <p14:tracePt t="112826" x="957263" y="4306888"/>
          <p14:tracePt t="112830" x="965200" y="4306888"/>
          <p14:tracePt t="112834" x="973138" y="4306888"/>
          <p14:tracePt t="112836" x="973138" y="4314825"/>
          <p14:tracePt t="112838" x="981075" y="4314825"/>
          <p14:tracePt t="112842" x="989013" y="4314825"/>
          <p14:tracePt t="112846" x="996950" y="4314825"/>
          <p14:tracePt t="112851" x="1004888" y="4314825"/>
          <p14:tracePt t="112854" x="1012825" y="4314825"/>
          <p14:tracePt t="112856" x="1020763" y="4314825"/>
          <p14:tracePt t="112860" x="1028700" y="4314825"/>
          <p14:tracePt t="112864" x="1036638" y="4314825"/>
          <p14:tracePt t="112866" x="1044575" y="4314825"/>
          <p14:tracePt t="112872" x="1052513" y="4314825"/>
          <p14:tracePt t="112876" x="1060450" y="4314825"/>
          <p14:tracePt t="112880" x="1068388" y="4314825"/>
          <p14:tracePt t="112884" x="1076325" y="4314825"/>
          <p14:tracePt t="112892" x="1084263" y="4314825"/>
          <p14:tracePt t="112902" x="1092200" y="4314825"/>
          <p14:tracePt t="113116" x="1084263" y="4314825"/>
          <p14:tracePt t="113126" x="1076325" y="4314825"/>
          <p14:tracePt t="113130" x="1068388" y="4314825"/>
          <p14:tracePt t="113132" x="1060450" y="4314825"/>
          <p14:tracePt t="113135" x="1052513" y="4314825"/>
          <p14:tracePt t="113136" x="1036638" y="4314825"/>
          <p14:tracePt t="113140" x="1028700" y="4314825"/>
          <p14:tracePt t="113143" x="1020763" y="4314825"/>
          <p14:tracePt t="113144" x="1012825" y="4314825"/>
          <p14:tracePt t="113146" x="1004888" y="4314825"/>
          <p14:tracePt t="113152" x="996950" y="4314825"/>
          <p14:tracePt t="113152" x="989013" y="4314825"/>
          <p14:tracePt t="113156" x="981075" y="4314825"/>
          <p14:tracePt t="113160" x="973138" y="4314825"/>
          <p14:tracePt t="113162" x="965200" y="4314825"/>
          <p14:tracePt t="113166" x="957263" y="4314825"/>
          <p14:tracePt t="113168" x="949325" y="4314825"/>
          <p14:tracePt t="113170" x="941388" y="4314825"/>
          <p14:tracePt t="113172" x="941388" y="4306888"/>
          <p14:tracePt t="113175" x="933450" y="4306888"/>
          <p14:tracePt t="113176" x="925513" y="4306888"/>
          <p14:tracePt t="113178" x="917575" y="4306888"/>
          <p14:tracePt t="113180" x="909638" y="4306888"/>
          <p14:tracePt t="113182" x="901700" y="4306888"/>
          <p14:tracePt t="113184" x="893763" y="4306888"/>
          <p14:tracePt t="113186" x="877888" y="4306888"/>
          <p14:tracePt t="113190" x="868363" y="4306888"/>
          <p14:tracePt t="113193" x="860425" y="4306888"/>
          <p14:tracePt t="113194" x="852488" y="4298950"/>
          <p14:tracePt t="113196" x="844550" y="4298950"/>
          <p14:tracePt t="113201" x="836613" y="4298950"/>
          <p14:tracePt t="113204" x="828675" y="4298950"/>
          <p14:tracePt t="113206" x="820738" y="4298950"/>
          <p14:tracePt t="113212" x="812800" y="4298950"/>
          <p14:tracePt t="113218" x="804863" y="4298950"/>
          <p14:tracePt t="113226" x="796925" y="4298950"/>
          <p14:tracePt t="113504" x="804863" y="4291013"/>
          <p14:tracePt t="113508" x="812800" y="4291013"/>
          <p14:tracePt t="113510" x="820738" y="4298950"/>
          <p14:tracePt t="113512" x="828675" y="4298950"/>
          <p14:tracePt t="113516" x="844550" y="4298950"/>
          <p14:tracePt t="113520" x="860425" y="4298950"/>
          <p14:tracePt t="113522" x="868363" y="4298950"/>
          <p14:tracePt t="113524" x="877888" y="4298950"/>
          <p14:tracePt t="113526" x="885825" y="4306888"/>
          <p14:tracePt t="113528" x="893763" y="4306888"/>
          <p14:tracePt t="113530" x="901700" y="4306888"/>
          <p14:tracePt t="113532" x="917575" y="4306888"/>
          <p14:tracePt t="113535" x="925513" y="4314825"/>
          <p14:tracePt t="113537" x="941388" y="4314825"/>
          <p14:tracePt t="113538" x="949325" y="4314825"/>
          <p14:tracePt t="113540" x="957263" y="4314825"/>
          <p14:tracePt t="113542" x="973138" y="4322763"/>
          <p14:tracePt t="113544" x="981075" y="4322763"/>
          <p14:tracePt t="113546" x="1004888" y="4322763"/>
          <p14:tracePt t="113552" x="1036638" y="4330700"/>
          <p14:tracePt t="113554" x="1044575" y="4330700"/>
          <p14:tracePt t="113556" x="1060450" y="4330700"/>
          <p14:tracePt t="113558" x="1068388" y="4330700"/>
          <p14:tracePt t="113560" x="1084263" y="4338638"/>
          <p14:tracePt t="113562" x="1092200" y="4338638"/>
          <p14:tracePt t="113564" x="1108075" y="4338638"/>
          <p14:tracePt t="113566" x="1123950" y="4338638"/>
          <p14:tracePt t="113568" x="1131888" y="4338638"/>
          <p14:tracePt t="113572" x="1155700" y="4346575"/>
          <p14:tracePt t="113574" x="1171575" y="4346575"/>
          <p14:tracePt t="113576" x="1187450" y="4346575"/>
          <p14:tracePt t="113578" x="1187450" y="4354513"/>
          <p14:tracePt t="113580" x="1203325" y="4354513"/>
          <p14:tracePt t="113582" x="1211263" y="4354513"/>
          <p14:tracePt t="113584" x="1228725" y="4354513"/>
          <p14:tracePt t="113588" x="1244600" y="4354513"/>
          <p14:tracePt t="113590" x="1260475" y="4354513"/>
          <p14:tracePt t="113592" x="1268413" y="4354513"/>
          <p14:tracePt t="113594" x="1276350" y="4354513"/>
          <p14:tracePt t="113596" x="1292225" y="4362450"/>
          <p14:tracePt t="113598" x="1300163" y="4362450"/>
          <p14:tracePt t="113604" x="1323975" y="4362450"/>
          <p14:tracePt t="113606" x="1331913" y="4362450"/>
          <p14:tracePt t="113608" x="1339850" y="4362450"/>
          <p14:tracePt t="113610" x="1347788" y="4362450"/>
          <p14:tracePt t="113612" x="1355725" y="4362450"/>
          <p14:tracePt t="113616" x="1363663" y="4362450"/>
          <p14:tracePt t="113618" x="1371600" y="4362450"/>
          <p14:tracePt t="113622" x="1379538" y="4362450"/>
          <p14:tracePt t="113626" x="1387475" y="4362450"/>
          <p14:tracePt t="113630" x="1395413" y="4362450"/>
          <p14:tracePt t="113636" x="1403350" y="4362450"/>
          <p14:tracePt t="113646" x="1411288" y="4362450"/>
          <p14:tracePt t="113928" x="1411288" y="4370388"/>
          <p14:tracePt t="113930" x="1403350" y="4370388"/>
          <p14:tracePt t="113934" x="1403350" y="4378325"/>
          <p14:tracePt t="113936" x="1395413" y="4386263"/>
          <p14:tracePt t="113940" x="1395413" y="4394200"/>
          <p14:tracePt t="113942" x="1387475" y="4394200"/>
          <p14:tracePt t="113944" x="1387475" y="4402138"/>
          <p14:tracePt t="113946" x="1379538" y="4402138"/>
          <p14:tracePt t="113948" x="1379538" y="4410075"/>
          <p14:tracePt t="113956" x="1371600" y="4418013"/>
          <p14:tracePt t="113959" x="1371600" y="4425950"/>
          <p14:tracePt t="113966" x="1371600" y="4433888"/>
          <p14:tracePt t="113969" x="1363663" y="4433888"/>
          <p14:tracePt t="113973" x="1363663" y="4441825"/>
          <p14:tracePt t="113982" x="1363663" y="4449763"/>
          <p14:tracePt t="113992" x="1355725" y="4449763"/>
          <p14:tracePt t="113998" x="1355725" y="4457700"/>
          <p14:tracePt t="114010" x="1355725" y="4465638"/>
          <p14:tracePt t="114264" x="1355725" y="4473575"/>
          <p14:tracePt t="114272" x="1355725" y="4481513"/>
          <p14:tracePt t="114274" x="1347788" y="4481513"/>
          <p14:tracePt t="114280" x="1347788" y="4489450"/>
          <p14:tracePt t="114288" x="1339850" y="4489450"/>
          <p14:tracePt t="114480" x="1339850" y="4497388"/>
          <p14:tracePt t="114490" x="1339850" y="4505325"/>
          <p14:tracePt t="114494" x="1339850" y="4513263"/>
          <p14:tracePt t="114503" x="1347788" y="4521200"/>
          <p14:tracePt t="114508" x="1347788" y="4529138"/>
          <p14:tracePt t="114519" x="1347788" y="4537075"/>
          <p14:tracePt t="114524" x="1339850" y="4537075"/>
          <p14:tracePt t="114530" x="1339850" y="4545013"/>
          <p14:tracePt t="114536" x="1339850" y="4552950"/>
          <p14:tracePt t="114544" x="1339850" y="4560888"/>
          <p14:tracePt t="114552" x="1339850" y="4568825"/>
          <p14:tracePt t="114562" x="1339850" y="4576763"/>
          <p14:tracePt t="114564" x="1331913" y="4576763"/>
          <p14:tracePt t="114576" x="1331913" y="4584700"/>
          <p14:tracePt t="114605" x="1331913" y="4592638"/>
          <p14:tracePt t="114618" x="1323975" y="4592638"/>
          <p14:tracePt t="114940" x="1331913" y="4592638"/>
          <p14:tracePt t="115070" x="1323975" y="4592638"/>
          <p14:tracePt t="115076" x="1323975" y="4584700"/>
          <p14:tracePt t="115085" x="1323975" y="4576763"/>
          <p14:tracePt t="115150" x="1323975" y="4568825"/>
          <p14:tracePt t="115160" x="1323975" y="4560888"/>
          <p14:tracePt t="115168" x="1323975" y="4552950"/>
          <p14:tracePt t="115178" x="1323975" y="4545013"/>
          <p14:tracePt t="115193" x="1323975" y="4537075"/>
          <p14:tracePt t="115214" x="1323975" y="4529138"/>
          <p14:tracePt t="115228" x="1316038" y="4529138"/>
          <p14:tracePt t="115242" x="1316038" y="4521200"/>
          <p14:tracePt t="115254" x="1316038" y="4513263"/>
          <p14:tracePt t="115262" x="1316038" y="4505325"/>
          <p14:tracePt t="115276" x="1316038" y="4497388"/>
          <p14:tracePt t="115286" x="1316038" y="4489450"/>
          <p14:tracePt t="115296" x="1316038" y="4481513"/>
          <p14:tracePt t="115302" x="1323975" y="4481513"/>
          <p14:tracePt t="115306" x="1323975" y="4473575"/>
          <p14:tracePt t="115326" x="1323975" y="4465638"/>
          <p14:tracePt t="115369" x="1323975" y="4457700"/>
          <p14:tracePt t="115380" x="1323975" y="4449763"/>
          <p14:tracePt t="115388" x="1331913" y="4441825"/>
          <p14:tracePt t="115400" x="1331913" y="4433888"/>
          <p14:tracePt t="115501" x="1331913" y="4425950"/>
          <p14:tracePt t="115595" x="1339850" y="4425950"/>
          <p14:tracePt t="115598" x="1339850" y="4418013"/>
          <p14:tracePt t="115606" x="1339850" y="4410075"/>
          <p14:tracePt t="115622" x="1339850" y="4402138"/>
          <p14:tracePt t="115904" x="1339850" y="4410075"/>
          <p14:tracePt t="115909" x="1331913" y="4410075"/>
          <p14:tracePt t="115913" x="1323975" y="4410075"/>
          <p14:tracePt t="115916" x="1316038" y="4410075"/>
          <p14:tracePt t="115918" x="1316038" y="4418013"/>
          <p14:tracePt t="115920" x="1308100" y="4418013"/>
          <p14:tracePt t="115922" x="1300163" y="4418013"/>
          <p14:tracePt t="115926" x="1292225" y="4418013"/>
          <p14:tracePt t="115930" x="1284288" y="4418013"/>
          <p14:tracePt t="115935" x="1276350" y="4425950"/>
          <p14:tracePt t="115937" x="1268413" y="4425950"/>
          <p14:tracePt t="115940" x="1260475" y="4425950"/>
          <p14:tracePt t="115942" x="1252538" y="4425950"/>
          <p14:tracePt t="115947" x="1236663" y="4425950"/>
          <p14:tracePt t="115952" x="1220788" y="4425950"/>
          <p14:tracePt t="115954" x="1211263" y="4425950"/>
          <p14:tracePt t="115956" x="1203325" y="4425950"/>
          <p14:tracePt t="115958" x="1195388" y="4425950"/>
          <p14:tracePt t="115972" x="1139825" y="4425950"/>
          <p14:tracePt t="115975" x="1131888" y="4425950"/>
          <p14:tracePt t="115976" x="1123950" y="4425950"/>
          <p14:tracePt t="115978" x="1116013" y="4425950"/>
          <p14:tracePt t="115980" x="1108075" y="4425950"/>
          <p14:tracePt t="115982" x="1100138" y="4425950"/>
          <p14:tracePt t="115985" x="1092200" y="4425950"/>
          <p14:tracePt t="115988" x="1076325" y="4433888"/>
          <p14:tracePt t="115992" x="1068388" y="4433888"/>
          <p14:tracePt t="115994" x="1060450" y="4433888"/>
          <p14:tracePt t="115996" x="1052513" y="4433888"/>
          <p14:tracePt t="116002" x="1036638" y="4433888"/>
          <p14:tracePt t="116005" x="1028700" y="4433888"/>
          <p14:tracePt t="116007" x="1020763" y="4433888"/>
          <p14:tracePt t="116010" x="1012825" y="4433888"/>
          <p14:tracePt t="116012" x="1004888" y="4433888"/>
          <p14:tracePt t="116014" x="996950" y="4433888"/>
          <p14:tracePt t="116016" x="989013" y="4433888"/>
          <p14:tracePt t="116019" x="981075" y="4433888"/>
          <p14:tracePt t="116021" x="973138" y="4433888"/>
          <p14:tracePt t="116024" x="965200" y="4433888"/>
          <p14:tracePt t="116026" x="957263" y="4433888"/>
          <p14:tracePt t="116028" x="949325" y="4433888"/>
          <p14:tracePt t="116030" x="941388" y="4433888"/>
          <p14:tracePt t="116037" x="925513" y="4441825"/>
          <p14:tracePt t="116040" x="917575" y="4441825"/>
          <p14:tracePt t="116042" x="909638" y="4441825"/>
          <p14:tracePt t="116046" x="901700" y="4441825"/>
          <p14:tracePt t="116049" x="893763" y="4441825"/>
          <p14:tracePt t="116052" x="885825" y="4441825"/>
          <p14:tracePt t="116054" x="877888" y="4441825"/>
          <p14:tracePt t="116056" x="877888" y="4449763"/>
          <p14:tracePt t="116058" x="868363" y="4449763"/>
          <p14:tracePt t="116060" x="860425" y="4449763"/>
          <p14:tracePt t="116062" x="852488" y="4449763"/>
          <p14:tracePt t="116066" x="844550" y="4449763"/>
          <p14:tracePt t="116068" x="836613" y="4449763"/>
          <p14:tracePt t="116070" x="836613" y="4457700"/>
          <p14:tracePt t="116072" x="828675" y="4457700"/>
          <p14:tracePt t="116076" x="820738" y="4457700"/>
          <p14:tracePt t="116078" x="812800" y="4457700"/>
          <p14:tracePt t="116080" x="804863" y="4457700"/>
          <p14:tracePt t="116083" x="796925" y="4457700"/>
          <p14:tracePt t="116087" x="788988" y="4465638"/>
          <p14:tracePt t="116090" x="781050" y="4465638"/>
          <p14:tracePt t="116092" x="773113" y="4465638"/>
          <p14:tracePt t="116096" x="765175" y="4465638"/>
          <p14:tracePt t="116098" x="757238" y="4465638"/>
          <p14:tracePt t="116103" x="749300" y="4473575"/>
          <p14:tracePt t="116106" x="741363" y="4473575"/>
          <p14:tracePt t="116111" x="733425" y="4473575"/>
          <p14:tracePt t="116112" x="725488" y="4473575"/>
          <p14:tracePt t="116114" x="725488" y="4481513"/>
          <p14:tracePt t="116117" x="717550" y="4481513"/>
          <p14:tracePt t="116120" x="709613" y="4481513"/>
          <p14:tracePt t="116122" x="701675" y="4481513"/>
          <p14:tracePt t="116126" x="693738" y="4489450"/>
          <p14:tracePt t="116130" x="685800" y="4489450"/>
          <p14:tracePt t="116132" x="677863" y="4489450"/>
          <p14:tracePt t="116136" x="669925" y="4489450"/>
          <p14:tracePt t="116140" x="661988" y="4489450"/>
          <p14:tracePt t="116142" x="661988" y="4497388"/>
          <p14:tracePt t="116144" x="654050" y="4497388"/>
          <p14:tracePt t="116148" x="646113" y="4497388"/>
          <p14:tracePt t="116152" x="638175" y="4497388"/>
          <p14:tracePt t="116156" x="630238" y="4505325"/>
          <p14:tracePt t="116162" x="622300" y="4505325"/>
          <p14:tracePt t="116166" x="614363" y="4505325"/>
          <p14:tracePt t="116170" x="606425" y="4513263"/>
          <p14:tracePt t="116176" x="598488" y="4513263"/>
          <p14:tracePt t="116180" x="590550" y="4513263"/>
          <p14:tracePt t="116188" x="590550" y="4521200"/>
          <p14:tracePt t="116190" x="582613" y="4521200"/>
          <p14:tracePt t="116306" x="582613" y="4529138"/>
          <p14:tracePt t="116312" x="582613" y="4537075"/>
          <p14:tracePt t="116317" x="590550" y="4545013"/>
          <p14:tracePt t="116321" x="590550" y="4552950"/>
          <p14:tracePt t="116324" x="598488" y="4560888"/>
          <p14:tracePt t="116328" x="598488" y="4568825"/>
          <p14:tracePt t="116332" x="606425" y="4576763"/>
          <p14:tracePt t="116336" x="614363" y="4584700"/>
          <p14:tracePt t="116338" x="614363" y="4592638"/>
          <p14:tracePt t="116342" x="622300" y="4600575"/>
          <p14:tracePt t="116344" x="622300" y="4608513"/>
          <p14:tracePt t="116346" x="630238" y="4608513"/>
          <p14:tracePt t="116348" x="630238" y="4616450"/>
          <p14:tracePt t="116352" x="646113" y="4624388"/>
          <p14:tracePt t="116355" x="646113" y="4633913"/>
          <p14:tracePt t="116356" x="654050" y="4641850"/>
          <p14:tracePt t="116358" x="654050" y="4649788"/>
          <p14:tracePt t="116360" x="661988" y="4649788"/>
          <p14:tracePt t="116362" x="669925" y="4657725"/>
          <p14:tracePt t="116364" x="677863" y="4665663"/>
          <p14:tracePt t="116366" x="677863" y="4673600"/>
          <p14:tracePt t="116368" x="685800" y="4681538"/>
          <p14:tracePt t="116371" x="693738" y="4689475"/>
          <p14:tracePt t="116373" x="701675" y="4697413"/>
          <p14:tracePt t="116374" x="701675" y="4705350"/>
          <p14:tracePt t="116376" x="709613" y="4713288"/>
          <p14:tracePt t="116378" x="717550" y="4721225"/>
          <p14:tracePt t="116380" x="725488" y="4729163"/>
          <p14:tracePt t="116382" x="733425" y="4737100"/>
          <p14:tracePt t="116384" x="741363" y="4745038"/>
          <p14:tracePt t="116386" x="741363" y="4752975"/>
          <p14:tracePt t="116390" x="757238" y="4768850"/>
          <p14:tracePt t="116392" x="765175" y="4776788"/>
          <p14:tracePt t="116394" x="773113" y="4792663"/>
          <p14:tracePt t="116396" x="773113" y="4800600"/>
          <p14:tracePt t="116398" x="781050" y="4808538"/>
          <p14:tracePt t="116402" x="796925" y="4824413"/>
          <p14:tracePt t="116405" x="796925" y="4832350"/>
          <p14:tracePt t="116410" x="812800" y="4856163"/>
          <p14:tracePt t="116412" x="820738" y="4872038"/>
          <p14:tracePt t="116414" x="828675" y="4879975"/>
          <p14:tracePt t="116416" x="836613" y="4887913"/>
          <p14:tracePt t="116418" x="836613" y="4903788"/>
          <p14:tracePt t="116420" x="844550" y="4911725"/>
          <p14:tracePt t="116423" x="852488" y="4927600"/>
          <p14:tracePt t="116426" x="860425" y="4943475"/>
          <p14:tracePt t="116428" x="868363" y="4951413"/>
          <p14:tracePt t="116430" x="868363" y="4959350"/>
          <p14:tracePt t="116432" x="877888" y="4967288"/>
          <p14:tracePt t="116435" x="877888" y="4984750"/>
          <p14:tracePt t="116436" x="885825" y="4992688"/>
          <p14:tracePt t="116440" x="893763" y="5016500"/>
          <p14:tracePt t="116444" x="901700" y="5032375"/>
          <p14:tracePt t="116446" x="901700" y="5040313"/>
          <p14:tracePt t="116448" x="909638" y="5056188"/>
          <p14:tracePt t="116452" x="917575" y="5072063"/>
          <p14:tracePt t="116455" x="917575" y="5080000"/>
          <p14:tracePt t="116458" x="925513" y="5103813"/>
          <p14:tracePt t="116460" x="925513" y="5111750"/>
          <p14:tracePt t="116462" x="933450" y="5119688"/>
          <p14:tracePt t="116464" x="933450" y="5127625"/>
          <p14:tracePt t="116466" x="933450" y="5135563"/>
          <p14:tracePt t="116473" x="941388" y="5167313"/>
          <p14:tracePt t="116474" x="949325" y="5175250"/>
          <p14:tracePt t="116476" x="949325" y="5183188"/>
          <p14:tracePt t="116478" x="949325" y="5191125"/>
          <p14:tracePt t="116480" x="957263" y="5199063"/>
          <p14:tracePt t="116482" x="957263" y="5207000"/>
          <p14:tracePt t="116485" x="957263" y="5214938"/>
          <p14:tracePt t="116490" x="965200" y="5230813"/>
          <p14:tracePt t="116491" x="973138" y="5238750"/>
          <p14:tracePt t="116494" x="973138" y="5246688"/>
          <p14:tracePt t="116496" x="973138" y="5254625"/>
          <p14:tracePt t="116498" x="981075" y="5262563"/>
          <p14:tracePt t="116501" x="981075" y="5270500"/>
          <p14:tracePt t="116506" x="989013" y="5294313"/>
          <p14:tracePt t="116508" x="989013" y="5302250"/>
          <p14:tracePt t="116510" x="989013" y="5310188"/>
          <p14:tracePt t="116512" x="989013" y="5319713"/>
          <p14:tracePt t="116514" x="989013" y="5327650"/>
          <p14:tracePt t="116516" x="989013" y="5335588"/>
          <p14:tracePt t="116520" x="989013" y="5351463"/>
          <p14:tracePt t="116522" x="989013" y="5359400"/>
          <p14:tracePt t="116525" x="989013" y="5375275"/>
          <p14:tracePt t="116526" x="989013" y="5383213"/>
          <p14:tracePt t="116528" x="989013" y="5391150"/>
          <p14:tracePt t="116532" x="989013" y="5399088"/>
          <p14:tracePt t="116535" x="989013" y="5407025"/>
          <p14:tracePt t="116537" x="989013" y="5414963"/>
          <p14:tracePt t="116538" x="989013" y="5422900"/>
          <p14:tracePt t="116540" x="989013" y="5430838"/>
          <p14:tracePt t="116542" x="989013" y="5438775"/>
          <p14:tracePt t="116544" x="989013" y="5446713"/>
          <p14:tracePt t="116546" x="981075" y="5454650"/>
          <p14:tracePt t="116548" x="981075" y="5462588"/>
          <p14:tracePt t="116552" x="981075" y="5470525"/>
          <p14:tracePt t="116554" x="981075" y="5478463"/>
          <p14:tracePt t="116556" x="981075" y="5486400"/>
          <p14:tracePt t="116559" x="981075" y="5494338"/>
          <p14:tracePt t="116563" x="981075" y="5502275"/>
          <p14:tracePt t="116565" x="981075" y="5510213"/>
          <p14:tracePt t="116569" x="981075" y="5518150"/>
          <p14:tracePt t="116573" x="981075" y="5526088"/>
          <p14:tracePt t="116577" x="981075" y="5534025"/>
          <p14:tracePt t="116581" x="981075" y="5541963"/>
          <p14:tracePt t="116585" x="989013" y="5541963"/>
          <p14:tracePt t="116587" x="989013" y="5549900"/>
          <p14:tracePt t="116591" x="989013" y="5557838"/>
          <p14:tracePt t="116595" x="996950" y="5565775"/>
          <p14:tracePt t="116601" x="996950" y="5573713"/>
          <p14:tracePt t="116603" x="1004888" y="5573713"/>
          <p14:tracePt t="116605" x="1004888" y="5581650"/>
          <p14:tracePt t="116611" x="1012825" y="5589588"/>
          <p14:tracePt t="116615" x="1020763" y="5597525"/>
          <p14:tracePt t="116617" x="1020763" y="5605463"/>
          <p14:tracePt t="116620" x="1028700" y="5613400"/>
          <p14:tracePt t="116624" x="1036638" y="5621338"/>
          <p14:tracePt t="116629" x="1044575" y="5629275"/>
          <p14:tracePt t="116632" x="1052513" y="5629275"/>
          <p14:tracePt t="116635" x="1060450" y="5637213"/>
          <p14:tracePt t="116638" x="1068388" y="5645150"/>
          <p14:tracePt t="116640" x="1076325" y="5645150"/>
          <p14:tracePt t="116642" x="1076325" y="5653088"/>
          <p14:tracePt t="116644" x="1084263" y="5653088"/>
          <p14:tracePt t="116646" x="1092200" y="5653088"/>
          <p14:tracePt t="116648" x="1092200" y="5662613"/>
          <p14:tracePt t="116652" x="1108075" y="5670550"/>
          <p14:tracePt t="116654" x="1116013" y="5670550"/>
          <p14:tracePt t="116658" x="1123950" y="5678488"/>
          <p14:tracePt t="116660" x="1131888" y="5678488"/>
          <p14:tracePt t="116662" x="1139825" y="5678488"/>
          <p14:tracePt t="116664" x="1147763" y="5678488"/>
          <p14:tracePt t="116666" x="1155700" y="5678488"/>
          <p14:tracePt t="116668" x="1155700" y="5686425"/>
          <p14:tracePt t="116672" x="1171575" y="5686425"/>
          <p14:tracePt t="116674" x="1179513" y="5686425"/>
          <p14:tracePt t="116676" x="1187450" y="5686425"/>
          <p14:tracePt t="116678" x="1195388" y="5694363"/>
          <p14:tracePt t="116680" x="1203325" y="5694363"/>
          <p14:tracePt t="116684" x="1211263" y="5694363"/>
          <p14:tracePt t="116687" x="1220788" y="5694363"/>
          <p14:tracePt t="116690" x="1236663" y="5694363"/>
          <p14:tracePt t="116692" x="1244600" y="5694363"/>
          <p14:tracePt t="116695" x="1260475" y="5694363"/>
          <p14:tracePt t="116697" x="1268413" y="5694363"/>
          <p14:tracePt t="116699" x="1276350" y="5694363"/>
          <p14:tracePt t="116701" x="1284288" y="5694363"/>
          <p14:tracePt t="116703" x="1292225" y="5694363"/>
          <p14:tracePt t="116706" x="1300163" y="5694363"/>
          <p14:tracePt t="116707" x="1308100" y="5694363"/>
          <p14:tracePt t="116709" x="1316038" y="5694363"/>
          <p14:tracePt t="116712" x="1331913" y="5694363"/>
          <p14:tracePt t="116714" x="1339850" y="5702300"/>
          <p14:tracePt t="116716" x="1347788" y="5702300"/>
          <p14:tracePt t="116718" x="1355725" y="5702300"/>
          <p14:tracePt t="116722" x="1379538" y="5702300"/>
          <p14:tracePt t="116724" x="1387475" y="5702300"/>
          <p14:tracePt t="116726" x="1395413" y="5710238"/>
          <p14:tracePt t="116729" x="1411288" y="5710238"/>
          <p14:tracePt t="116732" x="1427163" y="5710238"/>
          <p14:tracePt t="116734" x="1435100" y="5710238"/>
          <p14:tracePt t="116738" x="1450975" y="5718175"/>
          <p14:tracePt t="116740" x="1458913" y="5718175"/>
          <p14:tracePt t="116742" x="1466850" y="5718175"/>
          <p14:tracePt t="116744" x="1474788" y="5718175"/>
          <p14:tracePt t="116746" x="1482725" y="5718175"/>
          <p14:tracePt t="116748" x="1490663" y="5718175"/>
          <p14:tracePt t="116751" x="1498600" y="5718175"/>
          <p14:tracePt t="116756" x="1514475" y="5718175"/>
          <p14:tracePt t="116757" x="1522413" y="5718175"/>
          <p14:tracePt t="116758" x="1530350" y="5718175"/>
          <p14:tracePt t="116763" x="1546225" y="5718175"/>
          <p14:tracePt t="116770" x="1562100" y="5718175"/>
          <p14:tracePt t="116773" x="1571625" y="5718175"/>
          <p14:tracePt t="116777" x="1579563" y="5718175"/>
          <p14:tracePt t="116780" x="1587500" y="5718175"/>
          <p14:tracePt t="116785" x="1595438" y="5718175"/>
          <p14:tracePt t="116788" x="1603375" y="5718175"/>
          <p14:tracePt t="116794" x="1611313" y="5718175"/>
          <p14:tracePt t="116799" x="1619250" y="5718175"/>
          <p14:tracePt t="116807" x="1627188" y="5718175"/>
          <p14:tracePt t="116811" x="1627188" y="5710238"/>
          <p14:tracePt t="116815" x="1635125" y="5710238"/>
          <p14:tracePt t="116827" x="1643063" y="5710238"/>
          <p14:tracePt t="116837" x="1651000" y="5710238"/>
          <p14:tracePt t="116843" x="1658938" y="5710238"/>
          <p14:tracePt t="116845" x="1658938" y="5702300"/>
          <p14:tracePt t="116848" x="1666875" y="5702300"/>
          <p14:tracePt t="116852" x="1674813" y="5702300"/>
          <p14:tracePt t="116856" x="1682750" y="5702300"/>
          <p14:tracePt t="116860" x="1690688" y="5702300"/>
          <p14:tracePt t="116862" x="1698625" y="5694363"/>
          <p14:tracePt t="116866" x="1706563" y="5694363"/>
          <p14:tracePt t="116868" x="1714500" y="5694363"/>
          <p14:tracePt t="116872" x="1722438" y="5694363"/>
          <p14:tracePt t="116874" x="1730375" y="5694363"/>
          <p14:tracePt t="116876" x="1738313" y="5694363"/>
          <p14:tracePt t="116880" x="1746250" y="5694363"/>
          <p14:tracePt t="116882" x="1754188" y="5686425"/>
          <p14:tracePt t="116884" x="1762125" y="5686425"/>
          <p14:tracePt t="116887" x="1770063" y="5686425"/>
          <p14:tracePt t="116888" x="1778000" y="5686425"/>
          <p14:tracePt t="116890" x="1785938" y="5686425"/>
          <p14:tracePt t="116894" x="1793875" y="5686425"/>
          <p14:tracePt t="116896" x="1801813" y="5686425"/>
          <p14:tracePt t="116898" x="1809750" y="5686425"/>
          <p14:tracePt t="116902" x="1825625" y="5686425"/>
          <p14:tracePt t="116904" x="1833563" y="5686425"/>
          <p14:tracePt t="116906" x="1841500" y="5686425"/>
          <p14:tracePt t="116908" x="1849438" y="5686425"/>
          <p14:tracePt t="116910" x="1849438" y="5678488"/>
          <p14:tracePt t="116912" x="1857375" y="5678488"/>
          <p14:tracePt t="116914" x="1865313" y="5678488"/>
          <p14:tracePt t="116916" x="1873250" y="5678488"/>
          <p14:tracePt t="116918" x="1881188" y="5678488"/>
          <p14:tracePt t="116920" x="1889125" y="5678488"/>
          <p14:tracePt t="116924" x="1897063" y="5678488"/>
          <p14:tracePt t="116926" x="1905000" y="5678488"/>
          <p14:tracePt t="116930" x="1912938" y="5678488"/>
          <p14:tracePt t="116933" x="1922463" y="5678488"/>
          <p14:tracePt t="116937" x="1930400" y="5678488"/>
          <p14:tracePt t="116941" x="1938338" y="5678488"/>
          <p14:tracePt t="116947" x="1946275" y="5678488"/>
          <p14:tracePt t="116951" x="1946275" y="5670550"/>
          <p14:tracePt t="116953" x="1954213" y="5670550"/>
          <p14:tracePt t="116959" x="1962150" y="5670550"/>
          <p14:tracePt t="116970" x="1970088" y="5670550"/>
          <p14:tracePt t="116979" x="1970088" y="5662613"/>
          <p14:tracePt t="116991" x="1978025" y="5662613"/>
          <p14:tracePt t="117002" x="1978025" y="5653088"/>
          <p14:tracePt t="117005" x="1985963" y="5653088"/>
          <p14:tracePt t="117015" x="1985963" y="5645150"/>
          <p14:tracePt t="117018" x="1993900" y="5645150"/>
          <p14:tracePt t="117026" x="2001838" y="5645150"/>
          <p14:tracePt t="117032" x="2001838" y="5637213"/>
          <p14:tracePt t="117035" x="2009775" y="5637213"/>
          <p14:tracePt t="117044" x="2017713" y="5637213"/>
          <p14:tracePt t="117048" x="2017713" y="5629275"/>
          <p14:tracePt t="117054" x="2025650" y="5629275"/>
          <p14:tracePt t="117071" x="2033588" y="5621338"/>
          <p14:tracePt t="117098" x="2033588" y="5613400"/>
          <p14:tracePt t="117103" x="2041525" y="5613400"/>
          <p14:tracePt t="117120" x="2041525" y="5605463"/>
          <p14:tracePt t="117137" x="2041525" y="5597525"/>
          <p14:tracePt t="117148" x="2049463" y="5597525"/>
          <p14:tracePt t="117162" x="2049463" y="5589588"/>
          <p14:tracePt t="117211" x="2041525" y="5589588"/>
          <p14:tracePt t="117239" x="2041525" y="5581650"/>
          <p14:tracePt t="117243" x="2033588" y="5581650"/>
          <p14:tracePt t="117253" x="2033588" y="5573713"/>
          <p14:tracePt t="117261" x="2025650" y="5573713"/>
          <p14:tracePt t="117263" x="2025650" y="5565775"/>
          <p14:tracePt t="117273" x="2017713" y="5557838"/>
          <p14:tracePt t="117281" x="2017713" y="5549900"/>
          <p14:tracePt t="117290" x="2009775" y="5549900"/>
          <p14:tracePt t="117294" x="2009775" y="5541963"/>
          <p14:tracePt t="117318" x="2001838" y="5541963"/>
          <p14:tracePt t="117321" x="2001838" y="5534025"/>
          <p14:tracePt t="117354" x="2001838" y="5526088"/>
          <p14:tracePt t="117364" x="1993900" y="5526088"/>
          <p14:tracePt t="117372" x="1993900" y="5518150"/>
          <p14:tracePt t="117387" x="1993900" y="5510213"/>
          <p14:tracePt t="117409" x="1993900" y="5502275"/>
          <p14:tracePt t="117472" x="1993900" y="5494338"/>
          <p14:tracePt t="117496" x="1993900" y="5486400"/>
          <p14:tracePt t="117630" x="2001838" y="5486400"/>
          <p14:tracePt t="117634" x="2001838" y="5478463"/>
          <p14:tracePt t="117640" x="2001838" y="5470525"/>
          <p14:tracePt t="117647" x="2009775" y="5462588"/>
          <p14:tracePt t="117944" x="2001838" y="5462588"/>
          <p14:tracePt t="117962" x="1993900" y="5462588"/>
          <p14:tracePt t="117982" x="1985963" y="5462588"/>
          <p14:tracePt t="117986" x="1985963" y="5470525"/>
          <p14:tracePt t="117991" x="1978025" y="5470525"/>
          <p14:tracePt t="118001" x="1970088" y="5470525"/>
          <p14:tracePt t="118010" x="1962150" y="5470525"/>
          <p14:tracePt t="118022" x="1954213" y="5478463"/>
          <p14:tracePt t="118046" x="1946275" y="5478463"/>
          <p14:tracePt t="118076" x="1938338" y="5478463"/>
          <p14:tracePt t="118101" x="1938338" y="5486400"/>
          <p14:tracePt t="118106" x="1930400" y="5486400"/>
          <p14:tracePt t="118194" x="1922463" y="5486400"/>
          <p14:tracePt t="118208" x="1912938" y="5486400"/>
          <p14:tracePt t="118222" x="1912938" y="5494338"/>
          <p14:tracePt t="118338" x="1912938" y="5486400"/>
          <p14:tracePt t="119210" x="1905000" y="5486400"/>
          <p14:tracePt t="119214" x="1905000" y="5478463"/>
          <p14:tracePt t="119224" x="1897063" y="5478463"/>
          <p14:tracePt t="119228" x="1897063" y="5470525"/>
          <p14:tracePt t="119230" x="1889125" y="5470525"/>
          <p14:tracePt t="119232" x="1881188" y="5462588"/>
          <p14:tracePt t="119238" x="1865313" y="5454650"/>
          <p14:tracePt t="119240" x="1857375" y="5446713"/>
          <p14:tracePt t="119244" x="1849438" y="5438775"/>
          <p14:tracePt t="119246" x="1841500" y="5438775"/>
          <p14:tracePt t="119248" x="1833563" y="5430838"/>
          <p14:tracePt t="119252" x="1809750" y="5414963"/>
          <p14:tracePt t="119257" x="1793875" y="5399088"/>
          <p14:tracePt t="119258" x="1785938" y="5391150"/>
          <p14:tracePt t="119260" x="1778000" y="5383213"/>
          <p14:tracePt t="119262" x="1762125" y="5375275"/>
          <p14:tracePt t="119264" x="1754188" y="5367338"/>
          <p14:tracePt t="119266" x="1746250" y="5359400"/>
          <p14:tracePt t="119269" x="1738313" y="5343525"/>
          <p14:tracePt t="119275" x="1714500" y="5319713"/>
          <p14:tracePt t="119278" x="1682750" y="5278438"/>
          <p14:tracePt t="119280" x="1666875" y="5262563"/>
          <p14:tracePt t="119282" x="1658938" y="5254625"/>
          <p14:tracePt t="119286" x="1635125" y="5222875"/>
          <p14:tracePt t="119287" x="1619250" y="5207000"/>
          <p14:tracePt t="119290" x="1611313" y="5191125"/>
          <p14:tracePt t="119292" x="1595438" y="5175250"/>
          <p14:tracePt t="119294" x="1579563" y="5159375"/>
          <p14:tracePt t="119296" x="1571625" y="5143500"/>
          <p14:tracePt t="119298" x="1554163" y="5127625"/>
          <p14:tracePt t="119302" x="1530350" y="5087938"/>
          <p14:tracePt t="119304" x="1522413" y="5072063"/>
          <p14:tracePt t="119308" x="1490663" y="5040313"/>
          <p14:tracePt t="119310" x="1482725" y="5024438"/>
          <p14:tracePt t="119312" x="1466850" y="5008563"/>
          <p14:tracePt t="119314" x="1458913" y="4992688"/>
          <p14:tracePt t="119316" x="1450975" y="4976813"/>
          <p14:tracePt t="119318" x="1435100" y="4959350"/>
          <p14:tracePt t="119320" x="1427163" y="4943475"/>
          <p14:tracePt t="119324" x="1403350" y="4919663"/>
          <p14:tracePt t="119326" x="1395413" y="4903788"/>
          <p14:tracePt t="119328" x="1387475" y="4887913"/>
          <p14:tracePt t="119330" x="1371600" y="4872038"/>
          <p14:tracePt t="119332" x="1363663" y="4856163"/>
          <p14:tracePt t="119334" x="1355725" y="4840288"/>
          <p14:tracePt t="119336" x="1347788" y="4832350"/>
          <p14:tracePt t="119340" x="1331913" y="4800600"/>
          <p14:tracePt t="119342" x="1323975" y="4784725"/>
          <p14:tracePt t="119344" x="1323975" y="4776788"/>
          <p14:tracePt t="119346" x="1316038" y="4760913"/>
          <p14:tracePt t="119348" x="1308100" y="4745038"/>
          <p14:tracePt t="119352" x="1300163" y="4721225"/>
          <p14:tracePt t="119355" x="1292225" y="4713288"/>
          <p14:tracePt t="119358" x="1284288" y="4689475"/>
          <p14:tracePt t="119360" x="1284288" y="4673600"/>
          <p14:tracePt t="119362" x="1284288" y="4665663"/>
          <p14:tracePt t="119364" x="1276350" y="4657725"/>
          <p14:tracePt t="119366" x="1276350" y="4641850"/>
          <p14:tracePt t="119368" x="1276350" y="4633913"/>
          <p14:tracePt t="119370" x="1268413" y="4624388"/>
          <p14:tracePt t="119373" x="1268413" y="4616450"/>
          <p14:tracePt t="119374" x="1268413" y="4608513"/>
          <p14:tracePt t="119376" x="1268413" y="4600575"/>
          <p14:tracePt t="119378" x="1260475" y="4584700"/>
          <p14:tracePt t="119380" x="1260475" y="4576763"/>
          <p14:tracePt t="119382" x="1260475" y="4568825"/>
          <p14:tracePt t="119385" x="1252538" y="4560888"/>
          <p14:tracePt t="119387" x="1252538" y="4552950"/>
          <p14:tracePt t="119390" x="1244600" y="4537075"/>
          <p14:tracePt t="119392" x="1244600" y="4529138"/>
          <p14:tracePt t="119393" x="1236663" y="4521200"/>
          <p14:tracePt t="119396" x="1236663" y="4513263"/>
          <p14:tracePt t="119398" x="1236663" y="4505325"/>
          <p14:tracePt t="119401" x="1228725" y="4497388"/>
          <p14:tracePt t="119403" x="1228725" y="4489450"/>
          <p14:tracePt t="119405" x="1220788" y="4481513"/>
          <p14:tracePt t="119406" x="1220788" y="4473575"/>
          <p14:tracePt t="119408" x="1220788" y="4465638"/>
          <p14:tracePt t="119410" x="1211263" y="4457700"/>
          <p14:tracePt t="119412" x="1211263" y="4441825"/>
          <p14:tracePt t="119414" x="1203325" y="4433888"/>
          <p14:tracePt t="119416" x="1203325" y="4425950"/>
          <p14:tracePt t="119418" x="1195388" y="4418013"/>
          <p14:tracePt t="119420" x="1195388" y="4410075"/>
          <p14:tracePt t="119425" x="1187450" y="4394200"/>
          <p14:tracePt t="119426" x="1179513" y="4386263"/>
          <p14:tracePt t="119428" x="1179513" y="4378325"/>
          <p14:tracePt t="119430" x="1171575" y="4370388"/>
          <p14:tracePt t="119432" x="1171575" y="4362450"/>
          <p14:tracePt t="119434" x="1163638" y="4354513"/>
          <p14:tracePt t="119436" x="1163638" y="4346575"/>
          <p14:tracePt t="119439" x="1155700" y="4330700"/>
          <p14:tracePt t="119442" x="1147763" y="4314825"/>
          <p14:tracePt t="119444" x="1139825" y="4306888"/>
          <p14:tracePt t="119446" x="1131888" y="4298950"/>
          <p14:tracePt t="119448" x="1131888" y="4291013"/>
          <p14:tracePt t="119452" x="1123950" y="4273550"/>
          <p14:tracePt t="119456" x="1108075" y="4257675"/>
          <p14:tracePt t="119458" x="1108075" y="4249738"/>
          <p14:tracePt t="119460" x="1100138" y="4241800"/>
          <p14:tracePt t="119462" x="1092200" y="4241800"/>
          <p14:tracePt t="119464" x="1092200" y="4233863"/>
          <p14:tracePt t="119466" x="1084263" y="4225925"/>
          <p14:tracePt t="119468" x="1084263" y="4217988"/>
          <p14:tracePt t="119474" x="1068388" y="4202113"/>
          <p14:tracePt t="119478" x="1060450" y="4194175"/>
          <p14:tracePt t="119480" x="1052513" y="4186238"/>
          <p14:tracePt t="119485" x="1044575" y="4178300"/>
          <p14:tracePt t="119489" x="1036638" y="4162425"/>
          <p14:tracePt t="119491" x="1028700" y="4154488"/>
          <p14:tracePt t="119495" x="1020763" y="4146550"/>
          <p14:tracePt t="119500" x="1012825" y="4138613"/>
          <p14:tracePt t="119501" x="1012825" y="4130675"/>
          <p14:tracePt t="119503" x="1004888" y="4130675"/>
          <p14:tracePt t="119505" x="996950" y="4122738"/>
          <p14:tracePt t="119509" x="989013" y="4114800"/>
          <p14:tracePt t="119513" x="981075" y="4106863"/>
          <p14:tracePt t="119517" x="973138" y="4098925"/>
          <p14:tracePt t="119519" x="965200" y="4098925"/>
          <p14:tracePt t="119521" x="965200" y="4090988"/>
          <p14:tracePt t="119523" x="957263" y="4090988"/>
          <p14:tracePt t="119525" x="957263" y="4083050"/>
          <p14:tracePt t="119527" x="949325" y="4083050"/>
          <p14:tracePt t="119531" x="941388" y="4075113"/>
          <p14:tracePt t="119537" x="933450" y="4067175"/>
          <p14:tracePt t="119543" x="925513" y="4067175"/>
          <p14:tracePt t="119545" x="925513" y="4059238"/>
          <p14:tracePt t="119550" x="917575" y="4059238"/>
          <p14:tracePt t="119551" x="917575" y="4051300"/>
          <p14:tracePt t="119555" x="909638" y="4051300"/>
          <p14:tracePt t="119561" x="909638" y="4043363"/>
          <p14:tracePt t="119563" x="901700" y="4043363"/>
          <p14:tracePt t="119571" x="901700" y="4035425"/>
          <p14:tracePt t="119573" x="893763" y="4035425"/>
          <p14:tracePt t="119579" x="893763" y="4027488"/>
          <p14:tracePt t="119581" x="885825" y="4027488"/>
          <p14:tracePt t="119587" x="885825" y="4019550"/>
          <p14:tracePt t="119589" x="877888" y="4019550"/>
          <p14:tracePt t="119593" x="877888" y="4011613"/>
          <p14:tracePt t="119599" x="868363" y="4011613"/>
          <p14:tracePt t="119601" x="868363" y="4003675"/>
          <p14:tracePt t="119607" x="860425" y="4003675"/>
          <p14:tracePt t="119609" x="860425" y="3995738"/>
          <p14:tracePt t="119615" x="852488" y="3987800"/>
          <p14:tracePt t="119621" x="844550" y="3979863"/>
          <p14:tracePt t="119625" x="836613" y="3971925"/>
          <p14:tracePt t="119629" x="828675" y="3971925"/>
          <p14:tracePt t="119631" x="828675" y="3963988"/>
          <p14:tracePt t="119633" x="820738" y="3963988"/>
          <p14:tracePt t="119635" x="820738" y="3956050"/>
          <p14:tracePt t="119637" x="812800" y="3956050"/>
          <p14:tracePt t="119642" x="812800" y="3948113"/>
          <p14:tracePt t="119644" x="804863" y="3948113"/>
          <p14:tracePt t="119648" x="796925" y="3938588"/>
          <p14:tracePt t="119654" x="788988" y="3938588"/>
          <p14:tracePt t="119656" x="788988" y="3930650"/>
          <p14:tracePt t="119660" x="781050" y="3930650"/>
          <p14:tracePt t="119666" x="773113" y="3922713"/>
          <p14:tracePt t="119672" x="765175" y="3922713"/>
          <p14:tracePt t="119676" x="765175" y="3914775"/>
          <p14:tracePt t="119680" x="757238" y="3914775"/>
          <p14:tracePt t="119688" x="749300" y="3914775"/>
          <p14:tracePt t="119690" x="749300" y="3906838"/>
          <p14:tracePt t="119698" x="741363" y="3906838"/>
          <p14:tracePt t="119712" x="741363" y="3898900"/>
          <p14:tracePt t="119716" x="733425" y="3898900"/>
          <p14:tracePt t="119748" x="733425" y="3890963"/>
          <p14:tracePt t="119754" x="725488" y="3890963"/>
          <p14:tracePt t="119766" x="725488" y="3883025"/>
          <p14:tracePt t="119774" x="717550" y="3883025"/>
          <p14:tracePt t="119786" x="717550" y="3875088"/>
          <p14:tracePt t="119959" x="717550" y="3883025"/>
          <p14:tracePt t="119978" x="717550" y="3890963"/>
          <p14:tracePt t="119990" x="725488" y="3890963"/>
          <p14:tracePt t="119996" x="725488" y="3898900"/>
          <p14:tracePt t="120008" x="725488" y="3906838"/>
          <p14:tracePt t="120011" x="733425" y="3906838"/>
          <p14:tracePt t="120019" x="733425" y="3914775"/>
          <p14:tracePt t="120020" x="741363" y="3914775"/>
          <p14:tracePt t="120028" x="749300" y="3914775"/>
          <p14:tracePt t="120030" x="749300" y="3922713"/>
          <p14:tracePt t="120036" x="757238" y="3922713"/>
          <p14:tracePt t="120046" x="765175" y="3930650"/>
          <p14:tracePt t="120058" x="773113" y="3930650"/>
          <p14:tracePt t="120064" x="773113" y="3938588"/>
          <p14:tracePt t="120070" x="781050" y="3938588"/>
          <p14:tracePt t="120120" x="788988" y="3938588"/>
          <p14:tracePt t="120130" x="788988" y="3948113"/>
          <p14:tracePt t="120164" x="796925" y="3948113"/>
          <p14:tracePt t="120176" x="796925" y="3938588"/>
          <p14:tracePt t="120196" x="804863" y="3938588"/>
          <p14:tracePt t="120216" x="812800" y="3938588"/>
          <p14:tracePt t="120234" x="812800" y="3930650"/>
          <p14:tracePt t="120240" x="820738" y="3930650"/>
          <p14:tracePt t="120684" x="828675" y="3938588"/>
          <p14:tracePt t="120702" x="828675" y="3948113"/>
          <p14:tracePt t="120710" x="828675" y="3956050"/>
          <p14:tracePt t="120718" x="836613" y="3963988"/>
          <p14:tracePt t="120732" x="836613" y="3971925"/>
          <p14:tracePt t="120746" x="836613" y="3979863"/>
          <p14:tracePt t="120756" x="836613" y="3987800"/>
          <p14:tracePt t="120762" x="844550" y="3987800"/>
          <p14:tracePt t="120946" x="844550" y="3979863"/>
          <p14:tracePt t="120952" x="852488" y="3979863"/>
          <p14:tracePt t="120956" x="852488" y="3971925"/>
          <p14:tracePt t="120966" x="852488" y="3963988"/>
          <p14:tracePt t="121090" x="844550" y="3956050"/>
          <p14:tracePt t="121160" x="844550" y="3948113"/>
          <p14:tracePt t="121194" x="852488" y="3938588"/>
          <p14:tracePt t="121202" x="860425" y="3938588"/>
          <p14:tracePt t="121206" x="860425" y="3930650"/>
          <p14:tracePt t="121212" x="868363" y="3930650"/>
          <p14:tracePt t="121218" x="877888" y="3922713"/>
          <p14:tracePt t="121226" x="885825" y="3922713"/>
          <p14:tracePt t="121230" x="893763" y="3922713"/>
          <p14:tracePt t="121232" x="893763" y="3914775"/>
          <p14:tracePt t="121235" x="901700" y="3914775"/>
          <p14:tracePt t="121238" x="909638" y="3914775"/>
          <p14:tracePt t="121242" x="917575" y="3914775"/>
          <p14:tracePt t="121244" x="925513" y="3914775"/>
          <p14:tracePt t="121246" x="933450" y="3906838"/>
          <p14:tracePt t="121248" x="941388" y="3906838"/>
          <p14:tracePt t="121252" x="957263" y="3906838"/>
          <p14:tracePt t="121256" x="973138" y="3906838"/>
          <p14:tracePt t="121258" x="981075" y="3906838"/>
          <p14:tracePt t="121260" x="989013" y="3906838"/>
          <p14:tracePt t="121262" x="996950" y="3906838"/>
          <p14:tracePt t="121264" x="1004888" y="3898900"/>
          <p14:tracePt t="121266" x="1020763" y="3898900"/>
          <p14:tracePt t="121269" x="1028700" y="3898900"/>
          <p14:tracePt t="121271" x="1036638" y="3898900"/>
          <p14:tracePt t="121272" x="1044575" y="3898900"/>
          <p14:tracePt t="121274" x="1060450" y="3898900"/>
          <p14:tracePt t="121276" x="1068388" y="3898900"/>
          <p14:tracePt t="121278" x="1076325" y="3898900"/>
          <p14:tracePt t="121280" x="1092200" y="3898900"/>
          <p14:tracePt t="121282" x="1100138" y="3898900"/>
          <p14:tracePt t="121285" x="1108075" y="3898900"/>
          <p14:tracePt t="121287" x="1116013" y="3906838"/>
          <p14:tracePt t="121288" x="1131888" y="3906838"/>
          <p14:tracePt t="121290" x="1139825" y="3906838"/>
          <p14:tracePt t="121292" x="1155700" y="3906838"/>
          <p14:tracePt t="121294" x="1163638" y="3906838"/>
          <p14:tracePt t="121296" x="1179513" y="3906838"/>
          <p14:tracePt t="121298" x="1187450" y="3906838"/>
          <p14:tracePt t="121302" x="1220788" y="3898900"/>
          <p14:tracePt t="121304" x="1228725" y="3898900"/>
          <p14:tracePt t="121306" x="1244600" y="3898900"/>
          <p14:tracePt t="121308" x="1260475" y="3898900"/>
          <p14:tracePt t="121310" x="1276350" y="3898900"/>
          <p14:tracePt t="121312" x="1284288" y="3898900"/>
          <p14:tracePt t="121314" x="1300163" y="3898900"/>
          <p14:tracePt t="121316" x="1316038" y="3890963"/>
          <p14:tracePt t="121318" x="1331913" y="3890963"/>
          <p14:tracePt t="121320" x="1339850" y="3890963"/>
          <p14:tracePt t="121322" x="1355725" y="3890963"/>
          <p14:tracePt t="121324" x="1371600" y="3890963"/>
          <p14:tracePt t="121326" x="1387475" y="3890963"/>
          <p14:tracePt t="121328" x="1403350" y="3890963"/>
          <p14:tracePt t="121330" x="1419225" y="3890963"/>
          <p14:tracePt t="121332" x="1443038" y="3890963"/>
          <p14:tracePt t="121334" x="1450975" y="3890963"/>
          <p14:tracePt t="121337" x="1466850" y="3883025"/>
          <p14:tracePt t="121338" x="1482725" y="3883025"/>
          <p14:tracePt t="121340" x="1498600" y="3883025"/>
          <p14:tracePt t="121342" x="1514475" y="3883025"/>
          <p14:tracePt t="121344" x="1530350" y="3883025"/>
          <p14:tracePt t="121346" x="1546225" y="3883025"/>
          <p14:tracePt t="121348" x="1554163" y="3883025"/>
          <p14:tracePt t="121352" x="1595438" y="3883025"/>
          <p14:tracePt t="121354" x="1603375" y="3883025"/>
          <p14:tracePt t="121356" x="1619250" y="3883025"/>
          <p14:tracePt t="121358" x="1635125" y="3883025"/>
          <p14:tracePt t="121360" x="1651000" y="3883025"/>
          <p14:tracePt t="121362" x="1666875" y="3883025"/>
          <p14:tracePt t="121364" x="1682750" y="3883025"/>
          <p14:tracePt t="121366" x="1698625" y="3890963"/>
          <p14:tracePt t="121368" x="1714500" y="3890963"/>
          <p14:tracePt t="121370" x="1730375" y="3890963"/>
          <p14:tracePt t="121372" x="1754188" y="3890963"/>
          <p14:tracePt t="121374" x="1770063" y="3890963"/>
          <p14:tracePt t="121376" x="1785938" y="3890963"/>
          <p14:tracePt t="121378" x="1801813" y="3890963"/>
          <p14:tracePt t="121380" x="1817688" y="3890963"/>
          <p14:tracePt t="121382" x="1833563" y="3890963"/>
          <p14:tracePt t="121384" x="1849438" y="3890963"/>
          <p14:tracePt t="121386" x="1865313" y="3890963"/>
          <p14:tracePt t="121388" x="1881188" y="3890963"/>
          <p14:tracePt t="121390" x="1897063" y="3890963"/>
          <p14:tracePt t="121392" x="1922463" y="3898900"/>
          <p14:tracePt t="121394" x="1938338" y="3898900"/>
          <p14:tracePt t="121396" x="1954213" y="3898900"/>
          <p14:tracePt t="121398" x="1970088" y="3898900"/>
          <p14:tracePt t="121402" x="1985963" y="3898900"/>
          <p14:tracePt t="121403" x="2001838" y="3898900"/>
          <p14:tracePt t="121404" x="2017713" y="3898900"/>
          <p14:tracePt t="121406" x="2041525" y="3898900"/>
          <p14:tracePt t="121408" x="2057400" y="3898900"/>
          <p14:tracePt t="121410" x="2081213" y="3898900"/>
          <p14:tracePt t="121412" x="2097088" y="3898900"/>
          <p14:tracePt t="121414" x="2120900" y="3898900"/>
          <p14:tracePt t="121416" x="2136775" y="3898900"/>
          <p14:tracePt t="121418" x="2160588" y="3898900"/>
          <p14:tracePt t="121420" x="2176463" y="3898900"/>
          <p14:tracePt t="121422" x="2200275" y="3898900"/>
          <p14:tracePt t="121424" x="2224088" y="3898900"/>
          <p14:tracePt t="121426" x="2247900" y="3898900"/>
          <p14:tracePt t="121428" x="2273300" y="3898900"/>
          <p14:tracePt t="121430" x="2289175" y="3890963"/>
          <p14:tracePt t="121432" x="2312988" y="3890963"/>
          <p14:tracePt t="121434" x="2336800" y="3890963"/>
          <p14:tracePt t="121436" x="2360613" y="3890963"/>
          <p14:tracePt t="121438" x="2376488" y="3890963"/>
          <p14:tracePt t="121441" x="2400300" y="3890963"/>
          <p14:tracePt t="121442" x="2416175" y="3890963"/>
          <p14:tracePt t="121444" x="2439988" y="3890963"/>
          <p14:tracePt t="121446" x="2455863" y="3890963"/>
          <p14:tracePt t="121448" x="2479675" y="3898900"/>
          <p14:tracePt t="121452" x="2519363" y="3898900"/>
          <p14:tracePt t="121454" x="2535238" y="3898900"/>
          <p14:tracePt t="121456" x="2551113" y="3898900"/>
          <p14:tracePt t="121458" x="2574925" y="3898900"/>
          <p14:tracePt t="121460" x="2590800" y="3898900"/>
          <p14:tracePt t="121462" x="2616200" y="3898900"/>
          <p14:tracePt t="121464" x="2632075" y="3898900"/>
          <p14:tracePt t="121466" x="2647950" y="3898900"/>
          <p14:tracePt t="121468" x="2671763" y="3898900"/>
          <p14:tracePt t="121472" x="2703513" y="3898900"/>
          <p14:tracePt t="121474" x="2719388" y="3898900"/>
          <p14:tracePt t="121476" x="2743200" y="3898900"/>
          <p14:tracePt t="121478" x="2759075" y="3898900"/>
          <p14:tracePt t="121480" x="2774950" y="3890963"/>
          <p14:tracePt t="121482" x="2790825" y="3890963"/>
          <p14:tracePt t="121485" x="2806700" y="3890963"/>
          <p14:tracePt t="121489" x="2838450" y="3890963"/>
          <p14:tracePt t="121490" x="2854325" y="3890963"/>
          <p14:tracePt t="121492" x="2878138" y="3890963"/>
          <p14:tracePt t="121494" x="2894013" y="3883025"/>
          <p14:tracePt t="121496" x="2909888" y="3883025"/>
          <p14:tracePt t="121498" x="2925763" y="3883025"/>
          <p14:tracePt t="121502" x="2957513" y="3883025"/>
          <p14:tracePt t="121505" x="2974975" y="3883025"/>
          <p14:tracePt t="121507" x="2990850" y="3875088"/>
          <p14:tracePt t="121508" x="3006725" y="3875088"/>
          <p14:tracePt t="121510" x="3022600" y="3875088"/>
          <p14:tracePt t="121512" x="3038475" y="3875088"/>
          <p14:tracePt t="121514" x="3054350" y="3875088"/>
          <p14:tracePt t="121516" x="3070225" y="3867150"/>
          <p14:tracePt t="121518" x="3086100" y="3867150"/>
          <p14:tracePt t="121521" x="3101975" y="3867150"/>
          <p14:tracePt t="121522" x="3117850" y="3867150"/>
          <p14:tracePt t="121524" x="3133725" y="3859213"/>
          <p14:tracePt t="121526" x="3149600" y="3859213"/>
          <p14:tracePt t="121528" x="3165475" y="3859213"/>
          <p14:tracePt t="121530" x="3189288" y="3859213"/>
          <p14:tracePt t="121532" x="3205163" y="3859213"/>
          <p14:tracePt t="121535" x="3221038" y="3851275"/>
          <p14:tracePt t="121538" x="3260725" y="3851275"/>
          <p14:tracePt t="121540" x="3276600" y="3851275"/>
          <p14:tracePt t="121542" x="3292475" y="3851275"/>
          <p14:tracePt t="121544" x="3308350" y="3851275"/>
          <p14:tracePt t="121546" x="3333750" y="3851275"/>
          <p14:tracePt t="121548" x="3349625" y="3851275"/>
          <p14:tracePt t="121551" x="3365500" y="3851275"/>
          <p14:tracePt t="121553" x="3381375" y="3851275"/>
          <p14:tracePt t="121554" x="3397250" y="3843338"/>
          <p14:tracePt t="121556" x="3413125" y="3843338"/>
          <p14:tracePt t="121558" x="3429000" y="3843338"/>
          <p14:tracePt t="121560" x="3452813" y="3843338"/>
          <p14:tracePt t="121562" x="3468688" y="3843338"/>
          <p14:tracePt t="121564" x="3484563" y="3843338"/>
          <p14:tracePt t="121566" x="3500438" y="3843338"/>
          <p14:tracePt t="121568" x="3524250" y="3843338"/>
          <p14:tracePt t="121570" x="3540125" y="3843338"/>
          <p14:tracePt t="121572" x="3556000" y="3843338"/>
          <p14:tracePt t="121574" x="3571875" y="3835400"/>
          <p14:tracePt t="121576" x="3587750" y="3835400"/>
          <p14:tracePt t="121578" x="3603625" y="3835400"/>
          <p14:tracePt t="121580" x="3627438" y="3835400"/>
          <p14:tracePt t="121582" x="3643313" y="3835400"/>
          <p14:tracePt t="121584" x="3660775" y="3843338"/>
          <p14:tracePt t="121586" x="3676650" y="3843338"/>
          <p14:tracePt t="121588" x="3692525" y="3843338"/>
          <p14:tracePt t="121590" x="3708400" y="3835400"/>
          <p14:tracePt t="121592" x="3732213" y="3835400"/>
          <p14:tracePt t="121594" x="3748088" y="3835400"/>
          <p14:tracePt t="121596" x="3763963" y="3835400"/>
          <p14:tracePt t="121598" x="3779838" y="3835400"/>
          <p14:tracePt t="121601" x="3795713" y="3835400"/>
          <p14:tracePt t="121603" x="3811588" y="3835400"/>
          <p14:tracePt t="121604" x="3835400" y="3835400"/>
          <p14:tracePt t="121606" x="3851275" y="3835400"/>
          <p14:tracePt t="121608" x="3867150" y="3835400"/>
          <p14:tracePt t="121610" x="3883025" y="3835400"/>
          <p14:tracePt t="121612" x="3898900" y="3835400"/>
          <p14:tracePt t="121614" x="3914775" y="3835400"/>
          <p14:tracePt t="121616" x="3930650" y="3835400"/>
          <p14:tracePt t="121618" x="3946525" y="3835400"/>
          <p14:tracePt t="121621" x="3962400" y="3835400"/>
          <p14:tracePt t="121623" x="3978275" y="3835400"/>
          <p14:tracePt t="121625" x="3986213" y="3827463"/>
          <p14:tracePt t="121630" x="4035425" y="3835400"/>
          <p14:tracePt t="121632" x="4043363" y="3835400"/>
          <p14:tracePt t="121634" x="4059238" y="3835400"/>
          <p14:tracePt t="121636" x="4075113" y="3835400"/>
          <p14:tracePt t="121638" x="4083050" y="3835400"/>
          <p14:tracePt t="121640" x="4098925" y="3835400"/>
          <p14:tracePt t="121642" x="4106863" y="3835400"/>
          <p14:tracePt t="121644" x="4122738" y="3835400"/>
          <p14:tracePt t="121646" x="4130675" y="3835400"/>
          <p14:tracePt t="121648" x="4146550" y="3843338"/>
          <p14:tracePt t="121652" x="4162425" y="3843338"/>
          <p14:tracePt t="121654" x="4170363" y="3843338"/>
          <p14:tracePt t="121656" x="4178300" y="3843338"/>
          <p14:tracePt t="121658" x="4194175" y="3851275"/>
          <p14:tracePt t="121660" x="4202113" y="3851275"/>
          <p14:tracePt t="121662" x="4210050" y="3851275"/>
          <p14:tracePt t="121664" x="4217988" y="3851275"/>
          <p14:tracePt t="121668" x="4225925" y="3851275"/>
          <p14:tracePt t="121671" x="4233863" y="3859213"/>
          <p14:tracePt t="121674" x="4241800" y="3859213"/>
          <p14:tracePt t="121680" x="4249738" y="3859213"/>
          <p14:tracePt t="121686" x="4257675" y="3859213"/>
          <p14:tracePt t="121772" x="4257675" y="3867150"/>
          <p14:tracePt t="121782" x="4265613" y="3867150"/>
          <p14:tracePt t="121788" x="4265613" y="3875088"/>
          <p14:tracePt t="121792" x="4273550" y="3875088"/>
          <p14:tracePt t="121796" x="4273550" y="3883025"/>
          <p14:tracePt t="121798" x="4281488" y="3883025"/>
          <p14:tracePt t="121804" x="4289425" y="3890963"/>
          <p14:tracePt t="121808" x="4297363" y="3890963"/>
          <p14:tracePt t="121812" x="4305300" y="3898900"/>
          <p14:tracePt t="121818" x="4313238" y="3898900"/>
          <p14:tracePt t="121822" x="4321175" y="3906838"/>
          <p14:tracePt t="121828" x="4329113" y="3906838"/>
          <p14:tracePt t="121832" x="4337050" y="3914775"/>
          <p14:tracePt t="121837" x="4344988" y="3914775"/>
          <p14:tracePt t="121840" x="4352925" y="3914775"/>
          <p14:tracePt t="121844" x="4362450" y="3914775"/>
          <p14:tracePt t="121848" x="4370388" y="3922713"/>
          <p14:tracePt t="121854" x="4378325" y="3922713"/>
          <p14:tracePt t="121858" x="4386263" y="3922713"/>
          <p14:tracePt t="121864" x="4394200" y="3922713"/>
          <p14:tracePt t="121870" x="4402138" y="3922713"/>
          <p14:tracePt t="121880" x="4410075" y="3922713"/>
          <p14:tracePt t="122134" x="4418013" y="3922713"/>
          <p14:tracePt t="122140" x="4425950" y="3922713"/>
          <p14:tracePt t="122144" x="4433888" y="3922713"/>
          <p14:tracePt t="122152" x="4441825" y="3930650"/>
          <p14:tracePt t="122154" x="4449763" y="3930650"/>
          <p14:tracePt t="122158" x="4457700" y="3930650"/>
          <p14:tracePt t="122164" x="4465638" y="3930650"/>
          <p14:tracePt t="122168" x="4473575" y="3938588"/>
          <p14:tracePt t="122172" x="4481513" y="3938588"/>
          <p14:tracePt t="122176" x="4489450" y="3938588"/>
          <p14:tracePt t="122180" x="4497388" y="3938588"/>
          <p14:tracePt t="122182" x="4497388" y="3948113"/>
          <p14:tracePt t="122187" x="4505325" y="3948113"/>
          <p14:tracePt t="122192" x="4513263" y="3948113"/>
          <p14:tracePt t="122198" x="4521200" y="3948113"/>
          <p14:tracePt t="122203" x="4521200" y="3956050"/>
          <p14:tracePt t="122210" x="4529138" y="3956050"/>
          <p14:tracePt t="122356" x="4529138" y="3948113"/>
          <p14:tracePt t="122368" x="4537075" y="3948113"/>
          <p14:tracePt t="122394" x="4545013" y="3948113"/>
          <p14:tracePt t="122401" x="4545013" y="3938588"/>
          <p14:tracePt t="122428" x="4545013" y="3930650"/>
          <p14:tracePt t="122430" x="4552950" y="3930650"/>
          <p14:tracePt t="122620" x="4560888" y="3930650"/>
          <p14:tracePt t="122624" x="4560888" y="3938588"/>
          <p14:tracePt t="122644" x="4568825" y="3948113"/>
          <p14:tracePt t="122664" x="4568825" y="3956050"/>
          <p14:tracePt t="122678" x="4568825" y="3963988"/>
          <p14:tracePt t="122688" x="4576763" y="3963988"/>
          <p14:tracePt t="122728" x="4576763" y="3971925"/>
          <p14:tracePt t="122753" x="4568825" y="3971925"/>
          <p14:tracePt t="122760" x="4568825" y="3979863"/>
          <p14:tracePt t="122768" x="4568825" y="3987800"/>
          <p14:tracePt t="122778" x="4560888" y="3995738"/>
          <p14:tracePt t="122787" x="4560888" y="4003675"/>
          <p14:tracePt t="122788" x="4552950" y="4003675"/>
          <p14:tracePt t="122792" x="4552950" y="4011613"/>
          <p14:tracePt t="122796" x="4545013" y="4011613"/>
          <p14:tracePt t="122798" x="4545013" y="4019550"/>
          <p14:tracePt t="122801" x="4537075" y="4019550"/>
          <p14:tracePt t="122804" x="4537075" y="4027488"/>
          <p14:tracePt t="122806" x="4529138" y="4027488"/>
          <p14:tracePt t="122810" x="4521200" y="4035425"/>
          <p14:tracePt t="122814" x="4513263" y="4035425"/>
          <p14:tracePt t="122816" x="4513263" y="4043363"/>
          <p14:tracePt t="122820" x="4505325" y="4043363"/>
          <p14:tracePt t="122824" x="4505325" y="4051300"/>
          <p14:tracePt t="122826" x="4497388" y="4051300"/>
          <p14:tracePt t="122830" x="4489450" y="4051300"/>
          <p14:tracePt t="122832" x="4489450" y="4059238"/>
          <p14:tracePt t="122834" x="4481513" y="4059238"/>
          <p14:tracePt t="122840" x="4473575" y="4059238"/>
          <p14:tracePt t="122842" x="4473575" y="4067175"/>
          <p14:tracePt t="122844" x="4465638" y="4067175"/>
          <p14:tracePt t="122848" x="4457700" y="4067175"/>
          <p14:tracePt t="122853" x="4449763" y="4075113"/>
          <p14:tracePt t="122854" x="4441825" y="4075113"/>
          <p14:tracePt t="122858" x="4433888" y="4075113"/>
          <p14:tracePt t="122861" x="4425950" y="4083050"/>
          <p14:tracePt t="122864" x="4418013" y="4083050"/>
          <p14:tracePt t="122866" x="4410075" y="4090988"/>
          <p14:tracePt t="122868" x="4402138" y="4090988"/>
          <p14:tracePt t="122871" x="4386263" y="4090988"/>
          <p14:tracePt t="122872" x="4378325" y="4098925"/>
          <p14:tracePt t="122874" x="4370388" y="4098925"/>
          <p14:tracePt t="122876" x="4352925" y="4098925"/>
          <p14:tracePt t="122878" x="4344988" y="4098925"/>
          <p14:tracePt t="122880" x="4329113" y="4106863"/>
          <p14:tracePt t="122882" x="4321175" y="4106863"/>
          <p14:tracePt t="122885" x="4305300" y="4106863"/>
          <p14:tracePt t="122888" x="4265613" y="4114800"/>
          <p14:tracePt t="122890" x="4249738" y="4114800"/>
          <p14:tracePt t="122892" x="4233863" y="4114800"/>
          <p14:tracePt t="122894" x="4210050" y="4114800"/>
          <p14:tracePt t="122896" x="4194175" y="4122738"/>
          <p14:tracePt t="122898" x="4170363" y="4122738"/>
          <p14:tracePt t="122901" x="4146550" y="4122738"/>
          <p14:tracePt t="122902" x="4130675" y="4122738"/>
          <p14:tracePt t="122904" x="4106863" y="4122738"/>
          <p14:tracePt t="122906" x="4083050" y="4130675"/>
          <p14:tracePt t="122908" x="4059238" y="4130675"/>
          <p14:tracePt t="122910" x="4035425" y="4130675"/>
          <p14:tracePt t="122912" x="4011613" y="4130675"/>
          <p14:tracePt t="122914" x="3986213" y="4130675"/>
          <p14:tracePt t="122916" x="3962400" y="4130675"/>
          <p14:tracePt t="122918" x="3938588" y="4130675"/>
          <p14:tracePt t="122920" x="3914775" y="4130675"/>
          <p14:tracePt t="122922" x="3890963" y="4130675"/>
          <p14:tracePt t="122924" x="3867150" y="4130675"/>
          <p14:tracePt t="122926" x="3835400" y="4130675"/>
          <p14:tracePt t="122928" x="3811588" y="4130675"/>
          <p14:tracePt t="122930" x="3787775" y="4130675"/>
          <p14:tracePt t="122932" x="3763963" y="4130675"/>
          <p14:tracePt t="122935" x="3740150" y="4130675"/>
          <p14:tracePt t="122936" x="3708400" y="4130675"/>
          <p14:tracePt t="122940" x="3660775" y="4122738"/>
          <p14:tracePt t="122954" x="3492500" y="4114800"/>
          <p14:tracePt t="122958" x="3452813" y="4114800"/>
          <p14:tracePt t="122960" x="3429000" y="4114800"/>
          <p14:tracePt t="122962" x="3413125" y="4114800"/>
          <p14:tracePt t="122964" x="3389313" y="4114800"/>
          <p14:tracePt t="122966" x="3373438" y="4114800"/>
          <p14:tracePt t="122968" x="3349625" y="4114800"/>
          <p14:tracePt t="122972" x="3308350" y="4114800"/>
          <p14:tracePt t="122974" x="3292475" y="4106863"/>
          <p14:tracePt t="122976" x="3276600" y="4106863"/>
          <p14:tracePt t="122978" x="3260725" y="4106863"/>
          <p14:tracePt t="122980" x="3244850" y="4106863"/>
          <p14:tracePt t="122982" x="3228975" y="4106863"/>
          <p14:tracePt t="122985" x="3213100" y="4106863"/>
          <p14:tracePt t="122989" x="3181350" y="4106863"/>
          <p14:tracePt t="122990" x="3165475" y="4106863"/>
          <p14:tracePt t="122992" x="3149600" y="4098925"/>
          <p14:tracePt t="122994" x="3133725" y="4098925"/>
          <p14:tracePt t="122996" x="3117850" y="4098925"/>
          <p14:tracePt t="122998" x="3101975" y="4098925"/>
          <p14:tracePt t="123000" x="3086100" y="4098925"/>
          <p14:tracePt t="123003" x="3070225" y="4098925"/>
          <p14:tracePt t="123005" x="3054350" y="4098925"/>
          <p14:tracePt t="123006" x="3046413" y="4098925"/>
          <p14:tracePt t="123008" x="3030538" y="4098925"/>
          <p14:tracePt t="123010" x="3022600" y="4098925"/>
          <p14:tracePt t="123012" x="3006725" y="4098925"/>
          <p14:tracePt t="123014" x="2998788" y="4098925"/>
          <p14:tracePt t="123016" x="2982913" y="4098925"/>
          <p14:tracePt t="123019" x="2974975" y="4098925"/>
          <p14:tracePt t="123021" x="2957513" y="4098925"/>
          <p14:tracePt t="123022" x="2949575" y="4098925"/>
          <p14:tracePt t="123024" x="2941638" y="4098925"/>
          <p14:tracePt t="123026" x="2925763" y="4098925"/>
          <p14:tracePt t="123028" x="2917825" y="4098925"/>
          <p14:tracePt t="123030" x="2909888" y="4090988"/>
          <p14:tracePt t="123032" x="2894013" y="4090988"/>
          <p14:tracePt t="123036" x="2878138" y="4090988"/>
          <p14:tracePt t="123038" x="2862263" y="4090988"/>
          <p14:tracePt t="123040" x="2854325" y="4090988"/>
          <p14:tracePt t="123042" x="2846388" y="4090988"/>
          <p14:tracePt t="123044" x="2830513" y="4090988"/>
          <p14:tracePt t="123046" x="2822575" y="4090988"/>
          <p14:tracePt t="123048" x="2814638" y="4083050"/>
          <p14:tracePt t="123050" x="2798763" y="4083050"/>
          <p14:tracePt t="123052" x="2790825" y="4083050"/>
          <p14:tracePt t="123055" x="2774950" y="4083050"/>
          <p14:tracePt t="123056" x="2767013" y="4083050"/>
          <p14:tracePt t="123058" x="2751138" y="4083050"/>
          <p14:tracePt t="123060" x="2743200" y="4083050"/>
          <p14:tracePt t="123062" x="2727325" y="4083050"/>
          <p14:tracePt t="123064" x="2719388" y="4083050"/>
          <p14:tracePt t="123066" x="2711450" y="4083050"/>
          <p14:tracePt t="123068" x="2695575" y="4083050"/>
          <p14:tracePt t="123070" x="2687638" y="4083050"/>
          <p14:tracePt t="123072" x="2671763" y="4083050"/>
          <p14:tracePt t="123074" x="2655888" y="4075113"/>
          <p14:tracePt t="123076" x="2647950" y="4075113"/>
          <p14:tracePt t="123078" x="2632075" y="4075113"/>
          <p14:tracePt t="123080" x="2624138" y="4075113"/>
          <p14:tracePt t="123082" x="2606675" y="4075113"/>
          <p14:tracePt t="123085" x="2598738" y="4075113"/>
          <p14:tracePt t="123087" x="2582863" y="4075113"/>
          <p14:tracePt t="123088" x="2574925" y="4075113"/>
          <p14:tracePt t="123090" x="2566988" y="4075113"/>
          <p14:tracePt t="123092" x="2551113" y="4075113"/>
          <p14:tracePt t="123094" x="2535238" y="4075113"/>
          <p14:tracePt t="123096" x="2527300" y="4075113"/>
          <p14:tracePt t="123098" x="2511425" y="4067175"/>
          <p14:tracePt t="123102" x="2487613" y="4067175"/>
          <p14:tracePt t="123104" x="2479675" y="4067175"/>
          <p14:tracePt t="123106" x="2463800" y="4067175"/>
          <p14:tracePt t="123108" x="2447925" y="4059238"/>
          <p14:tracePt t="123110" x="2432050" y="4059238"/>
          <p14:tracePt t="123112" x="2416175" y="4059238"/>
          <p14:tracePt t="123114" x="2400300" y="4059238"/>
          <p14:tracePt t="123116" x="2392363" y="4059238"/>
          <p14:tracePt t="123118" x="2376488" y="4059238"/>
          <p14:tracePt t="123121" x="2360613" y="4059238"/>
          <p14:tracePt t="123122" x="2344738" y="4051300"/>
          <p14:tracePt t="123124" x="2328863" y="4051300"/>
          <p14:tracePt t="123126" x="2312988" y="4051300"/>
          <p14:tracePt t="123128" x="2297113" y="4051300"/>
          <p14:tracePt t="123130" x="2281238" y="4051300"/>
          <p14:tracePt t="123132" x="2265363" y="4043363"/>
          <p14:tracePt t="123134" x="2255838" y="4043363"/>
          <p14:tracePt t="123137" x="2232025" y="4043363"/>
          <p14:tracePt t="123138" x="2216150" y="4043363"/>
          <p14:tracePt t="123140" x="2208213" y="4043363"/>
          <p14:tracePt t="123142" x="2192338" y="4043363"/>
          <p14:tracePt t="123144" x="2176463" y="4035425"/>
          <p14:tracePt t="123146" x="2160588" y="4035425"/>
          <p14:tracePt t="123148" x="2144713" y="4035425"/>
          <p14:tracePt t="123150" x="2128838" y="4035425"/>
          <p14:tracePt t="123152" x="2112963" y="4035425"/>
          <p14:tracePt t="123155" x="2105025" y="4035425"/>
          <p14:tracePt t="123156" x="2089150" y="4035425"/>
          <p14:tracePt t="123158" x="2073275" y="4035425"/>
          <p14:tracePt t="123160" x="2057400" y="4035425"/>
          <p14:tracePt t="123162" x="2049463" y="4027488"/>
          <p14:tracePt t="123164" x="2033588" y="4027488"/>
          <p14:tracePt t="123166" x="2017713" y="4027488"/>
          <p14:tracePt t="123168" x="2009775" y="4027488"/>
          <p14:tracePt t="123170" x="1993900" y="4027488"/>
          <p14:tracePt t="123172" x="1978025" y="4027488"/>
          <p14:tracePt t="123174" x="1970088" y="4027488"/>
          <p14:tracePt t="123176" x="1962150" y="4027488"/>
          <p14:tracePt t="123178" x="1946275" y="4027488"/>
          <p14:tracePt t="123180" x="1938338" y="4027488"/>
          <p14:tracePt t="123182" x="1930400" y="4027488"/>
          <p14:tracePt t="123184" x="1922463" y="4027488"/>
          <p14:tracePt t="123186" x="1905000" y="4027488"/>
          <p14:tracePt t="123188" x="1897063" y="4027488"/>
          <p14:tracePt t="123190" x="1889125" y="4027488"/>
          <p14:tracePt t="123192" x="1881188" y="4027488"/>
          <p14:tracePt t="123194" x="1873250" y="4027488"/>
          <p14:tracePt t="123196" x="1865313" y="4027488"/>
          <p14:tracePt t="123198" x="1857375" y="4027488"/>
          <p14:tracePt t="123200" x="1849438" y="4027488"/>
          <p14:tracePt t="123202" x="1841500" y="4027488"/>
          <p14:tracePt t="123204" x="1833563" y="4027488"/>
          <p14:tracePt t="123206" x="1825625" y="4027488"/>
          <p14:tracePt t="123208" x="1817688" y="4027488"/>
          <p14:tracePt t="123210" x="1809750" y="4035425"/>
          <p14:tracePt t="123214" x="1801813" y="4035425"/>
          <p14:tracePt t="123216" x="1793875" y="4035425"/>
          <p14:tracePt t="123220" x="1785938" y="4035425"/>
          <p14:tracePt t="123224" x="1778000" y="4035425"/>
          <p14:tracePt t="123226" x="1770063" y="4035425"/>
          <p14:tracePt t="123230" x="1762125" y="4043363"/>
          <p14:tracePt t="123234" x="1754188" y="4043363"/>
          <p14:tracePt t="123238" x="1746250" y="4043363"/>
          <p14:tracePt t="123242" x="1738313" y="4043363"/>
          <p14:tracePt t="123246" x="1730375" y="4043363"/>
          <p14:tracePt t="123248" x="1722438" y="4043363"/>
          <p14:tracePt t="123254" x="1714500" y="4051300"/>
          <p14:tracePt t="123256" x="1706563" y="4051300"/>
          <p14:tracePt t="123260" x="1698625" y="4051300"/>
          <p14:tracePt t="123262" x="1690688" y="4051300"/>
          <p14:tracePt t="123266" x="1682750" y="4051300"/>
          <p14:tracePt t="123269" x="1674813" y="4051300"/>
          <p14:tracePt t="123272" x="1666875" y="4051300"/>
          <p14:tracePt t="123276" x="1658938" y="4051300"/>
          <p14:tracePt t="123278" x="1651000" y="4051300"/>
          <p14:tracePt t="123280" x="1643063" y="4051300"/>
          <p14:tracePt t="123286" x="1627188" y="4059238"/>
          <p14:tracePt t="123288" x="1619250" y="4059238"/>
          <p14:tracePt t="123290" x="1611313" y="4059238"/>
          <p14:tracePt t="123294" x="1603375" y="4059238"/>
          <p14:tracePt t="123296" x="1595438" y="4059238"/>
          <p14:tracePt t="123298" x="1587500" y="4059238"/>
          <p14:tracePt t="123300" x="1579563" y="4059238"/>
          <p14:tracePt t="123302" x="1571625" y="4059238"/>
          <p14:tracePt t="123304" x="1562100" y="4059238"/>
          <p14:tracePt t="123308" x="1554163" y="4059238"/>
          <p14:tracePt t="123310" x="1546225" y="4059238"/>
          <p14:tracePt t="123312" x="1538288" y="4059238"/>
          <p14:tracePt t="123314" x="1530350" y="4059238"/>
          <p14:tracePt t="123316" x="1522413" y="4059238"/>
          <p14:tracePt t="123319" x="1514475" y="4059238"/>
          <p14:tracePt t="123320" x="1506538" y="4059238"/>
          <p14:tracePt t="123324" x="1498600" y="4059238"/>
          <p14:tracePt t="123326" x="1490663" y="4059238"/>
          <p14:tracePt t="123328" x="1482725" y="4059238"/>
          <p14:tracePt t="123330" x="1474788" y="4067175"/>
          <p14:tracePt t="123335" x="1466850" y="4067175"/>
          <p14:tracePt t="123337" x="1458913" y="4067175"/>
          <p14:tracePt t="123338" x="1450975" y="4067175"/>
          <p14:tracePt t="123342" x="1443038" y="4067175"/>
          <p14:tracePt t="123344" x="1435100" y="4067175"/>
          <p14:tracePt t="123346" x="1427163" y="4067175"/>
          <p14:tracePt t="123348" x="1419225" y="4067175"/>
          <p14:tracePt t="123353" x="1411288" y="4067175"/>
          <p14:tracePt t="123354" x="1403350" y="4067175"/>
          <p14:tracePt t="123356" x="1395413" y="4067175"/>
          <p14:tracePt t="123358" x="1395413" y="4075113"/>
          <p14:tracePt t="123359" x="1387475" y="4075113"/>
          <p14:tracePt t="123361" x="1379538" y="4075113"/>
          <p14:tracePt t="123363" x="1371600" y="4075113"/>
          <p14:tracePt t="123365" x="1363663" y="4075113"/>
          <p14:tracePt t="123369" x="1355725" y="4075113"/>
          <p14:tracePt t="123371" x="1347788" y="4075113"/>
          <p14:tracePt t="123373" x="1339850" y="4075113"/>
          <p14:tracePt t="123376" x="1331913" y="4075113"/>
          <p14:tracePt t="123377" x="1323975" y="4083050"/>
          <p14:tracePt t="123381" x="1316038" y="4083050"/>
          <p14:tracePt t="123384" x="1308100" y="4083050"/>
          <p14:tracePt t="123385" x="1300163" y="4083050"/>
          <p14:tracePt t="123390" x="1292225" y="4083050"/>
          <p14:tracePt t="123392" x="1284288" y="4083050"/>
          <p14:tracePt t="123394" x="1276350" y="4090988"/>
          <p14:tracePt t="123396" x="1268413" y="4090988"/>
          <p14:tracePt t="123398" x="1260475" y="4090988"/>
          <p14:tracePt t="123403" x="1252538" y="4090988"/>
          <p14:tracePt t="123404" x="1244600" y="4090988"/>
          <p14:tracePt t="123406" x="1236663" y="4090988"/>
          <p14:tracePt t="123410" x="1228725" y="4090988"/>
          <p14:tracePt t="123412" x="1220788" y="4098925"/>
          <p14:tracePt t="123414" x="1211263" y="4098925"/>
          <p14:tracePt t="123418" x="1203325" y="4098925"/>
          <p14:tracePt t="123420" x="1195388" y="4098925"/>
          <p14:tracePt t="123424" x="1187450" y="4098925"/>
          <p14:tracePt t="123426" x="1179513" y="4098925"/>
          <p14:tracePt t="123428" x="1179513" y="4106863"/>
          <p14:tracePt t="123430" x="1171575" y="4106863"/>
          <p14:tracePt t="123432" x="1163638" y="4106863"/>
          <p14:tracePt t="123435" x="1155700" y="4106863"/>
          <p14:tracePt t="123438" x="1147763" y="4106863"/>
          <p14:tracePt t="123440" x="1139825" y="4106863"/>
          <p14:tracePt t="123442" x="1131888" y="4114800"/>
          <p14:tracePt t="123444" x="1123950" y="4114800"/>
          <p14:tracePt t="123446" x="1116013" y="4114800"/>
          <p14:tracePt t="123450" x="1108075" y="4114800"/>
          <p14:tracePt t="123452" x="1100138" y="4114800"/>
          <p14:tracePt t="123454" x="1092200" y="4122738"/>
          <p14:tracePt t="123457" x="1084263" y="4122738"/>
          <p14:tracePt t="123458" x="1076325" y="4122738"/>
          <p14:tracePt t="123460" x="1068388" y="4122738"/>
          <p14:tracePt t="123462" x="1060450" y="4130675"/>
          <p14:tracePt t="123464" x="1052513" y="4130675"/>
          <p14:tracePt t="123466" x="1044575" y="4130675"/>
          <p14:tracePt t="123470" x="1036638" y="4138613"/>
          <p14:tracePt t="123472" x="1028700" y="4138613"/>
          <p14:tracePt t="123474" x="1020763" y="4138613"/>
          <p14:tracePt t="123476" x="1012825" y="4138613"/>
          <p14:tracePt t="123478" x="1004888" y="4146550"/>
          <p14:tracePt t="123480" x="996950" y="4146550"/>
          <p14:tracePt t="123485" x="989013" y="4146550"/>
          <p14:tracePt t="123490" x="965200" y="4154488"/>
          <p14:tracePt t="123492" x="957263" y="4154488"/>
          <p14:tracePt t="123496" x="949325" y="4154488"/>
          <p14:tracePt t="123498" x="941388" y="4154488"/>
          <p14:tracePt t="123502" x="933450" y="4162425"/>
          <p14:tracePt t="123504" x="925513" y="4162425"/>
          <p14:tracePt t="123508" x="917575" y="4162425"/>
          <p14:tracePt t="123512" x="909638" y="4162425"/>
          <p14:tracePt t="123516" x="901700" y="4162425"/>
          <p14:tracePt t="123521" x="901700" y="4170363"/>
          <p14:tracePt t="123522" x="893763" y="4170363"/>
          <p14:tracePt t="123526" x="885825" y="4170363"/>
          <p14:tracePt t="123532" x="877888" y="4170363"/>
          <p14:tracePt t="123535" x="877888" y="4178300"/>
          <p14:tracePt t="123538" x="868363" y="4178300"/>
          <p14:tracePt t="123544" x="860425" y="4178300"/>
          <p14:tracePt t="123546" x="860425" y="4186238"/>
          <p14:tracePt t="123552" x="852488" y="4186238"/>
          <p14:tracePt t="123556" x="852488" y="4194175"/>
          <p14:tracePt t="123560" x="844550" y="4194175"/>
          <p14:tracePt t="123566" x="844550" y="4202113"/>
          <p14:tracePt t="123570" x="836613" y="4202113"/>
          <p14:tracePt t="123578" x="836613" y="4210050"/>
          <p14:tracePt t="123587" x="836613" y="4217988"/>
          <p14:tracePt t="123594" x="836613" y="4225925"/>
          <p14:tracePt t="123598" x="836613" y="4233863"/>
          <p14:tracePt t="123602" x="828675" y="4233863"/>
          <p14:tracePt t="123604" x="828675" y="4241800"/>
          <p14:tracePt t="123608" x="828675" y="4249738"/>
          <p14:tracePt t="123614" x="828675" y="4257675"/>
          <p14:tracePt t="123618" x="828675" y="4265613"/>
          <p14:tracePt t="123622" x="828675" y="4273550"/>
          <p14:tracePt t="123626" x="828675" y="4281488"/>
          <p14:tracePt t="123628" x="836613" y="4281488"/>
          <p14:tracePt t="123630" x="836613" y="4291013"/>
          <p14:tracePt t="123634" x="836613" y="4298950"/>
          <p14:tracePt t="123638" x="836613" y="4306888"/>
          <p14:tracePt t="123642" x="836613" y="4314825"/>
          <p14:tracePt t="123646" x="844550" y="4322763"/>
          <p14:tracePt t="123648" x="844550" y="4330700"/>
          <p14:tracePt t="123652" x="844550" y="4338638"/>
          <p14:tracePt t="123656" x="852488" y="4338638"/>
          <p14:tracePt t="123658" x="852488" y="4346575"/>
          <p14:tracePt t="123662" x="852488" y="4354513"/>
          <p14:tracePt t="123666" x="860425" y="4354513"/>
          <p14:tracePt t="123668" x="860425" y="4362450"/>
          <p14:tracePt t="123674" x="860425" y="4370388"/>
          <p14:tracePt t="123678" x="868363" y="4378325"/>
          <p14:tracePt t="123685" x="868363" y="4386263"/>
          <p14:tracePt t="123687" x="877888" y="4386263"/>
          <p14:tracePt t="123690" x="877888" y="4394200"/>
          <p14:tracePt t="123694" x="885825" y="4394200"/>
          <p14:tracePt t="123696" x="885825" y="4402138"/>
          <p14:tracePt t="123702" x="893763" y="4410075"/>
          <p14:tracePt t="123708" x="901700" y="4410075"/>
          <p14:tracePt t="123710" x="901700" y="4418013"/>
          <p14:tracePt t="123714" x="909638" y="4418013"/>
          <p14:tracePt t="123718" x="909638" y="4425950"/>
          <p14:tracePt t="123722" x="917575" y="4425950"/>
          <p14:tracePt t="123728" x="917575" y="4433888"/>
          <p14:tracePt t="123730" x="925513" y="4433888"/>
          <p14:tracePt t="123738" x="933450" y="4433888"/>
          <p14:tracePt t="123742" x="933450" y="4441825"/>
          <p14:tracePt t="123748" x="941388" y="4441825"/>
          <p14:tracePt t="123758" x="949325" y="4441825"/>
          <p14:tracePt t="123766" x="957263" y="4441825"/>
          <p14:tracePt t="123774" x="957263" y="4449763"/>
          <p14:tracePt t="123776" x="965200" y="4449763"/>
          <p14:tracePt t="123782" x="973138" y="4449763"/>
          <p14:tracePt t="123788" x="981075" y="4449763"/>
          <p14:tracePt t="123796" x="989013" y="4449763"/>
          <p14:tracePt t="123802" x="996950" y="4449763"/>
          <p14:tracePt t="123808" x="1004888" y="4441825"/>
          <p14:tracePt t="123812" x="1012825" y="4441825"/>
          <p14:tracePt t="123819" x="1020763" y="4441825"/>
          <p14:tracePt t="123824" x="1028700" y="4433888"/>
          <p14:tracePt t="123830" x="1036638" y="4433888"/>
          <p14:tracePt t="123836" x="1044575" y="4425950"/>
          <p14:tracePt t="123844" x="1052513" y="4425950"/>
          <p14:tracePt t="123848" x="1052513" y="4418013"/>
          <p14:tracePt t="123851" x="1060450" y="4418013"/>
          <p14:tracePt t="123858" x="1068388" y="4410075"/>
          <p14:tracePt t="123864" x="1076325" y="4410075"/>
          <p14:tracePt t="123866" x="1076325" y="4402138"/>
          <p14:tracePt t="123872" x="1084263" y="4402138"/>
          <p14:tracePt t="123876" x="1084263" y="4394200"/>
          <p14:tracePt t="123880" x="1092200" y="4394200"/>
          <p14:tracePt t="123887" x="1100138" y="4386263"/>
          <p14:tracePt t="123897" x="1108075" y="4378325"/>
          <p14:tracePt t="123908" x="1116013" y="4378325"/>
          <p14:tracePt t="123910" x="1116013" y="4370388"/>
          <p14:tracePt t="123922" x="1123950" y="4370388"/>
          <p14:tracePt t="123926" x="1123950" y="4362450"/>
          <p14:tracePt t="123938" x="1131888" y="4362450"/>
          <p14:tracePt t="123954" x="1131888" y="4354513"/>
          <p14:tracePt t="123958" x="1139825" y="4354513"/>
          <p14:tracePt t="123968" x="1147763" y="4346575"/>
          <p14:tracePt t="123976" x="1155700" y="4346575"/>
          <p14:tracePt t="123985" x="1163638" y="4346575"/>
          <p14:tracePt t="123988" x="1163638" y="4338638"/>
          <p14:tracePt t="123990" x="1171575" y="4338638"/>
          <p14:tracePt t="123994" x="1179513" y="4338638"/>
          <p14:tracePt t="124000" x="1187450" y="4338638"/>
          <p14:tracePt t="124002" x="1187450" y="4330700"/>
          <p14:tracePt t="124006" x="1195388" y="4330700"/>
          <p14:tracePt t="124012" x="1203325" y="4330700"/>
          <p14:tracePt t="124019" x="1211263" y="4330700"/>
          <p14:tracePt t="124028" x="1220788" y="4322763"/>
          <p14:tracePt t="124038" x="1228725" y="4322763"/>
          <p14:tracePt t="124044" x="1236663" y="4322763"/>
          <p14:tracePt t="124053" x="1244600" y="4322763"/>
          <p14:tracePt t="124060" x="1252538" y="4322763"/>
          <p14:tracePt t="124070" x="1260475" y="4322763"/>
          <p14:tracePt t="124086" x="1268413" y="4322763"/>
          <p14:tracePt t="124096" x="1276350" y="4322763"/>
          <p14:tracePt t="124108" x="1276350" y="4330700"/>
          <p14:tracePt t="124110" x="1284288" y="4330700"/>
          <p14:tracePt t="124128" x="1292225" y="4330700"/>
          <p14:tracePt t="124468" x="1292225" y="4322763"/>
          <p14:tracePt t="124472" x="1284288" y="4322763"/>
          <p14:tracePt t="124478" x="1276350" y="4322763"/>
          <p14:tracePt t="124485" x="1268413" y="4314825"/>
          <p14:tracePt t="124492" x="1260475" y="4314825"/>
          <p14:tracePt t="124498" x="1260475" y="4306888"/>
          <p14:tracePt t="124506" x="1252538" y="4306888"/>
          <p14:tracePt t="124524" x="1244600" y="4306888"/>
          <p14:tracePt t="124528" x="1244600" y="4298950"/>
          <p14:tracePt t="124540" x="1236663" y="4298950"/>
          <p14:tracePt t="124544" x="1236663" y="4291013"/>
          <p14:tracePt t="124556" x="1236663" y="4281488"/>
          <p14:tracePt t="124560" x="1228725" y="4281488"/>
          <p14:tracePt t="124564" x="1228725" y="4273550"/>
          <p14:tracePt t="124572" x="1228725" y="4265613"/>
          <p14:tracePt t="124574" x="1220788" y="4265613"/>
          <p14:tracePt t="124580" x="1220788" y="4257675"/>
          <p14:tracePt t="124585" x="1211263" y="4257675"/>
          <p14:tracePt t="124724" x="1220788" y="4257675"/>
          <p14:tracePt t="124730" x="1228725" y="4257675"/>
          <p14:tracePt t="124734" x="1236663" y="4257675"/>
          <p14:tracePt t="124738" x="1244600" y="4257675"/>
          <p14:tracePt t="124742" x="1252538" y="4257675"/>
          <p14:tracePt t="124746" x="1252538" y="4265613"/>
          <p14:tracePt t="124750" x="1260475" y="4265613"/>
          <p14:tracePt t="124762" x="1268413" y="4265613"/>
          <p14:tracePt t="124772" x="1268413" y="4273550"/>
          <p14:tracePt t="124776" x="1276350" y="4273550"/>
          <p14:tracePt t="124788" x="1284288" y="4281488"/>
          <p14:tracePt t="124803" x="1284288" y="4291013"/>
          <p14:tracePt t="124806" x="1292225" y="4291013"/>
          <p14:tracePt t="124828" x="1292225" y="4298950"/>
          <p14:tracePt t="124920" x="1292225" y="4306888"/>
          <p14:tracePt t="124928" x="1284288" y="4306888"/>
          <p14:tracePt t="124938" x="1284288" y="4314825"/>
          <p14:tracePt t="125105" x="1284288" y="4306888"/>
          <p14:tracePt t="125130" x="1284288" y="4298950"/>
          <p14:tracePt t="125140" x="1292225" y="4298950"/>
          <p14:tracePt t="125144" x="1300163" y="4298950"/>
          <p14:tracePt t="125148" x="1308100" y="4298950"/>
          <p14:tracePt t="125150" x="1308100" y="4291013"/>
          <p14:tracePt t="125152" x="1316038" y="4291013"/>
          <p14:tracePt t="125156" x="1323975" y="4291013"/>
          <p14:tracePt t="125162" x="1331913" y="4291013"/>
          <p14:tracePt t="125170" x="1339850" y="4291013"/>
          <p14:tracePt t="125178" x="1347788" y="4291013"/>
          <p14:tracePt t="125448" x="1355725" y="4298950"/>
          <p14:tracePt t="125456" x="1363663" y="4298950"/>
          <p14:tracePt t="125462" x="1371600" y="4298950"/>
          <p14:tracePt t="125466" x="1379538" y="4298950"/>
          <p14:tracePt t="125472" x="1387475" y="4306888"/>
          <p14:tracePt t="125476" x="1395413" y="4306888"/>
          <p14:tracePt t="125482" x="1403350" y="4306888"/>
          <p14:tracePt t="125488" x="1411288" y="4306888"/>
          <p14:tracePt t="125492" x="1419225" y="4306888"/>
          <p14:tracePt t="125498" x="1427163" y="4306888"/>
          <p14:tracePt t="125503" x="1435100" y="4314825"/>
          <p14:tracePt t="125506" x="1443038" y="4314825"/>
          <p14:tracePt t="125510" x="1450975" y="4314825"/>
          <p14:tracePt t="125516" x="1458913" y="4314825"/>
          <p14:tracePt t="125520" x="1466850" y="4314825"/>
          <p14:tracePt t="125524" x="1474788" y="4314825"/>
          <p14:tracePt t="125530" x="1482725" y="4314825"/>
          <p14:tracePt t="125536" x="1490663" y="4314825"/>
          <p14:tracePt t="125540" x="1490663" y="4322763"/>
          <p14:tracePt t="125542" x="1498600" y="4322763"/>
          <p14:tracePt t="125548" x="1506538" y="4322763"/>
          <p14:tracePt t="125552" x="1514475" y="4322763"/>
          <p14:tracePt t="125558" x="1522413" y="4322763"/>
          <p14:tracePt t="125562" x="1530350" y="4322763"/>
          <p14:tracePt t="125566" x="1538288" y="4322763"/>
          <p14:tracePt t="125570" x="1546225" y="4322763"/>
          <p14:tracePt t="125574" x="1554163" y="4322763"/>
          <p14:tracePt t="125578" x="1562100" y="4322763"/>
          <p14:tracePt t="125582" x="1571625" y="4330700"/>
          <p14:tracePt t="125586" x="1579563" y="4330700"/>
          <p14:tracePt t="125590" x="1587500" y="4330700"/>
          <p14:tracePt t="125594" x="1595438" y="4330700"/>
          <p14:tracePt t="125596" x="1603375" y="4330700"/>
          <p14:tracePt t="125600" x="1611313" y="4330700"/>
          <p14:tracePt t="125602" x="1619250" y="4330700"/>
          <p14:tracePt t="125606" x="1627188" y="4330700"/>
          <p14:tracePt t="125608" x="1635125" y="4330700"/>
          <p14:tracePt t="125612" x="1643063" y="4338638"/>
          <p14:tracePt t="125614" x="1651000" y="4338638"/>
          <p14:tracePt t="125619" x="1658938" y="4338638"/>
          <p14:tracePt t="125621" x="1666875" y="4338638"/>
          <p14:tracePt t="125622" x="1674813" y="4338638"/>
          <p14:tracePt t="125626" x="1682750" y="4338638"/>
          <p14:tracePt t="125628" x="1690688" y="4346575"/>
          <p14:tracePt t="125632" x="1698625" y="4346575"/>
          <p14:tracePt t="125637" x="1706563" y="4346575"/>
          <p14:tracePt t="125639" x="1714500" y="4346575"/>
          <p14:tracePt t="125640" x="1722438" y="4346575"/>
          <p14:tracePt t="125643" x="1730375" y="4346575"/>
          <p14:tracePt t="125645" x="1738313" y="4346575"/>
          <p14:tracePt t="125649" x="1746250" y="4346575"/>
          <p14:tracePt t="125651" x="1754188" y="4346575"/>
          <p14:tracePt t="125653" x="1762125" y="4346575"/>
          <p14:tracePt t="125655" x="1762125" y="4354513"/>
          <p14:tracePt t="125657" x="1770063" y="4354513"/>
          <p14:tracePt t="125659" x="1778000" y="4354513"/>
          <p14:tracePt t="125663" x="1785938" y="4354513"/>
          <p14:tracePt t="125665" x="1793875" y="4354513"/>
          <p14:tracePt t="125669" x="1801813" y="4354513"/>
          <p14:tracePt t="125671" x="1809750" y="4354513"/>
          <p14:tracePt t="125675" x="1817688" y="4354513"/>
          <p14:tracePt t="125677" x="1825625" y="4354513"/>
          <p14:tracePt t="125681" x="1833563" y="4354513"/>
          <p14:tracePt t="125683" x="1841500" y="4362450"/>
          <p14:tracePt t="125687" x="1849438" y="4362450"/>
          <p14:tracePt t="125689" x="1857375" y="4362450"/>
          <p14:tracePt t="125691" x="1865313" y="4362450"/>
          <p14:tracePt t="125695" x="1873250" y="4362450"/>
          <p14:tracePt t="125697" x="1881188" y="4362450"/>
          <p14:tracePt t="125699" x="1889125" y="4362450"/>
          <p14:tracePt t="125704" x="1897063" y="4362450"/>
          <p14:tracePt t="125707" x="1905000" y="4362450"/>
          <p14:tracePt t="125710" x="1912938" y="4362450"/>
          <p14:tracePt t="125712" x="1922463" y="4362450"/>
          <p14:tracePt t="125714" x="1930400" y="4362450"/>
          <p14:tracePt t="125716" x="1938338" y="4362450"/>
          <p14:tracePt t="125718" x="1946275" y="4362450"/>
          <p14:tracePt t="125722" x="1954213" y="4362450"/>
          <p14:tracePt t="125724" x="1962150" y="4370388"/>
          <p14:tracePt t="125726" x="1970088" y="4370388"/>
          <p14:tracePt t="125728" x="1978025" y="4370388"/>
          <p14:tracePt t="125730" x="1985963" y="4370388"/>
          <p14:tracePt t="125732" x="1993900" y="4370388"/>
          <p14:tracePt t="125734" x="2001838" y="4370388"/>
          <p14:tracePt t="125738" x="2017713" y="4370388"/>
          <p14:tracePt t="125742" x="2025650" y="4370388"/>
          <p14:tracePt t="125744" x="2033588" y="4370388"/>
          <p14:tracePt t="125746" x="2041525" y="4370388"/>
          <p14:tracePt t="125748" x="2049463" y="4370388"/>
          <p14:tracePt t="125752" x="2057400" y="4370388"/>
          <p14:tracePt t="125754" x="2065338" y="4370388"/>
          <p14:tracePt t="125758" x="2073275" y="4370388"/>
          <p14:tracePt t="125760" x="2081213" y="4370388"/>
          <p14:tracePt t="125764" x="2089150" y="4370388"/>
          <p14:tracePt t="125766" x="2097088" y="4370388"/>
          <p14:tracePt t="125770" x="2105025" y="4370388"/>
          <p14:tracePt t="125772" x="2112963" y="4370388"/>
          <p14:tracePt t="125776" x="2120900" y="4370388"/>
          <p14:tracePt t="125778" x="2128838" y="4370388"/>
          <p14:tracePt t="125780" x="2136775" y="4370388"/>
          <p14:tracePt t="125786" x="2152650" y="4370388"/>
          <p14:tracePt t="125788" x="2160588" y="4370388"/>
          <p14:tracePt t="125792" x="2168525" y="4370388"/>
          <p14:tracePt t="125794" x="2176463" y="4370388"/>
          <p14:tracePt t="125796" x="2184400" y="4370388"/>
          <p14:tracePt t="125802" x="2200275" y="4370388"/>
          <p14:tracePt t="125804" x="2208213" y="4370388"/>
          <p14:tracePt t="125808" x="2216150" y="4370388"/>
          <p14:tracePt t="125810" x="2224088" y="4370388"/>
          <p14:tracePt t="125812" x="2232025" y="4370388"/>
          <p14:tracePt t="125816" x="2239963" y="4370388"/>
          <p14:tracePt t="125820" x="2255838" y="4370388"/>
          <p14:tracePt t="125822" x="2265363" y="4370388"/>
          <p14:tracePt t="125824" x="2273300" y="4370388"/>
          <p14:tracePt t="125826" x="2281238" y="4370388"/>
          <p14:tracePt t="125828" x="2289175" y="4370388"/>
          <p14:tracePt t="125830" x="2297113" y="4370388"/>
          <p14:tracePt t="125832" x="2305050" y="4370388"/>
          <p14:tracePt t="125834" x="2312988" y="4370388"/>
          <p14:tracePt t="125836" x="2320925" y="4370388"/>
          <p14:tracePt t="125838" x="2336800" y="4370388"/>
          <p14:tracePt t="125840" x="2344738" y="4370388"/>
          <p14:tracePt t="125842" x="2352675" y="4370388"/>
          <p14:tracePt t="125844" x="2360613" y="4370388"/>
          <p14:tracePt t="125846" x="2376488" y="4378325"/>
          <p14:tracePt t="125848" x="2384425" y="4378325"/>
          <p14:tracePt t="125850" x="2392363" y="4378325"/>
          <p14:tracePt t="125852" x="2400300" y="4378325"/>
          <p14:tracePt t="125854" x="2408238" y="4378325"/>
          <p14:tracePt t="125856" x="2416175" y="4378325"/>
          <p14:tracePt t="125858" x="2432050" y="4378325"/>
          <p14:tracePt t="125860" x="2439988" y="4378325"/>
          <p14:tracePt t="125862" x="2447925" y="4378325"/>
          <p14:tracePt t="125864" x="2455863" y="4378325"/>
          <p14:tracePt t="125866" x="2463800" y="4378325"/>
          <p14:tracePt t="125868" x="2471738" y="4378325"/>
          <p14:tracePt t="125870" x="2479675" y="4378325"/>
          <p14:tracePt t="125872" x="2487613" y="4378325"/>
          <p14:tracePt t="125874" x="2495550" y="4378325"/>
          <p14:tracePt t="125876" x="2503488" y="4378325"/>
          <p14:tracePt t="125878" x="2511425" y="4378325"/>
          <p14:tracePt t="125880" x="2519363" y="4378325"/>
          <p14:tracePt t="125882" x="2527300" y="4386263"/>
          <p14:tracePt t="125884" x="2543175" y="4386263"/>
          <p14:tracePt t="125886" x="2551113" y="4386263"/>
          <p14:tracePt t="125888" x="2559050" y="4386263"/>
          <p14:tracePt t="125890" x="2566988" y="4386263"/>
          <p14:tracePt t="125892" x="2574925" y="4386263"/>
          <p14:tracePt t="125894" x="2582863" y="4386263"/>
          <p14:tracePt t="125896" x="2598738" y="4386263"/>
          <p14:tracePt t="125898" x="2606675" y="4386263"/>
          <p14:tracePt t="125900" x="2616200" y="4386263"/>
          <p14:tracePt t="125902" x="2624138" y="4386263"/>
          <p14:tracePt t="125904" x="2632075" y="4394200"/>
          <p14:tracePt t="125906" x="2640013" y="4394200"/>
          <p14:tracePt t="125908" x="2647950" y="4394200"/>
          <p14:tracePt t="125910" x="2655888" y="4394200"/>
          <p14:tracePt t="125912" x="2671763" y="4394200"/>
          <p14:tracePt t="125914" x="2679700" y="4394200"/>
          <p14:tracePt t="125916" x="2687638" y="4394200"/>
          <p14:tracePt t="125918" x="2695575" y="4402138"/>
          <p14:tracePt t="125920" x="2703513" y="4402138"/>
          <p14:tracePt t="125922" x="2711450" y="4402138"/>
          <p14:tracePt t="125924" x="2719388" y="4402138"/>
          <p14:tracePt t="125926" x="2735263" y="4402138"/>
          <p14:tracePt t="125928" x="2743200" y="4402138"/>
          <p14:tracePt t="125930" x="2751138" y="4402138"/>
          <p14:tracePt t="125932" x="2759075" y="4402138"/>
          <p14:tracePt t="125934" x="2774950" y="4402138"/>
          <p14:tracePt t="125936" x="2782888" y="4402138"/>
          <p14:tracePt t="125938" x="2790825" y="4410075"/>
          <p14:tracePt t="125940" x="2806700" y="4410075"/>
          <p14:tracePt t="125942" x="2814638" y="4410075"/>
          <p14:tracePt t="125944" x="2822575" y="4410075"/>
          <p14:tracePt t="125946" x="2838450" y="4410075"/>
          <p14:tracePt t="125948" x="2846388" y="4410075"/>
          <p14:tracePt t="125950" x="2854325" y="4410075"/>
          <p14:tracePt t="125952" x="2862263" y="4410075"/>
          <p14:tracePt t="125954" x="2878138" y="4410075"/>
          <p14:tracePt t="125956" x="2886075" y="4410075"/>
          <p14:tracePt t="125958" x="2894013" y="4410075"/>
          <p14:tracePt t="125960" x="2909888" y="4410075"/>
          <p14:tracePt t="125962" x="2917825" y="4418013"/>
          <p14:tracePt t="125964" x="2925763" y="4418013"/>
          <p14:tracePt t="125966" x="2933700" y="4418013"/>
          <p14:tracePt t="125968" x="2949575" y="4418013"/>
          <p14:tracePt t="125973" x="2974975" y="4418013"/>
          <p14:tracePt t="125974" x="2982913" y="4418013"/>
          <p14:tracePt t="125976" x="2990850" y="4418013"/>
          <p14:tracePt t="125978" x="3006725" y="4418013"/>
          <p14:tracePt t="125980" x="3014663" y="4418013"/>
          <p14:tracePt t="125982" x="3022600" y="4418013"/>
          <p14:tracePt t="125985" x="3038475" y="4418013"/>
          <p14:tracePt t="125988" x="3062288" y="4418013"/>
          <p14:tracePt t="125990" x="3070225" y="4418013"/>
          <p14:tracePt t="125992" x="3086100" y="4418013"/>
          <p14:tracePt t="125994" x="3094038" y="4418013"/>
          <p14:tracePt t="125996" x="3101975" y="4418013"/>
          <p14:tracePt t="125998" x="3117850" y="4418013"/>
          <p14:tracePt t="126000" x="3125788" y="4418013"/>
          <p14:tracePt t="126003" x="3141663" y="4418013"/>
          <p14:tracePt t="126004" x="3149600" y="4410075"/>
          <p14:tracePt t="126006" x="3157538" y="4410075"/>
          <p14:tracePt t="126008" x="3173413" y="4410075"/>
          <p14:tracePt t="126010" x="3181350" y="4410075"/>
          <p14:tracePt t="126012" x="3189288" y="4410075"/>
          <p14:tracePt t="126014" x="3205163" y="4410075"/>
          <p14:tracePt t="126016" x="3213100" y="4410075"/>
          <p14:tracePt t="126020" x="3228975" y="4410075"/>
          <p14:tracePt t="126022" x="3244850" y="4410075"/>
          <p14:tracePt t="126024" x="3252788" y="4410075"/>
          <p14:tracePt t="126026" x="3260725" y="4410075"/>
          <p14:tracePt t="126028" x="3276600" y="4410075"/>
          <p14:tracePt t="126030" x="3284538" y="4410075"/>
          <p14:tracePt t="126032" x="3292475" y="4410075"/>
          <p14:tracePt t="126035" x="3300413" y="4410075"/>
          <p14:tracePt t="126037" x="3308350" y="4410075"/>
          <p14:tracePt t="126038" x="3317875" y="4410075"/>
          <p14:tracePt t="126040" x="3325813" y="4410075"/>
          <p14:tracePt t="126042" x="3333750" y="4410075"/>
          <p14:tracePt t="126044" x="3341688" y="4410075"/>
          <p14:tracePt t="126046" x="3349625" y="4410075"/>
          <p14:tracePt t="126048" x="3357563" y="4418013"/>
          <p14:tracePt t="126050" x="3365500" y="4418013"/>
          <p14:tracePt t="126052" x="3373438" y="4418013"/>
          <p14:tracePt t="126054" x="3381375" y="4418013"/>
          <p14:tracePt t="126056" x="3389313" y="4418013"/>
          <p14:tracePt t="126058" x="3397250" y="4418013"/>
          <p14:tracePt t="126060" x="3405188" y="4418013"/>
          <p14:tracePt t="126062" x="3413125" y="4418013"/>
          <p14:tracePt t="126064" x="3421063" y="4418013"/>
          <p14:tracePt t="126068" x="3429000" y="4418013"/>
          <p14:tracePt t="126070" x="3436938" y="4418013"/>
          <p14:tracePt t="126088" x="3476625" y="4418013"/>
          <p14:tracePt t="126090" x="3484563" y="4418013"/>
          <p14:tracePt t="126096" x="3492500" y="4418013"/>
          <p14:tracePt t="126097" x="3500438" y="4425950"/>
          <p14:tracePt t="126100" x="3508375" y="4425950"/>
          <p14:tracePt t="126104" x="3516313" y="4425950"/>
          <p14:tracePt t="126106" x="3524250" y="4425950"/>
          <p14:tracePt t="126110" x="3532188" y="4425950"/>
          <p14:tracePt t="126112" x="3540125" y="4425950"/>
          <p14:tracePt t="126116" x="3548063" y="4425950"/>
          <p14:tracePt t="126118" x="3556000" y="4425950"/>
          <p14:tracePt t="126120" x="3563938" y="4425950"/>
          <p14:tracePt t="126124" x="3571875" y="4425950"/>
          <p14:tracePt t="126126" x="3579813" y="4425950"/>
          <p14:tracePt t="126130" x="3587750" y="4425950"/>
          <p14:tracePt t="126132" x="3595688" y="4425950"/>
          <p14:tracePt t="126135" x="3603625" y="4425950"/>
          <p14:tracePt t="126138" x="3611563" y="4425950"/>
          <p14:tracePt t="126140" x="3619500" y="4425950"/>
          <p14:tracePt t="126144" x="3627438" y="4425950"/>
          <p14:tracePt t="126146" x="3635375" y="4425950"/>
          <p14:tracePt t="126150" x="3643313" y="4418013"/>
          <p14:tracePt t="126152" x="3651250" y="4418013"/>
          <p14:tracePt t="126156" x="3660775" y="4418013"/>
          <p14:tracePt t="126158" x="3668713" y="4418013"/>
          <p14:tracePt t="126160" x="3676650" y="4418013"/>
          <p14:tracePt t="126162" x="3684588" y="4418013"/>
          <p14:tracePt t="126164" x="3692525" y="4418013"/>
          <p14:tracePt t="126168" x="3700463" y="4418013"/>
          <p14:tracePt t="126170" x="3708400" y="4418013"/>
          <p14:tracePt t="126172" x="3716338" y="4418013"/>
          <p14:tracePt t="126174" x="3724275" y="4418013"/>
          <p14:tracePt t="126176" x="3732213" y="4418013"/>
          <p14:tracePt t="126178" x="3740150" y="4418013"/>
          <p14:tracePt t="126180" x="3748088" y="4418013"/>
          <p14:tracePt t="126182" x="3756025" y="4418013"/>
          <p14:tracePt t="126184" x="3763963" y="4418013"/>
          <p14:tracePt t="126186" x="3771900" y="4418013"/>
          <p14:tracePt t="126188" x="3779838" y="4418013"/>
          <p14:tracePt t="126190" x="3787775" y="4410075"/>
          <p14:tracePt t="126192" x="3795713" y="4410075"/>
          <p14:tracePt t="126194" x="3811588" y="4410075"/>
          <p14:tracePt t="126196" x="3819525" y="4410075"/>
          <p14:tracePt t="126198" x="3827463" y="4410075"/>
          <p14:tracePt t="126200" x="3835400" y="4410075"/>
          <p14:tracePt t="126202" x="3843338" y="4410075"/>
          <p14:tracePt t="126204" x="3851275" y="4410075"/>
          <p14:tracePt t="126207" x="3859213" y="4410075"/>
          <p14:tracePt t="126208" x="3867150" y="4410075"/>
          <p14:tracePt t="126210" x="3875088" y="4410075"/>
          <p14:tracePt t="126212" x="3883025" y="4402138"/>
          <p14:tracePt t="126214" x="3890963" y="4402138"/>
          <p14:tracePt t="126216" x="3906838" y="4402138"/>
          <p14:tracePt t="126219" x="3914775" y="4402138"/>
          <p14:tracePt t="126223" x="3930650" y="4402138"/>
          <p14:tracePt t="126224" x="3938588" y="4402138"/>
          <p14:tracePt t="126226" x="3946525" y="4402138"/>
          <p14:tracePt t="126228" x="3954463" y="4402138"/>
          <p14:tracePt t="126230" x="3970338" y="4402138"/>
          <p14:tracePt t="126232" x="3978275" y="4402138"/>
          <p14:tracePt t="126234" x="3986213" y="4402138"/>
          <p14:tracePt t="126238" x="4011613" y="4402138"/>
          <p14:tracePt t="126240" x="4019550" y="4402138"/>
          <p14:tracePt t="126242" x="4027488" y="4402138"/>
          <p14:tracePt t="126244" x="4035425" y="4402138"/>
          <p14:tracePt t="126246" x="4051300" y="4402138"/>
          <p14:tracePt t="126248" x="4059238" y="4402138"/>
          <p14:tracePt t="126250" x="4067175" y="4402138"/>
          <p14:tracePt t="126253" x="4075113" y="4402138"/>
          <p14:tracePt t="126254" x="4090988" y="4402138"/>
          <p14:tracePt t="126256" x="4098925" y="4402138"/>
          <p14:tracePt t="126258" x="4106863" y="4402138"/>
          <p14:tracePt t="126260" x="4114800" y="4402138"/>
          <p14:tracePt t="126262" x="4122738" y="4402138"/>
          <p14:tracePt t="126264" x="4130675" y="4402138"/>
          <p14:tracePt t="126266" x="4146550" y="4402138"/>
          <p14:tracePt t="126269" x="4154488" y="4402138"/>
          <p14:tracePt t="126270" x="4162425" y="4402138"/>
          <p14:tracePt t="126272" x="4170363" y="4402138"/>
          <p14:tracePt t="126274" x="4178300" y="4402138"/>
          <p14:tracePt t="126276" x="4186238" y="4402138"/>
          <p14:tracePt t="126278" x="4202113" y="4402138"/>
          <p14:tracePt t="126280" x="4210050" y="4402138"/>
          <p14:tracePt t="126282" x="4217988" y="4402138"/>
          <p14:tracePt t="126285" x="4225925" y="4402138"/>
          <p14:tracePt t="126286" x="4233863" y="4402138"/>
          <p14:tracePt t="126288" x="4241800" y="4402138"/>
          <p14:tracePt t="126290" x="4249738" y="4402138"/>
          <p14:tracePt t="126292" x="4257675" y="4402138"/>
          <p14:tracePt t="126294" x="4265613" y="4402138"/>
          <p14:tracePt t="126296" x="4273550" y="4402138"/>
          <p14:tracePt t="126298" x="4281488" y="4402138"/>
          <p14:tracePt t="126300" x="4297363" y="4402138"/>
          <p14:tracePt t="126304" x="4305300" y="4402138"/>
          <p14:tracePt t="126306" x="4313238" y="4402138"/>
          <p14:tracePt t="126308" x="4321175" y="4410075"/>
          <p14:tracePt t="126310" x="4329113" y="4410075"/>
          <p14:tracePt t="126312" x="4337050" y="4410075"/>
          <p14:tracePt t="126314" x="4344988" y="4410075"/>
          <p14:tracePt t="126316" x="4352925" y="4410075"/>
          <p14:tracePt t="126318" x="4362450" y="4410075"/>
          <p14:tracePt t="126322" x="4370388" y="4410075"/>
          <p14:tracePt t="126324" x="4378325" y="4410075"/>
          <p14:tracePt t="126326" x="4386263" y="4410075"/>
          <p14:tracePt t="126330" x="4394200" y="4410075"/>
          <p14:tracePt t="126332" x="4402138" y="4410075"/>
          <p14:tracePt t="126335" x="4410075" y="4410075"/>
          <p14:tracePt t="126337" x="4410075" y="4418013"/>
          <p14:tracePt t="126338" x="4418013" y="4418013"/>
          <p14:tracePt t="126342" x="4425950" y="4418013"/>
          <p14:tracePt t="126344" x="4433888" y="4418013"/>
          <p14:tracePt t="126348" x="4441825" y="4410075"/>
          <p14:tracePt t="126352" x="4449763" y="4410075"/>
          <p14:tracePt t="126356" x="4457700" y="4410075"/>
          <p14:tracePt t="126360" x="4465638" y="4410075"/>
          <p14:tracePt t="126364" x="4473575" y="4410075"/>
          <p14:tracePt t="126370" x="4481513" y="4410075"/>
          <p14:tracePt t="126378" x="4489450" y="4410075"/>
          <p14:tracePt t="126388" x="4497388" y="4410075"/>
          <p14:tracePt t="126400" x="4497388" y="4402138"/>
          <p14:tracePt t="126416" x="4505325" y="4402138"/>
          <p14:tracePt t="126480" x="4513263" y="4402138"/>
          <p14:tracePt t="126488" x="4513263" y="4394200"/>
          <p14:tracePt t="126491" x="4521200" y="4394200"/>
          <p14:tracePt t="126506" x="4529138" y="4394200"/>
          <p14:tracePt t="127388" x="4521200" y="4402138"/>
          <p14:tracePt t="127404" x="4521200" y="4410075"/>
          <p14:tracePt t="127422" x="4513263" y="4410075"/>
          <p14:tracePt t="127448" x="4513263" y="4418013"/>
          <p14:tracePt t="127470" x="4505325" y="4418013"/>
          <p14:tracePt t="127472" x="4505325" y="4425950"/>
          <p14:tracePt t="127482" x="4497388" y="4433888"/>
          <p14:tracePt t="127494" x="4497388" y="4441825"/>
          <p14:tracePt t="127496" x="4489450" y="4441825"/>
          <p14:tracePt t="127614" x="4489450" y="4449763"/>
          <p14:tracePt t="127622" x="4489450" y="4457700"/>
          <p14:tracePt t="127628" x="4489450" y="4465638"/>
          <p14:tracePt t="127635" x="4489450" y="4473575"/>
          <p14:tracePt t="127640" x="4489450" y="4481513"/>
          <p14:tracePt t="127644" x="4489450" y="4489450"/>
          <p14:tracePt t="127648" x="4489450" y="4497388"/>
          <p14:tracePt t="127652" x="4489450" y="4505325"/>
          <p14:tracePt t="127654" x="4481513" y="4505325"/>
          <p14:tracePt t="127656" x="4481513" y="4513263"/>
          <p14:tracePt t="127660" x="4481513" y="4521200"/>
          <p14:tracePt t="127662" x="4473575" y="4521200"/>
          <p14:tracePt t="127664" x="4473575" y="4529138"/>
          <p14:tracePt t="127668" x="4465638" y="4537075"/>
          <p14:tracePt t="127672" x="4465638" y="4545013"/>
          <p14:tracePt t="127674" x="4457700" y="4545013"/>
          <p14:tracePt t="127676" x="4457700" y="4552950"/>
          <p14:tracePt t="127678" x="4449763" y="4560888"/>
          <p14:tracePt t="127682" x="4441825" y="4568825"/>
          <p14:tracePt t="127686" x="4433888" y="4576763"/>
          <p14:tracePt t="127689" x="4425950" y="4576763"/>
          <p14:tracePt t="127692" x="4418013" y="4584700"/>
          <p14:tracePt t="127694" x="4410075" y="4592638"/>
          <p14:tracePt t="127696" x="4402138" y="4592638"/>
          <p14:tracePt t="127698" x="4394200" y="4600575"/>
          <p14:tracePt t="127700" x="4386263" y="4600575"/>
          <p14:tracePt t="127702" x="4378325" y="4600575"/>
          <p14:tracePt t="127704" x="4370388" y="4608513"/>
          <p14:tracePt t="127710" x="4337050" y="4616450"/>
          <p14:tracePt t="127712" x="4321175" y="4616450"/>
          <p14:tracePt t="127714" x="4313238" y="4624388"/>
          <p14:tracePt t="127716" x="4305300" y="4624388"/>
          <p14:tracePt t="127718" x="4289425" y="4624388"/>
          <p14:tracePt t="127720" x="4281488" y="4624388"/>
          <p14:tracePt t="127724" x="4257675" y="4633913"/>
          <p14:tracePt t="127726" x="4241800" y="4633913"/>
          <p14:tracePt t="127728" x="4225925" y="4633913"/>
          <p14:tracePt t="127730" x="4210050" y="4633913"/>
          <p14:tracePt t="127732" x="4194175" y="4633913"/>
          <p14:tracePt t="127737" x="4162425" y="4641850"/>
          <p14:tracePt t="127739" x="4146550" y="4641850"/>
          <p14:tracePt t="127740" x="4130675" y="4641850"/>
          <p14:tracePt t="127742" x="4114800" y="4649788"/>
          <p14:tracePt t="127744" x="4098925" y="4649788"/>
          <p14:tracePt t="127746" x="4083050" y="4649788"/>
          <p14:tracePt t="127748" x="4059238" y="4649788"/>
          <p14:tracePt t="127750" x="4043363" y="4649788"/>
          <p14:tracePt t="127754" x="4002088" y="4649788"/>
          <p14:tracePt t="127756" x="3978275" y="4649788"/>
          <p14:tracePt t="127758" x="3962400" y="4649788"/>
          <p14:tracePt t="127760" x="3938588" y="4649788"/>
          <p14:tracePt t="127762" x="3914775" y="4657725"/>
          <p14:tracePt t="127764" x="3898900" y="4657725"/>
          <p14:tracePt t="127766" x="3875088" y="4657725"/>
          <p14:tracePt t="127769" x="3851275" y="4657725"/>
          <p14:tracePt t="127772" x="3811588" y="4657725"/>
          <p14:tracePt t="127774" x="3787775" y="4657725"/>
          <p14:tracePt t="127776" x="3771900" y="4657725"/>
          <p14:tracePt t="127778" x="3748088" y="4657725"/>
          <p14:tracePt t="127780" x="3732213" y="4649788"/>
          <p14:tracePt t="127782" x="3708400" y="4649788"/>
          <p14:tracePt t="127786" x="3668713" y="4649788"/>
          <p14:tracePt t="127788" x="3651250" y="4649788"/>
          <p14:tracePt t="127790" x="3627438" y="4649788"/>
          <p14:tracePt t="127792" x="3611563" y="4649788"/>
          <p14:tracePt t="127794" x="3587750" y="4649788"/>
          <p14:tracePt t="127796" x="3563938" y="4649788"/>
          <p14:tracePt t="127798" x="3548063" y="4649788"/>
          <p14:tracePt t="127800" x="3532188" y="4649788"/>
          <p14:tracePt t="127802" x="3508375" y="4649788"/>
          <p14:tracePt t="127804" x="3492500" y="4649788"/>
          <p14:tracePt t="127806" x="3468688" y="4649788"/>
          <p14:tracePt t="127808" x="3452813" y="4649788"/>
          <p14:tracePt t="127810" x="3429000" y="4649788"/>
          <p14:tracePt t="127812" x="3413125" y="4649788"/>
          <p14:tracePt t="127814" x="3389313" y="4649788"/>
          <p14:tracePt t="127816" x="3373438" y="4649788"/>
          <p14:tracePt t="127818" x="3357563" y="4649788"/>
          <p14:tracePt t="127820" x="3333750" y="4649788"/>
          <p14:tracePt t="127822" x="3317875" y="4649788"/>
          <p14:tracePt t="127824" x="3300413" y="4649788"/>
          <p14:tracePt t="127826" x="3276600" y="4649788"/>
          <p14:tracePt t="127828" x="3260725" y="4641850"/>
          <p14:tracePt t="127830" x="3236913" y="4641850"/>
          <p14:tracePt t="127832" x="3228975" y="4641850"/>
          <p14:tracePt t="127834" x="3205163" y="4641850"/>
          <p14:tracePt t="127836" x="3189288" y="4641850"/>
          <p14:tracePt t="127838" x="3173413" y="4641850"/>
          <p14:tracePt t="127840" x="3149600" y="4641850"/>
          <p14:tracePt t="127842" x="3133725" y="4641850"/>
          <p14:tracePt t="127844" x="3117850" y="4641850"/>
          <p14:tracePt t="127846" x="3101975" y="4641850"/>
          <p14:tracePt t="127848" x="3086100" y="4641850"/>
          <p14:tracePt t="127850" x="3062288" y="4641850"/>
          <p14:tracePt t="127853" x="3046413" y="4641850"/>
          <p14:tracePt t="127855" x="3030538" y="4641850"/>
          <p14:tracePt t="127856" x="3014663" y="4641850"/>
          <p14:tracePt t="127858" x="2990850" y="4641850"/>
          <p14:tracePt t="127860" x="2974975" y="4633913"/>
          <p14:tracePt t="127862" x="2957513" y="4633913"/>
          <p14:tracePt t="127864" x="2933700" y="4633913"/>
          <p14:tracePt t="127866" x="2917825" y="4633913"/>
          <p14:tracePt t="127868" x="2901950" y="4633913"/>
          <p14:tracePt t="127870" x="2878138" y="4633913"/>
          <p14:tracePt t="127872" x="2862263" y="4633913"/>
          <p14:tracePt t="127874" x="2846388" y="4633913"/>
          <p14:tracePt t="127876" x="2830513" y="4633913"/>
          <p14:tracePt t="127878" x="2806700" y="4633913"/>
          <p14:tracePt t="127880" x="2790825" y="4624388"/>
          <p14:tracePt t="127882" x="2774950" y="4624388"/>
          <p14:tracePt t="127885" x="2751138" y="4624388"/>
          <p14:tracePt t="127887" x="2735263" y="4624388"/>
          <p14:tracePt t="127888" x="2719388" y="4624388"/>
          <p14:tracePt t="127890" x="2695575" y="4624388"/>
          <p14:tracePt t="127892" x="2679700" y="4616450"/>
          <p14:tracePt t="127894" x="2663825" y="4616450"/>
          <p14:tracePt t="127896" x="2640013" y="4616450"/>
          <p14:tracePt t="127898" x="2624138" y="4616450"/>
          <p14:tracePt t="127900" x="2606675" y="4616450"/>
          <p14:tracePt t="127902" x="2590800" y="4608513"/>
          <p14:tracePt t="127904" x="2574925" y="4608513"/>
          <p14:tracePt t="127906" x="2559050" y="4608513"/>
          <p14:tracePt t="127908" x="2543175" y="4608513"/>
          <p14:tracePt t="127910" x="2527300" y="4608513"/>
          <p14:tracePt t="127912" x="2511425" y="4608513"/>
          <p14:tracePt t="127914" x="2495550" y="4600575"/>
          <p14:tracePt t="127916" x="2479675" y="4600575"/>
          <p14:tracePt t="127918" x="2463800" y="4600575"/>
          <p14:tracePt t="127921" x="2447925" y="4600575"/>
          <p14:tracePt t="127924" x="2424113" y="4600575"/>
          <p14:tracePt t="127926" x="2408238" y="4600575"/>
          <p14:tracePt t="127928" x="2392363" y="4600575"/>
          <p14:tracePt t="127930" x="2384425" y="4600575"/>
          <p14:tracePt t="127932" x="2368550" y="4600575"/>
          <p14:tracePt t="127934" x="2360613" y="4600575"/>
          <p14:tracePt t="127936" x="2352675" y="4600575"/>
          <p14:tracePt t="127938" x="2336800" y="4600575"/>
          <p14:tracePt t="127954" x="2265363" y="4608513"/>
          <p14:tracePt t="127957" x="2255838" y="4608513"/>
          <p14:tracePt t="127958" x="2247900" y="4608513"/>
          <p14:tracePt t="127960" x="2239963" y="4608513"/>
          <p14:tracePt t="127962" x="2232025" y="4608513"/>
          <p14:tracePt t="127964" x="2224088" y="4608513"/>
          <p14:tracePt t="127966" x="2216150" y="4608513"/>
          <p14:tracePt t="127968" x="2208213" y="4608513"/>
          <p14:tracePt t="127972" x="2192338" y="4608513"/>
          <p14:tracePt t="127976" x="2184400" y="4608513"/>
          <p14:tracePt t="127978" x="2176463" y="4608513"/>
          <p14:tracePt t="127980" x="2168525" y="4616450"/>
          <p14:tracePt t="127982" x="2160588" y="4616450"/>
          <p14:tracePt t="127985" x="2152650" y="4616450"/>
          <p14:tracePt t="127988" x="2144713" y="4616450"/>
          <p14:tracePt t="127990" x="2136775" y="4616450"/>
          <p14:tracePt t="127992" x="2128838" y="4616450"/>
          <p14:tracePt t="127994" x="2128838" y="4624388"/>
          <p14:tracePt t="127996" x="2120900" y="4624388"/>
          <p14:tracePt t="127998" x="2112963" y="4624388"/>
          <p14:tracePt t="128001" x="2105025" y="4624388"/>
          <p14:tracePt t="128005" x="2097088" y="4624388"/>
          <p14:tracePt t="128006" x="2089150" y="4624388"/>
          <p14:tracePt t="128008" x="2089150" y="4633913"/>
          <p14:tracePt t="128010" x="2081213" y="4633913"/>
          <p14:tracePt t="128012" x="2073275" y="4633913"/>
          <p14:tracePt t="128016" x="2065338" y="4633913"/>
          <p14:tracePt t="128019" x="2057400" y="4633913"/>
          <p14:tracePt t="128021" x="2049463" y="4633913"/>
          <p14:tracePt t="128022" x="2049463" y="4641850"/>
          <p14:tracePt t="128024" x="2041525" y="4641850"/>
          <p14:tracePt t="128026" x="2033588" y="4641850"/>
          <p14:tracePt t="128030" x="2025650" y="4641850"/>
          <p14:tracePt t="128032" x="2017713" y="4641850"/>
          <p14:tracePt t="128035" x="2009775" y="4641850"/>
          <p14:tracePt t="128038" x="2001838" y="4649788"/>
          <p14:tracePt t="128040" x="1993900" y="4649788"/>
          <p14:tracePt t="128042" x="1985963" y="4649788"/>
          <p14:tracePt t="128046" x="1978025" y="4649788"/>
          <p14:tracePt t="128048" x="1970088" y="4649788"/>
          <p14:tracePt t="128051" x="1962150" y="4649788"/>
          <p14:tracePt t="128054" x="1954213" y="4649788"/>
          <p14:tracePt t="128056" x="1946275" y="4649788"/>
          <p14:tracePt t="128058" x="1938338" y="4657725"/>
          <p14:tracePt t="128060" x="1930400" y="4657725"/>
          <p14:tracePt t="128064" x="1922463" y="4657725"/>
          <p14:tracePt t="128066" x="1912938" y="4657725"/>
          <p14:tracePt t="128068" x="1905000" y="4657725"/>
          <p14:tracePt t="128072" x="1897063" y="4657725"/>
          <p14:tracePt t="128074" x="1889125" y="4657725"/>
          <p14:tracePt t="128076" x="1881188" y="4657725"/>
          <p14:tracePt t="128080" x="1873250" y="4657725"/>
          <p14:tracePt t="128082" x="1865313" y="4657725"/>
          <p14:tracePt t="128085" x="1865313" y="4665663"/>
          <p14:tracePt t="128087" x="1857375" y="4665663"/>
          <p14:tracePt t="128088" x="1849438" y="4665663"/>
          <p14:tracePt t="128092" x="1841500" y="4665663"/>
          <p14:tracePt t="128094" x="1833563" y="4665663"/>
          <p14:tracePt t="128096" x="1825625" y="4665663"/>
          <p14:tracePt t="128098" x="1817688" y="4665663"/>
          <p14:tracePt t="128102" x="1809750" y="4665663"/>
          <p14:tracePt t="128104" x="1801813" y="4665663"/>
          <p14:tracePt t="128106" x="1793875" y="4665663"/>
          <p14:tracePt t="128108" x="1785938" y="4673600"/>
          <p14:tracePt t="128110" x="1778000" y="4665663"/>
          <p14:tracePt t="128112" x="1770063" y="4665663"/>
          <p14:tracePt t="128114" x="1762125" y="4665663"/>
          <p14:tracePt t="128118" x="1754188" y="4665663"/>
          <p14:tracePt t="128120" x="1746250" y="4665663"/>
          <p14:tracePt t="128122" x="1738313" y="4665663"/>
          <p14:tracePt t="128124" x="1730375" y="4665663"/>
          <p14:tracePt t="128126" x="1722438" y="4665663"/>
          <p14:tracePt t="128128" x="1714500" y="4665663"/>
          <p14:tracePt t="128130" x="1706563" y="4665663"/>
          <p14:tracePt t="128132" x="1690688" y="4665663"/>
          <p14:tracePt t="128135" x="1682750" y="4665663"/>
          <p14:tracePt t="128137" x="1674813" y="4665663"/>
          <p14:tracePt t="128138" x="1666875" y="4665663"/>
          <p14:tracePt t="128140" x="1658938" y="4665663"/>
          <p14:tracePt t="128142" x="1651000" y="4665663"/>
          <p14:tracePt t="128144" x="1643063" y="4665663"/>
          <p14:tracePt t="128146" x="1635125" y="4665663"/>
          <p14:tracePt t="128148" x="1627188" y="4665663"/>
          <p14:tracePt t="128152" x="1611313" y="4665663"/>
          <p14:tracePt t="128154" x="1603375" y="4665663"/>
          <p14:tracePt t="128156" x="1595438" y="4657725"/>
          <p14:tracePt t="128158" x="1587500" y="4657725"/>
          <p14:tracePt t="128160" x="1579563" y="4657725"/>
          <p14:tracePt t="128162" x="1571625" y="4657725"/>
          <p14:tracePt t="128164" x="1562100" y="4657725"/>
          <p14:tracePt t="128166" x="1554163" y="4657725"/>
          <p14:tracePt t="128169" x="1546225" y="4657725"/>
          <p14:tracePt t="128170" x="1538288" y="4657725"/>
          <p14:tracePt t="128172" x="1530350" y="4657725"/>
          <p14:tracePt t="128176" x="1522413" y="4657725"/>
          <p14:tracePt t="128178" x="1514475" y="4657725"/>
          <p14:tracePt t="128180" x="1506538" y="4649788"/>
          <p14:tracePt t="128184" x="1498600" y="4649788"/>
          <p14:tracePt t="128186" x="1490663" y="4649788"/>
          <p14:tracePt t="128190" x="1482725" y="4649788"/>
          <p14:tracePt t="128194" x="1474788" y="4649788"/>
          <p14:tracePt t="128198" x="1466850" y="4649788"/>
          <p14:tracePt t="128204" x="1458913" y="4649788"/>
          <p14:tracePt t="128210" x="1450975" y="4649788"/>
          <p14:tracePt t="128216" x="1443038" y="4649788"/>
          <p14:tracePt t="128226" x="1435100" y="4649788"/>
          <p14:tracePt t="128244" x="1427163" y="4649788"/>
          <p14:tracePt t="128253" x="1419225" y="4649788"/>
          <p14:tracePt t="128258" x="1411288" y="4649788"/>
          <p14:tracePt t="128262" x="1403350" y="4649788"/>
          <p14:tracePt t="128266" x="1395413" y="4649788"/>
          <p14:tracePt t="128270" x="1387475" y="4649788"/>
          <p14:tracePt t="128272" x="1379538" y="4649788"/>
          <p14:tracePt t="128276" x="1371600" y="4649788"/>
          <p14:tracePt t="128280" x="1363663" y="4649788"/>
          <p14:tracePt t="128282" x="1355725" y="4649788"/>
          <p14:tracePt t="128286" x="1347788" y="4649788"/>
          <p14:tracePt t="128288" x="1339850" y="4649788"/>
          <p14:tracePt t="128292" x="1331913" y="4649788"/>
          <p14:tracePt t="128294" x="1323975" y="4649788"/>
          <p14:tracePt t="128298" x="1316038" y="4649788"/>
          <p14:tracePt t="128302" x="1308100" y="4649788"/>
          <p14:tracePt t="128304" x="1300163" y="4641850"/>
          <p14:tracePt t="128308" x="1292225" y="4641850"/>
          <p14:tracePt t="128314" x="1284288" y="4641850"/>
          <p14:tracePt t="128320" x="1276350" y="4641850"/>
          <p14:tracePt t="128330" x="1268413" y="4641850"/>
          <p14:tracePt t="128336" x="1268413" y="4633913"/>
          <p14:tracePt t="128517" x="1268413" y="4641850"/>
          <p14:tracePt t="128520" x="1260475" y="4641850"/>
          <p14:tracePt t="128535" x="1252538" y="4641850"/>
          <p14:tracePt t="128592" x="1260475" y="4641850"/>
          <p14:tracePt t="128598" x="1252538" y="4641850"/>
          <p14:tracePt t="128606" x="1252538" y="4633913"/>
          <p14:tracePt t="128608" x="1260475" y="4633913"/>
          <p14:tracePt t="128612" x="1268413" y="4633913"/>
          <p14:tracePt t="128616" x="1276350" y="4633913"/>
          <p14:tracePt t="128618" x="1284288" y="4633913"/>
          <p14:tracePt t="128620" x="1292225" y="4633913"/>
          <p14:tracePt t="128624" x="1300163" y="4633913"/>
          <p14:tracePt t="128626" x="1308100" y="4633913"/>
          <p14:tracePt t="128628" x="1316038" y="4633913"/>
          <p14:tracePt t="128630" x="1323975" y="4633913"/>
          <p14:tracePt t="128632" x="1331913" y="4633913"/>
          <p14:tracePt t="128635" x="1339850" y="4633913"/>
          <p14:tracePt t="128636" x="1347788" y="4633913"/>
          <p14:tracePt t="128638" x="1355725" y="4633913"/>
          <p14:tracePt t="128641" x="1363663" y="4633913"/>
          <p14:tracePt t="128644" x="1371600" y="4633913"/>
          <p14:tracePt t="128645" x="1379538" y="4633913"/>
          <p14:tracePt t="128647" x="1395413" y="4633913"/>
          <p14:tracePt t="128650" x="1403350" y="4633913"/>
          <p14:tracePt t="128653" x="1411288" y="4633913"/>
          <p14:tracePt t="128654" x="1427163" y="4633913"/>
          <p14:tracePt t="128656" x="1435100" y="4633913"/>
          <p14:tracePt t="128658" x="1443038" y="4633913"/>
          <p14:tracePt t="128660" x="1450975" y="4641850"/>
          <p14:tracePt t="128662" x="1458913" y="4641850"/>
          <p14:tracePt t="128664" x="1466850" y="4641850"/>
          <p14:tracePt t="128666" x="1474788" y="4641850"/>
          <p14:tracePt t="128668" x="1482725" y="4641850"/>
          <p14:tracePt t="128670" x="1490663" y="4641850"/>
          <p14:tracePt t="128672" x="1498600" y="4641850"/>
          <p14:tracePt t="128676" x="1506538" y="4641850"/>
          <p14:tracePt t="128678" x="1514475" y="4641850"/>
          <p14:tracePt t="128682" x="1522413" y="4641850"/>
          <p14:tracePt t="128686" x="1530350" y="4641850"/>
          <p14:tracePt t="128690" x="1538288" y="4641850"/>
          <p14:tracePt t="128692" x="1538288" y="4649788"/>
          <p14:tracePt t="128696" x="1546225" y="4649788"/>
          <p14:tracePt t="128964" x="1538288" y="4649788"/>
          <p14:tracePt t="128994" x="1530350" y="4657725"/>
          <p14:tracePt t="129022" x="1522413" y="4657725"/>
          <p14:tracePt t="129028" x="1522413" y="4665663"/>
          <p14:tracePt t="129066" x="1514475" y="4665663"/>
          <p14:tracePt t="129069" x="1514475" y="4673600"/>
          <p14:tracePt t="129306" x="1514475" y="4681538"/>
          <p14:tracePt t="129330" x="1514475" y="4689475"/>
          <p14:tracePt t="129346" x="1514475" y="4697413"/>
          <p14:tracePt t="129362" x="1514475" y="4705350"/>
          <p14:tracePt t="129374" x="1514475" y="4713288"/>
          <p14:tracePt t="129396" x="1514475" y="4721225"/>
          <p14:tracePt t="129651" x="1514475" y="4713288"/>
          <p14:tracePt t="129674" x="1514475" y="4705350"/>
          <p14:tracePt t="129704" x="1514475" y="4697413"/>
          <p14:tracePt t="129732" x="1514475" y="4689475"/>
          <p14:tracePt t="129740" x="1522413" y="4689475"/>
          <p14:tracePt t="129746" x="1522413" y="4681538"/>
          <p14:tracePt t="129756" x="1522413" y="4673600"/>
          <p14:tracePt t="129769" x="1522413" y="4665663"/>
          <p14:tracePt t="129778" x="1530350" y="4665663"/>
          <p14:tracePt t="129786" x="1530350" y="4657725"/>
          <p14:tracePt t="129828" x="1530350" y="4649788"/>
          <p14:tracePt t="129892" x="1530350" y="4657725"/>
          <p14:tracePt t="129908" x="1530350" y="4665663"/>
          <p14:tracePt t="129914" x="1530350" y="4673600"/>
          <p14:tracePt t="129920" x="1530350" y="4681538"/>
          <p14:tracePt t="129926" x="1530350" y="4689475"/>
          <p14:tracePt t="129932" x="1530350" y="4697413"/>
          <p14:tracePt t="129936" x="1538288" y="4697413"/>
          <p14:tracePt t="129938" x="1538288" y="4705350"/>
          <p14:tracePt t="129944" x="1538288" y="4713288"/>
          <p14:tracePt t="129955" x="1538288" y="4721225"/>
          <p14:tracePt t="129969" x="1538288" y="4729163"/>
          <p14:tracePt t="130243" x="1538288" y="4721225"/>
          <p14:tracePt t="130262" x="1530350" y="4721225"/>
          <p14:tracePt t="130300" x="1530350" y="4713288"/>
          <p14:tracePt t="130886" x="1530350" y="4705350"/>
          <p14:tracePt t="130890" x="1522413" y="4705350"/>
          <p14:tracePt t="130902" x="1522413" y="4697413"/>
          <p14:tracePt t="130936" x="1522413" y="4689475"/>
          <p14:tracePt t="131398" x="1522413" y="4697413"/>
          <p14:tracePt t="131402" x="1514475" y="4697413"/>
          <p14:tracePt t="131406" x="1514475" y="4705350"/>
          <p14:tracePt t="131412" x="1514475" y="4713288"/>
          <p14:tracePt t="131418" x="1506538" y="4721225"/>
          <p14:tracePt t="131424" x="1506538" y="4729163"/>
          <p14:tracePt t="131428" x="1506538" y="4737100"/>
          <p14:tracePt t="131430" x="1498600" y="4737100"/>
          <p14:tracePt t="131436" x="1498600" y="4745038"/>
          <p14:tracePt t="131440" x="1498600" y="4752975"/>
          <p14:tracePt t="131446" x="1490663" y="4760913"/>
          <p14:tracePt t="131454" x="1490663" y="4768850"/>
          <p14:tracePt t="131478" x="1490663" y="4776788"/>
          <p14:tracePt t="131812" x="1498600" y="4776788"/>
          <p14:tracePt t="131832" x="1506538" y="4776788"/>
          <p14:tracePt t="131846" x="1514475" y="4784725"/>
          <p14:tracePt t="131858" x="1522413" y="4784725"/>
          <p14:tracePt t="131864" x="1522413" y="4792663"/>
          <p14:tracePt t="131872" x="1530350" y="4792663"/>
          <p14:tracePt t="131886" x="1530350" y="4800600"/>
          <p14:tracePt t="131896" x="1538288" y="4800600"/>
          <p14:tracePt t="131900" x="1538288" y="4808538"/>
          <p14:tracePt t="131913" x="1538288" y="4816475"/>
          <p14:tracePt t="131922" x="1538288" y="4824413"/>
          <p14:tracePt t="131928" x="1538288" y="4832350"/>
          <p14:tracePt t="131930" x="1530350" y="4832350"/>
          <p14:tracePt t="131936" x="1530350" y="4840288"/>
          <p14:tracePt t="131942" x="1530350" y="4848225"/>
          <p14:tracePt t="131950" x="1522413" y="4856163"/>
          <p14:tracePt t="131971" x="1506538" y="4872038"/>
          <p14:tracePt t="131973" x="1506538" y="4879975"/>
          <p14:tracePt t="131974" x="1498600" y="4879975"/>
          <p14:tracePt t="131978" x="1498600" y="4887913"/>
          <p14:tracePt t="131980" x="1490663" y="4887913"/>
          <p14:tracePt t="131982" x="1490663" y="4895850"/>
          <p14:tracePt t="131988" x="1482725" y="4895850"/>
          <p14:tracePt t="131990" x="1482725" y="4903788"/>
          <p14:tracePt t="131992" x="1474788" y="4903788"/>
          <p14:tracePt t="131998" x="1466850" y="4903788"/>
          <p14:tracePt t="132000" x="1466850" y="4911725"/>
          <p14:tracePt t="132003" x="1458913" y="4911725"/>
          <p14:tracePt t="132008" x="1450975" y="4911725"/>
          <p14:tracePt t="132012" x="1443038" y="4919663"/>
          <p14:tracePt t="132016" x="1435100" y="4919663"/>
          <p14:tracePt t="132020" x="1427163" y="4919663"/>
          <p14:tracePt t="132024" x="1419225" y="4919663"/>
          <p14:tracePt t="132028" x="1411288" y="4927600"/>
          <p14:tracePt t="132030" x="1403350" y="4927600"/>
          <p14:tracePt t="132038" x="1379538" y="4927600"/>
          <p14:tracePt t="132042" x="1371600" y="4927600"/>
          <p14:tracePt t="132044" x="1363663" y="4927600"/>
          <p14:tracePt t="132048" x="1355725" y="4927600"/>
          <p14:tracePt t="132050" x="1355725" y="4935538"/>
          <p14:tracePt t="132052" x="1347788" y="4935538"/>
          <p14:tracePt t="132056" x="1339850" y="4935538"/>
          <p14:tracePt t="132062" x="1331913" y="4935538"/>
          <p14:tracePt t="132322" x="1331913" y="4943475"/>
          <p14:tracePt t="132330" x="1339850" y="4951413"/>
          <p14:tracePt t="132340" x="1339850" y="4959350"/>
          <p14:tracePt t="132348" x="1347788" y="4967288"/>
          <p14:tracePt t="132356" x="1347788" y="4976813"/>
          <p14:tracePt t="132362" x="1355725" y="4976813"/>
          <p14:tracePt t="132366" x="1355725" y="4984750"/>
          <p14:tracePt t="132372" x="1363663" y="4992688"/>
          <p14:tracePt t="132380" x="1363663" y="5000625"/>
          <p14:tracePt t="132388" x="1371600" y="5000625"/>
          <p14:tracePt t="132390" x="1371600" y="5008563"/>
          <p14:tracePt t="132400" x="1371600" y="5016500"/>
          <p14:tracePt t="132410" x="1371600" y="5024438"/>
          <p14:tracePt t="132419" x="1379538" y="5024438"/>
          <p14:tracePt t="132424" x="1379538" y="5032375"/>
          <p14:tracePt t="132776" x="1379538" y="5040313"/>
          <p14:tracePt t="132940" x="1379538" y="5032375"/>
          <p14:tracePt t="132944" x="1387475" y="5032375"/>
          <p14:tracePt t="132955" x="1395413" y="5032375"/>
          <p14:tracePt t="132960" x="1403350" y="5032375"/>
          <p14:tracePt t="132966" x="1411288" y="5032375"/>
          <p14:tracePt t="132972" x="1419225" y="5024438"/>
          <p14:tracePt t="132978" x="1427163" y="5024438"/>
          <p14:tracePt t="132985" x="1435100" y="5024438"/>
          <p14:tracePt t="132990" x="1443038" y="5024438"/>
          <p14:tracePt t="132998" x="1450975" y="5016500"/>
          <p14:tracePt t="133022" x="1458913" y="5016500"/>
          <p14:tracePt t="133042" x="1458913" y="5008563"/>
          <p14:tracePt t="133080" x="1458913" y="5000625"/>
          <p14:tracePt t="133164" x="1458913" y="5008563"/>
          <p14:tracePt t="133167" x="1450975" y="5008563"/>
          <p14:tracePt t="133176" x="1443038" y="5008563"/>
          <p14:tracePt t="133178" x="1443038" y="5016500"/>
          <p14:tracePt t="133182" x="1435100" y="5016500"/>
          <p14:tracePt t="133185" x="1435100" y="5024438"/>
          <p14:tracePt t="133190" x="1427163" y="5032375"/>
          <p14:tracePt t="133198" x="1427163" y="5040313"/>
          <p14:tracePt t="133200" x="1419225" y="5040313"/>
          <p14:tracePt t="133206" x="1419225" y="5048250"/>
          <p14:tracePt t="133212" x="1419225" y="5056188"/>
          <p14:tracePt t="133214" x="1411288" y="5056188"/>
          <p14:tracePt t="133220" x="1411288" y="5064125"/>
          <p14:tracePt t="133228" x="1411288" y="5072063"/>
          <p14:tracePt t="133232" x="1403350" y="5080000"/>
          <p14:tracePt t="133238" x="1403350" y="5087938"/>
          <p14:tracePt t="133244" x="1403350" y="5095875"/>
          <p14:tracePt t="133248" x="1403350" y="5103813"/>
          <p14:tracePt t="133253" x="1403350" y="5111750"/>
          <p14:tracePt t="133256" x="1403350" y="5119688"/>
          <p14:tracePt t="133260" x="1403350" y="5127625"/>
          <p14:tracePt t="133264" x="1403350" y="5135563"/>
          <p14:tracePt t="133269" x="1403350" y="5143500"/>
          <p14:tracePt t="133272" x="1403350" y="5151438"/>
          <p14:tracePt t="133274" x="1403350" y="5159375"/>
          <p14:tracePt t="133278" x="1403350" y="5167313"/>
          <p14:tracePt t="133282" x="1403350" y="5175250"/>
          <p14:tracePt t="133286" x="1403350" y="5191125"/>
          <p14:tracePt t="133290" x="1403350" y="5199063"/>
          <p14:tracePt t="133292" x="1403350" y="5207000"/>
          <p14:tracePt t="133296" x="1403350" y="5214938"/>
          <p14:tracePt t="133300" x="1403350" y="5222875"/>
          <p14:tracePt t="133306" x="1403350" y="5230813"/>
          <p14:tracePt t="133310" x="1403350" y="5238750"/>
          <p14:tracePt t="133314" x="1403350" y="5246688"/>
          <p14:tracePt t="133320" x="1403350" y="5254625"/>
          <p14:tracePt t="133324" x="1403350" y="5262563"/>
          <p14:tracePt t="133332" x="1403350" y="5270500"/>
          <p14:tracePt t="133340" x="1403350" y="5278438"/>
          <p14:tracePt t="133414" x="1411288" y="5278438"/>
          <p14:tracePt t="133418" x="1411288" y="5270500"/>
          <p14:tracePt t="133423" x="1411288" y="5262563"/>
          <p14:tracePt t="133424" x="1419225" y="5262563"/>
          <p14:tracePt t="133426" x="1419225" y="5254625"/>
          <p14:tracePt t="133428" x="1419225" y="5246688"/>
          <p14:tracePt t="133432" x="1419225" y="5230813"/>
          <p14:tracePt t="133436" x="1427163" y="5222875"/>
          <p14:tracePt t="133438" x="1427163" y="5214938"/>
          <p14:tracePt t="133441" x="1427163" y="5207000"/>
          <p14:tracePt t="133442" x="1427163" y="5191125"/>
          <p14:tracePt t="133444" x="1427163" y="5183188"/>
          <p14:tracePt t="133446" x="1427163" y="5175250"/>
          <p14:tracePt t="133448" x="1435100" y="5167313"/>
          <p14:tracePt t="133450" x="1435100" y="5159375"/>
          <p14:tracePt t="133452" x="1435100" y="5151438"/>
          <p14:tracePt t="133456" x="1435100" y="5135563"/>
          <p14:tracePt t="133458" x="1435100" y="5127625"/>
          <p14:tracePt t="133460" x="1435100" y="5119688"/>
          <p14:tracePt t="133462" x="1427163" y="5111750"/>
          <p14:tracePt t="133464" x="1427163" y="5103813"/>
          <p14:tracePt t="133466" x="1427163" y="5095875"/>
          <p14:tracePt t="133469" x="1427163" y="5087938"/>
          <p14:tracePt t="133472" x="1427163" y="5072063"/>
          <p14:tracePt t="133474" x="1427163" y="5064125"/>
          <p14:tracePt t="133476" x="1419225" y="5056188"/>
          <p14:tracePt t="133478" x="1419225" y="5048250"/>
          <p14:tracePt t="133480" x="1419225" y="5040313"/>
          <p14:tracePt t="133482" x="1419225" y="5032375"/>
          <p14:tracePt t="133488" x="1419225" y="5024438"/>
          <p14:tracePt t="133490" x="1419225" y="5016500"/>
          <p14:tracePt t="133494" x="1419225" y="5008563"/>
          <p14:tracePt t="133500" x="1419225" y="5000625"/>
          <p14:tracePt t="133508" x="1419225" y="4992688"/>
          <p14:tracePt t="133514" x="1411288" y="4992688"/>
          <p14:tracePt t="133542" x="1411288" y="4984750"/>
          <p14:tracePt t="133640" x="1403350" y="4992688"/>
          <p14:tracePt t="133644" x="1403350" y="5000625"/>
          <p14:tracePt t="133648" x="1403350" y="5008563"/>
          <p14:tracePt t="133652" x="1403350" y="5016500"/>
          <p14:tracePt t="133659" x="1403350" y="5024438"/>
          <p14:tracePt t="133663" x="1403350" y="5032375"/>
          <p14:tracePt t="133666" x="1403350" y="5040313"/>
          <p14:tracePt t="133670" x="1403350" y="5048250"/>
          <p14:tracePt t="133674" x="1403350" y="5056188"/>
          <p14:tracePt t="133678" x="1403350" y="5064125"/>
          <p14:tracePt t="133680" x="1403350" y="5072063"/>
          <p14:tracePt t="133682" x="1403350" y="5080000"/>
          <p14:tracePt t="133686" x="1403350" y="5087938"/>
          <p14:tracePt t="133690" x="1403350" y="5095875"/>
          <p14:tracePt t="133692" x="1403350" y="5103813"/>
          <p14:tracePt t="133698" x="1403350" y="5111750"/>
          <p14:tracePt t="133702" x="1403350" y="5119688"/>
          <p14:tracePt t="133720" x="1403350" y="5127625"/>
          <p14:tracePt t="133794" x="1403350" y="5119688"/>
          <p14:tracePt t="133800" x="1403350" y="5111750"/>
          <p14:tracePt t="133804" x="1403350" y="5103813"/>
          <p14:tracePt t="133806" x="1403350" y="5095875"/>
          <p14:tracePt t="133810" x="1403350" y="5087938"/>
          <p14:tracePt t="133812" x="1403350" y="5080000"/>
          <p14:tracePt t="133814" x="1403350" y="5072063"/>
          <p14:tracePt t="133816" x="1403350" y="5064125"/>
          <p14:tracePt t="133820" x="1403350" y="5056188"/>
          <p14:tracePt t="133822" x="1403350" y="5048250"/>
          <p14:tracePt t="133824" x="1403350" y="5040313"/>
          <p14:tracePt t="133826" x="1403350" y="5032375"/>
          <p14:tracePt t="133828" x="1403350" y="5024438"/>
          <p14:tracePt t="133832" x="1395413" y="5016500"/>
          <p14:tracePt t="133835" x="1395413" y="5008563"/>
          <p14:tracePt t="133838" x="1395413" y="5000625"/>
          <p14:tracePt t="133840" x="1395413" y="4992688"/>
          <p14:tracePt t="133842" x="1395413" y="4984750"/>
          <p14:tracePt t="133846" x="1395413" y="4976813"/>
          <p14:tracePt t="133850" x="1395413" y="4967288"/>
          <p14:tracePt t="133852" x="1395413" y="4959350"/>
          <p14:tracePt t="133854" x="1387475" y="4959350"/>
          <p14:tracePt t="133856" x="1387475" y="4951413"/>
          <p14:tracePt t="133862" x="1387475" y="4943475"/>
          <p14:tracePt t="133872" x="1387475" y="4935538"/>
          <p14:tracePt t="133932" x="1387475" y="4943475"/>
          <p14:tracePt t="133940" x="1387475" y="4951413"/>
          <p14:tracePt t="133944" x="1387475" y="4959350"/>
          <p14:tracePt t="133955" x="1387475" y="4984750"/>
          <p14:tracePt t="133957" x="1387475" y="4992688"/>
          <p14:tracePt t="133960" x="1387475" y="5000625"/>
          <p14:tracePt t="133962" x="1387475" y="5008563"/>
          <p14:tracePt t="133969" x="1387475" y="5016500"/>
          <p14:tracePt t="133972" x="1387475" y="5024438"/>
          <p14:tracePt t="133974" x="1387475" y="5032375"/>
          <p14:tracePt t="133978" x="1387475" y="5040313"/>
          <p14:tracePt t="133981" x="1387475" y="5048250"/>
          <p14:tracePt t="133984" x="1387475" y="5056188"/>
          <p14:tracePt t="133987" x="1395413" y="5064125"/>
          <p14:tracePt t="133989" x="1395413" y="5072063"/>
          <p14:tracePt t="133993" x="1395413" y="5080000"/>
          <p14:tracePt t="133997" x="1395413" y="5087938"/>
          <p14:tracePt t="134012" x="1395413" y="5095875"/>
          <p14:tracePt t="134022" x="1395413" y="5103813"/>
          <p14:tracePt t="134068" x="1395413" y="5095875"/>
          <p14:tracePt t="134080" x="1395413" y="5087938"/>
          <p14:tracePt t="134084" x="1395413" y="5080000"/>
          <p14:tracePt t="134088" x="1395413" y="5072063"/>
          <p14:tracePt t="134090" x="1395413" y="5064125"/>
          <p14:tracePt t="134092" x="1395413" y="5056188"/>
          <p14:tracePt t="134096" x="1395413" y="5048250"/>
          <p14:tracePt t="134098" x="1395413" y="5040313"/>
          <p14:tracePt t="134100" x="1395413" y="5032375"/>
          <p14:tracePt t="134102" x="1403350" y="5024438"/>
          <p14:tracePt t="134106" x="1403350" y="5016500"/>
          <p14:tracePt t="134108" x="1403350" y="5008563"/>
          <p14:tracePt t="134112" x="1403350" y="5000625"/>
          <p14:tracePt t="134116" x="1403350" y="4992688"/>
          <p14:tracePt t="134118" x="1403350" y="4984750"/>
          <p14:tracePt t="134122" x="1403350" y="4976813"/>
          <p14:tracePt t="134126" x="1403350" y="4967288"/>
          <p14:tracePt t="134132" x="1403350" y="4959350"/>
          <p14:tracePt t="134192" x="1403350" y="4967288"/>
          <p14:tracePt t="134194" x="1395413" y="4967288"/>
          <p14:tracePt t="134200" x="1395413" y="4976813"/>
          <p14:tracePt t="134203" x="1395413" y="4984750"/>
          <p14:tracePt t="134206" x="1395413" y="4992688"/>
          <p14:tracePt t="134208" x="1387475" y="4992688"/>
          <p14:tracePt t="134210" x="1387475" y="5000625"/>
          <p14:tracePt t="134212" x="1387475" y="5008563"/>
          <p14:tracePt t="134218" x="1387475" y="5016500"/>
          <p14:tracePt t="134224" x="1387475" y="5024438"/>
          <p14:tracePt t="134232" x="1387475" y="5032375"/>
          <p14:tracePt t="134242" x="1387475" y="5040313"/>
          <p14:tracePt t="134266" x="1387475" y="5048250"/>
          <p14:tracePt t="134564" x="1387475" y="5056188"/>
          <p14:tracePt t="134912" x="1387475" y="5048250"/>
          <p14:tracePt t="134940" x="1387475" y="5040313"/>
          <p14:tracePt t="137578" x="1379538" y="5040313"/>
          <p14:tracePt t="137584" x="1371600" y="5048250"/>
          <p14:tracePt t="137589" x="1363663" y="5048250"/>
          <p14:tracePt t="137594" x="1355725" y="5048250"/>
          <p14:tracePt t="137596" x="1347788" y="5048250"/>
          <p14:tracePt t="137600" x="1339850" y="5048250"/>
          <p14:tracePt t="137602" x="1331913" y="5056188"/>
          <p14:tracePt t="137604" x="1323975" y="5056188"/>
          <p14:tracePt t="137606" x="1316038" y="5056188"/>
          <p14:tracePt t="137608" x="1308100" y="5056188"/>
          <p14:tracePt t="137610" x="1300163" y="5056188"/>
          <p14:tracePt t="137612" x="1292225" y="5056188"/>
          <p14:tracePt t="137614" x="1284288" y="5056188"/>
          <p14:tracePt t="137616" x="1276350" y="5056188"/>
          <p14:tracePt t="137619" x="1268413" y="5056188"/>
          <p14:tracePt t="137621" x="1260475" y="5056188"/>
          <p14:tracePt t="137623" x="1244600" y="5056188"/>
          <p14:tracePt t="137624" x="1236663" y="5056188"/>
          <p14:tracePt t="137626" x="1228725" y="5056188"/>
          <p14:tracePt t="137628" x="1220788" y="5056188"/>
          <p14:tracePt t="137630" x="1211263" y="5056188"/>
          <p14:tracePt t="137632" x="1203325" y="5056188"/>
          <p14:tracePt t="137636" x="1179513" y="5056188"/>
          <p14:tracePt t="137638" x="1171575" y="5056188"/>
          <p14:tracePt t="137640" x="1163638" y="5056188"/>
          <p14:tracePt t="137642" x="1155700" y="5048250"/>
          <p14:tracePt t="137644" x="1147763" y="5048250"/>
          <p14:tracePt t="137646" x="1139825" y="5048250"/>
          <p14:tracePt t="137648" x="1123950" y="5048250"/>
          <p14:tracePt t="137650" x="1116013" y="5048250"/>
          <p14:tracePt t="137652" x="1108075" y="5048250"/>
          <p14:tracePt t="137654" x="1100138" y="5048250"/>
          <p14:tracePt t="137656" x="1092200" y="5048250"/>
          <p14:tracePt t="137658" x="1092200" y="5040313"/>
          <p14:tracePt t="137660" x="1084263" y="5040313"/>
          <p14:tracePt t="137662" x="1076325" y="5040313"/>
          <p14:tracePt t="137664" x="1068388" y="5040313"/>
          <p14:tracePt t="137666" x="1060450" y="5040313"/>
          <p14:tracePt t="137670" x="1052513" y="5040313"/>
          <p14:tracePt t="137672" x="1044575" y="5040313"/>
          <p14:tracePt t="137674" x="1036638" y="5040313"/>
          <p14:tracePt t="137676" x="1028700" y="5040313"/>
          <p14:tracePt t="137680" x="1020763" y="5040313"/>
          <p14:tracePt t="137682" x="1012825" y="5040313"/>
          <p14:tracePt t="137686" x="1004888" y="5040313"/>
          <p14:tracePt t="137688" x="996950" y="5040313"/>
          <p14:tracePt t="137691" x="996950" y="5032375"/>
          <p14:tracePt t="137692" x="989013" y="5032375"/>
          <p14:tracePt t="137696" x="981075" y="5032375"/>
          <p14:tracePt t="137703" x="973138" y="5032375"/>
          <p14:tracePt t="137710" x="965200" y="5032375"/>
          <p14:tracePt t="137722" x="957263" y="5032375"/>
          <p14:tracePt t="137758" x="949325" y="5032375"/>
          <p14:tracePt t="137764" x="941388" y="5032375"/>
          <p14:tracePt t="137770" x="933450" y="5032375"/>
          <p14:tracePt t="137774" x="925513" y="5032375"/>
          <p14:tracePt t="137776" x="917575" y="5032375"/>
          <p14:tracePt t="137778" x="909638" y="5032375"/>
          <p14:tracePt t="137780" x="901700" y="5032375"/>
          <p14:tracePt t="137782" x="893763" y="5032375"/>
          <p14:tracePt t="137786" x="877888" y="5032375"/>
          <p14:tracePt t="137788" x="868363" y="5032375"/>
          <p14:tracePt t="137790" x="860425" y="5032375"/>
          <p14:tracePt t="137792" x="844550" y="5032375"/>
          <p14:tracePt t="137794" x="836613" y="5032375"/>
          <p14:tracePt t="137796" x="828675" y="5032375"/>
          <p14:tracePt t="137798" x="820738" y="5032375"/>
          <p14:tracePt t="137800" x="812800" y="5032375"/>
          <p14:tracePt t="137802" x="796925" y="5032375"/>
          <p14:tracePt t="137804" x="788988" y="5032375"/>
          <p14:tracePt t="137806" x="773113" y="5032375"/>
          <p14:tracePt t="137808" x="765175" y="5032375"/>
          <p14:tracePt t="137810" x="757238" y="5032375"/>
          <p14:tracePt t="137812" x="741363" y="5032375"/>
          <p14:tracePt t="137814" x="733425" y="5024438"/>
          <p14:tracePt t="137816" x="725488" y="5024438"/>
          <p14:tracePt t="137818" x="709613" y="5024438"/>
          <p14:tracePt t="137820" x="701675" y="5024438"/>
          <p14:tracePt t="137822" x="693738" y="5024438"/>
          <p14:tracePt t="137824" x="677863" y="5024438"/>
          <p14:tracePt t="137826" x="661988" y="5024438"/>
          <p14:tracePt t="137830" x="654050" y="5024438"/>
          <p14:tracePt t="137832" x="646113" y="5024438"/>
          <p14:tracePt t="137836" x="630238" y="5024438"/>
          <p14:tracePt t="137838" x="622300" y="5024438"/>
          <p14:tracePt t="137840" x="614363" y="5024438"/>
          <p14:tracePt t="137844" x="606425" y="5024438"/>
          <p14:tracePt t="137846" x="598488" y="5024438"/>
          <p14:tracePt t="137852" x="590550" y="5024438"/>
          <p14:tracePt t="137858" x="582613" y="5024438"/>
          <p14:tracePt t="138065" x="590550" y="5024438"/>
          <p14:tracePt t="138070" x="598488" y="5024438"/>
          <p14:tracePt t="138072" x="606425" y="5024438"/>
          <p14:tracePt t="138076" x="614363" y="5032375"/>
          <p14:tracePt t="138081" x="622300" y="5032375"/>
          <p14:tracePt t="138085" x="630238" y="5032375"/>
          <p14:tracePt t="138087" x="638175" y="5032375"/>
          <p14:tracePt t="138092" x="646113" y="5032375"/>
          <p14:tracePt t="138096" x="654050" y="5032375"/>
          <p14:tracePt t="138100" x="661988" y="5032375"/>
          <p14:tracePt t="138104" x="669925" y="5032375"/>
          <p14:tracePt t="138108" x="677863" y="5032375"/>
          <p14:tracePt t="138112" x="685800" y="5032375"/>
          <p14:tracePt t="138116" x="693738" y="5032375"/>
          <p14:tracePt t="138120" x="701675" y="5032375"/>
          <p14:tracePt t="138124" x="709613" y="5032375"/>
          <p14:tracePt t="138128" x="717550" y="5032375"/>
          <p14:tracePt t="138132" x="725488" y="5032375"/>
          <p14:tracePt t="138136" x="733425" y="5032375"/>
          <p14:tracePt t="138142" x="741363" y="5032375"/>
          <p14:tracePt t="138158" x="749300" y="5032375"/>
          <p14:tracePt t="138636" x="757238" y="5024438"/>
          <p14:tracePt t="138640" x="765175" y="5024438"/>
          <p14:tracePt t="138644" x="773113" y="5024438"/>
          <p14:tracePt t="138646" x="781050" y="5024438"/>
          <p14:tracePt t="138650" x="788988" y="5024438"/>
          <p14:tracePt t="138654" x="796925" y="5024438"/>
          <p14:tracePt t="138656" x="804863" y="5024438"/>
          <p14:tracePt t="138660" x="812800" y="5024438"/>
          <p14:tracePt t="138664" x="820738" y="5024438"/>
          <p14:tracePt t="138669" x="828675" y="5024438"/>
          <p14:tracePt t="138673" x="836613" y="5024438"/>
          <p14:tracePt t="138677" x="844550" y="5024438"/>
          <p14:tracePt t="138681" x="852488" y="5024438"/>
          <p14:tracePt t="138685" x="860425" y="5024438"/>
          <p14:tracePt t="138687" x="868363" y="5024438"/>
          <p14:tracePt t="138691" x="877888" y="5024438"/>
          <p14:tracePt t="138695" x="885825" y="5024438"/>
          <p14:tracePt t="138699" x="893763" y="5024438"/>
          <p14:tracePt t="138703" x="901700" y="5024438"/>
          <p14:tracePt t="138707" x="909638" y="5024438"/>
          <p14:tracePt t="138711" x="917575" y="5024438"/>
          <p14:tracePt t="138717" x="925513" y="5024438"/>
          <p14:tracePt t="138723" x="933450" y="5024438"/>
          <p14:tracePt t="138732" x="941388" y="5024438"/>
          <p14:tracePt t="138740" x="949325" y="5024438"/>
          <p14:tracePt t="138746" x="957263" y="5024438"/>
          <p14:tracePt t="138752" x="965200" y="5024438"/>
          <p14:tracePt t="138756" x="973138" y="5024438"/>
          <p14:tracePt t="138762" x="981075" y="5024438"/>
          <p14:tracePt t="138766" x="989013" y="5024438"/>
          <p14:tracePt t="138770" x="996950" y="5024438"/>
          <p14:tracePt t="138772" x="1004888" y="5016500"/>
          <p14:tracePt t="138776" x="1012825" y="5016500"/>
          <p14:tracePt t="138780" x="1020763" y="5016500"/>
          <p14:tracePt t="138782" x="1028700" y="5016500"/>
          <p14:tracePt t="138786" x="1036638" y="5016500"/>
          <p14:tracePt t="138790" x="1044575" y="5016500"/>
          <p14:tracePt t="138794" x="1052513" y="5016500"/>
          <p14:tracePt t="138798" x="1060450" y="5016500"/>
          <p14:tracePt t="138802" x="1068388" y="5016500"/>
          <p14:tracePt t="138806" x="1076325" y="5016500"/>
          <p14:tracePt t="138813" x="1084263" y="5024438"/>
          <p14:tracePt t="138820" x="1092200" y="5024438"/>
          <p14:tracePt t="138825" x="1100138" y="5024438"/>
          <p14:tracePt t="138830" x="1108075" y="5024438"/>
          <p14:tracePt t="138838" x="1116013" y="5024438"/>
          <p14:tracePt t="138847" x="1123950" y="5024438"/>
          <p14:tracePt t="138864" x="1131888" y="5024438"/>
          <p14:tracePt t="138881" x="1139825" y="5024438"/>
          <p14:tracePt t="138893" x="1147763" y="5024438"/>
          <p14:tracePt t="138904" x="1147763" y="5016500"/>
          <p14:tracePt t="138906" x="1155700" y="5016500"/>
          <p14:tracePt t="138919" x="1163638" y="5016500"/>
          <p14:tracePt t="138932" x="1171575" y="5016500"/>
          <p14:tracePt t="138939" x="1179513" y="5016500"/>
          <p14:tracePt t="138945" x="1179513" y="5008563"/>
          <p14:tracePt t="138949" x="1187450" y="5008563"/>
          <p14:tracePt t="138970" x="1195388" y="5008563"/>
          <p14:tracePt t="138979" x="1203325" y="5008563"/>
          <p14:tracePt t="139104" x="1211263" y="5008563"/>
          <p14:tracePt t="139110" x="1220788" y="5008563"/>
          <p14:tracePt t="139114" x="1228725" y="5008563"/>
          <p14:tracePt t="139120" x="1236663" y="5008563"/>
          <p14:tracePt t="139124" x="1244600" y="5008563"/>
          <p14:tracePt t="139128" x="1252538" y="5008563"/>
          <p14:tracePt t="139132" x="1260475" y="5008563"/>
          <p14:tracePt t="139218" x="1268413" y="5008563"/>
          <p14:tracePt t="139228" x="1276350" y="5008563"/>
          <p14:tracePt t="139237" x="1284288" y="5008563"/>
          <p14:tracePt t="139307" x="1292225" y="5008563"/>
          <p14:tracePt t="139311" x="1292225" y="5016500"/>
          <p14:tracePt t="139314" x="1300163" y="5016500"/>
          <p14:tracePt t="139321" x="1308100" y="5016500"/>
          <p14:tracePt t="139948" x="1308100" y="5008563"/>
          <p14:tracePt t="139951" x="1316038" y="5008563"/>
          <p14:tracePt t="139972" x="1323975" y="4967288"/>
          <p14:tracePt t="139976" x="1323975" y="4959350"/>
          <p14:tracePt t="139978" x="1331913" y="4959350"/>
          <p14:tracePt t="139980" x="1331913" y="4951413"/>
          <p14:tracePt t="139987" x="1331913" y="4943475"/>
          <p14:tracePt t="139988" x="1339850" y="4935538"/>
          <p14:tracePt t="139992" x="1339850" y="4927600"/>
          <p14:tracePt t="139996" x="1339850" y="4919663"/>
          <p14:tracePt t="139998" x="1347788" y="4919663"/>
          <p14:tracePt t="140000" x="1347788" y="4911725"/>
          <p14:tracePt t="140006" x="1347788" y="4903788"/>
          <p14:tracePt t="140010" x="1355725" y="4895850"/>
          <p14:tracePt t="140014" x="1355725" y="4887913"/>
          <p14:tracePt t="140019" x="1355725" y="4879975"/>
          <p14:tracePt t="140024" x="1363663" y="4872038"/>
          <p14:tracePt t="140028" x="1363663" y="4864100"/>
          <p14:tracePt t="140036" x="1363663" y="4856163"/>
          <p14:tracePt t="140044" x="1363663" y="4848225"/>
          <p14:tracePt t="140177" x="1363663" y="4856163"/>
          <p14:tracePt t="140187" x="1363663" y="4864100"/>
          <p14:tracePt t="140193" x="1363663" y="4872038"/>
          <p14:tracePt t="140199" x="1363663" y="4879975"/>
          <p14:tracePt t="140203" x="1363663" y="4887913"/>
          <p14:tracePt t="140208" x="1363663" y="4895850"/>
          <p14:tracePt t="140212" x="1363663" y="4903788"/>
          <p14:tracePt t="140216" x="1363663" y="4911725"/>
          <p14:tracePt t="140221" x="1363663" y="4919663"/>
          <p14:tracePt t="140227" x="1363663" y="4927600"/>
          <p14:tracePt t="140233" x="1363663" y="4935538"/>
          <p14:tracePt t="140242" x="1363663" y="4943475"/>
          <p14:tracePt t="140250" x="1363663" y="4951413"/>
          <p14:tracePt t="140258" x="1363663" y="4959350"/>
          <p14:tracePt t="140271" x="1371600" y="4967288"/>
          <p14:tracePt t="140276" x="1371600" y="4976813"/>
          <p14:tracePt t="140286" x="1371600" y="4984750"/>
          <p14:tracePt t="140296" x="1371600" y="4992688"/>
          <p14:tracePt t="140310" x="1371600" y="5000625"/>
          <p14:tracePt t="140327" x="1371600" y="5008563"/>
          <p14:tracePt t="140329" x="1379538" y="5008563"/>
          <p14:tracePt t="140345" x="1379538" y="5016500"/>
          <p14:tracePt t="140362" x="1387475" y="5016500"/>
          <p14:tracePt t="140364" x="1387475" y="5024438"/>
          <p14:tracePt t="140377" x="1395413" y="5024438"/>
          <p14:tracePt t="140379" x="1395413" y="5032375"/>
          <p14:tracePt t="140388" x="1403350" y="5040313"/>
          <p14:tracePt t="140392" x="1411288" y="5040313"/>
          <p14:tracePt t="140396" x="1419225" y="5048250"/>
          <p14:tracePt t="140400" x="1427163" y="5048250"/>
          <p14:tracePt t="140404" x="1435100" y="5048250"/>
          <p14:tracePt t="140405" x="1435100" y="5056188"/>
          <p14:tracePt t="140407" x="1443038" y="5056188"/>
          <p14:tracePt t="140410" x="1450975" y="5056188"/>
          <p14:tracePt t="140413" x="1458913" y="5056188"/>
          <p14:tracePt t="140415" x="1458913" y="5064125"/>
          <p14:tracePt t="140419" x="1466850" y="5064125"/>
          <p14:tracePt t="140422" x="1482725" y="5064125"/>
          <p14:tracePt t="140426" x="1490663" y="5064125"/>
          <p14:tracePt t="140428" x="1490663" y="5072063"/>
          <p14:tracePt t="140430" x="1498600" y="5072063"/>
          <p14:tracePt t="140433" x="1506538" y="5072063"/>
          <p14:tracePt t="140437" x="1514475" y="5072063"/>
          <p14:tracePt t="140441" x="1522413" y="5072063"/>
          <p14:tracePt t="140445" x="1530350" y="5080000"/>
          <p14:tracePt t="140448" x="1538288" y="5080000"/>
          <p14:tracePt t="140452" x="1546225" y="5080000"/>
          <p14:tracePt t="140456" x="1554163" y="5080000"/>
          <p14:tracePt t="140460" x="1562100" y="5080000"/>
          <p14:tracePt t="140465" x="1571625" y="5080000"/>
          <p14:tracePt t="140471" x="1579563" y="5080000"/>
          <p14:tracePt t="140473" x="1587500" y="5080000"/>
          <p14:tracePt t="140478" x="1595438" y="5080000"/>
          <p14:tracePt t="140480" x="1603375" y="5080000"/>
          <p14:tracePt t="140485" x="1611313" y="5080000"/>
          <p14:tracePt t="140488" x="1619250" y="5072063"/>
          <p14:tracePt t="140490" x="1627188" y="5072063"/>
          <p14:tracePt t="140494" x="1635125" y="5072063"/>
          <p14:tracePt t="140498" x="1643063" y="5072063"/>
          <p14:tracePt t="140500" x="1651000" y="5072063"/>
          <p14:tracePt t="140504" x="1658938" y="5072063"/>
          <p14:tracePt t="140508" x="1666875" y="5072063"/>
          <p14:tracePt t="140512" x="1674813" y="5072063"/>
          <p14:tracePt t="140516" x="1682750" y="5072063"/>
          <p14:tracePt t="140520" x="1690688" y="5072063"/>
          <p14:tracePt t="140523" x="1698625" y="5072063"/>
          <p14:tracePt t="140527" x="1706563" y="5072063"/>
          <p14:tracePt t="140531" x="1714500" y="5072063"/>
          <p14:tracePt t="140535" x="1722438" y="5072063"/>
          <p14:tracePt t="140538" x="1730375" y="5072063"/>
          <p14:tracePt t="140542" x="1738313" y="5072063"/>
          <p14:tracePt t="140546" x="1746250" y="5072063"/>
          <p14:tracePt t="140548" x="1754188" y="5072063"/>
          <p14:tracePt t="140552" x="1762125" y="5072063"/>
          <p14:tracePt t="140554" x="1770063" y="5072063"/>
          <p14:tracePt t="140556" x="1778000" y="5072063"/>
          <p14:tracePt t="140560" x="1785938" y="5072063"/>
          <p14:tracePt t="140562" x="1793875" y="5072063"/>
          <p14:tracePt t="140564" x="1801813" y="5072063"/>
          <p14:tracePt t="140567" x="1809750" y="5072063"/>
          <p14:tracePt t="140569" x="1817688" y="5072063"/>
          <p14:tracePt t="140571" x="1825625" y="5072063"/>
          <p14:tracePt t="140575" x="1833563" y="5072063"/>
          <p14:tracePt t="140577" x="1841500" y="5072063"/>
          <p14:tracePt t="140580" x="1849438" y="5072063"/>
          <p14:tracePt t="140583" x="1857375" y="5072063"/>
          <p14:tracePt t="140586" x="1865313" y="5072063"/>
          <p14:tracePt t="140587" x="1873250" y="5072063"/>
          <p14:tracePt t="140591" x="1881188" y="5072063"/>
          <p14:tracePt t="140593" x="1889125" y="5072063"/>
          <p14:tracePt t="140595" x="1897063" y="5072063"/>
          <p14:tracePt t="140598" x="1905000" y="5072063"/>
          <p14:tracePt t="140600" x="1912938" y="5072063"/>
          <p14:tracePt t="140604" x="1922463" y="5072063"/>
          <p14:tracePt t="140606" x="1930400" y="5072063"/>
          <p14:tracePt t="140610" x="1938338" y="5072063"/>
          <p14:tracePt t="140612" x="1946275" y="5072063"/>
          <p14:tracePt t="140614" x="1954213" y="5072063"/>
          <p14:tracePt t="140618" x="1962150" y="5072063"/>
          <p14:tracePt t="140620" x="1970088" y="5072063"/>
          <p14:tracePt t="140622" x="1978025" y="5072063"/>
          <p14:tracePt t="140626" x="1985963" y="5072063"/>
          <p14:tracePt t="140628" x="1993900" y="5072063"/>
          <p14:tracePt t="140630" x="2001838" y="5072063"/>
          <p14:tracePt t="140632" x="2009775" y="5072063"/>
          <p14:tracePt t="140636" x="2017713" y="5072063"/>
          <p14:tracePt t="140638" x="2025650" y="5072063"/>
          <p14:tracePt t="140640" x="2033588" y="5072063"/>
          <p14:tracePt t="140642" x="2041525" y="5072063"/>
          <p14:tracePt t="140644" x="2049463" y="5072063"/>
          <p14:tracePt t="140646" x="2057400" y="5072063"/>
          <p14:tracePt t="140648" x="2065338" y="5072063"/>
          <p14:tracePt t="140650" x="2073275" y="5072063"/>
          <p14:tracePt t="140652" x="2081213" y="5072063"/>
          <p14:tracePt t="140654" x="2089150" y="5072063"/>
          <p14:tracePt t="140656" x="2097088" y="5072063"/>
          <p14:tracePt t="140658" x="2105025" y="5072063"/>
          <p14:tracePt t="140660" x="2112963" y="5072063"/>
          <p14:tracePt t="140662" x="2120900" y="5072063"/>
          <p14:tracePt t="140664" x="2128838" y="5072063"/>
          <p14:tracePt t="140666" x="2136775" y="5072063"/>
          <p14:tracePt t="140668" x="2144713" y="5072063"/>
          <p14:tracePt t="140670" x="2152650" y="5064125"/>
          <p14:tracePt t="140673" x="2168525" y="5072063"/>
          <p14:tracePt t="140677" x="2184400" y="5072063"/>
          <p14:tracePt t="140679" x="2192338" y="5072063"/>
          <p14:tracePt t="140681" x="2200275" y="5072063"/>
          <p14:tracePt t="140683" x="2216150" y="5072063"/>
          <p14:tracePt t="140685" x="2224088" y="5072063"/>
          <p14:tracePt t="140688" x="2239963" y="5072063"/>
          <p14:tracePt t="140690" x="2247900" y="5072063"/>
          <p14:tracePt t="140692" x="2255838" y="5080000"/>
          <p14:tracePt t="140694" x="2273300" y="5080000"/>
          <p14:tracePt t="140696" x="2281238" y="5080000"/>
          <p14:tracePt t="140698" x="2289175" y="5080000"/>
          <p14:tracePt t="140700" x="2305050" y="5080000"/>
          <p14:tracePt t="140704" x="2320925" y="5080000"/>
          <p14:tracePt t="140707" x="2336800" y="5080000"/>
          <p14:tracePt t="140709" x="2352675" y="5080000"/>
          <p14:tracePt t="140711" x="2360613" y="5080000"/>
          <p14:tracePt t="140713" x="2368550" y="5080000"/>
          <p14:tracePt t="140715" x="2384425" y="5080000"/>
          <p14:tracePt t="140718" x="2400300" y="5080000"/>
          <p14:tracePt t="140722" x="2424113" y="5072063"/>
          <p14:tracePt t="140724" x="2432050" y="5072063"/>
          <p14:tracePt t="140726" x="2439988" y="5072063"/>
          <p14:tracePt t="140728" x="2455863" y="5072063"/>
          <p14:tracePt t="140730" x="2463800" y="5072063"/>
          <p14:tracePt t="140733" x="2479675" y="5072063"/>
          <p14:tracePt t="140735" x="2495550" y="5072063"/>
          <p14:tracePt t="140739" x="2511425" y="5072063"/>
          <p14:tracePt t="140741" x="2527300" y="5072063"/>
          <p14:tracePt t="140743" x="2535238" y="5072063"/>
          <p14:tracePt t="140745" x="2551113" y="5072063"/>
          <p14:tracePt t="140748" x="2566988" y="5072063"/>
          <p14:tracePt t="140750" x="2582863" y="5072063"/>
          <p14:tracePt t="140753" x="2590800" y="5064125"/>
          <p14:tracePt t="140754" x="2606675" y="5064125"/>
          <p14:tracePt t="140756" x="2624138" y="5064125"/>
          <p14:tracePt t="140758" x="2640013" y="5064125"/>
          <p14:tracePt t="140760" x="2647950" y="5064125"/>
          <p14:tracePt t="140763" x="2671763" y="5064125"/>
          <p14:tracePt t="140765" x="2687638" y="5064125"/>
          <p14:tracePt t="140767" x="2703513" y="5064125"/>
          <p14:tracePt t="140769" x="2719388" y="5064125"/>
          <p14:tracePt t="140771" x="2735263" y="5064125"/>
          <p14:tracePt t="140773" x="2751138" y="5064125"/>
          <p14:tracePt t="140775" x="2759075" y="5064125"/>
          <p14:tracePt t="140778" x="2782888" y="5064125"/>
          <p14:tracePt t="140780" x="2798763" y="5072063"/>
          <p14:tracePt t="140782" x="2814638" y="5072063"/>
          <p14:tracePt t="140786" x="2838450" y="5072063"/>
          <p14:tracePt t="140788" x="2854325" y="5072063"/>
          <p14:tracePt t="140790" x="2870200" y="5072063"/>
          <p14:tracePt t="140793" x="2886075" y="5080000"/>
          <p14:tracePt t="140795" x="2894013" y="5080000"/>
          <p14:tracePt t="140797" x="2909888" y="5080000"/>
          <p14:tracePt t="140799" x="2917825" y="5080000"/>
          <p14:tracePt t="140801" x="2933700" y="5080000"/>
          <p14:tracePt t="140804" x="2941638" y="5080000"/>
          <p14:tracePt t="140805" x="2957513" y="5087938"/>
          <p14:tracePt t="140807" x="2967038" y="5087938"/>
          <p14:tracePt t="140809" x="2974975" y="5087938"/>
          <p14:tracePt t="140811" x="2990850" y="5087938"/>
          <p14:tracePt t="140813" x="2998788" y="5087938"/>
          <p14:tracePt t="140815" x="3014663" y="5087938"/>
          <p14:tracePt t="140817" x="3022600" y="5087938"/>
          <p14:tracePt t="140820" x="3030538" y="5095875"/>
          <p14:tracePt t="140821" x="3046413" y="5095875"/>
          <p14:tracePt t="140823" x="3054350" y="5095875"/>
          <p14:tracePt t="140825" x="3062288" y="5095875"/>
          <p14:tracePt t="140827" x="3070225" y="5095875"/>
          <p14:tracePt t="140829" x="3078163" y="5095875"/>
          <p14:tracePt t="140831" x="3094038" y="5095875"/>
          <p14:tracePt t="140833" x="3101975" y="5095875"/>
          <p14:tracePt t="140835" x="3109913" y="5095875"/>
          <p14:tracePt t="140838" x="3125788" y="5095875"/>
          <p14:tracePt t="140840" x="3133725" y="5095875"/>
          <p14:tracePt t="140842" x="3141663" y="5095875"/>
          <p14:tracePt t="140846" x="3149600" y="5095875"/>
          <p14:tracePt t="140848" x="3157538" y="5095875"/>
          <p14:tracePt t="140850" x="3173413" y="5095875"/>
          <p14:tracePt t="140853" x="3181350" y="5087938"/>
          <p14:tracePt t="140855" x="3197225" y="5087938"/>
          <p14:tracePt t="140857" x="3205163" y="5087938"/>
          <p14:tracePt t="140859" x="3213100" y="5087938"/>
          <p14:tracePt t="140861" x="3221038" y="5087938"/>
          <p14:tracePt t="140863" x="3236913" y="5087938"/>
          <p14:tracePt t="140865" x="3244850" y="5087938"/>
          <p14:tracePt t="140868" x="3260725" y="5087938"/>
          <p14:tracePt t="140870" x="3268663" y="5080000"/>
          <p14:tracePt t="140872" x="3284538" y="5080000"/>
          <p14:tracePt t="140874" x="3292475" y="5080000"/>
          <p14:tracePt t="140876" x="3308350" y="5080000"/>
          <p14:tracePt t="140878" x="3317875" y="5080000"/>
          <p14:tracePt t="140880" x="3333750" y="5080000"/>
          <p14:tracePt t="140882" x="3349625" y="5080000"/>
          <p14:tracePt t="140885" x="3357563" y="5080000"/>
          <p14:tracePt t="140886" x="3373438" y="5080000"/>
          <p14:tracePt t="140888" x="3381375" y="5080000"/>
          <p14:tracePt t="140890" x="3397250" y="5080000"/>
          <p14:tracePt t="140892" x="3405188" y="5080000"/>
          <p14:tracePt t="140894" x="3421063" y="5080000"/>
          <p14:tracePt t="140896" x="3436938" y="5080000"/>
          <p14:tracePt t="140898" x="3452813" y="5080000"/>
          <p14:tracePt t="140900" x="3468688" y="5080000"/>
          <p14:tracePt t="140902" x="3476625" y="5080000"/>
          <p14:tracePt t="140904" x="3492500" y="5080000"/>
          <p14:tracePt t="140906" x="3508375" y="5080000"/>
          <p14:tracePt t="140908" x="3524250" y="5080000"/>
          <p14:tracePt t="140910" x="3540125" y="5087938"/>
          <p14:tracePt t="140912" x="3556000" y="5087938"/>
          <p14:tracePt t="140914" x="3563938" y="5087938"/>
          <p14:tracePt t="140916" x="3579813" y="5087938"/>
          <p14:tracePt t="140918" x="3587750" y="5087938"/>
          <p14:tracePt t="140920" x="3603625" y="5087938"/>
          <p14:tracePt t="140922" x="3611563" y="5095875"/>
          <p14:tracePt t="140924" x="3627438" y="5095875"/>
          <p14:tracePt t="140926" x="3643313" y="5095875"/>
          <p14:tracePt t="140928" x="3651250" y="5095875"/>
          <p14:tracePt t="140930" x="3668713" y="5103813"/>
          <p14:tracePt t="140932" x="3676650" y="5103813"/>
          <p14:tracePt t="140935" x="3684588" y="5103813"/>
          <p14:tracePt t="140938" x="3708400" y="5103813"/>
          <p14:tracePt t="140940" x="3716338" y="5103813"/>
          <p14:tracePt t="140942" x="3724275" y="5103813"/>
          <p14:tracePt t="140944" x="3732213" y="5111750"/>
          <p14:tracePt t="140946" x="3740150" y="5111750"/>
          <p14:tracePt t="140948" x="3748088" y="5111750"/>
          <p14:tracePt t="140950" x="3756025" y="5111750"/>
          <p14:tracePt t="140952" x="3763963" y="5111750"/>
          <p14:tracePt t="140954" x="3771900" y="5111750"/>
          <p14:tracePt t="140958" x="3779838" y="5111750"/>
          <p14:tracePt t="140960" x="3787775" y="5111750"/>
          <p14:tracePt t="140962" x="3795713" y="5111750"/>
          <p14:tracePt t="140964" x="3803650" y="5111750"/>
          <p14:tracePt t="140968" x="3811588" y="5111750"/>
          <p14:tracePt t="140973" x="3827463" y="5111750"/>
          <p14:tracePt t="140975" x="3835400" y="5111750"/>
          <p14:tracePt t="140977" x="3843338" y="5111750"/>
          <p14:tracePt t="140981" x="3851275" y="5111750"/>
          <p14:tracePt t="140983" x="3859213" y="5111750"/>
          <p14:tracePt t="140985" x="3867150" y="5111750"/>
          <p14:tracePt t="140988" x="3875088" y="5103813"/>
          <p14:tracePt t="140990" x="3883025" y="5103813"/>
          <p14:tracePt t="140992" x="3890963" y="5103813"/>
          <p14:tracePt t="140994" x="3898900" y="5103813"/>
          <p14:tracePt t="140998" x="3906838" y="5103813"/>
          <p14:tracePt t="141000" x="3914775" y="5103813"/>
          <p14:tracePt t="141003" x="3922713" y="5103813"/>
          <p14:tracePt t="141005" x="3930650" y="5103813"/>
          <p14:tracePt t="141007" x="3938588" y="5103813"/>
          <p14:tracePt t="141009" x="3946525" y="5103813"/>
          <p14:tracePt t="141013" x="3954463" y="5103813"/>
          <p14:tracePt t="141015" x="3962400" y="5103813"/>
          <p14:tracePt t="141018" x="3978275" y="5103813"/>
          <p14:tracePt t="141020" x="3986213" y="5111750"/>
          <p14:tracePt t="141022" x="3994150" y="5111750"/>
          <p14:tracePt t="141024" x="4002088" y="5111750"/>
          <p14:tracePt t="141026" x="4011613" y="5111750"/>
          <p14:tracePt t="141028" x="4019550" y="5111750"/>
          <p14:tracePt t="141030" x="4027488" y="5111750"/>
          <p14:tracePt t="141032" x="4035425" y="5111750"/>
          <p14:tracePt t="141036" x="4051300" y="5111750"/>
          <p14:tracePt t="141038" x="4059238" y="5111750"/>
          <p14:tracePt t="141040" x="4067175" y="5111750"/>
          <p14:tracePt t="141042" x="4075113" y="5119688"/>
          <p14:tracePt t="141044" x="4090988" y="5119688"/>
          <p14:tracePt t="141046" x="4098925" y="5119688"/>
          <p14:tracePt t="141048" x="4106863" y="5119688"/>
          <p14:tracePt t="141050" x="4114800" y="5119688"/>
          <p14:tracePt t="141052" x="4122738" y="5119688"/>
          <p14:tracePt t="141054" x="4138613" y="5119688"/>
          <p14:tracePt t="141056" x="4146550" y="5119688"/>
          <p14:tracePt t="141072" x="4233863" y="5119688"/>
          <p14:tracePt t="141074" x="4241800" y="5119688"/>
          <p14:tracePt t="141076" x="4249738" y="5119688"/>
          <p14:tracePt t="141078" x="4265613" y="5119688"/>
          <p14:tracePt t="141080" x="4273550" y="5119688"/>
          <p14:tracePt t="141082" x="4281488" y="5119688"/>
          <p14:tracePt t="141086" x="4289425" y="5119688"/>
          <p14:tracePt t="141088" x="4313238" y="5127625"/>
          <p14:tracePt t="141090" x="4321175" y="5127625"/>
          <p14:tracePt t="141092" x="4337050" y="5127625"/>
          <p14:tracePt t="141094" x="4344988" y="5127625"/>
          <p14:tracePt t="141096" x="4352925" y="5127625"/>
          <p14:tracePt t="141098" x="4362450" y="5127625"/>
          <p14:tracePt t="141100" x="4378325" y="5119688"/>
          <p14:tracePt t="141102" x="4386263" y="5119688"/>
          <p14:tracePt t="141104" x="4394200" y="5119688"/>
          <p14:tracePt t="141106" x="4402138" y="5119688"/>
          <p14:tracePt t="141108" x="4410075" y="5119688"/>
          <p14:tracePt t="141110" x="4425950" y="5119688"/>
          <p14:tracePt t="141112" x="4433888" y="5119688"/>
          <p14:tracePt t="141114" x="4441825" y="5119688"/>
          <p14:tracePt t="141116" x="4449763" y="5119688"/>
          <p14:tracePt t="141118" x="4457700" y="5119688"/>
          <p14:tracePt t="141120" x="4465638" y="5119688"/>
          <p14:tracePt t="141122" x="4473575" y="5119688"/>
          <p14:tracePt t="141124" x="4481513" y="5119688"/>
          <p14:tracePt t="141126" x="4489450" y="5119688"/>
          <p14:tracePt t="141128" x="4497388" y="5119688"/>
          <p14:tracePt t="141130" x="4505325" y="5119688"/>
          <p14:tracePt t="141132" x="4513263" y="5119688"/>
          <p14:tracePt t="141136" x="4521200" y="5119688"/>
          <p14:tracePt t="141138" x="4529138" y="5119688"/>
          <p14:tracePt t="141142" x="4537075" y="5119688"/>
          <p14:tracePt t="141146" x="4545013" y="5119688"/>
          <p14:tracePt t="141148" x="4552950" y="5119688"/>
          <p14:tracePt t="141153" x="4560888" y="5119688"/>
          <p14:tracePt t="141159" x="4568825" y="5119688"/>
          <p14:tracePt t="141168" x="4576763" y="5119688"/>
          <p14:tracePt t="141178" x="4584700" y="5119688"/>
          <p14:tracePt t="141195" x="4592638" y="5119688"/>
          <p14:tracePt t="141207" x="4600575" y="5119688"/>
          <p14:tracePt t="141213" x="4608513" y="5119688"/>
          <p14:tracePt t="141220" x="4616450" y="5119688"/>
          <p14:tracePt t="141223" x="4624388" y="5119688"/>
          <p14:tracePt t="141228" x="4632325" y="5119688"/>
          <p14:tracePt t="141230" x="4640263" y="5119688"/>
          <p14:tracePt t="141232" x="4648200" y="5119688"/>
          <p14:tracePt t="141238" x="4664075" y="5119688"/>
          <p14:tracePt t="141243" x="4679950" y="5119688"/>
          <p14:tracePt t="141247" x="4687888" y="5119688"/>
          <p14:tracePt t="141249" x="4695825" y="5119688"/>
          <p14:tracePt t="141254" x="4713288" y="5119688"/>
          <p14:tracePt t="141255" x="4721225" y="5119688"/>
          <p14:tracePt t="141258" x="4729163" y="5119688"/>
          <p14:tracePt t="141260" x="4737100" y="5119688"/>
          <p14:tracePt t="141262" x="4745038" y="5111750"/>
          <p14:tracePt t="141264" x="4752975" y="5111750"/>
          <p14:tracePt t="141266" x="4760913" y="5111750"/>
          <p14:tracePt t="141269" x="4768850" y="5111750"/>
          <p14:tracePt t="141271" x="4776788" y="5111750"/>
          <p14:tracePt t="141273" x="4784725" y="5111750"/>
          <p14:tracePt t="141275" x="4792663" y="5111750"/>
          <p14:tracePt t="141277" x="4800600" y="5111750"/>
          <p14:tracePt t="141279" x="4808538" y="5111750"/>
          <p14:tracePt t="141281" x="4816475" y="5111750"/>
          <p14:tracePt t="141283" x="4824413" y="5111750"/>
          <p14:tracePt t="141285" x="4832350" y="5111750"/>
          <p14:tracePt t="141288" x="4848225" y="5103813"/>
          <p14:tracePt t="141292" x="4856163" y="5103813"/>
          <p14:tracePt t="141294" x="4864100" y="5103813"/>
          <p14:tracePt t="141296" x="4872038" y="5103813"/>
          <p14:tracePt t="141298" x="4879975" y="5103813"/>
          <p14:tracePt t="141300" x="4887913" y="5103813"/>
          <p14:tracePt t="141303" x="4895850" y="5103813"/>
          <p14:tracePt t="141307" x="4903788" y="5095875"/>
          <p14:tracePt t="141309" x="4911725" y="5095875"/>
          <p14:tracePt t="141313" x="4919663" y="5095875"/>
          <p14:tracePt t="141318" x="4927600" y="5095875"/>
          <p14:tracePt t="141324" x="4935538" y="5095875"/>
          <p14:tracePt t="141483" x="4943475" y="5087938"/>
          <p14:tracePt t="141489" x="4943475" y="5080000"/>
          <p14:tracePt t="141498" x="4943475" y="5072063"/>
          <p14:tracePt t="141502" x="4951413" y="5072063"/>
          <p14:tracePt t="141506" x="4951413" y="5064125"/>
          <p14:tracePt t="141514" x="4951413" y="5056188"/>
          <p14:tracePt t="141520" x="4959350" y="5048250"/>
          <p14:tracePt t="141524" x="4959350" y="5040313"/>
          <p14:tracePt t="141530" x="4959350" y="5032375"/>
          <p14:tracePt t="141532" x="4967288" y="5032375"/>
          <p14:tracePt t="141536" x="4967288" y="5024438"/>
          <p14:tracePt t="141542" x="4975225" y="5016500"/>
          <p14:tracePt t="141548" x="4975225" y="5008563"/>
          <p14:tracePt t="141555" x="4975225" y="5000625"/>
          <p14:tracePt t="141558" x="4983163" y="5000625"/>
          <p14:tracePt t="141564" x="4983163" y="4992688"/>
          <p14:tracePt t="141810" x="4983163" y="5000625"/>
          <p14:tracePt t="141817" x="4983163" y="5008563"/>
          <p14:tracePt t="141830" x="4983163" y="5016500"/>
          <p14:tracePt t="141845" x="4983163" y="5024438"/>
          <p14:tracePt t="141853" x="4983163" y="5032375"/>
          <p14:tracePt t="141862" x="4983163" y="5040313"/>
          <p14:tracePt t="141870" x="4983163" y="5048250"/>
          <p14:tracePt t="141880" x="4991100" y="5048250"/>
          <p14:tracePt t="141885" x="4991100" y="5056188"/>
          <p14:tracePt t="142200" x="4991100" y="5064125"/>
          <p14:tracePt t="142205" x="4999038" y="5064125"/>
          <p14:tracePt t="142228" x="5006975" y="5064125"/>
          <p14:tracePt t="142233" x="5006975" y="5072063"/>
          <p14:tracePt t="142243" x="5014913" y="5072063"/>
          <p14:tracePt t="142268" x="5022850" y="5072063"/>
          <p14:tracePt t="142293" x="5022850" y="5080000"/>
          <p14:tracePt t="142295" x="5030788" y="5080000"/>
          <p14:tracePt t="142321" x="5030788" y="5087938"/>
          <p14:tracePt t="142323" x="5038725" y="5087938"/>
          <p14:tracePt t="142331" x="5038725" y="5095875"/>
          <p14:tracePt t="142342" x="5038725" y="5103813"/>
          <p14:tracePt t="142348" x="5038725" y="5111750"/>
          <p14:tracePt t="142355" x="5038725" y="5119688"/>
          <p14:tracePt t="142357" x="5030788" y="5119688"/>
          <p14:tracePt t="142359" x="5030788" y="5127625"/>
          <p14:tracePt t="142363" x="5030788" y="5135563"/>
          <p14:tracePt t="142369" x="5022850" y="5143500"/>
          <p14:tracePt t="142372" x="5014913" y="5151438"/>
          <p14:tracePt t="142374" x="5014913" y="5159375"/>
          <p14:tracePt t="142378" x="5006975" y="5167313"/>
          <p14:tracePt t="142380" x="5006975" y="5175250"/>
          <p14:tracePt t="142383" x="4999038" y="5183188"/>
          <p14:tracePt t="142388" x="4991100" y="5191125"/>
          <p14:tracePt t="142389" x="4983163" y="5199063"/>
          <p14:tracePt t="142391" x="4983163" y="5207000"/>
          <p14:tracePt t="142393" x="4975225" y="5214938"/>
          <p14:tracePt t="142395" x="4967288" y="5214938"/>
          <p14:tracePt t="142398" x="4959350" y="5230813"/>
          <p14:tracePt t="142400" x="4951413" y="5230813"/>
          <p14:tracePt t="142402" x="4943475" y="5238750"/>
          <p14:tracePt t="142404" x="4935538" y="5246688"/>
          <p14:tracePt t="142406" x="4927600" y="5254625"/>
          <p14:tracePt t="142409" x="4919663" y="5262563"/>
          <p14:tracePt t="142410" x="4903788" y="5270500"/>
          <p14:tracePt t="142413" x="4887913" y="5278438"/>
          <p14:tracePt t="142415" x="4879975" y="5286375"/>
          <p14:tracePt t="142417" x="4872038" y="5294313"/>
          <p14:tracePt t="142420" x="4856163" y="5302250"/>
          <p14:tracePt t="142421" x="4840288" y="5310188"/>
          <p14:tracePt t="142426" x="4816475" y="5319713"/>
          <p14:tracePt t="142428" x="4792663" y="5327650"/>
          <p14:tracePt t="142430" x="4784725" y="5335588"/>
          <p14:tracePt t="142432" x="4768850" y="5335588"/>
          <p14:tracePt t="142435" x="4737100" y="5343525"/>
          <p14:tracePt t="142438" x="4729163" y="5351463"/>
          <p14:tracePt t="142444" x="4687888" y="5351463"/>
          <p14:tracePt t="142446" x="4672013" y="5351463"/>
          <p14:tracePt t="142447" x="4656138" y="5351463"/>
          <p14:tracePt t="142449" x="4640263" y="5351463"/>
          <p14:tracePt t="142453" x="4600575" y="5351463"/>
          <p14:tracePt t="142458" x="4545013" y="5351463"/>
          <p14:tracePt t="142460" x="4521200" y="5351463"/>
          <p14:tracePt t="142462" x="4497388" y="5343525"/>
          <p14:tracePt t="142464" x="4473575" y="5343525"/>
          <p14:tracePt t="142466" x="4449763" y="5343525"/>
          <p14:tracePt t="142469" x="4425950" y="5335588"/>
          <p14:tracePt t="142472" x="4394200" y="5335588"/>
          <p14:tracePt t="142473" x="4352925" y="5335588"/>
          <p14:tracePt t="142475" x="4329113" y="5327650"/>
          <p14:tracePt t="142477" x="4305300" y="5327650"/>
          <p14:tracePt t="142479" x="4273550" y="5319713"/>
          <p14:tracePt t="142481" x="4249738" y="5319713"/>
          <p14:tracePt t="142483" x="4225925" y="5310188"/>
          <p14:tracePt t="142485" x="4194175" y="5310188"/>
          <p14:tracePt t="142489" x="4154488" y="5302250"/>
          <p14:tracePt t="142490" x="4122738" y="5302250"/>
          <p14:tracePt t="142492" x="4098925" y="5302250"/>
          <p14:tracePt t="142494" x="4075113" y="5302250"/>
          <p14:tracePt t="142496" x="4043363" y="5294313"/>
          <p14:tracePt t="142498" x="4019550" y="5294313"/>
          <p14:tracePt t="142500" x="3994150" y="5286375"/>
          <p14:tracePt t="142503" x="3954463" y="5286375"/>
          <p14:tracePt t="142505" x="3922713" y="5278438"/>
          <p14:tracePt t="142507" x="3898900" y="5278438"/>
          <p14:tracePt t="142509" x="3875088" y="5278438"/>
          <p14:tracePt t="142511" x="3851275" y="5278438"/>
          <p14:tracePt t="142513" x="3819525" y="5270500"/>
          <p14:tracePt t="142515" x="3795713" y="5270500"/>
          <p14:tracePt t="142518" x="3756025" y="5262563"/>
          <p14:tracePt t="142521" x="3732213" y="5262563"/>
          <p14:tracePt t="142522" x="3708400" y="5262563"/>
          <p14:tracePt t="142524" x="3684588" y="5254625"/>
          <p14:tracePt t="142526" x="3660775" y="5254625"/>
          <p14:tracePt t="142528" x="3635375" y="5254625"/>
          <p14:tracePt t="142530" x="3619500" y="5254625"/>
          <p14:tracePt t="142533" x="3579813" y="5254625"/>
          <p14:tracePt t="142537" x="3540125" y="5254625"/>
          <p14:tracePt t="142539" x="3524250" y="5246688"/>
          <p14:tracePt t="142541" x="3500438" y="5246688"/>
          <p14:tracePt t="142543" x="3484563" y="5246688"/>
          <p14:tracePt t="142545" x="3460750" y="5246688"/>
          <p14:tracePt t="142548" x="3436938" y="5238750"/>
          <p14:tracePt t="142550" x="3421063" y="5238750"/>
          <p14:tracePt t="142552" x="3405188" y="5238750"/>
          <p14:tracePt t="142555" x="3381375" y="5230813"/>
          <p14:tracePt t="142556" x="3365500" y="5230813"/>
          <p14:tracePt t="142558" x="3357563" y="5230813"/>
          <p14:tracePt t="142560" x="3341688" y="5230813"/>
          <p14:tracePt t="142563" x="3317875" y="5222875"/>
          <p14:tracePt t="142565" x="3300413" y="5222875"/>
          <p14:tracePt t="142567" x="3292475" y="5222875"/>
          <p14:tracePt t="142569" x="3276600" y="5222875"/>
          <p14:tracePt t="142573" x="3260725" y="5214938"/>
          <p14:tracePt t="142573" x="3252788" y="5214938"/>
          <p14:tracePt t="142575" x="3236913" y="5214938"/>
          <p14:tracePt t="142578" x="3221038" y="5207000"/>
          <p14:tracePt t="142580" x="3213100" y="5207000"/>
          <p14:tracePt t="142582" x="3197225" y="5207000"/>
          <p14:tracePt t="142585" x="3189288" y="5207000"/>
          <p14:tracePt t="142586" x="3173413" y="5207000"/>
          <p14:tracePt t="142588" x="3165475" y="5207000"/>
          <p14:tracePt t="142590" x="3157538" y="5199063"/>
          <p14:tracePt t="142593" x="3141663" y="5199063"/>
          <p14:tracePt t="142595" x="3133725" y="5199063"/>
          <p14:tracePt t="142597" x="3125788" y="5199063"/>
          <p14:tracePt t="142599" x="3117850" y="5199063"/>
          <p14:tracePt t="142601" x="3109913" y="5199063"/>
          <p14:tracePt t="142604" x="3101975" y="5199063"/>
          <p14:tracePt t="142605" x="3094038" y="5199063"/>
          <p14:tracePt t="142608" x="3078163" y="5199063"/>
          <p14:tracePt t="142610" x="3070225" y="5199063"/>
          <p14:tracePt t="142612" x="3062288" y="5199063"/>
          <p14:tracePt t="142614" x="3054350" y="5199063"/>
          <p14:tracePt t="142616" x="3046413" y="5199063"/>
          <p14:tracePt t="142618" x="3038475" y="5199063"/>
          <p14:tracePt t="142621" x="3030538" y="5199063"/>
          <p14:tracePt t="142623" x="3014663" y="5199063"/>
          <p14:tracePt t="142625" x="3006725" y="5199063"/>
          <p14:tracePt t="142627" x="2998788" y="5199063"/>
          <p14:tracePt t="142629" x="2990850" y="5199063"/>
          <p14:tracePt t="142631" x="2974975" y="5199063"/>
          <p14:tracePt t="142633" x="2967038" y="5199063"/>
          <p14:tracePt t="142635" x="2949575" y="5199063"/>
          <p14:tracePt t="142638" x="2933700" y="5199063"/>
          <p14:tracePt t="142640" x="2925763" y="5199063"/>
          <p14:tracePt t="142642" x="2909888" y="5199063"/>
          <p14:tracePt t="142644" x="2901950" y="5199063"/>
          <p14:tracePt t="142646" x="2886075" y="5199063"/>
          <p14:tracePt t="142648" x="2878138" y="5199063"/>
          <p14:tracePt t="142650" x="2862263" y="5199063"/>
          <p14:tracePt t="142653" x="2846388" y="5199063"/>
          <p14:tracePt t="142655" x="2830513" y="5199063"/>
          <p14:tracePt t="142657" x="2822575" y="5199063"/>
          <p14:tracePt t="142660" x="2806700" y="5199063"/>
          <p14:tracePt t="142661" x="2798763" y="5199063"/>
          <p14:tracePt t="142663" x="2790825" y="5191125"/>
          <p14:tracePt t="142665" x="2774950" y="5191125"/>
          <p14:tracePt t="142668" x="2759075" y="5191125"/>
          <p14:tracePt t="142670" x="2743200" y="5191125"/>
          <p14:tracePt t="142672" x="2727325" y="5191125"/>
          <p14:tracePt t="142674" x="2719388" y="5191125"/>
          <p14:tracePt t="142676" x="2703513" y="5191125"/>
          <p14:tracePt t="142678" x="2687638" y="5191125"/>
          <p14:tracePt t="142680" x="2671763" y="5191125"/>
          <p14:tracePt t="142682" x="2655888" y="5183188"/>
          <p14:tracePt t="142687" x="2640013" y="5183188"/>
          <p14:tracePt t="142693" x="2598738" y="5183188"/>
          <p14:tracePt t="142695" x="2582863" y="5183188"/>
          <p14:tracePt t="142696" x="2574925" y="5183188"/>
          <p14:tracePt t="142698" x="2559050" y="5183188"/>
          <p14:tracePt t="142700" x="2551113" y="5183188"/>
          <p14:tracePt t="142702" x="2543175" y="5183188"/>
          <p14:tracePt t="142705" x="2527300" y="5183188"/>
          <p14:tracePt t="142706" x="2519363" y="5183188"/>
          <p14:tracePt t="142708" x="2503488" y="5183188"/>
          <p14:tracePt t="142710" x="2495550" y="5183188"/>
          <p14:tracePt t="142713" x="2479675" y="5183188"/>
          <p14:tracePt t="142715" x="2471738" y="5183188"/>
          <p14:tracePt t="142719" x="2447925" y="5183188"/>
          <p14:tracePt t="142721" x="2439988" y="5183188"/>
          <p14:tracePt t="142723" x="2432050" y="5183188"/>
          <p14:tracePt t="142725" x="2424113" y="5183188"/>
          <p14:tracePt t="142728" x="2408238" y="5183188"/>
          <p14:tracePt t="142730" x="2400300" y="5183188"/>
          <p14:tracePt t="142732" x="2384425" y="5183188"/>
          <p14:tracePt t="142736" x="2368550" y="5191125"/>
          <p14:tracePt t="142739" x="2360613" y="5191125"/>
          <p14:tracePt t="142740" x="2352675" y="5191125"/>
          <p14:tracePt t="142742" x="2344738" y="5191125"/>
          <p14:tracePt t="142744" x="2336800" y="5191125"/>
          <p14:tracePt t="142746" x="2328863" y="5191125"/>
          <p14:tracePt t="142750" x="2320925" y="5191125"/>
          <p14:tracePt t="142753" x="2312988" y="5191125"/>
          <p14:tracePt t="142755" x="2305050" y="5199063"/>
          <p14:tracePt t="142756" x="2297113" y="5199063"/>
          <p14:tracePt t="142758" x="2289175" y="5199063"/>
          <p14:tracePt t="142760" x="2281238" y="5199063"/>
          <p14:tracePt t="142762" x="2273300" y="5199063"/>
          <p14:tracePt t="142764" x="2265363" y="5199063"/>
          <p14:tracePt t="142766" x="2255838" y="5199063"/>
          <p14:tracePt t="142769" x="2247900" y="5199063"/>
          <p14:tracePt t="142771" x="2239963" y="5199063"/>
          <p14:tracePt t="142773" x="2224088" y="5199063"/>
          <p14:tracePt t="142777" x="2216150" y="5207000"/>
          <p14:tracePt t="142779" x="2208213" y="5207000"/>
          <p14:tracePt t="142781" x="2200275" y="5207000"/>
          <p14:tracePt t="142783" x="2192338" y="5207000"/>
          <p14:tracePt t="142788" x="2176463" y="5207000"/>
          <p14:tracePt t="142792" x="2168525" y="5207000"/>
          <p14:tracePt t="142794" x="2160588" y="5207000"/>
          <p14:tracePt t="142798" x="2152650" y="5207000"/>
          <p14:tracePt t="142800" x="2144713" y="5207000"/>
          <p14:tracePt t="142802" x="2136775" y="5207000"/>
          <p14:tracePt t="142804" x="2128838" y="5207000"/>
          <p14:tracePt t="142808" x="2120900" y="5207000"/>
          <p14:tracePt t="142810" x="2112963" y="5207000"/>
          <p14:tracePt t="142812" x="2105025" y="5207000"/>
          <p14:tracePt t="142816" x="2097088" y="5214938"/>
          <p14:tracePt t="142818" x="2089150" y="5214938"/>
          <p14:tracePt t="142822" x="2081213" y="5214938"/>
          <p14:tracePt t="142824" x="2073275" y="5214938"/>
          <p14:tracePt t="142828" x="2065338" y="5214938"/>
          <p14:tracePt t="142830" x="2057400" y="5214938"/>
          <p14:tracePt t="142835" x="2049463" y="5214938"/>
          <p14:tracePt t="142837" x="2041525" y="5222875"/>
          <p14:tracePt t="142841" x="2033588" y="5222875"/>
          <p14:tracePt t="142845" x="2025650" y="5222875"/>
          <p14:tracePt t="142851" x="2017713" y="5222875"/>
          <p14:tracePt t="142855" x="2009775" y="5222875"/>
          <p14:tracePt t="142859" x="2009775" y="5230813"/>
          <p14:tracePt t="142863" x="2001838" y="5230813"/>
          <p14:tracePt t="142871" x="1993900" y="5230813"/>
          <p14:tracePt t="142881" x="1993900" y="5238750"/>
          <p14:tracePt t="142897" x="1993900" y="5246688"/>
          <p14:tracePt t="142903" x="1985963" y="5246688"/>
          <p14:tracePt t="142909" x="1985963" y="5254625"/>
          <p14:tracePt t="142919" x="1985963" y="5262563"/>
          <p14:tracePt t="142927" x="1985963" y="5270500"/>
          <p14:tracePt t="142933" x="1985963" y="5278438"/>
          <p14:tracePt t="142935" x="1978025" y="5278438"/>
          <p14:tracePt t="142941" x="1978025" y="5286375"/>
          <p14:tracePt t="142949" x="1978025" y="5294313"/>
          <p14:tracePt t="142957" x="1978025" y="5302250"/>
          <p14:tracePt t="142959" x="1970088" y="5302250"/>
          <p14:tracePt t="142965" x="1970088" y="5310188"/>
          <p14:tracePt t="142977" x="1970088" y="5319713"/>
          <p14:tracePt t="143005" x="1970088" y="5327650"/>
          <p14:tracePt t="143031" x="1970088" y="5335588"/>
          <p14:tracePt t="143055" x="1970088" y="5343525"/>
          <p14:tracePt t="143079" x="1978025" y="5343525"/>
          <p14:tracePt t="143093" x="1978025" y="5351463"/>
          <p14:tracePt t="143111" x="1985963" y="5351463"/>
          <p14:tracePt t="143125" x="1993900" y="5351463"/>
          <p14:tracePt t="143129" x="1993900" y="5359400"/>
          <p14:tracePt t="143389" x="1985963" y="5359400"/>
          <p14:tracePt t="143395" x="1978025" y="5359400"/>
          <p14:tracePt t="143397" x="1970088" y="5351463"/>
          <p14:tracePt t="143401" x="1962150" y="5351463"/>
          <p14:tracePt t="143404" x="1954213" y="5351463"/>
          <p14:tracePt t="143405" x="1946275" y="5351463"/>
          <p14:tracePt t="143407" x="1938338" y="5343525"/>
          <p14:tracePt t="143409" x="1922463" y="5343525"/>
          <p14:tracePt t="143411" x="1912938" y="5343525"/>
          <p14:tracePt t="143413" x="1905000" y="5335588"/>
          <p14:tracePt t="143415" x="1889125" y="5335588"/>
          <p14:tracePt t="143417" x="1881188" y="5327650"/>
          <p14:tracePt t="143419" x="1865313" y="5327650"/>
          <p14:tracePt t="143421" x="1857375" y="5327650"/>
          <p14:tracePt t="143426" x="1825625" y="5310188"/>
          <p14:tracePt t="143427" x="1809750" y="5310188"/>
          <p14:tracePt t="143429" x="1801813" y="5302250"/>
          <p14:tracePt t="143431" x="1785938" y="5302250"/>
          <p14:tracePt t="143433" x="1770063" y="5294313"/>
          <p14:tracePt t="143435" x="1754188" y="5294313"/>
          <p14:tracePt t="143438" x="1746250" y="5286375"/>
          <p14:tracePt t="143442" x="1714500" y="5278438"/>
          <p14:tracePt t="143443" x="1690688" y="5278438"/>
          <p14:tracePt t="143445" x="1674813" y="5270500"/>
          <p14:tracePt t="143447" x="1658938" y="5270500"/>
          <p14:tracePt t="143449" x="1643063" y="5262563"/>
          <p14:tracePt t="143451" x="1627188" y="5262563"/>
          <p14:tracePt t="143453" x="1603375" y="5254625"/>
          <p14:tracePt t="143458" x="1571625" y="5246688"/>
          <p14:tracePt t="143460" x="1554163" y="5246688"/>
          <p14:tracePt t="143461" x="1538288" y="5238750"/>
          <p14:tracePt t="143463" x="1522413" y="5238750"/>
          <p14:tracePt t="143465" x="1506538" y="5238750"/>
          <p14:tracePt t="143467" x="1490663" y="5230813"/>
          <p14:tracePt t="143469" x="1474788" y="5230813"/>
          <p14:tracePt t="143474" x="1450975" y="5222875"/>
          <p14:tracePt t="143476" x="1443038" y="5222875"/>
          <p14:tracePt t="143477" x="1435100" y="5222875"/>
          <p14:tracePt t="143479" x="1419225" y="5222875"/>
          <p14:tracePt t="143481" x="1411288" y="5222875"/>
          <p14:tracePt t="143483" x="1403350" y="5214938"/>
          <p14:tracePt t="143485" x="1395413" y="5214938"/>
          <p14:tracePt t="143490" x="1387475" y="5214938"/>
          <p14:tracePt t="143491" x="1379538" y="5214938"/>
          <p14:tracePt t="143495" x="1371600" y="5214938"/>
          <p14:tracePt t="143504" x="1363663" y="5214938"/>
          <p14:tracePt t="143577" x="1355725" y="5214938"/>
          <p14:tracePt t="143581" x="1347788" y="5214938"/>
          <p14:tracePt t="143583" x="1347788" y="5222875"/>
          <p14:tracePt t="143586" x="1339850" y="5222875"/>
          <p14:tracePt t="143589" x="1331913" y="5222875"/>
          <p14:tracePt t="143593" x="1323975" y="5230813"/>
          <p14:tracePt t="143597" x="1316038" y="5230813"/>
          <p14:tracePt t="143601" x="1308100" y="5230813"/>
          <p14:tracePt t="143605" x="1308100" y="5238750"/>
          <p14:tracePt t="143607" x="1300163" y="5238750"/>
          <p14:tracePt t="143613" x="1292225" y="5238750"/>
          <p14:tracePt t="143623" x="1284288" y="5246688"/>
          <p14:tracePt t="143691" x="1292225" y="5246688"/>
          <p14:tracePt t="143703" x="1300163" y="5246688"/>
          <p14:tracePt t="143709" x="1308100" y="5254625"/>
          <p14:tracePt t="143713" x="1316038" y="5254625"/>
          <p14:tracePt t="143717" x="1323975" y="5262563"/>
          <p14:tracePt t="143722" x="1331913" y="5262563"/>
          <p14:tracePt t="143725" x="1339850" y="5270500"/>
          <p14:tracePt t="143729" x="1347788" y="5270500"/>
          <p14:tracePt t="143731" x="1355725" y="5270500"/>
          <p14:tracePt t="143735" x="1363663" y="5278438"/>
          <p14:tracePt t="143738" x="1371600" y="5278438"/>
          <p14:tracePt t="143741" x="1379538" y="5278438"/>
          <p14:tracePt t="143743" x="1387475" y="5286375"/>
          <p14:tracePt t="143747" x="1395413" y="5286375"/>
          <p14:tracePt t="143753" x="1411288" y="5294313"/>
          <p14:tracePt t="143757" x="1419225" y="5294313"/>
          <p14:tracePt t="143759" x="1419225" y="5302250"/>
          <p14:tracePt t="143761" x="1427163" y="5302250"/>
          <p14:tracePt t="143765" x="1435100" y="5302250"/>
          <p14:tracePt t="143769" x="1443038" y="5302250"/>
          <p14:tracePt t="143771" x="1443038" y="5310188"/>
          <p14:tracePt t="143773" x="1450975" y="5310188"/>
          <p14:tracePt t="143779" x="1458913" y="5310188"/>
          <p14:tracePt t="143786" x="1466850" y="5310188"/>
          <p14:tracePt t="143825" x="1466850" y="5319713"/>
          <p14:tracePt t="144048" x="1466850" y="5310188"/>
          <p14:tracePt t="144053" x="1458913" y="5310188"/>
          <p14:tracePt t="144077" x="1458913" y="5302250"/>
          <p14:tracePt t="144093" x="1458913" y="5294313"/>
          <p14:tracePt t="144131" x="1458913" y="5286375"/>
          <p14:tracePt t="144213" x="1458913" y="5278438"/>
          <p14:tracePt t="144223" x="1450975" y="5278438"/>
          <p14:tracePt t="144245" x="1450975" y="5270500"/>
          <p14:tracePt t="144329" x="1443038" y="5278438"/>
          <p14:tracePt t="144343" x="1435100" y="5278438"/>
          <p14:tracePt t="144347" x="1435100" y="5286375"/>
          <p14:tracePt t="144353" x="1427163" y="5286375"/>
          <p14:tracePt t="144357" x="1427163" y="5294313"/>
          <p14:tracePt t="144361" x="1419225" y="5294313"/>
          <p14:tracePt t="144369" x="1419225" y="5302250"/>
          <p14:tracePt t="144373" x="1411288" y="5302250"/>
          <p14:tracePt t="144385" x="1411288" y="5310188"/>
          <p14:tracePt t="144439" x="1411288" y="5319713"/>
          <p14:tracePt t="144589" x="1411288" y="5327650"/>
          <p14:tracePt t="144595" x="1411288" y="5335588"/>
          <p14:tracePt t="144599" x="1411288" y="5343525"/>
          <p14:tracePt t="144601" x="1419225" y="5343525"/>
          <p14:tracePt t="144602" x="1419225" y="5351463"/>
          <p14:tracePt t="144606" x="1419225" y="5359400"/>
          <p14:tracePt t="144608" x="1419225" y="5367338"/>
          <p14:tracePt t="144612" x="1419225" y="5375275"/>
          <p14:tracePt t="144616" x="1427163" y="5383213"/>
          <p14:tracePt t="144618" x="1427163" y="5391150"/>
          <p14:tracePt t="144620" x="1427163" y="5399088"/>
          <p14:tracePt t="144624" x="1427163" y="5407025"/>
          <p14:tracePt t="144626" x="1427163" y="5414963"/>
          <p14:tracePt t="144628" x="1427163" y="5422900"/>
          <p14:tracePt t="144631" x="1427163" y="5430838"/>
          <p14:tracePt t="144635" x="1427163" y="5438775"/>
          <p14:tracePt t="144638" x="1427163" y="5446713"/>
          <p14:tracePt t="144639" x="1435100" y="5454650"/>
          <p14:tracePt t="144641" x="1435100" y="5462588"/>
          <p14:tracePt t="144643" x="1435100" y="5470525"/>
          <p14:tracePt t="144645" x="1435100" y="5478463"/>
          <p14:tracePt t="144647" x="1435100" y="5486400"/>
          <p14:tracePt t="144654" x="1443038" y="5502275"/>
          <p14:tracePt t="144655" x="1443038" y="5510213"/>
          <p14:tracePt t="144659" x="1443038" y="5518150"/>
          <p14:tracePt t="144661" x="1443038" y="5526088"/>
          <p14:tracePt t="144663" x="1450975" y="5534025"/>
          <p14:tracePt t="144667" x="1450975" y="5541963"/>
          <p14:tracePt t="144671" x="1450975" y="5549900"/>
          <p14:tracePt t="144673" x="1450975" y="5557838"/>
          <p14:tracePt t="144675" x="1458913" y="5557838"/>
          <p14:tracePt t="144677" x="1458913" y="5565775"/>
          <p14:tracePt t="144679" x="1458913" y="5573713"/>
          <p14:tracePt t="144683" x="1458913" y="5581650"/>
          <p14:tracePt t="144685" x="1458913" y="5589588"/>
          <p14:tracePt t="144689" x="1458913" y="5597525"/>
          <p14:tracePt t="144691" x="1458913" y="5605463"/>
          <p14:tracePt t="144693" x="1466850" y="5605463"/>
          <p14:tracePt t="144695" x="1466850" y="5613400"/>
          <p14:tracePt t="144699" x="1466850" y="5621338"/>
          <p14:tracePt t="144704" x="1466850" y="5629275"/>
          <p14:tracePt t="144707" x="1466850" y="5637213"/>
          <p14:tracePt t="144711" x="1466850" y="5645150"/>
          <p14:tracePt t="144715" x="1466850" y="5653088"/>
          <p14:tracePt t="144723" x="1466850" y="5662613"/>
          <p14:tracePt t="144733" x="1466850" y="5670550"/>
          <p14:tracePt t="144805" x="1474788" y="5670550"/>
          <p14:tracePt t="144820" x="1474788" y="5662613"/>
          <p14:tracePt t="144825" x="1482725" y="5653088"/>
          <p14:tracePt t="144831" x="1482725" y="5645150"/>
          <p14:tracePt t="144839" x="1490663" y="5637213"/>
          <p14:tracePt t="144847" x="1490663" y="5629275"/>
          <p14:tracePt t="144855" x="1490663" y="5621338"/>
          <p14:tracePt t="144857" x="1498600" y="5621338"/>
          <p14:tracePt t="144863" x="1498600" y="5613400"/>
          <p14:tracePt t="144871" x="1498600" y="5605463"/>
          <p14:tracePt t="144873" x="1506538" y="5605463"/>
          <p14:tracePt t="144879" x="1506538" y="5597525"/>
          <p14:tracePt t="144887" x="1514475" y="5589588"/>
          <p14:tracePt t="144893" x="1514475" y="5581650"/>
          <p14:tracePt t="144902" x="1514475" y="5573713"/>
          <p14:tracePt t="144909" x="1522413" y="5565775"/>
          <p14:tracePt t="144915" x="1522413" y="5557838"/>
          <p14:tracePt t="144923" x="1522413" y="5549900"/>
          <p14:tracePt t="144931" x="1522413" y="5541963"/>
          <p14:tracePt t="144937" x="1522413" y="5534025"/>
          <p14:tracePt t="144943" x="1522413" y="5526088"/>
          <p14:tracePt t="144949" x="1522413" y="5518150"/>
          <p14:tracePt t="144971" x="1514475" y="5502275"/>
          <p14:tracePt t="145119" x="1522413" y="5502275"/>
          <p14:tracePt t="145131" x="1530350" y="5502275"/>
          <p14:tracePt t="145133" x="1530350" y="5494338"/>
          <p14:tracePt t="145137" x="1538288" y="5494338"/>
          <p14:tracePt t="145143" x="1546225" y="5494338"/>
          <p14:tracePt t="145147" x="1554163" y="5494338"/>
          <p14:tracePt t="145152" x="1562100" y="5494338"/>
          <p14:tracePt t="145155" x="1571625" y="5494338"/>
          <p14:tracePt t="145159" x="1579563" y="5494338"/>
          <p14:tracePt t="145161" x="1587500" y="5494338"/>
          <p14:tracePt t="145163" x="1595438" y="5494338"/>
          <p14:tracePt t="145167" x="1603375" y="5494338"/>
          <p14:tracePt t="145169" x="1611313" y="5494338"/>
          <p14:tracePt t="145171" x="1619250" y="5502275"/>
          <p14:tracePt t="145173" x="1627188" y="5502275"/>
          <p14:tracePt t="145175" x="1635125" y="5502275"/>
          <p14:tracePt t="145177" x="1643063" y="5502275"/>
          <p14:tracePt t="145181" x="1651000" y="5502275"/>
          <p14:tracePt t="145183" x="1658938" y="5502275"/>
          <p14:tracePt t="145185" x="1666875" y="5510213"/>
          <p14:tracePt t="145189" x="1674813" y="5510213"/>
          <p14:tracePt t="145192" x="1682750" y="5510213"/>
          <p14:tracePt t="145193" x="1690688" y="5510213"/>
          <p14:tracePt t="145197" x="1698625" y="5510213"/>
          <p14:tracePt t="145199" x="1706563" y="5518150"/>
          <p14:tracePt t="145202" x="1714500" y="5518150"/>
          <p14:tracePt t="145205" x="1722438" y="5518150"/>
          <p14:tracePt t="145207" x="1730375" y="5518150"/>
          <p14:tracePt t="145209" x="1738313" y="5518150"/>
          <p14:tracePt t="145213" x="1746250" y="5518150"/>
          <p14:tracePt t="145215" x="1754188" y="5526088"/>
          <p14:tracePt t="145219" x="1762125" y="5526088"/>
          <p14:tracePt t="145223" x="1770063" y="5526088"/>
          <p14:tracePt t="145227" x="1778000" y="5526088"/>
          <p14:tracePt t="145233" x="1785938" y="5526088"/>
          <p14:tracePt t="145241" x="1793875" y="5526088"/>
          <p14:tracePt t="145253" x="1793875" y="5518150"/>
          <p14:tracePt t="145255" x="1801813" y="5518150"/>
          <p14:tracePt t="145261" x="1809750" y="5518150"/>
          <p14:tracePt t="145265" x="1817688" y="5518150"/>
          <p14:tracePt t="145269" x="1825625" y="5518150"/>
          <p14:tracePt t="145273" x="1833563" y="5518150"/>
          <p14:tracePt t="145277" x="1841500" y="5518150"/>
          <p14:tracePt t="145279" x="1849438" y="5518150"/>
          <p14:tracePt t="145283" x="1857375" y="5518150"/>
          <p14:tracePt t="145286" x="1865313" y="5518150"/>
          <p14:tracePt t="145289" x="1873250" y="5518150"/>
          <p14:tracePt t="145291" x="1881188" y="5518150"/>
          <p14:tracePt t="145293" x="1889125" y="5518150"/>
          <p14:tracePt t="145297" x="1897063" y="5518150"/>
          <p14:tracePt t="145299" x="1905000" y="5518150"/>
          <p14:tracePt t="145303" x="1912938" y="5518150"/>
          <p14:tracePt t="145305" x="1922463" y="5518150"/>
          <p14:tracePt t="145307" x="1930400" y="5518150"/>
          <p14:tracePt t="145311" x="1938338" y="5518150"/>
          <p14:tracePt t="145313" x="1946275" y="5518150"/>
          <p14:tracePt t="145317" x="1954213" y="5518150"/>
          <p14:tracePt t="145319" x="1962150" y="5518150"/>
          <p14:tracePt t="145321" x="1970088" y="5518150"/>
          <p14:tracePt t="145325" x="1978025" y="5518150"/>
          <p14:tracePt t="145327" x="1985963" y="5518150"/>
          <p14:tracePt t="145329" x="1993900" y="5518150"/>
          <p14:tracePt t="145333" x="2001838" y="5518150"/>
          <p14:tracePt t="145335" x="2009775" y="5518150"/>
          <p14:tracePt t="145337" x="2017713" y="5518150"/>
          <p14:tracePt t="145341" x="2025650" y="5518150"/>
          <p14:tracePt t="145343" x="2033588" y="5518150"/>
          <p14:tracePt t="145347" x="2041525" y="5518150"/>
          <p14:tracePt t="145353" x="2049463" y="5510213"/>
          <p14:tracePt t="145355" x="2057400" y="5510213"/>
          <p14:tracePt t="145361" x="2065338" y="5510213"/>
          <p14:tracePt t="145391" x="2065338" y="5502275"/>
          <p14:tracePt t="145584" x="2065338" y="5510213"/>
          <p14:tracePt t="145635" x="2065338" y="5502275"/>
          <p14:tracePt t="145639" x="2057400" y="5502275"/>
          <p14:tracePt t="145643" x="2049463" y="5502275"/>
          <p14:tracePt t="145647" x="2041525" y="5502275"/>
          <p14:tracePt t="145652" x="2033588" y="5502275"/>
          <p14:tracePt t="145655" x="2025650" y="5502275"/>
          <p14:tracePt t="145657" x="2025650" y="5494338"/>
          <p14:tracePt t="145661" x="2017713" y="5494338"/>
          <p14:tracePt t="145667" x="2009775" y="5494338"/>
          <p14:tracePt t="145673" x="2001838" y="5486400"/>
          <p14:tracePt t="145683" x="1993900" y="5486400"/>
          <p14:tracePt t="145691" x="1985963" y="5486400"/>
          <p14:tracePt t="145697" x="1985963" y="5478463"/>
          <p14:tracePt t="145700" x="1978025" y="5478463"/>
          <p14:tracePt t="145705" x="1970088" y="5478463"/>
          <p14:tracePt t="145713" x="1962150" y="5478463"/>
          <p14:tracePt t="145719" x="1954213" y="5478463"/>
          <p14:tracePt t="145723" x="1946275" y="5470525"/>
          <p14:tracePt t="145731" x="1938338" y="5470525"/>
          <p14:tracePt t="145738" x="1930400" y="5470525"/>
          <p14:tracePt t="145747" x="1922463" y="5470525"/>
          <p14:tracePt t="145757" x="1912938" y="5470525"/>
          <p14:tracePt t="145765" x="1905000" y="5470525"/>
          <p14:tracePt t="145773" x="1897063" y="5470525"/>
          <p14:tracePt t="145781" x="1889125" y="5470525"/>
          <p14:tracePt t="145787" x="1881188" y="5470525"/>
          <p14:tracePt t="145793" x="1873250" y="5470525"/>
          <p14:tracePt t="145797" x="1865313" y="5470525"/>
          <p14:tracePt t="145801" x="1857375" y="5470525"/>
          <p14:tracePt t="145803" x="1849438" y="5470525"/>
          <p14:tracePt t="145807" x="1841500" y="5470525"/>
          <p14:tracePt t="145811" x="1833563" y="5462588"/>
          <p14:tracePt t="145813" x="1825625" y="5462588"/>
          <p14:tracePt t="145815" x="1817688" y="5462588"/>
          <p14:tracePt t="145819" x="1809750" y="5462588"/>
          <p14:tracePt t="145821" x="1801813" y="5462588"/>
          <p14:tracePt t="145823" x="1793875" y="5462588"/>
          <p14:tracePt t="145825" x="1785938" y="5462588"/>
          <p14:tracePt t="145827" x="1778000" y="5462588"/>
          <p14:tracePt t="145829" x="1770063" y="5462588"/>
          <p14:tracePt t="145831" x="1762125" y="5462588"/>
          <p14:tracePt t="145833" x="1754188" y="5462588"/>
          <p14:tracePt t="145835" x="1746250" y="5462588"/>
          <p14:tracePt t="145837" x="1738313" y="5462588"/>
          <p14:tracePt t="145839" x="1730375" y="5462588"/>
          <p14:tracePt t="145841" x="1722438" y="5462588"/>
          <p14:tracePt t="145843" x="1714500" y="5462588"/>
          <p14:tracePt t="145845" x="1706563" y="5454650"/>
          <p14:tracePt t="145847" x="1698625" y="5454650"/>
          <p14:tracePt t="145849" x="1690688" y="5454650"/>
          <p14:tracePt t="145852" x="1682750" y="5454650"/>
          <p14:tracePt t="145854" x="1674813" y="5454650"/>
          <p14:tracePt t="145857" x="1666875" y="5454650"/>
          <p14:tracePt t="145859" x="1658938" y="5454650"/>
          <p14:tracePt t="145861" x="1651000" y="5454650"/>
          <p14:tracePt t="145863" x="1643063" y="5454650"/>
          <p14:tracePt t="145867" x="1635125" y="5454650"/>
          <p14:tracePt t="145869" x="1627188" y="5446713"/>
          <p14:tracePt t="145873" x="1619250" y="5446713"/>
          <p14:tracePt t="145875" x="1611313" y="5446713"/>
          <p14:tracePt t="145879" x="1603375" y="5446713"/>
          <p14:tracePt t="145883" x="1595438" y="5446713"/>
          <p14:tracePt t="145885" x="1587500" y="5446713"/>
          <p14:tracePt t="145891" x="1579563" y="5446713"/>
          <p14:tracePt t="145895" x="1571625" y="5446713"/>
          <p14:tracePt t="145902" x="1562100" y="5446713"/>
          <p14:tracePt t="145909" x="1554163" y="5446713"/>
          <p14:tracePt t="145915" x="1546225" y="5446713"/>
          <p14:tracePt t="145923" x="1538288" y="5446713"/>
          <p14:tracePt t="145929" x="1530350" y="5446713"/>
          <p14:tracePt t="145937" x="1522413" y="5446713"/>
          <p14:tracePt t="145941" x="1522413" y="5454650"/>
          <p14:tracePt t="145943" x="1514475" y="5454650"/>
          <p14:tracePt t="145955" x="1498600" y="5454650"/>
          <p14:tracePt t="145961" x="1490663" y="5454650"/>
          <p14:tracePt t="145967" x="1482725" y="5454650"/>
          <p14:tracePt t="145972" x="1474788" y="5454650"/>
          <p14:tracePt t="145977" x="1466850" y="5454650"/>
          <p14:tracePt t="145983" x="1458913" y="5454650"/>
          <p14:tracePt t="145989" x="1450975" y="5454650"/>
          <p14:tracePt t="145997" x="1443038" y="5454650"/>
          <p14:tracePt t="146005" x="1435100" y="5454650"/>
          <p14:tracePt t="146009" x="1427163" y="5454650"/>
          <p14:tracePt t="146013" x="1419225" y="5454650"/>
          <p14:tracePt t="146017" x="1411288" y="5454650"/>
          <p14:tracePt t="146021" x="1403350" y="5454650"/>
          <p14:tracePt t="146027" x="1395413" y="5454650"/>
          <p14:tracePt t="146031" x="1387475" y="5454650"/>
          <p14:tracePt t="146037" x="1379538" y="5454650"/>
          <p14:tracePt t="146043" x="1371600" y="5454650"/>
          <p14:tracePt t="146213" x="1379538" y="5454650"/>
          <p14:tracePt t="146229" x="1387475" y="5454650"/>
          <p14:tracePt t="146237" x="1395413" y="5454650"/>
          <p14:tracePt t="146241" x="1403350" y="5454650"/>
          <p14:tracePt t="146247" x="1411288" y="5454650"/>
          <p14:tracePt t="146251" x="1419225" y="5454650"/>
          <p14:tracePt t="146254" x="1427163" y="5454650"/>
          <p14:tracePt t="146260" x="1435100" y="5454650"/>
          <p14:tracePt t="146262" x="1435100" y="5446713"/>
          <p14:tracePt t="146264" x="1443038" y="5446713"/>
          <p14:tracePt t="146268" x="1450975" y="5446713"/>
          <p14:tracePt t="146270" x="1458913" y="5446713"/>
          <p14:tracePt t="146274" x="1466850" y="5446713"/>
          <p14:tracePt t="146278" x="1474788" y="5446713"/>
          <p14:tracePt t="146280" x="1482725" y="5446713"/>
          <p14:tracePt t="146284" x="1490663" y="5446713"/>
          <p14:tracePt t="146288" x="1498600" y="5446713"/>
          <p14:tracePt t="146292" x="1506538" y="5454650"/>
          <p14:tracePt t="146294" x="1514475" y="5454650"/>
          <p14:tracePt t="146298" x="1522413" y="5454650"/>
          <p14:tracePt t="146300" x="1530350" y="5454650"/>
          <p14:tracePt t="146304" x="1538288" y="5454650"/>
          <p14:tracePt t="146306" x="1546225" y="5454650"/>
          <p14:tracePt t="146310" x="1554163" y="5454650"/>
          <p14:tracePt t="146312" x="1562100" y="5454650"/>
          <p14:tracePt t="146316" x="1571625" y="5454650"/>
          <p14:tracePt t="146318" x="1579563" y="5462588"/>
          <p14:tracePt t="146320" x="1587500" y="5462588"/>
          <p14:tracePt t="146322" x="1595438" y="5462588"/>
          <p14:tracePt t="146324" x="1603375" y="5462588"/>
          <p14:tracePt t="146328" x="1611313" y="5462588"/>
          <p14:tracePt t="146330" x="1619250" y="5462588"/>
          <p14:tracePt t="146332" x="1627188" y="5462588"/>
          <p14:tracePt t="146334" x="1635125" y="5462588"/>
          <p14:tracePt t="146338" x="1643063" y="5462588"/>
          <p14:tracePt t="146340" x="1651000" y="5462588"/>
          <p14:tracePt t="146342" x="1658938" y="5462588"/>
          <p14:tracePt t="146344" x="1666875" y="5462588"/>
          <p14:tracePt t="146348" x="1674813" y="5470525"/>
          <p14:tracePt t="146350" x="1682750" y="5470525"/>
          <p14:tracePt t="146352" x="1690688" y="5470525"/>
          <p14:tracePt t="146354" x="1698625" y="5470525"/>
          <p14:tracePt t="146358" x="1706563" y="5470525"/>
          <p14:tracePt t="146360" x="1714500" y="5470525"/>
          <p14:tracePt t="146362" x="1722438" y="5470525"/>
          <p14:tracePt t="146364" x="1730375" y="5470525"/>
          <p14:tracePt t="146366" x="1738313" y="5470525"/>
          <p14:tracePt t="146370" x="1746250" y="5470525"/>
          <p14:tracePt t="146372" x="1754188" y="5470525"/>
          <p14:tracePt t="146374" x="1762125" y="5470525"/>
          <p14:tracePt t="146376" x="1770063" y="5470525"/>
          <p14:tracePt t="146378" x="1778000" y="5470525"/>
          <p14:tracePt t="146382" x="1785938" y="5470525"/>
          <p14:tracePt t="146384" x="1793875" y="5470525"/>
          <p14:tracePt t="146386" x="1801813" y="5470525"/>
          <p14:tracePt t="146388" x="1809750" y="5470525"/>
          <p14:tracePt t="146390" x="1817688" y="5470525"/>
          <p14:tracePt t="146392" x="1825625" y="5470525"/>
          <p14:tracePt t="146396" x="1833563" y="5470525"/>
          <p14:tracePt t="146398" x="1841500" y="5470525"/>
          <p14:tracePt t="146400" x="1849438" y="5470525"/>
          <p14:tracePt t="146402" x="1857375" y="5470525"/>
          <p14:tracePt t="146406" x="1865313" y="5470525"/>
          <p14:tracePt t="146410" x="1873250" y="5470525"/>
          <p14:tracePt t="146412" x="1881188" y="5462588"/>
          <p14:tracePt t="146416" x="1889125" y="5462588"/>
          <p14:tracePt t="146420" x="1897063" y="5462588"/>
          <p14:tracePt t="146424" x="1905000" y="5462588"/>
          <p14:tracePt t="146430" x="1912938" y="5462588"/>
          <p14:tracePt t="146438" x="1922463" y="5462588"/>
          <p14:tracePt t="146448" x="1930400" y="5462588"/>
          <p14:tracePt t="146468" x="1938338" y="5462588"/>
          <p14:tracePt t="146484" x="1946275" y="5462588"/>
          <p14:tracePt t="146496" x="1954213" y="5462588"/>
          <p14:tracePt t="146504" x="1962150" y="5462588"/>
          <p14:tracePt t="146510" x="1962150" y="5454650"/>
          <p14:tracePt t="146512" x="1970088" y="5454650"/>
          <p14:tracePt t="146518" x="1978025" y="5454650"/>
          <p14:tracePt t="146524" x="1985963" y="5454650"/>
          <p14:tracePt t="146528" x="1993900" y="5454650"/>
          <p14:tracePt t="146532" x="2001838" y="5454650"/>
          <p14:tracePt t="146536" x="2009775" y="5454650"/>
          <p14:tracePt t="146540" x="2017713" y="5446713"/>
          <p14:tracePt t="146544" x="2025650" y="5446713"/>
          <p14:tracePt t="146548" x="2033588" y="5446713"/>
          <p14:tracePt t="146552" x="2041525" y="5446713"/>
          <p14:tracePt t="146556" x="2049463" y="5446713"/>
          <p14:tracePt t="146562" x="2057400" y="5446713"/>
          <p14:tracePt t="146568" x="2065338" y="5446713"/>
          <p14:tracePt t="146826" x="2057400" y="5446713"/>
          <p14:tracePt t="146832" x="2049463" y="5446713"/>
          <p14:tracePt t="146836" x="2041525" y="5446713"/>
          <p14:tracePt t="146838" x="2033588" y="5446713"/>
          <p14:tracePt t="146840" x="2025650" y="5446713"/>
          <p14:tracePt t="146842" x="2017713" y="5446713"/>
          <p14:tracePt t="146844" x="2009775" y="5446713"/>
          <p14:tracePt t="146848" x="2001838" y="5446713"/>
          <p14:tracePt t="146850" x="1993900" y="5446713"/>
          <p14:tracePt t="146852" x="1985963" y="5446713"/>
          <p14:tracePt t="146854" x="1978025" y="5446713"/>
          <p14:tracePt t="146856" x="1970088" y="5454650"/>
          <p14:tracePt t="146858" x="1962150" y="5454650"/>
          <p14:tracePt t="146860" x="1954213" y="5454650"/>
          <p14:tracePt t="146862" x="1946275" y="5454650"/>
          <p14:tracePt t="146864" x="1938338" y="5454650"/>
          <p14:tracePt t="146866" x="1930400" y="5454650"/>
          <p14:tracePt t="146868" x="1922463" y="5454650"/>
          <p14:tracePt t="146870" x="1912938" y="5454650"/>
          <p14:tracePt t="146872" x="1905000" y="5454650"/>
          <p14:tracePt t="146874" x="1897063" y="5454650"/>
          <p14:tracePt t="146876" x="1889125" y="5454650"/>
          <p14:tracePt t="146878" x="1881188" y="5454650"/>
          <p14:tracePt t="146880" x="1865313" y="5454650"/>
          <p14:tracePt t="146882" x="1857375" y="5454650"/>
          <p14:tracePt t="146884" x="1849438" y="5454650"/>
          <p14:tracePt t="146886" x="1841500" y="5454650"/>
          <p14:tracePt t="146888" x="1825625" y="5454650"/>
          <p14:tracePt t="146890" x="1817688" y="5454650"/>
          <p14:tracePt t="146892" x="1809750" y="5454650"/>
          <p14:tracePt t="146894" x="1793875" y="5454650"/>
          <p14:tracePt t="146896" x="1785938" y="5454650"/>
          <p14:tracePt t="146898" x="1778000" y="5454650"/>
          <p14:tracePt t="146900" x="1770063" y="5454650"/>
          <p14:tracePt t="146902" x="1762125" y="5454650"/>
          <p14:tracePt t="146904" x="1754188" y="5454650"/>
          <p14:tracePt t="146906" x="1746250" y="5454650"/>
          <p14:tracePt t="146908" x="1738313" y="5454650"/>
          <p14:tracePt t="146910" x="1730375" y="5454650"/>
          <p14:tracePt t="146912" x="1722438" y="5454650"/>
          <p14:tracePt t="146914" x="1714500" y="5454650"/>
          <p14:tracePt t="146916" x="1706563" y="5454650"/>
          <p14:tracePt t="146918" x="1698625" y="5454650"/>
          <p14:tracePt t="146922" x="1690688" y="5454650"/>
          <p14:tracePt t="146924" x="1682750" y="5454650"/>
          <p14:tracePt t="146928" x="1674813" y="5454650"/>
          <p14:tracePt t="146932" x="1666875" y="5454650"/>
          <p14:tracePt t="146934" x="1658938" y="5454650"/>
          <p14:tracePt t="146940" x="1651000" y="5454650"/>
          <p14:tracePt t="146944" x="1643063" y="5454650"/>
          <p14:tracePt t="146948" x="1635125" y="5454650"/>
          <p14:tracePt t="146952" x="1627188" y="5454650"/>
          <p14:tracePt t="146968" x="1595438" y="5454650"/>
          <p14:tracePt t="146970" x="1587500" y="5454650"/>
          <p14:tracePt t="146974" x="1579563" y="5454650"/>
          <p14:tracePt t="146976" x="1571625" y="5454650"/>
          <p14:tracePt t="146980" x="1562100" y="5454650"/>
          <p14:tracePt t="146982" x="1554163" y="5454650"/>
          <p14:tracePt t="146986" x="1546225" y="5454650"/>
          <p14:tracePt t="146988" x="1538288" y="5454650"/>
          <p14:tracePt t="146990" x="1530350" y="5454650"/>
          <p14:tracePt t="146992" x="1522413" y="5454650"/>
          <p14:tracePt t="146996" x="1514475" y="5454650"/>
          <p14:tracePt t="146998" x="1506538" y="5454650"/>
          <p14:tracePt t="147002" x="1498600" y="5454650"/>
          <p14:tracePt t="147004" x="1490663" y="5454650"/>
          <p14:tracePt t="147008" x="1482725" y="5454650"/>
          <p14:tracePt t="147010" x="1474788" y="5454650"/>
          <p14:tracePt t="147014" x="1466850" y="5454650"/>
          <p14:tracePt t="147018" x="1458913" y="5454650"/>
          <p14:tracePt t="147022" x="1450975" y="5454650"/>
          <p14:tracePt t="147026" x="1443038" y="5454650"/>
          <p14:tracePt t="147030" x="1435100" y="5446713"/>
          <p14:tracePt t="147036" x="1427163" y="5446713"/>
          <p14:tracePt t="147040" x="1419225" y="5446713"/>
          <p14:tracePt t="147046" x="1411288" y="5446713"/>
          <p14:tracePt t="147052" x="1403350" y="5446713"/>
          <p14:tracePt t="147062" x="1395413" y="5446713"/>
          <p14:tracePt t="147856" x="1395413" y="5438775"/>
          <p14:tracePt t="148074" x="1395413" y="5430838"/>
          <p14:tracePt t="148080" x="1395413" y="5422900"/>
          <p14:tracePt t="148082" x="1395413" y="5414963"/>
          <p14:tracePt t="148086" x="1395413" y="5407025"/>
          <p14:tracePt t="148090" x="1395413" y="5399088"/>
          <p14:tracePt t="148094" x="1395413" y="5391150"/>
          <p14:tracePt t="148098" x="1395413" y="5383213"/>
          <p14:tracePt t="148104" x="1395413" y="5375275"/>
          <p14:tracePt t="148110" x="1395413" y="5367338"/>
          <p14:tracePt t="148116" x="1395413" y="5359400"/>
          <p14:tracePt t="148124" x="1395413" y="5351463"/>
          <p14:tracePt t="148130" x="1395413" y="5343525"/>
          <p14:tracePt t="148132" x="1387475" y="5343525"/>
          <p14:tracePt t="148140" x="1387475" y="5335588"/>
          <p14:tracePt t="148160" x="1387475" y="5327650"/>
          <p14:tracePt t="148176" x="1387475" y="5319713"/>
          <p14:tracePt t="148192" x="1387475" y="5310188"/>
          <p14:tracePt t="148204" x="1387475" y="5302250"/>
          <p14:tracePt t="148214" x="1387475" y="5294313"/>
          <p14:tracePt t="148222" x="1387475" y="5286375"/>
          <p14:tracePt t="148232" x="1387475" y="5278438"/>
          <p14:tracePt t="148242" x="1387475" y="5270500"/>
          <p14:tracePt t="148246" x="1395413" y="5270500"/>
          <p14:tracePt t="148286" x="1395413" y="5262563"/>
          <p14:tracePt t="148300" x="1395413" y="5254625"/>
          <p14:tracePt t="148306" x="1395413" y="5246688"/>
          <p14:tracePt t="148312" x="1395413" y="5238750"/>
          <p14:tracePt t="148316" x="1395413" y="5230813"/>
          <p14:tracePt t="148322" x="1395413" y="5222875"/>
          <p14:tracePt t="148328" x="1395413" y="5214938"/>
          <p14:tracePt t="148332" x="1395413" y="5207000"/>
          <p14:tracePt t="148336" x="1395413" y="5199063"/>
          <p14:tracePt t="148342" x="1395413" y="5191125"/>
          <p14:tracePt t="148348" x="1395413" y="5183188"/>
          <p14:tracePt t="148354" x="1395413" y="5175250"/>
          <p14:tracePt t="148358" x="1387475" y="5175250"/>
          <p14:tracePt t="148360" x="1387475" y="5167313"/>
          <p14:tracePt t="148370" x="1387475" y="5159375"/>
          <p14:tracePt t="148380" x="1387475" y="5151438"/>
          <p14:tracePt t="148392" x="1387475" y="5143500"/>
          <p14:tracePt t="148568" x="1387475" y="5151438"/>
          <p14:tracePt t="148574" x="1379538" y="5159375"/>
          <p14:tracePt t="148578" x="1379538" y="5167313"/>
          <p14:tracePt t="148580" x="1379538" y="5175250"/>
          <p14:tracePt t="148582" x="1379538" y="5183188"/>
          <p14:tracePt t="148586" x="1379538" y="5191125"/>
          <p14:tracePt t="148588" x="1379538" y="5199063"/>
          <p14:tracePt t="148590" x="1387475" y="5207000"/>
          <p14:tracePt t="148592" x="1387475" y="5214938"/>
          <p14:tracePt t="148594" x="1387475" y="5222875"/>
          <p14:tracePt t="148596" x="1387475" y="5230813"/>
          <p14:tracePt t="148598" x="1387475" y="5238750"/>
          <p14:tracePt t="148600" x="1387475" y="5246688"/>
          <p14:tracePt t="148602" x="1387475" y="5254625"/>
          <p14:tracePt t="148606" x="1387475" y="5262563"/>
          <p14:tracePt t="148608" x="1387475" y="5270500"/>
          <p14:tracePt t="148610" x="1387475" y="5278438"/>
          <p14:tracePt t="148612" x="1387475" y="5286375"/>
          <p14:tracePt t="148614" x="1387475" y="5294313"/>
          <p14:tracePt t="148616" x="1387475" y="5302250"/>
          <p14:tracePt t="148618" x="1387475" y="5310188"/>
          <p14:tracePt t="148620" x="1387475" y="5319713"/>
          <p14:tracePt t="148622" x="1387475" y="5327650"/>
          <p14:tracePt t="148624" x="1395413" y="5327650"/>
          <p14:tracePt t="148626" x="1395413" y="5335588"/>
          <p14:tracePt t="148628" x="1395413" y="5343525"/>
          <p14:tracePt t="148630" x="1395413" y="5351463"/>
          <p14:tracePt t="148632" x="1395413" y="5359400"/>
          <p14:tracePt t="148634" x="1395413" y="5367338"/>
          <p14:tracePt t="148636" x="1403350" y="5367338"/>
          <p14:tracePt t="148638" x="1403350" y="5375275"/>
          <p14:tracePt t="148640" x="1403350" y="5383213"/>
          <p14:tracePt t="148642" x="1403350" y="5391150"/>
          <p14:tracePt t="148646" x="1411288" y="5399088"/>
          <p14:tracePt t="148648" x="1411288" y="5407025"/>
          <p14:tracePt t="148652" x="1411288" y="5414963"/>
          <p14:tracePt t="148656" x="1411288" y="5422900"/>
          <p14:tracePt t="148660" x="1411288" y="5430838"/>
          <p14:tracePt t="148666" x="1411288" y="5438775"/>
          <p14:tracePt t="148670" x="1419225" y="5438775"/>
          <p14:tracePt t="148672" x="1419225" y="5446713"/>
          <p14:tracePt t="148678" x="1419225" y="5454650"/>
          <p14:tracePt t="148690" x="1419225" y="5462588"/>
          <p14:tracePt t="148862" x="1427163" y="5462588"/>
          <p14:tracePt t="148868" x="1435100" y="5462588"/>
          <p14:tracePt t="148872" x="1443038" y="5462588"/>
          <p14:tracePt t="148874" x="1450975" y="5462588"/>
          <p14:tracePt t="148876" x="1458913" y="5462588"/>
          <p14:tracePt t="148880" x="1466850" y="5462588"/>
          <p14:tracePt t="148882" x="1482725" y="5462588"/>
          <p14:tracePt t="148886" x="1490663" y="5462588"/>
          <p14:tracePt t="148888" x="1498600" y="5462588"/>
          <p14:tracePt t="148890" x="1506538" y="5462588"/>
          <p14:tracePt t="148892" x="1522413" y="5462588"/>
          <p14:tracePt t="148894" x="1530350" y="5462588"/>
          <p14:tracePt t="148896" x="1538288" y="5462588"/>
          <p14:tracePt t="148898" x="1546225" y="5462588"/>
          <p14:tracePt t="148900" x="1554163" y="5462588"/>
          <p14:tracePt t="148902" x="1571625" y="5462588"/>
          <p14:tracePt t="148904" x="1579563" y="5462588"/>
          <p14:tracePt t="148906" x="1587500" y="5470525"/>
          <p14:tracePt t="148908" x="1595438" y="5470525"/>
          <p14:tracePt t="148910" x="1611313" y="5470525"/>
          <p14:tracePt t="148912" x="1619250" y="5470525"/>
          <p14:tracePt t="148914" x="1627188" y="5470525"/>
          <p14:tracePt t="148916" x="1635125" y="5470525"/>
          <p14:tracePt t="148918" x="1643063" y="5470525"/>
          <p14:tracePt t="148920" x="1651000" y="5470525"/>
          <p14:tracePt t="148922" x="1666875" y="5470525"/>
          <p14:tracePt t="148926" x="1674813" y="5470525"/>
          <p14:tracePt t="148928" x="1682750" y="5470525"/>
          <p14:tracePt t="148930" x="1690688" y="5470525"/>
          <p14:tracePt t="148932" x="1706563" y="5470525"/>
          <p14:tracePt t="148936" x="1714500" y="5470525"/>
          <p14:tracePt t="148938" x="1722438" y="5470525"/>
          <p14:tracePt t="148940" x="1730375" y="5470525"/>
          <p14:tracePt t="148944" x="1738313" y="5470525"/>
          <p14:tracePt t="148948" x="1746250" y="5470525"/>
          <p14:tracePt t="148953" x="1754188" y="5470525"/>
          <p14:tracePt t="148956" x="1762125" y="5470525"/>
          <p14:tracePt t="148962" x="1770063" y="5470525"/>
          <p14:tracePt t="148972" x="1778000" y="5470525"/>
          <p14:tracePt t="149019" x="1785938" y="5470525"/>
          <p14:tracePt t="149039" x="1793875" y="5470525"/>
          <p14:tracePt t="149049" x="1801813" y="5470525"/>
          <p14:tracePt t="149053" x="1809750" y="5462588"/>
          <p14:tracePt t="149059" x="1817688" y="5462588"/>
          <p14:tracePt t="149063" x="1825625" y="5462588"/>
          <p14:tracePt t="149067" x="1833563" y="5462588"/>
          <p14:tracePt t="149071" x="1841500" y="5462588"/>
          <p14:tracePt t="149075" x="1849438" y="5462588"/>
          <p14:tracePt t="149079" x="1857375" y="5462588"/>
          <p14:tracePt t="149083" x="1865313" y="5462588"/>
          <p14:tracePt t="149087" x="1873250" y="5462588"/>
          <p14:tracePt t="149089" x="1873250" y="5454650"/>
          <p14:tracePt t="149091" x="1881188" y="5454650"/>
          <p14:tracePt t="149099" x="1889125" y="5454650"/>
          <p14:tracePt t="149107" x="1897063" y="5454650"/>
          <p14:tracePt t="149113" x="1905000" y="5454650"/>
          <p14:tracePt t="149251" x="1912938" y="5454650"/>
          <p14:tracePt t="149457" x="1922463" y="5454650"/>
          <p14:tracePt t="149463" x="1930400" y="5446713"/>
          <p14:tracePt t="149469" x="1938338" y="5446713"/>
          <p14:tracePt t="149477" x="1946275" y="5438775"/>
          <p14:tracePt t="149488" x="1954213" y="5438775"/>
          <p14:tracePt t="149493" x="1954213" y="5430838"/>
          <p14:tracePt t="149495" x="1962150" y="5430838"/>
          <p14:tracePt t="149505" x="1970088" y="5430838"/>
          <p14:tracePt t="149730" x="1970088" y="5422900"/>
          <p14:tracePt t="149738" x="1970088" y="5414963"/>
          <p14:tracePt t="149748" x="1970088" y="5407025"/>
          <p14:tracePt t="149937" x="1978025" y="5407025"/>
          <p14:tracePt t="149947" x="1978025" y="5414963"/>
          <p14:tracePt t="150083" x="1985963" y="5407025"/>
          <p14:tracePt t="150093" x="1993900" y="5407025"/>
          <p14:tracePt t="150097" x="2001838" y="5407025"/>
          <p14:tracePt t="150103" x="2009775" y="5399088"/>
          <p14:tracePt t="150107" x="2017713" y="5399088"/>
          <p14:tracePt t="150113" x="2025650" y="5399088"/>
          <p14:tracePt t="150119" x="2025650" y="5391150"/>
          <p14:tracePt t="150125" x="2033588" y="5391150"/>
          <p14:tracePt t="150251" x="2033588" y="5399088"/>
          <p14:tracePt t="150293" x="2033588" y="5391150"/>
          <p14:tracePt t="150365" x="2033588" y="5399088"/>
          <p14:tracePt t="150673" x="2033588" y="5391150"/>
          <p14:tracePt t="150686" x="2033588" y="5383213"/>
          <p14:tracePt t="150697" x="2033588" y="5375275"/>
          <p14:tracePt t="150733" x="2033588" y="5367338"/>
          <p14:tracePt t="150743" x="2041525" y="5367338"/>
          <p14:tracePt t="150753" x="2049463" y="5367338"/>
          <p14:tracePt t="150761" x="2057400" y="5367338"/>
          <p14:tracePt t="150769" x="2065338" y="5367338"/>
          <p14:tracePt t="150775" x="2073275" y="5367338"/>
          <p14:tracePt t="150783" x="2081213" y="5367338"/>
          <p14:tracePt t="150791" x="2089150" y="5367338"/>
          <p14:tracePt t="150799" x="2097088" y="5367338"/>
          <p14:tracePt t="150807" x="2105025" y="5367338"/>
          <p14:tracePt t="150817" x="2112963" y="5367338"/>
          <p14:tracePt t="150873" x="2105025" y="5367338"/>
          <p14:tracePt t="150877" x="2105025" y="5359400"/>
          <p14:tracePt t="150881" x="2097088" y="5359400"/>
          <p14:tracePt t="150889" x="2089150" y="5359400"/>
          <p14:tracePt t="150895" x="2081213" y="5359400"/>
          <p14:tracePt t="150897" x="2081213" y="5351463"/>
          <p14:tracePt t="150902" x="2073275" y="5351463"/>
          <p14:tracePt t="150907" x="2065338" y="5351463"/>
          <p14:tracePt t="150909" x="2065338" y="5343525"/>
          <p14:tracePt t="150913" x="2057400" y="5343525"/>
          <p14:tracePt t="150917" x="2057400" y="5335588"/>
          <p14:tracePt t="150919" x="2049463" y="5335588"/>
          <p14:tracePt t="150922" x="2049463" y="5327650"/>
          <p14:tracePt t="150925" x="2033588" y="5319713"/>
          <p14:tracePt t="150929" x="2025650" y="5310188"/>
          <p14:tracePt t="150931" x="2017713" y="5310188"/>
          <p14:tracePt t="150933" x="2009775" y="5302250"/>
          <p14:tracePt t="150935" x="2009775" y="5294313"/>
          <p14:tracePt t="150938" x="2001838" y="5286375"/>
          <p14:tracePt t="150941" x="1993900" y="5278438"/>
          <p14:tracePt t="150943" x="1985963" y="5262563"/>
          <p14:tracePt t="150947" x="1978025" y="5246688"/>
          <p14:tracePt t="150949" x="1978025" y="5238750"/>
          <p14:tracePt t="150953" x="1970088" y="5214938"/>
          <p14:tracePt t="150957" x="1962150" y="5199063"/>
          <p14:tracePt t="150959" x="1962150" y="5183188"/>
          <p14:tracePt t="150961" x="1954213" y="5175250"/>
          <p14:tracePt t="150963" x="1954213" y="5159375"/>
          <p14:tracePt t="150965" x="1954213" y="5151438"/>
          <p14:tracePt t="150967" x="1946275" y="5135563"/>
          <p14:tracePt t="150969" x="1946275" y="5127625"/>
          <p14:tracePt t="150976" x="1938338" y="5095875"/>
          <p14:tracePt t="150977" x="1938338" y="5087938"/>
          <p14:tracePt t="150979" x="1938338" y="5072063"/>
          <p14:tracePt t="150981" x="1938338" y="5064125"/>
          <p14:tracePt t="150983" x="1938338" y="5056188"/>
          <p14:tracePt t="150985" x="1938338" y="5048250"/>
          <p14:tracePt t="150990" x="1930400" y="5024438"/>
          <p14:tracePt t="150991" x="1930400" y="5016500"/>
          <p14:tracePt t="150993" x="1930400" y="5008563"/>
          <p14:tracePt t="150995" x="1930400" y="5000625"/>
          <p14:tracePt t="150997" x="1930400" y="4992688"/>
          <p14:tracePt t="150999" x="1930400" y="4984750"/>
          <p14:tracePt t="151004" x="1930400" y="4959350"/>
          <p14:tracePt t="151006" x="1922463" y="4951413"/>
          <p14:tracePt t="151007" x="1922463" y="4943475"/>
          <p14:tracePt t="151009" x="1922463" y="4935538"/>
          <p14:tracePt t="151011" x="1922463" y="4919663"/>
          <p14:tracePt t="151013" x="1912938" y="4911725"/>
          <p14:tracePt t="151015" x="1912938" y="4903788"/>
          <p14:tracePt t="151017" x="1912938" y="4895850"/>
          <p14:tracePt t="151019" x="1912938" y="4879975"/>
          <p14:tracePt t="151022" x="1905000" y="4872038"/>
          <p14:tracePt t="151023" x="1905000" y="4856163"/>
          <p14:tracePt t="151025" x="1905000" y="4848225"/>
          <p14:tracePt t="151027" x="1905000" y="4840288"/>
          <p14:tracePt t="151029" x="1905000" y="4832350"/>
          <p14:tracePt t="151031" x="1905000" y="4824413"/>
          <p14:tracePt t="151033" x="1905000" y="4808538"/>
          <p14:tracePt t="151035" x="1905000" y="4800600"/>
          <p14:tracePt t="151037" x="1905000" y="4792663"/>
          <p14:tracePt t="151039" x="1897063" y="4776788"/>
          <p14:tracePt t="151041" x="1897063" y="4768850"/>
          <p14:tracePt t="151043" x="1897063" y="4752975"/>
          <p14:tracePt t="151045" x="1905000" y="4745038"/>
          <p14:tracePt t="151047" x="1905000" y="4737100"/>
          <p14:tracePt t="151049" x="1905000" y="4721225"/>
          <p14:tracePt t="151053" x="1905000" y="4713288"/>
          <p14:tracePt t="151055" x="1905000" y="4681538"/>
          <p14:tracePt t="151057" x="1905000" y="4673600"/>
          <p14:tracePt t="151059" x="1905000" y="4657725"/>
          <p14:tracePt t="151061" x="1905000" y="4649788"/>
          <p14:tracePt t="151063" x="1905000" y="4633913"/>
          <p14:tracePt t="151065" x="1905000" y="4624388"/>
          <p14:tracePt t="151067" x="1912938" y="4608513"/>
          <p14:tracePt t="151069" x="1912938" y="4592638"/>
          <p14:tracePt t="151072" x="1912938" y="4584700"/>
          <p14:tracePt t="151073" x="1912938" y="4568825"/>
          <p14:tracePt t="151075" x="1912938" y="4560888"/>
          <p14:tracePt t="151077" x="1912938" y="4552950"/>
          <p14:tracePt t="151079" x="1912938" y="4537075"/>
          <p14:tracePt t="151081" x="1912938" y="4529138"/>
          <p14:tracePt t="151083" x="1912938" y="4521200"/>
          <p14:tracePt t="151085" x="1905000" y="4513263"/>
          <p14:tracePt t="151087" x="1905000" y="4505325"/>
          <p14:tracePt t="151089" x="1905000" y="4497388"/>
          <p14:tracePt t="151091" x="1905000" y="4489450"/>
          <p14:tracePt t="151093" x="1905000" y="4481513"/>
          <p14:tracePt t="151097" x="1905000" y="4473575"/>
          <p14:tracePt t="151099" x="1897063" y="4465638"/>
          <p14:tracePt t="151102" x="1897063" y="4457700"/>
          <p14:tracePt t="151104" x="1897063" y="4449763"/>
          <p14:tracePt t="151107" x="1889125" y="4441825"/>
          <p14:tracePt t="151109" x="1889125" y="4433888"/>
          <p14:tracePt t="151111" x="1889125" y="4425950"/>
          <p14:tracePt t="151113" x="1889125" y="4418013"/>
          <p14:tracePt t="151115" x="1881188" y="4410075"/>
          <p14:tracePt t="151117" x="1881188" y="4402138"/>
          <p14:tracePt t="151119" x="1881188" y="4394200"/>
          <p14:tracePt t="151123" x="1873250" y="4386263"/>
          <p14:tracePt t="151125" x="1873250" y="4378325"/>
          <p14:tracePt t="151127" x="1865313" y="4370388"/>
          <p14:tracePt t="151131" x="1865313" y="4362450"/>
          <p14:tracePt t="151133" x="1857375" y="4354513"/>
          <p14:tracePt t="151138" x="1857375" y="4346575"/>
          <p14:tracePt t="151139" x="1849438" y="4346575"/>
          <p14:tracePt t="151141" x="1849438" y="4338638"/>
          <p14:tracePt t="151144" x="1841500" y="4330700"/>
          <p14:tracePt t="151147" x="1833563" y="4330700"/>
          <p14:tracePt t="151149" x="1833563" y="4322763"/>
          <p14:tracePt t="151153" x="1825625" y="4314825"/>
          <p14:tracePt t="151155" x="1817688" y="4314825"/>
          <p14:tracePt t="151159" x="1817688" y="4306888"/>
          <p14:tracePt t="151161" x="1809750" y="4306888"/>
          <p14:tracePt t="151163" x="1809750" y="4298950"/>
          <p14:tracePt t="151165" x="1801813" y="4298950"/>
          <p14:tracePt t="151167" x="1801813" y="4291013"/>
          <p14:tracePt t="151172" x="1793875" y="4291013"/>
          <p14:tracePt t="151175" x="1785938" y="4281488"/>
          <p14:tracePt t="151181" x="1778000" y="4273550"/>
          <p14:tracePt t="151190" x="1770063" y="4273550"/>
          <p14:tracePt t="151191" x="1770063" y="4265613"/>
          <p14:tracePt t="151197" x="1762125" y="4265613"/>
          <p14:tracePt t="151206" x="1754188" y="4265613"/>
          <p14:tracePt t="151208" x="1746250" y="4257675"/>
          <p14:tracePt t="151211" x="1738313" y="4257675"/>
          <p14:tracePt t="151213" x="1730375" y="4257675"/>
          <p14:tracePt t="151217" x="1722438" y="4257675"/>
          <p14:tracePt t="151222" x="1714500" y="4257675"/>
          <p14:tracePt t="151223" x="1706563" y="4249738"/>
          <p14:tracePt t="151227" x="1698625" y="4249738"/>
          <p14:tracePt t="151231" x="1690688" y="4249738"/>
          <p14:tracePt t="151235" x="1682750" y="4249738"/>
          <p14:tracePt t="151239" x="1674813" y="4249738"/>
          <p14:tracePt t="151243" x="1666875" y="4249738"/>
          <p14:tracePt t="151254" x="1658938" y="4249738"/>
          <p14:tracePt t="151265" x="1658938" y="4241800"/>
          <p14:tracePt t="151333" x="1658938" y="4249738"/>
          <p14:tracePt t="151495" x="1658938" y="4241800"/>
          <p14:tracePt t="151501" x="1651000" y="4241800"/>
          <p14:tracePt t="151507" x="1643063" y="4241800"/>
          <p14:tracePt t="151511" x="1635125" y="4241800"/>
          <p14:tracePt t="151515" x="1627188" y="4233863"/>
          <p14:tracePt t="151521" x="1619250" y="4233863"/>
          <p14:tracePt t="151523" x="1611313" y="4233863"/>
          <p14:tracePt t="151527" x="1603375" y="4225925"/>
          <p14:tracePt t="151531" x="1595438" y="4225925"/>
          <p14:tracePt t="151533" x="1587500" y="4225925"/>
          <p14:tracePt t="151536" x="1587500" y="4217988"/>
          <p14:tracePt t="151538" x="1579563" y="4217988"/>
          <p14:tracePt t="151539" x="1571625" y="4217988"/>
          <p14:tracePt t="151541" x="1562100" y="4217988"/>
          <p14:tracePt t="151543" x="1554163" y="4210050"/>
          <p14:tracePt t="151547" x="1546225" y="4210050"/>
          <p14:tracePt t="151549" x="1538288" y="4210050"/>
          <p14:tracePt t="151554" x="1530350" y="4202113"/>
          <p14:tracePt t="151555" x="1522413" y="4202113"/>
          <p14:tracePt t="151557" x="1514475" y="4202113"/>
          <p14:tracePt t="151559" x="1506538" y="4194175"/>
          <p14:tracePt t="151563" x="1498600" y="4194175"/>
          <p14:tracePt t="151565" x="1490663" y="4194175"/>
          <p14:tracePt t="151567" x="1490663" y="4186238"/>
          <p14:tracePt t="151569" x="1482725" y="4186238"/>
          <p14:tracePt t="151571" x="1474788" y="4186238"/>
          <p14:tracePt t="151575" x="1466850" y="4178300"/>
          <p14:tracePt t="151581" x="1458913" y="4178300"/>
          <p14:tracePt t="151583" x="1458913" y="4170363"/>
          <p14:tracePt t="151585" x="1450975" y="4170363"/>
          <p14:tracePt t="151591" x="1443038" y="4170363"/>
          <p14:tracePt t="151595" x="1443038" y="4162425"/>
          <p14:tracePt t="151599" x="1435100" y="4162425"/>
          <p14:tracePt t="151633" x="1427163" y="4154488"/>
          <p14:tracePt t="151641" x="1427163" y="4146550"/>
          <p14:tracePt t="151644" x="1419225" y="4146550"/>
          <p14:tracePt t="151647" x="1411288" y="4138613"/>
          <p14:tracePt t="151649" x="1411288" y="4130675"/>
          <p14:tracePt t="151653" x="1403350" y="4122738"/>
          <p14:tracePt t="151655" x="1395413" y="4114800"/>
          <p14:tracePt t="151657" x="1387475" y="4114800"/>
          <p14:tracePt t="151659" x="1387475" y="4106863"/>
          <p14:tracePt t="151661" x="1379538" y="4098925"/>
          <p14:tracePt t="151663" x="1371600" y="4090988"/>
          <p14:tracePt t="151665" x="1363663" y="4090988"/>
          <p14:tracePt t="151669" x="1355725" y="4083050"/>
          <p14:tracePt t="151672" x="1347788" y="4083050"/>
          <p14:tracePt t="151675" x="1331913" y="4075113"/>
          <p14:tracePt t="151677" x="1331913" y="4067175"/>
          <p14:tracePt t="151679" x="1323975" y="4059238"/>
          <p14:tracePt t="151681" x="1316038" y="4059238"/>
          <p14:tracePt t="151683" x="1308100" y="4051300"/>
          <p14:tracePt t="151688" x="1300163" y="4043363"/>
          <p14:tracePt t="151693" x="1276350" y="4035425"/>
          <p14:tracePt t="151699" x="1268413" y="4035425"/>
          <p14:tracePt t="151703" x="1268413" y="4027488"/>
          <p14:tracePt t="151709" x="1260475" y="4027488"/>
          <p14:tracePt t="151713" x="1252538" y="4027488"/>
          <p14:tracePt t="151717" x="1252538" y="4019550"/>
          <p14:tracePt t="151727" x="1244600" y="4019550"/>
          <p14:tracePt t="151729" x="1244600" y="4011613"/>
          <p14:tracePt t="151738" x="1236663" y="4003675"/>
          <p14:tracePt t="151745" x="1228725" y="4003675"/>
          <p14:tracePt t="151747" x="1228725" y="3995738"/>
          <p14:tracePt t="151755" x="1236663" y="3995738"/>
          <p14:tracePt t="151759" x="1236663" y="3987800"/>
          <p14:tracePt t="151767" x="1244600" y="3987800"/>
          <p14:tracePt t="151771" x="1244600" y="3979863"/>
          <p14:tracePt t="152011" x="1252538" y="3979863"/>
          <p14:tracePt t="152025" x="1260475" y="3979863"/>
          <p14:tracePt t="152029" x="1268413" y="3979863"/>
          <p14:tracePt t="152031" x="1276350" y="3987800"/>
          <p14:tracePt t="152034" x="1284288" y="3987800"/>
          <p14:tracePt t="152037" x="1292225" y="3987800"/>
          <p14:tracePt t="152039" x="1300163" y="3987800"/>
          <p14:tracePt t="152041" x="1308100" y="3987800"/>
          <p14:tracePt t="152043" x="1316038" y="3987800"/>
          <p14:tracePt t="152045" x="1323975" y="3987800"/>
          <p14:tracePt t="152047" x="1331913" y="3987800"/>
          <p14:tracePt t="152049" x="1339850" y="3987800"/>
          <p14:tracePt t="152052" x="1347788" y="3987800"/>
          <p14:tracePt t="152054" x="1355725" y="3987800"/>
          <p14:tracePt t="152055" x="1363663" y="3995738"/>
          <p14:tracePt t="152057" x="1371600" y="3995738"/>
          <p14:tracePt t="152059" x="1379538" y="3995738"/>
          <p14:tracePt t="152061" x="1387475" y="3995738"/>
          <p14:tracePt t="152063" x="1395413" y="3995738"/>
          <p14:tracePt t="152066" x="1403350" y="3995738"/>
          <p14:tracePt t="152067" x="1419225" y="3995738"/>
          <p14:tracePt t="152069" x="1427163" y="4003675"/>
          <p14:tracePt t="152071" x="1435100" y="4003675"/>
          <p14:tracePt t="152073" x="1443038" y="4003675"/>
          <p14:tracePt t="152075" x="1450975" y="4003675"/>
          <p14:tracePt t="152077" x="1458913" y="4003675"/>
          <p14:tracePt t="152079" x="1466850" y="4011613"/>
          <p14:tracePt t="152081" x="1474788" y="4011613"/>
          <p14:tracePt t="152085" x="1482725" y="4011613"/>
          <p14:tracePt t="152088" x="1490663" y="4019550"/>
          <p14:tracePt t="152091" x="1498600" y="4019550"/>
          <p14:tracePt t="152093" x="1506538" y="4019550"/>
          <p14:tracePt t="152095" x="1506538" y="4027488"/>
          <p14:tracePt t="152097" x="1514475" y="4027488"/>
          <p14:tracePt t="152103" x="1522413" y="4035425"/>
          <p14:tracePt t="152111" x="1530350" y="4035425"/>
          <p14:tracePt t="152113" x="1530350" y="4043363"/>
          <p14:tracePt t="152119" x="1530350" y="4051300"/>
          <p14:tracePt t="152125" x="1530350" y="4059238"/>
          <p14:tracePt t="152129" x="1530350" y="4067175"/>
          <p14:tracePt t="152133" x="1530350" y="4075113"/>
          <p14:tracePt t="152137" x="1530350" y="4083050"/>
          <p14:tracePt t="152142" x="1530350" y="4090988"/>
          <p14:tracePt t="152145" x="1530350" y="4098925"/>
          <p14:tracePt t="152149" x="1530350" y="4106863"/>
          <p14:tracePt t="152153" x="1530350" y="4114800"/>
          <p14:tracePt t="152157" x="1530350" y="4122738"/>
          <p14:tracePt t="152159" x="1530350" y="4130675"/>
          <p14:tracePt t="152163" x="1522413" y="4138613"/>
          <p14:tracePt t="152167" x="1522413" y="4146550"/>
          <p14:tracePt t="152171" x="1530350" y="4154488"/>
          <p14:tracePt t="152175" x="1530350" y="4162425"/>
          <p14:tracePt t="152179" x="1530350" y="4170363"/>
          <p14:tracePt t="152181" x="1530350" y="4178300"/>
          <p14:tracePt t="152186" x="1530350" y="4186238"/>
          <p14:tracePt t="152189" x="1538288" y="4194175"/>
          <p14:tracePt t="152191" x="1538288" y="4202113"/>
          <p14:tracePt t="152195" x="1538288" y="4210050"/>
          <p14:tracePt t="152199" x="1546225" y="4217988"/>
          <p14:tracePt t="152203" x="1546225" y="4225925"/>
          <p14:tracePt t="152207" x="1554163" y="4233863"/>
          <p14:tracePt t="152211" x="1554163" y="4241800"/>
          <p14:tracePt t="152213" x="1562100" y="4241800"/>
          <p14:tracePt t="152215" x="1562100" y="4249738"/>
          <p14:tracePt t="152219" x="1562100" y="4257675"/>
          <p14:tracePt t="152223" x="1571625" y="4257675"/>
          <p14:tracePt t="152225" x="1571625" y="4265613"/>
          <p14:tracePt t="152233" x="1579563" y="4273550"/>
          <p14:tracePt t="152239" x="1579563" y="4281488"/>
          <p14:tracePt t="152243" x="1587500" y="4281488"/>
          <p14:tracePt t="152247" x="1587500" y="4291013"/>
          <p14:tracePt t="152255" x="1595438" y="4291013"/>
          <p14:tracePt t="152261" x="1595438" y="4298950"/>
          <p14:tracePt t="152341" x="1603375" y="4298950"/>
          <p14:tracePt t="152351" x="1603375" y="4306888"/>
          <p14:tracePt t="152357" x="1611313" y="4306888"/>
          <p14:tracePt t="152359" x="1611313" y="4314825"/>
          <p14:tracePt t="152365" x="1619250" y="4314825"/>
          <p14:tracePt t="152369" x="1619250" y="4322763"/>
          <p14:tracePt t="152373" x="1627188" y="4322763"/>
          <p14:tracePt t="152377" x="1635125" y="4330700"/>
          <p14:tracePt t="152381" x="1643063" y="4330700"/>
          <p14:tracePt t="152385" x="1651000" y="4330700"/>
          <p14:tracePt t="152389" x="1651000" y="4338638"/>
          <p14:tracePt t="152391" x="1658938" y="4338638"/>
          <p14:tracePt t="152395" x="1666875" y="4338638"/>
          <p14:tracePt t="152399" x="1674813" y="4338638"/>
          <p14:tracePt t="152403" x="1682750" y="4346575"/>
          <p14:tracePt t="152415" x="1690688" y="4346575"/>
          <p14:tracePt t="152441" x="1690688" y="4338638"/>
          <p14:tracePt t="152461" x="1690688" y="4330700"/>
          <p14:tracePt t="152690" x="1690688" y="4322763"/>
          <p14:tracePt t="152692" x="1682750" y="4322763"/>
          <p14:tracePt t="152695" x="1682750" y="4314825"/>
          <p14:tracePt t="152697" x="1682750" y="4306888"/>
          <p14:tracePt t="152699" x="1682750" y="4298950"/>
          <p14:tracePt t="152703" x="1674813" y="4281488"/>
          <p14:tracePt t="152705" x="1666875" y="4273550"/>
          <p14:tracePt t="152707" x="1666875" y="4265613"/>
          <p14:tracePt t="152709" x="1658938" y="4257675"/>
          <p14:tracePt t="152711" x="1658938" y="4249738"/>
          <p14:tracePt t="152714" x="1651000" y="4241800"/>
          <p14:tracePt t="152716" x="1651000" y="4233863"/>
          <p14:tracePt t="152717" x="1643063" y="4225925"/>
          <p14:tracePt t="152720" x="1643063" y="4217988"/>
          <p14:tracePt t="152725" x="1635125" y="4202113"/>
          <p14:tracePt t="152727" x="1627188" y="4194175"/>
          <p14:tracePt t="152729" x="1627188" y="4186238"/>
          <p14:tracePt t="152730" x="1619250" y="4186238"/>
          <p14:tracePt t="152732" x="1619250" y="4178300"/>
          <p14:tracePt t="152735" x="1611313" y="4170363"/>
          <p14:tracePt t="152737" x="1611313" y="4162425"/>
          <p14:tracePt t="152740" x="1603375" y="4154488"/>
          <p14:tracePt t="152742" x="1603375" y="4146550"/>
          <p14:tracePt t="152746" x="1595438" y="4138613"/>
          <p14:tracePt t="152748" x="1595438" y="4130675"/>
          <p14:tracePt t="152753" x="1595438" y="4122738"/>
          <p14:tracePt t="152754" x="1587500" y="4122738"/>
          <p14:tracePt t="152756" x="1587500" y="4114800"/>
          <p14:tracePt t="152761" x="1587500" y="4106863"/>
          <p14:tracePt t="152762" x="1579563" y="4106863"/>
          <p14:tracePt t="152764" x="1579563" y="4098925"/>
          <p14:tracePt t="152769" x="1579563" y="4090988"/>
          <p14:tracePt t="152774" x="1579563" y="4083050"/>
          <p14:tracePt t="152778" x="1571625" y="4075113"/>
          <p14:tracePt t="152786" x="1571625" y="4067175"/>
          <p14:tracePt t="152792" x="1571625" y="4059238"/>
          <p14:tracePt t="152798" x="1571625" y="4051300"/>
          <p14:tracePt t="152806" x="1571625" y="4043363"/>
          <p14:tracePt t="152808" x="1562100" y="4043363"/>
          <p14:tracePt t="152812" x="1562100" y="4035425"/>
          <p14:tracePt t="152819" x="1562100" y="4027488"/>
          <p14:tracePt t="152824" x="1562100" y="4019550"/>
          <p14:tracePt t="152833" x="1554163" y="4019550"/>
          <p14:tracePt t="152838" x="1554163" y="4011613"/>
          <p14:tracePt t="153364" x="1562100" y="4011613"/>
          <p14:tracePt t="153385" x="1562100" y="4019550"/>
          <p14:tracePt t="153399" x="1562100" y="4027488"/>
          <p14:tracePt t="153403" x="1562100" y="4035425"/>
          <p14:tracePt t="153407" x="1562100" y="4043363"/>
          <p14:tracePt t="153413" x="1562100" y="4051300"/>
          <p14:tracePt t="153417" x="1562100" y="4059238"/>
          <p14:tracePt t="153421" x="1562100" y="4067175"/>
          <p14:tracePt t="153427" x="1562100" y="4075113"/>
          <p14:tracePt t="153431" x="1562100" y="4083050"/>
          <p14:tracePt t="153433" x="1571625" y="4083050"/>
          <p14:tracePt t="153437" x="1571625" y="4090988"/>
          <p14:tracePt t="153441" x="1571625" y="4098925"/>
          <p14:tracePt t="153445" x="1571625" y="4106863"/>
          <p14:tracePt t="153452" x="1571625" y="4114800"/>
          <p14:tracePt t="153455" x="1571625" y="4122738"/>
          <p14:tracePt t="153459" x="1571625" y="4130675"/>
          <p14:tracePt t="153465" x="1571625" y="4138613"/>
          <p14:tracePt t="153471" x="1571625" y="4146550"/>
          <p14:tracePt t="153479" x="1571625" y="4154488"/>
          <p14:tracePt t="153487" x="1571625" y="4162425"/>
          <p14:tracePt t="153505" x="1571625" y="4170363"/>
          <p14:tracePt t="153525" x="1571625" y="4178300"/>
          <p14:tracePt t="153543" x="1571625" y="4186238"/>
          <p14:tracePt t="153557" x="1571625" y="4194175"/>
          <p14:tracePt t="153569" x="1571625" y="4202113"/>
          <p14:tracePt t="153575" x="1571625" y="4210050"/>
          <p14:tracePt t="153577" x="1571625" y="4217988"/>
          <p14:tracePt t="153581" x="1571625" y="4225925"/>
          <p14:tracePt t="153585" x="1571625" y="4233863"/>
          <p14:tracePt t="153587" x="1579563" y="4241800"/>
          <p14:tracePt t="153589" x="1579563" y="4249738"/>
          <p14:tracePt t="153591" x="1579563" y="4257675"/>
          <p14:tracePt t="153593" x="1579563" y="4265613"/>
          <p14:tracePt t="153597" x="1579563" y="4273550"/>
          <p14:tracePt t="153599" x="1579563" y="4291013"/>
          <p14:tracePt t="153603" x="1579563" y="4298950"/>
          <p14:tracePt t="153604" x="1587500" y="4306888"/>
          <p14:tracePt t="153605" x="1587500" y="4314825"/>
          <p14:tracePt t="153607" x="1587500" y="4330700"/>
          <p14:tracePt t="153609" x="1587500" y="4338638"/>
          <p14:tracePt t="153611" x="1587500" y="4354513"/>
          <p14:tracePt t="153613" x="1595438" y="4362450"/>
          <p14:tracePt t="153615" x="1595438" y="4378325"/>
          <p14:tracePt t="153617" x="1595438" y="4386263"/>
          <p14:tracePt t="153619" x="1603375" y="4402138"/>
          <p14:tracePt t="153622" x="1603375" y="4418013"/>
          <p14:tracePt t="153623" x="1611313" y="4425950"/>
          <p14:tracePt t="153625" x="1611313" y="4441825"/>
          <p14:tracePt t="153627" x="1619250" y="4457700"/>
          <p14:tracePt t="153629" x="1619250" y="4473575"/>
          <p14:tracePt t="153631" x="1627188" y="4481513"/>
          <p14:tracePt t="153633" x="1635125" y="4497388"/>
          <p14:tracePt t="153636" x="1635125" y="4513263"/>
          <p14:tracePt t="153637" x="1643063" y="4529138"/>
          <p14:tracePt t="153640" x="1643063" y="4537075"/>
          <p14:tracePt t="153643" x="1651000" y="4560888"/>
          <p14:tracePt t="153645" x="1658938" y="4576763"/>
          <p14:tracePt t="153647" x="1658938" y="4584700"/>
          <p14:tracePt t="153649" x="1666875" y="4600575"/>
          <p14:tracePt t="153653" x="1674813" y="4616450"/>
          <p14:tracePt t="153655" x="1674813" y="4624388"/>
          <p14:tracePt t="153658" x="1682750" y="4633913"/>
          <p14:tracePt t="153659" x="1690688" y="4641850"/>
          <p14:tracePt t="153661" x="1690688" y="4649788"/>
          <p14:tracePt t="153663" x="1690688" y="4657725"/>
          <p14:tracePt t="153665" x="1698625" y="4665663"/>
          <p14:tracePt t="153667" x="1698625" y="4673600"/>
          <p14:tracePt t="153670" x="1698625" y="4681538"/>
          <p14:tracePt t="153671" x="1706563" y="4689475"/>
          <p14:tracePt t="153675" x="1714500" y="4697413"/>
          <p14:tracePt t="153677" x="1714500" y="4705350"/>
          <p14:tracePt t="153679" x="1714500" y="4713288"/>
          <p14:tracePt t="153683" x="1722438" y="4721225"/>
          <p14:tracePt t="153686" x="1722438" y="4729163"/>
          <p14:tracePt t="153689" x="1722438" y="4737100"/>
          <p14:tracePt t="153691" x="1730375" y="4745038"/>
          <p14:tracePt t="153695" x="1730375" y="4752975"/>
          <p14:tracePt t="153699" x="1730375" y="4760913"/>
          <p14:tracePt t="153704" x="1730375" y="4768850"/>
          <p14:tracePt t="153707" x="1738313" y="4776788"/>
          <p14:tracePt t="153713" x="1738313" y="4784725"/>
          <p14:tracePt t="153720" x="1738313" y="4792663"/>
          <p14:tracePt t="153725" x="1738313" y="4800600"/>
          <p14:tracePt t="153733" x="1746250" y="4800600"/>
          <p14:tracePt t="153736" x="1746250" y="4808538"/>
          <p14:tracePt t="153747" x="1746250" y="4816475"/>
          <p14:tracePt t="153765" x="1746250" y="4824413"/>
          <p14:tracePt t="153777" x="1746250" y="4832350"/>
          <p14:tracePt t="153787" x="1746250" y="4840288"/>
          <p14:tracePt t="153795" x="1746250" y="4848225"/>
          <p14:tracePt t="153803" x="1746250" y="4856163"/>
          <p14:tracePt t="153811" x="1746250" y="4864100"/>
          <p14:tracePt t="153817" x="1746250" y="4872038"/>
          <p14:tracePt t="153825" x="1746250" y="4879975"/>
          <p14:tracePt t="153831" x="1746250" y="4887913"/>
          <p14:tracePt t="153837" x="1746250" y="4895850"/>
          <p14:tracePt t="153843" x="1746250" y="4903788"/>
          <p14:tracePt t="153849" x="1738313" y="4911725"/>
          <p14:tracePt t="153857" x="1738313" y="4919663"/>
          <p14:tracePt t="153865" x="1738313" y="4927600"/>
          <p14:tracePt t="153876" x="1738313" y="4935538"/>
          <p14:tracePt t="153887" x="1738313" y="4943475"/>
          <p14:tracePt t="153898" x="1730375" y="4943475"/>
          <p14:tracePt t="153903" x="1730375" y="4951413"/>
          <p14:tracePt t="153943" x="1730375" y="4959350"/>
          <p14:tracePt t="153952" x="1722438" y="4959350"/>
          <p14:tracePt t="153957" x="1722438" y="4967288"/>
          <p14:tracePt t="153969" x="1714500" y="4967288"/>
          <p14:tracePt t="153972" x="1714500" y="4976813"/>
          <p14:tracePt t="153981" x="1706563" y="4984750"/>
          <p14:tracePt t="153989" x="1698625" y="4984750"/>
          <p14:tracePt t="153991" x="1698625" y="4992688"/>
          <p14:tracePt t="154004" x="1690688" y="5000625"/>
          <p14:tracePt t="154011" x="1682750" y="5000625"/>
          <p14:tracePt t="154017" x="1682750" y="5008563"/>
          <p14:tracePt t="154025" x="1674813" y="5008563"/>
          <p14:tracePt t="154125" x="1674813" y="5016500"/>
          <p14:tracePt t="154131" x="1666875" y="5016500"/>
          <p14:tracePt t="154137" x="1658938" y="5016500"/>
          <p14:tracePt t="154139" x="1658938" y="5024438"/>
          <p14:tracePt t="154141" x="1651000" y="5024438"/>
          <p14:tracePt t="154145" x="1643063" y="5024438"/>
          <p14:tracePt t="154152" x="1635125" y="5024438"/>
          <p14:tracePt t="154361" x="1627188" y="5024438"/>
          <p14:tracePt t="154580" x="1619250" y="5032375"/>
          <p14:tracePt t="154584" x="1611313" y="5032375"/>
          <p14:tracePt t="154585" x="1611313" y="5040313"/>
          <p14:tracePt t="154589" x="1603375" y="5048250"/>
          <p14:tracePt t="154593" x="1595438" y="5048250"/>
          <p14:tracePt t="154599" x="1587500" y="5056188"/>
          <p14:tracePt t="154607" x="1579563" y="5064125"/>
          <p14:tracePt t="154617" x="1579563" y="5072063"/>
          <p14:tracePt t="154620" x="1571625" y="5072063"/>
          <p14:tracePt t="154625" x="1571625" y="5080000"/>
          <p14:tracePt t="154629" x="1562100" y="5080000"/>
          <p14:tracePt t="154637" x="1562100" y="5087938"/>
          <p14:tracePt t="155033" x="1562100" y="5080000"/>
          <p14:tracePt t="155041" x="1562100" y="5072063"/>
          <p14:tracePt t="155052" x="1562100" y="5064125"/>
          <p14:tracePt t="155059" x="1562100" y="5056188"/>
          <p14:tracePt t="155065" x="1562100" y="5048250"/>
          <p14:tracePt t="155073" x="1562100" y="5040313"/>
          <p14:tracePt t="155077" x="1562100" y="5032375"/>
          <p14:tracePt t="155083" x="1562100" y="5024438"/>
          <p14:tracePt t="155089" x="1562100" y="5016500"/>
          <p14:tracePt t="155091" x="1554163" y="5016500"/>
          <p14:tracePt t="155096" x="1554163" y="5008563"/>
          <p14:tracePt t="155102" x="1554163" y="5000625"/>
          <p14:tracePt t="155107" x="1554163" y="4992688"/>
          <p14:tracePt t="155111" x="1554163" y="4984750"/>
          <p14:tracePt t="155113" x="1546225" y="4984750"/>
          <p14:tracePt t="155115" x="1546225" y="4976813"/>
          <p14:tracePt t="155121" x="1546225" y="4967288"/>
          <p14:tracePt t="155125" x="1546225" y="4959350"/>
          <p14:tracePt t="155127" x="1538288" y="4959350"/>
          <p14:tracePt t="155129" x="1538288" y="4951413"/>
          <p14:tracePt t="155132" x="1538288" y="4943475"/>
          <p14:tracePt t="155142" x="1530350" y="4943475"/>
          <p14:tracePt t="155146" x="1530350" y="4935538"/>
          <p14:tracePt t="155160" x="1530350" y="4927600"/>
          <p14:tracePt t="155171" x="1530350" y="4919663"/>
          <p14:tracePt t="155173" x="1522413" y="4919663"/>
          <p14:tracePt t="155177" x="1522413" y="4911725"/>
          <p14:tracePt t="155183" x="1522413" y="4903788"/>
          <p14:tracePt t="155187" x="1514475" y="4903788"/>
          <p14:tracePt t="155191" x="1514475" y="4895850"/>
          <p14:tracePt t="155199" x="1514475" y="4887913"/>
          <p14:tracePt t="155202" x="1506538" y="4887913"/>
          <p14:tracePt t="155207" x="1506538" y="4879975"/>
          <p14:tracePt t="155213" x="1498600" y="4872038"/>
          <p14:tracePt t="155217" x="1498600" y="4864100"/>
          <p14:tracePt t="155219" x="1490663" y="4864100"/>
          <p14:tracePt t="155223" x="1482725" y="4856163"/>
          <p14:tracePt t="155225" x="1482725" y="4848225"/>
          <p14:tracePt t="155227" x="1474788" y="4848225"/>
          <p14:tracePt t="155229" x="1474788" y="4840288"/>
          <p14:tracePt t="155231" x="1466850" y="4840288"/>
          <p14:tracePt t="155233" x="1466850" y="4832350"/>
          <p14:tracePt t="155235" x="1458913" y="4832350"/>
          <p14:tracePt t="155241" x="1450975" y="4824413"/>
          <p14:tracePt t="155242" x="1450975" y="4816475"/>
          <p14:tracePt t="155243" x="1443038" y="4816475"/>
          <p14:tracePt t="155245" x="1443038" y="4808538"/>
          <p14:tracePt t="155247" x="1435100" y="4808538"/>
          <p14:tracePt t="155249" x="1435100" y="4800600"/>
          <p14:tracePt t="155253" x="1427163" y="4792663"/>
          <p14:tracePt t="155256" x="1419225" y="4792663"/>
          <p14:tracePt t="155259" x="1411288" y="4784725"/>
          <p14:tracePt t="155263" x="1403350" y="4784725"/>
          <p14:tracePt t="155265" x="1403350" y="4776788"/>
          <p14:tracePt t="155269" x="1395413" y="4768850"/>
          <p14:tracePt t="155273" x="1387475" y="4768850"/>
          <p14:tracePt t="155277" x="1379538" y="4760913"/>
          <p14:tracePt t="155281" x="1371600" y="4760913"/>
          <p14:tracePt t="155283" x="1371600" y="4752975"/>
          <p14:tracePt t="155285" x="1363663" y="4752975"/>
          <p14:tracePt t="155289" x="1363663" y="4745038"/>
          <p14:tracePt t="155291" x="1355725" y="4745038"/>
          <p14:tracePt t="155295" x="1347788" y="4737100"/>
          <p14:tracePt t="155303" x="1339850" y="4737100"/>
          <p14:tracePt t="155305" x="1339850" y="4729163"/>
          <p14:tracePt t="155307" x="1331913" y="4729163"/>
          <p14:tracePt t="155315" x="1323975" y="4729163"/>
          <p14:tracePt t="155317" x="1323975" y="4721225"/>
          <p14:tracePt t="155325" x="1316038" y="4721225"/>
          <p14:tracePt t="155333" x="1316038" y="4713288"/>
          <p14:tracePt t="155336" x="1308100" y="4713288"/>
          <p14:tracePt t="155427" x="1300163" y="4713288"/>
          <p14:tracePt t="155433" x="1300163" y="4705350"/>
          <p14:tracePt t="155437" x="1292225" y="4705350"/>
          <p14:tracePt t="155441" x="1284288" y="4697413"/>
          <p14:tracePt t="155443" x="1276350" y="4697413"/>
          <p14:tracePt t="155445" x="1268413" y="4697413"/>
          <p14:tracePt t="155447" x="1260475" y="4697413"/>
          <p14:tracePt t="155449" x="1252538" y="4689475"/>
          <p14:tracePt t="155453" x="1236663" y="4689475"/>
          <p14:tracePt t="155457" x="1228725" y="4689475"/>
          <p14:tracePt t="155459" x="1220788" y="4681538"/>
          <p14:tracePt t="155461" x="1211263" y="4681538"/>
          <p14:tracePt t="155465" x="1203325" y="4681538"/>
          <p14:tracePt t="155473" x="1195388" y="4681538"/>
          <p14:tracePt t="156059" x="1195388" y="4689475"/>
          <p14:tracePt t="156064" x="1203325" y="4689475"/>
          <p14:tracePt t="156066" x="1203325" y="4697413"/>
          <p14:tracePt t="156069" x="1203325" y="4705350"/>
          <p14:tracePt t="156071" x="1211263" y="4713288"/>
          <p14:tracePt t="156075" x="1211263" y="4721225"/>
          <p14:tracePt t="156077" x="1220788" y="4729163"/>
          <p14:tracePt t="156079" x="1228725" y="4737100"/>
          <p14:tracePt t="156081" x="1228725" y="4745038"/>
          <p14:tracePt t="156083" x="1236663" y="4752975"/>
          <p14:tracePt t="156085" x="1236663" y="4760913"/>
          <p14:tracePt t="156088" x="1244600" y="4768850"/>
          <p14:tracePt t="156089" x="1244600" y="4776788"/>
          <p14:tracePt t="156091" x="1252538" y="4784725"/>
          <p14:tracePt t="156093" x="1260475" y="4792663"/>
          <p14:tracePt t="156095" x="1268413" y="4800600"/>
          <p14:tracePt t="156097" x="1268413" y="4808538"/>
          <p14:tracePt t="156099" x="1276350" y="4816475"/>
          <p14:tracePt t="156103" x="1292225" y="4832350"/>
          <p14:tracePt t="156107" x="1292225" y="4840288"/>
          <p14:tracePt t="156109" x="1308100" y="4864100"/>
          <p14:tracePt t="156112" x="1316038" y="4872038"/>
          <p14:tracePt t="156113" x="1323975" y="4879975"/>
          <p14:tracePt t="156115" x="1331913" y="4887913"/>
          <p14:tracePt t="156117" x="1331913" y="4903788"/>
          <p14:tracePt t="156119" x="1339850" y="4911725"/>
          <p14:tracePt t="156121" x="1347788" y="4919663"/>
          <p14:tracePt t="156124" x="1355725" y="4927600"/>
          <p14:tracePt t="156125" x="1355725" y="4935538"/>
          <p14:tracePt t="156127" x="1363663" y="4943475"/>
          <p14:tracePt t="156129" x="1371600" y="4951413"/>
          <p14:tracePt t="156131" x="1371600" y="4959350"/>
          <p14:tracePt t="156133" x="1379538" y="4967288"/>
          <p14:tracePt t="156135" x="1387475" y="4976813"/>
          <p14:tracePt t="156137" x="1387475" y="4984750"/>
          <p14:tracePt t="156141" x="1395413" y="4992688"/>
          <p14:tracePt t="156145" x="1403350" y="4992688"/>
          <p14:tracePt t="156147" x="1403350" y="5000625"/>
          <p14:tracePt t="156153" x="1411288" y="5000625"/>
          <p14:tracePt t="156159" x="1411288" y="5008563"/>
          <p14:tracePt t="156187" x="1419225" y="5008563"/>
          <p14:tracePt t="156197" x="1427163" y="5000625"/>
          <p14:tracePt t="156202" x="1435100" y="5000625"/>
          <p14:tracePt t="156205" x="1443038" y="5000625"/>
          <p14:tracePt t="156209" x="1450975" y="5000625"/>
          <p14:tracePt t="156213" x="1458913" y="5000625"/>
          <p14:tracePt t="156217" x="1466850" y="5000625"/>
          <p14:tracePt t="156221" x="1474788" y="5000625"/>
          <p14:tracePt t="156225" x="1482725" y="5000625"/>
          <p14:tracePt t="156229" x="1490663" y="5000625"/>
          <p14:tracePt t="156231" x="1498600" y="5000625"/>
          <p14:tracePt t="156235" x="1506538" y="5000625"/>
          <p14:tracePt t="156239" x="1514475" y="5008563"/>
          <p14:tracePt t="156241" x="1522413" y="5008563"/>
          <p14:tracePt t="156245" x="1530350" y="5008563"/>
          <p14:tracePt t="156249" x="1538288" y="5008563"/>
          <p14:tracePt t="156253" x="1546225" y="5016500"/>
          <p14:tracePt t="156255" x="1554163" y="5016500"/>
          <p14:tracePt t="156259" x="1562100" y="5016500"/>
          <p14:tracePt t="156263" x="1571625" y="5024438"/>
          <p14:tracePt t="156267" x="1579563" y="5024438"/>
          <p14:tracePt t="156270" x="1587500" y="5024438"/>
          <p14:tracePt t="156273" x="1595438" y="5032375"/>
          <p14:tracePt t="156275" x="1603375" y="5032375"/>
          <p14:tracePt t="156277" x="1603375" y="5040313"/>
          <p14:tracePt t="156279" x="1611313" y="5040313"/>
          <p14:tracePt t="156281" x="1619250" y="5048250"/>
          <p14:tracePt t="156285" x="1627188" y="5048250"/>
          <p14:tracePt t="156288" x="1635125" y="5056188"/>
          <p14:tracePt t="156291" x="1643063" y="5064125"/>
          <p14:tracePt t="156293" x="1651000" y="5072063"/>
          <p14:tracePt t="156297" x="1658938" y="5080000"/>
          <p14:tracePt t="156299" x="1666875" y="5080000"/>
          <p14:tracePt t="156302" x="1666875" y="5087938"/>
          <p14:tracePt t="156303" x="1674813" y="5087938"/>
          <p14:tracePt t="156307" x="1682750" y="5103813"/>
          <p14:tracePt t="156309" x="1690688" y="5103813"/>
          <p14:tracePt t="156311" x="1698625" y="5111750"/>
          <p14:tracePt t="156313" x="1706563" y="5119688"/>
          <p14:tracePt t="156315" x="1706563" y="5127625"/>
          <p14:tracePt t="156317" x="1714500" y="5135563"/>
          <p14:tracePt t="156319" x="1722438" y="5135563"/>
          <p14:tracePt t="156321" x="1730375" y="5143500"/>
          <p14:tracePt t="156324" x="1738313" y="5151438"/>
          <p14:tracePt t="156325" x="1746250" y="5159375"/>
          <p14:tracePt t="156327" x="1746250" y="5167313"/>
          <p14:tracePt t="156329" x="1754188" y="5175250"/>
          <p14:tracePt t="156331" x="1762125" y="5183188"/>
          <p14:tracePt t="156333" x="1770063" y="5191125"/>
          <p14:tracePt t="156335" x="1778000" y="5199063"/>
          <p14:tracePt t="156337" x="1785938" y="5207000"/>
          <p14:tracePt t="156340" x="1785938" y="5214938"/>
          <p14:tracePt t="156341" x="1793875" y="5222875"/>
          <p14:tracePt t="156343" x="1801813" y="5230813"/>
          <p14:tracePt t="156345" x="1809750" y="5238750"/>
          <p14:tracePt t="156347" x="1817688" y="5238750"/>
          <p14:tracePt t="156349" x="1817688" y="5246688"/>
          <p14:tracePt t="156353" x="1833563" y="5270500"/>
          <p14:tracePt t="156359" x="1849438" y="5294313"/>
          <p14:tracePt t="156362" x="1849438" y="5302250"/>
          <p14:tracePt t="156363" x="1857375" y="5310188"/>
          <p14:tracePt t="156365" x="1865313" y="5319713"/>
          <p14:tracePt t="156367" x="1873250" y="5327650"/>
          <p14:tracePt t="156370" x="1873250" y="5335588"/>
          <p14:tracePt t="156371" x="1881188" y="5343525"/>
          <p14:tracePt t="156374" x="1889125" y="5351463"/>
          <p14:tracePt t="156378" x="1897063" y="5367338"/>
          <p14:tracePt t="156380" x="1905000" y="5375275"/>
          <p14:tracePt t="156383" x="1912938" y="5391150"/>
          <p14:tracePt t="156387" x="1930400" y="5407025"/>
          <p14:tracePt t="156389" x="1938338" y="5414963"/>
          <p14:tracePt t="156391" x="1946275" y="5422900"/>
          <p14:tracePt t="156392" x="1954213" y="5430838"/>
          <p14:tracePt t="156396" x="1962150" y="5438775"/>
          <p14:tracePt t="156398" x="1970088" y="5446713"/>
          <p14:tracePt t="156401" x="1978025" y="5454650"/>
          <p14:tracePt t="156403" x="1985963" y="5462588"/>
          <p14:tracePt t="156404" x="1993900" y="5470525"/>
          <p14:tracePt t="156406" x="2001838" y="5478463"/>
          <p14:tracePt t="156408" x="2009775" y="5486400"/>
          <p14:tracePt t="156410" x="2017713" y="5494338"/>
          <p14:tracePt t="156412" x="2033588" y="5502275"/>
          <p14:tracePt t="156416" x="2041525" y="5510213"/>
          <p14:tracePt t="156418" x="2057400" y="5518150"/>
          <p14:tracePt t="156423" x="2065338" y="5534025"/>
          <p14:tracePt t="156429" x="2089150" y="5549900"/>
          <p14:tracePt t="156431" x="2097088" y="5557838"/>
          <p14:tracePt t="156433" x="2105025" y="5565775"/>
          <p14:tracePt t="156435" x="2112963" y="5573713"/>
          <p14:tracePt t="156437" x="2112963" y="5581650"/>
          <p14:tracePt t="156440" x="2120900" y="5581650"/>
          <p14:tracePt t="156443" x="2128838" y="5589588"/>
          <p14:tracePt t="156445" x="2136775" y="5597525"/>
          <p14:tracePt t="156447" x="2144713" y="5597525"/>
          <p14:tracePt t="156449" x="2144713" y="5605463"/>
          <p14:tracePt t="156453" x="2152650" y="5613400"/>
          <p14:tracePt t="156459" x="2160588" y="5621338"/>
          <p14:tracePt t="156475" x="2160588" y="5629275"/>
          <p14:tracePt t="156561" x="2160588" y="5637213"/>
          <p14:tracePt t="156565" x="2168525" y="5645150"/>
          <p14:tracePt t="156571" x="2168525" y="5653088"/>
          <p14:tracePt t="156575" x="2168525" y="5662613"/>
          <p14:tracePt t="156577" x="2176463" y="5662613"/>
          <p14:tracePt t="156581" x="2176463" y="5670550"/>
          <p14:tracePt t="156589" x="2176463" y="5678488"/>
          <p14:tracePt t="156591" x="2184400" y="5678488"/>
          <p14:tracePt t="156597" x="2184400" y="5686425"/>
          <p14:tracePt t="156605" x="2184400" y="5694363"/>
          <p14:tracePt t="156613" x="2192338" y="5702300"/>
          <p14:tracePt t="156619" x="2192338" y="5710238"/>
          <p14:tracePt t="156621" x="2200275" y="5710238"/>
          <p14:tracePt t="156623" x="2200275" y="5718175"/>
          <p14:tracePt t="156627" x="2208213" y="5726113"/>
          <p14:tracePt t="156629" x="2208213" y="5734050"/>
          <p14:tracePt t="156632" x="2216150" y="5741988"/>
          <p14:tracePt t="156636" x="2216150" y="5749925"/>
          <p14:tracePt t="156638" x="2224088" y="5757863"/>
          <p14:tracePt t="156642" x="2232025" y="5765800"/>
          <p14:tracePt t="156644" x="2232025" y="5773738"/>
          <p14:tracePt t="156646" x="2239963" y="5781675"/>
          <p14:tracePt t="156651" x="2247900" y="5789613"/>
          <p14:tracePt t="156652" x="2247900" y="5797550"/>
          <p14:tracePt t="156654" x="2247900" y="5805488"/>
          <p14:tracePt t="156656" x="2255838" y="5813425"/>
          <p14:tracePt t="156658" x="2255838" y="5821363"/>
          <p14:tracePt t="156660" x="2265363" y="5821363"/>
          <p14:tracePt t="156663" x="2265363" y="5829300"/>
          <p14:tracePt t="156665" x="2273300" y="5837238"/>
          <p14:tracePt t="156667" x="2273300" y="5845175"/>
          <p14:tracePt t="156671" x="2281238" y="5853113"/>
          <p14:tracePt t="156676" x="2289175" y="5868988"/>
          <p14:tracePt t="156679" x="2289175" y="5876925"/>
          <p14:tracePt t="156681" x="2297113" y="5884863"/>
          <p14:tracePt t="156685" x="2297113" y="5892800"/>
          <p14:tracePt t="156687" x="2305050" y="5900738"/>
          <p14:tracePt t="156691" x="2305050" y="5908675"/>
          <p14:tracePt t="156693" x="2312988" y="5916613"/>
          <p14:tracePt t="156697" x="2320925" y="5916613"/>
          <p14:tracePt t="156699" x="2320925" y="5924550"/>
          <p14:tracePt t="156702" x="2320925" y="5932488"/>
          <p14:tracePt t="156705" x="2328863" y="5940425"/>
          <p14:tracePt t="156709" x="2328863" y="5948363"/>
          <p14:tracePt t="156713" x="2336800" y="5956300"/>
          <p14:tracePt t="156717" x="2336800" y="5964238"/>
          <p14:tracePt t="156724" x="2336800" y="5972175"/>
          <p14:tracePt t="156726" x="2344738" y="5972175"/>
          <p14:tracePt t="156728" x="2344738" y="5980113"/>
          <p14:tracePt t="156739" x="2344738" y="5988050"/>
          <p14:tracePt t="156752" x="2344738" y="5995988"/>
          <p14:tracePt t="156762" x="2352675" y="5995988"/>
          <p14:tracePt t="156764" x="2352675" y="6005513"/>
          <p14:tracePt t="156778" x="2352675" y="6013450"/>
          <p14:tracePt t="156842" x="2352675" y="6021388"/>
          <p14:tracePt t="156862" x="2352675" y="6029325"/>
          <p14:tracePt t="156877" x="2352675" y="6037263"/>
          <p14:tracePt t="156897" x="2352675" y="6045200"/>
          <p14:tracePt t="156917" x="2352675" y="6053138"/>
          <p14:tracePt t="156925" x="2352675" y="6061075"/>
          <p14:tracePt t="156933" x="2352675" y="6069013"/>
          <p14:tracePt t="156941" x="2352675" y="6076950"/>
          <p14:tracePt t="156947" x="2352675" y="6084888"/>
          <p14:tracePt t="156953" x="2344738" y="6092825"/>
          <p14:tracePt t="156972" x="2344738" y="6108700"/>
          <p14:tracePt t="156977" x="2344738" y="6116638"/>
          <p14:tracePt t="157010" x="2344738" y="6124575"/>
          <p14:tracePt t="157034" x="2344738" y="6132513"/>
          <p14:tracePt t="157326" x="2344738" y="6124575"/>
          <p14:tracePt t="157332" x="2336800" y="6116638"/>
          <p14:tracePt t="157338" x="2328863" y="6108700"/>
          <p14:tracePt t="157342" x="2328863" y="6100763"/>
          <p14:tracePt t="157344" x="2320925" y="6100763"/>
          <p14:tracePt t="157346" x="2320925" y="6092825"/>
          <p14:tracePt t="157350" x="2320925" y="6084888"/>
          <p14:tracePt t="157352" x="2312988" y="6084888"/>
          <p14:tracePt t="157354" x="2312988" y="6076950"/>
          <p14:tracePt t="157358" x="2305050" y="6076950"/>
          <p14:tracePt t="157360" x="2305050" y="6069013"/>
          <p14:tracePt t="157366" x="2297113" y="6061075"/>
          <p14:tracePt t="157370" x="2297113" y="6053138"/>
          <p14:tracePt t="157372" x="2289175" y="6053138"/>
          <p14:tracePt t="157376" x="2289175" y="6045200"/>
          <p14:tracePt t="157380" x="2281238" y="6037263"/>
          <p14:tracePt t="157385" x="2281238" y="6029325"/>
          <p14:tracePt t="157387" x="2273300" y="6029325"/>
          <p14:tracePt t="157388" x="2273300" y="6021388"/>
          <p14:tracePt t="157390" x="2265363" y="6013450"/>
          <p14:tracePt t="157393" x="2255838" y="6005513"/>
          <p14:tracePt t="157396" x="2247900" y="5995988"/>
          <p14:tracePt t="157401" x="2239963" y="5988050"/>
          <p14:tracePt t="157403" x="2232025" y="5980113"/>
          <p14:tracePt t="157404" x="2224088" y="5972175"/>
          <p14:tracePt t="157406" x="2216150" y="5972175"/>
          <p14:tracePt t="157408" x="2216150" y="5964238"/>
          <p14:tracePt t="157410" x="2208213" y="5956300"/>
          <p14:tracePt t="157412" x="2200275" y="5948363"/>
          <p14:tracePt t="157414" x="2192338" y="5948363"/>
          <p14:tracePt t="157416" x="2184400" y="5940425"/>
          <p14:tracePt t="157418" x="2176463" y="5932488"/>
          <p14:tracePt t="157421" x="2168525" y="5932488"/>
          <p14:tracePt t="157423" x="2160588" y="5924550"/>
          <p14:tracePt t="157425" x="2152650" y="5924550"/>
          <p14:tracePt t="157426" x="2144713" y="5916613"/>
          <p14:tracePt t="157428" x="2136775" y="5908675"/>
          <p14:tracePt t="157430" x="2128838" y="5908675"/>
          <p14:tracePt t="157432" x="2120900" y="5900738"/>
          <p14:tracePt t="157435" x="2112963" y="5892800"/>
          <p14:tracePt t="157437" x="2105025" y="5892800"/>
          <p14:tracePt t="157440" x="2089150" y="5884863"/>
          <p14:tracePt t="157442" x="2081213" y="5876925"/>
          <p14:tracePt t="157446" x="2073275" y="5868988"/>
          <p14:tracePt t="157448" x="2065338" y="5861050"/>
          <p14:tracePt t="157451" x="2057400" y="5861050"/>
          <p14:tracePt t="157452" x="2057400" y="5853113"/>
          <p14:tracePt t="157454" x="2049463" y="5853113"/>
          <p14:tracePt t="157458" x="2041525" y="5845175"/>
          <p14:tracePt t="157460" x="2033588" y="5845175"/>
          <p14:tracePt t="157464" x="2025650" y="5845175"/>
          <p14:tracePt t="157466" x="2025650" y="5837238"/>
          <p14:tracePt t="157468" x="2017713" y="5837238"/>
          <p14:tracePt t="157478" x="2009775" y="5837238"/>
          <p14:tracePt t="157505" x="2009775" y="5829300"/>
          <p14:tracePt t="157537" x="2009775" y="5821363"/>
          <p14:tracePt t="157541" x="2001838" y="5821363"/>
          <p14:tracePt t="157551" x="2001838" y="5813425"/>
          <p14:tracePt t="157552" x="1993900" y="5813425"/>
          <p14:tracePt t="157559" x="1985963" y="5805488"/>
          <p14:tracePt t="157563" x="1978025" y="5805488"/>
          <p14:tracePt t="157567" x="1978025" y="5797550"/>
          <p14:tracePt t="157569" x="1970088" y="5797550"/>
          <p14:tracePt t="157573" x="1962150" y="5797550"/>
          <p14:tracePt t="157575" x="1962150" y="5789613"/>
          <p14:tracePt t="157577" x="1954213" y="5789613"/>
          <p14:tracePt t="157581" x="1946275" y="5789613"/>
          <p14:tracePt t="157585" x="1938338" y="5781675"/>
          <p14:tracePt t="157589" x="1930400" y="5781675"/>
          <p14:tracePt t="157593" x="1922463" y="5781675"/>
          <p14:tracePt t="157597" x="1912938" y="5781675"/>
          <p14:tracePt t="157603" x="1905000" y="5781675"/>
          <p14:tracePt t="157607" x="1897063" y="5781675"/>
          <p14:tracePt t="157613" x="1889125" y="5781675"/>
          <p14:tracePt t="157619" x="1881188" y="5781675"/>
          <p14:tracePt t="157625" x="1873250" y="5781675"/>
          <p14:tracePt t="157633" x="1865313" y="5781675"/>
          <p14:tracePt t="157641" x="1857375" y="5781675"/>
          <p14:tracePt t="157649" x="1849438" y="5781675"/>
          <p14:tracePt t="157659" x="1841500" y="5781675"/>
          <p14:tracePt t="158187" x="1841500" y="5789613"/>
          <p14:tracePt t="158193" x="1849438" y="5789613"/>
          <p14:tracePt t="158197" x="1849438" y="5797550"/>
          <p14:tracePt t="158203" x="1857375" y="5797550"/>
          <p14:tracePt t="158205" x="1857375" y="5805488"/>
          <p14:tracePt t="158211" x="1865313" y="5813425"/>
          <p14:tracePt t="158217" x="1865313" y="5821363"/>
          <p14:tracePt t="158219" x="1873250" y="5821363"/>
          <p14:tracePt t="158223" x="1873250" y="5829300"/>
          <p14:tracePt t="158227" x="1881188" y="5829300"/>
          <p14:tracePt t="158229" x="1881188" y="5837238"/>
          <p14:tracePt t="158236" x="1881188" y="5845175"/>
          <p14:tracePt t="158240" x="1889125" y="5845175"/>
          <p14:tracePt t="158241" x="1889125" y="5853113"/>
          <p14:tracePt t="158245" x="1897063" y="5853113"/>
          <p14:tracePt t="158247" x="1897063" y="5861050"/>
          <p14:tracePt t="158252" x="1897063" y="5868988"/>
          <p14:tracePt t="158253" x="1905000" y="5868988"/>
          <p14:tracePt t="158254" x="1905000" y="5876925"/>
          <p14:tracePt t="158260" x="1912938" y="5884863"/>
          <p14:tracePt t="158266" x="1912938" y="5892800"/>
          <p14:tracePt t="158270" x="1922463" y="5900738"/>
          <p14:tracePt t="158276" x="1922463" y="5908675"/>
          <p14:tracePt t="158281" x="1922463" y="5916613"/>
          <p14:tracePt t="158285" x="1930400" y="5924550"/>
          <p14:tracePt t="158289" x="1930400" y="5932488"/>
          <p14:tracePt t="158293" x="1930400" y="5940425"/>
          <p14:tracePt t="158297" x="1930400" y="5948363"/>
          <p14:tracePt t="158304" x="1938338" y="5956300"/>
          <p14:tracePt t="158307" x="1938338" y="5964238"/>
          <p14:tracePt t="158313" x="1938338" y="5972175"/>
          <p14:tracePt t="158317" x="1938338" y="5980113"/>
          <p14:tracePt t="158323" x="1946275" y="5988050"/>
          <p14:tracePt t="158331" x="1946275" y="5995988"/>
          <p14:tracePt t="158337" x="1946275" y="6005513"/>
          <p14:tracePt t="158343" x="1946275" y="6013450"/>
          <p14:tracePt t="158345" x="1954213" y="6013450"/>
          <p14:tracePt t="158352" x="1954213" y="6021388"/>
          <p14:tracePt t="158359" x="1954213" y="6029325"/>
          <p14:tracePt t="158367" x="1962150" y="6037263"/>
          <p14:tracePt t="158373" x="1962150" y="6045200"/>
          <p14:tracePt t="158382" x="1962150" y="6053138"/>
          <p14:tracePt t="158386" x="1970088" y="6053138"/>
          <p14:tracePt t="158389" x="1970088" y="6061075"/>
          <p14:tracePt t="158395" x="1970088" y="6069013"/>
          <p14:tracePt t="158402" x="1978025" y="6076950"/>
          <p14:tracePt t="158409" x="1978025" y="6084888"/>
          <p14:tracePt t="158415" x="1985963" y="6092825"/>
          <p14:tracePt t="158423" x="1985963" y="6100763"/>
          <p14:tracePt t="158433" x="1993900" y="6108700"/>
          <p14:tracePt t="158443" x="1993900" y="6116638"/>
          <p14:tracePt t="158452" x="1993900" y="6124575"/>
          <p14:tracePt t="158459" x="2001838" y="6124575"/>
          <p14:tracePt t="158461" x="2001838" y="6132513"/>
          <p14:tracePt t="158469" x="2001838" y="6140450"/>
          <p14:tracePt t="158481" x="2009775" y="6148388"/>
          <p14:tracePt t="159399" x="2001838" y="6148388"/>
          <p14:tracePt t="159405" x="1993900" y="6148388"/>
          <p14:tracePt t="159410" x="1978025" y="6140450"/>
          <p14:tracePt t="159414" x="1962150" y="6140450"/>
          <p14:tracePt t="159417" x="1954213" y="6140450"/>
          <p14:tracePt t="159419" x="1946275" y="6140450"/>
          <p14:tracePt t="159421" x="1938338" y="6140450"/>
          <p14:tracePt t="159424" x="1930400" y="6140450"/>
          <p14:tracePt t="159425" x="1922463" y="6140450"/>
          <p14:tracePt t="159427" x="1912938" y="6132513"/>
          <p14:tracePt t="159429" x="1905000" y="6132513"/>
          <p14:tracePt t="159431" x="1897063" y="6132513"/>
          <p14:tracePt t="159434" x="1881188" y="6132513"/>
          <p14:tracePt t="159437" x="1865313" y="6124575"/>
          <p14:tracePt t="159439" x="1857375" y="6124575"/>
          <p14:tracePt t="159442" x="1849438" y="6124575"/>
          <p14:tracePt t="159443" x="1833563" y="6124575"/>
          <p14:tracePt t="159445" x="1825625" y="6124575"/>
          <p14:tracePt t="159447" x="1817688" y="6116638"/>
          <p14:tracePt t="159449" x="1809750" y="6116638"/>
          <p14:tracePt t="159453" x="1785938" y="6116638"/>
          <p14:tracePt t="159458" x="1770063" y="6108700"/>
          <p14:tracePt t="159460" x="1762125" y="6108700"/>
          <p14:tracePt t="159461" x="1754188" y="6108700"/>
          <p14:tracePt t="159463" x="1746250" y="6108700"/>
          <p14:tracePt t="159465" x="1738313" y="6108700"/>
          <p14:tracePt t="159467" x="1730375" y="6108700"/>
          <p14:tracePt t="159469" x="1722438" y="6108700"/>
          <p14:tracePt t="159473" x="1714500" y="6108700"/>
          <p14:tracePt t="159474" x="1698625" y="6100763"/>
          <p14:tracePt t="159477" x="1690688" y="6100763"/>
          <p14:tracePt t="159479" x="1682750" y="6100763"/>
          <p14:tracePt t="159481" x="1674813" y="6100763"/>
          <p14:tracePt t="159485" x="1666875" y="6100763"/>
          <p14:tracePt t="159488" x="1658938" y="6100763"/>
          <p14:tracePt t="159491" x="1651000" y="6100763"/>
          <p14:tracePt t="159493" x="1643063" y="6100763"/>
          <p14:tracePt t="159497" x="1635125" y="6100763"/>
          <p14:tracePt t="159499" x="1627188" y="6100763"/>
          <p14:tracePt t="159504" x="1619250" y="6100763"/>
          <p14:tracePt t="159507" x="1611313" y="6100763"/>
          <p14:tracePt t="159511" x="1603375" y="6100763"/>
          <p14:tracePt t="159515" x="1595438" y="6100763"/>
          <p14:tracePt t="159521" x="1587500" y="6100763"/>
          <p14:tracePt t="159527" x="1579563" y="6100763"/>
          <p14:tracePt t="159533" x="1571625" y="6100763"/>
          <p14:tracePt t="159539" x="1562100" y="6100763"/>
          <p14:tracePt t="159541" x="1554163" y="6100763"/>
          <p14:tracePt t="159545" x="1546225" y="6100763"/>
          <p14:tracePt t="159549" x="1538288" y="6100763"/>
          <p14:tracePt t="159552" x="1530350" y="6100763"/>
          <p14:tracePt t="159555" x="1522413" y="6100763"/>
          <p14:tracePt t="159559" x="1514475" y="6100763"/>
          <p14:tracePt t="159563" x="1506538" y="6100763"/>
          <p14:tracePt t="159565" x="1498600" y="6100763"/>
          <p14:tracePt t="159569" x="1490663" y="6100763"/>
          <p14:tracePt t="159573" x="1482725" y="6092825"/>
          <p14:tracePt t="159576" x="1474788" y="6092825"/>
          <p14:tracePt t="159580" x="1466850" y="6092825"/>
          <p14:tracePt t="159584" x="1458913" y="6092825"/>
          <p14:tracePt t="159588" x="1450975" y="6092825"/>
          <p14:tracePt t="159594" x="1443038" y="6092825"/>
          <p14:tracePt t="159607" x="1435100" y="6092825"/>
          <p14:tracePt t="159865" x="1443038" y="6092825"/>
          <p14:tracePt t="159873" x="1443038" y="6084888"/>
          <p14:tracePt t="159881" x="1450975" y="6084888"/>
          <p14:tracePt t="159887" x="1450975" y="6076950"/>
          <p14:tracePt t="159895" x="1458913" y="6076950"/>
          <p14:tracePt t="159899" x="1458913" y="6069013"/>
          <p14:tracePt t="159905" x="1458913" y="6061075"/>
          <p14:tracePt t="159907" x="1466850" y="6061075"/>
          <p14:tracePt t="159911" x="1466850" y="6053138"/>
          <p14:tracePt t="159913" x="1474788" y="6053138"/>
          <p14:tracePt t="159915" x="1474788" y="6045200"/>
          <p14:tracePt t="159917" x="1482725" y="6045200"/>
          <p14:tracePt t="159919" x="1482725" y="6037263"/>
          <p14:tracePt t="159923" x="1490663" y="6029325"/>
          <p14:tracePt t="159927" x="1490663" y="6021388"/>
          <p14:tracePt t="159929" x="1498600" y="6021388"/>
          <p14:tracePt t="159931" x="1498600" y="6013450"/>
          <p14:tracePt t="159933" x="1506538" y="6013450"/>
          <p14:tracePt t="159935" x="1506538" y="6005513"/>
          <p14:tracePt t="159939" x="1514475" y="5995988"/>
          <p14:tracePt t="159943" x="1514475" y="5988050"/>
          <p14:tracePt t="159945" x="1522413" y="5988050"/>
          <p14:tracePt t="159947" x="1522413" y="5980113"/>
          <p14:tracePt t="159949" x="1530350" y="5980113"/>
          <p14:tracePt t="159953" x="1538288" y="5972175"/>
          <p14:tracePt t="159957" x="1538288" y="5964238"/>
          <p14:tracePt t="159959" x="1546225" y="5956300"/>
          <p14:tracePt t="159963" x="1554163" y="5948363"/>
          <p14:tracePt t="159967" x="1554163" y="5940425"/>
          <p14:tracePt t="159969" x="1562100" y="5932488"/>
          <p14:tracePt t="159973" x="1571625" y="5924550"/>
          <p14:tracePt t="159975" x="1571625" y="5916613"/>
          <p14:tracePt t="159977" x="1579563" y="5916613"/>
          <p14:tracePt t="159979" x="1579563" y="5908675"/>
          <p14:tracePt t="159981" x="1579563" y="5900738"/>
          <p14:tracePt t="159983" x="1587500" y="5900738"/>
          <p14:tracePt t="159985" x="1587500" y="5892800"/>
          <p14:tracePt t="159991" x="1595438" y="5884863"/>
          <p14:tracePt t="159992" x="1603375" y="5876925"/>
          <p14:tracePt t="159994" x="1603375" y="5868988"/>
          <p14:tracePt t="159997" x="1611313" y="5861050"/>
          <p14:tracePt t="160003" x="1619250" y="5845175"/>
          <p14:tracePt t="160007" x="1627188" y="5837238"/>
          <p14:tracePt t="160009" x="1627188" y="5829300"/>
          <p14:tracePt t="160014" x="1635125" y="5821363"/>
          <p14:tracePt t="160015" x="1635125" y="5813425"/>
          <p14:tracePt t="160017" x="1643063" y="5813425"/>
          <p14:tracePt t="160020" x="1643063" y="5805488"/>
          <p14:tracePt t="160021" x="1651000" y="5797550"/>
          <p14:tracePt t="160024" x="1651000" y="5789613"/>
          <p14:tracePt t="160025" x="1658938" y="5781675"/>
          <p14:tracePt t="160029" x="1658938" y="5773738"/>
          <p14:tracePt t="160031" x="1666875" y="5765800"/>
          <p14:tracePt t="160034" x="1666875" y="5757863"/>
          <p14:tracePt t="160037" x="1674813" y="5741988"/>
          <p14:tracePt t="160041" x="1682750" y="5734050"/>
          <p14:tracePt t="160043" x="1690688" y="5726113"/>
          <p14:tracePt t="160045" x="1690688" y="5718175"/>
          <p14:tracePt t="160047" x="1698625" y="5718175"/>
          <p14:tracePt t="160049" x="1698625" y="5710238"/>
          <p14:tracePt t="160052" x="1706563" y="5702300"/>
          <p14:tracePt t="160054" x="1714500" y="5694363"/>
          <p14:tracePt t="160057" x="1714500" y="5686425"/>
          <p14:tracePt t="160059" x="1722438" y="5678488"/>
          <p14:tracePt t="160061" x="1730375" y="5670550"/>
          <p14:tracePt t="160063" x="1738313" y="5662613"/>
          <p14:tracePt t="160072" x="1762125" y="5637213"/>
          <p14:tracePt t="160073" x="1770063" y="5629275"/>
          <p14:tracePt t="160076" x="1778000" y="5621338"/>
          <p14:tracePt t="160077" x="1785938" y="5613400"/>
          <p14:tracePt t="160079" x="1793875" y="5605463"/>
          <p14:tracePt t="160081" x="1801813" y="5597525"/>
          <p14:tracePt t="160083" x="1809750" y="5589588"/>
          <p14:tracePt t="160086" x="1809750" y="5581650"/>
          <p14:tracePt t="160087" x="1817688" y="5573713"/>
          <p14:tracePt t="160089" x="1825625" y="5565775"/>
          <p14:tracePt t="160092" x="1833563" y="5557838"/>
          <p14:tracePt t="160095" x="1849438" y="5549900"/>
          <p14:tracePt t="160097" x="1857375" y="5541963"/>
          <p14:tracePt t="160099" x="1857375" y="5534025"/>
          <p14:tracePt t="160103" x="1873250" y="5526088"/>
          <p14:tracePt t="160105" x="1881188" y="5518150"/>
          <p14:tracePt t="160109" x="1897063" y="5510213"/>
          <p14:tracePt t="160112" x="1897063" y="5502275"/>
          <p14:tracePt t="160114" x="1912938" y="5494338"/>
          <p14:tracePt t="160117" x="1922463" y="5486400"/>
          <p14:tracePt t="160119" x="1930400" y="5486400"/>
          <p14:tracePt t="160121" x="1930400" y="5478463"/>
          <p14:tracePt t="160125" x="1938338" y="5470525"/>
          <p14:tracePt t="160127" x="1946275" y="5470525"/>
          <p14:tracePt t="160131" x="1954213" y="5462588"/>
          <p14:tracePt t="160139" x="1962150" y="5454650"/>
          <p14:tracePt t="160148" x="1970088" y="5454650"/>
          <p14:tracePt t="160149" x="1970088" y="5446713"/>
          <p14:tracePt t="160154" x="1978025" y="5446713"/>
          <p14:tracePt t="160159" x="1978025" y="5438775"/>
          <p14:tracePt t="160163" x="1985963" y="5438775"/>
          <p14:tracePt t="160169" x="1985963" y="5430838"/>
          <p14:tracePt t="160171" x="1993900" y="5430838"/>
          <p14:tracePt t="160181" x="1993900" y="5422900"/>
          <p14:tracePt t="160183" x="2001838" y="5422900"/>
          <p14:tracePt t="160397" x="1993900" y="5422900"/>
          <p14:tracePt t="160405" x="1985963" y="5414963"/>
          <p14:tracePt t="160409" x="1970088" y="5414963"/>
          <p14:tracePt t="160411" x="1962150" y="5414963"/>
          <p14:tracePt t="160414" x="1946275" y="5407025"/>
          <p14:tracePt t="160415" x="1938338" y="5407025"/>
          <p14:tracePt t="160417" x="1922463" y="5407025"/>
          <p14:tracePt t="160420" x="1912938" y="5407025"/>
          <p14:tracePt t="160424" x="1889125" y="5399088"/>
          <p14:tracePt t="160425" x="1873250" y="5399088"/>
          <p14:tracePt t="160427" x="1865313" y="5391150"/>
          <p14:tracePt t="160429" x="1849438" y="5391150"/>
          <p14:tracePt t="160431" x="1833563" y="5383213"/>
          <p14:tracePt t="160435" x="1809750" y="5375275"/>
          <p14:tracePt t="160437" x="1793875" y="5375275"/>
          <p14:tracePt t="160443" x="1754188" y="5359400"/>
          <p14:tracePt t="160445" x="1746250" y="5359400"/>
          <p14:tracePt t="160447" x="1730375" y="5359400"/>
          <p14:tracePt t="160449" x="1722438" y="5351463"/>
          <p14:tracePt t="160452" x="1706563" y="5351463"/>
          <p14:tracePt t="160456" x="1682750" y="5343525"/>
          <p14:tracePt t="160459" x="1658938" y="5335588"/>
          <p14:tracePt t="160461" x="1651000" y="5335588"/>
          <p14:tracePt t="160463" x="1643063" y="5327650"/>
          <p14:tracePt t="160465" x="1627188" y="5327650"/>
          <p14:tracePt t="160467" x="1619250" y="5327650"/>
          <p14:tracePt t="160470" x="1611313" y="5327650"/>
          <p14:tracePt t="160475" x="1587500" y="5319713"/>
          <p14:tracePt t="160477" x="1579563" y="5319713"/>
          <p14:tracePt t="160481" x="1571625" y="5310188"/>
          <p14:tracePt t="160483" x="1562100" y="5310188"/>
          <p14:tracePt t="160489" x="1554163" y="5310188"/>
          <p14:tracePt t="160491" x="1546225" y="5310188"/>
          <p14:tracePt t="160497" x="1538288" y="5310188"/>
          <p14:tracePt t="160534" x="1530350" y="5310188"/>
          <p14:tracePt t="160541" x="1522413" y="5310188"/>
          <p14:tracePt t="160545" x="1522413" y="5319713"/>
          <p14:tracePt t="160549" x="1514475" y="5319713"/>
          <p14:tracePt t="160554" x="1506538" y="5319713"/>
          <p14:tracePt t="160559" x="1498600" y="5319713"/>
          <p14:tracePt t="160563" x="1490663" y="5319713"/>
          <p14:tracePt t="160567" x="1482725" y="5319713"/>
          <p14:tracePt t="160571" x="1474788" y="5319713"/>
          <p14:tracePt t="160574" x="1466850" y="5319713"/>
          <p14:tracePt t="160577" x="1458913" y="5319713"/>
          <p14:tracePt t="160579" x="1458913" y="5327650"/>
          <p14:tracePt t="160581" x="1450975" y="5319713"/>
          <p14:tracePt t="160583" x="1443038" y="5319713"/>
          <p14:tracePt t="160587" x="1435100" y="5319713"/>
          <p14:tracePt t="160591" x="1427163" y="5319713"/>
          <p14:tracePt t="160594" x="1419225" y="5319713"/>
          <p14:tracePt t="160597" x="1411288" y="5319713"/>
          <p14:tracePt t="160605" x="1403350" y="5319713"/>
          <p14:tracePt t="160816" x="1411288" y="5319713"/>
          <p14:tracePt t="160824" x="1411288" y="5310188"/>
          <p14:tracePt t="160826" x="1419225" y="5310188"/>
          <p14:tracePt t="160830" x="1419225" y="5302250"/>
          <p14:tracePt t="160832" x="1427163" y="5302250"/>
          <p14:tracePt t="160836" x="1435100" y="5294313"/>
          <p14:tracePt t="160840" x="1435100" y="5286375"/>
          <p14:tracePt t="160842" x="1443038" y="5286375"/>
          <p14:tracePt t="160844" x="1443038" y="5278438"/>
          <p14:tracePt t="160848" x="1450975" y="5270500"/>
          <p14:tracePt t="160852" x="1450975" y="5262563"/>
          <p14:tracePt t="160854" x="1458913" y="5262563"/>
          <p14:tracePt t="160856" x="1458913" y="5254625"/>
          <p14:tracePt t="160860" x="1458913" y="5246688"/>
          <p14:tracePt t="160863" x="1466850" y="5246688"/>
          <p14:tracePt t="160864" x="1466850" y="5238750"/>
          <p14:tracePt t="160870" x="1474788" y="5230813"/>
          <p14:tracePt t="160874" x="1474788" y="5222875"/>
          <p14:tracePt t="160876" x="1474788" y="5214938"/>
          <p14:tracePt t="160880" x="1482725" y="5207000"/>
          <p14:tracePt t="160884" x="1482725" y="5199063"/>
          <p14:tracePt t="160887" x="1482725" y="5191125"/>
          <p14:tracePt t="160890" x="1482725" y="5183188"/>
          <p14:tracePt t="160894" x="1490663" y="5175250"/>
          <p14:tracePt t="160896" x="1490663" y="5167313"/>
          <p14:tracePt t="160900" x="1490663" y="5159375"/>
          <p14:tracePt t="160904" x="1490663" y="5151438"/>
          <p14:tracePt t="160908" x="1490663" y="5143500"/>
          <p14:tracePt t="160914" x="1490663" y="5135563"/>
          <p14:tracePt t="160919" x="1490663" y="5127625"/>
          <p14:tracePt t="160924" x="1490663" y="5119688"/>
          <p14:tracePt t="160930" x="1498600" y="5111750"/>
          <p14:tracePt t="160936" x="1498600" y="5103813"/>
          <p14:tracePt t="160942" x="1498600" y="5095875"/>
          <p14:tracePt t="160948" x="1498600" y="5087938"/>
          <p14:tracePt t="160955" x="1498600" y="5080000"/>
          <p14:tracePt t="160960" x="1498600" y="5072063"/>
          <p14:tracePt t="160966" x="1498600" y="5064125"/>
          <p14:tracePt t="160972" x="1498600" y="5056188"/>
          <p14:tracePt t="160974" x="1498600" y="5048250"/>
          <p14:tracePt t="160980" x="1498600" y="5040313"/>
          <p14:tracePt t="160986" x="1506538" y="5032375"/>
          <p14:tracePt t="160992" x="1506538" y="5024438"/>
          <p14:tracePt t="161000" x="1506538" y="5016500"/>
          <p14:tracePt t="161054" x="1506538" y="5008563"/>
          <p14:tracePt t="161122" x="1506538" y="5016500"/>
          <p14:tracePt t="161136" x="1506538" y="5024438"/>
          <p14:tracePt t="161142" x="1506538" y="5032375"/>
          <p14:tracePt t="161146" x="1506538" y="5040313"/>
          <p14:tracePt t="161150" x="1498600" y="5048250"/>
          <p14:tracePt t="161156" x="1498600" y="5056188"/>
          <p14:tracePt t="161160" x="1498600" y="5064125"/>
          <p14:tracePt t="161166" x="1498600" y="5072063"/>
          <p14:tracePt t="161170" x="1498600" y="5080000"/>
          <p14:tracePt t="161174" x="1498600" y="5087938"/>
          <p14:tracePt t="161178" x="1490663" y="5095875"/>
          <p14:tracePt t="161180" x="1490663" y="5103813"/>
          <p14:tracePt t="161184" x="1490663" y="5111750"/>
          <p14:tracePt t="161188" x="1490663" y="5119688"/>
          <p14:tracePt t="161190" x="1490663" y="5127625"/>
          <p14:tracePt t="161194" x="1490663" y="5135563"/>
          <p14:tracePt t="161196" x="1490663" y="5143500"/>
          <p14:tracePt t="161200" x="1490663" y="5151438"/>
          <p14:tracePt t="161202" x="1490663" y="5159375"/>
          <p14:tracePt t="161206" x="1498600" y="5167313"/>
          <p14:tracePt t="161208" x="1498600" y="5175250"/>
          <p14:tracePt t="161210" x="1498600" y="5183188"/>
          <p14:tracePt t="161212" x="1498600" y="5191125"/>
          <p14:tracePt t="161214" x="1490663" y="5191125"/>
          <p14:tracePt t="161216" x="1490663" y="5199063"/>
          <p14:tracePt t="161220" x="1490663" y="5214938"/>
          <p14:tracePt t="161223" x="1490663" y="5222875"/>
          <p14:tracePt t="161226" x="1490663" y="5230813"/>
          <p14:tracePt t="161228" x="1490663" y="5238750"/>
          <p14:tracePt t="161230" x="1482725" y="5246688"/>
          <p14:tracePt t="161232" x="1482725" y="5254625"/>
          <p14:tracePt t="161238" x="1482725" y="5270500"/>
          <p14:tracePt t="161240" x="1474788" y="5278438"/>
          <p14:tracePt t="161242" x="1474788" y="5286375"/>
          <p14:tracePt t="161246" x="1474788" y="5294313"/>
          <p14:tracePt t="161248" x="1474788" y="5302250"/>
          <p14:tracePt t="161250" x="1466850" y="5310188"/>
          <p14:tracePt t="161253" x="1466850" y="5319713"/>
          <p14:tracePt t="161255" x="1458913" y="5327650"/>
          <p14:tracePt t="161257" x="1458913" y="5335588"/>
          <p14:tracePt t="161259" x="1450975" y="5335588"/>
          <p14:tracePt t="161261" x="1450975" y="5343525"/>
          <p14:tracePt t="161263" x="1450975" y="5351463"/>
          <p14:tracePt t="161265" x="1443038" y="5351463"/>
          <p14:tracePt t="161267" x="1443038" y="5359400"/>
          <p14:tracePt t="161269" x="1435100" y="5359400"/>
          <p14:tracePt t="161271" x="1435100" y="5367338"/>
          <p14:tracePt t="161275" x="1427163" y="5375275"/>
          <p14:tracePt t="161279" x="1419225" y="5383213"/>
          <p14:tracePt t="161286" x="1411288" y="5391150"/>
          <p14:tracePt t="161292" x="1411288" y="5399088"/>
          <p14:tracePt t="161294" x="1403350" y="5399088"/>
          <p14:tracePt t="161300" x="1403350" y="5407025"/>
          <p14:tracePt t="161306" x="1395413" y="5407025"/>
          <p14:tracePt t="161314" x="1395413" y="5414963"/>
          <p14:tracePt t="162163" x="1403350" y="5414963"/>
          <p14:tracePt t="162173" x="1411288" y="5407025"/>
          <p14:tracePt t="162174" x="1419225" y="5407025"/>
          <p14:tracePt t="162178" x="1427163" y="5407025"/>
          <p14:tracePt t="162180" x="1435100" y="5407025"/>
          <p14:tracePt t="162184" x="1443038" y="5407025"/>
          <p14:tracePt t="162187" x="1450975" y="5407025"/>
          <p14:tracePt t="162190" x="1458913" y="5407025"/>
          <p14:tracePt t="162194" x="1466850" y="5407025"/>
          <p14:tracePt t="162196" x="1474788" y="5407025"/>
          <p14:tracePt t="162200" x="1482725" y="5407025"/>
          <p14:tracePt t="162203" x="1490663" y="5407025"/>
          <p14:tracePt t="162206" x="1498600" y="5407025"/>
          <p14:tracePt t="162208" x="1506538" y="5407025"/>
          <p14:tracePt t="162212" x="1514475" y="5407025"/>
          <p14:tracePt t="162214" x="1522413" y="5407025"/>
          <p14:tracePt t="162220" x="1538288" y="5407025"/>
          <p14:tracePt t="162224" x="1546225" y="5407025"/>
          <p14:tracePt t="162226" x="1554163" y="5407025"/>
          <p14:tracePt t="162230" x="1562100" y="5407025"/>
          <p14:tracePt t="162232" x="1571625" y="5407025"/>
          <p14:tracePt t="162236" x="1579563" y="5414963"/>
          <p14:tracePt t="162239" x="1587500" y="5414963"/>
          <p14:tracePt t="162242" x="1595438" y="5414963"/>
          <p14:tracePt t="162246" x="1603375" y="5414963"/>
          <p14:tracePt t="162253" x="1611313" y="5414963"/>
          <p14:tracePt t="162258" x="1619250" y="5414963"/>
          <p14:tracePt t="162272" x="1627188" y="5414963"/>
          <p14:tracePt t="162287" x="1635125" y="5414963"/>
          <p14:tracePt t="162292" x="1643063" y="5414963"/>
          <p14:tracePt t="162298" x="1651000" y="5414963"/>
          <p14:tracePt t="162303" x="1658938" y="5414963"/>
          <p14:tracePt t="162308" x="1666875" y="5414963"/>
          <p14:tracePt t="162312" x="1674813" y="5414963"/>
          <p14:tracePt t="162316" x="1682750" y="5407025"/>
          <p14:tracePt t="162320" x="1690688" y="5407025"/>
          <p14:tracePt t="162322" x="1698625" y="5407025"/>
          <p14:tracePt t="162324" x="1706563" y="5407025"/>
          <p14:tracePt t="162326" x="1714500" y="5407025"/>
          <p14:tracePt t="162328" x="1722438" y="5407025"/>
          <p14:tracePt t="162330" x="1730375" y="5407025"/>
          <p14:tracePt t="162334" x="1738313" y="5407025"/>
          <p14:tracePt t="162336" x="1754188" y="5407025"/>
          <p14:tracePt t="162338" x="1762125" y="5407025"/>
          <p14:tracePt t="162340" x="1770063" y="5407025"/>
          <p14:tracePt t="162342" x="1778000" y="5407025"/>
          <p14:tracePt t="162344" x="1785938" y="5407025"/>
          <p14:tracePt t="162348" x="1793875" y="5407025"/>
          <p14:tracePt t="162350" x="1801813" y="5407025"/>
          <p14:tracePt t="162352" x="1809750" y="5407025"/>
          <p14:tracePt t="162354" x="1817688" y="5407025"/>
          <p14:tracePt t="162356" x="1825625" y="5407025"/>
          <p14:tracePt t="162358" x="1833563" y="5407025"/>
          <p14:tracePt t="162360" x="1841500" y="5407025"/>
          <p14:tracePt t="162362" x="1849438" y="5407025"/>
          <p14:tracePt t="162364" x="1857375" y="5407025"/>
          <p14:tracePt t="162369" x="1865313" y="5407025"/>
          <p14:tracePt t="162371" x="1873250" y="5407025"/>
          <p14:tracePt t="162372" x="1881188" y="5407025"/>
          <p14:tracePt t="162374" x="1889125" y="5407025"/>
          <p14:tracePt t="162376" x="1897063" y="5407025"/>
          <p14:tracePt t="162378" x="1905000" y="5407025"/>
          <p14:tracePt t="162382" x="1912938" y="5407025"/>
          <p14:tracePt t="162384" x="1922463" y="5407025"/>
          <p14:tracePt t="162387" x="1930400" y="5407025"/>
          <p14:tracePt t="162390" x="1938338" y="5407025"/>
          <p14:tracePt t="162392" x="1946275" y="5407025"/>
          <p14:tracePt t="162396" x="1954213" y="5407025"/>
          <p14:tracePt t="162400" x="1962150" y="5407025"/>
          <p14:tracePt t="162405" x="1970088" y="5407025"/>
          <p14:tracePt t="162410" x="1978025" y="5407025"/>
          <p14:tracePt t="162776" x="1978025" y="5414963"/>
          <p14:tracePt t="162784" x="1970088" y="5422900"/>
          <p14:tracePt t="162792" x="1970088" y="5430838"/>
          <p14:tracePt t="162798" x="1970088" y="5438775"/>
          <p14:tracePt t="162803" x="1962150" y="5438775"/>
          <p14:tracePt t="162805" x="1962150" y="5446713"/>
          <p14:tracePt t="162810" x="1962150" y="5454650"/>
          <p14:tracePt t="162814" x="1962150" y="5462588"/>
          <p14:tracePt t="162820" x="1954213" y="5462588"/>
          <p14:tracePt t="162820" x="1954213" y="5470525"/>
          <p14:tracePt t="162826" x="1954213" y="5478463"/>
          <p14:tracePt t="162830" x="1954213" y="5486400"/>
          <p14:tracePt t="162836" x="1954213" y="5494338"/>
          <p14:tracePt t="162838" x="1946275" y="5494338"/>
          <p14:tracePt t="162840" x="1946275" y="5502275"/>
          <p14:tracePt t="162844" x="1946275" y="5510213"/>
          <p14:tracePt t="162848" x="1946275" y="5518150"/>
          <p14:tracePt t="162852" x="1954213" y="5526088"/>
          <p14:tracePt t="162854" x="1954213" y="5534025"/>
          <p14:tracePt t="162858" x="1954213" y="5541963"/>
          <p14:tracePt t="162860" x="1954213" y="5549900"/>
          <p14:tracePt t="162863" x="1954213" y="5557838"/>
          <p14:tracePt t="162866" x="1954213" y="5565775"/>
          <p14:tracePt t="162870" x="1954213" y="5573713"/>
          <p14:tracePt t="162874" x="1954213" y="5581650"/>
          <p14:tracePt t="162876" x="1954213" y="5589588"/>
          <p14:tracePt t="162880" x="1954213" y="5597525"/>
          <p14:tracePt t="162887" x="1954213" y="5605463"/>
          <p14:tracePt t="162892" x="1954213" y="5613400"/>
          <p14:tracePt t="162896" x="1946275" y="5613400"/>
          <p14:tracePt t="162898" x="1946275" y="5621338"/>
          <p14:tracePt t="162904" x="1946275" y="5629275"/>
          <p14:tracePt t="162910" x="1946275" y="5637213"/>
          <p14:tracePt t="162912" x="1938338" y="5637213"/>
          <p14:tracePt t="162914" x="1938338" y="5645150"/>
          <p14:tracePt t="162919" x="1938338" y="5653088"/>
          <p14:tracePt t="162921" x="1938338" y="5662613"/>
          <p14:tracePt t="162923" x="1930400" y="5662613"/>
          <p14:tracePt t="162924" x="1930400" y="5670550"/>
          <p14:tracePt t="162926" x="1930400" y="5678488"/>
          <p14:tracePt t="162928" x="1930400" y="5686425"/>
          <p14:tracePt t="162930" x="1930400" y="5694363"/>
          <p14:tracePt t="162932" x="1922463" y="5694363"/>
          <p14:tracePt t="162934" x="1922463" y="5702300"/>
          <p14:tracePt t="162936" x="1922463" y="5710238"/>
          <p14:tracePt t="162940" x="1912938" y="5726113"/>
          <p14:tracePt t="162944" x="1912938" y="5734050"/>
          <p14:tracePt t="162946" x="1905000" y="5741988"/>
          <p14:tracePt t="162948" x="1905000" y="5749925"/>
          <p14:tracePt t="162950" x="1905000" y="5757863"/>
          <p14:tracePt t="162952" x="1897063" y="5765800"/>
          <p14:tracePt t="162971" x="1881188" y="5821363"/>
          <p14:tracePt t="162973" x="1873250" y="5829300"/>
          <p14:tracePt t="162976" x="1873250" y="5837238"/>
          <p14:tracePt t="162978" x="1873250" y="5845175"/>
          <p14:tracePt t="162980" x="1865313" y="5853113"/>
          <p14:tracePt t="162984" x="1865313" y="5861050"/>
          <p14:tracePt t="162987" x="1865313" y="5868988"/>
          <p14:tracePt t="162990" x="1857375" y="5876925"/>
          <p14:tracePt t="162992" x="1857375" y="5884863"/>
          <p14:tracePt t="162996" x="1857375" y="5892800"/>
          <p14:tracePt t="162998" x="1849438" y="5892800"/>
          <p14:tracePt t="163000" x="1849438" y="5900738"/>
          <p14:tracePt t="163005" x="1849438" y="5908675"/>
          <p14:tracePt t="163010" x="1849438" y="5916613"/>
          <p14:tracePt t="163016" x="1849438" y="5924550"/>
          <p14:tracePt t="163019" x="1841500" y="5924550"/>
          <p14:tracePt t="163022" x="1841500" y="5932488"/>
          <p14:tracePt t="163028" x="1841500" y="5940425"/>
          <p14:tracePt t="163034" x="1841500" y="5948363"/>
          <p14:tracePt t="163044" x="1841500" y="5956300"/>
          <p14:tracePt t="163054" x="1841500" y="5964238"/>
          <p14:tracePt t="163058" x="1833563" y="5964238"/>
          <p14:tracePt t="163060" x="1833563" y="5972175"/>
          <p14:tracePt t="163066" x="1833563" y="5980113"/>
          <p14:tracePt t="163072" x="1833563" y="5988050"/>
          <p14:tracePt t="163076" x="1841500" y="5995988"/>
          <p14:tracePt t="163078" x="1841500" y="6005513"/>
          <p14:tracePt t="163082" x="1841500" y="6013450"/>
          <p14:tracePt t="163086" x="1841500" y="6021388"/>
          <p14:tracePt t="163088" x="1841500" y="6029325"/>
          <p14:tracePt t="163090" x="1841500" y="6037263"/>
          <p14:tracePt t="163094" x="1841500" y="6045200"/>
          <p14:tracePt t="163096" x="1833563" y="6053138"/>
          <p14:tracePt t="163098" x="1833563" y="6061075"/>
          <p14:tracePt t="163100" x="1833563" y="6069013"/>
          <p14:tracePt t="163104" x="1833563" y="6076950"/>
          <p14:tracePt t="163106" x="1833563" y="6084888"/>
          <p14:tracePt t="163108" x="1833563" y="6092825"/>
          <p14:tracePt t="163110" x="1833563" y="6100763"/>
          <p14:tracePt t="163114" x="1833563" y="6108700"/>
          <p14:tracePt t="163116" x="1833563" y="6116638"/>
          <p14:tracePt t="163119" x="1833563" y="6124575"/>
          <p14:tracePt t="163122" x="1833563" y="6132513"/>
          <p14:tracePt t="163124" x="1833563" y="6140450"/>
          <p14:tracePt t="163126" x="1833563" y="6148388"/>
          <p14:tracePt t="163130" x="1825625" y="6156325"/>
          <p14:tracePt t="163132" x="1825625" y="6164263"/>
          <p14:tracePt t="163136" x="1825625" y="6172200"/>
          <p14:tracePt t="163138" x="1825625" y="6180138"/>
          <p14:tracePt t="163142" x="1825625" y="6188075"/>
          <p14:tracePt t="163146" x="1825625" y="6196013"/>
          <p14:tracePt t="163150" x="1825625" y="6203950"/>
          <p14:tracePt t="163154" x="1817688" y="6211888"/>
          <p14:tracePt t="163162" x="1817688" y="6219825"/>
          <p14:tracePt t="163248" x="1825625" y="6219825"/>
          <p14:tracePt t="163260" x="1833563" y="6219825"/>
          <p14:tracePt t="163269" x="1841500" y="6219825"/>
          <p14:tracePt t="163274" x="1849438" y="6219825"/>
          <p14:tracePt t="163276" x="1849438" y="6211888"/>
          <p14:tracePt t="163283" x="1857375" y="6211888"/>
          <p14:tracePt t="163288" x="1865313" y="6211888"/>
          <p14:tracePt t="163296" x="1873250" y="6211888"/>
          <p14:tracePt t="163303" x="1881188" y="6211888"/>
          <p14:tracePt t="163312" x="1889125" y="6211888"/>
          <p14:tracePt t="163319" x="1889125" y="6203950"/>
          <p14:tracePt t="163336" x="1897063" y="6203950"/>
          <p14:tracePt t="163356" x="1905000" y="6203950"/>
          <p14:tracePt t="163362" x="1912938" y="6196013"/>
          <p14:tracePt t="163369" x="1922463" y="6196013"/>
          <p14:tracePt t="163376" x="1930400" y="6188075"/>
          <p14:tracePt t="163382" x="1938338" y="6188075"/>
          <p14:tracePt t="163392" x="1946275" y="6180138"/>
          <p14:tracePt t="163402" x="1954213" y="6180138"/>
          <p14:tracePt t="163412" x="1954213" y="6172200"/>
          <p14:tracePt t="163416" x="1962150" y="6172200"/>
          <p14:tracePt t="163440" x="1970088" y="6172200"/>
          <p14:tracePt t="163456" x="1970088" y="6164263"/>
          <p14:tracePt t="163459" x="1978025" y="6164263"/>
          <p14:tracePt t="163700" x="1970088" y="6164263"/>
          <p14:tracePt t="163706" x="1962150" y="6164263"/>
          <p14:tracePt t="163709" x="1954213" y="6164263"/>
          <p14:tracePt t="163712" x="1946275" y="6164263"/>
          <p14:tracePt t="163714" x="1938338" y="6164263"/>
          <p14:tracePt t="163716" x="1930400" y="6164263"/>
          <p14:tracePt t="163719" x="1930400" y="6156325"/>
          <p14:tracePt t="163722" x="1912938" y="6156325"/>
          <p14:tracePt t="163724" x="1905000" y="6156325"/>
          <p14:tracePt t="163728" x="1897063" y="6156325"/>
          <p14:tracePt t="163730" x="1889125" y="6156325"/>
          <p14:tracePt t="163732" x="1881188" y="6156325"/>
          <p14:tracePt t="163734" x="1873250" y="6148388"/>
          <p14:tracePt t="163737" x="1865313" y="6148388"/>
          <p14:tracePt t="163740" x="1849438" y="6148388"/>
          <p14:tracePt t="163742" x="1841500" y="6148388"/>
          <p14:tracePt t="163744" x="1833563" y="6140450"/>
          <p14:tracePt t="163746" x="1825625" y="6140450"/>
          <p14:tracePt t="163748" x="1817688" y="6140450"/>
          <p14:tracePt t="163750" x="1809750" y="6140450"/>
          <p14:tracePt t="163755" x="1801813" y="6140450"/>
          <p14:tracePt t="163756" x="1793875" y="6140450"/>
          <p14:tracePt t="163758" x="1785938" y="6132513"/>
          <p14:tracePt t="163762" x="1778000" y="6132513"/>
          <p14:tracePt t="163764" x="1770063" y="6132513"/>
          <p14:tracePt t="163771" x="1754188" y="6132513"/>
          <p14:tracePt t="163774" x="1746250" y="6132513"/>
          <p14:tracePt t="163778" x="1738313" y="6132513"/>
          <p14:tracePt t="163780" x="1730375" y="6132513"/>
          <p14:tracePt t="163784" x="1722438" y="6124575"/>
          <p14:tracePt t="163788" x="1706563" y="6124575"/>
          <p14:tracePt t="163790" x="1698625" y="6124575"/>
          <p14:tracePt t="163792" x="1690688" y="6124575"/>
          <p14:tracePt t="163796" x="1682750" y="6116638"/>
          <p14:tracePt t="163799" x="1674813" y="6116638"/>
          <p14:tracePt t="163800" x="1666875" y="6116638"/>
          <p14:tracePt t="163802" x="1658938" y="6116638"/>
          <p14:tracePt t="163806" x="1651000" y="6116638"/>
          <p14:tracePt t="163808" x="1643063" y="6108700"/>
          <p14:tracePt t="163810" x="1635125" y="6108700"/>
          <p14:tracePt t="163814" x="1627188" y="6108700"/>
          <p14:tracePt t="163816" x="1619250" y="6108700"/>
          <p14:tracePt t="163821" x="1611313" y="6108700"/>
          <p14:tracePt t="163822" x="1603375" y="6108700"/>
          <p14:tracePt t="163826" x="1595438" y="6108700"/>
          <p14:tracePt t="163828" x="1587500" y="6108700"/>
          <p14:tracePt t="163832" x="1579563" y="6108700"/>
          <p14:tracePt t="163836" x="1571625" y="6108700"/>
          <p14:tracePt t="163838" x="1562100" y="6108700"/>
          <p14:tracePt t="163842" x="1554163" y="6108700"/>
          <p14:tracePt t="163844" x="1546225" y="6108700"/>
          <p14:tracePt t="163848" x="1538288" y="6108700"/>
          <p14:tracePt t="163850" x="1530350" y="6108700"/>
          <p14:tracePt t="163854" x="1522413" y="6108700"/>
          <p14:tracePt t="163856" x="1514475" y="6108700"/>
          <p14:tracePt t="163860" x="1506538" y="6108700"/>
          <p14:tracePt t="163862" x="1498600" y="6108700"/>
          <p14:tracePt t="163864" x="1490663" y="6108700"/>
          <p14:tracePt t="163870" x="1482725" y="6108700"/>
          <p14:tracePt t="163870" x="1474788" y="6108700"/>
          <p14:tracePt t="163872" x="1466850" y="6108700"/>
          <p14:tracePt t="163874" x="1458913" y="6108700"/>
          <p14:tracePt t="163878" x="1450975" y="6108700"/>
          <p14:tracePt t="163880" x="1443038" y="6108700"/>
          <p14:tracePt t="163882" x="1435100" y="6108700"/>
          <p14:tracePt t="163884" x="1427163" y="6108700"/>
          <p14:tracePt t="163888" x="1419225" y="6108700"/>
          <p14:tracePt t="163890" x="1411288" y="6108700"/>
          <p14:tracePt t="163892" x="1403350" y="6108700"/>
          <p14:tracePt t="163896" x="1395413" y="6108700"/>
          <p14:tracePt t="163898" x="1387475" y="6100763"/>
          <p14:tracePt t="163902" x="1379538" y="6100763"/>
          <p14:tracePt t="163906" x="1371600" y="6100763"/>
          <p14:tracePt t="163908" x="1363663" y="6100763"/>
          <p14:tracePt t="163914" x="1355725" y="6100763"/>
          <p14:tracePt t="163919" x="1347788" y="6100763"/>
          <p14:tracePt t="163924" x="1339850" y="6100763"/>
          <p14:tracePt t="163934" x="1331913" y="6100763"/>
          <p14:tracePt t="164402" x="1339850" y="6100763"/>
          <p14:tracePt t="164412" x="1347788" y="6100763"/>
          <p14:tracePt t="164418" x="1355725" y="6100763"/>
          <p14:tracePt t="164422" x="1363663" y="6100763"/>
          <p14:tracePt t="164426" x="1371600" y="6100763"/>
          <p14:tracePt t="164430" x="1379538" y="6100763"/>
          <p14:tracePt t="164434" x="1387475" y="6100763"/>
          <p14:tracePt t="164438" x="1395413" y="6100763"/>
          <p14:tracePt t="164442" x="1403350" y="6100763"/>
          <p14:tracePt t="164444" x="1411288" y="6100763"/>
          <p14:tracePt t="164448" x="1419225" y="6100763"/>
          <p14:tracePt t="164450" x="1427163" y="6100763"/>
          <p14:tracePt t="164452" x="1435100" y="6100763"/>
          <p14:tracePt t="164456" x="1443038" y="6100763"/>
          <p14:tracePt t="164458" x="1450975" y="6108700"/>
          <p14:tracePt t="164460" x="1458913" y="6108700"/>
          <p14:tracePt t="164462" x="1466850" y="6108700"/>
          <p14:tracePt t="164464" x="1474788" y="6108700"/>
          <p14:tracePt t="164466" x="1482725" y="6108700"/>
          <p14:tracePt t="164470" x="1490663" y="6108700"/>
          <p14:tracePt t="164473" x="1506538" y="6108700"/>
          <p14:tracePt t="164474" x="1514475" y="6108700"/>
          <p14:tracePt t="164476" x="1522413" y="6108700"/>
          <p14:tracePt t="164478" x="1530350" y="6116638"/>
          <p14:tracePt t="164480" x="1538288" y="6116638"/>
          <p14:tracePt t="164482" x="1546225" y="6116638"/>
          <p14:tracePt t="164486" x="1554163" y="6116638"/>
          <p14:tracePt t="164490" x="1571625" y="6116638"/>
          <p14:tracePt t="164494" x="1579563" y="6124575"/>
          <p14:tracePt t="164496" x="1587500" y="6124575"/>
          <p14:tracePt t="164500" x="1595438" y="6124575"/>
          <p14:tracePt t="164505" x="1603375" y="6124575"/>
          <p14:tracePt t="164506" x="1611313" y="6124575"/>
          <p14:tracePt t="164510" x="1619250" y="6132513"/>
          <p14:tracePt t="164514" x="1627188" y="6132513"/>
          <p14:tracePt t="164520" x="1635125" y="6132513"/>
          <p14:tracePt t="164524" x="1643063" y="6132513"/>
          <p14:tracePt t="164528" x="1643063" y="6140450"/>
          <p14:tracePt t="164534" x="1651000" y="6140450"/>
          <p14:tracePt t="164664" x="1651000" y="6132513"/>
          <p14:tracePt t="164668" x="1643063" y="6132513"/>
          <p14:tracePt t="164674" x="1635125" y="6124575"/>
          <p14:tracePt t="164680" x="1627188" y="6124575"/>
          <p14:tracePt t="164682" x="1627188" y="6116638"/>
          <p14:tracePt t="164684" x="1619250" y="6116638"/>
          <p14:tracePt t="164686" x="1611313" y="6108700"/>
          <p14:tracePt t="164690" x="1603375" y="6100763"/>
          <p14:tracePt t="164694" x="1595438" y="6092825"/>
          <p14:tracePt t="164696" x="1587500" y="6092825"/>
          <p14:tracePt t="164698" x="1587500" y="6084888"/>
          <p14:tracePt t="164700" x="1579563" y="6084888"/>
          <p14:tracePt t="164702" x="1571625" y="6076950"/>
          <p14:tracePt t="164705" x="1571625" y="6069013"/>
          <p14:tracePt t="164707" x="1562100" y="6061075"/>
          <p14:tracePt t="164710" x="1554163" y="6053138"/>
          <p14:tracePt t="164712" x="1546225" y="6045200"/>
          <p14:tracePt t="164714" x="1546225" y="6037263"/>
          <p14:tracePt t="164716" x="1538288" y="6029325"/>
          <p14:tracePt t="164719" x="1538288" y="6021388"/>
          <p14:tracePt t="164725" x="1522413" y="6005513"/>
          <p14:tracePt t="164727" x="1522413" y="5995988"/>
          <p14:tracePt t="164728" x="1514475" y="5988050"/>
          <p14:tracePt t="164730" x="1514475" y="5980113"/>
          <p14:tracePt t="164732" x="1506538" y="5972175"/>
          <p14:tracePt t="164737" x="1506538" y="5964238"/>
          <p14:tracePt t="164738" x="1506538" y="5956300"/>
          <p14:tracePt t="164740" x="1498600" y="5948363"/>
          <p14:tracePt t="164744" x="1498600" y="5940425"/>
          <p14:tracePt t="164746" x="1490663" y="5940425"/>
          <p14:tracePt t="164749" x="1490663" y="5932488"/>
          <p14:tracePt t="164753" x="1490663" y="5924550"/>
          <p14:tracePt t="164758" x="1490663" y="5916613"/>
          <p14:tracePt t="164760" x="1482725" y="5916613"/>
          <p14:tracePt t="164766" x="1482725" y="5908675"/>
          <p14:tracePt t="164930" x="1474788" y="5908675"/>
          <p14:tracePt t="164932" x="1474788" y="5916613"/>
          <p14:tracePt t="164942" x="1474788" y="5924550"/>
          <p14:tracePt t="164948" x="1474788" y="5932488"/>
          <p14:tracePt t="164971" x="1474788" y="5964238"/>
          <p14:tracePt t="164972" x="1474788" y="5972175"/>
          <p14:tracePt t="164974" x="1474788" y="5980113"/>
          <p14:tracePt t="164976" x="1482725" y="5980113"/>
          <p14:tracePt t="164978" x="1482725" y="5988050"/>
          <p14:tracePt t="164982" x="1482725" y="5995988"/>
          <p14:tracePt t="164984" x="1482725" y="6005513"/>
          <p14:tracePt t="164987" x="1490663" y="6005513"/>
          <p14:tracePt t="164988" x="1490663" y="6013450"/>
          <p14:tracePt t="164990" x="1498600" y="6013450"/>
          <p14:tracePt t="164992" x="1498600" y="6021388"/>
          <p14:tracePt t="164994" x="1498600" y="6029325"/>
          <p14:tracePt t="164996" x="1506538" y="6037263"/>
          <p14:tracePt t="165000" x="1514475" y="6045200"/>
          <p14:tracePt t="165005" x="1522413" y="6061075"/>
          <p14:tracePt t="165006" x="1530350" y="6069013"/>
          <p14:tracePt t="165008" x="1530350" y="6076950"/>
          <p14:tracePt t="165010" x="1538288" y="6084888"/>
          <p14:tracePt t="165012" x="1546225" y="6084888"/>
          <p14:tracePt t="165014" x="1554163" y="6092825"/>
          <p14:tracePt t="165016" x="1554163" y="6100763"/>
          <p14:tracePt t="165019" x="1562100" y="6108700"/>
          <p14:tracePt t="165020" x="1571625" y="6116638"/>
          <p14:tracePt t="165023" x="1579563" y="6124575"/>
          <p14:tracePt t="165024" x="1579563" y="6132513"/>
          <p14:tracePt t="165026" x="1587500" y="6140450"/>
          <p14:tracePt t="165028" x="1595438" y="6148388"/>
          <p14:tracePt t="165030" x="1603375" y="6148388"/>
          <p14:tracePt t="165032" x="1611313" y="6156325"/>
          <p14:tracePt t="165034" x="1611313" y="6164263"/>
          <p14:tracePt t="165037" x="1619250" y="6172200"/>
          <p14:tracePt t="165038" x="1627188" y="6172200"/>
          <p14:tracePt t="165042" x="1643063" y="6188075"/>
          <p14:tracePt t="165044" x="1651000" y="6188075"/>
          <p14:tracePt t="165046" x="1658938" y="6196013"/>
          <p14:tracePt t="165048" x="1666875" y="6196013"/>
          <p14:tracePt t="165050" x="1666875" y="6203950"/>
          <p14:tracePt t="165052" x="1674813" y="6203950"/>
          <p14:tracePt t="165054" x="1682750" y="6211888"/>
          <p14:tracePt t="165057" x="1690688" y="6211888"/>
          <p14:tracePt t="165058" x="1698625" y="6211888"/>
          <p14:tracePt t="165060" x="1706563" y="6219825"/>
          <p14:tracePt t="165064" x="1714500" y="6227763"/>
          <p14:tracePt t="165066" x="1722438" y="6227763"/>
          <p14:tracePt t="165069" x="1730375" y="6227763"/>
          <p14:tracePt t="165073" x="1738313" y="6227763"/>
          <p14:tracePt t="165075" x="1746250" y="6235700"/>
          <p14:tracePt t="165078" x="1754188" y="6235700"/>
          <p14:tracePt t="165082" x="1762125" y="6235700"/>
          <p14:tracePt t="165084" x="1770063" y="6235700"/>
          <p14:tracePt t="165089" x="1778000" y="6235700"/>
          <p14:tracePt t="165094" x="1785938" y="6235700"/>
          <p14:tracePt t="165098" x="1793875" y="6235700"/>
          <p14:tracePt t="165102" x="1801813" y="6235700"/>
          <p14:tracePt t="165110" x="1809750" y="6235700"/>
          <p14:tracePt t="165693" x="1801813" y="6235700"/>
          <p14:tracePt t="165695" x="1793875" y="6227763"/>
          <p14:tracePt t="165698" x="1785938" y="6227763"/>
          <p14:tracePt t="165700" x="1778000" y="6227763"/>
          <p14:tracePt t="165703" x="1770063" y="6219825"/>
          <p14:tracePt t="165706" x="1762125" y="6219825"/>
          <p14:tracePt t="165708" x="1754188" y="6211888"/>
          <p14:tracePt t="165712" x="1746250" y="6211888"/>
          <p14:tracePt t="165714" x="1738313" y="6203950"/>
          <p14:tracePt t="165719" x="1730375" y="6196013"/>
          <p14:tracePt t="165722" x="1722438" y="6188075"/>
          <p14:tracePt t="165724" x="1722438" y="6180138"/>
          <p14:tracePt t="165726" x="1714500" y="6180138"/>
          <p14:tracePt t="165728" x="1706563" y="6172200"/>
          <p14:tracePt t="165730" x="1706563" y="6164263"/>
          <p14:tracePt t="165732" x="1698625" y="6156325"/>
          <p14:tracePt t="165734" x="1698625" y="6140450"/>
          <p14:tracePt t="165737" x="1690688" y="6132513"/>
          <p14:tracePt t="165739" x="1682750" y="6124575"/>
          <p14:tracePt t="165742" x="1666875" y="6100763"/>
          <p14:tracePt t="165744" x="1666875" y="6084888"/>
          <p14:tracePt t="165746" x="1658938" y="6076950"/>
          <p14:tracePt t="165748" x="1651000" y="6061075"/>
          <p14:tracePt t="165750" x="1635125" y="6045200"/>
          <p14:tracePt t="165758" x="1611313" y="5980113"/>
          <p14:tracePt t="165761" x="1587500" y="5940425"/>
          <p14:tracePt t="165764" x="1562100" y="5892800"/>
          <p14:tracePt t="165766" x="1546225" y="5868988"/>
          <p14:tracePt t="165770" x="1522413" y="5821363"/>
          <p14:tracePt t="165772" x="1506538" y="5789613"/>
          <p14:tracePt t="165775" x="1490663" y="5765800"/>
          <p14:tracePt t="165776" x="1474788" y="5734050"/>
          <p14:tracePt t="165778" x="1466850" y="5702300"/>
          <p14:tracePt t="165780" x="1458913" y="5678488"/>
          <p14:tracePt t="165782" x="1443038" y="5645150"/>
          <p14:tracePt t="165784" x="1427163" y="5605463"/>
          <p14:tracePt t="165786" x="1419225" y="5573713"/>
          <p14:tracePt t="165788" x="1403350" y="5541963"/>
          <p14:tracePt t="165792" x="1379538" y="5470525"/>
          <p14:tracePt t="165794" x="1363663" y="5430838"/>
          <p14:tracePt t="165796" x="1347788" y="5391150"/>
          <p14:tracePt t="165798" x="1339850" y="5351463"/>
          <p14:tracePt t="165800" x="1323975" y="5310188"/>
          <p14:tracePt t="165802" x="1300163" y="5270500"/>
          <p14:tracePt t="165804" x="1284288" y="5230813"/>
          <p14:tracePt t="165806" x="1268413" y="5183188"/>
          <p14:tracePt t="165811" x="1228725" y="5095875"/>
          <p14:tracePt t="165814" x="1195388" y="5008563"/>
          <p14:tracePt t="165816" x="1171575" y="4967288"/>
          <p14:tracePt t="165820" x="1131888" y="4864100"/>
          <p14:tracePt t="165822" x="1108075" y="4816475"/>
          <p14:tracePt t="165826" x="1068388" y="4713288"/>
          <p14:tracePt t="165828" x="1044575" y="4657725"/>
          <p14:tracePt t="165832" x="1004888" y="4552950"/>
          <p14:tracePt t="165834" x="981075" y="4497388"/>
          <p14:tracePt t="165836" x="965200" y="4441825"/>
          <p14:tracePt t="165838" x="941388" y="4386263"/>
          <p14:tracePt t="165842" x="917575" y="4330700"/>
          <p14:tracePt t="165843" x="893763" y="4273550"/>
          <p14:tracePt t="165846" x="844550" y="4162425"/>
          <p14:tracePt t="165848" x="820738" y="4098925"/>
          <p14:tracePt t="165850" x="796925" y="4043363"/>
          <p14:tracePt t="165852" x="773113" y="3987800"/>
          <p14:tracePt t="165854" x="749300" y="3930650"/>
          <p14:tracePt t="165858" x="701675" y="3819525"/>
          <p14:tracePt t="165860" x="685800" y="3763963"/>
          <p14:tracePt t="165862" x="661988" y="3700463"/>
          <p14:tracePt t="165864" x="646113" y="3644900"/>
          <p14:tracePt t="165866" x="622300" y="3587750"/>
          <p14:tracePt t="165869" x="598488" y="3532188"/>
          <p14:tracePt t="165870" x="582613" y="3476625"/>
          <p14:tracePt t="165872" x="558800" y="3421063"/>
          <p14:tracePt t="165876" x="517525" y="3309938"/>
          <p14:tracePt t="165878" x="501650" y="3244850"/>
          <p14:tracePt t="165880" x="485775" y="3197225"/>
          <p14:tracePt t="165882" x="469900" y="3141663"/>
          <p14:tracePt t="165884" x="454025" y="3086100"/>
          <p14:tracePt t="165886" x="438150" y="3030538"/>
          <p14:tracePt t="165888" x="422275" y="2974975"/>
          <p14:tracePt t="165892" x="414338" y="2919413"/>
          <p14:tracePt t="165897" x="374650" y="2767013"/>
          <p14:tracePt t="165898" x="366713" y="2711450"/>
          <p14:tracePt t="165900" x="350838" y="2663825"/>
          <p14:tracePt t="165902" x="342900" y="2616200"/>
          <p14:tracePt t="165904" x="334963" y="2559050"/>
          <p14:tracePt t="165908" x="319088" y="2463800"/>
          <p14:tracePt t="165912" x="295275" y="2360613"/>
          <p14:tracePt t="165914" x="287338" y="2320925"/>
          <p14:tracePt t="165916" x="279400" y="2281238"/>
          <p14:tracePt t="165919" x="263525" y="2192338"/>
          <p14:tracePt t="165924" x="239713" y="2112963"/>
          <p14:tracePt t="165928" x="223838" y="2041525"/>
          <p14:tracePt t="165930" x="215900" y="2001838"/>
          <p14:tracePt t="165932" x="207963" y="1970088"/>
          <p14:tracePt t="165934" x="200025" y="1930400"/>
          <p14:tracePt t="165937" x="192088" y="1898650"/>
          <p14:tracePt t="165944" x="166688" y="1801813"/>
          <p14:tracePt t="165946" x="150813" y="1746250"/>
          <p14:tracePt t="165948" x="142875" y="1722438"/>
          <p14:tracePt t="165950" x="134938" y="1698625"/>
          <p14:tracePt t="165952" x="119063" y="1674813"/>
          <p14:tracePt t="165954" x="111125" y="1651000"/>
          <p14:tracePt t="165960" x="79375" y="1587500"/>
          <p14:tracePt t="165962" x="71438" y="1563688"/>
          <p14:tracePt t="165964" x="55563" y="1547813"/>
          <p14:tracePt t="165966" x="47625" y="1530350"/>
          <p14:tracePt t="165970" x="23813" y="1498600"/>
          <p14:tracePt t="165974" x="0" y="14747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syntax rules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Style Guide (PEP8): </a:t>
            </a:r>
            <a:r>
              <a:rPr lang="nl-BE" dirty="0">
                <a:hlinkClick r:id="rId4"/>
              </a:rPr>
              <a:t>http://legacy.python.org/dev/peps/pep-0008/</a:t>
            </a:r>
            <a:endParaRPr lang="nl-BE" dirty="0"/>
          </a:p>
          <a:p>
            <a:r>
              <a:rPr lang="nl-BE" dirty="0"/>
              <a:t>“</a:t>
            </a:r>
            <a:r>
              <a:rPr lang="en-US" dirty="0"/>
              <a:t>One of Guido's key insights is </a:t>
            </a:r>
            <a:r>
              <a:rPr lang="en-US" b="1" dirty="0">
                <a:solidFill>
                  <a:srgbClr val="FF0000"/>
                </a:solidFill>
              </a:rPr>
              <a:t>that code is read much more often than it is written</a:t>
            </a:r>
            <a:r>
              <a:rPr lang="en-US" dirty="0"/>
              <a:t>. The guidelines provided here are intended to improve the readability of code and make it consistent across the wide spectrum of Python code. As </a:t>
            </a:r>
            <a:r>
              <a:rPr lang="en-US" dirty="0">
                <a:hlinkClick r:id="rId5"/>
              </a:rPr>
              <a:t>PEP 20</a:t>
            </a:r>
            <a:r>
              <a:rPr lang="en-US" dirty="0"/>
              <a:t> says, "Readability counts".”</a:t>
            </a:r>
          </a:p>
          <a:p>
            <a:pPr lvl="1"/>
            <a:r>
              <a:rPr lang="nl-BE" dirty="0" err="1"/>
              <a:t>Use</a:t>
            </a:r>
            <a:r>
              <a:rPr lang="nl-BE" dirty="0"/>
              <a:t> 4 spaces as an indentation</a:t>
            </a:r>
          </a:p>
          <a:p>
            <a:pPr lvl="1"/>
            <a:r>
              <a:rPr lang="nl-BE" dirty="0"/>
              <a:t>Be sure not to use any tabs</a:t>
            </a:r>
          </a:p>
          <a:p>
            <a:r>
              <a:rPr lang="nl-BE" dirty="0">
                <a:solidFill>
                  <a:srgbClr val="FF0000"/>
                </a:solidFill>
              </a:rPr>
              <a:t>PyCharm converts the tab automatically to 4 spaces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F3244DD-2299-4298-A956-C4DA8E16CD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65"/>
    </mc:Choice>
    <mc:Fallback xmlns="">
      <p:transition spd="slow" advTm="6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syntax rules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3"/>
            <a:ext cx="11291048" cy="5089603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600"/>
              </a:spcBef>
              <a:buFontTx/>
              <a:buNone/>
            </a:pP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condition1: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    </a:t>
            </a:r>
            <a:r>
              <a:rPr lang="nl-NL" b="1" dirty="0" err="1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condition2: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condition3: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statements1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elif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condition4: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elif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of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statements2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of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statements3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    </a:t>
            </a:r>
            <a:r>
              <a:rPr lang="nl-NL" b="1" dirty="0" err="1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at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condition5: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fourth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CC00FF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statements4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fourth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CC00FF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					# end of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     </a:t>
            </a:r>
            <a:r>
              <a:rPr lang="nl-NL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		</a:t>
            </a:r>
            <a:r>
              <a:rPr lang="nl-NL" b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at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statements5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4032C1-0E6E-4564-9865-7FAF2DF71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05"/>
    </mc:Choice>
    <mc:Fallback xmlns="">
      <p:transition spd="slow" advTm="5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59" x="4203700" y="6432550"/>
          <p14:tracePt t="16703" x="15875" y="3181350"/>
          <p14:tracePt t="16706" x="31750" y="3141663"/>
          <p14:tracePt t="16708" x="39688" y="3125788"/>
          <p14:tracePt t="16712" x="47625" y="3094038"/>
          <p14:tracePt t="16714" x="55563" y="3070225"/>
          <p14:tracePt t="16717" x="63500" y="3054350"/>
          <p14:tracePt t="16721" x="71438" y="3038475"/>
          <p14:tracePt t="16723" x="79375" y="3006725"/>
          <p14:tracePt t="16725" x="87313" y="2990850"/>
          <p14:tracePt t="16727" x="87313" y="2974975"/>
          <p14:tracePt t="16728" x="95250" y="2959100"/>
          <p14:tracePt t="16731" x="103188" y="2935288"/>
          <p14:tracePt t="16732" x="103188" y="2927350"/>
          <p14:tracePt t="16735" x="111125" y="2909888"/>
          <p14:tracePt t="16741" x="119063" y="2886075"/>
          <p14:tracePt t="16744" x="134938" y="2846388"/>
          <p14:tracePt t="16746" x="134938" y="2838450"/>
          <p14:tracePt t="16748" x="142875" y="2822575"/>
          <p14:tracePt t="16751" x="150813" y="2806700"/>
          <p14:tracePt t="16754" x="150813" y="2790825"/>
          <p14:tracePt t="16758" x="158750" y="2774950"/>
          <p14:tracePt t="16760" x="158750" y="2759075"/>
          <p14:tracePt t="16764" x="166688" y="2743200"/>
          <p14:tracePt t="16767" x="166688" y="2735263"/>
          <p14:tracePt t="16768" x="166688" y="2727325"/>
          <p14:tracePt t="16770" x="166688" y="2719388"/>
          <p14:tracePt t="16772" x="176213" y="2719388"/>
          <p14:tracePt t="16775" x="176213" y="2711450"/>
          <p14:tracePt t="16776" x="176213" y="2703513"/>
          <p14:tracePt t="16779" x="176213" y="2695575"/>
          <p14:tracePt t="16781" x="176213" y="2687638"/>
          <p14:tracePt t="16784" x="176213" y="2679700"/>
          <p14:tracePt t="16786" x="184150" y="2679700"/>
          <p14:tracePt t="16788" x="184150" y="2671763"/>
          <p14:tracePt t="16791" x="184150" y="2663825"/>
          <p14:tracePt t="16794" x="184150" y="2655888"/>
          <p14:tracePt t="16796" x="184150" y="2647950"/>
          <p14:tracePt t="16799" x="192088" y="2647950"/>
          <p14:tracePt t="16801" x="192088" y="2640013"/>
          <p14:tracePt t="16802" x="192088" y="2632075"/>
          <p14:tracePt t="16808" x="192088" y="2616200"/>
          <p14:tracePt t="16811" x="192088" y="2608263"/>
          <p14:tracePt t="16814" x="192088" y="2600325"/>
          <p14:tracePt t="16816" x="200025" y="2600325"/>
          <p14:tracePt t="16818" x="200025" y="2592388"/>
          <p14:tracePt t="16821" x="200025" y="2584450"/>
          <p14:tracePt t="16822" x="200025" y="2576513"/>
          <p14:tracePt t="16825" x="200025" y="2566988"/>
          <p14:tracePt t="16827" x="200025" y="2559050"/>
          <p14:tracePt t="16828" x="200025" y="2551113"/>
          <p14:tracePt t="16831" x="207963" y="2543175"/>
          <p14:tracePt t="16832" x="207963" y="2535238"/>
          <p14:tracePt t="16834" x="207963" y="2527300"/>
          <p14:tracePt t="16836" x="207963" y="2519363"/>
          <p14:tracePt t="16838" x="207963" y="2511425"/>
          <p14:tracePt t="16841" x="207963" y="2495550"/>
          <p14:tracePt t="16843" x="207963" y="2487613"/>
          <p14:tracePt t="16846" x="215900" y="2463800"/>
          <p14:tracePt t="16847" x="215900" y="2455863"/>
          <p14:tracePt t="16851" x="223838" y="2439988"/>
          <p14:tracePt t="16852" x="223838" y="2432050"/>
          <p14:tracePt t="16854" x="223838" y="2416175"/>
          <p14:tracePt t="16858" x="231775" y="2400300"/>
          <p14:tracePt t="16862" x="239713" y="2376488"/>
          <p14:tracePt t="16864" x="247650" y="2360613"/>
          <p14:tracePt t="16866" x="247650" y="2352675"/>
          <p14:tracePt t="16868" x="247650" y="2344738"/>
          <p14:tracePt t="16871" x="255588" y="2328863"/>
          <p14:tracePt t="16872" x="255588" y="2320925"/>
          <p14:tracePt t="16874" x="263525" y="2305050"/>
          <p14:tracePt t="16879" x="263525" y="2289175"/>
          <p14:tracePt t="16881" x="271463" y="2273300"/>
          <p14:tracePt t="16882" x="271463" y="2265363"/>
          <p14:tracePt t="16884" x="279400" y="2257425"/>
          <p14:tracePt t="16886" x="279400" y="2241550"/>
          <p14:tracePt t="16888" x="279400" y="2233613"/>
          <p14:tracePt t="16891" x="287338" y="2208213"/>
          <p14:tracePt t="16896" x="295275" y="2192338"/>
          <p14:tracePt t="16897" x="295275" y="2176463"/>
          <p14:tracePt t="16899" x="303213" y="2168525"/>
          <p14:tracePt t="16900" x="303213" y="2152650"/>
          <p14:tracePt t="16902" x="311150" y="2136775"/>
          <p14:tracePt t="16904" x="311150" y="2128838"/>
          <p14:tracePt t="16908" x="319088" y="2105025"/>
          <p14:tracePt t="16912" x="327025" y="2081213"/>
          <p14:tracePt t="16914" x="327025" y="2065338"/>
          <p14:tracePt t="16916" x="327025" y="2057400"/>
          <p14:tracePt t="16918" x="334963" y="2049463"/>
          <p14:tracePt t="16920" x="334963" y="2033588"/>
          <p14:tracePt t="16924" x="334963" y="2017713"/>
          <p14:tracePt t="16926" x="334963" y="2009775"/>
          <p14:tracePt t="16929" x="342900" y="2001838"/>
          <p14:tracePt t="16931" x="342900" y="1993900"/>
          <p14:tracePt t="16932" x="342900" y="1985963"/>
          <p14:tracePt t="16936" x="350838" y="1978025"/>
          <p14:tracePt t="16938" x="350838" y="1970088"/>
          <p14:tracePt t="16941" x="350838" y="1962150"/>
          <p14:tracePt t="16946" x="358775" y="1954213"/>
          <p14:tracePt t="16951" x="358775" y="1946275"/>
          <p14:tracePt t="16958" x="358775" y="1938338"/>
          <p14:tracePt t="16966" x="358775" y="1930400"/>
          <p14:tracePt t="16976" x="366713" y="1922463"/>
          <p14:tracePt t="16986" x="366713" y="1914525"/>
          <p14:tracePt t="16992" x="374650" y="1914525"/>
          <p14:tracePt t="16996" x="374650" y="1906588"/>
          <p14:tracePt t="17002" x="374650" y="1898650"/>
          <p14:tracePt t="17004" x="382588" y="1898650"/>
          <p14:tracePt t="17009" x="382588" y="1890713"/>
          <p14:tracePt t="17012" x="390525" y="1881188"/>
          <p14:tracePt t="17016" x="390525" y="1873250"/>
          <p14:tracePt t="17021" x="398463" y="1865313"/>
          <p14:tracePt t="17026" x="398463" y="1857375"/>
          <p14:tracePt t="17028" x="406400" y="1857375"/>
          <p14:tracePt t="17032" x="406400" y="1849438"/>
          <p14:tracePt t="17036" x="406400" y="1841500"/>
          <p14:tracePt t="17038" x="414338" y="1841500"/>
          <p14:tracePt t="17041" x="414338" y="1833563"/>
          <p14:tracePt t="17046" x="422275" y="1825625"/>
          <p14:tracePt t="17050" x="422275" y="1817688"/>
          <p14:tracePt t="17054" x="430213" y="1809750"/>
          <p14:tracePt t="17058" x="430213" y="1801813"/>
          <p14:tracePt t="17061" x="438150" y="1801813"/>
          <p14:tracePt t="17063" x="438150" y="1793875"/>
          <p14:tracePt t="17068" x="438150" y="1785938"/>
          <p14:tracePt t="17071" x="446088" y="1785938"/>
          <p14:tracePt t="17074" x="446088" y="1778000"/>
          <p14:tracePt t="17081" x="454025" y="1770063"/>
          <p14:tracePt t="17083" x="454025" y="1762125"/>
          <p14:tracePt t="17087" x="461963" y="1762125"/>
          <p14:tracePt t="17090" x="461963" y="1754188"/>
          <p14:tracePt t="17095" x="469900" y="1746250"/>
          <p14:tracePt t="17099" x="469900" y="1738313"/>
          <p14:tracePt t="17105" x="477838" y="1730375"/>
          <p14:tracePt t="17113" x="477838" y="1722438"/>
          <p14:tracePt t="17117" x="485775" y="1722438"/>
          <p14:tracePt t="17121" x="485775" y="1714500"/>
          <p14:tracePt t="17197" x="485775" y="1722438"/>
          <p14:tracePt t="17200" x="493713" y="1722438"/>
          <p14:tracePt t="17213" x="501650" y="1714500"/>
          <p14:tracePt t="17219" x="501650" y="1706563"/>
          <p14:tracePt t="17222" x="509588" y="1706563"/>
          <p14:tracePt t="17227" x="509588" y="1698625"/>
          <p14:tracePt t="17229" x="517525" y="1698625"/>
          <p14:tracePt t="17235" x="517525" y="1690688"/>
          <p14:tracePt t="17240" x="527050" y="1690688"/>
          <p14:tracePt t="17245" x="527050" y="1682750"/>
          <p14:tracePt t="17253" x="534988" y="1682750"/>
          <p14:tracePt t="17257" x="534988" y="1674813"/>
          <p14:tracePt t="17276" x="542925" y="1666875"/>
          <p14:tracePt t="17293" x="550863" y="1666875"/>
          <p14:tracePt t="17301" x="550863" y="1658938"/>
          <p14:tracePt t="17879" x="550863" y="1666875"/>
          <p14:tracePt t="17883" x="558800" y="1666875"/>
          <p14:tracePt t="17885" x="558800" y="1674813"/>
          <p14:tracePt t="17887" x="558800" y="1690688"/>
          <p14:tracePt t="17891" x="558800" y="1698625"/>
          <p14:tracePt t="17893" x="558800" y="1730375"/>
          <p14:tracePt t="17895" x="558800" y="1746250"/>
          <p14:tracePt t="17897" x="558800" y="1770063"/>
          <p14:tracePt t="17899" x="550863" y="1785938"/>
          <p14:tracePt t="17901" x="550863" y="1809750"/>
          <p14:tracePt t="17903" x="550863" y="1833563"/>
          <p14:tracePt t="17905" x="542925" y="1857375"/>
          <p14:tracePt t="17909" x="542925" y="1906588"/>
          <p14:tracePt t="17911" x="534988" y="1938338"/>
          <p14:tracePt t="17913" x="534988" y="1962150"/>
          <p14:tracePt t="17915" x="527050" y="1993900"/>
          <p14:tracePt t="17917" x="517525" y="2025650"/>
          <p14:tracePt t="17919" x="517525" y="2057400"/>
          <p14:tracePt t="17921" x="509588" y="2089150"/>
          <p14:tracePt t="17924" x="501650" y="2120900"/>
          <p14:tracePt t="17925" x="493713" y="2160588"/>
          <p14:tracePt t="17928" x="493713" y="2192338"/>
          <p14:tracePt t="17929" x="477838" y="2233613"/>
          <p14:tracePt t="17931" x="469900" y="2265363"/>
          <p14:tracePt t="17933" x="461963" y="2305050"/>
          <p14:tracePt t="17935" x="454025" y="2344738"/>
          <p14:tracePt t="17937" x="446088" y="2384425"/>
          <p14:tracePt t="17941" x="438150" y="2455863"/>
          <p14:tracePt t="17943" x="430213" y="2495550"/>
          <p14:tracePt t="17947" x="414338" y="2576513"/>
          <p14:tracePt t="17949" x="406400" y="2616200"/>
          <p14:tracePt t="17951" x="398463" y="2655888"/>
          <p14:tracePt t="17953" x="390525" y="2695575"/>
          <p14:tracePt t="17955" x="382588" y="2735263"/>
          <p14:tracePt t="17957" x="374650" y="2774950"/>
          <p14:tracePt t="17959" x="366713" y="2814638"/>
          <p14:tracePt t="17963" x="350838" y="2894013"/>
          <p14:tracePt t="17965" x="342900" y="2927350"/>
          <p14:tracePt t="17967" x="334963" y="2967038"/>
          <p14:tracePt t="17969" x="327025" y="3006725"/>
          <p14:tracePt t="17971" x="327025" y="3046413"/>
          <p14:tracePt t="17973" x="319088" y="3086100"/>
          <p14:tracePt t="17975" x="311150" y="3125788"/>
          <p14:tracePt t="17978" x="303213" y="3165475"/>
          <p14:tracePt t="17982" x="287338" y="3244850"/>
          <p14:tracePt t="17983" x="279400" y="3278188"/>
          <p14:tracePt t="17986" x="279400" y="3317875"/>
          <p14:tracePt t="17987" x="271463" y="3357563"/>
          <p14:tracePt t="17991" x="255588" y="3436938"/>
          <p14:tracePt t="17993" x="255588" y="3476625"/>
          <p14:tracePt t="17997" x="239713" y="3548063"/>
          <p14:tracePt t="17999" x="239713" y="3587750"/>
          <p14:tracePt t="18001" x="231775" y="3629025"/>
          <p14:tracePt t="18003" x="231775" y="3668713"/>
          <p14:tracePt t="18005" x="223838" y="3708400"/>
          <p14:tracePt t="18007" x="223838" y="3740150"/>
          <p14:tracePt t="18009" x="223838" y="3779838"/>
          <p14:tracePt t="18012" x="215900" y="3819525"/>
          <p14:tracePt t="18013" x="215900" y="3859213"/>
          <p14:tracePt t="18015" x="215900" y="3890963"/>
          <p14:tracePt t="18017" x="215900" y="3930650"/>
          <p14:tracePt t="18019" x="215900" y="3963988"/>
          <p14:tracePt t="18021" x="215900" y="4003675"/>
          <p14:tracePt t="18023" x="215900" y="4035425"/>
          <p14:tracePt t="18026" x="207963" y="4067175"/>
          <p14:tracePt t="18028" x="207963" y="4106863"/>
          <p14:tracePt t="18029" x="207963" y="4138613"/>
          <p14:tracePt t="18031" x="207963" y="4170363"/>
          <p14:tracePt t="18033" x="207963" y="4202113"/>
          <p14:tracePt t="18035" x="207963" y="4233863"/>
          <p14:tracePt t="18037" x="207963" y="4257675"/>
          <p14:tracePt t="18039" x="207963" y="4291013"/>
          <p14:tracePt t="18041" x="207963" y="4322763"/>
          <p14:tracePt t="18044" x="207963" y="4346575"/>
          <p14:tracePt t="18045" x="207963" y="4370388"/>
          <p14:tracePt t="18047" x="200025" y="4402138"/>
          <p14:tracePt t="18049" x="200025" y="4425950"/>
          <p14:tracePt t="18051" x="200025" y="4449763"/>
          <p14:tracePt t="18053" x="200025" y="4473575"/>
          <p14:tracePt t="18055" x="207963" y="4497388"/>
          <p14:tracePt t="18057" x="207963" y="4521200"/>
          <p14:tracePt t="18059" x="207963" y="4537075"/>
          <p14:tracePt t="18061" x="207963" y="4560888"/>
          <p14:tracePt t="18063" x="207963" y="4576763"/>
          <p14:tracePt t="18065" x="207963" y="4600575"/>
          <p14:tracePt t="18067" x="207963" y="4616450"/>
          <p14:tracePt t="18069" x="207963" y="4641850"/>
          <p14:tracePt t="18071" x="207963" y="4665663"/>
          <p14:tracePt t="18074" x="207963" y="4681538"/>
          <p14:tracePt t="18075" x="207963" y="4705350"/>
          <p14:tracePt t="18077" x="207963" y="4721225"/>
          <p14:tracePt t="18079" x="207963" y="4737100"/>
          <p14:tracePt t="18081" x="207963" y="4760913"/>
          <p14:tracePt t="18083" x="207963" y="4776788"/>
          <p14:tracePt t="18085" x="215900" y="4792663"/>
          <p14:tracePt t="18087" x="215900" y="4808538"/>
          <p14:tracePt t="18091" x="215900" y="4840288"/>
          <p14:tracePt t="18094" x="215900" y="4864100"/>
          <p14:tracePt t="18095" x="223838" y="4879975"/>
          <p14:tracePt t="18097" x="223838" y="4895850"/>
          <p14:tracePt t="18099" x="223838" y="4911725"/>
          <p14:tracePt t="18101" x="223838" y="4927600"/>
          <p14:tracePt t="18103" x="231775" y="4943475"/>
          <p14:tracePt t="18105" x="231775" y="4959350"/>
          <p14:tracePt t="18108" x="231775" y="4976813"/>
          <p14:tracePt t="18112" x="239713" y="5008563"/>
          <p14:tracePt t="18113" x="239713" y="5024438"/>
          <p14:tracePt t="18115" x="247650" y="5040313"/>
          <p14:tracePt t="18117" x="247650" y="5056188"/>
          <p14:tracePt t="18119" x="255588" y="5072063"/>
          <p14:tracePt t="18121" x="255588" y="5087938"/>
          <p14:tracePt t="18124" x="255588" y="5103813"/>
          <p14:tracePt t="18128" x="263525" y="5127625"/>
          <p14:tracePt t="18129" x="263525" y="5143500"/>
          <p14:tracePt t="18131" x="271463" y="5151438"/>
          <p14:tracePt t="18133" x="271463" y="5167313"/>
          <p14:tracePt t="18135" x="279400" y="5183188"/>
          <p14:tracePt t="18137" x="279400" y="5191125"/>
          <p14:tracePt t="18139" x="287338" y="5207000"/>
          <p14:tracePt t="18141" x="287338" y="5222875"/>
          <p14:tracePt t="18144" x="287338" y="5230813"/>
          <p14:tracePt t="18147" x="295275" y="5254625"/>
          <p14:tracePt t="18149" x="295275" y="5270500"/>
          <p14:tracePt t="18151" x="303213" y="5278438"/>
          <p14:tracePt t="18153" x="303213" y="5294313"/>
          <p14:tracePt t="18155" x="303213" y="5302250"/>
          <p14:tracePt t="18158" x="303213" y="5310188"/>
          <p14:tracePt t="18159" x="311150" y="5327650"/>
          <p14:tracePt t="18161" x="311150" y="5335588"/>
          <p14:tracePt t="18163" x="311150" y="5351463"/>
          <p14:tracePt t="18165" x="319088" y="5359400"/>
          <p14:tracePt t="18167" x="319088" y="5375275"/>
          <p14:tracePt t="18169" x="319088" y="5383213"/>
          <p14:tracePt t="18171" x="327025" y="5391150"/>
          <p14:tracePt t="18173" x="327025" y="5399088"/>
          <p14:tracePt t="18176" x="327025" y="5414963"/>
          <p14:tracePt t="18177" x="334963" y="5422900"/>
          <p14:tracePt t="18179" x="334963" y="5430838"/>
          <p14:tracePt t="18181" x="334963" y="5446713"/>
          <p14:tracePt t="18183" x="342900" y="5454650"/>
          <p14:tracePt t="18185" x="342900" y="5462588"/>
          <p14:tracePt t="18187" x="342900" y="5470525"/>
          <p14:tracePt t="18191" x="350838" y="5494338"/>
          <p14:tracePt t="18193" x="350838" y="5502275"/>
          <p14:tracePt t="18195" x="358775" y="5510213"/>
          <p14:tracePt t="18197" x="358775" y="5518150"/>
          <p14:tracePt t="18199" x="358775" y="5526088"/>
          <p14:tracePt t="18201" x="366713" y="5534025"/>
          <p14:tracePt t="18203" x="366713" y="5541963"/>
          <p14:tracePt t="18205" x="366713" y="5549900"/>
          <p14:tracePt t="18207" x="366713" y="5557838"/>
          <p14:tracePt t="18210" x="374650" y="5565775"/>
          <p14:tracePt t="18211" x="374650" y="5573713"/>
          <p14:tracePt t="18215" x="374650" y="5581650"/>
          <p14:tracePt t="18217" x="374650" y="5589588"/>
          <p14:tracePt t="18219" x="382588" y="5597525"/>
          <p14:tracePt t="18221" x="382588" y="5605463"/>
          <p14:tracePt t="18226" x="382588" y="5613400"/>
          <p14:tracePt t="18227" x="382588" y="5621338"/>
          <p14:tracePt t="18231" x="390525" y="5629275"/>
          <p14:tracePt t="18235" x="390525" y="5637213"/>
          <p14:tracePt t="18237" x="390525" y="5645150"/>
          <p14:tracePt t="18241" x="390525" y="5653088"/>
          <p14:tracePt t="18245" x="390525" y="5662613"/>
          <p14:tracePt t="18247" x="390525" y="5670550"/>
          <p14:tracePt t="18249" x="390525" y="5678488"/>
          <p14:tracePt t="18253" x="390525" y="5686425"/>
          <p14:tracePt t="18255" x="390525" y="5694363"/>
          <p14:tracePt t="18257" x="398463" y="5702300"/>
          <p14:tracePt t="18259" x="398463" y="5710238"/>
          <p14:tracePt t="18261" x="398463" y="5718175"/>
          <p14:tracePt t="18277" x="398463" y="5781675"/>
          <p14:tracePt t="18279" x="398463" y="5789613"/>
          <p14:tracePt t="18281" x="398463" y="5797550"/>
          <p14:tracePt t="18283" x="398463" y="5805488"/>
          <p14:tracePt t="18285" x="398463" y="5813425"/>
          <p14:tracePt t="18287" x="398463" y="5821363"/>
          <p14:tracePt t="18289" x="398463" y="5829300"/>
          <p14:tracePt t="18291" x="398463" y="5837238"/>
          <p14:tracePt t="18293" x="398463" y="5845175"/>
          <p14:tracePt t="18295" x="398463" y="5853113"/>
          <p14:tracePt t="18299" x="398463" y="5861050"/>
          <p14:tracePt t="18301" x="398463" y="5868988"/>
          <p14:tracePt t="18305" x="398463" y="5876925"/>
          <p14:tracePt t="18309" x="398463" y="5884863"/>
          <p14:tracePt t="18318" x="398463" y="5892800"/>
          <p14:tracePt t="18405" x="406400" y="5892800"/>
          <p14:tracePt t="18413" x="414338" y="5884863"/>
          <p14:tracePt t="18416" x="422275" y="5884863"/>
          <p14:tracePt t="18419" x="430213" y="5884863"/>
          <p14:tracePt t="18421" x="438150" y="5876925"/>
          <p14:tracePt t="18423" x="446088" y="5876925"/>
          <p14:tracePt t="18427" x="454025" y="5868988"/>
          <p14:tracePt t="18429" x="461963" y="5868988"/>
          <p14:tracePt t="18433" x="469900" y="5868988"/>
          <p14:tracePt t="18435" x="469900" y="5861050"/>
          <p14:tracePt t="18437" x="477838" y="5861050"/>
          <p14:tracePt t="18439" x="485775" y="5861050"/>
          <p14:tracePt t="18442" x="485775" y="5853113"/>
          <p14:tracePt t="18444" x="493713" y="5853113"/>
          <p14:tracePt t="18447" x="493713" y="5845175"/>
          <p14:tracePt t="18449" x="501650" y="5845175"/>
          <p14:tracePt t="18453" x="509588" y="5845175"/>
          <p14:tracePt t="18455" x="509588" y="5837238"/>
          <p14:tracePt t="18457" x="517525" y="5837238"/>
          <p14:tracePt t="18461" x="527050" y="5837238"/>
          <p14:tracePt t="18463" x="527050" y="5829300"/>
          <p14:tracePt t="18465" x="534988" y="5829300"/>
          <p14:tracePt t="18471" x="542925" y="5829300"/>
          <p14:tracePt t="18474" x="542925" y="5821363"/>
          <p14:tracePt t="18476" x="550863" y="5821363"/>
          <p14:tracePt t="18481" x="558800" y="5821363"/>
          <p14:tracePt t="18485" x="558800" y="5813425"/>
          <p14:tracePt t="18487" x="566738" y="5813425"/>
          <p14:tracePt t="18493" x="574675" y="5813425"/>
          <p14:tracePt t="18499" x="582613" y="5805488"/>
          <p14:tracePt t="18507" x="590550" y="5805488"/>
          <p14:tracePt t="18511" x="590550" y="5797550"/>
          <p14:tracePt t="18515" x="598488" y="5797550"/>
          <p14:tracePt t="18521" x="598488" y="5789613"/>
          <p14:tracePt t="18524" x="606425" y="5789613"/>
          <p14:tracePt t="18531" x="614363" y="5789613"/>
          <p14:tracePt t="18533" x="614363" y="5781675"/>
          <p14:tracePt t="18549" x="622300" y="5781675"/>
          <p14:tracePt t="18903" x="614363" y="5781675"/>
          <p14:tracePt t="18908" x="614363" y="5773738"/>
          <p14:tracePt t="18917" x="606425" y="5773738"/>
          <p14:tracePt t="18919" x="606425" y="5765800"/>
          <p14:tracePt t="18929" x="598488" y="5765800"/>
          <p14:tracePt t="18931" x="598488" y="5757863"/>
          <p14:tracePt t="18943" x="590550" y="5757863"/>
          <p14:tracePt t="18947" x="590550" y="5749925"/>
          <p14:tracePt t="20926" x="590550" y="5741988"/>
          <p14:tracePt t="20957" x="590550" y="5734050"/>
          <p14:tracePt t="20975" x="590550" y="5726113"/>
          <p14:tracePt t="20978" x="598488" y="5726113"/>
          <p14:tracePt t="22256" x="598488" y="5718175"/>
          <p14:tracePt t="22261" x="598488" y="5710238"/>
          <p14:tracePt t="22264" x="598488" y="5702300"/>
          <p14:tracePt t="22267" x="606425" y="5686425"/>
          <p14:tracePt t="22269" x="606425" y="5670550"/>
          <p14:tracePt t="22271" x="606425" y="5653088"/>
          <p14:tracePt t="22273" x="614363" y="5637213"/>
          <p14:tracePt t="22275" x="614363" y="5621338"/>
          <p14:tracePt t="22277" x="614363" y="5605463"/>
          <p14:tracePt t="22279" x="622300" y="5589588"/>
          <p14:tracePt t="22281" x="622300" y="5573713"/>
          <p14:tracePt t="22283" x="630238" y="5549900"/>
          <p14:tracePt t="22285" x="630238" y="5534025"/>
          <p14:tracePt t="22287" x="638175" y="5510213"/>
          <p14:tracePt t="22289" x="646113" y="5494338"/>
          <p14:tracePt t="22291" x="654050" y="5470525"/>
          <p14:tracePt t="22294" x="661988" y="5446713"/>
          <p14:tracePt t="22296" x="669925" y="5422900"/>
          <p14:tracePt t="22298" x="677863" y="5399088"/>
          <p14:tracePt t="22300" x="685800" y="5359400"/>
          <p14:tracePt t="22302" x="693738" y="5335588"/>
          <p14:tracePt t="22304" x="709613" y="5310188"/>
          <p14:tracePt t="22308" x="725488" y="5254625"/>
          <p14:tracePt t="22311" x="733425" y="5230813"/>
          <p14:tracePt t="22316" x="757238" y="5167313"/>
          <p14:tracePt t="22317" x="773113" y="5127625"/>
          <p14:tracePt t="22319" x="781050" y="5095875"/>
          <p14:tracePt t="22321" x="796925" y="5072063"/>
          <p14:tracePt t="22324" x="804863" y="5040313"/>
          <p14:tracePt t="22325" x="820738" y="5008563"/>
          <p14:tracePt t="22329" x="844550" y="4951413"/>
          <p14:tracePt t="22333" x="877888" y="4879975"/>
          <p14:tracePt t="22335" x="885825" y="4864100"/>
          <p14:tracePt t="22337" x="893763" y="4832350"/>
          <p14:tracePt t="22339" x="909638" y="4808538"/>
          <p14:tracePt t="22342" x="917575" y="4776788"/>
          <p14:tracePt t="22345" x="941388" y="4721225"/>
          <p14:tracePt t="22350" x="973138" y="4665663"/>
          <p14:tracePt t="22351" x="989013" y="4633913"/>
          <p14:tracePt t="22353" x="996950" y="4608513"/>
          <p14:tracePt t="22355" x="1012825" y="4576763"/>
          <p14:tracePt t="22358" x="1028700" y="4545013"/>
          <p14:tracePt t="22362" x="1060450" y="4489450"/>
          <p14:tracePt t="22365" x="1084263" y="4433888"/>
          <p14:tracePt t="22368" x="1108075" y="4394200"/>
          <p14:tracePt t="22370" x="1116013" y="4362450"/>
          <p14:tracePt t="22372" x="1131888" y="4338638"/>
          <p14:tracePt t="22374" x="1139825" y="4306888"/>
          <p14:tracePt t="22382" x="1179513" y="4217988"/>
          <p14:tracePt t="22383" x="1187450" y="4186238"/>
          <p14:tracePt t="22384" x="1203325" y="4154488"/>
          <p14:tracePt t="22386" x="1211263" y="4130675"/>
          <p14:tracePt t="22388" x="1228725" y="4098925"/>
          <p14:tracePt t="22390" x="1236663" y="4067175"/>
          <p14:tracePt t="22393" x="1244600" y="4043363"/>
          <p14:tracePt t="22397" x="1268413" y="3987800"/>
          <p14:tracePt t="22399" x="1276350" y="3956050"/>
          <p14:tracePt t="22400" x="1284288" y="3930650"/>
          <p14:tracePt t="22402" x="1292225" y="3898900"/>
          <p14:tracePt t="22404" x="1300163" y="3883025"/>
          <p14:tracePt t="22408" x="1316038" y="3827463"/>
          <p14:tracePt t="22410" x="1316038" y="3811588"/>
          <p14:tracePt t="22412" x="1323975" y="3787775"/>
          <p14:tracePt t="22416" x="1331913" y="3740150"/>
          <p14:tracePt t="22419" x="1339850" y="3700463"/>
          <p14:tracePt t="22421" x="1339850" y="3684588"/>
          <p14:tracePt t="22425" x="1339850" y="3636963"/>
          <p14:tracePt t="22427" x="1339850" y="3613150"/>
          <p14:tracePt t="22430" x="1339850" y="3587750"/>
          <p14:tracePt t="22431" x="1339850" y="3563938"/>
          <p14:tracePt t="22433" x="1339850" y="3540125"/>
          <p14:tracePt t="22435" x="1331913" y="3516313"/>
          <p14:tracePt t="22437" x="1331913" y="3500438"/>
          <p14:tracePt t="22439" x="1331913" y="3476625"/>
          <p14:tracePt t="22441" x="1323975" y="3452813"/>
          <p14:tracePt t="22443" x="1323975" y="3429000"/>
          <p14:tracePt t="22445" x="1316038" y="3405188"/>
          <p14:tracePt t="22447" x="1308100" y="3381375"/>
          <p14:tracePt t="22449" x="1308100" y="3357563"/>
          <p14:tracePt t="22451" x="1300163" y="3333750"/>
          <p14:tracePt t="22453" x="1292225" y="3309938"/>
          <p14:tracePt t="22455" x="1284288" y="3294063"/>
          <p14:tracePt t="22457" x="1276350" y="3270250"/>
          <p14:tracePt t="22460" x="1276350" y="3244850"/>
          <p14:tracePt t="22461" x="1268413" y="3228975"/>
          <p14:tracePt t="22463" x="1260475" y="3205163"/>
          <p14:tracePt t="22465" x="1252538" y="3189288"/>
          <p14:tracePt t="22467" x="1244600" y="3173413"/>
          <p14:tracePt t="22470" x="1236663" y="3141663"/>
          <p14:tracePt t="22472" x="1228725" y="3125788"/>
          <p14:tracePt t="22474" x="1220788" y="3109913"/>
          <p14:tracePt t="22476" x="1211263" y="3094038"/>
          <p14:tracePt t="22480" x="1203325" y="3070225"/>
          <p14:tracePt t="22482" x="1195388" y="3054350"/>
          <p14:tracePt t="22484" x="1187450" y="3038475"/>
          <p14:tracePt t="22486" x="1179513" y="3022600"/>
          <p14:tracePt t="22488" x="1179513" y="3006725"/>
          <p14:tracePt t="22491" x="1171575" y="2998788"/>
          <p14:tracePt t="22492" x="1163638" y="2982913"/>
          <p14:tracePt t="22496" x="1147763" y="2959100"/>
          <p14:tracePt t="22498" x="1139825" y="2943225"/>
          <p14:tracePt t="22500" x="1131888" y="2935288"/>
          <p14:tracePt t="22502" x="1123950" y="2919413"/>
          <p14:tracePt t="22504" x="1116013" y="2901950"/>
          <p14:tracePt t="22507" x="1108075" y="2894013"/>
          <p14:tracePt t="22508" x="1100138" y="2886075"/>
          <p14:tracePt t="22511" x="1092200" y="2870200"/>
          <p14:tracePt t="22514" x="1076325" y="2854325"/>
          <p14:tracePt t="22517" x="1068388" y="2838450"/>
          <p14:tracePt t="22518" x="1060450" y="2830513"/>
          <p14:tracePt t="22521" x="1044575" y="2814638"/>
          <p14:tracePt t="22524" x="1036638" y="2806700"/>
          <p14:tracePt t="22525" x="1028700" y="2798763"/>
          <p14:tracePt t="22528" x="1020763" y="2790825"/>
          <p14:tracePt t="22532" x="1004888" y="2767013"/>
          <p14:tracePt t="22534" x="996950" y="2759075"/>
          <p14:tracePt t="22536" x="989013" y="2751138"/>
          <p14:tracePt t="22537" x="981075" y="2735263"/>
          <p14:tracePt t="22539" x="973138" y="2727325"/>
          <p14:tracePt t="22542" x="965200" y="2719388"/>
          <p14:tracePt t="22543" x="957263" y="2711450"/>
          <p14:tracePt t="22546" x="949325" y="2703513"/>
          <p14:tracePt t="22552" x="925513" y="2679700"/>
          <p14:tracePt t="22553" x="917575" y="2671763"/>
          <p14:tracePt t="22555" x="909638" y="2663825"/>
          <p14:tracePt t="22557" x="901700" y="2655888"/>
          <p14:tracePt t="22559" x="893763" y="2647950"/>
          <p14:tracePt t="22563" x="885825" y="2632075"/>
          <p14:tracePt t="22567" x="868363" y="2624138"/>
          <p14:tracePt t="22569" x="860425" y="2616200"/>
          <p14:tracePt t="22572" x="852488" y="2608263"/>
          <p14:tracePt t="22574" x="844550" y="2600325"/>
          <p14:tracePt t="22576" x="836613" y="2592388"/>
          <p14:tracePt t="22579" x="828675" y="2584450"/>
          <p14:tracePt t="22582" x="820738" y="2576513"/>
          <p14:tracePt t="22584" x="812800" y="2566988"/>
          <p14:tracePt t="22586" x="804863" y="2559050"/>
          <p14:tracePt t="22588" x="796925" y="2551113"/>
          <p14:tracePt t="22591" x="788988" y="2543175"/>
          <p14:tracePt t="22592" x="781050" y="2543175"/>
          <p14:tracePt t="22598" x="757238" y="2519363"/>
          <p14:tracePt t="22600" x="749300" y="2511425"/>
          <p14:tracePt t="22602" x="733425" y="2503488"/>
          <p14:tracePt t="22604" x="725488" y="2495550"/>
          <p14:tracePt t="22607" x="717550" y="2479675"/>
          <p14:tracePt t="22608" x="709613" y="2471738"/>
          <p14:tracePt t="22611" x="701675" y="2463800"/>
          <p14:tracePt t="22614" x="677863" y="2447925"/>
          <p14:tracePt t="22616" x="669925" y="2439988"/>
          <p14:tracePt t="22618" x="661988" y="2424113"/>
          <p14:tracePt t="22620" x="654050" y="2416175"/>
          <p14:tracePt t="22624" x="638175" y="2400300"/>
          <p14:tracePt t="22626" x="630238" y="2392363"/>
          <p14:tracePt t="22631" x="606425" y="2352675"/>
          <p14:tracePt t="22633" x="598488" y="2344738"/>
          <p14:tracePt t="22635" x="590550" y="2336800"/>
          <p14:tracePt t="22637" x="582613" y="2328863"/>
          <p14:tracePt t="22639" x="574675" y="2312988"/>
          <p14:tracePt t="22641" x="574675" y="2305050"/>
          <p14:tracePt t="22643" x="566738" y="2289175"/>
          <p14:tracePt t="22647" x="550863" y="2273300"/>
          <p14:tracePt t="22649" x="542925" y="2257425"/>
          <p14:tracePt t="22651" x="534988" y="2249488"/>
          <p14:tracePt t="22653" x="534988" y="2241550"/>
          <p14:tracePt t="22655" x="527050" y="2233613"/>
          <p14:tracePt t="22658" x="517525" y="2216150"/>
          <p14:tracePt t="22659" x="509588" y="2208213"/>
          <p14:tracePt t="22663" x="501650" y="2192338"/>
          <p14:tracePt t="22665" x="493713" y="2184400"/>
          <p14:tracePt t="22667" x="493713" y="2176463"/>
          <p14:tracePt t="22669" x="485775" y="2168525"/>
          <p14:tracePt t="22671" x="485775" y="2160588"/>
          <p14:tracePt t="22674" x="477838" y="2144713"/>
          <p14:tracePt t="22676" x="469900" y="2136775"/>
          <p14:tracePt t="22678" x="469900" y="2128838"/>
          <p14:tracePt t="22681" x="469900" y="2120900"/>
          <p14:tracePt t="22682" x="461963" y="2120900"/>
          <p14:tracePt t="22684" x="461963" y="2112963"/>
          <p14:tracePt t="22686" x="454025" y="2105025"/>
          <p14:tracePt t="22688" x="454025" y="2097088"/>
          <p14:tracePt t="22690" x="454025" y="2089150"/>
          <p14:tracePt t="22692" x="446088" y="2089150"/>
          <p14:tracePt t="22695" x="446088" y="2081213"/>
          <p14:tracePt t="22698" x="446088" y="2073275"/>
          <p14:tracePt t="22700" x="438150" y="2073275"/>
          <p14:tracePt t="22702" x="438150" y="2065338"/>
          <p14:tracePt t="22707" x="438150" y="2057400"/>
          <p14:tracePt t="22710" x="430213" y="2057400"/>
          <p14:tracePt t="22712" x="430213" y="2049463"/>
          <p14:tracePt t="22722" x="430213" y="2041525"/>
          <p14:tracePt t="22729" x="422275" y="2041525"/>
          <p14:tracePt t="22733" x="422275" y="2033588"/>
          <p14:tracePt t="22742" x="422275" y="2025650"/>
          <p14:tracePt t="22746" x="422275" y="2017713"/>
          <p14:tracePt t="22751" x="414338" y="2017713"/>
          <p14:tracePt t="22753" x="414338" y="2009775"/>
          <p14:tracePt t="22759" x="414338" y="2001838"/>
          <p14:tracePt t="22770" x="414338" y="1993900"/>
          <p14:tracePt t="22780" x="414338" y="1985963"/>
          <p14:tracePt t="22792" x="414338" y="1978025"/>
          <p14:tracePt t="22808" x="414338" y="1970088"/>
          <p14:tracePt t="22827" x="414338" y="1962150"/>
          <p14:tracePt t="22837" x="422275" y="1954213"/>
          <p14:tracePt t="22844" x="422275" y="1946275"/>
          <p14:tracePt t="22848" x="430213" y="1946275"/>
          <p14:tracePt t="22852" x="430213" y="1938338"/>
          <p14:tracePt t="22859" x="438150" y="1930400"/>
          <p14:tracePt t="22862" x="438150" y="1922463"/>
          <p14:tracePt t="22866" x="446088" y="1922463"/>
          <p14:tracePt t="22868" x="446088" y="1914525"/>
          <p14:tracePt t="22872" x="454025" y="1906588"/>
          <p14:tracePt t="22878" x="461963" y="1898650"/>
          <p14:tracePt t="22880" x="461963" y="1890713"/>
          <p14:tracePt t="22884" x="469900" y="1890713"/>
          <p14:tracePt t="22886" x="469900" y="1881188"/>
          <p14:tracePt t="22891" x="477838" y="1873250"/>
          <p14:tracePt t="22895" x="485775" y="1865313"/>
          <p14:tracePt t="22901" x="493713" y="1857375"/>
          <p14:tracePt t="22905" x="501650" y="1849438"/>
          <p14:tracePt t="22910" x="509588" y="1849438"/>
          <p14:tracePt t="22912" x="509588" y="1841500"/>
          <p14:tracePt t="22913" x="517525" y="1841500"/>
          <p14:tracePt t="22915" x="527050" y="1833563"/>
          <p14:tracePt t="22919" x="534988" y="1825625"/>
          <p14:tracePt t="22921" x="542925" y="1825625"/>
          <p14:tracePt t="22924" x="550863" y="1817688"/>
          <p14:tracePt t="22927" x="558800" y="1809750"/>
          <p14:tracePt t="22929" x="566738" y="1809750"/>
          <p14:tracePt t="22931" x="574675" y="1801813"/>
          <p14:tracePt t="22933" x="582613" y="1801813"/>
          <p14:tracePt t="22937" x="590550" y="1793875"/>
          <p14:tracePt t="22939" x="598488" y="1793875"/>
          <p14:tracePt t="22941" x="606425" y="1785938"/>
          <p14:tracePt t="22944" x="614363" y="1785938"/>
          <p14:tracePt t="22946" x="622300" y="1778000"/>
          <p14:tracePt t="22949" x="630238" y="1778000"/>
          <p14:tracePt t="22951" x="638175" y="1770063"/>
          <p14:tracePt t="22953" x="646113" y="1770063"/>
          <p14:tracePt t="22955" x="654050" y="1762125"/>
          <p14:tracePt t="22958" x="661988" y="1762125"/>
          <p14:tracePt t="22961" x="669925" y="1754188"/>
          <p14:tracePt t="22963" x="677863" y="1754188"/>
          <p14:tracePt t="22967" x="685800" y="1746250"/>
          <p14:tracePt t="22969" x="693738" y="1746250"/>
          <p14:tracePt t="22971" x="693738" y="1738313"/>
          <p14:tracePt t="22973" x="701675" y="1738313"/>
          <p14:tracePt t="22977" x="709613" y="1730375"/>
          <p14:tracePt t="22979" x="717550" y="1730375"/>
          <p14:tracePt t="22983" x="725488" y="1730375"/>
          <p14:tracePt t="22985" x="725488" y="1722438"/>
          <p14:tracePt t="22991" x="733425" y="1722438"/>
          <p14:tracePt t="22993" x="733425" y="1714500"/>
          <p14:tracePt t="22999" x="741363" y="1714500"/>
          <p14:tracePt t="23001" x="741363" y="1706563"/>
          <p14:tracePt t="23017" x="741363" y="1698625"/>
          <p14:tracePt t="23020" x="749300" y="1698625"/>
          <p14:tracePt t="23037" x="749300" y="1690688"/>
          <p14:tracePt t="23422" x="749300" y="1698625"/>
          <p14:tracePt t="23589" x="749300" y="1706563"/>
          <p14:tracePt t="23595" x="757238" y="1706563"/>
          <p14:tracePt t="23599" x="757238" y="1714500"/>
          <p14:tracePt t="23603" x="765175" y="1714500"/>
          <p14:tracePt t="23608" x="765175" y="1722438"/>
          <p14:tracePt t="23610" x="773113" y="1722438"/>
          <p14:tracePt t="23613" x="781050" y="1722438"/>
          <p14:tracePt t="23615" x="781050" y="1730375"/>
          <p14:tracePt t="23619" x="788988" y="1730375"/>
          <p14:tracePt t="23624" x="796925" y="1738313"/>
          <p14:tracePt t="23628" x="804863" y="1738313"/>
          <p14:tracePt t="23630" x="812800" y="1738313"/>
          <p14:tracePt t="23632" x="820738" y="1746250"/>
          <p14:tracePt t="23636" x="828675" y="1746250"/>
          <p14:tracePt t="23638" x="836613" y="1746250"/>
          <p14:tracePt t="23644" x="852488" y="1754188"/>
          <p14:tracePt t="23646" x="860425" y="1754188"/>
          <p14:tracePt t="23648" x="868363" y="1754188"/>
          <p14:tracePt t="23650" x="877888" y="1754188"/>
          <p14:tracePt t="23652" x="885825" y="1754188"/>
          <p14:tracePt t="23658" x="901700" y="1754188"/>
          <p14:tracePt t="23660" x="909638" y="1754188"/>
          <p14:tracePt t="23662" x="917575" y="1754188"/>
          <p14:tracePt t="23664" x="925513" y="1754188"/>
          <p14:tracePt t="23668" x="933450" y="1754188"/>
          <p14:tracePt t="23670" x="941388" y="1754188"/>
          <p14:tracePt t="23673" x="949325" y="1754188"/>
          <p14:tracePt t="23675" x="957263" y="1754188"/>
          <p14:tracePt t="23678" x="965200" y="1746250"/>
          <p14:tracePt t="23680" x="973138" y="1746250"/>
          <p14:tracePt t="23682" x="981075" y="1746250"/>
          <p14:tracePt t="23686" x="989013" y="1746250"/>
          <p14:tracePt t="23689" x="996950" y="1738313"/>
          <p14:tracePt t="23692" x="1004888" y="1738313"/>
          <p14:tracePt t="23694" x="1012825" y="1738313"/>
          <p14:tracePt t="23698" x="1020763" y="1738313"/>
          <p14:tracePt t="23702" x="1028700" y="1730375"/>
          <p14:tracePt t="23707" x="1036638" y="1730375"/>
          <p14:tracePt t="23712" x="1044575" y="1730375"/>
          <p14:tracePt t="23716" x="1052513" y="1722438"/>
          <p14:tracePt t="23722" x="1060450" y="1722438"/>
          <p14:tracePt t="23732" x="1068388" y="1722438"/>
          <p14:tracePt t="23801" x="1068388" y="1714500"/>
          <p14:tracePt t="23828" x="1068388" y="1706563"/>
          <p14:tracePt t="23847" x="1076325" y="1706563"/>
          <p14:tracePt t="23973" x="1068388" y="1706563"/>
          <p14:tracePt t="23990" x="1076325" y="1706563"/>
          <p14:tracePt t="23996" x="1076325" y="1714500"/>
          <p14:tracePt t="24000" x="1076325" y="1722438"/>
          <p14:tracePt t="24002" x="1084263" y="1722438"/>
          <p14:tracePt t="24004" x="1084263" y="1730375"/>
          <p14:tracePt t="24007" x="1084263" y="1738313"/>
          <p14:tracePt t="24010" x="1092200" y="1746250"/>
          <p14:tracePt t="24014" x="1092200" y="1754188"/>
          <p14:tracePt t="24016" x="1100138" y="1762125"/>
          <p14:tracePt t="24020" x="1100138" y="1770063"/>
          <p14:tracePt t="24022" x="1108075" y="1778000"/>
          <p14:tracePt t="24026" x="1108075" y="1785938"/>
          <p14:tracePt t="24028" x="1116013" y="1793875"/>
          <p14:tracePt t="24032" x="1123950" y="1801813"/>
          <p14:tracePt t="24034" x="1123950" y="1809750"/>
          <p14:tracePt t="24036" x="1131888" y="1809750"/>
          <p14:tracePt t="24038" x="1131888" y="1817688"/>
          <p14:tracePt t="24041" x="1139825" y="1817688"/>
          <p14:tracePt t="24042" x="1147763" y="1825625"/>
          <p14:tracePt t="24045" x="1147763" y="1833563"/>
          <p14:tracePt t="24046" x="1155700" y="1833563"/>
          <p14:tracePt t="24049" x="1155700" y="1841500"/>
          <p14:tracePt t="24051" x="1163638" y="1849438"/>
          <p14:tracePt t="24053" x="1171575" y="1849438"/>
          <p14:tracePt t="24055" x="1171575" y="1857375"/>
          <p14:tracePt t="24058" x="1179513" y="1865313"/>
          <p14:tracePt t="24059" x="1187450" y="1865313"/>
          <p14:tracePt t="24061" x="1195388" y="1873250"/>
          <p14:tracePt t="24065" x="1203325" y="1881188"/>
          <p14:tracePt t="24068" x="1211263" y="1881188"/>
          <p14:tracePt t="24070" x="1220788" y="1881188"/>
          <p14:tracePt t="24072" x="1220788" y="1890713"/>
          <p14:tracePt t="24074" x="1228725" y="1890713"/>
          <p14:tracePt t="24078" x="1236663" y="1898650"/>
          <p14:tracePt t="24080" x="1244600" y="1898650"/>
          <p14:tracePt t="24082" x="1244600" y="1906588"/>
          <p14:tracePt t="24084" x="1252538" y="1906588"/>
          <p14:tracePt t="24086" x="1260475" y="1906588"/>
          <p14:tracePt t="24088" x="1260475" y="1914525"/>
          <p14:tracePt t="24091" x="1268413" y="1914525"/>
          <p14:tracePt t="24094" x="1276350" y="1922463"/>
          <p14:tracePt t="24098" x="1284288" y="1922463"/>
          <p14:tracePt t="24102" x="1292225" y="1922463"/>
          <p14:tracePt t="24108" x="1300163" y="1930400"/>
          <p14:tracePt t="24112" x="1308100" y="1930400"/>
          <p14:tracePt t="24120" x="1316038" y="1930400"/>
          <p14:tracePt t="24126" x="1316038" y="1938338"/>
          <p14:tracePt t="24128" x="1323975" y="1938338"/>
          <p14:tracePt t="24138" x="1331913" y="1938338"/>
          <p14:tracePt t="25342" x="1323975" y="1938338"/>
          <p14:tracePt t="25348" x="1316038" y="1938338"/>
          <p14:tracePt t="25352" x="1308100" y="1938338"/>
          <p14:tracePt t="25356" x="1300163" y="1938338"/>
          <p14:tracePt t="25360" x="1292225" y="1938338"/>
          <p14:tracePt t="25364" x="1284288" y="1938338"/>
          <p14:tracePt t="25368" x="1276350" y="1938338"/>
          <p14:tracePt t="25372" x="1268413" y="1938338"/>
          <p14:tracePt t="25376" x="1260475" y="1938338"/>
          <p14:tracePt t="25380" x="1252538" y="1946275"/>
          <p14:tracePt t="25384" x="1244600" y="1946275"/>
          <p14:tracePt t="25389" x="1236663" y="1946275"/>
          <p14:tracePt t="25393" x="1228725" y="1946275"/>
          <p14:tracePt t="25397" x="1220788" y="1946275"/>
          <p14:tracePt t="25399" x="1211263" y="1946275"/>
          <p14:tracePt t="25403" x="1203325" y="1946275"/>
          <p14:tracePt t="25408" x="1195388" y="1946275"/>
          <p14:tracePt t="25411" x="1187450" y="1946275"/>
          <p14:tracePt t="25415" x="1179513" y="1946275"/>
          <p14:tracePt t="25419" x="1171575" y="1946275"/>
          <p14:tracePt t="25425" x="1163638" y="1946275"/>
          <p14:tracePt t="25431" x="1155700" y="1946275"/>
          <p14:tracePt t="25437" x="1147763" y="1946275"/>
          <p14:tracePt t="25447" x="1139825" y="1946275"/>
          <p14:tracePt t="25491" x="1131888" y="1946275"/>
          <p14:tracePt t="25503" x="1123950" y="1946275"/>
          <p14:tracePt t="25511" x="1116013" y="1946275"/>
          <p14:tracePt t="25517" x="1108075" y="1946275"/>
          <p14:tracePt t="25525" x="1100138" y="1946275"/>
          <p14:tracePt t="25529" x="1092200" y="1946275"/>
          <p14:tracePt t="25536" x="1084263" y="1946275"/>
          <p14:tracePt t="25543" x="1076325" y="1946275"/>
          <p14:tracePt t="25547" x="1076325" y="1938338"/>
          <p14:tracePt t="25549" x="1068388" y="1938338"/>
          <p14:tracePt t="25555" x="1060450" y="1938338"/>
          <p14:tracePt t="25561" x="1052513" y="1938338"/>
          <p14:tracePt t="25569" x="1044575" y="1938338"/>
          <p14:tracePt t="25575" x="1036638" y="1938338"/>
          <p14:tracePt t="25584" x="1028700" y="1938338"/>
          <p14:tracePt t="25589" x="1020763" y="1938338"/>
          <p14:tracePt t="25597" x="1012825" y="1946275"/>
          <p14:tracePt t="25603" x="1004888" y="1946275"/>
          <p14:tracePt t="25611" x="996950" y="1946275"/>
          <p14:tracePt t="25617" x="989013" y="1946275"/>
          <p14:tracePt t="25624" x="981075" y="1946275"/>
          <p14:tracePt t="25629" x="973138" y="1946275"/>
          <p14:tracePt t="25634" x="965200" y="1946275"/>
          <p14:tracePt t="25642" x="957263" y="1946275"/>
          <p14:tracePt t="25644" x="949325" y="1954213"/>
          <p14:tracePt t="25651" x="941388" y="1954213"/>
          <p14:tracePt t="25655" x="933450" y="1954213"/>
          <p14:tracePt t="25661" x="925513" y="1954213"/>
          <p14:tracePt t="25665" x="917575" y="1954213"/>
          <p14:tracePt t="25671" x="909638" y="1954213"/>
          <p14:tracePt t="25677" x="901700" y="1954213"/>
          <p14:tracePt t="25681" x="893763" y="1954213"/>
          <p14:tracePt t="25683" x="893763" y="1962150"/>
          <p14:tracePt t="25685" x="885825" y="1962150"/>
          <p14:tracePt t="25689" x="877888" y="1962150"/>
          <p14:tracePt t="25695" x="868363" y="1962150"/>
          <p14:tracePt t="25697" x="860425" y="1962150"/>
          <p14:tracePt t="25701" x="852488" y="1962150"/>
          <p14:tracePt t="25708" x="844550" y="1962150"/>
          <p14:tracePt t="25711" x="836613" y="1962150"/>
          <p14:tracePt t="25717" x="828675" y="1962150"/>
          <p14:tracePt t="25721" x="828675" y="1970088"/>
          <p14:tracePt t="25724" x="820738" y="1970088"/>
          <p14:tracePt t="25734" x="812800" y="1970088"/>
          <p14:tracePt t="25755" x="804863" y="1970088"/>
          <p14:tracePt t="26100" x="804863" y="1962150"/>
          <p14:tracePt t="26111" x="796925" y="1962150"/>
          <p14:tracePt t="26130" x="796925" y="1954213"/>
          <p14:tracePt t="26241" x="788988" y="1954213"/>
          <p14:tracePt t="27468" x="781050" y="1954213"/>
          <p14:tracePt t="27480" x="773113" y="1954213"/>
          <p14:tracePt t="27492" x="765175" y="1954213"/>
          <p14:tracePt t="27504" x="757238" y="1962150"/>
          <p14:tracePt t="27518" x="749300" y="1962150"/>
          <p14:tracePt t="28158" x="757238" y="1962150"/>
          <p14:tracePt t="28164" x="765175" y="1962150"/>
          <p14:tracePt t="28170" x="773113" y="1962150"/>
          <p14:tracePt t="28175" x="781050" y="1962150"/>
          <p14:tracePt t="28180" x="788988" y="1962150"/>
          <p14:tracePt t="28184" x="796925" y="1962150"/>
          <p14:tracePt t="28186" x="796925" y="1954213"/>
          <p14:tracePt t="28188" x="804863" y="1954213"/>
          <p14:tracePt t="28194" x="812800" y="1954213"/>
          <p14:tracePt t="28196" x="820738" y="1954213"/>
          <p14:tracePt t="28200" x="828675" y="1954213"/>
          <p14:tracePt t="28204" x="836613" y="1954213"/>
          <p14:tracePt t="28207" x="844550" y="1954213"/>
          <p14:tracePt t="28210" x="852488" y="1954213"/>
          <p14:tracePt t="28212" x="860425" y="1954213"/>
          <p14:tracePt t="28214" x="868363" y="1954213"/>
          <p14:tracePt t="28218" x="877888" y="1954213"/>
          <p14:tracePt t="28220" x="885825" y="1954213"/>
          <p14:tracePt t="28222" x="893763" y="1954213"/>
          <p14:tracePt t="28224" x="901700" y="1954213"/>
          <p14:tracePt t="28226" x="909638" y="1954213"/>
          <p14:tracePt t="28230" x="917575" y="1954213"/>
          <p14:tracePt t="28232" x="925513" y="1954213"/>
          <p14:tracePt t="28234" x="933450" y="1954213"/>
          <p14:tracePt t="28236" x="941388" y="1954213"/>
          <p14:tracePt t="28241" x="949325" y="1954213"/>
          <p14:tracePt t="28242" x="957263" y="1954213"/>
          <p14:tracePt t="28244" x="965200" y="1954213"/>
          <p14:tracePt t="28246" x="973138" y="1954213"/>
          <p14:tracePt t="28250" x="981075" y="1954213"/>
          <p14:tracePt t="28252" x="989013" y="1954213"/>
          <p14:tracePt t="28254" x="996950" y="1954213"/>
          <p14:tracePt t="28258" x="1004888" y="1946275"/>
          <p14:tracePt t="28275" x="1044575" y="1946275"/>
          <p14:tracePt t="28278" x="1052513" y="1946275"/>
          <p14:tracePt t="28280" x="1060450" y="1946275"/>
          <p14:tracePt t="28284" x="1068388" y="1946275"/>
          <p14:tracePt t="28291" x="1076325" y="1946275"/>
          <p14:tracePt t="28294" x="1084263" y="1946275"/>
          <p14:tracePt t="28300" x="1092200" y="1946275"/>
          <p14:tracePt t="28307" x="1100138" y="1946275"/>
          <p14:tracePt t="28316" x="1108075" y="1946275"/>
          <p14:tracePt t="28458" x="1116013" y="1946275"/>
          <p14:tracePt t="28480" x="1123950" y="1946275"/>
          <p14:tracePt t="28492" x="1131888" y="1946275"/>
          <p14:tracePt t="28500" x="1139825" y="1946275"/>
          <p14:tracePt t="28508" x="1147763" y="1946275"/>
          <p14:tracePt t="28514" x="1155700" y="1946275"/>
          <p14:tracePt t="28522" x="1163638" y="1946275"/>
          <p14:tracePt t="28526" x="1171575" y="1946275"/>
          <p14:tracePt t="28532" x="1179513" y="1946275"/>
          <p14:tracePt t="28536" x="1187450" y="1946275"/>
          <p14:tracePt t="28542" x="1195388" y="1946275"/>
          <p14:tracePt t="28546" x="1203325" y="1946275"/>
          <p14:tracePt t="28550" x="1211263" y="1946275"/>
          <p14:tracePt t="28558" x="1220788" y="1946275"/>
          <p14:tracePt t="28560" x="1228725" y="1946275"/>
          <p14:tracePt t="28566" x="1236663" y="1946275"/>
          <p14:tracePt t="28574" x="1244600" y="1938338"/>
          <p14:tracePt t="28586" x="1252538" y="1938338"/>
          <p14:tracePt t="29067" x="1252538" y="1946275"/>
          <p14:tracePt t="29069" x="1244600" y="1946275"/>
          <p14:tracePt t="29074" x="1236663" y="1946275"/>
          <p14:tracePt t="29078" x="1228725" y="1946275"/>
          <p14:tracePt t="29082" x="1220788" y="1946275"/>
          <p14:tracePt t="29086" x="1211263" y="1946275"/>
          <p14:tracePt t="29088" x="1203325" y="1946275"/>
          <p14:tracePt t="29091" x="1195388" y="1946275"/>
          <p14:tracePt t="29094" x="1187450" y="1946275"/>
          <p14:tracePt t="29096" x="1179513" y="1946275"/>
          <p14:tracePt t="29098" x="1171575" y="1946275"/>
          <p14:tracePt t="29100" x="1163638" y="1946275"/>
          <p14:tracePt t="29102" x="1155700" y="1946275"/>
          <p14:tracePt t="29104" x="1147763" y="1946275"/>
          <p14:tracePt t="29108" x="1123950" y="1946275"/>
          <p14:tracePt t="29110" x="1116013" y="1946275"/>
          <p14:tracePt t="29112" x="1108075" y="1946275"/>
          <p14:tracePt t="29114" x="1100138" y="1946275"/>
          <p14:tracePt t="29116" x="1084263" y="1946275"/>
          <p14:tracePt t="29118" x="1076325" y="1946275"/>
          <p14:tracePt t="29120" x="1068388" y="1946275"/>
          <p14:tracePt t="29122" x="1060450" y="1946275"/>
          <p14:tracePt t="29124" x="1052513" y="1946275"/>
          <p14:tracePt t="29127" x="1044575" y="1946275"/>
          <p14:tracePt t="29128" x="1036638" y="1946275"/>
          <p14:tracePt t="29130" x="1028700" y="1946275"/>
          <p14:tracePt t="29132" x="1020763" y="1946275"/>
          <p14:tracePt t="29134" x="1012825" y="1946275"/>
          <p14:tracePt t="29136" x="1004888" y="1946275"/>
          <p14:tracePt t="29138" x="996950" y="1946275"/>
          <p14:tracePt t="29141" x="989013" y="1946275"/>
          <p14:tracePt t="29144" x="973138" y="1946275"/>
          <p14:tracePt t="29146" x="965200" y="1946275"/>
          <p14:tracePt t="29148" x="957263" y="1946275"/>
          <p14:tracePt t="29150" x="949325" y="1946275"/>
          <p14:tracePt t="29154" x="941388" y="1946275"/>
          <p14:tracePt t="29159" x="925513" y="1946275"/>
          <p14:tracePt t="29162" x="917575" y="1946275"/>
          <p14:tracePt t="29166" x="909638" y="1946275"/>
          <p14:tracePt t="29170" x="901700" y="1938338"/>
          <p14:tracePt t="29174" x="893763" y="1938338"/>
          <p14:tracePt t="29178" x="885825" y="1938338"/>
          <p14:tracePt t="29186" x="877888" y="1938338"/>
          <p14:tracePt t="29202" x="868363" y="1938338"/>
          <p14:tracePt t="29246" x="860425" y="1938338"/>
          <p14:tracePt t="29256" x="852488" y="1946275"/>
          <p14:tracePt t="29264" x="844550" y="1946275"/>
          <p14:tracePt t="29270" x="836613" y="1946275"/>
          <p14:tracePt t="29276" x="828675" y="1946275"/>
          <p14:tracePt t="29282" x="820738" y="1946275"/>
          <p14:tracePt t="29288" x="812800" y="1946275"/>
          <p14:tracePt t="29296" x="804863" y="1946275"/>
          <p14:tracePt t="29307" x="796925" y="1946275"/>
          <p14:tracePt t="29322" x="788988" y="1946275"/>
          <p14:tracePt t="29774" x="796925" y="1946275"/>
          <p14:tracePt t="29780" x="788988" y="1946275"/>
          <p14:tracePt t="29783" x="796925" y="1946275"/>
          <p14:tracePt t="29791" x="804863" y="1946275"/>
          <p14:tracePt t="29794" x="812800" y="1946275"/>
          <p14:tracePt t="29798" x="820738" y="1946275"/>
          <p14:tracePt t="29802" x="828675" y="1946275"/>
          <p14:tracePt t="29804" x="836613" y="1946275"/>
          <p14:tracePt t="29807" x="844550" y="1946275"/>
          <p14:tracePt t="29808" x="852488" y="1946275"/>
          <p14:tracePt t="29810" x="860425" y="1946275"/>
          <p14:tracePt t="29812" x="868363" y="1946275"/>
          <p14:tracePt t="29814" x="877888" y="1938338"/>
          <p14:tracePt t="29816" x="885825" y="1938338"/>
          <p14:tracePt t="29818" x="893763" y="1938338"/>
          <p14:tracePt t="29820" x="909638" y="1938338"/>
          <p14:tracePt t="29822" x="917575" y="1938338"/>
          <p14:tracePt t="29824" x="925513" y="1938338"/>
          <p14:tracePt t="29826" x="933450" y="1938338"/>
          <p14:tracePt t="29828" x="949325" y="1946275"/>
          <p14:tracePt t="29830" x="957263" y="1946275"/>
          <p14:tracePt t="29832" x="965200" y="1946275"/>
          <p14:tracePt t="29834" x="981075" y="1946275"/>
          <p14:tracePt t="29836" x="989013" y="1946275"/>
          <p14:tracePt t="29838" x="1004888" y="1946275"/>
          <p14:tracePt t="29840" x="1012825" y="1946275"/>
          <p14:tracePt t="29843" x="1020763" y="1946275"/>
          <p14:tracePt t="29845" x="1036638" y="1946275"/>
          <p14:tracePt t="29846" x="1044575" y="1946275"/>
          <p14:tracePt t="29848" x="1052513" y="1946275"/>
          <p14:tracePt t="29850" x="1068388" y="1946275"/>
          <p14:tracePt t="29852" x="1076325" y="1946275"/>
          <p14:tracePt t="29854" x="1084263" y="1954213"/>
          <p14:tracePt t="29858" x="1108075" y="1954213"/>
          <p14:tracePt t="29862" x="1116013" y="1954213"/>
          <p14:tracePt t="29862" x="1123950" y="1954213"/>
          <p14:tracePt t="29864" x="1131888" y="1954213"/>
          <p14:tracePt t="29866" x="1139825" y="1954213"/>
          <p14:tracePt t="29868" x="1147763" y="1962150"/>
          <p14:tracePt t="29870" x="1163638" y="1962150"/>
          <p14:tracePt t="29872" x="1171575" y="1962150"/>
          <p14:tracePt t="29878" x="1187450" y="1962150"/>
          <p14:tracePt t="29880" x="1195388" y="1970088"/>
          <p14:tracePt t="29884" x="1203325" y="1970088"/>
          <p14:tracePt t="29886" x="1211263" y="1970088"/>
          <p14:tracePt t="29891" x="1220788" y="1970088"/>
          <p14:tracePt t="29894" x="1228725" y="1970088"/>
          <p14:tracePt t="29898" x="1228725" y="1978025"/>
          <p14:tracePt t="29900" x="1236663" y="1978025"/>
          <p14:tracePt t="29908" x="1244600" y="1978025"/>
          <p14:tracePt t="29914" x="1252538" y="1978025"/>
          <p14:tracePt t="30383" x="1252538" y="1970088"/>
          <p14:tracePt t="30386" x="1252538" y="1962150"/>
          <p14:tracePt t="30392" x="1252538" y="1946275"/>
          <p14:tracePt t="30396" x="1260475" y="1938338"/>
          <p14:tracePt t="30398" x="1260475" y="1930400"/>
          <p14:tracePt t="30400" x="1260475" y="1922463"/>
          <p14:tracePt t="30402" x="1260475" y="1914525"/>
          <p14:tracePt t="30404" x="1260475" y="1906588"/>
          <p14:tracePt t="30409" x="1268413" y="1890713"/>
          <p14:tracePt t="30410" x="1268413" y="1881188"/>
          <p14:tracePt t="30412" x="1268413" y="1873250"/>
          <p14:tracePt t="30414" x="1276350" y="1857375"/>
          <p14:tracePt t="30416" x="1276350" y="1849438"/>
          <p14:tracePt t="30418" x="1276350" y="1841500"/>
          <p14:tracePt t="30420" x="1276350" y="1833563"/>
          <p14:tracePt t="30422" x="1284288" y="1817688"/>
          <p14:tracePt t="30424" x="1284288" y="1809750"/>
          <p14:tracePt t="30427" x="1284288" y="1801813"/>
          <p14:tracePt t="30428" x="1284288" y="1793875"/>
          <p14:tracePt t="30430" x="1292225" y="1785938"/>
          <p14:tracePt t="30432" x="1292225" y="1778000"/>
          <p14:tracePt t="30434" x="1292225" y="1762125"/>
          <p14:tracePt t="30436" x="1292225" y="1754188"/>
          <p14:tracePt t="30438" x="1292225" y="1746250"/>
          <p14:tracePt t="30440" x="1300163" y="1738313"/>
          <p14:tracePt t="30443" x="1300163" y="1730375"/>
          <p14:tracePt t="30444" x="1300163" y="1722438"/>
          <p14:tracePt t="30446" x="1300163" y="1714500"/>
          <p14:tracePt t="30448" x="1300163" y="1706563"/>
          <p14:tracePt t="30452" x="1300163" y="1698625"/>
          <p14:tracePt t="30455" x="1308100" y="1690688"/>
          <p14:tracePt t="30457" x="1308100" y="1682750"/>
          <p14:tracePt t="30460" x="1308100" y="1674813"/>
          <p14:tracePt t="30464" x="1308100" y="1666875"/>
          <p14:tracePt t="30468" x="1308100" y="1658938"/>
          <p14:tracePt t="30472" x="1316038" y="1651000"/>
          <p14:tracePt t="30480" x="1316038" y="1643063"/>
          <p14:tracePt t="30860" x="1308100" y="1643063"/>
          <p14:tracePt t="30872" x="1308100" y="1651000"/>
          <p14:tracePt t="30877" x="1308100" y="1658938"/>
          <p14:tracePt t="30880" x="1308100" y="1666875"/>
          <p14:tracePt t="30882" x="1300163" y="1674813"/>
          <p14:tracePt t="30886" x="1300163" y="1682750"/>
          <p14:tracePt t="30888" x="1300163" y="1690688"/>
          <p14:tracePt t="30894" x="1292225" y="1706563"/>
          <p14:tracePt t="30896" x="1292225" y="1714500"/>
          <p14:tracePt t="30898" x="1292225" y="1722438"/>
          <p14:tracePt t="30900" x="1284288" y="1730375"/>
          <p14:tracePt t="30902" x="1284288" y="1738313"/>
          <p14:tracePt t="30904" x="1284288" y="1746250"/>
          <p14:tracePt t="30909" x="1284288" y="1762125"/>
          <p14:tracePt t="30910" x="1284288" y="1770063"/>
          <p14:tracePt t="30912" x="1276350" y="1778000"/>
          <p14:tracePt t="30914" x="1276350" y="1785938"/>
          <p14:tracePt t="30916" x="1276350" y="1793875"/>
          <p14:tracePt t="30918" x="1276350" y="1801813"/>
          <p14:tracePt t="30920" x="1276350" y="1809750"/>
          <p14:tracePt t="30922" x="1276350" y="1817688"/>
          <p14:tracePt t="30924" x="1276350" y="1825625"/>
          <p14:tracePt t="30927" x="1276350" y="1833563"/>
          <p14:tracePt t="30928" x="1276350" y="1841500"/>
          <p14:tracePt t="30930" x="1276350" y="1849438"/>
          <p14:tracePt t="30932" x="1276350" y="1857375"/>
          <p14:tracePt t="30934" x="1276350" y="1865313"/>
          <p14:tracePt t="30936" x="1276350" y="1873250"/>
          <p14:tracePt t="30938" x="1276350" y="1881188"/>
          <p14:tracePt t="30942" x="1276350" y="1890713"/>
          <p14:tracePt t="30944" x="1284288" y="1898650"/>
          <p14:tracePt t="30946" x="1284288" y="1906588"/>
          <p14:tracePt t="30950" x="1284288" y="1914525"/>
          <p14:tracePt t="30952" x="1284288" y="1922463"/>
          <p14:tracePt t="30956" x="1284288" y="1930400"/>
          <p14:tracePt t="30960" x="1292225" y="1930400"/>
          <p14:tracePt t="30962" x="1292225" y="1938338"/>
          <p14:tracePt t="30972" x="1292225" y="1946275"/>
          <p14:tracePt t="31144" x="1292225" y="1938338"/>
          <p14:tracePt t="31150" x="1292225" y="1930400"/>
          <p14:tracePt t="31158" x="1284288" y="1922463"/>
          <p14:tracePt t="31160" x="1284288" y="1914525"/>
          <p14:tracePt t="31164" x="1284288" y="1906588"/>
          <p14:tracePt t="31168" x="1284288" y="1898650"/>
          <p14:tracePt t="31170" x="1284288" y="1890713"/>
          <p14:tracePt t="31172" x="1276350" y="1890713"/>
          <p14:tracePt t="31175" x="1276350" y="1881188"/>
          <p14:tracePt t="31178" x="1276350" y="1873250"/>
          <p14:tracePt t="31182" x="1268413" y="1865313"/>
          <p14:tracePt t="31186" x="1268413" y="1857375"/>
          <p14:tracePt t="31188" x="1268413" y="1849438"/>
          <p14:tracePt t="31190" x="1260475" y="1849438"/>
          <p14:tracePt t="31192" x="1260475" y="1841500"/>
          <p14:tracePt t="31196" x="1252538" y="1833563"/>
          <p14:tracePt t="31198" x="1252538" y="1825625"/>
          <p14:tracePt t="31200" x="1244600" y="1825625"/>
          <p14:tracePt t="31202" x="1244600" y="1817688"/>
          <p14:tracePt t="31204" x="1236663" y="1809750"/>
          <p14:tracePt t="31206" x="1228725" y="1809750"/>
          <p14:tracePt t="31208" x="1228725" y="1801813"/>
          <p14:tracePt t="31212" x="1220788" y="1801813"/>
          <p14:tracePt t="31212" x="1211263" y="1793875"/>
          <p14:tracePt t="31214" x="1211263" y="1785938"/>
          <p14:tracePt t="31216" x="1203325" y="1785938"/>
          <p14:tracePt t="31218" x="1195388" y="1778000"/>
          <p14:tracePt t="31220" x="1187450" y="1778000"/>
          <p14:tracePt t="31222" x="1179513" y="1770063"/>
          <p14:tracePt t="31224" x="1171575" y="1770063"/>
          <p14:tracePt t="31226" x="1171575" y="1762125"/>
          <p14:tracePt t="31228" x="1163638" y="1762125"/>
          <p14:tracePt t="31230" x="1155700" y="1762125"/>
          <p14:tracePt t="31232" x="1147763" y="1754188"/>
          <p14:tracePt t="31234" x="1139825" y="1754188"/>
          <p14:tracePt t="31236" x="1131888" y="1754188"/>
          <p14:tracePt t="31238" x="1123950" y="1754188"/>
          <p14:tracePt t="31240" x="1116013" y="1746250"/>
          <p14:tracePt t="31243" x="1108075" y="1746250"/>
          <p14:tracePt t="31245" x="1100138" y="1746250"/>
          <p14:tracePt t="31246" x="1092200" y="1746250"/>
          <p14:tracePt t="31248" x="1084263" y="1746250"/>
          <p14:tracePt t="31250" x="1076325" y="1746250"/>
          <p14:tracePt t="31252" x="1068388" y="1738313"/>
          <p14:tracePt t="31254" x="1060450" y="1738313"/>
          <p14:tracePt t="31256" x="1052513" y="1738313"/>
          <p14:tracePt t="31258" x="1044575" y="1738313"/>
          <p14:tracePt t="31261" x="1036638" y="1738313"/>
          <p14:tracePt t="31262" x="1028700" y="1738313"/>
          <p14:tracePt t="31279" x="981075" y="1738313"/>
          <p14:tracePt t="31280" x="973138" y="1738313"/>
          <p14:tracePt t="31284" x="965200" y="1738313"/>
          <p14:tracePt t="31293" x="957263" y="1738313"/>
          <p14:tracePt t="31516" x="965200" y="1746250"/>
          <p14:tracePt t="31522" x="973138" y="1746250"/>
          <p14:tracePt t="31525" x="981075" y="1754188"/>
          <p14:tracePt t="31528" x="989013" y="1754188"/>
          <p14:tracePt t="31532" x="996950" y="1762125"/>
          <p14:tracePt t="31534" x="1004888" y="1762125"/>
          <p14:tracePt t="31536" x="1012825" y="1762125"/>
          <p14:tracePt t="31540" x="1020763" y="1762125"/>
          <p14:tracePt t="31542" x="1028700" y="1762125"/>
          <p14:tracePt t="31544" x="1028700" y="1770063"/>
          <p14:tracePt t="31546" x="1036638" y="1770063"/>
          <p14:tracePt t="31548" x="1044575" y="1770063"/>
          <p14:tracePt t="31550" x="1052513" y="1770063"/>
          <p14:tracePt t="31552" x="1060450" y="1770063"/>
          <p14:tracePt t="31554" x="1068388" y="1770063"/>
          <p14:tracePt t="31556" x="1076325" y="1778000"/>
          <p14:tracePt t="31560" x="1084263" y="1778000"/>
          <p14:tracePt t="31562" x="1092200" y="1778000"/>
          <p14:tracePt t="31564" x="1100138" y="1778000"/>
          <p14:tracePt t="31566" x="1108075" y="1778000"/>
          <p14:tracePt t="31568" x="1116013" y="1778000"/>
          <p14:tracePt t="31570" x="1123950" y="1778000"/>
          <p14:tracePt t="31572" x="1131888" y="1785938"/>
          <p14:tracePt t="31574" x="1139825" y="1785938"/>
          <p14:tracePt t="31577" x="1147763" y="1785938"/>
          <p14:tracePt t="31579" x="1155700" y="1785938"/>
          <p14:tracePt t="31582" x="1163638" y="1785938"/>
          <p14:tracePt t="31584" x="1171575" y="1785938"/>
          <p14:tracePt t="31588" x="1179513" y="1785938"/>
          <p14:tracePt t="31592" x="1187450" y="1785938"/>
          <p14:tracePt t="31596" x="1195388" y="1785938"/>
          <p14:tracePt t="31600" x="1203325" y="1785938"/>
          <p14:tracePt t="31602" x="1203325" y="1793875"/>
          <p14:tracePt t="31608" x="1211263" y="1793875"/>
          <p14:tracePt t="31620" x="1220788" y="1793875"/>
          <p14:tracePt t="31650" x="1211263" y="1793875"/>
          <p14:tracePt t="31666" x="1211263" y="1801813"/>
          <p14:tracePt t="31672" x="1220788" y="1801813"/>
          <p14:tracePt t="31676" x="1220788" y="1817688"/>
          <p14:tracePt t="31680" x="1220788" y="1825625"/>
          <p14:tracePt t="31682" x="1220788" y="1833563"/>
          <p14:tracePt t="31684" x="1220788" y="1841500"/>
          <p14:tracePt t="31688" x="1220788" y="1849438"/>
          <p14:tracePt t="31692" x="1220788" y="1865313"/>
          <p14:tracePt t="31696" x="1228725" y="1873250"/>
          <p14:tracePt t="31698" x="1228725" y="1881188"/>
          <p14:tracePt t="31700" x="1228725" y="1890713"/>
          <p14:tracePt t="31704" x="1228725" y="1898650"/>
          <p14:tracePt t="31706" x="1228725" y="1906588"/>
          <p14:tracePt t="31708" x="1228725" y="1914525"/>
          <p14:tracePt t="31710" x="1228725" y="1922463"/>
          <p14:tracePt t="31712" x="1236663" y="1930400"/>
          <p14:tracePt t="31714" x="1236663" y="1938338"/>
          <p14:tracePt t="31717" x="1236663" y="1946275"/>
          <p14:tracePt t="31719" x="1236663" y="1954213"/>
          <p14:tracePt t="31721" x="1244600" y="1962150"/>
          <p14:tracePt t="31724" x="1244600" y="1970088"/>
          <p14:tracePt t="31725" x="1244600" y="1978025"/>
          <p14:tracePt t="31729" x="1244600" y="1985963"/>
          <p14:tracePt t="31731" x="1252538" y="1993900"/>
          <p14:tracePt t="31733" x="1252538" y="2001838"/>
          <p14:tracePt t="31735" x="1252538" y="2009775"/>
          <p14:tracePt t="31740" x="1252538" y="2017713"/>
          <p14:tracePt t="31741" x="1260475" y="2025650"/>
          <p14:tracePt t="31743" x="1260475" y="2033588"/>
          <p14:tracePt t="31748" x="1260475" y="2041525"/>
          <p14:tracePt t="31752" x="1260475" y="2049463"/>
          <p14:tracePt t="31754" x="1260475" y="2057400"/>
          <p14:tracePt t="31760" x="1260475" y="2065338"/>
          <p14:tracePt t="31764" x="1268413" y="2073275"/>
          <p14:tracePt t="31770" x="1268413" y="2081213"/>
          <p14:tracePt t="31778" x="1268413" y="2089150"/>
          <p14:tracePt t="32166" x="1276350" y="2081213"/>
          <p14:tracePt t="32176" x="1276350" y="2073275"/>
          <p14:tracePt t="32179" x="1284288" y="2073275"/>
          <p14:tracePt t="32186" x="1284288" y="2065338"/>
          <p14:tracePt t="32192" x="1292225" y="2065338"/>
          <p14:tracePt t="32196" x="1292225" y="2057400"/>
          <p14:tracePt t="32204" x="1300163" y="2057400"/>
          <p14:tracePt t="32206" x="1300163" y="2049463"/>
          <p14:tracePt t="32218" x="1300163" y="2041525"/>
          <p14:tracePt t="32298" x="1300163" y="2049463"/>
          <p14:tracePt t="32306" x="1300163" y="2057400"/>
          <p14:tracePt t="32310" x="1300163" y="2065338"/>
          <p14:tracePt t="32316" x="1308100" y="2073275"/>
          <p14:tracePt t="32320" x="1308100" y="2081213"/>
          <p14:tracePt t="32324" x="1308100" y="2089150"/>
          <p14:tracePt t="32328" x="1316038" y="2097088"/>
          <p14:tracePt t="32332" x="1316038" y="2105025"/>
          <p14:tracePt t="32336" x="1323975" y="2112963"/>
          <p14:tracePt t="32341" x="1323975" y="2120900"/>
          <p14:tracePt t="32343" x="1331913" y="2120900"/>
          <p14:tracePt t="32345" x="1331913" y="2128838"/>
          <p14:tracePt t="32348" x="1339850" y="2128838"/>
          <p14:tracePt t="32350" x="1339850" y="2136775"/>
          <p14:tracePt t="32356" x="1347788" y="2144713"/>
          <p14:tracePt t="32362" x="1355725" y="2144713"/>
          <p14:tracePt t="32364" x="1355725" y="2152650"/>
          <p14:tracePt t="32370" x="1363663" y="2152650"/>
          <p14:tracePt t="32372" x="1363663" y="2160588"/>
          <p14:tracePt t="32377" x="1371600" y="2160588"/>
          <p14:tracePt t="32380" x="1371600" y="2168525"/>
          <p14:tracePt t="32382" x="1379538" y="2168525"/>
          <p14:tracePt t="32386" x="1387475" y="2168525"/>
          <p14:tracePt t="32391" x="1395413" y="2176463"/>
          <p14:tracePt t="32394" x="1403350" y="2176463"/>
          <p14:tracePt t="32396" x="1411288" y="2176463"/>
          <p14:tracePt t="32400" x="1419225" y="2184400"/>
          <p14:tracePt t="32402" x="1427163" y="2184400"/>
          <p14:tracePt t="32407" x="1435100" y="2184400"/>
          <p14:tracePt t="32411" x="1443038" y="2184400"/>
          <p14:tracePt t="32412" x="1450975" y="2192338"/>
          <p14:tracePt t="32416" x="1458913" y="2192338"/>
          <p14:tracePt t="32420" x="1466850" y="2192338"/>
          <p14:tracePt t="32422" x="1474788" y="2192338"/>
          <p14:tracePt t="32426" x="1482725" y="2192338"/>
          <p14:tracePt t="32430" x="1490663" y="2192338"/>
          <p14:tracePt t="32432" x="1498600" y="2192338"/>
          <p14:tracePt t="32436" x="1506538" y="2200275"/>
          <p14:tracePt t="32438" x="1514475" y="2200275"/>
          <p14:tracePt t="32442" x="1522413" y="2200275"/>
          <p14:tracePt t="32444" x="1530350" y="2200275"/>
          <p14:tracePt t="32448" x="1538288" y="2200275"/>
          <p14:tracePt t="32450" x="1546225" y="2200275"/>
          <p14:tracePt t="32454" x="1554163" y="2200275"/>
          <p14:tracePt t="32458" x="1571625" y="2200275"/>
          <p14:tracePt t="32462" x="1579563" y="2200275"/>
          <p14:tracePt t="32464" x="1587500" y="2200275"/>
          <p14:tracePt t="32466" x="1595438" y="2200275"/>
          <p14:tracePt t="32470" x="1603375" y="2200275"/>
          <p14:tracePt t="32472" x="1611313" y="2200275"/>
          <p14:tracePt t="32474" x="1619250" y="2200275"/>
          <p14:tracePt t="32476" x="1627188" y="2200275"/>
          <p14:tracePt t="32480" x="1635125" y="2200275"/>
          <p14:tracePt t="32482" x="1643063" y="2200275"/>
          <p14:tracePt t="32484" x="1651000" y="2200275"/>
          <p14:tracePt t="32486" x="1658938" y="2200275"/>
          <p14:tracePt t="32491" x="1666875" y="2200275"/>
          <p14:tracePt t="32492" x="1674813" y="2200275"/>
          <p14:tracePt t="32494" x="1682750" y="2200275"/>
          <p14:tracePt t="32496" x="1690688" y="2200275"/>
          <p14:tracePt t="32500" x="1698625" y="2200275"/>
          <p14:tracePt t="32502" x="1706563" y="2200275"/>
          <p14:tracePt t="32504" x="1714500" y="2200275"/>
          <p14:tracePt t="32508" x="1722438" y="2200275"/>
          <p14:tracePt t="32510" x="1730375" y="2200275"/>
          <p14:tracePt t="32512" x="1738313" y="2200275"/>
          <p14:tracePt t="32516" x="1746250" y="2200275"/>
          <p14:tracePt t="32518" x="1754188" y="2200275"/>
          <p14:tracePt t="32522" x="1762125" y="2200275"/>
          <p14:tracePt t="32525" x="1770063" y="2200275"/>
          <p14:tracePt t="32528" x="1778000" y="2200275"/>
          <p14:tracePt t="32530" x="1785938" y="2200275"/>
          <p14:tracePt t="32534" x="1793875" y="2200275"/>
          <p14:tracePt t="32536" x="1801813" y="2200275"/>
          <p14:tracePt t="32541" x="1809750" y="2200275"/>
          <p14:tracePt t="32542" x="1817688" y="2200275"/>
          <p14:tracePt t="32546" x="1825625" y="2200275"/>
          <p14:tracePt t="32548" x="1833563" y="2200275"/>
          <p14:tracePt t="32552" x="1841500" y="2200275"/>
          <p14:tracePt t="32554" x="1849438" y="2200275"/>
          <p14:tracePt t="32558" x="1857375" y="2200275"/>
          <p14:tracePt t="32562" x="1865313" y="2200275"/>
          <p14:tracePt t="32564" x="1873250" y="2200275"/>
          <p14:tracePt t="32568" x="1881188" y="2200275"/>
          <p14:tracePt t="32572" x="1889125" y="2192338"/>
          <p14:tracePt t="32574" x="1897063" y="2192338"/>
          <p14:tracePt t="32578" x="1905000" y="2192338"/>
          <p14:tracePt t="32582" x="1912938" y="2192338"/>
          <p14:tracePt t="32586" x="1922463" y="2192338"/>
          <p14:tracePt t="32592" x="1930400" y="2192338"/>
          <p14:tracePt t="32600" x="1938338" y="2192338"/>
          <p14:tracePt t="32801" x="1938338" y="2200275"/>
          <p14:tracePt t="32810" x="1930400" y="2208213"/>
          <p14:tracePt t="32822" x="1930400" y="2216150"/>
          <p14:tracePt t="32826" x="1922463" y="2216150"/>
          <p14:tracePt t="32836" x="1922463" y="2224088"/>
          <p14:tracePt t="32854" x="1922463" y="2233613"/>
          <p14:tracePt t="32859" x="1912938" y="2233613"/>
          <p14:tracePt t="33366" x="1922463" y="2233613"/>
          <p14:tracePt t="33374" x="1922463" y="2241550"/>
          <p14:tracePt t="33376" x="1930400" y="2241550"/>
          <p14:tracePt t="33382" x="1938338" y="2241550"/>
          <p14:tracePt t="33386" x="1946275" y="2249488"/>
          <p14:tracePt t="33392" x="1954213" y="2249488"/>
          <p14:tracePt t="33394" x="1962150" y="2257425"/>
          <p14:tracePt t="33398" x="1970088" y="2257425"/>
          <p14:tracePt t="33402" x="1978025" y="2265363"/>
          <p14:tracePt t="33407" x="1985963" y="2265363"/>
          <p14:tracePt t="33411" x="1993900" y="2273300"/>
          <p14:tracePt t="33414" x="2001838" y="2273300"/>
          <p14:tracePt t="33418" x="2009775" y="2273300"/>
          <p14:tracePt t="33420" x="2009775" y="2281238"/>
          <p14:tracePt t="33422" x="2017713" y="2281238"/>
          <p14:tracePt t="33427" x="2025650" y="2281238"/>
          <p14:tracePt t="33430" x="2033588" y="2281238"/>
          <p14:tracePt t="33432" x="2033588" y="2289175"/>
          <p14:tracePt t="33434" x="2041525" y="2289175"/>
          <p14:tracePt t="33438" x="2049463" y="2289175"/>
          <p14:tracePt t="33444" x="2057400" y="2289175"/>
          <p14:tracePt t="33452" x="2065338" y="2289175"/>
          <p14:tracePt t="33468" x="2073275" y="2289175"/>
          <p14:tracePt t="33706" x="2073275" y="2281238"/>
          <p14:tracePt t="33718" x="2073275" y="2273300"/>
          <p14:tracePt t="33730" x="2073275" y="2265363"/>
          <p14:tracePt t="33738" x="2073275" y="2257425"/>
          <p14:tracePt t="33742" x="2081213" y="2257425"/>
          <p14:tracePt t="33746" x="2081213" y="2249488"/>
          <p14:tracePt t="33752" x="2081213" y="2241550"/>
          <p14:tracePt t="33758" x="2081213" y="2233613"/>
          <p14:tracePt t="33764" x="2081213" y="2224088"/>
          <p14:tracePt t="33774" x="2081213" y="2216150"/>
          <p14:tracePt t="33788" x="2081213" y="2208213"/>
          <p14:tracePt t="33850" x="2081213" y="2216150"/>
          <p14:tracePt t="33862" x="2081213" y="2224088"/>
          <p14:tracePt t="33866" x="2081213" y="2233613"/>
          <p14:tracePt t="33870" x="2081213" y="2241550"/>
          <p14:tracePt t="33872" x="2081213" y="2249488"/>
          <p14:tracePt t="33876" x="2081213" y="2257425"/>
          <p14:tracePt t="33878" x="2081213" y="2265363"/>
          <p14:tracePt t="33882" x="2081213" y="2273300"/>
          <p14:tracePt t="33886" x="2081213" y="2281238"/>
          <p14:tracePt t="33888" x="2081213" y="2289175"/>
          <p14:tracePt t="33891" x="2089150" y="2289175"/>
          <p14:tracePt t="33893" x="2089150" y="2297113"/>
          <p14:tracePt t="33896" x="2089150" y="2305050"/>
          <p14:tracePt t="33898" x="2089150" y="2312988"/>
          <p14:tracePt t="33902" x="2089150" y="2320925"/>
          <p14:tracePt t="33904" x="2097088" y="2320925"/>
          <p14:tracePt t="33908" x="2097088" y="2328863"/>
          <p14:tracePt t="33910" x="2097088" y="2336800"/>
          <p14:tracePt t="33912" x="2097088" y="2344738"/>
          <p14:tracePt t="33914" x="2097088" y="2352675"/>
          <p14:tracePt t="33918" x="2097088" y="2360613"/>
          <p14:tracePt t="33920" x="2105025" y="2368550"/>
          <p14:tracePt t="33924" x="2105025" y="2376488"/>
          <p14:tracePt t="33926" x="2105025" y="2384425"/>
          <p14:tracePt t="33928" x="2105025" y="2392363"/>
          <p14:tracePt t="33932" x="2105025" y="2400300"/>
          <p14:tracePt t="33934" x="2105025" y="2408238"/>
          <p14:tracePt t="33936" x="2105025" y="2416175"/>
          <p14:tracePt t="33938" x="2105025" y="2424113"/>
          <p14:tracePt t="33941" x="2105025" y="2432050"/>
          <p14:tracePt t="33944" x="2105025" y="2439988"/>
          <p14:tracePt t="33946" x="2105025" y="2447925"/>
          <p14:tracePt t="33948" x="2105025" y="2455863"/>
          <p14:tracePt t="33950" x="2105025" y="2463800"/>
          <p14:tracePt t="33952" x="2105025" y="2471738"/>
          <p14:tracePt t="33955" x="2105025" y="2479675"/>
          <p14:tracePt t="33956" x="2105025" y="2487613"/>
          <p14:tracePt t="33958" x="2105025" y="2495550"/>
          <p14:tracePt t="33960" x="2105025" y="2503488"/>
          <p14:tracePt t="33964" x="2105025" y="2511425"/>
          <p14:tracePt t="33966" x="2105025" y="2519363"/>
          <p14:tracePt t="33968" x="2105025" y="2527300"/>
          <p14:tracePt t="33971" x="2105025" y="2535238"/>
          <p14:tracePt t="33973" x="2105025" y="2543175"/>
          <p14:tracePt t="33975" x="2105025" y="2551113"/>
          <p14:tracePt t="33977" x="2105025" y="2559050"/>
          <p14:tracePt t="33978" x="2105025" y="2566988"/>
          <p14:tracePt t="33980" x="2105025" y="2576513"/>
          <p14:tracePt t="33982" x="2112963" y="2584450"/>
          <p14:tracePt t="33984" x="2112963" y="2600325"/>
          <p14:tracePt t="33986" x="2105025" y="2608263"/>
          <p14:tracePt t="33988" x="2105025" y="2616200"/>
          <p14:tracePt t="33990" x="2105025" y="2624138"/>
          <p14:tracePt t="33992" x="2105025" y="2632075"/>
          <p14:tracePt t="33994" x="2105025" y="2640013"/>
          <p14:tracePt t="33996" x="2105025" y="2647950"/>
          <p14:tracePt t="33998" x="2105025" y="2655888"/>
          <p14:tracePt t="34000" x="2105025" y="2663825"/>
          <p14:tracePt t="34002" x="2097088" y="2671763"/>
          <p14:tracePt t="34004" x="2097088" y="2679700"/>
          <p14:tracePt t="34006" x="2097088" y="2687638"/>
          <p14:tracePt t="34008" x="2097088" y="2695575"/>
          <p14:tracePt t="34011" x="2097088" y="2711450"/>
          <p14:tracePt t="34012" x="2089150" y="2719388"/>
          <p14:tracePt t="34014" x="2089150" y="2727325"/>
          <p14:tracePt t="34017" x="2089150" y="2735263"/>
          <p14:tracePt t="34018" x="2089150" y="2751138"/>
          <p14:tracePt t="34020" x="2081213" y="2759075"/>
          <p14:tracePt t="34022" x="2081213" y="2767013"/>
          <p14:tracePt t="34025" x="2081213" y="2782888"/>
          <p14:tracePt t="34028" x="2081213" y="2798763"/>
          <p14:tracePt t="34030" x="2073275" y="2814638"/>
          <p14:tracePt t="34032" x="2073275" y="2822575"/>
          <p14:tracePt t="34034" x="2073275" y="2830513"/>
          <p14:tracePt t="34036" x="2073275" y="2846388"/>
          <p14:tracePt t="34038" x="2073275" y="2854325"/>
          <p14:tracePt t="34041" x="2073275" y="2862263"/>
          <p14:tracePt t="34044" x="2065338" y="2886075"/>
          <p14:tracePt t="34046" x="2065338" y="2894013"/>
          <p14:tracePt t="34048" x="2065338" y="2909888"/>
          <p14:tracePt t="34050" x="2065338" y="2919413"/>
          <p14:tracePt t="34052" x="2057400" y="2927350"/>
          <p14:tracePt t="34054" x="2057400" y="2935288"/>
          <p14:tracePt t="34056" x="2057400" y="2951163"/>
          <p14:tracePt t="34058" x="2057400" y="2959100"/>
          <p14:tracePt t="34061" x="2057400" y="2967038"/>
          <p14:tracePt t="34064" x="2057400" y="2982913"/>
          <p14:tracePt t="34066" x="2057400" y="2990850"/>
          <p14:tracePt t="34068" x="2049463" y="2998788"/>
          <p14:tracePt t="34070" x="2049463" y="3006725"/>
          <p14:tracePt t="34072" x="2049463" y="3014663"/>
          <p14:tracePt t="34074" x="2049463" y="3022600"/>
          <p14:tracePt t="34078" x="2049463" y="3030538"/>
          <p14:tracePt t="34080" x="2049463" y="3038475"/>
          <p14:tracePt t="34082" x="2049463" y="3046413"/>
          <p14:tracePt t="34086" x="2049463" y="3054350"/>
          <p14:tracePt t="34088" x="2049463" y="3062288"/>
          <p14:tracePt t="34091" x="2049463" y="3070225"/>
          <p14:tracePt t="34094" x="2049463" y="3078163"/>
          <p14:tracePt t="34096" x="2049463" y="3086100"/>
          <p14:tracePt t="34100" x="2049463" y="3094038"/>
          <p14:tracePt t="34102" x="2049463" y="3101975"/>
          <p14:tracePt t="34106" x="2049463" y="3109913"/>
          <p14:tracePt t="34110" x="2049463" y="3117850"/>
          <p14:tracePt t="34112" x="2049463" y="3125788"/>
          <p14:tracePt t="34114" x="2057400" y="3125788"/>
          <p14:tracePt t="34116" x="2057400" y="3133725"/>
          <p14:tracePt t="34120" x="2057400" y="3141663"/>
          <p14:tracePt t="34125" x="2057400" y="3149600"/>
          <p14:tracePt t="34128" x="2057400" y="3157538"/>
          <p14:tracePt t="34134" x="2057400" y="3165475"/>
          <p14:tracePt t="34138" x="2057400" y="3173413"/>
          <p14:tracePt t="34143" x="2057400" y="3181350"/>
          <p14:tracePt t="34146" x="2057400" y="3189288"/>
          <p14:tracePt t="34150" x="2057400" y="3197225"/>
          <p14:tracePt t="34159" x="2065338" y="3205163"/>
          <p14:tracePt t="34162" x="2065338" y="3213100"/>
          <p14:tracePt t="34168" x="2065338" y="3221038"/>
          <p14:tracePt t="34266" x="2065338" y="3228975"/>
          <p14:tracePt t="34272" x="2065338" y="3236913"/>
          <p14:tracePt t="34278" x="2065338" y="3244850"/>
          <p14:tracePt t="34280" x="2065338" y="3252788"/>
          <p14:tracePt t="34284" x="2065338" y="3262313"/>
          <p14:tracePt t="34286" x="2065338" y="3270250"/>
          <p14:tracePt t="34290" x="2065338" y="3278188"/>
          <p14:tracePt t="34294" x="2065338" y="3286125"/>
          <p14:tracePt t="34296" x="2057400" y="3286125"/>
          <p14:tracePt t="34298" x="2057400" y="3294063"/>
          <p14:tracePt t="34306" x="2057400" y="3302000"/>
          <p14:tracePt t="34312" x="2057400" y="3309938"/>
          <p14:tracePt t="34542" x="2057400" y="3317875"/>
          <p14:tracePt t="34548" x="2057400" y="3325813"/>
          <p14:tracePt t="34552" x="2057400" y="3333750"/>
          <p14:tracePt t="34556" x="2057400" y="3341688"/>
          <p14:tracePt t="34560" x="2057400" y="3349625"/>
          <p14:tracePt t="34562" x="2057400" y="3357563"/>
          <p14:tracePt t="34566" x="2057400" y="3365500"/>
          <p14:tracePt t="34574" x="2057400" y="3373438"/>
          <p14:tracePt t="34728" x="2057400" y="3365500"/>
          <p14:tracePt t="34734" x="2065338" y="3357563"/>
          <p14:tracePt t="34738" x="2065338" y="3349625"/>
          <p14:tracePt t="34742" x="2065338" y="3341688"/>
          <p14:tracePt t="34744" x="2065338" y="3333750"/>
          <p14:tracePt t="34748" x="2073275" y="3325813"/>
          <p14:tracePt t="34750" x="2073275" y="3317875"/>
          <p14:tracePt t="34752" x="2073275" y="3309938"/>
          <p14:tracePt t="34754" x="2073275" y="3302000"/>
          <p14:tracePt t="34756" x="2081213" y="3294063"/>
          <p14:tracePt t="34758" x="2081213" y="3286125"/>
          <p14:tracePt t="34762" x="2081213" y="3278188"/>
          <p14:tracePt t="34764" x="2089150" y="3270250"/>
          <p14:tracePt t="34766" x="2089150" y="3262313"/>
          <p14:tracePt t="34768" x="2089150" y="3252788"/>
          <p14:tracePt t="34770" x="2089150" y="3244850"/>
          <p14:tracePt t="34773" x="2089150" y="3228975"/>
          <p14:tracePt t="34776" x="2097088" y="3213100"/>
          <p14:tracePt t="34778" x="2097088" y="3205163"/>
          <p14:tracePt t="34780" x="2097088" y="3197225"/>
          <p14:tracePt t="34782" x="2105025" y="3189288"/>
          <p14:tracePt t="34784" x="2105025" y="3181350"/>
          <p14:tracePt t="34786" x="2105025" y="3173413"/>
          <p14:tracePt t="34788" x="2105025" y="3165475"/>
          <p14:tracePt t="34791" x="2112963" y="3157538"/>
          <p14:tracePt t="34793" x="2112963" y="3141663"/>
          <p14:tracePt t="34794" x="2112963" y="3133725"/>
          <p14:tracePt t="34796" x="2112963" y="3125788"/>
          <p14:tracePt t="34798" x="2112963" y="3117850"/>
          <p14:tracePt t="34800" x="2112963" y="3109913"/>
          <p14:tracePt t="34802" x="2112963" y="3101975"/>
          <p14:tracePt t="34804" x="2120900" y="3094038"/>
          <p14:tracePt t="34806" x="2112963" y="3086100"/>
          <p14:tracePt t="34809" x="2120900" y="3078163"/>
          <p14:tracePt t="34812" x="2120900" y="3054350"/>
          <p14:tracePt t="34814" x="2120900" y="3046413"/>
          <p14:tracePt t="34816" x="2120900" y="3038475"/>
          <p14:tracePt t="34818" x="2120900" y="3022600"/>
          <p14:tracePt t="34820" x="2120900" y="3014663"/>
          <p14:tracePt t="34822" x="2120900" y="3006725"/>
          <p14:tracePt t="34825" x="2128838" y="2998788"/>
          <p14:tracePt t="34827" x="2128838" y="2982913"/>
          <p14:tracePt t="34830" x="2128838" y="2974975"/>
          <p14:tracePt t="34830" x="2128838" y="2967038"/>
          <p14:tracePt t="34832" x="2128838" y="2951163"/>
          <p14:tracePt t="34834" x="2128838" y="2943225"/>
          <p14:tracePt t="34836" x="2128838" y="2935288"/>
          <p14:tracePt t="34838" x="2128838" y="2919413"/>
          <p14:tracePt t="34840" x="2128838" y="2909888"/>
          <p14:tracePt t="34843" x="2128838" y="2901950"/>
          <p14:tracePt t="34845" x="2128838" y="2886075"/>
          <p14:tracePt t="34846" x="2128838" y="2878138"/>
          <p14:tracePt t="34848" x="2128838" y="2870200"/>
          <p14:tracePt t="34850" x="2128838" y="2854325"/>
          <p14:tracePt t="34852" x="2128838" y="2846388"/>
          <p14:tracePt t="34854" x="2128838" y="2838450"/>
          <p14:tracePt t="34856" x="2128838" y="2830513"/>
          <p14:tracePt t="34858" x="2128838" y="2814638"/>
          <p14:tracePt t="34862" x="2128838" y="2798763"/>
          <p14:tracePt t="34864" x="2128838" y="2790825"/>
          <p14:tracePt t="34866" x="2128838" y="2782888"/>
          <p14:tracePt t="34868" x="2128838" y="2774950"/>
          <p14:tracePt t="34870" x="2128838" y="2767013"/>
          <p14:tracePt t="34872" x="2120900" y="2759075"/>
          <p14:tracePt t="34874" x="2120900" y="2743200"/>
          <p14:tracePt t="34878" x="2120900" y="2727325"/>
          <p14:tracePt t="34880" x="2120900" y="2719388"/>
          <p14:tracePt t="34882" x="2112963" y="2711450"/>
          <p14:tracePt t="34884" x="2112963" y="2703513"/>
          <p14:tracePt t="34886" x="2112963" y="2687638"/>
          <p14:tracePt t="34888" x="2105025" y="2679700"/>
          <p14:tracePt t="34891" x="2105025" y="2671763"/>
          <p14:tracePt t="34895" x="2097088" y="2655888"/>
          <p14:tracePt t="34896" x="2097088" y="2647950"/>
          <p14:tracePt t="34898" x="2097088" y="2632075"/>
          <p14:tracePt t="34900" x="2089150" y="2624138"/>
          <p14:tracePt t="34902" x="2089150" y="2616200"/>
          <p14:tracePt t="34904" x="2089150" y="2608263"/>
          <p14:tracePt t="34908" x="2081213" y="2584450"/>
          <p14:tracePt t="34910" x="2081213" y="2576513"/>
          <p14:tracePt t="34912" x="2073275" y="2566988"/>
          <p14:tracePt t="34915" x="2073275" y="2559050"/>
          <p14:tracePt t="34916" x="2065338" y="2551113"/>
          <p14:tracePt t="34918" x="2065338" y="2543175"/>
          <p14:tracePt t="34920" x="2065338" y="2535238"/>
          <p14:tracePt t="34922" x="2057400" y="2527300"/>
          <p14:tracePt t="34926" x="2057400" y="2511425"/>
          <p14:tracePt t="34928" x="2049463" y="2511425"/>
          <p14:tracePt t="34930" x="2049463" y="2503488"/>
          <p14:tracePt t="34932" x="2049463" y="2495550"/>
          <p14:tracePt t="34934" x="2041525" y="2487613"/>
          <p14:tracePt t="34936" x="2041525" y="2479675"/>
          <p14:tracePt t="34940" x="2033588" y="2471738"/>
          <p14:tracePt t="34943" x="2033588" y="2463800"/>
          <p14:tracePt t="34944" x="2033588" y="2455863"/>
          <p14:tracePt t="34946" x="2025650" y="2455863"/>
          <p14:tracePt t="34948" x="2025650" y="2447925"/>
          <p14:tracePt t="34950" x="2025650" y="2439988"/>
          <p14:tracePt t="34952" x="2017713" y="2432050"/>
          <p14:tracePt t="34956" x="2017713" y="2424113"/>
          <p14:tracePt t="34958" x="2009775" y="2416175"/>
          <p14:tracePt t="34961" x="2009775" y="2408238"/>
          <p14:tracePt t="34962" x="2001838" y="2408238"/>
          <p14:tracePt t="34964" x="2001838" y="2400300"/>
          <p14:tracePt t="34966" x="2001838" y="2392363"/>
          <p14:tracePt t="34968" x="1993900" y="2392363"/>
          <p14:tracePt t="34971" x="1993900" y="2384425"/>
          <p14:tracePt t="34972" x="1985963" y="2376488"/>
          <p14:tracePt t="34978" x="1978025" y="2360613"/>
          <p14:tracePt t="34982" x="1978025" y="2352675"/>
          <p14:tracePt t="34984" x="1970088" y="2344738"/>
          <p14:tracePt t="34988" x="1970088" y="2336800"/>
          <p14:tracePt t="34990" x="1962150" y="2336800"/>
          <p14:tracePt t="34993" x="1962150" y="2328863"/>
          <p14:tracePt t="34996" x="1962150" y="2320925"/>
          <p14:tracePt t="34998" x="1954213" y="2320925"/>
          <p14:tracePt t="35000" x="1954213" y="2312988"/>
          <p14:tracePt t="35004" x="1954213" y="2305050"/>
          <p14:tracePt t="35007" x="1946275" y="2305050"/>
          <p14:tracePt t="35010" x="1946275" y="2297113"/>
          <p14:tracePt t="35018" x="1946275" y="2289175"/>
          <p14:tracePt t="35164" x="1946275" y="2297113"/>
          <p14:tracePt t="35168" x="1946275" y="2305050"/>
          <p14:tracePt t="35170" x="1946275" y="2320925"/>
          <p14:tracePt t="35174" x="1946275" y="2336800"/>
          <p14:tracePt t="35176" x="1946275" y="2344738"/>
          <p14:tracePt t="35178" x="1954213" y="2352675"/>
          <p14:tracePt t="35180" x="1954213" y="2360613"/>
          <p14:tracePt t="35182" x="1954213" y="2368550"/>
          <p14:tracePt t="35184" x="1954213" y="2376488"/>
          <p14:tracePt t="35186" x="1954213" y="2384425"/>
          <p14:tracePt t="35188" x="1946275" y="2392363"/>
          <p14:tracePt t="35191" x="1946275" y="2408238"/>
          <p14:tracePt t="35193" x="1954213" y="2416175"/>
          <p14:tracePt t="35194" x="1954213" y="2424113"/>
          <p14:tracePt t="35196" x="1954213" y="2439988"/>
          <p14:tracePt t="35198" x="1954213" y="2447925"/>
          <p14:tracePt t="35200" x="1954213" y="2463800"/>
          <p14:tracePt t="35202" x="1954213" y="2471738"/>
          <p14:tracePt t="35204" x="1954213" y="2487613"/>
          <p14:tracePt t="35206" x="1954213" y="2495550"/>
          <p14:tracePt t="35209" x="1954213" y="2511425"/>
          <p14:tracePt t="35210" x="1954213" y="2519363"/>
          <p14:tracePt t="35212" x="1954213" y="2535238"/>
          <p14:tracePt t="35214" x="1954213" y="2551113"/>
          <p14:tracePt t="35216" x="1954213" y="2566988"/>
          <p14:tracePt t="35218" x="1954213" y="2584450"/>
          <p14:tracePt t="35220" x="1954213" y="2592388"/>
          <p14:tracePt t="35222" x="1954213" y="2608263"/>
          <p14:tracePt t="35224" x="1962150" y="2624138"/>
          <p14:tracePt t="35226" x="1962150" y="2640013"/>
          <p14:tracePt t="35228" x="1962150" y="2655888"/>
          <p14:tracePt t="35230" x="1962150" y="2671763"/>
          <p14:tracePt t="35232" x="1962150" y="2687638"/>
          <p14:tracePt t="35234" x="1962150" y="2695575"/>
          <p14:tracePt t="35236" x="1970088" y="2711450"/>
          <p14:tracePt t="35238" x="1970088" y="2727325"/>
          <p14:tracePt t="35241" x="1970088" y="2735263"/>
          <p14:tracePt t="35243" x="1970088" y="2751138"/>
          <p14:tracePt t="35244" x="1970088" y="2767013"/>
          <p14:tracePt t="35246" x="1978025" y="2774950"/>
          <p14:tracePt t="35248" x="1978025" y="2790825"/>
          <p14:tracePt t="35250" x="1978025" y="2798763"/>
          <p14:tracePt t="35252" x="1985963" y="2814638"/>
          <p14:tracePt t="35254" x="1985963" y="2822575"/>
          <p14:tracePt t="35256" x="1985963" y="2830513"/>
          <p14:tracePt t="35258" x="1985963" y="2838450"/>
          <p14:tracePt t="35262" x="1993900" y="2862263"/>
          <p14:tracePt t="35276" x="2009775" y="2919413"/>
          <p14:tracePt t="35278" x="2009775" y="2927350"/>
          <p14:tracePt t="35280" x="2009775" y="2935288"/>
          <p14:tracePt t="35282" x="2017713" y="2943225"/>
          <p14:tracePt t="35284" x="2017713" y="2951163"/>
          <p14:tracePt t="35288" x="2017713" y="2959100"/>
          <p14:tracePt t="35290" x="2017713" y="2967038"/>
          <p14:tracePt t="35293" x="2017713" y="2974975"/>
          <p14:tracePt t="35294" x="2025650" y="2974975"/>
          <p14:tracePt t="35296" x="2025650" y="2982913"/>
          <p14:tracePt t="35298" x="2025650" y="2990850"/>
          <p14:tracePt t="35302" x="2025650" y="2998788"/>
          <p14:tracePt t="35304" x="2025650" y="3006725"/>
          <p14:tracePt t="35308" x="2025650" y="3014663"/>
          <p14:tracePt t="35310" x="2033588" y="3014663"/>
          <p14:tracePt t="35313" x="2033588" y="3022600"/>
          <p14:tracePt t="35316" x="2033588" y="3030538"/>
          <p14:tracePt t="35320" x="2033588" y="3038475"/>
          <p14:tracePt t="35322" x="2041525" y="3038475"/>
          <p14:tracePt t="35324" x="2041525" y="3046413"/>
          <p14:tracePt t="35328" x="2041525" y="3054350"/>
          <p14:tracePt t="35334" x="2049463" y="3062288"/>
          <p14:tracePt t="35338" x="2049463" y="3070225"/>
          <p14:tracePt t="35344" x="2049463" y="3078163"/>
          <p14:tracePt t="35350" x="2057400" y="3078163"/>
          <p14:tracePt t="35352" x="2057400" y="3086100"/>
          <p14:tracePt t="35358" x="2057400" y="3094038"/>
          <p14:tracePt t="35366" x="2057400" y="3101975"/>
          <p14:tracePt t="35372" x="2057400" y="3109913"/>
          <p14:tracePt t="35378" x="2065338" y="3117850"/>
          <p14:tracePt t="35384" x="2065338" y="3125788"/>
          <p14:tracePt t="35388" x="2065338" y="3133725"/>
          <p14:tracePt t="35394" x="2065338" y="3141663"/>
          <p14:tracePt t="35398" x="2065338" y="3149600"/>
          <p14:tracePt t="35402" x="2073275" y="3157538"/>
          <p14:tracePt t="35408" x="2073275" y="3165475"/>
          <p14:tracePt t="35414" x="2073275" y="3173413"/>
          <p14:tracePt t="35420" x="2073275" y="3181350"/>
          <p14:tracePt t="35426" x="2073275" y="3189288"/>
          <p14:tracePt t="35432" x="2073275" y="3197225"/>
          <p14:tracePt t="35438" x="2073275" y="3205163"/>
          <p14:tracePt t="35444" x="2073275" y="3213100"/>
          <p14:tracePt t="35450" x="2073275" y="3221038"/>
          <p14:tracePt t="35454" x="2081213" y="3221038"/>
          <p14:tracePt t="35456" x="2081213" y="3228975"/>
          <p14:tracePt t="35462" x="2081213" y="3236913"/>
          <p14:tracePt t="35468" x="2081213" y="3244850"/>
          <p14:tracePt t="35474" x="2081213" y="3252788"/>
          <p14:tracePt t="35478" x="2081213" y="3262313"/>
          <p14:tracePt t="35484" x="2081213" y="3270250"/>
          <p14:tracePt t="35488" x="2081213" y="3278188"/>
          <p14:tracePt t="35494" x="2081213" y="3286125"/>
          <p14:tracePt t="35498" x="2081213" y="3294063"/>
          <p14:tracePt t="35504" x="2081213" y="3302000"/>
          <p14:tracePt t="35508" x="2073275" y="3309938"/>
          <p14:tracePt t="35512" x="2073275" y="3317875"/>
          <p14:tracePt t="35518" x="2073275" y="3325813"/>
          <p14:tracePt t="35522" x="2073275" y="3333750"/>
          <p14:tracePt t="35526" x="2073275" y="3341688"/>
          <p14:tracePt t="35532" x="2073275" y="3349625"/>
          <p14:tracePt t="35536" x="2073275" y="3357563"/>
          <p14:tracePt t="35540" x="2073275" y="3365500"/>
          <p14:tracePt t="35544" x="2073275" y="3373438"/>
          <p14:tracePt t="35550" x="2073275" y="3381375"/>
          <p14:tracePt t="35556" x="2073275" y="3389313"/>
          <p14:tracePt t="35566" x="2073275" y="3397250"/>
          <p14:tracePt t="35936" x="2073275" y="3389313"/>
          <p14:tracePt t="35939" x="2081213" y="3389313"/>
          <p14:tracePt t="35942" x="2081213" y="3373438"/>
          <p14:tracePt t="35946" x="2081213" y="3365500"/>
          <p14:tracePt t="35948" x="2081213" y="3357563"/>
          <p14:tracePt t="35950" x="2089150" y="3349625"/>
          <p14:tracePt t="35954" x="2089150" y="3341688"/>
          <p14:tracePt t="35956" x="2089150" y="3333750"/>
          <p14:tracePt t="35960" x="2089150" y="3325813"/>
          <p14:tracePt t="35964" x="2089150" y="3317875"/>
          <p14:tracePt t="35968" x="2097088" y="3309938"/>
          <p14:tracePt t="35972" x="2097088" y="3302000"/>
          <p14:tracePt t="35974" x="2097088" y="3294063"/>
          <p14:tracePt t="35978" x="2097088" y="3286125"/>
          <p14:tracePt t="35982" x="2097088" y="3278188"/>
          <p14:tracePt t="35984" x="2105025" y="3270250"/>
          <p14:tracePt t="35986" x="2105025" y="3262313"/>
          <p14:tracePt t="35988" x="2105025" y="3252788"/>
          <p14:tracePt t="35990" x="2105025" y="3244850"/>
          <p14:tracePt t="35993" x="2112963" y="3236913"/>
          <p14:tracePt t="35996" x="2112963" y="3228975"/>
          <p14:tracePt t="35998" x="2112963" y="3221038"/>
          <p14:tracePt t="36000" x="2120900" y="3213100"/>
          <p14:tracePt t="36002" x="2120900" y="3205163"/>
          <p14:tracePt t="36004" x="2120900" y="3197225"/>
          <p14:tracePt t="36006" x="2128838" y="3189288"/>
          <p14:tracePt t="36009" x="2128838" y="3173413"/>
          <p14:tracePt t="36012" x="2136775" y="3157538"/>
          <p14:tracePt t="36014" x="2136775" y="3149600"/>
          <p14:tracePt t="36016" x="2136775" y="3133725"/>
          <p14:tracePt t="36018" x="2144713" y="3125788"/>
          <p14:tracePt t="36020" x="2144713" y="3117850"/>
          <p14:tracePt t="36022" x="2144713" y="3101975"/>
          <p14:tracePt t="36024" x="2152650" y="3094038"/>
          <p14:tracePt t="36028" x="2160588" y="3070225"/>
          <p14:tracePt t="36030" x="2160588" y="3062288"/>
          <p14:tracePt t="36033" x="2168525" y="3054350"/>
          <p14:tracePt t="36034" x="2168525" y="3038475"/>
          <p14:tracePt t="36036" x="2168525" y="3030538"/>
          <p14:tracePt t="36038" x="2176463" y="3022600"/>
          <p14:tracePt t="36040" x="2176463" y="3014663"/>
          <p14:tracePt t="36042" x="2176463" y="2998788"/>
          <p14:tracePt t="36045" x="2184400" y="2990850"/>
          <p14:tracePt t="36046" x="2184400" y="2982913"/>
          <p14:tracePt t="36049" x="2184400" y="2967038"/>
          <p14:tracePt t="36050" x="2192338" y="2959100"/>
          <p14:tracePt t="36052" x="2192338" y="2951163"/>
          <p14:tracePt t="36054" x="2192338" y="2943225"/>
          <p14:tracePt t="36056" x="2192338" y="2935288"/>
          <p14:tracePt t="36058" x="2200275" y="2919413"/>
          <p14:tracePt t="36060" x="2200275" y="2909888"/>
          <p14:tracePt t="36065" x="2200275" y="2894013"/>
          <p14:tracePt t="36067" x="2200275" y="2878138"/>
          <p14:tracePt t="36068" x="2200275" y="2870200"/>
          <p14:tracePt t="36070" x="2200275" y="2862263"/>
          <p14:tracePt t="36072" x="2200275" y="2854325"/>
          <p14:tracePt t="36074" x="2208213" y="2838450"/>
          <p14:tracePt t="36076" x="2208213" y="2830513"/>
          <p14:tracePt t="36078" x="2208213" y="2822575"/>
          <p14:tracePt t="36080" x="2208213" y="2806700"/>
          <p14:tracePt t="36082" x="2208213" y="2798763"/>
          <p14:tracePt t="36084" x="2216150" y="2790825"/>
          <p14:tracePt t="36086" x="2216150" y="2774950"/>
          <p14:tracePt t="36088" x="2216150" y="2767013"/>
          <p14:tracePt t="36090" x="2216150" y="2759075"/>
          <p14:tracePt t="36093" x="2216150" y="2751138"/>
          <p14:tracePt t="36096" x="2216150" y="2727325"/>
          <p14:tracePt t="36098" x="2216150" y="2711450"/>
          <p14:tracePt t="36100" x="2216150" y="2703513"/>
          <p14:tracePt t="36102" x="2216150" y="2687638"/>
          <p14:tracePt t="36104" x="2216150" y="2679700"/>
          <p14:tracePt t="36106" x="2216150" y="2663825"/>
          <p14:tracePt t="36109" x="2216150" y="2655888"/>
          <p14:tracePt t="36112" x="2208213" y="2632075"/>
          <p14:tracePt t="36114" x="2208213" y="2624138"/>
          <p14:tracePt t="36116" x="2208213" y="2608263"/>
          <p14:tracePt t="36118" x="2208213" y="2600325"/>
          <p14:tracePt t="36120" x="2208213" y="2584450"/>
          <p14:tracePt t="36122" x="2208213" y="2576513"/>
          <p14:tracePt t="36124" x="2208213" y="2566988"/>
          <p14:tracePt t="36128" x="2200275" y="2543175"/>
          <p14:tracePt t="36130" x="2200275" y="2535238"/>
          <p14:tracePt t="36132" x="2200275" y="2519363"/>
          <p14:tracePt t="36134" x="2200275" y="2511425"/>
          <p14:tracePt t="36136" x="2200275" y="2503488"/>
          <p14:tracePt t="36138" x="2200275" y="2495550"/>
          <p14:tracePt t="36141" x="2200275" y="2487613"/>
          <p14:tracePt t="36144" x="2192338" y="2463800"/>
          <p14:tracePt t="36146" x="2192338" y="2455863"/>
          <p14:tracePt t="36148" x="2192338" y="2447925"/>
          <p14:tracePt t="36150" x="2192338" y="2439988"/>
          <p14:tracePt t="36152" x="2192338" y="2432050"/>
          <p14:tracePt t="36154" x="2192338" y="2424113"/>
          <p14:tracePt t="36157" x="2192338" y="2416175"/>
          <p14:tracePt t="36160" x="2184400" y="2400300"/>
          <p14:tracePt t="36162" x="2184400" y="2392363"/>
          <p14:tracePt t="36166" x="2184400" y="2384425"/>
          <p14:tracePt t="36168" x="2184400" y="2376488"/>
          <p14:tracePt t="36170" x="2184400" y="2368550"/>
          <p14:tracePt t="36172" x="2176463" y="2368550"/>
          <p14:tracePt t="36175" x="2176463" y="2360613"/>
          <p14:tracePt t="36177" x="2176463" y="2352675"/>
          <p14:tracePt t="36178" x="2176463" y="2344738"/>
          <p14:tracePt t="36182" x="2168525" y="2336800"/>
          <p14:tracePt t="36186" x="2168525" y="2328863"/>
          <p14:tracePt t="36188" x="2168525" y="2320925"/>
          <p14:tracePt t="36193" x="2168525" y="2312988"/>
          <p14:tracePt t="36194" x="2160588" y="2305050"/>
          <p14:tracePt t="36198" x="2160588" y="2297113"/>
          <p14:tracePt t="36202" x="2160588" y="2289175"/>
          <p14:tracePt t="36204" x="2160588" y="2281238"/>
          <p14:tracePt t="36206" x="2152650" y="2281238"/>
          <p14:tracePt t="36208" x="2152650" y="2273300"/>
          <p14:tracePt t="36212" x="2152650" y="2265363"/>
          <p14:tracePt t="36216" x="2152650" y="2257425"/>
          <p14:tracePt t="36220" x="2144713" y="2257425"/>
          <p14:tracePt t="36223" x="2144713" y="2249488"/>
          <p14:tracePt t="36228" x="2144713" y="2241550"/>
          <p14:tracePt t="36234" x="2144713" y="2233613"/>
          <p14:tracePt t="36244" x="2136775" y="2224088"/>
          <p14:tracePt t="36258" x="2136775" y="2216150"/>
          <p14:tracePt t="36277" x="2128838" y="2208213"/>
          <p14:tracePt t="36282" x="2128838" y="2200275"/>
          <p14:tracePt t="36291" x="2128838" y="2192338"/>
          <p14:tracePt t="36293" x="2120900" y="2192338"/>
          <p14:tracePt t="36298" x="2120900" y="2184400"/>
          <p14:tracePt t="36304" x="2112963" y="2184400"/>
          <p14:tracePt t="36306" x="2112963" y="2176463"/>
          <p14:tracePt t="36314" x="2105025" y="2168525"/>
          <p14:tracePt t="36322" x="2105025" y="2160588"/>
          <p14:tracePt t="36324" x="2097088" y="2160588"/>
          <p14:tracePt t="36328" x="2097088" y="2152650"/>
          <p14:tracePt t="36332" x="2089150" y="2152650"/>
          <p14:tracePt t="36334" x="2089150" y="2144713"/>
          <p14:tracePt t="36343" x="2081213" y="2136775"/>
          <p14:tracePt t="36348" x="2081213" y="2128838"/>
          <p14:tracePt t="36352" x="2073275" y="2128838"/>
          <p14:tracePt t="36356" x="2073275" y="2120900"/>
          <p14:tracePt t="36362" x="2065338" y="2120900"/>
          <p14:tracePt t="36366" x="2065338" y="2112963"/>
          <p14:tracePt t="36386" x="2057400" y="2112963"/>
          <p14:tracePt t="36574" x="2057400" y="2105025"/>
          <p14:tracePt t="36582" x="2057400" y="2097088"/>
          <p14:tracePt t="36584" x="2049463" y="2097088"/>
          <p14:tracePt t="36591" x="2041525" y="2089150"/>
          <p14:tracePt t="36594" x="2033588" y="2089150"/>
          <p14:tracePt t="36597" x="2033588" y="2081213"/>
          <p14:tracePt t="36598" x="2025650" y="2081213"/>
          <p14:tracePt t="36600" x="2017713" y="2081213"/>
          <p14:tracePt t="36602" x="2017713" y="2073275"/>
          <p14:tracePt t="36604" x="2009775" y="2073275"/>
          <p14:tracePt t="36606" x="2001838" y="2073275"/>
          <p14:tracePt t="36608" x="2001838" y="2065338"/>
          <p14:tracePt t="36612" x="1985963" y="2065338"/>
          <p14:tracePt t="36614" x="1978025" y="2057400"/>
          <p14:tracePt t="36616" x="1970088" y="2057400"/>
          <p14:tracePt t="36620" x="1962150" y="2049463"/>
          <p14:tracePt t="36622" x="1946275" y="2049463"/>
          <p14:tracePt t="36624" x="1938338" y="2049463"/>
          <p14:tracePt t="36629" x="1922463" y="2041525"/>
          <p14:tracePt t="36630" x="1912938" y="2033588"/>
          <p14:tracePt t="36632" x="1897063" y="2033588"/>
          <p14:tracePt t="36634" x="1889125" y="2025650"/>
          <p14:tracePt t="36636" x="1881188" y="2025650"/>
          <p14:tracePt t="36638" x="1865313" y="2017713"/>
          <p14:tracePt t="36640" x="1857375" y="2017713"/>
          <p14:tracePt t="36647" x="1817688" y="2001838"/>
          <p14:tracePt t="36648" x="1801813" y="2001838"/>
          <p14:tracePt t="36650" x="1793875" y="1993900"/>
          <p14:tracePt t="36652" x="1778000" y="1993900"/>
          <p14:tracePt t="36654" x="1762125" y="1985963"/>
          <p14:tracePt t="36657" x="1746250" y="1978025"/>
          <p14:tracePt t="36659" x="1730375" y="1978025"/>
          <p14:tracePt t="36660" x="1722438" y="1978025"/>
          <p14:tracePt t="36664" x="1690688" y="1970088"/>
          <p14:tracePt t="36666" x="1674813" y="1962150"/>
          <p14:tracePt t="36668" x="1666875" y="1962150"/>
          <p14:tracePt t="36670" x="1651000" y="1962150"/>
          <p14:tracePt t="36672" x="1635125" y="1954213"/>
          <p14:tracePt t="36674" x="1627188" y="1954213"/>
          <p14:tracePt t="36677" x="1611313" y="1954213"/>
          <p14:tracePt t="36679" x="1595438" y="1954213"/>
          <p14:tracePt t="36680" x="1579563" y="1954213"/>
          <p14:tracePt t="36682" x="1571625" y="1946275"/>
          <p14:tracePt t="36684" x="1554163" y="1946275"/>
          <p14:tracePt t="36686" x="1546225" y="1946275"/>
          <p14:tracePt t="36688" x="1530350" y="1946275"/>
          <p14:tracePt t="36691" x="1514475" y="1946275"/>
          <p14:tracePt t="36694" x="1490663" y="1946275"/>
          <p14:tracePt t="36696" x="1482725" y="1946275"/>
          <p14:tracePt t="36698" x="1474788" y="1946275"/>
          <p14:tracePt t="36700" x="1458913" y="1946275"/>
          <p14:tracePt t="36702" x="1450975" y="1946275"/>
          <p14:tracePt t="36704" x="1443038" y="1946275"/>
          <p14:tracePt t="36706" x="1435100" y="1946275"/>
          <p14:tracePt t="36708" x="1427163" y="1946275"/>
          <p14:tracePt t="36710" x="1419225" y="1946275"/>
          <p14:tracePt t="36712" x="1411288" y="1946275"/>
          <p14:tracePt t="36714" x="1403350" y="1946275"/>
          <p14:tracePt t="36718" x="1395413" y="1946275"/>
          <p14:tracePt t="36720" x="1387475" y="1946275"/>
          <p14:tracePt t="36726" x="1379538" y="1946275"/>
          <p14:tracePt t="36728" x="1379538" y="1954213"/>
          <p14:tracePt t="37385" x="1387475" y="1954213"/>
          <p14:tracePt t="37389" x="1395413" y="1954213"/>
          <p14:tracePt t="37392" x="1403350" y="1954213"/>
          <p14:tracePt t="37394" x="1411288" y="1954213"/>
          <p14:tracePt t="37396" x="1419225" y="1954213"/>
          <p14:tracePt t="37398" x="1427163" y="1954213"/>
          <p14:tracePt t="37400" x="1435100" y="1954213"/>
          <p14:tracePt t="37404" x="1443038" y="1954213"/>
          <p14:tracePt t="37406" x="1450975" y="1962150"/>
          <p14:tracePt t="37410" x="1466850" y="1962150"/>
          <p14:tracePt t="37412" x="1474788" y="1962150"/>
          <p14:tracePt t="37414" x="1482725" y="1970088"/>
          <p14:tracePt t="37416" x="1490663" y="1970088"/>
          <p14:tracePt t="37418" x="1498600" y="1970088"/>
          <p14:tracePt t="37420" x="1506538" y="1978025"/>
          <p14:tracePt t="37422" x="1514475" y="1978025"/>
          <p14:tracePt t="37424" x="1522413" y="1978025"/>
          <p14:tracePt t="37426" x="1530350" y="1985963"/>
          <p14:tracePt t="37428" x="1538288" y="1985963"/>
          <p14:tracePt t="37430" x="1546225" y="1985963"/>
          <p14:tracePt t="37432" x="1554163" y="1993900"/>
          <p14:tracePt t="37434" x="1562100" y="1993900"/>
          <p14:tracePt t="37436" x="1571625" y="1993900"/>
          <p14:tracePt t="37438" x="1579563" y="2001838"/>
          <p14:tracePt t="37441" x="1587500" y="2001838"/>
          <p14:tracePt t="37443" x="1595438" y="2001838"/>
          <p14:tracePt t="37445" x="1603375" y="2009775"/>
          <p14:tracePt t="37446" x="1611313" y="2009775"/>
          <p14:tracePt t="37448" x="1619250" y="2009775"/>
          <p14:tracePt t="37450" x="1627188" y="2017713"/>
          <p14:tracePt t="37452" x="1635125" y="2017713"/>
          <p14:tracePt t="37454" x="1643063" y="2017713"/>
          <p14:tracePt t="37456" x="1651000" y="2025650"/>
          <p14:tracePt t="37458" x="1658938" y="2025650"/>
          <p14:tracePt t="37461" x="1666875" y="2033588"/>
          <p14:tracePt t="37463" x="1674813" y="2033588"/>
          <p14:tracePt t="37464" x="1682750" y="2033588"/>
          <p14:tracePt t="37466" x="1690688" y="2041525"/>
          <p14:tracePt t="37468" x="1698625" y="2041525"/>
          <p14:tracePt t="37472" x="1706563" y="2049463"/>
          <p14:tracePt t="37475" x="1714500" y="2049463"/>
          <p14:tracePt t="37476" x="1722438" y="2049463"/>
          <p14:tracePt t="37478" x="1722438" y="2057400"/>
          <p14:tracePt t="37480" x="1730375" y="2057400"/>
          <p14:tracePt t="37482" x="1738313" y="2057400"/>
          <p14:tracePt t="37484" x="1738313" y="2065338"/>
          <p14:tracePt t="37486" x="1746250" y="2065338"/>
          <p14:tracePt t="37490" x="1754188" y="2065338"/>
          <p14:tracePt t="37492" x="1754188" y="2073275"/>
          <p14:tracePt t="37494" x="1762125" y="2073275"/>
          <p14:tracePt t="37498" x="1770063" y="2073275"/>
          <p14:tracePt t="37500" x="1770063" y="2081213"/>
          <p14:tracePt t="37504" x="1778000" y="2081213"/>
          <p14:tracePt t="37510" x="1785938" y="2089150"/>
          <p14:tracePt t="37516" x="1793875" y="2089150"/>
          <p14:tracePt t="37518" x="1793875" y="2097088"/>
          <p14:tracePt t="37522" x="1801813" y="2097088"/>
          <p14:tracePt t="37526" x="1801813" y="2105025"/>
          <p14:tracePt t="37528" x="1809750" y="2105025"/>
          <p14:tracePt t="37532" x="1817688" y="2112963"/>
          <p14:tracePt t="37538" x="1825625" y="2112963"/>
          <p14:tracePt t="37541" x="1825625" y="2120900"/>
          <p14:tracePt t="37543" x="1833563" y="2120900"/>
          <p14:tracePt t="37546" x="1841500" y="2128838"/>
          <p14:tracePt t="37550" x="1849438" y="2128838"/>
          <p14:tracePt t="37554" x="1849438" y="2136775"/>
          <p14:tracePt t="37556" x="1857375" y="2136775"/>
          <p14:tracePt t="37560" x="1865313" y="2144713"/>
          <p14:tracePt t="37564" x="1873250" y="2144713"/>
          <p14:tracePt t="37568" x="1881188" y="2152650"/>
          <p14:tracePt t="37575" x="1889125" y="2152650"/>
          <p14:tracePt t="37577" x="1889125" y="2160588"/>
          <p14:tracePt t="37580" x="1905000" y="2160588"/>
          <p14:tracePt t="37584" x="1912938" y="2168525"/>
          <p14:tracePt t="37588" x="1922463" y="2168525"/>
          <p14:tracePt t="37593" x="1930400" y="2168525"/>
          <p14:tracePt t="37595" x="1938338" y="2176463"/>
          <p14:tracePt t="37599" x="1946275" y="2176463"/>
          <p14:tracePt t="37601" x="1954213" y="2176463"/>
          <p14:tracePt t="37605" x="1962150" y="2176463"/>
          <p14:tracePt t="37608" x="1970088" y="2176463"/>
          <p14:tracePt t="37610" x="1970088" y="2184400"/>
          <p14:tracePt t="37611" x="1978025" y="2184400"/>
          <p14:tracePt t="37615" x="1985963" y="2184400"/>
          <p14:tracePt t="37617" x="1993900" y="2184400"/>
          <p14:tracePt t="37621" x="2001838" y="2192338"/>
          <p14:tracePt t="37626" x="2009775" y="2192338"/>
          <p14:tracePt t="37632" x="2017713" y="2192338"/>
          <p14:tracePt t="37634" x="2017713" y="2200275"/>
          <p14:tracePt t="37636" x="2025650" y="2200275"/>
          <p14:tracePt t="37644" x="2033588" y="2200275"/>
          <p14:tracePt t="37646" x="2033588" y="2208213"/>
          <p14:tracePt t="37650" x="2041525" y="2208213"/>
          <p14:tracePt t="37658" x="2049463" y="2216150"/>
          <p14:tracePt t="37675" x="2049463" y="2224088"/>
          <p14:tracePt t="37688" x="2057400" y="2224088"/>
          <p14:tracePt t="37774" x="2057400" y="2233613"/>
          <p14:tracePt t="37777" x="2049463" y="2233613"/>
          <p14:tracePt t="37788" x="2041525" y="2233613"/>
          <p14:tracePt t="37791" x="2041525" y="2241550"/>
          <p14:tracePt t="37794" x="2033588" y="2241550"/>
          <p14:tracePt t="37802" x="2025650" y="2241550"/>
          <p14:tracePt t="37804" x="2025650" y="2249488"/>
          <p14:tracePt t="37808" x="2017713" y="2249488"/>
          <p14:tracePt t="37814" x="2009775" y="2249488"/>
          <p14:tracePt t="37822" x="2001838" y="2249488"/>
          <p14:tracePt t="37824" x="2001838" y="2257425"/>
          <p14:tracePt t="37828" x="1993900" y="2257425"/>
          <p14:tracePt t="37836" x="1985963" y="2257425"/>
          <p14:tracePt t="37842" x="1978025" y="2257425"/>
          <p14:tracePt t="37848" x="1970088" y="2265363"/>
          <p14:tracePt t="37856" x="1962150" y="2265363"/>
          <p14:tracePt t="37869" x="1954213" y="2265363"/>
          <p14:tracePt t="37961" x="1946275" y="2265363"/>
          <p14:tracePt t="38282" x="1938338" y="2265363"/>
          <p14:tracePt t="38290" x="1938338" y="2257425"/>
          <p14:tracePt t="38296" x="1930400" y="2257425"/>
          <p14:tracePt t="38306" x="1922463" y="2257425"/>
          <p14:tracePt t="38312" x="1912938" y="2257425"/>
          <p14:tracePt t="38314" x="1912938" y="2249488"/>
          <p14:tracePt t="38316" x="1905000" y="2249488"/>
          <p14:tracePt t="38320" x="1897063" y="2249488"/>
          <p14:tracePt t="38322" x="1889125" y="2249488"/>
          <p14:tracePt t="38324" x="1881188" y="2249488"/>
          <p14:tracePt t="38328" x="1873250" y="2249488"/>
          <p14:tracePt t="38330" x="1865313" y="2249488"/>
          <p14:tracePt t="38332" x="1857375" y="2249488"/>
          <p14:tracePt t="38334" x="1857375" y="2241550"/>
          <p14:tracePt t="38336" x="1849438" y="2241550"/>
          <p14:tracePt t="38338" x="1841500" y="2241550"/>
          <p14:tracePt t="38341" x="1833563" y="2241550"/>
          <p14:tracePt t="38343" x="1825625" y="2241550"/>
          <p14:tracePt t="38345" x="1817688" y="2241550"/>
          <p14:tracePt t="38348" x="1809750" y="2241550"/>
          <p14:tracePt t="38350" x="1801813" y="2241550"/>
          <p14:tracePt t="38352" x="1793875" y="2241550"/>
          <p14:tracePt t="38354" x="1785938" y="2241550"/>
          <p14:tracePt t="38356" x="1778000" y="2241550"/>
          <p14:tracePt t="38358" x="1770063" y="2241550"/>
          <p14:tracePt t="38361" x="1762125" y="2241550"/>
          <p14:tracePt t="38362" x="1754188" y="2241550"/>
          <p14:tracePt t="38364" x="1746250" y="2241550"/>
          <p14:tracePt t="38366" x="1738313" y="2241550"/>
          <p14:tracePt t="38368" x="1730375" y="2241550"/>
          <p14:tracePt t="38370" x="1722438" y="2241550"/>
          <p14:tracePt t="38372" x="1714500" y="2241550"/>
          <p14:tracePt t="38374" x="1706563" y="2241550"/>
          <p14:tracePt t="38377" x="1698625" y="2241550"/>
          <p14:tracePt t="38378" x="1690688" y="2241550"/>
          <p14:tracePt t="38380" x="1682750" y="2241550"/>
          <p14:tracePt t="38384" x="1674813" y="2241550"/>
          <p14:tracePt t="38386" x="1666875" y="2241550"/>
          <p14:tracePt t="38388" x="1658938" y="2241550"/>
          <p14:tracePt t="38394" x="1643063" y="2241550"/>
          <p14:tracePt t="38394" x="1635125" y="2241550"/>
          <p14:tracePt t="38396" x="1627188" y="2249488"/>
          <p14:tracePt t="38398" x="1619250" y="2249488"/>
          <p14:tracePt t="38402" x="1611313" y="2249488"/>
          <p14:tracePt t="38404" x="1603375" y="2249488"/>
          <p14:tracePt t="38406" x="1595438" y="2249488"/>
          <p14:tracePt t="38410" x="1587500" y="2249488"/>
          <p14:tracePt t="38412" x="1579563" y="2249488"/>
          <p14:tracePt t="38414" x="1571625" y="2249488"/>
          <p14:tracePt t="38416" x="1562100" y="2249488"/>
          <p14:tracePt t="38420" x="1554163" y="2249488"/>
          <p14:tracePt t="38422" x="1546225" y="2249488"/>
          <p14:tracePt t="38426" x="1538288" y="2249488"/>
          <p14:tracePt t="38428" x="1530350" y="2249488"/>
          <p14:tracePt t="38430" x="1522413" y="2249488"/>
          <p14:tracePt t="38434" x="1514475" y="2249488"/>
          <p14:tracePt t="38438" x="1506538" y="2249488"/>
          <p14:tracePt t="38441" x="1498600" y="2249488"/>
          <p14:tracePt t="38444" x="1490663" y="2249488"/>
          <p14:tracePt t="38448" x="1482725" y="2249488"/>
          <p14:tracePt t="38452" x="1474788" y="2249488"/>
          <p14:tracePt t="38456" x="1466850" y="2249488"/>
          <p14:tracePt t="38460" x="1458913" y="2249488"/>
          <p14:tracePt t="38464" x="1450975" y="2249488"/>
          <p14:tracePt t="38471" x="1443038" y="2249488"/>
          <p14:tracePt t="38478" x="1435100" y="2249488"/>
          <p14:tracePt t="38480" x="1435100" y="2257425"/>
          <p14:tracePt t="38502" x="1427163" y="2257425"/>
          <p14:tracePt t="38526" x="1419225" y="2257425"/>
          <p14:tracePt t="38544" x="1411288" y="2257425"/>
          <p14:tracePt t="38690" x="1419225" y="2257425"/>
          <p14:tracePt t="38693" x="1419225" y="2249488"/>
          <p14:tracePt t="38694" x="1427163" y="2249488"/>
          <p14:tracePt t="38700" x="1435100" y="2249488"/>
          <p14:tracePt t="38702" x="1443038" y="2241550"/>
          <p14:tracePt t="38706" x="1450975" y="2241550"/>
          <p14:tracePt t="38710" x="1458913" y="2233613"/>
          <p14:tracePt t="38714" x="1466850" y="2233613"/>
          <p14:tracePt t="38716" x="1474788" y="2233613"/>
          <p14:tracePt t="38718" x="1482725" y="2224088"/>
          <p14:tracePt t="38720" x="1490663" y="2224088"/>
          <p14:tracePt t="38724" x="1498600" y="2224088"/>
          <p14:tracePt t="38727" x="1506538" y="2224088"/>
          <p14:tracePt t="38728" x="1514475" y="2224088"/>
          <p14:tracePt t="38730" x="1522413" y="2224088"/>
          <p14:tracePt t="38732" x="1530350" y="2216150"/>
          <p14:tracePt t="38734" x="1538288" y="2216150"/>
          <p14:tracePt t="38736" x="1546225" y="2216150"/>
          <p14:tracePt t="38738" x="1554163" y="2216150"/>
          <p14:tracePt t="38741" x="1562100" y="2216150"/>
          <p14:tracePt t="38743" x="1571625" y="2216150"/>
          <p14:tracePt t="38744" x="1587500" y="2216150"/>
          <p14:tracePt t="38746" x="1595438" y="2216150"/>
          <p14:tracePt t="38748" x="1603375" y="2216150"/>
          <p14:tracePt t="38750" x="1611313" y="2216150"/>
          <p14:tracePt t="38752" x="1619250" y="2208213"/>
          <p14:tracePt t="38754" x="1627188" y="2208213"/>
          <p14:tracePt t="38756" x="1635125" y="2208213"/>
          <p14:tracePt t="38758" x="1643063" y="2208213"/>
          <p14:tracePt t="38761" x="1651000" y="2208213"/>
          <p14:tracePt t="38762" x="1666875" y="2208213"/>
          <p14:tracePt t="38764" x="1674813" y="2216150"/>
          <p14:tracePt t="38766" x="1682750" y="2216150"/>
          <p14:tracePt t="38768" x="1690688" y="2216150"/>
          <p14:tracePt t="38770" x="1698625" y="2216150"/>
          <p14:tracePt t="38772" x="1706563" y="2216150"/>
          <p14:tracePt t="38776" x="1714500" y="2216150"/>
          <p14:tracePt t="38778" x="1730375" y="2216150"/>
          <p14:tracePt t="38780" x="1738313" y="2216150"/>
          <p14:tracePt t="38785" x="1754188" y="2216150"/>
          <p14:tracePt t="38787" x="1762125" y="2216150"/>
          <p14:tracePt t="38789" x="1770063" y="2216150"/>
          <p14:tracePt t="38792" x="1778000" y="2216150"/>
          <p14:tracePt t="38794" x="1785938" y="2216150"/>
          <p14:tracePt t="38796" x="1793875" y="2216150"/>
          <p14:tracePt t="38800" x="1801813" y="2216150"/>
          <p14:tracePt t="38802" x="1809750" y="2216150"/>
          <p14:tracePt t="38806" x="1817688" y="2216150"/>
          <p14:tracePt t="38808" x="1825625" y="2216150"/>
          <p14:tracePt t="38812" x="1833563" y="2216150"/>
          <p14:tracePt t="38816" x="1841500" y="2216150"/>
          <p14:tracePt t="38822" x="1849438" y="2216150"/>
          <p14:tracePt t="38828" x="1857375" y="2216150"/>
          <p14:tracePt t="38834" x="1865313" y="2216150"/>
          <p14:tracePt t="38846" x="1873250" y="2216150"/>
          <p14:tracePt t="39084" x="1865313" y="2216150"/>
          <p14:tracePt t="39092" x="1857375" y="2216150"/>
          <p14:tracePt t="39096" x="1849438" y="2224088"/>
          <p14:tracePt t="39100" x="1841500" y="2224088"/>
          <p14:tracePt t="39104" x="1833563" y="2224088"/>
          <p14:tracePt t="39108" x="1825625" y="2224088"/>
          <p14:tracePt t="39112" x="1817688" y="2224088"/>
          <p14:tracePt t="39114" x="1809750" y="2224088"/>
          <p14:tracePt t="39118" x="1801813" y="2224088"/>
          <p14:tracePt t="39122" x="1793875" y="2224088"/>
          <p14:tracePt t="39125" x="1785938" y="2224088"/>
          <p14:tracePt t="39128" x="1778000" y="2224088"/>
          <p14:tracePt t="39130" x="1770063" y="2224088"/>
          <p14:tracePt t="39132" x="1762125" y="2224088"/>
          <p14:tracePt t="39136" x="1754188" y="2224088"/>
          <p14:tracePt t="39138" x="1746250" y="2224088"/>
          <p14:tracePt t="39144" x="1722438" y="2233613"/>
          <p14:tracePt t="39146" x="1714500" y="2233613"/>
          <p14:tracePt t="39148" x="1706563" y="2233613"/>
          <p14:tracePt t="39150" x="1698625" y="2233613"/>
          <p14:tracePt t="39152" x="1690688" y="2233613"/>
          <p14:tracePt t="39154" x="1674813" y="2233613"/>
          <p14:tracePt t="39156" x="1666875" y="2233613"/>
          <p14:tracePt t="39158" x="1658938" y="2233613"/>
          <p14:tracePt t="39160" x="1651000" y="2233613"/>
          <p14:tracePt t="39162" x="1643063" y="2233613"/>
          <p14:tracePt t="39164" x="1635125" y="2233613"/>
          <p14:tracePt t="39166" x="1627188" y="2233613"/>
          <p14:tracePt t="39168" x="1619250" y="2233613"/>
          <p14:tracePt t="39170" x="1611313" y="2233613"/>
          <p14:tracePt t="39172" x="1603375" y="2233613"/>
          <p14:tracePt t="39174" x="1595438" y="2233613"/>
          <p14:tracePt t="39176" x="1587500" y="2233613"/>
          <p14:tracePt t="39178" x="1579563" y="2233613"/>
          <p14:tracePt t="39180" x="1571625" y="2233613"/>
          <p14:tracePt t="39182" x="1562100" y="2233613"/>
          <p14:tracePt t="39184" x="1554163" y="2233613"/>
          <p14:tracePt t="39186" x="1546225" y="2233613"/>
          <p14:tracePt t="39188" x="1538288" y="2233613"/>
          <p14:tracePt t="39192" x="1530350" y="2233613"/>
          <p14:tracePt t="39193" x="1522413" y="2233613"/>
          <p14:tracePt t="39194" x="1514475" y="2233613"/>
          <p14:tracePt t="39196" x="1506538" y="2233613"/>
          <p14:tracePt t="39198" x="1498600" y="2233613"/>
          <p14:tracePt t="39200" x="1490663" y="2233613"/>
          <p14:tracePt t="39202" x="1482725" y="2233613"/>
          <p14:tracePt t="39206" x="1474788" y="2233613"/>
          <p14:tracePt t="39208" x="1466850" y="2233613"/>
          <p14:tracePt t="39212" x="1458913" y="2233613"/>
          <p14:tracePt t="39214" x="1450975" y="2224088"/>
          <p14:tracePt t="39218" x="1443038" y="2224088"/>
          <p14:tracePt t="39222" x="1435100" y="2224088"/>
          <p14:tracePt t="39226" x="1427163" y="2224088"/>
          <p14:tracePt t="39232" x="1419225" y="2224088"/>
          <p14:tracePt t="39241" x="1411288" y="2224088"/>
          <p14:tracePt t="39622" x="1419225" y="2224088"/>
          <p14:tracePt t="39627" x="1427163" y="2233613"/>
          <p14:tracePt t="39630" x="1435100" y="2233613"/>
          <p14:tracePt t="39632" x="1443038" y="2233613"/>
          <p14:tracePt t="39636" x="1450975" y="2241550"/>
          <p14:tracePt t="39638" x="1458913" y="2241550"/>
          <p14:tracePt t="39644" x="1474788" y="2241550"/>
          <p14:tracePt t="39646" x="1482725" y="2249488"/>
          <p14:tracePt t="39648" x="1490663" y="2249488"/>
          <p14:tracePt t="39652" x="1498600" y="2257425"/>
          <p14:tracePt t="39654" x="1506538" y="2257425"/>
          <p14:tracePt t="39656" x="1514475" y="2257425"/>
          <p14:tracePt t="39658" x="1522413" y="2257425"/>
          <p14:tracePt t="39661" x="1530350" y="2265363"/>
          <p14:tracePt t="39664" x="1538288" y="2273300"/>
          <p14:tracePt t="39666" x="1546225" y="2273300"/>
          <p14:tracePt t="39668" x="1554163" y="2273300"/>
          <p14:tracePt t="39670" x="1562100" y="2281238"/>
          <p14:tracePt t="39672" x="1571625" y="2281238"/>
          <p14:tracePt t="39677" x="1587500" y="2289175"/>
          <p14:tracePt t="39679" x="1595438" y="2289175"/>
          <p14:tracePt t="39680" x="1603375" y="2297113"/>
          <p14:tracePt t="39682" x="1611313" y="2297113"/>
          <p14:tracePt t="39684" x="1619250" y="2297113"/>
          <p14:tracePt t="39686" x="1627188" y="2305050"/>
          <p14:tracePt t="39688" x="1635125" y="2305050"/>
          <p14:tracePt t="39691" x="1643063" y="2312988"/>
          <p14:tracePt t="39692" x="1651000" y="2312988"/>
          <p14:tracePt t="39694" x="1658938" y="2312988"/>
          <p14:tracePt t="39696" x="1666875" y="2320925"/>
          <p14:tracePt t="39698" x="1674813" y="2320925"/>
          <p14:tracePt t="39700" x="1682750" y="2328863"/>
          <p14:tracePt t="39704" x="1690688" y="2328863"/>
          <p14:tracePt t="39706" x="1698625" y="2336800"/>
          <p14:tracePt t="39708" x="1706563" y="2336800"/>
          <p14:tracePt t="39710" x="1706563" y="2344738"/>
          <p14:tracePt t="39712" x="1714500" y="2344738"/>
          <p14:tracePt t="39714" x="1722438" y="2344738"/>
          <p14:tracePt t="39718" x="1730375" y="2352675"/>
          <p14:tracePt t="39722" x="1738313" y="2352675"/>
          <p14:tracePt t="39724" x="1738313" y="2360613"/>
          <p14:tracePt t="39727" x="1746250" y="2360613"/>
          <p14:tracePt t="39730" x="1754188" y="2360613"/>
          <p14:tracePt t="39732" x="1754188" y="2368550"/>
          <p14:tracePt t="39736" x="1762125" y="2368550"/>
          <p14:tracePt t="39810" x="1762125" y="2376488"/>
          <p14:tracePt t="39815" x="1770063" y="2376488"/>
          <p14:tracePt t="39826" x="1770063" y="2384425"/>
          <p14:tracePt t="39898" x="1770063" y="2392363"/>
          <p14:tracePt t="39912" x="1770063" y="2400300"/>
          <p14:tracePt t="39920" x="1778000" y="2400300"/>
          <p14:tracePt t="39926" x="1778000" y="2408238"/>
          <p14:tracePt t="39936" x="1778000" y="2416175"/>
          <p14:tracePt t="39944" x="1785938" y="2416175"/>
          <p14:tracePt t="39950" x="1785938" y="2424113"/>
          <p14:tracePt t="39978" x="1785938" y="2432050"/>
          <p14:tracePt t="39980" x="1793875" y="2432050"/>
          <p14:tracePt t="39992" x="1801813" y="2432050"/>
          <p14:tracePt t="39998" x="1809750" y="2432050"/>
          <p14:tracePt t="40004" x="1817688" y="2432050"/>
          <p14:tracePt t="40006" x="1825625" y="2432050"/>
          <p14:tracePt t="40010" x="1833563" y="2432050"/>
          <p14:tracePt t="40012" x="1841500" y="2432050"/>
          <p14:tracePt t="40016" x="1849438" y="2424113"/>
          <p14:tracePt t="40018" x="1857375" y="2424113"/>
          <p14:tracePt t="40020" x="1865313" y="2424113"/>
          <p14:tracePt t="40024" x="1873250" y="2424113"/>
          <p14:tracePt t="40026" x="1881188" y="2424113"/>
          <p14:tracePt t="40028" x="1889125" y="2424113"/>
          <p14:tracePt t="40030" x="1897063" y="2424113"/>
          <p14:tracePt t="40034" x="1905000" y="2424113"/>
          <p14:tracePt t="40036" x="1912938" y="2424113"/>
          <p14:tracePt t="40038" x="1922463" y="2424113"/>
          <p14:tracePt t="40041" x="1930400" y="2424113"/>
          <p14:tracePt t="40043" x="1938338" y="2424113"/>
          <p14:tracePt t="40044" x="1946275" y="2424113"/>
          <p14:tracePt t="40046" x="1954213" y="2416175"/>
          <p14:tracePt t="40048" x="1962150" y="2416175"/>
          <p14:tracePt t="40050" x="1970088" y="2416175"/>
          <p14:tracePt t="40052" x="1978025" y="2416175"/>
          <p14:tracePt t="40054" x="1985963" y="2424113"/>
          <p14:tracePt t="40056" x="1993900" y="2424113"/>
          <p14:tracePt t="40058" x="2001838" y="2424113"/>
          <p14:tracePt t="40060" x="2009775" y="2424113"/>
          <p14:tracePt t="40062" x="2017713" y="2424113"/>
          <p14:tracePt t="40064" x="2025650" y="2416175"/>
          <p14:tracePt t="40066" x="2033588" y="2416175"/>
          <p14:tracePt t="40070" x="2041525" y="2416175"/>
          <p14:tracePt t="40072" x="2049463" y="2416175"/>
          <p14:tracePt t="40074" x="2057400" y="2416175"/>
          <p14:tracePt t="40077" x="2065338" y="2416175"/>
          <p14:tracePt t="40079" x="2073275" y="2416175"/>
          <p14:tracePt t="40082" x="2081213" y="2416175"/>
          <p14:tracePt t="40084" x="2089150" y="2416175"/>
          <p14:tracePt t="40086" x="2097088" y="2416175"/>
          <p14:tracePt t="40091" x="2105025" y="2424113"/>
          <p14:tracePt t="40093" x="2112963" y="2424113"/>
          <p14:tracePt t="40095" x="2120900" y="2424113"/>
          <p14:tracePt t="40098" x="2128838" y="2424113"/>
          <p14:tracePt t="40102" x="2136775" y="2424113"/>
          <p14:tracePt t="40104" x="2144713" y="2424113"/>
          <p14:tracePt t="40108" x="2152650" y="2424113"/>
          <p14:tracePt t="40112" x="2160588" y="2424113"/>
          <p14:tracePt t="40116" x="2168525" y="2424113"/>
          <p14:tracePt t="40120" x="2176463" y="2424113"/>
          <p14:tracePt t="40126" x="2184400" y="2424113"/>
          <p14:tracePt t="40130" x="2192338" y="2424113"/>
          <p14:tracePt t="40136" x="2200275" y="2424113"/>
          <p14:tracePt t="40141" x="2200275" y="2432050"/>
          <p14:tracePt t="40144" x="2208213" y="2432050"/>
          <p14:tracePt t="40154" x="2216150" y="2432050"/>
          <p14:tracePt t="40172" x="2224088" y="2432050"/>
          <p14:tracePt t="40192" x="2232025" y="2432050"/>
          <p14:tracePt t="40202" x="2239963" y="2432050"/>
          <p14:tracePt t="40206" x="2239963" y="2439988"/>
          <p14:tracePt t="40212" x="2247900" y="2439988"/>
          <p14:tracePt t="40220" x="2255838" y="2439988"/>
          <p14:tracePt t="40228" x="2265363" y="2447925"/>
          <p14:tracePt t="40232" x="2273300" y="2447925"/>
          <p14:tracePt t="40236" x="2281238" y="2447925"/>
          <p14:tracePt t="40241" x="2289175" y="2455863"/>
          <p14:tracePt t="40244" x="2297113" y="2455863"/>
          <p14:tracePt t="40248" x="2305050" y="2455863"/>
          <p14:tracePt t="40250" x="2305050" y="2463800"/>
          <p14:tracePt t="40252" x="2312988" y="2463800"/>
          <p14:tracePt t="40261" x="2328863" y="2471738"/>
          <p14:tracePt t="40264" x="2336800" y="2471738"/>
          <p14:tracePt t="40270" x="2344738" y="2471738"/>
          <p14:tracePt t="40272" x="2344738" y="2479675"/>
          <p14:tracePt t="40275" x="2352675" y="2479675"/>
          <p14:tracePt t="40280" x="2360613" y="2479675"/>
          <p14:tracePt t="40284" x="2368550" y="2487613"/>
          <p14:tracePt t="40293" x="2376488" y="2487613"/>
          <p14:tracePt t="40298" x="2384425" y="2487613"/>
          <p14:tracePt t="40300" x="2384425" y="2495550"/>
          <p14:tracePt t="40306" x="2392363" y="2495550"/>
          <p14:tracePt t="40428" x="2400300" y="2495550"/>
          <p14:tracePt t="40436" x="2400300" y="2503488"/>
          <p14:tracePt t="40450" x="2408238" y="2503488"/>
          <p14:tracePt t="40614" x="2416175" y="2503488"/>
          <p14:tracePt t="40620" x="2416175" y="2511425"/>
          <p14:tracePt t="40624" x="2424113" y="2511425"/>
          <p14:tracePt t="40644" x="2432050" y="2511425"/>
          <p14:tracePt t="40648" x="2432050" y="2519363"/>
          <p14:tracePt t="40662" x="2439988" y="2519363"/>
          <p14:tracePt t="41026" x="2439988" y="2527300"/>
          <p14:tracePt t="41031" x="2447925" y="2527300"/>
          <p14:tracePt t="41098" x="2455863" y="2527300"/>
          <p14:tracePt t="41168" x="2455863" y="2535238"/>
          <p14:tracePt t="41192" x="2455863" y="2543175"/>
          <p14:tracePt t="41364" x="2455863" y="2535238"/>
          <p14:tracePt t="41367" x="2447925" y="2535238"/>
          <p14:tracePt t="41606" x="2447925" y="2527300"/>
          <p14:tracePt t="41611" x="2439988" y="2527300"/>
          <p14:tracePt t="41618" x="2432050" y="2519363"/>
          <p14:tracePt t="41624" x="2432050" y="2511425"/>
          <p14:tracePt t="41628" x="2424113" y="2503488"/>
          <p14:tracePt t="41630" x="2416175" y="2503488"/>
          <p14:tracePt t="41632" x="2416175" y="2495550"/>
          <p14:tracePt t="41636" x="2408238" y="2495550"/>
          <p14:tracePt t="41638" x="2408238" y="2487613"/>
          <p14:tracePt t="41642" x="2400300" y="2479675"/>
          <p14:tracePt t="41644" x="2400300" y="2471738"/>
          <p14:tracePt t="41646" x="2392363" y="2463800"/>
          <p14:tracePt t="41648" x="2392363" y="2455863"/>
          <p14:tracePt t="41650" x="2384425" y="2455863"/>
          <p14:tracePt t="41652" x="2384425" y="2447925"/>
          <p14:tracePt t="41654" x="2376488" y="2439988"/>
          <p14:tracePt t="41656" x="2376488" y="2432050"/>
          <p14:tracePt t="41659" x="2368550" y="2432050"/>
          <p14:tracePt t="41660" x="2368550" y="2424113"/>
          <p14:tracePt t="41662" x="2360613" y="2416175"/>
          <p14:tracePt t="41664" x="2360613" y="2408238"/>
          <p14:tracePt t="41666" x="2352675" y="2408238"/>
          <p14:tracePt t="41668" x="2352675" y="2400300"/>
          <p14:tracePt t="41670" x="2344738" y="2392363"/>
          <p14:tracePt t="41674" x="2344738" y="2384425"/>
          <p14:tracePt t="41676" x="2336800" y="2376488"/>
          <p14:tracePt t="41680" x="2328863" y="2368550"/>
          <p14:tracePt t="41684" x="2320925" y="2360613"/>
          <p14:tracePt t="41688" x="2320925" y="2352675"/>
          <p14:tracePt t="41692" x="2312988" y="2344738"/>
          <p14:tracePt t="41694" x="2305050" y="2344738"/>
          <p14:tracePt t="41696" x="2305050" y="2336800"/>
          <p14:tracePt t="41700" x="2297113" y="2328863"/>
          <p14:tracePt t="41704" x="2297113" y="2320925"/>
          <p14:tracePt t="41707" x="2289175" y="2320925"/>
          <p14:tracePt t="41711" x="2281238" y="2312988"/>
          <p14:tracePt t="41716" x="2273300" y="2305050"/>
          <p14:tracePt t="41722" x="2265363" y="2297113"/>
          <p14:tracePt t="41728" x="2255838" y="2297113"/>
          <p14:tracePt t="41730" x="2255838" y="2289175"/>
          <p14:tracePt t="41734" x="2247900" y="2289175"/>
          <p14:tracePt t="41741" x="2239963" y="2281238"/>
          <p14:tracePt t="41746" x="2232025" y="2281238"/>
          <p14:tracePt t="41752" x="2224088" y="2281238"/>
          <p14:tracePt t="41754" x="2224088" y="2273300"/>
          <p14:tracePt t="41758" x="2216150" y="2273300"/>
          <p14:tracePt t="41766" x="2208213" y="2273300"/>
          <p14:tracePt t="41774" x="2200275" y="2273300"/>
          <p14:tracePt t="41784" x="2192338" y="2273300"/>
          <p14:tracePt t="41788" x="2192338" y="2265363"/>
          <p14:tracePt t="41791" x="2184400" y="2265363"/>
          <p14:tracePt t="41796" x="2176463" y="2265363"/>
          <p14:tracePt t="41800" x="2168525" y="2265363"/>
          <p14:tracePt t="41804" x="2160588" y="2265363"/>
          <p14:tracePt t="41808" x="2152650" y="2257425"/>
          <p14:tracePt t="41810" x="2144713" y="2257425"/>
          <p14:tracePt t="41812" x="2136775" y="2257425"/>
          <p14:tracePt t="41816" x="2128838" y="2257425"/>
          <p14:tracePt t="41818" x="2120900" y="2257425"/>
          <p14:tracePt t="41820" x="2112963" y="2257425"/>
          <p14:tracePt t="41824" x="2105025" y="2249488"/>
          <p14:tracePt t="41826" x="2097088" y="2249488"/>
          <p14:tracePt t="41828" x="2089150" y="2249488"/>
          <p14:tracePt t="41832" x="2081213" y="2249488"/>
          <p14:tracePt t="41834" x="2073275" y="2249488"/>
          <p14:tracePt t="41836" x="2065338" y="2249488"/>
          <p14:tracePt t="41842" x="2049463" y="2249488"/>
          <p14:tracePt t="41846" x="2041525" y="2249488"/>
          <p14:tracePt t="41848" x="2033588" y="2249488"/>
          <p14:tracePt t="41852" x="2025650" y="2249488"/>
          <p14:tracePt t="41856" x="2017713" y="2249488"/>
          <p14:tracePt t="41861" x="2009775" y="2249488"/>
          <p14:tracePt t="41862" x="2001838" y="2249488"/>
          <p14:tracePt t="41866" x="1993900" y="2249488"/>
          <p14:tracePt t="41870" x="1985963" y="2249488"/>
          <p14:tracePt t="41877" x="1978025" y="2249488"/>
          <p14:tracePt t="41882" x="1970088" y="2249488"/>
          <p14:tracePt t="41892" x="1962150" y="2249488"/>
          <p14:tracePt t="41988" x="1970088" y="2249488"/>
          <p14:tracePt t="41994" x="1970088" y="2257425"/>
          <p14:tracePt t="41996" x="1978025" y="2257425"/>
          <p14:tracePt t="42002" x="1985963" y="2265363"/>
          <p14:tracePt t="42006" x="1993900" y="2265363"/>
          <p14:tracePt t="42008" x="2001838" y="2273300"/>
          <p14:tracePt t="42010" x="2009775" y="2273300"/>
          <p14:tracePt t="42014" x="2017713" y="2281238"/>
          <p14:tracePt t="42016" x="2025650" y="2281238"/>
          <p14:tracePt t="42018" x="2033588" y="2289175"/>
          <p14:tracePt t="42020" x="2041525" y="2289175"/>
          <p14:tracePt t="42022" x="2049463" y="2289175"/>
          <p14:tracePt t="42024" x="2057400" y="2297113"/>
          <p14:tracePt t="42027" x="2065338" y="2297113"/>
          <p14:tracePt t="42028" x="2073275" y="2305050"/>
          <p14:tracePt t="42030" x="2081213" y="2305050"/>
          <p14:tracePt t="42032" x="2089150" y="2312988"/>
          <p14:tracePt t="42034" x="2097088" y="2312988"/>
          <p14:tracePt t="42036" x="2105025" y="2320925"/>
          <p14:tracePt t="42038" x="2112963" y="2320925"/>
          <p14:tracePt t="42042" x="2128838" y="2328863"/>
          <p14:tracePt t="42045" x="2136775" y="2328863"/>
          <p14:tracePt t="42048" x="2152650" y="2336800"/>
          <p14:tracePt t="42050" x="2160588" y="2344738"/>
          <p14:tracePt t="42052" x="2168525" y="2344738"/>
          <p14:tracePt t="42054" x="2176463" y="2352675"/>
          <p14:tracePt t="42056" x="2184400" y="2352675"/>
          <p14:tracePt t="42058" x="2192338" y="2360613"/>
          <p14:tracePt t="42060" x="2200275" y="2360613"/>
          <p14:tracePt t="42063" x="2208213" y="2368550"/>
          <p14:tracePt t="42065" x="2216150" y="2368550"/>
          <p14:tracePt t="42066" x="2224088" y="2376488"/>
          <p14:tracePt t="42068" x="2232025" y="2384425"/>
          <p14:tracePt t="42070" x="2239963" y="2384425"/>
          <p14:tracePt t="42072" x="2247900" y="2392363"/>
          <p14:tracePt t="42074" x="2255838" y="2392363"/>
          <p14:tracePt t="42076" x="2265363" y="2400300"/>
          <p14:tracePt t="42080" x="2281238" y="2408238"/>
          <p14:tracePt t="42083" x="2289175" y="2416175"/>
          <p14:tracePt t="42084" x="2297113" y="2416175"/>
          <p14:tracePt t="42086" x="2305050" y="2424113"/>
          <p14:tracePt t="42088" x="2312988" y="2424113"/>
          <p14:tracePt t="42092" x="2320925" y="2432050"/>
          <p14:tracePt t="42097" x="2336800" y="2439988"/>
          <p14:tracePt t="42100" x="2344738" y="2439988"/>
          <p14:tracePt t="42102" x="2352675" y="2447925"/>
          <p14:tracePt t="42106" x="2360613" y="2447925"/>
          <p14:tracePt t="42109" x="2360613" y="2455863"/>
          <p14:tracePt t="42112" x="2368550" y="2455863"/>
          <p14:tracePt t="42114" x="2376488" y="2455863"/>
          <p14:tracePt t="42118" x="2376488" y="2463800"/>
          <p14:tracePt t="42120" x="2384425" y="2463800"/>
          <p14:tracePt t="42128" x="2392363" y="2463800"/>
          <p14:tracePt t="42130" x="2392363" y="2471738"/>
          <p14:tracePt t="42136" x="2400300" y="2471738"/>
          <p14:tracePt t="42146" x="2400300" y="2479675"/>
          <p14:tracePt t="42148" x="2408238" y="2479675"/>
          <p14:tracePt t="42162" x="2416175" y="2487613"/>
          <p14:tracePt t="42216" x="2416175" y="2495550"/>
          <p14:tracePt t="42220" x="2424113" y="2495550"/>
          <p14:tracePt t="42238" x="2424113" y="2503488"/>
          <p14:tracePt t="42251" x="2432050" y="2511425"/>
          <p14:tracePt t="42260" x="2432050" y="2519363"/>
          <p14:tracePt t="42266" x="2439988" y="2519363"/>
          <p14:tracePt t="42270" x="2439988" y="2527300"/>
          <p14:tracePt t="42280" x="2439988" y="2535238"/>
          <p14:tracePt t="42288" x="2447925" y="2535238"/>
          <p14:tracePt t="42294" x="2447925" y="2543175"/>
          <p14:tracePt t="42314" x="2447925" y="2551113"/>
          <p14:tracePt t="42460" x="2455863" y="2551113"/>
          <p14:tracePt t="42654" x="2447925" y="2551113"/>
          <p14:tracePt t="42659" x="2455863" y="2551113"/>
          <p14:tracePt t="42666" x="2447925" y="2551113"/>
          <p14:tracePt t="42672" x="2439988" y="2551113"/>
          <p14:tracePt t="42675" x="2432050" y="2551113"/>
          <p14:tracePt t="42678" x="2424113" y="2551113"/>
          <p14:tracePt t="42680" x="2416175" y="2551113"/>
          <p14:tracePt t="42682" x="2408238" y="2551113"/>
          <p14:tracePt t="42684" x="2400300" y="2551113"/>
          <p14:tracePt t="42686" x="2392363" y="2551113"/>
          <p14:tracePt t="42689" x="2384425" y="2551113"/>
          <p14:tracePt t="42691" x="2376488" y="2551113"/>
          <p14:tracePt t="42692" x="2368550" y="2551113"/>
          <p14:tracePt t="42696" x="2360613" y="2551113"/>
          <p14:tracePt t="42698" x="2352675" y="2551113"/>
          <p14:tracePt t="42700" x="2344738" y="2551113"/>
          <p14:tracePt t="42702" x="2336800" y="2551113"/>
          <p14:tracePt t="42704" x="2328863" y="2551113"/>
          <p14:tracePt t="42706" x="2320925" y="2551113"/>
          <p14:tracePt t="42708" x="2312988" y="2551113"/>
          <p14:tracePt t="42710" x="2305050" y="2551113"/>
          <p14:tracePt t="42712" x="2297113" y="2551113"/>
          <p14:tracePt t="42714" x="2289175" y="2551113"/>
          <p14:tracePt t="42716" x="2281238" y="2551113"/>
          <p14:tracePt t="42719" x="2273300" y="2551113"/>
          <p14:tracePt t="42720" x="2265363" y="2551113"/>
          <p14:tracePt t="42722" x="2255838" y="2551113"/>
          <p14:tracePt t="42725" x="2247900" y="2551113"/>
          <p14:tracePt t="42726" x="2239963" y="2551113"/>
          <p14:tracePt t="42728" x="2232025" y="2551113"/>
          <p14:tracePt t="42730" x="2224088" y="2551113"/>
          <p14:tracePt t="42734" x="2216150" y="2551113"/>
          <p14:tracePt t="42736" x="2208213" y="2559050"/>
          <p14:tracePt t="42738" x="2200275" y="2559050"/>
          <p14:tracePt t="42741" x="2192338" y="2559050"/>
          <p14:tracePt t="42744" x="2184400" y="2559050"/>
          <p14:tracePt t="42746" x="2176463" y="2559050"/>
          <p14:tracePt t="42750" x="2168525" y="2566988"/>
          <p14:tracePt t="42754" x="2160588" y="2566988"/>
          <p14:tracePt t="42760" x="2152650" y="2566988"/>
          <p14:tracePt t="42766" x="2144713" y="2576513"/>
          <p14:tracePt t="42778" x="2136775" y="2576513"/>
          <p14:tracePt t="42856" x="2136775" y="2584450"/>
          <p14:tracePt t="42861" x="2128838" y="2584450"/>
          <p14:tracePt t="42864" x="2120900" y="2584450"/>
          <p14:tracePt t="42868" x="2112963" y="2584450"/>
          <p14:tracePt t="42872" x="2105025" y="2584450"/>
          <p14:tracePt t="42876" x="2097088" y="2584450"/>
          <p14:tracePt t="42880" x="2089150" y="2584450"/>
          <p14:tracePt t="42882" x="2081213" y="2584450"/>
          <p14:tracePt t="42886" x="2073275" y="2584450"/>
          <p14:tracePt t="42892" x="2065338" y="2584450"/>
          <p14:tracePt t="42894" x="2057400" y="2584450"/>
          <p14:tracePt t="42896" x="2057400" y="2592388"/>
          <p14:tracePt t="42898" x="2049463" y="2592388"/>
          <p14:tracePt t="42900" x="2041525" y="2592388"/>
          <p14:tracePt t="42904" x="2033588" y="2592388"/>
          <p14:tracePt t="42908" x="2025650" y="2592388"/>
          <p14:tracePt t="42910" x="2017713" y="2592388"/>
          <p14:tracePt t="42912" x="2009775" y="2592388"/>
          <p14:tracePt t="42916" x="2001838" y="2592388"/>
          <p14:tracePt t="42918" x="1993900" y="2592388"/>
          <p14:tracePt t="42923" x="1985963" y="2592388"/>
          <p14:tracePt t="42926" x="1970088" y="2592388"/>
          <p14:tracePt t="42930" x="1962150" y="2584450"/>
          <p14:tracePt t="42932" x="1954213" y="2584450"/>
          <p14:tracePt t="42934" x="1946275" y="2584450"/>
          <p14:tracePt t="42938" x="1938338" y="2584450"/>
          <p14:tracePt t="42942" x="1930400" y="2584450"/>
          <p14:tracePt t="42946" x="1922463" y="2584450"/>
          <p14:tracePt t="42950" x="1922463" y="2576513"/>
          <p14:tracePt t="42952" x="1912938" y="2576513"/>
          <p14:tracePt t="43326" x="1922463" y="2576513"/>
          <p14:tracePt t="43334" x="1930400" y="2576513"/>
          <p14:tracePt t="43340" x="1938338" y="2576513"/>
          <p14:tracePt t="43344" x="1938338" y="2566988"/>
          <p14:tracePt t="43349" x="1946275" y="2566988"/>
          <p14:tracePt t="43359" x="1954213" y="2566988"/>
          <p14:tracePt t="43370" x="1962150" y="2566988"/>
          <p14:tracePt t="43384" x="1970088" y="2566988"/>
          <p14:tracePt t="43542" x="1970088" y="2559050"/>
          <p14:tracePt t="43547" x="1962150" y="2559050"/>
          <p14:tracePt t="43554" x="1962150" y="2551113"/>
          <p14:tracePt t="43560" x="1954213" y="2551113"/>
          <p14:tracePt t="43562" x="1954213" y="2543175"/>
          <p14:tracePt t="43568" x="1946275" y="2535238"/>
          <p14:tracePt t="43574" x="1946275" y="2527300"/>
          <p14:tracePt t="43578" x="1938338" y="2527300"/>
          <p14:tracePt t="43580" x="1938338" y="2519363"/>
          <p14:tracePt t="43584" x="1938338" y="2511425"/>
          <p14:tracePt t="43588" x="1930400" y="2511425"/>
          <p14:tracePt t="43591" x="1930400" y="2503488"/>
          <p14:tracePt t="43594" x="1930400" y="2495550"/>
          <p14:tracePt t="43598" x="1922463" y="2495550"/>
          <p14:tracePt t="43600" x="1922463" y="2487613"/>
          <p14:tracePt t="43604" x="1922463" y="2479675"/>
          <p14:tracePt t="43608" x="1922463" y="2471738"/>
          <p14:tracePt t="43611" x="1912938" y="2471738"/>
          <p14:tracePt t="43614" x="1912938" y="2463800"/>
          <p14:tracePt t="43618" x="1912938" y="2455863"/>
          <p14:tracePt t="43622" x="1912938" y="2447925"/>
          <p14:tracePt t="43628" x="1905000" y="2439988"/>
          <p14:tracePt t="43632" x="1905000" y="2432050"/>
          <p14:tracePt t="43636" x="1905000" y="2424113"/>
          <p14:tracePt t="43641" x="1905000" y="2416175"/>
          <p14:tracePt t="43644" x="1905000" y="2408238"/>
          <p14:tracePt t="43648" x="1905000" y="2400300"/>
          <p14:tracePt t="43650" x="1905000" y="2392363"/>
          <p14:tracePt t="43653" x="1905000" y="2384425"/>
          <p14:tracePt t="43660" x="1912938" y="2368550"/>
          <p14:tracePt t="43663" x="1912938" y="2360613"/>
          <p14:tracePt t="43665" x="1912938" y="2352675"/>
          <p14:tracePt t="43667" x="1912938" y="2344738"/>
          <p14:tracePt t="43671" x="1912938" y="2336800"/>
          <p14:tracePt t="43674" x="1912938" y="2328863"/>
          <p14:tracePt t="43677" x="1912938" y="2320925"/>
          <p14:tracePt t="43679" x="1922463" y="2320925"/>
          <p14:tracePt t="43681" x="1922463" y="2312988"/>
          <p14:tracePt t="43685" x="1922463" y="2305050"/>
          <p14:tracePt t="43687" x="1922463" y="2297113"/>
          <p14:tracePt t="43691" x="1922463" y="2289175"/>
          <p14:tracePt t="43695" x="1930400" y="2281238"/>
          <p14:tracePt t="43699" x="1930400" y="2273300"/>
          <p14:tracePt t="43703" x="1930400" y="2265363"/>
          <p14:tracePt t="43707" x="1930400" y="2257425"/>
          <p14:tracePt t="43715" x="1930400" y="2249488"/>
          <p14:tracePt t="43725" x="1930400" y="2241550"/>
          <p14:tracePt t="43899" x="1930400" y="2249488"/>
          <p14:tracePt t="43903" x="1938338" y="2257425"/>
          <p14:tracePt t="43908" x="1938338" y="2265363"/>
          <p14:tracePt t="43911" x="1938338" y="2273300"/>
          <p14:tracePt t="43915" x="1938338" y="2281238"/>
          <p14:tracePt t="43917" x="1946275" y="2289175"/>
          <p14:tracePt t="43921" x="1946275" y="2297113"/>
          <p14:tracePt t="43925" x="1954213" y="2305050"/>
          <p14:tracePt t="43929" x="1954213" y="2312988"/>
          <p14:tracePt t="43933" x="1962150" y="2320925"/>
          <p14:tracePt t="43937" x="1962150" y="2328863"/>
          <p14:tracePt t="43939" x="1970088" y="2328863"/>
          <p14:tracePt t="43943" x="1970088" y="2336800"/>
          <p14:tracePt t="43944" x="1978025" y="2344738"/>
          <p14:tracePt t="43947" x="1985963" y="2352675"/>
          <p14:tracePt t="43951" x="1993900" y="2360613"/>
          <p14:tracePt t="43953" x="1993900" y="2368550"/>
          <p14:tracePt t="43955" x="2001838" y="2368550"/>
          <p14:tracePt t="43957" x="2009775" y="2376488"/>
          <p14:tracePt t="43959" x="2017713" y="2384425"/>
          <p14:tracePt t="43962" x="2025650" y="2384425"/>
          <p14:tracePt t="43963" x="2025650" y="2392363"/>
          <p14:tracePt t="43965" x="2033588" y="2400300"/>
          <p14:tracePt t="43967" x="2041525" y="2400300"/>
          <p14:tracePt t="43969" x="2049463" y="2408238"/>
          <p14:tracePt t="43971" x="2057400" y="2408238"/>
          <p14:tracePt t="43974" x="2057400" y="2416175"/>
          <p14:tracePt t="43976" x="2073275" y="2424113"/>
          <p14:tracePt t="43978" x="2081213" y="2432050"/>
          <p14:tracePt t="43980" x="2089150" y="2432050"/>
          <p14:tracePt t="43982" x="2089150" y="2439988"/>
          <p14:tracePt t="43984" x="2097088" y="2447925"/>
          <p14:tracePt t="43986" x="2105025" y="2447925"/>
          <p14:tracePt t="43988" x="2112963" y="2455863"/>
          <p14:tracePt t="43992" x="2128838" y="2463800"/>
          <p14:tracePt t="43996" x="2144713" y="2471738"/>
          <p14:tracePt t="43998" x="2152650" y="2471738"/>
          <p14:tracePt t="44001" x="2160588" y="2471738"/>
          <p14:tracePt t="44002" x="2168525" y="2479675"/>
          <p14:tracePt t="44004" x="2176463" y="2479675"/>
          <p14:tracePt t="44006" x="2184400" y="2487613"/>
          <p14:tracePt t="44008" x="2192338" y="2495550"/>
          <p14:tracePt t="44010" x="2200275" y="2495550"/>
          <p14:tracePt t="44013" x="2208213" y="2503488"/>
          <p14:tracePt t="44014" x="2216150" y="2503488"/>
          <p14:tracePt t="44016" x="2224088" y="2503488"/>
          <p14:tracePt t="44018" x="2232025" y="2511425"/>
          <p14:tracePt t="44020" x="2239963" y="2511425"/>
          <p14:tracePt t="44022" x="2239963" y="2519363"/>
          <p14:tracePt t="44026" x="2247900" y="2519363"/>
          <p14:tracePt t="44028" x="2265363" y="2527300"/>
          <p14:tracePt t="44031" x="2273300" y="2535238"/>
          <p14:tracePt t="44034" x="2281238" y="2535238"/>
          <p14:tracePt t="44035" x="2289175" y="2535238"/>
          <p14:tracePt t="44037" x="2297113" y="2543175"/>
          <p14:tracePt t="44039" x="2305050" y="2543175"/>
          <p14:tracePt t="44044" x="2312988" y="2543175"/>
          <p14:tracePt t="44046" x="2320925" y="2551113"/>
          <p14:tracePt t="44048" x="2328863" y="2551113"/>
          <p14:tracePt t="44052" x="2336800" y="2551113"/>
          <p14:tracePt t="44056" x="2344738" y="2551113"/>
          <p14:tracePt t="44058" x="2352675" y="2559050"/>
          <p14:tracePt t="44062" x="2360613" y="2559050"/>
          <p14:tracePt t="44066" x="2368550" y="2559050"/>
          <p14:tracePt t="44068" x="2368550" y="2566988"/>
          <p14:tracePt t="44070" x="2376488" y="2566988"/>
          <p14:tracePt t="44075" x="2384425" y="2566988"/>
          <p14:tracePt t="44078" x="2392363" y="2566988"/>
          <p14:tracePt t="44084" x="2400300" y="2576513"/>
          <p14:tracePt t="44093" x="2408238" y="2576513"/>
          <p14:tracePt t="44098" x="2416175" y="2576513"/>
          <p14:tracePt t="44108" x="2424113" y="2576513"/>
          <p14:tracePt t="44114" x="2424113" y="2584450"/>
          <p14:tracePt t="44120" x="2432050" y="2584450"/>
          <p14:tracePt t="44131" x="2439988" y="2584450"/>
          <p14:tracePt t="44142" x="2447925" y="2584450"/>
          <p14:tracePt t="44160" x="2455863" y="2584450"/>
          <p14:tracePt t="44167" x="2455863" y="2592388"/>
          <p14:tracePt t="44179" x="2463800" y="2592388"/>
          <p14:tracePt t="44195" x="2471738" y="2592388"/>
          <p14:tracePt t="44245" x="2479675" y="2592388"/>
          <p14:tracePt t="44261" x="2479675" y="2584450"/>
          <p14:tracePt t="44265" x="2487613" y="2584450"/>
          <p14:tracePt t="44293" x="2495550" y="2584450"/>
          <p14:tracePt t="45648" x="2487613" y="2584450"/>
          <p14:tracePt t="45657" x="2479675" y="2584450"/>
          <p14:tracePt t="45659" x="2471738" y="2584450"/>
          <p14:tracePt t="45663" x="2463800" y="2576513"/>
          <p14:tracePt t="45667" x="2455863" y="2576513"/>
          <p14:tracePt t="45669" x="2447925" y="2576513"/>
          <p14:tracePt t="45674" x="2439988" y="2576513"/>
          <p14:tracePt t="45676" x="2432050" y="2576513"/>
          <p14:tracePt t="45680" x="2424113" y="2576513"/>
          <p14:tracePt t="45684" x="2416175" y="2576513"/>
          <p14:tracePt t="45688" x="2408238" y="2576513"/>
          <p14:tracePt t="45691" x="2400300" y="2566988"/>
          <p14:tracePt t="45693" x="2392363" y="2566988"/>
          <p14:tracePt t="45695" x="2384425" y="2566988"/>
          <p14:tracePt t="45697" x="2376488" y="2566988"/>
          <p14:tracePt t="45699" x="2368550" y="2566988"/>
          <p14:tracePt t="45703" x="2360613" y="2566988"/>
          <p14:tracePt t="45705" x="2352675" y="2566988"/>
          <p14:tracePt t="45707" x="2336800" y="2566988"/>
          <p14:tracePt t="45709" x="2328863" y="2566988"/>
          <p14:tracePt t="45711" x="2320925" y="2566988"/>
          <p14:tracePt t="45713" x="2312988" y="2566988"/>
          <p14:tracePt t="45715" x="2305050" y="2566988"/>
          <p14:tracePt t="45719" x="2297113" y="2566988"/>
          <p14:tracePt t="45721" x="2289175" y="2566988"/>
          <p14:tracePt t="45723" x="2281238" y="2566988"/>
          <p14:tracePt t="45726" x="2273300" y="2566988"/>
          <p14:tracePt t="45727" x="2265363" y="2566988"/>
          <p14:tracePt t="45729" x="2255838" y="2566988"/>
          <p14:tracePt t="45731" x="2247900" y="2559050"/>
          <p14:tracePt t="45733" x="2239963" y="2559050"/>
          <p14:tracePt t="45735" x="2232025" y="2559050"/>
          <p14:tracePt t="45737" x="2224088" y="2559050"/>
          <p14:tracePt t="45739" x="2216150" y="2559050"/>
          <p14:tracePt t="45741" x="2208213" y="2559050"/>
          <p14:tracePt t="45744" x="2200275" y="2559050"/>
          <p14:tracePt t="45746" x="2192338" y="2559050"/>
          <p14:tracePt t="45748" x="2184400" y="2559050"/>
          <p14:tracePt t="45750" x="2176463" y="2559050"/>
          <p14:tracePt t="45754" x="2168525" y="2559050"/>
          <p14:tracePt t="45756" x="2160588" y="2559050"/>
          <p14:tracePt t="45758" x="2152650" y="2559050"/>
          <p14:tracePt t="45761" x="2144713" y="2559050"/>
          <p14:tracePt t="45763" x="2136775" y="2559050"/>
          <p14:tracePt t="45767" x="2128838" y="2559050"/>
          <p14:tracePt t="45769" x="2120900" y="2559050"/>
          <p14:tracePt t="45773" x="2112963" y="2559050"/>
          <p14:tracePt t="45778" x="2105025" y="2559050"/>
          <p14:tracePt t="45782" x="2097088" y="2559050"/>
          <p14:tracePt t="45786" x="2097088" y="2566988"/>
          <p14:tracePt t="45791" x="2089150" y="2566988"/>
          <p14:tracePt t="45816" x="2081213" y="2566988"/>
          <p14:tracePt t="46032" x="2073275" y="2566988"/>
          <p14:tracePt t="46040" x="2065338" y="2566988"/>
          <p14:tracePt t="46052" x="2057400" y="2566988"/>
          <p14:tracePt t="46066" x="2049463" y="2566988"/>
          <p14:tracePt t="46076" x="2041525" y="2566988"/>
          <p14:tracePt t="46082" x="2033588" y="2566988"/>
          <p14:tracePt t="46086" x="2025650" y="2566988"/>
          <p14:tracePt t="46091" x="2017713" y="2566988"/>
          <p14:tracePt t="46094" x="2009775" y="2566988"/>
          <p14:tracePt t="46098" x="2001838" y="2566988"/>
          <p14:tracePt t="46104" x="1993900" y="2566988"/>
          <p14:tracePt t="46108" x="1985963" y="2566988"/>
          <p14:tracePt t="46116" x="1978025" y="2566988"/>
          <p14:tracePt t="46125" x="1970088" y="2566988"/>
          <p14:tracePt t="46614" x="1978025" y="2566988"/>
          <p14:tracePt t="46616" x="1985963" y="2566988"/>
          <p14:tracePt t="46618" x="1993900" y="2566988"/>
          <p14:tracePt t="46620" x="2001838" y="2566988"/>
          <p14:tracePt t="46625" x="2009775" y="2566988"/>
          <p14:tracePt t="46627" x="2025650" y="2566988"/>
          <p14:tracePt t="46629" x="2033588" y="2566988"/>
          <p14:tracePt t="46633" x="2041525" y="2566988"/>
          <p14:tracePt t="46635" x="2049463" y="2566988"/>
          <p14:tracePt t="46637" x="2057400" y="2566988"/>
          <p14:tracePt t="46640" x="2065338" y="2566988"/>
          <p14:tracePt t="46641" x="2073275" y="2566988"/>
          <p14:tracePt t="46644" x="2089150" y="2566988"/>
          <p14:tracePt t="46646" x="2097088" y="2566988"/>
          <p14:tracePt t="46648" x="2105025" y="2566988"/>
          <p14:tracePt t="46650" x="2112963" y="2566988"/>
          <p14:tracePt t="46652" x="2120900" y="2566988"/>
          <p14:tracePt t="46655" x="2128838" y="2566988"/>
          <p14:tracePt t="46658" x="2136775" y="2566988"/>
          <p14:tracePt t="46659" x="2152650" y="2566988"/>
          <p14:tracePt t="46662" x="2168525" y="2566988"/>
          <p14:tracePt t="46664" x="2176463" y="2566988"/>
          <p14:tracePt t="46666" x="2184400" y="2566988"/>
          <p14:tracePt t="46668" x="2192338" y="2576513"/>
          <p14:tracePt t="46670" x="2208213" y="2576513"/>
          <p14:tracePt t="46672" x="2216150" y="2566988"/>
          <p14:tracePt t="46675" x="2224088" y="2566988"/>
          <p14:tracePt t="46677" x="2232025" y="2566988"/>
          <p14:tracePt t="46678" x="2247900" y="2576513"/>
          <p14:tracePt t="46680" x="2255838" y="2576513"/>
          <p14:tracePt t="46682" x="2265363" y="2576513"/>
          <p14:tracePt t="46684" x="2273300" y="2576513"/>
          <p14:tracePt t="46686" x="2281238" y="2576513"/>
          <p14:tracePt t="46689" x="2289175" y="2576513"/>
          <p14:tracePt t="46692" x="2305050" y="2576513"/>
          <p14:tracePt t="46694" x="2312988" y="2576513"/>
          <p14:tracePt t="46696" x="2320925" y="2584450"/>
          <p14:tracePt t="46698" x="2328863" y="2584450"/>
          <p14:tracePt t="46700" x="2336800" y="2584450"/>
          <p14:tracePt t="46702" x="2344738" y="2584450"/>
          <p14:tracePt t="46704" x="2352675" y="2584450"/>
          <p14:tracePt t="46708" x="2360613" y="2584450"/>
          <p14:tracePt t="46710" x="2368550" y="2584450"/>
          <p14:tracePt t="46712" x="2376488" y="2584450"/>
          <p14:tracePt t="46714" x="2384425" y="2584450"/>
          <p14:tracePt t="46718" x="2392363" y="2584450"/>
          <p14:tracePt t="46720" x="2400300" y="2592388"/>
          <p14:tracePt t="46722" x="2408238" y="2592388"/>
          <p14:tracePt t="46724" x="2416175" y="2592388"/>
          <p14:tracePt t="46728" x="2424113" y="2592388"/>
          <p14:tracePt t="46730" x="2432050" y="2592388"/>
          <p14:tracePt t="46734" x="2439988" y="2600325"/>
          <p14:tracePt t="46738" x="2447925" y="2600325"/>
          <p14:tracePt t="46741" x="2455863" y="2600325"/>
          <p14:tracePt t="46744" x="2463800" y="2600325"/>
          <p14:tracePt t="46749" x="2471738" y="2600325"/>
          <p14:tracePt t="46753" x="2479675" y="2600325"/>
          <p14:tracePt t="46757" x="2487613" y="2608263"/>
          <p14:tracePt t="46763" x="2495550" y="2608263"/>
          <p14:tracePt t="46769" x="2503488" y="2608263"/>
          <p14:tracePt t="46777" x="2511425" y="2608263"/>
          <p14:tracePt t="47021" x="2519363" y="2608263"/>
          <p14:tracePt t="47024" x="2519363" y="2616200"/>
          <p14:tracePt t="47029" x="2519363" y="2624138"/>
          <p14:tracePt t="47033" x="2527300" y="2624138"/>
          <p14:tracePt t="47036" x="2527300" y="2632075"/>
          <p14:tracePt t="47038" x="2527300" y="2640013"/>
          <p14:tracePt t="47041" x="2535238" y="2640013"/>
          <p14:tracePt t="47044" x="2535238" y="2647950"/>
          <p14:tracePt t="47046" x="2535238" y="2655888"/>
          <p14:tracePt t="47049" x="2543175" y="2655888"/>
          <p14:tracePt t="47050" x="2543175" y="2663825"/>
          <p14:tracePt t="47053" x="2543175" y="2671763"/>
          <p14:tracePt t="47057" x="2551113" y="2679700"/>
          <p14:tracePt t="47061" x="2551113" y="2687638"/>
          <p14:tracePt t="47063" x="2559050" y="2695575"/>
          <p14:tracePt t="47065" x="2559050" y="2703513"/>
          <p14:tracePt t="47070" x="2559050" y="2719388"/>
          <p14:tracePt t="47072" x="2566988" y="2719388"/>
          <p14:tracePt t="47074" x="2566988" y="2727325"/>
          <p14:tracePt t="47076" x="2566988" y="2735263"/>
          <p14:tracePt t="47080" x="2566988" y="2751138"/>
          <p14:tracePt t="47082" x="2574925" y="2759075"/>
          <p14:tracePt t="47084" x="2574925" y="2767013"/>
          <p14:tracePt t="47086" x="2574925" y="2774950"/>
          <p14:tracePt t="47088" x="2574925" y="2782888"/>
          <p14:tracePt t="47092" x="2574925" y="2798763"/>
          <p14:tracePt t="47095" x="2582863" y="2806700"/>
          <p14:tracePt t="47096" x="2582863" y="2814638"/>
          <p14:tracePt t="47098" x="2582863" y="2822575"/>
          <p14:tracePt t="47102" x="2582863" y="2830513"/>
          <p14:tracePt t="47104" x="2590800" y="2838450"/>
          <p14:tracePt t="47106" x="2590800" y="2846388"/>
          <p14:tracePt t="47108" x="2590800" y="2854325"/>
          <p14:tracePt t="47112" x="2590800" y="2870200"/>
          <p14:tracePt t="47114" x="2598738" y="2878138"/>
          <p14:tracePt t="47116" x="2598738" y="2886075"/>
          <p14:tracePt t="47120" x="2598738" y="2894013"/>
          <p14:tracePt t="47122" x="2598738" y="2901950"/>
          <p14:tracePt t="47124" x="2606675" y="2909888"/>
          <p14:tracePt t="47128" x="2606675" y="2919413"/>
          <p14:tracePt t="47132" x="2606675" y="2927350"/>
          <p14:tracePt t="47136" x="2606675" y="2935288"/>
          <p14:tracePt t="47141" x="2616200" y="2943225"/>
          <p14:tracePt t="47144" x="2616200" y="2951163"/>
          <p14:tracePt t="47150" x="2616200" y="2959100"/>
          <p14:tracePt t="47156" x="2616200" y="2967038"/>
          <p14:tracePt t="47162" x="2616200" y="2974975"/>
          <p14:tracePt t="47170" x="2616200" y="2982913"/>
          <p14:tracePt t="47178" x="2616200" y="2990850"/>
          <p14:tracePt t="47184" x="2616200" y="2998788"/>
          <p14:tracePt t="47189" x="2606675" y="3006725"/>
          <p14:tracePt t="47193" x="2606675" y="3014663"/>
          <p14:tracePt t="47197" x="2606675" y="3022600"/>
          <p14:tracePt t="47201" x="2606675" y="3030538"/>
          <p14:tracePt t="47203" x="2598738" y="3030538"/>
          <p14:tracePt t="47206" x="2598738" y="3038475"/>
          <p14:tracePt t="47209" x="2598738" y="3046413"/>
          <p14:tracePt t="47212" x="2590800" y="3054350"/>
          <p14:tracePt t="47216" x="2590800" y="3062288"/>
          <p14:tracePt t="47218" x="2590800" y="3070225"/>
          <p14:tracePt t="47223" x="2582863" y="3078163"/>
          <p14:tracePt t="47225" x="2582863" y="3086100"/>
          <p14:tracePt t="47229" x="2582863" y="3094038"/>
          <p14:tracePt t="47231" x="2574925" y="3094038"/>
          <p14:tracePt t="47233" x="2574925" y="3101975"/>
          <p14:tracePt t="47235" x="2574925" y="3109913"/>
          <p14:tracePt t="47237" x="2566988" y="3109913"/>
          <p14:tracePt t="47239" x="2566988" y="3117850"/>
          <p14:tracePt t="47241" x="2566988" y="3125788"/>
          <p14:tracePt t="47244" x="2566988" y="3133725"/>
          <p14:tracePt t="47245" x="2559050" y="3133725"/>
          <p14:tracePt t="47247" x="2559050" y="3141663"/>
          <p14:tracePt t="47249" x="2559050" y="3149600"/>
          <p14:tracePt t="47251" x="2551113" y="3149600"/>
          <p14:tracePt t="47253" x="2551113" y="3157538"/>
          <p14:tracePt t="47261" x="2543175" y="3181350"/>
          <p14:tracePt t="47265" x="2535238" y="3189288"/>
          <p14:tracePt t="47267" x="2535238" y="3197225"/>
          <p14:tracePt t="47271" x="2535238" y="3205163"/>
          <p14:tracePt t="47275" x="2527300" y="3213100"/>
          <p14:tracePt t="47279" x="2527300" y="3221038"/>
          <p14:tracePt t="47285" x="2527300" y="3228975"/>
          <p14:tracePt t="47291" x="2519363" y="3236913"/>
          <p14:tracePt t="47297" x="2519363" y="3244850"/>
          <p14:tracePt t="47307" x="2519363" y="3252788"/>
          <p14:tracePt t="47339" x="2519363" y="3262313"/>
          <p14:tracePt t="47474" x="2519363" y="3270250"/>
          <p14:tracePt t="47520" x="2519363" y="3278188"/>
          <p14:tracePt t="47524" x="2511425" y="3278188"/>
          <p14:tracePt t="47531" x="2511425" y="3286125"/>
          <p14:tracePt t="47539" x="2511425" y="3294063"/>
          <p14:tracePt t="47543" x="2503488" y="3294063"/>
          <p14:tracePt t="47546" x="2503488" y="3302000"/>
          <p14:tracePt t="47552" x="2503488" y="3309938"/>
          <p14:tracePt t="47559" x="2503488" y="3317875"/>
          <p14:tracePt t="47569" x="2495550" y="3317875"/>
          <p14:tracePt t="47569" x="2495550" y="3325813"/>
          <p14:tracePt t="47587" x="2495550" y="3333750"/>
          <p14:tracePt t="47621" x="2495550" y="3325813"/>
          <p14:tracePt t="47644" x="2495550" y="3317875"/>
          <p14:tracePt t="47647" x="2503488" y="3302000"/>
          <p14:tracePt t="47649" x="2495550" y="3294063"/>
          <p14:tracePt t="47651" x="2503488" y="3286125"/>
          <p14:tracePt t="47653" x="2503488" y="3270250"/>
          <p14:tracePt t="47655" x="2503488" y="3262313"/>
          <p14:tracePt t="47659" x="2503488" y="3244850"/>
          <p14:tracePt t="47661" x="2503488" y="3213100"/>
          <p14:tracePt t="47663" x="2503488" y="3197225"/>
          <p14:tracePt t="47665" x="2503488" y="3181350"/>
          <p14:tracePt t="47667" x="2503488" y="3165475"/>
          <p14:tracePt t="47669" x="2503488" y="3149600"/>
          <p14:tracePt t="47671" x="2503488" y="3133725"/>
          <p14:tracePt t="47675" x="2495550" y="3094038"/>
          <p14:tracePt t="47677" x="2495550" y="3070225"/>
          <p14:tracePt t="47679" x="2487613" y="3054350"/>
          <p14:tracePt t="47681" x="2487613" y="3038475"/>
          <p14:tracePt t="47683" x="2487613" y="3022600"/>
          <p14:tracePt t="47685" x="2479675" y="2998788"/>
          <p14:tracePt t="47687" x="2471738" y="2982913"/>
          <p14:tracePt t="47689" x="2463800" y="2967038"/>
          <p14:tracePt t="47691" x="2463800" y="2943225"/>
          <p14:tracePt t="47694" x="2455863" y="2927350"/>
          <p14:tracePt t="47695" x="2447925" y="2901950"/>
          <p14:tracePt t="47697" x="2439988" y="2886075"/>
          <p14:tracePt t="47699" x="2439988" y="2870200"/>
          <p14:tracePt t="47701" x="2432050" y="2846388"/>
          <p14:tracePt t="47703" x="2424113" y="2830513"/>
          <p14:tracePt t="47705" x="2424113" y="2814638"/>
          <p14:tracePt t="47707" x="2416175" y="2798763"/>
          <p14:tracePt t="47709" x="2408238" y="2782888"/>
          <p14:tracePt t="47713" x="2400300" y="2759075"/>
          <p14:tracePt t="47715" x="2392363" y="2743200"/>
          <p14:tracePt t="47717" x="2384425" y="2727325"/>
          <p14:tracePt t="47719" x="2376488" y="2711450"/>
          <p14:tracePt t="47721" x="2368550" y="2695575"/>
          <p14:tracePt t="47725" x="2352675" y="2663825"/>
          <p14:tracePt t="47727" x="2344738" y="2647950"/>
          <p14:tracePt t="47731" x="2328863" y="2616200"/>
          <p14:tracePt t="47733" x="2320925" y="2600325"/>
          <p14:tracePt t="47735" x="2305050" y="2584450"/>
          <p14:tracePt t="47737" x="2297113" y="2576513"/>
          <p14:tracePt t="47739" x="2281238" y="2559050"/>
          <p14:tracePt t="47741" x="2273300" y="2551113"/>
          <p14:tracePt t="47743" x="2255838" y="2535238"/>
          <p14:tracePt t="47747" x="2239963" y="2511425"/>
          <p14:tracePt t="47749" x="2224088" y="2503488"/>
          <p14:tracePt t="47751" x="2208213" y="2487613"/>
          <p14:tracePt t="47753" x="2200275" y="2479675"/>
          <p14:tracePt t="47755" x="2192338" y="2471738"/>
          <p14:tracePt t="47757" x="2184400" y="2463800"/>
          <p14:tracePt t="47759" x="2176463" y="2455863"/>
          <p14:tracePt t="47761" x="2160588" y="2439988"/>
          <p14:tracePt t="47766" x="2144713" y="2424113"/>
          <p14:tracePt t="47769" x="2120900" y="2408238"/>
          <p14:tracePt t="47771" x="2112963" y="2400300"/>
          <p14:tracePt t="47773" x="2097088" y="2392363"/>
          <p14:tracePt t="47775" x="2089150" y="2392363"/>
          <p14:tracePt t="47777" x="2073275" y="2384425"/>
          <p14:tracePt t="47779" x="2065338" y="2376488"/>
          <p14:tracePt t="47783" x="2041525" y="2360613"/>
          <p14:tracePt t="47786" x="2025650" y="2352675"/>
          <p14:tracePt t="47787" x="2017713" y="2352675"/>
          <p14:tracePt t="47789" x="2009775" y="2344738"/>
          <p14:tracePt t="47792" x="1993900" y="2344738"/>
          <p14:tracePt t="47793" x="1985963" y="2336800"/>
          <p14:tracePt t="47797" x="1962150" y="2328863"/>
          <p14:tracePt t="47801" x="1938338" y="2320925"/>
          <p14:tracePt t="47803" x="1930400" y="2312988"/>
          <p14:tracePt t="47805" x="1922463" y="2312988"/>
          <p14:tracePt t="47807" x="1905000" y="2305050"/>
          <p14:tracePt t="47810" x="1897063" y="2297113"/>
          <p14:tracePt t="47811" x="1889125" y="2297113"/>
          <p14:tracePt t="47817" x="1857375" y="2289175"/>
          <p14:tracePt t="47819" x="1849438" y="2281238"/>
          <p14:tracePt t="47821" x="1841500" y="2281238"/>
          <p14:tracePt t="47823" x="1833563" y="2273300"/>
          <p14:tracePt t="47826" x="1825625" y="2273300"/>
          <p14:tracePt t="47827" x="1809750" y="2265363"/>
          <p14:tracePt t="47833" x="1785938" y="2257425"/>
          <p14:tracePt t="47835" x="1778000" y="2257425"/>
          <p14:tracePt t="47837" x="1770063" y="2249488"/>
          <p14:tracePt t="47839" x="1762125" y="2249488"/>
          <p14:tracePt t="47841" x="1754188" y="2249488"/>
          <p14:tracePt t="47844" x="1746250" y="2241550"/>
          <p14:tracePt t="47847" x="1738313" y="2241550"/>
          <p14:tracePt t="47849" x="1730375" y="2233613"/>
          <p14:tracePt t="47851" x="1722438" y="2233613"/>
          <p14:tracePt t="47853" x="1714500" y="2224088"/>
          <p14:tracePt t="47855" x="1706563" y="2224088"/>
          <p14:tracePt t="47858" x="1698625" y="2216150"/>
          <p14:tracePt t="47862" x="1682750" y="2208213"/>
          <p14:tracePt t="47865" x="1674813" y="2208213"/>
          <p14:tracePt t="47867" x="1666875" y="2200275"/>
          <p14:tracePt t="47869" x="1658938" y="2200275"/>
          <p14:tracePt t="47871" x="1651000" y="2192338"/>
          <p14:tracePt t="47873" x="1643063" y="2192338"/>
          <p14:tracePt t="47876" x="1635125" y="2184400"/>
          <p14:tracePt t="47877" x="1627188" y="2184400"/>
          <p14:tracePt t="47880" x="1619250" y="2184400"/>
          <p14:tracePt t="47881" x="1611313" y="2176463"/>
          <p14:tracePt t="47883" x="1603375" y="2176463"/>
          <p14:tracePt t="47885" x="1595438" y="2168525"/>
          <p14:tracePt t="47887" x="1587500" y="2168525"/>
          <p14:tracePt t="47889" x="1579563" y="2160588"/>
          <p14:tracePt t="47892" x="1571625" y="2160588"/>
          <p14:tracePt t="47893" x="1562100" y="2152650"/>
          <p14:tracePt t="47897" x="1554163" y="2144713"/>
          <p14:tracePt t="47899" x="1546225" y="2144713"/>
          <p14:tracePt t="47901" x="1530350" y="2136775"/>
          <p14:tracePt t="47905" x="1522413" y="2136775"/>
          <p14:tracePt t="47908" x="1514475" y="2128838"/>
          <p14:tracePt t="47909" x="1506538" y="2128838"/>
          <p14:tracePt t="47913" x="1490663" y="2120900"/>
          <p14:tracePt t="47915" x="1482725" y="2112963"/>
          <p14:tracePt t="47917" x="1474788" y="2112963"/>
          <p14:tracePt t="47919" x="1466850" y="2105025"/>
          <p14:tracePt t="47921" x="1458913" y="2105025"/>
          <p14:tracePt t="47923" x="1450975" y="2097088"/>
          <p14:tracePt t="47926" x="1443038" y="2097088"/>
          <p14:tracePt t="47927" x="1435100" y="2089150"/>
          <p14:tracePt t="47931" x="1427163" y="2081213"/>
          <p14:tracePt t="47933" x="1419225" y="2081213"/>
          <p14:tracePt t="47935" x="1411288" y="2073275"/>
          <p14:tracePt t="47939" x="1403350" y="2073275"/>
          <p14:tracePt t="47943" x="1403350" y="2065338"/>
          <p14:tracePt t="47943" x="1395413" y="2065338"/>
          <p14:tracePt t="47947" x="1387475" y="2057400"/>
          <p14:tracePt t="47951" x="1379538" y="2049463"/>
          <p14:tracePt t="47958" x="1371600" y="2049463"/>
          <p14:tracePt t="47962" x="1371600" y="2041525"/>
          <p14:tracePt t="48046" x="1379538" y="2041525"/>
          <p14:tracePt t="48049" x="1387475" y="2041525"/>
          <p14:tracePt t="48052" x="1395413" y="2041525"/>
          <p14:tracePt t="48054" x="1403350" y="2041525"/>
          <p14:tracePt t="48056" x="1411288" y="2041525"/>
          <p14:tracePt t="48058" x="1419225" y="2049463"/>
          <p14:tracePt t="48060" x="1427163" y="2049463"/>
          <p14:tracePt t="48062" x="1435100" y="2049463"/>
          <p14:tracePt t="48064" x="1443038" y="2049463"/>
          <p14:tracePt t="48066" x="1450975" y="2057400"/>
          <p14:tracePt t="48068" x="1458913" y="2057400"/>
          <p14:tracePt t="48070" x="1466850" y="2065338"/>
          <p14:tracePt t="48072" x="1474788" y="2065338"/>
          <p14:tracePt t="48074" x="1482725" y="2065338"/>
          <p14:tracePt t="48078" x="1506538" y="2073275"/>
          <p14:tracePt t="48080" x="1522413" y="2081213"/>
          <p14:tracePt t="48082" x="1530350" y="2089150"/>
          <p14:tracePt t="48084" x="1546225" y="2089150"/>
          <p14:tracePt t="48086" x="1554163" y="2097088"/>
          <p14:tracePt t="48088" x="1571625" y="2097088"/>
          <p14:tracePt t="48092" x="1595438" y="2105025"/>
          <p14:tracePt t="48098" x="1643063" y="2120900"/>
          <p14:tracePt t="48100" x="1658938" y="2120900"/>
          <p14:tracePt t="48102" x="1666875" y="2128838"/>
          <p14:tracePt t="48104" x="1682750" y="2128838"/>
          <p14:tracePt t="48106" x="1698625" y="2136775"/>
          <p14:tracePt t="48108" x="1714500" y="2136775"/>
          <p14:tracePt t="48112" x="1746250" y="2144713"/>
          <p14:tracePt t="48114" x="1762125" y="2152650"/>
          <p14:tracePt t="48116" x="1770063" y="2152650"/>
          <p14:tracePt t="48118" x="1785938" y="2160588"/>
          <p14:tracePt t="48120" x="1801813" y="2160588"/>
          <p14:tracePt t="48122" x="1817688" y="2168525"/>
          <p14:tracePt t="48124" x="1833563" y="2168525"/>
          <p14:tracePt t="48129" x="1865313" y="2176463"/>
          <p14:tracePt t="48131" x="1881188" y="2184400"/>
          <p14:tracePt t="48132" x="1897063" y="2184400"/>
          <p14:tracePt t="48134" x="1912938" y="2192338"/>
          <p14:tracePt t="48136" x="1930400" y="2200275"/>
          <p14:tracePt t="48138" x="1946275" y="2200275"/>
          <p14:tracePt t="48142" x="1985963" y="2216150"/>
          <p14:tracePt t="48146" x="2009775" y="2224088"/>
          <p14:tracePt t="48148" x="2025650" y="2224088"/>
          <p14:tracePt t="48150" x="2041525" y="2233613"/>
          <p14:tracePt t="48152" x="2049463" y="2233613"/>
          <p14:tracePt t="48154" x="2065338" y="2241550"/>
          <p14:tracePt t="48159" x="2097088" y="2249488"/>
          <p14:tracePt t="48162" x="2112963" y="2249488"/>
          <p14:tracePt t="48164" x="2120900" y="2257425"/>
          <p14:tracePt t="48165" x="2136775" y="2257425"/>
          <p14:tracePt t="48167" x="2144713" y="2265363"/>
          <p14:tracePt t="48169" x="2160588" y="2265363"/>
          <p14:tracePt t="48171" x="2168525" y="2265363"/>
          <p14:tracePt t="48173" x="2176463" y="2273300"/>
          <p14:tracePt t="48175" x="2192338" y="2273300"/>
          <p14:tracePt t="48177" x="2200275" y="2273300"/>
          <p14:tracePt t="48180" x="2208213" y="2281238"/>
          <p14:tracePt t="48181" x="2216150" y="2281238"/>
          <p14:tracePt t="48183" x="2224088" y="2289175"/>
          <p14:tracePt t="48185" x="2239963" y="2289175"/>
          <p14:tracePt t="48187" x="2247900" y="2289175"/>
          <p14:tracePt t="48189" x="2255838" y="2297113"/>
          <p14:tracePt t="48191" x="2265363" y="2297113"/>
          <p14:tracePt t="48193" x="2273300" y="2297113"/>
          <p14:tracePt t="48195" x="2281238" y="2305050"/>
          <p14:tracePt t="48197" x="2289175" y="2305050"/>
          <p14:tracePt t="48199" x="2297113" y="2305050"/>
          <p14:tracePt t="48201" x="2297113" y="2312988"/>
          <p14:tracePt t="48203" x="2305050" y="2312988"/>
          <p14:tracePt t="48205" x="2312988" y="2320925"/>
          <p14:tracePt t="48207" x="2320925" y="2320925"/>
          <p14:tracePt t="48211" x="2328863" y="2328863"/>
          <p14:tracePt t="48215" x="2336800" y="2328863"/>
          <p14:tracePt t="48217" x="2344738" y="2336800"/>
          <p14:tracePt t="48221" x="2344738" y="2344738"/>
          <p14:tracePt t="48224" x="2352675" y="2344738"/>
          <p14:tracePt t="48225" x="2352675" y="2352675"/>
          <p14:tracePt t="48231" x="2360613" y="2360613"/>
          <p14:tracePt t="48235" x="2360613" y="2368550"/>
          <p14:tracePt t="48239" x="2360613" y="2376488"/>
          <p14:tracePt t="48241" x="2368550" y="2376488"/>
          <p14:tracePt t="48245" x="2368550" y="2392363"/>
          <p14:tracePt t="48249" x="2368550" y="2400300"/>
          <p14:tracePt t="48251" x="2376488" y="2408238"/>
          <p14:tracePt t="48253" x="2376488" y="2416175"/>
          <p14:tracePt t="48255" x="2376488" y="2424113"/>
          <p14:tracePt t="48257" x="2376488" y="2432050"/>
          <p14:tracePt t="48260" x="2376488" y="2439988"/>
          <p14:tracePt t="48261" x="2376488" y="2447925"/>
          <p14:tracePt t="48277" x="2368550" y="2519363"/>
          <p14:tracePt t="48279" x="2368550" y="2527300"/>
          <p14:tracePt t="48282" x="2368550" y="2535238"/>
          <p14:tracePt t="48283" x="2368550" y="2543175"/>
          <p14:tracePt t="48285" x="2368550" y="2551113"/>
          <p14:tracePt t="48287" x="2368550" y="2559050"/>
          <p14:tracePt t="48289" x="2360613" y="2566988"/>
          <p14:tracePt t="48292" x="2360613" y="2584450"/>
          <p14:tracePt t="48294" x="2360613" y="2592388"/>
          <p14:tracePt t="48295" x="2360613" y="2600325"/>
          <p14:tracePt t="48297" x="2360613" y="2608263"/>
          <p14:tracePt t="48299" x="2360613" y="2616200"/>
          <p14:tracePt t="48301" x="2360613" y="2624138"/>
          <p14:tracePt t="48303" x="2360613" y="2632075"/>
          <p14:tracePt t="48305" x="2352675" y="2640013"/>
          <p14:tracePt t="48307" x="2352675" y="2647950"/>
          <p14:tracePt t="48311" x="2352675" y="2655888"/>
          <p14:tracePt t="48313" x="2352675" y="2663825"/>
          <p14:tracePt t="48315" x="2352675" y="2671763"/>
          <p14:tracePt t="48317" x="2352675" y="2679700"/>
          <p14:tracePt t="48321" x="2344738" y="2687638"/>
          <p14:tracePt t="48323" x="2344738" y="2695575"/>
          <p14:tracePt t="48325" x="2344738" y="2703513"/>
          <p14:tracePt t="48328" x="2344738" y="2711450"/>
          <p14:tracePt t="48331" x="2336800" y="2727325"/>
          <p14:tracePt t="48335" x="2336800" y="2735263"/>
          <p14:tracePt t="48337" x="2336800" y="2743200"/>
          <p14:tracePt t="48339" x="2328863" y="2751138"/>
          <p14:tracePt t="48341" x="2328863" y="2759075"/>
          <p14:tracePt t="48343" x="2328863" y="2767013"/>
          <p14:tracePt t="48346" x="2320925" y="2774950"/>
          <p14:tracePt t="48347" x="2320925" y="2782888"/>
          <p14:tracePt t="48349" x="2320925" y="2790825"/>
          <p14:tracePt t="48351" x="2312988" y="2798763"/>
          <p14:tracePt t="48353" x="2312988" y="2806700"/>
          <p14:tracePt t="48355" x="2312988" y="2814638"/>
          <p14:tracePt t="48357" x="2305050" y="2830513"/>
          <p14:tracePt t="48362" x="2297113" y="2846388"/>
          <p14:tracePt t="48363" x="2297113" y="2854325"/>
          <p14:tracePt t="48365" x="2289175" y="2870200"/>
          <p14:tracePt t="48367" x="2289175" y="2878138"/>
          <p14:tracePt t="48369" x="2281238" y="2894013"/>
          <p14:tracePt t="48371" x="2281238" y="2901950"/>
          <p14:tracePt t="48375" x="2265363" y="2927350"/>
          <p14:tracePt t="48380" x="2255838" y="2943225"/>
          <p14:tracePt t="48382" x="2247900" y="2959100"/>
          <p14:tracePt t="48384" x="2239963" y="2974975"/>
          <p14:tracePt t="48386" x="2239963" y="2982913"/>
          <p14:tracePt t="48388" x="2232025" y="2998788"/>
          <p14:tracePt t="48393" x="2216150" y="3022600"/>
          <p14:tracePt t="48395" x="2216150" y="3030538"/>
          <p14:tracePt t="48398" x="2200275" y="3062288"/>
          <p14:tracePt t="48400" x="2192338" y="3070225"/>
          <p14:tracePt t="48402" x="2192338" y="3086100"/>
          <p14:tracePt t="48404" x="2184400" y="3094038"/>
          <p14:tracePt t="48406" x="2176463" y="3109913"/>
          <p14:tracePt t="48408" x="2168525" y="3117850"/>
          <p14:tracePt t="48410" x="2168525" y="3133725"/>
          <p14:tracePt t="48412" x="2160588" y="3141663"/>
          <p14:tracePt t="48416" x="2152650" y="3165475"/>
          <p14:tracePt t="48418" x="2144713" y="3173413"/>
          <p14:tracePt t="48420" x="2144713" y="3181350"/>
          <p14:tracePt t="48422" x="2144713" y="3189288"/>
          <p14:tracePt t="48424" x="2136775" y="3197225"/>
          <p14:tracePt t="48426" x="2136775" y="3205163"/>
          <p14:tracePt t="48430" x="2128838" y="3221038"/>
          <p14:tracePt t="48432" x="2128838" y="3228975"/>
          <p14:tracePt t="48436" x="2128838" y="3236913"/>
          <p14:tracePt t="48438" x="2128838" y="3244850"/>
          <p14:tracePt t="48444" x="2128838" y="3252788"/>
          <p14:tracePt t="48448" x="2128838" y="3262313"/>
          <p14:tracePt t="48458" x="2128838" y="3270250"/>
          <p14:tracePt t="48502" x="2128838" y="3278188"/>
          <p14:tracePt t="48512" x="2128838" y="3286125"/>
          <p14:tracePt t="48520" x="2128838" y="3294063"/>
          <p14:tracePt t="48528" x="2128838" y="3302000"/>
          <p14:tracePt t="48534" x="2128838" y="3309938"/>
          <p14:tracePt t="48541" x="2128838" y="3317875"/>
          <p14:tracePt t="48546" x="2128838" y="3325813"/>
          <p14:tracePt t="48552" x="2128838" y="3333750"/>
          <p14:tracePt t="48558" x="2128838" y="3341688"/>
          <p14:tracePt t="48562" x="2120900" y="3349625"/>
          <p14:tracePt t="48568" x="2120900" y="3357563"/>
          <p14:tracePt t="48572" x="2112963" y="3365500"/>
          <p14:tracePt t="48576" x="2112963" y="3373438"/>
          <p14:tracePt t="48578" x="2105025" y="3373438"/>
          <p14:tracePt t="48580" x="2105025" y="3381375"/>
          <p14:tracePt t="48584" x="2097088" y="3389313"/>
          <p14:tracePt t="48586" x="2097088" y="3397250"/>
          <p14:tracePt t="48588" x="2089150" y="3397250"/>
          <p14:tracePt t="48591" x="2089150" y="3405188"/>
          <p14:tracePt t="48594" x="2081213" y="3413125"/>
          <p14:tracePt t="48598" x="2081213" y="3421063"/>
          <p14:tracePt t="48600" x="2073275" y="3421063"/>
          <p14:tracePt t="48602" x="2073275" y="3429000"/>
          <p14:tracePt t="48606" x="2065338" y="3429000"/>
          <p14:tracePt t="48608" x="2065338" y="3436938"/>
          <p14:tracePt t="48612" x="2065338" y="3444875"/>
          <p14:tracePt t="48614" x="2057400" y="3444875"/>
          <p14:tracePt t="48618" x="2057400" y="3452813"/>
          <p14:tracePt t="48622" x="2049463" y="3452813"/>
          <p14:tracePt t="48624" x="2049463" y="3460750"/>
          <p14:tracePt t="48628" x="2041525" y="3460750"/>
          <p14:tracePt t="48630" x="2041525" y="3468688"/>
          <p14:tracePt t="48634" x="2033588" y="3476625"/>
          <p14:tracePt t="48638" x="2025650" y="3484563"/>
          <p14:tracePt t="48642" x="2017713" y="3492500"/>
          <p14:tracePt t="48646" x="2009775" y="3500438"/>
          <p14:tracePt t="48648" x="2001838" y="3508375"/>
          <p14:tracePt t="48652" x="1993900" y="3516313"/>
          <p14:tracePt t="48654" x="1985963" y="3524250"/>
          <p14:tracePt t="48656" x="1985963" y="3532188"/>
          <p14:tracePt t="48659" x="1978025" y="3532188"/>
          <p14:tracePt t="48660" x="1978025" y="3540125"/>
          <p14:tracePt t="48663" x="1970088" y="3540125"/>
          <p14:tracePt t="48664" x="1962150" y="3548063"/>
          <p14:tracePt t="48666" x="1962150" y="3556000"/>
          <p14:tracePt t="48668" x="1954213" y="3556000"/>
          <p14:tracePt t="48670" x="1954213" y="3563938"/>
          <p14:tracePt t="48675" x="1946275" y="3571875"/>
          <p14:tracePt t="48678" x="1938338" y="3579813"/>
          <p14:tracePt t="48682" x="1938338" y="3587750"/>
          <p14:tracePt t="48684" x="1930400" y="3587750"/>
          <p14:tracePt t="48688" x="1930400" y="3595688"/>
          <p14:tracePt t="48691" x="1922463" y="3595688"/>
          <p14:tracePt t="48694" x="1922463" y="3605213"/>
          <p14:tracePt t="48696" x="1912938" y="3605213"/>
          <p14:tracePt t="48700" x="1912938" y="3613150"/>
          <p14:tracePt t="48704" x="1905000" y="3613150"/>
          <p14:tracePt t="48706" x="1905000" y="3621088"/>
          <p14:tracePt t="48712" x="1897063" y="3629025"/>
          <p14:tracePt t="48714" x="1889125" y="3629025"/>
          <p14:tracePt t="48716" x="1889125" y="3636963"/>
          <p14:tracePt t="48720" x="1881188" y="3636963"/>
          <p14:tracePt t="48722" x="1881188" y="3644900"/>
          <p14:tracePt t="48727" x="1873250" y="3644900"/>
          <p14:tracePt t="48728" x="1873250" y="3652838"/>
          <p14:tracePt t="48732" x="1865313" y="3652838"/>
          <p14:tracePt t="48734" x="1865313" y="3660775"/>
          <p14:tracePt t="48738" x="1857375" y="3668713"/>
          <p14:tracePt t="48742" x="1849438" y="3668713"/>
          <p14:tracePt t="48744" x="1849438" y="3676650"/>
          <p14:tracePt t="48748" x="1841500" y="3684588"/>
          <p14:tracePt t="48752" x="1841500" y="3692525"/>
          <p14:tracePt t="48754" x="1833563" y="3692525"/>
          <p14:tracePt t="48756" x="1833563" y="3700463"/>
          <p14:tracePt t="48758" x="1825625" y="3700463"/>
          <p14:tracePt t="48760" x="1825625" y="3708400"/>
          <p14:tracePt t="48764" x="1817688" y="3716338"/>
          <p14:tracePt t="48768" x="1809750" y="3724275"/>
          <p14:tracePt t="48772" x="1801813" y="3732213"/>
          <p14:tracePt t="48777" x="1793875" y="3740150"/>
          <p14:tracePt t="48780" x="1785938" y="3748088"/>
          <p14:tracePt t="48782" x="1785938" y="3756025"/>
          <p14:tracePt t="48784" x="1778000" y="3756025"/>
          <p14:tracePt t="48786" x="1778000" y="3763963"/>
          <p14:tracePt t="48788" x="1770063" y="3763963"/>
          <p14:tracePt t="48791" x="1762125" y="3771900"/>
          <p14:tracePt t="48795" x="1754188" y="3779838"/>
          <p14:tracePt t="48798" x="1746250" y="3787775"/>
          <p14:tracePt t="48802" x="1738313" y="3795713"/>
          <p14:tracePt t="48806" x="1730375" y="3795713"/>
          <p14:tracePt t="48809" x="1722438" y="3803650"/>
          <p14:tracePt t="48812" x="1714500" y="3811588"/>
          <p14:tracePt t="48816" x="1706563" y="3819525"/>
          <p14:tracePt t="48820" x="1698625" y="3819525"/>
          <p14:tracePt t="48822" x="1690688" y="3827463"/>
          <p14:tracePt t="48826" x="1682750" y="3835400"/>
          <p14:tracePt t="48830" x="1674813" y="3835400"/>
          <p14:tracePt t="48832" x="1666875" y="3835400"/>
          <p14:tracePt t="48834" x="1666875" y="3843338"/>
          <p14:tracePt t="48836" x="1658938" y="3843338"/>
          <p14:tracePt t="48841" x="1651000" y="3843338"/>
          <p14:tracePt t="48844" x="1643063" y="3843338"/>
          <p14:tracePt t="48846" x="1643063" y="3851275"/>
          <p14:tracePt t="48848" x="1635125" y="3851275"/>
          <p14:tracePt t="48852" x="1627188" y="3851275"/>
          <p14:tracePt t="48856" x="1619250" y="3851275"/>
          <p14:tracePt t="48860" x="1611313" y="3851275"/>
          <p14:tracePt t="48862" x="1611313" y="3859213"/>
          <p14:tracePt t="48864" x="1603375" y="3859213"/>
          <p14:tracePt t="48868" x="1595438" y="3859213"/>
          <p14:tracePt t="48872" x="1587500" y="3859213"/>
          <p14:tracePt t="48878" x="1579563" y="3859213"/>
          <p14:tracePt t="48882" x="1571625" y="3859213"/>
          <p14:tracePt t="48884" x="1571625" y="3867150"/>
          <p14:tracePt t="48886" x="1562100" y="3867150"/>
          <p14:tracePt t="48893" x="1554163" y="3867150"/>
          <p14:tracePt t="48900" x="1546225" y="3867150"/>
          <p14:tracePt t="48906" x="1538288" y="3875088"/>
          <p14:tracePt t="48912" x="1530350" y="3875088"/>
          <p14:tracePt t="48920" x="1522413" y="3875088"/>
          <p14:tracePt t="48922" x="1522413" y="3883025"/>
          <p14:tracePt t="48926" x="1514475" y="3883025"/>
          <p14:tracePt t="48932" x="1506538" y="3890963"/>
          <p14:tracePt t="48938" x="1498600" y="3890963"/>
          <p14:tracePt t="48941" x="1498600" y="3898900"/>
          <p14:tracePt t="48943" x="1490663" y="3898900"/>
          <p14:tracePt t="48948" x="1482725" y="3906838"/>
          <p14:tracePt t="48954" x="1474788" y="3906838"/>
          <p14:tracePt t="48957" x="1474788" y="3914775"/>
          <p14:tracePt t="48960" x="1466850" y="3914775"/>
          <p14:tracePt t="48966" x="1458913" y="3922713"/>
          <p14:tracePt t="48976" x="1450975" y="3930650"/>
          <p14:tracePt t="48982" x="1443038" y="3930650"/>
          <p14:tracePt t="48986" x="1443038" y="3938588"/>
          <p14:tracePt t="48992" x="1435100" y="3938588"/>
          <p14:tracePt t="49002" x="1435100" y="3948113"/>
          <p14:tracePt t="49076" x="1427163" y="3956050"/>
          <p14:tracePt t="49082" x="1427163" y="3963988"/>
          <p14:tracePt t="49088" x="1427163" y="3971925"/>
          <p14:tracePt t="49092" x="1427163" y="3979863"/>
          <p14:tracePt t="49094" x="1419225" y="3979863"/>
          <p14:tracePt t="49096" x="1419225" y="3987800"/>
          <p14:tracePt t="49102" x="1419225" y="3995738"/>
          <p14:tracePt t="49106" x="1419225" y="4003675"/>
          <p14:tracePt t="49108" x="1411288" y="4003675"/>
          <p14:tracePt t="49110" x="1411288" y="4011613"/>
          <p14:tracePt t="49114" x="1411288" y="4019550"/>
          <p14:tracePt t="49120" x="1411288" y="4027488"/>
          <p14:tracePt t="49125" x="1403350" y="4035425"/>
          <p14:tracePt t="49130" x="1403350" y="4043363"/>
          <p14:tracePt t="49136" x="1403350" y="4051300"/>
          <p14:tracePt t="49143" x="1395413" y="4059238"/>
          <p14:tracePt t="49148" x="1395413" y="4067175"/>
          <p14:tracePt t="49154" x="1395413" y="4075113"/>
          <p14:tracePt t="49159" x="1387475" y="4075113"/>
          <p14:tracePt t="49161" x="1387475" y="4083050"/>
          <p14:tracePt t="49168" x="1387475" y="4090988"/>
          <p14:tracePt t="49175" x="1387475" y="4098925"/>
          <p14:tracePt t="49178" x="1379538" y="4098925"/>
          <p14:tracePt t="49180" x="1379538" y="4106863"/>
          <p14:tracePt t="49189" x="1379538" y="4114800"/>
          <p14:tracePt t="49196" x="1379538" y="4122738"/>
          <p14:tracePt t="49204" x="1371600" y="4130675"/>
          <p14:tracePt t="49212" x="1371600" y="4138613"/>
          <p14:tracePt t="49218" x="1371600" y="4146550"/>
          <p14:tracePt t="49224" x="1371600" y="4154488"/>
          <p14:tracePt t="49226" x="1363663" y="4154488"/>
          <p14:tracePt t="49232" x="1363663" y="4162425"/>
          <p14:tracePt t="49242" x="1363663" y="4170363"/>
          <p14:tracePt t="49250" x="1363663" y="4178300"/>
          <p14:tracePt t="49252" x="1355725" y="4178300"/>
          <p14:tracePt t="49261" x="1355725" y="4186238"/>
          <p14:tracePt t="49272" x="1355725" y="4194175"/>
          <p14:tracePt t="49278" x="1347788" y="4194175"/>
          <p14:tracePt t="49280" x="1347788" y="4202113"/>
          <p14:tracePt t="49296" x="1347788" y="4210050"/>
          <p14:tracePt t="50442" x="1339850" y="4210050"/>
          <p14:tracePt t="50450" x="1339850" y="4217988"/>
          <p14:tracePt t="50454" x="1331913" y="4217988"/>
          <p14:tracePt t="50459" x="1323975" y="4225925"/>
          <p14:tracePt t="50460" x="1316038" y="4225925"/>
          <p14:tracePt t="50462" x="1308100" y="4233863"/>
          <p14:tracePt t="50464" x="1300163" y="4241800"/>
          <p14:tracePt t="50466" x="1292225" y="4241800"/>
          <p14:tracePt t="50468" x="1284288" y="4249738"/>
          <p14:tracePt t="50470" x="1276350" y="4249738"/>
          <p14:tracePt t="50472" x="1268413" y="4257675"/>
          <p14:tracePt t="50475" x="1260475" y="4265613"/>
          <p14:tracePt t="50476" x="1244600" y="4265613"/>
          <p14:tracePt t="50478" x="1236663" y="4273550"/>
          <p14:tracePt t="50480" x="1228725" y="4281488"/>
          <p14:tracePt t="50482" x="1211263" y="4291013"/>
          <p14:tracePt t="50484" x="1203325" y="4298950"/>
          <p14:tracePt t="50486" x="1195388" y="4298950"/>
          <p14:tracePt t="50488" x="1187450" y="4306888"/>
          <p14:tracePt t="50492" x="1163638" y="4322763"/>
          <p14:tracePt t="50494" x="1155700" y="4330700"/>
          <p14:tracePt t="50498" x="1131888" y="4338638"/>
          <p14:tracePt t="50501" x="1123950" y="4346575"/>
          <p14:tracePt t="50502" x="1108075" y="4354513"/>
          <p14:tracePt t="50504" x="1100138" y="4362450"/>
          <p14:tracePt t="50506" x="1092200" y="4362450"/>
          <p14:tracePt t="50508" x="1076325" y="4370388"/>
          <p14:tracePt t="50510" x="1068388" y="4378325"/>
          <p14:tracePt t="50514" x="1044575" y="4394200"/>
          <p14:tracePt t="50517" x="1036638" y="4402138"/>
          <p14:tracePt t="50518" x="1020763" y="4402138"/>
          <p14:tracePt t="50520" x="1012825" y="4410075"/>
          <p14:tracePt t="50522" x="1004888" y="4418013"/>
          <p14:tracePt t="50526" x="989013" y="4425950"/>
          <p14:tracePt t="50530" x="981075" y="4433888"/>
          <p14:tracePt t="50532" x="957263" y="4441825"/>
          <p14:tracePt t="50534" x="949325" y="4449763"/>
          <p14:tracePt t="50536" x="941388" y="4457700"/>
          <p14:tracePt t="50538" x="933450" y="4457700"/>
          <p14:tracePt t="50542" x="917575" y="4473575"/>
          <p14:tracePt t="50544" x="909638" y="4473575"/>
          <p14:tracePt t="50548" x="893763" y="4481513"/>
          <p14:tracePt t="50550" x="885825" y="4489450"/>
          <p14:tracePt t="50554" x="877888" y="4497388"/>
          <p14:tracePt t="50556" x="868363" y="4497388"/>
          <p14:tracePt t="50558" x="860425" y="4505325"/>
          <p14:tracePt t="50560" x="852488" y="4505325"/>
          <p14:tracePt t="50562" x="852488" y="4513263"/>
          <p14:tracePt t="50565" x="844550" y="4513263"/>
          <p14:tracePt t="50566" x="836613" y="4513263"/>
          <p14:tracePt t="50568" x="836613" y="4521200"/>
          <p14:tracePt t="50570" x="828675" y="4521200"/>
          <p14:tracePt t="50572" x="820738" y="4529138"/>
          <p14:tracePt t="50578" x="812800" y="4529138"/>
          <p14:tracePt t="50581" x="812800" y="4537075"/>
          <p14:tracePt t="50582" x="804863" y="4537075"/>
          <p14:tracePt t="50586" x="804863" y="4545013"/>
          <p14:tracePt t="50588" x="796925" y="4545013"/>
          <p14:tracePt t="50600" x="788988" y="4545013"/>
          <p14:tracePt t="50982" x="796925" y="4545013"/>
          <p14:tracePt t="51000" x="796925" y="4537075"/>
          <p14:tracePt t="51014" x="804863" y="4537075"/>
          <p14:tracePt t="51030" x="804863" y="4529138"/>
          <p14:tracePt t="51319" x="804863" y="4537075"/>
          <p14:tracePt t="51348" x="812800" y="4537075"/>
          <p14:tracePt t="51448" x="812800" y="4545013"/>
          <p14:tracePt t="51456" x="820738" y="4545013"/>
          <p14:tracePt t="51480" x="828675" y="4545013"/>
          <p14:tracePt t="51485" x="836613" y="4552950"/>
          <p14:tracePt t="51488" x="844550" y="4552950"/>
          <p14:tracePt t="51491" x="844550" y="4560888"/>
          <p14:tracePt t="51493" x="852488" y="4560888"/>
          <p14:tracePt t="51494" x="860425" y="4568825"/>
          <p14:tracePt t="51496" x="868363" y="4568825"/>
          <p14:tracePt t="51498" x="877888" y="4576763"/>
          <p14:tracePt t="51500" x="885825" y="4584700"/>
          <p14:tracePt t="51502" x="893763" y="4592638"/>
          <p14:tracePt t="51504" x="901700" y="4592638"/>
          <p14:tracePt t="51506" x="909638" y="4600575"/>
          <p14:tracePt t="51508" x="917575" y="4608513"/>
          <p14:tracePt t="51511" x="933450" y="4608513"/>
          <p14:tracePt t="51512" x="941388" y="4624388"/>
          <p14:tracePt t="51542" x="949325" y="4624388"/>
          <p14:tracePt t="51898" x="949325" y="4616450"/>
          <p14:tracePt t="51901" x="941388" y="4616450"/>
          <p14:tracePt t="51903" x="933450" y="4608513"/>
          <p14:tracePt t="51906" x="925513" y="4608513"/>
          <p14:tracePt t="51910" x="917575" y="4600575"/>
          <p14:tracePt t="51912" x="909638" y="4592638"/>
          <p14:tracePt t="51914" x="901700" y="4584700"/>
          <p14:tracePt t="51916" x="893763" y="4584700"/>
          <p14:tracePt t="51918" x="893763" y="4576763"/>
          <p14:tracePt t="51920" x="885825" y="4576763"/>
          <p14:tracePt t="51922" x="877888" y="4568825"/>
          <p14:tracePt t="51927" x="868363" y="4560888"/>
          <p14:tracePt t="51929" x="860425" y="4560888"/>
          <p14:tracePt t="51930" x="852488" y="4552950"/>
          <p14:tracePt t="51932" x="844550" y="4545013"/>
          <p14:tracePt t="51936" x="836613" y="4537075"/>
          <p14:tracePt t="51938" x="828675" y="4537075"/>
          <p14:tracePt t="51942" x="820738" y="4529138"/>
          <p14:tracePt t="51946" x="804863" y="4521200"/>
          <p14:tracePt t="51948" x="804863" y="4513263"/>
          <p14:tracePt t="51950" x="796925" y="4513263"/>
          <p14:tracePt t="51952" x="788988" y="4505325"/>
          <p14:tracePt t="51954" x="788988" y="4497388"/>
          <p14:tracePt t="51956" x="781050" y="4497388"/>
          <p14:tracePt t="51959" x="773113" y="4489450"/>
          <p14:tracePt t="51963" x="765175" y="4481513"/>
          <p14:tracePt t="51964" x="757238" y="4481513"/>
          <p14:tracePt t="51968" x="749300" y="4473575"/>
          <p14:tracePt t="51972" x="741363" y="4465638"/>
          <p14:tracePt t="51976" x="733425" y="4457700"/>
          <p14:tracePt t="51980" x="725488" y="4457700"/>
          <p14:tracePt t="51982" x="725488" y="4449763"/>
          <p14:tracePt t="51984" x="717550" y="4449763"/>
          <p14:tracePt t="51988" x="717550" y="4441825"/>
          <p14:tracePt t="51992" x="709613" y="4433888"/>
          <p14:tracePt t="51994" x="701675" y="4433888"/>
          <p14:tracePt t="51998" x="701675" y="4425950"/>
          <p14:tracePt t="52000" x="693738" y="4425950"/>
          <p14:tracePt t="52004" x="685800" y="4418013"/>
          <p14:tracePt t="52008" x="685800" y="4410075"/>
          <p14:tracePt t="52010" x="677863" y="4410075"/>
          <p14:tracePt t="52014" x="669925" y="4402138"/>
          <p14:tracePt t="52018" x="661988" y="4394200"/>
          <p14:tracePt t="52022" x="654050" y="4394200"/>
          <p14:tracePt t="52025" x="654050" y="4386263"/>
          <p14:tracePt t="52028" x="646113" y="4386263"/>
          <p14:tracePt t="52030" x="646113" y="4378325"/>
          <p14:tracePt t="52033" x="638175" y="4378325"/>
          <p14:tracePt t="52034" x="638175" y="4370388"/>
          <p14:tracePt t="52036" x="630238" y="4370388"/>
          <p14:tracePt t="52041" x="622300" y="4362450"/>
          <p14:tracePt t="52045" x="622300" y="4354513"/>
          <p14:tracePt t="52047" x="614363" y="4354513"/>
          <p14:tracePt t="52050" x="606425" y="4346575"/>
          <p14:tracePt t="52054" x="598488" y="4346575"/>
          <p14:tracePt t="52056" x="598488" y="4338638"/>
          <p14:tracePt t="52184" x="590550" y="4338638"/>
          <p14:tracePt t="52194" x="590550" y="4330700"/>
          <p14:tracePt t="52210" x="582613" y="4330700"/>
          <p14:tracePt t="52230" x="582613" y="4322763"/>
          <p14:tracePt t="52533" x="590550" y="4322763"/>
          <p14:tracePt t="52574" x="598488" y="4322763"/>
          <p14:tracePt t="52594" x="606425" y="4322763"/>
          <p14:tracePt t="52617" x="614363" y="4322763"/>
          <p14:tracePt t="52622" x="614363" y="4330700"/>
          <p14:tracePt t="52634" x="622300" y="4330700"/>
          <p14:tracePt t="52642" x="622300" y="4338638"/>
          <p14:tracePt t="52882" x="622300" y="4330700"/>
          <p14:tracePt t="52886" x="630238" y="4330700"/>
          <p14:tracePt t="52908" x="622300" y="4330700"/>
          <p14:tracePt t="52918" x="614363" y="4330700"/>
          <p14:tracePt t="52922" x="606425" y="4314825"/>
          <p14:tracePt t="52925" x="606425" y="4298950"/>
          <p14:tracePt t="52927" x="598488" y="4273550"/>
          <p14:tracePt t="52928" x="598488" y="4257675"/>
          <p14:tracePt t="52930" x="590550" y="4233863"/>
          <p14:tracePt t="52932" x="582613" y="4194175"/>
          <p14:tracePt t="52934" x="582613" y="4170363"/>
          <p14:tracePt t="52936" x="574675" y="4130675"/>
          <p14:tracePt t="52938" x="566738" y="4098925"/>
          <p14:tracePt t="52942" x="550863" y="4019550"/>
          <p14:tracePt t="52945" x="542925" y="3979863"/>
          <p14:tracePt t="52946" x="534988" y="3938588"/>
          <p14:tracePt t="52948" x="527050" y="3898900"/>
          <p14:tracePt t="52950" x="517525" y="3851275"/>
          <p14:tracePt t="52952" x="501650" y="3795713"/>
          <p14:tracePt t="52954" x="493713" y="3763963"/>
          <p14:tracePt t="52956" x="485775" y="3716338"/>
          <p14:tracePt t="52958" x="477838" y="3676650"/>
          <p14:tracePt t="52960" x="469900" y="3629025"/>
          <p14:tracePt t="52964" x="446088" y="3540125"/>
          <p14:tracePt t="52966" x="430213" y="3492500"/>
          <p14:tracePt t="52968" x="414338" y="3452813"/>
          <p14:tracePt t="52970" x="398463" y="3405188"/>
          <p14:tracePt t="52972" x="374650" y="3357563"/>
          <p14:tracePt t="52975" x="366713" y="3325813"/>
          <p14:tracePt t="52977" x="342900" y="3278188"/>
          <p14:tracePt t="52978" x="327025" y="3236913"/>
          <p14:tracePt t="52982" x="303213" y="3149600"/>
          <p14:tracePt t="52985" x="279400" y="3109913"/>
          <p14:tracePt t="52986" x="263525" y="3062288"/>
          <p14:tracePt t="52989" x="247650" y="3014663"/>
          <p14:tracePt t="52992" x="200025" y="2919413"/>
          <p14:tracePt t="52994" x="184150" y="2886075"/>
          <p14:tracePt t="52998" x="150813" y="2806700"/>
          <p14:tracePt t="53001" x="127000" y="2767013"/>
          <p14:tracePt t="53002" x="111125" y="2719388"/>
          <p14:tracePt t="53004" x="95250" y="2679700"/>
          <p14:tracePt t="53006" x="79375" y="2632075"/>
          <p14:tracePt t="53009" x="63500" y="2592388"/>
          <p14:tracePt t="53010" x="47625" y="2551113"/>
          <p14:tracePt t="53014" x="7938" y="24638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Multiple selection in Python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has no switch/case structure like other languages</a:t>
            </a:r>
          </a:p>
          <a:p>
            <a:r>
              <a:rPr lang="nl-BE" dirty="0"/>
              <a:t>You </a:t>
            </a:r>
            <a:r>
              <a:rPr lang="nl-BE" dirty="0" err="1"/>
              <a:t>use</a:t>
            </a:r>
            <a:r>
              <a:rPr lang="nl-BE" dirty="0"/>
              <a:t> </a:t>
            </a:r>
          </a:p>
          <a:p>
            <a:pPr lvl="1"/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2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elif</a:t>
            </a:r>
            <a:r>
              <a:rPr lang="nl-BE" sz="22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/>
              <a:t>and/</a:t>
            </a:r>
            <a:r>
              <a:rPr lang="nl-BE"/>
              <a:t>or </a:t>
            </a:r>
          </a:p>
          <a:p>
            <a:pPr lvl="1"/>
            <a:r>
              <a:rPr lang="nl-BE"/>
              <a:t>dictionaries</a:t>
            </a:r>
            <a:r>
              <a:rPr lang="nl-BE" dirty="0"/>
              <a:t> (</a:t>
            </a:r>
            <a:r>
              <a:rPr lang="nl-BE" dirty="0" err="1"/>
              <a:t>chapter</a:t>
            </a:r>
            <a:r>
              <a:rPr lang="nl-BE" dirty="0"/>
              <a:t> 10).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976A1D-8FF9-4277-8821-2D7A32D24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68"/>
    </mc:Choice>
    <mc:Fallback xmlns="">
      <p:transition spd="slow" advTm="3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1463115" cy="4626069"/>
          </a:xfrm>
        </p:spPr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Sequential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r>
              <a:rPr lang="nl-BE" sz="2800" dirty="0" err="1"/>
              <a:t>Conditional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AutoShape 13"/>
          <p:cNvCxnSpPr>
            <a:cxnSpLocks noChangeShapeType="1"/>
          </p:cNvCxnSpPr>
          <p:nvPr/>
        </p:nvCxnSpPr>
        <p:spPr bwMode="auto">
          <a:xfrm flipV="1">
            <a:off x="7765669" y="2626517"/>
            <a:ext cx="72231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8" name="AutoShape 15"/>
          <p:cNvCxnSpPr>
            <a:cxnSpLocks noChangeShapeType="1"/>
          </p:cNvCxnSpPr>
          <p:nvPr/>
        </p:nvCxnSpPr>
        <p:spPr bwMode="auto">
          <a:xfrm>
            <a:off x="9775699" y="2626517"/>
            <a:ext cx="725487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50886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851038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051190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8487982" y="414096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8510384" y="498431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0437786" y="4587294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0" name="AutoShape 13"/>
          <p:cNvCxnSpPr>
            <a:cxnSpLocks noChangeShapeType="1"/>
            <a:stCxn id="26" idx="3"/>
          </p:cNvCxnSpPr>
          <p:nvPr/>
        </p:nvCxnSpPr>
        <p:spPr bwMode="auto">
          <a:xfrm flipV="1">
            <a:off x="7760369" y="4334210"/>
            <a:ext cx="724614" cy="3712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1" name="AutoShape 13"/>
          <p:cNvCxnSpPr>
            <a:cxnSpLocks noChangeShapeType="1"/>
            <a:stCxn id="26" idx="3"/>
          </p:cNvCxnSpPr>
          <p:nvPr/>
        </p:nvCxnSpPr>
        <p:spPr bwMode="auto">
          <a:xfrm>
            <a:off x="7760369" y="4705438"/>
            <a:ext cx="747016" cy="49163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2" name="AutoShape 13"/>
          <p:cNvCxnSpPr>
            <a:cxnSpLocks noChangeShapeType="1"/>
          </p:cNvCxnSpPr>
          <p:nvPr/>
        </p:nvCxnSpPr>
        <p:spPr bwMode="auto">
          <a:xfrm flipV="1">
            <a:off x="9773793" y="4772374"/>
            <a:ext cx="658913" cy="39701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3" name="AutoShape 13"/>
          <p:cNvCxnSpPr>
            <a:cxnSpLocks noChangeShapeType="1"/>
          </p:cNvCxnSpPr>
          <p:nvPr/>
        </p:nvCxnSpPr>
        <p:spPr bwMode="auto">
          <a:xfrm>
            <a:off x="9748750" y="4300504"/>
            <a:ext cx="689036" cy="46171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26" name="AutoShape 26"/>
          <p:cNvSpPr>
            <a:spLocks noChangeArrowheads="1"/>
          </p:cNvSpPr>
          <p:nvPr/>
        </p:nvSpPr>
        <p:spPr bwMode="auto">
          <a:xfrm>
            <a:off x="6466556" y="4375238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7696200" y="4232966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True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7498038" y="4881749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False</a:t>
            </a:r>
            <a:endParaRPr lang="nl-BE" sz="1400" b="1" dirty="0">
              <a:solidFill>
                <a:schemeClr val="accent6">
                  <a:lumMod val="75000"/>
                </a:schemeClr>
              </a:solidFill>
              <a:latin typeface="Courier New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0B32A73-70A6-4F36-931C-6787B1095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69"/>
    </mc:Choice>
    <mc:Fallback xmlns="">
      <p:transition spd="slow" advTm="34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Repetitive</a:t>
            </a:r>
            <a:r>
              <a:rPr lang="nl-BE" sz="2800" dirty="0"/>
              <a:t> mode</a:t>
            </a:r>
            <a:br>
              <a:rPr lang="nl-BE" sz="2800" dirty="0"/>
            </a:br>
            <a:r>
              <a:rPr lang="nl-BE" sz="2800" dirty="0"/>
              <a:t>(iteration, loop, repetition)</a:t>
            </a:r>
          </a:p>
          <a:p>
            <a:pPr lvl="1"/>
            <a:endParaRPr lang="nl-BE" sz="2800" dirty="0"/>
          </a:p>
          <a:p>
            <a:pPr marL="457200" lvl="1" indent="0">
              <a:buNone/>
            </a:pPr>
            <a:endParaRPr lang="nl-BE" sz="2800" dirty="0"/>
          </a:p>
          <a:p>
            <a:r>
              <a:rPr lang="nl-BE" sz="3000" dirty="0"/>
              <a:t>Statements </a:t>
            </a:r>
            <a:r>
              <a:rPr lang="nl-BE" sz="3000" dirty="0" err="1"/>
              <a:t>can</a:t>
            </a:r>
            <a:r>
              <a:rPr lang="nl-BE" sz="3000" dirty="0"/>
              <a:t> </a:t>
            </a:r>
            <a:r>
              <a:rPr lang="nl-BE" sz="3000" dirty="0" err="1"/>
              <a:t>be</a:t>
            </a:r>
            <a:r>
              <a:rPr lang="nl-BE" sz="3000" dirty="0"/>
              <a:t> </a:t>
            </a:r>
            <a:r>
              <a:rPr lang="nl-BE" sz="3000" dirty="0" err="1"/>
              <a:t>grouped</a:t>
            </a:r>
            <a:r>
              <a:rPr lang="nl-BE" sz="3000" dirty="0"/>
              <a:t> </a:t>
            </a:r>
            <a:r>
              <a:rPr lang="nl-BE" sz="3000" dirty="0" err="1"/>
              <a:t>for</a:t>
            </a:r>
            <a:r>
              <a:rPr lang="nl-BE" sz="3000" dirty="0"/>
              <a:t> </a:t>
            </a:r>
            <a:r>
              <a:rPr lang="nl-BE" sz="3000" dirty="0" err="1"/>
              <a:t>reuse</a:t>
            </a:r>
            <a:r>
              <a:rPr lang="nl-BE" sz="3000" dirty="0"/>
              <a:t> in </a:t>
            </a:r>
            <a:r>
              <a:rPr lang="nl-BE" sz="3000" dirty="0" err="1"/>
              <a:t>logical</a:t>
            </a:r>
            <a:r>
              <a:rPr lang="nl-BE" sz="3000" dirty="0"/>
              <a:t> </a:t>
            </a:r>
            <a:r>
              <a:rPr lang="nl-BE" sz="3000" dirty="0" err="1"/>
              <a:t>blocks</a:t>
            </a:r>
            <a:r>
              <a:rPr lang="nl-BE" sz="3000" dirty="0"/>
              <a:t> </a:t>
            </a:r>
            <a:r>
              <a:rPr lang="nl-BE" sz="3000" dirty="0" err="1"/>
              <a:t>called</a:t>
            </a:r>
            <a:r>
              <a:rPr lang="nl-BE" sz="3000" dirty="0"/>
              <a:t> </a:t>
            </a:r>
          </a:p>
          <a:p>
            <a:pPr lvl="1"/>
            <a:r>
              <a:rPr lang="nl-BE" sz="2800" dirty="0" err="1"/>
              <a:t>Functions</a:t>
            </a:r>
            <a:r>
              <a:rPr lang="nl-BE" sz="2800" dirty="0"/>
              <a:t> (</a:t>
            </a:r>
            <a:r>
              <a:rPr lang="nl-BE" sz="2800" dirty="0" err="1"/>
              <a:t>methods</a:t>
            </a:r>
            <a:r>
              <a:rPr lang="nl-BE" sz="2800" dirty="0"/>
              <a:t>)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8571451" y="3350316"/>
            <a:ext cx="1293813" cy="369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auto">
          <a:xfrm>
            <a:off x="8569864" y="2329554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4" name="AutoShape 15"/>
          <p:cNvCxnSpPr>
            <a:cxnSpLocks noChangeShapeType="1"/>
          </p:cNvCxnSpPr>
          <p:nvPr/>
        </p:nvCxnSpPr>
        <p:spPr bwMode="auto">
          <a:xfrm>
            <a:off x="9863677" y="2654879"/>
            <a:ext cx="1281113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5" name="AutoShape 16"/>
          <p:cNvCxnSpPr>
            <a:cxnSpLocks noChangeShapeType="1"/>
          </p:cNvCxnSpPr>
          <p:nvPr/>
        </p:nvCxnSpPr>
        <p:spPr bwMode="auto">
          <a:xfrm>
            <a:off x="9874789" y="2654879"/>
            <a:ext cx="1588" cy="876300"/>
          </a:xfrm>
          <a:prstGeom prst="bentConnector3">
            <a:avLst>
              <a:gd name="adj1" fmla="val 355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27" name="AutoShape 17"/>
          <p:cNvCxnSpPr>
            <a:cxnSpLocks noChangeShapeType="1"/>
          </p:cNvCxnSpPr>
          <p:nvPr/>
        </p:nvCxnSpPr>
        <p:spPr bwMode="auto">
          <a:xfrm rot="10800000">
            <a:off x="8557164" y="2654879"/>
            <a:ext cx="1588" cy="876300"/>
          </a:xfrm>
          <a:prstGeom prst="bentConnector3">
            <a:avLst>
              <a:gd name="adj1" fmla="val 429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04D499-FFF6-406E-ABB0-052EB049C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3"/>
    </mc:Choice>
    <mc:Fallback xmlns="">
      <p:transition spd="slow" advTm="15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Conditional</a:t>
            </a:r>
            <a:r>
              <a:rPr lang="nl-BE" dirty="0"/>
              <a:t> statement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statements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temperature &lt; 0: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'temperature is below 0'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7617310" y="1920034"/>
            <a:ext cx="3267075" cy="3887787"/>
            <a:chOff x="3083" y="1156"/>
            <a:chExt cx="2058" cy="2449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condition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3083" y="233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7" name="AutoShape 12"/>
            <p:cNvCxnSpPr>
              <a:cxnSpLocks noChangeShapeType="1"/>
              <a:stCxn id="5" idx="2"/>
              <a:endCxn id="6" idx="0"/>
            </p:cNvCxnSpPr>
            <p:nvPr/>
          </p:nvCxnSpPr>
          <p:spPr bwMode="auto">
            <a:xfrm>
              <a:off x="3741" y="1882"/>
              <a:ext cx="0" cy="4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</p:cxn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3083" y="3197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9" name="AutoShape 14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3741" y="2744"/>
              <a:ext cx="0" cy="45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</p:cxnSp>
        <p:cxnSp>
          <p:nvCxnSpPr>
            <p:cNvPr id="10" name="AutoShape 15"/>
            <p:cNvCxnSpPr>
              <a:cxnSpLocks noChangeShapeType="1"/>
              <a:stCxn id="5" idx="3"/>
              <a:endCxn id="8" idx="3"/>
            </p:cNvCxnSpPr>
            <p:nvPr/>
          </p:nvCxnSpPr>
          <p:spPr bwMode="auto">
            <a:xfrm>
              <a:off x="4399" y="1519"/>
              <a:ext cx="8" cy="1882"/>
            </a:xfrm>
            <a:prstGeom prst="bentConnector3">
              <a:avLst>
                <a:gd name="adj1" fmla="val 1800000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3277" y="1945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590" y="2460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</p:grp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748CA5D-A806-4112-917F-48AAD4513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26"/>
    </mc:Choice>
    <mc:Fallback xmlns="">
      <p:transition spd="slow" advTm="102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07" x="7938" y="2144713"/>
          <p14:tracePt t="25115" x="23813" y="2152650"/>
          <p14:tracePt t="25121" x="47625" y="2152650"/>
          <p14:tracePt t="25123" x="55563" y="2152650"/>
          <p14:tracePt t="25126" x="63500" y="2152650"/>
          <p14:tracePt t="25129" x="71438" y="2160588"/>
          <p14:tracePt t="25131" x="79375" y="2160588"/>
          <p14:tracePt t="25134" x="87313" y="2160588"/>
          <p14:tracePt t="25136" x="95250" y="2160588"/>
          <p14:tracePt t="25140" x="103188" y="2160588"/>
          <p14:tracePt t="25146" x="111125" y="2160588"/>
          <p14:tracePt t="25148" x="119063" y="2160588"/>
          <p14:tracePt t="25152" x="127000" y="2160588"/>
          <p14:tracePt t="25156" x="127000" y="2168525"/>
          <p14:tracePt t="25158" x="134938" y="2168525"/>
          <p14:tracePt t="25163" x="142875" y="2168525"/>
          <p14:tracePt t="25168" x="150813" y="2168525"/>
          <p14:tracePt t="25172" x="158750" y="2168525"/>
          <p14:tracePt t="25180" x="166688" y="2168525"/>
          <p14:tracePt t="25186" x="176213" y="2168525"/>
          <p14:tracePt t="25197" x="184150" y="2168525"/>
          <p14:tracePt t="25206" x="192088" y="2168525"/>
          <p14:tracePt t="25224" x="200025" y="2168525"/>
          <p14:tracePt t="25234" x="200025" y="2160588"/>
          <p14:tracePt t="25238" x="207963" y="2160588"/>
          <p14:tracePt t="25246" x="215900" y="2160588"/>
          <p14:tracePt t="25253" x="223838" y="2160588"/>
          <p14:tracePt t="25258" x="231775" y="2160588"/>
          <p14:tracePt t="25263" x="239713" y="2160588"/>
          <p14:tracePt t="25266" x="247650" y="2160588"/>
          <p14:tracePt t="25270" x="255588" y="2160588"/>
          <p14:tracePt t="25275" x="263525" y="2160588"/>
          <p14:tracePt t="25276" x="271463" y="2160588"/>
          <p14:tracePt t="25280" x="279400" y="2160588"/>
          <p14:tracePt t="25283" x="287338" y="2160588"/>
          <p14:tracePt t="25285" x="295275" y="2160588"/>
          <p14:tracePt t="25288" x="303213" y="2160588"/>
          <p14:tracePt t="25290" x="311150" y="2160588"/>
          <p14:tracePt t="25292" x="319088" y="2160588"/>
          <p14:tracePt t="25297" x="334963" y="2160588"/>
          <p14:tracePt t="25299" x="342900" y="2152650"/>
          <p14:tracePt t="25301" x="350838" y="2152650"/>
          <p14:tracePt t="25302" x="358775" y="2152650"/>
          <p14:tracePt t="25304" x="366713" y="2152650"/>
          <p14:tracePt t="25306" x="374650" y="2152650"/>
          <p14:tracePt t="25308" x="382588" y="2152650"/>
          <p14:tracePt t="25312" x="398463" y="2152650"/>
          <p14:tracePt t="25317" x="414338" y="2152650"/>
          <p14:tracePt t="25319" x="422275" y="2152650"/>
          <p14:tracePt t="25320" x="430213" y="2152650"/>
          <p14:tracePt t="25322" x="438150" y="2152650"/>
          <p14:tracePt t="25324" x="454025" y="2152650"/>
          <p14:tracePt t="25326" x="461963" y="2152650"/>
          <p14:tracePt t="25329" x="469900" y="2152650"/>
          <p14:tracePt t="25333" x="485775" y="2152650"/>
          <p14:tracePt t="25335" x="493713" y="2152650"/>
          <p14:tracePt t="25336" x="501650" y="2152650"/>
          <p14:tracePt t="25338" x="509588" y="2152650"/>
          <p14:tracePt t="25340" x="517525" y="2152650"/>
          <p14:tracePt t="25342" x="534988" y="2152650"/>
          <p14:tracePt t="25347" x="550863" y="2152650"/>
          <p14:tracePt t="25348" x="558800" y="2152650"/>
          <p14:tracePt t="25350" x="566738" y="2152650"/>
          <p14:tracePt t="25352" x="574675" y="2152650"/>
          <p14:tracePt t="25354" x="582613" y="2152650"/>
          <p14:tracePt t="25356" x="590550" y="2152650"/>
          <p14:tracePt t="25358" x="598488" y="2160588"/>
          <p14:tracePt t="25362" x="606425" y="2160588"/>
          <p14:tracePt t="25365" x="614363" y="2160588"/>
          <p14:tracePt t="25366" x="622300" y="2160588"/>
          <p14:tracePt t="25368" x="630238" y="2160588"/>
          <p14:tracePt t="25372" x="638175" y="2152650"/>
          <p14:tracePt t="25376" x="646113" y="2152650"/>
          <p14:tracePt t="25379" x="654050" y="2152650"/>
          <p14:tracePt t="25384" x="661988" y="2152650"/>
          <p14:tracePt t="25392" x="669925" y="2152650"/>
          <p14:tracePt t="25409" x="677863" y="2144713"/>
          <p14:tracePt t="25429" x="685800" y="2144713"/>
          <p14:tracePt t="25438" x="693738" y="2144713"/>
          <p14:tracePt t="25446" x="693738" y="2136775"/>
          <p14:tracePt t="25448" x="701675" y="2136775"/>
          <p14:tracePt t="25459" x="709613" y="2136775"/>
          <p14:tracePt t="25470" x="717550" y="2136775"/>
          <p14:tracePt t="25479" x="725488" y="2128838"/>
          <p14:tracePt t="25486" x="733425" y="2128838"/>
          <p14:tracePt t="25492" x="741363" y="2128838"/>
          <p14:tracePt t="25496" x="741363" y="2120900"/>
          <p14:tracePt t="25502" x="749300" y="2120900"/>
          <p14:tracePt t="25508" x="749300" y="2112963"/>
          <p14:tracePt t="25516" x="757238" y="2112963"/>
          <p14:tracePt t="25520" x="757238" y="2105025"/>
          <p14:tracePt t="25529" x="765175" y="2105025"/>
          <p14:tracePt t="25531" x="765175" y="2097088"/>
          <p14:tracePt t="25538" x="773113" y="2097088"/>
          <p14:tracePt t="25542" x="773113" y="2089150"/>
          <p14:tracePt t="25554" x="781050" y="2089150"/>
          <p14:tracePt t="25561" x="781050" y="2081213"/>
          <p14:tracePt t="25571" x="788988" y="2081213"/>
          <p14:tracePt t="25572" x="788988" y="2073275"/>
          <p14:tracePt t="25584" x="788988" y="2065338"/>
          <p14:tracePt t="25586" x="796925" y="2065338"/>
          <p14:tracePt t="25767" x="796925" y="2057400"/>
          <p14:tracePt t="25769" x="788988" y="2057400"/>
          <p14:tracePt t="25794" x="781050" y="2049463"/>
          <p14:tracePt t="25802" x="773113" y="2049463"/>
          <p14:tracePt t="25806" x="773113" y="2041525"/>
          <p14:tracePt t="25808" x="765175" y="2041525"/>
          <p14:tracePt t="25818" x="765175" y="2033588"/>
          <p14:tracePt t="25820" x="757238" y="2033588"/>
          <p14:tracePt t="25839" x="749300" y="2033588"/>
          <p14:tracePt t="25858" x="741363" y="2033588"/>
          <p14:tracePt t="25869" x="733425" y="2033588"/>
          <p14:tracePt t="25872" x="733425" y="2025650"/>
          <p14:tracePt t="25874" x="725488" y="2025650"/>
          <p14:tracePt t="25882" x="717550" y="2025650"/>
          <p14:tracePt t="25886" x="709613" y="2025650"/>
          <p14:tracePt t="25896" x="701675" y="2025650"/>
          <p14:tracePt t="25900" x="693738" y="2025650"/>
          <p14:tracePt t="25908" x="685800" y="2025650"/>
          <p14:tracePt t="25916" x="677863" y="2025650"/>
          <p14:tracePt t="25919" x="677863" y="2017713"/>
          <p14:tracePt t="25922" x="669925" y="2017713"/>
          <p14:tracePt t="25929" x="661988" y="2017713"/>
          <p14:tracePt t="25935" x="654050" y="2017713"/>
          <p14:tracePt t="25942" x="646113" y="2017713"/>
          <p14:tracePt t="25963" x="638175" y="2017713"/>
          <p14:tracePt t="25966" x="630238" y="2025650"/>
          <p14:tracePt t="25976" x="622300" y="2025650"/>
          <p14:tracePt t="25986" x="614363" y="2025650"/>
          <p14:tracePt t="25988" x="614363" y="2033588"/>
          <p14:tracePt t="25998" x="606425" y="2033588"/>
          <p14:tracePt t="26015" x="606425" y="2041525"/>
          <p14:tracePt t="26031" x="598488" y="2041525"/>
          <p14:tracePt t="26083" x="598488" y="2049463"/>
          <p14:tracePt t="26096" x="598488" y="2057400"/>
          <p14:tracePt t="26102" x="590550" y="2057400"/>
          <p14:tracePt t="26110" x="590550" y="2065338"/>
          <p14:tracePt t="26125" x="590550" y="2073275"/>
          <p14:tracePt t="26142" x="590550" y="2081213"/>
          <p14:tracePt t="26146" x="582613" y="2081213"/>
          <p14:tracePt t="26152" x="582613" y="2089150"/>
          <p14:tracePt t="26161" x="582613" y="2097088"/>
          <p14:tracePt t="26168" x="582613" y="2105025"/>
          <p14:tracePt t="26179" x="582613" y="2112963"/>
          <p14:tracePt t="26184" x="590550" y="2112963"/>
          <p14:tracePt t="26186" x="590550" y="2120900"/>
          <p14:tracePt t="26197" x="590550" y="2128838"/>
          <p14:tracePt t="26204" x="590550" y="2136775"/>
          <p14:tracePt t="26211" x="590550" y="2144713"/>
          <p14:tracePt t="26216" x="590550" y="2152650"/>
          <p14:tracePt t="26222" x="598488" y="2160588"/>
          <p14:tracePt t="26229" x="598488" y="2168525"/>
          <p14:tracePt t="26235" x="598488" y="2176463"/>
          <p14:tracePt t="26240" x="606425" y="2176463"/>
          <p14:tracePt t="26242" x="606425" y="2184400"/>
          <p14:tracePt t="26248" x="606425" y="2192338"/>
          <p14:tracePt t="26254" x="606425" y="2200275"/>
          <p14:tracePt t="26256" x="614363" y="2200275"/>
          <p14:tracePt t="26260" x="614363" y="2208213"/>
          <p14:tracePt t="26264" x="614363" y="2216150"/>
          <p14:tracePt t="26268" x="622300" y="2216150"/>
          <p14:tracePt t="26270" x="622300" y="2224088"/>
          <p14:tracePt t="26276" x="622300" y="2233613"/>
          <p14:tracePt t="26281" x="630238" y="2233613"/>
          <p14:tracePt t="26284" x="630238" y="2241550"/>
          <p14:tracePt t="26288" x="630238" y="2249488"/>
          <p14:tracePt t="26292" x="638175" y="2249488"/>
          <p14:tracePt t="26296" x="638175" y="2257425"/>
          <p14:tracePt t="26302" x="638175" y="2265363"/>
          <p14:tracePt t="26304" x="646113" y="2265363"/>
          <p14:tracePt t="26313" x="646113" y="2273300"/>
          <p14:tracePt t="26320" x="654050" y="2273300"/>
          <p14:tracePt t="26322" x="654050" y="2281238"/>
          <p14:tracePt t="26332" x="654050" y="2289175"/>
          <p14:tracePt t="26334" x="661988" y="2289175"/>
          <p14:tracePt t="26342" x="661988" y="2297113"/>
          <p14:tracePt t="26348" x="661988" y="2305050"/>
          <p14:tracePt t="26350" x="669925" y="2305050"/>
          <p14:tracePt t="26356" x="669925" y="2312988"/>
          <p14:tracePt t="26364" x="669925" y="2320925"/>
          <p14:tracePt t="26368" x="677863" y="2320925"/>
          <p14:tracePt t="26376" x="677863" y="2328863"/>
          <p14:tracePt t="26386" x="677863" y="2336800"/>
          <p14:tracePt t="26392" x="685800" y="2336800"/>
          <p14:tracePt t="26398" x="685800" y="2344738"/>
          <p14:tracePt t="26414" x="685800" y="2352675"/>
          <p14:tracePt t="26420" x="693738" y="2352675"/>
          <p14:tracePt t="26431" x="693738" y="2360613"/>
          <p14:tracePt t="26439" x="701675" y="2360613"/>
          <p14:tracePt t="26447" x="701675" y="2368550"/>
          <p14:tracePt t="26450" x="709613" y="2368550"/>
          <p14:tracePt t="26460" x="709613" y="2376488"/>
          <p14:tracePt t="26462" x="717550" y="2376488"/>
          <p14:tracePt t="26470" x="725488" y="2376488"/>
          <p14:tracePt t="26472" x="725488" y="2384425"/>
          <p14:tracePt t="26482" x="733425" y="2384425"/>
          <p14:tracePt t="26486" x="733425" y="2392363"/>
          <p14:tracePt t="26492" x="741363" y="2392363"/>
          <p14:tracePt t="26498" x="741363" y="2400300"/>
          <p14:tracePt t="26503" x="749300" y="2400300"/>
          <p14:tracePt t="26514" x="757238" y="2400300"/>
          <p14:tracePt t="26522" x="757238" y="2408238"/>
          <p14:tracePt t="26524" x="765175" y="2408238"/>
          <p14:tracePt t="26532" x="773113" y="2408238"/>
          <p14:tracePt t="26538" x="781050" y="2408238"/>
          <p14:tracePt t="26546" x="788988" y="2408238"/>
          <p14:tracePt t="26551" x="796925" y="2408238"/>
          <p14:tracePt t="26556" x="804863" y="2408238"/>
          <p14:tracePt t="26563" x="812800" y="2408238"/>
          <p14:tracePt t="26566" x="812800" y="2416175"/>
          <p14:tracePt t="26570" x="820738" y="2416175"/>
          <p14:tracePt t="26577" x="828675" y="2416175"/>
          <p14:tracePt t="26582" x="836613" y="2416175"/>
          <p14:tracePt t="26588" x="844550" y="2416175"/>
          <p14:tracePt t="26597" x="852488" y="2416175"/>
          <p14:tracePt t="26598" x="860425" y="2416175"/>
          <p14:tracePt t="26604" x="868363" y="2416175"/>
          <p14:tracePt t="26612" x="877888" y="2416175"/>
          <p14:tracePt t="26615" x="885825" y="2416175"/>
          <p14:tracePt t="26620" x="893763" y="2416175"/>
          <p14:tracePt t="26630" x="901700" y="2416175"/>
          <p14:tracePt t="26634" x="909638" y="2416175"/>
          <p14:tracePt t="26642" x="917575" y="2416175"/>
          <p14:tracePt t="26650" x="925513" y="2416175"/>
          <p14:tracePt t="26656" x="933450" y="2416175"/>
          <p14:tracePt t="26663" x="941388" y="2416175"/>
          <p14:tracePt t="26670" x="949325" y="2416175"/>
          <p14:tracePt t="26679" x="957263" y="2416175"/>
          <p14:tracePt t="26690" x="965200" y="2416175"/>
          <p14:tracePt t="26696" x="965200" y="2408238"/>
          <p14:tracePt t="26702" x="973138" y="2408238"/>
          <p14:tracePt t="26714" x="981075" y="2408238"/>
          <p14:tracePt t="26720" x="981075" y="2400300"/>
          <p14:tracePt t="26724" x="989013" y="2400300"/>
          <p14:tracePt t="26732" x="996950" y="2400300"/>
          <p14:tracePt t="26734" x="996950" y="2392363"/>
          <p14:tracePt t="26738" x="1004888" y="2392363"/>
          <p14:tracePt t="26747" x="1012825" y="2392363"/>
          <p14:tracePt t="26750" x="1012825" y="2384425"/>
          <p14:tracePt t="26752" x="1020763" y="2384425"/>
          <p14:tracePt t="26758" x="1028700" y="2384425"/>
          <p14:tracePt t="26764" x="1036638" y="2376488"/>
          <p14:tracePt t="26770" x="1044575" y="2376488"/>
          <p14:tracePt t="26779" x="1052513" y="2368550"/>
          <p14:tracePt t="26787" x="1060450" y="2368550"/>
          <p14:tracePt t="26790" x="1060450" y="2360613"/>
          <p14:tracePt t="26796" x="1068388" y="2360613"/>
          <p14:tracePt t="26800" x="1068388" y="2352675"/>
          <p14:tracePt t="26802" x="1076325" y="2352675"/>
          <p14:tracePt t="26808" x="1076325" y="2344738"/>
          <p14:tracePt t="26811" x="1084263" y="2344738"/>
          <p14:tracePt t="26816" x="1084263" y="2336800"/>
          <p14:tracePt t="26818" x="1092200" y="2336800"/>
          <p14:tracePt t="26824" x="1092200" y="2328863"/>
          <p14:tracePt t="26826" x="1100138" y="2328863"/>
          <p14:tracePt t="26830" x="1100138" y="2320925"/>
          <p14:tracePt t="26834" x="1108075" y="2312988"/>
          <p14:tracePt t="26840" x="1108075" y="2305050"/>
          <p14:tracePt t="26848" x="1116013" y="2305050"/>
          <p14:tracePt t="26849" x="1116013" y="2297113"/>
          <p14:tracePt t="26854" x="1116013" y="2289175"/>
          <p14:tracePt t="26863" x="1116013" y="2281238"/>
          <p14:tracePt t="26865" x="1123950" y="2281238"/>
          <p14:tracePt t="26870" x="1123950" y="2273300"/>
          <p14:tracePt t="26880" x="1123950" y="2265363"/>
          <p14:tracePt t="26884" x="1123950" y="2257425"/>
          <p14:tracePt t="26892" x="1123950" y="2249488"/>
          <p14:tracePt t="26900" x="1123950" y="2241550"/>
          <p14:tracePt t="26918" x="1123950" y="2233613"/>
          <p14:tracePt t="26975" x="1116013" y="2233613"/>
          <p14:tracePt t="26979" x="1116013" y="2224088"/>
          <p14:tracePt t="26987" x="1116013" y="2216150"/>
          <p14:tracePt t="26990" x="1108075" y="2216150"/>
          <p14:tracePt t="26992" x="1108075" y="2208213"/>
          <p14:tracePt t="26997" x="1108075" y="2200275"/>
          <p14:tracePt t="26998" x="1100138" y="2200275"/>
          <p14:tracePt t="27002" x="1100138" y="2192338"/>
          <p14:tracePt t="27005" x="1092200" y="2184400"/>
          <p14:tracePt t="27008" x="1092200" y="2176463"/>
          <p14:tracePt t="27011" x="1084263" y="2176463"/>
          <p14:tracePt t="27013" x="1084263" y="2168525"/>
          <p14:tracePt t="27016" x="1076325" y="2160588"/>
          <p14:tracePt t="27020" x="1076325" y="2152650"/>
          <p14:tracePt t="27022" x="1068388" y="2152650"/>
          <p14:tracePt t="27024" x="1068388" y="2144713"/>
          <p14:tracePt t="27029" x="1060450" y="2136775"/>
          <p14:tracePt t="27032" x="1060450" y="2128838"/>
          <p14:tracePt t="27034" x="1052513" y="2128838"/>
          <p14:tracePt t="27036" x="1052513" y="2120900"/>
          <p14:tracePt t="27040" x="1044575" y="2112963"/>
          <p14:tracePt t="27046" x="1036638" y="2105025"/>
          <p14:tracePt t="27050" x="1036638" y="2097088"/>
          <p14:tracePt t="27052" x="1028700" y="2097088"/>
          <p14:tracePt t="27054" x="1028700" y="2089150"/>
          <p14:tracePt t="27058" x="1028700" y="2081213"/>
          <p14:tracePt t="27060" x="1020763" y="2081213"/>
          <p14:tracePt t="27067" x="1020763" y="2073275"/>
          <p14:tracePt t="27068" x="1012825" y="2065338"/>
          <p14:tracePt t="27074" x="1012825" y="2057400"/>
          <p14:tracePt t="27079" x="1004888" y="2057400"/>
          <p14:tracePt t="27082" x="1004888" y="2049463"/>
          <p14:tracePt t="27088" x="1004888" y="2041525"/>
          <p14:tracePt t="27090" x="996950" y="2041525"/>
          <p14:tracePt t="27098" x="996950" y="2033588"/>
          <p14:tracePt t="27114" x="989013" y="2033588"/>
          <p14:tracePt t="27233" x="989013" y="2025650"/>
          <p14:tracePt t="27238" x="996950" y="2025650"/>
          <p14:tracePt t="27245" x="989013" y="2025650"/>
          <p14:tracePt t="27250" x="981075" y="2017713"/>
          <p14:tracePt t="27254" x="973138" y="2017713"/>
          <p14:tracePt t="27258" x="965200" y="2017713"/>
          <p14:tracePt t="27263" x="957263" y="2009775"/>
          <p14:tracePt t="27266" x="949325" y="2009775"/>
          <p14:tracePt t="27274" x="941388" y="2009775"/>
          <p14:tracePt t="27287" x="933450" y="2009775"/>
          <p14:tracePt t="27296" x="933450" y="2001838"/>
          <p14:tracePt t="27306" x="925513" y="2001838"/>
          <p14:tracePt t="27314" x="917575" y="2001838"/>
          <p14:tracePt t="27324" x="909638" y="2001838"/>
          <p14:tracePt t="27335" x="901700" y="2001838"/>
          <p14:tracePt t="27347" x="893763" y="2001838"/>
          <p14:tracePt t="27361" x="885825" y="2001838"/>
          <p14:tracePt t="27370" x="877888" y="2001838"/>
          <p14:tracePt t="27380" x="868363" y="2001838"/>
          <p14:tracePt t="27386" x="860425" y="2001838"/>
          <p14:tracePt t="27392" x="860425" y="1993900"/>
          <p14:tracePt t="27396" x="852488" y="1993900"/>
          <p14:tracePt t="27402" x="844550" y="1993900"/>
          <p14:tracePt t="27408" x="836613" y="1993900"/>
          <p14:tracePt t="27414" x="828675" y="1993900"/>
          <p14:tracePt t="27421" x="820738" y="1993900"/>
          <p14:tracePt t="27424" x="812800" y="1993900"/>
          <p14:tracePt t="27430" x="804863" y="1993900"/>
          <p14:tracePt t="27436" x="796925" y="1993900"/>
          <p14:tracePt t="27442" x="788988" y="1993900"/>
          <p14:tracePt t="27452" x="781050" y="1993900"/>
          <p14:tracePt t="27470" x="773113" y="1993900"/>
          <p14:tracePt t="27476" x="773113" y="2001838"/>
          <p14:tracePt t="27485" x="765175" y="2001838"/>
          <p14:tracePt t="27496" x="757238" y="2001838"/>
          <p14:tracePt t="27500" x="749300" y="2001838"/>
          <p14:tracePt t="27508" x="741363" y="2001838"/>
          <p14:tracePt t="27518" x="733425" y="2001838"/>
          <p14:tracePt t="27637" x="725488" y="2001838"/>
          <p14:tracePt t="27648" x="717550" y="2001838"/>
          <p14:tracePt t="27656" x="709613" y="2001838"/>
          <p14:tracePt t="27664" x="701675" y="2001838"/>
          <p14:tracePt t="27676" x="693738" y="2001838"/>
          <p14:tracePt t="28460" x="701675" y="2001838"/>
          <p14:tracePt t="28463" x="701675" y="2009775"/>
          <p14:tracePt t="28484" x="709613" y="2009775"/>
          <p14:tracePt t="28495" x="717550" y="2009775"/>
          <p14:tracePt t="28504" x="725488" y="2009775"/>
          <p14:tracePt t="28518" x="733425" y="2009775"/>
          <p14:tracePt t="28526" x="741363" y="2009775"/>
          <p14:tracePt t="28534" x="749300" y="2009775"/>
          <p14:tracePt t="28542" x="757238" y="2009775"/>
          <p14:tracePt t="28548" x="765175" y="2009775"/>
          <p14:tracePt t="28557" x="773113" y="2009775"/>
          <p14:tracePt t="28574" x="781050" y="2009775"/>
          <p14:tracePt t="28592" x="788988" y="2009775"/>
          <p14:tracePt t="28598" x="796925" y="2009775"/>
          <p14:tracePt t="28602" x="804863" y="2009775"/>
          <p14:tracePt t="28606" x="812800" y="2009775"/>
          <p14:tracePt t="28608" x="820738" y="2009775"/>
          <p14:tracePt t="28614" x="828675" y="2009775"/>
          <p14:tracePt t="28616" x="836613" y="2009775"/>
          <p14:tracePt t="28620" x="844550" y="2017713"/>
          <p14:tracePt t="28624" x="852488" y="2017713"/>
          <p14:tracePt t="28630" x="860425" y="2017713"/>
          <p14:tracePt t="28634" x="868363" y="2017713"/>
          <p14:tracePt t="28638" x="877888" y="2017713"/>
          <p14:tracePt t="28642" x="885825" y="2017713"/>
          <p14:tracePt t="28647" x="893763" y="2017713"/>
          <p14:tracePt t="28654" x="901700" y="2017713"/>
          <p14:tracePt t="28660" x="909638" y="2017713"/>
          <p14:tracePt t="28670" x="917575" y="2017713"/>
          <p14:tracePt t="28681" x="925513" y="2017713"/>
          <p14:tracePt t="28688" x="933450" y="2017713"/>
          <p14:tracePt t="28692" x="941388" y="2017713"/>
          <p14:tracePt t="28697" x="949325" y="2017713"/>
          <p14:tracePt t="28700" x="957263" y="2017713"/>
          <p14:tracePt t="28702" x="965200" y="2017713"/>
          <p14:tracePt t="28706" x="973138" y="2017713"/>
          <p14:tracePt t="28708" x="981075" y="2017713"/>
          <p14:tracePt t="28713" x="989013" y="2017713"/>
          <p14:tracePt t="28714" x="996950" y="2017713"/>
          <p14:tracePt t="28716" x="1004888" y="2017713"/>
          <p14:tracePt t="28718" x="1012825" y="2017713"/>
          <p14:tracePt t="28720" x="1020763" y="2017713"/>
          <p14:tracePt t="28722" x="1028700" y="2017713"/>
          <p14:tracePt t="28724" x="1036638" y="2017713"/>
          <p14:tracePt t="28729" x="1052513" y="2025650"/>
          <p14:tracePt t="28732" x="1060450" y="2025650"/>
          <p14:tracePt t="28734" x="1068388" y="2025650"/>
          <p14:tracePt t="28737" x="1076325" y="2025650"/>
          <p14:tracePt t="28738" x="1084263" y="2025650"/>
          <p14:tracePt t="28740" x="1092200" y="2025650"/>
          <p14:tracePt t="28747" x="1108075" y="2033588"/>
          <p14:tracePt t="28748" x="1116013" y="2033588"/>
          <p14:tracePt t="28752" x="1123950" y="2033588"/>
          <p14:tracePt t="28754" x="1131888" y="2033588"/>
          <p14:tracePt t="28758" x="1139825" y="2033588"/>
          <p14:tracePt t="28763" x="1147763" y="2033588"/>
          <p14:tracePt t="28765" x="1147763" y="2041525"/>
          <p14:tracePt t="28768" x="1155700" y="2041525"/>
          <p14:tracePt t="28770" x="1163638" y="2041525"/>
          <p14:tracePt t="28776" x="1171575" y="2041525"/>
          <p14:tracePt t="28782" x="1179513" y="2041525"/>
          <p14:tracePt t="28786" x="1179513" y="2049463"/>
          <p14:tracePt t="28788" x="1187450" y="2049463"/>
          <p14:tracePt t="28797" x="1195388" y="2049463"/>
          <p14:tracePt t="28828" x="1195388" y="2041525"/>
          <p14:tracePt t="28862" x="1187450" y="2041525"/>
          <p14:tracePt t="28910" x="1179513" y="2041525"/>
          <p14:tracePt t="28954" x="1171575" y="2041525"/>
          <p14:tracePt t="28969" x="1163638" y="2041525"/>
          <p14:tracePt t="28979" x="1155700" y="2041525"/>
          <p14:tracePt t="28981" x="1155700" y="2033588"/>
          <p14:tracePt t="28986" x="1147763" y="2033588"/>
          <p14:tracePt t="28996" x="1139825" y="2033588"/>
          <p14:tracePt t="29109" x="1131888" y="2033588"/>
          <p14:tracePt t="29126" x="1131888" y="2041525"/>
          <p14:tracePt t="29138" x="1123950" y="2049463"/>
          <p14:tracePt t="29148" x="1123950" y="2057400"/>
          <p14:tracePt t="29158" x="1123950" y="2065338"/>
          <p14:tracePt t="29169" x="1123950" y="2073275"/>
          <p14:tracePt t="29172" x="1116013" y="2073275"/>
          <p14:tracePt t="29179" x="1116013" y="2081213"/>
          <p14:tracePt t="29186" x="1116013" y="2089150"/>
          <p14:tracePt t="29192" x="1116013" y="2097088"/>
          <p14:tracePt t="29200" x="1116013" y="2105025"/>
          <p14:tracePt t="29208" x="1116013" y="2112963"/>
          <p14:tracePt t="29216" x="1116013" y="2120900"/>
          <p14:tracePt t="29226" x="1116013" y="2128838"/>
          <p14:tracePt t="29229" x="1108075" y="2128838"/>
          <p14:tracePt t="29234" x="1108075" y="2136775"/>
          <p14:tracePt t="29246" x="1108075" y="2144713"/>
          <p14:tracePt t="29254" x="1108075" y="2152650"/>
          <p14:tracePt t="29263" x="1100138" y="2152650"/>
          <p14:tracePt t="29265" x="1100138" y="2160588"/>
          <p14:tracePt t="29274" x="1100138" y="2168525"/>
          <p14:tracePt t="29288" x="1092200" y="2176463"/>
          <p14:tracePt t="29312" x="1092200" y="2184400"/>
          <p14:tracePt t="29345" x="1092200" y="2192338"/>
          <p14:tracePt t="29354" x="1084263" y="2192338"/>
          <p14:tracePt t="29357" x="1084263" y="2200275"/>
          <p14:tracePt t="29366" x="1084263" y="2208213"/>
          <p14:tracePt t="29374" x="1084263" y="2216150"/>
          <p14:tracePt t="29382" x="1084263" y="2224088"/>
          <p14:tracePt t="29388" x="1084263" y="2233613"/>
          <p14:tracePt t="29396" x="1084263" y="2241550"/>
          <p14:tracePt t="29408" x="1084263" y="2249488"/>
          <p14:tracePt t="29426" x="1084263" y="2257425"/>
          <p14:tracePt t="29438" x="1084263" y="2265363"/>
          <p14:tracePt t="29450" x="1084263" y="2273300"/>
          <p14:tracePt t="29459" x="1084263" y="2281238"/>
          <p14:tracePt t="29470" x="1084263" y="2289175"/>
          <p14:tracePt t="29476" x="1084263" y="2297113"/>
          <p14:tracePt t="29495" x="1084263" y="2305050"/>
          <p14:tracePt t="29526" x="1084263" y="2312988"/>
          <p14:tracePt t="29552" x="1084263" y="2320925"/>
          <p14:tracePt t="29571" x="1084263" y="2328863"/>
          <p14:tracePt t="29596" x="1084263" y="2336800"/>
          <p14:tracePt t="29624" x="1084263" y="2344738"/>
          <p14:tracePt t="29634" x="1084263" y="2352675"/>
          <p14:tracePt t="29638" x="1092200" y="2352675"/>
          <p14:tracePt t="29642" x="1092200" y="2360613"/>
          <p14:tracePt t="29656" x="1092200" y="2368550"/>
          <p14:tracePt t="29793" x="1100138" y="2368550"/>
          <p14:tracePt t="29812" x="1108075" y="2368550"/>
          <p14:tracePt t="29818" x="1116013" y="2368550"/>
          <p14:tracePt t="29822" x="1123950" y="2368550"/>
          <p14:tracePt t="29824" x="1131888" y="2368550"/>
          <p14:tracePt t="29829" x="1139825" y="2368550"/>
          <p14:tracePt t="29832" x="1147763" y="2368550"/>
          <p14:tracePt t="29834" x="1155700" y="2368550"/>
          <p14:tracePt t="29836" x="1163638" y="2368550"/>
          <p14:tracePt t="29840" x="1171575" y="2368550"/>
          <p14:tracePt t="29846" x="1179513" y="2368550"/>
          <p14:tracePt t="29849" x="1187450" y="2368550"/>
          <p14:tracePt t="29850" x="1195388" y="2376488"/>
          <p14:tracePt t="29854" x="1203325" y="2376488"/>
          <p14:tracePt t="29858" x="1211263" y="2376488"/>
          <p14:tracePt t="29860" x="1220788" y="2376488"/>
          <p14:tracePt t="29863" x="1228725" y="2376488"/>
          <p14:tracePt t="29865" x="1236663" y="2376488"/>
          <p14:tracePt t="29868" x="1252538" y="2376488"/>
          <p14:tracePt t="29872" x="1260475" y="2376488"/>
          <p14:tracePt t="29874" x="1268413" y="2376488"/>
          <p14:tracePt t="29877" x="1276350" y="2384425"/>
          <p14:tracePt t="29879" x="1284288" y="2384425"/>
          <p14:tracePt t="29882" x="1292225" y="2384425"/>
          <p14:tracePt t="29884" x="1300163" y="2384425"/>
          <p14:tracePt t="29886" x="1308100" y="2384425"/>
          <p14:tracePt t="29888" x="1316038" y="2392363"/>
          <p14:tracePt t="29890" x="1323975" y="2392363"/>
          <p14:tracePt t="29897" x="1339850" y="2392363"/>
          <p14:tracePt t="29899" x="1347788" y="2392363"/>
          <p14:tracePt t="29900" x="1355725" y="2400300"/>
          <p14:tracePt t="29902" x="1363663" y="2400300"/>
          <p14:tracePt t="29904" x="1371600" y="2400300"/>
          <p14:tracePt t="29908" x="1387475" y="2400300"/>
          <p14:tracePt t="29913" x="1395413" y="2400300"/>
          <p14:tracePt t="29915" x="1403350" y="2400300"/>
          <p14:tracePt t="29916" x="1411288" y="2408238"/>
          <p14:tracePt t="29918" x="1419225" y="2408238"/>
          <p14:tracePt t="29922" x="1427163" y="2408238"/>
          <p14:tracePt t="29924" x="1435100" y="2408238"/>
          <p14:tracePt t="29930" x="1443038" y="2408238"/>
          <p14:tracePt t="29932" x="1458913" y="2416175"/>
          <p14:tracePt t="29936" x="1466850" y="2416175"/>
          <p14:tracePt t="29939" x="1474788" y="2416175"/>
          <p14:tracePt t="29940" x="1482725" y="2416175"/>
          <p14:tracePt t="29947" x="1498600" y="2416175"/>
          <p14:tracePt t="29949" x="1506538" y="2424113"/>
          <p14:tracePt t="29950" x="1514475" y="2424113"/>
          <p14:tracePt t="29965" x="1554163" y="2432050"/>
          <p14:tracePt t="29967" x="1562100" y="2432050"/>
          <p14:tracePt t="29971" x="1579563" y="2432050"/>
          <p14:tracePt t="29974" x="1587500" y="2432050"/>
          <p14:tracePt t="29976" x="1595438" y="2432050"/>
          <p14:tracePt t="29980" x="1603375" y="2432050"/>
          <p14:tracePt t="29984" x="1611313" y="2432050"/>
          <p14:tracePt t="29988" x="1619250" y="2432050"/>
          <p14:tracePt t="29992" x="1627188" y="2432050"/>
          <p14:tracePt t="29997" x="1635125" y="2432050"/>
          <p14:tracePt t="30003" x="1643063" y="2432050"/>
          <p14:tracePt t="30008" x="1643063" y="2424113"/>
          <p14:tracePt t="30010" x="1651000" y="2424113"/>
          <p14:tracePt t="30018" x="1658938" y="2424113"/>
          <p14:tracePt t="30024" x="1666875" y="2424113"/>
          <p14:tracePt t="30030" x="1674813" y="2424113"/>
          <p14:tracePt t="30036" x="1682750" y="2424113"/>
          <p14:tracePt t="30042" x="1690688" y="2424113"/>
          <p14:tracePt t="30047" x="1698625" y="2424113"/>
          <p14:tracePt t="30052" x="1706563" y="2424113"/>
          <p14:tracePt t="30054" x="1706563" y="2432050"/>
          <p14:tracePt t="30056" x="1714500" y="2432050"/>
          <p14:tracePt t="30063" x="1722438" y="2432050"/>
          <p14:tracePt t="30066" x="1730375" y="2432050"/>
          <p14:tracePt t="30068" x="1730375" y="2439988"/>
          <p14:tracePt t="30070" x="1738313" y="2439988"/>
          <p14:tracePt t="30074" x="1746250" y="2439988"/>
          <p14:tracePt t="30079" x="1754188" y="2439988"/>
          <p14:tracePt t="30083" x="1762125" y="2447925"/>
          <p14:tracePt t="30084" x="1770063" y="2447925"/>
          <p14:tracePt t="30088" x="1778000" y="2447925"/>
          <p14:tracePt t="30090" x="1785938" y="2447925"/>
          <p14:tracePt t="30092" x="1793875" y="2447925"/>
          <p14:tracePt t="30097" x="1801813" y="2455863"/>
          <p14:tracePt t="30099" x="1809750" y="2455863"/>
          <p14:tracePt t="30100" x="1817688" y="2455863"/>
          <p14:tracePt t="30102" x="1825625" y="2455863"/>
          <p14:tracePt t="30104" x="1833563" y="2455863"/>
          <p14:tracePt t="30108" x="1849438" y="2455863"/>
          <p14:tracePt t="30116" x="1865313" y="2455863"/>
          <p14:tracePt t="30118" x="1881188" y="2455863"/>
          <p14:tracePt t="30123" x="1889125" y="2455863"/>
          <p14:tracePt t="30129" x="1912938" y="2455863"/>
          <p14:tracePt t="30133" x="1922463" y="2455863"/>
          <p14:tracePt t="30134" x="1930400" y="2455863"/>
          <p14:tracePt t="30136" x="1938338" y="2455863"/>
          <p14:tracePt t="30138" x="1954213" y="2455863"/>
          <p14:tracePt t="30142" x="1970088" y="2455863"/>
          <p14:tracePt t="30147" x="1985963" y="2447925"/>
          <p14:tracePt t="30148" x="1993900" y="2455863"/>
          <p14:tracePt t="30150" x="2001838" y="2455863"/>
          <p14:tracePt t="30152" x="2009775" y="2455863"/>
          <p14:tracePt t="30154" x="2025650" y="2455863"/>
          <p14:tracePt t="30156" x="2033588" y="2455863"/>
          <p14:tracePt t="30159" x="2049463" y="2455863"/>
          <p14:tracePt t="30162" x="2065338" y="2455863"/>
          <p14:tracePt t="30165" x="2073275" y="2455863"/>
          <p14:tracePt t="30166" x="2081213" y="2455863"/>
          <p14:tracePt t="30168" x="2089150" y="2455863"/>
          <p14:tracePt t="30170" x="2097088" y="2455863"/>
          <p14:tracePt t="30172" x="2105025" y="2455863"/>
          <p14:tracePt t="30174" x="2112963" y="2455863"/>
          <p14:tracePt t="30176" x="2120900" y="2455863"/>
          <p14:tracePt t="30179" x="2128838" y="2455863"/>
          <p14:tracePt t="30182" x="2136775" y="2455863"/>
          <p14:tracePt t="30184" x="2144713" y="2455863"/>
          <p14:tracePt t="30188" x="2152650" y="2455863"/>
          <p14:tracePt t="30190" x="2160588" y="2455863"/>
          <p14:tracePt t="30192" x="2168525" y="2455863"/>
          <p14:tracePt t="30197" x="2176463" y="2455863"/>
          <p14:tracePt t="30198" x="2184400" y="2455863"/>
          <p14:tracePt t="30202" x="2192338" y="2455863"/>
          <p14:tracePt t="30206" x="2200275" y="2455863"/>
          <p14:tracePt t="30208" x="2208213" y="2463800"/>
          <p14:tracePt t="30212" x="2216150" y="2463800"/>
          <p14:tracePt t="30216" x="2224088" y="2463800"/>
          <p14:tracePt t="30218" x="2232025" y="2463800"/>
          <p14:tracePt t="30224" x="2239963" y="2463800"/>
          <p14:tracePt t="30229" x="2247900" y="2463800"/>
          <p14:tracePt t="30231" x="2255838" y="2463800"/>
          <p14:tracePt t="30234" x="2265363" y="2463800"/>
          <p14:tracePt t="30238" x="2273300" y="2463800"/>
          <p14:tracePt t="30242" x="2281238" y="2463800"/>
          <p14:tracePt t="30247" x="2289175" y="2463800"/>
          <p14:tracePt t="30250" x="2297113" y="2463800"/>
          <p14:tracePt t="30256" x="2305050" y="2463800"/>
          <p14:tracePt t="30263" x="2312988" y="2463800"/>
          <p14:tracePt t="30273" x="2320925" y="2455863"/>
          <p14:tracePt t="30288" x="2328863" y="2455863"/>
          <p14:tracePt t="30300" x="2336800" y="2455863"/>
          <p14:tracePt t="30306" x="2344738" y="2455863"/>
          <p14:tracePt t="30313" x="2352675" y="2447925"/>
          <p14:tracePt t="30318" x="2360613" y="2447925"/>
          <p14:tracePt t="30324" x="2368550" y="2447925"/>
          <p14:tracePt t="30332" x="2376488" y="2447925"/>
          <p14:tracePt t="30338" x="2384425" y="2447925"/>
          <p14:tracePt t="30342" x="2384425" y="2439988"/>
          <p14:tracePt t="30346" x="2392363" y="2439988"/>
          <p14:tracePt t="30350" x="2400300" y="2439988"/>
          <p14:tracePt t="30356" x="2408238" y="2439988"/>
          <p14:tracePt t="30358" x="2416175" y="2439988"/>
          <p14:tracePt t="30364" x="2424113" y="2432050"/>
          <p14:tracePt t="30368" x="2432050" y="2432050"/>
          <p14:tracePt t="30374" x="2439988" y="2432050"/>
          <p14:tracePt t="30381" x="2447925" y="2432050"/>
          <p14:tracePt t="30386" x="2447925" y="2424113"/>
          <p14:tracePt t="30388" x="2455863" y="2424113"/>
          <p14:tracePt t="30396" x="2463800" y="2424113"/>
          <p14:tracePt t="30399" x="2471738" y="2424113"/>
          <p14:tracePt t="30402" x="2479675" y="2424113"/>
          <p14:tracePt t="30406" x="2487613" y="2424113"/>
          <p14:tracePt t="30408" x="2495550" y="2416175"/>
          <p14:tracePt t="30412" x="2503488" y="2416175"/>
          <p14:tracePt t="30414" x="2511425" y="2416175"/>
          <p14:tracePt t="30416" x="2519363" y="2416175"/>
          <p14:tracePt t="30418" x="2527300" y="2416175"/>
          <p14:tracePt t="30420" x="2535238" y="2416175"/>
          <p14:tracePt t="30424" x="2543175" y="2416175"/>
          <p14:tracePt t="30426" x="2551113" y="2416175"/>
          <p14:tracePt t="30429" x="2559050" y="2416175"/>
          <p14:tracePt t="30431" x="2566988" y="2416175"/>
          <p14:tracePt t="30433" x="2574925" y="2416175"/>
          <p14:tracePt t="30434" x="2582863" y="2416175"/>
          <p14:tracePt t="30438" x="2590800" y="2416175"/>
          <p14:tracePt t="30440" x="2598738" y="2416175"/>
          <p14:tracePt t="30447" x="2616200" y="2416175"/>
          <p14:tracePt t="30448" x="2616200" y="2408238"/>
          <p14:tracePt t="30450" x="2624138" y="2408238"/>
          <p14:tracePt t="30454" x="2632075" y="2408238"/>
          <p14:tracePt t="30458" x="2640013" y="2408238"/>
          <p14:tracePt t="30464" x="2647950" y="2408238"/>
          <p14:tracePt t="30472" x="2647950" y="2400300"/>
          <p14:tracePt t="30476" x="2655888" y="2400300"/>
          <p14:tracePt t="30492" x="2663825" y="2400300"/>
          <p14:tracePt t="30505" x="2671763" y="2400300"/>
          <p14:tracePt t="30507" x="2671763" y="2392363"/>
          <p14:tracePt t="30522" x="2679700" y="2392363"/>
          <p14:tracePt t="30548" x="2687638" y="2384425"/>
          <p14:tracePt t="30562" x="2695575" y="2384425"/>
          <p14:tracePt t="30570" x="2703513" y="2384425"/>
          <p14:tracePt t="30580" x="2711450" y="2384425"/>
          <p14:tracePt t="30592" x="2719388" y="2384425"/>
          <p14:tracePt t="31503" x="2727325" y="2384425"/>
          <p14:tracePt t="31514" x="2735263" y="2376488"/>
          <p14:tracePt t="31519" x="2743200" y="2376488"/>
          <p14:tracePt t="31523" x="2751138" y="2376488"/>
          <p14:tracePt t="31524" x="2759075" y="2376488"/>
          <p14:tracePt t="31529" x="2767013" y="2376488"/>
          <p14:tracePt t="31531" x="2774950" y="2376488"/>
          <p14:tracePt t="31533" x="2782888" y="2376488"/>
          <p14:tracePt t="31534" x="2790825" y="2376488"/>
          <p14:tracePt t="31536" x="2798763" y="2376488"/>
          <p14:tracePt t="31538" x="2806700" y="2376488"/>
          <p14:tracePt t="31540" x="2822575" y="2376488"/>
          <p14:tracePt t="31542" x="2830513" y="2376488"/>
          <p14:tracePt t="31546" x="2846388" y="2376488"/>
          <p14:tracePt t="31549" x="2862263" y="2376488"/>
          <p14:tracePt t="31550" x="2870200" y="2376488"/>
          <p14:tracePt t="31552" x="2878138" y="2376488"/>
          <p14:tracePt t="31554" x="2886075" y="2376488"/>
          <p14:tracePt t="31556" x="2894013" y="2376488"/>
          <p14:tracePt t="31558" x="2909888" y="2376488"/>
          <p14:tracePt t="31562" x="2925763" y="2368550"/>
          <p14:tracePt t="31569" x="2949575" y="2368550"/>
          <p14:tracePt t="31572" x="2957513" y="2368550"/>
          <p14:tracePt t="31574" x="2967038" y="2368550"/>
          <p14:tracePt t="31576" x="2974975" y="2360613"/>
          <p14:tracePt t="31581" x="2982913" y="2360613"/>
          <p14:tracePt t="31584" x="2990850" y="2360613"/>
          <p14:tracePt t="31588" x="2998788" y="2360613"/>
          <p14:tracePt t="31590" x="2998788" y="2352675"/>
          <p14:tracePt t="31592" x="3006725" y="2352675"/>
          <p14:tracePt t="31598" x="3014663" y="2352675"/>
          <p14:tracePt t="31599" x="3014663" y="2344738"/>
          <p14:tracePt t="31602" x="3022600" y="2344738"/>
          <p14:tracePt t="31608" x="3030538" y="2344738"/>
          <p14:tracePt t="31613" x="3030538" y="2336800"/>
          <p14:tracePt t="31624" x="3030538" y="2328863"/>
          <p14:tracePt t="31636" x="3030538" y="2320925"/>
          <p14:tracePt t="31642" x="3022600" y="2320925"/>
          <p14:tracePt t="31666" x="3022600" y="2312988"/>
          <p14:tracePt t="31676" x="3014663" y="2312988"/>
          <p14:tracePt t="31680" x="3014663" y="2305050"/>
          <p14:tracePt t="31688" x="3014663" y="2297113"/>
          <p14:tracePt t="31690" x="3006725" y="2297113"/>
          <p14:tracePt t="31696" x="3006725" y="2289175"/>
          <p14:tracePt t="31700" x="2998788" y="2281238"/>
          <p14:tracePt t="31706" x="2998788" y="2273300"/>
          <p14:tracePt t="31715" x="2998788" y="2265363"/>
          <p14:tracePt t="31716" x="2990850" y="2265363"/>
          <p14:tracePt t="31720" x="2990850" y="2257425"/>
          <p14:tracePt t="31731" x="2990850" y="2249488"/>
          <p14:tracePt t="31746" x="2982913" y="2249488"/>
          <p14:tracePt t="31748" x="2982913" y="2241550"/>
          <p14:tracePt t="31758" x="2974975" y="2233613"/>
          <p14:tracePt t="31766" x="2974975" y="2224088"/>
          <p14:tracePt t="31769" x="2967038" y="2224088"/>
          <p14:tracePt t="31773" x="2967038" y="2216150"/>
          <p14:tracePt t="31779" x="2967038" y="2208213"/>
          <p14:tracePt t="31781" x="2957513" y="2208213"/>
          <p14:tracePt t="31783" x="2949575" y="2208213"/>
          <p14:tracePt t="31784" x="2949575" y="2200275"/>
          <p14:tracePt t="31786" x="2941638" y="2200275"/>
          <p14:tracePt t="31788" x="2941638" y="2192338"/>
          <p14:tracePt t="31790" x="2933700" y="2192338"/>
          <p14:tracePt t="31792" x="2925763" y="2192338"/>
          <p14:tracePt t="31797" x="2917825" y="2184400"/>
          <p14:tracePt t="31800" x="2909888" y="2184400"/>
          <p14:tracePt t="31802" x="2901950" y="2176463"/>
          <p14:tracePt t="31806" x="2894013" y="2176463"/>
          <p14:tracePt t="31808" x="2894013" y="2168525"/>
          <p14:tracePt t="31810" x="2886075" y="2168525"/>
          <p14:tracePt t="31813" x="2878138" y="2160588"/>
          <p14:tracePt t="31817" x="2870200" y="2160588"/>
          <p14:tracePt t="31820" x="2870200" y="2152650"/>
          <p14:tracePt t="31822" x="2862263" y="2152650"/>
          <p14:tracePt t="31826" x="2862263" y="2144713"/>
          <p14:tracePt t="31829" x="2854325" y="2144713"/>
          <p14:tracePt t="31834" x="2854325" y="2136775"/>
          <p14:tracePt t="31836" x="2846388" y="2136775"/>
          <p14:tracePt t="31880" x="2846388" y="2128838"/>
          <p14:tracePt t="31959" x="2846388" y="2120900"/>
          <p14:tracePt t="31972" x="2838450" y="2120900"/>
          <p14:tracePt t="32395" x="2838450" y="2128838"/>
          <p14:tracePt t="32404" x="2838450" y="2136775"/>
          <p14:tracePt t="32414" x="2838450" y="2144713"/>
          <p14:tracePt t="32422" x="2838450" y="2152650"/>
          <p14:tracePt t="32436" x="2838450" y="2160588"/>
          <p14:tracePt t="32455" x="2838450" y="2168525"/>
          <p14:tracePt t="32542" x="2838450" y="2176463"/>
          <p14:tracePt t="32550" x="2838450" y="2184400"/>
          <p14:tracePt t="32556" x="2838450" y="2192338"/>
          <p14:tracePt t="32565" x="2838450" y="2200275"/>
          <p14:tracePt t="32570" x="2838450" y="2208213"/>
          <p14:tracePt t="32576" x="2838450" y="2216150"/>
          <p14:tracePt t="32582" x="2838450" y="2224088"/>
          <p14:tracePt t="32597" x="2838450" y="2233613"/>
          <p14:tracePt t="32791" x="2838450" y="2241550"/>
          <p14:tracePt t="32800" x="2838450" y="2249488"/>
          <p14:tracePt t="32808" x="2838450" y="2257425"/>
          <p14:tracePt t="32821" x="2830513" y="2265363"/>
          <p14:tracePt t="33897" x="2838450" y="2265363"/>
          <p14:tracePt t="33965" x="2838450" y="2273300"/>
          <p14:tracePt t="33990" x="2838450" y="2281238"/>
          <p14:tracePt t="33993" x="2846388" y="2281238"/>
          <p14:tracePt t="34009" x="2854325" y="2281238"/>
          <p14:tracePt t="34054" x="2862263" y="2281238"/>
          <p14:tracePt t="34127" x="2870200" y="2281238"/>
          <p14:tracePt t="34136" x="2878138" y="2281238"/>
          <p14:tracePt t="34146" x="2886075" y="2281238"/>
          <p14:tracePt t="34149" x="2894013" y="2281238"/>
          <p14:tracePt t="34154" x="2901950" y="2281238"/>
          <p14:tracePt t="34156" x="2909888" y="2281238"/>
          <p14:tracePt t="34160" x="2917825" y="2281238"/>
          <p14:tracePt t="34164" x="2925763" y="2281238"/>
          <p14:tracePt t="34166" x="2933700" y="2281238"/>
          <p14:tracePt t="34170" x="2941638" y="2281238"/>
          <p14:tracePt t="34173" x="2949575" y="2289175"/>
          <p14:tracePt t="34176" x="2957513" y="2289175"/>
          <p14:tracePt t="34181" x="2967038" y="2289175"/>
          <p14:tracePt t="34182" x="2974975" y="2289175"/>
          <p14:tracePt t="34186" x="2982913" y="2289175"/>
          <p14:tracePt t="34188" x="2990850" y="2289175"/>
          <p14:tracePt t="34192" x="2998788" y="2289175"/>
          <p14:tracePt t="34197" x="3006725" y="2289175"/>
          <p14:tracePt t="34200" x="3014663" y="2289175"/>
          <p14:tracePt t="34206" x="3022600" y="2289175"/>
          <p14:tracePt t="34210" x="3030538" y="2289175"/>
          <p14:tracePt t="34213" x="3030538" y="2297113"/>
          <p14:tracePt t="34216" x="3038475" y="2297113"/>
          <p14:tracePt t="34220" x="3046413" y="2297113"/>
          <p14:tracePt t="34226" x="3054350" y="2297113"/>
          <p14:tracePt t="34234" x="3062288" y="2297113"/>
          <p14:tracePt t="34240" x="3070225" y="2297113"/>
          <p14:tracePt t="34257" x="3078163" y="2297113"/>
          <p14:tracePt t="34485" x="3078163" y="2305050"/>
          <p14:tracePt t="34496" x="3078163" y="2312988"/>
          <p14:tracePt t="34502" x="3086100" y="2312988"/>
          <p14:tracePt t="34508" x="3086100" y="2320925"/>
          <p14:tracePt t="34522" x="3086100" y="2328863"/>
          <p14:tracePt t="34530" x="3086100" y="2336800"/>
          <p14:tracePt t="34538" x="3094038" y="2336800"/>
          <p14:tracePt t="34542" x="3094038" y="2344738"/>
          <p14:tracePt t="34554" x="3094038" y="2352675"/>
          <p14:tracePt t="34663" x="3094038" y="2360613"/>
          <p14:tracePt t="34690" x="3094038" y="2368550"/>
          <p14:tracePt t="34704" x="3094038" y="2376488"/>
          <p14:tracePt t="34718" x="3094038" y="2384425"/>
          <p14:tracePt t="34727" x="3101975" y="2384425"/>
          <p14:tracePt t="34731" x="3101975" y="2392363"/>
          <p14:tracePt t="34741" x="3101975" y="2400300"/>
          <p14:tracePt t="34750" x="3101975" y="2408238"/>
          <p14:tracePt t="34760" x="3101975" y="2416175"/>
          <p14:tracePt t="34774" x="3101975" y="2424113"/>
          <p14:tracePt t="34961" x="3101975" y="2432050"/>
          <p14:tracePt t="34986" x="3101975" y="2439988"/>
          <p14:tracePt t="35006" x="3094038" y="2439988"/>
          <p14:tracePt t="35008" x="3094038" y="2447925"/>
          <p14:tracePt t="35040" x="3094038" y="2455863"/>
          <p14:tracePt t="35085" x="3094038" y="2463800"/>
          <p14:tracePt t="35135" x="3094038" y="2471738"/>
          <p14:tracePt t="35145" x="3094038" y="2479675"/>
          <p14:tracePt t="35152" x="3094038" y="2487613"/>
          <p14:tracePt t="35160" x="3094038" y="2495550"/>
          <p14:tracePt t="35163" x="3086100" y="2495550"/>
          <p14:tracePt t="35166" x="3086100" y="2503488"/>
          <p14:tracePt t="35174" x="3086100" y="2511425"/>
          <p14:tracePt t="35186" x="3086100" y="2519363"/>
          <p14:tracePt t="36886" x="3094038" y="2519363"/>
          <p14:tracePt t="36912" x="3086100" y="2519363"/>
          <p14:tracePt t="36915" x="3086100" y="2527300"/>
          <p14:tracePt t="36919" x="3070225" y="2527300"/>
          <p14:tracePt t="36923" x="3054350" y="2527300"/>
          <p14:tracePt t="36925" x="3046413" y="2527300"/>
          <p14:tracePt t="36927" x="3038475" y="2535238"/>
          <p14:tracePt t="36930" x="3022600" y="2535238"/>
          <p14:tracePt t="36931" x="3014663" y="2535238"/>
          <p14:tracePt t="36934" x="2998788" y="2535238"/>
          <p14:tracePt t="36936" x="2982913" y="2535238"/>
          <p14:tracePt t="36939" x="2967038" y="2535238"/>
          <p14:tracePt t="36940" x="2949575" y="2535238"/>
          <p14:tracePt t="36942" x="2941638" y="2535238"/>
          <p14:tracePt t="36947" x="2909888" y="2535238"/>
          <p14:tracePt t="36964" x="2790825" y="2543175"/>
          <p14:tracePt t="36965" x="2767013" y="2543175"/>
          <p14:tracePt t="36969" x="2735263" y="2543175"/>
          <p14:tracePt t="36971" x="2711450" y="2543175"/>
          <p14:tracePt t="36973" x="2695575" y="2543175"/>
          <p14:tracePt t="36974" x="2679700" y="2543175"/>
          <p14:tracePt t="36976" x="2655888" y="2543175"/>
          <p14:tracePt t="36980" x="2632075" y="2543175"/>
          <p14:tracePt t="36981" x="2616200" y="2543175"/>
          <p14:tracePt t="36983" x="2598738" y="2543175"/>
          <p14:tracePt t="36985" x="2574925" y="2543175"/>
          <p14:tracePt t="36987" x="2559050" y="2543175"/>
          <p14:tracePt t="36989" x="2543175" y="2543175"/>
          <p14:tracePt t="36991" x="2527300" y="2543175"/>
          <p14:tracePt t="36997" x="2495550" y="2543175"/>
          <p14:tracePt t="36998" x="2479675" y="2543175"/>
          <p14:tracePt t="37000" x="2471738" y="2543175"/>
          <p14:tracePt t="37003" x="2455863" y="2543175"/>
          <p14:tracePt t="37004" x="2439988" y="2543175"/>
          <p14:tracePt t="37006" x="2432050" y="2543175"/>
          <p14:tracePt t="37009" x="2408238" y="2543175"/>
          <p14:tracePt t="37014" x="2384425" y="2543175"/>
          <p14:tracePt t="37015" x="2376488" y="2543175"/>
          <p14:tracePt t="37017" x="2368550" y="2543175"/>
          <p14:tracePt t="37019" x="2352675" y="2543175"/>
          <p14:tracePt t="37021" x="2344738" y="2543175"/>
          <p14:tracePt t="37024" x="2328863" y="2543175"/>
          <p14:tracePt t="37026" x="2320925" y="2543175"/>
          <p14:tracePt t="37029" x="2312988" y="2543175"/>
          <p14:tracePt t="37030" x="2305050" y="2543175"/>
          <p14:tracePt t="37033" x="2297113" y="2543175"/>
          <p14:tracePt t="37034" x="2289175" y="2543175"/>
          <p14:tracePt t="37036" x="2281238" y="2543175"/>
          <p14:tracePt t="37039" x="2265363" y="2543175"/>
          <p14:tracePt t="37042" x="2255838" y="2543175"/>
          <p14:tracePt t="37043" x="2247900" y="2543175"/>
          <p14:tracePt t="37046" x="2239963" y="2543175"/>
          <p14:tracePt t="37049" x="2232025" y="2543175"/>
          <p14:tracePt t="37051" x="2224088" y="2543175"/>
          <p14:tracePt t="37054" x="2216150" y="2543175"/>
          <p14:tracePt t="37058" x="2208213" y="2543175"/>
          <p14:tracePt t="37065" x="2200275" y="2543175"/>
          <p14:tracePt t="37069" x="2192338" y="2543175"/>
          <p14:tracePt t="37088" x="2184400" y="2543175"/>
          <p14:tracePt t="37109" x="2176463" y="2543175"/>
          <p14:tracePt t="37118" x="2168525" y="2543175"/>
          <p14:tracePt t="37124" x="2160588" y="2543175"/>
          <p14:tracePt t="37127" x="2160588" y="2551113"/>
          <p14:tracePt t="37130" x="2152650" y="2551113"/>
          <p14:tracePt t="37133" x="2144713" y="2551113"/>
          <p14:tracePt t="37135" x="2136775" y="2551113"/>
          <p14:tracePt t="37139" x="2128838" y="2551113"/>
          <p14:tracePt t="37141" x="2120900" y="2551113"/>
          <p14:tracePt t="37147" x="2105025" y="2551113"/>
          <p14:tracePt t="37148" x="2097088" y="2551113"/>
          <p14:tracePt t="37150" x="2089150" y="2551113"/>
          <p14:tracePt t="37152" x="2081213" y="2559050"/>
          <p14:tracePt t="37154" x="2073275" y="2559050"/>
          <p14:tracePt t="37156" x="2065338" y="2559050"/>
          <p14:tracePt t="37159" x="2057400" y="2559050"/>
          <p14:tracePt t="37163" x="2041525" y="2559050"/>
          <p14:tracePt t="37165" x="2033588" y="2559050"/>
          <p14:tracePt t="37168" x="2025650" y="2559050"/>
          <p14:tracePt t="37169" x="2017713" y="2559050"/>
          <p14:tracePt t="37171" x="2009775" y="2559050"/>
          <p14:tracePt t="37174" x="1993900" y="2559050"/>
          <p14:tracePt t="37176" x="1985963" y="2559050"/>
          <p14:tracePt t="37179" x="1978025" y="2559050"/>
          <p14:tracePt t="37181" x="1970088" y="2566988"/>
          <p14:tracePt t="37182" x="1962150" y="2566988"/>
          <p14:tracePt t="37184" x="1954213" y="2566988"/>
          <p14:tracePt t="37186" x="1946275" y="2566988"/>
          <p14:tracePt t="37189" x="1930400" y="2566988"/>
          <p14:tracePt t="37191" x="1922463" y="2566988"/>
          <p14:tracePt t="37193" x="1905000" y="2566988"/>
          <p14:tracePt t="37196" x="1897063" y="2566988"/>
          <p14:tracePt t="37198" x="1889125" y="2566988"/>
          <p14:tracePt t="37199" x="1881188" y="2566988"/>
          <p14:tracePt t="37201" x="1873250" y="2566988"/>
          <p14:tracePt t="37204" x="1857375" y="2566988"/>
          <p14:tracePt t="37206" x="1849438" y="2576513"/>
          <p14:tracePt t="37208" x="1841500" y="2576513"/>
          <p14:tracePt t="37210" x="1833563" y="2576513"/>
          <p14:tracePt t="37213" x="1825625" y="2576513"/>
          <p14:tracePt t="37215" x="1817688" y="2576513"/>
          <p14:tracePt t="37216" x="1809750" y="2576513"/>
          <p14:tracePt t="37219" x="1793875" y="2576513"/>
          <p14:tracePt t="37221" x="1785938" y="2576513"/>
          <p14:tracePt t="37223" x="1778000" y="2576513"/>
          <p14:tracePt t="37225" x="1770063" y="2576513"/>
          <p14:tracePt t="37227" x="1762125" y="2576513"/>
          <p14:tracePt t="37230" x="1754188" y="2576513"/>
          <p14:tracePt t="37232" x="1746250" y="2576513"/>
          <p14:tracePt t="37233" x="1738313" y="2576513"/>
          <p14:tracePt t="37236" x="1730375" y="2576513"/>
          <p14:tracePt t="37237" x="1722438" y="2576513"/>
          <p14:tracePt t="37239" x="1714500" y="2584450"/>
          <p14:tracePt t="37241" x="1706563" y="2584450"/>
          <p14:tracePt t="37243" x="1698625" y="2584450"/>
          <p14:tracePt t="37246" x="1690688" y="2584450"/>
          <p14:tracePt t="37248" x="1682750" y="2584450"/>
          <p14:tracePt t="37249" x="1674813" y="2584450"/>
          <p14:tracePt t="37252" x="1666875" y="2584450"/>
          <p14:tracePt t="37255" x="1658938" y="2584450"/>
          <p14:tracePt t="37257" x="1651000" y="2584450"/>
          <p14:tracePt t="37259" x="1643063" y="2584450"/>
          <p14:tracePt t="37263" x="1635125" y="2584450"/>
          <p14:tracePt t="37264" x="1627188" y="2584450"/>
          <p14:tracePt t="37267" x="1619250" y="2592388"/>
          <p14:tracePt t="37269" x="1611313" y="2592388"/>
          <p14:tracePt t="37271" x="1603375" y="2592388"/>
          <p14:tracePt t="37275" x="1595438" y="2592388"/>
          <p14:tracePt t="37277" x="1587500" y="2592388"/>
          <p14:tracePt t="37280" x="1579563" y="2592388"/>
          <p14:tracePt t="37283" x="1571625" y="2592388"/>
          <p14:tracePt t="37285" x="1562100" y="2592388"/>
          <p14:tracePt t="37287" x="1562100" y="2600325"/>
          <p14:tracePt t="37289" x="1554163" y="2600325"/>
          <p14:tracePt t="37297" x="1538288" y="2600325"/>
          <p14:tracePt t="37300" x="1530350" y="2600325"/>
          <p14:tracePt t="37302" x="1522413" y="2600325"/>
          <p14:tracePt t="37306" x="1514475" y="2600325"/>
          <p14:tracePt t="37315" x="1506538" y="2600325"/>
          <p14:tracePt t="37321" x="1498600" y="2600325"/>
          <p14:tracePt t="37408" x="1490663" y="2600325"/>
          <p14:tracePt t="37850" x="1482725" y="2600325"/>
          <p14:tracePt t="37876" x="1474788" y="2600325"/>
          <p14:tracePt t="37881" x="1466850" y="2600325"/>
          <p14:tracePt t="37887" x="1458913" y="2600325"/>
          <p14:tracePt t="37891" x="1450975" y="2600325"/>
          <p14:tracePt t="37896" x="1443038" y="2600325"/>
          <p14:tracePt t="37898" x="1435100" y="2600325"/>
          <p14:tracePt t="37902" x="1427163" y="2600325"/>
          <p14:tracePt t="37904" x="1419225" y="2600325"/>
          <p14:tracePt t="37908" x="1411288" y="2600325"/>
          <p14:tracePt t="37913" x="1403350" y="2600325"/>
          <p14:tracePt t="37915" x="1395413" y="2600325"/>
          <p14:tracePt t="37918" x="1387475" y="2608263"/>
          <p14:tracePt t="37920" x="1379538" y="2608263"/>
          <p14:tracePt t="37924" x="1371600" y="2608263"/>
          <p14:tracePt t="37926" x="1363663" y="2608263"/>
          <p14:tracePt t="37931" x="1355725" y="2608263"/>
          <p14:tracePt t="37932" x="1347788" y="2608263"/>
          <p14:tracePt t="37936" x="1339850" y="2608263"/>
          <p14:tracePt t="37950" x="1308100" y="2608263"/>
          <p14:tracePt t="37951" x="1300163" y="2608263"/>
          <p14:tracePt t="37954" x="1292225" y="2616200"/>
          <p14:tracePt t="37956" x="1284288" y="2616200"/>
          <p14:tracePt t="37960" x="1276350" y="2616200"/>
          <p14:tracePt t="37963" x="1268413" y="2616200"/>
          <p14:tracePt t="37965" x="1260475" y="2616200"/>
          <p14:tracePt t="37966" x="1252538" y="2616200"/>
          <p14:tracePt t="37969" x="1244600" y="2616200"/>
          <p14:tracePt t="37972" x="1236663" y="2616200"/>
          <p14:tracePt t="37973" x="1228725" y="2616200"/>
          <p14:tracePt t="37975" x="1220788" y="2616200"/>
          <p14:tracePt t="37977" x="1211263" y="2616200"/>
          <p14:tracePt t="37979" x="1203325" y="2616200"/>
          <p14:tracePt t="37981" x="1195388" y="2616200"/>
          <p14:tracePt t="37984" x="1187450" y="2616200"/>
          <p14:tracePt t="37986" x="1179513" y="2608263"/>
          <p14:tracePt t="37988" x="1171575" y="2608263"/>
          <p14:tracePt t="37990" x="1163638" y="2608263"/>
          <p14:tracePt t="37992" x="1155700" y="2608263"/>
          <p14:tracePt t="37996" x="1147763" y="2608263"/>
          <p14:tracePt t="37999" x="1139825" y="2608263"/>
          <p14:tracePt t="38001" x="1131888" y="2608263"/>
          <p14:tracePt t="38003" x="1123950" y="2608263"/>
          <p14:tracePt t="38007" x="1116013" y="2608263"/>
          <p14:tracePt t="38009" x="1108075" y="2608263"/>
          <p14:tracePt t="38014" x="1100138" y="2608263"/>
          <p14:tracePt t="38016" x="1092200" y="2608263"/>
          <p14:tracePt t="38018" x="1084263" y="2608263"/>
          <p14:tracePt t="38020" x="1076325" y="2608263"/>
          <p14:tracePt t="38024" x="1068388" y="2608263"/>
          <p14:tracePt t="38026" x="1060450" y="2608263"/>
          <p14:tracePt t="38030" x="1052513" y="2608263"/>
          <p14:tracePt t="38032" x="1044575" y="2608263"/>
          <p14:tracePt t="38034" x="1036638" y="2608263"/>
          <p14:tracePt t="38037" x="1028700" y="2608263"/>
          <p14:tracePt t="38039" x="1020763" y="2608263"/>
          <p14:tracePt t="38041" x="1012825" y="2600325"/>
          <p14:tracePt t="38043" x="1004888" y="2600325"/>
          <p14:tracePt t="38048" x="996950" y="2600325"/>
          <p14:tracePt t="38051" x="989013" y="2600325"/>
          <p14:tracePt t="38055" x="981075" y="2600325"/>
          <p14:tracePt t="38059" x="973138" y="2600325"/>
          <p14:tracePt t="38065" x="965200" y="2600325"/>
          <p14:tracePt t="38067" x="957263" y="2600325"/>
          <p14:tracePt t="38076" x="949325" y="2600325"/>
          <p14:tracePt t="38082" x="949325" y="2592388"/>
          <p14:tracePt t="38106" x="941388" y="2592388"/>
          <p14:tracePt t="38125" x="933450" y="2592388"/>
          <p14:tracePt t="38134" x="925513" y="2592388"/>
          <p14:tracePt t="38138" x="917575" y="2592388"/>
          <p14:tracePt t="38142" x="909638" y="2592388"/>
          <p14:tracePt t="38146" x="901700" y="2592388"/>
          <p14:tracePt t="38151" x="893763" y="2592388"/>
          <p14:tracePt t="38155" x="885825" y="2592388"/>
          <p14:tracePt t="38159" x="877888" y="2592388"/>
          <p14:tracePt t="38164" x="868363" y="2592388"/>
          <p14:tracePt t="38166" x="860425" y="2592388"/>
          <p14:tracePt t="38170" x="852488" y="2592388"/>
          <p14:tracePt t="38174" x="844550" y="2592388"/>
          <p14:tracePt t="38180" x="836613" y="2592388"/>
          <p14:tracePt t="38183" x="828675" y="2592388"/>
          <p14:tracePt t="38187" x="820738" y="2592388"/>
          <p14:tracePt t="38191" x="812800" y="2592388"/>
          <p14:tracePt t="38196" x="804863" y="2592388"/>
          <p14:tracePt t="38198" x="796925" y="2592388"/>
          <p14:tracePt t="38202" x="788988" y="2592388"/>
          <p14:tracePt t="38209" x="781050" y="2592388"/>
          <p14:tracePt t="38215" x="773113" y="2592388"/>
          <p14:tracePt t="38223" x="765175" y="2592388"/>
          <p14:tracePt t="38233" x="765175" y="2600325"/>
          <p14:tracePt t="38258" x="757238" y="2600325"/>
          <p14:tracePt t="38291" x="749300" y="2600325"/>
          <p14:tracePt t="38301" x="741363" y="2600325"/>
          <p14:tracePt t="38309" x="733425" y="2600325"/>
          <p14:tracePt t="38314" x="725488" y="2600325"/>
          <p14:tracePt t="38321" x="717550" y="2600325"/>
          <p14:tracePt t="38325" x="709613" y="2608263"/>
          <p14:tracePt t="38333" x="701675" y="2608263"/>
          <p14:tracePt t="38341" x="693738" y="2608263"/>
          <p14:tracePt t="38601" x="701675" y="2608263"/>
          <p14:tracePt t="38613" x="709613" y="2608263"/>
          <p14:tracePt t="38618" x="717550" y="2608263"/>
          <p14:tracePt t="38624" x="725488" y="2608263"/>
          <p14:tracePt t="38630" x="733425" y="2600325"/>
          <p14:tracePt t="38634" x="741363" y="2600325"/>
          <p14:tracePt t="38637" x="749300" y="2600325"/>
          <p14:tracePt t="38641" x="757238" y="2600325"/>
          <p14:tracePt t="38646" x="765175" y="2600325"/>
          <p14:tracePt t="38649" x="773113" y="2600325"/>
          <p14:tracePt t="38653" x="781050" y="2600325"/>
          <p14:tracePt t="38657" x="788988" y="2600325"/>
          <p14:tracePt t="38660" x="796925" y="2600325"/>
          <p14:tracePt t="38664" x="804863" y="2592388"/>
          <p14:tracePt t="38665" x="812800" y="2592388"/>
          <p14:tracePt t="38669" x="820738" y="2592388"/>
          <p14:tracePt t="38671" x="828675" y="2592388"/>
          <p14:tracePt t="38674" x="836613" y="2592388"/>
          <p14:tracePt t="38675" x="844550" y="2592388"/>
          <p14:tracePt t="38678" x="852488" y="2592388"/>
          <p14:tracePt t="38682" x="860425" y="2592388"/>
          <p14:tracePt t="38683" x="868363" y="2592388"/>
          <p14:tracePt t="38685" x="877888" y="2592388"/>
          <p14:tracePt t="38687" x="885825" y="2592388"/>
          <p14:tracePt t="38689" x="893763" y="2592388"/>
          <p14:tracePt t="38691" x="901700" y="2592388"/>
          <p14:tracePt t="38693" x="909638" y="2592388"/>
          <p14:tracePt t="38696" x="917575" y="2592388"/>
          <p14:tracePt t="38699" x="925513" y="2592388"/>
          <p14:tracePt t="38701" x="933450" y="2592388"/>
          <p14:tracePt t="38704" x="941388" y="2592388"/>
          <p14:tracePt t="38706" x="949325" y="2592388"/>
          <p14:tracePt t="38710" x="957263" y="2592388"/>
          <p14:tracePt t="38713" x="965200" y="2592388"/>
          <p14:tracePt t="38716" x="973138" y="2592388"/>
          <p14:tracePt t="38719" x="981075" y="2592388"/>
          <p14:tracePt t="38723" x="989013" y="2592388"/>
          <p14:tracePt t="38728" x="996950" y="2592388"/>
          <p14:tracePt t="38732" x="1004888" y="2592388"/>
          <p14:tracePt t="38735" x="1012825" y="2592388"/>
          <p14:tracePt t="38739" x="1020763" y="2592388"/>
          <p14:tracePt t="38746" x="1028700" y="2592388"/>
          <p14:tracePt t="38751" x="1036638" y="2592388"/>
          <p14:tracePt t="38757" x="1044575" y="2592388"/>
          <p14:tracePt t="38763" x="1052513" y="2592388"/>
          <p14:tracePt t="38767" x="1060450" y="2592388"/>
          <p14:tracePt t="38771" x="1068388" y="2592388"/>
          <p14:tracePt t="38775" x="1076325" y="2592388"/>
          <p14:tracePt t="38780" x="1084263" y="2592388"/>
          <p14:tracePt t="38781" x="1084263" y="2584450"/>
          <p14:tracePt t="38784" x="1092200" y="2584450"/>
          <p14:tracePt t="38789" x="1100138" y="2584450"/>
          <p14:tracePt t="38796" x="1108075" y="2584450"/>
          <p14:tracePt t="38800" x="1116013" y="2584450"/>
          <p14:tracePt t="38804" x="1123950" y="2584450"/>
          <p14:tracePt t="38808" x="1131888" y="2584450"/>
          <p14:tracePt t="38813" x="1139825" y="2584450"/>
          <p14:tracePt t="38818" x="1147763" y="2584450"/>
          <p14:tracePt t="38822" x="1155700" y="2584450"/>
          <p14:tracePt t="38826" x="1163638" y="2576513"/>
          <p14:tracePt t="38832" x="1171575" y="2576513"/>
          <p14:tracePt t="38834" x="1179513" y="2576513"/>
          <p14:tracePt t="38839" x="1187450" y="2576513"/>
          <p14:tracePt t="38843" x="1195388" y="2576513"/>
          <p14:tracePt t="38848" x="1203325" y="2576513"/>
          <p14:tracePt t="38853" x="1211263" y="2576513"/>
          <p14:tracePt t="38857" x="1220788" y="2576513"/>
          <p14:tracePt t="38864" x="1228725" y="2576513"/>
          <p14:tracePt t="38871" x="1236663" y="2576513"/>
          <p14:tracePt t="38883" x="1244600" y="2576513"/>
          <p14:tracePt t="38903" x="1252538" y="2576513"/>
          <p14:tracePt t="38915" x="1260475" y="2576513"/>
          <p14:tracePt t="38919" x="1268413" y="2576513"/>
          <p14:tracePt t="38925" x="1276350" y="2576513"/>
          <p14:tracePt t="38930" x="1284288" y="2576513"/>
          <p14:tracePt t="38933" x="1292225" y="2576513"/>
          <p14:tracePt t="38937" x="1300163" y="2576513"/>
          <p14:tracePt t="38947" x="1316038" y="2576513"/>
          <p14:tracePt t="38951" x="1323975" y="2576513"/>
          <p14:tracePt t="38966" x="1355725" y="2576513"/>
          <p14:tracePt t="38967" x="1363663" y="2576513"/>
          <p14:tracePt t="38976" x="1371600" y="2576513"/>
          <p14:tracePt t="38981" x="1379538" y="2576513"/>
          <p14:tracePt t="38986" x="1387475" y="2576513"/>
          <p14:tracePt t="38993" x="1395413" y="2576513"/>
          <p14:tracePt t="39001" x="1403350" y="2576513"/>
          <p14:tracePt t="39010" x="1411288" y="2576513"/>
          <p14:tracePt t="39070" x="1419225" y="2576513"/>
          <p14:tracePt t="39085" x="1427163" y="2576513"/>
          <p14:tracePt t="39093" x="1435100" y="2576513"/>
          <p14:tracePt t="39099" x="1443038" y="2576513"/>
          <p14:tracePt t="39103" x="1450975" y="2576513"/>
          <p14:tracePt t="39110" x="1458913" y="2576513"/>
          <p14:tracePt t="39117" x="1466850" y="2576513"/>
          <p14:tracePt t="39125" x="1474788" y="2576513"/>
          <p14:tracePt t="39133" x="1482725" y="2576513"/>
          <p14:tracePt t="39139" x="1490663" y="2576513"/>
          <p14:tracePt t="39143" x="1498600" y="2576513"/>
          <p14:tracePt t="39149" x="1506538" y="2576513"/>
          <p14:tracePt t="39153" x="1514475" y="2576513"/>
          <p14:tracePt t="39159" x="1522413" y="2576513"/>
          <p14:tracePt t="39167" x="1530350" y="2576513"/>
          <p14:tracePt t="39181" x="1538288" y="2576513"/>
          <p14:tracePt t="39450" x="1530350" y="2576513"/>
          <p14:tracePt t="39457" x="1522413" y="2576513"/>
          <p14:tracePt t="39462" x="1514475" y="2576513"/>
          <p14:tracePt t="39465" x="1506538" y="2576513"/>
          <p14:tracePt t="39469" x="1498600" y="2576513"/>
          <p14:tracePt t="39471" x="1490663" y="2576513"/>
          <p14:tracePt t="39475" x="1482725" y="2576513"/>
          <p14:tracePt t="39480" x="1474788" y="2576513"/>
          <p14:tracePt t="39483" x="1466850" y="2576513"/>
          <p14:tracePt t="39491" x="1458913" y="2576513"/>
          <p14:tracePt t="39501" x="1450975" y="2576513"/>
          <p14:tracePt t="39507" x="1443038" y="2576513"/>
          <p14:tracePt t="39513" x="1435100" y="2576513"/>
          <p14:tracePt t="39519" x="1427163" y="2576513"/>
          <p14:tracePt t="39525" x="1419225" y="2576513"/>
          <p14:tracePt t="39533" x="1411288" y="2576513"/>
          <p14:tracePt t="39541" x="1403350" y="2576513"/>
          <p14:tracePt t="39549" x="1395413" y="2576513"/>
          <p14:tracePt t="39559" x="1387475" y="2576513"/>
          <p14:tracePt t="39565" x="1379538" y="2576513"/>
          <p14:tracePt t="39573" x="1371600" y="2576513"/>
          <p14:tracePt t="39580" x="1363663" y="2576513"/>
          <p14:tracePt t="39588" x="1355725" y="2576513"/>
          <p14:tracePt t="39594" x="1347788" y="2576513"/>
          <p14:tracePt t="39599" x="1339850" y="2576513"/>
          <p14:tracePt t="39603" x="1331913" y="2576513"/>
          <p14:tracePt t="39607" x="1323975" y="2576513"/>
          <p14:tracePt t="39613" x="1316038" y="2576513"/>
          <p14:tracePt t="39615" x="1308100" y="2576513"/>
          <p14:tracePt t="39619" x="1300163" y="2576513"/>
          <p14:tracePt t="39623" x="1292225" y="2576513"/>
          <p14:tracePt t="39630" x="1284288" y="2576513"/>
          <p14:tracePt t="39635" x="1276350" y="2576513"/>
          <p14:tracePt t="39639" x="1268413" y="2576513"/>
          <p14:tracePt t="39643" x="1260475" y="2576513"/>
          <p14:tracePt t="39647" x="1252538" y="2576513"/>
          <p14:tracePt t="39651" x="1244600" y="2576513"/>
          <p14:tracePt t="39653" x="1236663" y="2576513"/>
          <p14:tracePt t="39657" x="1228725" y="2576513"/>
          <p14:tracePt t="39659" x="1220788" y="2576513"/>
          <p14:tracePt t="39663" x="1211263" y="2576513"/>
          <p14:tracePt t="39665" x="1203325" y="2576513"/>
          <p14:tracePt t="39667" x="1195388" y="2576513"/>
          <p14:tracePt t="39671" x="1187450" y="2576513"/>
          <p14:tracePt t="39675" x="1179513" y="2576513"/>
          <p14:tracePt t="39678" x="1171575" y="2576513"/>
          <p14:tracePt t="39681" x="1171575" y="2566988"/>
          <p14:tracePt t="39682" x="1163638" y="2566988"/>
          <p14:tracePt t="39685" x="1155700" y="2566988"/>
          <p14:tracePt t="39689" x="1147763" y="2566988"/>
          <p14:tracePt t="39696" x="1139825" y="2566988"/>
          <p14:tracePt t="39699" x="1131888" y="2566988"/>
          <p14:tracePt t="39705" x="1123950" y="2559050"/>
          <p14:tracePt t="39709" x="1116013" y="2559050"/>
          <p14:tracePt t="39715" x="1108075" y="2559050"/>
          <p14:tracePt t="39719" x="1100138" y="2559050"/>
          <p14:tracePt t="39723" x="1092200" y="2559050"/>
          <p14:tracePt t="39730" x="1084263" y="2559050"/>
          <p14:tracePt t="39733" x="1076325" y="2559050"/>
          <p14:tracePt t="39737" x="1068388" y="2559050"/>
          <p14:tracePt t="39743" x="1060450" y="2559050"/>
          <p14:tracePt t="39747" x="1052513" y="2559050"/>
          <p14:tracePt t="39753" x="1044575" y="2559050"/>
          <p14:tracePt t="39757" x="1036638" y="2559050"/>
          <p14:tracePt t="39763" x="1028700" y="2559050"/>
          <p14:tracePt t="39767" x="1020763" y="2559050"/>
          <p14:tracePt t="39771" x="1012825" y="2559050"/>
          <p14:tracePt t="39778" x="1004888" y="2559050"/>
          <p14:tracePt t="39781" x="996950" y="2559050"/>
          <p14:tracePt t="39785" x="989013" y="2559050"/>
          <p14:tracePt t="39789" x="989013" y="2551113"/>
          <p14:tracePt t="39791" x="981075" y="2551113"/>
          <p14:tracePt t="39796" x="973138" y="2551113"/>
          <p14:tracePt t="39799" x="965200" y="2551113"/>
          <p14:tracePt t="39805" x="957263" y="2551113"/>
          <p14:tracePt t="39809" x="949325" y="2543175"/>
          <p14:tracePt t="39814" x="941388" y="2543175"/>
          <p14:tracePt t="39817" x="933450" y="2543175"/>
          <p14:tracePt t="39823" x="925513" y="2535238"/>
          <p14:tracePt t="39827" x="917575" y="2535238"/>
          <p14:tracePt t="39832" x="909638" y="2535238"/>
          <p14:tracePt t="39835" x="901700" y="2535238"/>
          <p14:tracePt t="39839" x="901700" y="2527300"/>
          <p14:tracePt t="39841" x="893763" y="2527300"/>
          <p14:tracePt t="39849" x="885825" y="2527300"/>
          <p14:tracePt t="39863" x="877888" y="2527300"/>
          <p14:tracePt t="39901" x="868363" y="2527300"/>
          <p14:tracePt t="39909" x="860425" y="2527300"/>
          <p14:tracePt t="39915" x="852488" y="2527300"/>
          <p14:tracePt t="39921" x="844550" y="2527300"/>
          <p14:tracePt t="39925" x="836613" y="2527300"/>
          <p14:tracePt t="39932" x="828675" y="2527300"/>
          <p14:tracePt t="39935" x="820738" y="2527300"/>
          <p14:tracePt t="39937" x="820738" y="2519363"/>
          <p14:tracePt t="39949" x="804863" y="2519363"/>
          <p14:tracePt t="39951" x="796925" y="2519363"/>
          <p14:tracePt t="39957" x="788988" y="2519363"/>
          <p14:tracePt t="39964" x="781050" y="2519363"/>
          <p14:tracePt t="39973" x="773113" y="2519363"/>
          <p14:tracePt t="39999" x="765175" y="2519363"/>
          <p14:tracePt t="40073" x="757238" y="2519363"/>
          <p14:tracePt t="40535" x="757238" y="2527300"/>
          <p14:tracePt t="40546" x="757238" y="2535238"/>
          <p14:tracePt t="40553" x="757238" y="2543175"/>
          <p14:tracePt t="40562" x="757238" y="2551113"/>
          <p14:tracePt t="40567" x="757238" y="2559050"/>
          <p14:tracePt t="40575" x="757238" y="2566988"/>
          <p14:tracePt t="40581" x="757238" y="2576513"/>
          <p14:tracePt t="40586" x="757238" y="2584450"/>
          <p14:tracePt t="40591" x="757238" y="2592388"/>
          <p14:tracePt t="40598" x="765175" y="2600325"/>
          <p14:tracePt t="40605" x="765175" y="2608263"/>
          <p14:tracePt t="40615" x="765175" y="2616200"/>
          <p14:tracePt t="40628" x="773113" y="2616200"/>
          <p14:tracePt t="40702" x="773113" y="2624138"/>
          <p14:tracePt t="40725" x="773113" y="2632075"/>
          <p14:tracePt t="40869" x="781050" y="2632075"/>
          <p14:tracePt t="40883" x="788988" y="2632075"/>
          <p14:tracePt t="40896" x="796925" y="2632075"/>
          <p14:tracePt t="40901" x="804863" y="2632075"/>
          <p14:tracePt t="40905" x="804863" y="2624138"/>
          <p14:tracePt t="40908" x="812800" y="2624138"/>
          <p14:tracePt t="40913" x="820738" y="2624138"/>
          <p14:tracePt t="40915" x="828675" y="2624138"/>
          <p14:tracePt t="40917" x="836613" y="2624138"/>
          <p14:tracePt t="40921" x="844550" y="2624138"/>
          <p14:tracePt t="40924" x="852488" y="2624138"/>
          <p14:tracePt t="40927" x="860425" y="2624138"/>
          <p14:tracePt t="40930" x="868363" y="2624138"/>
          <p14:tracePt t="40932" x="877888" y="2624138"/>
          <p14:tracePt t="40933" x="885825" y="2624138"/>
          <p14:tracePt t="40935" x="893763" y="2624138"/>
          <p14:tracePt t="40937" x="901700" y="2624138"/>
          <p14:tracePt t="40939" x="909638" y="2624138"/>
          <p14:tracePt t="40941" x="917575" y="2624138"/>
          <p14:tracePt t="40943" x="925513" y="2624138"/>
          <p14:tracePt t="40950" x="949325" y="2616200"/>
          <p14:tracePt t="40951" x="957263" y="2616200"/>
          <p14:tracePt t="40953" x="965200" y="2616200"/>
          <p14:tracePt t="40956" x="973138" y="2616200"/>
          <p14:tracePt t="40957" x="981075" y="2616200"/>
          <p14:tracePt t="40959" x="989013" y="2616200"/>
          <p14:tracePt t="40964" x="1004888" y="2616200"/>
          <p14:tracePt t="40965" x="1012825" y="2616200"/>
          <p14:tracePt t="40967" x="1028700" y="2608263"/>
          <p14:tracePt t="40969" x="1036638" y="2608263"/>
          <p14:tracePt t="40971" x="1044575" y="2608263"/>
          <p14:tracePt t="40973" x="1052513" y="2608263"/>
          <p14:tracePt t="40975" x="1060450" y="2608263"/>
          <p14:tracePt t="40978" x="1068388" y="2608263"/>
          <p14:tracePt t="40980" x="1076325" y="2608263"/>
          <p14:tracePt t="40983" x="1084263" y="2608263"/>
          <p14:tracePt t="40984" x="1092200" y="2608263"/>
          <p14:tracePt t="40987" x="1100138" y="2608263"/>
          <p14:tracePt t="40989" x="1108075" y="2600325"/>
          <p14:tracePt t="40991" x="1116013" y="2600325"/>
          <p14:tracePt t="40996" x="1123950" y="2600325"/>
          <p14:tracePt t="40998" x="1131888" y="2600325"/>
          <p14:tracePt t="40999" x="1139825" y="2600325"/>
          <p14:tracePt t="41003" x="1147763" y="2600325"/>
          <p14:tracePt t="41007" x="1155700" y="2600325"/>
          <p14:tracePt t="41013" x="1163638" y="2600325"/>
          <p14:tracePt t="41015" x="1171575" y="2600325"/>
          <p14:tracePt t="41019" x="1179513" y="2600325"/>
          <p14:tracePt t="41025" x="1187450" y="2600325"/>
          <p14:tracePt t="41031" x="1195388" y="2600325"/>
          <p14:tracePt t="41035" x="1203325" y="2600325"/>
          <p14:tracePt t="41041" x="1211263" y="2600325"/>
          <p14:tracePt t="41048" x="1220788" y="2600325"/>
          <p14:tracePt t="41049" x="1220788" y="2592388"/>
          <p14:tracePt t="41051" x="1228725" y="2592388"/>
          <p14:tracePt t="41055" x="1236663" y="2592388"/>
          <p14:tracePt t="41059" x="1244600" y="2592388"/>
          <p14:tracePt t="41064" x="1252538" y="2592388"/>
          <p14:tracePt t="41065" x="1260475" y="2600325"/>
          <p14:tracePt t="41067" x="1268413" y="2600325"/>
          <p14:tracePt t="41069" x="1276350" y="2600325"/>
          <p14:tracePt t="41073" x="1284288" y="2600325"/>
          <p14:tracePt t="41075" x="1292225" y="2600325"/>
          <p14:tracePt t="41077" x="1300163" y="2600325"/>
          <p14:tracePt t="41080" x="1308100" y="2600325"/>
          <p14:tracePt t="41082" x="1316038" y="2600325"/>
          <p14:tracePt t="41083" x="1323975" y="2608263"/>
          <p14:tracePt t="41087" x="1331913" y="2608263"/>
          <p14:tracePt t="41089" x="1339850" y="2608263"/>
          <p14:tracePt t="41091" x="1347788" y="2608263"/>
          <p14:tracePt t="41097" x="1355725" y="2608263"/>
          <p14:tracePt t="41099" x="1363663" y="2616200"/>
          <p14:tracePt t="41101" x="1371600" y="2616200"/>
          <p14:tracePt t="41105" x="1379538" y="2616200"/>
          <p14:tracePt t="41107" x="1387475" y="2616200"/>
          <p14:tracePt t="41114" x="1395413" y="2616200"/>
          <p14:tracePt t="41117" x="1403350" y="2616200"/>
          <p14:tracePt t="41125" x="1411288" y="2616200"/>
          <p14:tracePt t="41131" x="1419225" y="2616200"/>
          <p14:tracePt t="41137" x="1419225" y="2608263"/>
          <p14:tracePt t="41141" x="1427163" y="2608263"/>
          <p14:tracePt t="41151" x="1435100" y="2608263"/>
          <p14:tracePt t="41240" x="1443038" y="2608263"/>
          <p14:tracePt t="41262" x="1443038" y="2600325"/>
          <p14:tracePt t="41279" x="1450975" y="2600325"/>
          <p14:tracePt t="41534" x="1458913" y="2600325"/>
          <p14:tracePt t="41543" x="1466850" y="2600325"/>
          <p14:tracePt t="41548" x="1466850" y="2592388"/>
          <p14:tracePt t="41552" x="1474788" y="2592388"/>
          <p14:tracePt t="41557" x="1482725" y="2592388"/>
          <p14:tracePt t="41566" x="1498600" y="2584450"/>
          <p14:tracePt t="41568" x="1506538" y="2584450"/>
          <p14:tracePt t="41569" x="1514475" y="2584450"/>
          <p14:tracePt t="41573" x="1522413" y="2584450"/>
          <p14:tracePt t="41575" x="1530350" y="2584450"/>
          <p14:tracePt t="41580" x="1538288" y="2584450"/>
          <p14:tracePt t="41582" x="1546225" y="2584450"/>
          <p14:tracePt t="41583" x="1554163" y="2584450"/>
          <p14:tracePt t="41588" x="1562100" y="2584450"/>
          <p14:tracePt t="41590" x="1571625" y="2576513"/>
          <p14:tracePt t="41592" x="1579563" y="2576513"/>
          <p14:tracePt t="41598" x="1595438" y="2576513"/>
          <p14:tracePt t="41600" x="1603375" y="2576513"/>
          <p14:tracePt t="41603" x="1611313" y="2576513"/>
          <p14:tracePt t="41605" x="1619250" y="2576513"/>
          <p14:tracePt t="41607" x="1627188" y="2576513"/>
          <p14:tracePt t="41615" x="1643063" y="2584450"/>
          <p14:tracePt t="41617" x="1651000" y="2584450"/>
          <p14:tracePt t="41621" x="1658938" y="2584450"/>
          <p14:tracePt t="41625" x="1666875" y="2584450"/>
          <p14:tracePt t="41630" x="1674813" y="2584450"/>
          <p14:tracePt t="41637" x="1682750" y="2584450"/>
          <p14:tracePt t="41643" x="1690688" y="2584450"/>
          <p14:tracePt t="41649" x="1698625" y="2584450"/>
          <p14:tracePt t="41651" x="1698625" y="2592388"/>
          <p14:tracePt t="41657" x="1706563" y="2592388"/>
          <p14:tracePt t="41665" x="1714500" y="2592388"/>
          <p14:tracePt t="41676" x="1722438" y="2592388"/>
          <p14:tracePt t="41875" x="1714500" y="2592388"/>
          <p14:tracePt t="41901" x="1706563" y="2592388"/>
          <p14:tracePt t="41921" x="1698625" y="2592388"/>
          <p14:tracePt t="41939" x="1690688" y="2592388"/>
          <p14:tracePt t="41943" x="1690688" y="2600325"/>
          <p14:tracePt t="41949" x="1682750" y="2600325"/>
          <p14:tracePt t="41959" x="1674813" y="2600325"/>
          <p14:tracePt t="41962" x="1674813" y="2608263"/>
          <p14:tracePt t="41967" x="1666875" y="2608263"/>
          <p14:tracePt t="41975" x="1666875" y="2616200"/>
          <p14:tracePt t="41976" x="1658938" y="2616200"/>
          <p14:tracePt t="41987" x="1651000" y="2616200"/>
          <p14:tracePt t="41988" x="1651000" y="2624138"/>
          <p14:tracePt t="41996" x="1643063" y="2624138"/>
          <p14:tracePt t="41999" x="1643063" y="2632075"/>
          <p14:tracePt t="42003" x="1635125" y="2632075"/>
          <p14:tracePt t="42014" x="1627188" y="2640013"/>
          <p14:tracePt t="42231" x="1635125" y="2640013"/>
          <p14:tracePt t="42235" x="1635125" y="2632075"/>
          <p14:tracePt t="42247" x="1643063" y="2632075"/>
          <p14:tracePt t="42260" x="1651000" y="2624138"/>
          <p14:tracePt t="42267" x="1658938" y="2624138"/>
          <p14:tracePt t="42274" x="1666875" y="2624138"/>
          <p14:tracePt t="42279" x="1674813" y="2616200"/>
          <p14:tracePt t="42283" x="1682750" y="2616200"/>
          <p14:tracePt t="42287" x="1690688" y="2616200"/>
          <p14:tracePt t="42291" x="1698625" y="2616200"/>
          <p14:tracePt t="42298" x="1706563" y="2616200"/>
          <p14:tracePt t="42299" x="1714500" y="2616200"/>
          <p14:tracePt t="42301" x="1722438" y="2616200"/>
          <p14:tracePt t="42305" x="1730375" y="2616200"/>
          <p14:tracePt t="42307" x="1738313" y="2616200"/>
          <p14:tracePt t="42314" x="1754188" y="2608263"/>
          <p14:tracePt t="42316" x="1762125" y="2608263"/>
          <p14:tracePt t="42318" x="1770063" y="2608263"/>
          <p14:tracePt t="42321" x="1778000" y="2608263"/>
          <p14:tracePt t="42323" x="1785938" y="2608263"/>
          <p14:tracePt t="42325" x="1793875" y="2608263"/>
          <p14:tracePt t="42327" x="1801813" y="2608263"/>
          <p14:tracePt t="42330" x="1809750" y="2608263"/>
          <p14:tracePt t="42333" x="1817688" y="2608263"/>
          <p14:tracePt t="42335" x="1825625" y="2608263"/>
          <p14:tracePt t="42337" x="1833563" y="2608263"/>
          <p14:tracePt t="42339" x="1841500" y="2608263"/>
          <p14:tracePt t="42344" x="1849438" y="2608263"/>
          <p14:tracePt t="42348" x="1865313" y="2608263"/>
          <p14:tracePt t="42349" x="1873250" y="2608263"/>
          <p14:tracePt t="42351" x="1873250" y="2616200"/>
          <p14:tracePt t="42353" x="1881188" y="2616200"/>
          <p14:tracePt t="42355" x="1889125" y="2616200"/>
          <p14:tracePt t="42357" x="1897063" y="2616200"/>
          <p14:tracePt t="42359" x="1905000" y="2616200"/>
          <p14:tracePt t="42364" x="1922463" y="2616200"/>
          <p14:tracePt t="42365" x="1930400" y="2616200"/>
          <p14:tracePt t="42367" x="1938338" y="2616200"/>
          <p14:tracePt t="42369" x="1946275" y="2616200"/>
          <p14:tracePt t="42371" x="1954213" y="2616200"/>
          <p14:tracePt t="42373" x="1962150" y="2616200"/>
          <p14:tracePt t="42375" x="1970088" y="2616200"/>
          <p14:tracePt t="42377" x="1978025" y="2616200"/>
          <p14:tracePt t="42380" x="1985963" y="2624138"/>
          <p14:tracePt t="42381" x="1993900" y="2624138"/>
          <p14:tracePt t="42383" x="2001838" y="2624138"/>
          <p14:tracePt t="42385" x="2009775" y="2624138"/>
          <p14:tracePt t="42387" x="2017713" y="2624138"/>
          <p14:tracePt t="42389" x="2025650" y="2624138"/>
          <p14:tracePt t="42391" x="2033588" y="2624138"/>
          <p14:tracePt t="42393" x="2041525" y="2624138"/>
          <p14:tracePt t="42396" x="2057400" y="2624138"/>
          <p14:tracePt t="42398" x="2065338" y="2624138"/>
          <p14:tracePt t="42399" x="2073275" y="2624138"/>
          <p14:tracePt t="42401" x="2081213" y="2624138"/>
          <p14:tracePt t="42403" x="2089150" y="2624138"/>
          <p14:tracePt t="42406" x="2097088" y="2624138"/>
          <p14:tracePt t="42408" x="2105025" y="2624138"/>
          <p14:tracePt t="42409" x="2112963" y="2624138"/>
          <p14:tracePt t="42414" x="2128838" y="2624138"/>
          <p14:tracePt t="42416" x="2136775" y="2624138"/>
          <p14:tracePt t="42417" x="2152650" y="2624138"/>
          <p14:tracePt t="42420" x="2160588" y="2624138"/>
          <p14:tracePt t="42421" x="2168525" y="2616200"/>
          <p14:tracePt t="42424" x="2176463" y="2616200"/>
          <p14:tracePt t="42425" x="2192338" y="2616200"/>
          <p14:tracePt t="42427" x="2200275" y="2616200"/>
          <p14:tracePt t="42430" x="2208213" y="2616200"/>
          <p14:tracePt t="42433" x="2232025" y="2616200"/>
          <p14:tracePt t="42435" x="2239963" y="2616200"/>
          <p14:tracePt t="42437" x="2247900" y="2616200"/>
          <p14:tracePt t="42439" x="2255838" y="2616200"/>
          <p14:tracePt t="42441" x="2265363" y="2616200"/>
          <p14:tracePt t="42443" x="2273300" y="2616200"/>
          <p14:tracePt t="42448" x="2297113" y="2616200"/>
          <p14:tracePt t="42450" x="2305050" y="2616200"/>
          <p14:tracePt t="42451" x="2312988" y="2616200"/>
          <p14:tracePt t="42453" x="2320925" y="2616200"/>
          <p14:tracePt t="42455" x="2328863" y="2616200"/>
          <p14:tracePt t="42457" x="2336800" y="2616200"/>
          <p14:tracePt t="42459" x="2344738" y="2616200"/>
          <p14:tracePt t="42464" x="2360613" y="2616200"/>
          <p14:tracePt t="42466" x="2368550" y="2616200"/>
          <p14:tracePt t="42467" x="2376488" y="2616200"/>
          <p14:tracePt t="42469" x="2384425" y="2616200"/>
          <p14:tracePt t="42471" x="2392363" y="2608263"/>
          <p14:tracePt t="42473" x="2400300" y="2608263"/>
          <p14:tracePt t="42477" x="2408238" y="2608263"/>
          <p14:tracePt t="42480" x="2416175" y="2608263"/>
          <p14:tracePt t="42482" x="2424113" y="2608263"/>
          <p14:tracePt t="42484" x="2432050" y="2608263"/>
          <p14:tracePt t="42486" x="2439988" y="2608263"/>
          <p14:tracePt t="42489" x="2447925" y="2608263"/>
          <p14:tracePt t="42491" x="2455863" y="2608263"/>
          <p14:tracePt t="42496" x="2463800" y="2608263"/>
          <p14:tracePt t="42499" x="2471738" y="2608263"/>
          <p14:tracePt t="42503" x="2479675" y="2608263"/>
          <p14:tracePt t="42507" x="2487613" y="2608263"/>
          <p14:tracePt t="42513" x="2495550" y="2608263"/>
          <p14:tracePt t="42519" x="2503488" y="2608263"/>
          <p14:tracePt t="42530" x="2511425" y="2608263"/>
          <p14:tracePt t="42618" x="2503488" y="2608263"/>
          <p14:tracePt t="42625" x="2495550" y="2608263"/>
          <p14:tracePt t="42630" x="2487613" y="2608263"/>
          <p14:tracePt t="42632" x="2479675" y="2608263"/>
          <p14:tracePt t="42634" x="2471738" y="2608263"/>
          <p14:tracePt t="42635" x="2463800" y="2608263"/>
          <p14:tracePt t="42637" x="2455863" y="2608263"/>
          <p14:tracePt t="42639" x="2447925" y="2616200"/>
          <p14:tracePt t="42642" x="2439988" y="2616200"/>
          <p14:tracePt t="42643" x="2424113" y="2616200"/>
          <p14:tracePt t="42646" x="2408238" y="2616200"/>
          <p14:tracePt t="42648" x="2400300" y="2616200"/>
          <p14:tracePt t="42649" x="2384425" y="2616200"/>
          <p14:tracePt t="42651" x="2368550" y="2616200"/>
          <p14:tracePt t="42653" x="2352675" y="2616200"/>
          <p14:tracePt t="42655" x="2336800" y="2616200"/>
          <p14:tracePt t="42658" x="2312988" y="2616200"/>
          <p14:tracePt t="42659" x="2297113" y="2616200"/>
          <p14:tracePt t="42664" x="2255838" y="2616200"/>
          <p14:tracePt t="42665" x="2239963" y="2616200"/>
          <p14:tracePt t="42667" x="2216150" y="2616200"/>
          <p14:tracePt t="42669" x="2200275" y="2616200"/>
          <p14:tracePt t="42671" x="2176463" y="2616200"/>
          <p14:tracePt t="42674" x="2160588" y="2616200"/>
          <p14:tracePt t="42675" x="2144713" y="2616200"/>
          <p14:tracePt t="42677" x="2120900" y="2616200"/>
          <p14:tracePt t="42680" x="2105025" y="2616200"/>
          <p14:tracePt t="42682" x="2081213" y="2616200"/>
          <p14:tracePt t="42683" x="2065338" y="2616200"/>
          <p14:tracePt t="42685" x="2049463" y="2616200"/>
          <p14:tracePt t="42687" x="2025650" y="2616200"/>
          <p14:tracePt t="42690" x="2009775" y="2616200"/>
          <p14:tracePt t="42691" x="1993900" y="2616200"/>
          <p14:tracePt t="42693" x="1978025" y="2616200"/>
          <p14:tracePt t="42696" x="1954213" y="2616200"/>
          <p14:tracePt t="42698" x="1938338" y="2608263"/>
          <p14:tracePt t="42699" x="1922463" y="2608263"/>
          <p14:tracePt t="42701" x="1905000" y="2608263"/>
          <p14:tracePt t="42703" x="1889125" y="2608263"/>
          <p14:tracePt t="42705" x="1873250" y="2608263"/>
          <p14:tracePt t="42707" x="1865313" y="2608263"/>
          <p14:tracePt t="42709" x="1849438" y="2608263"/>
          <p14:tracePt t="42714" x="1825625" y="2608263"/>
          <p14:tracePt t="42715" x="1809750" y="2608263"/>
          <p14:tracePt t="42717" x="1801813" y="2608263"/>
          <p14:tracePt t="42719" x="1785938" y="2608263"/>
          <p14:tracePt t="42721" x="1778000" y="2608263"/>
          <p14:tracePt t="42723" x="1770063" y="2600325"/>
          <p14:tracePt t="42725" x="1762125" y="2600325"/>
          <p14:tracePt t="42727" x="1754188" y="2600325"/>
          <p14:tracePt t="42730" x="1746250" y="2600325"/>
          <p14:tracePt t="42732" x="1738313" y="2600325"/>
          <p14:tracePt t="42738" x="1722438" y="2600325"/>
          <p14:tracePt t="42741" x="1714500" y="2600325"/>
          <p14:tracePt t="42746" x="1714500" y="2608263"/>
          <p14:tracePt t="42748" x="1706563" y="2608263"/>
          <p14:tracePt t="42757" x="1698625" y="2608263"/>
          <p14:tracePt t="42896" x="1698625" y="2600325"/>
          <p14:tracePt t="42899" x="1690688" y="2600325"/>
          <p14:tracePt t="42977" x="1682750" y="2600325"/>
          <p14:tracePt t="43000" x="1674813" y="2600325"/>
          <p14:tracePt t="43007" x="1666875" y="2600325"/>
          <p14:tracePt t="43012" x="1658938" y="2600325"/>
          <p14:tracePt t="43017" x="1651000" y="2600325"/>
          <p14:tracePt t="43021" x="1643063" y="2600325"/>
          <p14:tracePt t="43025" x="1635125" y="2600325"/>
          <p14:tracePt t="43030" x="1627188" y="2600325"/>
          <p14:tracePt t="43036" x="1619250" y="2600325"/>
          <p14:tracePt t="43041" x="1611313" y="2600325"/>
          <p14:tracePt t="43051" x="1603375" y="2600325"/>
          <p14:tracePt t="43494" x="1595438" y="2600325"/>
          <p14:tracePt t="43698" x="1603375" y="2600325"/>
          <p14:tracePt t="43717" x="1611313" y="2600325"/>
          <p14:tracePt t="43733" x="1619250" y="2600325"/>
          <p14:tracePt t="43741" x="1627188" y="2608263"/>
          <p14:tracePt t="43746" x="1635125" y="2608263"/>
          <p14:tracePt t="43749" x="1643063" y="2608263"/>
          <p14:tracePt t="43753" x="1651000" y="2608263"/>
          <p14:tracePt t="43757" x="1658938" y="2608263"/>
          <p14:tracePt t="43759" x="1666875" y="2608263"/>
          <p14:tracePt t="43764" x="1674813" y="2608263"/>
          <p14:tracePt t="43765" x="1682750" y="2608263"/>
          <p14:tracePt t="43769" x="1690688" y="2608263"/>
          <p14:tracePt t="43771" x="1698625" y="2616200"/>
          <p14:tracePt t="43773" x="1706563" y="2616200"/>
          <p14:tracePt t="43777" x="1714500" y="2616200"/>
          <p14:tracePt t="43780" x="1722438" y="2616200"/>
          <p14:tracePt t="43781" x="1730375" y="2616200"/>
          <p14:tracePt t="43785" x="1738313" y="2616200"/>
          <p14:tracePt t="43788" x="1746250" y="2616200"/>
          <p14:tracePt t="43789" x="1754188" y="2616200"/>
          <p14:tracePt t="43791" x="1762125" y="2616200"/>
          <p14:tracePt t="43793" x="1770063" y="2616200"/>
          <p14:tracePt t="43796" x="1778000" y="2616200"/>
          <p14:tracePt t="43800" x="1793875" y="2616200"/>
          <p14:tracePt t="43803" x="1801813" y="2616200"/>
          <p14:tracePt t="43805" x="1809750" y="2616200"/>
          <p14:tracePt t="43807" x="1817688" y="2616200"/>
          <p14:tracePt t="43809" x="1825625" y="2616200"/>
          <p14:tracePt t="43813" x="1833563" y="2616200"/>
          <p14:tracePt t="43816" x="1841500" y="2616200"/>
          <p14:tracePt t="43819" x="1849438" y="2616200"/>
          <p14:tracePt t="43823" x="1857375" y="2616200"/>
          <p14:tracePt t="43827" x="1865313" y="2616200"/>
          <p14:tracePt t="43837" x="1873250" y="2616200"/>
          <p14:tracePt t="43994" x="1881188" y="2616200"/>
          <p14:tracePt t="44013" x="1889125" y="2616200"/>
          <p14:tracePt t="44029" x="1897063" y="2616200"/>
          <p14:tracePt t="44039" x="1905000" y="2616200"/>
          <p14:tracePt t="44048" x="1912938" y="2616200"/>
          <p14:tracePt t="44055" x="1922463" y="2616200"/>
          <p14:tracePt t="44073" x="1930400" y="2616200"/>
          <p14:tracePt t="44087" x="1938338" y="2616200"/>
          <p14:tracePt t="44098" x="1946275" y="2616200"/>
          <p14:tracePt t="44109" x="1954213" y="2616200"/>
          <p14:tracePt t="44137" x="1946275" y="2616200"/>
          <p14:tracePt t="44159" x="1946275" y="2624138"/>
          <p14:tracePt t="44163" x="1938338" y="2624138"/>
          <p14:tracePt t="44173" x="1930400" y="2624138"/>
          <p14:tracePt t="44181" x="1922463" y="2624138"/>
          <p14:tracePt t="44189" x="1912938" y="2624138"/>
          <p14:tracePt t="44197" x="1905000" y="2624138"/>
          <p14:tracePt t="44207" x="1897063" y="2624138"/>
          <p14:tracePt t="44214" x="1889125" y="2624138"/>
          <p14:tracePt t="44217" x="1889125" y="2632075"/>
          <p14:tracePt t="44220" x="1881188" y="2632075"/>
          <p14:tracePt t="44222" x="1873250" y="2632075"/>
          <p14:tracePt t="44225" x="1865313" y="2632075"/>
          <p14:tracePt t="44227" x="1857375" y="2632075"/>
          <p14:tracePt t="44230" x="1849438" y="2632075"/>
          <p14:tracePt t="44231" x="1841500" y="2632075"/>
          <p14:tracePt t="44233" x="1833563" y="2632075"/>
          <p14:tracePt t="44237" x="1825625" y="2632075"/>
          <p14:tracePt t="44239" x="1817688" y="2632075"/>
          <p14:tracePt t="44241" x="1809750" y="2632075"/>
          <p14:tracePt t="44243" x="1801813" y="2632075"/>
          <p14:tracePt t="44246" x="1793875" y="2632075"/>
          <p14:tracePt t="44248" x="1785938" y="2632075"/>
          <p14:tracePt t="44249" x="1778000" y="2632075"/>
          <p14:tracePt t="44251" x="1770063" y="2632075"/>
          <p14:tracePt t="44253" x="1762125" y="2632075"/>
          <p14:tracePt t="44255" x="1754188" y="2632075"/>
          <p14:tracePt t="44257" x="1746250" y="2632075"/>
          <p14:tracePt t="44259" x="1738313" y="2624138"/>
          <p14:tracePt t="44264" x="1722438" y="2624138"/>
          <p14:tracePt t="44266" x="1714500" y="2624138"/>
          <p14:tracePt t="44268" x="1706563" y="2624138"/>
          <p14:tracePt t="44269" x="1698625" y="2624138"/>
          <p14:tracePt t="44271" x="1690688" y="2616200"/>
          <p14:tracePt t="44274" x="1682750" y="2616200"/>
          <p14:tracePt t="44275" x="1674813" y="2616200"/>
          <p14:tracePt t="44277" x="1666875" y="2616200"/>
          <p14:tracePt t="44280" x="1658938" y="2616200"/>
          <p14:tracePt t="44282" x="1658938" y="2608263"/>
          <p14:tracePt t="44286" x="1651000" y="2608263"/>
          <p14:tracePt t="44288" x="1643063" y="2608263"/>
          <p14:tracePt t="44291" x="1635125" y="2608263"/>
          <p14:tracePt t="44298" x="1627188" y="2608263"/>
          <p14:tracePt t="44299" x="1627188" y="2600325"/>
          <p14:tracePt t="44313" x="1619250" y="2600325"/>
          <p14:tracePt t="44444" x="1627188" y="2600325"/>
          <p14:tracePt t="44470" x="1635125" y="2600325"/>
          <p14:tracePt t="44479" x="1643063" y="2600325"/>
          <p14:tracePt t="44485" x="1651000" y="2600325"/>
          <p14:tracePt t="44489" x="1651000" y="2608263"/>
          <p14:tracePt t="44491" x="1658938" y="2608263"/>
          <p14:tracePt t="44496" x="1666875" y="2608263"/>
          <p14:tracePt t="44499" x="1674813" y="2608263"/>
          <p14:tracePt t="44503" x="1682750" y="2608263"/>
          <p14:tracePt t="44505" x="1690688" y="2608263"/>
          <p14:tracePt t="44507" x="1698625" y="2608263"/>
          <p14:tracePt t="44514" x="1714500" y="2616200"/>
          <p14:tracePt t="44517" x="1722438" y="2616200"/>
          <p14:tracePt t="44518" x="1730375" y="2616200"/>
          <p14:tracePt t="44519" x="1738313" y="2616200"/>
          <p14:tracePt t="44521" x="1746250" y="2616200"/>
          <p14:tracePt t="44523" x="1754188" y="2616200"/>
          <p14:tracePt t="44525" x="1762125" y="2624138"/>
          <p14:tracePt t="44527" x="1770063" y="2624138"/>
          <p14:tracePt t="44530" x="1778000" y="2624138"/>
          <p14:tracePt t="44532" x="1785938" y="2624138"/>
          <p14:tracePt t="44535" x="1793875" y="2624138"/>
          <p14:tracePt t="44536" x="1801813" y="2624138"/>
          <p14:tracePt t="44537" x="1801813" y="2632075"/>
          <p14:tracePt t="44539" x="1809750" y="2632075"/>
          <p14:tracePt t="44541" x="1817688" y="2632075"/>
          <p14:tracePt t="44543" x="1825625" y="2632075"/>
          <p14:tracePt t="44546" x="1833563" y="2632075"/>
          <p14:tracePt t="44549" x="1841500" y="2640013"/>
          <p14:tracePt t="44551" x="1849438" y="2640013"/>
          <p14:tracePt t="44553" x="1857375" y="2640013"/>
          <p14:tracePt t="44557" x="1865313" y="2640013"/>
          <p14:tracePt t="44559" x="1873250" y="2640013"/>
          <p14:tracePt t="44564" x="1889125" y="2640013"/>
          <p14:tracePt t="44567" x="1897063" y="2640013"/>
          <p14:tracePt t="44569" x="1905000" y="2640013"/>
          <p14:tracePt t="44573" x="1912938" y="2640013"/>
          <p14:tracePt t="44575" x="1922463" y="2640013"/>
          <p14:tracePt t="44580" x="1930400" y="2640013"/>
          <p14:tracePt t="44582" x="1938338" y="2640013"/>
          <p14:tracePt t="44583" x="1938338" y="2647950"/>
          <p14:tracePt t="44585" x="1946275" y="2647950"/>
          <p14:tracePt t="44587" x="1954213" y="2647950"/>
          <p14:tracePt t="44589" x="1962150" y="2647950"/>
          <p14:tracePt t="44591" x="1970088" y="2647950"/>
          <p14:tracePt t="44599" x="1985963" y="2647950"/>
          <p14:tracePt t="44600" x="1993900" y="2647950"/>
          <p14:tracePt t="44602" x="2001838" y="2647950"/>
          <p14:tracePt t="44605" x="2009775" y="2647950"/>
          <p14:tracePt t="44607" x="2017713" y="2647950"/>
          <p14:tracePt t="44609" x="2025650" y="2647950"/>
          <p14:tracePt t="44614" x="2041525" y="2647950"/>
          <p14:tracePt t="44617" x="2049463" y="2647950"/>
          <p14:tracePt t="44619" x="2057400" y="2647950"/>
          <p14:tracePt t="44621" x="2065338" y="2647950"/>
          <p14:tracePt t="44625" x="2073275" y="2647950"/>
          <p14:tracePt t="44628" x="2081213" y="2647950"/>
          <p14:tracePt t="44631" x="2089150" y="2647950"/>
          <p14:tracePt t="44635" x="2097088" y="2640013"/>
          <p14:tracePt t="44637" x="2105025" y="2640013"/>
          <p14:tracePt t="44641" x="2112963" y="2640013"/>
          <p14:tracePt t="44646" x="2120900" y="2640013"/>
          <p14:tracePt t="44649" x="2128838" y="2632075"/>
          <p14:tracePt t="44654" x="2136775" y="2632075"/>
          <p14:tracePt t="44657" x="2144713" y="2632075"/>
          <p14:tracePt t="44664" x="2160588" y="2632075"/>
          <p14:tracePt t="44666" x="2160588" y="2624138"/>
          <p14:tracePt t="44667" x="2168525" y="2624138"/>
          <p14:tracePt t="44673" x="2176463" y="2624138"/>
          <p14:tracePt t="44677" x="2184400" y="2624138"/>
          <p14:tracePt t="44681" x="2192338" y="2616200"/>
          <p14:tracePt t="44687" x="2200275" y="2616200"/>
          <p14:tracePt t="44691" x="2208213" y="2616200"/>
          <p14:tracePt t="44696" x="2216150" y="2616200"/>
          <p14:tracePt t="44699" x="2224088" y="2616200"/>
          <p14:tracePt t="44701" x="2224088" y="2608263"/>
          <p14:tracePt t="44703" x="2232025" y="2608263"/>
          <p14:tracePt t="44707" x="2239963" y="2608263"/>
          <p14:tracePt t="44709" x="2247900" y="2608263"/>
          <p14:tracePt t="44714" x="2255838" y="2608263"/>
          <p14:tracePt t="44715" x="2265363" y="2608263"/>
          <p14:tracePt t="44719" x="2273300" y="2608263"/>
          <p14:tracePt t="44723" x="2281238" y="2608263"/>
          <p14:tracePt t="44725" x="2289175" y="2608263"/>
          <p14:tracePt t="44729" x="2297113" y="2608263"/>
          <p14:tracePt t="44731" x="2305050" y="2608263"/>
          <p14:tracePt t="44733" x="2312988" y="2608263"/>
          <p14:tracePt t="44735" x="2320925" y="2608263"/>
          <p14:tracePt t="44737" x="2328863" y="2608263"/>
          <p14:tracePt t="44739" x="2336800" y="2608263"/>
          <p14:tracePt t="44743" x="2344738" y="2608263"/>
          <p14:tracePt t="44746" x="2352675" y="2608263"/>
          <p14:tracePt t="44747" x="2360613" y="2608263"/>
          <p14:tracePt t="44749" x="2368550" y="2608263"/>
          <p14:tracePt t="44752" x="2376488" y="2608263"/>
          <p14:tracePt t="44753" x="2384425" y="2608263"/>
          <p14:tracePt t="44755" x="2392363" y="2616200"/>
          <p14:tracePt t="44757" x="2400300" y="2616200"/>
          <p14:tracePt t="44759" x="2408238" y="2616200"/>
          <p14:tracePt t="44764" x="2424113" y="2616200"/>
          <p14:tracePt t="44767" x="2432050" y="2616200"/>
          <p14:tracePt t="44768" x="2439988" y="2616200"/>
          <p14:tracePt t="44769" x="2447925" y="2616200"/>
          <p14:tracePt t="44771" x="2455863" y="2616200"/>
          <p14:tracePt t="44775" x="2463800" y="2616200"/>
          <p14:tracePt t="44777" x="2471738" y="2616200"/>
          <p14:tracePt t="44780" x="2479675" y="2616200"/>
          <p14:tracePt t="44784" x="2495550" y="2616200"/>
          <p14:tracePt t="44785" x="2503488" y="2616200"/>
          <p14:tracePt t="44787" x="2511425" y="2616200"/>
          <p14:tracePt t="44791" x="2519363" y="2616200"/>
          <p14:tracePt t="44793" x="2527300" y="2616200"/>
          <p14:tracePt t="44796" x="2535238" y="2616200"/>
          <p14:tracePt t="44799" x="2543175" y="2616200"/>
          <p14:tracePt t="44801" x="2551113" y="2616200"/>
          <p14:tracePt t="44803" x="2559050" y="2616200"/>
          <p14:tracePt t="44807" x="2566988" y="2616200"/>
          <p14:tracePt t="44809" x="2574925" y="2616200"/>
          <p14:tracePt t="44814" x="2582863" y="2616200"/>
          <p14:tracePt t="44816" x="2590800" y="2616200"/>
          <p14:tracePt t="44819" x="2598738" y="2608263"/>
          <p14:tracePt t="44821" x="2606675" y="2608263"/>
          <p14:tracePt t="44825" x="2616200" y="2608263"/>
          <p14:tracePt t="44830" x="2624138" y="2608263"/>
          <p14:tracePt t="44832" x="2632075" y="2608263"/>
          <p14:tracePt t="44835" x="2640013" y="2600325"/>
          <p14:tracePt t="44839" x="2647950" y="2600325"/>
          <p14:tracePt t="44843" x="2655888" y="2600325"/>
          <p14:tracePt t="44848" x="2663825" y="2600325"/>
          <p14:tracePt t="44853" x="2671763" y="2600325"/>
          <p14:tracePt t="44855" x="2671763" y="2592388"/>
          <p14:tracePt t="44857" x="2679700" y="2592388"/>
          <p14:tracePt t="44865" x="2687638" y="2592388"/>
          <p14:tracePt t="44873" x="2695575" y="2592388"/>
          <p14:tracePt t="44881" x="2703513" y="2592388"/>
          <p14:tracePt t="44889" x="2711450" y="2592388"/>
          <p14:tracePt t="44896" x="2719388" y="2592388"/>
          <p14:tracePt t="44903" x="2727325" y="2592388"/>
          <p14:tracePt t="44914" x="2735263" y="2592388"/>
          <p14:tracePt t="44920" x="2743200" y="2592388"/>
          <p14:tracePt t="44925" x="2751138" y="2592388"/>
          <p14:tracePt t="44933" x="2759075" y="2592388"/>
          <p14:tracePt t="44949" x="2782888" y="2592388"/>
          <p14:tracePt t="44953" x="2790825" y="2592388"/>
          <p14:tracePt t="44957" x="2798763" y="2592388"/>
          <p14:tracePt t="44963" x="2806700" y="2592388"/>
          <p14:tracePt t="44965" x="2814638" y="2592388"/>
          <p14:tracePt t="44969" x="2822575" y="2592388"/>
          <p14:tracePt t="44971" x="2830513" y="2592388"/>
          <p14:tracePt t="44973" x="2830513" y="2584450"/>
          <p14:tracePt t="44975" x="2838450" y="2584450"/>
          <p14:tracePt t="44977" x="2846388" y="2584450"/>
          <p14:tracePt t="44981" x="2854325" y="2584450"/>
          <p14:tracePt t="44983" x="2862263" y="2584450"/>
          <p14:tracePt t="44985" x="2870200" y="2584450"/>
          <p14:tracePt t="44989" x="2878138" y="2584450"/>
          <p14:tracePt t="44991" x="2886075" y="2584450"/>
          <p14:tracePt t="44996" x="2894013" y="2584450"/>
          <p14:tracePt t="44997" x="2901950" y="2584450"/>
          <p14:tracePt t="44999" x="2909888" y="2584450"/>
          <p14:tracePt t="45003" x="2917825" y="2584450"/>
          <p14:tracePt t="45005" x="2925763" y="2584450"/>
          <p14:tracePt t="45009" x="2933700" y="2584450"/>
          <p14:tracePt t="45013" x="2941638" y="2584450"/>
          <p14:tracePt t="45015" x="2949575" y="2584450"/>
          <p14:tracePt t="45018" x="2957513" y="2584450"/>
          <p14:tracePt t="45019" x="2967038" y="2584450"/>
          <p14:tracePt t="45023" x="2974975" y="2584450"/>
          <p14:tracePt t="45025" x="2982913" y="2584450"/>
          <p14:tracePt t="45030" x="2990850" y="2584450"/>
          <p14:tracePt t="45034" x="2998788" y="2584450"/>
          <p14:tracePt t="45037" x="3006725" y="2584450"/>
          <p14:tracePt t="45041" x="3014663" y="2584450"/>
          <p14:tracePt t="45047" x="3022600" y="2584450"/>
          <p14:tracePt t="45055" x="3030538" y="2584450"/>
          <p14:tracePt t="45065" x="3038475" y="2584450"/>
          <p14:tracePt t="45075" x="3046413" y="2584450"/>
          <p14:tracePt t="45087" x="3054350" y="2584450"/>
          <p14:tracePt t="45176" x="3062288" y="2584450"/>
          <p14:tracePt t="45197" x="3070225" y="2576513"/>
          <p14:tracePt t="45209" x="3078163" y="2576513"/>
          <p14:tracePt t="45219" x="3086100" y="2576513"/>
          <p14:tracePt t="45229" x="3094038" y="2576513"/>
          <p14:tracePt t="45249" x="3101975" y="2576513"/>
          <p14:tracePt t="45801" x="3094038" y="2576513"/>
          <p14:tracePt t="45830" x="3086100" y="2576513"/>
          <p14:tracePt t="45837" x="3086100" y="2584450"/>
          <p14:tracePt t="45839" x="3078163" y="2584450"/>
          <p14:tracePt t="45847" x="3070225" y="2584450"/>
          <p14:tracePt t="45851" x="3062288" y="2584450"/>
          <p14:tracePt t="45855" x="3054350" y="2584450"/>
          <p14:tracePt t="45857" x="3054350" y="2592388"/>
          <p14:tracePt t="45859" x="3046413" y="2592388"/>
          <p14:tracePt t="45863" x="3038475" y="2592388"/>
          <p14:tracePt t="45867" x="3030538" y="2592388"/>
          <p14:tracePt t="45869" x="3022600" y="2592388"/>
          <p14:tracePt t="45871" x="3022600" y="2600325"/>
          <p14:tracePt t="45873" x="3014663" y="2600325"/>
          <p14:tracePt t="45877" x="3006725" y="2600325"/>
          <p14:tracePt t="45882" x="2998788" y="2600325"/>
          <p14:tracePt t="45883" x="2990850" y="2608263"/>
          <p14:tracePt t="45887" x="2982913" y="2608263"/>
          <p14:tracePt t="45891" x="2974975" y="2608263"/>
          <p14:tracePt t="45893" x="2967038" y="2608263"/>
          <p14:tracePt t="45898" x="2957513" y="2608263"/>
          <p14:tracePt t="45901" x="2949575" y="2616200"/>
          <p14:tracePt t="45905" x="2941638" y="2616200"/>
          <p14:tracePt t="45909" x="2933700" y="2616200"/>
          <p14:tracePt t="45915" x="2925763" y="2616200"/>
          <p14:tracePt t="45919" x="2917825" y="2616200"/>
          <p14:tracePt t="45926" x="2909888" y="2616200"/>
          <p14:tracePt t="45931" x="2901950" y="2616200"/>
          <p14:tracePt t="45937" x="2894013" y="2616200"/>
          <p14:tracePt t="45941" x="2886075" y="2608263"/>
          <p14:tracePt t="45946" x="2878138" y="2608263"/>
          <p14:tracePt t="45966" x="2830513" y="2592388"/>
          <p14:tracePt t="45967" x="2822575" y="2584450"/>
          <p14:tracePt t="45970" x="2814638" y="2584450"/>
          <p14:tracePt t="45973" x="2806700" y="2576513"/>
          <p14:tracePt t="45977" x="2798763" y="2576513"/>
          <p14:tracePt t="45980" x="2790825" y="2566988"/>
          <p14:tracePt t="45983" x="2782888" y="2566988"/>
          <p14:tracePt t="45985" x="2774950" y="2566988"/>
          <p14:tracePt t="45987" x="2767013" y="2559050"/>
          <p14:tracePt t="45989" x="2759075" y="2559050"/>
          <p14:tracePt t="45991" x="2759075" y="2551113"/>
          <p14:tracePt t="45993" x="2751138" y="2551113"/>
          <p14:tracePt t="45996" x="2743200" y="2551113"/>
          <p14:tracePt t="45998" x="2735263" y="2543175"/>
          <p14:tracePt t="46000" x="2727325" y="2543175"/>
          <p14:tracePt t="46003" x="2719388" y="2543175"/>
          <p14:tracePt t="46005" x="2711450" y="2535238"/>
          <p14:tracePt t="46007" x="2703513" y="2535238"/>
          <p14:tracePt t="46009" x="2695575" y="2527300"/>
          <p14:tracePt t="46014" x="2679700" y="2527300"/>
          <p14:tracePt t="46016" x="2671763" y="2527300"/>
          <p14:tracePt t="46018" x="2663825" y="2519363"/>
          <p14:tracePt t="46019" x="2647950" y="2519363"/>
          <p14:tracePt t="46023" x="2640013" y="2511425"/>
          <p14:tracePt t="46025" x="2632075" y="2511425"/>
          <p14:tracePt t="46027" x="2624138" y="2511425"/>
          <p14:tracePt t="46030" x="2606675" y="2503488"/>
          <p14:tracePt t="46034" x="2598738" y="2503488"/>
          <p14:tracePt t="46035" x="2590800" y="2503488"/>
          <p14:tracePt t="46037" x="2582863" y="2495550"/>
          <p14:tracePt t="46039" x="2574925" y="2495550"/>
          <p14:tracePt t="46041" x="2566988" y="2495550"/>
          <p14:tracePt t="46043" x="2559050" y="2495550"/>
          <p14:tracePt t="46046" x="2551113" y="2495550"/>
          <p14:tracePt t="46051" x="2535238" y="2487613"/>
          <p14:tracePt t="46052" x="2527300" y="2487613"/>
          <p14:tracePt t="46055" x="2519363" y="2487613"/>
          <p14:tracePt t="46057" x="2511425" y="2487613"/>
          <p14:tracePt t="46059" x="2503488" y="2487613"/>
          <p14:tracePt t="46066" x="2495550" y="2479675"/>
          <p14:tracePt t="46068" x="2487613" y="2479675"/>
          <p14:tracePt t="46071" x="2479675" y="2479675"/>
          <p14:tracePt t="46080" x="2471738" y="2479675"/>
          <p14:tracePt t="46117" x="2479675" y="2479675"/>
          <p14:tracePt t="46131" x="2487613" y="2471738"/>
          <p14:tracePt t="46139" x="2495550" y="2471738"/>
          <p14:tracePt t="46143" x="2503488" y="2471738"/>
          <p14:tracePt t="46147" x="2511425" y="2463800"/>
          <p14:tracePt t="46151" x="2519363" y="2463800"/>
          <p14:tracePt t="46155" x="2527300" y="2463800"/>
          <p14:tracePt t="46159" x="2535238" y="2463800"/>
          <p14:tracePt t="46163" x="2543175" y="2463800"/>
          <p14:tracePt t="46165" x="2551113" y="2455863"/>
          <p14:tracePt t="46169" x="2559050" y="2455863"/>
          <p14:tracePt t="46171" x="2566988" y="2455863"/>
          <p14:tracePt t="46175" x="2574925" y="2455863"/>
          <p14:tracePt t="46177" x="2582863" y="2455863"/>
          <p14:tracePt t="46180" x="2590800" y="2455863"/>
          <p14:tracePt t="46183" x="2598738" y="2455863"/>
          <p14:tracePt t="46185" x="2606675" y="2455863"/>
          <p14:tracePt t="46187" x="2616200" y="2455863"/>
          <p14:tracePt t="46191" x="2624138" y="2455863"/>
          <p14:tracePt t="46193" x="2632075" y="2455863"/>
          <p14:tracePt t="46196" x="2640013" y="2455863"/>
          <p14:tracePt t="46199" x="2647950" y="2455863"/>
          <p14:tracePt t="46201" x="2655888" y="2455863"/>
          <p14:tracePt t="46203" x="2663825" y="2455863"/>
          <p14:tracePt t="46205" x="2671763" y="2463800"/>
          <p14:tracePt t="46209" x="2679700" y="2463800"/>
          <p14:tracePt t="46213" x="2687638" y="2463800"/>
          <p14:tracePt t="46215" x="2695575" y="2471738"/>
          <p14:tracePt t="46219" x="2703513" y="2471738"/>
          <p14:tracePt t="46223" x="2711450" y="2471738"/>
          <p14:tracePt t="46227" x="2719388" y="2479675"/>
          <p14:tracePt t="46232" x="2727325" y="2479675"/>
          <p14:tracePt t="46235" x="2735263" y="2479675"/>
          <p14:tracePt t="46239" x="2743200" y="2479675"/>
          <p14:tracePt t="46241" x="2743200" y="2487613"/>
          <p14:tracePt t="46246" x="2751138" y="2487613"/>
          <p14:tracePt t="46249" x="2759075" y="2487613"/>
          <p14:tracePt t="46255" x="2767013" y="2487613"/>
          <p14:tracePt t="46263" x="2774950" y="2495550"/>
          <p14:tracePt t="46267" x="2782888" y="2495550"/>
          <p14:tracePt t="46273" x="2790825" y="2495550"/>
          <p14:tracePt t="46280" x="2798763" y="2495550"/>
          <p14:tracePt t="46289" x="2806700" y="2495550"/>
          <p14:tracePt t="46299" x="2814638" y="2503488"/>
          <p14:tracePt t="46307" x="2822575" y="2503488"/>
          <p14:tracePt t="46315" x="2830513" y="2503488"/>
          <p14:tracePt t="46325" x="2838450" y="2503488"/>
          <p14:tracePt t="46337" x="2846388" y="2503488"/>
          <p14:tracePt t="46349" x="2846388" y="2511425"/>
          <p14:tracePt t="46351" x="2854325" y="2511425"/>
          <p14:tracePt t="46365" x="2862263" y="2511425"/>
          <p14:tracePt t="46373" x="2870200" y="2511425"/>
          <p14:tracePt t="46376" x="2870200" y="2519363"/>
          <p14:tracePt t="46380" x="2878138" y="2519363"/>
          <p14:tracePt t="46385" x="2886075" y="2519363"/>
          <p14:tracePt t="46387" x="2886075" y="2527300"/>
          <p14:tracePt t="46391" x="2894013" y="2527300"/>
          <p14:tracePt t="46393" x="2894013" y="2535238"/>
          <p14:tracePt t="46396" x="2901950" y="2535238"/>
          <p14:tracePt t="46399" x="2901950" y="2543175"/>
          <p14:tracePt t="46401" x="2909888" y="2543175"/>
          <p14:tracePt t="46405" x="2917825" y="2551113"/>
          <p14:tracePt t="46409" x="2925763" y="2559050"/>
          <p14:tracePt t="46414" x="2925763" y="2566988"/>
          <p14:tracePt t="46416" x="2933700" y="2566988"/>
          <p14:tracePt t="46417" x="2933700" y="2576513"/>
          <p14:tracePt t="46419" x="2941638" y="2584450"/>
          <p14:tracePt t="46423" x="2949575" y="2584450"/>
          <p14:tracePt t="46425" x="2949575" y="2592388"/>
          <p14:tracePt t="46430" x="2957513" y="2600325"/>
          <p14:tracePt t="46433" x="2967038" y="2608263"/>
          <p14:tracePt t="46441" x="2967038" y="2616200"/>
          <p14:tracePt t="46451" x="2967038" y="2624138"/>
          <p14:tracePt t="46453" x="2974975" y="2624138"/>
          <p14:tracePt t="46464" x="2974975" y="2632075"/>
          <p14:tracePt t="46480" x="2974975" y="2640013"/>
          <p14:tracePt t="46496" x="2967038" y="2640013"/>
          <p14:tracePt t="46888" x="2957513" y="2640013"/>
          <p14:tracePt t="46894" x="2949575" y="2640013"/>
          <p14:tracePt t="46898" x="2941638" y="2640013"/>
          <p14:tracePt t="46900" x="2933700" y="2640013"/>
          <p14:tracePt t="46903" x="2925763" y="2640013"/>
          <p14:tracePt t="46905" x="2917825" y="2640013"/>
          <p14:tracePt t="46909" x="2909888" y="2640013"/>
          <p14:tracePt t="46913" x="2901950" y="2647950"/>
          <p14:tracePt t="46915" x="2894013" y="2647950"/>
          <p14:tracePt t="46917" x="2886075" y="2647950"/>
          <p14:tracePt t="46919" x="2878138" y="2647950"/>
          <p14:tracePt t="46923" x="2870200" y="2647950"/>
          <p14:tracePt t="46926" x="2862263" y="2647950"/>
          <p14:tracePt t="46927" x="2854325" y="2647950"/>
          <p14:tracePt t="46931" x="2846388" y="2647950"/>
          <p14:tracePt t="46935" x="2838450" y="2647950"/>
          <p14:tracePt t="46937" x="2830513" y="2647950"/>
          <p14:tracePt t="46941" x="2822575" y="2647950"/>
          <p14:tracePt t="46948" x="2814638" y="2647950"/>
          <p14:tracePt t="46967" x="2806700" y="2647950"/>
          <p14:tracePt t="47212" x="2798763" y="2647950"/>
          <p14:tracePt t="47216" x="2798763" y="2640013"/>
          <p14:tracePt t="47219" x="2790825" y="2640013"/>
          <p14:tracePt t="47223" x="2782888" y="2632075"/>
          <p14:tracePt t="47225" x="2774950" y="2632075"/>
          <p14:tracePt t="47227" x="2767013" y="2624138"/>
          <p14:tracePt t="47230" x="2759075" y="2616200"/>
          <p14:tracePt t="47233" x="2751138" y="2608263"/>
          <p14:tracePt t="47235" x="2743200" y="2600325"/>
          <p14:tracePt t="47237" x="2735263" y="2600325"/>
          <p14:tracePt t="47239" x="2719388" y="2592388"/>
          <p14:tracePt t="47243" x="2711450" y="2584450"/>
          <p14:tracePt t="47246" x="2703513" y="2584450"/>
          <p14:tracePt t="47247" x="2695575" y="2576513"/>
          <p14:tracePt t="47250" x="2687638" y="2576513"/>
          <p14:tracePt t="47253" x="2687638" y="2566988"/>
          <p14:tracePt t="47254" x="2679700" y="2566988"/>
          <p14:tracePt t="47255" x="2671763" y="2559050"/>
          <p14:tracePt t="47257" x="2663825" y="2559050"/>
          <p14:tracePt t="47259" x="2663825" y="2551113"/>
          <p14:tracePt t="47263" x="2655888" y="2551113"/>
          <p14:tracePt t="47266" x="2647950" y="2543175"/>
          <p14:tracePt t="47270" x="2640013" y="2543175"/>
          <p14:tracePt t="47274" x="2640013" y="2535238"/>
          <p14:tracePt t="47275" x="2632075" y="2535238"/>
          <p14:tracePt t="47280" x="2632075" y="2527300"/>
          <p14:tracePt t="47283" x="2624138" y="2527300"/>
          <p14:tracePt t="47287" x="2624138" y="2519363"/>
          <p14:tracePt t="47291" x="2616200" y="2519363"/>
          <p14:tracePt t="47298" x="2616200" y="2511425"/>
          <p14:tracePt t="47301" x="2606675" y="2511425"/>
          <p14:tracePt t="47307" x="2606675" y="2503488"/>
          <p14:tracePt t="47317" x="2598738" y="2503488"/>
          <p14:tracePt t="47319" x="2598738" y="2495550"/>
          <p14:tracePt t="47330" x="2590800" y="2487613"/>
          <p14:tracePt t="47335" x="2590800" y="2479675"/>
          <p14:tracePt t="47337" x="2582863" y="2479675"/>
          <p14:tracePt t="47339" x="2582863" y="2471738"/>
          <p14:tracePt t="47343" x="2574925" y="2463800"/>
          <p14:tracePt t="47347" x="2566988" y="2455863"/>
          <p14:tracePt t="47350" x="2566988" y="2447925"/>
          <p14:tracePt t="47353" x="2559050" y="2447925"/>
          <p14:tracePt t="47355" x="2551113" y="2439988"/>
          <p14:tracePt t="47359" x="2543175" y="2432050"/>
          <p14:tracePt t="47364" x="2535238" y="2424113"/>
          <p14:tracePt t="47366" x="2527300" y="2424113"/>
          <p14:tracePt t="47368" x="2519363" y="2424113"/>
          <p14:tracePt t="47369" x="2511425" y="2416175"/>
          <p14:tracePt t="47371" x="2503488" y="2416175"/>
          <p14:tracePt t="47373" x="2495550" y="2408238"/>
          <p14:tracePt t="47376" x="2487613" y="2408238"/>
          <p14:tracePt t="47377" x="2479675" y="2400300"/>
          <p14:tracePt t="47380" x="2471738" y="2400300"/>
          <p14:tracePt t="47381" x="2463800" y="2392363"/>
          <p14:tracePt t="47384" x="2455863" y="2392363"/>
          <p14:tracePt t="47386" x="2447925" y="2384425"/>
          <p14:tracePt t="47387" x="2439988" y="2384425"/>
          <p14:tracePt t="47389" x="2432050" y="2376488"/>
          <p14:tracePt t="47393" x="2424113" y="2368550"/>
          <p14:tracePt t="47396" x="2416175" y="2368550"/>
          <p14:tracePt t="47397" x="2408238" y="2360613"/>
          <p14:tracePt t="47400" x="2400300" y="2360613"/>
          <p14:tracePt t="47402" x="2392363" y="2352675"/>
          <p14:tracePt t="47403" x="2384425" y="2352675"/>
          <p14:tracePt t="47405" x="2376488" y="2344738"/>
          <p14:tracePt t="47409" x="2360613" y="2336800"/>
          <p14:tracePt t="47413" x="2352675" y="2336800"/>
          <p14:tracePt t="47418" x="2336800" y="2328863"/>
          <p14:tracePt t="47421" x="2328863" y="2328863"/>
          <p14:tracePt t="47423" x="2320925" y="2320925"/>
          <p14:tracePt t="47428" x="2312988" y="2320925"/>
          <p14:tracePt t="47434" x="2305050" y="2312988"/>
          <p14:tracePt t="47435" x="2297113" y="2312988"/>
          <p14:tracePt t="47437" x="2289175" y="2312988"/>
          <p14:tracePt t="47441" x="2281238" y="2312988"/>
          <p14:tracePt t="47446" x="2273300" y="2312988"/>
          <p14:tracePt t="47448" x="2273300" y="2305050"/>
          <p14:tracePt t="47450" x="2265363" y="2305050"/>
          <p14:tracePt t="47453" x="2255838" y="2305050"/>
          <p14:tracePt t="47455" x="2247900" y="2305050"/>
          <p14:tracePt t="47459" x="2239963" y="2297113"/>
          <p14:tracePt t="47463" x="2232025" y="2297113"/>
          <p14:tracePt t="47465" x="2224088" y="2289175"/>
          <p14:tracePt t="47467" x="2216150" y="2289175"/>
          <p14:tracePt t="47469" x="2208213" y="2289175"/>
          <p14:tracePt t="47471" x="2200275" y="2281238"/>
          <p14:tracePt t="47475" x="2192338" y="2281238"/>
          <p14:tracePt t="47477" x="2184400" y="2273300"/>
          <p14:tracePt t="47480" x="2168525" y="2273300"/>
          <p14:tracePt t="47483" x="2160588" y="2265363"/>
          <p14:tracePt t="47486" x="2152650" y="2265363"/>
          <p14:tracePt t="47487" x="2136775" y="2257425"/>
          <p14:tracePt t="47489" x="2128838" y="2257425"/>
          <p14:tracePt t="47491" x="2120900" y="2249488"/>
          <p14:tracePt t="47493" x="2112963" y="2249488"/>
          <p14:tracePt t="47496" x="2105025" y="2249488"/>
          <p14:tracePt t="47498" x="2097088" y="2241550"/>
          <p14:tracePt t="47500" x="2089150" y="2241550"/>
          <p14:tracePt t="47501" x="2081213" y="2241550"/>
          <p14:tracePt t="47503" x="2073275" y="2241550"/>
          <p14:tracePt t="47505" x="2065338" y="2241550"/>
          <p14:tracePt t="47507" x="2057400" y="2233613"/>
          <p14:tracePt t="47509" x="2049463" y="2233613"/>
          <p14:tracePt t="47513" x="2041525" y="2233613"/>
          <p14:tracePt t="47516" x="2033588" y="2233613"/>
          <p14:tracePt t="47517" x="2025650" y="2224088"/>
          <p14:tracePt t="47519" x="2017713" y="2224088"/>
          <p14:tracePt t="47523" x="2009775" y="2224088"/>
          <p14:tracePt t="47525" x="2001838" y="2224088"/>
          <p14:tracePt t="47527" x="1993900" y="2216150"/>
          <p14:tracePt t="47532" x="1985963" y="2216150"/>
          <p14:tracePt t="47535" x="1978025" y="2216150"/>
          <p14:tracePt t="47537" x="1970088" y="2216150"/>
          <p14:tracePt t="47539" x="1962150" y="2216150"/>
          <p14:tracePt t="47541" x="1954213" y="2208213"/>
          <p14:tracePt t="47547" x="1946275" y="2208213"/>
          <p14:tracePt t="47550" x="1930400" y="2208213"/>
          <p14:tracePt t="47553" x="1922463" y="2208213"/>
          <p14:tracePt t="47557" x="1912938" y="2200275"/>
          <p14:tracePt t="47559" x="1905000" y="2200275"/>
          <p14:tracePt t="47564" x="1897063" y="2200275"/>
          <p14:tracePt t="47566" x="1889125" y="2200275"/>
          <p14:tracePt t="47569" x="1881188" y="2200275"/>
          <p14:tracePt t="47573" x="1873250" y="2192338"/>
          <p14:tracePt t="47575" x="1865313" y="2192338"/>
          <p14:tracePt t="47580" x="1857375" y="2192338"/>
          <p14:tracePt t="47582" x="1849438" y="2192338"/>
          <p14:tracePt t="47585" x="1841500" y="2192338"/>
          <p14:tracePt t="47588" x="1833563" y="2192338"/>
          <p14:tracePt t="47589" x="1825625" y="2184400"/>
          <p14:tracePt t="47593" x="1817688" y="2184400"/>
          <p14:tracePt t="47597" x="1809750" y="2184400"/>
          <p14:tracePt t="47599" x="1801813" y="2176463"/>
          <p14:tracePt t="47603" x="1793875" y="2176463"/>
          <p14:tracePt t="47608" x="1785938" y="2176463"/>
          <p14:tracePt t="47612" x="1778000" y="2168525"/>
          <p14:tracePt t="47614" x="1770063" y="2168525"/>
          <p14:tracePt t="47617" x="1762125" y="2160588"/>
          <p14:tracePt t="47619" x="1754188" y="2160588"/>
          <p14:tracePt t="47623" x="1746250" y="2160588"/>
          <p14:tracePt t="47627" x="1738313" y="2152650"/>
          <p14:tracePt t="47630" x="1730375" y="2152650"/>
          <p14:tracePt t="47633" x="1722438" y="2152650"/>
          <p14:tracePt t="47637" x="1714500" y="2144713"/>
          <p14:tracePt t="47639" x="1706563" y="2144713"/>
          <p14:tracePt t="47641" x="1698625" y="2144713"/>
          <p14:tracePt t="47646" x="1690688" y="2136775"/>
          <p14:tracePt t="47648" x="1682750" y="2136775"/>
          <p14:tracePt t="47650" x="1674813" y="2136775"/>
          <p14:tracePt t="47651" x="1674813" y="2128838"/>
          <p14:tracePt t="47653" x="1666875" y="2128838"/>
          <p14:tracePt t="47655" x="1658938" y="2128838"/>
          <p14:tracePt t="47657" x="1651000" y="2120900"/>
          <p14:tracePt t="47659" x="1643063" y="2120900"/>
          <p14:tracePt t="47664" x="1635125" y="2120900"/>
          <p14:tracePt t="47666" x="1627188" y="2112963"/>
          <p14:tracePt t="47669" x="1619250" y="2112963"/>
          <p14:tracePt t="47671" x="1611313" y="2112963"/>
          <p14:tracePt t="47673" x="1603375" y="2105025"/>
          <p14:tracePt t="47675" x="1595438" y="2105025"/>
          <p14:tracePt t="47680" x="1587500" y="2097088"/>
          <p14:tracePt t="47684" x="1571625" y="2097088"/>
          <p14:tracePt t="47685" x="1562100" y="2089150"/>
          <p14:tracePt t="47689" x="1554163" y="2089150"/>
          <p14:tracePt t="47691" x="1546225" y="2089150"/>
          <p14:tracePt t="47693" x="1538288" y="2081213"/>
          <p14:tracePt t="47698" x="1530350" y="2081213"/>
          <p14:tracePt t="47700" x="1522413" y="2081213"/>
          <p14:tracePt t="47703" x="1514475" y="2081213"/>
          <p14:tracePt t="47705" x="1506538" y="2081213"/>
          <p14:tracePt t="47707" x="1498600" y="2073275"/>
          <p14:tracePt t="47709" x="1490663" y="2073275"/>
          <p14:tracePt t="47713" x="1482725" y="2073275"/>
          <p14:tracePt t="47716" x="1474788" y="2073275"/>
          <p14:tracePt t="47719" x="1466850" y="2073275"/>
          <p14:tracePt t="47721" x="1458913" y="2073275"/>
          <p14:tracePt t="47725" x="1450975" y="2073275"/>
          <p14:tracePt t="47727" x="1443038" y="2073275"/>
          <p14:tracePt t="47731" x="1435100" y="2073275"/>
          <p14:tracePt t="47735" x="1427163" y="2073275"/>
          <p14:tracePt t="47737" x="1419225" y="2073275"/>
          <p14:tracePt t="47741" x="1411288" y="2073275"/>
          <p14:tracePt t="47746" x="1403350" y="2073275"/>
          <p14:tracePt t="47747" x="1395413" y="2073275"/>
          <p14:tracePt t="47749" x="1387475" y="2081213"/>
          <p14:tracePt t="47753" x="1379538" y="2081213"/>
          <p14:tracePt t="47755" x="1371600" y="2081213"/>
          <p14:tracePt t="47759" x="1363663" y="2081213"/>
          <p14:tracePt t="47763" x="1355725" y="2089150"/>
          <p14:tracePt t="47765" x="1347788" y="2089150"/>
          <p14:tracePt t="47767" x="1339850" y="2089150"/>
          <p14:tracePt t="47769" x="1331913" y="2089150"/>
          <p14:tracePt t="47773" x="1323975" y="2097088"/>
          <p14:tracePt t="47777" x="1316038" y="2097088"/>
          <p14:tracePt t="47780" x="1308100" y="2097088"/>
          <p14:tracePt t="47782" x="1308100" y="2105025"/>
          <p14:tracePt t="47785" x="1300163" y="2105025"/>
          <p14:tracePt t="47787" x="1292225" y="2105025"/>
          <p14:tracePt t="47791" x="1284288" y="2112963"/>
          <p14:tracePt t="47796" x="1276350" y="2112963"/>
          <p14:tracePt t="47799" x="1268413" y="2120900"/>
          <p14:tracePt t="47803" x="1260475" y="2120900"/>
          <p14:tracePt t="47807" x="1260475" y="2128838"/>
          <p14:tracePt t="47809" x="1252538" y="2128838"/>
          <p14:tracePt t="47815" x="1252538" y="2136775"/>
          <p14:tracePt t="47817" x="1244600" y="2136775"/>
          <p14:tracePt t="47831" x="1236663" y="2144713"/>
          <p14:tracePt t="47848" x="1228725" y="2152650"/>
          <p14:tracePt t="47853" x="1228725" y="2160588"/>
          <p14:tracePt t="47857" x="1228725" y="2168525"/>
          <p14:tracePt t="47864" x="1228725" y="2176463"/>
          <p14:tracePt t="47865" x="1220788" y="2176463"/>
          <p14:tracePt t="47867" x="1220788" y="2184400"/>
          <p14:tracePt t="47869" x="1220788" y="2192338"/>
          <p14:tracePt t="47873" x="1220788" y="2200275"/>
          <p14:tracePt t="47877" x="1220788" y="2208213"/>
          <p14:tracePt t="47880" x="1220788" y="2216150"/>
          <p14:tracePt t="47883" x="1220788" y="2224088"/>
          <p14:tracePt t="47887" x="1211263" y="2233613"/>
          <p14:tracePt t="47889" x="1211263" y="2241550"/>
          <p14:tracePt t="47893" x="1211263" y="2249488"/>
          <p14:tracePt t="47897" x="1211263" y="2257425"/>
          <p14:tracePt t="47899" x="1211263" y="2265363"/>
          <p14:tracePt t="47903" x="1211263" y="2273300"/>
          <p14:tracePt t="47910" x="1211263" y="2281238"/>
          <p14:tracePt t="47914" x="1211263" y="2289175"/>
          <p14:tracePt t="47921" x="1211263" y="2297113"/>
          <p14:tracePt t="47931" x="1211263" y="2305050"/>
          <p14:tracePt t="47945" x="1211263" y="2312988"/>
          <p14:tracePt t="47959" x="1211263" y="2320925"/>
          <p14:tracePt t="47969" x="1220788" y="2320925"/>
          <p14:tracePt t="47985" x="1228725" y="2320925"/>
          <p14:tracePt t="47993" x="1228725" y="2328863"/>
          <p14:tracePt t="47997" x="1236663" y="2328863"/>
          <p14:tracePt t="48003" x="1244600" y="2328863"/>
          <p14:tracePt t="48009" x="1252538" y="2336800"/>
          <p14:tracePt t="48017" x="1260475" y="2336800"/>
          <p14:tracePt t="48019" x="1268413" y="2344738"/>
          <p14:tracePt t="48023" x="1276350" y="2344738"/>
          <p14:tracePt t="48027" x="1284288" y="2352675"/>
          <p14:tracePt t="48032" x="1292225" y="2352675"/>
          <p14:tracePt t="48035" x="1300163" y="2360613"/>
          <p14:tracePt t="48039" x="1308100" y="2360613"/>
          <p14:tracePt t="48043" x="1316038" y="2368550"/>
          <p14:tracePt t="48049" x="1323975" y="2368550"/>
          <p14:tracePt t="48051" x="1331913" y="2376488"/>
          <p14:tracePt t="48055" x="1339850" y="2376488"/>
          <p14:tracePt t="48057" x="1347788" y="2376488"/>
          <p14:tracePt t="48063" x="1355725" y="2384425"/>
          <p14:tracePt t="48066" x="1363663" y="2384425"/>
          <p14:tracePt t="48069" x="1371600" y="2392363"/>
          <p14:tracePt t="48071" x="1379538" y="2392363"/>
          <p14:tracePt t="48075" x="1387475" y="2392363"/>
          <p14:tracePt t="48077" x="1387475" y="2400300"/>
          <p14:tracePt t="48080" x="1395413" y="2400300"/>
          <p14:tracePt t="48082" x="1403350" y="2400300"/>
          <p14:tracePt t="48084" x="1411288" y="2400300"/>
          <p14:tracePt t="48087" x="1419225" y="2408238"/>
          <p14:tracePt t="48089" x="1427163" y="2408238"/>
          <p14:tracePt t="48099" x="1458913" y="2416175"/>
          <p14:tracePt t="48101" x="1466850" y="2416175"/>
          <p14:tracePt t="48103" x="1474788" y="2424113"/>
          <p14:tracePt t="48107" x="1482725" y="2424113"/>
          <p14:tracePt t="48109" x="1490663" y="2424113"/>
          <p14:tracePt t="48114" x="1506538" y="2432050"/>
          <p14:tracePt t="48116" x="1514475" y="2432050"/>
          <p14:tracePt t="48118" x="1522413" y="2432050"/>
          <p14:tracePt t="48119" x="1538288" y="2432050"/>
          <p14:tracePt t="48121" x="1546225" y="2432050"/>
          <p14:tracePt t="48123" x="1554163" y="2432050"/>
          <p14:tracePt t="48125" x="1562100" y="2432050"/>
          <p14:tracePt t="48127" x="1571625" y="2432050"/>
          <p14:tracePt t="48130" x="1579563" y="2432050"/>
          <p14:tracePt t="48132" x="1587500" y="2432050"/>
          <p14:tracePt t="48133" x="1595438" y="2432050"/>
          <p14:tracePt t="48135" x="1611313" y="2439988"/>
          <p14:tracePt t="48137" x="1619250" y="2439988"/>
          <p14:tracePt t="48139" x="1627188" y="2439988"/>
          <p14:tracePt t="48141" x="1635125" y="2439988"/>
          <p14:tracePt t="48143" x="1643063" y="2439988"/>
          <p14:tracePt t="48146" x="1651000" y="2439988"/>
          <p14:tracePt t="48148" x="1658938" y="2439988"/>
          <p14:tracePt t="48149" x="1666875" y="2439988"/>
          <p14:tracePt t="48151" x="1674813" y="2439988"/>
          <p14:tracePt t="48153" x="1690688" y="2439988"/>
          <p14:tracePt t="48155" x="1698625" y="2439988"/>
          <p14:tracePt t="48158" x="1706563" y="2439988"/>
          <p14:tracePt t="48159" x="1714500" y="2439988"/>
          <p14:tracePt t="48164" x="1730375" y="2439988"/>
          <p14:tracePt t="48167" x="1738313" y="2432050"/>
          <p14:tracePt t="48169" x="1746250" y="2432050"/>
          <p14:tracePt t="48171" x="1754188" y="2432050"/>
          <p14:tracePt t="48173" x="1762125" y="2432050"/>
          <p14:tracePt t="48175" x="1770063" y="2432050"/>
          <p14:tracePt t="48177" x="1770063" y="2424113"/>
          <p14:tracePt t="48180" x="1778000" y="2424113"/>
          <p14:tracePt t="48182" x="1785938" y="2424113"/>
          <p14:tracePt t="48185" x="1793875" y="2424113"/>
          <p14:tracePt t="48188" x="1801813" y="2424113"/>
          <p14:tracePt t="48190" x="1801813" y="2416175"/>
          <p14:tracePt t="48191" x="1809750" y="2416175"/>
          <p14:tracePt t="48196" x="1817688" y="2416175"/>
          <p14:tracePt t="48197" x="1825625" y="2408238"/>
          <p14:tracePt t="48201" x="1833563" y="2408238"/>
          <p14:tracePt t="48205" x="1841500" y="2408238"/>
          <p14:tracePt t="48207" x="1841500" y="2400300"/>
          <p14:tracePt t="48209" x="1849438" y="2400300"/>
          <p14:tracePt t="48213" x="1857375" y="2400300"/>
          <p14:tracePt t="48217" x="1865313" y="2392363"/>
          <p14:tracePt t="48221" x="1873250" y="2392363"/>
          <p14:tracePt t="48223" x="1881188" y="2392363"/>
          <p14:tracePt t="48225" x="1889125" y="2384425"/>
          <p14:tracePt t="48230" x="1897063" y="2384425"/>
          <p14:tracePt t="48233" x="1905000" y="2384425"/>
          <p14:tracePt t="48234" x="1912938" y="2376488"/>
          <p14:tracePt t="48237" x="1922463" y="2376488"/>
          <p14:tracePt t="48239" x="1930400" y="2376488"/>
          <p14:tracePt t="48241" x="1938338" y="2368550"/>
          <p14:tracePt t="48246" x="1946275" y="2368550"/>
          <p14:tracePt t="48249" x="1954213" y="2368550"/>
          <p14:tracePt t="48251" x="1962150" y="2368550"/>
          <p14:tracePt t="48253" x="1962150" y="2360613"/>
          <p14:tracePt t="48255" x="1970088" y="2360613"/>
          <p14:tracePt t="48259" x="1978025" y="2360613"/>
          <p14:tracePt t="48263" x="1985963" y="2360613"/>
          <p14:tracePt t="48269" x="1993900" y="2352675"/>
          <p14:tracePt t="48275" x="2001838" y="2352675"/>
          <p14:tracePt t="48647" x="2001838" y="2344738"/>
          <p14:tracePt t="48655" x="1993900" y="2344738"/>
          <p14:tracePt t="48665" x="1985963" y="2344738"/>
          <p14:tracePt t="48673" x="1978025" y="2344738"/>
          <p14:tracePt t="48680" x="1970088" y="2344738"/>
          <p14:tracePt t="48681" x="1962150" y="2344738"/>
          <p14:tracePt t="48685" x="1954213" y="2344738"/>
          <p14:tracePt t="48687" x="1946275" y="2344738"/>
          <p14:tracePt t="48689" x="1938338" y="2344738"/>
          <p14:tracePt t="48691" x="1930400" y="2344738"/>
          <p14:tracePt t="48693" x="1922463" y="2344738"/>
          <p14:tracePt t="48695" x="1912938" y="2344738"/>
          <p14:tracePt t="48697" x="1905000" y="2344738"/>
          <p14:tracePt t="48701" x="1889125" y="2344738"/>
          <p14:tracePt t="48705" x="1881188" y="2344738"/>
          <p14:tracePt t="48707" x="1873250" y="2336800"/>
          <p14:tracePt t="48709" x="1865313" y="2336800"/>
          <p14:tracePt t="48712" x="1849438" y="2336800"/>
          <p14:tracePt t="48713" x="1841500" y="2336800"/>
          <p14:tracePt t="48715" x="1833563" y="2336800"/>
          <p14:tracePt t="48717" x="1825625" y="2336800"/>
          <p14:tracePt t="48719" x="1809750" y="2328863"/>
          <p14:tracePt t="48721" x="1801813" y="2328863"/>
          <p14:tracePt t="48723" x="1793875" y="2328863"/>
          <p14:tracePt t="48725" x="1785938" y="2328863"/>
          <p14:tracePt t="48727" x="1770063" y="2328863"/>
          <p14:tracePt t="48729" x="1762125" y="2328863"/>
          <p14:tracePt t="48731" x="1754188" y="2328863"/>
          <p14:tracePt t="48733" x="1746250" y="2328863"/>
          <p14:tracePt t="48735" x="1730375" y="2320925"/>
          <p14:tracePt t="48737" x="1722438" y="2320925"/>
          <p14:tracePt t="48739" x="1714500" y="2320925"/>
          <p14:tracePt t="48741" x="1706563" y="2320925"/>
          <p14:tracePt t="48743" x="1690688" y="2320925"/>
          <p14:tracePt t="48746" x="1682750" y="2320925"/>
          <p14:tracePt t="48748" x="1674813" y="2312988"/>
          <p14:tracePt t="48749" x="1666875" y="2312988"/>
          <p14:tracePt t="48751" x="1658938" y="2312988"/>
          <p14:tracePt t="48753" x="1651000" y="2312988"/>
          <p14:tracePt t="48755" x="1635125" y="2312988"/>
          <p14:tracePt t="48757" x="1627188" y="2305050"/>
          <p14:tracePt t="48759" x="1619250" y="2305050"/>
          <p14:tracePt t="48763" x="1603375" y="2305050"/>
          <p14:tracePt t="48766" x="1595438" y="2305050"/>
          <p14:tracePt t="48768" x="1587500" y="2297113"/>
          <p14:tracePt t="48769" x="1571625" y="2297113"/>
          <p14:tracePt t="48773" x="1562100" y="2289175"/>
          <p14:tracePt t="48775" x="1546225" y="2289175"/>
          <p14:tracePt t="48777" x="1538288" y="2289175"/>
          <p14:tracePt t="48780" x="1530350" y="2281238"/>
          <p14:tracePt t="48783" x="1522413" y="2281238"/>
          <p14:tracePt t="48786" x="1506538" y="2273300"/>
          <p14:tracePt t="48787" x="1498600" y="2273300"/>
          <p14:tracePt t="48789" x="1490663" y="2265363"/>
          <p14:tracePt t="48791" x="1482725" y="2265363"/>
          <p14:tracePt t="48793" x="1474788" y="2265363"/>
          <p14:tracePt t="48796" x="1466850" y="2257425"/>
          <p14:tracePt t="48799" x="1458913" y="2257425"/>
          <p14:tracePt t="48801" x="1450975" y="2249488"/>
          <p14:tracePt t="48803" x="1443038" y="2249488"/>
          <p14:tracePt t="48807" x="1435100" y="2249488"/>
          <p14:tracePt t="48809" x="1435100" y="2241550"/>
          <p14:tracePt t="48813" x="1419225" y="2241550"/>
          <p14:tracePt t="48817" x="1411288" y="2233613"/>
          <p14:tracePt t="48821" x="1403350" y="2233613"/>
          <p14:tracePt t="48825" x="1395413" y="2233613"/>
          <p14:tracePt t="48831" x="1387475" y="2233613"/>
          <p14:tracePt t="48833" x="1379538" y="2224088"/>
          <p14:tracePt t="48835" x="1371600" y="2224088"/>
          <p14:tracePt t="48837" x="1363663" y="2224088"/>
          <p14:tracePt t="48841" x="1355725" y="2224088"/>
          <p14:tracePt t="48844" x="1347788" y="2224088"/>
          <p14:tracePt t="48849" x="1331913" y="2224088"/>
          <p14:tracePt t="48851" x="1323975" y="2224088"/>
          <p14:tracePt t="48853" x="1316038" y="2224088"/>
          <p14:tracePt t="48857" x="1308100" y="2224088"/>
          <p14:tracePt t="48859" x="1300163" y="2224088"/>
          <p14:tracePt t="48864" x="1284288" y="2216150"/>
          <p14:tracePt t="48865" x="1276350" y="2216150"/>
          <p14:tracePt t="48867" x="1268413" y="2216150"/>
          <p14:tracePt t="48869" x="1260475" y="2216150"/>
          <p14:tracePt t="48871" x="1252538" y="2216150"/>
          <p14:tracePt t="48873" x="1244600" y="2216150"/>
          <p14:tracePt t="48877" x="1236663" y="2216150"/>
          <p14:tracePt t="48879" x="1220788" y="2216150"/>
          <p14:tracePt t="48881" x="1211263" y="2216150"/>
          <p14:tracePt t="48885" x="1203325" y="2216150"/>
          <p14:tracePt t="48887" x="1195388" y="2216150"/>
          <p14:tracePt t="48889" x="1187450" y="2216150"/>
          <p14:tracePt t="48891" x="1179513" y="2216150"/>
          <p14:tracePt t="48893" x="1171575" y="2216150"/>
          <p14:tracePt t="48897" x="1163638" y="2216150"/>
          <p14:tracePt t="48899" x="1155700" y="2216150"/>
          <p14:tracePt t="48901" x="1147763" y="2216150"/>
          <p14:tracePt t="48905" x="1139825" y="2208213"/>
          <p14:tracePt t="48908" x="1131888" y="2208213"/>
          <p14:tracePt t="48913" x="1123950" y="2208213"/>
          <p14:tracePt t="48915" x="1116013" y="2208213"/>
          <p14:tracePt t="48917" x="1116013" y="2200275"/>
          <p14:tracePt t="48919" x="1108075" y="2200275"/>
          <p14:tracePt t="48923" x="1100138" y="2200275"/>
          <p14:tracePt t="48932" x="1092200" y="2200275"/>
          <p14:tracePt t="49121" x="1092200" y="2192338"/>
          <p14:tracePt t="49264" x="1092200" y="2184400"/>
          <p14:tracePt t="49268" x="1100138" y="2184400"/>
          <p14:tracePt t="49274" x="1100138" y="2176463"/>
          <p14:tracePt t="49280" x="1100138" y="2168525"/>
          <p14:tracePt t="49289" x="1100138" y="2160588"/>
          <p14:tracePt t="49298" x="1100138" y="2152650"/>
          <p14:tracePt t="49301" x="1092200" y="2152650"/>
          <p14:tracePt t="49305" x="1092200" y="2144713"/>
          <p14:tracePt t="49313" x="1092200" y="2136775"/>
          <p14:tracePt t="49317" x="1092200" y="2128838"/>
          <p14:tracePt t="49321" x="1084263" y="2120900"/>
          <p14:tracePt t="49325" x="1084263" y="2112963"/>
          <p14:tracePt t="49327" x="1076325" y="2112963"/>
          <p14:tracePt t="49330" x="1076325" y="2105025"/>
          <p14:tracePt t="49333" x="1068388" y="2097088"/>
          <p14:tracePt t="49337" x="1060450" y="2097088"/>
          <p14:tracePt t="49339" x="1060450" y="2089150"/>
          <p14:tracePt t="49341" x="1052513" y="2089150"/>
          <p14:tracePt t="49349" x="1036638" y="2081213"/>
          <p14:tracePt t="49351" x="1028700" y="2081213"/>
          <p14:tracePt t="49355" x="1020763" y="2081213"/>
          <p14:tracePt t="49357" x="1020763" y="2073275"/>
          <p14:tracePt t="49359" x="1012825" y="2073275"/>
          <p14:tracePt t="49363" x="1004888" y="2073275"/>
          <p14:tracePt t="49367" x="996950" y="2073275"/>
          <p14:tracePt t="49369" x="989013" y="2073275"/>
          <p14:tracePt t="49371" x="981075" y="2073275"/>
          <p14:tracePt t="49375" x="973138" y="2073275"/>
          <p14:tracePt t="49377" x="965200" y="2073275"/>
          <p14:tracePt t="49380" x="957263" y="2073275"/>
          <p14:tracePt t="49382" x="949325" y="2073275"/>
          <p14:tracePt t="49385" x="941388" y="2073275"/>
          <p14:tracePt t="49387" x="933450" y="2073275"/>
          <p14:tracePt t="49391" x="925513" y="2073275"/>
          <p14:tracePt t="49396" x="917575" y="2073275"/>
          <p14:tracePt t="49399" x="909638" y="2081213"/>
          <p14:tracePt t="49405" x="901700" y="2081213"/>
          <p14:tracePt t="49413" x="893763" y="2081213"/>
          <p14:tracePt t="49419" x="893763" y="2089150"/>
          <p14:tracePt t="49425" x="885825" y="2089150"/>
          <p14:tracePt t="49464" x="885825" y="2097088"/>
          <p14:tracePt t="49467" x="893763" y="2097088"/>
          <p14:tracePt t="49486" x="893763" y="2105025"/>
          <p14:tracePt t="49516" x="901700" y="2105025"/>
          <p14:tracePt t="49518" x="901700" y="2112963"/>
          <p14:tracePt t="50684" x="893763" y="2112963"/>
          <p14:tracePt t="50709" x="893763" y="2105025"/>
          <p14:tracePt t="51554" x="893763" y="2112963"/>
          <p14:tracePt t="51702" x="901700" y="2112963"/>
          <p14:tracePt t="51706" x="901700" y="2120900"/>
          <p14:tracePt t="51709" x="901700" y="2128838"/>
          <p14:tracePt t="51714" x="909638" y="2144713"/>
          <p14:tracePt t="51717" x="917575" y="2152650"/>
          <p14:tracePt t="51719" x="917575" y="2160588"/>
          <p14:tracePt t="51721" x="917575" y="2168525"/>
          <p14:tracePt t="51723" x="925513" y="2168525"/>
          <p14:tracePt t="51725" x="925513" y="2176463"/>
          <p14:tracePt t="51727" x="933450" y="2184400"/>
          <p14:tracePt t="51729" x="933450" y="2192338"/>
          <p14:tracePt t="51731" x="941388" y="2200275"/>
          <p14:tracePt t="51735" x="949325" y="2208213"/>
          <p14:tracePt t="51737" x="949325" y="2216150"/>
          <p14:tracePt t="51739" x="957263" y="2224088"/>
          <p14:tracePt t="51741" x="965200" y="2233613"/>
          <p14:tracePt t="51743" x="965200" y="2241550"/>
          <p14:tracePt t="51747" x="973138" y="2249488"/>
          <p14:tracePt t="51748" x="981075" y="2257425"/>
          <p14:tracePt t="51752" x="989013" y="2273300"/>
          <p14:tracePt t="51754" x="996950" y="2281238"/>
          <p14:tracePt t="51756" x="1004888" y="2289175"/>
          <p14:tracePt t="51757" x="1004888" y="2297113"/>
          <p14:tracePt t="51759" x="1012825" y="2305050"/>
          <p14:tracePt t="51764" x="1028700" y="2328863"/>
          <p14:tracePt t="51765" x="1028700" y="2336800"/>
          <p14:tracePt t="51772" x="1052513" y="2360613"/>
          <p14:tracePt t="51773" x="1060450" y="2376488"/>
          <p14:tracePt t="51775" x="1068388" y="2384425"/>
          <p14:tracePt t="51777" x="1068388" y="2392363"/>
          <p14:tracePt t="51780" x="1076325" y="2400300"/>
          <p14:tracePt t="51782" x="1084263" y="2408238"/>
          <p14:tracePt t="51786" x="1092200" y="2432050"/>
          <p14:tracePt t="51787" x="1100138" y="2439988"/>
          <p14:tracePt t="51789" x="1100138" y="2447925"/>
          <p14:tracePt t="51791" x="1108075" y="2455863"/>
          <p14:tracePt t="51793" x="1108075" y="2463800"/>
          <p14:tracePt t="51796" x="1116013" y="2471738"/>
          <p14:tracePt t="51798" x="1123950" y="2479675"/>
          <p14:tracePt t="51801" x="1131888" y="2487613"/>
          <p14:tracePt t="51803" x="1131888" y="2495550"/>
          <p14:tracePt t="51806" x="1139825" y="2503488"/>
          <p14:tracePt t="51807" x="1147763" y="2511425"/>
          <p14:tracePt t="51809" x="1147763" y="2519363"/>
          <p14:tracePt t="51814" x="1155700" y="2527300"/>
          <p14:tracePt t="51815" x="1163638" y="2527300"/>
          <p14:tracePt t="51819" x="1163638" y="2535238"/>
          <p14:tracePt t="51821" x="1171575" y="2535238"/>
          <p14:tracePt t="51823" x="1171575" y="2543175"/>
          <p14:tracePt t="51827" x="1179513" y="2543175"/>
          <p14:tracePt t="51834" x="1187450" y="2551113"/>
          <p14:tracePt t="51837" x="1195388" y="2551113"/>
          <p14:tracePt t="51841" x="1203325" y="2559050"/>
          <p14:tracePt t="51847" x="1211263" y="2559050"/>
          <p14:tracePt t="51849" x="1220788" y="2566988"/>
          <p14:tracePt t="51851" x="1228725" y="2566988"/>
          <p14:tracePt t="51853" x="1236663" y="2576513"/>
          <p14:tracePt t="51855" x="1244600" y="2576513"/>
          <p14:tracePt t="51858" x="1252538" y="2576513"/>
          <p14:tracePt t="51859" x="1260475" y="2584450"/>
          <p14:tracePt t="51864" x="1276350" y="2584450"/>
          <p14:tracePt t="51866" x="1284288" y="2584450"/>
          <p14:tracePt t="51868" x="1292225" y="2592388"/>
          <p14:tracePt t="51869" x="1308100" y="2592388"/>
          <p14:tracePt t="51871" x="1316038" y="2592388"/>
          <p14:tracePt t="51873" x="1323975" y="2592388"/>
          <p14:tracePt t="51875" x="1331913" y="2592388"/>
          <p14:tracePt t="51877" x="1347788" y="2592388"/>
          <p14:tracePt t="51880" x="1355725" y="2592388"/>
          <p14:tracePt t="51882" x="1363663" y="2592388"/>
          <p14:tracePt t="51884" x="1371600" y="2584450"/>
          <p14:tracePt t="51887" x="1379538" y="2584450"/>
          <p14:tracePt t="51889" x="1379538" y="2576513"/>
          <p14:tracePt t="51892" x="1387475" y="2566988"/>
          <p14:tracePt t="51893" x="1387475" y="2559050"/>
          <p14:tracePt t="51896" x="1387475" y="2543175"/>
          <p14:tracePt t="51898" x="1379538" y="2527300"/>
          <p14:tracePt t="51927" x="1363663" y="2527300"/>
          <p14:tracePt t="51930" x="1339850" y="2511425"/>
          <p14:tracePt t="51932" x="1308100" y="2479675"/>
          <p14:tracePt t="51933" x="1292225" y="2463800"/>
          <p14:tracePt t="51935" x="1268413" y="2439988"/>
          <p14:tracePt t="51937" x="1244600" y="2416175"/>
          <p14:tracePt t="51940" x="1220788" y="2392363"/>
          <p14:tracePt t="51941" x="1195388" y="2376488"/>
          <p14:tracePt t="51943" x="1171575" y="2352675"/>
          <p14:tracePt t="51946" x="1147763" y="2328863"/>
          <p14:tracePt t="51947" x="1123950" y="2312988"/>
          <p14:tracePt t="51966" x="989013" y="2249488"/>
          <p14:tracePt t="51970" x="981075" y="2249488"/>
          <p14:tracePt t="51972" x="981075" y="2241550"/>
          <p14:tracePt t="52012" x="973138" y="2241550"/>
          <p14:tracePt t="52014" x="965200" y="2241550"/>
          <p14:tracePt t="52018" x="957263" y="2233613"/>
          <p14:tracePt t="52022" x="949325" y="2233613"/>
          <p14:tracePt t="52023" x="941388" y="2224088"/>
          <p14:tracePt t="52025" x="933450" y="2208213"/>
          <p14:tracePt t="52027" x="925513" y="2200275"/>
          <p14:tracePt t="52030" x="917575" y="2184400"/>
          <p14:tracePt t="52032" x="909638" y="2176463"/>
          <p14:tracePt t="52034" x="901700" y="2160588"/>
          <p14:tracePt t="52035" x="893763" y="2152650"/>
          <p14:tracePt t="52037" x="885825" y="2136775"/>
          <p14:tracePt t="52039" x="868363" y="2120900"/>
          <p14:tracePt t="52041" x="860425" y="2112963"/>
          <p14:tracePt t="52043" x="852488" y="2097088"/>
          <p14:tracePt t="52048" x="828675" y="2073275"/>
          <p14:tracePt t="52052" x="812800" y="2041525"/>
          <p14:tracePt t="52054" x="796925" y="2025650"/>
          <p14:tracePt t="52055" x="788988" y="2009775"/>
          <p14:tracePt t="52057" x="773113" y="1993900"/>
          <p14:tracePt t="52059" x="765175" y="1970088"/>
          <p14:tracePt t="52064" x="741363" y="1930400"/>
          <p14:tracePt t="52066" x="725488" y="1914525"/>
          <p14:tracePt t="52070" x="701675" y="1865313"/>
          <p14:tracePt t="52072" x="685800" y="1849438"/>
          <p14:tracePt t="52074" x="669925" y="1825625"/>
          <p14:tracePt t="52075" x="654050" y="1801813"/>
          <p14:tracePt t="52077" x="638175" y="1778000"/>
          <p14:tracePt t="52080" x="622300" y="1754188"/>
          <p14:tracePt t="52082" x="606425" y="1730375"/>
          <p14:tracePt t="52086" x="574675" y="1682750"/>
          <p14:tracePt t="52088" x="558800" y="1666875"/>
          <p14:tracePt t="52089" x="542925" y="1643063"/>
          <p14:tracePt t="52091" x="527050" y="1619250"/>
          <p14:tracePt t="52093" x="509588" y="1595438"/>
          <p14:tracePt t="52096" x="493713" y="1571625"/>
          <p14:tracePt t="52098" x="477838" y="1555750"/>
          <p14:tracePt t="52100" x="461963" y="1530350"/>
          <p14:tracePt t="52104" x="430213" y="1482725"/>
          <p14:tracePt t="52106" x="414338" y="1466850"/>
          <p14:tracePt t="52107" x="398463" y="1443038"/>
          <p14:tracePt t="52110" x="382588" y="1427163"/>
          <p14:tracePt t="52114" x="350838" y="1387475"/>
          <p14:tracePt t="52115" x="342900" y="1363663"/>
          <p14:tracePt t="52119" x="311150" y="1331913"/>
          <p14:tracePt t="52122" x="295275" y="1308100"/>
          <p14:tracePt t="52123" x="279400" y="1292225"/>
          <p14:tracePt t="52126" x="271463" y="1268413"/>
          <p14:tracePt t="52128" x="255588" y="1252538"/>
          <p14:tracePt t="52131" x="239713" y="1236663"/>
          <p14:tracePt t="52132" x="231775" y="1220788"/>
          <p14:tracePt t="52133" x="215900" y="1195388"/>
          <p14:tracePt t="52138" x="192088" y="1163638"/>
          <p14:tracePt t="52139" x="176213" y="1147763"/>
          <p14:tracePt t="52141" x="166688" y="1131888"/>
          <p14:tracePt t="52143" x="150813" y="1116013"/>
          <p14:tracePt t="52148" x="127000" y="1084263"/>
          <p14:tracePt t="52149" x="119063" y="1068388"/>
          <p14:tracePt t="52154" x="95250" y="1036638"/>
          <p14:tracePt t="52155" x="87313" y="1020763"/>
          <p14:tracePt t="52158" x="79375" y="1012825"/>
          <p14:tracePt t="52159" x="71438" y="996950"/>
          <p14:tracePt t="52163" x="55563" y="973138"/>
          <p14:tracePt t="52165" x="47625" y="965200"/>
          <p14:tracePt t="52170" x="31750" y="941388"/>
          <p14:tracePt t="52171" x="23813" y="933450"/>
          <p14:tracePt t="52174" x="15875" y="925513"/>
          <p14:tracePt t="52175" x="15875" y="917575"/>
          <p14:tracePt t="52177" x="7938" y="909638"/>
          <p14:tracePt t="52180" x="0" y="901700"/>
          <p14:tracePt t="52181" x="0" y="893763"/>
          <p14:tracePt t="52259" x="7938" y="869950"/>
          <p14:tracePt t="52263" x="15875" y="877888"/>
          <p14:tracePt t="52266" x="23813" y="885825"/>
          <p14:tracePt t="52270" x="39688" y="893763"/>
          <p14:tracePt t="52271" x="47625" y="909638"/>
          <p14:tracePt t="52273" x="55563" y="917575"/>
          <p14:tracePt t="52275" x="63500" y="925513"/>
          <p14:tracePt t="52277" x="79375" y="941388"/>
          <p14:tracePt t="52280" x="87313" y="949325"/>
          <p14:tracePt t="52282" x="103188" y="965200"/>
          <p14:tracePt t="52285" x="127000" y="989013"/>
          <p14:tracePt t="52287" x="142875" y="1004888"/>
          <p14:tracePt t="52289" x="158750" y="1012825"/>
          <p14:tracePt t="52291" x="176213" y="1028700"/>
          <p14:tracePt t="52293" x="192088" y="1044575"/>
          <p14:tracePt t="52295" x="207963" y="1060450"/>
          <p14:tracePt t="52298" x="231775" y="1076325"/>
          <p14:tracePt t="52299" x="247650" y="1092200"/>
          <p14:tracePt t="52301" x="271463" y="1108075"/>
          <p14:tracePt t="52303" x="295275" y="1123950"/>
          <p14:tracePt t="52305" x="319088" y="1147763"/>
          <p14:tracePt t="52307" x="334963" y="1155700"/>
          <p14:tracePt t="52309" x="358775" y="1171575"/>
          <p14:tracePt t="52312" x="382588" y="1187450"/>
          <p14:tracePt t="52314" x="406400" y="1204913"/>
          <p14:tracePt t="52316" x="430213" y="1228725"/>
          <p14:tracePt t="52317" x="454025" y="1244600"/>
          <p14:tracePt t="52319" x="477838" y="1260475"/>
          <p14:tracePt t="52321" x="501650" y="1276350"/>
          <p14:tracePt t="52323" x="534988" y="1300163"/>
          <p14:tracePt t="52325" x="558800" y="1316038"/>
          <p14:tracePt t="52327" x="582613" y="1331913"/>
          <p14:tracePt t="52329" x="614363" y="1355725"/>
          <p14:tracePt t="52331" x="638175" y="1371600"/>
          <p14:tracePt t="52333" x="669925" y="1395413"/>
          <p14:tracePt t="52335" x="693738" y="1411288"/>
          <p14:tracePt t="52337" x="725488" y="1427163"/>
          <p14:tracePt t="52339" x="765175" y="1458913"/>
          <p14:tracePt t="52341" x="788988" y="1474788"/>
          <p14:tracePt t="52343" x="812800" y="1490663"/>
          <p14:tracePt t="52345" x="844550" y="1514475"/>
          <p14:tracePt t="52347" x="877888" y="1530350"/>
          <p14:tracePt t="52350" x="901700" y="1555750"/>
          <p14:tracePt t="52351" x="933450" y="1571625"/>
          <p14:tracePt t="52353" x="965200" y="1595438"/>
          <p14:tracePt t="52355" x="996950" y="1611313"/>
          <p14:tracePt t="52357" x="1020763" y="1635125"/>
          <p14:tracePt t="52359" x="1060450" y="1666875"/>
          <p14:tracePt t="52362" x="1076325" y="1682750"/>
          <p14:tracePt t="52363" x="1108075" y="1698625"/>
          <p14:tracePt t="52366" x="1131888" y="1722438"/>
          <p14:tracePt t="52367" x="1163638" y="1746250"/>
          <p14:tracePt t="52369" x="1187450" y="1762125"/>
          <p14:tracePt t="52371" x="1220788" y="1785938"/>
          <p14:tracePt t="52373" x="1244600" y="1809750"/>
          <p14:tracePt t="52375" x="1276350" y="1825625"/>
          <p14:tracePt t="52377" x="1300163" y="1849438"/>
          <p14:tracePt t="52379" x="1339850" y="1873250"/>
          <p14:tracePt t="52381" x="1355725" y="1881188"/>
          <p14:tracePt t="52384" x="1379538" y="1906588"/>
          <p14:tracePt t="52385" x="1403350" y="1922463"/>
          <p14:tracePt t="52387" x="1435100" y="1946275"/>
          <p14:tracePt t="52389" x="1458913" y="1962150"/>
          <p14:tracePt t="52391" x="1482725" y="1978025"/>
          <p14:tracePt t="52393" x="1506538" y="1993900"/>
          <p14:tracePt t="52395" x="1538288" y="2017713"/>
          <p14:tracePt t="52397" x="1562100" y="2033588"/>
          <p14:tracePt t="52399" x="1595438" y="2049463"/>
          <p14:tracePt t="52401" x="1611313" y="2065338"/>
          <p14:tracePt t="52403" x="1627188" y="2081213"/>
          <p14:tracePt t="52405" x="1651000" y="2097088"/>
          <p14:tracePt t="52407" x="1674813" y="2112963"/>
          <p14:tracePt t="52409" x="1690688" y="2120900"/>
          <p14:tracePt t="52412" x="1714500" y="2136775"/>
          <p14:tracePt t="52413" x="1730375" y="2144713"/>
          <p14:tracePt t="52415" x="1746250" y="2160588"/>
          <p14:tracePt t="52417" x="1762125" y="2176463"/>
          <p14:tracePt t="52419" x="1785938" y="2192338"/>
          <p14:tracePt t="52421" x="1793875" y="2200275"/>
          <p14:tracePt t="52423" x="1809750" y="2208213"/>
          <p14:tracePt t="52425" x="1817688" y="2216150"/>
          <p14:tracePt t="52427" x="1825625" y="2224088"/>
          <p14:tracePt t="52429" x="1833563" y="2233613"/>
          <p14:tracePt t="52431" x="1841500" y="2241550"/>
          <p14:tracePt t="52433" x="1849438" y="2249488"/>
          <p14:tracePt t="52435" x="1857375" y="2257425"/>
          <p14:tracePt t="52437" x="1865313" y="2265363"/>
          <p14:tracePt t="52439" x="1865313" y="2273300"/>
          <p14:tracePt t="52441" x="1865313" y="2281238"/>
          <p14:tracePt t="52443" x="1873250" y="2281238"/>
          <p14:tracePt t="52445" x="1873250" y="2289175"/>
          <p14:tracePt t="52449" x="1873250" y="2297113"/>
          <p14:tracePt t="52453" x="1881188" y="2305050"/>
          <p14:tracePt t="52459" x="1881188" y="2312988"/>
          <p14:tracePt t="52467" x="1881188" y="2320925"/>
          <p14:tracePt t="52481" x="1881188" y="2328863"/>
          <p14:tracePt t="52483" x="1889125" y="2328863"/>
          <p14:tracePt t="52489" x="1889125" y="2336800"/>
          <p14:tracePt t="52496" x="1889125" y="2344738"/>
          <p14:tracePt t="52499" x="1889125" y="2352675"/>
          <p14:tracePt t="52502" x="1889125" y="2360613"/>
          <p14:tracePt t="52503" x="1889125" y="2368550"/>
          <p14:tracePt t="52505" x="1889125" y="2376488"/>
          <p14:tracePt t="52507" x="1889125" y="2384425"/>
          <p14:tracePt t="52514" x="1889125" y="2400300"/>
          <p14:tracePt t="52517" x="1889125" y="2416175"/>
          <p14:tracePt t="52518" x="1889125" y="2424113"/>
          <p14:tracePt t="52519" x="1889125" y="2432050"/>
          <p14:tracePt t="52521" x="1889125" y="2439988"/>
          <p14:tracePt t="52523" x="1889125" y="2447925"/>
          <p14:tracePt t="52525" x="1889125" y="2455863"/>
          <p14:tracePt t="52527" x="1889125" y="2463800"/>
          <p14:tracePt t="52530" x="1897063" y="2471738"/>
          <p14:tracePt t="52534" x="1905000" y="2479675"/>
          <p14:tracePt t="52535" x="1912938" y="2487613"/>
          <p14:tracePt t="52537" x="1912938" y="2495550"/>
          <p14:tracePt t="52539" x="1930400" y="2511425"/>
          <p14:tracePt t="52543" x="1938338" y="2527300"/>
          <p14:tracePt t="52546" x="1954213" y="2535238"/>
          <p14:tracePt t="52550" x="1978025" y="2559050"/>
          <p14:tracePt t="52551" x="1993900" y="2566988"/>
          <p14:tracePt t="52564" x="2001838" y="2566988"/>
          <p14:tracePt t="52575" x="2009775" y="2566988"/>
          <p14:tracePt t="52853" x="2009775" y="2559050"/>
          <p14:tracePt t="52855" x="1993900" y="2551113"/>
          <p14:tracePt t="52857" x="1985963" y="2551113"/>
          <p14:tracePt t="52859" x="1970088" y="2535238"/>
          <p14:tracePt t="52861" x="1962150" y="2535238"/>
          <p14:tracePt t="52863" x="1954213" y="2527300"/>
          <p14:tracePt t="52864" x="1946275" y="2519363"/>
          <p14:tracePt t="52866" x="1938338" y="2519363"/>
          <p14:tracePt t="52868" x="1930400" y="2511425"/>
          <p14:tracePt t="52870" x="1922463" y="2503488"/>
          <p14:tracePt t="52872" x="1912938" y="2503488"/>
          <p14:tracePt t="52874" x="1905000" y="2495550"/>
          <p14:tracePt t="52876" x="1897063" y="2495550"/>
          <p14:tracePt t="52879" x="1889125" y="2487613"/>
          <p14:tracePt t="52881" x="1881188" y="2487613"/>
          <p14:tracePt t="52883" x="1873250" y="2479675"/>
          <p14:tracePt t="52885" x="1865313" y="2479675"/>
          <p14:tracePt t="52886" x="1857375" y="2471738"/>
          <p14:tracePt t="52888" x="1849438" y="2471738"/>
          <p14:tracePt t="52890" x="1849438" y="2463800"/>
          <p14:tracePt t="52892" x="1841500" y="2463800"/>
          <p14:tracePt t="52894" x="1833563" y="2455863"/>
          <p14:tracePt t="52897" x="1825625" y="2455863"/>
          <p14:tracePt t="52898" x="1825625" y="2447925"/>
          <p14:tracePt t="52901" x="1817688" y="2447925"/>
          <p14:tracePt t="52906" x="1809750" y="2447925"/>
          <p14:tracePt t="52911" x="1801813" y="2439988"/>
          <p14:tracePt t="53160" x="1793875" y="2432050"/>
          <p14:tracePt t="53308" x="1793875" y="2424113"/>
          <p14:tracePt t="53314" x="1778000" y="2416175"/>
          <p14:tracePt t="53315" x="1778000" y="2408238"/>
          <p14:tracePt t="53318" x="1770063" y="2408238"/>
          <p14:tracePt t="53320" x="1762125" y="2392363"/>
          <p14:tracePt t="53321" x="1754188" y="2392363"/>
          <p14:tracePt t="53323" x="1746250" y="2376488"/>
          <p14:tracePt t="53325" x="1730375" y="2368550"/>
          <p14:tracePt t="53327" x="1722438" y="2360613"/>
          <p14:tracePt t="53331" x="1706563" y="2344738"/>
          <p14:tracePt t="53334" x="1674813" y="2320925"/>
          <p14:tracePt t="53335" x="1651000" y="2312988"/>
          <p14:tracePt t="53337" x="1635125" y="2297113"/>
          <p14:tracePt t="53339" x="1619250" y="2281238"/>
          <p14:tracePt t="53341" x="1595438" y="2273300"/>
          <p14:tracePt t="53343" x="1579563" y="2257425"/>
          <p14:tracePt t="53345" x="1554163" y="2241550"/>
          <p14:tracePt t="53347" x="1530350" y="2233613"/>
          <p14:tracePt t="53349" x="1506538" y="2216150"/>
          <p14:tracePt t="53351" x="1482725" y="2208213"/>
          <p14:tracePt t="53353" x="1458913" y="2192338"/>
          <p14:tracePt t="53355" x="1435100" y="2184400"/>
          <p14:tracePt t="53357" x="1411288" y="2176463"/>
          <p14:tracePt t="53360" x="1379538" y="2160588"/>
          <p14:tracePt t="53362" x="1363663" y="2152650"/>
          <p14:tracePt t="53363" x="1339850" y="2144713"/>
          <p14:tracePt t="53365" x="1308100" y="2144713"/>
          <p14:tracePt t="53367" x="1284288" y="2136775"/>
          <p14:tracePt t="53369" x="1260475" y="2128838"/>
          <p14:tracePt t="53371" x="1228725" y="2120900"/>
          <p14:tracePt t="53373" x="1203325" y="2112963"/>
          <p14:tracePt t="53375" x="1171575" y="2105025"/>
          <p14:tracePt t="53377" x="1147763" y="2105025"/>
          <p14:tracePt t="53379" x="1116013" y="2097088"/>
          <p14:tracePt t="53382" x="1092200" y="2089150"/>
          <p14:tracePt t="53383" x="1068388" y="2081213"/>
          <p14:tracePt t="53385" x="1036638" y="2073275"/>
          <p14:tracePt t="53387" x="1012825" y="2073275"/>
          <p14:tracePt t="53389" x="989013" y="2065338"/>
          <p14:tracePt t="53391" x="957263" y="2057400"/>
          <p14:tracePt t="53393" x="933450" y="2057400"/>
          <p14:tracePt t="53395" x="909638" y="2049463"/>
          <p14:tracePt t="53398" x="885825" y="2041525"/>
          <p14:tracePt t="53399" x="852488" y="2033588"/>
          <p14:tracePt t="53401" x="836613" y="2025650"/>
          <p14:tracePt t="53403" x="812800" y="2017713"/>
          <p14:tracePt t="53405" x="781050" y="2017713"/>
          <p14:tracePt t="53407" x="757238" y="2009775"/>
          <p14:tracePt t="53409" x="733425" y="2001838"/>
          <p14:tracePt t="53412" x="709613" y="1993900"/>
          <p14:tracePt t="53413" x="685800" y="1985963"/>
          <p14:tracePt t="53415" x="661988" y="1978025"/>
          <p14:tracePt t="53418" x="638175" y="1962150"/>
          <p14:tracePt t="53419" x="606425" y="1954213"/>
          <p14:tracePt t="53421" x="598488" y="1946275"/>
          <p14:tracePt t="53423" x="574675" y="1938338"/>
          <p14:tracePt t="53425" x="550863" y="1930400"/>
          <p14:tracePt t="53427" x="527050" y="1922463"/>
          <p14:tracePt t="53429" x="509588" y="1914525"/>
          <p14:tracePt t="53431" x="485775" y="1906588"/>
          <p14:tracePt t="53433" x="461963" y="1898650"/>
          <p14:tracePt t="53435" x="438150" y="1898650"/>
          <p14:tracePt t="53437" x="422275" y="1890713"/>
          <p14:tracePt t="53439" x="398463" y="1881188"/>
          <p14:tracePt t="53441" x="374650" y="1873250"/>
          <p14:tracePt t="53443" x="358775" y="1873250"/>
          <p14:tracePt t="53445" x="334963" y="1865313"/>
          <p14:tracePt t="53447" x="319088" y="1857375"/>
          <p14:tracePt t="53449" x="295275" y="1849438"/>
          <p14:tracePt t="53451" x="271463" y="1849438"/>
          <p14:tracePt t="53453" x="255588" y="1841500"/>
          <p14:tracePt t="53455" x="231775" y="1841500"/>
          <p14:tracePt t="53457" x="215900" y="1833563"/>
          <p14:tracePt t="53459" x="184150" y="1833563"/>
          <p14:tracePt t="53461" x="176213" y="1825625"/>
          <p14:tracePt t="53463" x="150813" y="1825625"/>
          <p14:tracePt t="53465" x="134938" y="1817688"/>
          <p14:tracePt t="53467" x="111125" y="1817688"/>
          <p14:tracePt t="53469" x="95250" y="1817688"/>
          <p14:tracePt t="53471" x="71438" y="1817688"/>
          <p14:tracePt t="53473" x="47625" y="1809750"/>
          <p14:tracePt t="53475" x="31750" y="1809750"/>
          <p14:tracePt t="53477" x="7938" y="1809750"/>
          <p14:tracePt t="62963" x="7938" y="3979863"/>
          <p14:tracePt t="62965" x="15875" y="3979863"/>
          <p14:tracePt t="62967" x="23813" y="3971925"/>
          <p14:tracePt t="62971" x="47625" y="3963988"/>
          <p14:tracePt t="62974" x="71438" y="3956050"/>
          <p14:tracePt t="62977" x="79375" y="3956050"/>
          <p14:tracePt t="62980" x="103188" y="3948113"/>
          <p14:tracePt t="62982" x="119063" y="3938588"/>
          <p14:tracePt t="62985" x="127000" y="3938588"/>
          <p14:tracePt t="62986" x="142875" y="3930650"/>
          <p14:tracePt t="62988" x="158750" y="3922713"/>
          <p14:tracePt t="62990" x="166688" y="3914775"/>
          <p14:tracePt t="62992" x="184150" y="3914775"/>
          <p14:tracePt t="62994" x="200025" y="3906838"/>
          <p14:tracePt t="62997" x="215900" y="3898900"/>
          <p14:tracePt t="62999" x="231775" y="3898900"/>
          <p14:tracePt t="63001" x="255588" y="3890963"/>
          <p14:tracePt t="63004" x="271463" y="3883025"/>
          <p14:tracePt t="63005" x="287338" y="3875088"/>
          <p14:tracePt t="63006" x="303213" y="3875088"/>
          <p14:tracePt t="63008" x="327025" y="3867150"/>
          <p14:tracePt t="63010" x="342900" y="3859213"/>
          <p14:tracePt t="63013" x="366713" y="3851275"/>
          <p14:tracePt t="63014" x="382588" y="3851275"/>
          <p14:tracePt t="63017" x="398463" y="3843338"/>
          <p14:tracePt t="63021" x="430213" y="3827463"/>
          <p14:tracePt t="63022" x="446088" y="3819525"/>
          <p14:tracePt t="63024" x="461963" y="3811588"/>
          <p14:tracePt t="63026" x="477838" y="3811588"/>
          <p14:tracePt t="63031" x="509588" y="3795713"/>
          <p14:tracePt t="63035" x="542925" y="3787775"/>
          <p14:tracePt t="63037" x="550863" y="3779838"/>
          <p14:tracePt t="63038" x="566738" y="3779838"/>
          <p14:tracePt t="63040" x="582613" y="3771900"/>
          <p14:tracePt t="63042" x="590550" y="3763963"/>
          <p14:tracePt t="63044" x="606425" y="3763963"/>
          <p14:tracePt t="63048" x="614363" y="3756025"/>
          <p14:tracePt t="63053" x="646113" y="3740150"/>
          <p14:tracePt t="63055" x="661988" y="3732213"/>
          <p14:tracePt t="63057" x="669925" y="3732213"/>
          <p14:tracePt t="63058" x="685800" y="3724275"/>
          <p14:tracePt t="63060" x="693738" y="3716338"/>
          <p14:tracePt t="63063" x="701675" y="3716338"/>
          <p14:tracePt t="63065" x="709613" y="3708400"/>
          <p14:tracePt t="63069" x="725488" y="3700463"/>
          <p14:tracePt t="63071" x="733425" y="3700463"/>
          <p14:tracePt t="63072" x="741363" y="3692525"/>
          <p14:tracePt t="63074" x="749300" y="3692525"/>
          <p14:tracePt t="63080" x="757238" y="3684588"/>
          <p14:tracePt t="63085" x="765175" y="3676650"/>
          <p14:tracePt t="63090" x="773113" y="3676650"/>
          <p14:tracePt t="63092" x="773113" y="3668713"/>
          <p14:tracePt t="63100" x="781050" y="3668713"/>
          <p14:tracePt t="63170" x="781050" y="3660775"/>
          <p14:tracePt t="63176" x="781050" y="3652838"/>
          <p14:tracePt t="63181" x="788988" y="3652838"/>
          <p14:tracePt t="63183" x="788988" y="3644900"/>
          <p14:tracePt t="63186" x="796925" y="3636963"/>
          <p14:tracePt t="63190" x="796925" y="3629025"/>
          <p14:tracePt t="63192" x="796925" y="3621088"/>
          <p14:tracePt t="63194" x="804863" y="3621088"/>
          <p14:tracePt t="63197" x="804863" y="3613150"/>
          <p14:tracePt t="63200" x="812800" y="3605213"/>
          <p14:tracePt t="63205" x="812800" y="3595688"/>
          <p14:tracePt t="63208" x="820738" y="3587750"/>
          <p14:tracePt t="63213" x="820738" y="3579813"/>
          <p14:tracePt t="63218" x="828675" y="3571875"/>
          <p14:tracePt t="63224" x="828675" y="3563938"/>
          <p14:tracePt t="63230" x="828675" y="3556000"/>
          <p14:tracePt t="63233" x="836613" y="3556000"/>
          <p14:tracePt t="63238" x="836613" y="3548063"/>
          <p14:tracePt t="63247" x="836613" y="3540125"/>
          <p14:tracePt t="63258" x="836613" y="3532188"/>
          <p14:tracePt t="63260" x="844550" y="3532188"/>
          <p14:tracePt t="63623" x="836613" y="3532188"/>
          <p14:tracePt t="63628" x="836613" y="3540125"/>
          <p14:tracePt t="63852" x="828675" y="3540125"/>
          <p14:tracePt t="63862" x="828675" y="3548063"/>
          <p14:tracePt t="63881" x="820738" y="3548063"/>
          <p14:tracePt t="63912" x="812800" y="3548063"/>
          <p14:tracePt t="64275" x="820738" y="3548063"/>
          <p14:tracePt t="64291" x="828675" y="3556000"/>
          <p14:tracePt t="64299" x="836613" y="3556000"/>
          <p14:tracePt t="64303" x="844550" y="3556000"/>
          <p14:tracePt t="64306" x="852488" y="3556000"/>
          <p14:tracePt t="64310" x="860425" y="3563938"/>
          <p14:tracePt t="64316" x="868363" y="3563938"/>
          <p14:tracePt t="64318" x="877888" y="3563938"/>
          <p14:tracePt t="64320" x="885825" y="3563938"/>
          <p14:tracePt t="64324" x="893763" y="3563938"/>
          <p14:tracePt t="64330" x="901700" y="3571875"/>
          <p14:tracePt t="64333" x="909638" y="3571875"/>
          <p14:tracePt t="64334" x="917575" y="3571875"/>
          <p14:tracePt t="64338" x="925513" y="3571875"/>
          <p14:tracePt t="64340" x="933450" y="3571875"/>
          <p14:tracePt t="64344" x="941388" y="3571875"/>
          <p14:tracePt t="64349" x="949325" y="3579813"/>
          <p14:tracePt t="64350" x="957263" y="3579813"/>
          <p14:tracePt t="64354" x="965200" y="3579813"/>
          <p14:tracePt t="64356" x="973138" y="3579813"/>
          <p14:tracePt t="64361" x="981075" y="3579813"/>
          <p14:tracePt t="64365" x="989013" y="3579813"/>
          <p14:tracePt t="64370" x="996950" y="3579813"/>
          <p14:tracePt t="64372" x="996950" y="3587750"/>
          <p14:tracePt t="64380" x="1004888" y="3587750"/>
          <p14:tracePt t="64444" x="1012825" y="3587750"/>
          <p14:tracePt t="64454" x="1020763" y="3587750"/>
          <p14:tracePt t="64458" x="1028700" y="3587750"/>
          <p14:tracePt t="64462" x="1036638" y="3587750"/>
          <p14:tracePt t="64464" x="1044575" y="3587750"/>
          <p14:tracePt t="64466" x="1052513" y="3587750"/>
          <p14:tracePt t="64470" x="1060450" y="3587750"/>
          <p14:tracePt t="64472" x="1068388" y="3587750"/>
          <p14:tracePt t="64474" x="1076325" y="3587750"/>
          <p14:tracePt t="64478" x="1084263" y="3587750"/>
          <p14:tracePt t="64480" x="1092200" y="3587750"/>
          <p14:tracePt t="64482" x="1100138" y="3587750"/>
          <p14:tracePt t="64486" x="1108075" y="3587750"/>
          <p14:tracePt t="64488" x="1116013" y="3587750"/>
          <p14:tracePt t="64490" x="1123950" y="3587750"/>
          <p14:tracePt t="64494" x="1131888" y="3587750"/>
          <p14:tracePt t="64498" x="1139825" y="3587750"/>
          <p14:tracePt t="64500" x="1147763" y="3587750"/>
          <p14:tracePt t="64504" x="1155700" y="3587750"/>
          <p14:tracePt t="64506" x="1163638" y="3587750"/>
          <p14:tracePt t="64511" x="1171575" y="3587750"/>
          <p14:tracePt t="64513" x="1179513" y="3587750"/>
          <p14:tracePt t="64516" x="1187450" y="3587750"/>
          <p14:tracePt t="64519" x="1195388" y="3587750"/>
          <p14:tracePt t="64522" x="1203325" y="3587750"/>
          <p14:tracePt t="64524" x="1211263" y="3587750"/>
          <p14:tracePt t="64530" x="1220788" y="3587750"/>
          <p14:tracePt t="64532" x="1228725" y="3587750"/>
          <p14:tracePt t="64534" x="1236663" y="3587750"/>
          <p14:tracePt t="64538" x="1244600" y="3587750"/>
          <p14:tracePt t="64540" x="1252538" y="3587750"/>
          <p14:tracePt t="64542" x="1260475" y="3587750"/>
          <p14:tracePt t="64549" x="1276350" y="3587750"/>
          <p14:tracePt t="64552" x="1284288" y="3587750"/>
          <p14:tracePt t="64554" x="1292225" y="3587750"/>
          <p14:tracePt t="64558" x="1300163" y="3579813"/>
          <p14:tracePt t="64560" x="1308100" y="3579813"/>
          <p14:tracePt t="64563" x="1316038" y="3579813"/>
          <p14:tracePt t="64566" x="1323975" y="3579813"/>
          <p14:tracePt t="64570" x="1331913" y="3579813"/>
          <p14:tracePt t="64572" x="1339850" y="3579813"/>
          <p14:tracePt t="64576" x="1347788" y="3579813"/>
          <p14:tracePt t="64581" x="1355725" y="3571875"/>
          <p14:tracePt t="64583" x="1363663" y="3571875"/>
          <p14:tracePt t="64584" x="1371600" y="3571875"/>
          <p14:tracePt t="64588" x="1379538" y="3571875"/>
          <p14:tracePt t="64590" x="1387475" y="3571875"/>
          <p14:tracePt t="64592" x="1395413" y="3571875"/>
          <p14:tracePt t="64595" x="1403350" y="3571875"/>
          <p14:tracePt t="64599" x="1411288" y="3571875"/>
          <p14:tracePt t="64600" x="1419225" y="3571875"/>
          <p14:tracePt t="64602" x="1427163" y="3571875"/>
          <p14:tracePt t="64604" x="1435100" y="3571875"/>
          <p14:tracePt t="64606" x="1443038" y="3571875"/>
          <p14:tracePt t="64608" x="1450975" y="3571875"/>
          <p14:tracePt t="64611" x="1458913" y="3571875"/>
          <p14:tracePt t="64613" x="1466850" y="3571875"/>
          <p14:tracePt t="64615" x="1474788" y="3571875"/>
          <p14:tracePt t="64618" x="1482725" y="3571875"/>
          <p14:tracePt t="64620" x="1498600" y="3571875"/>
          <p14:tracePt t="64622" x="1506538" y="3571875"/>
          <p14:tracePt t="64624" x="1514475" y="3571875"/>
          <p14:tracePt t="64627" x="1522413" y="3571875"/>
          <p14:tracePt t="64631" x="1538288" y="3571875"/>
          <p14:tracePt t="64632" x="1546225" y="3571875"/>
          <p14:tracePt t="64635" x="1562100" y="3571875"/>
          <p14:tracePt t="64637" x="1571625" y="3571875"/>
          <p14:tracePt t="64638" x="1579563" y="3571875"/>
          <p14:tracePt t="64640" x="1587500" y="3571875"/>
          <p14:tracePt t="64643" x="1595438" y="3571875"/>
          <p14:tracePt t="64644" x="1603375" y="3571875"/>
          <p14:tracePt t="64647" x="1611313" y="3571875"/>
          <p14:tracePt t="64649" x="1627188" y="3579813"/>
          <p14:tracePt t="64650" x="1635125" y="3579813"/>
          <p14:tracePt t="64652" x="1643063" y="3579813"/>
          <p14:tracePt t="64654" x="1651000" y="3579813"/>
          <p14:tracePt t="64657" x="1658938" y="3579813"/>
          <p14:tracePt t="64659" x="1666875" y="3579813"/>
          <p14:tracePt t="64660" x="1674813" y="3579813"/>
          <p14:tracePt t="64663" x="1682750" y="3579813"/>
          <p14:tracePt t="64666" x="1690688" y="3579813"/>
          <p14:tracePt t="64667" x="1706563" y="3579813"/>
          <p14:tracePt t="64668" x="1714500" y="3579813"/>
          <p14:tracePt t="64670" x="1722438" y="3579813"/>
          <p14:tracePt t="64673" x="1730375" y="3587750"/>
          <p14:tracePt t="64674" x="1738313" y="3587750"/>
          <p14:tracePt t="64676" x="1746250" y="3587750"/>
          <p14:tracePt t="64680" x="1754188" y="3587750"/>
          <p14:tracePt t="64682" x="1762125" y="3587750"/>
          <p14:tracePt t="64684" x="1770063" y="3587750"/>
          <p14:tracePt t="64686" x="1778000" y="3587750"/>
          <p14:tracePt t="64688" x="1785938" y="3587750"/>
          <p14:tracePt t="64690" x="1793875" y="3595688"/>
          <p14:tracePt t="64692" x="1801813" y="3595688"/>
          <p14:tracePt t="64694" x="1809750" y="3595688"/>
          <p14:tracePt t="64697" x="1817688" y="3595688"/>
          <p14:tracePt t="64700" x="1825625" y="3595688"/>
          <p14:tracePt t="64702" x="1833563" y="3595688"/>
          <p14:tracePt t="64705" x="1841500" y="3595688"/>
          <p14:tracePt t="64708" x="1849438" y="3595688"/>
          <p14:tracePt t="64710" x="1857375" y="3595688"/>
          <p14:tracePt t="64715" x="1865313" y="3595688"/>
          <p14:tracePt t="64716" x="1873250" y="3595688"/>
          <p14:tracePt t="64720" x="1881188" y="3595688"/>
          <p14:tracePt t="64724" x="1889125" y="3595688"/>
          <p14:tracePt t="64730" x="1897063" y="3595688"/>
          <p14:tracePt t="64738" x="1905000" y="3595688"/>
          <p14:tracePt t="64993" x="1897063" y="3595688"/>
          <p14:tracePt t="65006" x="1889125" y="3595688"/>
          <p14:tracePt t="65013" x="1881188" y="3587750"/>
          <p14:tracePt t="65018" x="1873250" y="3587750"/>
          <p14:tracePt t="65020" x="1865313" y="3587750"/>
          <p14:tracePt t="65024" x="1857375" y="3587750"/>
          <p14:tracePt t="65026" x="1849438" y="3587750"/>
          <p14:tracePt t="65031" x="1833563" y="3587750"/>
          <p14:tracePt t="65034" x="1809750" y="3579813"/>
          <p14:tracePt t="65036" x="1801813" y="3579813"/>
          <p14:tracePt t="65038" x="1785938" y="3571875"/>
          <p14:tracePt t="65040" x="1770063" y="3571875"/>
          <p14:tracePt t="65042" x="1754188" y="3571875"/>
          <p14:tracePt t="65044" x="1738313" y="3571875"/>
          <p14:tracePt t="65047" x="1722438" y="3563938"/>
          <p14:tracePt t="65051" x="1690688" y="3563938"/>
          <p14:tracePt t="65052" x="1674813" y="3563938"/>
          <p14:tracePt t="65054" x="1658938" y="3556000"/>
          <p14:tracePt t="65056" x="1643063" y="3556000"/>
          <p14:tracePt t="65058" x="1627188" y="3548063"/>
          <p14:tracePt t="65060" x="1603375" y="3548063"/>
          <p14:tracePt t="65063" x="1587500" y="3540125"/>
          <p14:tracePt t="65067" x="1546225" y="3540125"/>
          <p14:tracePt t="65068" x="1530350" y="3532188"/>
          <p14:tracePt t="65070" x="1506538" y="3532188"/>
          <p14:tracePt t="65072" x="1490663" y="3524250"/>
          <p14:tracePt t="65074" x="1466850" y="3524250"/>
          <p14:tracePt t="65076" x="1443038" y="3524250"/>
          <p14:tracePt t="65082" x="1379538" y="3508375"/>
          <p14:tracePt t="65085" x="1355725" y="3508375"/>
          <p14:tracePt t="65086" x="1339850" y="3508375"/>
          <p14:tracePt t="65088" x="1316038" y="3500438"/>
          <p14:tracePt t="65090" x="1292225" y="3500438"/>
          <p14:tracePt t="65092" x="1268413" y="3500438"/>
          <p14:tracePt t="65094" x="1244600" y="3492500"/>
          <p14:tracePt t="65097" x="1220788" y="3492500"/>
          <p14:tracePt t="65099" x="1195388" y="3492500"/>
          <p14:tracePt t="65101" x="1171575" y="3484563"/>
          <p14:tracePt t="65102" x="1147763" y="3484563"/>
          <p14:tracePt t="65104" x="1123950" y="3484563"/>
          <p14:tracePt t="65106" x="1100138" y="3484563"/>
          <p14:tracePt t="65108" x="1076325" y="3476625"/>
          <p14:tracePt t="65110" x="1052513" y="3476625"/>
          <p14:tracePt t="65113" x="1020763" y="3476625"/>
          <p14:tracePt t="65114" x="996950" y="3468688"/>
          <p14:tracePt t="65116" x="973138" y="3468688"/>
          <p14:tracePt t="65118" x="949325" y="3468688"/>
          <p14:tracePt t="65120" x="925513" y="3468688"/>
          <p14:tracePt t="65122" x="901700" y="3468688"/>
          <p14:tracePt t="65124" x="877888" y="3468688"/>
          <p14:tracePt t="65126" x="852488" y="3460750"/>
          <p14:tracePt t="65130" x="804863" y="3460750"/>
          <p14:tracePt t="65132" x="781050" y="3460750"/>
          <p14:tracePt t="65134" x="757238" y="3452813"/>
          <p14:tracePt t="65136" x="733425" y="3452813"/>
          <p14:tracePt t="65138" x="709613" y="3452813"/>
          <p14:tracePt t="65140" x="685800" y="3452813"/>
          <p14:tracePt t="65142" x="661988" y="3452813"/>
          <p14:tracePt t="65144" x="638175" y="3444875"/>
          <p14:tracePt t="65147" x="622300" y="3444875"/>
          <p14:tracePt t="65150" x="598488" y="3444875"/>
          <p14:tracePt t="65151" x="574675" y="3444875"/>
          <p14:tracePt t="65152" x="558800" y="3444875"/>
          <p14:tracePt t="65154" x="534988" y="3444875"/>
          <p14:tracePt t="65156" x="517525" y="3444875"/>
          <p14:tracePt t="65158" x="493713" y="3444875"/>
          <p14:tracePt t="65160" x="477838" y="3444875"/>
          <p14:tracePt t="65163" x="461963" y="3444875"/>
          <p14:tracePt t="65165" x="438150" y="3436938"/>
          <p14:tracePt t="65166" x="422275" y="3436938"/>
          <p14:tracePt t="65168" x="406400" y="3436938"/>
          <p14:tracePt t="65170" x="390525" y="3436938"/>
          <p14:tracePt t="65172" x="374650" y="3436938"/>
          <p14:tracePt t="65174" x="358775" y="3436938"/>
          <p14:tracePt t="65176" x="342900" y="3444875"/>
          <p14:tracePt t="65181" x="319088" y="3444875"/>
          <p14:tracePt t="65182" x="311150" y="3444875"/>
          <p14:tracePt t="65184" x="295275" y="3444875"/>
          <p14:tracePt t="65186" x="287338" y="3444875"/>
          <p14:tracePt t="65188" x="271463" y="3444875"/>
          <p14:tracePt t="65190" x="263525" y="3444875"/>
          <p14:tracePt t="65192" x="255588" y="3444875"/>
          <p14:tracePt t="65194" x="239713" y="3444875"/>
          <p14:tracePt t="65197" x="231775" y="3444875"/>
          <p14:tracePt t="65199" x="223838" y="3444875"/>
          <p14:tracePt t="65200" x="215900" y="3444875"/>
          <p14:tracePt t="65202" x="200025" y="3444875"/>
          <p14:tracePt t="65204" x="192088" y="3444875"/>
          <p14:tracePt t="65206" x="184150" y="3452813"/>
          <p14:tracePt t="65208" x="176213" y="3452813"/>
          <p14:tracePt t="65210" x="166688" y="3452813"/>
          <p14:tracePt t="65213" x="150813" y="3452813"/>
          <p14:tracePt t="65215" x="142875" y="3452813"/>
          <p14:tracePt t="65216" x="134938" y="3452813"/>
          <p14:tracePt t="65218" x="127000" y="3452813"/>
          <p14:tracePt t="65220" x="119063" y="3452813"/>
          <p14:tracePt t="65222" x="103188" y="3452813"/>
          <p14:tracePt t="65224" x="95250" y="3460750"/>
          <p14:tracePt t="65226" x="87313" y="3460750"/>
          <p14:tracePt t="65230" x="71438" y="3460750"/>
          <p14:tracePt t="65232" x="63500" y="3460750"/>
          <p14:tracePt t="65234" x="47625" y="3460750"/>
          <p14:tracePt t="65237" x="39688" y="3460750"/>
          <p14:tracePt t="65238" x="31750" y="3460750"/>
          <p14:tracePt t="65240" x="23813" y="3460750"/>
          <p14:tracePt t="65242" x="7938" y="3460750"/>
          <p14:tracePt t="65244" x="0" y="3468688"/>
          <p14:tracePt t="71046" x="7938" y="4233863"/>
          <p14:tracePt t="71051" x="15875" y="4233863"/>
          <p14:tracePt t="71054" x="23813" y="4233863"/>
          <p14:tracePt t="71060" x="31750" y="4233863"/>
          <p14:tracePt t="71063" x="31750" y="4241800"/>
          <p14:tracePt t="71066" x="39688" y="4241800"/>
          <p14:tracePt t="71072" x="47625" y="4241800"/>
          <p14:tracePt t="71080" x="55563" y="4241800"/>
          <p14:tracePt t="71084" x="63500" y="4241800"/>
          <p14:tracePt t="71090" x="71438" y="4241800"/>
          <p14:tracePt t="71094" x="71438" y="4249738"/>
          <p14:tracePt t="71098" x="79375" y="4249738"/>
          <p14:tracePt t="71106" x="87313" y="4249738"/>
          <p14:tracePt t="71132" x="95250" y="4249738"/>
          <p14:tracePt t="71166" x="95250" y="4257675"/>
          <p14:tracePt t="71169" x="103188" y="4257675"/>
          <p14:tracePt t="71174" x="111125" y="4257675"/>
          <p14:tracePt t="71180" x="119063" y="4257675"/>
          <p14:tracePt t="71184" x="127000" y="4257675"/>
          <p14:tracePt t="71186" x="127000" y="4265613"/>
          <p14:tracePt t="71189" x="134938" y="4265613"/>
          <p14:tracePt t="71192" x="142875" y="4265613"/>
          <p14:tracePt t="71194" x="150813" y="4265613"/>
          <p14:tracePt t="71198" x="158750" y="4265613"/>
          <p14:tracePt t="71200" x="166688" y="4265613"/>
          <p14:tracePt t="71204" x="176213" y="4273550"/>
          <p14:tracePt t="71206" x="184150" y="4273550"/>
          <p14:tracePt t="71210" x="192088" y="4273550"/>
          <p14:tracePt t="71213" x="200025" y="4273550"/>
          <p14:tracePt t="71216" x="207963" y="4273550"/>
          <p14:tracePt t="71218" x="215900" y="4273550"/>
          <p14:tracePt t="71221" x="215900" y="4281488"/>
          <p14:tracePt t="71222" x="223838" y="4281488"/>
          <p14:tracePt t="71224" x="231775" y="4281488"/>
          <p14:tracePt t="71229" x="239713" y="4281488"/>
          <p14:tracePt t="71231" x="247650" y="4281488"/>
          <p14:tracePt t="71234" x="255588" y="4281488"/>
          <p14:tracePt t="71237" x="263525" y="4291013"/>
          <p14:tracePt t="71240" x="271463" y="4291013"/>
          <p14:tracePt t="71242" x="279400" y="4291013"/>
          <p14:tracePt t="71247" x="287338" y="4291013"/>
          <p14:tracePt t="71249" x="287338" y="4298950"/>
          <p14:tracePt t="71253" x="303213" y="4298950"/>
          <p14:tracePt t="71255" x="311150" y="4298950"/>
          <p14:tracePt t="71258" x="319088" y="4298950"/>
          <p14:tracePt t="71260" x="327025" y="4306888"/>
          <p14:tracePt t="71265" x="334963" y="4306888"/>
          <p14:tracePt t="71268" x="350838" y="4314825"/>
          <p14:tracePt t="71272" x="358775" y="4314825"/>
          <p14:tracePt t="71274" x="366713" y="4314825"/>
          <p14:tracePt t="71276" x="366713" y="4322763"/>
          <p14:tracePt t="71279" x="374650" y="4322763"/>
          <p14:tracePt t="71281" x="382588" y="4322763"/>
          <p14:tracePt t="71287" x="398463" y="4330700"/>
          <p14:tracePt t="71288" x="406400" y="4338638"/>
          <p14:tracePt t="71290" x="414338" y="4338638"/>
          <p14:tracePt t="71293" x="414338" y="4346575"/>
          <p14:tracePt t="71294" x="422275" y="4346575"/>
          <p14:tracePt t="71297" x="430213" y="4346575"/>
          <p14:tracePt t="71299" x="438150" y="4354513"/>
          <p14:tracePt t="71301" x="446088" y="4354513"/>
          <p14:tracePt t="71302" x="454025" y="4362450"/>
          <p14:tracePt t="71304" x="461963" y="4362450"/>
          <p14:tracePt t="71306" x="469900" y="4362450"/>
          <p14:tracePt t="71310" x="477838" y="4370388"/>
          <p14:tracePt t="71315" x="493713" y="4370388"/>
          <p14:tracePt t="71318" x="501650" y="4378325"/>
          <p14:tracePt t="71320" x="509588" y="4378325"/>
          <p14:tracePt t="71322" x="517525" y="4386263"/>
          <p14:tracePt t="71324" x="527050" y="4386263"/>
          <p14:tracePt t="71326" x="534988" y="4394200"/>
          <p14:tracePt t="71330" x="542925" y="4394200"/>
          <p14:tracePt t="71333" x="550863" y="4402138"/>
          <p14:tracePt t="71335" x="558800" y="4410075"/>
          <p14:tracePt t="71338" x="566738" y="4410075"/>
          <p14:tracePt t="71340" x="574675" y="4418013"/>
          <p14:tracePt t="71342" x="582613" y="4418013"/>
          <p14:tracePt t="71344" x="582613" y="4425950"/>
          <p14:tracePt t="71347" x="590550" y="4425950"/>
          <p14:tracePt t="71348" x="598488" y="4425950"/>
          <p14:tracePt t="71351" x="606425" y="4433888"/>
          <p14:tracePt t="71352" x="614363" y="4433888"/>
          <p14:tracePt t="71354" x="622300" y="4433888"/>
          <p14:tracePt t="71356" x="630238" y="4441825"/>
          <p14:tracePt t="71358" x="638175" y="4441825"/>
          <p14:tracePt t="71360" x="646113" y="4441825"/>
          <p14:tracePt t="71364" x="654050" y="4441825"/>
          <p14:tracePt t="71365" x="661988" y="4449763"/>
          <p14:tracePt t="71368" x="677863" y="4449763"/>
          <p14:tracePt t="71370" x="685800" y="4457700"/>
          <p14:tracePt t="71372" x="693738" y="4457700"/>
          <p14:tracePt t="71374" x="701675" y="4457700"/>
          <p14:tracePt t="71377" x="709613" y="4465638"/>
          <p14:tracePt t="71378" x="725488" y="4465638"/>
          <p14:tracePt t="71381" x="733425" y="4465638"/>
          <p14:tracePt t="71385" x="749300" y="4473575"/>
          <p14:tracePt t="71386" x="757238" y="4473575"/>
          <p14:tracePt t="71388" x="765175" y="4473575"/>
          <p14:tracePt t="71390" x="781050" y="4473575"/>
          <p14:tracePt t="71392" x="788988" y="4481513"/>
          <p14:tracePt t="71394" x="796925" y="4481513"/>
          <p14:tracePt t="71397" x="804863" y="4481513"/>
          <p14:tracePt t="71400" x="812800" y="4481513"/>
          <p14:tracePt t="71401" x="820738" y="4489450"/>
          <p14:tracePt t="71402" x="828675" y="4489450"/>
          <p14:tracePt t="71404" x="836613" y="4489450"/>
          <p14:tracePt t="71406" x="844550" y="4489450"/>
          <p14:tracePt t="71408" x="852488" y="4489450"/>
          <p14:tracePt t="71410" x="860425" y="4497388"/>
          <p14:tracePt t="71413" x="868363" y="4497388"/>
          <p14:tracePt t="71415" x="877888" y="4497388"/>
          <p14:tracePt t="71418" x="885825" y="4497388"/>
          <p14:tracePt t="71420" x="893763" y="4505325"/>
          <p14:tracePt t="71424" x="901700" y="4505325"/>
          <p14:tracePt t="71429" x="909638" y="4505325"/>
          <p14:tracePt t="71433" x="917575" y="4505325"/>
          <p14:tracePt t="71434" x="917575" y="4513263"/>
          <p14:tracePt t="71438" x="925513" y="4513263"/>
          <p14:tracePt t="71447" x="933450" y="4513263"/>
          <p14:tracePt t="71472" x="941388" y="4513263"/>
          <p14:tracePt t="71484" x="949325" y="4513263"/>
          <p14:tracePt t="71492" x="957263" y="4521200"/>
          <p14:tracePt t="71498" x="965200" y="4521200"/>
          <p14:tracePt t="71500" x="973138" y="4521200"/>
          <p14:tracePt t="71504" x="981075" y="4521200"/>
          <p14:tracePt t="71508" x="989013" y="4521200"/>
          <p14:tracePt t="71513" x="996950" y="4529138"/>
          <p14:tracePt t="71515" x="1004888" y="4529138"/>
          <p14:tracePt t="71516" x="1012825" y="4529138"/>
          <p14:tracePt t="71518" x="1020763" y="4529138"/>
          <p14:tracePt t="71520" x="1028700" y="4529138"/>
          <p14:tracePt t="71522" x="1036638" y="4529138"/>
          <p14:tracePt t="71524" x="1044575" y="4529138"/>
          <p14:tracePt t="71526" x="1052513" y="4537075"/>
          <p14:tracePt t="71529" x="1060450" y="4537075"/>
          <p14:tracePt t="71533" x="1084263" y="4537075"/>
          <p14:tracePt t="71535" x="1092200" y="4545013"/>
          <p14:tracePt t="71537" x="1100138" y="4545013"/>
          <p14:tracePt t="71538" x="1108075" y="4552950"/>
          <p14:tracePt t="71540" x="1123950" y="4552950"/>
          <p14:tracePt t="71542" x="1131888" y="4552950"/>
          <p14:tracePt t="71544" x="1139825" y="4552950"/>
          <p14:tracePt t="71547" x="1155700" y="4552950"/>
          <p14:tracePt t="71551" x="1171575" y="4560888"/>
          <p14:tracePt t="71553" x="1179513" y="4560888"/>
          <p14:tracePt t="71554" x="1195388" y="4560888"/>
          <p14:tracePt t="71556" x="1203325" y="4560888"/>
          <p14:tracePt t="71558" x="1211263" y="4560888"/>
          <p14:tracePt t="71560" x="1220788" y="4568825"/>
          <p14:tracePt t="71563" x="1228725" y="4568825"/>
          <p14:tracePt t="71568" x="1260475" y="4568825"/>
          <p14:tracePt t="71570" x="1268413" y="4568825"/>
          <p14:tracePt t="71572" x="1276350" y="4568825"/>
          <p14:tracePt t="71574" x="1284288" y="4568825"/>
          <p14:tracePt t="71576" x="1292225" y="4568825"/>
          <p14:tracePt t="71581" x="1316038" y="4568825"/>
          <p14:tracePt t="71583" x="1323975" y="4568825"/>
          <p14:tracePt t="71584" x="1331913" y="4568825"/>
          <p14:tracePt t="71586" x="1339850" y="4568825"/>
          <p14:tracePt t="71588" x="1347788" y="4568825"/>
          <p14:tracePt t="71590" x="1355725" y="4568825"/>
          <p14:tracePt t="71592" x="1371600" y="4568825"/>
          <p14:tracePt t="71594" x="1379538" y="4568825"/>
          <p14:tracePt t="71598" x="1387475" y="4568825"/>
          <p14:tracePt t="71599" x="1395413" y="4568825"/>
          <p14:tracePt t="71600" x="1403350" y="4568825"/>
          <p14:tracePt t="71602" x="1411288" y="4568825"/>
          <p14:tracePt t="71604" x="1419225" y="4568825"/>
          <p14:tracePt t="71606" x="1427163" y="4568825"/>
          <p14:tracePt t="71608" x="1435100" y="4568825"/>
          <p14:tracePt t="71611" x="1443038" y="4568825"/>
          <p14:tracePt t="71614" x="1450975" y="4568825"/>
          <p14:tracePt t="71616" x="1458913" y="4568825"/>
          <p14:tracePt t="71618" x="1466850" y="4568825"/>
          <p14:tracePt t="71620" x="1474788" y="4568825"/>
          <p14:tracePt t="71622" x="1482725" y="4568825"/>
          <p14:tracePt t="71624" x="1490663" y="4568825"/>
          <p14:tracePt t="71626" x="1498600" y="4568825"/>
          <p14:tracePt t="71629" x="1498600" y="4560888"/>
          <p14:tracePt t="71631" x="1506538" y="4560888"/>
          <p14:tracePt t="71632" x="1514475" y="4560888"/>
          <p14:tracePt t="71634" x="1522413" y="4560888"/>
          <p14:tracePt t="71638" x="1530350" y="4560888"/>
          <p14:tracePt t="71640" x="1538288" y="4560888"/>
          <p14:tracePt t="71642" x="1546225" y="4560888"/>
          <p14:tracePt t="71644" x="1554163" y="4560888"/>
          <p14:tracePt t="71648" x="1562100" y="4560888"/>
          <p14:tracePt t="71650" x="1571625" y="4552950"/>
          <p14:tracePt t="71652" x="1579563" y="4552950"/>
          <p14:tracePt t="71654" x="1587500" y="4552950"/>
          <p14:tracePt t="71656" x="1595438" y="4552950"/>
          <p14:tracePt t="71660" x="1603375" y="4552950"/>
          <p14:tracePt t="71663" x="1611313" y="4545013"/>
          <p14:tracePt t="71665" x="1619250" y="4545013"/>
          <p14:tracePt t="71666" x="1627188" y="4545013"/>
          <p14:tracePt t="71670" x="1635125" y="4537075"/>
          <p14:tracePt t="71673" x="1643063" y="4537075"/>
          <p14:tracePt t="71676" x="1651000" y="4537075"/>
          <p14:tracePt t="71678" x="1658938" y="4529138"/>
          <p14:tracePt t="71684" x="1666875" y="4529138"/>
          <p14:tracePt t="71685" x="1674813" y="4521200"/>
          <p14:tracePt t="71686" x="1682750" y="4521200"/>
          <p14:tracePt t="71689" x="1690688" y="4521200"/>
          <p14:tracePt t="71690" x="1698625" y="4521200"/>
          <p14:tracePt t="71692" x="1706563" y="4521200"/>
          <p14:tracePt t="71694" x="1714500" y="4521200"/>
          <p14:tracePt t="71697" x="1722438" y="4521200"/>
          <p14:tracePt t="71699" x="1730375" y="4513263"/>
          <p14:tracePt t="71701" x="1738313" y="4513263"/>
          <p14:tracePt t="71702" x="1746250" y="4513263"/>
          <p14:tracePt t="71704" x="1754188" y="4513263"/>
          <p14:tracePt t="71706" x="1762125" y="4513263"/>
          <p14:tracePt t="71708" x="1770063" y="4505325"/>
          <p14:tracePt t="71710" x="1778000" y="4505325"/>
          <p14:tracePt t="71713" x="1785938" y="4505325"/>
          <p14:tracePt t="71714" x="1801813" y="4505325"/>
          <p14:tracePt t="71716" x="1809750" y="4505325"/>
          <p14:tracePt t="71718" x="1817688" y="4505325"/>
          <p14:tracePt t="71720" x="1825625" y="4505325"/>
          <p14:tracePt t="71722" x="1841500" y="4505325"/>
          <p14:tracePt t="71724" x="1849438" y="4505325"/>
          <p14:tracePt t="71726" x="1857375" y="4505325"/>
          <p14:tracePt t="71728" x="1865313" y="4505325"/>
          <p14:tracePt t="71731" x="1873250" y="4505325"/>
          <p14:tracePt t="71733" x="1889125" y="4505325"/>
          <p14:tracePt t="71734" x="1897063" y="4505325"/>
          <p14:tracePt t="71737" x="1905000" y="4505325"/>
          <p14:tracePt t="71738" x="1912938" y="4505325"/>
          <p14:tracePt t="71740" x="1922463" y="4505325"/>
          <p14:tracePt t="71742" x="1938338" y="4505325"/>
          <p14:tracePt t="71744" x="1946275" y="4505325"/>
          <p14:tracePt t="71747" x="1954213" y="4505325"/>
          <p14:tracePt t="71749" x="1962150" y="4505325"/>
          <p14:tracePt t="71750" x="1978025" y="4505325"/>
          <p14:tracePt t="71752" x="1985963" y="4505325"/>
          <p14:tracePt t="71754" x="2001838" y="4505325"/>
          <p14:tracePt t="71756" x="2009775" y="4505325"/>
          <p14:tracePt t="71758" x="2017713" y="4505325"/>
          <p14:tracePt t="71760" x="2033588" y="4505325"/>
          <p14:tracePt t="71763" x="2041525" y="4505325"/>
          <p14:tracePt t="71765" x="2049463" y="4505325"/>
          <p14:tracePt t="71767" x="2057400" y="4505325"/>
          <p14:tracePt t="71768" x="2065338" y="4505325"/>
          <p14:tracePt t="71770" x="2081213" y="4505325"/>
          <p14:tracePt t="71772" x="2089150" y="4505325"/>
          <p14:tracePt t="71774" x="2097088" y="4505325"/>
          <p14:tracePt t="71776" x="2105025" y="4505325"/>
          <p14:tracePt t="71781" x="2128838" y="4505325"/>
          <p14:tracePt t="71783" x="2136775" y="4505325"/>
          <p14:tracePt t="71784" x="2144713" y="4505325"/>
          <p14:tracePt t="71786" x="2152650" y="4505325"/>
          <p14:tracePt t="71788" x="2160588" y="4505325"/>
          <p14:tracePt t="71792" x="2168525" y="4505325"/>
          <p14:tracePt t="71795" x="2176463" y="4505325"/>
          <p14:tracePt t="71797" x="2184400" y="4497388"/>
          <p14:tracePt t="71800" x="2200275" y="4497388"/>
          <p14:tracePt t="71802" x="2208213" y="4497388"/>
          <p14:tracePt t="71806" x="2216150" y="4497388"/>
          <p14:tracePt t="71808" x="2224088" y="4497388"/>
          <p14:tracePt t="71813" x="2232025" y="4497388"/>
          <p14:tracePt t="71816" x="2239963" y="4497388"/>
          <p14:tracePt t="71819" x="2247900" y="4497388"/>
          <p14:tracePt t="71820" x="2255838" y="4497388"/>
          <p14:tracePt t="71824" x="2265363" y="4497388"/>
          <p14:tracePt t="71831" x="2281238" y="4497388"/>
          <p14:tracePt t="71834" x="2289175" y="4497388"/>
          <p14:tracePt t="71836" x="2289175" y="4489450"/>
          <p14:tracePt t="71840" x="2297113" y="4489450"/>
          <p14:tracePt t="71844" x="2305050" y="4489450"/>
          <p14:tracePt t="71850" x="2312988" y="4489450"/>
          <p14:tracePt t="71856" x="2320925" y="4489450"/>
          <p14:tracePt t="71864" x="2328863" y="4481513"/>
          <p14:tracePt t="71876" x="2336800" y="4481513"/>
          <p14:tracePt t="71888" x="2344738" y="4481513"/>
          <p14:tracePt t="71899" x="2352675" y="4481513"/>
          <p14:tracePt t="71907" x="2360613" y="4481513"/>
          <p14:tracePt t="71910" x="2368550" y="4481513"/>
          <p14:tracePt t="71914" x="2376488" y="4481513"/>
          <p14:tracePt t="71918" x="2384425" y="4481513"/>
          <p14:tracePt t="71922" x="2392363" y="4481513"/>
          <p14:tracePt t="71926" x="2400300" y="4489450"/>
          <p14:tracePt t="71931" x="2408238" y="4489450"/>
          <p14:tracePt t="71932" x="2416175" y="4489450"/>
          <p14:tracePt t="71936" x="2424113" y="4489450"/>
          <p14:tracePt t="71939" x="2432050" y="4489450"/>
          <p14:tracePt t="71940" x="2439988" y="4497388"/>
          <p14:tracePt t="71944" x="2447925" y="4497388"/>
          <p14:tracePt t="71947" x="2455863" y="4497388"/>
          <p14:tracePt t="71949" x="2463800" y="4497388"/>
          <p14:tracePt t="71950" x="2471738" y="4497388"/>
          <p14:tracePt t="71954" x="2479675" y="4505325"/>
          <p14:tracePt t="71956" x="2487613" y="4505325"/>
          <p14:tracePt t="71958" x="2495550" y="4505325"/>
          <p14:tracePt t="71960" x="2503488" y="4505325"/>
          <p14:tracePt t="71965" x="2511425" y="4505325"/>
          <p14:tracePt t="71967" x="2519363" y="4505325"/>
          <p14:tracePt t="71968" x="2527300" y="4505325"/>
          <p14:tracePt t="71970" x="2535238" y="4505325"/>
          <p14:tracePt t="71974" x="2543175" y="4505325"/>
          <p14:tracePt t="71976" x="2551113" y="4505325"/>
          <p14:tracePt t="71979" x="2559050" y="4505325"/>
          <p14:tracePt t="71981" x="2566988" y="4505325"/>
          <p14:tracePt t="71983" x="2574925" y="4505325"/>
          <p14:tracePt t="71984" x="2582863" y="4505325"/>
          <p14:tracePt t="71987" x="2590800" y="4505325"/>
          <p14:tracePt t="71988" x="2598738" y="4497388"/>
          <p14:tracePt t="71990" x="2606675" y="4497388"/>
          <p14:tracePt t="71992" x="2616200" y="4497388"/>
          <p14:tracePt t="71994" x="2624138" y="4497388"/>
          <p14:tracePt t="71997" x="2632075" y="4497388"/>
          <p14:tracePt t="71998" x="2640013" y="4497388"/>
          <p14:tracePt t="72000" x="2655888" y="4497388"/>
          <p14:tracePt t="72002" x="2663825" y="4497388"/>
          <p14:tracePt t="72004" x="2671763" y="4497388"/>
          <p14:tracePt t="72006" x="2679700" y="4497388"/>
          <p14:tracePt t="72008" x="2687638" y="4497388"/>
          <p14:tracePt t="72010" x="2695575" y="4489450"/>
          <p14:tracePt t="72015" x="2719388" y="4489450"/>
          <p14:tracePt t="72017" x="2727325" y="4489450"/>
          <p14:tracePt t="72019" x="2735263" y="4489450"/>
          <p14:tracePt t="72020" x="2743200" y="4489450"/>
          <p14:tracePt t="72033" x="2790825" y="4489450"/>
          <p14:tracePt t="72036" x="2798763" y="4489450"/>
          <p14:tracePt t="72038" x="2806700" y="4489450"/>
          <p14:tracePt t="72040" x="2814638" y="4481513"/>
          <p14:tracePt t="72042" x="2822575" y="4481513"/>
          <p14:tracePt t="72044" x="2830513" y="4481513"/>
          <p14:tracePt t="72047" x="2838450" y="4481513"/>
          <p14:tracePt t="72050" x="2846388" y="4481513"/>
          <p14:tracePt t="72052" x="2854325" y="4481513"/>
          <p14:tracePt t="72054" x="2862263" y="4481513"/>
          <p14:tracePt t="72056" x="2862263" y="4489450"/>
          <p14:tracePt t="72058" x="2870200" y="4489450"/>
          <p14:tracePt t="72060" x="2878138" y="4489450"/>
          <p14:tracePt t="72067" x="2894013" y="4489450"/>
          <p14:tracePt t="72070" x="2901950" y="4489450"/>
          <p14:tracePt t="72074" x="2909888" y="4489450"/>
          <p14:tracePt t="72076" x="2917825" y="4489450"/>
          <p14:tracePt t="72081" x="2925763" y="4489450"/>
          <p14:tracePt t="72086" x="2933700" y="4489450"/>
          <p14:tracePt t="72090" x="2933700" y="4497388"/>
          <p14:tracePt t="72092" x="2941638" y="4497388"/>
          <p14:tracePt t="72097" x="2949575" y="4497388"/>
          <p14:tracePt t="72102" x="2957513" y="4497388"/>
          <p14:tracePt t="72104" x="2957513" y="4505325"/>
          <p14:tracePt t="72106" x="2967038" y="4505325"/>
          <p14:tracePt t="72111" x="2974975" y="4505325"/>
          <p14:tracePt t="72116" x="2982913" y="4505325"/>
          <p14:tracePt t="72118" x="2982913" y="4513263"/>
          <p14:tracePt t="72120" x="2990850" y="4513263"/>
          <p14:tracePt t="72124" x="2998788" y="4513263"/>
          <p14:tracePt t="72130" x="3006725" y="4513263"/>
          <p14:tracePt t="72134" x="3014663" y="4513263"/>
          <p14:tracePt t="72138" x="3022600" y="4513263"/>
          <p14:tracePt t="72140" x="3030538" y="4513263"/>
          <p14:tracePt t="72142" x="3030538" y="4521200"/>
          <p14:tracePt t="72144" x="3038475" y="4521200"/>
          <p14:tracePt t="72148" x="3046413" y="4521200"/>
          <p14:tracePt t="72150" x="3054350" y="4521200"/>
          <p14:tracePt t="72154" x="3062288" y="4521200"/>
          <p14:tracePt t="72158" x="3070225" y="4521200"/>
          <p14:tracePt t="72162" x="3078163" y="4513263"/>
          <p14:tracePt t="72165" x="3086100" y="4513263"/>
          <p14:tracePt t="72167" x="3094038" y="4513263"/>
          <p14:tracePt t="72168" x="3101975" y="4513263"/>
          <p14:tracePt t="72172" x="3109913" y="4513263"/>
          <p14:tracePt t="72174" x="3117850" y="4513263"/>
          <p14:tracePt t="72176" x="3125788" y="4513263"/>
          <p14:tracePt t="72180" x="3133725" y="4513263"/>
          <p14:tracePt t="72182" x="3141663" y="4513263"/>
          <p14:tracePt t="72184" x="3149600" y="4513263"/>
          <p14:tracePt t="72186" x="3157538" y="4513263"/>
          <p14:tracePt t="72190" x="3165475" y="4513263"/>
          <p14:tracePt t="72192" x="3173413" y="4505325"/>
          <p14:tracePt t="72194" x="3181350" y="4505325"/>
          <p14:tracePt t="72198" x="3189288" y="4505325"/>
          <p14:tracePt t="72200" x="3197225" y="4505325"/>
          <p14:tracePt t="72204" x="3205163" y="4505325"/>
          <p14:tracePt t="72206" x="3213100" y="4505325"/>
          <p14:tracePt t="72210" x="3221038" y="4505325"/>
          <p14:tracePt t="72213" x="3228975" y="4505325"/>
          <p14:tracePt t="72216" x="3236913" y="4505325"/>
          <p14:tracePt t="72218" x="3244850" y="4505325"/>
          <p14:tracePt t="72220" x="3252788" y="4505325"/>
          <p14:tracePt t="72222" x="3252788" y="4497388"/>
          <p14:tracePt t="72224" x="3260725" y="4497388"/>
          <p14:tracePt t="72226" x="3268663" y="4497388"/>
          <p14:tracePt t="72231" x="3276600" y="4497388"/>
          <p14:tracePt t="72234" x="3284538" y="4497388"/>
          <p14:tracePt t="72237" x="3292475" y="4497388"/>
          <p14:tracePt t="72240" x="3300413" y="4497388"/>
          <p14:tracePt t="72244" x="3308350" y="4497388"/>
          <p14:tracePt t="72248" x="3317875" y="4497388"/>
          <p14:tracePt t="72252" x="3325813" y="4497388"/>
          <p14:tracePt t="72256" x="3333750" y="4497388"/>
          <p14:tracePt t="72264" x="3341688" y="4497388"/>
          <p14:tracePt t="72266" x="3349625" y="4497388"/>
          <p14:tracePt t="72272" x="3357563" y="4497388"/>
          <p14:tracePt t="72274" x="3357563" y="4489450"/>
          <p14:tracePt t="72278" x="3365500" y="4489450"/>
          <p14:tracePt t="72284" x="3373438" y="4489450"/>
          <p14:tracePt t="72294" x="3381375" y="4489450"/>
          <p14:tracePt t="72344" x="3389313" y="4489450"/>
          <p14:tracePt t="72398" x="3389313" y="4481513"/>
          <p14:tracePt t="72414" x="3397250" y="4481513"/>
          <p14:tracePt t="72428" x="3397250" y="4473575"/>
          <p14:tracePt t="72443" x="3397250" y="4465638"/>
          <p14:tracePt t="72452" x="3397250" y="4457700"/>
          <p14:tracePt t="72463" x="3397250" y="4449763"/>
          <p14:tracePt t="72472" x="3397250" y="4441825"/>
          <p14:tracePt t="72476" x="3389313" y="4441825"/>
          <p14:tracePt t="72488" x="3389313" y="4433888"/>
          <p14:tracePt t="72492" x="3381375" y="4433888"/>
          <p14:tracePt t="72513" x="3373438" y="4433888"/>
          <p14:tracePt t="72536" x="3365500" y="4433888"/>
          <p14:tracePt t="72547" x="3357563" y="4433888"/>
          <p14:tracePt t="72550" x="3357563" y="4441825"/>
          <p14:tracePt t="72553" x="3349625" y="4441825"/>
          <p14:tracePt t="72558" x="3341688" y="4449763"/>
          <p14:tracePt t="72567" x="3333750" y="4457700"/>
          <p14:tracePt t="72570" x="3325813" y="4457700"/>
          <p14:tracePt t="72576" x="3317875" y="4465638"/>
          <p14:tracePt t="72582" x="3308350" y="4465638"/>
          <p14:tracePt t="72586" x="3308350" y="4473575"/>
          <p14:tracePt t="72588" x="3300413" y="4473575"/>
          <p14:tracePt t="72594" x="3292475" y="4473575"/>
          <p14:tracePt t="72598" x="3292475" y="4481513"/>
          <p14:tracePt t="72600" x="3284538" y="4481513"/>
          <p14:tracePt t="72606" x="3276600" y="4481513"/>
          <p14:tracePt t="72615" x="3268663" y="4489450"/>
          <p14:tracePt t="72622" x="3260725" y="4489450"/>
          <p14:tracePt t="72631" x="3252788" y="4497388"/>
          <p14:tracePt t="72706" x="3252788" y="4505325"/>
          <p14:tracePt t="72714" x="3260725" y="4505325"/>
          <p14:tracePt t="72760" x="3268663" y="4505325"/>
          <p14:tracePt t="72768" x="3276600" y="4505325"/>
          <p14:tracePt t="72774" x="3284538" y="4505325"/>
          <p14:tracePt t="72781" x="3292475" y="4505325"/>
          <p14:tracePt t="72786" x="3300413" y="4505325"/>
          <p14:tracePt t="72792" x="3308350" y="4505325"/>
          <p14:tracePt t="72799" x="3317875" y="4505325"/>
          <p14:tracePt t="72804" x="3325813" y="4505325"/>
          <p14:tracePt t="72808" x="3333750" y="4505325"/>
          <p14:tracePt t="72816" x="3341688" y="4505325"/>
          <p14:tracePt t="72822" x="3349625" y="4505325"/>
          <p14:tracePt t="72832" x="3357563" y="4505325"/>
          <p14:tracePt t="72896" x="3365500" y="4505325"/>
          <p14:tracePt t="72912" x="3373438" y="4505325"/>
          <p14:tracePt t="72932" x="3381375" y="4505325"/>
          <p14:tracePt t="72938" x="3381375" y="4497388"/>
          <p14:tracePt t="72982" x="3381375" y="4505325"/>
          <p14:tracePt t="73237" x="3373438" y="4505325"/>
          <p14:tracePt t="73248" x="3373438" y="4497388"/>
          <p14:tracePt t="73268" x="3365500" y="4497388"/>
          <p14:tracePt t="73290" x="3365500" y="4489450"/>
          <p14:tracePt t="73324" x="3357563" y="4489450"/>
          <p14:tracePt t="73338" x="3349625" y="4489450"/>
          <p14:tracePt t="73345" x="3341688" y="4489450"/>
          <p14:tracePt t="73350" x="3333750" y="4489450"/>
          <p14:tracePt t="73354" x="3325813" y="4489450"/>
          <p14:tracePt t="73358" x="3317875" y="4489450"/>
          <p14:tracePt t="73364" x="3308350" y="4489450"/>
          <p14:tracePt t="73366" x="3300413" y="4489450"/>
          <p14:tracePt t="73368" x="3292475" y="4481513"/>
          <p14:tracePt t="73370" x="3284538" y="4481513"/>
          <p14:tracePt t="73372" x="3276600" y="4481513"/>
          <p14:tracePt t="73374" x="3268663" y="4481513"/>
          <p14:tracePt t="73376" x="3260725" y="4481513"/>
          <p14:tracePt t="73378" x="3252788" y="4481513"/>
          <p14:tracePt t="73381" x="3244850" y="4473575"/>
          <p14:tracePt t="73382" x="3236913" y="4473575"/>
          <p14:tracePt t="73384" x="3228975" y="4473575"/>
          <p14:tracePt t="73386" x="3221038" y="4473575"/>
          <p14:tracePt t="73388" x="3205163" y="4473575"/>
          <p14:tracePt t="73390" x="3197225" y="4465638"/>
          <p14:tracePt t="73392" x="3189288" y="4465638"/>
          <p14:tracePt t="73395" x="3181350" y="4465638"/>
          <p14:tracePt t="73397" x="3165475" y="4465638"/>
          <p14:tracePt t="73400" x="3149600" y="4457700"/>
          <p14:tracePt t="73402" x="3141663" y="4457700"/>
          <p14:tracePt t="73404" x="3133725" y="4457700"/>
          <p14:tracePt t="73406" x="3125788" y="4449763"/>
          <p14:tracePt t="73408" x="3117850" y="4449763"/>
          <p14:tracePt t="73410" x="3109913" y="4449763"/>
          <p14:tracePt t="73413" x="3101975" y="4441825"/>
          <p14:tracePt t="73415" x="3094038" y="4441825"/>
          <p14:tracePt t="73417" x="3086100" y="4441825"/>
          <p14:tracePt t="73420" x="3078163" y="4441825"/>
          <p14:tracePt t="73422" x="3070225" y="4433888"/>
          <p14:tracePt t="73424" x="3062288" y="4433888"/>
          <p14:tracePt t="73428" x="3054350" y="4433888"/>
          <p14:tracePt t="73431" x="3046413" y="4433888"/>
          <p14:tracePt t="73434" x="3038475" y="4425950"/>
          <p14:tracePt t="73438" x="3030538" y="4425950"/>
          <p14:tracePt t="73442" x="3022600" y="4425950"/>
          <p14:tracePt t="73447" x="3014663" y="4425950"/>
          <p14:tracePt t="73450" x="3006725" y="4425950"/>
          <p14:tracePt t="73452" x="3006725" y="4418013"/>
          <p14:tracePt t="73454" x="2998788" y="4418013"/>
          <p14:tracePt t="73458" x="2990850" y="4418013"/>
          <p14:tracePt t="73463" x="2982913" y="4418013"/>
          <p14:tracePt t="73466" x="2974975" y="4418013"/>
          <p14:tracePt t="73470" x="2967038" y="4418013"/>
          <p14:tracePt t="73474" x="2957513" y="4418013"/>
          <p14:tracePt t="73478" x="2949575" y="4418013"/>
          <p14:tracePt t="73483" x="2941638" y="4418013"/>
          <p14:tracePt t="73487" x="2933700" y="4418013"/>
          <p14:tracePt t="73489" x="2933700" y="4410075"/>
          <p14:tracePt t="73490" x="2925763" y="4410075"/>
          <p14:tracePt t="73498" x="2917825" y="4410075"/>
          <p14:tracePt t="73508" x="2909888" y="4410075"/>
          <p14:tracePt t="73552" x="2901950" y="4410075"/>
          <p14:tracePt t="73563" x="2901950" y="4418013"/>
          <p14:tracePt t="73567" x="2894013" y="4418013"/>
          <p14:tracePt t="73574" x="2886075" y="4418013"/>
          <p14:tracePt t="73582" x="2878138" y="4418013"/>
          <p14:tracePt t="73584" x="2870200" y="4418013"/>
          <p14:tracePt t="73588" x="2862263" y="4418013"/>
          <p14:tracePt t="73590" x="2854325" y="4418013"/>
          <p14:tracePt t="73594" x="2846388" y="4418013"/>
          <p14:tracePt t="73598" x="2838450" y="4418013"/>
          <p14:tracePt t="73602" x="2830513" y="4418013"/>
          <p14:tracePt t="73604" x="2822575" y="4418013"/>
          <p14:tracePt t="73608" x="2814638" y="4418013"/>
          <p14:tracePt t="73611" x="2806700" y="4418013"/>
          <p14:tracePt t="73615" x="2798763" y="4425950"/>
          <p14:tracePt t="73616" x="2790825" y="4425950"/>
          <p14:tracePt t="73620" x="2782888" y="4425950"/>
          <p14:tracePt t="73622" x="2774950" y="4425950"/>
          <p14:tracePt t="73624" x="2767013" y="4425950"/>
          <p14:tracePt t="73627" x="2759075" y="4425950"/>
          <p14:tracePt t="73631" x="2751138" y="4425950"/>
          <p14:tracePt t="73632" x="2743200" y="4425950"/>
          <p14:tracePt t="73634" x="2735263" y="4433888"/>
          <p14:tracePt t="73636" x="2727325" y="4433888"/>
          <p14:tracePt t="73640" x="2719388" y="4433888"/>
          <p14:tracePt t="73643" x="2711450" y="4433888"/>
          <p14:tracePt t="73644" x="2703513" y="4433888"/>
          <p14:tracePt t="73647" x="2695575" y="4433888"/>
          <p14:tracePt t="73650" x="2687638" y="4433888"/>
          <p14:tracePt t="73653" x="2679700" y="4433888"/>
          <p14:tracePt t="73654" x="2671763" y="4433888"/>
          <p14:tracePt t="73656" x="2663825" y="4441825"/>
          <p14:tracePt t="73660" x="2655888" y="4441825"/>
          <p14:tracePt t="73663" x="2647950" y="4441825"/>
          <p14:tracePt t="73666" x="2640013" y="4441825"/>
          <p14:tracePt t="73672" x="2632075" y="4441825"/>
          <p14:tracePt t="73678" x="2624138" y="4441825"/>
          <p14:tracePt t="73686" x="2616200" y="4441825"/>
          <p14:tracePt t="73987" x="2624138" y="4441825"/>
          <p14:tracePt t="74155" x="2624138" y="4433888"/>
          <p14:tracePt t="74637" x="2624138" y="4441825"/>
          <p14:tracePt t="74642" x="2632075" y="4441825"/>
          <p14:tracePt t="74668" x="2632075" y="4449763"/>
          <p14:tracePt t="74690" x="2632075" y="4457700"/>
          <p14:tracePt t="74706" x="2632075" y="4465638"/>
          <p14:tracePt t="74732" x="2632075" y="4473575"/>
          <p14:tracePt t="74880" x="2632075" y="4465638"/>
          <p14:tracePt t="74908" x="2632075" y="4457700"/>
          <p14:tracePt t="74916" x="2640013" y="4457700"/>
          <p14:tracePt t="74939" x="2647950" y="4457700"/>
          <p14:tracePt t="74947" x="2655888" y="4457700"/>
          <p14:tracePt t="74953" x="2663825" y="4457700"/>
          <p14:tracePt t="74958" x="2671763" y="4457700"/>
          <p14:tracePt t="74960" x="2679700" y="4457700"/>
          <p14:tracePt t="74965" x="2687638" y="4457700"/>
          <p14:tracePt t="74968" x="2695575" y="4457700"/>
          <p14:tracePt t="74971" x="2703513" y="4457700"/>
          <p14:tracePt t="74974" x="2711450" y="4465638"/>
          <p14:tracePt t="74976" x="2719388" y="4465638"/>
          <p14:tracePt t="74978" x="2727325" y="4465638"/>
          <p14:tracePt t="74981" x="2735263" y="4465638"/>
          <p14:tracePt t="74984" x="2743200" y="4465638"/>
          <p14:tracePt t="74987" x="2751138" y="4465638"/>
          <p14:tracePt t="74988" x="2759075" y="4465638"/>
          <p14:tracePt t="74990" x="2767013" y="4465638"/>
          <p14:tracePt t="74992" x="2774950" y="4465638"/>
          <p14:tracePt t="74994" x="2782888" y="4473575"/>
          <p14:tracePt t="74997" x="2790825" y="4473575"/>
          <p14:tracePt t="74999" x="2798763" y="4473575"/>
          <p14:tracePt t="75002" x="2806700" y="4473575"/>
          <p14:tracePt t="75005" x="2814638" y="4473575"/>
          <p14:tracePt t="75006" x="2822575" y="4473575"/>
          <p14:tracePt t="75008" x="2830513" y="4473575"/>
          <p14:tracePt t="75010" x="2838450" y="4473575"/>
          <p14:tracePt t="75014" x="2854325" y="4473575"/>
          <p14:tracePt t="75016" x="2862263" y="4473575"/>
          <p14:tracePt t="75018" x="2870200" y="4473575"/>
          <p14:tracePt t="75020" x="2878138" y="4473575"/>
          <p14:tracePt t="75022" x="2886075" y="4473575"/>
          <p14:tracePt t="75024" x="2894013" y="4473575"/>
          <p14:tracePt t="75026" x="2901950" y="4473575"/>
          <p14:tracePt t="75029" x="2909888" y="4473575"/>
          <p14:tracePt t="75033" x="2917825" y="4473575"/>
          <p14:tracePt t="75034" x="2925763" y="4473575"/>
          <p14:tracePt t="75036" x="2933700" y="4473575"/>
          <p14:tracePt t="75040" x="2941638" y="4473575"/>
          <p14:tracePt t="75042" x="2949575" y="4473575"/>
          <p14:tracePt t="75047" x="2957513" y="4473575"/>
          <p14:tracePt t="75049" x="2967038" y="4473575"/>
          <p14:tracePt t="75050" x="2974975" y="4473575"/>
          <p14:tracePt t="75054" x="2982913" y="4473575"/>
          <p14:tracePt t="75058" x="2990850" y="4473575"/>
          <p14:tracePt t="75064" x="3006725" y="4473575"/>
          <p14:tracePt t="75068" x="3014663" y="4473575"/>
          <p14:tracePt t="75074" x="3022600" y="4473575"/>
          <p14:tracePt t="75079" x="3030538" y="4473575"/>
          <p14:tracePt t="75084" x="3038475" y="4473575"/>
          <p14:tracePt t="75091" x="3046413" y="4473575"/>
          <p14:tracePt t="75095" x="3046413" y="4465638"/>
          <p14:tracePt t="75101" x="3054350" y="4465638"/>
          <p14:tracePt t="75120" x="3062288" y="4465638"/>
          <p14:tracePt t="75134" x="3070225" y="4465638"/>
          <p14:tracePt t="75142" x="3078163" y="4465638"/>
          <p14:tracePt t="75149" x="3086100" y="4465638"/>
          <p14:tracePt t="75152" x="3094038" y="4465638"/>
          <p14:tracePt t="75156" x="3101975" y="4473575"/>
          <p14:tracePt t="75160" x="3109913" y="4473575"/>
          <p14:tracePt t="75165" x="3117850" y="4473575"/>
          <p14:tracePt t="75166" x="3125788" y="4473575"/>
          <p14:tracePt t="75168" x="3133725" y="4473575"/>
          <p14:tracePt t="75173" x="3141663" y="4473575"/>
          <p14:tracePt t="75175" x="3149600" y="4473575"/>
          <p14:tracePt t="75179" x="3157538" y="4473575"/>
          <p14:tracePt t="75182" x="3173413" y="4465638"/>
          <p14:tracePt t="75186" x="3181350" y="4465638"/>
          <p14:tracePt t="75188" x="3189288" y="4465638"/>
          <p14:tracePt t="75192" x="3197225" y="4465638"/>
          <p14:tracePt t="75194" x="3205163" y="4465638"/>
          <p14:tracePt t="75197" x="3213100" y="4465638"/>
          <p14:tracePt t="75200" x="3221038" y="4457700"/>
          <p14:tracePt t="75202" x="3228975" y="4457700"/>
          <p14:tracePt t="75206" x="3236913" y="4457700"/>
          <p14:tracePt t="75208" x="3244850" y="4457700"/>
          <p14:tracePt t="75213" x="3252788" y="4457700"/>
          <p14:tracePt t="75216" x="3260725" y="4449763"/>
          <p14:tracePt t="75218" x="3268663" y="4449763"/>
          <p14:tracePt t="75220" x="3276600" y="4449763"/>
          <p14:tracePt t="75224" x="3284538" y="4449763"/>
          <p14:tracePt t="75228" x="3292475" y="4441825"/>
          <p14:tracePt t="75233" x="3300413" y="4441825"/>
          <p14:tracePt t="75236" x="3308350" y="4441825"/>
          <p14:tracePt t="75242" x="3317875" y="4441825"/>
          <p14:tracePt t="75252" x="3325813" y="4441825"/>
          <p14:tracePt t="75281" x="3333750" y="4441825"/>
          <p14:tracePt t="75298" x="3341688" y="4441825"/>
          <p14:tracePt t="75310" x="3349625" y="4441825"/>
          <p14:tracePt t="75314" x="3349625" y="4449763"/>
          <p14:tracePt t="75320" x="3357563" y="4449763"/>
          <p14:tracePt t="75332" x="3365500" y="4449763"/>
          <p14:tracePt t="75334" x="3365500" y="4457700"/>
          <p14:tracePt t="75340" x="3373438" y="4457700"/>
          <p14:tracePt t="75349" x="3381375" y="4457700"/>
          <p14:tracePt t="75358" x="3381375" y="4465638"/>
          <p14:tracePt t="75365" x="3389313" y="4465638"/>
          <p14:tracePt t="75592" x="3397250" y="4465638"/>
          <p14:tracePt t="75598" x="3397250" y="4457700"/>
          <p14:tracePt t="75603" x="3405188" y="4457700"/>
          <p14:tracePt t="75613" x="3413125" y="4457700"/>
          <p14:tracePt t="75625" x="3421063" y="4457700"/>
          <p14:tracePt t="75714" x="3413125" y="4457700"/>
          <p14:tracePt t="75722" x="3405188" y="4457700"/>
          <p14:tracePt t="75726" x="3397250" y="4457700"/>
          <p14:tracePt t="75729" x="3389313" y="4457700"/>
          <p14:tracePt t="75733" x="3381375" y="4457700"/>
          <p14:tracePt t="75734" x="3373438" y="4457700"/>
          <p14:tracePt t="75736" x="3365500" y="4457700"/>
          <p14:tracePt t="75738" x="3357563" y="4457700"/>
          <p14:tracePt t="75740" x="3341688" y="4457700"/>
          <p14:tracePt t="75742" x="3341688" y="4449763"/>
          <p14:tracePt t="75744" x="3325813" y="4449763"/>
          <p14:tracePt t="75747" x="3317875" y="4449763"/>
          <p14:tracePt t="75749" x="3300413" y="4441825"/>
          <p14:tracePt t="75750" x="3292475" y="4441825"/>
          <p14:tracePt t="75752" x="3276600" y="4441825"/>
          <p14:tracePt t="75754" x="3260725" y="4441825"/>
          <p14:tracePt t="75756" x="3244850" y="4433888"/>
          <p14:tracePt t="75758" x="3228975" y="4433888"/>
          <p14:tracePt t="75760" x="3213100" y="4433888"/>
          <p14:tracePt t="75764" x="3173413" y="4425950"/>
          <p14:tracePt t="75769" x="3133725" y="4418013"/>
          <p14:tracePt t="75770" x="3109913" y="4410075"/>
          <p14:tracePt t="75772" x="3086100" y="4410075"/>
          <p14:tracePt t="75774" x="3062288" y="4402138"/>
          <p14:tracePt t="75776" x="3046413" y="4394200"/>
          <p14:tracePt t="75778" x="3022600" y="4394200"/>
          <p14:tracePt t="75781" x="2998788" y="4386263"/>
          <p14:tracePt t="75783" x="2974975" y="4386263"/>
          <p14:tracePt t="75785" x="2949575" y="4378325"/>
          <p14:tracePt t="75786" x="2925763" y="4370388"/>
          <p14:tracePt t="75788" x="2901950" y="4370388"/>
          <p14:tracePt t="75790" x="2886075" y="4362450"/>
          <p14:tracePt t="75792" x="2862263" y="4362450"/>
          <p14:tracePt t="75794" x="2838450" y="4354513"/>
          <p14:tracePt t="75799" x="2798763" y="4346575"/>
          <p14:tracePt t="75804" x="2759075" y="4338638"/>
          <p14:tracePt t="75805" x="2743200" y="4330700"/>
          <p14:tracePt t="75807" x="2719388" y="4322763"/>
          <p14:tracePt t="75808" x="2703513" y="4322763"/>
          <p14:tracePt t="75810" x="2687638" y="4314825"/>
          <p14:tracePt t="75815" x="2647950" y="4306888"/>
          <p14:tracePt t="75817" x="2632075" y="4306888"/>
          <p14:tracePt t="75821" x="2606675" y="4298950"/>
          <p14:tracePt t="75822" x="2590800" y="4291013"/>
          <p14:tracePt t="75824" x="2574925" y="4291013"/>
          <p14:tracePt t="75826" x="2566988" y="4281488"/>
          <p14:tracePt t="75828" x="2551113" y="4273550"/>
          <p14:tracePt t="75833" x="2535238" y="4265613"/>
          <p14:tracePt t="75837" x="2511425" y="4265613"/>
          <p14:tracePt t="75838" x="2503488" y="4257675"/>
          <p14:tracePt t="75842" x="2495550" y="4249738"/>
          <p14:tracePt t="75844" x="2487613" y="4249738"/>
          <p14:tracePt t="75848" x="2479675" y="4241800"/>
          <p14:tracePt t="75852" x="2471738" y="4241800"/>
          <p14:tracePt t="75854" x="2471738" y="4233863"/>
          <p14:tracePt t="75856" x="2463800" y="4233863"/>
          <p14:tracePt t="75864" x="2463800" y="4225925"/>
          <p14:tracePt t="75888" x="2463800" y="4217988"/>
          <p14:tracePt t="75894" x="2471738" y="4217988"/>
          <p14:tracePt t="75899" x="2471738" y="4210050"/>
          <p14:tracePt t="75902" x="2471738" y="4202113"/>
          <p14:tracePt t="75906" x="2471738" y="4194175"/>
          <p14:tracePt t="75909" x="2471738" y="4186238"/>
          <p14:tracePt t="75915" x="2471738" y="4170363"/>
          <p14:tracePt t="75916" x="2471738" y="4162425"/>
          <p14:tracePt t="75920" x="2471738" y="4154488"/>
          <p14:tracePt t="75922" x="2471738" y="4146550"/>
          <p14:tracePt t="75924" x="2471738" y="4138613"/>
          <p14:tracePt t="75926" x="2463800" y="4138613"/>
          <p14:tracePt t="75928" x="2463800" y="4130675"/>
          <p14:tracePt t="75930" x="2463800" y="4122738"/>
          <p14:tracePt t="75934" x="2455863" y="4114800"/>
          <p14:tracePt t="75936" x="2455863" y="4106863"/>
          <p14:tracePt t="75938" x="2447925" y="4106863"/>
          <p14:tracePt t="75940" x="2447925" y="4098925"/>
          <p14:tracePt t="75942" x="2447925" y="4090988"/>
          <p14:tracePt t="75946" x="2439988" y="4083050"/>
          <p14:tracePt t="75948" x="2432050" y="4075113"/>
          <p14:tracePt t="75950" x="2432050" y="4067175"/>
          <p14:tracePt t="75952" x="2424113" y="4067175"/>
          <p14:tracePt t="75954" x="2424113" y="4059238"/>
          <p14:tracePt t="75957" x="2416175" y="4051300"/>
          <p14:tracePt t="75960" x="2408238" y="4043363"/>
          <p14:tracePt t="75964" x="2408238" y="4035425"/>
          <p14:tracePt t="75968" x="2400300" y="4027488"/>
          <p14:tracePt t="75970" x="2392363" y="4019550"/>
          <p14:tracePt t="75974" x="2392363" y="4011613"/>
          <p14:tracePt t="75979" x="2384425" y="4003675"/>
          <p14:tracePt t="75982" x="2384425" y="3995738"/>
          <p14:tracePt t="75986" x="2384425" y="3987800"/>
          <p14:tracePt t="75988" x="2376488" y="3987800"/>
          <p14:tracePt t="75992" x="2376488" y="3979863"/>
          <p14:tracePt t="75997" x="2376488" y="3971925"/>
          <p14:tracePt t="76002" x="2376488" y="3963988"/>
          <p14:tracePt t="76004" x="2368550" y="3963988"/>
          <p14:tracePt t="76006" x="2368550" y="3956050"/>
          <p14:tracePt t="76014" x="2368550" y="3948113"/>
          <p14:tracePt t="76016" x="2368550" y="3938588"/>
          <p14:tracePt t="76022" x="2368550" y="3930650"/>
          <p14:tracePt t="76024" x="2376488" y="3930650"/>
          <p14:tracePt t="76026" x="2376488" y="3922713"/>
          <p14:tracePt t="76031" x="2376488" y="3914775"/>
          <p14:tracePt t="76034" x="2376488" y="3906838"/>
          <p14:tracePt t="76038" x="2376488" y="3898900"/>
          <p14:tracePt t="76040" x="2384425" y="3898900"/>
          <p14:tracePt t="76042" x="2384425" y="3890963"/>
          <p14:tracePt t="76047" x="2384425" y="3883025"/>
          <p14:tracePt t="76050" x="2384425" y="3875088"/>
          <p14:tracePt t="76052" x="2392363" y="3875088"/>
          <p14:tracePt t="76056" x="2392363" y="3867150"/>
          <p14:tracePt t="76064" x="2392363" y="3859213"/>
          <p14:tracePt t="76066" x="2400300" y="3851275"/>
          <p14:tracePt t="76070" x="2400300" y="3843338"/>
          <p14:tracePt t="76076" x="2400300" y="3835400"/>
          <p14:tracePt t="76083" x="2400300" y="3827463"/>
          <p14:tracePt t="76086" x="2400300" y="3819525"/>
          <p14:tracePt t="76092" x="2400300" y="3811588"/>
          <p14:tracePt t="76097" x="2400300" y="3803650"/>
          <p14:tracePt t="76100" x="2400300" y="3795713"/>
          <p14:tracePt t="76104" x="2400300" y="3787775"/>
          <p14:tracePt t="76108" x="2400300" y="3779838"/>
          <p14:tracePt t="76114" x="2400300" y="3771900"/>
          <p14:tracePt t="76116" x="2392363" y="3763963"/>
          <p14:tracePt t="76120" x="2392363" y="3756025"/>
          <p14:tracePt t="76126" x="2384425" y="3748088"/>
          <p14:tracePt t="76130" x="2384425" y="3740150"/>
          <p14:tracePt t="76134" x="2376488" y="3740150"/>
          <p14:tracePt t="76138" x="2376488" y="3732213"/>
          <p14:tracePt t="76142" x="2368550" y="3732213"/>
          <p14:tracePt t="76147" x="2368550" y="3724275"/>
          <p14:tracePt t="76152" x="2360613" y="3724275"/>
          <p14:tracePt t="76158" x="2360613" y="3716338"/>
          <p14:tracePt t="76170" x="2360613" y="3708400"/>
          <p14:tracePt t="76181" x="2360613" y="3700463"/>
          <p14:tracePt t="76186" x="2352675" y="3692525"/>
          <p14:tracePt t="76192" x="2352675" y="3684588"/>
          <p14:tracePt t="76198" x="2352675" y="3676650"/>
          <p14:tracePt t="76204" x="2352675" y="3668713"/>
          <p14:tracePt t="76210" x="2352675" y="3660775"/>
          <p14:tracePt t="76219" x="2352675" y="3652838"/>
          <p14:tracePt t="76226" x="2352675" y="3644900"/>
          <p14:tracePt t="76236" x="2352675" y="3636963"/>
          <p14:tracePt t="76250" x="2352675" y="3629025"/>
          <p14:tracePt t="76272" x="2344738" y="3629025"/>
          <p14:tracePt t="76316" x="2352675" y="3629025"/>
          <p14:tracePt t="77228" x="2352675" y="3636963"/>
          <p14:tracePt t="77465" x="2360613" y="3636963"/>
          <p14:tracePt t="77534" x="2360613" y="3644900"/>
          <p14:tracePt t="77710" x="2368550" y="3652838"/>
          <p14:tracePt t="77718" x="2368550" y="3660775"/>
          <p14:tracePt t="77724" x="2368550" y="3668713"/>
          <p14:tracePt t="77731" x="2368550" y="3676650"/>
          <p14:tracePt t="77735" x="2368550" y="3684588"/>
          <p14:tracePt t="77736" x="2376488" y="3684588"/>
          <p14:tracePt t="77738" x="2376488" y="3692525"/>
          <p14:tracePt t="77740" x="2376488" y="3700463"/>
          <p14:tracePt t="77747" x="2376488" y="3708400"/>
          <p14:tracePt t="77750" x="2376488" y="3716338"/>
          <p14:tracePt t="77754" x="2376488" y="3724275"/>
          <p14:tracePt t="77756" x="2376488" y="3732213"/>
          <p14:tracePt t="77758" x="2384425" y="3732213"/>
          <p14:tracePt t="77760" x="2384425" y="3740150"/>
          <p14:tracePt t="77765" x="2384425" y="3748088"/>
          <p14:tracePt t="77766" x="2384425" y="3756025"/>
          <p14:tracePt t="77768" x="2384425" y="3763963"/>
          <p14:tracePt t="77770" x="2384425" y="3771900"/>
          <p14:tracePt t="77772" x="2384425" y="3779838"/>
          <p14:tracePt t="77774" x="2384425" y="3787775"/>
          <p14:tracePt t="77776" x="2384425" y="3795713"/>
          <p14:tracePt t="77778" x="2376488" y="3803650"/>
          <p14:tracePt t="77783" x="2376488" y="3819525"/>
          <p14:tracePt t="77785" x="2376488" y="3827463"/>
          <p14:tracePt t="77787" x="2376488" y="3835400"/>
          <p14:tracePt t="77788" x="2376488" y="3851275"/>
          <p14:tracePt t="77790" x="2376488" y="3859213"/>
          <p14:tracePt t="77792" x="2376488" y="3867150"/>
          <p14:tracePt t="77794" x="2376488" y="3875088"/>
          <p14:tracePt t="77799" x="2376488" y="3898900"/>
          <p14:tracePt t="77801" x="2368550" y="3914775"/>
          <p14:tracePt t="77803" x="2368550" y="3922713"/>
          <p14:tracePt t="77804" x="2368550" y="3930650"/>
          <p14:tracePt t="77806" x="2368550" y="3938588"/>
          <p14:tracePt t="77809" x="2360613" y="3956050"/>
          <p14:tracePt t="77810" x="2360613" y="3971925"/>
          <p14:tracePt t="77815" x="2352675" y="3987800"/>
          <p14:tracePt t="77816" x="2352675" y="4003675"/>
          <p14:tracePt t="77818" x="2352675" y="4011613"/>
          <p14:tracePt t="77820" x="2344738" y="4027488"/>
          <p14:tracePt t="77822" x="2344738" y="4035425"/>
          <p14:tracePt t="77824" x="2336800" y="4051300"/>
          <p14:tracePt t="77826" x="2328863" y="4059238"/>
          <p14:tracePt t="77828" x="2328863" y="4075113"/>
          <p14:tracePt t="77830" x="2320925" y="4090988"/>
          <p14:tracePt t="77832" x="2320925" y="4098925"/>
          <p14:tracePt t="77834" x="2312988" y="4114800"/>
          <p14:tracePt t="77836" x="2305050" y="4122738"/>
          <p14:tracePt t="77838" x="2305050" y="4130675"/>
          <p14:tracePt t="77840" x="2297113" y="4146550"/>
          <p14:tracePt t="77842" x="2297113" y="4154488"/>
          <p14:tracePt t="77844" x="2289175" y="4162425"/>
          <p14:tracePt t="77846" x="2289175" y="4178300"/>
          <p14:tracePt t="77848" x="2281238" y="4186238"/>
          <p14:tracePt t="77850" x="2281238" y="4202113"/>
          <p14:tracePt t="77852" x="2281238" y="4210050"/>
          <p14:tracePt t="77854" x="2273300" y="4217988"/>
          <p14:tracePt t="77856" x="2273300" y="4225925"/>
          <p14:tracePt t="77858" x="2273300" y="4233863"/>
          <p14:tracePt t="77860" x="2265363" y="4249738"/>
          <p14:tracePt t="77864" x="2265363" y="4257675"/>
          <p14:tracePt t="77866" x="2265363" y="4265613"/>
          <p14:tracePt t="77868" x="2255838" y="4273550"/>
          <p14:tracePt t="77870" x="2255838" y="4291013"/>
          <p14:tracePt t="77874" x="2247900" y="4298950"/>
          <p14:tracePt t="77876" x="2247900" y="4306888"/>
          <p14:tracePt t="77878" x="2247900" y="4314825"/>
          <p14:tracePt t="77880" x="2239963" y="4322763"/>
          <p14:tracePt t="77882" x="2239963" y="4330700"/>
          <p14:tracePt t="77884" x="2239963" y="4338638"/>
          <p14:tracePt t="77888" x="2239963" y="4346575"/>
          <p14:tracePt t="77890" x="2232025" y="4354513"/>
          <p14:tracePt t="77892" x="2232025" y="4362450"/>
          <p14:tracePt t="77894" x="2232025" y="4370388"/>
          <p14:tracePt t="77896" x="2232025" y="4378325"/>
          <p14:tracePt t="77898" x="2224088" y="4378325"/>
          <p14:tracePt t="77900" x="2224088" y="4394200"/>
          <p14:tracePt t="77904" x="2224088" y="4402138"/>
          <p14:tracePt t="77906" x="2216150" y="4410075"/>
          <p14:tracePt t="77910" x="2216150" y="4418013"/>
          <p14:tracePt t="77912" x="2216150" y="4425950"/>
          <p14:tracePt t="77914" x="2216150" y="4433888"/>
          <p14:tracePt t="77916" x="2216150" y="4441825"/>
          <p14:tracePt t="77920" x="2216150" y="4449763"/>
          <p14:tracePt t="77922" x="2208213" y="4457700"/>
          <p14:tracePt t="77926" x="2208213" y="4465638"/>
          <p14:tracePt t="77928" x="2208213" y="4473575"/>
          <p14:tracePt t="77930" x="2208213" y="4481513"/>
          <p14:tracePt t="77934" x="2208213" y="4489450"/>
          <p14:tracePt t="77938" x="2208213" y="4497388"/>
          <p14:tracePt t="77940" x="2208213" y="4505325"/>
          <p14:tracePt t="77947" x="2208213" y="4513263"/>
          <p14:tracePt t="77948" x="2200275" y="4521200"/>
          <p14:tracePt t="77950" x="2200275" y="4529138"/>
          <p14:tracePt t="77954" x="2200275" y="4537075"/>
          <p14:tracePt t="77958" x="2200275" y="4545013"/>
          <p14:tracePt t="77962" x="2200275" y="4552950"/>
          <p14:tracePt t="77966" x="2200275" y="4560888"/>
          <p14:tracePt t="77970" x="2200275" y="4568825"/>
          <p14:tracePt t="77972" x="2192338" y="4568825"/>
          <p14:tracePt t="77974" x="2192338" y="4576763"/>
          <p14:tracePt t="77978" x="2192338" y="4584700"/>
          <p14:tracePt t="77982" x="2192338" y="4592638"/>
          <p14:tracePt t="77988" x="2192338" y="4600575"/>
          <p14:tracePt t="77992" x="2184400" y="4608513"/>
          <p14:tracePt t="77997" x="2184400" y="4616450"/>
          <p14:tracePt t="78000" x="2184400" y="4624388"/>
          <p14:tracePt t="78004" x="2176463" y="4624388"/>
          <p14:tracePt t="78006" x="2176463" y="4633913"/>
          <p14:tracePt t="78010" x="2176463" y="4641850"/>
          <p14:tracePt t="78016" x="2176463" y="4649788"/>
          <p14:tracePt t="78020" x="2176463" y="4657725"/>
          <p14:tracePt t="78024" x="2168525" y="4665663"/>
          <p14:tracePt t="78029" x="2168525" y="4673600"/>
          <p14:tracePt t="78035" x="2168525" y="4681538"/>
          <p14:tracePt t="78036" x="2168525" y="4689475"/>
          <p14:tracePt t="78040" x="2168525" y="4697413"/>
          <p14:tracePt t="78042" x="2168525" y="4705350"/>
          <p14:tracePt t="78047" x="2168525" y="4713288"/>
          <p14:tracePt t="78050" x="2168525" y="4721225"/>
          <p14:tracePt t="78054" x="2168525" y="4729163"/>
          <p14:tracePt t="78058" x="2168525" y="4737100"/>
          <p14:tracePt t="78060" x="2168525" y="4745038"/>
          <p14:tracePt t="78066" x="2168525" y="4752975"/>
          <p14:tracePt t="78070" x="2160588" y="4760913"/>
          <p14:tracePt t="78076" x="2160588" y="4768850"/>
          <p14:tracePt t="78082" x="2160588" y="4776788"/>
          <p14:tracePt t="78088" x="2160588" y="4784725"/>
          <p14:tracePt t="78098" x="2152650" y="4792663"/>
          <p14:tracePt t="78106" x="2152650" y="4800600"/>
          <p14:tracePt t="78116" x="2144713" y="4800600"/>
          <p14:tracePt t="78120" x="2144713" y="4808538"/>
          <p14:tracePt t="78136" x="2144713" y="4816475"/>
          <p14:tracePt t="78144" x="2136775" y="4816475"/>
          <p14:tracePt t="78148" x="2136775" y="4824413"/>
          <p14:tracePt t="78156" x="2136775" y="4832350"/>
          <p14:tracePt t="78160" x="2128838" y="4840288"/>
          <p14:tracePt t="78166" x="2128838" y="4848225"/>
          <p14:tracePt t="78172" x="2120900" y="4856163"/>
          <p14:tracePt t="78176" x="2120900" y="4864100"/>
          <p14:tracePt t="78181" x="2120900" y="4872038"/>
          <p14:tracePt t="78182" x="2112963" y="4872038"/>
          <p14:tracePt t="78184" x="2112963" y="4879975"/>
          <p14:tracePt t="78188" x="2112963" y="4887913"/>
          <p14:tracePt t="78192" x="2105025" y="4895850"/>
          <p14:tracePt t="78197" x="2105025" y="4903788"/>
          <p14:tracePt t="78200" x="2105025" y="4911725"/>
          <p14:tracePt t="78202" x="2097088" y="4911725"/>
          <p14:tracePt t="78204" x="2097088" y="4919663"/>
          <p14:tracePt t="78210" x="2089150" y="4927600"/>
          <p14:tracePt t="78215" x="2089150" y="4935538"/>
          <p14:tracePt t="78218" x="2089150" y="4943475"/>
          <p14:tracePt t="78224" x="2081213" y="4951413"/>
          <p14:tracePt t="78230" x="2081213" y="4959350"/>
          <p14:tracePt t="78238" x="2081213" y="4967288"/>
          <p14:tracePt t="78248" x="2081213" y="4976813"/>
          <p14:tracePt t="78455" x="2081213" y="4967288"/>
          <p14:tracePt t="78460" x="2089150" y="4967288"/>
          <p14:tracePt t="78468" x="2089150" y="4959350"/>
          <p14:tracePt t="78479" x="2097088" y="4959350"/>
          <p14:tracePt t="78484" x="2097088" y="4951413"/>
          <p14:tracePt t="78498" x="2105025" y="4951413"/>
          <p14:tracePt t="78500" x="2105025" y="4943475"/>
          <p14:tracePt t="78521" x="2112963" y="4935538"/>
          <p14:tracePt t="78678" x="2112963" y="4927600"/>
          <p14:tracePt t="79447" x="2112963" y="4935538"/>
          <p14:tracePt t="79458" x="2112963" y="4943475"/>
          <p14:tracePt t="79466" x="2112963" y="4951413"/>
          <p14:tracePt t="79472" x="2112963" y="4959350"/>
          <p14:tracePt t="79478" x="2112963" y="4967288"/>
          <p14:tracePt t="79484" x="2112963" y="4976813"/>
          <p14:tracePt t="79490" x="2112963" y="4984750"/>
          <p14:tracePt t="79494" x="2112963" y="4992688"/>
          <p14:tracePt t="79497" x="2105025" y="4992688"/>
          <p14:tracePt t="79499" x="2105025" y="5000625"/>
          <p14:tracePt t="79500" x="2105025" y="5008563"/>
          <p14:tracePt t="79506" x="2105025" y="5016500"/>
          <p14:tracePt t="79508" x="2105025" y="5024438"/>
          <p14:tracePt t="79514" x="2105025" y="5032375"/>
          <p14:tracePt t="79518" x="2105025" y="5040313"/>
          <p14:tracePt t="79521" x="2097088" y="5040313"/>
          <p14:tracePt t="79524" x="2097088" y="5048250"/>
          <p14:tracePt t="79530" x="2097088" y="5056188"/>
          <p14:tracePt t="79534" x="2097088" y="5064125"/>
          <p14:tracePt t="79540" x="2097088" y="5072063"/>
          <p14:tracePt t="79544" x="2097088" y="5080000"/>
          <p14:tracePt t="79550" x="2097088" y="5087938"/>
          <p14:tracePt t="79556" x="2097088" y="5095875"/>
          <p14:tracePt t="79564" x="2097088" y="5103813"/>
          <p14:tracePt t="79571" x="2097088" y="5111750"/>
          <p14:tracePt t="79574" x="2089150" y="5111750"/>
          <p14:tracePt t="79586" x="2089150" y="5119688"/>
          <p14:tracePt t="79606" x="2089150" y="5127625"/>
          <p14:tracePt t="79622" x="2089150" y="5135563"/>
          <p14:tracePt t="79636" x="2089150" y="5143500"/>
          <p14:tracePt t="79640" x="2081213" y="5143500"/>
          <p14:tracePt t="79644" x="2081213" y="5151438"/>
          <p14:tracePt t="79652" x="2081213" y="5159375"/>
          <p14:tracePt t="79656" x="2073275" y="5159375"/>
          <p14:tracePt t="79658" x="2073275" y="5167313"/>
          <p14:tracePt t="79665" x="2073275" y="5175250"/>
          <p14:tracePt t="79668" x="2065338" y="5183188"/>
          <p14:tracePt t="79674" x="2065338" y="5191125"/>
          <p14:tracePt t="79678" x="2057400" y="5199063"/>
          <p14:tracePt t="79684" x="2057400" y="5207000"/>
          <p14:tracePt t="79691" x="2057400" y="5214938"/>
          <p14:tracePt t="79694" x="2049463" y="5214938"/>
          <p14:tracePt t="79699" x="2049463" y="5222875"/>
          <p14:tracePt t="79704" x="2049463" y="5230813"/>
          <p14:tracePt t="79708" x="2041525" y="5230813"/>
          <p14:tracePt t="79710" x="2041525" y="5238750"/>
          <p14:tracePt t="79721" x="2033588" y="5246688"/>
          <p14:tracePt t="79734" x="2033588" y="5254625"/>
          <p14:tracePt t="79737" x="2025650" y="5254625"/>
          <p14:tracePt t="79764" x="2025650" y="5262563"/>
          <p14:tracePt t="79815" x="2017713" y="5262563"/>
          <p14:tracePt t="79832" x="2009775" y="5262563"/>
          <p14:tracePt t="79838" x="2001838" y="5262563"/>
          <p14:tracePt t="79842" x="1993900" y="5262563"/>
          <p14:tracePt t="79848" x="1985963" y="5262563"/>
          <p14:tracePt t="79854" x="1978025" y="5262563"/>
          <p14:tracePt t="79861" x="1970088" y="5262563"/>
          <p14:tracePt t="79865" x="1970088" y="5270500"/>
          <p14:tracePt t="79866" x="1962150" y="5270500"/>
          <p14:tracePt t="80369" x="1962150" y="5262563"/>
          <p14:tracePt t="80379" x="1954213" y="5262563"/>
          <p14:tracePt t="80384" x="1954213" y="5254625"/>
          <p14:tracePt t="80391" x="1946275" y="5254625"/>
          <p14:tracePt t="80398" x="1946275" y="5246688"/>
          <p14:tracePt t="80410" x="1938338" y="5246688"/>
          <p14:tracePt t="80415" x="1938338" y="5238750"/>
          <p14:tracePt t="80433" x="1930400" y="5230813"/>
          <p14:tracePt t="80447" x="1930400" y="5222875"/>
          <p14:tracePt t="80493" x="1930400" y="5214938"/>
          <p14:tracePt t="80518" x="1930400" y="5207000"/>
          <p14:tracePt t="82143" x="1930400" y="5199063"/>
          <p14:tracePt t="82612" x="1930400" y="5207000"/>
          <p14:tracePt t="82627" x="1922463" y="5207000"/>
          <p14:tracePt t="82639" x="1922463" y="5214938"/>
          <p14:tracePt t="82727" x="1912938" y="5214938"/>
          <p14:tracePt t="82746" x="1905000" y="5214938"/>
          <p14:tracePt t="82751" x="1897063" y="5214938"/>
          <p14:tracePt t="82755" x="1897063" y="5222875"/>
          <p14:tracePt t="82757" x="1889125" y="5222875"/>
          <p14:tracePt t="82764" x="1881188" y="5222875"/>
          <p14:tracePt t="82767" x="1873250" y="5222875"/>
          <p14:tracePt t="82771" x="1865313" y="5222875"/>
          <p14:tracePt t="82775" x="1857375" y="5222875"/>
          <p14:tracePt t="82780" x="1849438" y="5222875"/>
          <p14:tracePt t="82784" x="1833563" y="5222875"/>
          <p14:tracePt t="82785" x="1825625" y="5222875"/>
          <p14:tracePt t="82789" x="1817688" y="5222875"/>
          <p14:tracePt t="82791" x="1809750" y="5222875"/>
          <p14:tracePt t="82793" x="1801813" y="5222875"/>
          <p14:tracePt t="82795" x="1793875" y="5222875"/>
          <p14:tracePt t="82799" x="1785938" y="5222875"/>
          <p14:tracePt t="82801" x="1778000" y="5222875"/>
          <p14:tracePt t="82803" x="1770063" y="5222875"/>
          <p14:tracePt t="82805" x="1762125" y="5222875"/>
          <p14:tracePt t="82809" x="1754188" y="5222875"/>
          <p14:tracePt t="82811" x="1746250" y="5222875"/>
          <p14:tracePt t="82815" x="1738313" y="5214938"/>
          <p14:tracePt t="82819" x="1730375" y="5214938"/>
          <p14:tracePt t="82823" x="1722438" y="5214938"/>
          <p14:tracePt t="82825" x="1714500" y="5214938"/>
          <p14:tracePt t="82832" x="1706563" y="5214938"/>
          <p14:tracePt t="82833" x="1698625" y="5214938"/>
          <p14:tracePt t="82837" x="1690688" y="5214938"/>
          <p14:tracePt t="82841" x="1682750" y="5214938"/>
          <p14:tracePt t="82848" x="1674813" y="5207000"/>
          <p14:tracePt t="82851" x="1666875" y="5207000"/>
          <p14:tracePt t="82857" x="1658938" y="5207000"/>
          <p14:tracePt t="82861" x="1651000" y="5207000"/>
          <p14:tracePt t="82867" x="1643063" y="5207000"/>
          <p14:tracePt t="82869" x="1643063" y="5199063"/>
          <p14:tracePt t="82877" x="1635125" y="5199063"/>
          <p14:tracePt t="82945" x="1627188" y="5191125"/>
          <p14:tracePt t="82955" x="1619250" y="5191125"/>
          <p14:tracePt t="82965" x="1611313" y="5183188"/>
          <p14:tracePt t="82975" x="1603375" y="5183188"/>
          <p14:tracePt t="82983" x="1595438" y="5183188"/>
          <p14:tracePt t="82987" x="1595438" y="5175250"/>
          <p14:tracePt t="82989" x="1587500" y="5175250"/>
          <p14:tracePt t="82995" x="1579563" y="5175250"/>
          <p14:tracePt t="83001" x="1571625" y="5167313"/>
          <p14:tracePt t="83009" x="1562100" y="5167313"/>
          <p14:tracePt t="83019" x="1562100" y="5159375"/>
          <p14:tracePt t="83021" x="1554163" y="5159375"/>
          <p14:tracePt t="83252" x="1546225" y="5159375"/>
          <p14:tracePt t="85366" x="1554163" y="5159375"/>
          <p14:tracePt t="86390" x="1554163" y="5151438"/>
          <p14:tracePt t="86405" x="1562100" y="5151438"/>
          <p14:tracePt t="86414" x="1562100" y="5143500"/>
          <p14:tracePt t="86427" x="1571625" y="5143500"/>
          <p14:tracePt t="86433" x="1571625" y="5135563"/>
          <p14:tracePt t="86464" x="1579563" y="5135563"/>
          <p14:tracePt t="87314" x="1571625" y="5135563"/>
          <p14:tracePt t="87719" x="1571625" y="5127625"/>
          <p14:tracePt t="87723" x="1562100" y="5127625"/>
          <p14:tracePt t="87725" x="1554163" y="5119688"/>
          <p14:tracePt t="87728" x="1546225" y="5111750"/>
          <p14:tracePt t="87733" x="1538288" y="5103813"/>
          <p14:tracePt t="87735" x="1530350" y="5103813"/>
          <p14:tracePt t="87738" x="1530350" y="5095875"/>
          <p14:tracePt t="87739" x="1522413" y="5095875"/>
          <p14:tracePt t="87741" x="1522413" y="5087938"/>
          <p14:tracePt t="87746" x="1514475" y="5080000"/>
          <p14:tracePt t="87750" x="1506538" y="5072063"/>
          <p14:tracePt t="87753" x="1506538" y="5064125"/>
          <p14:tracePt t="87755" x="1498600" y="5064125"/>
          <p14:tracePt t="87757" x="1498600" y="5056188"/>
          <p14:tracePt t="87761" x="1490663" y="5048250"/>
          <p14:tracePt t="87764" x="1490663" y="5040313"/>
          <p14:tracePt t="87765" x="1482725" y="5040313"/>
          <p14:tracePt t="87770" x="1482725" y="5024438"/>
          <p14:tracePt t="87771" x="1474788" y="5024438"/>
          <p14:tracePt t="87773" x="1474788" y="5016500"/>
          <p14:tracePt t="87775" x="1466850" y="5008563"/>
          <p14:tracePt t="87777" x="1466850" y="5000625"/>
          <p14:tracePt t="87781" x="1450975" y="4984750"/>
          <p14:tracePt t="87785" x="1450975" y="4976813"/>
          <p14:tracePt t="87786" x="1443038" y="4967288"/>
          <p14:tracePt t="87788" x="1435100" y="4959350"/>
          <p14:tracePt t="87790" x="1435100" y="4951413"/>
          <p14:tracePt t="87792" x="1427163" y="4943475"/>
          <p14:tracePt t="87797" x="1419225" y="4935538"/>
          <p14:tracePt t="87802" x="1419225" y="4919663"/>
          <p14:tracePt t="87804" x="1411288" y="4911725"/>
          <p14:tracePt t="87807" x="1403350" y="4903788"/>
          <p14:tracePt t="87809" x="1403350" y="4895850"/>
          <p14:tracePt t="87814" x="1403350" y="4887913"/>
          <p14:tracePt t="87816" x="1395413" y="4879975"/>
          <p14:tracePt t="87818" x="1395413" y="4872038"/>
          <p14:tracePt t="87819" x="1387475" y="4872038"/>
          <p14:tracePt t="87821" x="1387475" y="4864100"/>
          <p14:tracePt t="87823" x="1387475" y="4856163"/>
          <p14:tracePt t="87825" x="1379538" y="4848225"/>
          <p14:tracePt t="87832" x="1371600" y="4832350"/>
          <p14:tracePt t="87835" x="1363663" y="4824413"/>
          <p14:tracePt t="87837" x="1363663" y="4816475"/>
          <p14:tracePt t="87839" x="1355725" y="4816475"/>
          <p14:tracePt t="87841" x="1355725" y="4808538"/>
          <p14:tracePt t="87843" x="1347788" y="4800600"/>
          <p14:tracePt t="87847" x="1339850" y="4792663"/>
          <p14:tracePt t="87851" x="1331913" y="4784725"/>
          <p14:tracePt t="87853" x="1323975" y="4776788"/>
          <p14:tracePt t="87857" x="1316038" y="4768850"/>
          <p14:tracePt t="87859" x="1316038" y="4760913"/>
          <p14:tracePt t="87861" x="1308100" y="4760913"/>
          <p14:tracePt t="87864" x="1308100" y="4752975"/>
          <p14:tracePt t="87867" x="1300163" y="4745038"/>
          <p14:tracePt t="87871" x="1292225" y="4737100"/>
          <p14:tracePt t="87875" x="1292225" y="4729163"/>
          <p14:tracePt t="87881" x="1284288" y="4713288"/>
          <p14:tracePt t="87885" x="1276350" y="4705350"/>
          <p14:tracePt t="87890" x="1276350" y="4697413"/>
          <p14:tracePt t="87892" x="1268413" y="4697413"/>
          <p14:tracePt t="87897" x="1268413" y="4689475"/>
          <p14:tracePt t="87900" x="1268413" y="4681538"/>
          <p14:tracePt t="87902" x="1260475" y="4681538"/>
          <p14:tracePt t="87907" x="1260475" y="4673600"/>
          <p14:tracePt t="87914" x="1260475" y="4665663"/>
          <p14:tracePt t="87919" x="1260475" y="4657725"/>
          <p14:tracePt t="87924" x="1252538" y="4649788"/>
          <p14:tracePt t="87931" x="1252538" y="4641850"/>
          <p14:tracePt t="87934" x="1252538" y="4633913"/>
          <p14:tracePt t="87940" x="1252538" y="4624388"/>
          <p14:tracePt t="87951" x="1252538" y="4616450"/>
          <p14:tracePt t="87952" x="1252538" y="4608513"/>
          <p14:tracePt t="87964" x="1252538" y="4600575"/>
          <p14:tracePt t="87981" x="1252538" y="4592638"/>
          <p14:tracePt t="87998" x="1252538" y="4584700"/>
          <p14:tracePt t="88010" x="1252538" y="4576763"/>
          <p14:tracePt t="88021" x="1252538" y="4568825"/>
          <p14:tracePt t="88028" x="1244600" y="4568825"/>
          <p14:tracePt t="88036" x="1244600" y="4560888"/>
          <p14:tracePt t="88053" x="1236663" y="4560888"/>
          <p14:tracePt t="88057" x="1236663" y="4552950"/>
          <p14:tracePt t="88138" x="1228725" y="4552950"/>
          <p14:tracePt t="88190" x="1236663" y="4552950"/>
          <p14:tracePt t="88204" x="1236663" y="4560888"/>
          <p14:tracePt t="88210" x="1236663" y="4568825"/>
          <p14:tracePt t="88218" x="1236663" y="4576763"/>
          <p14:tracePt t="88221" x="1244600" y="4576763"/>
          <p14:tracePt t="88226" x="1244600" y="4584700"/>
          <p14:tracePt t="88231" x="1252538" y="4584700"/>
          <p14:tracePt t="88232" x="1252538" y="4592638"/>
          <p14:tracePt t="88236" x="1260475" y="4592638"/>
          <p14:tracePt t="88239" x="1260475" y="4600575"/>
          <p14:tracePt t="88242" x="1268413" y="4600575"/>
          <p14:tracePt t="88244" x="1268413" y="4608513"/>
          <p14:tracePt t="88247" x="1276350" y="4608513"/>
          <p14:tracePt t="88250" x="1284288" y="4616450"/>
          <p14:tracePt t="88252" x="1292225" y="4616450"/>
          <p14:tracePt t="88254" x="1292225" y="4624388"/>
          <p14:tracePt t="88256" x="1300163" y="4624388"/>
          <p14:tracePt t="88258" x="1308100" y="4624388"/>
          <p14:tracePt t="88264" x="1323975" y="4633913"/>
          <p14:tracePt t="88269" x="1339850" y="4641850"/>
          <p14:tracePt t="88271" x="1347788" y="4641850"/>
          <p14:tracePt t="88272" x="1355725" y="4641850"/>
          <p14:tracePt t="88275" x="1363663" y="4641850"/>
          <p14:tracePt t="88276" x="1371600" y="4641850"/>
          <p14:tracePt t="88278" x="1379538" y="4649788"/>
          <p14:tracePt t="88282" x="1395413" y="4649788"/>
          <p14:tracePt t="88285" x="1403350" y="4657725"/>
          <p14:tracePt t="88287" x="1411288" y="4657725"/>
          <p14:tracePt t="88288" x="1419225" y="4657725"/>
          <p14:tracePt t="88290" x="1427163" y="4665663"/>
          <p14:tracePt t="88294" x="1435100" y="4665663"/>
          <p14:tracePt t="88295" x="1450975" y="4665663"/>
          <p14:tracePt t="88299" x="1466850" y="4673600"/>
          <p14:tracePt t="88303" x="1482725" y="4681538"/>
          <p14:tracePt t="88305" x="1490663" y="4681538"/>
          <p14:tracePt t="88306" x="1506538" y="4689475"/>
          <p14:tracePt t="88308" x="1514475" y="4689475"/>
          <p14:tracePt t="88310" x="1522413" y="4689475"/>
          <p14:tracePt t="88314" x="1538288" y="4697413"/>
          <p14:tracePt t="88317" x="1546225" y="4697413"/>
          <p14:tracePt t="88318" x="1562100" y="4705350"/>
          <p14:tracePt t="88319" x="1571625" y="4705350"/>
          <p14:tracePt t="88321" x="1579563" y="4705350"/>
          <p14:tracePt t="88323" x="1595438" y="4713288"/>
          <p14:tracePt t="88325" x="1603375" y="4713288"/>
          <p14:tracePt t="88327" x="1611313" y="4713288"/>
          <p14:tracePt t="88332" x="1635125" y="4721225"/>
          <p14:tracePt t="88334" x="1643063" y="4729163"/>
          <p14:tracePt t="88336" x="1651000" y="4729163"/>
          <p14:tracePt t="88337" x="1666875" y="4729163"/>
          <p14:tracePt t="88339" x="1674813" y="4737100"/>
          <p14:tracePt t="88341" x="1682750" y="4737100"/>
          <p14:tracePt t="88344" x="1698625" y="4737100"/>
          <p14:tracePt t="88348" x="1722438" y="4745038"/>
          <p14:tracePt t="88350" x="1730375" y="4745038"/>
          <p14:tracePt t="88352" x="1738313" y="4752975"/>
          <p14:tracePt t="88353" x="1754188" y="4752975"/>
          <p14:tracePt t="88355" x="1762125" y="4752975"/>
          <p14:tracePt t="88357" x="1778000" y="4760913"/>
          <p14:tracePt t="88359" x="1785938" y="4760913"/>
          <p14:tracePt t="88361" x="1793875" y="4760913"/>
          <p14:tracePt t="88364" x="1809750" y="4768850"/>
          <p14:tracePt t="88367" x="1825625" y="4768850"/>
          <p14:tracePt t="88368" x="1833563" y="4768850"/>
          <p14:tracePt t="88370" x="1841500" y="4776788"/>
          <p14:tracePt t="88372" x="1849438" y="4776788"/>
          <p14:tracePt t="88374" x="1865313" y="4776788"/>
          <p14:tracePt t="88377" x="1873250" y="4784725"/>
          <p14:tracePt t="88379" x="1881188" y="4784725"/>
          <p14:tracePt t="88382" x="1905000" y="4784725"/>
          <p14:tracePt t="88385" x="1912938" y="4792663"/>
          <p14:tracePt t="88386" x="1922463" y="4792663"/>
          <p14:tracePt t="88388" x="1938338" y="4792663"/>
          <p14:tracePt t="88390" x="1946275" y="4792663"/>
          <p14:tracePt t="88392" x="1954213" y="4792663"/>
          <p14:tracePt t="88394" x="1962150" y="4800600"/>
          <p14:tracePt t="88397" x="1978025" y="4800600"/>
          <p14:tracePt t="88398" x="1985963" y="4800600"/>
          <p14:tracePt t="88401" x="1993900" y="4800600"/>
          <p14:tracePt t="88402" x="2009775" y="4800600"/>
          <p14:tracePt t="88404" x="2017713" y="4808538"/>
          <p14:tracePt t="88406" x="2025650" y="4808538"/>
          <p14:tracePt t="88409" x="2041525" y="4808538"/>
          <p14:tracePt t="88410" x="2049463" y="4808538"/>
          <p14:tracePt t="88414" x="2065338" y="4808538"/>
          <p14:tracePt t="88416" x="2081213" y="4816475"/>
          <p14:tracePt t="88418" x="2089150" y="4816475"/>
          <p14:tracePt t="88419" x="2105025" y="4816475"/>
          <p14:tracePt t="88421" x="2112963" y="4816475"/>
          <p14:tracePt t="88424" x="2120900" y="4816475"/>
          <p14:tracePt t="88425" x="2136775" y="4816475"/>
          <p14:tracePt t="88427" x="2144713" y="4824413"/>
          <p14:tracePt t="88431" x="2160588" y="4824413"/>
          <p14:tracePt t="88433" x="2168525" y="4824413"/>
          <p14:tracePt t="88434" x="2184400" y="4824413"/>
          <p14:tracePt t="88435" x="2192338" y="4824413"/>
          <p14:tracePt t="88437" x="2208213" y="4824413"/>
          <p14:tracePt t="88439" x="2216150" y="4824413"/>
          <p14:tracePt t="88441" x="2232025" y="4824413"/>
          <p14:tracePt t="88443" x="2239963" y="4832350"/>
          <p14:tracePt t="88445" x="2247900" y="4832350"/>
          <p14:tracePt t="88448" x="2265363" y="4832350"/>
          <p14:tracePt t="88450" x="2273300" y="4832350"/>
          <p14:tracePt t="88452" x="2281238" y="4832350"/>
          <p14:tracePt t="88453" x="2297113" y="4840288"/>
          <p14:tracePt t="88456" x="2305050" y="4840288"/>
          <p14:tracePt t="88457" x="2312988" y="4840288"/>
          <p14:tracePt t="88459" x="2328863" y="4840288"/>
          <p14:tracePt t="88461" x="2336800" y="4840288"/>
          <p14:tracePt t="88464" x="2352675" y="4848225"/>
          <p14:tracePt t="88466" x="2368550" y="4848225"/>
          <p14:tracePt t="88468" x="2376488" y="4848225"/>
          <p14:tracePt t="88470" x="2392363" y="4856163"/>
          <p14:tracePt t="88472" x="2400300" y="4856163"/>
          <p14:tracePt t="88474" x="2408238" y="4856163"/>
          <p14:tracePt t="88476" x="2424113" y="4856163"/>
          <p14:tracePt t="88478" x="2432050" y="4856163"/>
          <p14:tracePt t="88481" x="2447925" y="4856163"/>
          <p14:tracePt t="88483" x="2463800" y="4856163"/>
          <p14:tracePt t="88485" x="2471738" y="4856163"/>
          <p14:tracePt t="88487" x="2487613" y="4864100"/>
          <p14:tracePt t="88489" x="2495550" y="4864100"/>
          <p14:tracePt t="88491" x="2503488" y="4864100"/>
          <p14:tracePt t="88493" x="2519363" y="4864100"/>
          <p14:tracePt t="88497" x="2535238" y="4864100"/>
          <p14:tracePt t="88499" x="2551113" y="4872038"/>
          <p14:tracePt t="88502" x="2559050" y="4872038"/>
          <p14:tracePt t="88503" x="2574925" y="4872038"/>
          <p14:tracePt t="88505" x="2582863" y="4872038"/>
          <p14:tracePt t="88507" x="2590800" y="4872038"/>
          <p14:tracePt t="88509" x="2606675" y="4872038"/>
          <p14:tracePt t="88511" x="2616200" y="4872038"/>
          <p14:tracePt t="88514" x="2624138" y="4872038"/>
          <p14:tracePt t="88516" x="2640013" y="4872038"/>
          <p14:tracePt t="88517" x="2655888" y="4872038"/>
          <p14:tracePt t="88519" x="2663825" y="4879975"/>
          <p14:tracePt t="88521" x="2671763" y="4879975"/>
          <p14:tracePt t="88523" x="2687638" y="4879975"/>
          <p14:tracePt t="88525" x="2695575" y="4879975"/>
          <p14:tracePt t="88527" x="2711450" y="4879975"/>
          <p14:tracePt t="88531" x="2735263" y="4879975"/>
          <p14:tracePt t="88535" x="2759075" y="4887913"/>
          <p14:tracePt t="88536" x="2767013" y="4887913"/>
          <p14:tracePt t="88538" x="2782888" y="4887913"/>
          <p14:tracePt t="88540" x="2790825" y="4887913"/>
          <p14:tracePt t="88542" x="2806700" y="4887913"/>
          <p14:tracePt t="88544" x="2814638" y="4887913"/>
          <p14:tracePt t="88547" x="2830513" y="4887913"/>
          <p14:tracePt t="88551" x="2846388" y="4887913"/>
          <p14:tracePt t="88552" x="2862263" y="4887913"/>
          <p14:tracePt t="88553" x="2878138" y="4887913"/>
          <p14:tracePt t="88555" x="2886075" y="4895850"/>
          <p14:tracePt t="88557" x="2901950" y="4895850"/>
          <p14:tracePt t="88559" x="2909888" y="4895850"/>
          <p14:tracePt t="88561" x="2925763" y="4895850"/>
          <p14:tracePt t="88564" x="2933700" y="4895850"/>
          <p14:tracePt t="88567" x="2949575" y="4895850"/>
          <p14:tracePt t="88568" x="2967038" y="4903788"/>
          <p14:tracePt t="88569" x="2974975" y="4903788"/>
          <p14:tracePt t="88571" x="2982913" y="4903788"/>
          <p14:tracePt t="88573" x="2998788" y="4903788"/>
          <p14:tracePt t="88575" x="3006725" y="4903788"/>
          <p14:tracePt t="88577" x="3022600" y="4903788"/>
          <p14:tracePt t="88581" x="3046413" y="4903788"/>
          <p14:tracePt t="88583" x="3054350" y="4903788"/>
          <p14:tracePt t="88585" x="3070225" y="4903788"/>
          <p14:tracePt t="88587" x="3086100" y="4903788"/>
          <p14:tracePt t="88589" x="3094038" y="4903788"/>
          <p14:tracePt t="88591" x="3109913" y="4903788"/>
          <p14:tracePt t="88593" x="3117850" y="4903788"/>
          <p14:tracePt t="88598" x="3141663" y="4903788"/>
          <p14:tracePt t="88600" x="3157538" y="4903788"/>
          <p14:tracePt t="88602" x="3173413" y="4903788"/>
          <p14:tracePt t="88604" x="3189288" y="4903788"/>
          <p14:tracePt t="88606" x="3197225" y="4903788"/>
          <p14:tracePt t="88608" x="3213100" y="4903788"/>
          <p14:tracePt t="88611" x="3221038" y="4903788"/>
          <p14:tracePt t="88615" x="3244850" y="4903788"/>
          <p14:tracePt t="88616" x="3252788" y="4903788"/>
          <p14:tracePt t="88618" x="3268663" y="4903788"/>
          <p14:tracePt t="88620" x="3276600" y="4903788"/>
          <p14:tracePt t="88622" x="3292475" y="4903788"/>
          <p14:tracePt t="88624" x="3300413" y="4903788"/>
          <p14:tracePt t="88626" x="3317875" y="4903788"/>
          <p14:tracePt t="88628" x="3325813" y="4903788"/>
          <p14:tracePt t="88631" x="3333750" y="4903788"/>
          <p14:tracePt t="88633" x="3349625" y="4911725"/>
          <p14:tracePt t="88634" x="3357563" y="4911725"/>
          <p14:tracePt t="88636" x="3373438" y="4911725"/>
          <p14:tracePt t="88638" x="3381375" y="4911725"/>
          <p14:tracePt t="88640" x="3389313" y="4911725"/>
          <p14:tracePt t="88642" x="3405188" y="4911725"/>
          <p14:tracePt t="88644" x="3413125" y="4911725"/>
          <p14:tracePt t="88647" x="3429000" y="4911725"/>
          <p14:tracePt t="88649" x="3436938" y="4911725"/>
          <p14:tracePt t="88650" x="3452813" y="4911725"/>
          <p14:tracePt t="88653" x="3468688" y="4911725"/>
          <p14:tracePt t="88655" x="3476625" y="4911725"/>
          <p14:tracePt t="88657" x="3492500" y="4911725"/>
          <p14:tracePt t="88659" x="3500438" y="4911725"/>
          <p14:tracePt t="88661" x="3516313" y="4911725"/>
          <p14:tracePt t="88664" x="3532188" y="4911725"/>
          <p14:tracePt t="88665" x="3540125" y="4911725"/>
          <p14:tracePt t="88667" x="3556000" y="4911725"/>
          <p14:tracePt t="88669" x="3571875" y="4911725"/>
          <p14:tracePt t="88671" x="3579813" y="4911725"/>
          <p14:tracePt t="88673" x="3587750" y="4911725"/>
          <p14:tracePt t="88675" x="3603625" y="4911725"/>
          <p14:tracePt t="88677" x="3611563" y="4903788"/>
          <p14:tracePt t="88682" x="3635375" y="4903788"/>
          <p14:tracePt t="88684" x="3643313" y="4903788"/>
          <p14:tracePt t="88685" x="3660775" y="4903788"/>
          <p14:tracePt t="88687" x="3668713" y="4903788"/>
          <p14:tracePt t="88690" x="3684588" y="4903788"/>
          <p14:tracePt t="88691" x="3692525" y="4903788"/>
          <p14:tracePt t="88693" x="3700463" y="4895850"/>
          <p14:tracePt t="88695" x="3708400" y="4895850"/>
          <p14:tracePt t="88698" x="3716338" y="4895850"/>
          <p14:tracePt t="88700" x="3732213" y="4895850"/>
          <p14:tracePt t="88701" x="3740150" y="4895850"/>
          <p14:tracePt t="88704" x="3748088" y="4887913"/>
          <p14:tracePt t="88706" x="3756025" y="4887913"/>
          <p14:tracePt t="88708" x="3763963" y="4887913"/>
          <p14:tracePt t="88710" x="3771900" y="4887913"/>
          <p14:tracePt t="88714" x="3787775" y="4887913"/>
          <p14:tracePt t="88718" x="3795713" y="4879975"/>
          <p14:tracePt t="88721" x="3803650" y="4879975"/>
          <p14:tracePt t="88723" x="3811588" y="4879975"/>
          <p14:tracePt t="88727" x="3819525" y="4872038"/>
          <p14:tracePt t="88731" x="3827463" y="4872038"/>
          <p14:tracePt t="88734" x="3827463" y="4864100"/>
          <p14:tracePt t="88737" x="3835400" y="4856163"/>
          <p14:tracePt t="88743" x="3843338" y="4848225"/>
          <p14:tracePt t="88751" x="3843338" y="4840288"/>
          <p14:tracePt t="88753" x="3851275" y="4832350"/>
          <p14:tracePt t="88759" x="3851275" y="4824413"/>
          <p14:tracePt t="88764" x="3851275" y="4816475"/>
          <p14:tracePt t="88767" x="3851275" y="4808538"/>
          <p14:tracePt t="88772" x="3859213" y="4800600"/>
          <p14:tracePt t="88776" x="3859213" y="4792663"/>
          <p14:tracePt t="88781" x="3859213" y="4784725"/>
          <p14:tracePt t="88784" x="3859213" y="4776788"/>
          <p14:tracePt t="88789" x="3867150" y="4768850"/>
          <p14:tracePt t="88791" x="3867150" y="4760913"/>
          <p14:tracePt t="88795" x="3867150" y="4752975"/>
          <p14:tracePt t="88798" x="3875088" y="4752975"/>
          <p14:tracePt t="88801" x="3875088" y="4745038"/>
          <p14:tracePt t="88803" x="3883025" y="4737100"/>
          <p14:tracePt t="88807" x="3883025" y="4729163"/>
          <p14:tracePt t="88809" x="3890963" y="4721225"/>
          <p14:tracePt t="88814" x="3898900" y="4713288"/>
          <p14:tracePt t="88817" x="3898900" y="4705350"/>
          <p14:tracePt t="88819" x="3906838" y="4705350"/>
          <p14:tracePt t="88821" x="3906838" y="4697413"/>
          <p14:tracePt t="88823" x="3914775" y="4697413"/>
          <p14:tracePt t="88825" x="3914775" y="4689475"/>
          <p14:tracePt t="88828" x="3922713" y="4689475"/>
          <p14:tracePt t="88831" x="3922713" y="4681538"/>
          <p14:tracePt t="88833" x="3930650" y="4673600"/>
          <p14:tracePt t="88837" x="3930650" y="4665663"/>
          <p14:tracePt t="88839" x="3938588" y="4665663"/>
          <p14:tracePt t="88841" x="3938588" y="4657725"/>
          <p14:tracePt t="88846" x="3938588" y="4649788"/>
          <p14:tracePt t="88848" x="3946525" y="4649788"/>
          <p14:tracePt t="88850" x="3946525" y="4641850"/>
          <p14:tracePt t="88855" x="3946525" y="4633913"/>
          <p14:tracePt t="88861" x="3946525" y="4624388"/>
          <p14:tracePt t="88864" x="3946525" y="4616450"/>
          <p14:tracePt t="88866" x="3954463" y="4616450"/>
          <p14:tracePt t="88867" x="3954463" y="4608513"/>
          <p14:tracePt t="88873" x="3954463" y="4600575"/>
          <p14:tracePt t="88877" x="3954463" y="4592638"/>
          <p14:tracePt t="88882" x="3946525" y="4592638"/>
          <p14:tracePt t="88883" x="3946525" y="4584700"/>
          <p14:tracePt t="88889" x="3946525" y="4576763"/>
          <p14:tracePt t="88893" x="3938588" y="4576763"/>
          <p14:tracePt t="88895" x="3938588" y="4568825"/>
          <p14:tracePt t="88905" x="3930650" y="4560888"/>
          <p14:tracePt t="88914" x="3930650" y="4552950"/>
          <p14:tracePt t="88916" x="3922713" y="4552950"/>
          <p14:tracePt t="88920" x="3922713" y="4545013"/>
          <p14:tracePt t="88926" x="3914775" y="4537075"/>
          <p14:tracePt t="88933" x="3914775" y="4529138"/>
          <p14:tracePt t="88936" x="3906838" y="4521200"/>
          <p14:tracePt t="88940" x="3906838" y="4513263"/>
          <p14:tracePt t="88942" x="3898900" y="4513263"/>
          <p14:tracePt t="88944" x="3898900" y="4505325"/>
          <p14:tracePt t="88949" x="3898900" y="4497388"/>
          <p14:tracePt t="88951" x="3890963" y="4497388"/>
          <p14:tracePt t="88952" x="3890963" y="4489450"/>
          <p14:tracePt t="88954" x="3890963" y="4481513"/>
          <p14:tracePt t="88956" x="3883025" y="4481513"/>
          <p14:tracePt t="88959" x="3883025" y="4473575"/>
          <p14:tracePt t="88961" x="3883025" y="4465638"/>
          <p14:tracePt t="88964" x="3875088" y="4465638"/>
          <p14:tracePt t="88967" x="3875088" y="4457700"/>
          <p14:tracePt t="88969" x="3867150" y="4449763"/>
          <p14:tracePt t="88976" x="3859213" y="4441825"/>
          <p14:tracePt t="88978" x="3859213" y="4433888"/>
          <p14:tracePt t="88981" x="3851275" y="4433888"/>
          <p14:tracePt t="88984" x="3843338" y="4425950"/>
          <p14:tracePt t="88988" x="3843338" y="4418013"/>
          <p14:tracePt t="88990" x="3835400" y="4418013"/>
          <p14:tracePt t="88994" x="3835400" y="4410075"/>
          <p14:tracePt t="88997" x="3827463" y="4410075"/>
          <p14:tracePt t="89000" x="3819525" y="4402138"/>
          <p14:tracePt t="89006" x="3811588" y="4402138"/>
          <p14:tracePt t="89008" x="3811588" y="4394200"/>
          <p14:tracePt t="89010" x="3803650" y="4394200"/>
          <p14:tracePt t="89014" x="3795713" y="4394200"/>
          <p14:tracePt t="89019" x="3787775" y="4386263"/>
          <p14:tracePt t="89022" x="3779838" y="4378325"/>
          <p14:tracePt t="89024" x="3771900" y="4378325"/>
          <p14:tracePt t="89026" x="3763963" y="4378325"/>
          <p14:tracePt t="89028" x="3763963" y="4370388"/>
          <p14:tracePt t="89031" x="3756025" y="4370388"/>
          <p14:tracePt t="89033" x="3748088" y="4370388"/>
          <p14:tracePt t="89035" x="3748088" y="4362450"/>
          <p14:tracePt t="89036" x="3740150" y="4362450"/>
          <p14:tracePt t="89038" x="3732213" y="4354513"/>
          <p14:tracePt t="89040" x="3724275" y="4354513"/>
          <p14:tracePt t="89043" x="3716338" y="4354513"/>
          <p14:tracePt t="89044" x="3700463" y="4346575"/>
          <p14:tracePt t="89047" x="3692525" y="4346575"/>
          <p14:tracePt t="89051" x="3676650" y="4346575"/>
          <p14:tracePt t="89053" x="3668713" y="4338638"/>
          <p14:tracePt t="89054" x="3660775" y="4338638"/>
          <p14:tracePt t="89056" x="3643313" y="4338638"/>
          <p14:tracePt t="89058" x="3635375" y="4330700"/>
          <p14:tracePt t="89061" x="3619500" y="4330700"/>
          <p14:tracePt t="89065" x="3603625" y="4322763"/>
          <p14:tracePt t="89067" x="3595688" y="4322763"/>
          <p14:tracePt t="89068" x="3587750" y="4322763"/>
          <p14:tracePt t="89070" x="3571875" y="4322763"/>
          <p14:tracePt t="89071" x="3563938" y="4322763"/>
          <p14:tracePt t="89073" x="3548063" y="4314825"/>
          <p14:tracePt t="89075" x="3540125" y="4314825"/>
          <p14:tracePt t="89077" x="3524250" y="4314825"/>
          <p14:tracePt t="89081" x="3508375" y="4314825"/>
          <p14:tracePt t="89084" x="3492500" y="4306888"/>
          <p14:tracePt t="89085" x="3484563" y="4306888"/>
          <p14:tracePt t="89101" x="3405188" y="4298950"/>
          <p14:tracePt t="89103" x="3381375" y="4298950"/>
          <p14:tracePt t="89105" x="3373438" y="4291013"/>
          <p14:tracePt t="89107" x="3365500" y="4291013"/>
          <p14:tracePt t="89109" x="3357563" y="4291013"/>
          <p14:tracePt t="89114" x="3333750" y="4291013"/>
          <p14:tracePt t="89117" x="3325813" y="4291013"/>
          <p14:tracePt t="89118" x="3317875" y="4291013"/>
          <p14:tracePt t="89122" x="3308350" y="4291013"/>
          <p14:tracePt t="89124" x="3300413" y="4291013"/>
          <p14:tracePt t="89127" x="3292475" y="4291013"/>
          <p14:tracePt t="89130" x="3284538" y="4291013"/>
          <p14:tracePt t="89133" x="3268663" y="4291013"/>
          <p14:tracePt t="89135" x="3260725" y="4281488"/>
          <p14:tracePt t="89139" x="3252788" y="4281488"/>
          <p14:tracePt t="89141" x="3244850" y="4281488"/>
          <p14:tracePt t="89143" x="3236913" y="4281488"/>
          <p14:tracePt t="89147" x="3228975" y="4281488"/>
          <p14:tracePt t="89149" x="3221038" y="4281488"/>
          <p14:tracePt t="89150" x="3213100" y="4281488"/>
          <p14:tracePt t="89152" x="3205163" y="4281488"/>
          <p14:tracePt t="89154" x="3197225" y="4281488"/>
          <p14:tracePt t="89156" x="3189288" y="4281488"/>
          <p14:tracePt t="89158" x="3181350" y="4273550"/>
          <p14:tracePt t="89160" x="3173413" y="4273550"/>
          <p14:tracePt t="89164" x="3165475" y="4273550"/>
          <p14:tracePt t="89166" x="3157538" y="4273550"/>
          <p14:tracePt t="89168" x="3149600" y="4273550"/>
          <p14:tracePt t="89170" x="3141663" y="4273550"/>
          <p14:tracePt t="89172" x="3133725" y="4273550"/>
          <p14:tracePt t="89174" x="3125788" y="4273550"/>
          <p14:tracePt t="89176" x="3117850" y="4265613"/>
          <p14:tracePt t="89178" x="3109913" y="4265613"/>
          <p14:tracePt t="89181" x="3101975" y="4265613"/>
          <p14:tracePt t="89183" x="3094038" y="4265613"/>
          <p14:tracePt t="89184" x="3086100" y="4265613"/>
          <p14:tracePt t="89186" x="3078163" y="4257675"/>
          <p14:tracePt t="89189" x="3062288" y="4257675"/>
          <p14:tracePt t="89190" x="3054350" y="4257675"/>
          <p14:tracePt t="89192" x="3046413" y="4257675"/>
          <p14:tracePt t="89194" x="3038475" y="4257675"/>
          <p14:tracePt t="89198" x="3014663" y="4249738"/>
          <p14:tracePt t="89199" x="3006725" y="4249738"/>
          <p14:tracePt t="89201" x="2998788" y="4249738"/>
          <p14:tracePt t="89203" x="2982913" y="4249738"/>
          <p14:tracePt t="89205" x="2974975" y="4241800"/>
          <p14:tracePt t="89207" x="2957513" y="4241800"/>
          <p14:tracePt t="89209" x="2949575" y="4241800"/>
          <p14:tracePt t="89211" x="2933700" y="4241800"/>
          <p14:tracePt t="89215" x="2917825" y="4241800"/>
          <p14:tracePt t="89217" x="2909888" y="4233863"/>
          <p14:tracePt t="89218" x="2894013" y="4233863"/>
          <p14:tracePt t="89221" x="2886075" y="4233863"/>
          <p14:tracePt t="89222" x="2878138" y="4233863"/>
          <p14:tracePt t="89224" x="2862263" y="4233863"/>
          <p14:tracePt t="89226" x="2854325" y="4233863"/>
          <p14:tracePt t="89228" x="2846388" y="4233863"/>
          <p14:tracePt t="89231" x="2830513" y="4233863"/>
          <p14:tracePt t="89233" x="2822575" y="4233863"/>
          <p14:tracePt t="89237" x="2798763" y="4233863"/>
          <p14:tracePt t="89239" x="2790825" y="4225925"/>
          <p14:tracePt t="89240" x="2782888" y="4225925"/>
          <p14:tracePt t="89242" x="2774950" y="4225925"/>
          <p14:tracePt t="89244" x="2767013" y="4225925"/>
          <p14:tracePt t="89247" x="2759075" y="4225925"/>
          <p14:tracePt t="89249" x="2743200" y="4225925"/>
          <p14:tracePt t="89253" x="2727325" y="4233863"/>
          <p14:tracePt t="89254" x="2719388" y="4233863"/>
          <p14:tracePt t="89256" x="2711450" y="4233863"/>
          <p14:tracePt t="89258" x="2703513" y="4233863"/>
          <p14:tracePt t="89260" x="2695575" y="4233863"/>
          <p14:tracePt t="89265" x="2687638" y="4233863"/>
          <p14:tracePt t="89267" x="2679700" y="4233863"/>
          <p14:tracePt t="89269" x="2671763" y="4233863"/>
          <p14:tracePt t="89270" x="2663825" y="4233863"/>
          <p14:tracePt t="89272" x="2655888" y="4241800"/>
          <p14:tracePt t="89276" x="2647950" y="4241800"/>
          <p14:tracePt t="89278" x="2640013" y="4241800"/>
          <p14:tracePt t="89283" x="2632075" y="4241800"/>
          <p14:tracePt t="89286" x="2624138" y="4241800"/>
          <p14:tracePt t="89292" x="2616200" y="4241800"/>
          <p14:tracePt t="89299" x="2606675" y="4241800"/>
          <p14:tracePt t="89310" x="2598738" y="4241800"/>
          <p14:tracePt t="89338" x="2590800" y="4249738"/>
          <p14:tracePt t="89348" x="2582863" y="4249738"/>
          <p14:tracePt t="89352" x="2574925" y="4249738"/>
          <p14:tracePt t="89358" x="2566988" y="4249738"/>
          <p14:tracePt t="89364" x="2559050" y="4249738"/>
          <p14:tracePt t="89369" x="2551113" y="4249738"/>
          <p14:tracePt t="89376" x="2543175" y="4249738"/>
          <p14:tracePt t="89381" x="2535238" y="4249738"/>
          <p14:tracePt t="89386" x="2527300" y="4249738"/>
          <p14:tracePt t="89392" x="2519363" y="4249738"/>
          <p14:tracePt t="89398" x="2511425" y="4249738"/>
          <p14:tracePt t="89408" x="2503488" y="4249738"/>
          <p14:tracePt t="89418" x="2503488" y="4257675"/>
          <p14:tracePt t="89424" x="2495550" y="4257675"/>
          <p14:tracePt t="89449" x="2487613" y="4257675"/>
          <p14:tracePt t="89464" x="2479675" y="4257675"/>
          <p14:tracePt t="89466" x="2479675" y="4265613"/>
          <p14:tracePt t="89473" x="2471738" y="4265613"/>
          <p14:tracePt t="89482" x="2463800" y="4265613"/>
          <p14:tracePt t="89487" x="2455863" y="4265613"/>
          <p14:tracePt t="89495" x="2447925" y="4265613"/>
          <p14:tracePt t="89506" x="2439988" y="4265613"/>
          <p14:tracePt t="89537" x="2432050" y="4265613"/>
          <p14:tracePt t="89773" x="2439988" y="4265613"/>
          <p14:tracePt t="89785" x="2447925" y="4265613"/>
          <p14:tracePt t="89791" x="2455863" y="4265613"/>
          <p14:tracePt t="89796" x="2463800" y="4265613"/>
          <p14:tracePt t="89800" x="2471738" y="4265613"/>
          <p14:tracePt t="89801" x="2479675" y="4265613"/>
          <p14:tracePt t="89803" x="2487613" y="4265613"/>
          <p14:tracePt t="89805" x="2495550" y="4265613"/>
          <p14:tracePt t="89807" x="2503488" y="4265613"/>
          <p14:tracePt t="89809" x="2511425" y="4265613"/>
          <p14:tracePt t="89811" x="2519363" y="4257675"/>
          <p14:tracePt t="89815" x="2535238" y="4257675"/>
          <p14:tracePt t="89817" x="2543175" y="4257675"/>
          <p14:tracePt t="89819" x="2559050" y="4257675"/>
          <p14:tracePt t="89821" x="2566988" y="4257675"/>
          <p14:tracePt t="89823" x="2582863" y="4257675"/>
          <p14:tracePt t="89825" x="2598738" y="4257675"/>
          <p14:tracePt t="89827" x="2606675" y="4257675"/>
          <p14:tracePt t="89831" x="2632075" y="4257675"/>
          <p14:tracePt t="89833" x="2640013" y="4257675"/>
          <p14:tracePt t="89835" x="2655888" y="4257675"/>
          <p14:tracePt t="89837" x="2671763" y="4257675"/>
          <p14:tracePt t="89839" x="2679700" y="4257675"/>
          <p14:tracePt t="89841" x="2695575" y="4265613"/>
          <p14:tracePt t="89843" x="2711450" y="4265613"/>
          <p14:tracePt t="89846" x="2727325" y="4265613"/>
          <p14:tracePt t="89848" x="2735263" y="4265613"/>
          <p14:tracePt t="89849" x="2751138" y="4265613"/>
          <p14:tracePt t="89851" x="2767013" y="4265613"/>
          <p14:tracePt t="89853" x="2782888" y="4265613"/>
          <p14:tracePt t="89855" x="2798763" y="4265613"/>
          <p14:tracePt t="89857" x="2814638" y="4273550"/>
          <p14:tracePt t="89859" x="2830513" y="4273550"/>
          <p14:tracePt t="89862" x="2846388" y="4273550"/>
          <p14:tracePt t="89864" x="2862263" y="4281488"/>
          <p14:tracePt t="89866" x="2878138" y="4281488"/>
          <p14:tracePt t="89867" x="2886075" y="4281488"/>
          <p14:tracePt t="89869" x="2901950" y="4281488"/>
          <p14:tracePt t="89871" x="2917825" y="4291013"/>
          <p14:tracePt t="89873" x="2933700" y="4291013"/>
          <p14:tracePt t="89875" x="2949575" y="4291013"/>
          <p14:tracePt t="89878" x="2967038" y="4291013"/>
          <p14:tracePt t="89881" x="2998788" y="4291013"/>
          <p14:tracePt t="89884" x="3014663" y="4291013"/>
          <p14:tracePt t="89885" x="3030538" y="4291013"/>
          <p14:tracePt t="89887" x="3046413" y="4291013"/>
          <p14:tracePt t="89889" x="3062288" y="4298950"/>
          <p14:tracePt t="89892" x="3070225" y="4298950"/>
          <p14:tracePt t="89893" x="3086100" y="4298950"/>
          <p14:tracePt t="89895" x="3101975" y="4298950"/>
          <p14:tracePt t="89898" x="3117850" y="4298950"/>
          <p14:tracePt t="89900" x="3125788" y="4298950"/>
          <p14:tracePt t="89901" x="3141663" y="4298950"/>
          <p14:tracePt t="89903" x="3157538" y="4298950"/>
          <p14:tracePt t="89905" x="3165475" y="4298950"/>
          <p14:tracePt t="89908" x="3181350" y="4298950"/>
          <p14:tracePt t="89909" x="3189288" y="4298950"/>
          <p14:tracePt t="89911" x="3205163" y="4298950"/>
          <p14:tracePt t="89914" x="3213100" y="4306888"/>
          <p14:tracePt t="89916" x="3221038" y="4306888"/>
          <p14:tracePt t="89917" x="3236913" y="4306888"/>
          <p14:tracePt t="89919" x="3244850" y="4306888"/>
          <p14:tracePt t="89921" x="3252788" y="4306888"/>
          <p14:tracePt t="89923" x="3268663" y="4306888"/>
          <p14:tracePt t="89925" x="3276600" y="4306888"/>
          <p14:tracePt t="89927" x="3284538" y="4306888"/>
          <p14:tracePt t="89932" x="3300413" y="4314825"/>
          <p14:tracePt t="89933" x="3308350" y="4314825"/>
          <p14:tracePt t="89935" x="3317875" y="4314825"/>
          <p14:tracePt t="89937" x="3325813" y="4322763"/>
          <p14:tracePt t="89940" x="3333750" y="4322763"/>
          <p14:tracePt t="89941" x="3349625" y="4322763"/>
          <p14:tracePt t="89943" x="3357563" y="4322763"/>
          <p14:tracePt t="89950" x="3381375" y="4330700"/>
          <p14:tracePt t="89953" x="3397250" y="4338638"/>
          <p14:tracePt t="89956" x="3405188" y="4338638"/>
          <p14:tracePt t="89957" x="3413125" y="4338638"/>
          <p14:tracePt t="89959" x="3421063" y="4338638"/>
          <p14:tracePt t="89961" x="3421063" y="4346575"/>
          <p14:tracePt t="89964" x="3429000" y="4346575"/>
          <p14:tracePt t="89966" x="3436938" y="4346575"/>
          <p14:tracePt t="89968" x="3444875" y="4346575"/>
          <p14:tracePt t="89970" x="3452813" y="4354513"/>
          <p14:tracePt t="89972" x="3460750" y="4354513"/>
          <p14:tracePt t="89973" x="3468688" y="4354513"/>
          <p14:tracePt t="89975" x="3476625" y="4354513"/>
          <p14:tracePt t="89981" x="3492500" y="4362450"/>
          <p14:tracePt t="89984" x="3500438" y="4362450"/>
          <p14:tracePt t="89985" x="3508375" y="4370388"/>
          <p14:tracePt t="89988" x="3516313" y="4370388"/>
          <p14:tracePt t="89991" x="3524250" y="4378325"/>
          <p14:tracePt t="89993" x="3532188" y="4378325"/>
          <p14:tracePt t="89997" x="3540125" y="4378325"/>
          <p14:tracePt t="89998" x="3548063" y="4386263"/>
          <p14:tracePt t="90001" x="3556000" y="4386263"/>
          <p14:tracePt t="90003" x="3563938" y="4386263"/>
          <p14:tracePt t="90006" x="3571875" y="4394200"/>
          <p14:tracePt t="90008" x="3579813" y="4394200"/>
          <p14:tracePt t="90014" x="3595688" y="4402138"/>
          <p14:tracePt t="90019" x="3603625" y="4410075"/>
          <p14:tracePt t="90022" x="3611563" y="4410075"/>
          <p14:tracePt t="90024" x="3611563" y="4418013"/>
          <p14:tracePt t="90026" x="3619500" y="4418013"/>
          <p14:tracePt t="90031" x="3627438" y="4418013"/>
          <p14:tracePt t="90035" x="3635375" y="4425950"/>
          <p14:tracePt t="90040" x="3643313" y="4433888"/>
          <p14:tracePt t="90051" x="3651250" y="4441825"/>
          <p14:tracePt t="90058" x="3660775" y="4441825"/>
          <p14:tracePt t="90064" x="3660775" y="4449763"/>
          <p14:tracePt t="90068" x="3668713" y="4449763"/>
          <p14:tracePt t="90076" x="3676650" y="4449763"/>
          <p14:tracePt t="90078" x="3676650" y="4457700"/>
          <p14:tracePt t="90084" x="3684588" y="4457700"/>
          <p14:tracePt t="90090" x="3692525" y="4457700"/>
          <p14:tracePt t="90094" x="3692525" y="4465638"/>
          <p14:tracePt t="90097" x="3700463" y="4465638"/>
          <p14:tracePt t="90100" x="3708400" y="4465638"/>
          <p14:tracePt t="90104" x="3716338" y="4465638"/>
          <p14:tracePt t="90106" x="3716338" y="4473575"/>
          <p14:tracePt t="90108" x="3724275" y="4473575"/>
          <p14:tracePt t="90114" x="3740150" y="4473575"/>
          <p14:tracePt t="90118" x="3748088" y="4473575"/>
          <p14:tracePt t="90120" x="3748088" y="4481513"/>
          <p14:tracePt t="90122" x="3756025" y="4481513"/>
          <p14:tracePt t="90126" x="3763963" y="4481513"/>
          <p14:tracePt t="90132" x="3771900" y="4481513"/>
          <p14:tracePt t="90134" x="3771900" y="4489450"/>
          <p14:tracePt t="90136" x="3779838" y="4489450"/>
          <p14:tracePt t="90144" x="3787775" y="4489450"/>
          <p14:tracePt t="90147" x="3787775" y="4497388"/>
          <p14:tracePt t="90152" x="3795713" y="4497388"/>
          <p14:tracePt t="90160" x="3795713" y="4505325"/>
          <p14:tracePt t="90166" x="3803650" y="4505325"/>
          <p14:tracePt t="90172" x="3803650" y="4513263"/>
          <p14:tracePt t="90176" x="3811588" y="4513263"/>
          <p14:tracePt t="90181" x="3811588" y="4521200"/>
          <p14:tracePt t="90183" x="3819525" y="4521200"/>
          <p14:tracePt t="90188" x="3827463" y="4529138"/>
          <p14:tracePt t="90192" x="3835400" y="4529138"/>
          <p14:tracePt t="90197" x="3843338" y="4537075"/>
          <p14:tracePt t="90200" x="3851275" y="4537075"/>
          <p14:tracePt t="90204" x="3859213" y="4545013"/>
          <p14:tracePt t="90208" x="3867150" y="4545013"/>
          <p14:tracePt t="90214" x="3883025" y="4545013"/>
          <p14:tracePt t="90220" x="3890963" y="4545013"/>
          <p14:tracePt t="90224" x="3898900" y="4545013"/>
          <p14:tracePt t="90234" x="3906838" y="4545013"/>
          <p14:tracePt t="90254" x="3898900" y="4545013"/>
          <p14:tracePt t="90306" x="3890963" y="4545013"/>
          <p14:tracePt t="90345" x="3883025" y="4545013"/>
          <p14:tracePt t="90358" x="3875088" y="4545013"/>
          <p14:tracePt t="90364" x="3875088" y="4537075"/>
          <p14:tracePt t="90472" x="3867150" y="4537075"/>
          <p14:tracePt t="90475" x="3867150" y="4545013"/>
          <p14:tracePt t="90483" x="3859213" y="4545013"/>
          <p14:tracePt t="90488" x="3851275" y="4552950"/>
          <p14:tracePt t="90494" x="3843338" y="4552950"/>
          <p14:tracePt t="90497" x="3843338" y="4560888"/>
          <p14:tracePt t="90499" x="3835400" y="4560888"/>
          <p14:tracePt t="90500" x="3827463" y="4560888"/>
          <p14:tracePt t="90502" x="3827463" y="4568825"/>
          <p14:tracePt t="90504" x="3819525" y="4568825"/>
          <p14:tracePt t="90506" x="3811588" y="4568825"/>
          <p14:tracePt t="90508" x="3803650" y="4576763"/>
          <p14:tracePt t="90510" x="3795713" y="4576763"/>
          <p14:tracePt t="90514" x="3779838" y="4584700"/>
          <p14:tracePt t="90519" x="3756025" y="4592638"/>
          <p14:tracePt t="90520" x="3748088" y="4600575"/>
          <p14:tracePt t="90522" x="3740150" y="4608513"/>
          <p14:tracePt t="90524" x="3732213" y="4608513"/>
          <p14:tracePt t="90526" x="3724275" y="4616450"/>
          <p14:tracePt t="90528" x="3708400" y="4616450"/>
          <p14:tracePt t="90531" x="3700463" y="4624388"/>
          <p14:tracePt t="90533" x="3692525" y="4624388"/>
          <p14:tracePt t="90535" x="3676650" y="4633913"/>
          <p14:tracePt t="90537" x="3668713" y="4641850"/>
          <p14:tracePt t="90538" x="3660775" y="4649788"/>
          <p14:tracePt t="90540" x="3651250" y="4649788"/>
          <p14:tracePt t="90543" x="3643313" y="4657725"/>
          <p14:tracePt t="90544" x="3627438" y="4657725"/>
          <p14:tracePt t="90547" x="3619500" y="4665663"/>
          <p14:tracePt t="90549" x="3611563" y="4673600"/>
          <p14:tracePt t="90553" x="3595688" y="4681538"/>
          <p14:tracePt t="90555" x="3579813" y="4681538"/>
          <p14:tracePt t="90556" x="3571875" y="4689475"/>
          <p14:tracePt t="90558" x="3563938" y="4689475"/>
          <p14:tracePt t="90560" x="3556000" y="4697413"/>
          <p14:tracePt t="90565" x="3540125" y="4705350"/>
          <p14:tracePt t="90567" x="3532188" y="4705350"/>
          <p14:tracePt t="90570" x="3516313" y="4713288"/>
          <p14:tracePt t="90572" x="3508375" y="4713288"/>
          <p14:tracePt t="90574" x="3500438" y="4713288"/>
          <p14:tracePt t="90576" x="3492500" y="4721225"/>
          <p14:tracePt t="90578" x="3484563" y="4721225"/>
          <p14:tracePt t="90582" x="3476625" y="4721225"/>
          <p14:tracePt t="90583" x="3460750" y="4729163"/>
          <p14:tracePt t="90587" x="3444875" y="4729163"/>
          <p14:tracePt t="90588" x="3436938" y="4737100"/>
          <p14:tracePt t="90590" x="3429000" y="4737100"/>
          <p14:tracePt t="90592" x="3421063" y="4737100"/>
          <p14:tracePt t="90595" x="3413125" y="4745038"/>
          <p14:tracePt t="90597" x="3405188" y="4745038"/>
          <p14:tracePt t="90598" x="3397250" y="4745038"/>
          <p14:tracePt t="90600" x="3389313" y="4752975"/>
          <p14:tracePt t="90602" x="3381375" y="4752975"/>
          <p14:tracePt t="90604" x="3373438" y="4752975"/>
          <p14:tracePt t="90606" x="3365500" y="4760913"/>
          <p14:tracePt t="90608" x="3357563" y="4760913"/>
          <p14:tracePt t="90610" x="3341688" y="4760913"/>
          <p14:tracePt t="90614" x="3325813" y="4768850"/>
          <p14:tracePt t="90617" x="3317875" y="4768850"/>
          <p14:tracePt t="90618" x="3308350" y="4776788"/>
          <p14:tracePt t="90620" x="3300413" y="4776788"/>
          <p14:tracePt t="90622" x="3292475" y="4776788"/>
          <p14:tracePt t="90624" x="3284538" y="4784725"/>
          <p14:tracePt t="90626" x="3276600" y="4784725"/>
          <p14:tracePt t="90628" x="3268663" y="4784725"/>
          <p14:tracePt t="90631" x="3268663" y="4792663"/>
          <p14:tracePt t="90633" x="3260725" y="4792663"/>
          <p14:tracePt t="90635" x="3252788" y="4792663"/>
          <p14:tracePt t="90636" x="3244850" y="4792663"/>
          <p14:tracePt t="90638" x="3236913" y="4800600"/>
          <p14:tracePt t="90640" x="3228975" y="4800600"/>
          <p14:tracePt t="90645" x="3221038" y="4800600"/>
          <p14:tracePt t="90647" x="3213100" y="4800600"/>
          <p14:tracePt t="90649" x="3213100" y="4808538"/>
          <p14:tracePt t="90651" x="3205163" y="4808538"/>
          <p14:tracePt t="90652" x="3197225" y="4808538"/>
          <p14:tracePt t="90656" x="3189288" y="4808538"/>
          <p14:tracePt t="90658" x="3181350" y="4808538"/>
          <p14:tracePt t="90660" x="3181350" y="4816475"/>
          <p14:tracePt t="90664" x="3173413" y="4816475"/>
          <p14:tracePt t="90666" x="3165475" y="4816475"/>
          <p14:tracePt t="90670" x="3157538" y="4824413"/>
          <p14:tracePt t="90672" x="3149600" y="4824413"/>
          <p14:tracePt t="90676" x="3141663" y="4824413"/>
          <p14:tracePt t="90681" x="3133725" y="4824413"/>
          <p14:tracePt t="90683" x="3125788" y="4824413"/>
          <p14:tracePt t="90684" x="3125788" y="4832350"/>
          <p14:tracePt t="90686" x="3117850" y="4832350"/>
          <p14:tracePt t="90688" x="3109913" y="4832350"/>
          <p14:tracePt t="90692" x="3101975" y="4832350"/>
          <p14:tracePt t="90697" x="3094038" y="4832350"/>
          <p14:tracePt t="90702" x="3086100" y="4832350"/>
          <p14:tracePt t="90714" x="3078163" y="4832350"/>
          <p14:tracePt t="90725" x="3070225" y="4840288"/>
          <p14:tracePt t="90736" x="3062288" y="4840288"/>
          <p14:tracePt t="90740" x="3054350" y="4840288"/>
          <p14:tracePt t="90747" x="3046413" y="4840288"/>
          <p14:tracePt t="90752" x="3038475" y="4840288"/>
          <p14:tracePt t="90758" x="3030538" y="4840288"/>
          <p14:tracePt t="90764" x="3022600" y="4840288"/>
          <p14:tracePt t="90768" x="3014663" y="4840288"/>
          <p14:tracePt t="90774" x="3006725" y="4848225"/>
          <p14:tracePt t="90781" x="2998788" y="4848225"/>
          <p14:tracePt t="90786" x="2990850" y="4848225"/>
          <p14:tracePt t="90794" x="2982913" y="4848225"/>
          <p14:tracePt t="90808" x="2974975" y="4848225"/>
          <p14:tracePt t="90851" x="2974975" y="4840288"/>
          <p14:tracePt t="90858" x="2982913" y="4840288"/>
          <p14:tracePt t="90870" x="2982913" y="4848225"/>
          <p14:tracePt t="90878" x="2990850" y="4848225"/>
          <p14:tracePt t="90894" x="2998788" y="4848225"/>
          <p14:tracePt t="90904" x="2998788" y="4840288"/>
          <p14:tracePt t="90915" x="3006725" y="4840288"/>
          <p14:tracePt t="90926" x="3006725" y="4832350"/>
          <p14:tracePt t="90940" x="3006725" y="4824413"/>
          <p14:tracePt t="90964" x="3006725" y="4816475"/>
          <p14:tracePt t="90967" x="2998788" y="4808538"/>
          <p14:tracePt t="90976" x="2990850" y="4800600"/>
          <p14:tracePt t="90983" x="2982913" y="4800600"/>
          <p14:tracePt t="90986" x="2974975" y="4792663"/>
          <p14:tracePt t="90990" x="2967038" y="4792663"/>
          <p14:tracePt t="90994" x="2957513" y="4784725"/>
          <p14:tracePt t="90999" x="2949575" y="4784725"/>
          <p14:tracePt t="91002" x="2941638" y="4784725"/>
          <p14:tracePt t="91004" x="2933700" y="4784725"/>
          <p14:tracePt t="91006" x="2933700" y="4776788"/>
          <p14:tracePt t="91008" x="2925763" y="4776788"/>
          <p14:tracePt t="91014" x="2909888" y="4776788"/>
          <p14:tracePt t="91018" x="2901950" y="4776788"/>
          <p14:tracePt t="91020" x="2894013" y="4768850"/>
          <p14:tracePt t="91024" x="2886075" y="4768850"/>
          <p14:tracePt t="91026" x="2878138" y="4768850"/>
          <p14:tracePt t="91031" x="2870200" y="4768850"/>
          <p14:tracePt t="91035" x="2862263" y="4768850"/>
          <p14:tracePt t="91036" x="2854325" y="4768850"/>
          <p14:tracePt t="91038" x="2846388" y="4768850"/>
          <p14:tracePt t="91040" x="2838450" y="4768850"/>
          <p14:tracePt t="91044" x="2830513" y="4768850"/>
          <p14:tracePt t="91049" x="2822575" y="4768850"/>
          <p14:tracePt t="91050" x="2814638" y="4768850"/>
          <p14:tracePt t="91054" x="2806700" y="4768850"/>
          <p14:tracePt t="91056" x="2798763" y="4768850"/>
          <p14:tracePt t="91058" x="2798763" y="4760913"/>
          <p14:tracePt t="91060" x="2790825" y="4760913"/>
          <p14:tracePt t="91064" x="2782888" y="4760913"/>
          <p14:tracePt t="91066" x="2774950" y="4760913"/>
          <p14:tracePt t="91070" x="2767013" y="4760913"/>
          <p14:tracePt t="91074" x="2759075" y="4760913"/>
          <p14:tracePt t="91076" x="2751138" y="4760913"/>
          <p14:tracePt t="91081" x="2743200" y="4760913"/>
          <p14:tracePt t="91084" x="2735263" y="4760913"/>
          <p14:tracePt t="91086" x="2727325" y="4760913"/>
          <p14:tracePt t="91090" x="2719388" y="4752975"/>
          <p14:tracePt t="91092" x="2711450" y="4752975"/>
          <p14:tracePt t="91099" x="2695575" y="4752975"/>
          <p14:tracePt t="91100" x="2687638" y="4752975"/>
          <p14:tracePt t="91104" x="2679700" y="4752975"/>
          <p14:tracePt t="91106" x="2671763" y="4752975"/>
          <p14:tracePt t="91108" x="2663825" y="4745038"/>
          <p14:tracePt t="91115" x="2647950" y="4745038"/>
          <p14:tracePt t="91118" x="2640013" y="4745038"/>
          <p14:tracePt t="91120" x="2632075" y="4745038"/>
          <p14:tracePt t="91122" x="2624138" y="4737100"/>
          <p14:tracePt t="91126" x="2616200" y="4737100"/>
          <p14:tracePt t="91129" x="2606675" y="4737100"/>
          <p14:tracePt t="91131" x="2598738" y="4737100"/>
          <p14:tracePt t="91134" x="2590800" y="4737100"/>
          <p14:tracePt t="91136" x="2582863" y="4737100"/>
          <p14:tracePt t="91138" x="2574925" y="4729163"/>
          <p14:tracePt t="91140" x="2566988" y="4729163"/>
          <p14:tracePt t="91142" x="2559050" y="4729163"/>
          <p14:tracePt t="91144" x="2551113" y="4729163"/>
          <p14:tracePt t="91147" x="2543175" y="4729163"/>
          <p14:tracePt t="91150" x="2535238" y="4729163"/>
          <p14:tracePt t="91151" x="2527300" y="4721225"/>
          <p14:tracePt t="91152" x="2519363" y="4721225"/>
          <p14:tracePt t="91154" x="2511425" y="4721225"/>
          <p14:tracePt t="91156" x="2503488" y="4721225"/>
          <p14:tracePt t="91158" x="2495550" y="4721225"/>
          <p14:tracePt t="91160" x="2487613" y="4721225"/>
          <p14:tracePt t="91165" x="2471738" y="4713288"/>
          <p14:tracePt t="91166" x="2463800" y="4713288"/>
          <p14:tracePt t="91168" x="2455863" y="4713288"/>
          <p14:tracePt t="91170" x="2447925" y="4713288"/>
          <p14:tracePt t="91172" x="2439988" y="4713288"/>
          <p14:tracePt t="91174" x="2432050" y="4713288"/>
          <p14:tracePt t="91176" x="2424113" y="4713288"/>
          <p14:tracePt t="91178" x="2416175" y="4705350"/>
          <p14:tracePt t="91181" x="2408238" y="4705350"/>
          <p14:tracePt t="91183" x="2400300" y="4705350"/>
          <p14:tracePt t="91185" x="2392363" y="4705350"/>
          <p14:tracePt t="91186" x="2376488" y="4705350"/>
          <p14:tracePt t="91188" x="2368550" y="4705350"/>
          <p14:tracePt t="91190" x="2360613" y="4705350"/>
          <p14:tracePt t="91192" x="2352675" y="4705350"/>
          <p14:tracePt t="91194" x="2344738" y="4705350"/>
          <p14:tracePt t="91197" x="2336800" y="4705350"/>
          <p14:tracePt t="91199" x="2328863" y="4705350"/>
          <p14:tracePt t="91200" x="2320925" y="4713288"/>
          <p14:tracePt t="91202" x="2305050" y="4713288"/>
          <p14:tracePt t="91204" x="2297113" y="4713288"/>
          <p14:tracePt t="91206" x="2289175" y="4713288"/>
          <p14:tracePt t="91208" x="2281238" y="4713288"/>
          <p14:tracePt t="91210" x="2273300" y="4721225"/>
          <p14:tracePt t="91214" x="2255838" y="4721225"/>
          <p14:tracePt t="91216" x="2247900" y="4721225"/>
          <p14:tracePt t="91218" x="2239963" y="4721225"/>
          <p14:tracePt t="91220" x="2232025" y="4729163"/>
          <p14:tracePt t="91222" x="2224088" y="4729163"/>
          <p14:tracePt t="91224" x="2216150" y="4729163"/>
          <p14:tracePt t="91226" x="2208213" y="4729163"/>
          <p14:tracePt t="91228" x="2200275" y="4729163"/>
          <p14:tracePt t="91231" x="2192338" y="4729163"/>
          <p14:tracePt t="91234" x="2184400" y="4729163"/>
          <p14:tracePt t="91237" x="2176463" y="4737100"/>
          <p14:tracePt t="91238" x="2168525" y="4737100"/>
          <p14:tracePt t="91240" x="2160588" y="4737100"/>
          <p14:tracePt t="91242" x="2160588" y="4729163"/>
          <p14:tracePt t="91244" x="2152650" y="4729163"/>
          <p14:tracePt t="91247" x="2144713" y="4729163"/>
          <p14:tracePt t="91250" x="2136775" y="4729163"/>
          <p14:tracePt t="91252" x="2128838" y="4729163"/>
          <p14:tracePt t="91256" x="2120900" y="4729163"/>
          <p14:tracePt t="91260" x="2112963" y="4729163"/>
          <p14:tracePt t="91264" x="2105025" y="4729163"/>
          <p14:tracePt t="91268" x="2097088" y="4721225"/>
          <p14:tracePt t="91272" x="2089150" y="4721225"/>
          <p14:tracePt t="91276" x="2081213" y="4721225"/>
          <p14:tracePt t="91283" x="2073275" y="4721225"/>
          <p14:tracePt t="91286" x="2065338" y="4721225"/>
          <p14:tracePt t="91292" x="2057400" y="4721225"/>
          <p14:tracePt t="91297" x="2049463" y="4721225"/>
          <p14:tracePt t="91300" x="2041525" y="4721225"/>
          <p14:tracePt t="91304" x="2033588" y="4721225"/>
          <p14:tracePt t="91308" x="2025650" y="4729163"/>
          <p14:tracePt t="91315" x="2017713" y="4729163"/>
          <p14:tracePt t="91317" x="2009775" y="4729163"/>
          <p14:tracePt t="91320" x="2001838" y="4729163"/>
          <p14:tracePt t="91324" x="1993900" y="4729163"/>
          <p14:tracePt t="91326" x="1985963" y="4721225"/>
          <p14:tracePt t="91331" x="1978025" y="4721225"/>
          <p14:tracePt t="91333" x="1970088" y="4721225"/>
          <p14:tracePt t="91334" x="1962150" y="4721225"/>
          <p14:tracePt t="91336" x="1954213" y="4721225"/>
          <p14:tracePt t="91338" x="1946275" y="4721225"/>
          <p14:tracePt t="91340" x="1938338" y="4721225"/>
          <p14:tracePt t="91342" x="1930400" y="4721225"/>
          <p14:tracePt t="91345" x="1922463" y="4713288"/>
          <p14:tracePt t="91346" x="1912938" y="4713288"/>
          <p14:tracePt t="91348" x="1905000" y="4713288"/>
          <p14:tracePt t="91350" x="1897063" y="4713288"/>
          <p14:tracePt t="91352" x="1889125" y="4713288"/>
          <p14:tracePt t="91354" x="1881188" y="4713288"/>
          <p14:tracePt t="91356" x="1873250" y="4713288"/>
          <p14:tracePt t="91358" x="1865313" y="4713288"/>
          <p14:tracePt t="91360" x="1857375" y="4713288"/>
          <p14:tracePt t="91363" x="1849438" y="4705350"/>
          <p14:tracePt t="91364" x="1841500" y="4705350"/>
          <p14:tracePt t="91366" x="1825625" y="4705350"/>
          <p14:tracePt t="91368" x="1817688" y="4705350"/>
          <p14:tracePt t="91370" x="1809750" y="4705350"/>
          <p14:tracePt t="91372" x="1801813" y="4705350"/>
          <p14:tracePt t="91374" x="1793875" y="4705350"/>
          <p14:tracePt t="91376" x="1785938" y="4705350"/>
          <p14:tracePt t="91378" x="1778000" y="4705350"/>
          <p14:tracePt t="91381" x="1762125" y="4705350"/>
          <p14:tracePt t="91383" x="1754188" y="4705350"/>
          <p14:tracePt t="91384" x="1746250" y="4705350"/>
          <p14:tracePt t="91386" x="1738313" y="4705350"/>
          <p14:tracePt t="91388" x="1730375" y="4705350"/>
          <p14:tracePt t="91390" x="1722438" y="4705350"/>
          <p14:tracePt t="91392" x="1706563" y="4705350"/>
          <p14:tracePt t="91394" x="1698625" y="4705350"/>
          <p14:tracePt t="91397" x="1690688" y="4705350"/>
          <p14:tracePt t="91399" x="1682750" y="4705350"/>
          <p14:tracePt t="91400" x="1674813" y="4705350"/>
          <p14:tracePt t="91402" x="1666875" y="4705350"/>
          <p14:tracePt t="91404" x="1658938" y="4705350"/>
          <p14:tracePt t="91406" x="1651000" y="4705350"/>
          <p14:tracePt t="91408" x="1643063" y="4697413"/>
          <p14:tracePt t="91410" x="1635125" y="4697413"/>
          <p14:tracePt t="91415" x="1619250" y="4697413"/>
          <p14:tracePt t="91416" x="1611313" y="4697413"/>
          <p14:tracePt t="91418" x="1603375" y="4697413"/>
          <p14:tracePt t="91420" x="1595438" y="4697413"/>
          <p14:tracePt t="91422" x="1587500" y="4697413"/>
          <p14:tracePt t="91424" x="1579563" y="4697413"/>
          <p14:tracePt t="91426" x="1571625" y="4697413"/>
          <p14:tracePt t="91428" x="1562100" y="4697413"/>
          <p14:tracePt t="91431" x="1554163" y="4697413"/>
          <p14:tracePt t="91433" x="1546225" y="4697413"/>
          <p14:tracePt t="91434" x="1538288" y="4689475"/>
          <p14:tracePt t="91436" x="1530350" y="4689475"/>
          <p14:tracePt t="91440" x="1522413" y="4689475"/>
          <p14:tracePt t="91442" x="1514475" y="4689475"/>
          <p14:tracePt t="91444" x="1506538" y="4689475"/>
          <p14:tracePt t="91447" x="1498600" y="4689475"/>
          <p14:tracePt t="91450" x="1490663" y="4689475"/>
          <p14:tracePt t="91452" x="1482725" y="4689475"/>
          <p14:tracePt t="91454" x="1474788" y="4689475"/>
          <p14:tracePt t="91456" x="1466850" y="4689475"/>
          <p14:tracePt t="91460" x="1458913" y="4689475"/>
          <p14:tracePt t="91464" x="1443038" y="4689475"/>
          <p14:tracePt t="91468" x="1435100" y="4689475"/>
          <p14:tracePt t="91470" x="1427163" y="4689475"/>
          <p14:tracePt t="91472" x="1419225" y="4689475"/>
          <p14:tracePt t="91476" x="1411288" y="4689475"/>
          <p14:tracePt t="91478" x="1403350" y="4689475"/>
          <p14:tracePt t="91482" x="1395413" y="4689475"/>
          <p14:tracePt t="91484" x="1387475" y="4689475"/>
          <p14:tracePt t="91488" x="1379538" y="4689475"/>
          <p14:tracePt t="91492" x="1371600" y="4689475"/>
          <p14:tracePt t="91494" x="1363663" y="4689475"/>
          <p14:tracePt t="91499" x="1355725" y="4689475"/>
          <p14:tracePt t="91503" x="1347788" y="4689475"/>
          <p14:tracePt t="91506" x="1339850" y="4689475"/>
          <p14:tracePt t="91510" x="1331913" y="4689475"/>
          <p14:tracePt t="91514" x="1323975" y="4689475"/>
          <p14:tracePt t="91518" x="1316038" y="4689475"/>
          <p14:tracePt t="91522" x="1308100" y="4689475"/>
          <p14:tracePt t="91526" x="1300163" y="4689475"/>
          <p14:tracePt t="91531" x="1292225" y="4689475"/>
          <p14:tracePt t="91536" x="1284288" y="4689475"/>
          <p14:tracePt t="91540" x="1276350" y="4689475"/>
          <p14:tracePt t="91547" x="1268413" y="4689475"/>
          <p14:tracePt t="91550" x="1260475" y="4689475"/>
          <p14:tracePt t="91554" x="1252538" y="4689475"/>
          <p14:tracePt t="91560" x="1244600" y="4689475"/>
          <p14:tracePt t="91565" x="1236663" y="4689475"/>
          <p14:tracePt t="91568" x="1228725" y="4689475"/>
          <p14:tracePt t="91572" x="1220788" y="4697413"/>
          <p14:tracePt t="91576" x="1211263" y="4697413"/>
          <p14:tracePt t="91581" x="1203325" y="4697413"/>
          <p14:tracePt t="91584" x="1195388" y="4697413"/>
          <p14:tracePt t="91586" x="1187450" y="4697413"/>
          <p14:tracePt t="91588" x="1179513" y="4697413"/>
          <p14:tracePt t="91592" x="1171575" y="4697413"/>
          <p14:tracePt t="91595" x="1163638" y="4697413"/>
          <p14:tracePt t="91598" x="1155700" y="4689475"/>
          <p14:tracePt t="91600" x="1147763" y="4689475"/>
          <p14:tracePt t="91602" x="1139825" y="4689475"/>
          <p14:tracePt t="91606" x="1131888" y="4689475"/>
          <p14:tracePt t="91608" x="1123950" y="4689475"/>
          <p14:tracePt t="91615" x="1108075" y="4689475"/>
          <p14:tracePt t="91618" x="1100138" y="4689475"/>
          <p14:tracePt t="91620" x="1092200" y="4689475"/>
          <p14:tracePt t="91624" x="1084263" y="4689475"/>
          <p14:tracePt t="91628" x="1076325" y="4689475"/>
          <p14:tracePt t="91631" x="1068388" y="4689475"/>
          <p14:tracePt t="91634" x="1060450" y="4689475"/>
          <p14:tracePt t="91638" x="1052513" y="4689475"/>
          <p14:tracePt t="91644" x="1044575" y="4689475"/>
          <p14:tracePt t="91649" x="1036638" y="4689475"/>
          <p14:tracePt t="91652" x="1028700" y="4689475"/>
          <p14:tracePt t="91660" x="1020763" y="4689475"/>
          <p14:tracePt t="91664" x="1020763" y="4697413"/>
          <p14:tracePt t="91668" x="1012825" y="4697413"/>
          <p14:tracePt t="91678" x="1012825" y="4705350"/>
          <p14:tracePt t="91686" x="1004888" y="4713288"/>
          <p14:tracePt t="91690" x="1004888" y="4721225"/>
          <p14:tracePt t="91697" x="1004888" y="4729163"/>
          <p14:tracePt t="91700" x="1004888" y="4737100"/>
          <p14:tracePt t="91706" x="1004888" y="4745038"/>
          <p14:tracePt t="91710" x="1004888" y="4752975"/>
          <p14:tracePt t="91715" x="1004888" y="4760913"/>
          <p14:tracePt t="91720" x="1004888" y="4768850"/>
          <p14:tracePt t="91724" x="1004888" y="4776788"/>
          <p14:tracePt t="91731" x="1004888" y="4784725"/>
          <p14:tracePt t="91738" x="1004888" y="4792663"/>
          <p14:tracePt t="91747" x="1004888" y="4800600"/>
          <p14:tracePt t="91749" x="996950" y="4800600"/>
          <p14:tracePt t="91756" x="996950" y="4808538"/>
          <p14:tracePt t="91766" x="996950" y="4816475"/>
          <p14:tracePt t="91774" x="996950" y="4824413"/>
          <p14:tracePt t="91781" x="996950" y="4832350"/>
          <p14:tracePt t="91784" x="996950" y="4840288"/>
          <p14:tracePt t="91790" x="989013" y="4848225"/>
          <p14:tracePt t="91794" x="989013" y="4856163"/>
          <p14:tracePt t="91800" x="989013" y="4864100"/>
          <p14:tracePt t="91804" x="989013" y="4872038"/>
          <p14:tracePt t="91810" x="989013" y="4879975"/>
          <p14:tracePt t="91815" x="989013" y="4887913"/>
          <p14:tracePt t="91820" x="989013" y="4895850"/>
          <p14:tracePt t="91826" x="989013" y="4903788"/>
          <p14:tracePt t="91832" x="989013" y="4911725"/>
          <p14:tracePt t="91834" x="981075" y="4911725"/>
          <p14:tracePt t="91838" x="981075" y="4919663"/>
          <p14:tracePt t="91849" x="981075" y="4927600"/>
          <p14:tracePt t="91852" x="981075" y="4935538"/>
          <p14:tracePt t="91860" x="981075" y="4943475"/>
          <p14:tracePt t="91870" x="981075" y="4951413"/>
          <p14:tracePt t="91872" x="973138" y="4951413"/>
          <p14:tracePt t="91882" x="973138" y="4959350"/>
          <p14:tracePt t="91890" x="973138" y="4967288"/>
          <p14:tracePt t="91906" x="965200" y="4967288"/>
          <p14:tracePt t="91926" x="965200" y="4976813"/>
          <p14:tracePt t="92008" x="965200" y="4984750"/>
          <p14:tracePt t="92088" x="973138" y="4984750"/>
          <p14:tracePt t="92109" x="981075" y="4984750"/>
          <p14:tracePt t="92114" x="989013" y="4984750"/>
          <p14:tracePt t="92122" x="996950" y="4984750"/>
          <p14:tracePt t="92126" x="1004888" y="4984750"/>
          <p14:tracePt t="92132" x="1012825" y="4984750"/>
          <p14:tracePt t="92136" x="1020763" y="4984750"/>
          <p14:tracePt t="92142" x="1028700" y="4984750"/>
          <p14:tracePt t="92147" x="1036638" y="4984750"/>
          <p14:tracePt t="92150" x="1044575" y="4984750"/>
          <p14:tracePt t="92156" x="1052513" y="4984750"/>
          <p14:tracePt t="92160" x="1060450" y="4976813"/>
          <p14:tracePt t="92165" x="1068388" y="4976813"/>
          <p14:tracePt t="92168" x="1076325" y="4976813"/>
          <p14:tracePt t="92172" x="1084263" y="4976813"/>
          <p14:tracePt t="92176" x="1092200" y="4976813"/>
          <p14:tracePt t="92178" x="1100138" y="4976813"/>
          <p14:tracePt t="92181" x="1108075" y="4976813"/>
          <p14:tracePt t="92183" x="1116013" y="4976813"/>
          <p14:tracePt t="92186" x="1123950" y="4976813"/>
          <p14:tracePt t="92188" x="1131888" y="4976813"/>
          <p14:tracePt t="92191" x="1139825" y="4976813"/>
          <p14:tracePt t="92192" x="1147763" y="4976813"/>
          <p14:tracePt t="92194" x="1155700" y="4976813"/>
          <p14:tracePt t="92197" x="1163638" y="4976813"/>
          <p14:tracePt t="92200" x="1171575" y="4976813"/>
          <p14:tracePt t="92203" x="1179513" y="4976813"/>
          <p14:tracePt t="92205" x="1187450" y="4976813"/>
          <p14:tracePt t="92206" x="1195388" y="4976813"/>
          <p14:tracePt t="92208" x="1203325" y="4976813"/>
          <p14:tracePt t="92215" x="1220788" y="4976813"/>
          <p14:tracePt t="92218" x="1228725" y="4976813"/>
          <p14:tracePt t="92222" x="1236663" y="4976813"/>
          <p14:tracePt t="92226" x="1244600" y="4976813"/>
          <p14:tracePt t="92232" x="1252538" y="4976813"/>
          <p14:tracePt t="92242" x="1260475" y="4976813"/>
          <p14:tracePt t="92296" x="1260475" y="4984750"/>
          <p14:tracePt t="92857" x="1252538" y="4984750"/>
          <p14:tracePt t="92894" x="1244600" y="4984750"/>
          <p14:tracePt t="92966" x="1244600" y="4992688"/>
          <p14:tracePt t="93699" x="1236663" y="4992688"/>
          <p14:tracePt t="93713" x="1236663" y="4984750"/>
          <p14:tracePt t="93718" x="1228725" y="4984750"/>
          <p14:tracePt t="93722" x="1228725" y="4976813"/>
          <p14:tracePt t="93731" x="1220788" y="4967288"/>
          <p14:tracePt t="93736" x="1220788" y="4959350"/>
          <p14:tracePt t="93738" x="1211263" y="4959350"/>
          <p14:tracePt t="93740" x="1211263" y="4951413"/>
          <p14:tracePt t="93744" x="1203325" y="4943475"/>
          <p14:tracePt t="93749" x="1195388" y="4943475"/>
          <p14:tracePt t="93752" x="1195388" y="4935538"/>
          <p14:tracePt t="93754" x="1187450" y="4927600"/>
          <p14:tracePt t="93758" x="1179513" y="4919663"/>
          <p14:tracePt t="93764" x="1171575" y="4911725"/>
          <p14:tracePt t="93768" x="1163638" y="4903788"/>
          <p14:tracePt t="93772" x="1155700" y="4895850"/>
          <p14:tracePt t="93774" x="1155700" y="4887913"/>
          <p14:tracePt t="93776" x="1147763" y="4887913"/>
          <p14:tracePt t="93778" x="1147763" y="4879975"/>
          <p14:tracePt t="93781" x="1139825" y="4879975"/>
          <p14:tracePt t="93786" x="1123950" y="4864100"/>
          <p14:tracePt t="93788" x="1123950" y="4856163"/>
          <p14:tracePt t="93790" x="1116013" y="4856163"/>
          <p14:tracePt t="93792" x="1116013" y="4848225"/>
          <p14:tracePt t="93794" x="1108075" y="4840288"/>
          <p14:tracePt t="93797" x="1100138" y="4840288"/>
          <p14:tracePt t="93798" x="1100138" y="4832350"/>
          <p14:tracePt t="93801" x="1092200" y="4824413"/>
          <p14:tracePt t="93804" x="1084263" y="4816475"/>
          <p14:tracePt t="93806" x="1084263" y="4808538"/>
          <p14:tracePt t="93808" x="1076325" y="4808538"/>
          <p14:tracePt t="93810" x="1076325" y="4800600"/>
          <p14:tracePt t="93814" x="1068388" y="4792663"/>
          <p14:tracePt t="93817" x="1060450" y="4784725"/>
          <p14:tracePt t="93820" x="1052513" y="4776788"/>
          <p14:tracePt t="93824" x="1044575" y="4768850"/>
          <p14:tracePt t="93826" x="1044575" y="4760913"/>
          <p14:tracePt t="93828" x="1036638" y="4760913"/>
          <p14:tracePt t="93831" x="1036638" y="4752975"/>
          <p14:tracePt t="93833" x="1028700" y="4752975"/>
          <p14:tracePt t="93835" x="1028700" y="4745038"/>
          <p14:tracePt t="93837" x="1020763" y="4737100"/>
          <p14:tracePt t="93840" x="1012825" y="4729163"/>
          <p14:tracePt t="93844" x="1012825" y="4721225"/>
          <p14:tracePt t="93847" x="1004888" y="4721225"/>
          <p14:tracePt t="93848" x="1004888" y="4713288"/>
          <p14:tracePt t="93852" x="996950" y="4713288"/>
          <p14:tracePt t="93853" x="996950" y="4705350"/>
          <p14:tracePt t="93854" x="989013" y="4705350"/>
          <p14:tracePt t="93858" x="989013" y="4697413"/>
          <p14:tracePt t="93861" x="981075" y="4697413"/>
          <p14:tracePt t="93864" x="981075" y="4689475"/>
          <p14:tracePt t="93867" x="973138" y="4689475"/>
          <p14:tracePt t="93870" x="973138" y="4681538"/>
          <p14:tracePt t="93872" x="965200" y="4681538"/>
          <p14:tracePt t="93878" x="957263" y="4673600"/>
          <p14:tracePt t="93884" x="949325" y="4673600"/>
          <p14:tracePt t="93886" x="941388" y="4673600"/>
          <p14:tracePt t="93888" x="941388" y="4665663"/>
          <p14:tracePt t="93892" x="933450" y="4665663"/>
          <p14:tracePt t="93894" x="925513" y="4665663"/>
          <p14:tracePt t="93898" x="917575" y="4665663"/>
          <p14:tracePt t="93900" x="917575" y="4657725"/>
          <p14:tracePt t="93902" x="909638" y="4657725"/>
          <p14:tracePt t="93906" x="901700" y="4657725"/>
          <p14:tracePt t="93912" x="893763" y="4657725"/>
          <p14:tracePt t="93917" x="885825" y="4649788"/>
          <p14:tracePt t="93924" x="877888" y="4649788"/>
          <p14:tracePt t="93928" x="877888" y="4641850"/>
          <p14:tracePt t="93931" x="868363" y="4641850"/>
          <p14:tracePt t="93938" x="860425" y="4641850"/>
          <p14:tracePt t="93940" x="860425" y="4633913"/>
          <p14:tracePt t="93949" x="852488" y="4633913"/>
          <p14:tracePt t="93972" x="852488" y="4624388"/>
          <p14:tracePt t="94046" x="844550" y="4624388"/>
          <p14:tracePt t="94065" x="844550" y="4616450"/>
          <p14:tracePt t="94069" x="836613" y="4616450"/>
          <p14:tracePt t="94158" x="836613" y="4624388"/>
          <p14:tracePt t="94192" x="836613" y="4633913"/>
          <p14:tracePt t="94210" x="836613" y="4641850"/>
          <p14:tracePt t="94242" x="828675" y="4641850"/>
          <p14:tracePt t="94260" x="828675" y="4633913"/>
          <p14:tracePt t="94351" x="820738" y="4633913"/>
          <p14:tracePt t="94376" x="820738" y="4624388"/>
          <p14:tracePt t="94457" x="812800" y="4624388"/>
          <p14:tracePt t="94461" x="812800" y="4616450"/>
          <p14:tracePt t="94490" x="812800" y="4608513"/>
          <p14:tracePt t="94550" x="812800" y="4600575"/>
          <p14:tracePt t="94793" x="812800" y="4608513"/>
          <p14:tracePt t="94795" x="804863" y="4608513"/>
          <p14:tracePt t="94814" x="796925" y="4608513"/>
          <p14:tracePt t="94875" x="788988" y="4608513"/>
          <p14:tracePt t="94884" x="788988" y="4616450"/>
          <p14:tracePt t="94892" x="781050" y="4616450"/>
          <p14:tracePt t="94900" x="781050" y="4624388"/>
          <p14:tracePt t="94906" x="773113" y="4624388"/>
          <p14:tracePt t="94922" x="765175" y="4633913"/>
          <p14:tracePt t="95065" x="765175" y="4641850"/>
          <p14:tracePt t="95072" x="765175" y="4649788"/>
          <p14:tracePt t="95078" x="765175" y="4657725"/>
          <p14:tracePt t="95083" x="765175" y="4665663"/>
          <p14:tracePt t="95086" x="765175" y="4673600"/>
          <p14:tracePt t="95088" x="773113" y="4681538"/>
          <p14:tracePt t="95092" x="773113" y="4689475"/>
          <p14:tracePt t="95095" x="773113" y="4697413"/>
          <p14:tracePt t="95099" x="773113" y="4705350"/>
          <p14:tracePt t="95100" x="781050" y="4713288"/>
          <p14:tracePt t="95104" x="781050" y="4721225"/>
          <p14:tracePt t="95106" x="781050" y="4729163"/>
          <p14:tracePt t="95108" x="781050" y="4737100"/>
          <p14:tracePt t="95113" x="781050" y="4745038"/>
          <p14:tracePt t="95115" x="781050" y="4752975"/>
          <p14:tracePt t="95118" x="781050" y="4760913"/>
          <p14:tracePt t="95120" x="781050" y="4768850"/>
          <p14:tracePt t="95122" x="781050" y="4776788"/>
          <p14:tracePt t="95126" x="781050" y="4784725"/>
          <p14:tracePt t="95129" x="781050" y="4792663"/>
          <p14:tracePt t="95131" x="781050" y="4800600"/>
          <p14:tracePt t="95134" x="781050" y="4808538"/>
          <p14:tracePt t="95136" x="781050" y="4816475"/>
          <p14:tracePt t="95140" x="781050" y="4824413"/>
          <p14:tracePt t="95142" x="781050" y="4832350"/>
          <p14:tracePt t="95147" x="781050" y="4840288"/>
          <p14:tracePt t="95149" x="781050" y="4848225"/>
          <p14:tracePt t="95150" x="781050" y="4856163"/>
          <p14:tracePt t="95154" x="781050" y="4864100"/>
          <p14:tracePt t="95156" x="781050" y="4872038"/>
          <p14:tracePt t="95159" x="781050" y="4879975"/>
          <p14:tracePt t="95162" x="781050" y="4887913"/>
          <p14:tracePt t="95165" x="781050" y="4895850"/>
          <p14:tracePt t="95168" x="781050" y="4903788"/>
          <p14:tracePt t="95170" x="781050" y="4911725"/>
          <p14:tracePt t="95172" x="781050" y="4919663"/>
          <p14:tracePt t="95176" x="781050" y="4927600"/>
          <p14:tracePt t="95178" x="781050" y="4935538"/>
          <p14:tracePt t="95182" x="788988" y="4943475"/>
          <p14:tracePt t="95184" x="788988" y="4951413"/>
          <p14:tracePt t="95188" x="788988" y="4959350"/>
          <p14:tracePt t="95190" x="788988" y="4967288"/>
          <p14:tracePt t="95194" x="788988" y="4976813"/>
          <p14:tracePt t="95199" x="796925" y="4984750"/>
          <p14:tracePt t="95202" x="796925" y="4992688"/>
          <p14:tracePt t="95204" x="796925" y="5000625"/>
          <p14:tracePt t="95208" x="804863" y="5008563"/>
          <p14:tracePt t="95212" x="804863" y="5016500"/>
          <p14:tracePt t="95217" x="804863" y="5024438"/>
          <p14:tracePt t="95220" x="812800" y="5032375"/>
          <p14:tracePt t="95224" x="812800" y="5040313"/>
          <p14:tracePt t="95231" x="812800" y="5048250"/>
          <p14:tracePt t="95233" x="820738" y="5048250"/>
          <p14:tracePt t="95234" x="820738" y="5056188"/>
          <p14:tracePt t="95240" x="820738" y="5064125"/>
          <p14:tracePt t="95249" x="820738" y="5072063"/>
          <p14:tracePt t="95252" x="828675" y="5072063"/>
          <p14:tracePt t="95256" x="828675" y="5080000"/>
          <p14:tracePt t="95265" x="828675" y="5087938"/>
          <p14:tracePt t="95275" x="828675" y="5095875"/>
          <p14:tracePt t="95283" x="828675" y="5103813"/>
          <p14:tracePt t="95288" x="836613" y="5103813"/>
          <p14:tracePt t="95290" x="836613" y="5111750"/>
          <p14:tracePt t="95297" x="836613" y="5119688"/>
          <p14:tracePt t="95302" x="836613" y="5127625"/>
          <p14:tracePt t="95308" x="836613" y="5135563"/>
          <p14:tracePt t="95310" x="828675" y="5135563"/>
          <p14:tracePt t="95314" x="828675" y="5143500"/>
          <p14:tracePt t="95320" x="828675" y="5151438"/>
          <p14:tracePt t="95326" x="828675" y="5159375"/>
          <p14:tracePt t="95332" x="828675" y="5167313"/>
          <p14:tracePt t="95336" x="828675" y="5175250"/>
          <p14:tracePt t="95342" x="828675" y="5183188"/>
          <p14:tracePt t="95347" x="828675" y="5191125"/>
          <p14:tracePt t="95349" x="820738" y="5191125"/>
          <p14:tracePt t="95350" x="820738" y="5199063"/>
          <p14:tracePt t="95354" x="820738" y="5207000"/>
          <p14:tracePt t="95358" x="820738" y="5214938"/>
          <p14:tracePt t="95362" x="820738" y="5222875"/>
          <p14:tracePt t="95366" x="820738" y="5230813"/>
          <p14:tracePt t="95370" x="820738" y="5238750"/>
          <p14:tracePt t="95374" x="812800" y="5246688"/>
          <p14:tracePt t="95381" x="812800" y="5254625"/>
          <p14:tracePt t="95386" x="812800" y="5262563"/>
          <p14:tracePt t="95392" x="812800" y="5270500"/>
          <p14:tracePt t="95398" x="812800" y="5278438"/>
          <p14:tracePt t="95404" x="812800" y="5286375"/>
          <p14:tracePt t="95410" x="812800" y="5294313"/>
          <p14:tracePt t="95416" x="812800" y="5302250"/>
          <p14:tracePt t="95424" x="804863" y="5302250"/>
          <p14:tracePt t="95426" x="804863" y="5310188"/>
          <p14:tracePt t="95440" x="804863" y="5319713"/>
          <p14:tracePt t="95560" x="804863" y="5327650"/>
          <p14:tracePt t="95620" x="796925" y="5327650"/>
          <p14:tracePt t="95624" x="796925" y="5319713"/>
          <p14:tracePt t="95640" x="788988" y="5319713"/>
          <p14:tracePt t="95644" x="788988" y="5310188"/>
          <p14:tracePt t="95652" x="781050" y="5310188"/>
          <p14:tracePt t="95654" x="781050" y="5302250"/>
          <p14:tracePt t="95666" x="781050" y="5294313"/>
          <p14:tracePt t="95668" x="773113" y="5294313"/>
          <p14:tracePt t="95676" x="773113" y="5286375"/>
          <p14:tracePt t="95684" x="765175" y="5286375"/>
          <p14:tracePt t="95686" x="765175" y="5278438"/>
          <p14:tracePt t="95693" x="765175" y="5270500"/>
          <p14:tracePt t="95700" x="757238" y="5262563"/>
          <p14:tracePt t="95706" x="757238" y="5254625"/>
          <p14:tracePt t="95710" x="749300" y="5254625"/>
          <p14:tracePt t="95712" x="749300" y="5246688"/>
          <p14:tracePt t="95720" x="749300" y="5238750"/>
          <p14:tracePt t="95728" x="749300" y="5230813"/>
          <p14:tracePt t="95733" x="741363" y="5230813"/>
          <p14:tracePt t="95773" x="741363" y="5222875"/>
          <p14:tracePt t="95925" x="741363" y="5214938"/>
          <p14:tracePt t="95950" x="741363" y="5207000"/>
          <p14:tracePt t="96146" x="741363" y="5214938"/>
          <p14:tracePt t="96179" x="733425" y="5214938"/>
          <p14:tracePt t="96181" x="733425" y="5222875"/>
          <p14:tracePt t="96190" x="725488" y="5222875"/>
          <p14:tracePt t="96199" x="717550" y="5222875"/>
          <p14:tracePt t="96211" x="709613" y="5222875"/>
          <p14:tracePt t="96322" x="709613" y="5230813"/>
          <p14:tracePt t="96479" x="709613" y="5222875"/>
          <p14:tracePt t="96495" x="717550" y="5222875"/>
          <p14:tracePt t="96517" x="725488" y="5222875"/>
          <p14:tracePt t="96524" x="733425" y="5222875"/>
          <p14:tracePt t="96527" x="733425" y="5214938"/>
          <p14:tracePt t="96533" x="741363" y="5214938"/>
          <p14:tracePt t="96538" x="749300" y="5214938"/>
          <p14:tracePt t="96547" x="757238" y="5214938"/>
          <p14:tracePt t="96550" x="757238" y="5207000"/>
          <p14:tracePt t="96560" x="765175" y="5207000"/>
          <p14:tracePt t="96778" x="765175" y="5199063"/>
          <p14:tracePt t="96793" x="765175" y="5191125"/>
          <p14:tracePt t="96797" x="757238" y="5191125"/>
          <p14:tracePt t="96802" x="757238" y="5183188"/>
          <p14:tracePt t="96808" x="757238" y="5175250"/>
          <p14:tracePt t="96815" x="749300" y="5167313"/>
          <p14:tracePt t="96822" x="749300" y="5159375"/>
          <p14:tracePt t="96829" x="749300" y="5151438"/>
          <p14:tracePt t="96836" x="749300" y="5143500"/>
          <p14:tracePt t="96844" x="749300" y="5135563"/>
          <p14:tracePt t="96852" x="749300" y="5127625"/>
          <p14:tracePt t="96864" x="749300" y="5119688"/>
          <p14:tracePt t="96868" x="749300" y="5111750"/>
          <p14:tracePt t="96872" x="749300" y="5103813"/>
          <p14:tracePt t="96876" x="749300" y="5095875"/>
          <p14:tracePt t="96881" x="749300" y="5087938"/>
          <p14:tracePt t="96883" x="749300" y="5080000"/>
          <p14:tracePt t="96886" x="749300" y="5072063"/>
          <p14:tracePt t="96890" x="749300" y="5064125"/>
          <p14:tracePt t="96893" x="749300" y="5056188"/>
          <p14:tracePt t="96897" x="749300" y="5048250"/>
          <p14:tracePt t="96900" x="749300" y="5040313"/>
          <p14:tracePt t="96902" x="749300" y="5032375"/>
          <p14:tracePt t="96906" x="741363" y="5024438"/>
          <p14:tracePt t="96910" x="741363" y="5016500"/>
          <p14:tracePt t="96914" x="741363" y="5008563"/>
          <p14:tracePt t="96918" x="741363" y="5000625"/>
          <p14:tracePt t="96922" x="741363" y="4992688"/>
          <p14:tracePt t="96926" x="741363" y="4984750"/>
          <p14:tracePt t="96931" x="741363" y="4976813"/>
          <p14:tracePt t="96934" x="741363" y="4967288"/>
          <p14:tracePt t="96940" x="741363" y="4959350"/>
          <p14:tracePt t="96943" x="749300" y="4959350"/>
          <p14:tracePt t="96944" x="749300" y="4951413"/>
          <p14:tracePt t="96950" x="749300" y="4943475"/>
          <p14:tracePt t="96968" x="749300" y="4919663"/>
          <p14:tracePt t="96972" x="749300" y="4911725"/>
          <p14:tracePt t="96978" x="749300" y="4903788"/>
          <p14:tracePt t="96983" x="749300" y="4895850"/>
          <p14:tracePt t="96988" x="749300" y="4887913"/>
          <p14:tracePt t="96990" x="749300" y="4879975"/>
          <p14:tracePt t="96992" x="741363" y="4879975"/>
          <p14:tracePt t="96994" x="741363" y="4872038"/>
          <p14:tracePt t="96999" x="741363" y="4864100"/>
          <p14:tracePt t="97003" x="741363" y="4856163"/>
          <p14:tracePt t="97006" x="741363" y="4848225"/>
          <p14:tracePt t="97008" x="741363" y="4840288"/>
          <p14:tracePt t="97012" x="741363" y="4832350"/>
          <p14:tracePt t="97015" x="741363" y="4824413"/>
          <p14:tracePt t="97018" x="741363" y="4816475"/>
          <p14:tracePt t="97020" x="741363" y="4808538"/>
          <p14:tracePt t="97022" x="741363" y="4800600"/>
          <p14:tracePt t="97024" x="741363" y="4792663"/>
          <p14:tracePt t="97029" x="741363" y="4784725"/>
          <p14:tracePt t="97031" x="741363" y="4776788"/>
          <p14:tracePt t="97033" x="741363" y="4768850"/>
          <p14:tracePt t="97035" x="741363" y="4760913"/>
          <p14:tracePt t="97036" x="741363" y="4752975"/>
          <p14:tracePt t="97038" x="741363" y="4745038"/>
          <p14:tracePt t="97042" x="749300" y="4737100"/>
          <p14:tracePt t="97044" x="749300" y="4729163"/>
          <p14:tracePt t="97049" x="749300" y="4721225"/>
          <p14:tracePt t="97051" x="749300" y="4713288"/>
          <p14:tracePt t="97052" x="749300" y="4705350"/>
          <p14:tracePt t="97056" x="757238" y="4697413"/>
          <p14:tracePt t="97060" x="757238" y="4689475"/>
          <p14:tracePt t="97065" x="757238" y="4681538"/>
          <p14:tracePt t="97068" x="757238" y="4673600"/>
          <p14:tracePt t="97072" x="757238" y="4665663"/>
          <p14:tracePt t="97074" x="765175" y="4665663"/>
          <p14:tracePt t="97076" x="765175" y="4657725"/>
          <p14:tracePt t="97083" x="765175" y="4649788"/>
          <p14:tracePt t="97086" x="765175" y="4641850"/>
          <p14:tracePt t="97088" x="773113" y="4641850"/>
          <p14:tracePt t="97092" x="773113" y="4633913"/>
          <p14:tracePt t="97098" x="773113" y="4624388"/>
          <p14:tracePt t="97104" x="773113" y="4616450"/>
          <p14:tracePt t="97110" x="773113" y="4608513"/>
          <p14:tracePt t="97116" x="773113" y="4600575"/>
          <p14:tracePt t="97124" x="773113" y="4592638"/>
          <p14:tracePt t="97134" x="773113" y="4584700"/>
          <p14:tracePt t="97149" x="773113" y="4576763"/>
          <p14:tracePt t="97156" x="773113" y="4568825"/>
          <p14:tracePt t="97165" x="773113" y="4560888"/>
          <p14:tracePt t="97172" x="773113" y="4552950"/>
          <p14:tracePt t="97183" x="773113" y="4545013"/>
          <p14:tracePt t="97191" x="773113" y="4537075"/>
          <p14:tracePt t="97200" x="773113" y="4529138"/>
          <p14:tracePt t="97208" x="773113" y="4521200"/>
          <p14:tracePt t="97215" x="773113" y="4513263"/>
          <p14:tracePt t="97224" x="773113" y="4505325"/>
          <p14:tracePt t="97236" x="773113" y="4497388"/>
          <p14:tracePt t="97260" x="773113" y="4489450"/>
          <p14:tracePt t="97276" x="773113" y="4481513"/>
          <p14:tracePt t="97290" x="773113" y="4473575"/>
          <p14:tracePt t="97306" x="773113" y="4465638"/>
          <p14:tracePt t="97313" x="765175" y="4465638"/>
          <p14:tracePt t="97316" x="765175" y="4457700"/>
          <p14:tracePt t="97326" x="765175" y="4449763"/>
          <p14:tracePt t="97336" x="765175" y="4441825"/>
          <p14:tracePt t="97344" x="765175" y="4433888"/>
          <p14:tracePt t="97352" x="757238" y="4425950"/>
          <p14:tracePt t="97360" x="757238" y="4418013"/>
          <p14:tracePt t="97366" x="757238" y="4410075"/>
          <p14:tracePt t="97374" x="757238" y="4402138"/>
          <p14:tracePt t="97382" x="757238" y="4394200"/>
          <p14:tracePt t="97388" x="757238" y="4386263"/>
          <p14:tracePt t="97400" x="757238" y="4378325"/>
          <p14:tracePt t="97446" x="749300" y="4378325"/>
          <p14:tracePt t="97600" x="757238" y="4378325"/>
          <p14:tracePt t="97719" x="757238" y="4386263"/>
          <p14:tracePt t="97740" x="757238" y="4394200"/>
          <p14:tracePt t="97756" x="757238" y="4402138"/>
          <p14:tracePt t="97772" x="757238" y="4410075"/>
          <p14:tracePt t="97790" x="757238" y="4418013"/>
          <p14:tracePt t="97804" x="757238" y="4425950"/>
          <p14:tracePt t="97823" x="757238" y="4433888"/>
          <p14:tracePt t="97840" x="749300" y="4441825"/>
          <p14:tracePt t="97856" x="749300" y="4449763"/>
          <p14:tracePt t="97866" x="749300" y="4457700"/>
          <p14:tracePt t="97876" x="749300" y="4465638"/>
          <p14:tracePt t="97884" x="749300" y="4473575"/>
          <p14:tracePt t="97892" x="749300" y="4481513"/>
          <p14:tracePt t="97902" x="749300" y="4489450"/>
          <p14:tracePt t="97908" x="741363" y="4489450"/>
          <p14:tracePt t="97912" x="741363" y="4497388"/>
          <p14:tracePt t="97926" x="741363" y="4505325"/>
          <p14:tracePt t="97946" x="741363" y="4513263"/>
          <p14:tracePt t="97960" x="741363" y="4521200"/>
          <p14:tracePt t="97974" x="741363" y="4529138"/>
          <p14:tracePt t="97990" x="741363" y="4537075"/>
          <p14:tracePt t="98079" x="741363" y="4545013"/>
          <p14:tracePt t="98090" x="741363" y="4552950"/>
          <p14:tracePt t="98106" x="741363" y="4560888"/>
          <p14:tracePt t="98133" x="741363" y="4568825"/>
          <p14:tracePt t="98202" x="741363" y="4576763"/>
          <p14:tracePt t="98206" x="749300" y="4576763"/>
          <p14:tracePt t="98220" x="749300" y="4584700"/>
          <p14:tracePt t="98234" x="749300" y="4592638"/>
          <p14:tracePt t="98246" x="749300" y="4600575"/>
          <p14:tracePt t="98257" x="749300" y="4608513"/>
          <p14:tracePt t="98267" x="749300" y="4616450"/>
          <p14:tracePt t="98284" x="749300" y="4624388"/>
          <p14:tracePt t="98601" x="741363" y="4633913"/>
          <p14:tracePt t="98606" x="741363" y="4641850"/>
          <p14:tracePt t="98613" x="733425" y="4641850"/>
          <p14:tracePt t="98614" x="733425" y="4649788"/>
          <p14:tracePt t="98618" x="733425" y="4657725"/>
          <p14:tracePt t="98624" x="725488" y="4665663"/>
          <p14:tracePt t="98628" x="725488" y="4673600"/>
          <p14:tracePt t="98633" x="725488" y="4681538"/>
          <p14:tracePt t="98636" x="717550" y="4689475"/>
          <p14:tracePt t="98641" x="717550" y="4697413"/>
          <p14:tracePt t="98644" x="717550" y="4705350"/>
          <p14:tracePt t="98649" x="717550" y="4713288"/>
          <p14:tracePt t="98652" x="717550" y="4721225"/>
          <p14:tracePt t="98656" x="709613" y="4729163"/>
          <p14:tracePt t="98660" x="709613" y="4737100"/>
          <p14:tracePt t="98665" x="709613" y="4745038"/>
          <p14:tracePt t="98668" x="709613" y="4752975"/>
          <p14:tracePt t="98670" x="701675" y="4752975"/>
          <p14:tracePt t="98672" x="701675" y="4760913"/>
          <p14:tracePt t="98676" x="701675" y="4768850"/>
          <p14:tracePt t="98681" x="701675" y="4776788"/>
          <p14:tracePt t="98686" x="701675" y="4784725"/>
          <p14:tracePt t="98694" x="693738" y="4792663"/>
          <p14:tracePt t="98700" x="693738" y="4800600"/>
          <p14:tracePt t="98706" x="693738" y="4808538"/>
          <p14:tracePt t="98710" x="693738" y="4816475"/>
          <p14:tracePt t="98716" x="693738" y="4824413"/>
          <p14:tracePt t="98722" x="693738" y="4832350"/>
          <p14:tracePt t="98728" x="693738" y="4840288"/>
          <p14:tracePt t="98734" x="693738" y="4848225"/>
          <p14:tracePt t="98740" x="693738" y="4856163"/>
          <p14:tracePt t="98747" x="693738" y="4864100"/>
          <p14:tracePt t="98754" x="693738" y="4872038"/>
          <p14:tracePt t="98760" x="693738" y="4879975"/>
          <p14:tracePt t="98766" x="693738" y="4887913"/>
          <p14:tracePt t="98772" x="693738" y="4895850"/>
          <p14:tracePt t="98776" x="701675" y="4903788"/>
          <p14:tracePt t="98781" x="701675" y="4911725"/>
          <p14:tracePt t="98784" x="701675" y="4919663"/>
          <p14:tracePt t="98790" x="701675" y="4927600"/>
          <p14:tracePt t="98794" x="701675" y="4935538"/>
          <p14:tracePt t="98801" x="701675" y="4943475"/>
          <p14:tracePt t="98802" x="701675" y="4951413"/>
          <p14:tracePt t="98804" x="709613" y="4951413"/>
          <p14:tracePt t="98808" x="709613" y="4959350"/>
          <p14:tracePt t="98814" x="709613" y="4967288"/>
          <p14:tracePt t="98817" x="709613" y="4976813"/>
          <p14:tracePt t="98822" x="709613" y="4984750"/>
          <p14:tracePt t="98828" x="709613" y="4992688"/>
          <p14:tracePt t="98833" x="717550" y="5000625"/>
          <p14:tracePt t="98838" x="717550" y="5008563"/>
          <p14:tracePt t="98842" x="717550" y="5016500"/>
          <p14:tracePt t="98847" x="717550" y="5024438"/>
          <p14:tracePt t="98850" x="717550" y="5032375"/>
          <p14:tracePt t="98852" x="725488" y="5032375"/>
          <p14:tracePt t="98854" x="725488" y="5040313"/>
          <p14:tracePt t="98858" x="725488" y="5048250"/>
          <p14:tracePt t="98861" x="725488" y="5056188"/>
          <p14:tracePt t="98865" x="725488" y="5064125"/>
          <p14:tracePt t="98868" x="725488" y="5072063"/>
          <p14:tracePt t="98870" x="733425" y="5080000"/>
          <p14:tracePt t="98874" x="733425" y="5087938"/>
          <p14:tracePt t="98878" x="733425" y="5095875"/>
          <p14:tracePt t="98883" x="733425" y="5103813"/>
          <p14:tracePt t="98886" x="741363" y="5111750"/>
          <p14:tracePt t="98890" x="741363" y="5119688"/>
          <p14:tracePt t="98898" x="741363" y="5127625"/>
          <p14:tracePt t="98902" x="741363" y="5135563"/>
          <p14:tracePt t="98906" x="749300" y="5135563"/>
          <p14:tracePt t="98909" x="749300" y="5143500"/>
          <p14:tracePt t="98915" x="749300" y="5151438"/>
          <p14:tracePt t="98922" x="749300" y="5159375"/>
          <p14:tracePt t="98931" x="749300" y="5167313"/>
          <p14:tracePt t="98936" x="757238" y="5175250"/>
          <p14:tracePt t="98944" x="757238" y="5183188"/>
          <p14:tracePt t="98950" x="757238" y="5191125"/>
          <p14:tracePt t="98964" x="757238" y="5199063"/>
          <p14:tracePt t="98967" x="757238" y="5207000"/>
          <p14:tracePt t="98970" x="765175" y="5207000"/>
          <p14:tracePt t="98972" x="765175" y="5214938"/>
          <p14:tracePt t="98978" x="765175" y="5222875"/>
          <p14:tracePt t="98984" x="765175" y="5230813"/>
          <p14:tracePt t="98990" x="765175" y="5238750"/>
          <p14:tracePt t="98999" x="765175" y="5246688"/>
          <p14:tracePt t="99008" x="765175" y="5254625"/>
          <p14:tracePt t="99020" x="765175" y="5262563"/>
          <p14:tracePt t="99040" x="765175" y="5270500"/>
          <p14:tracePt t="99867" x="765175" y="5278438"/>
          <p14:tracePt t="100319" x="757238" y="5278438"/>
          <p14:tracePt t="101097" x="757238" y="5270500"/>
          <p14:tracePt t="101101" x="749300" y="5270500"/>
          <p14:tracePt t="101103" x="749300" y="5262563"/>
          <p14:tracePt t="101106" x="749300" y="5254625"/>
          <p14:tracePt t="101108" x="749300" y="5246688"/>
          <p14:tracePt t="101111" x="741363" y="5246688"/>
          <p14:tracePt t="101113" x="741363" y="5238750"/>
          <p14:tracePt t="101115" x="741363" y="5230813"/>
          <p14:tracePt t="101117" x="741363" y="5222875"/>
          <p14:tracePt t="101120" x="733425" y="5214938"/>
          <p14:tracePt t="101122" x="733425" y="5207000"/>
          <p14:tracePt t="101124" x="733425" y="5199063"/>
          <p14:tracePt t="101126" x="733425" y="5191125"/>
          <p14:tracePt t="101128" x="733425" y="5183188"/>
          <p14:tracePt t="101131" x="733425" y="5175250"/>
          <p14:tracePt t="101133" x="725488" y="5167313"/>
          <p14:tracePt t="101134" x="725488" y="5151438"/>
          <p14:tracePt t="101136" x="725488" y="5143500"/>
          <p14:tracePt t="101138" x="725488" y="5127625"/>
          <p14:tracePt t="101140" x="725488" y="5111750"/>
          <p14:tracePt t="101142" x="725488" y="5103813"/>
          <p14:tracePt t="101144" x="725488" y="5087938"/>
          <p14:tracePt t="101148" x="717550" y="5056188"/>
          <p14:tracePt t="101150" x="717550" y="5040313"/>
          <p14:tracePt t="101152" x="717550" y="5024438"/>
          <p14:tracePt t="101154" x="717550" y="5008563"/>
          <p14:tracePt t="101156" x="717550" y="4992688"/>
          <p14:tracePt t="101158" x="717550" y="4967288"/>
          <p14:tracePt t="101160" x="717550" y="4951413"/>
          <p14:tracePt t="101163" x="717550" y="4935538"/>
          <p14:tracePt t="101165" x="717550" y="4919663"/>
          <p14:tracePt t="101167" x="717550" y="4903788"/>
          <p14:tracePt t="101168" x="717550" y="4879975"/>
          <p14:tracePt t="101170" x="717550" y="4864100"/>
          <p14:tracePt t="101173" x="717550" y="4848225"/>
          <p14:tracePt t="101174" x="725488" y="4824413"/>
          <p14:tracePt t="101176" x="725488" y="4808538"/>
          <p14:tracePt t="101178" x="725488" y="4784725"/>
          <p14:tracePt t="101181" x="725488" y="4768850"/>
          <p14:tracePt t="101183" x="725488" y="4745038"/>
          <p14:tracePt t="101184" x="725488" y="4721225"/>
          <p14:tracePt t="101186" x="725488" y="4697413"/>
          <p14:tracePt t="101188" x="725488" y="4673600"/>
          <p14:tracePt t="101191" x="717550" y="4649788"/>
          <p14:tracePt t="101192" x="717550" y="4624388"/>
          <p14:tracePt t="101194" x="717550" y="4600575"/>
          <p14:tracePt t="101199" x="717550" y="4552950"/>
          <p14:tracePt t="101200" x="717550" y="4529138"/>
          <p14:tracePt t="101202" x="717550" y="4497388"/>
          <p14:tracePt t="101204" x="717550" y="4473575"/>
          <p14:tracePt t="101206" x="709613" y="4441825"/>
          <p14:tracePt t="101208" x="709613" y="4410075"/>
          <p14:tracePt t="101210" x="701675" y="4386263"/>
          <p14:tracePt t="101213" x="701675" y="4346575"/>
          <p14:tracePt t="101215" x="693738" y="4314825"/>
          <p14:tracePt t="101217" x="685800" y="4281488"/>
          <p14:tracePt t="101220" x="677863" y="4249738"/>
          <p14:tracePt t="101221" x="669925" y="4210050"/>
          <p14:tracePt t="101222" x="661988" y="4178300"/>
          <p14:tracePt t="101224" x="654050" y="4138613"/>
          <p14:tracePt t="101226" x="646113" y="4098925"/>
          <p14:tracePt t="101228" x="630238" y="4067175"/>
          <p14:tracePt t="101231" x="622300" y="4027488"/>
          <p14:tracePt t="101232" x="606425" y="3987800"/>
          <p14:tracePt t="101235" x="598488" y="3948113"/>
          <p14:tracePt t="101239" x="566738" y="3875088"/>
          <p14:tracePt t="101240" x="558800" y="3835400"/>
          <p14:tracePt t="101242" x="542925" y="3795713"/>
          <p14:tracePt t="101244" x="527050" y="3756025"/>
          <p14:tracePt t="101248" x="501650" y="3684588"/>
          <p14:tracePt t="101250" x="485775" y="3644900"/>
          <p14:tracePt t="101258" x="446088" y="3524250"/>
          <p14:tracePt t="101259" x="430213" y="3484563"/>
          <p14:tracePt t="101260" x="422275" y="3444875"/>
          <p14:tracePt t="101262" x="406400" y="3405188"/>
          <p14:tracePt t="101265" x="390525" y="3357563"/>
          <p14:tracePt t="101267" x="374650" y="3317875"/>
          <p14:tracePt t="101271" x="350838" y="3228975"/>
          <p14:tracePt t="101273" x="334963" y="3189288"/>
          <p14:tracePt t="101274" x="327025" y="3141663"/>
          <p14:tracePt t="101276" x="311150" y="3101975"/>
          <p14:tracePt t="101278" x="295275" y="3054350"/>
          <p14:tracePt t="101280" x="287338" y="3014663"/>
          <p14:tracePt t="101283" x="271463" y="2967038"/>
          <p14:tracePt t="101284" x="263525" y="2927350"/>
          <p14:tracePt t="101286" x="255588" y="2886075"/>
          <p14:tracePt t="101288" x="247650" y="2838450"/>
          <p14:tracePt t="101290" x="239713" y="2798763"/>
          <p14:tracePt t="101292" x="231775" y="2751138"/>
          <p14:tracePt t="101294" x="223838" y="2711450"/>
          <p14:tracePt t="101296" x="215900" y="2663825"/>
          <p14:tracePt t="101298" x="207963" y="2624138"/>
          <p14:tracePt t="101300" x="200025" y="2584450"/>
          <p14:tracePt t="101302" x="192088" y="2535238"/>
          <p14:tracePt t="101304" x="192088" y="2495550"/>
          <p14:tracePt t="101306" x="184150" y="2455863"/>
          <p14:tracePt t="101308" x="176213" y="2416175"/>
          <p14:tracePt t="101310" x="176213" y="2368550"/>
          <p14:tracePt t="101312" x="166688" y="2328863"/>
          <p14:tracePt t="101315" x="158750" y="2289175"/>
          <p14:tracePt t="101317" x="158750" y="2249488"/>
          <p14:tracePt t="101319" x="150813" y="2208213"/>
          <p14:tracePt t="101323" x="142875" y="2120900"/>
          <p14:tracePt t="101325" x="142875" y="2073275"/>
          <p14:tracePt t="101326" x="134938" y="2033588"/>
          <p14:tracePt t="101328" x="134938" y="1985963"/>
          <p14:tracePt t="101332" x="127000" y="1898650"/>
          <p14:tracePt t="101337" x="119063" y="1849438"/>
          <p14:tracePt t="101339" x="111125" y="1762125"/>
          <p14:tracePt t="101340" x="111125" y="1714500"/>
          <p14:tracePt t="101342" x="103188" y="1674813"/>
          <p14:tracePt t="101345" x="103188" y="1627188"/>
          <p14:tracePt t="101348" x="87313" y="1538288"/>
          <p14:tracePt t="101352" x="71438" y="1458913"/>
          <p14:tracePt t="101354" x="63500" y="1427163"/>
          <p14:tracePt t="101356" x="63500" y="1387475"/>
          <p14:tracePt t="101358" x="55563" y="1355725"/>
          <p14:tracePt t="101360" x="47625" y="1316038"/>
          <p14:tracePt t="101362" x="47625" y="1284288"/>
          <p14:tracePt t="101365" x="39688" y="1260475"/>
          <p14:tracePt t="101366" x="31750" y="1228725"/>
          <p14:tracePt t="101369" x="23813" y="1204913"/>
          <p14:tracePt t="101370" x="15875" y="1171575"/>
          <p14:tracePt t="101372" x="7938" y="1147763"/>
          <p14:tracePt t="101374" x="7938" y="1123950"/>
          <p14:tracePt t="101377" x="0" y="11001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Boolean expression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Data type </a:t>
            </a:r>
            <a:r>
              <a:rPr lang="nl-B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l-BE" dirty="0"/>
              <a:t>Possible values 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BE" dirty="0"/>
              <a:t> and 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False: </a:t>
            </a:r>
            <a:r>
              <a:rPr lang="nl-BE" dirty="0"/>
              <a:t>pay attention to the capital letter!</a:t>
            </a:r>
          </a:p>
          <a:p>
            <a:pPr lvl="1"/>
            <a:endParaRPr lang="nl-BE" dirty="0"/>
          </a:p>
          <a:p>
            <a:r>
              <a:rPr lang="nl-BE" dirty="0"/>
              <a:t>Boolean expression</a:t>
            </a:r>
          </a:p>
          <a:p>
            <a:pPr lvl="1"/>
            <a:r>
              <a:rPr lang="nl-BE" dirty="0"/>
              <a:t>Expression that produces a Boolean value</a:t>
            </a:r>
          </a:p>
          <a:p>
            <a:pPr lvl="1"/>
            <a:r>
              <a:rPr lang="nl-BE" dirty="0"/>
              <a:t>For </a:t>
            </a:r>
            <a:r>
              <a:rPr lang="nl-BE" dirty="0" err="1"/>
              <a:t>example</a:t>
            </a:r>
            <a:r>
              <a:rPr lang="nl-BE" dirty="0"/>
              <a:t>	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+ 6 == 5 * 2</a:t>
            </a:r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D057F3B-5879-4226-A6D3-1D33CDCD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819" y="4642502"/>
            <a:ext cx="1528410" cy="12669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18FD1F4-8511-464A-9FC8-088B763B0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97" y="4668851"/>
            <a:ext cx="281359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7D446F3-BC9F-4393-B135-337701C74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87"/>
    </mc:Choice>
    <mc:Fallback xmlns="">
      <p:transition spd="slow" advTm="6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43" x="79375" y="422275"/>
          <p14:tracePt t="21146" x="184150" y="422275"/>
          <p14:tracePt t="21148" x="239713" y="422275"/>
          <p14:tracePt t="21151" x="295275" y="422275"/>
          <p14:tracePt t="21153" x="350838" y="430213"/>
          <p14:tracePt t="21155" x="414338" y="430213"/>
          <p14:tracePt t="21159" x="527050" y="446088"/>
          <p14:tracePt t="21161" x="598488" y="454025"/>
          <p14:tracePt t="21163" x="638175" y="454025"/>
          <p14:tracePt t="21165" x="685800" y="461963"/>
          <p14:tracePt t="21166" x="741363" y="477838"/>
          <p14:tracePt t="21168" x="788988" y="485775"/>
          <p14:tracePt t="21170" x="836613" y="493713"/>
          <p14:tracePt t="21172" x="885825" y="509588"/>
          <p14:tracePt t="21174" x="925513" y="519113"/>
          <p14:tracePt t="21176" x="965200" y="527050"/>
          <p14:tracePt t="21178" x="1004888" y="534988"/>
          <p14:tracePt t="21180" x="1044575" y="550863"/>
          <p14:tracePt t="21181" x="1076325" y="566738"/>
          <p14:tracePt t="21183" x="1116013" y="582613"/>
          <p14:tracePt t="21185" x="1147763" y="590550"/>
          <p14:tracePt t="21188" x="1179513" y="606425"/>
          <p14:tracePt t="21189" x="1220788" y="622300"/>
          <p14:tracePt t="21192" x="1236663" y="638175"/>
          <p14:tracePt t="21193" x="1268413" y="646113"/>
          <p14:tracePt t="21195" x="1292225" y="661988"/>
          <p14:tracePt t="21197" x="1323975" y="677863"/>
          <p14:tracePt t="21199" x="1347788" y="693738"/>
          <p14:tracePt t="21201" x="1371600" y="701675"/>
          <p14:tracePt t="21203" x="1395413" y="717550"/>
          <p14:tracePt t="21205" x="1419225" y="725488"/>
          <p14:tracePt t="21207" x="1443038" y="741363"/>
          <p14:tracePt t="21209" x="1466850" y="749300"/>
          <p14:tracePt t="21212" x="1490663" y="757238"/>
          <p14:tracePt t="21214" x="1514475" y="773113"/>
          <p14:tracePt t="21215" x="1530350" y="781050"/>
          <p14:tracePt t="21217" x="1554163" y="796925"/>
          <p14:tracePt t="21219" x="1579563" y="804863"/>
          <p14:tracePt t="21221" x="1587500" y="812800"/>
          <p14:tracePt t="21223" x="1611313" y="820738"/>
          <p14:tracePt t="21225" x="1627188" y="828675"/>
          <p14:tracePt t="21228" x="1643063" y="836613"/>
          <p14:tracePt t="21230" x="1658938" y="844550"/>
          <p14:tracePt t="21231" x="1682750" y="852488"/>
          <p14:tracePt t="21233" x="1698625" y="862013"/>
          <p14:tracePt t="21235" x="1714500" y="869950"/>
          <p14:tracePt t="21237" x="1730375" y="869950"/>
          <p14:tracePt t="21239" x="1738313" y="877888"/>
          <p14:tracePt t="21242" x="1754188" y="885825"/>
          <p14:tracePt t="21243" x="1770063" y="885825"/>
          <p14:tracePt t="21246" x="1785938" y="893763"/>
          <p14:tracePt t="21247" x="1793875" y="901700"/>
          <p14:tracePt t="21249" x="1817688" y="901700"/>
          <p14:tracePt t="21251" x="1825625" y="909638"/>
          <p14:tracePt t="21253" x="1833563" y="909638"/>
          <p14:tracePt t="21255" x="1849438" y="909638"/>
          <p14:tracePt t="21257" x="1857375" y="917575"/>
          <p14:tracePt t="21259" x="1873250" y="917575"/>
          <p14:tracePt t="21261" x="1881188" y="925513"/>
          <p14:tracePt t="21263" x="1889125" y="925513"/>
          <p14:tracePt t="21265" x="1905000" y="925513"/>
          <p14:tracePt t="21267" x="1912938" y="933450"/>
          <p14:tracePt t="21269" x="1922463" y="933450"/>
          <p14:tracePt t="21271" x="1938338" y="941388"/>
          <p14:tracePt t="21273" x="1946275" y="941388"/>
          <p14:tracePt t="21276" x="1954213" y="949325"/>
          <p14:tracePt t="21278" x="1962150" y="949325"/>
          <p14:tracePt t="21279" x="1978025" y="949325"/>
          <p14:tracePt t="21281" x="1978025" y="957263"/>
          <p14:tracePt t="21283" x="1985963" y="957263"/>
          <p14:tracePt t="21285" x="1993900" y="965200"/>
          <p14:tracePt t="21287" x="2009775" y="965200"/>
          <p14:tracePt t="21289" x="2017713" y="965200"/>
          <p14:tracePt t="21292" x="2025650" y="973138"/>
          <p14:tracePt t="21294" x="2033588" y="973138"/>
          <p14:tracePt t="21295" x="2041525" y="981075"/>
          <p14:tracePt t="21297" x="2049463" y="981075"/>
          <p14:tracePt t="21299" x="2057400" y="989013"/>
          <p14:tracePt t="21301" x="2065338" y="989013"/>
          <p14:tracePt t="21303" x="2073275" y="989013"/>
          <p14:tracePt t="21305" x="2081213" y="996950"/>
          <p14:tracePt t="21309" x="2097088" y="1004888"/>
          <p14:tracePt t="21313" x="2105025" y="1012825"/>
          <p14:tracePt t="21315" x="2112963" y="1012825"/>
          <p14:tracePt t="21317" x="2112963" y="1020763"/>
          <p14:tracePt t="21319" x="2120900" y="1020763"/>
          <p14:tracePt t="21321" x="2128838" y="1028700"/>
          <p14:tracePt t="21325" x="2136775" y="1036638"/>
          <p14:tracePt t="21328" x="2136775" y="1044575"/>
          <p14:tracePt t="21329" x="2144713" y="1052513"/>
          <p14:tracePt t="21333" x="2152650" y="1060450"/>
          <p14:tracePt t="21335" x="2152650" y="1076325"/>
          <p14:tracePt t="21337" x="2160588" y="1084263"/>
          <p14:tracePt t="21339" x="2160588" y="1092200"/>
          <p14:tracePt t="21342" x="2168525" y="1100138"/>
          <p14:tracePt t="21344" x="2168525" y="1116013"/>
          <p14:tracePt t="21345" x="2168525" y="1123950"/>
          <p14:tracePt t="21347" x="2176463" y="1139825"/>
          <p14:tracePt t="21349" x="2176463" y="1147763"/>
          <p14:tracePt t="21351" x="2184400" y="1163638"/>
          <p14:tracePt t="21353" x="2184400" y="1179513"/>
          <p14:tracePt t="21355" x="2192338" y="1195388"/>
          <p14:tracePt t="21357" x="2192338" y="1212850"/>
          <p14:tracePt t="21360" x="2192338" y="1220788"/>
          <p14:tracePt t="21362" x="2200275" y="1236663"/>
          <p14:tracePt t="21363" x="2200275" y="1260475"/>
          <p14:tracePt t="21365" x="2208213" y="1276350"/>
          <p14:tracePt t="21367" x="2208213" y="1292225"/>
          <p14:tracePt t="21369" x="2216150" y="1316038"/>
          <p14:tracePt t="21371" x="2216150" y="1323975"/>
          <p14:tracePt t="21373" x="2224088" y="1339850"/>
          <p14:tracePt t="21376" x="2224088" y="1355725"/>
          <p14:tracePt t="21378" x="2232025" y="1379538"/>
          <p14:tracePt t="21379" x="2239963" y="1395413"/>
          <p14:tracePt t="21381" x="2247900" y="1411288"/>
          <p14:tracePt t="21383" x="2255838" y="1435100"/>
          <p14:tracePt t="21385" x="2265363" y="1450975"/>
          <p14:tracePt t="21387" x="2273300" y="1466850"/>
          <p14:tracePt t="21389" x="2281238" y="1490663"/>
          <p14:tracePt t="21392" x="2289175" y="1506538"/>
          <p14:tracePt t="21393" x="2297113" y="1522413"/>
          <p14:tracePt t="21396" x="2312988" y="1538288"/>
          <p14:tracePt t="21397" x="2320925" y="1555750"/>
          <p14:tracePt t="21399" x="2336800" y="1579563"/>
          <p14:tracePt t="21401" x="2344738" y="1587500"/>
          <p14:tracePt t="21403" x="2352675" y="1603375"/>
          <p14:tracePt t="21405" x="2368550" y="1619250"/>
          <p14:tracePt t="21407" x="2376488" y="1627188"/>
          <p14:tracePt t="21409" x="2384425" y="1643063"/>
          <p14:tracePt t="21412" x="2400300" y="1658938"/>
          <p14:tracePt t="21413" x="2416175" y="1674813"/>
          <p14:tracePt t="21415" x="2424113" y="1690688"/>
          <p14:tracePt t="21417" x="2439988" y="1706563"/>
          <p14:tracePt t="21419" x="2455863" y="1714500"/>
          <p14:tracePt t="21421" x="2463800" y="1730375"/>
          <p14:tracePt t="21423" x="2479675" y="1738313"/>
          <p14:tracePt t="21425" x="2495550" y="1754188"/>
          <p14:tracePt t="21427" x="2503488" y="1770063"/>
          <p14:tracePt t="21429" x="2527300" y="1785938"/>
          <p14:tracePt t="21431" x="2527300" y="1793875"/>
          <p14:tracePt t="21433" x="2543175" y="1809750"/>
          <p14:tracePt t="21436" x="2551113" y="1817688"/>
          <p14:tracePt t="21437" x="2559050" y="1833563"/>
          <p14:tracePt t="21439" x="2574925" y="1841500"/>
          <p14:tracePt t="21442" x="2582863" y="1857375"/>
          <p14:tracePt t="21443" x="2590800" y="1873250"/>
          <p14:tracePt t="21446" x="2598738" y="1890713"/>
          <p14:tracePt t="21447" x="2606675" y="1906588"/>
          <p14:tracePt t="21449" x="2616200" y="1914525"/>
          <p14:tracePt t="21451" x="2624138" y="1930400"/>
          <p14:tracePt t="21453" x="2632075" y="1946275"/>
          <p14:tracePt t="21455" x="2640013" y="1962150"/>
          <p14:tracePt t="21457" x="2647950" y="1978025"/>
          <p14:tracePt t="21459" x="2655888" y="1993900"/>
          <p14:tracePt t="21462" x="2663825" y="2001838"/>
          <p14:tracePt t="21464" x="2663825" y="2017713"/>
          <p14:tracePt t="21465" x="2671763" y="2033588"/>
          <p14:tracePt t="21467" x="2679700" y="2049463"/>
          <p14:tracePt t="21469" x="2679700" y="2057400"/>
          <p14:tracePt t="21471" x="2687638" y="2073275"/>
          <p14:tracePt t="21473" x="2687638" y="2089150"/>
          <p14:tracePt t="21475" x="2687638" y="2097088"/>
          <p14:tracePt t="21478" x="2695575" y="2112963"/>
          <p14:tracePt t="21480" x="2695575" y="2128838"/>
          <p14:tracePt t="21481" x="2695575" y="2144713"/>
          <p14:tracePt t="21483" x="2695575" y="2152650"/>
          <p14:tracePt t="21485" x="2703513" y="2168525"/>
          <p14:tracePt t="21487" x="2703513" y="2184400"/>
          <p14:tracePt t="21489" x="2703513" y="2200275"/>
          <p14:tracePt t="21492" x="2703513" y="2208213"/>
          <p14:tracePt t="21494" x="2703513" y="2224088"/>
          <p14:tracePt t="21495" x="2703513" y="2233613"/>
          <p14:tracePt t="21497" x="2711450" y="2249488"/>
          <p14:tracePt t="21499" x="2711450" y="2257425"/>
          <p14:tracePt t="21501" x="2711450" y="2273300"/>
          <p14:tracePt t="21503" x="2711450" y="2281238"/>
          <p14:tracePt t="21505" x="2711450" y="2289175"/>
          <p14:tracePt t="21507" x="2719388" y="2305050"/>
          <p14:tracePt t="21510" x="2719388" y="2312988"/>
          <p14:tracePt t="21511" x="2719388" y="2320925"/>
          <p14:tracePt t="21513" x="2727325" y="2328863"/>
          <p14:tracePt t="21515" x="2727325" y="2336800"/>
          <p14:tracePt t="21517" x="2727325" y="2344738"/>
          <p14:tracePt t="21520" x="2735263" y="2360613"/>
          <p14:tracePt t="21523" x="2735263" y="2368550"/>
          <p14:tracePt t="21525" x="2743200" y="2376488"/>
          <p14:tracePt t="21527" x="2743200" y="2384425"/>
          <p14:tracePt t="21529" x="2743200" y="2392363"/>
          <p14:tracePt t="21531" x="2751138" y="2400300"/>
          <p14:tracePt t="21533" x="2751138" y="2408238"/>
          <p14:tracePt t="21535" x="2759075" y="2416175"/>
          <p14:tracePt t="21539" x="2767013" y="2424113"/>
          <p14:tracePt t="21542" x="2767013" y="2432050"/>
          <p14:tracePt t="21544" x="2774950" y="2439988"/>
          <p14:tracePt t="21546" x="2774950" y="2447925"/>
          <p14:tracePt t="21547" x="2774950" y="2455863"/>
          <p14:tracePt t="21549" x="2782888" y="2463800"/>
          <p14:tracePt t="21553" x="2790825" y="2471738"/>
          <p14:tracePt t="21555" x="2790825" y="2479675"/>
          <p14:tracePt t="21557" x="2798763" y="2479675"/>
          <p14:tracePt t="21559" x="2798763" y="2487613"/>
          <p14:tracePt t="21561" x="2806700" y="2495550"/>
          <p14:tracePt t="21564" x="2806700" y="2503488"/>
          <p14:tracePt t="21565" x="2806700" y="2511425"/>
          <p14:tracePt t="21567" x="2814638" y="2511425"/>
          <p14:tracePt t="21569" x="2814638" y="2519363"/>
          <p14:tracePt t="21571" x="2822575" y="2527300"/>
          <p14:tracePt t="21575" x="2830513" y="2535238"/>
          <p14:tracePt t="21578" x="2830513" y="2543175"/>
          <p14:tracePt t="21579" x="2838450" y="2543175"/>
          <p14:tracePt t="21581" x="2838450" y="2551113"/>
          <p14:tracePt t="21585" x="2846388" y="2559050"/>
          <p14:tracePt t="21589" x="2854325" y="2559050"/>
          <p14:tracePt t="21593" x="2854325" y="2566988"/>
          <p14:tracePt t="21594" x="2862263" y="2566988"/>
          <p14:tracePt t="21599" x="2870200" y="2576513"/>
          <p14:tracePt t="21605" x="2878138" y="2576513"/>
          <p14:tracePt t="21610" x="2886075" y="2584450"/>
          <p14:tracePt t="21617" x="2894013" y="2584450"/>
          <p14:tracePt t="21623" x="2901950" y="2592388"/>
          <p14:tracePt t="21627" x="2909888" y="2592388"/>
          <p14:tracePt t="21632" x="2917825" y="2592388"/>
          <p14:tracePt t="21636" x="2917825" y="2600325"/>
          <p14:tracePt t="21638" x="2925763" y="2600325"/>
          <p14:tracePt t="21641" x="2933700" y="2600325"/>
          <p14:tracePt t="21645" x="2941638" y="2600325"/>
          <p14:tracePt t="21648" x="2949575" y="2600325"/>
          <p14:tracePt t="21652" x="2957513" y="2600325"/>
          <p14:tracePt t="21654" x="2967038" y="2600325"/>
          <p14:tracePt t="21658" x="2974975" y="2600325"/>
          <p14:tracePt t="21660" x="2982913" y="2600325"/>
          <p14:tracePt t="21664" x="2990850" y="2600325"/>
          <p14:tracePt t="21666" x="2998788" y="2600325"/>
          <p14:tracePt t="21668" x="3006725" y="2600325"/>
          <p14:tracePt t="21670" x="3014663" y="2600325"/>
          <p14:tracePt t="21672" x="3022600" y="2600325"/>
          <p14:tracePt t="21674" x="3030538" y="2600325"/>
          <p14:tracePt t="21676" x="3038475" y="2608263"/>
          <p14:tracePt t="21678" x="3046413" y="2608263"/>
          <p14:tracePt t="21680" x="3054350" y="2608263"/>
          <p14:tracePt t="21682" x="3062288" y="2608263"/>
          <p14:tracePt t="21684" x="3070225" y="2608263"/>
          <p14:tracePt t="21686" x="3078163" y="2608263"/>
          <p14:tracePt t="21688" x="3086100" y="2608263"/>
          <p14:tracePt t="21690" x="3101975" y="2608263"/>
          <p14:tracePt t="21693" x="3109913" y="2608263"/>
          <p14:tracePt t="21695" x="3117850" y="2608263"/>
          <p14:tracePt t="21697" x="3133725" y="2608263"/>
          <p14:tracePt t="21698" x="3141663" y="2608263"/>
          <p14:tracePt t="21700" x="3157538" y="2608263"/>
          <p14:tracePt t="21702" x="3165475" y="2608263"/>
          <p14:tracePt t="21704" x="3173413" y="2608263"/>
          <p14:tracePt t="21706" x="3181350" y="2608263"/>
          <p14:tracePt t="21708" x="3197225" y="2608263"/>
          <p14:tracePt t="21710" x="3205163" y="2608263"/>
          <p14:tracePt t="21712" x="3213100" y="2608263"/>
          <p14:tracePt t="21714" x="3221038" y="2608263"/>
          <p14:tracePt t="21716" x="3236913" y="2608263"/>
          <p14:tracePt t="21718" x="3244850" y="2608263"/>
          <p14:tracePt t="21720" x="3252788" y="2608263"/>
          <p14:tracePt t="21722" x="3260725" y="2608263"/>
          <p14:tracePt t="21724" x="3268663" y="2608263"/>
          <p14:tracePt t="21728" x="3276600" y="2608263"/>
          <p14:tracePt t="21730" x="3284538" y="2608263"/>
          <p14:tracePt t="21732" x="3292475" y="2608263"/>
          <p14:tracePt t="21736" x="3300413" y="2608263"/>
          <p14:tracePt t="21738" x="3308350" y="2608263"/>
          <p14:tracePt t="21740" x="3308350" y="2600325"/>
          <p14:tracePt t="21743" x="3317875" y="2600325"/>
          <p14:tracePt t="21746" x="3325813" y="2600325"/>
          <p14:tracePt t="21750" x="3333750" y="2600325"/>
          <p14:tracePt t="21754" x="3333750" y="2592388"/>
          <p14:tracePt t="21756" x="3341688" y="2592388"/>
          <p14:tracePt t="21760" x="3349625" y="2592388"/>
          <p14:tracePt t="21766" x="3349625" y="2584450"/>
          <p14:tracePt t="21770" x="3357563" y="2584450"/>
          <p14:tracePt t="21820" x="3357563" y="2576513"/>
          <p14:tracePt t="21834" x="3365500" y="2576513"/>
          <p14:tracePt t="21836" x="3365500" y="2566988"/>
          <p14:tracePt t="21840" x="3365500" y="2559050"/>
          <p14:tracePt t="21846" x="3373438" y="2559050"/>
          <p14:tracePt t="21847" x="3373438" y="2551113"/>
          <p14:tracePt t="21850" x="3381375" y="2543175"/>
          <p14:tracePt t="21854" x="3389313" y="2535238"/>
          <p14:tracePt t="21858" x="3397250" y="2527300"/>
          <p14:tracePt t="21862" x="3405188" y="2519363"/>
          <p14:tracePt t="21866" x="3413125" y="2511425"/>
          <p14:tracePt t="21868" x="3421063" y="2511425"/>
          <p14:tracePt t="21870" x="3421063" y="2503488"/>
          <p14:tracePt t="21872" x="3429000" y="2503488"/>
          <p14:tracePt t="21874" x="3429000" y="2495550"/>
          <p14:tracePt t="21877" x="3436938" y="2495550"/>
          <p14:tracePt t="21878" x="3436938" y="2487613"/>
          <p14:tracePt t="21881" x="3444875" y="2487613"/>
          <p14:tracePt t="21884" x="3452813" y="2479675"/>
          <p14:tracePt t="21890" x="3460750" y="2471738"/>
          <p14:tracePt t="21900" x="3460750" y="2463800"/>
          <p14:tracePt t="21902" x="3468688" y="2463800"/>
          <p14:tracePt t="22316" x="3476625" y="2471738"/>
          <p14:tracePt t="22320" x="3484563" y="2471738"/>
          <p14:tracePt t="22322" x="3492500" y="2471738"/>
          <p14:tracePt t="22324" x="3500438" y="2471738"/>
          <p14:tracePt t="22330" x="3516313" y="2471738"/>
          <p14:tracePt t="22332" x="3524250" y="2471738"/>
          <p14:tracePt t="22334" x="3532188" y="2471738"/>
          <p14:tracePt t="22336" x="3540125" y="2471738"/>
          <p14:tracePt t="22340" x="3548063" y="2471738"/>
          <p14:tracePt t="22346" x="3563938" y="2471738"/>
          <p14:tracePt t="22346" x="3571875" y="2471738"/>
          <p14:tracePt t="22350" x="3579813" y="2471738"/>
          <p14:tracePt t="22352" x="3587750" y="2471738"/>
          <p14:tracePt t="22354" x="3595688" y="2471738"/>
          <p14:tracePt t="22356" x="3603625" y="2471738"/>
          <p14:tracePt t="22361" x="3619500" y="2471738"/>
          <p14:tracePt t="22364" x="3627438" y="2471738"/>
          <p14:tracePt t="22366" x="3635375" y="2471738"/>
          <p14:tracePt t="22368" x="3643313" y="2471738"/>
          <p14:tracePt t="22370" x="3651250" y="2471738"/>
          <p14:tracePt t="22372" x="3660775" y="2471738"/>
          <p14:tracePt t="22374" x="3668713" y="2471738"/>
          <p14:tracePt t="22377" x="3676650" y="2471738"/>
          <p14:tracePt t="22379" x="3684588" y="2471738"/>
          <p14:tracePt t="22380" x="3692525" y="2471738"/>
          <p14:tracePt t="22382" x="3700463" y="2471738"/>
          <p14:tracePt t="22384" x="3708400" y="2471738"/>
          <p14:tracePt t="22386" x="3716338" y="2471738"/>
          <p14:tracePt t="22388" x="3724275" y="2471738"/>
          <p14:tracePt t="22391" x="3732213" y="2471738"/>
          <p14:tracePt t="22395" x="3740150" y="2471738"/>
          <p14:tracePt t="22396" x="3748088" y="2471738"/>
          <p14:tracePt t="22398" x="3756025" y="2471738"/>
          <p14:tracePt t="22400" x="3763963" y="2471738"/>
          <p14:tracePt t="22404" x="3771900" y="2471738"/>
          <p14:tracePt t="22406" x="3779838" y="2471738"/>
          <p14:tracePt t="22408" x="3787775" y="2471738"/>
          <p14:tracePt t="22410" x="3795713" y="2471738"/>
          <p14:tracePt t="22412" x="3803650" y="2471738"/>
          <p14:tracePt t="22414" x="3811588" y="2471738"/>
          <p14:tracePt t="22416" x="3819525" y="2471738"/>
          <p14:tracePt t="22420" x="3835400" y="2471738"/>
          <p14:tracePt t="22424" x="3843338" y="2471738"/>
          <p14:tracePt t="22427" x="3851275" y="2471738"/>
          <p14:tracePt t="22428" x="3859213" y="2479675"/>
          <p14:tracePt t="22430" x="3867150" y="2479675"/>
          <p14:tracePt t="22432" x="3875088" y="2479675"/>
          <p14:tracePt t="22434" x="3883025" y="2479675"/>
          <p14:tracePt t="22436" x="3890963" y="2479675"/>
          <p14:tracePt t="22438" x="3898900" y="2479675"/>
          <p14:tracePt t="22440" x="3906838" y="2479675"/>
          <p14:tracePt t="22445" x="3914775" y="2479675"/>
          <p14:tracePt t="22446" x="3922713" y="2479675"/>
          <p14:tracePt t="22448" x="3930650" y="2479675"/>
          <p14:tracePt t="22450" x="3946525" y="2479675"/>
          <p14:tracePt t="22452" x="3954463" y="2479675"/>
          <p14:tracePt t="22454" x="3962400" y="2479675"/>
          <p14:tracePt t="22456" x="3970338" y="2479675"/>
          <p14:tracePt t="22458" x="3978275" y="2479675"/>
          <p14:tracePt t="22460" x="3994150" y="2479675"/>
          <p14:tracePt t="22462" x="4002088" y="2479675"/>
          <p14:tracePt t="22464" x="4011613" y="2479675"/>
          <p14:tracePt t="22466" x="4027488" y="2479675"/>
          <p14:tracePt t="22468" x="4035425" y="2479675"/>
          <p14:tracePt t="22471" x="4051300" y="2479675"/>
          <p14:tracePt t="22472" x="4059238" y="2479675"/>
          <p14:tracePt t="22474" x="4075113" y="2479675"/>
          <p14:tracePt t="22477" x="4090988" y="2479675"/>
          <p14:tracePt t="22479" x="4106863" y="2487613"/>
          <p14:tracePt t="22480" x="4122738" y="2487613"/>
          <p14:tracePt t="22482" x="4130675" y="2487613"/>
          <p14:tracePt t="22484" x="4146550" y="2487613"/>
          <p14:tracePt t="22486" x="4162425" y="2487613"/>
          <p14:tracePt t="22488" x="4170363" y="2487613"/>
          <p14:tracePt t="22490" x="4186238" y="2487613"/>
          <p14:tracePt t="22494" x="4210050" y="2495550"/>
          <p14:tracePt t="22496" x="4225925" y="2495550"/>
          <p14:tracePt t="22498" x="4241800" y="2495550"/>
          <p14:tracePt t="22500" x="4249738" y="2495550"/>
          <p14:tracePt t="22502" x="4265613" y="2495550"/>
          <p14:tracePt t="22504" x="4281488" y="2495550"/>
          <p14:tracePt t="22506" x="4289425" y="2495550"/>
          <p14:tracePt t="22508" x="4305300" y="2495550"/>
          <p14:tracePt t="22510" x="4321175" y="2503488"/>
          <p14:tracePt t="22512" x="4329113" y="2503488"/>
          <p14:tracePt t="22514" x="4337050" y="2503488"/>
          <p14:tracePt t="22516" x="4352925" y="2503488"/>
          <p14:tracePt t="22518" x="4362450" y="2503488"/>
          <p14:tracePt t="22520" x="4370388" y="2503488"/>
          <p14:tracePt t="22522" x="4386263" y="2503488"/>
          <p14:tracePt t="22524" x="4394200" y="2511425"/>
          <p14:tracePt t="22527" x="4402138" y="2511425"/>
          <p14:tracePt t="22529" x="4410075" y="2511425"/>
          <p14:tracePt t="22532" x="4425950" y="2511425"/>
          <p14:tracePt t="22534" x="4433888" y="2511425"/>
          <p14:tracePt t="22536" x="4441825" y="2511425"/>
          <p14:tracePt t="22538" x="4449763" y="2511425"/>
          <p14:tracePt t="22540" x="4457700" y="2511425"/>
          <p14:tracePt t="22544" x="4473575" y="2511425"/>
          <p14:tracePt t="22546" x="4481513" y="2511425"/>
          <p14:tracePt t="22548" x="4489450" y="2511425"/>
          <p14:tracePt t="22552" x="4497388" y="2511425"/>
          <p14:tracePt t="22554" x="4505325" y="2511425"/>
          <p14:tracePt t="22558" x="4513263" y="2511425"/>
          <p14:tracePt t="22560" x="4521200" y="2511425"/>
          <p14:tracePt t="22564" x="4529138" y="2511425"/>
          <p14:tracePt t="22568" x="4537075" y="2511425"/>
          <p14:tracePt t="22572" x="4545013" y="2511425"/>
          <p14:tracePt t="22579" x="4552950" y="2511425"/>
          <p14:tracePt t="22586" x="4560888" y="2511425"/>
          <p14:tracePt t="22595" x="4568825" y="2511425"/>
          <p14:tracePt t="22604" x="4576763" y="2511425"/>
          <p14:tracePt t="22606" x="4576763" y="2503488"/>
          <p14:tracePt t="22616" x="4584700" y="2503488"/>
          <p14:tracePt t="22628" x="4592638" y="2503488"/>
          <p14:tracePt t="22634" x="4600575" y="2503488"/>
          <p14:tracePt t="22644" x="4608513" y="2503488"/>
          <p14:tracePt t="22650" x="4616450" y="2503488"/>
          <p14:tracePt t="22656" x="4624388" y="2503488"/>
          <p14:tracePt t="22660" x="4632325" y="2495550"/>
          <p14:tracePt t="22664" x="4640263" y="2495550"/>
          <p14:tracePt t="22668" x="4648200" y="2495550"/>
          <p14:tracePt t="22672" x="4656138" y="2495550"/>
          <p14:tracePt t="22676" x="4664075" y="2495550"/>
          <p14:tracePt t="22678" x="4672013" y="2487613"/>
          <p14:tracePt t="22682" x="4679950" y="2487613"/>
          <p14:tracePt t="22686" x="4687888" y="2487613"/>
          <p14:tracePt t="22688" x="4695825" y="2487613"/>
          <p14:tracePt t="22690" x="4705350" y="2487613"/>
          <p14:tracePt t="22695" x="4713288" y="2479675"/>
          <p14:tracePt t="22698" x="4721225" y="2479675"/>
          <p14:tracePt t="22702" x="4729163" y="2479675"/>
          <p14:tracePt t="22704" x="4737100" y="2479675"/>
          <p14:tracePt t="22708" x="4745038" y="2479675"/>
          <p14:tracePt t="22710" x="4752975" y="2471738"/>
          <p14:tracePt t="22714" x="4760913" y="2471738"/>
          <p14:tracePt t="22716" x="4768850" y="2471738"/>
          <p14:tracePt t="22720" x="4776788" y="2471738"/>
          <p14:tracePt t="22722" x="4784725" y="2471738"/>
          <p14:tracePt t="22726" x="4792663" y="2471738"/>
          <p14:tracePt t="22728" x="4800600" y="2471738"/>
          <p14:tracePt t="22730" x="4808538" y="2463800"/>
          <p14:tracePt t="22734" x="4816475" y="2463800"/>
          <p14:tracePt t="22737" x="4824413" y="2463800"/>
          <p14:tracePt t="22738" x="4832350" y="2463800"/>
          <p14:tracePt t="22744" x="4848225" y="2463800"/>
          <p14:tracePt t="22746" x="4856163" y="2463800"/>
          <p14:tracePt t="22750" x="4864100" y="2463800"/>
          <p14:tracePt t="22753" x="4872038" y="2455863"/>
          <p14:tracePt t="22756" x="4879975" y="2455863"/>
          <p14:tracePt t="22758" x="4887913" y="2455863"/>
          <p14:tracePt t="22762" x="4895850" y="2455863"/>
          <p14:tracePt t="22766" x="4903788" y="2455863"/>
          <p14:tracePt t="22770" x="4911725" y="2455863"/>
          <p14:tracePt t="22774" x="4911725" y="2447925"/>
          <p14:tracePt t="22777" x="4919663" y="2447925"/>
          <p14:tracePt t="22780" x="4927600" y="2447925"/>
          <p14:tracePt t="22790" x="4935538" y="2447925"/>
          <p14:tracePt t="22802" x="4943475" y="2439988"/>
          <p14:tracePt t="22814" x="4951413" y="2439988"/>
          <p14:tracePt t="22822" x="4959350" y="2439988"/>
          <p14:tracePt t="22826" x="4959350" y="2432050"/>
          <p14:tracePt t="22830" x="4967288" y="2432050"/>
          <p14:tracePt t="22836" x="4975225" y="2432050"/>
          <p14:tracePt t="22844" x="4983163" y="2432050"/>
          <p14:tracePt t="22850" x="4991100" y="2432050"/>
          <p14:tracePt t="23041" x="4983163" y="2432050"/>
          <p14:tracePt t="23047" x="4975225" y="2439988"/>
          <p14:tracePt t="23049" x="4967288" y="2439988"/>
          <p14:tracePt t="23052" x="4959350" y="2439988"/>
          <p14:tracePt t="23054" x="4951413" y="2439988"/>
          <p14:tracePt t="23058" x="4943475" y="2439988"/>
          <p14:tracePt t="23060" x="4935538" y="2439988"/>
          <p14:tracePt t="23064" x="4927600" y="2447925"/>
          <p14:tracePt t="23066" x="4919663" y="2447925"/>
          <p14:tracePt t="23070" x="4911725" y="2447925"/>
          <p14:tracePt t="23072" x="4903788" y="2447925"/>
          <p14:tracePt t="23074" x="4895850" y="2455863"/>
          <p14:tracePt t="23080" x="4879975" y="2455863"/>
          <p14:tracePt t="23084" x="4872038" y="2455863"/>
          <p14:tracePt t="23086" x="4864100" y="2455863"/>
          <p14:tracePt t="23090" x="4856163" y="2455863"/>
          <p14:tracePt t="23096" x="4840288" y="2455863"/>
          <p14:tracePt t="23100" x="4832350" y="2455863"/>
          <p14:tracePt t="23102" x="4824413" y="2455863"/>
          <p14:tracePt t="23106" x="4816475" y="2463800"/>
          <p14:tracePt t="23111" x="4808538" y="2463800"/>
          <p14:tracePt t="23116" x="4800600" y="2463800"/>
          <p14:tracePt t="23122" x="4792663" y="2463800"/>
          <p14:tracePt t="23128" x="4784725" y="2463800"/>
          <p14:tracePt t="23134" x="4776788" y="2463800"/>
          <p14:tracePt t="23140" x="4768850" y="2463800"/>
          <p14:tracePt t="23146" x="4760913" y="2471738"/>
          <p14:tracePt t="23150" x="4752975" y="2471738"/>
          <p14:tracePt t="23152" x="4745038" y="2471738"/>
          <p14:tracePt t="23156" x="4737100" y="2471738"/>
          <p14:tracePt t="23160" x="4729163" y="2479675"/>
          <p14:tracePt t="23162" x="4721225" y="2479675"/>
          <p14:tracePt t="23164" x="4713288" y="2479675"/>
          <p14:tracePt t="23168" x="4705350" y="2479675"/>
          <p14:tracePt t="23170" x="4695825" y="2479675"/>
          <p14:tracePt t="23172" x="4687888" y="2487613"/>
          <p14:tracePt t="23174" x="4679950" y="2487613"/>
          <p14:tracePt t="23177" x="4672013" y="2487613"/>
          <p14:tracePt t="23180" x="4656138" y="2487613"/>
          <p14:tracePt t="23182" x="4648200" y="2495550"/>
          <p14:tracePt t="23184" x="4640263" y="2495550"/>
          <p14:tracePt t="23186" x="4632325" y="2495550"/>
          <p14:tracePt t="23189" x="4616450" y="2495550"/>
          <p14:tracePt t="23190" x="4608513" y="2495550"/>
          <p14:tracePt t="23195" x="4584700" y="2495550"/>
          <p14:tracePt t="23196" x="4568825" y="2495550"/>
          <p14:tracePt t="23198" x="4560888" y="2503488"/>
          <p14:tracePt t="23200" x="4537075" y="2503488"/>
          <p14:tracePt t="23202" x="4529138" y="2503488"/>
          <p14:tracePt t="23204" x="4513263" y="2503488"/>
          <p14:tracePt t="23206" x="4497388" y="2503488"/>
          <p14:tracePt t="23208" x="4481513" y="2503488"/>
          <p14:tracePt t="23211" x="4465638" y="2503488"/>
          <p14:tracePt t="23213" x="4449763" y="2503488"/>
          <p14:tracePt t="23214" x="4433888" y="2511425"/>
          <p14:tracePt t="23216" x="4418013" y="2511425"/>
          <p14:tracePt t="23218" x="4402138" y="2511425"/>
          <p14:tracePt t="23220" x="4386263" y="2511425"/>
          <p14:tracePt t="23222" x="4370388" y="2511425"/>
          <p14:tracePt t="23224" x="4344988" y="2511425"/>
          <p14:tracePt t="23227" x="4329113" y="2511425"/>
          <p14:tracePt t="23229" x="4313238" y="2511425"/>
          <p14:tracePt t="23230" x="4289425" y="2511425"/>
          <p14:tracePt t="23232" x="4281488" y="2511425"/>
          <p14:tracePt t="23235" x="4257675" y="2511425"/>
          <p14:tracePt t="23236" x="4241800" y="2511425"/>
          <p14:tracePt t="23238" x="4225925" y="2511425"/>
          <p14:tracePt t="23240" x="4210050" y="2511425"/>
          <p14:tracePt t="23244" x="4170363" y="2511425"/>
          <p14:tracePt t="23246" x="4154488" y="2511425"/>
          <p14:tracePt t="23248" x="4138613" y="2511425"/>
          <p14:tracePt t="23250" x="4122738" y="2511425"/>
          <p14:tracePt t="23251" x="4106863" y="2511425"/>
          <p14:tracePt t="23253" x="4090988" y="2511425"/>
          <p14:tracePt t="23255" x="4075113" y="2511425"/>
          <p14:tracePt t="23257" x="4059238" y="2511425"/>
          <p14:tracePt t="23259" x="4035425" y="2511425"/>
          <p14:tracePt t="23261" x="4027488" y="2511425"/>
          <p14:tracePt t="23263" x="4011613" y="2511425"/>
          <p14:tracePt t="23265" x="3994150" y="2511425"/>
          <p14:tracePt t="23267" x="3986213" y="2511425"/>
          <p14:tracePt t="23269" x="3970338" y="2511425"/>
          <p14:tracePt t="23271" x="3962400" y="2511425"/>
          <p14:tracePt t="23273" x="3954463" y="2511425"/>
          <p14:tracePt t="23275" x="3946525" y="2511425"/>
          <p14:tracePt t="23277" x="3938588" y="2511425"/>
          <p14:tracePt t="23279" x="3930650" y="2511425"/>
          <p14:tracePt t="23282" x="3922713" y="2511425"/>
          <p14:tracePt t="23286" x="3914775" y="2511425"/>
          <p14:tracePt t="23288" x="3906838" y="2511425"/>
          <p14:tracePt t="23294" x="3898900" y="2511425"/>
          <p14:tracePt t="23301" x="3890963" y="2511425"/>
          <p14:tracePt t="23310" x="3883025" y="2511425"/>
          <p14:tracePt t="23346" x="3875088" y="2511425"/>
          <p14:tracePt t="23350" x="3867150" y="2511425"/>
          <p14:tracePt t="23352" x="3859213" y="2511425"/>
          <p14:tracePt t="23354" x="3859213" y="2519363"/>
          <p14:tracePt t="23356" x="3851275" y="2519363"/>
          <p14:tracePt t="23358" x="3843338" y="2519363"/>
          <p14:tracePt t="23361" x="3835400" y="2519363"/>
          <p14:tracePt t="23362" x="3827463" y="2519363"/>
          <p14:tracePt t="23364" x="3819525" y="2519363"/>
          <p14:tracePt t="23366" x="3811588" y="2519363"/>
          <p14:tracePt t="23368" x="3803650" y="2519363"/>
          <p14:tracePt t="23370" x="3795713" y="2519363"/>
          <p14:tracePt t="23372" x="3787775" y="2519363"/>
          <p14:tracePt t="23374" x="3779838" y="2519363"/>
          <p14:tracePt t="23377" x="3771900" y="2519363"/>
          <p14:tracePt t="23379" x="3756025" y="2519363"/>
          <p14:tracePt t="23380" x="3748088" y="2519363"/>
          <p14:tracePt t="23382" x="3740150" y="2519363"/>
          <p14:tracePt t="23384" x="3724275" y="2519363"/>
          <p14:tracePt t="23386" x="3716338" y="2519363"/>
          <p14:tracePt t="23388" x="3708400" y="2519363"/>
          <p14:tracePt t="23390" x="3692525" y="2511425"/>
          <p14:tracePt t="23394" x="3668713" y="2511425"/>
          <p14:tracePt t="23396" x="3660775" y="2511425"/>
          <p14:tracePt t="23398" x="3643313" y="2511425"/>
          <p14:tracePt t="23400" x="3635375" y="2511425"/>
          <p14:tracePt t="23402" x="3619500" y="2511425"/>
          <p14:tracePt t="23404" x="3603625" y="2511425"/>
          <p14:tracePt t="23406" x="3587750" y="2511425"/>
          <p14:tracePt t="23408" x="3579813" y="2511425"/>
          <p14:tracePt t="23410" x="3556000" y="2511425"/>
          <p14:tracePt t="23412" x="3548063" y="2511425"/>
          <p14:tracePt t="23414" x="3532188" y="2511425"/>
          <p14:tracePt t="23416" x="3516313" y="2511425"/>
          <p14:tracePt t="23418" x="3500438" y="2511425"/>
          <p14:tracePt t="23420" x="3484563" y="2511425"/>
          <p14:tracePt t="23422" x="3468688" y="2511425"/>
          <p14:tracePt t="23424" x="3460750" y="2519363"/>
          <p14:tracePt t="23426" x="3444875" y="2519363"/>
          <p14:tracePt t="23428" x="3429000" y="2519363"/>
          <p14:tracePt t="23430" x="3413125" y="2511425"/>
          <p14:tracePt t="23432" x="3397250" y="2511425"/>
          <p14:tracePt t="23434" x="3381375" y="2511425"/>
          <p14:tracePt t="23436" x="3365500" y="2511425"/>
          <p14:tracePt t="23438" x="3349625" y="2511425"/>
          <p14:tracePt t="23440" x="3333750" y="2511425"/>
          <p14:tracePt t="23444" x="3325813" y="2519363"/>
          <p14:tracePt t="23446" x="3300413" y="2519363"/>
          <p14:tracePt t="23448" x="3284538" y="2519363"/>
          <p14:tracePt t="23450" x="3276600" y="2519363"/>
          <p14:tracePt t="23452" x="3268663" y="2519363"/>
          <p14:tracePt t="23454" x="3260725" y="2519363"/>
          <p14:tracePt t="23456" x="3252788" y="2519363"/>
          <p14:tracePt t="23458" x="3244850" y="2519363"/>
          <p14:tracePt t="23460" x="3236913" y="2519363"/>
          <p14:tracePt t="23462" x="3228975" y="2519363"/>
          <p14:tracePt t="23466" x="3221038" y="2519363"/>
          <p14:tracePt t="23470" x="3213100" y="2519363"/>
          <p14:tracePt t="23477" x="3205163" y="2519363"/>
          <p14:tracePt t="23520" x="3205163" y="2511425"/>
          <p14:tracePt t="23523" x="3213100" y="2511425"/>
          <p14:tracePt t="23528" x="3221038" y="2511425"/>
          <p14:tracePt t="23532" x="3228975" y="2511425"/>
          <p14:tracePt t="23534" x="3228975" y="2503488"/>
          <p14:tracePt t="23536" x="3236913" y="2503488"/>
          <p14:tracePt t="23540" x="3244850" y="2503488"/>
          <p14:tracePt t="23544" x="3252788" y="2495550"/>
          <p14:tracePt t="23546" x="3260725" y="2495550"/>
          <p14:tracePt t="23548" x="3268663" y="2495550"/>
          <p14:tracePt t="23552" x="3276600" y="2495550"/>
          <p14:tracePt t="23554" x="3276600" y="2487613"/>
          <p14:tracePt t="23556" x="3284538" y="2487613"/>
          <p14:tracePt t="23558" x="3292475" y="2487613"/>
          <p14:tracePt t="23564" x="3300413" y="2479675"/>
          <p14:tracePt t="23566" x="3308350" y="2479675"/>
          <p14:tracePt t="23570" x="3317875" y="2479675"/>
          <p14:tracePt t="23574" x="3325813" y="2479675"/>
          <p14:tracePt t="23577" x="3333750" y="2471738"/>
          <p14:tracePt t="23580" x="3341688" y="2471738"/>
          <p14:tracePt t="23584" x="3349625" y="2471738"/>
          <p14:tracePt t="23588" x="3357563" y="2471738"/>
          <p14:tracePt t="23590" x="3365500" y="2471738"/>
          <p14:tracePt t="23597" x="3373438" y="2463800"/>
          <p14:tracePt t="23600" x="3381375" y="2463800"/>
          <p14:tracePt t="23604" x="3389313" y="2463800"/>
          <p14:tracePt t="23608" x="3397250" y="2463800"/>
          <p14:tracePt t="23614" x="3405188" y="2463800"/>
          <p14:tracePt t="23618" x="3413125" y="2463800"/>
          <p14:tracePt t="23620" x="3413125" y="2455863"/>
          <p14:tracePt t="23624" x="3421063" y="2455863"/>
          <p14:tracePt t="23630" x="3429000" y="2455863"/>
          <p14:tracePt t="23634" x="3436938" y="2455863"/>
          <p14:tracePt t="23638" x="3444875" y="2455863"/>
          <p14:tracePt t="23644" x="3452813" y="2447925"/>
          <p14:tracePt t="23646" x="3460750" y="2447925"/>
          <p14:tracePt t="23650" x="3468688" y="2447925"/>
          <p14:tracePt t="23654" x="3476625" y="2439988"/>
          <p14:tracePt t="23658" x="3484563" y="2439988"/>
          <p14:tracePt t="23662" x="3492500" y="2439988"/>
          <p14:tracePt t="23666" x="3500438" y="2432050"/>
          <p14:tracePt t="23670" x="3508375" y="2432050"/>
          <p14:tracePt t="23674" x="3516313" y="2432050"/>
          <p14:tracePt t="23679" x="3524250" y="2424113"/>
          <p14:tracePt t="23682" x="3532188" y="2424113"/>
          <p14:tracePt t="23688" x="3540125" y="2424113"/>
          <p14:tracePt t="23693" x="3548063" y="2424113"/>
          <p14:tracePt t="23695" x="3548063" y="2416175"/>
          <p14:tracePt t="23698" x="3556000" y="2416175"/>
          <p14:tracePt t="23704" x="3563938" y="2416175"/>
          <p14:tracePt t="23712" x="3571875" y="2416175"/>
          <p14:tracePt t="24490" x="3563938" y="2416175"/>
          <p14:tracePt t="24496" x="3556000" y="2416175"/>
          <p14:tracePt t="24501" x="3540125" y="2424113"/>
          <p14:tracePt t="24504" x="3532188" y="2424113"/>
          <p14:tracePt t="24506" x="3516313" y="2424113"/>
          <p14:tracePt t="24508" x="3508375" y="2432050"/>
          <p14:tracePt t="24510" x="3492500" y="2432050"/>
          <p14:tracePt t="24512" x="3484563" y="2432050"/>
          <p14:tracePt t="24514" x="3476625" y="2432050"/>
          <p14:tracePt t="24516" x="3460750" y="2432050"/>
          <p14:tracePt t="24518" x="3444875" y="2439988"/>
          <p14:tracePt t="24520" x="3429000" y="2439988"/>
          <p14:tracePt t="24522" x="3421063" y="2439988"/>
          <p14:tracePt t="24524" x="3405188" y="2439988"/>
          <p14:tracePt t="24526" x="3381375" y="2439988"/>
          <p14:tracePt t="24529" x="3365500" y="2439988"/>
          <p14:tracePt t="24530" x="3341688" y="2439988"/>
          <p14:tracePt t="24532" x="3333750" y="2439988"/>
          <p14:tracePt t="24534" x="3308350" y="2447925"/>
          <p14:tracePt t="24536" x="3284538" y="2447925"/>
          <p14:tracePt t="24538" x="3268663" y="2447925"/>
          <p14:tracePt t="24540" x="3236913" y="2447925"/>
          <p14:tracePt t="24544" x="3197225" y="2447925"/>
          <p14:tracePt t="24546" x="3165475" y="2447925"/>
          <p14:tracePt t="24549" x="3141663" y="2447925"/>
          <p14:tracePt t="24550" x="3109913" y="2447925"/>
          <p14:tracePt t="24552" x="3094038" y="2447925"/>
          <p14:tracePt t="24554" x="3062288" y="2447925"/>
          <p14:tracePt t="24556" x="3038475" y="2447925"/>
          <p14:tracePt t="24558" x="3006725" y="2447925"/>
          <p14:tracePt t="24560" x="2974975" y="2447925"/>
          <p14:tracePt t="24564" x="2949575" y="2447925"/>
          <p14:tracePt t="24565" x="2917825" y="2447925"/>
          <p14:tracePt t="24567" x="2894013" y="2447925"/>
          <p14:tracePt t="24568" x="2862263" y="2439988"/>
          <p14:tracePt t="24570" x="2814638" y="2439988"/>
          <p14:tracePt t="24572" x="2798763" y="2439988"/>
          <p14:tracePt t="24574" x="2767013" y="2439988"/>
          <p14:tracePt t="24578" x="2703513" y="2432050"/>
          <p14:tracePt t="24581" x="2671763" y="2432050"/>
          <p14:tracePt t="24582" x="2640013" y="2432050"/>
          <p14:tracePt t="24584" x="2616200" y="2432050"/>
          <p14:tracePt t="24586" x="2582863" y="2424113"/>
          <p14:tracePt t="24588" x="2551113" y="2424113"/>
          <p14:tracePt t="24590" x="2503488" y="2424113"/>
          <p14:tracePt t="24594" x="2463800" y="2424113"/>
          <p14:tracePt t="24598" x="2408238" y="2416175"/>
          <p14:tracePt t="24600" x="2376488" y="2416175"/>
          <p14:tracePt t="24602" x="2360613" y="2416175"/>
          <p14:tracePt t="24604" x="2336800" y="2416175"/>
          <p14:tracePt t="24606" x="2312988" y="2416175"/>
          <p14:tracePt t="24608" x="2289175" y="2416175"/>
          <p14:tracePt t="24612" x="2247900" y="2416175"/>
          <p14:tracePt t="24614" x="2224088" y="2416175"/>
          <p14:tracePt t="24616" x="2208213" y="2416175"/>
          <p14:tracePt t="24618" x="2192338" y="2416175"/>
          <p14:tracePt t="24620" x="2176463" y="2416175"/>
          <p14:tracePt t="24622" x="2160588" y="2416175"/>
          <p14:tracePt t="24624" x="2152650" y="2416175"/>
          <p14:tracePt t="24627" x="2136775" y="2416175"/>
          <p14:tracePt t="24629" x="2128838" y="2416175"/>
          <p14:tracePt t="24630" x="2112963" y="2416175"/>
          <p14:tracePt t="24632" x="2105025" y="2424113"/>
          <p14:tracePt t="24633" x="2097088" y="2424113"/>
          <p14:tracePt t="24635" x="2089150" y="2424113"/>
          <p14:tracePt t="24637" x="2081213" y="2424113"/>
          <p14:tracePt t="24639" x="2073275" y="2424113"/>
          <p14:tracePt t="24642" x="2065338" y="2424113"/>
          <p14:tracePt t="24644" x="2065338" y="2432050"/>
          <p14:tracePt t="24645" x="2057400" y="2432050"/>
          <p14:tracePt t="24648" x="2049463" y="2432050"/>
          <p14:tracePt t="24649" x="2041525" y="2439988"/>
          <p14:tracePt t="24653" x="2033588" y="2439988"/>
          <p14:tracePt t="24655" x="2025650" y="2439988"/>
          <p14:tracePt t="24657" x="2025650" y="2447925"/>
          <p14:tracePt t="24660" x="2017713" y="2447925"/>
          <p14:tracePt t="24661" x="2009775" y="2455863"/>
          <p14:tracePt t="24666" x="2001838" y="2455863"/>
          <p14:tracePt t="24667" x="1993900" y="2463800"/>
          <p14:tracePt t="24670" x="1985963" y="2463800"/>
          <p14:tracePt t="24672" x="1978025" y="2471738"/>
          <p14:tracePt t="24673" x="1970088" y="2471738"/>
          <p14:tracePt t="24676" x="1962150" y="2479675"/>
          <p14:tracePt t="24678" x="1954213" y="2479675"/>
          <p14:tracePt t="24679" x="1946275" y="2487613"/>
          <p14:tracePt t="24681" x="1938338" y="2487613"/>
          <p14:tracePt t="24684" x="1930400" y="2495550"/>
          <p14:tracePt t="24685" x="1922463" y="2495550"/>
          <p14:tracePt t="24687" x="1905000" y="2503488"/>
          <p14:tracePt t="24689" x="1889125" y="2503488"/>
          <p14:tracePt t="24692" x="1881188" y="2511425"/>
          <p14:tracePt t="24694" x="1873250" y="2511425"/>
          <p14:tracePt t="24696" x="1857375" y="2519363"/>
          <p14:tracePt t="24697" x="1841500" y="2519363"/>
          <p14:tracePt t="24700" x="1817688" y="2527300"/>
          <p14:tracePt t="24702" x="1809750" y="2527300"/>
          <p14:tracePt t="24703" x="1801813" y="2535238"/>
          <p14:tracePt t="24705" x="1785938" y="2535238"/>
          <p14:tracePt t="24707" x="1770063" y="2543175"/>
          <p14:tracePt t="24712" x="1738313" y="2543175"/>
          <p14:tracePt t="24713" x="1722438" y="2551113"/>
          <p14:tracePt t="24716" x="1706563" y="2551113"/>
          <p14:tracePt t="24717" x="1690688" y="2551113"/>
          <p14:tracePt t="24719" x="1674813" y="2551113"/>
          <p14:tracePt t="24721" x="1658938" y="2551113"/>
          <p14:tracePt t="24723" x="1643063" y="2559050"/>
          <p14:tracePt t="24726" x="1627188" y="2559050"/>
          <p14:tracePt t="24728" x="1611313" y="2559050"/>
          <p14:tracePt t="24730" x="1595438" y="2559050"/>
          <p14:tracePt t="24731" x="1587500" y="2559050"/>
          <p14:tracePt t="24733" x="1579563" y="2559050"/>
          <p14:tracePt t="24735" x="1562100" y="2566988"/>
          <p14:tracePt t="24738" x="1554163" y="2566988"/>
          <p14:tracePt t="24740" x="1538288" y="2566988"/>
          <p14:tracePt t="24742" x="1530350" y="2566988"/>
          <p14:tracePt t="24744" x="1522413" y="2566988"/>
          <p14:tracePt t="24745" x="1514475" y="2566988"/>
          <p14:tracePt t="24747" x="1506538" y="2566988"/>
          <p14:tracePt t="24749" x="1498600" y="2566988"/>
          <p14:tracePt t="24751" x="1490663" y="2566988"/>
          <p14:tracePt t="24755" x="1482725" y="2566988"/>
          <p14:tracePt t="24760" x="1474788" y="2566988"/>
          <p14:tracePt t="24766" x="1466850" y="2566988"/>
          <p14:tracePt t="24829" x="1466850" y="2576513"/>
          <p14:tracePt t="24832" x="1458913" y="2576513"/>
          <p14:tracePt t="24834" x="1450975" y="2576513"/>
          <p14:tracePt t="24836" x="1450975" y="2584450"/>
          <p14:tracePt t="24838" x="1443038" y="2584450"/>
          <p14:tracePt t="24841" x="1435100" y="2584450"/>
          <p14:tracePt t="24846" x="1427163" y="2592388"/>
          <p14:tracePt t="24848" x="1419225" y="2592388"/>
          <p14:tracePt t="24851" x="1411288" y="2592388"/>
          <p14:tracePt t="24854" x="1411288" y="2600325"/>
          <p14:tracePt t="24856" x="1403350" y="2600325"/>
          <p14:tracePt t="24861" x="1395413" y="2600325"/>
          <p14:tracePt t="24866" x="1387475" y="2600325"/>
          <p14:tracePt t="24870" x="1387475" y="2608263"/>
          <p14:tracePt t="24872" x="1379538" y="2608263"/>
          <p14:tracePt t="25334" x="1371600" y="2608263"/>
          <p14:tracePt t="25346" x="1363663" y="2608263"/>
          <p14:tracePt t="25350" x="1355725" y="2608263"/>
          <p14:tracePt t="25354" x="1347788" y="2608263"/>
          <p14:tracePt t="25358" x="1339850" y="2608263"/>
          <p14:tracePt t="25361" x="1331913" y="2608263"/>
          <p14:tracePt t="25364" x="1323975" y="2608263"/>
          <p14:tracePt t="25368" x="1316038" y="2608263"/>
          <p14:tracePt t="25370" x="1308100" y="2608263"/>
          <p14:tracePt t="25374" x="1300163" y="2608263"/>
          <p14:tracePt t="25378" x="1292225" y="2600325"/>
          <p14:tracePt t="25381" x="1284288" y="2600325"/>
          <p14:tracePt t="25384" x="1276350" y="2600325"/>
          <p14:tracePt t="25391" x="1268413" y="2600325"/>
          <p14:tracePt t="25398" x="1260475" y="2600325"/>
          <p14:tracePt t="25406" x="1252538" y="2600325"/>
          <p14:tracePt t="25411" x="1252538" y="2592388"/>
          <p14:tracePt t="25412" x="1244600" y="2592388"/>
          <p14:tracePt t="25420" x="1236663" y="2592388"/>
          <p14:tracePt t="25431" x="1228725" y="2592388"/>
          <p14:tracePt t="25505" x="1228725" y="2600325"/>
          <p14:tracePt t="25593" x="1228725" y="2592388"/>
          <p14:tracePt t="25599" x="1236663" y="2592388"/>
          <p14:tracePt t="25601" x="1236663" y="2584450"/>
          <p14:tracePt t="25603" x="1244600" y="2584450"/>
          <p14:tracePt t="25607" x="1252538" y="2576513"/>
          <p14:tracePt t="25612" x="1260475" y="2576513"/>
          <p14:tracePt t="25613" x="1268413" y="2566988"/>
          <p14:tracePt t="25615" x="1276350" y="2566988"/>
          <p14:tracePt t="25617" x="1284288" y="2566988"/>
          <p14:tracePt t="25619" x="1292225" y="2559050"/>
          <p14:tracePt t="25623" x="1300163" y="2551113"/>
          <p14:tracePt t="25625" x="1308100" y="2551113"/>
          <p14:tracePt t="25627" x="1316038" y="2551113"/>
          <p14:tracePt t="25631" x="1331913" y="2543175"/>
          <p14:tracePt t="25633" x="1339850" y="2543175"/>
          <p14:tracePt t="25635" x="1355725" y="2535238"/>
          <p14:tracePt t="25637" x="1363663" y="2535238"/>
          <p14:tracePt t="25639" x="1371600" y="2527300"/>
          <p14:tracePt t="25641" x="1379538" y="2527300"/>
          <p14:tracePt t="25644" x="1395413" y="2527300"/>
          <p14:tracePt t="25646" x="1403350" y="2519363"/>
          <p14:tracePt t="25648" x="1411288" y="2519363"/>
          <p14:tracePt t="25649" x="1427163" y="2519363"/>
          <p14:tracePt t="25651" x="1435100" y="2511425"/>
          <p14:tracePt t="25653" x="1450975" y="2511425"/>
          <p14:tracePt t="25655" x="1458913" y="2503488"/>
          <p14:tracePt t="25657" x="1474788" y="2503488"/>
          <p14:tracePt t="25661" x="1506538" y="2495550"/>
          <p14:tracePt t="25665" x="1538288" y="2487613"/>
          <p14:tracePt t="25667" x="1554163" y="2487613"/>
          <p14:tracePt t="25669" x="1571625" y="2479675"/>
          <p14:tracePt t="25671" x="1587500" y="2479675"/>
          <p14:tracePt t="25673" x="1611313" y="2471738"/>
          <p14:tracePt t="25675" x="1627188" y="2471738"/>
          <p14:tracePt t="25677" x="1643063" y="2463800"/>
          <p14:tracePt t="25679" x="1666875" y="2463800"/>
          <p14:tracePt t="25682" x="1682750" y="2455863"/>
          <p14:tracePt t="25683" x="1706563" y="2455863"/>
          <p14:tracePt t="25685" x="1722438" y="2455863"/>
          <p14:tracePt t="25687" x="1746250" y="2447925"/>
          <p14:tracePt t="25689" x="1762125" y="2447925"/>
          <p14:tracePt t="25691" x="1785938" y="2447925"/>
          <p14:tracePt t="25694" x="1801813" y="2439988"/>
          <p14:tracePt t="25695" x="1825625" y="2439988"/>
          <p14:tracePt t="25699" x="1865313" y="2432050"/>
          <p14:tracePt t="25702" x="1889125" y="2424113"/>
          <p14:tracePt t="25704" x="1912938" y="2424113"/>
          <p14:tracePt t="25705" x="1930400" y="2416175"/>
          <p14:tracePt t="25707" x="1954213" y="2416175"/>
          <p14:tracePt t="25711" x="1993900" y="2408238"/>
          <p14:tracePt t="25714" x="2017713" y="2400300"/>
          <p14:tracePt t="25716" x="2033588" y="2400300"/>
          <p14:tracePt t="25717" x="2057400" y="2392363"/>
          <p14:tracePt t="25719" x="2081213" y="2392363"/>
          <p14:tracePt t="25721" x="2097088" y="2392363"/>
          <p14:tracePt t="25723" x="2120900" y="2384425"/>
          <p14:tracePt t="25725" x="2144713" y="2384425"/>
          <p14:tracePt t="25727" x="2168525" y="2376488"/>
          <p14:tracePt t="25730" x="2192338" y="2376488"/>
          <p14:tracePt t="25733" x="2232025" y="2376488"/>
          <p14:tracePt t="25736" x="2255838" y="2368550"/>
          <p14:tracePt t="25737" x="2273300" y="2368550"/>
          <p14:tracePt t="25739" x="2297113" y="2360613"/>
          <p14:tracePt t="25741" x="2312988" y="2360613"/>
          <p14:tracePt t="25744" x="2336800" y="2360613"/>
          <p14:tracePt t="25745" x="2352675" y="2352675"/>
          <p14:tracePt t="25747" x="2368550" y="2352675"/>
          <p14:tracePt t="25749" x="2384425" y="2344738"/>
          <p14:tracePt t="25751" x="2408238" y="2344738"/>
          <p14:tracePt t="25753" x="2424113" y="2336800"/>
          <p14:tracePt t="25755" x="2439988" y="2336800"/>
          <p14:tracePt t="25757" x="2455863" y="2336800"/>
          <p14:tracePt t="25760" x="2463800" y="2328863"/>
          <p14:tracePt t="25761" x="2479675" y="2328863"/>
          <p14:tracePt t="25764" x="2495550" y="2328863"/>
          <p14:tracePt t="25767" x="2511425" y="2320925"/>
          <p14:tracePt t="25769" x="2527300" y="2320925"/>
          <p14:tracePt t="25771" x="2535238" y="2312988"/>
          <p14:tracePt t="25773" x="2543175" y="2312988"/>
          <p14:tracePt t="25775" x="2551113" y="2312988"/>
          <p14:tracePt t="25777" x="2559050" y="2305050"/>
          <p14:tracePt t="25780" x="2566988" y="2305050"/>
          <p14:tracePt t="25784" x="2582863" y="2305050"/>
          <p14:tracePt t="25786" x="2582863" y="2297113"/>
          <p14:tracePt t="25787" x="2590800" y="2297113"/>
          <p14:tracePt t="25791" x="2598738" y="2297113"/>
          <p14:tracePt t="25796" x="2606675" y="2289175"/>
          <p14:tracePt t="25801" x="2616200" y="2289175"/>
          <p14:tracePt t="25819" x="2616200" y="2281238"/>
          <p14:tracePt t="25873" x="2624138" y="2281238"/>
          <p14:tracePt t="25881" x="2624138" y="2273300"/>
          <p14:tracePt t="25887" x="2632075" y="2265363"/>
          <p14:tracePt t="25891" x="2632075" y="2257425"/>
          <p14:tracePt t="25894" x="2640013" y="2257425"/>
          <p14:tracePt t="25896" x="2640013" y="2249488"/>
          <p14:tracePt t="25897" x="2640013" y="2241550"/>
          <p14:tracePt t="25899" x="2647950" y="2241550"/>
          <p14:tracePt t="25901" x="2647950" y="2233613"/>
          <p14:tracePt t="25905" x="2647950" y="2224088"/>
          <p14:tracePt t="25907" x="2655888" y="2216150"/>
          <p14:tracePt t="25912" x="2655888" y="2208213"/>
          <p14:tracePt t="25915" x="2655888" y="2200275"/>
          <p14:tracePt t="25917" x="2663825" y="2200275"/>
          <p14:tracePt t="25919" x="2663825" y="2192338"/>
          <p14:tracePt t="25921" x="2663825" y="2184400"/>
          <p14:tracePt t="25925" x="2663825" y="2176463"/>
          <p14:tracePt t="25929" x="2663825" y="2168525"/>
          <p14:tracePt t="25931" x="2671763" y="2168525"/>
          <p14:tracePt t="25933" x="2671763" y="2160588"/>
          <p14:tracePt t="25937" x="2671763" y="2152650"/>
          <p14:tracePt t="25941" x="2671763" y="2144713"/>
          <p14:tracePt t="25943" x="2671763" y="2136775"/>
          <p14:tracePt t="25945" x="2679700" y="2128838"/>
          <p14:tracePt t="25949" x="2679700" y="2120900"/>
          <p14:tracePt t="25964" x="2687638" y="2065338"/>
          <p14:tracePt t="25965" x="2687638" y="2057400"/>
          <p14:tracePt t="25967" x="2687638" y="2049463"/>
          <p14:tracePt t="25971" x="2687638" y="2041525"/>
          <p14:tracePt t="25973" x="2687638" y="2033588"/>
          <p14:tracePt t="25975" x="2687638" y="2025650"/>
          <p14:tracePt t="25978" x="2687638" y="2017713"/>
          <p14:tracePt t="25981" x="2687638" y="2009775"/>
          <p14:tracePt t="25983" x="2687638" y="2001838"/>
          <p14:tracePt t="25987" x="2687638" y="1993900"/>
          <p14:tracePt t="25989" x="2687638" y="1985963"/>
          <p14:tracePt t="25993" x="2687638" y="1978025"/>
          <p14:tracePt t="25997" x="2687638" y="1970088"/>
          <p14:tracePt t="26001" x="2687638" y="1962150"/>
          <p14:tracePt t="26003" x="2687638" y="1954213"/>
          <p14:tracePt t="26010" x="2687638" y="1946275"/>
          <p14:tracePt t="26013" x="2687638" y="1938338"/>
          <p14:tracePt t="26015" x="2679700" y="1938338"/>
          <p14:tracePt t="26019" x="2679700" y="1930400"/>
          <p14:tracePt t="26027" x="2679700" y="1922463"/>
          <p14:tracePt t="26035" x="2679700" y="1914525"/>
          <p14:tracePt t="26039" x="2671763" y="1914525"/>
          <p14:tracePt t="26065" x="2663825" y="1914525"/>
          <p14:tracePt t="26071" x="2663825" y="1906588"/>
          <p14:tracePt t="26173" x="2663825" y="1914525"/>
          <p14:tracePt t="26183" x="2655888" y="1914525"/>
          <p14:tracePt t="26187" x="2655888" y="1922463"/>
          <p14:tracePt t="26189" x="2647950" y="1922463"/>
          <p14:tracePt t="26194" x="2640013" y="1930400"/>
          <p14:tracePt t="26197" x="2632075" y="1930400"/>
          <p14:tracePt t="26199" x="2624138" y="1938338"/>
          <p14:tracePt t="26203" x="2616200" y="1938338"/>
          <p14:tracePt t="26205" x="2616200" y="1946275"/>
          <p14:tracePt t="26207" x="2606675" y="1946275"/>
          <p14:tracePt t="26211" x="2590800" y="1954213"/>
          <p14:tracePt t="26215" x="2582863" y="1954213"/>
          <p14:tracePt t="26217" x="2574925" y="1962150"/>
          <p14:tracePt t="26221" x="2566988" y="1962150"/>
          <p14:tracePt t="26223" x="2559050" y="1962150"/>
          <p14:tracePt t="26225" x="2559050" y="1970088"/>
          <p14:tracePt t="26227" x="2551113" y="1970088"/>
          <p14:tracePt t="26230" x="2543175" y="1970088"/>
          <p14:tracePt t="26233" x="2535238" y="1970088"/>
          <p14:tracePt t="26237" x="2535238" y="1978025"/>
          <p14:tracePt t="26239" x="2527300" y="1978025"/>
          <p14:tracePt t="26355" x="2519363" y="1978025"/>
          <p14:tracePt t="26369" x="2519363" y="1985963"/>
          <p14:tracePt t="26376" x="2511425" y="1985963"/>
          <p14:tracePt t="26389" x="2503488" y="1985963"/>
          <p14:tracePt t="26395" x="2503488" y="1993900"/>
          <p14:tracePt t="26401" x="2495550" y="1993900"/>
          <p14:tracePt t="26479" x="2487613" y="1993900"/>
          <p14:tracePt t="26482" x="2487613" y="2001838"/>
          <p14:tracePt t="26487" x="2479675" y="2001838"/>
          <p14:tracePt t="26495" x="2471738" y="2009775"/>
          <p14:tracePt t="26501" x="2463800" y="2009775"/>
          <p14:tracePt t="26507" x="2455863" y="2017713"/>
          <p14:tracePt t="26511" x="2447925" y="2017713"/>
          <p14:tracePt t="26517" x="2439988" y="2025650"/>
          <p14:tracePt t="26521" x="2432050" y="2025650"/>
          <p14:tracePt t="26527" x="2424113" y="2033588"/>
          <p14:tracePt t="26531" x="2416175" y="2033588"/>
          <p14:tracePt t="26535" x="2408238" y="2033588"/>
          <p14:tracePt t="26539" x="2400300" y="2041525"/>
          <p14:tracePt t="26544" x="2392363" y="2041525"/>
          <p14:tracePt t="26547" x="2384425" y="2041525"/>
          <p14:tracePt t="26551" x="2376488" y="2041525"/>
          <p14:tracePt t="26555" x="2368550" y="2041525"/>
          <p14:tracePt t="26561" x="2360613" y="2049463"/>
          <p14:tracePt t="26565" x="2352675" y="2049463"/>
          <p14:tracePt t="26625" x="2344738" y="2049463"/>
          <p14:tracePt t="26637" x="2344738" y="2057400"/>
          <p14:tracePt t="26641" x="2336800" y="2057400"/>
          <p14:tracePt t="26649" x="2336800" y="2065338"/>
          <p14:tracePt t="26651" x="2328863" y="2065338"/>
          <p14:tracePt t="26662" x="2320925" y="2065338"/>
          <p14:tracePt t="26667" x="2320925" y="2073275"/>
          <p14:tracePt t="26941" x="2320925" y="2065338"/>
          <p14:tracePt t="26948" x="2328863" y="2065338"/>
          <p14:tracePt t="26955" x="2328863" y="2057400"/>
          <p14:tracePt t="27011" x="2336800" y="2057400"/>
          <p14:tracePt t="27016" x="2336800" y="2049463"/>
          <p14:tracePt t="27029" x="2336800" y="2041525"/>
          <p14:tracePt t="27043" x="2344738" y="2033588"/>
          <p14:tracePt t="27053" x="2344738" y="2025650"/>
          <p14:tracePt t="27063" x="2344738" y="2017713"/>
          <p14:tracePt t="27071" x="2344738" y="2009775"/>
          <p14:tracePt t="27073" x="2352675" y="2009775"/>
          <p14:tracePt t="27083" x="2352675" y="2001838"/>
          <p14:tracePt t="27110" x="2352675" y="1993900"/>
          <p14:tracePt t="27115" x="2360613" y="1993900"/>
          <p14:tracePt t="27159" x="2352675" y="1993900"/>
          <p14:tracePt t="27581" x="2360613" y="1993900"/>
          <p14:tracePt t="27597" x="2368550" y="1993900"/>
          <p14:tracePt t="27603" x="2376488" y="1993900"/>
          <p14:tracePt t="27607" x="2384425" y="1993900"/>
          <p14:tracePt t="27611" x="2392363" y="1993900"/>
          <p14:tracePt t="27615" x="2400300" y="1993900"/>
          <p14:tracePt t="27619" x="2408238" y="1993900"/>
          <p14:tracePt t="27621" x="2416175" y="1993900"/>
          <p14:tracePt t="27625" x="2424113" y="2001838"/>
          <p14:tracePt t="27628" x="2432050" y="2001838"/>
          <p14:tracePt t="27631" x="2439988" y="2001838"/>
          <p14:tracePt t="27633" x="2447925" y="2001838"/>
          <p14:tracePt t="27635" x="2455863" y="2001838"/>
          <p14:tracePt t="27639" x="2463800" y="2001838"/>
          <p14:tracePt t="27641" x="2471738" y="2009775"/>
          <p14:tracePt t="27644" x="2479675" y="2009775"/>
          <p14:tracePt t="27646" x="2487613" y="2009775"/>
          <p14:tracePt t="27647" x="2495550" y="2009775"/>
          <p14:tracePt t="27649" x="2503488" y="2009775"/>
          <p14:tracePt t="27651" x="2511425" y="2017713"/>
          <p14:tracePt t="27655" x="2519363" y="2017713"/>
          <p14:tracePt t="27657" x="2527300" y="2017713"/>
          <p14:tracePt t="27661" x="2551113" y="2025650"/>
          <p14:tracePt t="27663" x="2559050" y="2025650"/>
          <p14:tracePt t="27665" x="2566988" y="2025650"/>
          <p14:tracePt t="27667" x="2574925" y="2033588"/>
          <p14:tracePt t="27669" x="2582863" y="2033588"/>
          <p14:tracePt t="27671" x="2598738" y="2033588"/>
          <p14:tracePt t="27673" x="2606675" y="2033588"/>
          <p14:tracePt t="27675" x="2616200" y="2033588"/>
          <p14:tracePt t="27678" x="2624138" y="2033588"/>
          <p14:tracePt t="27680" x="2640013" y="2041525"/>
          <p14:tracePt t="27681" x="2647950" y="2041525"/>
          <p14:tracePt t="27683" x="2663825" y="2041525"/>
          <p14:tracePt t="27685" x="2671763" y="2041525"/>
          <p14:tracePt t="27687" x="2679700" y="2041525"/>
          <p14:tracePt t="27689" x="2695575" y="2049463"/>
          <p14:tracePt t="27691" x="2703513" y="2049463"/>
          <p14:tracePt t="27693" x="2719388" y="2049463"/>
          <p14:tracePt t="27697" x="2735263" y="2049463"/>
          <p14:tracePt t="27699" x="2743200" y="2057400"/>
          <p14:tracePt t="27701" x="2759075" y="2057400"/>
          <p14:tracePt t="27703" x="2767013" y="2057400"/>
          <p14:tracePt t="27705" x="2774950" y="2057400"/>
          <p14:tracePt t="27707" x="2782888" y="2057400"/>
          <p14:tracePt t="27711" x="2798763" y="2057400"/>
          <p14:tracePt t="27713" x="2806700" y="2057400"/>
          <p14:tracePt t="27715" x="2814638" y="2065338"/>
          <p14:tracePt t="27717" x="2822575" y="2065338"/>
          <p14:tracePt t="27719" x="2830513" y="2065338"/>
          <p14:tracePt t="27720" x="2838450" y="2065338"/>
          <p14:tracePt t="27723" x="2846388" y="2065338"/>
          <p14:tracePt t="27724" x="2854325" y="2065338"/>
          <p14:tracePt t="27727" x="2862263" y="2065338"/>
          <p14:tracePt t="27728" x="2870200" y="2065338"/>
          <p14:tracePt t="27730" x="2870200" y="2057400"/>
          <p14:tracePt t="27732" x="2878138" y="2057400"/>
          <p14:tracePt t="27734" x="2886075" y="2057400"/>
          <p14:tracePt t="27738" x="2894013" y="2057400"/>
          <p14:tracePt t="27740" x="2901950" y="2057400"/>
          <p14:tracePt t="27746" x="2909888" y="2057400"/>
          <p14:tracePt t="27751" x="2917825" y="2057400"/>
          <p14:tracePt t="27761" x="2925763" y="2049463"/>
          <p14:tracePt t="27805" x="2933700" y="2049463"/>
          <p14:tracePt t="27817" x="2941638" y="2049463"/>
          <p14:tracePt t="27825" x="2949575" y="2049463"/>
          <p14:tracePt t="27831" x="2957513" y="2049463"/>
          <p14:tracePt t="27837" x="2967038" y="2049463"/>
          <p14:tracePt t="27845" x="2974975" y="2049463"/>
          <p14:tracePt t="27857" x="2982913" y="2049463"/>
          <p14:tracePt t="27871" x="2990850" y="2049463"/>
          <p14:tracePt t="27883" x="2990850" y="2041525"/>
          <p14:tracePt t="28169" x="2998788" y="2041525"/>
          <p14:tracePt t="28179" x="3006725" y="2041525"/>
          <p14:tracePt t="28182" x="3006725" y="2033588"/>
          <p14:tracePt t="28187" x="3014663" y="2033588"/>
          <p14:tracePt t="28195" x="3014663" y="2025650"/>
          <p14:tracePt t="28197" x="3022600" y="2025650"/>
          <p14:tracePt t="28507" x="3022600" y="2033588"/>
          <p14:tracePt t="28513" x="3014663" y="2041525"/>
          <p14:tracePt t="28517" x="3006725" y="2041525"/>
          <p14:tracePt t="28519" x="3006725" y="2049463"/>
          <p14:tracePt t="28521" x="2998788" y="2049463"/>
          <p14:tracePt t="28523" x="2998788" y="2057400"/>
          <p14:tracePt t="28525" x="2990850" y="2057400"/>
          <p14:tracePt t="28529" x="2982913" y="2065338"/>
          <p14:tracePt t="28532" x="2974975" y="2065338"/>
          <p14:tracePt t="28533" x="2967038" y="2073275"/>
          <p14:tracePt t="28537" x="2957513" y="2081213"/>
          <p14:tracePt t="28539" x="2949575" y="2081213"/>
          <p14:tracePt t="28541" x="2941638" y="2089150"/>
          <p14:tracePt t="28544" x="2933700" y="2089150"/>
          <p14:tracePt t="28545" x="2933700" y="2097088"/>
          <p14:tracePt t="28550" x="2917825" y="2105025"/>
          <p14:tracePt t="28552" x="2909888" y="2105025"/>
          <p14:tracePt t="28553" x="2901950" y="2112963"/>
          <p14:tracePt t="28555" x="2894013" y="2120900"/>
          <p14:tracePt t="28561" x="2878138" y="2128838"/>
          <p14:tracePt t="28564" x="2870200" y="2136775"/>
          <p14:tracePt t="28567" x="2854325" y="2144713"/>
          <p14:tracePt t="28569" x="2846388" y="2152650"/>
          <p14:tracePt t="28571" x="2838450" y="2160588"/>
          <p14:tracePt t="28573" x="2830513" y="2168525"/>
          <p14:tracePt t="28575" x="2822575" y="2168525"/>
          <p14:tracePt t="28577" x="2814638" y="2176463"/>
          <p14:tracePt t="28582" x="2798763" y="2192338"/>
          <p14:tracePt t="28585" x="2782888" y="2200275"/>
          <p14:tracePt t="28587" x="2782888" y="2208213"/>
          <p14:tracePt t="28589" x="2774950" y="2216150"/>
          <p14:tracePt t="28591" x="2767013" y="2216150"/>
          <p14:tracePt t="28593" x="2767013" y="2224088"/>
          <p14:tracePt t="28597" x="2759075" y="2233613"/>
          <p14:tracePt t="28599" x="2759075" y="2241550"/>
          <p14:tracePt t="28601" x="2751138" y="2241550"/>
          <p14:tracePt t="28603" x="2751138" y="2249488"/>
          <p14:tracePt t="28607" x="2743200" y="2257425"/>
          <p14:tracePt t="28611" x="2743200" y="2265363"/>
          <p14:tracePt t="28615" x="2735263" y="2265363"/>
          <p14:tracePt t="28617" x="2735263" y="2273300"/>
          <p14:tracePt t="28625" x="2735263" y="2281238"/>
          <p14:tracePt t="28633" x="2735263" y="2289175"/>
          <p14:tracePt t="28639" x="2727325" y="2289175"/>
          <p14:tracePt t="28645" x="2727325" y="2297113"/>
          <p14:tracePt t="28653" x="2727325" y="2305050"/>
          <p14:tracePt t="28661" x="2727325" y="2312988"/>
          <p14:tracePt t="28665" x="2727325" y="2320925"/>
          <p14:tracePt t="28672" x="2727325" y="2328863"/>
          <p14:tracePt t="28675" x="2727325" y="2336800"/>
          <p14:tracePt t="28681" x="2727325" y="2344738"/>
          <p14:tracePt t="28683" x="2719388" y="2344738"/>
          <p14:tracePt t="28685" x="2719388" y="2352675"/>
          <p14:tracePt t="28691" x="2719388" y="2360613"/>
          <p14:tracePt t="28697" x="2711450" y="2368550"/>
          <p14:tracePt t="28703" x="2711450" y="2376488"/>
          <p14:tracePt t="28711" x="2703513" y="2384425"/>
          <p14:tracePt t="28715" x="2703513" y="2392363"/>
          <p14:tracePt t="28719" x="2703513" y="2400300"/>
          <p14:tracePt t="28725" x="2703513" y="2408238"/>
          <p14:tracePt t="28728" x="2695575" y="2408238"/>
          <p14:tracePt t="28731" x="2695575" y="2416175"/>
          <p14:tracePt t="28737" x="2695575" y="2424113"/>
          <p14:tracePt t="28741" x="2687638" y="2424113"/>
          <p14:tracePt t="28743" x="2687638" y="2432050"/>
          <p14:tracePt t="28749" x="2687638" y="2439988"/>
          <p14:tracePt t="28755" x="2687638" y="2447925"/>
          <p14:tracePt t="28763" x="2679700" y="2455863"/>
          <p14:tracePt t="28771" x="2679700" y="2463800"/>
          <p14:tracePt t="28777" x="2679700" y="2471738"/>
          <p14:tracePt t="28781" x="2671763" y="2471738"/>
          <p14:tracePt t="28785" x="2671763" y="2479675"/>
          <p14:tracePt t="28789" x="2671763" y="2487613"/>
          <p14:tracePt t="28795" x="2671763" y="2495550"/>
          <p14:tracePt t="28799" x="2663825" y="2503488"/>
          <p14:tracePt t="28803" x="2663825" y="2511425"/>
          <p14:tracePt t="28807" x="2663825" y="2519363"/>
          <p14:tracePt t="28813" x="2663825" y="2527300"/>
          <p14:tracePt t="28819" x="2655888" y="2535238"/>
          <p14:tracePt t="28827" x="2655888" y="2543175"/>
          <p14:tracePt t="28835" x="2655888" y="2551113"/>
          <p14:tracePt t="28851" x="2655888" y="2559050"/>
          <p14:tracePt t="28855" x="2663825" y="2559050"/>
          <p14:tracePt t="28865" x="2655888" y="2559050"/>
          <p14:tracePt t="29003" x="2655888" y="2566988"/>
          <p14:tracePt t="29011" x="2663825" y="2566988"/>
          <p14:tracePt t="29017" x="2663825" y="2576513"/>
          <p14:tracePt t="29025" x="2663825" y="2584450"/>
          <p14:tracePt t="29029" x="2671763" y="2584450"/>
          <p14:tracePt t="29031" x="2671763" y="2592388"/>
          <p14:tracePt t="29037" x="2679700" y="2600325"/>
          <p14:tracePt t="29043" x="2687638" y="2608263"/>
          <p14:tracePt t="29051" x="2695575" y="2616200"/>
          <p14:tracePt t="29055" x="2703513" y="2624138"/>
          <p14:tracePt t="29057" x="2711450" y="2624138"/>
          <p14:tracePt t="29062" x="2719388" y="2632075"/>
          <p14:tracePt t="29066" x="2727325" y="2632075"/>
          <p14:tracePt t="29067" x="2735263" y="2632075"/>
          <p14:tracePt t="29069" x="2743200" y="2640013"/>
          <p14:tracePt t="29071" x="2751138" y="2640013"/>
          <p14:tracePt t="29075" x="2759075" y="2647950"/>
          <p14:tracePt t="29077" x="2767013" y="2647950"/>
          <p14:tracePt t="29081" x="2774950" y="2647950"/>
          <p14:tracePt t="29083" x="2782888" y="2647950"/>
          <p14:tracePt t="29085" x="2790825" y="2655888"/>
          <p14:tracePt t="29089" x="2798763" y="2655888"/>
          <p14:tracePt t="29091" x="2806700" y="2655888"/>
          <p14:tracePt t="29097" x="2814638" y="2655888"/>
          <p14:tracePt t="29099" x="2822575" y="2655888"/>
          <p14:tracePt t="29101" x="2830513" y="2655888"/>
          <p14:tracePt t="29105" x="2838450" y="2655888"/>
          <p14:tracePt t="29111" x="2846388" y="2655888"/>
          <p14:tracePt t="29113" x="2854325" y="2655888"/>
          <p14:tracePt t="29115" x="2862263" y="2655888"/>
          <p14:tracePt t="29119" x="2870200" y="2655888"/>
          <p14:tracePt t="29123" x="2878138" y="2647950"/>
          <p14:tracePt t="29125" x="2886075" y="2647950"/>
          <p14:tracePt t="29130" x="2894013" y="2647950"/>
          <p14:tracePt t="29131" x="2901950" y="2647950"/>
          <p14:tracePt t="29135" x="2909888" y="2647950"/>
          <p14:tracePt t="29137" x="2917825" y="2640013"/>
          <p14:tracePt t="29141" x="2925763" y="2640013"/>
          <p14:tracePt t="29144" x="2933700" y="2640013"/>
          <p14:tracePt t="29147" x="2941638" y="2640013"/>
          <p14:tracePt t="29149" x="2949575" y="2640013"/>
          <p14:tracePt t="29153" x="2957513" y="2632075"/>
          <p14:tracePt t="29155" x="2967038" y="2632075"/>
          <p14:tracePt t="29161" x="2982913" y="2632075"/>
          <p14:tracePt t="29165" x="2990850" y="2624138"/>
          <p14:tracePt t="29167" x="2998788" y="2624138"/>
          <p14:tracePt t="29171" x="3006725" y="2624138"/>
          <p14:tracePt t="29173" x="3014663" y="2624138"/>
          <p14:tracePt t="29175" x="3014663" y="2616200"/>
          <p14:tracePt t="29178" x="3022600" y="2616200"/>
          <p14:tracePt t="29181" x="3030538" y="2616200"/>
          <p14:tracePt t="29183" x="3038475" y="2616200"/>
          <p14:tracePt t="29185" x="3046413" y="2608263"/>
          <p14:tracePt t="29189" x="3054350" y="2608263"/>
          <p14:tracePt t="29193" x="3062288" y="2608263"/>
          <p14:tracePt t="29199" x="3070225" y="2608263"/>
          <p14:tracePt t="29201" x="3070225" y="2600325"/>
          <p14:tracePt t="29207" x="3078163" y="2600325"/>
          <p14:tracePt t="29495" x="3086100" y="2600325"/>
          <p14:tracePt t="29573" x="3086100" y="2608263"/>
          <p14:tracePt t="29581" x="3094038" y="2608263"/>
          <p14:tracePt t="29625" x="3094038" y="2600325"/>
          <p14:tracePt t="29637" x="3101975" y="2600325"/>
          <p14:tracePt t="29642" x="3117850" y="2608263"/>
          <p14:tracePt t="29643" x="3125788" y="2608263"/>
          <p14:tracePt t="29645" x="3133725" y="2608263"/>
          <p14:tracePt t="29647" x="3141663" y="2616200"/>
          <p14:tracePt t="29649" x="3149600" y="2616200"/>
          <p14:tracePt t="29651" x="3165475" y="2624138"/>
          <p14:tracePt t="29653" x="3173413" y="2624138"/>
          <p14:tracePt t="29655" x="3181350" y="2632075"/>
          <p14:tracePt t="29657" x="3197225" y="2640013"/>
          <p14:tracePt t="29660" x="3205163" y="2640013"/>
          <p14:tracePt t="29661" x="3221038" y="2647950"/>
          <p14:tracePt t="29664" x="3228975" y="2655888"/>
          <p14:tracePt t="29665" x="3236913" y="2655888"/>
          <p14:tracePt t="29667" x="3252788" y="2663825"/>
          <p14:tracePt t="29669" x="3260725" y="2671763"/>
          <p14:tracePt t="29671" x="3276600" y="2671763"/>
          <p14:tracePt t="29673" x="3284538" y="2679700"/>
          <p14:tracePt t="29675" x="3292475" y="2679700"/>
          <p14:tracePt t="29677" x="3308350" y="2687638"/>
          <p14:tracePt t="29679" x="3317875" y="2687638"/>
          <p14:tracePt t="29682" x="3325813" y="2695575"/>
          <p14:tracePt t="29683" x="3341688" y="2695575"/>
          <p14:tracePt t="29685" x="3349625" y="2695575"/>
          <p14:tracePt t="29687" x="3357563" y="2703513"/>
          <p14:tracePt t="29690" x="3365500" y="2703513"/>
          <p14:tracePt t="29691" x="3381375" y="2711450"/>
          <p14:tracePt t="29693" x="3389313" y="2711450"/>
          <p14:tracePt t="29695" x="3397250" y="2711450"/>
          <p14:tracePt t="29698" x="3405188" y="2719388"/>
          <p14:tracePt t="29699" x="3413125" y="2719388"/>
          <p14:tracePt t="29701" x="3421063" y="2727325"/>
          <p14:tracePt t="30000" x="3413125" y="2727325"/>
          <p14:tracePt t="30003" x="3389313" y="2719388"/>
          <p14:tracePt t="30005" x="3381375" y="2719388"/>
          <p14:tracePt t="30007" x="3365500" y="2719388"/>
          <p14:tracePt t="30011" x="3341688" y="2719388"/>
          <p14:tracePt t="30013" x="3333750" y="2711450"/>
          <p14:tracePt t="30015" x="3317875" y="2711450"/>
          <p14:tracePt t="30017" x="3308350" y="2711450"/>
          <p14:tracePt t="30019" x="3292475" y="2711450"/>
          <p14:tracePt t="30021" x="3284538" y="2711450"/>
          <p14:tracePt t="30023" x="3268663" y="2711450"/>
          <p14:tracePt t="30025" x="3260725" y="2711450"/>
          <p14:tracePt t="30028" x="3244850" y="2711450"/>
          <p14:tracePt t="30030" x="3228975" y="2703513"/>
          <p14:tracePt t="30032" x="3213100" y="2703513"/>
          <p14:tracePt t="30033" x="3197225" y="2703513"/>
          <p14:tracePt t="30035" x="3181350" y="2703513"/>
          <p14:tracePt t="30037" x="3165475" y="2703513"/>
          <p14:tracePt t="30039" x="3141663" y="2695575"/>
          <p14:tracePt t="30041" x="3117850" y="2695575"/>
          <p14:tracePt t="30044" x="3101975" y="2695575"/>
          <p14:tracePt t="30047" x="3054350" y="2695575"/>
          <p14:tracePt t="30049" x="3030538" y="2687638"/>
          <p14:tracePt t="30051" x="2998788" y="2687638"/>
          <p14:tracePt t="30053" x="2974975" y="2687638"/>
          <p14:tracePt t="30055" x="2949575" y="2679700"/>
          <p14:tracePt t="30058" x="2917825" y="2679700"/>
          <p14:tracePt t="30061" x="2854325" y="2671763"/>
          <p14:tracePt t="30065" x="2798763" y="2671763"/>
          <p14:tracePt t="30067" x="2774950" y="2671763"/>
          <p14:tracePt t="30069" x="2751138" y="2671763"/>
          <p14:tracePt t="30071" x="2727325" y="2671763"/>
          <p14:tracePt t="30073" x="2711450" y="2671763"/>
          <p14:tracePt t="30075" x="2695575" y="2671763"/>
          <p14:tracePt t="30078" x="2671763" y="2671763"/>
          <p14:tracePt t="30082" x="2632075" y="2679700"/>
          <p14:tracePt t="30083" x="2616200" y="2679700"/>
          <p14:tracePt t="30085" x="2590800" y="2679700"/>
          <p14:tracePt t="30087" x="2574925" y="2679700"/>
          <p14:tracePt t="30089" x="2551113" y="2679700"/>
          <p14:tracePt t="30091" x="2527300" y="2679700"/>
          <p14:tracePt t="30093" x="2503488" y="2679700"/>
          <p14:tracePt t="30098" x="2463800" y="2679700"/>
          <p14:tracePt t="30099" x="2439988" y="2687638"/>
          <p14:tracePt t="30101" x="2416175" y="2687638"/>
          <p14:tracePt t="30103" x="2400300" y="2687638"/>
          <p14:tracePt t="30105" x="2376488" y="2687638"/>
          <p14:tracePt t="30107" x="2360613" y="2687638"/>
          <p14:tracePt t="30110" x="2336800" y="2687638"/>
          <p14:tracePt t="30113" x="2297113" y="2695575"/>
          <p14:tracePt t="30115" x="2273300" y="2695575"/>
          <p14:tracePt t="30117" x="2255838" y="2695575"/>
          <p14:tracePt t="30119" x="2232025" y="2695575"/>
          <p14:tracePt t="30121" x="2216150" y="2695575"/>
          <p14:tracePt t="30123" x="2200275" y="2695575"/>
          <p14:tracePt t="30125" x="2176463" y="2695575"/>
          <p14:tracePt t="30127" x="2160588" y="2695575"/>
          <p14:tracePt t="30129" x="2144713" y="2695575"/>
          <p14:tracePt t="30131" x="2128838" y="2695575"/>
          <p14:tracePt t="30133" x="2112963" y="2695575"/>
          <p14:tracePt t="30135" x="2097088" y="2703513"/>
          <p14:tracePt t="30137" x="2081213" y="2703513"/>
          <p14:tracePt t="30139" x="2065338" y="2703513"/>
          <p14:tracePt t="30141" x="2049463" y="2703513"/>
          <p14:tracePt t="30144" x="2041525" y="2703513"/>
          <p14:tracePt t="30146" x="2025650" y="2703513"/>
          <p14:tracePt t="30147" x="2009775" y="2703513"/>
          <p14:tracePt t="30149" x="2001838" y="2703513"/>
          <p14:tracePt t="30151" x="1985963" y="2711450"/>
          <p14:tracePt t="30153" x="1978025" y="2711450"/>
          <p14:tracePt t="30155" x="1970088" y="2711450"/>
          <p14:tracePt t="30157" x="1954213" y="2711450"/>
          <p14:tracePt t="30161" x="1938338" y="2711450"/>
          <p14:tracePt t="30163" x="1930400" y="2711450"/>
          <p14:tracePt t="30165" x="1912938" y="2711450"/>
          <p14:tracePt t="30167" x="1905000" y="2711450"/>
          <p14:tracePt t="30169" x="1897063" y="2719388"/>
          <p14:tracePt t="30171" x="1889125" y="2719388"/>
          <p14:tracePt t="30173" x="1881188" y="2719388"/>
          <p14:tracePt t="30175" x="1873250" y="2719388"/>
          <p14:tracePt t="30178" x="1857375" y="2719388"/>
          <p14:tracePt t="30180" x="1849438" y="2719388"/>
          <p14:tracePt t="30181" x="1841500" y="2719388"/>
          <p14:tracePt t="30183" x="1825625" y="2719388"/>
          <p14:tracePt t="30185" x="1817688" y="2719388"/>
          <p14:tracePt t="30187" x="1809750" y="2719388"/>
          <p14:tracePt t="30189" x="1793875" y="2719388"/>
          <p14:tracePt t="30191" x="1785938" y="2719388"/>
          <p14:tracePt t="30193" x="1778000" y="2719388"/>
          <p14:tracePt t="30195" x="1770063" y="2719388"/>
          <p14:tracePt t="30197" x="1762125" y="2719388"/>
          <p14:tracePt t="30199" x="1754188" y="2719388"/>
          <p14:tracePt t="30201" x="1738313" y="2719388"/>
          <p14:tracePt t="30203" x="1730375" y="2719388"/>
          <p14:tracePt t="30205" x="1722438" y="2719388"/>
          <p14:tracePt t="30207" x="1714500" y="2719388"/>
          <p14:tracePt t="30211" x="1690688" y="2719388"/>
          <p14:tracePt t="30213" x="1682750" y="2719388"/>
          <p14:tracePt t="30215" x="1674813" y="2719388"/>
          <p14:tracePt t="30217" x="1666875" y="2719388"/>
          <p14:tracePt t="30219" x="1658938" y="2719388"/>
          <p14:tracePt t="30221" x="1651000" y="2711450"/>
          <p14:tracePt t="30223" x="1643063" y="2711450"/>
          <p14:tracePt t="30225" x="1635125" y="2711450"/>
          <p14:tracePt t="30227" x="1627188" y="2711450"/>
          <p14:tracePt t="30229" x="1619250" y="2711450"/>
          <p14:tracePt t="30231" x="1611313" y="2711450"/>
          <p14:tracePt t="30233" x="1603375" y="2711450"/>
          <p14:tracePt t="30236" x="1595438" y="2703513"/>
          <p14:tracePt t="30237" x="1587500" y="2703513"/>
          <p14:tracePt t="30239" x="1579563" y="2703513"/>
          <p14:tracePt t="30241" x="1571625" y="2703513"/>
          <p14:tracePt t="30244" x="1562100" y="2703513"/>
          <p14:tracePt t="30246" x="1554163" y="2703513"/>
          <p14:tracePt t="30247" x="1546225" y="2703513"/>
          <p14:tracePt t="30249" x="1538288" y="2703513"/>
          <p14:tracePt t="30251" x="1530350" y="2695575"/>
          <p14:tracePt t="30253" x="1522413" y="2695575"/>
          <p14:tracePt t="30255" x="1514475" y="2695575"/>
          <p14:tracePt t="30257" x="1506538" y="2695575"/>
          <p14:tracePt t="30261" x="1482725" y="2695575"/>
          <p14:tracePt t="30263" x="1474788" y="2687638"/>
          <p14:tracePt t="30266" x="1466850" y="2687638"/>
          <p14:tracePt t="30267" x="1458913" y="2687638"/>
          <p14:tracePt t="30269" x="1450975" y="2687638"/>
          <p14:tracePt t="30271" x="1435100" y="2687638"/>
          <p14:tracePt t="30273" x="1427163" y="2687638"/>
          <p14:tracePt t="30275" x="1411288" y="2687638"/>
          <p14:tracePt t="30277" x="1403350" y="2687638"/>
          <p14:tracePt t="30279" x="1387475" y="2687638"/>
          <p14:tracePt t="30282" x="1371600" y="2687638"/>
          <p14:tracePt t="30283" x="1363663" y="2687638"/>
          <p14:tracePt t="30285" x="1347788" y="2687638"/>
          <p14:tracePt t="30287" x="1331913" y="2687638"/>
          <p14:tracePt t="30289" x="1316038" y="2687638"/>
          <p14:tracePt t="30291" x="1300163" y="2687638"/>
          <p14:tracePt t="30293" x="1292225" y="2687638"/>
          <p14:tracePt t="30295" x="1276350" y="2687638"/>
          <p14:tracePt t="30297" x="1260475" y="2687638"/>
          <p14:tracePt t="30299" x="1244600" y="2687638"/>
          <p14:tracePt t="30301" x="1220788" y="2687638"/>
          <p14:tracePt t="30303" x="1203325" y="2687638"/>
          <p14:tracePt t="30305" x="1187450" y="2687638"/>
          <p14:tracePt t="30307" x="1171575" y="2687638"/>
          <p14:tracePt t="30311" x="1155700" y="2695575"/>
          <p14:tracePt t="30313" x="1116013" y="2695575"/>
          <p14:tracePt t="30315" x="1100138" y="2695575"/>
          <p14:tracePt t="30317" x="1084263" y="2695575"/>
          <p14:tracePt t="30319" x="1060450" y="2695575"/>
          <p14:tracePt t="30321" x="1044575" y="2695575"/>
          <p14:tracePt t="30323" x="1028700" y="2695575"/>
          <p14:tracePt t="30325" x="1004888" y="2695575"/>
          <p14:tracePt t="30327" x="989013" y="2695575"/>
          <p14:tracePt t="30331" x="949325" y="2695575"/>
          <p14:tracePt t="30333" x="933450" y="2703513"/>
          <p14:tracePt t="30335" x="909638" y="2703513"/>
          <p14:tracePt t="30337" x="893763" y="2703513"/>
          <p14:tracePt t="30339" x="868363" y="2703513"/>
          <p14:tracePt t="30341" x="844550" y="2703513"/>
          <p14:tracePt t="30343" x="828675" y="2703513"/>
          <p14:tracePt t="30347" x="788988" y="2703513"/>
          <p14:tracePt t="30349" x="773113" y="2703513"/>
          <p14:tracePt t="30351" x="757238" y="2703513"/>
          <p14:tracePt t="30353" x="741363" y="2703513"/>
          <p14:tracePt t="30355" x="717550" y="2703513"/>
          <p14:tracePt t="30357" x="701675" y="2703513"/>
          <p14:tracePt t="30361" x="661988" y="2703513"/>
          <p14:tracePt t="30363" x="646113" y="2703513"/>
          <p14:tracePt t="30365" x="630238" y="2703513"/>
          <p14:tracePt t="30367" x="606425" y="2703513"/>
          <p14:tracePt t="30369" x="590550" y="2703513"/>
          <p14:tracePt t="30371" x="574675" y="2703513"/>
          <p14:tracePt t="30373" x="558800" y="2703513"/>
          <p14:tracePt t="30375" x="542925" y="2703513"/>
          <p14:tracePt t="30378" x="517525" y="2695575"/>
          <p14:tracePt t="30379" x="501650" y="2695575"/>
          <p14:tracePt t="30381" x="485775" y="2695575"/>
          <p14:tracePt t="30383" x="469900" y="2695575"/>
          <p14:tracePt t="30385" x="454025" y="2695575"/>
          <p14:tracePt t="30387" x="430213" y="2687638"/>
          <p14:tracePt t="30389" x="414338" y="2687638"/>
          <p14:tracePt t="30391" x="398463" y="2687638"/>
          <p14:tracePt t="30393" x="382588" y="2687638"/>
          <p14:tracePt t="30396" x="366713" y="2687638"/>
          <p14:tracePt t="30397" x="350838" y="2687638"/>
          <p14:tracePt t="30399" x="342900" y="2687638"/>
          <p14:tracePt t="30401" x="327025" y="2687638"/>
          <p14:tracePt t="30403" x="311150" y="2687638"/>
          <p14:tracePt t="30405" x="295275" y="2679700"/>
          <p14:tracePt t="30407" x="287338" y="2679700"/>
          <p14:tracePt t="30411" x="263525" y="2679700"/>
          <p14:tracePt t="30413" x="255588" y="2679700"/>
          <p14:tracePt t="30415" x="247650" y="2679700"/>
          <p14:tracePt t="30417" x="239713" y="2679700"/>
          <p14:tracePt t="30419" x="231775" y="2679700"/>
          <p14:tracePt t="30421" x="223838" y="2687638"/>
          <p14:tracePt t="30423" x="215900" y="2687638"/>
          <p14:tracePt t="30425" x="207963" y="2687638"/>
          <p14:tracePt t="30429" x="200025" y="2687638"/>
          <p14:tracePt t="30433" x="192088" y="2687638"/>
          <p14:tracePt t="30437" x="184150" y="2687638"/>
          <p14:tracePt t="30441" x="176213" y="2687638"/>
          <p14:tracePt t="30449" x="166688" y="2687638"/>
          <p14:tracePt t="30455" x="166688" y="2695575"/>
          <p14:tracePt t="30461" x="158750" y="2687638"/>
          <p14:tracePt t="30478" x="150813" y="2687638"/>
          <p14:tracePt t="30503" x="142875" y="2687638"/>
          <p14:tracePt t="30520" x="134938" y="2687638"/>
          <p14:tracePt t="30529" x="127000" y="2687638"/>
          <p14:tracePt t="30537" x="119063" y="2687638"/>
          <p14:tracePt t="30541" x="111125" y="2687638"/>
          <p14:tracePt t="30545" x="103188" y="2679700"/>
          <p14:tracePt t="30549" x="95250" y="2679700"/>
          <p14:tracePt t="30553" x="87313" y="2679700"/>
          <p14:tracePt t="30557" x="79375" y="2679700"/>
          <p14:tracePt t="30563" x="63500" y="2679700"/>
          <p14:tracePt t="30567" x="55563" y="2679700"/>
          <p14:tracePt t="30571" x="47625" y="2671763"/>
          <p14:tracePt t="30575" x="39688" y="2671763"/>
          <p14:tracePt t="30577" x="31750" y="2671763"/>
          <p14:tracePt t="30581" x="23813" y="2671763"/>
          <p14:tracePt t="30585" x="15875" y="2671763"/>
          <p14:tracePt t="30589" x="7938" y="2671763"/>
          <p14:tracePt t="30594" x="0" y="2671763"/>
          <p14:tracePt t="36327" x="7938" y="3325813"/>
          <p14:tracePt t="36331" x="15875" y="3333750"/>
          <p14:tracePt t="36334" x="23813" y="3341688"/>
          <p14:tracePt t="36338" x="31750" y="3341688"/>
          <p14:tracePt t="36343" x="39688" y="3349625"/>
          <p14:tracePt t="36347" x="47625" y="3349625"/>
          <p14:tracePt t="36350" x="47625" y="3357563"/>
          <p14:tracePt t="36352" x="55563" y="3357563"/>
          <p14:tracePt t="36358" x="63500" y="3357563"/>
          <p14:tracePt t="36361" x="63500" y="3365500"/>
          <p14:tracePt t="36364" x="71438" y="3365500"/>
          <p14:tracePt t="36370" x="79375" y="3365500"/>
          <p14:tracePt t="36372" x="79375" y="3373438"/>
          <p14:tracePt t="36378" x="87313" y="3373438"/>
          <p14:tracePt t="36380" x="95250" y="3373438"/>
          <p14:tracePt t="36382" x="95250" y="3381375"/>
          <p14:tracePt t="36384" x="103188" y="3381375"/>
          <p14:tracePt t="36388" x="111125" y="3381375"/>
          <p14:tracePt t="36392" x="119063" y="3381375"/>
          <p14:tracePt t="36394" x="119063" y="3389313"/>
          <p14:tracePt t="36396" x="127000" y="3389313"/>
          <p14:tracePt t="36398" x="134938" y="3389313"/>
          <p14:tracePt t="36402" x="142875" y="3397250"/>
          <p14:tracePt t="36404" x="150813" y="3397250"/>
          <p14:tracePt t="36408" x="158750" y="3397250"/>
          <p14:tracePt t="36410" x="166688" y="3397250"/>
          <p14:tracePt t="36413" x="166688" y="3405188"/>
          <p14:tracePt t="36414" x="176213" y="3405188"/>
          <p14:tracePt t="36418" x="184150" y="3405188"/>
          <p14:tracePt t="36420" x="192088" y="3413125"/>
          <p14:tracePt t="36424" x="200025" y="3413125"/>
          <p14:tracePt t="36429" x="207963" y="3421063"/>
          <p14:tracePt t="36430" x="215900" y="3421063"/>
          <p14:tracePt t="36434" x="223838" y="3429000"/>
          <p14:tracePt t="36438" x="231775" y="3429000"/>
          <p14:tracePt t="36441" x="239713" y="3436938"/>
          <p14:tracePt t="36444" x="247650" y="3436938"/>
          <p14:tracePt t="36447" x="247650" y="3444875"/>
          <p14:tracePt t="36448" x="255588" y="3444875"/>
          <p14:tracePt t="36451" x="263525" y="3452813"/>
          <p14:tracePt t="36453" x="271463" y="3452813"/>
          <p14:tracePt t="36457" x="279400" y="3460750"/>
          <p14:tracePt t="36462" x="287338" y="3468688"/>
          <p14:tracePt t="36463" x="295275" y="3468688"/>
          <p14:tracePt t="36467" x="303213" y="3476625"/>
          <p14:tracePt t="36469" x="311150" y="3476625"/>
          <p14:tracePt t="36473" x="319088" y="3484563"/>
          <p14:tracePt t="36476" x="327025" y="3484563"/>
          <p14:tracePt t="36478" x="327025" y="3492500"/>
          <p14:tracePt t="36479" x="334963" y="3492500"/>
          <p14:tracePt t="36482" x="334963" y="3500438"/>
          <p14:tracePt t="36483" x="342900" y="3500438"/>
          <p14:tracePt t="36485" x="342900" y="3508375"/>
          <p14:tracePt t="36487" x="350838" y="3508375"/>
          <p14:tracePt t="36493" x="358775" y="3516313"/>
          <p14:tracePt t="36495" x="366713" y="3524250"/>
          <p14:tracePt t="36499" x="374650" y="3524250"/>
          <p14:tracePt t="36501" x="374650" y="3532188"/>
          <p14:tracePt t="36503" x="382588" y="3532188"/>
          <p14:tracePt t="36507" x="390525" y="3540125"/>
          <p14:tracePt t="36512" x="398463" y="3548063"/>
          <p14:tracePt t="36516" x="406400" y="3548063"/>
          <p14:tracePt t="36519" x="414338" y="3556000"/>
          <p14:tracePt t="36523" x="422275" y="3556000"/>
          <p14:tracePt t="36528" x="430213" y="3563938"/>
          <p14:tracePt t="36531" x="438150" y="3563938"/>
          <p14:tracePt t="36535" x="446088" y="3563938"/>
          <p14:tracePt t="36537" x="446088" y="3571875"/>
          <p14:tracePt t="36539" x="454025" y="3571875"/>
          <p14:tracePt t="36544" x="461963" y="3571875"/>
          <p14:tracePt t="36547" x="469900" y="3571875"/>
          <p14:tracePt t="36553" x="477838" y="3571875"/>
          <p14:tracePt t="36560" x="485775" y="3571875"/>
          <p14:tracePt t="36562" x="485775" y="3579813"/>
          <p14:tracePt t="36567" x="493713" y="3579813"/>
          <p14:tracePt t="36579" x="501650" y="3579813"/>
          <p14:tracePt t="36710" x="501650" y="3587750"/>
          <p14:tracePt t="36714" x="509588" y="3587750"/>
          <p14:tracePt t="36718" x="509588" y="3595688"/>
          <p14:tracePt t="36720" x="517525" y="3595688"/>
          <p14:tracePt t="36724" x="517525" y="3605213"/>
          <p14:tracePt t="36727" x="527050" y="3605213"/>
          <p14:tracePt t="36728" x="527050" y="3613150"/>
          <p14:tracePt t="36732" x="534988" y="3621088"/>
          <p14:tracePt t="36738" x="542925" y="3629025"/>
          <p14:tracePt t="36744" x="542925" y="3636963"/>
          <p14:tracePt t="36746" x="550863" y="3636963"/>
          <p14:tracePt t="36748" x="550863" y="3644900"/>
          <p14:tracePt t="36752" x="558800" y="3652838"/>
          <p14:tracePt t="36758" x="566738" y="3660775"/>
          <p14:tracePt t="36763" x="566738" y="3668713"/>
          <p14:tracePt t="36766" x="574675" y="3676650"/>
          <p14:tracePt t="36770" x="582613" y="3684588"/>
          <p14:tracePt t="36777" x="590550" y="3692525"/>
          <p14:tracePt t="36782" x="590550" y="3700463"/>
          <p14:tracePt t="36784" x="598488" y="3700463"/>
          <p14:tracePt t="36788" x="598488" y="3708400"/>
          <p14:tracePt t="36792" x="606425" y="3708400"/>
          <p14:tracePt t="36796" x="606425" y="3716338"/>
          <p14:tracePt t="36800" x="614363" y="3716338"/>
          <p14:tracePt t="36802" x="614363" y="3724275"/>
          <p14:tracePt t="36806" x="622300" y="3724275"/>
          <p14:tracePt t="36808" x="622300" y="3732213"/>
          <p14:tracePt t="36814" x="630238" y="3740150"/>
          <p14:tracePt t="36818" x="638175" y="3748088"/>
          <p14:tracePt t="36822" x="646113" y="3748088"/>
          <p14:tracePt t="36824" x="646113" y="3756025"/>
          <p14:tracePt t="36830" x="654050" y="3756025"/>
          <p14:tracePt t="36832" x="654050" y="3763963"/>
          <p14:tracePt t="36834" x="661988" y="3763963"/>
          <p14:tracePt t="36838" x="661988" y="3771900"/>
          <p14:tracePt t="36840" x="669925" y="3771900"/>
          <p14:tracePt t="36844" x="677863" y="3779838"/>
          <p14:tracePt t="36850" x="685800" y="3779838"/>
          <p14:tracePt t="36852" x="685800" y="3787775"/>
          <p14:tracePt t="36854" x="693738" y="3787775"/>
          <p14:tracePt t="36858" x="693738" y="3795713"/>
          <p14:tracePt t="36861" x="701675" y="3795713"/>
          <p14:tracePt t="36864" x="709613" y="3803650"/>
          <p14:tracePt t="36870" x="717550" y="3811588"/>
          <p14:tracePt t="36874" x="725488" y="3811588"/>
          <p14:tracePt t="36877" x="725488" y="3819525"/>
          <p14:tracePt t="36879" x="733425" y="3819525"/>
          <p14:tracePt t="36882" x="733425" y="3827463"/>
          <p14:tracePt t="36884" x="741363" y="3827463"/>
          <p14:tracePt t="36888" x="749300" y="3835400"/>
          <p14:tracePt t="36892" x="757238" y="3843338"/>
          <p14:tracePt t="36897" x="765175" y="3843338"/>
          <p14:tracePt t="36899" x="765175" y="3851275"/>
          <p14:tracePt t="36900" x="773113" y="3851275"/>
          <p14:tracePt t="36902" x="781050" y="3859213"/>
          <p14:tracePt t="36906" x="788988" y="3867150"/>
          <p14:tracePt t="36910" x="796925" y="3875088"/>
          <p14:tracePt t="36913" x="804863" y="3875088"/>
          <p14:tracePt t="36915" x="804863" y="3883025"/>
          <p14:tracePt t="36916" x="812800" y="3883025"/>
          <p14:tracePt t="36918" x="820738" y="3890963"/>
          <p14:tracePt t="36922" x="828675" y="3898900"/>
          <p14:tracePt t="36924" x="836613" y="3906838"/>
          <p14:tracePt t="36927" x="844550" y="3906838"/>
          <p14:tracePt t="36928" x="844550" y="3914775"/>
          <p14:tracePt t="36931" x="852488" y="3914775"/>
          <p14:tracePt t="36932" x="852488" y="3922713"/>
          <p14:tracePt t="36934" x="860425" y="3922713"/>
          <p14:tracePt t="36938" x="868363" y="3930650"/>
          <p14:tracePt t="36942" x="877888" y="3938588"/>
          <p14:tracePt t="36950" x="893763" y="3956050"/>
          <p14:tracePt t="36952" x="901700" y="3956050"/>
          <p14:tracePt t="36954" x="909638" y="3956050"/>
          <p14:tracePt t="36956" x="909638" y="3963988"/>
          <p14:tracePt t="36958" x="917575" y="3963988"/>
          <p14:tracePt t="36961" x="925513" y="3971925"/>
          <p14:tracePt t="36962" x="933450" y="3971925"/>
          <p14:tracePt t="36965" x="941388" y="3979863"/>
          <p14:tracePt t="36968" x="949325" y="3987800"/>
          <p14:tracePt t="36970" x="957263" y="3987800"/>
          <p14:tracePt t="36972" x="965200" y="3987800"/>
          <p14:tracePt t="36974" x="973138" y="3995738"/>
          <p14:tracePt t="36977" x="981075" y="3995738"/>
          <p14:tracePt t="36978" x="981075" y="4003675"/>
          <p14:tracePt t="36980" x="989013" y="4003675"/>
          <p14:tracePt t="36982" x="996950" y="4011613"/>
          <p14:tracePt t="36984" x="1004888" y="4011613"/>
          <p14:tracePt t="36986" x="1012825" y="4019550"/>
          <p14:tracePt t="36988" x="1020763" y="4019550"/>
          <p14:tracePt t="36990" x="1028700" y="4019550"/>
          <p14:tracePt t="36992" x="1036638" y="4027488"/>
          <p14:tracePt t="36994" x="1044575" y="4027488"/>
          <p14:tracePt t="36996" x="1052513" y="4035425"/>
          <p14:tracePt t="36999" x="1060450" y="4035425"/>
          <p14:tracePt t="37002" x="1076325" y="4043363"/>
          <p14:tracePt t="37006" x="1084263" y="4043363"/>
          <p14:tracePt t="37008" x="1092200" y="4043363"/>
          <p14:tracePt t="37011" x="1100138" y="4051300"/>
          <p14:tracePt t="37012" x="1108075" y="4051300"/>
          <p14:tracePt t="37014" x="1116013" y="4051300"/>
          <p14:tracePt t="37016" x="1123950" y="4059238"/>
          <p14:tracePt t="37018" x="1131888" y="4059238"/>
          <p14:tracePt t="37020" x="1139825" y="4059238"/>
          <p14:tracePt t="37022" x="1147763" y="4067175"/>
          <p14:tracePt t="37024" x="1155700" y="4067175"/>
          <p14:tracePt t="37027" x="1163638" y="4067175"/>
          <p14:tracePt t="37028" x="1171575" y="4075113"/>
          <p14:tracePt t="37030" x="1179513" y="4075113"/>
          <p14:tracePt t="37032" x="1195388" y="4083050"/>
          <p14:tracePt t="37034" x="1203325" y="4083050"/>
          <p14:tracePt t="37036" x="1211263" y="4083050"/>
          <p14:tracePt t="37038" x="1220788" y="4090988"/>
          <p14:tracePt t="37040" x="1228725" y="4090988"/>
          <p14:tracePt t="37042" x="1236663" y="4090988"/>
          <p14:tracePt t="37044" x="1244600" y="4090988"/>
          <p14:tracePt t="37049" x="1268413" y="4098925"/>
          <p14:tracePt t="37050" x="1276350" y="4098925"/>
          <p14:tracePt t="37052" x="1292225" y="4106863"/>
          <p14:tracePt t="37054" x="1300163" y="4106863"/>
          <p14:tracePt t="37056" x="1308100" y="4114800"/>
          <p14:tracePt t="37058" x="1323975" y="4114800"/>
          <p14:tracePt t="37061" x="1331913" y="4114800"/>
          <p14:tracePt t="37067" x="1363663" y="4130675"/>
          <p14:tracePt t="37068" x="1379538" y="4130675"/>
          <p14:tracePt t="37070" x="1387475" y="4138613"/>
          <p14:tracePt t="37072" x="1403350" y="4138613"/>
          <p14:tracePt t="37074" x="1411288" y="4146550"/>
          <p14:tracePt t="37077" x="1427163" y="4146550"/>
          <p14:tracePt t="37082" x="1458913" y="4162425"/>
          <p14:tracePt t="37084" x="1474788" y="4170363"/>
          <p14:tracePt t="37086" x="1482725" y="4170363"/>
          <p14:tracePt t="37088" x="1498600" y="4178300"/>
          <p14:tracePt t="37090" x="1506538" y="4178300"/>
          <p14:tracePt t="37092" x="1522413" y="4186238"/>
          <p14:tracePt t="37095" x="1530350" y="4186238"/>
          <p14:tracePt t="37096" x="1546225" y="4194175"/>
          <p14:tracePt t="37098" x="1554163" y="4194175"/>
          <p14:tracePt t="37100" x="1562100" y="4202113"/>
          <p14:tracePt t="37102" x="1571625" y="4202113"/>
          <p14:tracePt t="37104" x="1587500" y="4210050"/>
          <p14:tracePt t="37106" x="1595438" y="4210050"/>
          <p14:tracePt t="37108" x="1603375" y="4217988"/>
          <p14:tracePt t="37111" x="1619250" y="4217988"/>
          <p14:tracePt t="37112" x="1627188" y="4225925"/>
          <p14:tracePt t="37115" x="1635125" y="4233863"/>
          <p14:tracePt t="37116" x="1643063" y="4233863"/>
          <p14:tracePt t="37118" x="1651000" y="4233863"/>
          <p14:tracePt t="37120" x="1666875" y="4241800"/>
          <p14:tracePt t="37122" x="1674813" y="4241800"/>
          <p14:tracePt t="37124" x="1682750" y="4249738"/>
          <p14:tracePt t="37128" x="1706563" y="4257675"/>
          <p14:tracePt t="37132" x="1722438" y="4265613"/>
          <p14:tracePt t="37134" x="1730375" y="4265613"/>
          <p14:tracePt t="37136" x="1738313" y="4265613"/>
          <p14:tracePt t="37138" x="1746250" y="4265613"/>
          <p14:tracePt t="37141" x="1754188" y="4273550"/>
          <p14:tracePt t="37144" x="1778000" y="4273550"/>
          <p14:tracePt t="37146" x="1785938" y="4273550"/>
          <p14:tracePt t="37148" x="1793875" y="4281488"/>
          <p14:tracePt t="37150" x="1801813" y="4281488"/>
          <p14:tracePt t="37152" x="1809750" y="4281488"/>
          <p14:tracePt t="37154" x="1817688" y="4281488"/>
          <p14:tracePt t="37156" x="1825625" y="4281488"/>
          <p14:tracePt t="37158" x="1833563" y="4281488"/>
          <p14:tracePt t="37160" x="1841500" y="4291013"/>
          <p14:tracePt t="37164" x="1849438" y="4291013"/>
          <p14:tracePt t="37166" x="1857375" y="4291013"/>
          <p14:tracePt t="37168" x="1865313" y="4291013"/>
          <p14:tracePt t="37172" x="1873250" y="4291013"/>
          <p14:tracePt t="37174" x="1881188" y="4291013"/>
          <p14:tracePt t="37179" x="1889125" y="4291013"/>
          <p14:tracePt t="37182" x="1897063" y="4291013"/>
          <p14:tracePt t="37188" x="1905000" y="4291013"/>
          <p14:tracePt t="37329" x="1905000" y="4281488"/>
          <p14:tracePt t="37338" x="1905000" y="4273550"/>
          <p14:tracePt t="37340" x="1897063" y="4273550"/>
          <p14:tracePt t="37344" x="1897063" y="4257675"/>
          <p14:tracePt t="37347" x="1889125" y="4249738"/>
          <p14:tracePt t="37350" x="1881188" y="4241800"/>
          <p14:tracePt t="37352" x="1873250" y="4233863"/>
          <p14:tracePt t="37354" x="1873250" y="4225925"/>
          <p14:tracePt t="37356" x="1865313" y="4217988"/>
          <p14:tracePt t="37358" x="1857375" y="4210050"/>
          <p14:tracePt t="37362" x="1849438" y="4194175"/>
          <p14:tracePt t="37364" x="1841500" y="4194175"/>
          <p14:tracePt t="37366" x="1841500" y="4186238"/>
          <p14:tracePt t="37368" x="1833563" y="4178300"/>
          <p14:tracePt t="37370" x="1825625" y="4170363"/>
          <p14:tracePt t="37374" x="1817688" y="4162425"/>
          <p14:tracePt t="37378" x="1809750" y="4154488"/>
          <p14:tracePt t="37382" x="1801813" y="4146550"/>
          <p14:tracePt t="37386" x="1793875" y="4146550"/>
          <p14:tracePt t="37388" x="1793875" y="4138613"/>
          <p14:tracePt t="37390" x="1785938" y="4138613"/>
          <p14:tracePt t="37397" x="1785938" y="4130675"/>
          <p14:tracePt t="37398" x="1778000" y="4130675"/>
          <p14:tracePt t="37448" x="1770063" y="4122738"/>
          <p14:tracePt t="37460" x="1762125" y="4114800"/>
          <p14:tracePt t="37466" x="1754188" y="4106863"/>
          <p14:tracePt t="37470" x="1746250" y="4106863"/>
          <p14:tracePt t="37472" x="1738313" y="4098925"/>
          <p14:tracePt t="37477" x="1730375" y="4090988"/>
          <p14:tracePt t="37479" x="1722438" y="4090988"/>
          <p14:tracePt t="37482" x="1714500" y="4090988"/>
          <p14:tracePt t="37484" x="1714500" y="4083050"/>
          <p14:tracePt t="37486" x="1706563" y="4083050"/>
          <p14:tracePt t="37488" x="1698625" y="4083050"/>
          <p14:tracePt t="37492" x="1690688" y="4075113"/>
          <p14:tracePt t="37497" x="1682750" y="4075113"/>
          <p14:tracePt t="37500" x="1674813" y="4075113"/>
          <p14:tracePt t="37506" x="1666875" y="4075113"/>
          <p14:tracePt t="37512" x="1658938" y="4075113"/>
          <p14:tracePt t="37514" x="1658938" y="4067175"/>
          <p14:tracePt t="37527" x="1651000" y="4067175"/>
          <p14:tracePt t="37554" x="1651000" y="4075113"/>
          <p14:tracePt t="37568" x="1643063" y="4075113"/>
          <p14:tracePt t="37578" x="1635125" y="4083050"/>
          <p14:tracePt t="37580" x="1627188" y="4090988"/>
          <p14:tracePt t="37582" x="1627188" y="4098925"/>
          <p14:tracePt t="37586" x="1619250" y="4106863"/>
          <p14:tracePt t="37588" x="1619250" y="4114800"/>
          <p14:tracePt t="37590" x="1611313" y="4114800"/>
          <p14:tracePt t="37592" x="1611313" y="4122738"/>
          <p14:tracePt t="37595" x="1603375" y="4130675"/>
          <p14:tracePt t="37596" x="1603375" y="4138613"/>
          <p14:tracePt t="37598" x="1595438" y="4146550"/>
          <p14:tracePt t="37600" x="1595438" y="4154488"/>
          <p14:tracePt t="37602" x="1587500" y="4154488"/>
          <p14:tracePt t="37604" x="1587500" y="4162425"/>
          <p14:tracePt t="37606" x="1587500" y="4170363"/>
          <p14:tracePt t="37608" x="1579563" y="4178300"/>
          <p14:tracePt t="37611" x="1579563" y="4186238"/>
          <p14:tracePt t="37614" x="1579563" y="4194175"/>
          <p14:tracePt t="37616" x="1571625" y="4202113"/>
          <p14:tracePt t="37618" x="1571625" y="4210050"/>
          <p14:tracePt t="37622" x="1571625" y="4217988"/>
          <p14:tracePt t="37624" x="1571625" y="4225925"/>
          <p14:tracePt t="37628" x="1562100" y="4233863"/>
          <p14:tracePt t="37632" x="1562100" y="4241800"/>
          <p14:tracePt t="37636" x="1562100" y="4249738"/>
          <p14:tracePt t="37640" x="1562100" y="4257675"/>
          <p14:tracePt t="37644" x="1562100" y="4265613"/>
          <p14:tracePt t="37648" x="1562100" y="4273550"/>
          <p14:tracePt t="37652" x="1562100" y="4281488"/>
          <p14:tracePt t="37656" x="1562100" y="4291013"/>
          <p14:tracePt t="37662" x="1562100" y="4298950"/>
          <p14:tracePt t="37664" x="1562100" y="4306888"/>
          <p14:tracePt t="37668" x="1571625" y="4314825"/>
          <p14:tracePt t="37672" x="1571625" y="4322763"/>
          <p14:tracePt t="37677" x="1571625" y="4330700"/>
          <p14:tracePt t="37680" x="1571625" y="4338638"/>
          <p14:tracePt t="37682" x="1579563" y="4338638"/>
          <p14:tracePt t="37684" x="1579563" y="4346575"/>
          <p14:tracePt t="37688" x="1579563" y="4354513"/>
          <p14:tracePt t="37696" x="1579563" y="4362450"/>
          <p14:tracePt t="37704" x="1587500" y="4370388"/>
          <p14:tracePt t="37830" x="1587500" y="4378325"/>
          <p14:tracePt t="37832" x="1579563" y="4378325"/>
          <p14:tracePt t="37838" x="1579563" y="4386263"/>
          <p14:tracePt t="37846" x="1571625" y="4394200"/>
          <p14:tracePt t="37848" x="1571625" y="4402138"/>
          <p14:tracePt t="37854" x="1562100" y="4410075"/>
          <p14:tracePt t="37861" x="1554163" y="4418013"/>
          <p14:tracePt t="37866" x="1554163" y="4425950"/>
          <p14:tracePt t="37868" x="1546225" y="4425950"/>
          <p14:tracePt t="37872" x="1546225" y="4433888"/>
          <p14:tracePt t="37874" x="1538288" y="4433888"/>
          <p14:tracePt t="37879" x="1538288" y="4441825"/>
          <p14:tracePt t="37880" x="1530350" y="4441825"/>
          <p14:tracePt t="37884" x="1522413" y="4449763"/>
          <p14:tracePt t="37890" x="1514475" y="4457700"/>
          <p14:tracePt t="37894" x="1506538" y="4465638"/>
          <p14:tracePt t="37898" x="1498600" y="4465638"/>
          <p14:tracePt t="37900" x="1498600" y="4473575"/>
          <p14:tracePt t="37902" x="1490663" y="4473575"/>
          <p14:tracePt t="37904" x="1490663" y="4481513"/>
          <p14:tracePt t="37908" x="1482725" y="4489450"/>
          <p14:tracePt t="37913" x="1474788" y="4497388"/>
          <p14:tracePt t="37916" x="1466850" y="4505325"/>
          <p14:tracePt t="37920" x="1466850" y="4513263"/>
          <p14:tracePt t="37922" x="1458913" y="4521200"/>
          <p14:tracePt t="37924" x="1450975" y="4521200"/>
          <p14:tracePt t="37927" x="1450975" y="4529138"/>
          <p14:tracePt t="37928" x="1443038" y="4529138"/>
          <p14:tracePt t="37931" x="1443038" y="4537075"/>
          <p14:tracePt t="37932" x="1435100" y="4545013"/>
          <p14:tracePt t="37934" x="1427163" y="4552950"/>
          <p14:tracePt t="37938" x="1419225" y="4560888"/>
          <p14:tracePt t="37940" x="1411288" y="4568825"/>
          <p14:tracePt t="37944" x="1403350" y="4576763"/>
          <p14:tracePt t="37946" x="1403350" y="4584700"/>
          <p14:tracePt t="37962" x="1371600" y="4624388"/>
          <p14:tracePt t="37966" x="1363663" y="4633913"/>
          <p14:tracePt t="37970" x="1355725" y="4641850"/>
          <p14:tracePt t="37972" x="1355725" y="4649788"/>
          <p14:tracePt t="37977" x="1347788" y="4657725"/>
          <p14:tracePt t="37978" x="1347788" y="4665663"/>
          <p14:tracePt t="37982" x="1339850" y="4673600"/>
          <p14:tracePt t="37984" x="1339850" y="4681538"/>
          <p14:tracePt t="37988" x="1339850" y="4689475"/>
          <p14:tracePt t="37990" x="1331913" y="4697413"/>
          <p14:tracePt t="37994" x="1331913" y="4705350"/>
          <p14:tracePt t="37998" x="1323975" y="4713288"/>
          <p14:tracePt t="38001" x="1323975" y="4721225"/>
          <p14:tracePt t="38004" x="1323975" y="4729163"/>
          <p14:tracePt t="38006" x="1323975" y="4737100"/>
          <p14:tracePt t="38008" x="1316038" y="4737100"/>
          <p14:tracePt t="38011" x="1316038" y="4745038"/>
          <p14:tracePt t="38014" x="1316038" y="4752975"/>
          <p14:tracePt t="38016" x="1308100" y="4760913"/>
          <p14:tracePt t="38020" x="1308100" y="4768850"/>
          <p14:tracePt t="38024" x="1308100" y="4776788"/>
          <p14:tracePt t="38028" x="1300163" y="4784725"/>
          <p14:tracePt t="38032" x="1300163" y="4792663"/>
          <p14:tracePt t="38036" x="1300163" y="4800600"/>
          <p14:tracePt t="38038" x="1300163" y="4808538"/>
          <p14:tracePt t="38042" x="1292225" y="4816475"/>
          <p14:tracePt t="38046" x="1292225" y="4824413"/>
          <p14:tracePt t="38048" x="1292225" y="4832350"/>
          <p14:tracePt t="38050" x="1292225" y="4840288"/>
          <p14:tracePt t="38054" x="1284288" y="4848225"/>
          <p14:tracePt t="38056" x="1284288" y="4856163"/>
          <p14:tracePt t="38061" x="1284288" y="4864100"/>
          <p14:tracePt t="38065" x="1276350" y="4879975"/>
          <p14:tracePt t="38068" x="1276350" y="4887913"/>
          <p14:tracePt t="38070" x="1276350" y="4895850"/>
          <p14:tracePt t="38072" x="1268413" y="4903788"/>
          <p14:tracePt t="38074" x="1268413" y="4911725"/>
          <p14:tracePt t="38080" x="1260475" y="4927600"/>
          <p14:tracePt t="38082" x="1260475" y="4935538"/>
          <p14:tracePt t="38084" x="1260475" y="4943475"/>
          <p14:tracePt t="38086" x="1260475" y="4951413"/>
          <p14:tracePt t="38088" x="1252538" y="4959350"/>
          <p14:tracePt t="38092" x="1252538" y="4967288"/>
          <p14:tracePt t="38095" x="1252538" y="4976813"/>
          <p14:tracePt t="38097" x="1244600" y="4984750"/>
          <p14:tracePt t="38098" x="1244600" y="4992688"/>
          <p14:tracePt t="38100" x="1244600" y="5000625"/>
          <p14:tracePt t="38102" x="1236663" y="5008563"/>
          <p14:tracePt t="38104" x="1236663" y="5016500"/>
          <p14:tracePt t="38106" x="1236663" y="5024438"/>
          <p14:tracePt t="38108" x="1236663" y="5032375"/>
          <p14:tracePt t="38112" x="1228725" y="5048250"/>
          <p14:tracePt t="38116" x="1228725" y="5056188"/>
          <p14:tracePt t="38118" x="1228725" y="5064125"/>
          <p14:tracePt t="38120" x="1228725" y="5072063"/>
          <p14:tracePt t="38122" x="1228725" y="5080000"/>
          <p14:tracePt t="38129" x="1228725" y="5095875"/>
          <p14:tracePt t="38130" x="1228725" y="5103813"/>
          <p14:tracePt t="38132" x="1228725" y="5111750"/>
          <p14:tracePt t="38136" x="1228725" y="5119688"/>
          <p14:tracePt t="38138" x="1228725" y="5127625"/>
          <p14:tracePt t="38141" x="1228725" y="5135563"/>
          <p14:tracePt t="38142" x="1228725" y="5143500"/>
          <p14:tracePt t="38145" x="1228725" y="5151438"/>
          <p14:tracePt t="38148" x="1228725" y="5159375"/>
          <p14:tracePt t="38150" x="1228725" y="5167313"/>
          <p14:tracePt t="38152" x="1228725" y="5175250"/>
          <p14:tracePt t="38154" x="1228725" y="5183188"/>
          <p14:tracePt t="38158" x="1228725" y="5191125"/>
          <p14:tracePt t="38161" x="1228725" y="5199063"/>
          <p14:tracePt t="38164" x="1228725" y="5207000"/>
          <p14:tracePt t="38166" x="1228725" y="5214938"/>
          <p14:tracePt t="38170" x="1228725" y="5222875"/>
          <p14:tracePt t="38172" x="1220788" y="5230813"/>
          <p14:tracePt t="38177" x="1220788" y="5238750"/>
          <p14:tracePt t="38178" x="1220788" y="5246688"/>
          <p14:tracePt t="38180" x="1220788" y="5254625"/>
          <p14:tracePt t="38182" x="1220788" y="5262563"/>
          <p14:tracePt t="38186" x="1220788" y="5270500"/>
          <p14:tracePt t="38188" x="1220788" y="5278438"/>
          <p14:tracePt t="38190" x="1220788" y="5286375"/>
          <p14:tracePt t="38192" x="1220788" y="5294313"/>
          <p14:tracePt t="38194" x="1220788" y="5302250"/>
          <p14:tracePt t="38196" x="1211263" y="5310188"/>
          <p14:tracePt t="38200" x="1211263" y="5319713"/>
          <p14:tracePt t="38202" x="1211263" y="5327650"/>
          <p14:tracePt t="38204" x="1211263" y="5335588"/>
          <p14:tracePt t="38206" x="1211263" y="5343525"/>
          <p14:tracePt t="38208" x="1211263" y="5351463"/>
          <p14:tracePt t="38210" x="1211263" y="5359400"/>
          <p14:tracePt t="38212" x="1211263" y="5367338"/>
          <p14:tracePt t="38214" x="1211263" y="5375275"/>
          <p14:tracePt t="38216" x="1211263" y="5383213"/>
          <p14:tracePt t="38219" x="1211263" y="5391150"/>
          <p14:tracePt t="38220" x="1211263" y="5399088"/>
          <p14:tracePt t="38221" x="1211263" y="5407025"/>
          <p14:tracePt t="38226" x="1211263" y="5414963"/>
          <p14:tracePt t="38227" x="1211263" y="5422900"/>
          <p14:tracePt t="38229" x="1211263" y="5430838"/>
          <p14:tracePt t="38231" x="1211263" y="5438775"/>
          <p14:tracePt t="38233" x="1211263" y="5446713"/>
          <p14:tracePt t="38237" x="1211263" y="5454650"/>
          <p14:tracePt t="38239" x="1203325" y="5462588"/>
          <p14:tracePt t="38241" x="1203325" y="5470525"/>
          <p14:tracePt t="38245" x="1203325" y="5478463"/>
          <p14:tracePt t="38247" x="1203325" y="5486400"/>
          <p14:tracePt t="38252" x="1203325" y="5494338"/>
          <p14:tracePt t="38256" x="1203325" y="5502275"/>
          <p14:tracePt t="38260" x="1203325" y="5510213"/>
          <p14:tracePt t="38265" x="1203325" y="5518150"/>
          <p14:tracePt t="38268" x="1195388" y="5526088"/>
          <p14:tracePt t="38272" x="1195388" y="5534025"/>
          <p14:tracePt t="38278" x="1195388" y="5541963"/>
          <p14:tracePt t="38280" x="1195388" y="5549900"/>
          <p14:tracePt t="38284" x="1195388" y="5557838"/>
          <p14:tracePt t="38288" x="1195388" y="5565775"/>
          <p14:tracePt t="38290" x="1195388" y="5573713"/>
          <p14:tracePt t="38292" x="1187450" y="5573713"/>
          <p14:tracePt t="38295" x="1187450" y="5581650"/>
          <p14:tracePt t="38298" x="1187450" y="5589588"/>
          <p14:tracePt t="38300" x="1187450" y="5597525"/>
          <p14:tracePt t="38302" x="1187450" y="5605463"/>
          <p14:tracePt t="38304" x="1187450" y="5613400"/>
          <p14:tracePt t="38306" x="1179513" y="5621338"/>
          <p14:tracePt t="38308" x="1179513" y="5629275"/>
          <p14:tracePt t="38310" x="1179513" y="5637213"/>
          <p14:tracePt t="38314" x="1179513" y="5645150"/>
          <p14:tracePt t="38316" x="1179513" y="5653088"/>
          <p14:tracePt t="38318" x="1171575" y="5662613"/>
          <p14:tracePt t="38322" x="1171575" y="5670550"/>
          <p14:tracePt t="38327" x="1171575" y="5678488"/>
          <p14:tracePt t="38330" x="1171575" y="5686425"/>
          <p14:tracePt t="38334" x="1163638" y="5686425"/>
          <p14:tracePt t="38336" x="1163638" y="5694363"/>
          <p14:tracePt t="38342" x="1163638" y="5702300"/>
          <p14:tracePt t="38352" x="1163638" y="5710238"/>
          <p14:tracePt t="38378" x="1171575" y="5710238"/>
          <p14:tracePt t="38390" x="1179513" y="5710238"/>
          <p14:tracePt t="38396" x="1187450" y="5702300"/>
          <p14:tracePt t="38398" x="1195388" y="5702300"/>
          <p14:tracePt t="38402" x="1203325" y="5702300"/>
          <p14:tracePt t="38404" x="1211263" y="5694363"/>
          <p14:tracePt t="38408" x="1220788" y="5694363"/>
          <p14:tracePt t="38411" x="1228725" y="5694363"/>
          <p14:tracePt t="38414" x="1236663" y="5694363"/>
          <p14:tracePt t="38414" x="1244600" y="5686425"/>
          <p14:tracePt t="38418" x="1252538" y="5686425"/>
          <p14:tracePt t="38420" x="1260475" y="5686425"/>
          <p14:tracePt t="38423" x="1268413" y="5678488"/>
          <p14:tracePt t="38424" x="1276350" y="5678488"/>
          <p14:tracePt t="38428" x="1292225" y="5678488"/>
          <p14:tracePt t="38430" x="1300163" y="5678488"/>
          <p14:tracePt t="38431" x="1308100" y="5670550"/>
          <p14:tracePt t="38433" x="1316038" y="5670550"/>
          <p14:tracePt t="38435" x="1323975" y="5670550"/>
          <p14:tracePt t="38437" x="1331913" y="5662613"/>
          <p14:tracePt t="38439" x="1339850" y="5662613"/>
          <p14:tracePt t="38441" x="1347788" y="5662613"/>
          <p14:tracePt t="38444" x="1355725" y="5653088"/>
          <p14:tracePt t="38445" x="1363663" y="5653088"/>
          <p14:tracePt t="38447" x="1371600" y="5653088"/>
          <p14:tracePt t="38449" x="1379538" y="5645150"/>
          <p14:tracePt t="38451" x="1387475" y="5645150"/>
          <p14:tracePt t="38453" x="1395413" y="5637213"/>
          <p14:tracePt t="38455" x="1403350" y="5637213"/>
          <p14:tracePt t="38457" x="1411288" y="5637213"/>
          <p14:tracePt t="38459" x="1419225" y="5629275"/>
          <p14:tracePt t="38464" x="1427163" y="5629275"/>
          <p14:tracePt t="38466" x="1435100" y="5621338"/>
          <p14:tracePt t="38468" x="1443038" y="5621338"/>
          <p14:tracePt t="38470" x="1450975" y="5613400"/>
          <p14:tracePt t="38472" x="1458913" y="5613400"/>
          <p14:tracePt t="38474" x="1466850" y="5605463"/>
          <p14:tracePt t="38478" x="1482725" y="5597525"/>
          <p14:tracePt t="38482" x="1490663" y="5589588"/>
          <p14:tracePt t="38482" x="1506538" y="5589588"/>
          <p14:tracePt t="38485" x="1514475" y="5581650"/>
          <p14:tracePt t="38486" x="1522413" y="5573713"/>
          <p14:tracePt t="38488" x="1530350" y="5573713"/>
          <p14:tracePt t="38490" x="1546225" y="5565775"/>
          <p14:tracePt t="38492" x="1554163" y="5557838"/>
          <p14:tracePt t="38494" x="1571625" y="5557838"/>
          <p14:tracePt t="38496" x="1579563" y="5549900"/>
          <p14:tracePt t="38499" x="1595438" y="5541963"/>
          <p14:tracePt t="38502" x="1611313" y="5534025"/>
          <p14:tracePt t="38502" x="1627188" y="5526088"/>
          <p14:tracePt t="38504" x="1643063" y="5518150"/>
          <p14:tracePt t="38506" x="1658938" y="5518150"/>
          <p14:tracePt t="38508" x="1674813" y="5510213"/>
          <p14:tracePt t="38510" x="1690688" y="5502275"/>
          <p14:tracePt t="38512" x="1714500" y="5494338"/>
          <p14:tracePt t="38516" x="1730375" y="5486400"/>
          <p14:tracePt t="38520" x="1793875" y="5462588"/>
          <p14:tracePt t="38522" x="1817688" y="5454650"/>
          <p14:tracePt t="38524" x="1841500" y="5438775"/>
          <p14:tracePt t="38527" x="1865313" y="5430838"/>
          <p14:tracePt t="38528" x="1889125" y="5422900"/>
          <p14:tracePt t="38530" x="1912938" y="5414963"/>
          <p14:tracePt t="38536" x="1985963" y="5391150"/>
          <p14:tracePt t="38538" x="2009775" y="5383213"/>
          <p14:tracePt t="38540" x="2033588" y="5375275"/>
          <p14:tracePt t="38542" x="2065338" y="5367338"/>
          <p14:tracePt t="38544" x="2089150" y="5359400"/>
          <p14:tracePt t="38546" x="2112963" y="5351463"/>
          <p14:tracePt t="38553" x="2184400" y="5335588"/>
          <p14:tracePt t="38554" x="2208213" y="5327650"/>
          <p14:tracePt t="38556" x="2232025" y="5319713"/>
          <p14:tracePt t="38558" x="2255838" y="5310188"/>
          <p14:tracePt t="38560" x="2281238" y="5302250"/>
          <p14:tracePt t="38563" x="2305050" y="5302250"/>
          <p14:tracePt t="38567" x="2344738" y="5286375"/>
          <p14:tracePt t="38569" x="2368550" y="5278438"/>
          <p14:tracePt t="38570" x="2392363" y="5270500"/>
          <p14:tracePt t="38572" x="2408238" y="5262563"/>
          <p14:tracePt t="38574" x="2432050" y="5254625"/>
          <p14:tracePt t="38577" x="2447925" y="5246688"/>
          <p14:tracePt t="38581" x="2487613" y="5238750"/>
          <p14:tracePt t="38585" x="2527300" y="5222875"/>
          <p14:tracePt t="38586" x="2543175" y="5222875"/>
          <p14:tracePt t="38588" x="2566988" y="5214938"/>
          <p14:tracePt t="38590" x="2582863" y="5207000"/>
          <p14:tracePt t="38594" x="2624138" y="5191125"/>
          <p14:tracePt t="38596" x="2640013" y="5183188"/>
          <p14:tracePt t="38600" x="2671763" y="5175250"/>
          <p14:tracePt t="38602" x="2687638" y="5167313"/>
          <p14:tracePt t="38604" x="2711450" y="5159375"/>
          <p14:tracePt t="38606" x="2727325" y="5151438"/>
          <p14:tracePt t="38608" x="2743200" y="5151438"/>
          <p14:tracePt t="38612" x="2774950" y="5135563"/>
          <p14:tracePt t="38614" x="2790825" y="5127625"/>
          <p14:tracePt t="38617" x="2806700" y="5119688"/>
          <p14:tracePt t="38618" x="2822575" y="5111750"/>
          <p14:tracePt t="38620" x="2838450" y="5103813"/>
          <p14:tracePt t="38622" x="2854325" y="5095875"/>
          <p14:tracePt t="38624" x="2870200" y="5087938"/>
          <p14:tracePt t="38628" x="2901950" y="5072063"/>
          <p14:tracePt t="38630" x="2917825" y="5064125"/>
          <p14:tracePt t="38634" x="2949575" y="5048250"/>
          <p14:tracePt t="38636" x="2967038" y="5040313"/>
          <p14:tracePt t="38638" x="2982913" y="5032375"/>
          <p14:tracePt t="38640" x="2998788" y="5024438"/>
          <p14:tracePt t="38644" x="3022600" y="5000625"/>
          <p14:tracePt t="38646" x="3038475" y="4992688"/>
          <p14:tracePt t="38650" x="3062288" y="4976813"/>
          <p14:tracePt t="38652" x="3078163" y="4967288"/>
          <p14:tracePt t="38654" x="3086100" y="4959350"/>
          <p14:tracePt t="38656" x="3101975" y="4951413"/>
          <p14:tracePt t="38658" x="3109913" y="4943475"/>
          <p14:tracePt t="38660" x="3125788" y="4935538"/>
          <p14:tracePt t="38662" x="3133725" y="4927600"/>
          <p14:tracePt t="38666" x="3157538" y="4911725"/>
          <p14:tracePt t="38668" x="3165475" y="4903788"/>
          <p14:tracePt t="38670" x="3173413" y="4895850"/>
          <p14:tracePt t="38672" x="3189288" y="4887913"/>
          <p14:tracePt t="38674" x="3197225" y="4879975"/>
          <p14:tracePt t="38678" x="3213100" y="4864100"/>
          <p14:tracePt t="38680" x="3221038" y="4856163"/>
          <p14:tracePt t="38684" x="3236913" y="4848225"/>
          <p14:tracePt t="38686" x="3244850" y="4840288"/>
          <p14:tracePt t="38690" x="3252788" y="4832350"/>
          <p14:tracePt t="38691" x="3260725" y="4824413"/>
          <p14:tracePt t="38692" x="3268663" y="4816475"/>
          <p14:tracePt t="38694" x="3276600" y="4808538"/>
          <p14:tracePt t="38696" x="3284538" y="4808538"/>
          <p14:tracePt t="38699" x="3284538" y="4800600"/>
          <p14:tracePt t="38702" x="3300413" y="4784725"/>
          <p14:tracePt t="38705" x="3308350" y="4784725"/>
          <p14:tracePt t="38706" x="3317875" y="4776788"/>
          <p14:tracePt t="38708" x="3317875" y="4768850"/>
          <p14:tracePt t="38711" x="3325813" y="4760913"/>
          <p14:tracePt t="38712" x="3333750" y="4752975"/>
          <p14:tracePt t="38716" x="3341688" y="4745038"/>
          <p14:tracePt t="38718" x="3349625" y="4737100"/>
          <p14:tracePt t="38720" x="3349625" y="4729163"/>
          <p14:tracePt t="38722" x="3357563" y="4729163"/>
          <p14:tracePt t="38724" x="3357563" y="4721225"/>
          <p14:tracePt t="38728" x="3373438" y="4713288"/>
          <p14:tracePt t="38731" x="3373438" y="4705350"/>
          <p14:tracePt t="38734" x="3381375" y="4689475"/>
          <p14:tracePt t="38737" x="3389313" y="4681538"/>
          <p14:tracePt t="38738" x="3397250" y="4681538"/>
          <p14:tracePt t="38740" x="3397250" y="4673600"/>
          <p14:tracePt t="38744" x="3405188" y="4657725"/>
          <p14:tracePt t="38746" x="3413125" y="4649788"/>
          <p14:tracePt t="38750" x="3421063" y="4641850"/>
          <p14:tracePt t="38753" x="3421063" y="4633913"/>
          <p14:tracePt t="38754" x="3421063" y="4624388"/>
          <p14:tracePt t="38756" x="3429000" y="4624388"/>
          <p14:tracePt t="38758" x="3429000" y="4616450"/>
          <p14:tracePt t="38761" x="3429000" y="4608513"/>
          <p14:tracePt t="38762" x="3436938" y="4608513"/>
          <p14:tracePt t="38764" x="3436938" y="4600575"/>
          <p14:tracePt t="38768" x="3436938" y="4592638"/>
          <p14:tracePt t="38772" x="3444875" y="4584700"/>
          <p14:tracePt t="38777" x="3444875" y="4576763"/>
          <p14:tracePt t="38780" x="3444875" y="4568825"/>
          <p14:tracePt t="38786" x="3444875" y="4560888"/>
          <p14:tracePt t="38793" x="3444875" y="4552950"/>
          <p14:tracePt t="38800" x="3444875" y="4545013"/>
          <p14:tracePt t="38804" x="3452813" y="4545013"/>
          <p14:tracePt t="38808" x="3452813" y="4537075"/>
          <p14:tracePt t="38816" x="3452813" y="4529138"/>
          <p14:tracePt t="38820" x="3452813" y="4521200"/>
          <p14:tracePt t="38824" x="3460750" y="4513263"/>
          <p14:tracePt t="38827" x="3460750" y="4505325"/>
          <p14:tracePt t="38830" x="3460750" y="4497388"/>
          <p14:tracePt t="38832" x="3468688" y="4489450"/>
          <p14:tracePt t="38834" x="3468688" y="4481513"/>
          <p14:tracePt t="38836" x="3468688" y="4473575"/>
          <p14:tracePt t="38838" x="3476625" y="4465638"/>
          <p14:tracePt t="38845" x="3484563" y="4449763"/>
          <p14:tracePt t="38847" x="3484563" y="4441825"/>
          <p14:tracePt t="38848" x="3484563" y="4433888"/>
          <p14:tracePt t="38850" x="3492500" y="4425950"/>
          <p14:tracePt t="38852" x="3492500" y="4418013"/>
          <p14:tracePt t="38854" x="3500438" y="4418013"/>
          <p14:tracePt t="38856" x="3500438" y="4410075"/>
          <p14:tracePt t="38858" x="3500438" y="4402138"/>
          <p14:tracePt t="38861" x="3508375" y="4402138"/>
          <p14:tracePt t="38864" x="3508375" y="4386263"/>
          <p14:tracePt t="38866" x="3516313" y="4386263"/>
          <p14:tracePt t="38868" x="3516313" y="4378325"/>
          <p14:tracePt t="38872" x="3524250" y="4370388"/>
          <p14:tracePt t="38874" x="3524250" y="4362450"/>
          <p14:tracePt t="38878" x="3524250" y="4354513"/>
          <p14:tracePt t="38880" x="3532188" y="4354513"/>
          <p14:tracePt t="38882" x="3532188" y="4346575"/>
          <p14:tracePt t="38886" x="3532188" y="4338638"/>
          <p14:tracePt t="38894" x="3532188" y="4330700"/>
          <p14:tracePt t="38900" x="3540125" y="4322763"/>
          <p14:tracePt t="38964" x="3540125" y="4314825"/>
          <p14:tracePt t="38969" x="3532188" y="4314825"/>
          <p14:tracePt t="38996" x="3532188" y="4306888"/>
          <p14:tracePt t="39015" x="3532188" y="4298950"/>
          <p14:tracePt t="39022" x="3532188" y="4291013"/>
          <p14:tracePt t="39030" x="3532188" y="4281488"/>
          <p14:tracePt t="39034" x="3532188" y="4273550"/>
          <p14:tracePt t="39038" x="3532188" y="4265613"/>
          <p14:tracePt t="39042" x="3532188" y="4257675"/>
          <p14:tracePt t="39046" x="3532188" y="4249738"/>
          <p14:tracePt t="39050" x="3532188" y="4241800"/>
          <p14:tracePt t="39054" x="3532188" y="4233863"/>
          <p14:tracePt t="39058" x="3532188" y="4225925"/>
          <p14:tracePt t="39063" x="3532188" y="4217988"/>
          <p14:tracePt t="39066" x="3532188" y="4210050"/>
          <p14:tracePt t="39072" x="3532188" y="4202113"/>
          <p14:tracePt t="39079" x="3532188" y="4194175"/>
          <p14:tracePt t="39082" x="3524250" y="4194175"/>
          <p14:tracePt t="39088" x="3524250" y="4186238"/>
          <p14:tracePt t="39203" x="3524250" y="4178300"/>
          <p14:tracePt t="39214" x="3524250" y="4170363"/>
          <p14:tracePt t="39218" x="3516313" y="4170363"/>
          <p14:tracePt t="39553" x="3524250" y="4170363"/>
          <p14:tracePt t="39560" x="3532188" y="4170363"/>
          <p14:tracePt t="39565" x="3540125" y="4170363"/>
          <p14:tracePt t="39566" x="3548063" y="4178300"/>
          <p14:tracePt t="39570" x="3556000" y="4178300"/>
          <p14:tracePt t="39572" x="3563938" y="4178300"/>
          <p14:tracePt t="39574" x="3571875" y="4178300"/>
          <p14:tracePt t="39578" x="3587750" y="4178300"/>
          <p14:tracePt t="39581" x="3595688" y="4178300"/>
          <p14:tracePt t="39582" x="3603625" y="4178300"/>
          <p14:tracePt t="39584" x="3611563" y="4178300"/>
          <p14:tracePt t="39588" x="3619500" y="4178300"/>
          <p14:tracePt t="39590" x="3627438" y="4178300"/>
          <p14:tracePt t="39592" x="3635375" y="4178300"/>
          <p14:tracePt t="39596" x="3651250" y="4178300"/>
          <p14:tracePt t="39598" x="3660775" y="4178300"/>
          <p14:tracePt t="39600" x="3660775" y="4186238"/>
          <p14:tracePt t="39602" x="3668713" y="4186238"/>
          <p14:tracePt t="39604" x="3676650" y="4186238"/>
          <p14:tracePt t="39606" x="3684588" y="4186238"/>
          <p14:tracePt t="39608" x="3692525" y="4186238"/>
          <p14:tracePt t="39612" x="3700463" y="4186238"/>
          <p14:tracePt t="39614" x="3708400" y="4186238"/>
          <p14:tracePt t="39616" x="3716338" y="4186238"/>
          <p14:tracePt t="39620" x="3724275" y="4186238"/>
          <p14:tracePt t="39622" x="3732213" y="4186238"/>
          <p14:tracePt t="39628" x="3740150" y="4186238"/>
          <p14:tracePt t="39630" x="3748088" y="4186238"/>
          <p14:tracePt t="39632" x="3748088" y="4194175"/>
          <p14:tracePt t="39634" x="3756025" y="4194175"/>
          <p14:tracePt t="39640" x="3763963" y="4194175"/>
          <p14:tracePt t="39650" x="3771900" y="4194175"/>
          <p14:tracePt t="39742" x="3779838" y="4194175"/>
          <p14:tracePt t="39748" x="3787775" y="4194175"/>
          <p14:tracePt t="39752" x="3795713" y="4194175"/>
          <p14:tracePt t="39756" x="3803650" y="4194175"/>
          <p14:tracePt t="39760" x="3811588" y="4194175"/>
          <p14:tracePt t="39762" x="3819525" y="4194175"/>
          <p14:tracePt t="39766" x="3827463" y="4194175"/>
          <p14:tracePt t="39770" x="3835400" y="4194175"/>
          <p14:tracePt t="39772" x="3843338" y="4194175"/>
          <p14:tracePt t="39777" x="3851275" y="4194175"/>
          <p14:tracePt t="39780" x="3859213" y="4194175"/>
          <p14:tracePt t="39784" x="3867150" y="4194175"/>
          <p14:tracePt t="39786" x="3875088" y="4194175"/>
          <p14:tracePt t="39792" x="3883025" y="4194175"/>
          <p14:tracePt t="39798" x="3890963" y="4194175"/>
          <p14:tracePt t="39804" x="3890963" y="4202113"/>
          <p14:tracePt t="39806" x="3898900" y="4202113"/>
          <p14:tracePt t="39816" x="3906838" y="4202113"/>
          <p14:tracePt t="39872" x="3914775" y="4202113"/>
          <p14:tracePt t="39878" x="3922713" y="4202113"/>
          <p14:tracePt t="39882" x="3930650" y="4202113"/>
          <p14:tracePt t="39886" x="3938588" y="4202113"/>
          <p14:tracePt t="39890" x="3946525" y="4202113"/>
          <p14:tracePt t="39894" x="3954463" y="4202113"/>
          <p14:tracePt t="39898" x="3962400" y="4202113"/>
          <p14:tracePt t="39902" x="3970338" y="4202113"/>
          <p14:tracePt t="39906" x="3978275" y="4202113"/>
          <p14:tracePt t="39910" x="3986213" y="4202113"/>
          <p14:tracePt t="39914" x="3994150" y="4202113"/>
          <p14:tracePt t="39918" x="4002088" y="4202113"/>
          <p14:tracePt t="39922" x="4011613" y="4202113"/>
          <p14:tracePt t="39928" x="4019550" y="4202113"/>
          <p14:tracePt t="39930" x="4027488" y="4202113"/>
          <p14:tracePt t="39934" x="4035425" y="4202113"/>
          <p14:tracePt t="39938" x="4043363" y="4202113"/>
          <p14:tracePt t="39947" x="4051300" y="4202113"/>
          <p14:tracePt t="39948" x="4059238" y="4202113"/>
          <p14:tracePt t="39952" x="4067175" y="4202113"/>
          <p14:tracePt t="39958" x="4075113" y="4202113"/>
          <p14:tracePt t="39964" x="4083050" y="4202113"/>
          <p14:tracePt t="39972" x="4090988" y="4202113"/>
          <p14:tracePt t="39986" x="4098925" y="4202113"/>
          <p14:tracePt t="40004" x="4106863" y="4202113"/>
          <p14:tracePt t="40024" x="4106863" y="4194175"/>
          <p14:tracePt t="40027" x="4114800" y="4194175"/>
          <p14:tracePt t="40036" x="4122738" y="4194175"/>
          <p14:tracePt t="40040" x="4130675" y="4194175"/>
          <p14:tracePt t="40046" x="4138613" y="4194175"/>
          <p14:tracePt t="40050" x="4146550" y="4194175"/>
          <p14:tracePt t="40054" x="4154488" y="4194175"/>
          <p14:tracePt t="40056" x="4162425" y="4202113"/>
          <p14:tracePt t="40061" x="4170363" y="4202113"/>
          <p14:tracePt t="40064" x="4178300" y="4202113"/>
          <p14:tracePt t="40068" x="4186238" y="4202113"/>
          <p14:tracePt t="40072" x="4194175" y="4202113"/>
          <p14:tracePt t="40074" x="4194175" y="4210050"/>
          <p14:tracePt t="40080" x="4202113" y="4210050"/>
          <p14:tracePt t="40082" x="4210050" y="4210050"/>
          <p14:tracePt t="40086" x="4217988" y="4210050"/>
          <p14:tracePt t="40090" x="4225925" y="4210050"/>
          <p14:tracePt t="40097" x="4233863" y="4217988"/>
          <p14:tracePt t="40100" x="4241800" y="4217988"/>
          <p14:tracePt t="40108" x="4249738" y="4217988"/>
          <p14:tracePt t="40116" x="4257675" y="4217988"/>
          <p14:tracePt t="40232" x="4265613" y="4217988"/>
          <p14:tracePt t="40236" x="4265613" y="4210050"/>
          <p14:tracePt t="40242" x="4273550" y="4210050"/>
          <p14:tracePt t="40250" x="4281488" y="4210050"/>
          <p14:tracePt t="40256" x="4289425" y="4210050"/>
          <p14:tracePt t="40261" x="4297363" y="4210050"/>
          <p14:tracePt t="40264" x="4297363" y="4202113"/>
          <p14:tracePt t="40266" x="4305300" y="4202113"/>
          <p14:tracePt t="40272" x="4313238" y="4202113"/>
          <p14:tracePt t="40278" x="4321175" y="4202113"/>
          <p14:tracePt t="40292" x="4329113" y="4202113"/>
          <p14:tracePt t="41911" x="4321175" y="4202113"/>
          <p14:tracePt t="41914" x="4313238" y="4202113"/>
          <p14:tracePt t="41916" x="4305300" y="4202113"/>
          <p14:tracePt t="41918" x="4297363" y="4202113"/>
          <p14:tracePt t="41921" x="4289425" y="4202113"/>
          <p14:tracePt t="41922" x="4281488" y="4202113"/>
          <p14:tracePt t="41924" x="4273550" y="4202113"/>
          <p14:tracePt t="41928" x="4257675" y="4202113"/>
          <p14:tracePt t="41928" x="4249738" y="4202113"/>
          <p14:tracePt t="41930" x="4241800" y="4202113"/>
          <p14:tracePt t="41932" x="4233863" y="4202113"/>
          <p14:tracePt t="41934" x="4217988" y="4202113"/>
          <p14:tracePt t="41936" x="4210050" y="4194175"/>
          <p14:tracePt t="41938" x="4202113" y="4194175"/>
          <p14:tracePt t="41940" x="4194175" y="4194175"/>
          <p14:tracePt t="41942" x="4178300" y="4194175"/>
          <p14:tracePt t="41944" x="4170363" y="4186238"/>
          <p14:tracePt t="41963" x="4067175" y="4186238"/>
          <p14:tracePt t="41965" x="4059238" y="4186238"/>
          <p14:tracePt t="41966" x="4051300" y="4186238"/>
          <p14:tracePt t="41968" x="4035425" y="4186238"/>
          <p14:tracePt t="41970" x="4027488" y="4186238"/>
          <p14:tracePt t="41972" x="4019550" y="4186238"/>
          <p14:tracePt t="41974" x="4002088" y="4186238"/>
          <p14:tracePt t="41977" x="3994150" y="4178300"/>
          <p14:tracePt t="41980" x="3970338" y="4178300"/>
          <p14:tracePt t="41982" x="3962400" y="4178300"/>
          <p14:tracePt t="41984" x="3954463" y="4178300"/>
          <p14:tracePt t="41986" x="3946525" y="4178300"/>
          <p14:tracePt t="41988" x="3938588" y="4178300"/>
          <p14:tracePt t="41990" x="3930650" y="4178300"/>
          <p14:tracePt t="41992" x="3922713" y="4178300"/>
          <p14:tracePt t="41995" x="3914775" y="4178300"/>
          <p14:tracePt t="41996" x="3906838" y="4178300"/>
          <p14:tracePt t="42000" x="3898900" y="4178300"/>
          <p14:tracePt t="42002" x="3890963" y="4178300"/>
          <p14:tracePt t="42006" x="3883025" y="4178300"/>
          <p14:tracePt t="42014" x="3875088" y="4178300"/>
          <p14:tracePt t="42027" x="3867150" y="4178300"/>
          <p14:tracePt t="42062" x="3859213" y="4178300"/>
          <p14:tracePt t="42068" x="3851275" y="4178300"/>
          <p14:tracePt t="42074" x="3843338" y="4178300"/>
          <p14:tracePt t="42080" x="3835400" y="4178300"/>
          <p14:tracePt t="42084" x="3827463" y="4178300"/>
          <p14:tracePt t="42089" x="3819525" y="4178300"/>
          <p14:tracePt t="42090" x="3811588" y="4178300"/>
          <p14:tracePt t="42094" x="3803650" y="4178300"/>
          <p14:tracePt t="42098" x="3795713" y="4178300"/>
          <p14:tracePt t="42102" x="3787775" y="4178300"/>
          <p14:tracePt t="42106" x="3779838" y="4178300"/>
          <p14:tracePt t="42108" x="3771900" y="4178300"/>
          <p14:tracePt t="42112" x="3763963" y="4178300"/>
          <p14:tracePt t="42118" x="3756025" y="4178300"/>
          <p14:tracePt t="42124" x="3748088" y="4178300"/>
          <p14:tracePt t="42132" x="3740150" y="4178300"/>
          <p14:tracePt t="42142" x="3732213" y="4178300"/>
          <p14:tracePt t="42145" x="3732213" y="4170363"/>
          <p14:tracePt t="42156" x="3724275" y="4170363"/>
          <p14:tracePt t="42166" x="3716338" y="4170363"/>
          <p14:tracePt t="42174" x="3708400" y="4170363"/>
          <p14:tracePt t="42180" x="3700463" y="4170363"/>
          <p14:tracePt t="42188" x="3692525" y="4162425"/>
          <p14:tracePt t="42194" x="3684588" y="4162425"/>
          <p14:tracePt t="42200" x="3676650" y="4162425"/>
          <p14:tracePt t="42206" x="3668713" y="4162425"/>
          <p14:tracePt t="42212" x="3660775" y="4162425"/>
          <p14:tracePt t="42214" x="3660775" y="4154488"/>
          <p14:tracePt t="42216" x="3651250" y="4154488"/>
          <p14:tracePt t="42222" x="3643313" y="4154488"/>
          <p14:tracePt t="42227" x="3635375" y="4154488"/>
          <p14:tracePt t="42232" x="3627438" y="4154488"/>
          <p14:tracePt t="42236" x="3619500" y="4154488"/>
          <p14:tracePt t="42238" x="3619500" y="4146550"/>
          <p14:tracePt t="42240" x="3611563" y="4146550"/>
          <p14:tracePt t="42246" x="3603625" y="4146550"/>
          <p14:tracePt t="42250" x="3595688" y="4146550"/>
          <p14:tracePt t="42254" x="3587750" y="4146550"/>
          <p14:tracePt t="42258" x="3579813" y="4146550"/>
          <p14:tracePt t="42261" x="3579813" y="4138613"/>
          <p14:tracePt t="42262" x="3571875" y="4138613"/>
          <p14:tracePt t="42268" x="3563938" y="4138613"/>
          <p14:tracePt t="42272" x="3556000" y="4138613"/>
          <p14:tracePt t="42278" x="3548063" y="4138613"/>
          <p14:tracePt t="42284" x="3548063" y="4130675"/>
          <p14:tracePt t="42286" x="3540125" y="4130675"/>
          <p14:tracePt t="42312" x="3532188" y="4130675"/>
          <p14:tracePt t="42700" x="3540125" y="4130675"/>
          <p14:tracePt t="43411" x="3540125" y="4138613"/>
          <p14:tracePt t="43432" x="3532188" y="4138613"/>
          <p14:tracePt t="43444" x="3532188" y="4146550"/>
          <p14:tracePt t="43456" x="3532188" y="4154488"/>
          <p14:tracePt t="43470" x="3532188" y="4162425"/>
          <p14:tracePt t="43474" x="3540125" y="4162425"/>
          <p14:tracePt t="43488" x="3540125" y="4170363"/>
          <p14:tracePt t="43496" x="3548063" y="4170363"/>
          <p14:tracePt t="43502" x="3548063" y="4178300"/>
          <p14:tracePt t="43508" x="3556000" y="4178300"/>
          <p14:tracePt t="43515" x="3556000" y="4186238"/>
          <p14:tracePt t="43516" x="3563938" y="4186238"/>
          <p14:tracePt t="43522" x="3571875" y="4194175"/>
          <p14:tracePt t="43530" x="3579813" y="4194175"/>
          <p14:tracePt t="43532" x="3579813" y="4202113"/>
          <p14:tracePt t="43536" x="3587750" y="4202113"/>
          <p14:tracePt t="43544" x="3587750" y="4210050"/>
          <p14:tracePt t="43546" x="3595688" y="4210050"/>
          <p14:tracePt t="43556" x="3603625" y="4210050"/>
          <p14:tracePt t="43568" x="3603625" y="4217988"/>
          <p14:tracePt t="43570" x="3611563" y="4217988"/>
          <p14:tracePt t="43582" x="3619500" y="4217988"/>
          <p14:tracePt t="43595" x="3627438" y="4210050"/>
          <p14:tracePt t="43600" x="3635375" y="4210050"/>
          <p14:tracePt t="43606" x="3643313" y="4210050"/>
          <p14:tracePt t="43611" x="3651250" y="4210050"/>
          <p14:tracePt t="43614" x="3660775" y="4210050"/>
          <p14:tracePt t="43618" x="3668713" y="4210050"/>
          <p14:tracePt t="43622" x="3676650" y="4210050"/>
          <p14:tracePt t="43630" x="3684588" y="4210050"/>
          <p14:tracePt t="43630" x="3684588" y="4202113"/>
          <p14:tracePt t="43632" x="3692525" y="4202113"/>
          <p14:tracePt t="43636" x="3700463" y="4202113"/>
          <p14:tracePt t="43642" x="3708400" y="4202113"/>
          <p14:tracePt t="43648" x="3716338" y="4202113"/>
          <p14:tracePt t="43654" x="3724275" y="4202113"/>
          <p14:tracePt t="43658" x="3732213" y="4202113"/>
          <p14:tracePt t="43662" x="3740150" y="4202113"/>
          <p14:tracePt t="43666" x="3748088" y="4202113"/>
          <p14:tracePt t="43670" x="3756025" y="4202113"/>
          <p14:tracePt t="43677" x="3763963" y="4202113"/>
          <p14:tracePt t="43680" x="3771900" y="4202113"/>
          <p14:tracePt t="43684" x="3779838" y="4202113"/>
          <p14:tracePt t="43688" x="3779838" y="4194175"/>
          <p14:tracePt t="43690" x="3787775" y="4194175"/>
          <p14:tracePt t="43694" x="3795713" y="4194175"/>
          <p14:tracePt t="43700" x="3803650" y="4194175"/>
          <p14:tracePt t="43704" x="3811588" y="4194175"/>
          <p14:tracePt t="43708" x="3819525" y="4194175"/>
          <p14:tracePt t="43712" x="3827463" y="4194175"/>
          <p14:tracePt t="43716" x="3835400" y="4186238"/>
          <p14:tracePt t="43720" x="3843338" y="4186238"/>
          <p14:tracePt t="43724" x="3851275" y="4186238"/>
          <p14:tracePt t="43729" x="3859213" y="4186238"/>
          <p14:tracePt t="43734" x="3867150" y="4186238"/>
          <p14:tracePt t="43736" x="3867150" y="4178300"/>
          <p14:tracePt t="43740" x="3875088" y="4178300"/>
          <p14:tracePt t="43748" x="3883025" y="4178300"/>
          <p14:tracePt t="43756" x="3883025" y="4170363"/>
          <p14:tracePt t="43758" x="3890963" y="4170363"/>
          <p14:tracePt t="43774" x="3898900" y="4170363"/>
          <p14:tracePt t="43801" x="3906838" y="4170363"/>
          <p14:tracePt t="43804" x="3906838" y="4162425"/>
          <p14:tracePt t="43816" x="3914775" y="4162425"/>
          <p14:tracePt t="43827" x="3922713" y="4162425"/>
          <p14:tracePt t="43832" x="3922713" y="4154488"/>
          <p14:tracePt t="43834" x="3930650" y="4154488"/>
          <p14:tracePt t="43840" x="3938588" y="4154488"/>
          <p14:tracePt t="43850" x="3946525" y="4154488"/>
          <p14:tracePt t="43858" x="3954463" y="4154488"/>
          <p14:tracePt t="43877" x="3962400" y="4154488"/>
          <p14:tracePt t="43910" x="3970338" y="4154488"/>
          <p14:tracePt t="43913" x="3970338" y="4146550"/>
          <p14:tracePt t="43923" x="3978275" y="4146550"/>
          <p14:tracePt t="43928" x="3986213" y="4146550"/>
          <p14:tracePt t="43934" x="3994150" y="4146550"/>
          <p14:tracePt t="43938" x="4002088" y="4146550"/>
          <p14:tracePt t="43944" x="4011613" y="4146550"/>
          <p14:tracePt t="43963" x="4035425" y="4154488"/>
          <p14:tracePt t="43969" x="4043363" y="4154488"/>
          <p14:tracePt t="43972" x="4051300" y="4154488"/>
          <p14:tracePt t="43978" x="4059238" y="4162425"/>
          <p14:tracePt t="43982" x="4067175" y="4162425"/>
          <p14:tracePt t="43986" x="4075113" y="4162425"/>
          <p14:tracePt t="43992" x="4083050" y="4162425"/>
          <p14:tracePt t="44003" x="4090988" y="4162425"/>
          <p14:tracePt t="44004" x="4090988" y="4170363"/>
          <p14:tracePt t="44026" x="4098925" y="4170363"/>
          <p14:tracePt t="44100" x="4098925" y="4162425"/>
          <p14:tracePt t="44103" x="4106863" y="4162425"/>
          <p14:tracePt t="44108" x="4114800" y="4162425"/>
          <p14:tracePt t="44114" x="4122738" y="4162425"/>
          <p14:tracePt t="44120" x="4130675" y="4162425"/>
          <p14:tracePt t="44122" x="4130675" y="4154488"/>
          <p14:tracePt t="44124" x="4138613" y="4154488"/>
          <p14:tracePt t="44130" x="4146550" y="4154488"/>
          <p14:tracePt t="44134" x="4154488" y="4154488"/>
          <p14:tracePt t="44140" x="4162425" y="4154488"/>
          <p14:tracePt t="44146" x="4170363" y="4154488"/>
          <p14:tracePt t="44150" x="4178300" y="4154488"/>
          <p14:tracePt t="44152" x="4178300" y="4146550"/>
          <p14:tracePt t="44156" x="4186238" y="4146550"/>
          <p14:tracePt t="44162" x="4194175" y="4146550"/>
          <p14:tracePt t="44170" x="4202113" y="4146550"/>
          <p14:tracePt t="44186" x="4210050" y="4146550"/>
          <p14:tracePt t="44238" x="4210050" y="4154488"/>
          <p14:tracePt t="44265" x="4217988" y="4154488"/>
          <p14:tracePt t="44274" x="4225925" y="4154488"/>
          <p14:tracePt t="44278" x="4225925" y="4162425"/>
          <p14:tracePt t="44282" x="4233863" y="4162425"/>
          <p14:tracePt t="44286" x="4241800" y="4162425"/>
          <p14:tracePt t="44290" x="4249738" y="4162425"/>
          <p14:tracePt t="44296" x="4257675" y="4162425"/>
          <p14:tracePt t="44298" x="4257675" y="4170363"/>
          <p14:tracePt t="44300" x="4265613" y="4170363"/>
          <p14:tracePt t="44306" x="4273550" y="4170363"/>
          <p14:tracePt t="44312" x="4281488" y="4170363"/>
          <p14:tracePt t="44318" x="4289425" y="4170363"/>
          <p14:tracePt t="44322" x="4297363" y="4170363"/>
          <p14:tracePt t="44327" x="4305300" y="4170363"/>
          <p14:tracePt t="44330" x="4313238" y="4170363"/>
          <p14:tracePt t="44334" x="4321175" y="4170363"/>
          <p14:tracePt t="44336" x="4329113" y="4170363"/>
          <p14:tracePt t="44338" x="4337050" y="4170363"/>
          <p14:tracePt t="44340" x="4337050" y="4162425"/>
          <p14:tracePt t="44342" x="4344988" y="4162425"/>
          <p14:tracePt t="44345" x="4352925" y="4162425"/>
          <p14:tracePt t="44346" x="4362450" y="4162425"/>
          <p14:tracePt t="44350" x="4370388" y="4162425"/>
          <p14:tracePt t="44352" x="4378325" y="4162425"/>
          <p14:tracePt t="44354" x="4386263" y="4162425"/>
          <p14:tracePt t="44356" x="4394200" y="4162425"/>
          <p14:tracePt t="44362" x="4410075" y="4162425"/>
          <p14:tracePt t="44364" x="4418013" y="4162425"/>
          <p14:tracePt t="44366" x="4425950" y="4162425"/>
          <p14:tracePt t="44368" x="4433888" y="4162425"/>
          <p14:tracePt t="44372" x="4441825" y="4162425"/>
          <p14:tracePt t="44374" x="4449763" y="4162425"/>
          <p14:tracePt t="44378" x="4465638" y="4162425"/>
          <p14:tracePt t="44380" x="4473575" y="4162425"/>
          <p14:tracePt t="44384" x="4481513" y="4162425"/>
          <p14:tracePt t="44386" x="4489450" y="4162425"/>
          <p14:tracePt t="44388" x="4497388" y="4162425"/>
          <p14:tracePt t="44392" x="4505325" y="4162425"/>
          <p14:tracePt t="44394" x="4513263" y="4162425"/>
          <p14:tracePt t="44398" x="4521200" y="4162425"/>
          <p14:tracePt t="44402" x="4529138" y="4162425"/>
          <p14:tracePt t="44408" x="4537075" y="4162425"/>
          <p14:tracePt t="44416" x="4545013" y="4162425"/>
          <p14:tracePt t="44498" x="4545013" y="4154488"/>
          <p14:tracePt t="44502" x="4552950" y="4154488"/>
          <p14:tracePt t="44585" x="4560888" y="4154488"/>
          <p14:tracePt t="44883" x="4560888" y="4146550"/>
          <p14:tracePt t="45066" x="4568825" y="4146550"/>
          <p14:tracePt t="45070" x="4568825" y="4138613"/>
          <p14:tracePt t="45073" x="4576763" y="4138613"/>
          <p14:tracePt t="45074" x="4584700" y="4138613"/>
          <p14:tracePt t="45078" x="4592638" y="4138613"/>
          <p14:tracePt t="45083" x="4600575" y="4138613"/>
          <p14:tracePt t="45086" x="4608513" y="4138613"/>
          <p14:tracePt t="45089" x="4616450" y="4138613"/>
          <p14:tracePt t="45093" x="4624388" y="4138613"/>
          <p14:tracePt t="45097" x="4632325" y="4138613"/>
          <p14:tracePt t="45104" x="4640263" y="4138613"/>
          <p14:tracePt t="45108" x="4648200" y="4138613"/>
          <p14:tracePt t="45113" x="4656138" y="4138613"/>
          <p14:tracePt t="45117" x="4664075" y="4138613"/>
          <p14:tracePt t="45121" x="4672013" y="4138613"/>
          <p14:tracePt t="45127" x="4679950" y="4138613"/>
          <p14:tracePt t="45133" x="4687888" y="4138613"/>
          <p14:tracePt t="45137" x="4695825" y="4138613"/>
          <p14:tracePt t="45145" x="4705350" y="4138613"/>
          <p14:tracePt t="45151" x="4713288" y="4138613"/>
          <p14:tracePt t="45157" x="4721225" y="4138613"/>
          <p14:tracePt t="45163" x="4729163" y="4138613"/>
          <p14:tracePt t="45167" x="4729163" y="4130675"/>
          <p14:tracePt t="45169" x="4737100" y="4130675"/>
          <p14:tracePt t="45173" x="4745038" y="4130675"/>
          <p14:tracePt t="45181" x="4752975" y="4130675"/>
          <p14:tracePt t="45192" x="4760913" y="4130675"/>
          <p14:tracePt t="45205" x="4768850" y="4130675"/>
          <p14:tracePt t="45237" x="4776788" y="4130675"/>
          <p14:tracePt t="45257" x="4784725" y="4130675"/>
          <p14:tracePt t="45269" x="4792663" y="4130675"/>
          <p14:tracePt t="45274" x="4792663" y="4122738"/>
          <p14:tracePt t="45282" x="4800600" y="4122738"/>
          <p14:tracePt t="45306" x="4808538" y="4122738"/>
          <p14:tracePt t="45328" x="4816475" y="4122738"/>
          <p14:tracePt t="45332" x="4816475" y="4114800"/>
          <p14:tracePt t="45595" x="4808538" y="4114800"/>
          <p14:tracePt t="45600" x="4800600" y="4122738"/>
          <p14:tracePt t="45602" x="4792663" y="4122738"/>
          <p14:tracePt t="45606" x="4784725" y="4122738"/>
          <p14:tracePt t="45608" x="4776788" y="4122738"/>
          <p14:tracePt t="45612" x="4768850" y="4122738"/>
          <p14:tracePt t="45614" x="4760913" y="4130675"/>
          <p14:tracePt t="45616" x="4752975" y="4130675"/>
          <p14:tracePt t="45620" x="4745038" y="4130675"/>
          <p14:tracePt t="45624" x="4737100" y="4130675"/>
          <p14:tracePt t="45628" x="4729163" y="4130675"/>
          <p14:tracePt t="45630" x="4721225" y="4130675"/>
          <p14:tracePt t="45636" x="4713288" y="4130675"/>
          <p14:tracePt t="45640" x="4713288" y="4138613"/>
          <p14:tracePt t="45644" x="4705350" y="4138613"/>
          <p14:tracePt t="45658" x="4695825" y="4138613"/>
          <p14:tracePt t="45684" x="4687888" y="4138613"/>
          <p14:tracePt t="45690" x="4687888" y="4146550"/>
          <p14:tracePt t="45706" x="4679950" y="4146550"/>
          <p14:tracePt t="45718" x="4672013" y="4146550"/>
          <p14:tracePt t="45720" x="4672013" y="4154488"/>
          <p14:tracePt t="45724" x="4664075" y="4154488"/>
          <p14:tracePt t="45730" x="4656138" y="4154488"/>
          <p14:tracePt t="45734" x="4656138" y="4162425"/>
          <p14:tracePt t="45735" x="4648200" y="4162425"/>
          <p14:tracePt t="45741" x="4640263" y="4162425"/>
          <p14:tracePt t="45747" x="4632325" y="4162425"/>
          <p14:tracePt t="45754" x="4624388" y="4162425"/>
          <p14:tracePt t="45757" x="4624388" y="4170363"/>
          <p14:tracePt t="45760" x="4616450" y="4170363"/>
          <p14:tracePt t="45767" x="4608513" y="4170363"/>
          <p14:tracePt t="45773" x="4600575" y="4170363"/>
          <p14:tracePt t="45780" x="4592638" y="4170363"/>
          <p14:tracePt t="45792" x="4584700" y="4170363"/>
          <p14:tracePt t="46239" x="4592638" y="4170363"/>
          <p14:tracePt t="46515" x="4600575" y="4170363"/>
          <p14:tracePt t="46520" x="4608513" y="4162425"/>
          <p14:tracePt t="46524" x="4616450" y="4162425"/>
          <p14:tracePt t="46528" x="4624388" y="4162425"/>
          <p14:tracePt t="46532" x="4632325" y="4162425"/>
          <p14:tracePt t="46538" x="4640263" y="4162425"/>
          <p14:tracePt t="46542" x="4648200" y="4162425"/>
          <p14:tracePt t="46548" x="4656138" y="4162425"/>
          <p14:tracePt t="46552" x="4664075" y="4162425"/>
          <p14:tracePt t="46558" x="4672013" y="4162425"/>
          <p14:tracePt t="46563" x="4679950" y="4162425"/>
          <p14:tracePt t="46566" x="4687888" y="4162425"/>
          <p14:tracePt t="46568" x="4695825" y="4162425"/>
          <p14:tracePt t="46572" x="4705350" y="4162425"/>
          <p14:tracePt t="46578" x="4713288" y="4162425"/>
          <p14:tracePt t="46580" x="4721225" y="4162425"/>
          <p14:tracePt t="46582" x="4729163" y="4162425"/>
          <p14:tracePt t="46586" x="4737100" y="4162425"/>
          <p14:tracePt t="46590" x="4745038" y="4162425"/>
          <p14:tracePt t="46594" x="4752975" y="4162425"/>
          <p14:tracePt t="46598" x="4760913" y="4162425"/>
          <p14:tracePt t="46602" x="4760913" y="4154488"/>
          <p14:tracePt t="46604" x="4768850" y="4154488"/>
          <p14:tracePt t="46614" x="4776788" y="4154488"/>
          <p14:tracePt t="46660" x="4784725" y="4154488"/>
          <p14:tracePt t="47035" x="4792663" y="4162425"/>
          <p14:tracePt t="47040" x="4800600" y="4162425"/>
          <p14:tracePt t="47046" x="4808538" y="4162425"/>
          <p14:tracePt t="47050" x="4816475" y="4162425"/>
          <p14:tracePt t="47054" x="4824413" y="4162425"/>
          <p14:tracePt t="47061" x="4832350" y="4162425"/>
          <p14:tracePt t="47064" x="4840288" y="4162425"/>
          <p14:tracePt t="47066" x="4840288" y="4170363"/>
          <p14:tracePt t="47068" x="4848225" y="4170363"/>
          <p14:tracePt t="47072" x="4856163" y="4170363"/>
          <p14:tracePt t="47077" x="4864100" y="4170363"/>
          <p14:tracePt t="47080" x="4872038" y="4170363"/>
          <p14:tracePt t="47084" x="4879975" y="4170363"/>
          <p14:tracePt t="47088" x="4887913" y="4170363"/>
          <p14:tracePt t="47095" x="4895850" y="4170363"/>
          <p14:tracePt t="47098" x="4903788" y="4178300"/>
          <p14:tracePt t="47102" x="4911725" y="4178300"/>
          <p14:tracePt t="47108" x="4919663" y="4178300"/>
          <p14:tracePt t="47112" x="4927600" y="4178300"/>
          <p14:tracePt t="47118" x="4935538" y="4178300"/>
          <p14:tracePt t="47129" x="4943475" y="4178300"/>
          <p14:tracePt t="47142" x="4951413" y="4178300"/>
          <p14:tracePt t="47174" x="4959350" y="4178300"/>
          <p14:tracePt t="47208" x="4967288" y="4178300"/>
          <p14:tracePt t="47220" x="4975225" y="4178300"/>
          <p14:tracePt t="47228" x="4983163" y="4178300"/>
          <p14:tracePt t="47236" x="4991100" y="4178300"/>
          <p14:tracePt t="47242" x="4999038" y="4178300"/>
          <p14:tracePt t="47250" x="5006975" y="4186238"/>
          <p14:tracePt t="47256" x="5014913" y="4186238"/>
          <p14:tracePt t="47264" x="5022850" y="4186238"/>
          <p14:tracePt t="47272" x="5030788" y="4186238"/>
          <p14:tracePt t="47280" x="5038725" y="4186238"/>
          <p14:tracePt t="47286" x="5046663" y="4186238"/>
          <p14:tracePt t="47292" x="5056188" y="4186238"/>
          <p14:tracePt t="47298" x="5056188" y="4178300"/>
          <p14:tracePt t="47300" x="5064125" y="4178300"/>
          <p14:tracePt t="47308" x="5072063" y="4178300"/>
          <p14:tracePt t="47324" x="5080000" y="4178300"/>
          <p14:tracePt t="47338" x="5087938" y="4178300"/>
          <p14:tracePt t="47464" x="5095875" y="4178300"/>
          <p14:tracePt t="47558" x="5095875" y="4170363"/>
          <p14:tracePt t="47572" x="5103813" y="4170363"/>
          <p14:tracePt t="47592" x="5111750" y="4170363"/>
          <p14:tracePt t="47604" x="5119688" y="4170363"/>
          <p14:tracePt t="47611" x="5127625" y="4170363"/>
          <p14:tracePt t="47616" x="5135563" y="4170363"/>
          <p14:tracePt t="47620" x="5143500" y="4170363"/>
          <p14:tracePt t="47624" x="5151438" y="4170363"/>
          <p14:tracePt t="47628" x="5159375" y="4170363"/>
          <p14:tracePt t="47632" x="5167313" y="4170363"/>
          <p14:tracePt t="47636" x="5175250" y="4170363"/>
          <p14:tracePt t="47640" x="5183188" y="4170363"/>
          <p14:tracePt t="47644" x="5191125" y="4170363"/>
          <p14:tracePt t="47648" x="5199063" y="4170363"/>
          <p14:tracePt t="47652" x="5207000" y="4170363"/>
          <p14:tracePt t="47654" x="5214938" y="4170363"/>
          <p14:tracePt t="47658" x="5222875" y="4170363"/>
          <p14:tracePt t="47661" x="5230813" y="4170363"/>
          <p14:tracePt t="47664" x="5238750" y="4178300"/>
          <p14:tracePt t="47666" x="5246688" y="4178300"/>
          <p14:tracePt t="47668" x="5254625" y="4178300"/>
          <p14:tracePt t="47672" x="5262563" y="4178300"/>
          <p14:tracePt t="47674" x="5270500" y="4178300"/>
          <p14:tracePt t="47678" x="5278438" y="4178300"/>
          <p14:tracePt t="47680" x="5286375" y="4178300"/>
          <p14:tracePt t="47682" x="5286375" y="4186238"/>
          <p14:tracePt t="47684" x="5294313" y="4186238"/>
          <p14:tracePt t="47686" x="5302250" y="4186238"/>
          <p14:tracePt t="47688" x="5310188" y="4186238"/>
          <p14:tracePt t="47692" x="5318125" y="4186238"/>
          <p14:tracePt t="47694" x="5326063" y="4186238"/>
          <p14:tracePt t="47698" x="5334000" y="4186238"/>
          <p14:tracePt t="47700" x="5341938" y="4186238"/>
          <p14:tracePt t="47702" x="5349875" y="4194175"/>
          <p14:tracePt t="47706" x="5357813" y="4194175"/>
          <p14:tracePt t="47708" x="5365750" y="4194175"/>
          <p14:tracePt t="47712" x="5373688" y="4194175"/>
          <p14:tracePt t="47714" x="5381625" y="4194175"/>
          <p14:tracePt t="47718" x="5389563" y="4194175"/>
          <p14:tracePt t="47720" x="5397500" y="4194175"/>
          <p14:tracePt t="47722" x="5407025" y="4194175"/>
          <p14:tracePt t="47724" x="5407025" y="4202113"/>
          <p14:tracePt t="47727" x="5414963" y="4202113"/>
          <p14:tracePt t="47730" x="5422900" y="4202113"/>
          <p14:tracePt t="47732" x="5430838" y="4202113"/>
          <p14:tracePt t="47736" x="5438775" y="4202113"/>
          <p14:tracePt t="47738" x="5446713" y="4202113"/>
          <p14:tracePt t="47742" x="5454650" y="4202113"/>
          <p14:tracePt t="47744" x="5462588" y="4202113"/>
          <p14:tracePt t="47748" x="5470525" y="4202113"/>
          <p14:tracePt t="47750" x="5478463" y="4202113"/>
          <p14:tracePt t="47754" x="5486400" y="4202113"/>
          <p14:tracePt t="47756" x="5494338" y="4202113"/>
          <p14:tracePt t="47760" x="5502275" y="4202113"/>
          <p14:tracePt t="47764" x="5510213" y="4202113"/>
          <p14:tracePt t="47766" x="5518150" y="4202113"/>
          <p14:tracePt t="47770" x="5526088" y="4202113"/>
          <p14:tracePt t="47774" x="5534025" y="4202113"/>
          <p14:tracePt t="47778" x="5541963" y="4202113"/>
          <p14:tracePt t="47782" x="5549900" y="4202113"/>
          <p14:tracePt t="47786" x="5557838" y="4202113"/>
          <p14:tracePt t="47792" x="5565775" y="4202113"/>
          <p14:tracePt t="47796" x="5573713" y="4202113"/>
          <p14:tracePt t="47800" x="5581650" y="4202113"/>
          <p14:tracePt t="47806" x="5589588" y="4202113"/>
          <p14:tracePt t="47811" x="5597525" y="4202113"/>
          <p14:tracePt t="47814" x="5605463" y="4202113"/>
          <p14:tracePt t="47818" x="5613400" y="4202113"/>
          <p14:tracePt t="47820" x="5613400" y="4194175"/>
          <p14:tracePt t="47822" x="5621338" y="4194175"/>
          <p14:tracePt t="47827" x="5629275" y="4194175"/>
          <p14:tracePt t="47830" x="5637213" y="4194175"/>
          <p14:tracePt t="47834" x="5645150" y="4194175"/>
          <p14:tracePt t="47838" x="5653088" y="4194175"/>
          <p14:tracePt t="47842" x="5661025" y="4194175"/>
          <p14:tracePt t="47845" x="5668963" y="4194175"/>
          <p14:tracePt t="47848" x="5676900" y="4194175"/>
          <p14:tracePt t="47850" x="5684838" y="4194175"/>
          <p14:tracePt t="47852" x="5692775" y="4194175"/>
          <p14:tracePt t="47856" x="5700713" y="4194175"/>
          <p14:tracePt t="47858" x="5708650" y="4194175"/>
          <p14:tracePt t="47862" x="5716588" y="4194175"/>
          <p14:tracePt t="47864" x="5724525" y="4194175"/>
          <p14:tracePt t="47866" x="5724525" y="4186238"/>
          <p14:tracePt t="47868" x="5732463" y="4186238"/>
          <p14:tracePt t="47870" x="5740400" y="4186238"/>
          <p14:tracePt t="47874" x="5749925" y="4186238"/>
          <p14:tracePt t="47878" x="5757863" y="4186238"/>
          <p14:tracePt t="47882" x="5765800" y="4186238"/>
          <p14:tracePt t="47884" x="5765800" y="4178300"/>
          <p14:tracePt t="47886" x="5773738" y="4178300"/>
          <p14:tracePt t="47890" x="5781675" y="4178300"/>
          <p14:tracePt t="47896" x="5789613" y="4178300"/>
          <p14:tracePt t="47900" x="5789613" y="4170363"/>
          <p14:tracePt t="47904" x="5797550" y="4170363"/>
          <p14:tracePt t="47927" x="5805488" y="4162425"/>
          <p14:tracePt t="48219" x="5805488" y="4170363"/>
          <p14:tracePt t="48246" x="5797550" y="4170363"/>
          <p14:tracePt t="48250" x="5797550" y="4178300"/>
          <p14:tracePt t="48254" x="5789613" y="4186238"/>
          <p14:tracePt t="48261" x="5781675" y="4194175"/>
          <p14:tracePt t="48264" x="5773738" y="4194175"/>
          <p14:tracePt t="48266" x="5765800" y="4202113"/>
          <p14:tracePt t="48270" x="5757863" y="4202113"/>
          <p14:tracePt t="48272" x="5749925" y="4210050"/>
          <p14:tracePt t="48274" x="5740400" y="4210050"/>
          <p14:tracePt t="48278" x="5724525" y="4217988"/>
          <p14:tracePt t="48283" x="5708650" y="4217988"/>
          <p14:tracePt t="48284" x="5700713" y="4225925"/>
          <p14:tracePt t="48286" x="5692775" y="4225925"/>
          <p14:tracePt t="48288" x="5684838" y="4225925"/>
          <p14:tracePt t="48290" x="5676900" y="4233863"/>
          <p14:tracePt t="48292" x="5668963" y="4233863"/>
          <p14:tracePt t="48294" x="5653088" y="4233863"/>
          <p14:tracePt t="48297" x="5645150" y="4233863"/>
          <p14:tracePt t="48301" x="5621338" y="4233863"/>
          <p14:tracePt t="48302" x="5613400" y="4241800"/>
          <p14:tracePt t="48304" x="5605463" y="4241800"/>
          <p14:tracePt t="48306" x="5597525" y="4241800"/>
          <p14:tracePt t="48308" x="5581650" y="4241800"/>
          <p14:tracePt t="48311" x="5573713" y="4241800"/>
          <p14:tracePt t="48316" x="5541963" y="4249738"/>
          <p14:tracePt t="48318" x="5534025" y="4249738"/>
          <p14:tracePt t="48320" x="5526088" y="4249738"/>
          <p14:tracePt t="48322" x="5518150" y="4249738"/>
          <p14:tracePt t="48324" x="5510213" y="4249738"/>
          <p14:tracePt t="48328" x="5494338" y="4249738"/>
          <p14:tracePt t="48331" x="5486400" y="4257675"/>
          <p14:tracePt t="48333" x="5478463" y="4257675"/>
          <p14:tracePt t="48334" x="5470525" y="4257675"/>
          <p14:tracePt t="48336" x="5462588" y="4257675"/>
          <p14:tracePt t="48338" x="5454650" y="4257675"/>
          <p14:tracePt t="48340" x="5446713" y="4257675"/>
          <p14:tracePt t="48342" x="5438775" y="4257675"/>
          <p14:tracePt t="48345" x="5430838" y="4265613"/>
          <p14:tracePt t="48347" x="5422900" y="4265613"/>
          <p14:tracePt t="48349" x="5414963" y="4265613"/>
          <p14:tracePt t="48350" x="5407025" y="4265613"/>
          <p14:tracePt t="48352" x="5397500" y="4265613"/>
          <p14:tracePt t="48354" x="5389563" y="4265613"/>
          <p14:tracePt t="48356" x="5381625" y="4265613"/>
          <p14:tracePt t="48358" x="5365750" y="4273550"/>
          <p14:tracePt t="48361" x="5357813" y="4273550"/>
          <p14:tracePt t="48364" x="5349875" y="4273550"/>
          <p14:tracePt t="48366" x="5341938" y="4273550"/>
          <p14:tracePt t="48368" x="5334000" y="4273550"/>
          <p14:tracePt t="48370" x="5326063" y="4273550"/>
          <p14:tracePt t="48372" x="5318125" y="4281488"/>
          <p14:tracePt t="48374" x="5310188" y="4281488"/>
          <p14:tracePt t="48378" x="5294313" y="4281488"/>
          <p14:tracePt t="48382" x="5286375" y="4281488"/>
          <p14:tracePt t="48384" x="5278438" y="4281488"/>
          <p14:tracePt t="48386" x="5270500" y="4281488"/>
          <p14:tracePt t="48388" x="5262563" y="4281488"/>
          <p14:tracePt t="48390" x="5262563" y="4291013"/>
          <p14:tracePt t="48392" x="5254625" y="4291013"/>
          <p14:tracePt t="48394" x="5246688" y="4291013"/>
          <p14:tracePt t="48396" x="5238750" y="4291013"/>
          <p14:tracePt t="48398" x="5230813" y="4291013"/>
          <p14:tracePt t="48400" x="5222875" y="4291013"/>
          <p14:tracePt t="48402" x="5214938" y="4291013"/>
          <p14:tracePt t="48404" x="5207000" y="4291013"/>
          <p14:tracePt t="48406" x="5191125" y="4291013"/>
          <p14:tracePt t="48408" x="5183188" y="4291013"/>
          <p14:tracePt t="48410" x="5175250" y="4291013"/>
          <p14:tracePt t="48412" x="5167313" y="4291013"/>
          <p14:tracePt t="48414" x="5159375" y="4291013"/>
          <p14:tracePt t="48416" x="5151438" y="4298950"/>
          <p14:tracePt t="48418" x="5143500" y="4298950"/>
          <p14:tracePt t="48420" x="5135563" y="4298950"/>
          <p14:tracePt t="48422" x="5127625" y="4298950"/>
          <p14:tracePt t="48424" x="5119688" y="4298950"/>
          <p14:tracePt t="48428" x="5103813" y="4298950"/>
          <p14:tracePt t="48430" x="5095875" y="4298950"/>
          <p14:tracePt t="48432" x="5087938" y="4298950"/>
          <p14:tracePt t="48434" x="5080000" y="4298950"/>
          <p14:tracePt t="48436" x="5072063" y="4298950"/>
          <p14:tracePt t="48438" x="5064125" y="4298950"/>
          <p14:tracePt t="48440" x="5046663" y="4298950"/>
          <p14:tracePt t="48442" x="5038725" y="4298950"/>
          <p14:tracePt t="48444" x="5030788" y="4306888"/>
          <p14:tracePt t="48446" x="5022850" y="4306888"/>
          <p14:tracePt t="48448" x="5014913" y="4306888"/>
          <p14:tracePt t="48450" x="5006975" y="4306888"/>
          <p14:tracePt t="48452" x="4999038" y="4306888"/>
          <p14:tracePt t="48454" x="4991100" y="4306888"/>
          <p14:tracePt t="48456" x="4983163" y="4306888"/>
          <p14:tracePt t="48458" x="4975225" y="4306888"/>
          <p14:tracePt t="48461" x="4967288" y="4306888"/>
          <p14:tracePt t="48462" x="4959350" y="4306888"/>
          <p14:tracePt t="48464" x="4951413" y="4314825"/>
          <p14:tracePt t="48466" x="4935538" y="4314825"/>
          <p14:tracePt t="48468" x="4927600" y="4314825"/>
          <p14:tracePt t="48470" x="4919663" y="4314825"/>
          <p14:tracePt t="48472" x="4911725" y="4314825"/>
          <p14:tracePt t="48474" x="4903788" y="4314825"/>
          <p14:tracePt t="48478" x="4879975" y="4314825"/>
          <p14:tracePt t="48480" x="4872038" y="4322763"/>
          <p14:tracePt t="48482" x="4864100" y="4322763"/>
          <p14:tracePt t="48484" x="4848225" y="4322763"/>
          <p14:tracePt t="48486" x="4840288" y="4322763"/>
          <p14:tracePt t="48488" x="4832350" y="4322763"/>
          <p14:tracePt t="48490" x="4816475" y="4330700"/>
          <p14:tracePt t="48492" x="4808538" y="4330700"/>
          <p14:tracePt t="48494" x="4800600" y="4330700"/>
          <p14:tracePt t="48497" x="4784725" y="4330700"/>
          <p14:tracePt t="48498" x="4776788" y="4330700"/>
          <p14:tracePt t="48501" x="4768850" y="4330700"/>
          <p14:tracePt t="48502" x="4752975" y="4330700"/>
          <p14:tracePt t="48504" x="4745038" y="4338638"/>
          <p14:tracePt t="48506" x="4729163" y="4338638"/>
          <p14:tracePt t="48508" x="4721225" y="4338638"/>
          <p14:tracePt t="48511" x="4705350" y="4338638"/>
          <p14:tracePt t="48513" x="4695825" y="4338638"/>
          <p14:tracePt t="48516" x="4672013" y="4346575"/>
          <p14:tracePt t="48518" x="4656138" y="4346575"/>
          <p14:tracePt t="48520" x="4648200" y="4346575"/>
          <p14:tracePt t="48522" x="4632325" y="4346575"/>
          <p14:tracePt t="48524" x="4624388" y="4346575"/>
          <p14:tracePt t="48528" x="4600575" y="4346575"/>
          <p14:tracePt t="48532" x="4584700" y="4346575"/>
          <p14:tracePt t="48534" x="4576763" y="4346575"/>
          <p14:tracePt t="48536" x="4568825" y="4346575"/>
          <p14:tracePt t="48538" x="4552950" y="4346575"/>
          <p14:tracePt t="48540" x="4545013" y="4346575"/>
          <p14:tracePt t="48542" x="4537075" y="4346575"/>
          <p14:tracePt t="48544" x="4529138" y="4346575"/>
          <p14:tracePt t="48546" x="4521200" y="4346575"/>
          <p14:tracePt t="48548" x="4513263" y="4346575"/>
          <p14:tracePt t="48550" x="4505325" y="4346575"/>
          <p14:tracePt t="48552" x="4497388" y="4346575"/>
          <p14:tracePt t="48554" x="4489450" y="4346575"/>
          <p14:tracePt t="48556" x="4481513" y="4346575"/>
          <p14:tracePt t="48558" x="4473575" y="4346575"/>
          <p14:tracePt t="48560" x="4465638" y="4346575"/>
          <p14:tracePt t="48563" x="4457700" y="4346575"/>
          <p14:tracePt t="48566" x="4449763" y="4346575"/>
          <p14:tracePt t="48568" x="4441825" y="4346575"/>
          <p14:tracePt t="48570" x="4433888" y="4346575"/>
          <p14:tracePt t="48574" x="4425950" y="4346575"/>
          <p14:tracePt t="48580" x="4410075" y="4346575"/>
          <p14:tracePt t="48584" x="4402138" y="4346575"/>
          <p14:tracePt t="48586" x="4394200" y="4346575"/>
          <p14:tracePt t="48590" x="4386263" y="4346575"/>
          <p14:tracePt t="48594" x="4378325" y="4346575"/>
          <p14:tracePt t="48598" x="4370388" y="4346575"/>
          <p14:tracePt t="48600" x="4362450" y="4346575"/>
          <p14:tracePt t="48604" x="4352925" y="4346575"/>
          <p14:tracePt t="48608" x="4344988" y="4346575"/>
          <p14:tracePt t="48611" x="4337050" y="4346575"/>
          <p14:tracePt t="48612" x="4329113" y="4346575"/>
          <p14:tracePt t="48616" x="4321175" y="4346575"/>
          <p14:tracePt t="48618" x="4313238" y="4346575"/>
          <p14:tracePt t="48620" x="4305300" y="4354513"/>
          <p14:tracePt t="48624" x="4297363" y="4354513"/>
          <p14:tracePt t="48628" x="4281488" y="4354513"/>
          <p14:tracePt t="48630" x="4273550" y="4354513"/>
          <p14:tracePt t="48634" x="4265613" y="4354513"/>
          <p14:tracePt t="48636" x="4257675" y="4354513"/>
          <p14:tracePt t="48638" x="4249738" y="4354513"/>
          <p14:tracePt t="48640" x="4241800" y="4354513"/>
          <p14:tracePt t="48645" x="4233863" y="4354513"/>
          <p14:tracePt t="48646" x="4225925" y="4354513"/>
          <p14:tracePt t="48648" x="4217988" y="4354513"/>
          <p14:tracePt t="48650" x="4210050" y="4362450"/>
          <p14:tracePt t="48652" x="4202113" y="4362450"/>
          <p14:tracePt t="48654" x="4194175" y="4362450"/>
          <p14:tracePt t="48658" x="4186238" y="4362450"/>
          <p14:tracePt t="48661" x="4178300" y="4362450"/>
          <p14:tracePt t="48662" x="4170363" y="4362450"/>
          <p14:tracePt t="48664" x="4162425" y="4362450"/>
          <p14:tracePt t="48666" x="4154488" y="4362450"/>
          <p14:tracePt t="48668" x="4146550" y="4362450"/>
          <p14:tracePt t="48672" x="4138613" y="4362450"/>
          <p14:tracePt t="48674" x="4130675" y="4362450"/>
          <p14:tracePt t="48678" x="4114800" y="4362450"/>
          <p14:tracePt t="48680" x="4106863" y="4362450"/>
          <p14:tracePt t="48682" x="4098925" y="4362450"/>
          <p14:tracePt t="48684" x="4090988" y="4362450"/>
          <p14:tracePt t="48686" x="4083050" y="4362450"/>
          <p14:tracePt t="48688" x="4075113" y="4362450"/>
          <p14:tracePt t="48690" x="4067175" y="4362450"/>
          <p14:tracePt t="48694" x="4059238" y="4370388"/>
          <p14:tracePt t="48696" x="4051300" y="4370388"/>
          <p14:tracePt t="48700" x="4043363" y="4370388"/>
          <p14:tracePt t="48702" x="4035425" y="4370388"/>
          <p14:tracePt t="48706" x="4027488" y="4370388"/>
          <p14:tracePt t="48710" x="4019550" y="4370388"/>
          <p14:tracePt t="48712" x="4011613" y="4370388"/>
          <p14:tracePt t="48716" x="4002088" y="4370388"/>
          <p14:tracePt t="48720" x="3994150" y="4370388"/>
          <p14:tracePt t="48724" x="3986213" y="4370388"/>
          <p14:tracePt t="48728" x="3978275" y="4370388"/>
          <p14:tracePt t="48730" x="3970338" y="4370388"/>
          <p14:tracePt t="48735" x="3962400" y="4370388"/>
          <p14:tracePt t="48738" x="3954463" y="4370388"/>
          <p14:tracePt t="48742" x="3946525" y="4370388"/>
          <p14:tracePt t="48744" x="3946525" y="4362450"/>
          <p14:tracePt t="48746" x="3938588" y="4362450"/>
          <p14:tracePt t="48750" x="3930650" y="4362450"/>
          <p14:tracePt t="48754" x="3922713" y="4362450"/>
          <p14:tracePt t="48756" x="3914775" y="4362450"/>
          <p14:tracePt t="48761" x="3906838" y="4362450"/>
          <p14:tracePt t="48762" x="3898900" y="4362450"/>
          <p14:tracePt t="48764" x="3890963" y="4362450"/>
          <p14:tracePt t="48766" x="3883025" y="4354513"/>
          <p14:tracePt t="48770" x="3875088" y="4354513"/>
          <p14:tracePt t="48772" x="3867150" y="4354513"/>
          <p14:tracePt t="48774" x="3851275" y="4354513"/>
          <p14:tracePt t="48778" x="3843338" y="4346575"/>
          <p14:tracePt t="48779" x="3835400" y="4346575"/>
          <p14:tracePt t="48781" x="3827463" y="4346575"/>
          <p14:tracePt t="48782" x="3819525" y="4346575"/>
          <p14:tracePt t="48784" x="3811588" y="4338638"/>
          <p14:tracePt t="48786" x="3795713" y="4338638"/>
          <p14:tracePt t="48788" x="3787775" y="4338638"/>
          <p14:tracePt t="48790" x="3779838" y="4330700"/>
          <p14:tracePt t="48792" x="3771900" y="4330700"/>
          <p14:tracePt t="48794" x="3756025" y="4330700"/>
          <p14:tracePt t="48797" x="3748088" y="4330700"/>
          <p14:tracePt t="48800" x="3724275" y="4322763"/>
          <p14:tracePt t="48802" x="3716338" y="4322763"/>
          <p14:tracePt t="48804" x="3700463" y="4314825"/>
          <p14:tracePt t="48806" x="3692525" y="4314825"/>
          <p14:tracePt t="48808" x="3684588" y="4314825"/>
          <p14:tracePt t="48810" x="3668713" y="4314825"/>
          <p14:tracePt t="48815" x="3651250" y="4306888"/>
          <p14:tracePt t="48817" x="3643313" y="4306888"/>
          <p14:tracePt t="48818" x="3627438" y="4306888"/>
          <p14:tracePt t="48820" x="3619500" y="4306888"/>
          <p14:tracePt t="48822" x="3611563" y="4298950"/>
          <p14:tracePt t="48824" x="3595688" y="4298950"/>
          <p14:tracePt t="48828" x="3579813" y="4298950"/>
          <p14:tracePt t="48832" x="3556000" y="4291013"/>
          <p14:tracePt t="48834" x="3548063" y="4291013"/>
          <p14:tracePt t="48836" x="3540125" y="4291013"/>
          <p14:tracePt t="48838" x="3524250" y="4291013"/>
          <p14:tracePt t="48840" x="3516313" y="4281488"/>
          <p14:tracePt t="48842" x="3508375" y="4281488"/>
          <p14:tracePt t="48845" x="3500438" y="4281488"/>
          <p14:tracePt t="48846" x="3492500" y="4273550"/>
          <p14:tracePt t="48848" x="3484563" y="4273550"/>
          <p14:tracePt t="48850" x="3476625" y="4273550"/>
          <p14:tracePt t="48852" x="3468688" y="4273550"/>
          <p14:tracePt t="48854" x="3460750" y="4265613"/>
          <p14:tracePt t="48856" x="3452813" y="4265613"/>
          <p14:tracePt t="48858" x="3444875" y="4265613"/>
          <p14:tracePt t="48861" x="3436938" y="4265613"/>
          <p14:tracePt t="48864" x="3421063" y="4257675"/>
          <p14:tracePt t="48868" x="3413125" y="4257675"/>
          <p14:tracePt t="48870" x="3405188" y="4249738"/>
          <p14:tracePt t="48874" x="3397250" y="4249738"/>
          <p14:tracePt t="48878" x="3389313" y="4241800"/>
          <p14:tracePt t="48881" x="3381375" y="4241800"/>
          <p14:tracePt t="48884" x="3373438" y="4241800"/>
          <p14:tracePt t="48890" x="3365500" y="4233863"/>
          <p14:tracePt t="48894" x="3357563" y="4233863"/>
          <p14:tracePt t="48902" x="3349625" y="4233863"/>
          <p14:tracePt t="48912" x="3341688" y="4225925"/>
          <p14:tracePt t="49062" x="3341688" y="4217988"/>
          <p14:tracePt t="49076" x="3341688" y="4210050"/>
          <p14:tracePt t="49088" x="3341688" y="4202113"/>
          <p14:tracePt t="49096" x="3341688" y="4194175"/>
          <p14:tracePt t="49105" x="3341688" y="4186238"/>
          <p14:tracePt t="49112" x="3341688" y="4178300"/>
          <p14:tracePt t="49114" x="3333750" y="4178300"/>
          <p14:tracePt t="49120" x="3333750" y="4170363"/>
          <p14:tracePt t="49129" x="3333750" y="4162425"/>
          <p14:tracePt t="49146" x="3333750" y="4154488"/>
          <p14:tracePt t="49256" x="3333750" y="4162425"/>
          <p14:tracePt t="49272" x="3341688" y="4170363"/>
          <p14:tracePt t="49282" x="3349625" y="4170363"/>
          <p14:tracePt t="49285" x="3349625" y="4178300"/>
          <p14:tracePt t="49290" x="3357563" y="4178300"/>
          <p14:tracePt t="49296" x="3365500" y="4178300"/>
          <p14:tracePt t="49298" x="3365500" y="4186238"/>
          <p14:tracePt t="49300" x="3373438" y="4186238"/>
          <p14:tracePt t="49304" x="3381375" y="4186238"/>
          <p14:tracePt t="49306" x="3389313" y="4186238"/>
          <p14:tracePt t="49311" x="3397250" y="4194175"/>
          <p14:tracePt t="49313" x="3405188" y="4194175"/>
          <p14:tracePt t="49316" x="3413125" y="4194175"/>
          <p14:tracePt t="49318" x="3421063" y="4194175"/>
          <p14:tracePt t="49320" x="3421063" y="4202113"/>
          <p14:tracePt t="49322" x="3429000" y="4202113"/>
          <p14:tracePt t="49328" x="3444875" y="4202113"/>
          <p14:tracePt t="49332" x="3452813" y="4210050"/>
          <p14:tracePt t="49334" x="3460750" y="4210050"/>
          <p14:tracePt t="49336" x="3468688" y="4210050"/>
          <p14:tracePt t="49340" x="3476625" y="4210050"/>
          <p14:tracePt t="49342" x="3484563" y="4217988"/>
          <p14:tracePt t="49345" x="3492500" y="4217988"/>
          <p14:tracePt t="49347" x="3500438" y="4217988"/>
          <p14:tracePt t="49348" x="3508375" y="4217988"/>
          <p14:tracePt t="49350" x="3516313" y="4217988"/>
          <p14:tracePt t="49352" x="3524250" y="4225925"/>
          <p14:tracePt t="49354" x="3532188" y="4225925"/>
          <p14:tracePt t="49356" x="3540125" y="4225925"/>
          <p14:tracePt t="49358" x="3548063" y="4225925"/>
          <p14:tracePt t="49361" x="3556000" y="4233863"/>
          <p14:tracePt t="49363" x="3563938" y="4233863"/>
          <p14:tracePt t="49364" x="3571875" y="4233863"/>
          <p14:tracePt t="49366" x="3579813" y="4233863"/>
          <p14:tracePt t="49368" x="3595688" y="4233863"/>
          <p14:tracePt t="49370" x="3603625" y="4241800"/>
          <p14:tracePt t="49372" x="3611563" y="4241800"/>
          <p14:tracePt t="49374" x="3619500" y="4241800"/>
          <p14:tracePt t="49378" x="3635375" y="4241800"/>
          <p14:tracePt t="49380" x="3643313" y="4249738"/>
          <p14:tracePt t="49382" x="3660775" y="4249738"/>
          <p14:tracePt t="49384" x="3668713" y="4249738"/>
          <p14:tracePt t="49386" x="3676650" y="4249738"/>
          <p14:tracePt t="49388" x="3684588" y="4249738"/>
          <p14:tracePt t="49391" x="3692525" y="4257675"/>
          <p14:tracePt t="49392" x="3708400" y="4257675"/>
          <p14:tracePt t="49394" x="3716338" y="4257675"/>
          <p14:tracePt t="49396" x="3724275" y="4257675"/>
          <p14:tracePt t="49398" x="3732213" y="4265613"/>
          <p14:tracePt t="49400" x="3740150" y="4265613"/>
          <p14:tracePt t="49402" x="3748088" y="4265613"/>
          <p14:tracePt t="49404" x="3763963" y="4265613"/>
          <p14:tracePt t="49406" x="3771900" y="4273550"/>
          <p14:tracePt t="49408" x="3779838" y="4273550"/>
          <p14:tracePt t="49410" x="3787775" y="4273550"/>
          <p14:tracePt t="49412" x="3795713" y="4273550"/>
          <p14:tracePt t="49414" x="3803650" y="4273550"/>
          <p14:tracePt t="49416" x="3811588" y="4281488"/>
          <p14:tracePt t="49418" x="3819525" y="4281488"/>
          <p14:tracePt t="49420" x="3827463" y="4281488"/>
          <p14:tracePt t="49422" x="3835400" y="4281488"/>
          <p14:tracePt t="49424" x="3835400" y="4291013"/>
          <p14:tracePt t="49428" x="3851275" y="4291013"/>
          <p14:tracePt t="49430" x="3859213" y="4291013"/>
          <p14:tracePt t="49432" x="3867150" y="4291013"/>
          <p14:tracePt t="49434" x="3875088" y="4298950"/>
          <p14:tracePt t="49438" x="3883025" y="4298950"/>
          <p14:tracePt t="49440" x="3890963" y="4298950"/>
          <p14:tracePt t="49444" x="3898900" y="4298950"/>
          <p14:tracePt t="49446" x="3906838" y="4298950"/>
          <p14:tracePt t="49450" x="3914775" y="4298950"/>
          <p14:tracePt t="49452" x="3922713" y="4298950"/>
          <p14:tracePt t="49456" x="3930650" y="4298950"/>
          <p14:tracePt t="49458" x="3938588" y="4298950"/>
          <p14:tracePt t="49462" x="3946525" y="4298950"/>
          <p14:tracePt t="49464" x="3954463" y="4298950"/>
          <p14:tracePt t="49466" x="3962400" y="4298950"/>
          <p14:tracePt t="49470" x="3970338" y="4298950"/>
          <p14:tracePt t="49472" x="3978275" y="4298950"/>
          <p14:tracePt t="49474" x="3986213" y="4298950"/>
          <p14:tracePt t="49478" x="3994150" y="4298950"/>
          <p14:tracePt t="49480" x="4002088" y="4298950"/>
          <p14:tracePt t="49482" x="4011613" y="4298950"/>
          <p14:tracePt t="49486" x="4019550" y="4298950"/>
          <p14:tracePt t="49488" x="4027488" y="4291013"/>
          <p14:tracePt t="49492" x="4035425" y="4291013"/>
          <p14:tracePt t="49495" x="4043363" y="4291013"/>
          <p14:tracePt t="49497" x="4051300" y="4291013"/>
          <p14:tracePt t="49500" x="4059238" y="4281488"/>
          <p14:tracePt t="49502" x="4067175" y="4281488"/>
          <p14:tracePt t="49506" x="4075113" y="4281488"/>
          <p14:tracePt t="49508" x="4083050" y="4281488"/>
          <p14:tracePt t="49511" x="4083050" y="4273550"/>
          <p14:tracePt t="49513" x="4090988" y="4273550"/>
          <p14:tracePt t="49516" x="4106863" y="4273550"/>
          <p14:tracePt t="49518" x="4106863" y="4265613"/>
          <p14:tracePt t="49520" x="4114800" y="4265613"/>
          <p14:tracePt t="49522" x="4122738" y="4265613"/>
          <p14:tracePt t="49528" x="4138613" y="4257675"/>
          <p14:tracePt t="49530" x="4146550" y="4257675"/>
          <p14:tracePt t="49534" x="4154488" y="4249738"/>
          <p14:tracePt t="49536" x="4162425" y="4249738"/>
          <p14:tracePt t="49540" x="4170363" y="4249738"/>
          <p14:tracePt t="49542" x="4178300" y="4249738"/>
          <p14:tracePt t="49545" x="4178300" y="4241800"/>
          <p14:tracePt t="49547" x="4186238" y="4241800"/>
          <p14:tracePt t="49549" x="4194175" y="4241800"/>
          <p14:tracePt t="49552" x="4202113" y="4241800"/>
          <p14:tracePt t="49554" x="4210050" y="4241800"/>
          <p14:tracePt t="49556" x="4210050" y="4233863"/>
          <p14:tracePt t="49558" x="4217988" y="4233863"/>
          <p14:tracePt t="49561" x="4225925" y="4233863"/>
          <p14:tracePt t="49564" x="4233863" y="4233863"/>
          <p14:tracePt t="49566" x="4241800" y="4233863"/>
          <p14:tracePt t="49568" x="4249738" y="4233863"/>
          <p14:tracePt t="49572" x="4257675" y="4233863"/>
          <p14:tracePt t="49578" x="4273550" y="4233863"/>
          <p14:tracePt t="49582" x="4281488" y="4233863"/>
          <p14:tracePt t="49586" x="4289425" y="4233863"/>
          <p14:tracePt t="49590" x="4297363" y="4233863"/>
          <p14:tracePt t="49594" x="4305300" y="4233863"/>
          <p14:tracePt t="49600" x="4313238" y="4233863"/>
          <p14:tracePt t="49604" x="4313238" y="4225925"/>
          <p14:tracePt t="49606" x="4321175" y="4225925"/>
          <p14:tracePt t="49614" x="4329113" y="4225925"/>
          <p14:tracePt t="49622" x="4337050" y="4225925"/>
          <p14:tracePt t="49628" x="4344988" y="4217988"/>
          <p14:tracePt t="49634" x="4352925" y="4217988"/>
          <p14:tracePt t="49638" x="4362450" y="4217988"/>
          <p14:tracePt t="49641" x="4362450" y="4210050"/>
          <p14:tracePt t="49643" x="4370388" y="4210050"/>
          <p14:tracePt t="49650" x="4378325" y="4210050"/>
          <p14:tracePt t="49652" x="4378325" y="4202113"/>
          <p14:tracePt t="49658" x="4386263" y="4202113"/>
          <p14:tracePt t="49664" x="4386263" y="4194175"/>
          <p14:tracePt t="49666" x="4394200" y="4194175"/>
          <p14:tracePt t="49678" x="4402138" y="4186238"/>
          <p14:tracePt t="49687" x="4402138" y="4178300"/>
          <p14:tracePt t="49688" x="4410075" y="4178300"/>
          <p14:tracePt t="49694" x="4410075" y="4170363"/>
          <p14:tracePt t="49698" x="4418013" y="4170363"/>
          <p14:tracePt t="49702" x="4418013" y="4162425"/>
          <p14:tracePt t="49711" x="4425950" y="4154488"/>
          <p14:tracePt t="49727" x="4425950" y="4146550"/>
          <p14:tracePt t="49734" x="4433888" y="4146550"/>
          <p14:tracePt t="49738" x="4433888" y="4138613"/>
          <p14:tracePt t="49748" x="4433888" y="4130675"/>
          <p14:tracePt t="49750" x="4441825" y="4130675"/>
          <p14:tracePt t="49756" x="4441825" y="4122738"/>
          <p14:tracePt t="49767" x="4441825" y="4114800"/>
          <p14:tracePt t="49768" x="4449763" y="4114800"/>
          <p14:tracePt t="49774" x="4449763" y="4106863"/>
          <p14:tracePt t="49786" x="4449763" y="4098925"/>
          <p14:tracePt t="49802" x="4449763" y="4090988"/>
          <p14:tracePt t="49816" x="4449763" y="4083050"/>
          <p14:tracePt t="49828" x="4449763" y="4075113"/>
          <p14:tracePt t="49832" x="4441825" y="4075113"/>
          <p14:tracePt t="49876" x="4441825" y="4067175"/>
          <p14:tracePt t="49880" x="4433888" y="4067175"/>
          <p14:tracePt t="49884" x="4433888" y="4059238"/>
          <p14:tracePt t="49886" x="4425950" y="4059238"/>
          <p14:tracePt t="49888" x="4425950" y="4051300"/>
          <p14:tracePt t="49891" x="4418013" y="4051300"/>
          <p14:tracePt t="49892" x="4418013" y="4043363"/>
          <p14:tracePt t="49896" x="4410075" y="4043363"/>
          <p14:tracePt t="49898" x="4410075" y="4035425"/>
          <p14:tracePt t="49900" x="4402138" y="4035425"/>
          <p14:tracePt t="49902" x="4402138" y="4027488"/>
          <p14:tracePt t="49906" x="4394200" y="4019550"/>
          <p14:tracePt t="49913" x="4386263" y="4011613"/>
          <p14:tracePt t="49916" x="4386263" y="4003675"/>
          <p14:tracePt t="49918" x="4378325" y="4003675"/>
          <p14:tracePt t="49922" x="4378325" y="3995738"/>
          <p14:tracePt t="49925" x="4370388" y="3995738"/>
          <p14:tracePt t="49928" x="4362450" y="3987800"/>
          <p14:tracePt t="49934" x="4352925" y="3979863"/>
          <p14:tracePt t="49940" x="4352925" y="3971925"/>
          <p14:tracePt t="49943" x="4344988" y="3971925"/>
          <p14:tracePt t="49961" x="4337050" y="3963988"/>
          <p14:tracePt t="49966" x="4337050" y="3956050"/>
          <p14:tracePt t="49968" x="4329113" y="3956050"/>
          <p14:tracePt t="49974" x="4321175" y="3948113"/>
          <p14:tracePt t="49979" x="4313238" y="3948113"/>
          <p14:tracePt t="49981" x="4313238" y="3938588"/>
          <p14:tracePt t="49982" x="4305300" y="3938588"/>
          <p14:tracePt t="49986" x="4297363" y="3930650"/>
          <p14:tracePt t="49990" x="4289425" y="3922713"/>
          <p14:tracePt t="49994" x="4281488" y="3914775"/>
          <p14:tracePt t="49998" x="4273550" y="3906838"/>
          <p14:tracePt t="50002" x="4265613" y="3898900"/>
          <p14:tracePt t="50004" x="4257675" y="3898900"/>
          <p14:tracePt t="50006" x="4257675" y="3890963"/>
          <p14:tracePt t="50008" x="4249738" y="3883025"/>
          <p14:tracePt t="50011" x="4241800" y="3883025"/>
          <p14:tracePt t="50012" x="4241800" y="3875088"/>
          <p14:tracePt t="50015" x="4233863" y="3875088"/>
          <p14:tracePt t="50017" x="4225925" y="3867150"/>
          <p14:tracePt t="50018" x="4217988" y="3867150"/>
          <p14:tracePt t="50020" x="4217988" y="3859213"/>
          <p14:tracePt t="50022" x="4210050" y="3851275"/>
          <p14:tracePt t="50024" x="4202113" y="3851275"/>
          <p14:tracePt t="50028" x="4194175" y="3843338"/>
          <p14:tracePt t="50032" x="4186238" y="3835400"/>
          <p14:tracePt t="50035" x="4178300" y="3827463"/>
          <p14:tracePt t="50038" x="4170363" y="3819525"/>
          <p14:tracePt t="50040" x="4162425" y="3819525"/>
          <p14:tracePt t="50042" x="4162425" y="3811588"/>
          <p14:tracePt t="50044" x="4154488" y="3811588"/>
          <p14:tracePt t="50047" x="4154488" y="3803650"/>
          <p14:tracePt t="50051" x="4146550" y="3795713"/>
          <p14:tracePt t="50052" x="4138613" y="3795713"/>
          <p14:tracePt t="50054" x="4138613" y="3787775"/>
          <p14:tracePt t="50056" x="4130675" y="3787775"/>
          <p14:tracePt t="50061" x="4122738" y="3779838"/>
          <p14:tracePt t="50066" x="4114800" y="3771900"/>
          <p14:tracePt t="50070" x="4106863" y="3771900"/>
          <p14:tracePt t="50074" x="4106863" y="3763963"/>
          <p14:tracePt t="50077" x="4098925" y="3763963"/>
          <p14:tracePt t="50081" x="4090988" y="3763963"/>
          <p14:tracePt t="50082" x="4090988" y="3756025"/>
          <p14:tracePt t="50084" x="4083050" y="3756025"/>
          <p14:tracePt t="50088" x="4075113" y="3756025"/>
          <p14:tracePt t="50090" x="4075113" y="3748088"/>
          <p14:tracePt t="50092" x="4067175" y="3748088"/>
          <p14:tracePt t="50096" x="4059238" y="3748088"/>
          <p14:tracePt t="50100" x="4059238" y="3740150"/>
          <p14:tracePt t="50102" x="4051300" y="3740150"/>
          <p14:tracePt t="50107" x="4043363" y="3740150"/>
          <p14:tracePt t="50112" x="4035425" y="3740150"/>
          <p14:tracePt t="50116" x="4035425" y="3732213"/>
          <p14:tracePt t="50118" x="4027488" y="3732213"/>
          <p14:tracePt t="50124" x="4019550" y="3732213"/>
          <p14:tracePt t="50130" x="4011613" y="3732213"/>
          <p14:tracePt t="50138" x="4002088" y="3732213"/>
          <p14:tracePt t="50148" x="3994150" y="3732213"/>
          <p14:tracePt t="50154" x="3994150" y="3724275"/>
          <p14:tracePt t="50162" x="3986213" y="3724275"/>
          <p14:tracePt t="50180" x="3978275" y="3724275"/>
          <p14:tracePt t="50188" x="3970338" y="3724275"/>
          <p14:tracePt t="50194" x="3962400" y="3724275"/>
          <p14:tracePt t="50198" x="3954463" y="3724275"/>
          <p14:tracePt t="50200" x="3946525" y="3724275"/>
          <p14:tracePt t="50204" x="3938588" y="3724275"/>
          <p14:tracePt t="50206" x="3930650" y="3724275"/>
          <p14:tracePt t="50208" x="3922713" y="3724275"/>
          <p14:tracePt t="50211" x="3922713" y="3732213"/>
          <p14:tracePt t="50212" x="3914775" y="3732213"/>
          <p14:tracePt t="50214" x="3906838" y="3732213"/>
          <p14:tracePt t="50216" x="3898900" y="3732213"/>
          <p14:tracePt t="50218" x="3890963" y="3732213"/>
          <p14:tracePt t="50220" x="3883025" y="3732213"/>
          <p14:tracePt t="50222" x="3875088" y="3732213"/>
          <p14:tracePt t="50224" x="3867150" y="3732213"/>
          <p14:tracePt t="50228" x="3851275" y="3732213"/>
          <p14:tracePt t="50230" x="3843338" y="3732213"/>
          <p14:tracePt t="50232" x="3835400" y="3732213"/>
          <p14:tracePt t="50234" x="3827463" y="3740150"/>
          <p14:tracePt t="50236" x="3819525" y="3740150"/>
          <p14:tracePt t="50238" x="3811588" y="3740150"/>
          <p14:tracePt t="50240" x="3803650" y="3740150"/>
          <p14:tracePt t="50242" x="3795713" y="3740150"/>
          <p14:tracePt t="50244" x="3779838" y="3740150"/>
          <p14:tracePt t="50246" x="3771900" y="3748088"/>
          <p14:tracePt t="50248" x="3763963" y="3748088"/>
          <p14:tracePt t="50251" x="3756025" y="3748088"/>
          <p14:tracePt t="50252" x="3748088" y="3748088"/>
          <p14:tracePt t="50254" x="3740150" y="3748088"/>
          <p14:tracePt t="50256" x="3732213" y="3748088"/>
          <p14:tracePt t="50258" x="3724275" y="3748088"/>
          <p14:tracePt t="50261" x="3724275" y="3756025"/>
          <p14:tracePt t="50263" x="3716338" y="3756025"/>
          <p14:tracePt t="50265" x="3708400" y="3756025"/>
          <p14:tracePt t="50266" x="3700463" y="3756025"/>
          <p14:tracePt t="50268" x="3692525" y="3756025"/>
          <p14:tracePt t="50270" x="3684588" y="3756025"/>
          <p14:tracePt t="50272" x="3676650" y="3763963"/>
          <p14:tracePt t="50277" x="3668713" y="3763963"/>
          <p14:tracePt t="50280" x="3651250" y="3763963"/>
          <p14:tracePt t="50282" x="3643313" y="3771900"/>
          <p14:tracePt t="50284" x="3635375" y="3771900"/>
          <p14:tracePt t="50286" x="3627438" y="3771900"/>
          <p14:tracePt t="50288" x="3619500" y="3771900"/>
          <p14:tracePt t="50290" x="3611563" y="3779838"/>
          <p14:tracePt t="50292" x="3603625" y="3779838"/>
          <p14:tracePt t="50296" x="3595688" y="3779838"/>
          <p14:tracePt t="50299" x="3587750" y="3779838"/>
          <p14:tracePt t="50300" x="3579813" y="3779838"/>
          <p14:tracePt t="50302" x="3579813" y="3787775"/>
          <p14:tracePt t="50304" x="3571875" y="3787775"/>
          <p14:tracePt t="50306" x="3563938" y="3787775"/>
          <p14:tracePt t="50310" x="3556000" y="3787775"/>
          <p14:tracePt t="50315" x="3548063" y="3795713"/>
          <p14:tracePt t="50318" x="3540125" y="3795713"/>
          <p14:tracePt t="50322" x="3532188" y="3803650"/>
          <p14:tracePt t="50327" x="3524250" y="3803650"/>
          <p14:tracePt t="50330" x="3516313" y="3803650"/>
          <p14:tracePt t="50332" x="3516313" y="3811588"/>
          <p14:tracePt t="50336" x="3508375" y="3811588"/>
          <p14:tracePt t="50340" x="3500438" y="3811588"/>
          <p14:tracePt t="50342" x="3500438" y="3819525"/>
          <p14:tracePt t="50346" x="3492500" y="3819525"/>
          <p14:tracePt t="50350" x="3484563" y="3819525"/>
          <p14:tracePt t="50354" x="3476625" y="3827463"/>
          <p14:tracePt t="50361" x="3468688" y="3827463"/>
          <p14:tracePt t="50364" x="3460750" y="3835400"/>
          <p14:tracePt t="50370" x="3452813" y="3835400"/>
          <p14:tracePt t="50374" x="3444875" y="3843338"/>
          <p14:tracePt t="50378" x="3436938" y="3843338"/>
          <p14:tracePt t="50384" x="3429000" y="3851275"/>
          <p14:tracePt t="50386" x="3421063" y="3851275"/>
          <p14:tracePt t="50390" x="3413125" y="3851275"/>
          <p14:tracePt t="50392" x="3413125" y="3859213"/>
          <p14:tracePt t="50394" x="3405188" y="3859213"/>
          <p14:tracePt t="50400" x="3397250" y="3859213"/>
          <p14:tracePt t="50402" x="3397250" y="3867150"/>
          <p14:tracePt t="50404" x="3389313" y="3867150"/>
          <p14:tracePt t="50411" x="3381375" y="3867150"/>
          <p14:tracePt t="50413" x="3381375" y="3875088"/>
          <p14:tracePt t="50418" x="3373438" y="3875088"/>
          <p14:tracePt t="50427" x="3365500" y="3883025"/>
          <p14:tracePt t="50446" x="3357563" y="3883025"/>
          <p14:tracePt t="50448" x="3357563" y="3890963"/>
          <p14:tracePt t="50461" x="3357563" y="3898900"/>
          <p14:tracePt t="50463" x="3349625" y="3898900"/>
          <p14:tracePt t="50468" x="3349625" y="3906838"/>
          <p14:tracePt t="50479" x="3349625" y="3914775"/>
          <p14:tracePt t="50482" x="3341688" y="3914775"/>
          <p14:tracePt t="50486" x="3341688" y="3922713"/>
          <p14:tracePt t="50494" x="3341688" y="3930650"/>
          <p14:tracePt t="50502" x="3341688" y="3938588"/>
          <p14:tracePt t="50508" x="3341688" y="3948113"/>
          <p14:tracePt t="50515" x="3341688" y="3956050"/>
          <p14:tracePt t="50520" x="3341688" y="3963988"/>
          <p14:tracePt t="50524" x="3341688" y="3971925"/>
          <p14:tracePt t="50530" x="3341688" y="3979863"/>
          <p14:tracePt t="50538" x="3341688" y="3987800"/>
          <p14:tracePt t="50552" x="3341688" y="3995738"/>
          <p14:tracePt t="50576" x="3341688" y="4003675"/>
          <p14:tracePt t="50598" x="3341688" y="4011613"/>
          <p14:tracePt t="50602" x="3349625" y="4011613"/>
          <p14:tracePt t="50612" x="3349625" y="4019550"/>
          <p14:tracePt t="50624" x="3349625" y="4027488"/>
          <p14:tracePt t="50636" x="3349625" y="4035425"/>
          <p14:tracePt t="50648" x="3349625" y="4043363"/>
          <p14:tracePt t="50658" x="3357563" y="4043363"/>
          <p14:tracePt t="50662" x="3357563" y="4051300"/>
          <p14:tracePt t="50680" x="3357563" y="4059238"/>
          <p14:tracePt t="50926" x="3365500" y="4067175"/>
          <p14:tracePt t="50938" x="3373438" y="4067175"/>
          <p14:tracePt t="50942" x="3381375" y="4075113"/>
          <p14:tracePt t="50961" x="3421063" y="4098925"/>
          <p14:tracePt t="50963" x="3429000" y="4098925"/>
          <p14:tracePt t="50964" x="3436938" y="4098925"/>
          <p14:tracePt t="50966" x="3436938" y="4106863"/>
          <p14:tracePt t="50968" x="3444875" y="4106863"/>
          <p14:tracePt t="50970" x="3452813" y="4106863"/>
          <p14:tracePt t="50972" x="3460750" y="4114800"/>
          <p14:tracePt t="50978" x="3476625" y="4122738"/>
          <p14:tracePt t="50981" x="3484563" y="4122738"/>
          <p14:tracePt t="50982" x="3492500" y="4130675"/>
          <p14:tracePt t="50984" x="3500438" y="4130675"/>
          <p14:tracePt t="50988" x="3508375" y="4138613"/>
          <p14:tracePt t="50990" x="3516313" y="4138613"/>
          <p14:tracePt t="50992" x="3524250" y="4146550"/>
          <p14:tracePt t="50994" x="3540125" y="4146550"/>
          <p14:tracePt t="50997" x="3548063" y="4146550"/>
          <p14:tracePt t="50999" x="3556000" y="4154488"/>
          <p14:tracePt t="51003" x="3571875" y="4162425"/>
          <p14:tracePt t="51004" x="3579813" y="4162425"/>
          <p14:tracePt t="51006" x="3595688" y="4162425"/>
          <p14:tracePt t="51008" x="3603625" y="4170363"/>
          <p14:tracePt t="51010" x="3611563" y="4170363"/>
          <p14:tracePt t="51012" x="3619500" y="4170363"/>
          <p14:tracePt t="51015" x="3627438" y="4178300"/>
          <p14:tracePt t="51017" x="3635375" y="4178300"/>
          <p14:tracePt t="51018" x="3643313" y="4178300"/>
          <p14:tracePt t="51020" x="3651250" y="4178300"/>
          <p14:tracePt t="51022" x="3651250" y="4186238"/>
          <p14:tracePt t="51024" x="3660775" y="4186238"/>
          <p14:tracePt t="51028" x="3676650" y="4186238"/>
          <p14:tracePt t="51032" x="3684588" y="4194175"/>
          <p14:tracePt t="51036" x="3692525" y="4194175"/>
          <p14:tracePt t="51040" x="3700463" y="4194175"/>
          <p14:tracePt t="51042" x="3708400" y="4194175"/>
          <p14:tracePt t="51044" x="3708400" y="4202113"/>
          <p14:tracePt t="51047" x="3716338" y="4202113"/>
          <p14:tracePt t="51050" x="3724275" y="4202113"/>
          <p14:tracePt t="51054" x="3732213" y="4202113"/>
          <p14:tracePt t="51056" x="3740150" y="4210050"/>
          <p14:tracePt t="51060" x="3748088" y="4210050"/>
          <p14:tracePt t="51064" x="3756025" y="4210050"/>
          <p14:tracePt t="51066" x="3763963" y="4210050"/>
          <p14:tracePt t="51068" x="3763963" y="4217988"/>
          <p14:tracePt t="51070" x="3771900" y="4217988"/>
          <p14:tracePt t="51072" x="3779838" y="4217988"/>
          <p14:tracePt t="51078" x="3795713" y="4225925"/>
          <p14:tracePt t="51082" x="3803650" y="4225925"/>
          <p14:tracePt t="51086" x="3811588" y="4225925"/>
          <p14:tracePt t="51090" x="3819525" y="4225925"/>
          <p14:tracePt t="51094" x="3827463" y="4233863"/>
          <p14:tracePt t="51098" x="3835400" y="4233863"/>
          <p14:tracePt t="51102" x="3843338" y="4233863"/>
          <p14:tracePt t="51106" x="3851275" y="4233863"/>
          <p14:tracePt t="51111" x="3859213" y="4233863"/>
          <p14:tracePt t="51113" x="3859213" y="4241800"/>
          <p14:tracePt t="51114" x="3867150" y="4241800"/>
          <p14:tracePt t="51120" x="3875088" y="4241800"/>
          <p14:tracePt t="51128" x="3883025" y="4241800"/>
          <p14:tracePt t="51148" x="3890963" y="4241800"/>
          <p14:tracePt t="51224" x="3883025" y="4241800"/>
          <p14:tracePt t="51238" x="3875088" y="4241800"/>
          <p14:tracePt t="51240" x="3867150" y="4241800"/>
          <p14:tracePt t="51242" x="3859213" y="4241800"/>
          <p14:tracePt t="51245" x="3851275" y="4241800"/>
          <p14:tracePt t="51246" x="3843338" y="4241800"/>
          <p14:tracePt t="51248" x="3835400" y="4241800"/>
          <p14:tracePt t="51250" x="3827463" y="4241800"/>
          <p14:tracePt t="51252" x="3819525" y="4241800"/>
          <p14:tracePt t="51254" x="3811588" y="4233863"/>
          <p14:tracePt t="51256" x="3795713" y="4233863"/>
          <p14:tracePt t="51258" x="3787775" y="4233863"/>
          <p14:tracePt t="51261" x="3779838" y="4233863"/>
          <p14:tracePt t="51263" x="3763963" y="4233863"/>
          <p14:tracePt t="51264" x="3756025" y="4233863"/>
          <p14:tracePt t="51267" x="3748088" y="4233863"/>
          <p14:tracePt t="51268" x="3740150" y="4233863"/>
          <p14:tracePt t="51270" x="3724275" y="4233863"/>
          <p14:tracePt t="51272" x="3716338" y="4233863"/>
          <p14:tracePt t="51274" x="3708400" y="4233863"/>
          <p14:tracePt t="51278" x="3692525" y="4233863"/>
          <p14:tracePt t="51282" x="3676650" y="4225925"/>
          <p14:tracePt t="51284" x="3668713" y="4225925"/>
          <p14:tracePt t="51286" x="3660775" y="4225925"/>
          <p14:tracePt t="51288" x="3651250" y="4225925"/>
          <p14:tracePt t="51290" x="3643313" y="4225925"/>
          <p14:tracePt t="51292" x="3635375" y="4225925"/>
          <p14:tracePt t="51294" x="3635375" y="4217988"/>
          <p14:tracePt t="51298" x="3619500" y="4217988"/>
          <p14:tracePt t="51304" x="3611563" y="4217988"/>
          <p14:tracePt t="51313" x="3603625" y="4217988"/>
          <p14:tracePt t="51434" x="3603625" y="4210050"/>
          <p14:tracePt t="51507" x="3611563" y="4217988"/>
          <p14:tracePt t="51524" x="3619500" y="4217988"/>
          <p14:tracePt t="51527" x="3627438" y="4225925"/>
          <p14:tracePt t="51528" x="3635375" y="4225925"/>
          <p14:tracePt t="51532" x="3643313" y="4225925"/>
          <p14:tracePt t="51534" x="3651250" y="4225925"/>
          <p14:tracePt t="51536" x="3660775" y="4225925"/>
          <p14:tracePt t="51538" x="3668713" y="4225925"/>
          <p14:tracePt t="51540" x="3676650" y="4225925"/>
          <p14:tracePt t="51542" x="3684588" y="4233863"/>
          <p14:tracePt t="51544" x="3692525" y="4233863"/>
          <p14:tracePt t="51549" x="3708400" y="4233863"/>
          <p14:tracePt t="51550" x="3716338" y="4233863"/>
          <p14:tracePt t="51552" x="3724275" y="4241800"/>
          <p14:tracePt t="51554" x="3732213" y="4241800"/>
          <p14:tracePt t="51556" x="3740150" y="4241800"/>
          <p14:tracePt t="51558" x="3756025" y="4241800"/>
          <p14:tracePt t="51560" x="3763963" y="4241800"/>
          <p14:tracePt t="51564" x="3787775" y="4241800"/>
          <p14:tracePt t="51566" x="3795713" y="4241800"/>
          <p14:tracePt t="51568" x="3811588" y="4249738"/>
          <p14:tracePt t="51570" x="3819525" y="4249738"/>
          <p14:tracePt t="51572" x="3827463" y="4249738"/>
          <p14:tracePt t="51574" x="3843338" y="4249738"/>
          <p14:tracePt t="51579" x="3867150" y="4249738"/>
          <p14:tracePt t="51582" x="3890963" y="4249738"/>
          <p14:tracePt t="51584" x="3898900" y="4249738"/>
          <p14:tracePt t="51586" x="3906838" y="4249738"/>
          <p14:tracePt t="51588" x="3922713" y="4249738"/>
          <p14:tracePt t="51590" x="3930650" y="4249738"/>
          <p14:tracePt t="51592" x="3946525" y="4249738"/>
          <p14:tracePt t="51595" x="3954463" y="4249738"/>
          <p14:tracePt t="51597" x="3962400" y="4249738"/>
          <p14:tracePt t="51598" x="3970338" y="4249738"/>
          <p14:tracePt t="51600" x="3986213" y="4249738"/>
          <p14:tracePt t="51602" x="3994150" y="4249738"/>
          <p14:tracePt t="51604" x="4002088" y="4257675"/>
          <p14:tracePt t="51606" x="4019550" y="4257675"/>
          <p14:tracePt t="51608" x="4027488" y="4257675"/>
          <p14:tracePt t="51612" x="4043363" y="4257675"/>
          <p14:tracePt t="51614" x="4051300" y="4257675"/>
          <p14:tracePt t="51616" x="4067175" y="4257675"/>
          <p14:tracePt t="51618" x="4075113" y="4257675"/>
          <p14:tracePt t="51620" x="4083050" y="4257675"/>
          <p14:tracePt t="51622" x="4090988" y="4257675"/>
          <p14:tracePt t="51624" x="4098925" y="4257675"/>
          <p14:tracePt t="51628" x="4114800" y="4257675"/>
          <p14:tracePt t="51630" x="4122738" y="4249738"/>
          <p14:tracePt t="51632" x="4130675" y="4249738"/>
          <p14:tracePt t="51634" x="4138613" y="4249738"/>
          <p14:tracePt t="51636" x="4146550" y="4249738"/>
          <p14:tracePt t="51638" x="4154488" y="4249738"/>
          <p14:tracePt t="51642" x="4162425" y="4249738"/>
          <p14:tracePt t="51644" x="4170363" y="4249738"/>
          <p14:tracePt t="51648" x="4178300" y="4249738"/>
          <p14:tracePt t="51652" x="4186238" y="4249738"/>
          <p14:tracePt t="51658" x="4186238" y="4241800"/>
          <p14:tracePt t="51663" x="4194175" y="4241800"/>
          <p14:tracePt t="51758" x="4194175" y="4233863"/>
          <p14:tracePt t="51772" x="4202113" y="4233863"/>
          <p14:tracePt t="51790" x="4202113" y="4225925"/>
          <p14:tracePt t="51800" x="4210050" y="4225925"/>
          <p14:tracePt t="51812" x="4217988" y="4225925"/>
          <p14:tracePt t="51816" x="4217988" y="4217988"/>
          <p14:tracePt t="51820" x="4225925" y="4217988"/>
          <p14:tracePt t="51834" x="4233863" y="4217988"/>
          <p14:tracePt t="51836" x="4233863" y="4210050"/>
          <p14:tracePt t="51876" x="4225925" y="4210050"/>
          <p14:tracePt t="51895" x="4225925" y="4202113"/>
          <p14:tracePt t="52039" x="4233863" y="4202113"/>
          <p14:tracePt t="52044" x="4241800" y="4202113"/>
          <p14:tracePt t="52050" x="4249738" y="4202113"/>
          <p14:tracePt t="52052" x="4257675" y="4202113"/>
          <p14:tracePt t="52056" x="4265613" y="4202113"/>
          <p14:tracePt t="52061" x="4273550" y="4202113"/>
          <p14:tracePt t="52064" x="4289425" y="4202113"/>
          <p14:tracePt t="52066" x="4297363" y="4202113"/>
          <p14:tracePt t="52068" x="4305300" y="4202113"/>
          <p14:tracePt t="52072" x="4313238" y="4202113"/>
          <p14:tracePt t="52074" x="4321175" y="4202113"/>
          <p14:tracePt t="52079" x="4337050" y="4194175"/>
          <p14:tracePt t="52081" x="4352925" y="4194175"/>
          <p14:tracePt t="52082" x="4362450" y="4194175"/>
          <p14:tracePt t="52084" x="4370388" y="4194175"/>
          <p14:tracePt t="52086" x="4378325" y="4194175"/>
          <p14:tracePt t="52088" x="4394200" y="4194175"/>
          <p14:tracePt t="52090" x="4402138" y="4194175"/>
          <p14:tracePt t="52092" x="4410075" y="4194175"/>
          <p14:tracePt t="52095" x="4418013" y="4194175"/>
          <p14:tracePt t="52097" x="4433888" y="4194175"/>
          <p14:tracePt t="52098" x="4441825" y="4194175"/>
          <p14:tracePt t="52100" x="4457700" y="4194175"/>
          <p14:tracePt t="52102" x="4465638" y="4194175"/>
          <p14:tracePt t="52104" x="4481513" y="4194175"/>
          <p14:tracePt t="52106" x="4489450" y="4194175"/>
          <p14:tracePt t="52108" x="4505325" y="4194175"/>
          <p14:tracePt t="52118" x="4552950" y="4202113"/>
          <p14:tracePt t="52119" x="4568825" y="4202113"/>
          <p14:tracePt t="52122" x="4592638" y="4202113"/>
          <p14:tracePt t="52124" x="4600575" y="4202113"/>
          <p14:tracePt t="52128" x="4624388" y="4202113"/>
          <p14:tracePt t="52130" x="4632325" y="4202113"/>
          <p14:tracePt t="52132" x="4648200" y="4202113"/>
          <p14:tracePt t="52134" x="4656138" y="4202113"/>
          <p14:tracePt t="52136" x="4664075" y="4202113"/>
          <p14:tracePt t="52138" x="4672013" y="4202113"/>
          <p14:tracePt t="52140" x="4679950" y="4194175"/>
          <p14:tracePt t="52142" x="4687888" y="4194175"/>
          <p14:tracePt t="52144" x="4695825" y="4194175"/>
          <p14:tracePt t="52148" x="4705350" y="4194175"/>
          <p14:tracePt t="52152" x="4713288" y="4194175"/>
          <p14:tracePt t="52154" x="4721225" y="4186238"/>
          <p14:tracePt t="52161" x="4729163" y="4186238"/>
          <p14:tracePt t="52168" x="4737100" y="4178300"/>
          <p14:tracePt t="52278" x="4737100" y="4170363"/>
          <p14:tracePt t="52313" x="4745038" y="4170363"/>
          <p14:tracePt t="52334" x="4752975" y="4170363"/>
          <p14:tracePt t="52342" x="4760913" y="4170363"/>
          <p14:tracePt t="52348" x="4768850" y="4170363"/>
          <p14:tracePt t="52352" x="4776788" y="4170363"/>
          <p14:tracePt t="52356" x="4784725" y="4170363"/>
          <p14:tracePt t="52362" x="4792663" y="4170363"/>
          <p14:tracePt t="52364" x="4800600" y="4170363"/>
          <p14:tracePt t="52368" x="4808538" y="4170363"/>
          <p14:tracePt t="52370" x="4816475" y="4170363"/>
          <p14:tracePt t="52372" x="4824413" y="4170363"/>
          <p14:tracePt t="52378" x="4840288" y="4170363"/>
          <p14:tracePt t="52380" x="4848225" y="4170363"/>
          <p14:tracePt t="52382" x="4856163" y="4170363"/>
          <p14:tracePt t="52384" x="4864100" y="4170363"/>
          <p14:tracePt t="52386" x="4872038" y="4178300"/>
          <p14:tracePt t="52388" x="4879975" y="4178300"/>
          <p14:tracePt t="52391" x="4887913" y="4178300"/>
          <p14:tracePt t="52392" x="4895850" y="4178300"/>
          <p14:tracePt t="52394" x="4903788" y="4178300"/>
          <p14:tracePt t="52396" x="4911725" y="4178300"/>
          <p14:tracePt t="52398" x="4919663" y="4178300"/>
          <p14:tracePt t="52400" x="4927600" y="4178300"/>
          <p14:tracePt t="52402" x="4935538" y="4178300"/>
          <p14:tracePt t="52404" x="4943475" y="4178300"/>
          <p14:tracePt t="52406" x="4951413" y="4178300"/>
          <p14:tracePt t="52408" x="4959350" y="4178300"/>
          <p14:tracePt t="52410" x="4975225" y="4178300"/>
          <p14:tracePt t="52412" x="4983163" y="4178300"/>
          <p14:tracePt t="52414" x="4991100" y="4178300"/>
          <p14:tracePt t="52416" x="4999038" y="4178300"/>
          <p14:tracePt t="52418" x="5006975" y="4178300"/>
          <p14:tracePt t="52420" x="5014913" y="4178300"/>
          <p14:tracePt t="52422" x="5022850" y="4178300"/>
          <p14:tracePt t="52424" x="5030788" y="4186238"/>
          <p14:tracePt t="52428" x="5056188" y="4186238"/>
          <p14:tracePt t="52430" x="5064125" y="4186238"/>
          <p14:tracePt t="52432" x="5072063" y="4186238"/>
          <p14:tracePt t="52434" x="5080000" y="4186238"/>
          <p14:tracePt t="52436" x="5087938" y="4186238"/>
          <p14:tracePt t="52439" x="5095875" y="4186238"/>
          <p14:tracePt t="52440" x="5103813" y="4186238"/>
          <p14:tracePt t="52442" x="5119688" y="4186238"/>
          <p14:tracePt t="52444" x="5127625" y="4186238"/>
          <p14:tracePt t="52446" x="5135563" y="4186238"/>
          <p14:tracePt t="52448" x="5143500" y="4186238"/>
          <p14:tracePt t="52450" x="5151438" y="4186238"/>
          <p14:tracePt t="52452" x="5167313" y="4186238"/>
          <p14:tracePt t="52454" x="5175250" y="4186238"/>
          <p14:tracePt t="52456" x="5183188" y="4186238"/>
          <p14:tracePt t="52458" x="5191125" y="4186238"/>
          <p14:tracePt t="52460" x="5207000" y="4186238"/>
          <p14:tracePt t="52462" x="5214938" y="4186238"/>
          <p14:tracePt t="52464" x="5230813" y="4186238"/>
          <p14:tracePt t="52466" x="5238750" y="4186238"/>
          <p14:tracePt t="52468" x="5246688" y="4194175"/>
          <p14:tracePt t="52471" x="5262563" y="4194175"/>
          <p14:tracePt t="52472" x="5270500" y="4194175"/>
          <p14:tracePt t="52474" x="5278438" y="4194175"/>
          <p14:tracePt t="52478" x="5294313" y="4194175"/>
          <p14:tracePt t="52480" x="5310188" y="4194175"/>
          <p14:tracePt t="52482" x="5318125" y="4202113"/>
          <p14:tracePt t="52486" x="5326063" y="4202113"/>
          <p14:tracePt t="52488" x="5334000" y="4202113"/>
          <p14:tracePt t="52490" x="5341938" y="4202113"/>
          <p14:tracePt t="52492" x="5349875" y="4202113"/>
          <p14:tracePt t="52494" x="5357813" y="4202113"/>
          <p14:tracePt t="52498" x="5365750" y="4202113"/>
          <p14:tracePt t="52500" x="5373688" y="4202113"/>
          <p14:tracePt t="52504" x="5381625" y="4202113"/>
          <p14:tracePt t="52508" x="5389563" y="4202113"/>
          <p14:tracePt t="52512" x="5397500" y="4202113"/>
          <p14:tracePt t="52518" x="5407025" y="4202113"/>
          <p14:tracePt t="52524" x="5414963" y="4202113"/>
          <p14:tracePt t="52534" x="5422900" y="4202113"/>
          <p14:tracePt t="52590" x="5430838" y="4202113"/>
          <p14:tracePt t="52602" x="5438775" y="4202113"/>
          <p14:tracePt t="52611" x="5446713" y="4202113"/>
          <p14:tracePt t="52616" x="5454650" y="4202113"/>
          <p14:tracePt t="52620" x="5454650" y="4194175"/>
          <p14:tracePt t="52622" x="5462588" y="4194175"/>
          <p14:tracePt t="52628" x="5470525" y="4194175"/>
          <p14:tracePt t="52630" x="5478463" y="4194175"/>
          <p14:tracePt t="52636" x="5486400" y="4194175"/>
          <p14:tracePt t="52640" x="5494338" y="4194175"/>
          <p14:tracePt t="52646" x="5502275" y="4194175"/>
          <p14:tracePt t="52654" x="5510213" y="4194175"/>
          <p14:tracePt t="52678" x="5518150" y="4194175"/>
          <p14:tracePt t="52786" x="5510213" y="4194175"/>
          <p14:tracePt t="52792" x="5510213" y="4202113"/>
          <p14:tracePt t="52798" x="5502275" y="4202113"/>
          <p14:tracePt t="52802" x="5502275" y="4210050"/>
          <p14:tracePt t="52804" x="5494338" y="4210050"/>
          <p14:tracePt t="52808" x="5486400" y="4217988"/>
          <p14:tracePt t="52814" x="5470525" y="4225925"/>
          <p14:tracePt t="52818" x="5462588" y="4233863"/>
          <p14:tracePt t="52820" x="5454650" y="4233863"/>
          <p14:tracePt t="52822" x="5446713" y="4241800"/>
          <p14:tracePt t="52829" x="5430838" y="4249738"/>
          <p14:tracePt t="52832" x="5414963" y="4257675"/>
          <p14:tracePt t="52834" x="5414963" y="4265613"/>
          <p14:tracePt t="52836" x="5407025" y="4265613"/>
          <p14:tracePt t="52838" x="5397500" y="4273550"/>
          <p14:tracePt t="52840" x="5389563" y="4281488"/>
          <p14:tracePt t="52842" x="5381625" y="4281488"/>
          <p14:tracePt t="52845" x="5373688" y="4291013"/>
          <p14:tracePt t="52847" x="5365750" y="4298950"/>
          <p14:tracePt t="52850" x="5349875" y="4306888"/>
          <p14:tracePt t="52852" x="5341938" y="4314825"/>
          <p14:tracePt t="52854" x="5341938" y="4322763"/>
          <p14:tracePt t="52856" x="5334000" y="4330700"/>
          <p14:tracePt t="52858" x="5326063" y="4330700"/>
          <p14:tracePt t="52861" x="5310188" y="4338638"/>
          <p14:tracePt t="52862" x="5302250" y="4346575"/>
          <p14:tracePt t="52866" x="5278438" y="4362450"/>
          <p14:tracePt t="52868" x="5270500" y="4370388"/>
          <p14:tracePt t="52870" x="5254625" y="4378325"/>
          <p14:tracePt t="52872" x="5246688" y="4386263"/>
          <p14:tracePt t="52874" x="5230813" y="4394200"/>
          <p14:tracePt t="52878" x="5214938" y="4410075"/>
          <p14:tracePt t="52881" x="5199063" y="4418013"/>
          <p14:tracePt t="52884" x="5183188" y="4425950"/>
          <p14:tracePt t="52886" x="5167313" y="4433888"/>
          <p14:tracePt t="52888" x="5159375" y="4441825"/>
          <p14:tracePt t="52890" x="5151438" y="4449763"/>
          <p14:tracePt t="52891" x="5143500" y="4457700"/>
          <p14:tracePt t="52893" x="5135563" y="4457700"/>
          <p14:tracePt t="52896" x="5127625" y="4465638"/>
          <p14:tracePt t="52898" x="5119688" y="4473575"/>
          <p14:tracePt t="52900" x="5111750" y="4473575"/>
          <p14:tracePt t="52901" x="5103813" y="4481513"/>
          <p14:tracePt t="52903" x="5095875" y="4481513"/>
          <p14:tracePt t="52905" x="5087938" y="4489450"/>
          <p14:tracePt t="52907" x="5080000" y="4497388"/>
          <p14:tracePt t="52910" x="5072063" y="4497388"/>
          <p14:tracePt t="52911" x="5064125" y="4505325"/>
          <p14:tracePt t="52913" x="5056188" y="4505325"/>
          <p14:tracePt t="52915" x="5046663" y="4513263"/>
          <p14:tracePt t="52917" x="5038725" y="4513263"/>
          <p14:tracePt t="52919" x="5038725" y="4521200"/>
          <p14:tracePt t="52921" x="5030788" y="4521200"/>
          <p14:tracePt t="52923" x="5022850" y="4529138"/>
          <p14:tracePt t="52926" x="5014913" y="4529138"/>
          <p14:tracePt t="52927" x="5006975" y="4537075"/>
          <p14:tracePt t="52931" x="4999038" y="4537075"/>
          <p14:tracePt t="52933" x="4991100" y="4545013"/>
          <p14:tracePt t="52935" x="4983163" y="4545013"/>
          <p14:tracePt t="52937" x="4983163" y="4552950"/>
          <p14:tracePt t="52939" x="4975225" y="4552950"/>
          <p14:tracePt t="52941" x="4967288" y="4560888"/>
          <p14:tracePt t="52943" x="4959350" y="4560888"/>
          <p14:tracePt t="52962" x="4903788" y="4584700"/>
          <p14:tracePt t="52964" x="4895850" y="4592638"/>
          <p14:tracePt t="52965" x="4887913" y="4592638"/>
          <p14:tracePt t="52967" x="4879975" y="4600575"/>
          <p14:tracePt t="52971" x="4872038" y="4608513"/>
          <p14:tracePt t="52973" x="4864100" y="4608513"/>
          <p14:tracePt t="52976" x="4856163" y="4616450"/>
          <p14:tracePt t="52978" x="4848225" y="4616450"/>
          <p14:tracePt t="52983" x="4840288" y="4624388"/>
          <p14:tracePt t="52984" x="4832350" y="4624388"/>
          <p14:tracePt t="52986" x="4824413" y="4624388"/>
          <p14:tracePt t="52988" x="4824413" y="4633913"/>
          <p14:tracePt t="52990" x="4816475" y="4633913"/>
          <p14:tracePt t="52992" x="4808538" y="4633913"/>
          <p14:tracePt t="52994" x="4808538" y="4641850"/>
          <p14:tracePt t="52996" x="4800600" y="4641850"/>
          <p14:tracePt t="53000" x="4792663" y="4641850"/>
          <p14:tracePt t="53002" x="4792663" y="4649788"/>
          <p14:tracePt t="53004" x="4784725" y="4649788"/>
          <p14:tracePt t="53013" x="4776788" y="4649788"/>
          <p14:tracePt t="53016" x="4776788" y="4657725"/>
          <p14:tracePt t="53038" x="4768850" y="4657725"/>
          <p14:tracePt t="53048" x="4760913" y="4657725"/>
          <p14:tracePt t="53052" x="4760913" y="4665663"/>
          <p14:tracePt t="53058" x="4752975" y="4665663"/>
          <p14:tracePt t="53066" x="4745038" y="4665663"/>
          <p14:tracePt t="53068" x="4745038" y="4673600"/>
          <p14:tracePt t="53072" x="4737100" y="4673600"/>
          <p14:tracePt t="53077" x="4729163" y="4673600"/>
          <p14:tracePt t="53081" x="4721225" y="4681538"/>
          <p14:tracePt t="53084" x="4713288" y="4689475"/>
          <p14:tracePt t="53088" x="4705350" y="4689475"/>
          <p14:tracePt t="53090" x="4695825" y="4697413"/>
          <p14:tracePt t="53094" x="4687888" y="4705350"/>
          <p14:tracePt t="53096" x="4679950" y="4705350"/>
          <p14:tracePt t="53098" x="4672013" y="4713288"/>
          <p14:tracePt t="53102" x="4664075" y="4713288"/>
          <p14:tracePt t="53104" x="4656138" y="4721225"/>
          <p14:tracePt t="53106" x="4648200" y="4721225"/>
          <p14:tracePt t="53108" x="4640263" y="4729163"/>
          <p14:tracePt t="53111" x="4632325" y="4737100"/>
          <p14:tracePt t="53112" x="4624388" y="4737100"/>
          <p14:tracePt t="53116" x="4616450" y="4745038"/>
          <p14:tracePt t="53118" x="4608513" y="4752975"/>
          <p14:tracePt t="53120" x="4600575" y="4752975"/>
          <p14:tracePt t="53123" x="4592638" y="4760913"/>
          <p14:tracePt t="53125" x="4584700" y="4760913"/>
          <p14:tracePt t="53131" x="4568825" y="4768850"/>
          <p14:tracePt t="53133" x="4560888" y="4776788"/>
          <p14:tracePt t="53136" x="4552950" y="4784725"/>
          <p14:tracePt t="53140" x="4545013" y="4792663"/>
          <p14:tracePt t="53142" x="4537075" y="4792663"/>
          <p14:tracePt t="53144" x="4537075" y="4800600"/>
          <p14:tracePt t="53146" x="4529138" y="4800600"/>
          <p14:tracePt t="53150" x="4521200" y="4808538"/>
          <p14:tracePt t="53156" x="4513263" y="4808538"/>
          <p14:tracePt t="53158" x="4513263" y="4816475"/>
          <p14:tracePt t="53164" x="4505325" y="4816475"/>
          <p14:tracePt t="53168" x="4505325" y="4824413"/>
          <p14:tracePt t="53260" x="4505325" y="4832350"/>
          <p14:tracePt t="53270" x="4497388" y="4832350"/>
          <p14:tracePt t="53280" x="4489450" y="4832350"/>
          <p14:tracePt t="53284" x="4481513" y="4832350"/>
          <p14:tracePt t="53288" x="4473575" y="4840288"/>
          <p14:tracePt t="53292" x="4465638" y="4840288"/>
          <p14:tracePt t="53294" x="4457700" y="4840288"/>
          <p14:tracePt t="53298" x="4449763" y="4840288"/>
          <p14:tracePt t="53301" x="4441825" y="4848225"/>
          <p14:tracePt t="53302" x="4433888" y="4848225"/>
          <p14:tracePt t="53306" x="4425950" y="4848225"/>
          <p14:tracePt t="53308" x="4418013" y="4848225"/>
          <p14:tracePt t="53310" x="4410075" y="4848225"/>
          <p14:tracePt t="53314" x="4394200" y="4848225"/>
          <p14:tracePt t="53316" x="4386263" y="4856163"/>
          <p14:tracePt t="53318" x="4378325" y="4856163"/>
          <p14:tracePt t="53320" x="4370388" y="4856163"/>
          <p14:tracePt t="53322" x="4362450" y="4856163"/>
          <p14:tracePt t="53324" x="4352925" y="4856163"/>
          <p14:tracePt t="53328" x="4337050" y="4856163"/>
          <p14:tracePt t="53331" x="4329113" y="4856163"/>
          <p14:tracePt t="53332" x="4321175" y="4856163"/>
          <p14:tracePt t="53336" x="4313238" y="4856163"/>
          <p14:tracePt t="53338" x="4305300" y="4856163"/>
          <p14:tracePt t="53340" x="4297363" y="4856163"/>
          <p14:tracePt t="53342" x="4289425" y="4856163"/>
          <p14:tracePt t="53346" x="4281488" y="4856163"/>
          <p14:tracePt t="53348" x="4273550" y="4856163"/>
          <p14:tracePt t="53350" x="4265613" y="4856163"/>
          <p14:tracePt t="53352" x="4257675" y="4856163"/>
          <p14:tracePt t="53356" x="4249738" y="4856163"/>
          <p14:tracePt t="53358" x="4241800" y="4856163"/>
          <p14:tracePt t="53362" x="4233863" y="4856163"/>
          <p14:tracePt t="53366" x="4225925" y="4856163"/>
          <p14:tracePt t="53368" x="4217988" y="4856163"/>
          <p14:tracePt t="53372" x="4210050" y="4856163"/>
          <p14:tracePt t="53374" x="4210050" y="4848225"/>
          <p14:tracePt t="53377" x="4202113" y="4848225"/>
          <p14:tracePt t="53380" x="4194175" y="4848225"/>
          <p14:tracePt t="53382" x="4186238" y="4848225"/>
          <p14:tracePt t="53386" x="4178300" y="4840288"/>
          <p14:tracePt t="53390" x="4170363" y="4840288"/>
          <p14:tracePt t="53395" x="4162425" y="4840288"/>
          <p14:tracePt t="53398" x="4154488" y="4832350"/>
          <p14:tracePt t="53400" x="4146550" y="4832350"/>
          <p14:tracePt t="53402" x="4138613" y="4824413"/>
          <p14:tracePt t="53406" x="4130675" y="4824413"/>
          <p14:tracePt t="53408" x="4122738" y="4816475"/>
          <p14:tracePt t="53411" x="4114800" y="4816475"/>
          <p14:tracePt t="53412" x="4106863" y="4808538"/>
          <p14:tracePt t="53415" x="4098925" y="4808538"/>
          <p14:tracePt t="53416" x="4090988" y="4800600"/>
          <p14:tracePt t="53418" x="4083050" y="4800600"/>
          <p14:tracePt t="53420" x="4067175" y="4792663"/>
          <p14:tracePt t="53422" x="4059238" y="4784725"/>
          <p14:tracePt t="53424" x="4051300" y="4784725"/>
          <p14:tracePt t="53428" x="4027488" y="4768850"/>
          <p14:tracePt t="53430" x="4019550" y="4768850"/>
          <p14:tracePt t="53431" x="4011613" y="4760913"/>
          <p14:tracePt t="53435" x="4002088" y="4752975"/>
          <p14:tracePt t="53437" x="3994150" y="4745038"/>
          <p14:tracePt t="53439" x="3978275" y="4737100"/>
          <p14:tracePt t="53441" x="3970338" y="4737100"/>
          <p14:tracePt t="53444" x="3962400" y="4729163"/>
          <p14:tracePt t="53446" x="3954463" y="4721225"/>
          <p14:tracePt t="53448" x="3946525" y="4713288"/>
          <p14:tracePt t="53449" x="3938588" y="4713288"/>
          <p14:tracePt t="53451" x="3930650" y="4705350"/>
          <p14:tracePt t="53453" x="3922713" y="4697413"/>
          <p14:tracePt t="53455" x="3914775" y="4697413"/>
          <p14:tracePt t="53457" x="3906838" y="4689475"/>
          <p14:tracePt t="53460" x="3898900" y="4689475"/>
          <p14:tracePt t="53462" x="3890963" y="4681538"/>
          <p14:tracePt t="53466" x="3875088" y="4665663"/>
          <p14:tracePt t="53470" x="3859213" y="4657725"/>
          <p14:tracePt t="53472" x="3851275" y="4649788"/>
          <p14:tracePt t="53474" x="3843338" y="4649788"/>
          <p14:tracePt t="53478" x="3827463" y="4641850"/>
          <p14:tracePt t="53480" x="3819525" y="4633913"/>
          <p14:tracePt t="53483" x="3811588" y="4624388"/>
          <p14:tracePt t="53486" x="3795713" y="4616450"/>
          <p14:tracePt t="53488" x="3787775" y="4616450"/>
          <p14:tracePt t="53490" x="3779838" y="4608513"/>
          <p14:tracePt t="53492" x="3771900" y="4608513"/>
          <p14:tracePt t="53495" x="3763963" y="4600575"/>
          <p14:tracePt t="53496" x="3756025" y="4600575"/>
          <p14:tracePt t="53499" x="3748088" y="4600575"/>
          <p14:tracePt t="53502" x="3740150" y="4592638"/>
          <p14:tracePt t="53504" x="3732213" y="4592638"/>
          <p14:tracePt t="53506" x="3724275" y="4584700"/>
          <p14:tracePt t="53508" x="3716338" y="4584700"/>
          <p14:tracePt t="53510" x="3708400" y="4584700"/>
          <p14:tracePt t="53512" x="3708400" y="4576763"/>
          <p14:tracePt t="53516" x="3692525" y="4576763"/>
          <p14:tracePt t="53520" x="3684588" y="4568825"/>
          <p14:tracePt t="53524" x="3676650" y="4568825"/>
          <p14:tracePt t="53528" x="3668713" y="4560888"/>
          <p14:tracePt t="53532" x="3660775" y="4560888"/>
          <p14:tracePt t="53536" x="3651250" y="4552950"/>
          <p14:tracePt t="53540" x="3643313" y="4552950"/>
          <p14:tracePt t="53542" x="3643313" y="4545013"/>
          <p14:tracePt t="53544" x="3635375" y="4545013"/>
          <p14:tracePt t="53548" x="3627438" y="4545013"/>
          <p14:tracePt t="53552" x="3619500" y="4537075"/>
          <p14:tracePt t="53556" x="3611563" y="4537075"/>
          <p14:tracePt t="53561" x="3603625" y="4529138"/>
          <p14:tracePt t="53564" x="3595688" y="4529138"/>
          <p14:tracePt t="53568" x="3587750" y="4529138"/>
          <p14:tracePt t="53570" x="3587750" y="4521200"/>
          <p14:tracePt t="53572" x="3579813" y="4521200"/>
          <p14:tracePt t="53574" x="3571875" y="4521200"/>
          <p14:tracePt t="53578" x="3563938" y="4521200"/>
          <p14:tracePt t="53582" x="3563938" y="4513263"/>
          <p14:tracePt t="53584" x="3556000" y="4513263"/>
          <p14:tracePt t="53588" x="3548063" y="4513263"/>
          <p14:tracePt t="53592" x="3540125" y="4513263"/>
          <p14:tracePt t="53596" x="3532188" y="4513263"/>
          <p14:tracePt t="53600" x="3524250" y="4513263"/>
          <p14:tracePt t="53604" x="3516313" y="4513263"/>
          <p14:tracePt t="53606" x="3516313" y="4505325"/>
          <p14:tracePt t="53609" x="3508375" y="4505325"/>
          <p14:tracePt t="53614" x="3500438" y="4505325"/>
          <p14:tracePt t="53618" x="3492500" y="4505325"/>
          <p14:tracePt t="53624" x="3484563" y="4505325"/>
          <p14:tracePt t="53630" x="3476625" y="4505325"/>
          <p14:tracePt t="53636" x="3468688" y="4505325"/>
          <p14:tracePt t="53640" x="3468688" y="4497388"/>
          <p14:tracePt t="53646" x="3460750" y="4497388"/>
          <p14:tracePt t="53658" x="3452813" y="4497388"/>
          <p14:tracePt t="53684" x="3452813" y="4489450"/>
          <p14:tracePt t="53716" x="3444875" y="4489450"/>
          <p14:tracePt t="53824" x="3452813" y="4489450"/>
          <p14:tracePt t="53952" x="3452813" y="4497388"/>
          <p14:tracePt t="53962" x="3460750" y="4497388"/>
          <p14:tracePt t="53964" x="3468688" y="4497388"/>
          <p14:tracePt t="53968" x="3476625" y="4497388"/>
          <p14:tracePt t="53971" x="3484563" y="4497388"/>
          <p14:tracePt t="53972" x="3492500" y="4497388"/>
          <p14:tracePt t="53974" x="3500438" y="4497388"/>
          <p14:tracePt t="53978" x="3516313" y="4497388"/>
          <p14:tracePt t="53980" x="3524250" y="4497388"/>
          <p14:tracePt t="53982" x="3532188" y="4497388"/>
          <p14:tracePt t="53984" x="3540125" y="4505325"/>
          <p14:tracePt t="53986" x="3548063" y="4505325"/>
          <p14:tracePt t="53988" x="3563938" y="4505325"/>
          <p14:tracePt t="53990" x="3571875" y="4505325"/>
          <p14:tracePt t="53992" x="3579813" y="4505325"/>
          <p14:tracePt t="53994" x="3595688" y="4505325"/>
          <p14:tracePt t="53997" x="3603625" y="4505325"/>
          <p14:tracePt t="53999" x="3619500" y="4505325"/>
          <p14:tracePt t="54001" x="3627438" y="4505325"/>
          <p14:tracePt t="54003" x="3643313" y="4505325"/>
          <p14:tracePt t="54005" x="3651250" y="4505325"/>
          <p14:tracePt t="54007" x="3668713" y="4505325"/>
          <p14:tracePt t="54009" x="3684588" y="4505325"/>
          <p14:tracePt t="54011" x="3700463" y="4513263"/>
          <p14:tracePt t="54013" x="3708400" y="4513263"/>
          <p14:tracePt t="54015" x="3724275" y="4513263"/>
          <p14:tracePt t="54018" x="3740150" y="4521200"/>
          <p14:tracePt t="54019" x="3748088" y="4521200"/>
          <p14:tracePt t="54021" x="3763963" y="4521200"/>
          <p14:tracePt t="54023" x="3779838" y="4521200"/>
          <p14:tracePt t="54025" x="3795713" y="4529138"/>
          <p14:tracePt t="54027" x="3803650" y="4529138"/>
          <p14:tracePt t="54029" x="3819525" y="4529138"/>
          <p14:tracePt t="54031" x="3835400" y="4537075"/>
          <p14:tracePt t="54033" x="3843338" y="4537075"/>
          <p14:tracePt t="54035" x="3859213" y="4537075"/>
          <p14:tracePt t="54037" x="3867150" y="4545013"/>
          <p14:tracePt t="54039" x="3883025" y="4545013"/>
          <p14:tracePt t="54041" x="3890963" y="4545013"/>
          <p14:tracePt t="54045" x="3914775" y="4545013"/>
          <p14:tracePt t="54049" x="3922713" y="4552950"/>
          <p14:tracePt t="54050" x="3946525" y="4552950"/>
          <p14:tracePt t="54052" x="3954463" y="4552950"/>
          <p14:tracePt t="54054" x="3962400" y="4552950"/>
          <p14:tracePt t="54056" x="3978275" y="4552950"/>
          <p14:tracePt t="54058" x="3986213" y="4552950"/>
          <p14:tracePt t="54060" x="3994150" y="4552950"/>
          <p14:tracePt t="54064" x="4019550" y="4552950"/>
          <p14:tracePt t="54067" x="4035425" y="4552950"/>
          <p14:tracePt t="54069" x="4043363" y="4552950"/>
          <p14:tracePt t="54071" x="4051300" y="4552950"/>
          <p14:tracePt t="54073" x="4059238" y="4560888"/>
          <p14:tracePt t="54075" x="4067175" y="4560888"/>
          <p14:tracePt t="54077" x="4075113" y="4560888"/>
          <p14:tracePt t="54081" x="4090988" y="4560888"/>
          <p14:tracePt t="54083" x="4098925" y="4560888"/>
          <p14:tracePt t="54085" x="4106863" y="4560888"/>
          <p14:tracePt t="54087" x="4114800" y="4560888"/>
          <p14:tracePt t="54089" x="4122738" y="4552950"/>
          <p14:tracePt t="54091" x="4130675" y="4552950"/>
          <p14:tracePt t="54095" x="4146550" y="4552950"/>
          <p14:tracePt t="54097" x="4154488" y="4552950"/>
          <p14:tracePt t="54099" x="4162425" y="4552950"/>
          <p14:tracePt t="54101" x="4170363" y="4552950"/>
          <p14:tracePt t="54103" x="4178300" y="4552950"/>
          <p14:tracePt t="54105" x="4186238" y="4552950"/>
          <p14:tracePt t="54107" x="4194175" y="4552950"/>
          <p14:tracePt t="54109" x="4202113" y="4552950"/>
          <p14:tracePt t="54113" x="4210050" y="4552950"/>
          <p14:tracePt t="54115" x="4217988" y="4552950"/>
          <p14:tracePt t="54117" x="4225925" y="4552950"/>
          <p14:tracePt t="54121" x="4233863" y="4552950"/>
          <p14:tracePt t="54123" x="4241800" y="4552950"/>
          <p14:tracePt t="54125" x="4249738" y="4552950"/>
          <p14:tracePt t="54129" x="4257675" y="4552950"/>
          <p14:tracePt t="54131" x="4265613" y="4552950"/>
          <p14:tracePt t="54134" x="4273550" y="4552950"/>
          <p14:tracePt t="54135" x="4281488" y="4552950"/>
          <p14:tracePt t="54139" x="4289425" y="4552950"/>
          <p14:tracePt t="54141" x="4297363" y="4560888"/>
          <p14:tracePt t="54145" x="4305300" y="4560888"/>
          <p14:tracePt t="54147" x="4313238" y="4560888"/>
          <p14:tracePt t="54149" x="4321175" y="4560888"/>
          <p14:tracePt t="54151" x="4321175" y="4568825"/>
          <p14:tracePt t="54153" x="4329113" y="4568825"/>
          <p14:tracePt t="54155" x="4337050" y="4568825"/>
          <p14:tracePt t="54159" x="4344988" y="4576763"/>
          <p14:tracePt t="54161" x="4352925" y="4576763"/>
          <p14:tracePt t="54165" x="4362450" y="4584700"/>
          <p14:tracePt t="54167" x="4370388" y="4584700"/>
          <p14:tracePt t="54171" x="4378325" y="4584700"/>
          <p14:tracePt t="54173" x="4378325" y="4592638"/>
          <p14:tracePt t="54175" x="4386263" y="4592638"/>
          <p14:tracePt t="54178" x="4394200" y="4600575"/>
          <p14:tracePt t="54181" x="4402138" y="4600575"/>
          <p14:tracePt t="54183" x="4410075" y="4608513"/>
          <p14:tracePt t="54185" x="4418013" y="4608513"/>
          <p14:tracePt t="54187" x="4418013" y="4616450"/>
          <p14:tracePt t="54189" x="4425950" y="4616450"/>
          <p14:tracePt t="54191" x="4433888" y="4624388"/>
          <p14:tracePt t="54195" x="4449763" y="4624388"/>
          <p14:tracePt t="54198" x="4457700" y="4633913"/>
          <p14:tracePt t="54199" x="4465638" y="4633913"/>
          <p14:tracePt t="54201" x="4473575" y="4641850"/>
          <p14:tracePt t="54203" x="4481513" y="4641850"/>
          <p14:tracePt t="54205" x="4489450" y="4641850"/>
          <p14:tracePt t="54207" x="4505325" y="4649788"/>
          <p14:tracePt t="54209" x="4513263" y="4649788"/>
          <p14:tracePt t="54211" x="4521200" y="4649788"/>
          <p14:tracePt t="54213" x="4529138" y="4657725"/>
          <p14:tracePt t="54215" x="4537075" y="4657725"/>
          <p14:tracePt t="54217" x="4552950" y="4657725"/>
          <p14:tracePt t="54220" x="4560888" y="4665663"/>
          <p14:tracePt t="54222" x="4576763" y="4665663"/>
          <p14:tracePt t="54224" x="4584700" y="4665663"/>
          <p14:tracePt t="54228" x="4600575" y="4673600"/>
          <p14:tracePt t="54231" x="4608513" y="4673600"/>
          <p14:tracePt t="54232" x="4616450" y="4681538"/>
          <p14:tracePt t="54235" x="4632325" y="4681538"/>
          <p14:tracePt t="54236" x="4640263" y="4681538"/>
          <p14:tracePt t="54238" x="4648200" y="4689475"/>
          <p14:tracePt t="54240" x="4656138" y="4689475"/>
          <p14:tracePt t="54242" x="4664075" y="4689475"/>
          <p14:tracePt t="54244" x="4672013" y="4697413"/>
          <p14:tracePt t="54246" x="4687888" y="4697413"/>
          <p14:tracePt t="54248" x="4695825" y="4705350"/>
          <p14:tracePt t="54251" x="4705350" y="4705350"/>
          <p14:tracePt t="54252" x="4713288" y="4705350"/>
          <p14:tracePt t="54254" x="4721225" y="4713288"/>
          <p14:tracePt t="54256" x="4729163" y="4713288"/>
          <p14:tracePt t="54258" x="4737100" y="4721225"/>
          <p14:tracePt t="54260" x="4745038" y="4721225"/>
          <p14:tracePt t="54262" x="4752975" y="4729163"/>
          <p14:tracePt t="54265" x="4760913" y="4729163"/>
          <p14:tracePt t="54268" x="4768850" y="4737100"/>
          <p14:tracePt t="54270" x="4776788" y="4737100"/>
          <p14:tracePt t="54272" x="4784725" y="4745038"/>
          <p14:tracePt t="54274" x="4792663" y="4745038"/>
          <p14:tracePt t="54278" x="4800600" y="4752975"/>
          <p14:tracePt t="54281" x="4808538" y="4752975"/>
          <p14:tracePt t="54284" x="4816475" y="4760913"/>
          <p14:tracePt t="54286" x="4824413" y="4768850"/>
          <p14:tracePt t="54288" x="4832350" y="4768850"/>
          <p14:tracePt t="54292" x="4840288" y="4776788"/>
          <p14:tracePt t="54294" x="4848225" y="4776788"/>
          <p14:tracePt t="54298" x="4856163" y="4784725"/>
          <p14:tracePt t="54300" x="4864100" y="4784725"/>
          <p14:tracePt t="54305" x="4879975" y="4792663"/>
          <p14:tracePt t="54309" x="4887913" y="4792663"/>
          <p14:tracePt t="54315" x="4903788" y="4800600"/>
          <p14:tracePt t="54319" x="4911725" y="4800600"/>
          <p14:tracePt t="54321" x="4919663" y="4808538"/>
          <p14:tracePt t="54325" x="4927600" y="4808538"/>
          <p14:tracePt t="54330" x="4935538" y="4808538"/>
          <p14:tracePt t="54333" x="4943475" y="4816475"/>
          <p14:tracePt t="54337" x="4951413" y="4816475"/>
          <p14:tracePt t="54341" x="4959350" y="4816475"/>
          <p14:tracePt t="54345" x="4967288" y="4816475"/>
          <p14:tracePt t="54353" x="4975225" y="4816475"/>
          <p14:tracePt t="54356" x="4975225" y="4824413"/>
          <p14:tracePt t="54362" x="4983163" y="4816475"/>
          <p14:tracePt t="54370" x="4991100" y="4816475"/>
          <p14:tracePt t="54379" x="4999038" y="4816475"/>
          <p14:tracePt t="54386" x="5006975" y="4816475"/>
          <p14:tracePt t="54392" x="5014913" y="4816475"/>
          <p14:tracePt t="54398" x="5022850" y="4816475"/>
          <p14:tracePt t="54407" x="5030788" y="4816475"/>
          <p14:tracePt t="54411" x="5038725" y="4816475"/>
          <p14:tracePt t="54413" x="5038725" y="4808538"/>
          <p14:tracePt t="54419" x="5046663" y="4808538"/>
          <p14:tracePt t="54428" x="5056188" y="4808538"/>
          <p14:tracePt t="54437" x="5064125" y="4808538"/>
          <p14:tracePt t="54535" x="5072063" y="4808538"/>
          <p14:tracePt t="54539" x="5072063" y="4800600"/>
          <p14:tracePt t="54543" x="5080000" y="4800600"/>
          <p14:tracePt t="54549" x="5080000" y="4792663"/>
          <p14:tracePt t="54551" x="5087938" y="4792663"/>
          <p14:tracePt t="54561" x="5095875" y="4792663"/>
          <p14:tracePt t="54564" x="5095875" y="4784725"/>
          <p14:tracePt t="54581" x="5095875" y="4776788"/>
          <p14:tracePt t="54583" x="5103813" y="4776788"/>
          <p14:tracePt t="54602" x="5103813" y="4768850"/>
          <p14:tracePt t="54799" x="5103813" y="4760913"/>
          <p14:tracePt t="54812" x="5103813" y="4752975"/>
          <p14:tracePt t="54815" x="5095875" y="4752975"/>
          <p14:tracePt t="54827" x="5095875" y="4745038"/>
          <p14:tracePt t="54872" x="5087938" y="4745038"/>
          <p14:tracePt t="54878" x="5087938" y="4737100"/>
          <p14:tracePt t="54880" x="5080000" y="4737100"/>
          <p14:tracePt t="54886" x="5072063" y="4737100"/>
          <p14:tracePt t="54888" x="5072063" y="4729163"/>
          <p14:tracePt t="54892" x="5064125" y="4729163"/>
          <p14:tracePt t="54898" x="5056188" y="4721225"/>
          <p14:tracePt t="54904" x="5046663" y="4721225"/>
          <p14:tracePt t="54906" x="5046663" y="4713288"/>
          <p14:tracePt t="54910" x="5038725" y="4713288"/>
          <p14:tracePt t="54914" x="5038725" y="4705350"/>
          <p14:tracePt t="54916" x="5030788" y="4705350"/>
          <p14:tracePt t="54922" x="5022850" y="4705350"/>
          <p14:tracePt t="54924" x="5022850" y="4697413"/>
          <p14:tracePt t="54928" x="5014913" y="4697413"/>
          <p14:tracePt t="54932" x="5014913" y="4689475"/>
          <p14:tracePt t="54934" x="5006975" y="4689475"/>
          <p14:tracePt t="54945" x="4999038" y="4689475"/>
          <p14:tracePt t="54965" x="4991100" y="4689475"/>
          <p14:tracePt t="54978" x="4983163" y="4689475"/>
          <p14:tracePt t="54986" x="4975225" y="4689475"/>
          <p14:tracePt t="54994" x="4967288" y="4689475"/>
          <p14:tracePt t="55001" x="4959350" y="4689475"/>
          <p14:tracePt t="55009" x="4951413" y="4689475"/>
          <p14:tracePt t="55017" x="4943475" y="4689475"/>
          <p14:tracePt t="55025" x="4935538" y="4689475"/>
          <p14:tracePt t="55031" x="4927600" y="4681538"/>
          <p14:tracePt t="55036" x="4919663" y="4681538"/>
          <p14:tracePt t="55042" x="4911725" y="4681538"/>
          <p14:tracePt t="55046" x="4903788" y="4681538"/>
          <p14:tracePt t="55050" x="4903788" y="4673600"/>
          <p14:tracePt t="55053" x="4895850" y="4673600"/>
          <p14:tracePt t="55057" x="4887913" y="4673600"/>
          <p14:tracePt t="55063" x="4879975" y="4673600"/>
          <p14:tracePt t="55066" x="4879975" y="4665663"/>
          <p14:tracePt t="55069" x="4872038" y="4665663"/>
          <p14:tracePt t="55075" x="4864100" y="4665663"/>
          <p14:tracePt t="55083" x="4856163" y="4657725"/>
          <p14:tracePt t="55091" x="4848225" y="4657725"/>
          <p14:tracePt t="55099" x="4840288" y="4657725"/>
          <p14:tracePt t="55106" x="4840288" y="4649788"/>
          <p14:tracePt t="55109" x="4832350" y="4649788"/>
          <p14:tracePt t="55118" x="4824413" y="4649788"/>
          <p14:tracePt t="55182" x="4824413" y="4657725"/>
          <p14:tracePt t="55188" x="4816475" y="4657725"/>
          <p14:tracePt t="55278" x="4816475" y="4665663"/>
          <p14:tracePt t="55282" x="4808538" y="4665663"/>
          <p14:tracePt t="55299" x="4808538" y="4673600"/>
          <p14:tracePt t="55309" x="4808538" y="4681538"/>
          <p14:tracePt t="55319" x="4808538" y="4689475"/>
          <p14:tracePt t="55329" x="4808538" y="4697413"/>
          <p14:tracePt t="55341" x="4808538" y="4705350"/>
          <p14:tracePt t="55357" x="4808538" y="4713288"/>
          <p14:tracePt t="55378" x="4808538" y="4721225"/>
          <p14:tracePt t="55401" x="4808538" y="4729163"/>
          <p14:tracePt t="55413" x="4800600" y="4729163"/>
          <p14:tracePt t="55415" x="4800600" y="4737100"/>
          <p14:tracePt t="55425" x="4800600" y="4745038"/>
          <p14:tracePt t="55435" x="4800600" y="4752975"/>
          <p14:tracePt t="55445" x="4800600" y="4760913"/>
          <p14:tracePt t="55451" x="4800600" y="4768850"/>
          <p14:tracePt t="55459" x="4800600" y="4776788"/>
          <p14:tracePt t="55471" x="4800600" y="4784725"/>
          <p14:tracePt t="55479" x="4792663" y="4784725"/>
          <p14:tracePt t="55489" x="4792663" y="4792663"/>
          <p14:tracePt t="55512" x="4792663" y="4800600"/>
          <p14:tracePt t="55530" x="4792663" y="4808538"/>
          <p14:tracePt t="55538" x="4800600" y="4808538"/>
          <p14:tracePt t="55540" x="4800600" y="4816475"/>
          <p14:tracePt t="55546" x="4800600" y="4824413"/>
          <p14:tracePt t="55552" x="4800600" y="4832350"/>
          <p14:tracePt t="55561" x="4800600" y="4840288"/>
          <p14:tracePt t="55565" x="4800600" y="4848225"/>
          <p14:tracePt t="55571" x="4800600" y="4856163"/>
          <p14:tracePt t="55578" x="4800600" y="4864100"/>
          <p14:tracePt t="55581" x="4800600" y="4872038"/>
          <p14:tracePt t="55587" x="4800600" y="4879975"/>
          <p14:tracePt t="55591" x="4800600" y="4887913"/>
          <p14:tracePt t="55597" x="4800600" y="4895850"/>
          <p14:tracePt t="55603" x="4800600" y="4903788"/>
          <p14:tracePt t="55609" x="4800600" y="4911725"/>
          <p14:tracePt t="55617" x="4800600" y="4919663"/>
          <p14:tracePt t="55625" x="4800600" y="4927600"/>
          <p14:tracePt t="55633" x="4800600" y="4935538"/>
          <p14:tracePt t="55646" x="4808538" y="4943475"/>
          <p14:tracePt t="55662" x="4808538" y="4951413"/>
          <p14:tracePt t="55708" x="4808538" y="4959350"/>
          <p14:tracePt t="55724" x="4808538" y="4967288"/>
          <p14:tracePt t="55730" x="4816475" y="4967288"/>
          <p14:tracePt t="55739" x="4816475" y="4976813"/>
          <p14:tracePt t="55759" x="4816475" y="4984750"/>
          <p14:tracePt t="55779" x="4816475" y="4992688"/>
          <p14:tracePt t="55782" x="4824413" y="4992688"/>
          <p14:tracePt t="55789" x="4824413" y="5000625"/>
          <p14:tracePt t="55797" x="4824413" y="5008563"/>
          <p14:tracePt t="55803" x="4824413" y="5016500"/>
          <p14:tracePt t="55809" x="4824413" y="5024438"/>
          <p14:tracePt t="55815" x="4824413" y="5032375"/>
          <p14:tracePt t="55820" x="4824413" y="5040313"/>
          <p14:tracePt t="55822" x="4832350" y="5040313"/>
          <p14:tracePt t="55824" x="4832350" y="5048250"/>
          <p14:tracePt t="55830" x="4832350" y="5056188"/>
          <p14:tracePt t="55836" x="4832350" y="5064125"/>
          <p14:tracePt t="55844" x="4832350" y="5072063"/>
          <p14:tracePt t="55852" x="4832350" y="5080000"/>
          <p14:tracePt t="55863" x="4840288" y="5087938"/>
          <p14:tracePt t="55883" x="4840288" y="5095875"/>
          <p14:tracePt t="55985" x="4832350" y="5095875"/>
          <p14:tracePt t="55993" x="4832350" y="5103813"/>
          <p14:tracePt t="56005" x="4832350" y="5111750"/>
          <p14:tracePt t="56016" x="4832350" y="5119688"/>
          <p14:tracePt t="56018" x="4824413" y="5119688"/>
          <p14:tracePt t="56027" x="4824413" y="5127625"/>
          <p14:tracePt t="56134" x="4824413" y="5135563"/>
          <p14:tracePt t="56194" x="4832350" y="5135563"/>
          <p14:tracePt t="56202" x="4840288" y="5135563"/>
          <p14:tracePt t="56206" x="4848225" y="5135563"/>
          <p14:tracePt t="56212" x="4856163" y="5135563"/>
          <p14:tracePt t="56216" x="4864100" y="5135563"/>
          <p14:tracePt t="56223" x="4872038" y="5135563"/>
          <p14:tracePt t="56228" x="4879975" y="5135563"/>
          <p14:tracePt t="56234" x="4887913" y="5143500"/>
          <p14:tracePt t="56238" x="4895850" y="5143500"/>
          <p14:tracePt t="56242" x="4903788" y="5135563"/>
          <p14:tracePt t="56248" x="4911725" y="5135563"/>
          <p14:tracePt t="56252" x="4919663" y="5135563"/>
          <p14:tracePt t="56258" x="4927600" y="5135563"/>
          <p14:tracePt t="56263" x="4935538" y="5135563"/>
          <p14:tracePt t="56268" x="4943475" y="5135563"/>
          <p14:tracePt t="56277" x="4951413" y="5135563"/>
          <p14:tracePt t="56288" x="4959350" y="5135563"/>
          <p14:tracePt t="57724" x="4951413" y="5143500"/>
          <p14:tracePt t="57727" x="4943475" y="5143500"/>
          <p14:tracePt t="57729" x="4935538" y="5143500"/>
          <p14:tracePt t="57731" x="4927600" y="5143500"/>
          <p14:tracePt t="57733" x="4911725" y="5143500"/>
          <p14:tracePt t="57735" x="4903788" y="5151438"/>
          <p14:tracePt t="57736" x="4887913" y="5151438"/>
          <p14:tracePt t="57738" x="4872038" y="5151438"/>
          <p14:tracePt t="57740" x="4864100" y="5151438"/>
          <p14:tracePt t="57742" x="4848225" y="5151438"/>
          <p14:tracePt t="57744" x="4832350" y="5159375"/>
          <p14:tracePt t="57746" x="4824413" y="5159375"/>
          <p14:tracePt t="57748" x="4808538" y="5159375"/>
          <p14:tracePt t="57750" x="4800600" y="5159375"/>
          <p14:tracePt t="57752" x="4792663" y="5167313"/>
          <p14:tracePt t="57754" x="4776788" y="5167313"/>
          <p14:tracePt t="57756" x="4760913" y="5167313"/>
          <p14:tracePt t="57758" x="4752975" y="5175250"/>
          <p14:tracePt t="57761" x="4737100" y="5175250"/>
          <p14:tracePt t="57763" x="4729163" y="5183188"/>
          <p14:tracePt t="57766" x="4705350" y="5183188"/>
          <p14:tracePt t="57768" x="4687888" y="5191125"/>
          <p14:tracePt t="57770" x="4679950" y="5191125"/>
          <p14:tracePt t="57772" x="4672013" y="5199063"/>
          <p14:tracePt t="57774" x="4656138" y="5199063"/>
          <p14:tracePt t="57776" x="4648200" y="5199063"/>
          <p14:tracePt t="57778" x="4632325" y="5207000"/>
          <p14:tracePt t="57781" x="4624388" y="5207000"/>
          <p14:tracePt t="57784" x="4608513" y="5214938"/>
          <p14:tracePt t="57786" x="4600575" y="5214938"/>
          <p14:tracePt t="57788" x="4592638" y="5222875"/>
          <p14:tracePt t="57790" x="4584700" y="5222875"/>
          <p14:tracePt t="57792" x="4576763" y="5222875"/>
          <p14:tracePt t="57795" x="4568825" y="5230813"/>
          <p14:tracePt t="57798" x="4560888" y="5230813"/>
          <p14:tracePt t="57802" x="4552950" y="5238750"/>
          <p14:tracePt t="57815" x="4552950" y="5246688"/>
          <p14:tracePt t="57828" x="4545013" y="5246688"/>
          <p14:tracePt t="57834" x="4545013" y="5254625"/>
          <p14:tracePt t="57850" x="4545013" y="5262563"/>
          <p14:tracePt t="57856" x="4537075" y="5262563"/>
          <p14:tracePt t="57862" x="4529138" y="5270500"/>
          <p14:tracePt t="57868" x="4521200" y="5278438"/>
          <p14:tracePt t="57872" x="4521200" y="5286375"/>
          <p14:tracePt t="57874" x="4513263" y="5286375"/>
          <p14:tracePt t="57876" x="4513263" y="5294313"/>
          <p14:tracePt t="57879" x="4505325" y="5294313"/>
          <p14:tracePt t="57881" x="4497388" y="5302250"/>
          <p14:tracePt t="57882" x="4489450" y="5302250"/>
          <p14:tracePt t="57884" x="4489450" y="5310188"/>
          <p14:tracePt t="57886" x="4481513" y="5310188"/>
          <p14:tracePt t="57888" x="4473575" y="5319713"/>
          <p14:tracePt t="57890" x="4465638" y="5327650"/>
          <p14:tracePt t="57892" x="4457700" y="5327650"/>
          <p14:tracePt t="57894" x="4449763" y="5335588"/>
          <p14:tracePt t="57896" x="4441825" y="5343525"/>
          <p14:tracePt t="57898" x="4433888" y="5343525"/>
          <p14:tracePt t="57900" x="4425950" y="5351463"/>
          <p14:tracePt t="57902" x="4418013" y="5359400"/>
          <p14:tracePt t="57904" x="4410075" y="5367338"/>
          <p14:tracePt t="57906" x="4402138" y="5367338"/>
          <p14:tracePt t="57908" x="4386263" y="5375275"/>
          <p14:tracePt t="57911" x="4378325" y="5383213"/>
          <p14:tracePt t="57912" x="4370388" y="5391150"/>
          <p14:tracePt t="57916" x="4352925" y="5399088"/>
          <p14:tracePt t="57918" x="4344988" y="5407025"/>
          <p14:tracePt t="57920" x="4329113" y="5414963"/>
          <p14:tracePt t="57922" x="4321175" y="5422900"/>
          <p14:tracePt t="57924" x="4313238" y="5430838"/>
          <p14:tracePt t="57926" x="4305300" y="5438775"/>
          <p14:tracePt t="57928" x="4297363" y="5438775"/>
          <p14:tracePt t="57930" x="4289425" y="5446713"/>
          <p14:tracePt t="57934" x="4281488" y="5454650"/>
          <p14:tracePt t="57936" x="4273550" y="5462588"/>
          <p14:tracePt t="57938" x="4265613" y="5462588"/>
          <p14:tracePt t="57942" x="4257675" y="5470525"/>
          <p14:tracePt t="57944" x="4249738" y="5470525"/>
          <p14:tracePt t="57946" x="4249738" y="5478463"/>
          <p14:tracePt t="57950" x="4241800" y="5478463"/>
          <p14:tracePt t="57963" x="4233863" y="5486400"/>
          <p14:tracePt t="58047" x="4225925" y="5486400"/>
          <p14:tracePt t="58050" x="4217988" y="5486400"/>
          <p14:tracePt t="58054" x="4210050" y="5486400"/>
          <p14:tracePt t="58058" x="4202113" y="5486400"/>
          <p14:tracePt t="58061" x="4194175" y="5478463"/>
          <p14:tracePt t="58064" x="4186238" y="5478463"/>
          <p14:tracePt t="58066" x="4178300" y="5478463"/>
          <p14:tracePt t="58068" x="4170363" y="5470525"/>
          <p14:tracePt t="58070" x="4162425" y="5470525"/>
          <p14:tracePt t="58072" x="4154488" y="5470525"/>
          <p14:tracePt t="58074" x="4154488" y="5462588"/>
          <p14:tracePt t="58078" x="4138613" y="5462588"/>
          <p14:tracePt t="58081" x="4130675" y="5454650"/>
          <p14:tracePt t="58082" x="4122738" y="5454650"/>
          <p14:tracePt t="58086" x="4114800" y="5446713"/>
          <p14:tracePt t="58088" x="4106863" y="5446713"/>
          <p14:tracePt t="58092" x="4098925" y="5438775"/>
          <p14:tracePt t="58096" x="4090988" y="5438775"/>
          <p14:tracePt t="58100" x="4083050" y="5430838"/>
          <p14:tracePt t="58106" x="4075113" y="5422900"/>
          <p14:tracePt t="58112" x="4067175" y="5422900"/>
          <p14:tracePt t="58115" x="4067175" y="5414963"/>
          <p14:tracePt t="58118" x="4059238" y="5414963"/>
          <p14:tracePt t="58122" x="4059238" y="5407025"/>
          <p14:tracePt t="58124" x="4051300" y="5407025"/>
          <p14:tracePt t="58128" x="4043363" y="5399088"/>
          <p14:tracePt t="58130" x="4035425" y="5399088"/>
          <p14:tracePt t="58134" x="4027488" y="5391150"/>
          <p14:tracePt t="58136" x="4019550" y="5391150"/>
          <p14:tracePt t="58138" x="4011613" y="5391150"/>
          <p14:tracePt t="58140" x="4011613" y="5383213"/>
          <p14:tracePt t="58147" x="3986213" y="5375275"/>
          <p14:tracePt t="58150" x="3970338" y="5367338"/>
          <p14:tracePt t="58152" x="3962400" y="5367338"/>
          <p14:tracePt t="58155" x="3954463" y="5359400"/>
          <p14:tracePt t="58157" x="3946525" y="5359400"/>
          <p14:tracePt t="58158" x="3938588" y="5359400"/>
          <p14:tracePt t="58161" x="3930650" y="5351463"/>
          <p14:tracePt t="58162" x="3922713" y="5351463"/>
          <p14:tracePt t="58164" x="3914775" y="5351463"/>
          <p14:tracePt t="58166" x="3906838" y="5343525"/>
          <p14:tracePt t="58168" x="3898900" y="5343525"/>
          <p14:tracePt t="58170" x="3890963" y="5343525"/>
          <p14:tracePt t="58172" x="3883025" y="5335588"/>
          <p14:tracePt t="58174" x="3875088" y="5335588"/>
          <p14:tracePt t="58178" x="3859213" y="5335588"/>
          <p14:tracePt t="58182" x="3851275" y="5327650"/>
          <p14:tracePt t="58184" x="3843338" y="5327650"/>
          <p14:tracePt t="58186" x="3835400" y="5327650"/>
          <p14:tracePt t="58190" x="3827463" y="5319713"/>
          <p14:tracePt t="58192" x="3819525" y="5319713"/>
          <p14:tracePt t="58198" x="3803650" y="5319713"/>
          <p14:tracePt t="58200" x="3803650" y="5310188"/>
          <p14:tracePt t="58202" x="3795713" y="5310188"/>
          <p14:tracePt t="58206" x="3787775" y="5310188"/>
          <p14:tracePt t="58210" x="3779838" y="5310188"/>
          <p14:tracePt t="58213" x="3779838" y="5302250"/>
          <p14:tracePt t="58216" x="3771900" y="5302250"/>
          <p14:tracePt t="58225" x="3763963" y="5302250"/>
          <p14:tracePt t="58276" x="3756025" y="5302250"/>
          <p14:tracePt t="58282" x="3756025" y="5294313"/>
          <p14:tracePt t="58288" x="3748088" y="5294313"/>
          <p14:tracePt t="58296" x="3740150" y="5294313"/>
          <p14:tracePt t="58300" x="3732213" y="5294313"/>
          <p14:tracePt t="58302" x="3732213" y="5286375"/>
          <p14:tracePt t="58304" x="3724275" y="5286375"/>
          <p14:tracePt t="58308" x="3716338" y="5286375"/>
          <p14:tracePt t="58310" x="3708400" y="5286375"/>
          <p14:tracePt t="58314" x="3692525" y="5278438"/>
          <p14:tracePt t="58316" x="3684588" y="5278438"/>
          <p14:tracePt t="58318" x="3676650" y="5278438"/>
          <p14:tracePt t="58320" x="3668713" y="5270500"/>
          <p14:tracePt t="58322" x="3651250" y="5270500"/>
          <p14:tracePt t="58324" x="3643313" y="5270500"/>
          <p14:tracePt t="58326" x="3627438" y="5270500"/>
          <p14:tracePt t="58329" x="3619500" y="5262563"/>
          <p14:tracePt t="58331" x="3603625" y="5262563"/>
          <p14:tracePt t="58332" x="3587750" y="5262563"/>
          <p14:tracePt t="58334" x="3579813" y="5254625"/>
          <p14:tracePt t="58336" x="3563938" y="5254625"/>
          <p14:tracePt t="58338" x="3548063" y="5254625"/>
          <p14:tracePt t="58340" x="3540125" y="5254625"/>
          <p14:tracePt t="58342" x="3524250" y="5246688"/>
          <p14:tracePt t="58345" x="3516313" y="5246688"/>
          <p14:tracePt t="58346" x="3500438" y="5246688"/>
          <p14:tracePt t="58348" x="3492500" y="5246688"/>
          <p14:tracePt t="58350" x="3484563" y="5246688"/>
          <p14:tracePt t="58352" x="3468688" y="5246688"/>
          <p14:tracePt t="58354" x="3460750" y="5246688"/>
          <p14:tracePt t="58356" x="3444875" y="5238750"/>
          <p14:tracePt t="58358" x="3436938" y="5238750"/>
          <p14:tracePt t="58361" x="3421063" y="5238750"/>
          <p14:tracePt t="58363" x="3413125" y="5238750"/>
          <p14:tracePt t="58364" x="3405188" y="5238750"/>
          <p14:tracePt t="58366" x="3389313" y="5230813"/>
          <p14:tracePt t="58368" x="3381375" y="5230813"/>
          <p14:tracePt t="58370" x="3365500" y="5230813"/>
          <p14:tracePt t="58372" x="3357563" y="5230813"/>
          <p14:tracePt t="58374" x="3349625" y="5222875"/>
          <p14:tracePt t="58378" x="3325813" y="5222875"/>
          <p14:tracePt t="58380" x="3317875" y="5222875"/>
          <p14:tracePt t="58382" x="3308350" y="5214938"/>
          <p14:tracePt t="58384" x="3292475" y="5214938"/>
          <p14:tracePt t="58386" x="3284538" y="5214938"/>
          <p14:tracePt t="58388" x="3276600" y="5207000"/>
          <p14:tracePt t="58390" x="3260725" y="5207000"/>
          <p14:tracePt t="58392" x="3252788" y="5199063"/>
          <p14:tracePt t="58394" x="3244850" y="5199063"/>
          <p14:tracePt t="58397" x="3236913" y="5199063"/>
          <p14:tracePt t="58399" x="3228975" y="5191125"/>
          <p14:tracePt t="58400" x="3213100" y="5191125"/>
          <p14:tracePt t="58402" x="3205163" y="5191125"/>
          <p14:tracePt t="58404" x="3197225" y="5191125"/>
          <p14:tracePt t="58406" x="3189288" y="5183188"/>
          <p14:tracePt t="58408" x="3173413" y="5183188"/>
          <p14:tracePt t="58410" x="3165475" y="5183188"/>
          <p14:tracePt t="58412" x="3157538" y="5183188"/>
          <p14:tracePt t="58414" x="3149600" y="5175250"/>
          <p14:tracePt t="58416" x="3141663" y="5175250"/>
          <p14:tracePt t="58418" x="3133725" y="5175250"/>
          <p14:tracePt t="58420" x="3125788" y="5175250"/>
          <p14:tracePt t="58422" x="3117850" y="5175250"/>
          <p14:tracePt t="58424" x="3109913" y="5175250"/>
          <p14:tracePt t="58426" x="3101975" y="5167313"/>
          <p14:tracePt t="58431" x="3094038" y="5167313"/>
          <p14:tracePt t="58432" x="3086100" y="5167313"/>
          <p14:tracePt t="58434" x="3078163" y="5167313"/>
          <p14:tracePt t="58438" x="3070225" y="5159375"/>
          <p14:tracePt t="58440" x="3062288" y="5159375"/>
          <p14:tracePt t="58444" x="3054350" y="5159375"/>
          <p14:tracePt t="58448" x="3046413" y="5159375"/>
          <p14:tracePt t="58452" x="3038475" y="5159375"/>
          <p14:tracePt t="58458" x="3030538" y="5159375"/>
          <p14:tracePt t="58462" x="3022600" y="5159375"/>
          <p14:tracePt t="58466" x="3022600" y="5151438"/>
          <p14:tracePt t="58468" x="3014663" y="5151438"/>
          <p14:tracePt t="58472" x="3006725" y="5151438"/>
          <p14:tracePt t="58478" x="2998788" y="5151438"/>
          <p14:tracePt t="58482" x="2990850" y="5151438"/>
          <p14:tracePt t="58486" x="2982913" y="5151438"/>
          <p14:tracePt t="58488" x="2974975" y="5151438"/>
          <p14:tracePt t="58490" x="2967038" y="5143500"/>
          <p14:tracePt t="58494" x="2957513" y="5143500"/>
          <p14:tracePt t="58498" x="2949575" y="5143500"/>
          <p14:tracePt t="58500" x="2941638" y="5143500"/>
          <p14:tracePt t="58504" x="2933700" y="5143500"/>
          <p14:tracePt t="58508" x="2925763" y="5143500"/>
          <p14:tracePt t="58512" x="2917825" y="5143500"/>
          <p14:tracePt t="58514" x="2909888" y="5143500"/>
          <p14:tracePt t="58518" x="2901950" y="5143500"/>
          <p14:tracePt t="58522" x="2894013" y="5143500"/>
          <p14:tracePt t="58524" x="2886075" y="5143500"/>
          <p14:tracePt t="58526" x="2878138" y="5151438"/>
          <p14:tracePt t="58528" x="2870200" y="5151438"/>
          <p14:tracePt t="58530" x="2862263" y="5151438"/>
          <p14:tracePt t="58533" x="2854325" y="5151438"/>
          <p14:tracePt t="58534" x="2846388" y="5151438"/>
          <p14:tracePt t="58536" x="2838450" y="5151438"/>
          <p14:tracePt t="58538" x="2830513" y="5151438"/>
          <p14:tracePt t="58540" x="2822575" y="5151438"/>
          <p14:tracePt t="58542" x="2814638" y="5151438"/>
          <p14:tracePt t="58544" x="2806700" y="5151438"/>
          <p14:tracePt t="58546" x="2798763" y="5151438"/>
          <p14:tracePt t="58548" x="2790825" y="5151438"/>
          <p14:tracePt t="58550" x="2782888" y="5151438"/>
          <p14:tracePt t="58552" x="2774950" y="5151438"/>
          <p14:tracePt t="58554" x="2767013" y="5151438"/>
          <p14:tracePt t="58558" x="2759075" y="5151438"/>
          <p14:tracePt t="58561" x="2751138" y="5151438"/>
          <p14:tracePt t="58564" x="2735263" y="5159375"/>
          <p14:tracePt t="58566" x="2727325" y="5159375"/>
          <p14:tracePt t="58568" x="2719388" y="5159375"/>
          <p14:tracePt t="58570" x="2711450" y="5159375"/>
          <p14:tracePt t="58572" x="2703513" y="5159375"/>
          <p14:tracePt t="58574" x="2695575" y="5159375"/>
          <p14:tracePt t="58578" x="2687638" y="5159375"/>
          <p14:tracePt t="58581" x="2679700" y="5159375"/>
          <p14:tracePt t="58582" x="2671763" y="5159375"/>
          <p14:tracePt t="58584" x="2663825" y="5159375"/>
          <p14:tracePt t="58586" x="2655888" y="5159375"/>
          <p14:tracePt t="58588" x="2647950" y="5159375"/>
          <p14:tracePt t="58589" x="2640013" y="5159375"/>
          <p14:tracePt t="58591" x="2632075" y="5159375"/>
          <p14:tracePt t="58593" x="2624138" y="5159375"/>
          <p14:tracePt t="58595" x="2616200" y="5159375"/>
          <p14:tracePt t="58599" x="2606675" y="5159375"/>
          <p14:tracePt t="58601" x="2598738" y="5159375"/>
          <p14:tracePt t="58603" x="2590800" y="5159375"/>
          <p14:tracePt t="58607" x="2582863" y="5159375"/>
          <p14:tracePt t="58610" x="2574925" y="5167313"/>
          <p14:tracePt t="58611" x="2566988" y="5167313"/>
          <p14:tracePt t="58615" x="2559050" y="5167313"/>
          <p14:tracePt t="58617" x="2551113" y="5167313"/>
          <p14:tracePt t="58619" x="2543175" y="5167313"/>
          <p14:tracePt t="58623" x="2535238" y="5167313"/>
          <p14:tracePt t="58625" x="2527300" y="5167313"/>
          <p14:tracePt t="58627" x="2519363" y="5175250"/>
          <p14:tracePt t="58629" x="2511425" y="5175250"/>
          <p14:tracePt t="58633" x="2503488" y="5175250"/>
          <p14:tracePt t="58635" x="2495550" y="5175250"/>
          <p14:tracePt t="58637" x="2487613" y="5175250"/>
          <p14:tracePt t="58641" x="2479675" y="5183188"/>
          <p14:tracePt t="58644" x="2471738" y="5183188"/>
          <p14:tracePt t="58645" x="2463800" y="5183188"/>
          <p14:tracePt t="58647" x="2455863" y="5183188"/>
          <p14:tracePt t="58652" x="2447925" y="5183188"/>
          <p14:tracePt t="58654" x="2439988" y="5183188"/>
          <p14:tracePt t="58656" x="2432050" y="5183188"/>
          <p14:tracePt t="58660" x="2424113" y="5183188"/>
          <p14:tracePt t="58664" x="2416175" y="5183188"/>
          <p14:tracePt t="58666" x="2416175" y="5191125"/>
          <p14:tracePt t="58668" x="2408238" y="5191125"/>
          <p14:tracePt t="58670" x="2400300" y="5191125"/>
          <p14:tracePt t="58674" x="2392363" y="5191125"/>
          <p14:tracePt t="58678" x="2384425" y="5191125"/>
          <p14:tracePt t="58680" x="2376488" y="5199063"/>
          <p14:tracePt t="58682" x="2368550" y="5199063"/>
          <p14:tracePt t="58686" x="2360613" y="5199063"/>
          <p14:tracePt t="58689" x="2352675" y="5199063"/>
          <p14:tracePt t="58690" x="2344738" y="5199063"/>
          <p14:tracePt t="58694" x="2336800" y="5207000"/>
          <p14:tracePt t="58698" x="2328863" y="5207000"/>
          <p14:tracePt t="58702" x="2320925" y="5207000"/>
          <p14:tracePt t="58706" x="2312988" y="5207000"/>
          <p14:tracePt t="58710" x="2305050" y="5207000"/>
          <p14:tracePt t="58713" x="2305050" y="5214938"/>
          <p14:tracePt t="58714" x="2297113" y="5214938"/>
          <p14:tracePt t="58720" x="2289175" y="5214938"/>
          <p14:tracePt t="58732" x="2281238" y="5214938"/>
          <p14:tracePt t="58736" x="2281238" y="5222875"/>
          <p14:tracePt t="58783" x="2273300" y="5222875"/>
          <p14:tracePt t="58806" x="2265363" y="5222875"/>
          <p14:tracePt t="58824" x="2255838" y="5230813"/>
          <p14:tracePt t="58838" x="2247900" y="5230813"/>
          <p14:tracePt t="58845" x="2247900" y="5238750"/>
          <p14:tracePt t="58850" x="2239963" y="5238750"/>
          <p14:tracePt t="58856" x="2239963" y="5246688"/>
          <p14:tracePt t="58866" x="2232025" y="5246688"/>
          <p14:tracePt t="58870" x="2232025" y="5254625"/>
          <p14:tracePt t="58882" x="2224088" y="5254625"/>
          <p14:tracePt t="58886" x="2224088" y="5262563"/>
          <p14:tracePt t="58986" x="2224088" y="5270500"/>
          <p14:tracePt t="58992" x="2216150" y="5270500"/>
          <p14:tracePt t="58996" x="2216150" y="5278438"/>
          <p14:tracePt t="59006" x="2216150" y="5286375"/>
          <p14:tracePt t="59016" x="2216150" y="5294313"/>
          <p14:tracePt t="59042" x="2216150" y="5302250"/>
          <p14:tracePt t="59168" x="2216150" y="5310188"/>
          <p14:tracePt t="59173" x="2224088" y="5310188"/>
          <p14:tracePt t="59175" x="2224088" y="5319713"/>
          <p14:tracePt t="59180" x="2224088" y="5327650"/>
          <p14:tracePt t="59188" x="2232025" y="5335588"/>
          <p14:tracePt t="59192" x="2232025" y="5343525"/>
          <p14:tracePt t="59196" x="2232025" y="5351463"/>
          <p14:tracePt t="59198" x="2239963" y="5351463"/>
          <p14:tracePt t="59200" x="2239963" y="5359400"/>
          <p14:tracePt t="59206" x="2239963" y="5367338"/>
          <p14:tracePt t="59213" x="2247900" y="5375275"/>
          <p14:tracePt t="59219" x="2247900" y="5383213"/>
          <p14:tracePt t="59224" x="2247900" y="5391150"/>
          <p14:tracePt t="59230" x="2247900" y="5399088"/>
          <p14:tracePt t="59236" x="2247900" y="5407025"/>
          <p14:tracePt t="59244" x="2247900" y="5414963"/>
          <p14:tracePt t="59252" x="2247900" y="5422900"/>
          <p14:tracePt t="59266" x="2247900" y="5430838"/>
          <p14:tracePt t="59278" x="2247900" y="5438775"/>
          <p14:tracePt t="59354" x="2247900" y="5446713"/>
          <p14:tracePt t="59366" x="2255838" y="5454650"/>
          <p14:tracePt t="59379" x="2255838" y="5462588"/>
          <p14:tracePt t="59392" x="2255838" y="5470525"/>
          <p14:tracePt t="59404" x="2255838" y="5478463"/>
          <p14:tracePt t="59410" x="2265363" y="5478463"/>
          <p14:tracePt t="59412" x="2265363" y="5486400"/>
          <p14:tracePt t="59422" x="2265363" y="5494338"/>
          <p14:tracePt t="59432" x="2265363" y="5502275"/>
          <p14:tracePt t="59438" x="2273300" y="5502275"/>
          <p14:tracePt t="59444" x="2273300" y="5510213"/>
          <p14:tracePt t="59458" x="2273300" y="5518150"/>
          <p14:tracePt t="59484" x="2281238" y="5518150"/>
          <p14:tracePt t="59498" x="2281238" y="5526088"/>
          <p14:tracePt t="59521" x="2289175" y="5534025"/>
          <p14:tracePt t="59534" x="2289175" y="5541963"/>
          <p14:tracePt t="59537" x="2297113" y="5541963"/>
          <p14:tracePt t="59548" x="2297113" y="5549900"/>
          <p14:tracePt t="59550" x="2305050" y="5549900"/>
          <p14:tracePt t="59562" x="2305050" y="5557838"/>
          <p14:tracePt t="59578" x="2312988" y="5565775"/>
          <p14:tracePt t="59595" x="2312988" y="5573713"/>
          <p14:tracePt t="59604" x="2320925" y="5573713"/>
          <p14:tracePt t="59606" x="2320925" y="5581650"/>
          <p14:tracePt t="59618" x="2320925" y="5589588"/>
          <p14:tracePt t="59620" x="2328863" y="5589588"/>
          <p14:tracePt t="59634" x="2328863" y="5597525"/>
          <p14:tracePt t="59638" x="2336800" y="5597525"/>
          <p14:tracePt t="59648" x="2336800" y="5605463"/>
          <p14:tracePt t="59650" x="2344738" y="5605463"/>
          <p14:tracePt t="59658" x="2344738" y="5613400"/>
          <p14:tracePt t="59661" x="2352675" y="5613400"/>
          <p14:tracePt t="59666" x="2360613" y="5613400"/>
          <p14:tracePt t="59668" x="2360613" y="5621338"/>
          <p14:tracePt t="59673" x="2368550" y="5621338"/>
          <p14:tracePt t="59677" x="2368550" y="5629275"/>
          <p14:tracePt t="59681" x="2376488" y="5629275"/>
          <p14:tracePt t="59685" x="2384425" y="5637213"/>
          <p14:tracePt t="59691" x="2392363" y="5637213"/>
          <p14:tracePt t="59694" x="2392363" y="5645150"/>
          <p14:tracePt t="59695" x="2400300" y="5645150"/>
          <p14:tracePt t="59700" x="2400300" y="5653088"/>
          <p14:tracePt t="59702" x="2408238" y="5653088"/>
          <p14:tracePt t="59706" x="2416175" y="5653088"/>
          <p14:tracePt t="59708" x="2416175" y="5662613"/>
          <p14:tracePt t="59711" x="2424113" y="5662613"/>
          <p14:tracePt t="59714" x="2432050" y="5670550"/>
          <p14:tracePt t="59718" x="2439988" y="5670550"/>
          <p14:tracePt t="59722" x="2447925" y="5678488"/>
          <p14:tracePt t="59726" x="2455863" y="5678488"/>
          <p14:tracePt t="59731" x="2463800" y="5686425"/>
          <p14:tracePt t="59732" x="2471738" y="5686425"/>
          <p14:tracePt t="59736" x="2479675" y="5686425"/>
          <p14:tracePt t="59738" x="2479675" y="5694363"/>
          <p14:tracePt t="59740" x="2487613" y="5694363"/>
          <p14:tracePt t="59742" x="2495550" y="5694363"/>
          <p14:tracePt t="59745" x="2503488" y="5694363"/>
          <p14:tracePt t="59747" x="2503488" y="5702300"/>
          <p14:tracePt t="59748" x="2511425" y="5702300"/>
          <p14:tracePt t="59750" x="2519363" y="5702300"/>
          <p14:tracePt t="59752" x="2527300" y="5710238"/>
          <p14:tracePt t="59754" x="2535238" y="5710238"/>
          <p14:tracePt t="59756" x="2543175" y="5710238"/>
          <p14:tracePt t="59758" x="2551113" y="5718175"/>
          <p14:tracePt t="59760" x="2559050" y="5718175"/>
          <p14:tracePt t="59762" x="2566988" y="5726113"/>
          <p14:tracePt t="59764" x="2574925" y="5726113"/>
          <p14:tracePt t="59766" x="2582863" y="5726113"/>
          <p14:tracePt t="59768" x="2590800" y="5734050"/>
          <p14:tracePt t="59770" x="2598738" y="5734050"/>
          <p14:tracePt t="59772" x="2616200" y="5734050"/>
          <p14:tracePt t="59774" x="2624138" y="5734050"/>
          <p14:tracePt t="59776" x="2632075" y="5741988"/>
          <p14:tracePt t="59778" x="2640013" y="5741988"/>
          <p14:tracePt t="59781" x="2655888" y="5741988"/>
          <p14:tracePt t="59785" x="2679700" y="5749925"/>
          <p14:tracePt t="59786" x="2687638" y="5749925"/>
          <p14:tracePt t="59788" x="2695575" y="5749925"/>
          <p14:tracePt t="59790" x="2711450" y="5749925"/>
          <p14:tracePt t="59792" x="2719388" y="5757863"/>
          <p14:tracePt t="59794" x="2735263" y="5757863"/>
          <p14:tracePt t="59797" x="2743200" y="5757863"/>
          <p14:tracePt t="59800" x="2767013" y="5765800"/>
          <p14:tracePt t="59802" x="2782888" y="5765800"/>
          <p14:tracePt t="59804" x="2790825" y="5765800"/>
          <p14:tracePt t="59806" x="2798763" y="5765800"/>
          <p14:tracePt t="59808" x="2814638" y="5765800"/>
          <p14:tracePt t="59810" x="2822575" y="5773738"/>
          <p14:tracePt t="59815" x="2846388" y="5773738"/>
          <p14:tracePt t="59816" x="2854325" y="5773738"/>
          <p14:tracePt t="59818" x="2870200" y="5773738"/>
          <p14:tracePt t="59820" x="2878138" y="5773738"/>
          <p14:tracePt t="59822" x="2894013" y="5773738"/>
          <p14:tracePt t="59824" x="2901950" y="5781675"/>
          <p14:tracePt t="59826" x="2909888" y="5781675"/>
          <p14:tracePt t="59828" x="2925763" y="5781675"/>
          <p14:tracePt t="59832" x="2949575" y="5781675"/>
          <p14:tracePt t="59834" x="2957513" y="5789613"/>
          <p14:tracePt t="59836" x="2974975" y="5789613"/>
          <p14:tracePt t="59838" x="2982913" y="5789613"/>
          <p14:tracePt t="59840" x="2990850" y="5789613"/>
          <p14:tracePt t="59842" x="3006725" y="5789613"/>
          <p14:tracePt t="59845" x="3022600" y="5789613"/>
          <p14:tracePt t="59847" x="3030538" y="5789613"/>
          <p14:tracePt t="59848" x="3046413" y="5797550"/>
          <p14:tracePt t="59850" x="3054350" y="5797550"/>
          <p14:tracePt t="59852" x="3070225" y="5797550"/>
          <p14:tracePt t="59854" x="3086100" y="5797550"/>
          <p14:tracePt t="59856" x="3094038" y="5797550"/>
          <p14:tracePt t="59860" x="3117850" y="5805488"/>
          <p14:tracePt t="59862" x="3133725" y="5805488"/>
          <p14:tracePt t="59865" x="3141663" y="5805488"/>
          <p14:tracePt t="59866" x="3149600" y="5805488"/>
          <p14:tracePt t="59868" x="3165475" y="5805488"/>
          <p14:tracePt t="59870" x="3173413" y="5805488"/>
          <p14:tracePt t="59872" x="3181350" y="5805488"/>
          <p14:tracePt t="59874" x="3197225" y="5805488"/>
          <p14:tracePt t="59876" x="3205163" y="5813425"/>
          <p14:tracePt t="59878" x="3213100" y="5813425"/>
          <p14:tracePt t="59882" x="3236913" y="5813425"/>
          <p14:tracePt t="59884" x="3244850" y="5813425"/>
          <p14:tracePt t="59886" x="3252788" y="5813425"/>
          <p14:tracePt t="59888" x="3260725" y="5813425"/>
          <p14:tracePt t="59890" x="3276600" y="5813425"/>
          <p14:tracePt t="59892" x="3284538" y="5813425"/>
          <p14:tracePt t="59894" x="3292475" y="5813425"/>
          <p14:tracePt t="59896" x="3308350" y="5813425"/>
          <p14:tracePt t="59898" x="3317875" y="5813425"/>
          <p14:tracePt t="59900" x="3333750" y="5813425"/>
          <p14:tracePt t="59902" x="3341688" y="5813425"/>
          <p14:tracePt t="59904" x="3349625" y="5813425"/>
          <p14:tracePt t="59906" x="3365500" y="5813425"/>
          <p14:tracePt t="59908" x="3373438" y="5813425"/>
          <p14:tracePt t="59911" x="3381375" y="5813425"/>
          <p14:tracePt t="59912" x="3397250" y="5813425"/>
          <p14:tracePt t="59914" x="3405188" y="5813425"/>
          <p14:tracePt t="59916" x="3413125" y="5813425"/>
          <p14:tracePt t="59918" x="3421063" y="5813425"/>
          <p14:tracePt t="59920" x="3429000" y="5813425"/>
          <p14:tracePt t="59922" x="3436938" y="5813425"/>
          <p14:tracePt t="59924" x="3444875" y="5813425"/>
          <p14:tracePt t="59926" x="3452813" y="5813425"/>
          <p14:tracePt t="59928" x="3460750" y="5813425"/>
          <p14:tracePt t="59930" x="3468688" y="5813425"/>
          <p14:tracePt t="59932" x="3476625" y="5813425"/>
          <p14:tracePt t="59934" x="3484563" y="5813425"/>
          <p14:tracePt t="59936" x="3492500" y="5813425"/>
          <p14:tracePt t="59938" x="3500438" y="5813425"/>
          <p14:tracePt t="59940" x="3508375" y="5813425"/>
          <p14:tracePt t="59942" x="3516313" y="5813425"/>
          <p14:tracePt t="59945" x="3524250" y="5813425"/>
          <p14:tracePt t="59947" x="3532188" y="5813425"/>
          <p14:tracePt t="59948" x="3540125" y="5813425"/>
          <p14:tracePt t="59964" x="3619500" y="5821363"/>
          <p14:tracePt t="59966" x="3627438" y="5821363"/>
          <p14:tracePt t="59968" x="3635375" y="5821363"/>
          <p14:tracePt t="59970" x="3651250" y="5821363"/>
          <p14:tracePt t="59972" x="3660775" y="5821363"/>
          <p14:tracePt t="59974" x="3668713" y="5821363"/>
          <p14:tracePt t="59976" x="3676650" y="5821363"/>
          <p14:tracePt t="59978" x="3684588" y="5829300"/>
          <p14:tracePt t="59981" x="3692525" y="5829300"/>
          <p14:tracePt t="59982" x="3708400" y="5829300"/>
          <p14:tracePt t="59984" x="3716338" y="5829300"/>
          <p14:tracePt t="59986" x="3724275" y="5829300"/>
          <p14:tracePt t="59988" x="3740150" y="5829300"/>
          <p14:tracePt t="59990" x="3748088" y="5829300"/>
          <p14:tracePt t="59992" x="3763963" y="5829300"/>
          <p14:tracePt t="59994" x="3771900" y="5829300"/>
          <p14:tracePt t="59996" x="3779838" y="5837238"/>
          <p14:tracePt t="59998" x="3787775" y="5837238"/>
          <p14:tracePt t="60000" x="3803650" y="5837238"/>
          <p14:tracePt t="60002" x="3811588" y="5837238"/>
          <p14:tracePt t="60004" x="3827463" y="5837238"/>
          <p14:tracePt t="60006" x="3835400" y="5837238"/>
          <p14:tracePt t="60008" x="3851275" y="5837238"/>
          <p14:tracePt t="60010" x="3859213" y="5837238"/>
          <p14:tracePt t="60013" x="3875088" y="5837238"/>
          <p14:tracePt t="60016" x="3890963" y="5837238"/>
          <p14:tracePt t="60018" x="3906838" y="5837238"/>
          <p14:tracePt t="60020" x="3914775" y="5837238"/>
          <p14:tracePt t="60022" x="3922713" y="5837238"/>
          <p14:tracePt t="60024" x="3930650" y="5837238"/>
          <p14:tracePt t="60026" x="3946525" y="5837238"/>
          <p14:tracePt t="60028" x="3954463" y="5837238"/>
          <p14:tracePt t="60030" x="3962400" y="5837238"/>
          <p14:tracePt t="60032" x="3978275" y="5837238"/>
          <p14:tracePt t="60034" x="3986213" y="5837238"/>
          <p14:tracePt t="60036" x="3994150" y="5837238"/>
          <p14:tracePt t="60038" x="4002088" y="5837238"/>
          <p14:tracePt t="60040" x="4011613" y="5837238"/>
          <p14:tracePt t="60042" x="4027488" y="5837238"/>
          <p14:tracePt t="60044" x="4035425" y="5837238"/>
          <p14:tracePt t="60046" x="4043363" y="5829300"/>
          <p14:tracePt t="60048" x="4051300" y="5829300"/>
          <p14:tracePt t="60050" x="4059238" y="5829300"/>
          <p14:tracePt t="60052" x="4067175" y="5829300"/>
          <p14:tracePt t="60054" x="4075113" y="5829300"/>
          <p14:tracePt t="60056" x="4090988" y="5829300"/>
          <p14:tracePt t="60060" x="4098925" y="5829300"/>
          <p14:tracePt t="60064" x="4114800" y="5821363"/>
          <p14:tracePt t="60066" x="4122738" y="5821363"/>
          <p14:tracePt t="60070" x="4130675" y="5821363"/>
          <p14:tracePt t="60072" x="4138613" y="5821363"/>
          <p14:tracePt t="60076" x="4146550" y="5821363"/>
          <p14:tracePt t="60081" x="4154488" y="5813425"/>
          <p14:tracePt t="60084" x="4162425" y="5813425"/>
          <p14:tracePt t="60088" x="4170363" y="5813425"/>
          <p14:tracePt t="60095" x="4178300" y="5813425"/>
          <p14:tracePt t="60096" x="4178300" y="5805488"/>
          <p14:tracePt t="60102" x="4186238" y="5805488"/>
          <p14:tracePt t="60198" x="4186238" y="5797550"/>
          <p14:tracePt t="60203" x="4194175" y="5797550"/>
          <p14:tracePt t="60206" x="4194175" y="5789613"/>
          <p14:tracePt t="60212" x="4194175" y="5781675"/>
          <p14:tracePt t="60214" x="4202113" y="5781675"/>
          <p14:tracePt t="60218" x="4202113" y="5773738"/>
          <p14:tracePt t="60222" x="4202113" y="5765800"/>
          <p14:tracePt t="60228" x="4202113" y="5757863"/>
          <p14:tracePt t="60232" x="4202113" y="5749925"/>
          <p14:tracePt t="60234" x="4210050" y="5749925"/>
          <p14:tracePt t="60238" x="4210050" y="5741988"/>
          <p14:tracePt t="60242" x="4210050" y="5734050"/>
          <p14:tracePt t="60247" x="4210050" y="5726113"/>
          <p14:tracePt t="60250" x="4210050" y="5718175"/>
          <p14:tracePt t="60254" x="4210050" y="5710238"/>
          <p14:tracePt t="60258" x="4210050" y="5702300"/>
          <p14:tracePt t="60264" x="4210050" y="5694363"/>
          <p14:tracePt t="60268" x="4210050" y="5686425"/>
          <p14:tracePt t="60272" x="4202113" y="5686425"/>
          <p14:tracePt t="60274" x="4202113" y="5678488"/>
          <p14:tracePt t="60280" x="4202113" y="5670550"/>
          <p14:tracePt t="60290" x="4202113" y="5662613"/>
          <p14:tracePt t="63727" x="4202113" y="5653088"/>
          <p14:tracePt t="63744" x="4202113" y="5645150"/>
          <p14:tracePt t="63752" x="4202113" y="5637213"/>
          <p14:tracePt t="63756" x="4210050" y="5629275"/>
          <p14:tracePt t="63758" x="4210050" y="5621338"/>
          <p14:tracePt t="63761" x="4217988" y="5621338"/>
          <p14:tracePt t="63763" x="4217988" y="5613400"/>
          <p14:tracePt t="63765" x="4225925" y="5605463"/>
          <p14:tracePt t="63766" x="4225925" y="5597525"/>
          <p14:tracePt t="63768" x="4233863" y="5589588"/>
          <p14:tracePt t="63770" x="4241800" y="5581650"/>
          <p14:tracePt t="63772" x="4249738" y="5565775"/>
          <p14:tracePt t="63774" x="4249738" y="5557838"/>
          <p14:tracePt t="63776" x="4257675" y="5549900"/>
          <p14:tracePt t="63778" x="4265613" y="5541963"/>
          <p14:tracePt t="63780" x="4273550" y="5541963"/>
          <p14:tracePt t="63785" x="4281488" y="5526088"/>
          <p14:tracePt t="63786" x="4289425" y="5518150"/>
          <p14:tracePt t="63788" x="4289425" y="5510213"/>
          <p14:tracePt t="63790" x="4297363" y="5502275"/>
          <p14:tracePt t="63792" x="4305300" y="5494338"/>
          <p14:tracePt t="63796" x="4313238" y="5486400"/>
          <p14:tracePt t="63800" x="4321175" y="5478463"/>
          <p14:tracePt t="63802" x="4329113" y="5470525"/>
          <p14:tracePt t="63806" x="4337050" y="5462588"/>
          <p14:tracePt t="63811" x="4344988" y="5454650"/>
          <p14:tracePt t="63815" x="4352925" y="5454650"/>
          <p14:tracePt t="63818" x="4362450" y="5446713"/>
          <p14:tracePt t="63820" x="4370388" y="5438775"/>
          <p14:tracePt t="63824" x="4378325" y="5430838"/>
          <p14:tracePt t="63826" x="4386263" y="5430838"/>
          <p14:tracePt t="63830" x="4394200" y="5422900"/>
          <p14:tracePt t="63833" x="4402138" y="5414963"/>
          <p14:tracePt t="63836" x="4410075" y="5414963"/>
          <p14:tracePt t="63838" x="4418013" y="5407025"/>
          <p14:tracePt t="63840" x="4425950" y="5407025"/>
          <p14:tracePt t="63842" x="4433888" y="5399088"/>
          <p14:tracePt t="63845" x="4441825" y="5399088"/>
          <p14:tracePt t="63846" x="4449763" y="5391150"/>
          <p14:tracePt t="63850" x="4465638" y="5383213"/>
          <p14:tracePt t="63852" x="4473575" y="5383213"/>
          <p14:tracePt t="63854" x="4481513" y="5375275"/>
          <p14:tracePt t="63856" x="4489450" y="5375275"/>
          <p14:tracePt t="63858" x="4497388" y="5367338"/>
          <p14:tracePt t="63862" x="4521200" y="5359400"/>
          <p14:tracePt t="63866" x="4537075" y="5351463"/>
          <p14:tracePt t="63868" x="4545013" y="5343525"/>
          <p14:tracePt t="63870" x="4552950" y="5343525"/>
          <p14:tracePt t="63872" x="4560888" y="5335588"/>
          <p14:tracePt t="63874" x="4568825" y="5327650"/>
          <p14:tracePt t="63878" x="4592638" y="5319713"/>
          <p14:tracePt t="63880" x="4600575" y="5319713"/>
          <p14:tracePt t="63883" x="4616450" y="5310188"/>
          <p14:tracePt t="63884" x="4616450" y="5302250"/>
          <p14:tracePt t="63886" x="4632325" y="5302250"/>
          <p14:tracePt t="63888" x="4640263" y="5294313"/>
          <p14:tracePt t="63890" x="4648200" y="5294313"/>
          <p14:tracePt t="63892" x="4656138" y="5286375"/>
          <p14:tracePt t="63894" x="4664075" y="5278438"/>
          <p14:tracePt t="63896" x="4672013" y="5278438"/>
          <p14:tracePt t="63900" x="4687888" y="5270500"/>
          <p14:tracePt t="63902" x="4695825" y="5262563"/>
          <p14:tracePt t="63904" x="4705350" y="5262563"/>
          <p14:tracePt t="63906" x="4705350" y="5254625"/>
          <p14:tracePt t="63908" x="4713288" y="5254625"/>
          <p14:tracePt t="63912" x="4729163" y="5246688"/>
          <p14:tracePt t="63916" x="4737100" y="5238750"/>
          <p14:tracePt t="63918" x="4745038" y="5238750"/>
          <p14:tracePt t="63922" x="4752975" y="5230813"/>
          <p14:tracePt t="63924" x="4760913" y="5230813"/>
          <p14:tracePt t="63928" x="4768850" y="5222875"/>
          <p14:tracePt t="63932" x="4776788" y="5222875"/>
          <p14:tracePt t="63934" x="4784725" y="5222875"/>
          <p14:tracePt t="63936" x="4784725" y="5214938"/>
          <p14:tracePt t="63938" x="4792663" y="5214938"/>
          <p14:tracePt t="63942" x="4800600" y="5207000"/>
          <p14:tracePt t="63947" x="4808538" y="5207000"/>
          <p14:tracePt t="63963" x="4832350" y="5191125"/>
          <p14:tracePt t="63966" x="4840288" y="5191125"/>
          <p14:tracePt t="63972" x="4848225" y="5191125"/>
          <p14:tracePt t="63979" x="4848225" y="5183188"/>
          <p14:tracePt t="63980" x="4856163" y="5183188"/>
          <p14:tracePt t="63990" x="4864100" y="5183188"/>
          <p14:tracePt t="63998" x="4864100" y="5175250"/>
          <p14:tracePt t="64002" x="4872038" y="5175250"/>
          <p14:tracePt t="64026" x="4879975" y="5175250"/>
          <p14:tracePt t="64032" x="4887913" y="5175250"/>
          <p14:tracePt t="64040" x="4895850" y="5175250"/>
          <p14:tracePt t="64042" x="4903788" y="5175250"/>
          <p14:tracePt t="64046" x="4911725" y="5175250"/>
          <p14:tracePt t="64050" x="4919663" y="5167313"/>
          <p14:tracePt t="64054" x="4927600" y="5167313"/>
          <p14:tracePt t="64058" x="4935538" y="5167313"/>
          <p14:tracePt t="64063" x="4943475" y="5167313"/>
          <p14:tracePt t="64066" x="4951413" y="5167313"/>
          <p14:tracePt t="64072" x="4959350" y="5167313"/>
          <p14:tracePt t="64078" x="4967288" y="5167313"/>
          <p14:tracePt t="64082" x="4967288" y="5159375"/>
          <p14:tracePt t="64088" x="4975225" y="5159375"/>
          <p14:tracePt t="64102" x="4983163" y="5159375"/>
          <p14:tracePt t="64124" x="4991100" y="5159375"/>
          <p14:tracePt t="64130" x="4991100" y="5151438"/>
          <p14:tracePt t="64140" x="4999038" y="5151438"/>
          <p14:tracePt t="64150" x="5006975" y="5151438"/>
          <p14:tracePt t="64154" x="5006975" y="5143500"/>
          <p14:tracePt t="64160" x="5014913" y="5143500"/>
          <p14:tracePt t="64192" x="5022850" y="5143500"/>
          <p14:tracePt t="64682" x="5014913" y="5143500"/>
          <p14:tracePt t="64693" x="5014913" y="5151438"/>
          <p14:tracePt t="64698" x="5006975" y="5151438"/>
          <p14:tracePt t="64702" x="4999038" y="5151438"/>
          <p14:tracePt t="64706" x="4991100" y="5159375"/>
          <p14:tracePt t="64712" x="4975225" y="5159375"/>
          <p14:tracePt t="64716" x="4967288" y="5159375"/>
          <p14:tracePt t="64718" x="4959350" y="5159375"/>
          <p14:tracePt t="64720" x="4959350" y="5167313"/>
          <p14:tracePt t="64722" x="4951413" y="5167313"/>
          <p14:tracePt t="64726" x="4943475" y="5167313"/>
          <p14:tracePt t="64730" x="4935538" y="5167313"/>
          <p14:tracePt t="64732" x="4927600" y="5167313"/>
          <p14:tracePt t="64738" x="4919663" y="5167313"/>
          <p14:tracePt t="64740" x="4919663" y="5175250"/>
          <p14:tracePt t="64742" x="4911725" y="5175250"/>
          <p14:tracePt t="64748" x="4903788" y="5175250"/>
          <p14:tracePt t="64752" x="4895850" y="5175250"/>
          <p14:tracePt t="64756" x="4887913" y="5175250"/>
          <p14:tracePt t="64758" x="4887913" y="5183188"/>
          <p14:tracePt t="64763" x="4879975" y="5183188"/>
          <p14:tracePt t="64768" x="4872038" y="5183188"/>
          <p14:tracePt t="64772" x="4864100" y="5183188"/>
          <p14:tracePt t="64781" x="4856163" y="5191125"/>
          <p14:tracePt t="64948" x="4848225" y="5199063"/>
          <p14:tracePt t="64956" x="4848225" y="5207000"/>
          <p14:tracePt t="64958" x="4840288" y="5207000"/>
          <p14:tracePt t="64964" x="4840288" y="5214938"/>
          <p14:tracePt t="64972" x="4840288" y="5222875"/>
          <p14:tracePt t="64974" x="4832350" y="5222875"/>
          <p14:tracePt t="64980" x="4832350" y="5230813"/>
          <p14:tracePt t="64986" x="4824413" y="5238750"/>
          <p14:tracePt t="64990" x="4824413" y="5246688"/>
          <p14:tracePt t="64998" x="4824413" y="5254625"/>
          <p14:tracePt t="65002" x="4816475" y="5254625"/>
          <p14:tracePt t="65006" x="4816475" y="5262563"/>
          <p14:tracePt t="65014" x="4816475" y="5270500"/>
          <p14:tracePt t="65020" x="4816475" y="5278438"/>
          <p14:tracePt t="65022" x="4808538" y="5278438"/>
          <p14:tracePt t="65028" x="4808538" y="5286375"/>
          <p14:tracePt t="65032" x="4808538" y="5294313"/>
          <p14:tracePt t="65038" x="4808538" y="5302250"/>
          <p14:tracePt t="65042" x="4800600" y="5302250"/>
          <p14:tracePt t="65044" x="4800600" y="5310188"/>
          <p14:tracePt t="65050" x="4800600" y="5319713"/>
          <p14:tracePt t="65054" x="4800600" y="5327650"/>
          <p14:tracePt t="65061" x="4800600" y="5335588"/>
          <p14:tracePt t="65063" x="4800600" y="5343525"/>
          <p14:tracePt t="65068" x="4792663" y="5351463"/>
          <p14:tracePt t="65070" x="4792663" y="5359400"/>
          <p14:tracePt t="65074" x="4792663" y="5367338"/>
          <p14:tracePt t="65078" x="4792663" y="5375275"/>
          <p14:tracePt t="65082" x="4792663" y="5383213"/>
          <p14:tracePt t="65086" x="4792663" y="5391150"/>
          <p14:tracePt t="65090" x="4792663" y="5399088"/>
          <p14:tracePt t="65096" x="4792663" y="5407025"/>
          <p14:tracePt t="65100" x="4792663" y="5414963"/>
          <p14:tracePt t="65104" x="4792663" y="5422900"/>
          <p14:tracePt t="65113" x="4792663" y="5438775"/>
          <p14:tracePt t="65118" x="4792663" y="5446713"/>
          <p14:tracePt t="65122" x="4792663" y="5454650"/>
          <p14:tracePt t="65126" x="4792663" y="5462588"/>
          <p14:tracePt t="65130" x="4792663" y="5470525"/>
          <p14:tracePt t="65134" x="4792663" y="5478463"/>
          <p14:tracePt t="65140" x="4792663" y="5486400"/>
          <p14:tracePt t="65142" x="4800600" y="5486400"/>
          <p14:tracePt t="65148" x="4800600" y="5494338"/>
          <p14:tracePt t="65159" x="4800600" y="5502275"/>
          <p14:tracePt t="65166" x="4800600" y="5510213"/>
          <p14:tracePt t="65172" x="4800600" y="5518150"/>
          <p14:tracePt t="65180" x="4800600" y="5526088"/>
          <p14:tracePt t="65188" x="4800600" y="5534025"/>
          <p14:tracePt t="65196" x="4800600" y="5541963"/>
          <p14:tracePt t="65207" x="4800600" y="5549900"/>
          <p14:tracePt t="65216" x="4800600" y="5557838"/>
          <p14:tracePt t="65222" x="4808538" y="5565775"/>
          <p14:tracePt t="65228" x="4808538" y="5573713"/>
          <p14:tracePt t="65232" x="4808538" y="5581650"/>
          <p14:tracePt t="65236" x="4808538" y="5589588"/>
          <p14:tracePt t="65242" x="4808538" y="5597525"/>
          <p14:tracePt t="65246" x="4808538" y="5605463"/>
          <p14:tracePt t="65248" x="4816475" y="5605463"/>
          <p14:tracePt t="65252" x="4816475" y="5613400"/>
          <p14:tracePt t="65256" x="4816475" y="5621338"/>
          <p14:tracePt t="65261" x="4816475" y="5629275"/>
          <p14:tracePt t="65266" x="4816475" y="5637213"/>
          <p14:tracePt t="65268" x="4824413" y="5637213"/>
          <p14:tracePt t="65270" x="4824413" y="5645150"/>
          <p14:tracePt t="65274" x="4824413" y="5653088"/>
          <p14:tracePt t="65280" x="4824413" y="5662613"/>
          <p14:tracePt t="65286" x="4824413" y="5670550"/>
          <p14:tracePt t="65292" x="4824413" y="5678488"/>
          <p14:tracePt t="65300" x="4824413" y="5686425"/>
          <p14:tracePt t="65312" x="4832350" y="5694363"/>
          <p14:tracePt t="65318" x="4832350" y="5702300"/>
          <p14:tracePt t="65326" x="4832350" y="5710238"/>
          <p14:tracePt t="65332" x="4832350" y="5718175"/>
          <p14:tracePt t="65340" x="4832350" y="5726113"/>
          <p14:tracePt t="65348" x="4832350" y="5734050"/>
          <p14:tracePt t="65358" x="4832350" y="5741988"/>
          <p14:tracePt t="65372" x="4832350" y="5749925"/>
          <p14:tracePt t="65582" x="4840288" y="5749925"/>
          <p14:tracePt t="65595" x="4848225" y="5749925"/>
          <p14:tracePt t="65599" x="4856163" y="5749925"/>
          <p14:tracePt t="65605" x="4864100" y="5749925"/>
          <p14:tracePt t="65612" x="4872038" y="5749925"/>
          <p14:tracePt t="65618" x="4879975" y="5741988"/>
          <p14:tracePt t="65624" x="4887913" y="5741988"/>
          <p14:tracePt t="65628" x="4895850" y="5741988"/>
          <p14:tracePt t="65632" x="4903788" y="5741988"/>
          <p14:tracePt t="65638" x="4911725" y="5741988"/>
          <p14:tracePt t="65646" x="4919663" y="5741988"/>
          <p14:tracePt t="65652" x="4927600" y="5741988"/>
          <p14:tracePt t="65670" x="4935538" y="5741988"/>
          <p14:tracePt t="65712" x="4943475" y="5741988"/>
          <p14:tracePt t="65720" x="4951413" y="5741988"/>
          <p14:tracePt t="65732" x="4959350" y="5741988"/>
          <p14:tracePt t="66586" x="4959350" y="5734050"/>
          <p14:tracePt t="66590" x="4951413" y="5726113"/>
          <p14:tracePt t="66592" x="4951413" y="5718175"/>
          <p14:tracePt t="66596" x="4951413" y="5710238"/>
          <p14:tracePt t="66598" x="4943475" y="5710238"/>
          <p14:tracePt t="66600" x="4943475" y="5702300"/>
          <p14:tracePt t="66602" x="4943475" y="5694363"/>
          <p14:tracePt t="66604" x="4935538" y="5694363"/>
          <p14:tracePt t="66606" x="4935538" y="5686425"/>
          <p14:tracePt t="66612" x="4927600" y="5670550"/>
          <p14:tracePt t="66616" x="4927600" y="5662613"/>
          <p14:tracePt t="66620" x="4927600" y="5653088"/>
          <p14:tracePt t="66624" x="4919663" y="5645150"/>
          <p14:tracePt t="66628" x="4919663" y="5637213"/>
          <p14:tracePt t="66632" x="4911725" y="5629275"/>
          <p14:tracePt t="66638" x="4911725" y="5621338"/>
          <p14:tracePt t="66642" x="4903788" y="5621338"/>
          <p14:tracePt t="66644" x="4903788" y="5613400"/>
          <p14:tracePt t="66650" x="4903788" y="5605463"/>
          <p14:tracePt t="66652" x="4895850" y="5605463"/>
          <p14:tracePt t="66656" x="4895850" y="5597525"/>
          <p14:tracePt t="66662" x="4887913" y="5589588"/>
          <p14:tracePt t="66666" x="4879975" y="5589588"/>
          <p14:tracePt t="66668" x="4879975" y="5581650"/>
          <p14:tracePt t="66672" x="4872038" y="5573713"/>
          <p14:tracePt t="66676" x="4864100" y="5573713"/>
          <p14:tracePt t="66678" x="4864100" y="5565775"/>
          <p14:tracePt t="66681" x="4856163" y="5565775"/>
          <p14:tracePt t="66683" x="4856163" y="5557838"/>
          <p14:tracePt t="66684" x="4848225" y="5557838"/>
          <p14:tracePt t="66688" x="4840288" y="5549900"/>
          <p14:tracePt t="66691" x="4832350" y="5541963"/>
          <p14:tracePt t="66692" x="4816475" y="5534025"/>
          <p14:tracePt t="66694" x="4816475" y="5526088"/>
          <p14:tracePt t="66696" x="4800600" y="5526088"/>
          <p14:tracePt t="66699" x="4792663" y="5510213"/>
          <p14:tracePt t="66700" x="4784725" y="5502275"/>
          <p14:tracePt t="66702" x="4768850" y="5494338"/>
          <p14:tracePt t="66704" x="4752975" y="5486400"/>
          <p14:tracePt t="66706" x="4745038" y="5478463"/>
          <p14:tracePt t="66708" x="4729163" y="5470525"/>
          <p14:tracePt t="66712" x="4687888" y="5446713"/>
          <p14:tracePt t="66714" x="4679950" y="5438775"/>
          <p14:tracePt t="66718" x="4640263" y="5414963"/>
          <p14:tracePt t="66720" x="4624388" y="5407025"/>
          <p14:tracePt t="66722" x="4600575" y="5391150"/>
          <p14:tracePt t="66724" x="4592638" y="5383213"/>
          <p14:tracePt t="66726" x="4576763" y="5367338"/>
          <p14:tracePt t="66728" x="4560888" y="5359400"/>
          <p14:tracePt t="66730" x="4545013" y="5343525"/>
          <p14:tracePt t="66734" x="4529138" y="5327650"/>
          <p14:tracePt t="66738" x="4489450" y="5286375"/>
          <p14:tracePt t="66740" x="4473575" y="5278438"/>
          <p14:tracePt t="66742" x="4449763" y="5254625"/>
          <p14:tracePt t="66745" x="4441825" y="5246688"/>
          <p14:tracePt t="66746" x="4425950" y="5230813"/>
          <p14:tracePt t="66750" x="4394200" y="5191125"/>
          <p14:tracePt t="66754" x="4362450" y="5151438"/>
          <p14:tracePt t="66756" x="4344988" y="5127625"/>
          <p14:tracePt t="66758" x="4329113" y="5103813"/>
          <p14:tracePt t="66761" x="4305300" y="5080000"/>
          <p14:tracePt t="66762" x="4273550" y="5048250"/>
          <p14:tracePt t="66769" x="4217988" y="4967288"/>
          <p14:tracePt t="66771" x="4194175" y="4935538"/>
          <p14:tracePt t="66772" x="4154488" y="4887913"/>
          <p14:tracePt t="66774" x="4138613" y="4864100"/>
          <p14:tracePt t="66776" x="4114800" y="4832350"/>
          <p14:tracePt t="66778" x="4083050" y="4792663"/>
          <p14:tracePt t="66780" x="4059238" y="4752975"/>
          <p14:tracePt t="66782" x="4011613" y="4705350"/>
          <p14:tracePt t="66786" x="3962400" y="4641850"/>
          <p14:tracePt t="66788" x="3922713" y="4600575"/>
          <p14:tracePt t="66790" x="3890963" y="4560888"/>
          <p14:tracePt t="66792" x="3843338" y="4505325"/>
          <p14:tracePt t="66794" x="3819525" y="4473575"/>
          <p14:tracePt t="66796" x="3787775" y="4433888"/>
          <p14:tracePt t="66798" x="3748088" y="4394200"/>
          <p14:tracePt t="66802" x="3651250" y="4298950"/>
          <p14:tracePt t="66804" x="3627438" y="4273550"/>
          <p14:tracePt t="66806" x="3587750" y="4233863"/>
          <p14:tracePt t="66808" x="3548063" y="4194175"/>
          <p14:tracePt t="66812" x="3444875" y="4090988"/>
          <p14:tracePt t="66817" x="3381375" y="4027488"/>
          <p14:tracePt t="66821" x="3292475" y="3938588"/>
          <p14:tracePt t="66822" x="3228975" y="3875088"/>
          <p14:tracePt t="66824" x="3205163" y="3851275"/>
          <p14:tracePt t="66826" x="3157538" y="3803650"/>
          <p14:tracePt t="66829" x="3109913" y="3756025"/>
          <p14:tracePt t="66830" x="3070225" y="3708400"/>
          <p14:tracePt t="66834" x="2982913" y="3613150"/>
          <p14:tracePt t="66837" x="2933700" y="3563938"/>
          <p14:tracePt t="66838" x="2894013" y="3508375"/>
          <p14:tracePt t="66839" x="2846388" y="3460750"/>
          <p14:tracePt t="66841" x="2782888" y="3389313"/>
          <p14:tracePt t="66843" x="2759075" y="3357563"/>
          <p14:tracePt t="66846" x="2719388" y="3302000"/>
          <p14:tracePt t="66847" x="2679700" y="3244850"/>
          <p14:tracePt t="66849" x="2632075" y="3189288"/>
          <p14:tracePt t="66851" x="2574925" y="3117850"/>
          <p14:tracePt t="66853" x="2551113" y="3094038"/>
          <p14:tracePt t="66855" x="2503488" y="3038475"/>
          <p14:tracePt t="66857" x="2463800" y="2990850"/>
          <p14:tracePt t="66860" x="2416175" y="2935288"/>
          <p14:tracePt t="66861" x="2352675" y="2862263"/>
          <p14:tracePt t="66863" x="2328863" y="2838450"/>
          <p14:tracePt t="66865" x="2281238" y="2782888"/>
          <p14:tracePt t="66867" x="2239963" y="2743200"/>
          <p14:tracePt t="66869" x="2192338" y="2695575"/>
          <p14:tracePt t="66871" x="2128838" y="2632075"/>
          <p14:tracePt t="66873" x="2105025" y="2608263"/>
          <p14:tracePt t="66875" x="2057400" y="2566988"/>
          <p14:tracePt t="66877" x="2017713" y="2535238"/>
          <p14:tracePt t="66880" x="1970088" y="2495550"/>
          <p14:tracePt t="66882" x="1912938" y="2439988"/>
          <p14:tracePt t="66883" x="1889125" y="2416175"/>
          <p14:tracePt t="66885" x="1841500" y="2376488"/>
          <p14:tracePt t="66887" x="1801813" y="2344738"/>
          <p14:tracePt t="66889" x="1762125" y="2312988"/>
          <p14:tracePt t="66891" x="1706563" y="2265363"/>
          <p14:tracePt t="66893" x="1682750" y="2241550"/>
          <p14:tracePt t="66895" x="1643063" y="2208213"/>
          <p14:tracePt t="66897" x="1603375" y="2184400"/>
          <p14:tracePt t="66899" x="1562100" y="2152650"/>
          <p14:tracePt t="66901" x="1514475" y="2105025"/>
          <p14:tracePt t="66903" x="1490663" y="2089150"/>
          <p14:tracePt t="66905" x="1450975" y="2065338"/>
          <p14:tracePt t="66907" x="1419225" y="2033588"/>
          <p14:tracePt t="66910" x="1379538" y="2009775"/>
          <p14:tracePt t="66911" x="1331913" y="1970088"/>
          <p14:tracePt t="66913" x="1308100" y="1954213"/>
          <p14:tracePt t="66915" x="1276350" y="1930400"/>
          <p14:tracePt t="66917" x="1244600" y="1906588"/>
          <p14:tracePt t="66919" x="1211263" y="1881188"/>
          <p14:tracePt t="66921" x="1171575" y="1849438"/>
          <p14:tracePt t="66923" x="1147763" y="1833563"/>
          <p14:tracePt t="66926" x="1123950" y="1809750"/>
          <p14:tracePt t="66927" x="1092200" y="1793875"/>
          <p14:tracePt t="66930" x="1068388" y="1770063"/>
          <p14:tracePt t="66932" x="1028700" y="1746250"/>
          <p14:tracePt t="66933" x="1012825" y="1730375"/>
          <p14:tracePt t="66936" x="989013" y="1714500"/>
          <p14:tracePt t="66937" x="965200" y="1698625"/>
          <p14:tracePt t="66939" x="941388" y="1682750"/>
          <p14:tracePt t="66941" x="901700" y="1651000"/>
          <p14:tracePt t="66943" x="893763" y="1643063"/>
          <p14:tracePt t="66945" x="868363" y="1627188"/>
          <p14:tracePt t="66947" x="836613" y="1603375"/>
          <p14:tracePt t="66949" x="812800" y="1587500"/>
          <p14:tracePt t="66961" x="709613" y="1506538"/>
          <p14:tracePt t="66962" x="677863" y="1490663"/>
          <p14:tracePt t="66964" x="661988" y="1482725"/>
          <p14:tracePt t="66965" x="646113" y="1474788"/>
          <p14:tracePt t="66967" x="622300" y="1466850"/>
          <p14:tracePt t="66969" x="606425" y="1450975"/>
          <p14:tracePt t="66971" x="582613" y="1443038"/>
          <p14:tracePt t="66973" x="574675" y="1435100"/>
          <p14:tracePt t="66975" x="550863" y="1435100"/>
          <p14:tracePt t="66977" x="534988" y="1427163"/>
          <p14:tracePt t="66979" x="517525" y="1419225"/>
          <p14:tracePt t="66981" x="493713" y="1419225"/>
          <p14:tracePt t="66983" x="485775" y="1419225"/>
          <p14:tracePt t="66985" x="469900" y="1411288"/>
          <p14:tracePt t="66987" x="454025" y="1411288"/>
          <p14:tracePt t="66989" x="438150" y="1411288"/>
          <p14:tracePt t="66991" x="414338" y="1411288"/>
          <p14:tracePt t="66993" x="406400" y="1411288"/>
          <p14:tracePt t="66996" x="390525" y="1411288"/>
          <p14:tracePt t="66997" x="374650" y="1411288"/>
          <p14:tracePt t="66999" x="358775" y="1403350"/>
          <p14:tracePt t="67001" x="334963" y="1403350"/>
          <p14:tracePt t="67003" x="327025" y="1403350"/>
          <p14:tracePt t="67005" x="319088" y="1403350"/>
          <p14:tracePt t="67007" x="303213" y="1403350"/>
          <p14:tracePt t="67010" x="295275" y="1403350"/>
          <p14:tracePt t="67011" x="271463" y="1403350"/>
          <p14:tracePt t="67013" x="263525" y="1403350"/>
          <p14:tracePt t="67015" x="255588" y="1403350"/>
          <p14:tracePt t="67017" x="239713" y="1403350"/>
          <p14:tracePt t="67019" x="231775" y="1403350"/>
          <p14:tracePt t="67021" x="215900" y="1395413"/>
          <p14:tracePt t="67023" x="207963" y="1395413"/>
          <p14:tracePt t="67025" x="200025" y="1395413"/>
          <p14:tracePt t="67028" x="184150" y="1395413"/>
          <p14:tracePt t="67029" x="176213" y="1395413"/>
          <p14:tracePt t="67031" x="158750" y="1395413"/>
          <p14:tracePt t="67033" x="150813" y="1395413"/>
          <p14:tracePt t="67035" x="142875" y="1395413"/>
          <p14:tracePt t="67037" x="134938" y="1395413"/>
          <p14:tracePt t="67039" x="127000" y="1395413"/>
          <p14:tracePt t="67041" x="119063" y="1387475"/>
          <p14:tracePt t="67043" x="111125" y="1387475"/>
          <p14:tracePt t="67045" x="103188" y="1387475"/>
          <p14:tracePt t="67047" x="95250" y="1387475"/>
          <p14:tracePt t="67051" x="79375" y="1387475"/>
          <p14:tracePt t="67055" x="71438" y="1379538"/>
          <p14:tracePt t="67057" x="63500" y="1379538"/>
          <p14:tracePt t="67061" x="55563" y="1379538"/>
          <p14:tracePt t="67063" x="47625" y="1379538"/>
          <p14:tracePt t="67067" x="39688" y="1379538"/>
          <p14:tracePt t="67069" x="31750" y="1371600"/>
          <p14:tracePt t="67071" x="23813" y="1371600"/>
          <p14:tracePt t="67075" x="15875" y="1371600"/>
          <p14:tracePt t="67078" x="7938" y="1371600"/>
          <p14:tracePt t="67079" x="0" y="13636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Comparison operators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</p:nvPr>
        </p:nvGraphicFramePr>
        <p:xfrm>
          <a:off x="2445025" y="1839221"/>
          <a:ext cx="637098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784">
                  <a:extLst>
                    <a:ext uri="{9D8B030D-6E8A-4147-A177-3AD203B41FA5}">
                      <a16:colId xmlns:a16="http://schemas.microsoft.com/office/drawing/2014/main" val="2022578193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449739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2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9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!=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</a:t>
                      </a:r>
                      <a:r>
                        <a:rPr lang="nl-BE" sz="2400" baseline="0" dirty="0"/>
                        <a:t> not equal to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&lt;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9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&gt;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0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&lt;=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&gt;=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007621"/>
                  </a:ext>
                </a:extLst>
              </a:tr>
            </a:tbl>
          </a:graphicData>
        </a:graphic>
      </p:graphicFrame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303CFF-77D1-418D-AE0B-CB2ABFE81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3"/>
    </mc:Choice>
    <mc:Fallback xmlns="">
      <p:transition spd="slow" advTm="33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61" x="4152900" y="6457950"/>
          <p14:tracePt t="16508" x="23813" y="3173413"/>
          <p14:tracePt t="16509" x="31750" y="3173413"/>
          <p14:tracePt t="16512" x="47625" y="3173413"/>
          <p14:tracePt t="16513" x="63500" y="3173413"/>
          <p14:tracePt t="16515" x="79375" y="3173413"/>
          <p14:tracePt t="16518" x="95250" y="3173413"/>
          <p14:tracePt t="16519" x="111125" y="3173413"/>
          <p14:tracePt t="16522" x="127000" y="3173413"/>
          <p14:tracePt t="16523" x="142875" y="3173413"/>
          <p14:tracePt t="16525" x="166688" y="3181350"/>
          <p14:tracePt t="16528" x="184150" y="3181350"/>
          <p14:tracePt t="16530" x="200025" y="3181350"/>
          <p14:tracePt t="16532" x="223838" y="3181350"/>
          <p14:tracePt t="16534" x="239713" y="3181350"/>
          <p14:tracePt t="16536" x="255588" y="3181350"/>
          <p14:tracePt t="16538" x="279400" y="3189288"/>
          <p14:tracePt t="16540" x="303213" y="3189288"/>
          <p14:tracePt t="16542" x="319088" y="3189288"/>
          <p14:tracePt t="16544" x="342900" y="3189288"/>
          <p14:tracePt t="16546" x="358775" y="3197225"/>
          <p14:tracePt t="16548" x="382588" y="3197225"/>
          <p14:tracePt t="16550" x="406400" y="3197225"/>
          <p14:tracePt t="16552" x="430213" y="3205163"/>
          <p14:tracePt t="16554" x="454025" y="3205163"/>
          <p14:tracePt t="16556" x="477838" y="3205163"/>
          <p14:tracePt t="16558" x="501650" y="3213100"/>
          <p14:tracePt t="16560" x="527050" y="3213100"/>
          <p14:tracePt t="16562" x="550863" y="3213100"/>
          <p14:tracePt t="16564" x="574675" y="3221038"/>
          <p14:tracePt t="16566" x="598488" y="3221038"/>
          <p14:tracePt t="16568" x="622300" y="3221038"/>
          <p14:tracePt t="16570" x="654050" y="3228975"/>
          <p14:tracePt t="16573" x="677863" y="3236913"/>
          <p14:tracePt t="16574" x="701675" y="3236913"/>
          <p14:tracePt t="16576" x="733425" y="3244850"/>
          <p14:tracePt t="16578" x="757238" y="3244850"/>
          <p14:tracePt t="16580" x="788988" y="3252788"/>
          <p14:tracePt t="16582" x="812800" y="3252788"/>
          <p14:tracePt t="16584" x="844550" y="3262313"/>
          <p14:tracePt t="16586" x="868363" y="3262313"/>
          <p14:tracePt t="16588" x="901700" y="3262313"/>
          <p14:tracePt t="16590" x="925513" y="3270250"/>
          <p14:tracePt t="16593" x="957263" y="3270250"/>
          <p14:tracePt t="16594" x="981075" y="3278188"/>
          <p14:tracePt t="16596" x="1012825" y="3278188"/>
          <p14:tracePt t="16598" x="1036638" y="3278188"/>
          <p14:tracePt t="16600" x="1068388" y="3286125"/>
          <p14:tracePt t="16602" x="1092200" y="3286125"/>
          <p14:tracePt t="16604" x="1116013" y="3294063"/>
          <p14:tracePt t="16606" x="1147763" y="3294063"/>
          <p14:tracePt t="16609" x="1171575" y="3302000"/>
          <p14:tracePt t="16610" x="1195388" y="3302000"/>
          <p14:tracePt t="16612" x="1228725" y="3309938"/>
          <p14:tracePt t="16614" x="1252538" y="3309938"/>
          <p14:tracePt t="16616" x="1276350" y="3317875"/>
          <p14:tracePt t="16618" x="1300163" y="3317875"/>
          <p14:tracePt t="16620" x="1323975" y="3325813"/>
          <p14:tracePt t="16623" x="1347788" y="3325813"/>
          <p14:tracePt t="16624" x="1371600" y="3325813"/>
          <p14:tracePt t="16626" x="1395413" y="3333750"/>
          <p14:tracePt t="16628" x="1419225" y="3333750"/>
          <p14:tracePt t="16630" x="1443038" y="3333750"/>
          <p14:tracePt t="16632" x="1466850" y="3333750"/>
          <p14:tracePt t="16634" x="1490663" y="3341688"/>
          <p14:tracePt t="16636" x="1514475" y="3341688"/>
          <p14:tracePt t="16638" x="1538288" y="3349625"/>
          <p14:tracePt t="16640" x="1554163" y="3349625"/>
          <p14:tracePt t="16642" x="1579563" y="3349625"/>
          <p14:tracePt t="16644" x="1595438" y="3349625"/>
          <p14:tracePt t="16646" x="1619250" y="3357563"/>
          <p14:tracePt t="16648" x="1635125" y="3357563"/>
          <p14:tracePt t="16650" x="1658938" y="3357563"/>
          <p14:tracePt t="16652" x="1674813" y="3357563"/>
          <p14:tracePt t="16654" x="1698625" y="3357563"/>
          <p14:tracePt t="16656" x="1714500" y="3357563"/>
          <p14:tracePt t="16658" x="1730375" y="3357563"/>
          <p14:tracePt t="16660" x="1746250" y="3357563"/>
          <p14:tracePt t="16662" x="1770063" y="3357563"/>
          <p14:tracePt t="16664" x="1785938" y="3357563"/>
          <p14:tracePt t="16666" x="1801813" y="3357563"/>
          <p14:tracePt t="16668" x="1817688" y="3357563"/>
          <p14:tracePt t="16670" x="1833563" y="3357563"/>
          <p14:tracePt t="16673" x="1841500" y="3357563"/>
          <p14:tracePt t="16674" x="1857375" y="3357563"/>
          <p14:tracePt t="16676" x="1873250" y="3357563"/>
          <p14:tracePt t="16678" x="1889125" y="3357563"/>
          <p14:tracePt t="16680" x="1897063" y="3357563"/>
          <p14:tracePt t="16682" x="1912938" y="3357563"/>
          <p14:tracePt t="16684" x="1922463" y="3357563"/>
          <p14:tracePt t="16686" x="1938338" y="3357563"/>
          <p14:tracePt t="16688" x="1946275" y="3357563"/>
          <p14:tracePt t="16690" x="1962150" y="3357563"/>
          <p14:tracePt t="16692" x="1970088" y="3357563"/>
          <p14:tracePt t="16694" x="1978025" y="3357563"/>
          <p14:tracePt t="16696" x="1993900" y="3357563"/>
          <p14:tracePt t="16698" x="2001838" y="3365500"/>
          <p14:tracePt t="16700" x="2009775" y="3365500"/>
          <p14:tracePt t="16702" x="2017713" y="3365500"/>
          <p14:tracePt t="16704" x="2025650" y="3365500"/>
          <p14:tracePt t="16706" x="2033588" y="3365500"/>
          <p14:tracePt t="16708" x="2041525" y="3365500"/>
          <p14:tracePt t="16710" x="2049463" y="3365500"/>
          <p14:tracePt t="16712" x="2057400" y="3365500"/>
          <p14:tracePt t="16714" x="2065338" y="3357563"/>
          <p14:tracePt t="16716" x="2073275" y="3357563"/>
          <p14:tracePt t="16720" x="2081213" y="3357563"/>
          <p14:tracePt t="16723" x="2089150" y="3357563"/>
          <p14:tracePt t="16724" x="2097088" y="3357563"/>
          <p14:tracePt t="16728" x="2105025" y="3357563"/>
          <p14:tracePt t="16730" x="2112963" y="3357563"/>
          <p14:tracePt t="16732" x="2120900" y="3357563"/>
          <p14:tracePt t="16736" x="2128838" y="3357563"/>
          <p14:tracePt t="16738" x="2136775" y="3357563"/>
          <p14:tracePt t="16742" x="2144713" y="3357563"/>
          <p14:tracePt t="16744" x="2152650" y="3357563"/>
          <p14:tracePt t="16748" x="2160588" y="3357563"/>
          <p14:tracePt t="16750" x="2168525" y="3349625"/>
          <p14:tracePt t="16752" x="2176463" y="3349625"/>
          <p14:tracePt t="16756" x="2184400" y="3349625"/>
          <p14:tracePt t="16758" x="2192338" y="3349625"/>
          <p14:tracePt t="16760" x="2200275" y="3349625"/>
          <p14:tracePt t="16764" x="2208213" y="3349625"/>
          <p14:tracePt t="16766" x="2216150" y="3349625"/>
          <p14:tracePt t="16768" x="2224088" y="3341688"/>
          <p14:tracePt t="16770" x="2232025" y="3341688"/>
          <p14:tracePt t="16775" x="2247900" y="3341688"/>
          <p14:tracePt t="16778" x="2255838" y="3341688"/>
          <p14:tracePt t="16780" x="2265363" y="3341688"/>
          <p14:tracePt t="16782" x="2273300" y="3333750"/>
          <p14:tracePt t="16784" x="2281238" y="3333750"/>
          <p14:tracePt t="16786" x="2289175" y="3333750"/>
          <p14:tracePt t="16788" x="2297113" y="3333750"/>
          <p14:tracePt t="16791" x="2305050" y="3333750"/>
          <p14:tracePt t="16793" x="2312988" y="3325813"/>
          <p14:tracePt t="16794" x="2320925" y="3325813"/>
          <p14:tracePt t="16796" x="2328863" y="3325813"/>
          <p14:tracePt t="16798" x="2344738" y="3325813"/>
          <p14:tracePt t="16800" x="2352675" y="3317875"/>
          <p14:tracePt t="16803" x="2360613" y="3317875"/>
          <p14:tracePt t="16805" x="2368550" y="3317875"/>
          <p14:tracePt t="16807" x="2376488" y="3309938"/>
          <p14:tracePt t="16809" x="2384425" y="3309938"/>
          <p14:tracePt t="16811" x="2400300" y="3309938"/>
          <p14:tracePt t="16812" x="2408238" y="3309938"/>
          <p14:tracePt t="16814" x="2416175" y="3302000"/>
          <p14:tracePt t="16816" x="2424113" y="3302000"/>
          <p14:tracePt t="16818" x="2439988" y="3294063"/>
          <p14:tracePt t="16820" x="2447925" y="3294063"/>
          <p14:tracePt t="16824" x="2471738" y="3286125"/>
          <p14:tracePt t="16827" x="2479675" y="3286125"/>
          <p14:tracePt t="16829" x="2487613" y="3286125"/>
          <p14:tracePt t="16830" x="2503488" y="3278188"/>
          <p14:tracePt t="16832" x="2511425" y="3278188"/>
          <p14:tracePt t="16834" x="2519363" y="3270250"/>
          <p14:tracePt t="16836" x="2527300" y="3270250"/>
          <p14:tracePt t="16838" x="2535238" y="3270250"/>
          <p14:tracePt t="16841" x="2551113" y="3262313"/>
          <p14:tracePt t="16842" x="2559050" y="3262313"/>
          <p14:tracePt t="16845" x="2566988" y="3252788"/>
          <p14:tracePt t="16847" x="2574925" y="3252788"/>
          <p14:tracePt t="16849" x="2582863" y="3252788"/>
          <p14:tracePt t="16850" x="2590800" y="3244850"/>
          <p14:tracePt t="16852" x="2598738" y="3244850"/>
          <p14:tracePt t="16854" x="2606675" y="3236913"/>
          <p14:tracePt t="16858" x="2616200" y="3228975"/>
          <p14:tracePt t="16863" x="2632075" y="3221038"/>
          <p14:tracePt t="16864" x="2640013" y="3221038"/>
          <p14:tracePt t="16866" x="2640013" y="3213100"/>
          <p14:tracePt t="16868" x="2647950" y="3205163"/>
          <p14:tracePt t="16870" x="2655888" y="3205163"/>
          <p14:tracePt t="16875" x="2663825" y="3197225"/>
          <p14:tracePt t="16878" x="2671763" y="3189288"/>
          <p14:tracePt t="16882" x="2679700" y="3181350"/>
          <p14:tracePt t="16886" x="2687638" y="3173413"/>
          <p14:tracePt t="16891" x="2687638" y="3165475"/>
          <p14:tracePt t="16892" x="2695575" y="3165475"/>
          <p14:tracePt t="16896" x="2695575" y="3157538"/>
          <p14:tracePt t="16900" x="2703513" y="3157538"/>
          <p14:tracePt t="16902" x="2703513" y="3149600"/>
          <p14:tracePt t="16908" x="2703513" y="3141663"/>
          <p14:tracePt t="16912" x="2711450" y="3141663"/>
          <p14:tracePt t="16916" x="2711450" y="3133725"/>
          <p14:tracePt t="16927" x="2719388" y="3125788"/>
          <p14:tracePt t="16943" x="2727325" y="3117850"/>
          <p14:tracePt t="16945" x="2727325" y="3109913"/>
          <p14:tracePt t="16952" x="2735263" y="3101975"/>
          <p14:tracePt t="16962" x="2735263" y="3094038"/>
          <p14:tracePt t="16964" x="2743200" y="3094038"/>
          <p14:tracePt t="16970" x="2743200" y="3086100"/>
          <p14:tracePt t="16976" x="2751138" y="3078163"/>
          <p14:tracePt t="16982" x="2751138" y="3070225"/>
          <p14:tracePt t="16984" x="2759075" y="3070225"/>
          <p14:tracePt t="16986" x="2759075" y="3062288"/>
          <p14:tracePt t="16993" x="2759075" y="3054350"/>
          <p14:tracePt t="16994" x="2767013" y="3054350"/>
          <p14:tracePt t="16996" x="2767013" y="3046413"/>
          <p14:tracePt t="17000" x="2767013" y="3038475"/>
          <p14:tracePt t="17008" x="2774950" y="3030538"/>
          <p14:tracePt t="17012" x="2774950" y="3022600"/>
          <p14:tracePt t="17018" x="2774950" y="3014663"/>
          <p14:tracePt t="17024" x="2774950" y="3006725"/>
          <p14:tracePt t="17030" x="2774950" y="2998788"/>
          <p14:tracePt t="17034" x="2774950" y="2990850"/>
          <p14:tracePt t="17037" x="2782888" y="2990850"/>
          <p14:tracePt t="17041" x="2782888" y="2982913"/>
          <p14:tracePt t="17046" x="2782888" y="2974975"/>
          <p14:tracePt t="17052" x="2782888" y="2967038"/>
          <p14:tracePt t="17059" x="2782888" y="2959100"/>
          <p14:tracePt t="17064" x="2782888" y="2951163"/>
          <p14:tracePt t="17066" x="2790825" y="2951163"/>
          <p14:tracePt t="17070" x="2790825" y="2943225"/>
          <p14:tracePt t="17080" x="2790825" y="2935288"/>
          <p14:tracePt t="17091" x="2790825" y="2927350"/>
          <p14:tracePt t="17156" x="2790825" y="2919413"/>
          <p14:tracePt t="17174" x="2798763" y="2919413"/>
          <p14:tracePt t="17190" x="2798763" y="2909888"/>
          <p14:tracePt t="17207" x="2798763" y="2901950"/>
          <p14:tracePt t="17218" x="2798763" y="2894013"/>
          <p14:tracePt t="17225" x="2806700" y="2894013"/>
          <p14:tracePt t="17232" x="2806700" y="2886075"/>
          <p14:tracePt t="17252" x="2806700" y="2878138"/>
          <p14:tracePt t="17257" x="2814638" y="2878138"/>
          <p14:tracePt t="17275" x="2814638" y="2870200"/>
          <p14:tracePt t="17289" x="2822575" y="2870200"/>
          <p14:tracePt t="17304" x="2822575" y="2862263"/>
          <p14:tracePt t="17332" x="2830513" y="2862263"/>
          <p14:tracePt t="17335" x="2830513" y="2854325"/>
          <p14:tracePt t="17346" x="2830513" y="2846388"/>
          <p14:tracePt t="17349" x="2838450" y="2846388"/>
          <p14:tracePt t="17360" x="2838450" y="2838450"/>
          <p14:tracePt t="17589" x="2838450" y="2846388"/>
          <p14:tracePt t="17596" x="2838450" y="2854325"/>
          <p14:tracePt t="17600" x="2838450" y="2862263"/>
          <p14:tracePt t="17607" x="2838450" y="2870200"/>
          <p14:tracePt t="17612" x="2838450" y="2878138"/>
          <p14:tracePt t="17618" x="2838450" y="2886075"/>
          <p14:tracePt t="17625" x="2846388" y="2894013"/>
          <p14:tracePt t="17626" x="2846388" y="2901950"/>
          <p14:tracePt t="17632" x="2846388" y="2909888"/>
          <p14:tracePt t="17636" x="2846388" y="2919413"/>
          <p14:tracePt t="17642" x="2846388" y="2927350"/>
          <p14:tracePt t="17644" x="2846388" y="2935288"/>
          <p14:tracePt t="17646" x="2846388" y="2943225"/>
          <p14:tracePt t="17650" x="2846388" y="2951163"/>
          <p14:tracePt t="17652" x="2846388" y="2959100"/>
          <p14:tracePt t="17657" x="2846388" y="2967038"/>
          <p14:tracePt t="17659" x="2846388" y="2974975"/>
          <p14:tracePt t="17662" x="2846388" y="2982913"/>
          <p14:tracePt t="17664" x="2846388" y="2990850"/>
          <p14:tracePt t="17668" x="2846388" y="2998788"/>
          <p14:tracePt t="17670" x="2846388" y="3006725"/>
          <p14:tracePt t="17674" x="2846388" y="3014663"/>
          <p14:tracePt t="17676" x="2846388" y="3022600"/>
          <p14:tracePt t="17678" x="2838450" y="3030538"/>
          <p14:tracePt t="17682" x="2838450" y="3038475"/>
          <p14:tracePt t="17684" x="2838450" y="3046413"/>
          <p14:tracePt t="17688" x="2838450" y="3054350"/>
          <p14:tracePt t="17693" x="2838450" y="3062288"/>
          <p14:tracePt t="17696" x="2838450" y="3070225"/>
          <p14:tracePt t="17700" x="2838450" y="3078163"/>
          <p14:tracePt t="17704" x="2838450" y="3086100"/>
          <p14:tracePt t="17707" x="2830513" y="3086100"/>
          <p14:tracePt t="17710" x="2830513" y="3094038"/>
          <p14:tracePt t="17712" x="2830513" y="3101975"/>
          <p14:tracePt t="17716" x="2830513" y="3109913"/>
          <p14:tracePt t="17725" x="2830513" y="3117850"/>
          <p14:tracePt t="17727" x="2830513" y="3125788"/>
          <p14:tracePt t="17730" x="2830513" y="3133725"/>
          <p14:tracePt t="17736" x="2830513" y="3141663"/>
          <p14:tracePt t="17741" x="2830513" y="3149600"/>
          <p14:tracePt t="17744" x="2830513" y="3157538"/>
          <p14:tracePt t="17750" x="2830513" y="3165475"/>
          <p14:tracePt t="17754" x="2830513" y="3173413"/>
          <p14:tracePt t="17762" x="2830513" y="3181350"/>
          <p14:tracePt t="17770" x="2830513" y="3189288"/>
          <p14:tracePt t="17792" x="2830513" y="3197225"/>
          <p14:tracePt t="18085" x="2838450" y="3189288"/>
          <p14:tracePt t="18273" x="2830513" y="3189288"/>
          <p14:tracePt t="18275" x="2830513" y="3181350"/>
          <p14:tracePt t="18281" x="2830513" y="3173413"/>
          <p14:tracePt t="18292" x="2830513" y="3165475"/>
          <p14:tracePt t="18293" x="2838450" y="3165475"/>
          <p14:tracePt t="18294" x="2838450" y="3157538"/>
          <p14:tracePt t="18300" x="2838450" y="3149600"/>
          <p14:tracePt t="18304" x="2838450" y="3141663"/>
          <p14:tracePt t="18311" x="2846388" y="3133725"/>
          <p14:tracePt t="18319" x="2846388" y="3125788"/>
          <p14:tracePt t="18329" x="2838450" y="3125788"/>
          <p14:tracePt t="18334" x="2838450" y="3117850"/>
          <p14:tracePt t="18496" x="2838450" y="3109913"/>
          <p14:tracePt t="18509" x="2838450" y="3101975"/>
          <p14:tracePt t="18624" x="2846388" y="3101975"/>
          <p14:tracePt t="18636" x="2854325" y="3101975"/>
          <p14:tracePt t="18641" x="2862263" y="3101975"/>
          <p14:tracePt t="18645" x="2870200" y="3101975"/>
          <p14:tracePt t="18647" x="2878138" y="3101975"/>
          <p14:tracePt t="18649" x="2886075" y="3101975"/>
          <p14:tracePt t="18651" x="2894013" y="3101975"/>
          <p14:tracePt t="18654" x="2901950" y="3101975"/>
          <p14:tracePt t="18657" x="2909888" y="3101975"/>
          <p14:tracePt t="18659" x="2917825" y="3101975"/>
          <p14:tracePt t="18660" x="2925763" y="3101975"/>
          <p14:tracePt t="18663" x="2933700" y="3101975"/>
          <p14:tracePt t="18666" x="2941638" y="3101975"/>
          <p14:tracePt t="18669" x="2949575" y="3101975"/>
          <p14:tracePt t="18671" x="2957513" y="3101975"/>
          <p14:tracePt t="18675" x="2967038" y="3101975"/>
          <p14:tracePt t="18677" x="2974975" y="3101975"/>
          <p14:tracePt t="18679" x="2982913" y="3101975"/>
          <p14:tracePt t="18681" x="2990850" y="3101975"/>
          <p14:tracePt t="18684" x="2998788" y="3101975"/>
          <p14:tracePt t="18686" x="3006725" y="3101975"/>
          <p14:tracePt t="18692" x="3022600" y="3101975"/>
          <p14:tracePt t="18694" x="3030538" y="3094038"/>
          <p14:tracePt t="18696" x="3038475" y="3094038"/>
          <p14:tracePt t="18699" x="3046413" y="3094038"/>
          <p14:tracePt t="18701" x="3054350" y="3094038"/>
          <p14:tracePt t="18704" x="3062288" y="3094038"/>
          <p14:tracePt t="18711" x="3078163" y="3094038"/>
          <p14:tracePt t="18714" x="3086100" y="3094038"/>
          <p14:tracePt t="18719" x="3094038" y="3086100"/>
          <p14:tracePt t="18726" x="3101975" y="3086100"/>
          <p14:tracePt t="18734" x="3109913" y="3086100"/>
          <p14:tracePt t="18744" x="3117850" y="3086100"/>
          <p14:tracePt t="18759" x="3125788" y="3086100"/>
          <p14:tracePt t="18769" x="3133725" y="3086100"/>
          <p14:tracePt t="18774" x="3141663" y="3086100"/>
          <p14:tracePt t="18779" x="3141663" y="3078163"/>
          <p14:tracePt t="18781" x="3149600" y="3078163"/>
          <p14:tracePt t="18789" x="3157538" y="3078163"/>
          <p14:tracePt t="18792" x="3165475" y="3078163"/>
          <p14:tracePt t="18799" x="3173413" y="3078163"/>
          <p14:tracePt t="18804" x="3181350" y="3078163"/>
          <p14:tracePt t="18809" x="3189288" y="3078163"/>
          <p14:tracePt t="18816" x="3197225" y="3078163"/>
          <p14:tracePt t="18824" x="3205163" y="3078163"/>
          <p14:tracePt t="18834" x="3213100" y="3078163"/>
          <p14:tracePt t="18851" x="3221038" y="3078163"/>
          <p14:tracePt t="18952" x="3213100" y="3078163"/>
          <p14:tracePt t="19117" x="3205163" y="3078163"/>
          <p14:tracePt t="19252" x="3213100" y="3078163"/>
          <p14:tracePt t="19259" x="3221038" y="3078163"/>
          <p14:tracePt t="19266" x="3221038" y="3070225"/>
          <p14:tracePt t="19269" x="3228975" y="3070225"/>
          <p14:tracePt t="19276" x="3236913" y="3070225"/>
          <p14:tracePt t="20013" x="3236913" y="3078163"/>
          <p14:tracePt t="20017" x="3228975" y="3078163"/>
          <p14:tracePt t="20025" x="3221038" y="3086100"/>
          <p14:tracePt t="20028" x="3221038" y="3094038"/>
          <p14:tracePt t="20030" x="3213100" y="3094038"/>
          <p14:tracePt t="20032" x="3213100" y="3101975"/>
          <p14:tracePt t="20041" x="3205163" y="3109913"/>
          <p14:tracePt t="20047" x="3205163" y="3117850"/>
          <p14:tracePt t="20049" x="3197225" y="3117850"/>
          <p14:tracePt t="20055" x="3197225" y="3125788"/>
          <p14:tracePt t="20060" x="3189288" y="3125788"/>
          <p14:tracePt t="20068" x="3189288" y="3133725"/>
          <p14:tracePt t="20076" x="3181350" y="3133725"/>
          <p14:tracePt t="20917" x="3181350" y="3141663"/>
          <p14:tracePt t="20928" x="3173413" y="3149600"/>
          <p14:tracePt t="20936" x="3165475" y="3157538"/>
          <p14:tracePt t="20955" x="3157538" y="3157538"/>
          <p14:tracePt t="20961" x="3157538" y="3165475"/>
          <p14:tracePt t="21102" x="3149600" y="3165475"/>
          <p14:tracePt t="21109" x="3141663" y="3165475"/>
          <p14:tracePt t="21118" x="3133725" y="3165475"/>
          <p14:tracePt t="21125" x="3125788" y="3157538"/>
          <p14:tracePt t="21131" x="3117850" y="3157538"/>
          <p14:tracePt t="21135" x="3109913" y="3157538"/>
          <p14:tracePt t="21142" x="3101975" y="3157538"/>
          <p14:tracePt t="21147" x="3094038" y="3157538"/>
          <p14:tracePt t="21150" x="3094038" y="3149600"/>
          <p14:tracePt t="21152" x="3086100" y="3149600"/>
          <p14:tracePt t="21158" x="3078163" y="3149600"/>
          <p14:tracePt t="21164" x="3070225" y="3149600"/>
          <p14:tracePt t="21166" x="3070225" y="3141663"/>
          <p14:tracePt t="21171" x="3062288" y="3141663"/>
          <p14:tracePt t="21177" x="3054350" y="3133725"/>
          <p14:tracePt t="21183" x="3046413" y="3133725"/>
          <p14:tracePt t="21186" x="3046413" y="3125788"/>
          <p14:tracePt t="21188" x="3038475" y="3125788"/>
          <p14:tracePt t="21194" x="3030538" y="3117850"/>
          <p14:tracePt t="21305" x="3038475" y="3117850"/>
          <p14:tracePt t="21311" x="3046413" y="3117850"/>
          <p14:tracePt t="21314" x="3054350" y="3117850"/>
          <p14:tracePt t="21316" x="3054350" y="3125788"/>
          <p14:tracePt t="21318" x="3062288" y="3125788"/>
          <p14:tracePt t="21319" x="3070225" y="3125788"/>
          <p14:tracePt t="21321" x="3078163" y="3125788"/>
          <p14:tracePt t="21326" x="3086100" y="3125788"/>
          <p14:tracePt t="21327" x="3094038" y="3125788"/>
          <p14:tracePt t="21329" x="3101975" y="3133725"/>
          <p14:tracePt t="21331" x="3109913" y="3133725"/>
          <p14:tracePt t="21335" x="3117850" y="3133725"/>
          <p14:tracePt t="21337" x="3125788" y="3133725"/>
          <p14:tracePt t="21341" x="3141663" y="3133725"/>
          <p14:tracePt t="21344" x="3149600" y="3141663"/>
          <p14:tracePt t="21345" x="3157538" y="3141663"/>
          <p14:tracePt t="21347" x="3165475" y="3141663"/>
          <p14:tracePt t="21350" x="3173413" y="3141663"/>
          <p14:tracePt t="21351" x="3181350" y="3141663"/>
          <p14:tracePt t="21353" x="3189288" y="3141663"/>
          <p14:tracePt t="21356" x="3197225" y="3149600"/>
          <p14:tracePt t="21359" x="3213100" y="3149600"/>
          <p14:tracePt t="21361" x="3221038" y="3149600"/>
          <p14:tracePt t="21363" x="3228975" y="3149600"/>
          <p14:tracePt t="21365" x="3236913" y="3149600"/>
          <p14:tracePt t="21368" x="3244850" y="3149600"/>
          <p14:tracePt t="21369" x="3252788" y="3149600"/>
          <p14:tracePt t="21374" x="3260725" y="3149600"/>
          <p14:tracePt t="21377" x="3268663" y="3157538"/>
          <p14:tracePt t="21378" x="3276600" y="3157538"/>
          <p14:tracePt t="21380" x="3284538" y="3157538"/>
          <p14:tracePt t="21381" x="3292475" y="3157538"/>
          <p14:tracePt t="21383" x="3300413" y="3157538"/>
          <p14:tracePt t="21385" x="3308350" y="3157538"/>
          <p14:tracePt t="21391" x="3325813" y="3157538"/>
          <p14:tracePt t="21394" x="3333750" y="3157538"/>
          <p14:tracePt t="21396" x="3341688" y="3157538"/>
          <p14:tracePt t="21400" x="3349625" y="3157538"/>
          <p14:tracePt t="21404" x="3357563" y="3149600"/>
          <p14:tracePt t="21408" x="3365500" y="3149600"/>
          <p14:tracePt t="21411" x="3373438" y="3149600"/>
          <p14:tracePt t="21417" x="3381375" y="3149600"/>
          <p14:tracePt t="21424" x="3389313" y="3141663"/>
          <p14:tracePt t="21442" x="3397250" y="3133725"/>
          <p14:tracePt t="21449" x="3397250" y="3125788"/>
          <p14:tracePt t="21451" x="3405188" y="3125788"/>
          <p14:tracePt t="21453" x="3405188" y="3117850"/>
          <p14:tracePt t="21459" x="3405188" y="3109913"/>
          <p14:tracePt t="21464" x="3405188" y="3101975"/>
          <p14:tracePt t="21466" x="3413125" y="3101975"/>
          <p14:tracePt t="21468" x="3413125" y="3094038"/>
          <p14:tracePt t="21474" x="3413125" y="3086100"/>
          <p14:tracePt t="21476" x="3413125" y="3078163"/>
          <p14:tracePt t="21479" x="3413125" y="3070225"/>
          <p14:tracePt t="21481" x="3413125" y="3062288"/>
          <p14:tracePt t="21483" x="3413125" y="3054350"/>
          <p14:tracePt t="21488" x="3413125" y="3046413"/>
          <p14:tracePt t="21492" x="3413125" y="3030538"/>
          <p14:tracePt t="21494" x="3405188" y="3030538"/>
          <p14:tracePt t="21495" x="3405188" y="3022600"/>
          <p14:tracePt t="21497" x="3405188" y="3014663"/>
          <p14:tracePt t="21501" x="3405188" y="3006725"/>
          <p14:tracePt t="21503" x="3405188" y="2998788"/>
          <p14:tracePt t="21505" x="3405188" y="2990850"/>
          <p14:tracePt t="21509" x="3405188" y="2982913"/>
          <p14:tracePt t="21511" x="3397250" y="2974975"/>
          <p14:tracePt t="21515" x="3397250" y="2967038"/>
          <p14:tracePt t="21517" x="3397250" y="2959100"/>
          <p14:tracePt t="21519" x="3397250" y="2951163"/>
          <p14:tracePt t="21521" x="3397250" y="2943225"/>
          <p14:tracePt t="21523" x="3389313" y="2943225"/>
          <p14:tracePt t="21526" x="3389313" y="2935288"/>
          <p14:tracePt t="21528" x="3389313" y="2927350"/>
          <p14:tracePt t="21530" x="3389313" y="2919413"/>
          <p14:tracePt t="21532" x="3381375" y="2919413"/>
          <p14:tracePt t="21534" x="3381375" y="2909888"/>
          <p14:tracePt t="21536" x="3381375" y="2901950"/>
          <p14:tracePt t="21540" x="3373438" y="2894013"/>
          <p14:tracePt t="21543" x="3373438" y="2886075"/>
          <p14:tracePt t="21545" x="3373438" y="2878138"/>
          <p14:tracePt t="21549" x="3365500" y="2870200"/>
          <p14:tracePt t="21551" x="3365500" y="2862263"/>
          <p14:tracePt t="21555" x="3365500" y="2854325"/>
          <p14:tracePt t="21557" x="3365500" y="2846388"/>
          <p14:tracePt t="21560" x="3365500" y="2838450"/>
          <p14:tracePt t="21562" x="3357563" y="2838450"/>
          <p14:tracePt t="21564" x="3357563" y="2830513"/>
          <p14:tracePt t="21566" x="3357563" y="2822575"/>
          <p14:tracePt t="21570" x="3357563" y="2814638"/>
          <p14:tracePt t="21573" x="3357563" y="2806700"/>
          <p14:tracePt t="21577" x="3357563" y="2790825"/>
          <p14:tracePt t="21581" x="3357563" y="2782888"/>
          <p14:tracePt t="21583" x="3357563" y="2774950"/>
          <p14:tracePt t="21585" x="3357563" y="2767013"/>
          <p14:tracePt t="21590" x="3357563" y="2759075"/>
          <p14:tracePt t="21591" x="3357563" y="2751138"/>
          <p14:tracePt t="21594" x="3357563" y="2743200"/>
          <p14:tracePt t="21596" x="3357563" y="2735263"/>
          <p14:tracePt t="21600" x="3357563" y="2727325"/>
          <p14:tracePt t="21604" x="3365500" y="2719388"/>
          <p14:tracePt t="21606" x="3365500" y="2711450"/>
          <p14:tracePt t="21611" x="3365500" y="2703513"/>
          <p14:tracePt t="21613" x="3365500" y="2695575"/>
          <p14:tracePt t="21615" x="3365500" y="2687638"/>
          <p14:tracePt t="21619" x="3365500" y="2679700"/>
          <p14:tracePt t="21621" x="3365500" y="2671763"/>
          <p14:tracePt t="21623" x="3365500" y="2663825"/>
          <p14:tracePt t="21627" x="3373438" y="2655888"/>
          <p14:tracePt t="21629" x="3373438" y="2647950"/>
          <p14:tracePt t="21633" x="3373438" y="2640013"/>
          <p14:tracePt t="21637" x="3373438" y="2632075"/>
          <p14:tracePt t="21641" x="3373438" y="2624138"/>
          <p14:tracePt t="21645" x="3381375" y="2616200"/>
          <p14:tracePt t="21649" x="3381375" y="2608263"/>
          <p14:tracePt t="21653" x="3381375" y="2600325"/>
          <p14:tracePt t="21659" x="3381375" y="2592388"/>
          <p14:tracePt t="21664" x="3389313" y="2592388"/>
          <p14:tracePt t="21668" x="3389313" y="2584450"/>
          <p14:tracePt t="21689" x="3389313" y="2576513"/>
          <p14:tracePt t="22006" x="3389313" y="2584450"/>
          <p14:tracePt t="22015" x="3389313" y="2592388"/>
          <p14:tracePt t="22019" x="3397250" y="2600325"/>
          <p14:tracePt t="22024" x="3397250" y="2608263"/>
          <p14:tracePt t="22027" x="3397250" y="2616200"/>
          <p14:tracePt t="22031" x="3405188" y="2624138"/>
          <p14:tracePt t="22033" x="3405188" y="2632075"/>
          <p14:tracePt t="22036" x="3405188" y="2640013"/>
          <p14:tracePt t="22041" x="3413125" y="2647950"/>
          <p14:tracePt t="22044" x="3413125" y="2655888"/>
          <p14:tracePt t="22046" x="3413125" y="2663825"/>
          <p14:tracePt t="22048" x="3421063" y="2663825"/>
          <p14:tracePt t="22050" x="3421063" y="2671763"/>
          <p14:tracePt t="22054" x="3421063" y="2679700"/>
          <p14:tracePt t="22057" x="3429000" y="2679700"/>
          <p14:tracePt t="22058" x="3429000" y="2687638"/>
          <p14:tracePt t="22062" x="3429000" y="2695575"/>
          <p14:tracePt t="22064" x="3436938" y="2703513"/>
          <p14:tracePt t="22068" x="3436938" y="2711450"/>
          <p14:tracePt t="22075" x="3444875" y="2719388"/>
          <p14:tracePt t="22078" x="3444875" y="2727325"/>
          <p14:tracePt t="22080" x="3444875" y="2735263"/>
          <p14:tracePt t="22084" x="3444875" y="2743200"/>
          <p14:tracePt t="22087" x="3444875" y="2751138"/>
          <p14:tracePt t="22091" x="3452813" y="2751138"/>
          <p14:tracePt t="22093" x="3452813" y="2759075"/>
          <p14:tracePt t="22097" x="3452813" y="2767013"/>
          <p14:tracePt t="22101" x="3452813" y="2774950"/>
          <p14:tracePt t="22107" x="3452813" y="2782888"/>
          <p14:tracePt t="22109" x="3460750" y="2782888"/>
          <p14:tracePt t="22112" x="3460750" y="2790825"/>
          <p14:tracePt t="22116" x="3460750" y="2798763"/>
          <p14:tracePt t="22124" x="3460750" y="2806700"/>
          <p14:tracePt t="22128" x="3460750" y="2814638"/>
          <p14:tracePt t="22134" x="3460750" y="2822575"/>
          <p14:tracePt t="22138" x="3468688" y="2822575"/>
          <p14:tracePt t="22143" x="3468688" y="2830513"/>
          <p14:tracePt t="22154" x="3468688" y="2838450"/>
          <p14:tracePt t="22176" x="3468688" y="2846388"/>
          <p14:tracePt t="22188" x="3468688" y="2854325"/>
          <p14:tracePt t="22196" x="3468688" y="2862263"/>
          <p14:tracePt t="22202" x="3460750" y="2870200"/>
          <p14:tracePt t="22207" x="3460750" y="2878138"/>
          <p14:tracePt t="22212" x="3460750" y="2886075"/>
          <p14:tracePt t="22218" x="3468688" y="2894013"/>
          <p14:tracePt t="22225" x="3468688" y="2901950"/>
          <p14:tracePt t="22227" x="3468688" y="2909888"/>
          <p14:tracePt t="22233" x="3468688" y="2919413"/>
          <p14:tracePt t="22241" x="3468688" y="2927350"/>
          <p14:tracePt t="22244" x="3468688" y="2935288"/>
          <p14:tracePt t="22248" x="3468688" y="2943225"/>
          <p14:tracePt t="22254" x="3468688" y="2951163"/>
          <p14:tracePt t="22261" x="3468688" y="2959100"/>
          <p14:tracePt t="22267" x="3468688" y="2967038"/>
          <p14:tracePt t="22275" x="3468688" y="2974975"/>
          <p14:tracePt t="22279" x="3468688" y="2982913"/>
          <p14:tracePt t="22287" x="3468688" y="2990850"/>
          <p14:tracePt t="22291" x="3460750" y="2990850"/>
          <p14:tracePt t="22295" x="3460750" y="2998788"/>
          <p14:tracePt t="22317" x="3460750" y="3006725"/>
          <p14:tracePt t="22346" x="3460750" y="3014663"/>
          <p14:tracePt t="22358" x="3460750" y="3022600"/>
          <p14:tracePt t="22362" x="3452813" y="3022600"/>
          <p14:tracePt t="22370" x="3452813" y="3030538"/>
          <p14:tracePt t="22378" x="3444875" y="3030538"/>
          <p14:tracePt t="22384" x="3444875" y="3038475"/>
          <p14:tracePt t="22391" x="3436938" y="3038475"/>
          <p14:tracePt t="22395" x="3436938" y="3046413"/>
          <p14:tracePt t="22401" x="3429000" y="3046413"/>
          <p14:tracePt t="22410" x="3429000" y="3054350"/>
          <p14:tracePt t="22418" x="3421063" y="3054350"/>
          <p14:tracePt t="23091" x="3429000" y="3054350"/>
          <p14:tracePt t="23098" x="3429000" y="3062288"/>
          <p14:tracePt t="23131" x="3429000" y="3070225"/>
          <p14:tracePt t="23137" x="3421063" y="3070225"/>
          <p14:tracePt t="23140" x="3421063" y="3078163"/>
          <p14:tracePt t="23146" x="3421063" y="3086100"/>
          <p14:tracePt t="23148" x="3413125" y="3086100"/>
          <p14:tracePt t="23149" x="3413125" y="3094038"/>
          <p14:tracePt t="23153" x="3413125" y="3101975"/>
          <p14:tracePt t="23155" x="3405188" y="3101975"/>
          <p14:tracePt t="23158" x="3405188" y="3109913"/>
          <p14:tracePt t="23161" x="3397250" y="3117850"/>
          <p14:tracePt t="23165" x="3389313" y="3125788"/>
          <p14:tracePt t="23169" x="3389313" y="3133725"/>
          <p14:tracePt t="23171" x="3381375" y="3133725"/>
          <p14:tracePt t="23174" x="3381375" y="3141663"/>
          <p14:tracePt t="23178" x="3373438" y="3141663"/>
          <p14:tracePt t="23179" x="3373438" y="3149600"/>
          <p14:tracePt t="23181" x="3365500" y="3149600"/>
          <p14:tracePt t="23183" x="3365500" y="3157538"/>
          <p14:tracePt t="23187" x="3357563" y="3157538"/>
          <p14:tracePt t="23191" x="3357563" y="3165475"/>
          <p14:tracePt t="23196" x="3349625" y="3173413"/>
          <p14:tracePt t="23202" x="3341688" y="3173413"/>
          <p14:tracePt t="23204" x="3341688" y="3181350"/>
          <p14:tracePt t="23220" x="3341688" y="3189288"/>
          <p14:tracePt t="23225" x="3333750" y="3189288"/>
          <p14:tracePt t="23680" x="3341688" y="3189288"/>
          <p14:tracePt t="23750" x="3333750" y="3189288"/>
          <p14:tracePt t="23814" x="3325813" y="3189288"/>
          <p14:tracePt t="23818" x="3325813" y="3197225"/>
          <p14:tracePt t="23844" x="3317875" y="3197225"/>
          <p14:tracePt t="23873" x="3308350" y="3197225"/>
          <p14:tracePt t="23875" x="3308350" y="3205163"/>
          <p14:tracePt t="23888" x="3300413" y="3205163"/>
          <p14:tracePt t="23954" x="3300413" y="3213100"/>
          <p14:tracePt t="23973" x="3292475" y="3213100"/>
          <p14:tracePt t="23977" x="3292475" y="3221038"/>
          <p14:tracePt t="23991" x="3292475" y="3228975"/>
          <p14:tracePt t="23998" x="3284538" y="3236913"/>
          <p14:tracePt t="24008" x="3284538" y="3244850"/>
          <p14:tracePt t="24012" x="3276600" y="3244850"/>
          <p14:tracePt t="24016" x="3276600" y="3252788"/>
          <p14:tracePt t="24026" x="3268663" y="3262313"/>
          <p14:tracePt t="24068" x="3268663" y="3270250"/>
          <p14:tracePt t="24080" x="3260725" y="3270250"/>
          <p14:tracePt t="24084" x="3260725" y="3278188"/>
          <p14:tracePt t="24092" x="3260725" y="3286125"/>
          <p14:tracePt t="24098" x="3252788" y="3286125"/>
          <p14:tracePt t="24100" x="3252788" y="3294063"/>
          <p14:tracePt t="24109" x="3252788" y="3302000"/>
          <p14:tracePt t="24116" x="3252788" y="3309938"/>
          <p14:tracePt t="24120" x="3244850" y="3309938"/>
          <p14:tracePt t="24124" x="3244850" y="3317875"/>
          <p14:tracePt t="24130" x="3244850" y="3325813"/>
          <p14:tracePt t="24138" x="3244850" y="3333750"/>
          <p14:tracePt t="24144" x="3244850" y="3341688"/>
          <p14:tracePt t="24150" x="3236913" y="3341688"/>
          <p14:tracePt t="24154" x="3236913" y="3349625"/>
          <p14:tracePt t="24164" x="3236913" y="3357563"/>
          <p14:tracePt t="24189" x="3236913" y="3365500"/>
          <p14:tracePt t="24200" x="3236913" y="3373438"/>
          <p14:tracePt t="24207" x="3236913" y="3381375"/>
          <p14:tracePt t="24212" x="3236913" y="3389313"/>
          <p14:tracePt t="24216" x="3236913" y="3397250"/>
          <p14:tracePt t="24220" x="3236913" y="3405188"/>
          <p14:tracePt t="24225" x="3236913" y="3413125"/>
          <p14:tracePt t="24228" x="3236913" y="3421063"/>
          <p14:tracePt t="24232" x="3236913" y="3429000"/>
          <p14:tracePt t="24236" x="3236913" y="3436938"/>
          <p14:tracePt t="24241" x="3236913" y="3444875"/>
          <p14:tracePt t="24244" x="3236913" y="3452813"/>
          <p14:tracePt t="24248" x="3236913" y="3460750"/>
          <p14:tracePt t="24252" x="3236913" y="3468688"/>
          <p14:tracePt t="24258" x="3236913" y="3476625"/>
          <p14:tracePt t="24260" x="3228975" y="3484563"/>
          <p14:tracePt t="24264" x="3228975" y="3492500"/>
          <p14:tracePt t="24268" x="3228975" y="3500438"/>
          <p14:tracePt t="24272" x="3228975" y="3508375"/>
          <p14:tracePt t="24274" x="3228975" y="3516313"/>
          <p14:tracePt t="24278" x="3228975" y="3524250"/>
          <p14:tracePt t="24280" x="3221038" y="3524250"/>
          <p14:tracePt t="24284" x="3221038" y="3532188"/>
          <p14:tracePt t="24288" x="3221038" y="3540125"/>
          <p14:tracePt t="24294" x="3221038" y="3548063"/>
          <p14:tracePt t="24298" x="3221038" y="3556000"/>
          <p14:tracePt t="24305" x="3221038" y="3563938"/>
          <p14:tracePt t="24308" x="3213100" y="3563938"/>
          <p14:tracePt t="24310" x="3213100" y="3571875"/>
          <p14:tracePt t="24320" x="3213100" y="3579813"/>
          <p14:tracePt t="24338" x="3213100" y="3587750"/>
          <p14:tracePt t="24368" x="3213100" y="3595688"/>
          <p14:tracePt t="24376" x="3213100" y="3605213"/>
          <p14:tracePt t="24383" x="3213100" y="3613150"/>
          <p14:tracePt t="24386" x="3213100" y="3621088"/>
          <p14:tracePt t="24392" x="3213100" y="3629025"/>
          <p14:tracePt t="24394" x="3213100" y="3636963"/>
          <p14:tracePt t="24398" x="3205163" y="3644900"/>
          <p14:tracePt t="24402" x="3205163" y="3652838"/>
          <p14:tracePt t="24404" x="3205163" y="3660775"/>
          <p14:tracePt t="24407" x="3205163" y="3668713"/>
          <p14:tracePt t="24410" x="3205163" y="3676650"/>
          <p14:tracePt t="24413" x="3205163" y="3684588"/>
          <p14:tracePt t="24414" x="3205163" y="3692525"/>
          <p14:tracePt t="24416" x="3205163" y="3700463"/>
          <p14:tracePt t="24420" x="3197225" y="3708400"/>
          <p14:tracePt t="24422" x="3197225" y="3716338"/>
          <p14:tracePt t="24428" x="3197225" y="3732213"/>
          <p14:tracePt t="24432" x="3197225" y="3740150"/>
          <p14:tracePt t="24434" x="3197225" y="3748088"/>
          <p14:tracePt t="24438" x="3189288" y="3756025"/>
          <p14:tracePt t="24444" x="3189288" y="3771900"/>
          <p14:tracePt t="24448" x="3189288" y="3779838"/>
          <p14:tracePt t="24452" x="3189288" y="3787775"/>
          <p14:tracePt t="24454" x="3189288" y="3795713"/>
          <p14:tracePt t="24460" x="3189288" y="3803650"/>
          <p14:tracePt t="24462" x="3189288" y="3811588"/>
          <p14:tracePt t="24464" x="3189288" y="3819525"/>
          <p14:tracePt t="24466" x="3181350" y="3819525"/>
          <p14:tracePt t="24468" x="3181350" y="3827463"/>
          <p14:tracePt t="24474" x="3181350" y="3835400"/>
          <p14:tracePt t="24477" x="3181350" y="3843338"/>
          <p14:tracePt t="24480" x="3181350" y="3851275"/>
          <p14:tracePt t="24484" x="3181350" y="3859213"/>
          <p14:tracePt t="24488" x="3181350" y="3867150"/>
          <p14:tracePt t="24494" x="3181350" y="3875088"/>
          <p14:tracePt t="24502" x="3181350" y="3883025"/>
          <p14:tracePt t="24514" x="3181350" y="3890963"/>
          <p14:tracePt t="24532" x="3181350" y="3883025"/>
          <p14:tracePt t="24613" x="3181350" y="3890963"/>
          <p14:tracePt t="24626" x="3181350" y="3898900"/>
          <p14:tracePt t="25136" x="3181350" y="3906838"/>
          <p14:tracePt t="25163" x="3181350" y="3914775"/>
          <p14:tracePt t="25166" x="3189288" y="3914775"/>
          <p14:tracePt t="25173" x="3189288" y="3922713"/>
          <p14:tracePt t="25178" x="3181350" y="3930650"/>
          <p14:tracePt t="25184" x="3181350" y="3938588"/>
          <p14:tracePt t="25193" x="3181350" y="3948113"/>
          <p14:tracePt t="25200" x="3181350" y="3956050"/>
          <p14:tracePt t="25210" x="3181350" y="3963988"/>
          <p14:tracePt t="25214" x="3181350" y="3971925"/>
          <p14:tracePt t="25220" x="3181350" y="3979863"/>
          <p14:tracePt t="25225" x="3181350" y="3987800"/>
          <p14:tracePt t="25230" x="3181350" y="3995738"/>
          <p14:tracePt t="25236" x="3181350" y="4003675"/>
          <p14:tracePt t="25242" x="3181350" y="4011613"/>
          <p14:tracePt t="25250" x="3181350" y="4019550"/>
          <p14:tracePt t="25259" x="3181350" y="4027488"/>
          <p14:tracePt t="25264" x="3181350" y="4035425"/>
          <p14:tracePt t="25274" x="3181350" y="4043363"/>
          <p14:tracePt t="25280" x="3189288" y="4051300"/>
          <p14:tracePt t="25288" x="3189288" y="4059238"/>
          <p14:tracePt t="25294" x="3181350" y="4059238"/>
          <p14:tracePt t="25296" x="3181350" y="4067175"/>
          <p14:tracePt t="25304" x="3181350" y="4075113"/>
          <p14:tracePt t="25314" x="3181350" y="4083050"/>
          <p14:tracePt t="25318" x="3189288" y="4083050"/>
          <p14:tracePt t="25325" x="3189288" y="4090988"/>
          <p14:tracePt t="25334" x="3189288" y="4098925"/>
          <p14:tracePt t="25344" x="3189288" y="4106863"/>
          <p14:tracePt t="25359" x="3189288" y="4114800"/>
          <p14:tracePt t="25373" x="3197225" y="4122738"/>
          <p14:tracePt t="25400" x="3197225" y="4130675"/>
          <p14:tracePt t="25471" x="3205163" y="4130675"/>
          <p14:tracePt t="25475" x="3205163" y="4138613"/>
          <p14:tracePt t="25484" x="3213100" y="4138613"/>
          <p14:tracePt t="25486" x="3213100" y="4146550"/>
          <p14:tracePt t="25492" x="3221038" y="4146550"/>
          <p14:tracePt t="25494" x="3221038" y="4154488"/>
          <p14:tracePt t="25500" x="3228975" y="4154488"/>
          <p14:tracePt t="25502" x="3228975" y="4162425"/>
          <p14:tracePt t="25505" x="3236913" y="4162425"/>
          <p14:tracePt t="25510" x="3244850" y="4170363"/>
          <p14:tracePt t="25514" x="3252788" y="4170363"/>
          <p14:tracePt t="25518" x="3252788" y="4178300"/>
          <p14:tracePt t="25521" x="3260725" y="4178300"/>
          <p14:tracePt t="25524" x="3268663" y="4178300"/>
          <p14:tracePt t="25527" x="3268663" y="4186238"/>
          <p14:tracePt t="25528" x="3276600" y="4186238"/>
          <p14:tracePt t="25534" x="3284538" y="4194175"/>
          <p14:tracePt t="25541" x="3292475" y="4202113"/>
          <p14:tracePt t="25544" x="3308350" y="4202113"/>
          <p14:tracePt t="25546" x="3308350" y="4210050"/>
          <p14:tracePt t="25549" x="3317875" y="4210050"/>
          <p14:tracePt t="25552" x="3325813" y="4217988"/>
          <p14:tracePt t="25557" x="3333750" y="4217988"/>
          <p14:tracePt t="25561" x="3333750" y="4225925"/>
          <p14:tracePt t="25562" x="3341688" y="4225925"/>
          <p14:tracePt t="25568" x="3349625" y="4233863"/>
          <p14:tracePt t="25577" x="3357563" y="4241800"/>
          <p14:tracePt t="25588" x="3365500" y="4241800"/>
          <p14:tracePt t="25590" x="3365500" y="4249738"/>
          <p14:tracePt t="25682" x="3365500" y="4257675"/>
          <p14:tracePt t="25687" x="3373438" y="4257675"/>
          <p14:tracePt t="25702" x="3373438" y="4265613"/>
          <p14:tracePt t="25705" x="3381375" y="4265613"/>
          <p14:tracePt t="25736" x="3381375" y="4273550"/>
          <p14:tracePt t="25768" x="3389313" y="4273550"/>
          <p14:tracePt t="25773" x="3389313" y="4281488"/>
          <p14:tracePt t="25859" x="3389313" y="4291013"/>
          <p14:tracePt t="25889" x="3389313" y="4298950"/>
          <p14:tracePt t="25907" x="3389313" y="4306888"/>
          <p14:tracePt t="25936" x="3389313" y="4314825"/>
          <p14:tracePt t="26187" x="3389313" y="4322763"/>
          <p14:tracePt t="26230" x="3389313" y="4330700"/>
          <p14:tracePt t="26241" x="3397250" y="4330700"/>
          <p14:tracePt t="26248" x="3397250" y="4338638"/>
          <p14:tracePt t="26259" x="3397250" y="4346575"/>
          <p14:tracePt t="26266" x="3397250" y="4354513"/>
          <p14:tracePt t="26275" x="3397250" y="4362450"/>
          <p14:tracePt t="26282" x="3397250" y="4370388"/>
          <p14:tracePt t="26289" x="3397250" y="4378325"/>
          <p14:tracePt t="26293" x="3397250" y="4386263"/>
          <p14:tracePt t="26298" x="3405188" y="4394200"/>
          <p14:tracePt t="26302" x="3405188" y="4402138"/>
          <p14:tracePt t="26307" x="3405188" y="4410075"/>
          <p14:tracePt t="26310" x="3405188" y="4418013"/>
          <p14:tracePt t="26314" x="3405188" y="4425950"/>
          <p14:tracePt t="26318" x="3405188" y="4433888"/>
          <p14:tracePt t="26323" x="3405188" y="4441825"/>
          <p14:tracePt t="26328" x="3405188" y="4449763"/>
          <p14:tracePt t="26332" x="3405188" y="4457700"/>
          <p14:tracePt t="26341" x="3405188" y="4465638"/>
          <p14:tracePt t="26348" x="3405188" y="4473575"/>
          <p14:tracePt t="26441" x="3405188" y="4481513"/>
          <p14:tracePt t="26456" x="3405188" y="4489450"/>
          <p14:tracePt t="26464" x="3405188" y="4497388"/>
          <p14:tracePt t="26470" x="3405188" y="4505325"/>
          <p14:tracePt t="26478" x="3405188" y="4513263"/>
          <p14:tracePt t="26488" x="3405188" y="4521200"/>
          <p14:tracePt t="26500" x="3405188" y="4529138"/>
          <p14:tracePt t="26512" x="3405188" y="4537075"/>
          <p14:tracePt t="26525" x="3405188" y="4545013"/>
          <p14:tracePt t="26536" x="3405188" y="4552950"/>
          <p14:tracePt t="26541" x="3397250" y="4552950"/>
          <p14:tracePt t="26570" x="3397250" y="4560888"/>
          <p14:tracePt t="26675" x="3405188" y="4560888"/>
          <p14:tracePt t="26686" x="3405188" y="4568825"/>
          <p14:tracePt t="26694" x="3405188" y="4576763"/>
          <p14:tracePt t="26700" x="3405188" y="4584700"/>
          <p14:tracePt t="26709" x="3405188" y="4592638"/>
          <p14:tracePt t="26718" x="3405188" y="4600575"/>
          <p14:tracePt t="26728" x="3397250" y="4600575"/>
          <p14:tracePt t="26732" x="3397250" y="4608513"/>
          <p14:tracePt t="26756" x="3397250" y="4616450"/>
          <p14:tracePt t="26774" x="3397250" y="4624388"/>
          <p14:tracePt t="26782" x="3397250" y="4633913"/>
          <p14:tracePt t="26786" x="3405188" y="4633913"/>
          <p14:tracePt t="26793" x="3405188" y="4641850"/>
          <p14:tracePt t="26802" x="3405188" y="4649788"/>
          <p14:tracePt t="26813" x="3405188" y="4657725"/>
          <p14:tracePt t="26820" x="3405188" y="4665663"/>
          <p14:tracePt t="26826" x="3405188" y="4673600"/>
          <p14:tracePt t="26834" x="3405188" y="4681538"/>
          <p14:tracePt t="26841" x="3405188" y="4689475"/>
          <p14:tracePt t="26848" x="3405188" y="4697413"/>
          <p14:tracePt t="26854" x="3405188" y="4705350"/>
          <p14:tracePt t="26862" x="3405188" y="4713288"/>
          <p14:tracePt t="26872" x="3405188" y="4721225"/>
          <p14:tracePt t="26885" x="3405188" y="4729163"/>
          <p14:tracePt t="26887" x="3397250" y="4729163"/>
          <p14:tracePt t="27011" x="3397250" y="4737100"/>
          <p14:tracePt t="27038" x="3397250" y="4745038"/>
          <p14:tracePt t="27134" x="3397250" y="4752975"/>
          <p14:tracePt t="27139" x="3389313" y="4752975"/>
          <p14:tracePt t="27144" x="3389313" y="4760913"/>
          <p14:tracePt t="27150" x="3389313" y="4768850"/>
          <p14:tracePt t="27157" x="3389313" y="4776788"/>
          <p14:tracePt t="27162" x="3389313" y="4784725"/>
          <p14:tracePt t="27166" x="3389313" y="4792663"/>
          <p14:tracePt t="27170" x="3389313" y="4800600"/>
          <p14:tracePt t="27193" x="3381375" y="4832350"/>
          <p14:tracePt t="27200" x="3381375" y="4840288"/>
          <p14:tracePt t="27204" x="3373438" y="4840288"/>
          <p14:tracePt t="27211" x="3373438" y="4848225"/>
          <p14:tracePt t="28119" x="3373438" y="4856163"/>
          <p14:tracePt t="28397" x="3381375" y="4856163"/>
          <p14:tracePt t="28459" x="3381375" y="4864100"/>
          <p14:tracePt t="28461" x="3373438" y="4864100"/>
          <p14:tracePt t="28464" x="3373438" y="4879975"/>
          <p14:tracePt t="28468" x="3373438" y="4887913"/>
          <p14:tracePt t="28475" x="3373438" y="4903788"/>
          <p14:tracePt t="28478" x="3373438" y="4911725"/>
          <p14:tracePt t="28482" x="3373438" y="4919663"/>
          <p14:tracePt t="28488" x="3373438" y="4927600"/>
          <p14:tracePt t="28492" x="3373438" y="4935538"/>
          <p14:tracePt t="28494" x="3365500" y="4943475"/>
          <p14:tracePt t="28498" x="3365500" y="4951413"/>
          <p14:tracePt t="28500" x="3365500" y="4959350"/>
          <p14:tracePt t="28504" x="3365500" y="4967288"/>
          <p14:tracePt t="28508" x="3357563" y="4976813"/>
          <p14:tracePt t="28510" x="3357563" y="4984750"/>
          <p14:tracePt t="28514" x="3357563" y="4992688"/>
          <p14:tracePt t="28516" x="3357563" y="5000625"/>
          <p14:tracePt t="28520" x="3357563" y="5008563"/>
          <p14:tracePt t="28522" x="3349625" y="5016500"/>
          <p14:tracePt t="28525" x="3349625" y="5024438"/>
          <p14:tracePt t="28528" x="3349625" y="5032375"/>
          <p14:tracePt t="28530" x="3349625" y="5040313"/>
          <p14:tracePt t="28532" x="3341688" y="5048250"/>
          <p14:tracePt t="28536" x="3341688" y="5056188"/>
          <p14:tracePt t="28538" x="3341688" y="5064125"/>
          <p14:tracePt t="28544" x="3333750" y="5072063"/>
          <p14:tracePt t="28545" x="3333750" y="5080000"/>
          <p14:tracePt t="28547" x="3333750" y="5087938"/>
          <p14:tracePt t="28550" x="3325813" y="5095875"/>
          <p14:tracePt t="28552" x="3325813" y="5103813"/>
          <p14:tracePt t="28557" x="3325813" y="5111750"/>
          <p14:tracePt t="28559" x="3317875" y="5119688"/>
          <p14:tracePt t="28562" x="3317875" y="5127625"/>
          <p14:tracePt t="28564" x="3308350" y="5135563"/>
          <p14:tracePt t="28568" x="3308350" y="5143500"/>
          <p14:tracePt t="28570" x="3300413" y="5151438"/>
          <p14:tracePt t="28572" x="3300413" y="5159375"/>
          <p14:tracePt t="28575" x="3292475" y="5159375"/>
          <p14:tracePt t="28577" x="3292475" y="5167313"/>
          <p14:tracePt t="28579" x="3292475" y="5175250"/>
          <p14:tracePt t="28580" x="3284538" y="5183188"/>
          <p14:tracePt t="28584" x="3284538" y="5191125"/>
          <p14:tracePt t="28586" x="3276600" y="5199063"/>
          <p14:tracePt t="28591" x="3276600" y="5207000"/>
          <p14:tracePt t="28592" x="3268663" y="5207000"/>
          <p14:tracePt t="28594" x="3268663" y="5214938"/>
          <p14:tracePt t="28596" x="3268663" y="5222875"/>
          <p14:tracePt t="28599" x="3260725" y="5222875"/>
          <p14:tracePt t="28600" x="3260725" y="5230813"/>
          <p14:tracePt t="28604" x="3252788" y="5238750"/>
          <p14:tracePt t="28608" x="3252788" y="5246688"/>
          <p14:tracePt t="28609" x="3244850" y="5246688"/>
          <p14:tracePt t="28612" x="3244850" y="5262563"/>
          <p14:tracePt t="28614" x="3236913" y="5262563"/>
          <p14:tracePt t="28616" x="3236913" y="5270500"/>
          <p14:tracePt t="28618" x="3228975" y="5270500"/>
          <p14:tracePt t="28620" x="3228975" y="5278438"/>
          <p14:tracePt t="28622" x="3221038" y="5286375"/>
          <p14:tracePt t="28625" x="3221038" y="5294313"/>
          <p14:tracePt t="28629" x="3213100" y="5302250"/>
          <p14:tracePt t="28632" x="3205163" y="5310188"/>
          <p14:tracePt t="28636" x="3197225" y="5319713"/>
          <p14:tracePt t="28641" x="3189288" y="5327650"/>
          <p14:tracePt t="28643" x="3189288" y="5335588"/>
          <p14:tracePt t="28647" x="3181350" y="5343525"/>
          <p14:tracePt t="28650" x="3173413" y="5351463"/>
          <p14:tracePt t="28654" x="3165475" y="5359400"/>
          <p14:tracePt t="28658" x="3165475" y="5367338"/>
          <p14:tracePt t="28663" x="3157538" y="5375275"/>
          <p14:tracePt t="28665" x="3149600" y="5375275"/>
          <p14:tracePt t="28666" x="3149600" y="5383213"/>
          <p14:tracePt t="28670" x="3141663" y="5391150"/>
          <p14:tracePt t="28674" x="3141663" y="5399088"/>
          <p14:tracePt t="28679" x="3133725" y="5399088"/>
          <p14:tracePt t="28681" x="3133725" y="5407025"/>
          <p14:tracePt t="28682" x="3125788" y="5407025"/>
          <p14:tracePt t="28684" x="3125788" y="5414963"/>
          <p14:tracePt t="28688" x="3117850" y="5414963"/>
          <p14:tracePt t="28691" x="3117850" y="5422900"/>
          <p14:tracePt t="28696" x="3109913" y="5430838"/>
          <p14:tracePt t="28698" x="3109913" y="5438775"/>
          <p14:tracePt t="28700" x="3101975" y="5438775"/>
          <p14:tracePt t="28702" x="3101975" y="5446713"/>
          <p14:tracePt t="28704" x="3094038" y="5446713"/>
          <p14:tracePt t="28707" x="3094038" y="5454650"/>
          <p14:tracePt t="28711" x="3086100" y="5462588"/>
          <p14:tracePt t="28714" x="3078163" y="5470525"/>
          <p14:tracePt t="28718" x="3070225" y="5478463"/>
          <p14:tracePt t="28722" x="3062288" y="5478463"/>
          <p14:tracePt t="28725" x="3062288" y="5486400"/>
          <p14:tracePt t="28727" x="3054350" y="5486400"/>
          <p14:tracePt t="28729" x="3054350" y="5494338"/>
          <p14:tracePt t="28730" x="3046413" y="5494338"/>
          <p14:tracePt t="28736" x="3038475" y="5502275"/>
          <p14:tracePt t="28742" x="3030538" y="5502275"/>
          <p14:tracePt t="28746" x="3030538" y="5510213"/>
          <p14:tracePt t="28750" x="3022600" y="5510213"/>
          <p14:tracePt t="28852" x="3022600" y="5518150"/>
          <p14:tracePt t="28857" x="3014663" y="5518150"/>
          <p14:tracePt t="28866" x="3006725" y="5526088"/>
          <p14:tracePt t="28870" x="2998788" y="5526088"/>
          <p14:tracePt t="28875" x="2990850" y="5526088"/>
          <p14:tracePt t="28876" x="2990850" y="5534025"/>
          <p14:tracePt t="28880" x="2982913" y="5534025"/>
          <p14:tracePt t="28886" x="2974975" y="5534025"/>
          <p14:tracePt t="28891" x="2974975" y="5541963"/>
          <p14:tracePt t="28893" x="2967038" y="5541963"/>
          <p14:tracePt t="28898" x="2957513" y="5541963"/>
          <p14:tracePt t="28904" x="2949575" y="5541963"/>
          <p14:tracePt t="28910" x="2941638" y="5549900"/>
          <p14:tracePt t="28912" x="2933700" y="5549900"/>
          <p14:tracePt t="28916" x="2925763" y="5549900"/>
          <p14:tracePt t="28922" x="2917825" y="5549900"/>
          <p14:tracePt t="28927" x="2909888" y="5549900"/>
          <p14:tracePt t="28944" x="2870200" y="5549900"/>
          <p14:tracePt t="28947" x="2862263" y="5557838"/>
          <p14:tracePt t="28948" x="2854325" y="5557838"/>
          <p14:tracePt t="28952" x="2846388" y="5557838"/>
          <p14:tracePt t="28954" x="2838450" y="5557838"/>
          <p14:tracePt t="28961" x="2822575" y="5557838"/>
          <p14:tracePt t="28964" x="2814638" y="5557838"/>
          <p14:tracePt t="28966" x="2806700" y="5565775"/>
          <p14:tracePt t="28968" x="2798763" y="5565775"/>
          <p14:tracePt t="28970" x="2790825" y="5565775"/>
          <p14:tracePt t="28972" x="2782888" y="5565775"/>
          <p14:tracePt t="28975" x="2774950" y="5565775"/>
          <p14:tracePt t="28978" x="2767013" y="5565775"/>
          <p14:tracePt t="28979" x="2751138" y="5565775"/>
          <p14:tracePt t="28980" x="2743200" y="5573713"/>
          <p14:tracePt t="28982" x="2735263" y="5573713"/>
          <p14:tracePt t="28984" x="2719388" y="5573713"/>
          <p14:tracePt t="28986" x="2711450" y="5573713"/>
          <p14:tracePt t="28988" x="2695575" y="5573713"/>
          <p14:tracePt t="28992" x="2671763" y="5573713"/>
          <p14:tracePt t="28994" x="2655888" y="5573713"/>
          <p14:tracePt t="28996" x="2640013" y="5573713"/>
          <p14:tracePt t="28998" x="2624138" y="5573713"/>
          <p14:tracePt t="29000" x="2606675" y="5581650"/>
          <p14:tracePt t="29002" x="2590800" y="5581650"/>
          <p14:tracePt t="29004" x="2574925" y="5581650"/>
          <p14:tracePt t="29008" x="2551113" y="5581650"/>
          <p14:tracePt t="29010" x="2527300" y="5581650"/>
          <p14:tracePt t="29012" x="2511425" y="5581650"/>
          <p14:tracePt t="29014" x="2495550" y="5581650"/>
          <p14:tracePt t="29016" x="2471738" y="5581650"/>
          <p14:tracePt t="29018" x="2455863" y="5581650"/>
          <p14:tracePt t="29021" x="2439988" y="5581650"/>
          <p14:tracePt t="29022" x="2424113" y="5581650"/>
          <p14:tracePt t="29025" x="2408238" y="5581650"/>
          <p14:tracePt t="29027" x="2392363" y="5581650"/>
          <p14:tracePt t="29028" x="2376488" y="5581650"/>
          <p14:tracePt t="29030" x="2360613" y="5581650"/>
          <p14:tracePt t="29032" x="2344738" y="5581650"/>
          <p14:tracePt t="29034" x="2328863" y="5581650"/>
          <p14:tracePt t="29036" x="2312988" y="5581650"/>
          <p14:tracePt t="29038" x="2297113" y="5581650"/>
          <p14:tracePt t="29041" x="2281238" y="5581650"/>
          <p14:tracePt t="29042" x="2273300" y="5581650"/>
          <p14:tracePt t="29044" x="2255838" y="5581650"/>
          <p14:tracePt t="29046" x="2239963" y="5581650"/>
          <p14:tracePt t="29048" x="2224088" y="5581650"/>
          <p14:tracePt t="29050" x="2216150" y="5581650"/>
          <p14:tracePt t="29052" x="2200275" y="5581650"/>
          <p14:tracePt t="29054" x="2184400" y="5573713"/>
          <p14:tracePt t="29057" x="2176463" y="5573713"/>
          <p14:tracePt t="29059" x="2160588" y="5573713"/>
          <p14:tracePt t="29060" x="2152650" y="5573713"/>
          <p14:tracePt t="29062" x="2136775" y="5573713"/>
          <p14:tracePt t="29064" x="2128838" y="5573713"/>
          <p14:tracePt t="29066" x="2112963" y="5573713"/>
          <p14:tracePt t="29068" x="2105025" y="5565775"/>
          <p14:tracePt t="29070" x="2089150" y="5565775"/>
          <p14:tracePt t="29072" x="2081213" y="5565775"/>
          <p14:tracePt t="29075" x="2065338" y="5565775"/>
          <p14:tracePt t="29077" x="2057400" y="5565775"/>
          <p14:tracePt t="29078" x="2041525" y="5565775"/>
          <p14:tracePt t="29080" x="2033588" y="5557838"/>
          <p14:tracePt t="29083" x="2017713" y="5557838"/>
          <p14:tracePt t="29085" x="2009775" y="5557838"/>
          <p14:tracePt t="29086" x="1993900" y="5549900"/>
          <p14:tracePt t="29088" x="1985963" y="5549900"/>
          <p14:tracePt t="29091" x="1970088" y="5549900"/>
          <p14:tracePt t="29093" x="1962150" y="5549900"/>
          <p14:tracePt t="29095" x="1946275" y="5541963"/>
          <p14:tracePt t="29096" x="1930400" y="5541963"/>
          <p14:tracePt t="29098" x="1922463" y="5534025"/>
          <p14:tracePt t="29100" x="1905000" y="5534025"/>
          <p14:tracePt t="29102" x="1889125" y="5534025"/>
          <p14:tracePt t="29104" x="1873250" y="5526088"/>
          <p14:tracePt t="29109" x="1841500" y="5526088"/>
          <p14:tracePt t="29112" x="1817688" y="5518150"/>
          <p14:tracePt t="29114" x="1801813" y="5510213"/>
          <p14:tracePt t="29116" x="1785938" y="5510213"/>
          <p14:tracePt t="29118" x="1770063" y="5510213"/>
          <p14:tracePt t="29120" x="1754188" y="5502275"/>
          <p14:tracePt t="29122" x="1738313" y="5502275"/>
          <p14:tracePt t="29125" x="1714500" y="5494338"/>
          <p14:tracePt t="29127" x="1698625" y="5494338"/>
          <p14:tracePt t="29131" x="1666875" y="5486400"/>
          <p14:tracePt t="29133" x="1643063" y="5486400"/>
          <p14:tracePt t="29134" x="1627188" y="5478463"/>
          <p14:tracePt t="29136" x="1611313" y="5478463"/>
          <p14:tracePt t="29138" x="1595438" y="5470525"/>
          <p14:tracePt t="29142" x="1546225" y="5470525"/>
          <p14:tracePt t="29146" x="1530350" y="5462588"/>
          <p14:tracePt t="29147" x="1514475" y="5462588"/>
          <p14:tracePt t="29149" x="1490663" y="5462588"/>
          <p14:tracePt t="29150" x="1466850" y="5454650"/>
          <p14:tracePt t="29152" x="1443038" y="5454650"/>
          <p14:tracePt t="29155" x="1419225" y="5446713"/>
          <p14:tracePt t="29157" x="1395413" y="5446713"/>
          <p14:tracePt t="29161" x="1347788" y="5438775"/>
          <p14:tracePt t="29164" x="1300163" y="5430838"/>
          <p14:tracePt t="29166" x="1276350" y="5422900"/>
          <p14:tracePt t="29168" x="1252538" y="5422900"/>
          <p14:tracePt t="29171" x="1228725" y="5414963"/>
          <p14:tracePt t="29172" x="1203325" y="5414963"/>
          <p14:tracePt t="29175" x="1187450" y="5407025"/>
          <p14:tracePt t="29181" x="1123950" y="5399088"/>
          <p14:tracePt t="29182" x="1100138" y="5399088"/>
          <p14:tracePt t="29184" x="1076325" y="5391150"/>
          <p14:tracePt t="29186" x="1052513" y="5383213"/>
          <p14:tracePt t="29188" x="1036638" y="5383213"/>
          <p14:tracePt t="29191" x="1012825" y="5383213"/>
          <p14:tracePt t="29193" x="989013" y="5375275"/>
          <p14:tracePt t="29197" x="949325" y="5367338"/>
          <p14:tracePt t="29198" x="925513" y="5359400"/>
          <p14:tracePt t="29200" x="909638" y="5359400"/>
          <p14:tracePt t="29202" x="885825" y="5351463"/>
          <p14:tracePt t="29204" x="868363" y="5351463"/>
          <p14:tracePt t="29207" x="844550" y="5343525"/>
          <p14:tracePt t="29212" x="812800" y="5327650"/>
          <p14:tracePt t="29215" x="781050" y="5319713"/>
          <p14:tracePt t="29216" x="765175" y="5319713"/>
          <p14:tracePt t="29218" x="749300" y="5310188"/>
          <p14:tracePt t="29220" x="733425" y="5310188"/>
          <p14:tracePt t="29223" x="717550" y="5302250"/>
          <p14:tracePt t="29226" x="701675" y="5302250"/>
          <p14:tracePt t="29227" x="685800" y="5294313"/>
          <p14:tracePt t="29231" x="661988" y="5294313"/>
          <p14:tracePt t="29232" x="646113" y="5286375"/>
          <p14:tracePt t="29234" x="638175" y="5286375"/>
          <p14:tracePt t="29236" x="622300" y="5278438"/>
          <p14:tracePt t="29240" x="598488" y="5270500"/>
          <p14:tracePt t="29243" x="582613" y="5262563"/>
          <p14:tracePt t="29244" x="566738" y="5262563"/>
          <p14:tracePt t="29247" x="558800" y="5262563"/>
          <p14:tracePt t="29248" x="550863" y="5254625"/>
          <p14:tracePt t="29250" x="534988" y="5246688"/>
          <p14:tracePt t="29252" x="517525" y="5246688"/>
          <p14:tracePt t="29255" x="509588" y="5238750"/>
          <p14:tracePt t="29257" x="493713" y="5230813"/>
          <p14:tracePt t="29259" x="477838" y="5222875"/>
          <p14:tracePt t="29261" x="469900" y="5222875"/>
          <p14:tracePt t="29264" x="438150" y="5207000"/>
          <p14:tracePt t="29266" x="422275" y="5207000"/>
          <p14:tracePt t="29268" x="414338" y="5199063"/>
          <p14:tracePt t="29271" x="398463" y="5191125"/>
          <p14:tracePt t="29274" x="366713" y="5175250"/>
          <p14:tracePt t="29277" x="350838" y="5167313"/>
          <p14:tracePt t="29280" x="319088" y="5159375"/>
          <p14:tracePt t="29282" x="295275" y="5151438"/>
          <p14:tracePt t="29284" x="279400" y="5135563"/>
          <p14:tracePt t="29286" x="263525" y="5127625"/>
          <p14:tracePt t="29289" x="247650" y="5119688"/>
          <p14:tracePt t="29291" x="223838" y="5111750"/>
          <p14:tracePt t="29293" x="207963" y="5095875"/>
          <p14:tracePt t="29294" x="184150" y="5087938"/>
          <p14:tracePt t="29299" x="142875" y="5064125"/>
          <p14:tracePt t="29300" x="127000" y="5056188"/>
          <p14:tracePt t="29303" x="103188" y="5040313"/>
          <p14:tracePt t="29304" x="87313" y="5032375"/>
          <p14:tracePt t="29307" x="63500" y="5016500"/>
          <p14:tracePt t="29309" x="39688" y="5000625"/>
          <p14:tracePt t="29310" x="23813" y="49847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170581"/>
          </a:xfrm>
        </p:spPr>
        <p:txBody>
          <a:bodyPr>
            <a:normAutofit fontScale="92500" lnSpcReduction="20000"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lvl="0" indent="0">
              <a:buNone/>
            </a:pPr>
            <a:endParaRPr lang="nl-BE" altLang="nl-BE" dirty="0"/>
          </a:p>
          <a:p>
            <a:pPr marL="0" lvl="0" indent="0">
              <a:buNone/>
            </a:pPr>
            <a:r>
              <a:rPr lang="nl-BE" altLang="nl-BE" dirty="0"/>
              <a:t>Example: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warm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warm: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'Put on a sweater'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lvl="0" indent="0">
              <a:buNone/>
            </a:pPr>
            <a:endParaRPr lang="nl-BE" altLang="nl-BE" sz="2400" dirty="0"/>
          </a:p>
          <a:p>
            <a:pPr marL="0" lvl="0" indent="0">
              <a:buNone/>
            </a:pPr>
            <a:r>
              <a:rPr lang="nl-BE" altLang="nl-BE" sz="2600" dirty="0">
                <a:solidFill>
                  <a:srgbClr val="FF0000"/>
                </a:solidFill>
              </a:rPr>
              <a:t>Do not</a:t>
            </a:r>
            <a:r>
              <a:rPr lang="nl-BE" altLang="nl-BE" sz="2600" dirty="0"/>
              <a:t> </a:t>
            </a:r>
            <a:r>
              <a:rPr lang="nl-BE" altLang="nl-BE" sz="2600" dirty="0">
                <a:solidFill>
                  <a:srgbClr val="FF0000"/>
                </a:solidFill>
              </a:rPr>
              <a:t>write</a:t>
            </a:r>
            <a:r>
              <a:rPr lang="nl-BE" altLang="nl-BE" sz="2600" dirty="0"/>
              <a:t>:   </a:t>
            </a:r>
            <a:r>
              <a:rPr lang="nl-BE" altLang="nl-BE" sz="1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warm </a:t>
            </a:r>
            <a:r>
              <a:rPr lang="nl-BE" alt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==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'Put on a sweater'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/>
        </p:nvGraphicFramePr>
        <p:xfrm>
          <a:off x="695739" y="1885827"/>
          <a:ext cx="504907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91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3102387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condition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r>
                        <a:rPr lang="nl-BE" sz="2400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r>
                        <a:rPr lang="nl-BE" sz="2400" baseline="0" dirty="0"/>
                        <a:t> condition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E37319-BCE4-48D6-B65C-5179C33A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14" y="4080387"/>
            <a:ext cx="3833287" cy="97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456BBF7-927C-4B66-B617-C0BB71349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31"/>
    </mc:Choice>
    <mc:Fallback xmlns="">
      <p:transition spd="slow" advTm="8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83" x="7938" y="2830513"/>
          <p14:tracePt t="14287" x="15875" y="2830513"/>
          <p14:tracePt t="14290" x="23813" y="2830513"/>
          <p14:tracePt t="14294" x="31750" y="2822575"/>
          <p14:tracePt t="14295" x="39688" y="2822575"/>
          <p14:tracePt t="14300" x="47625" y="2822575"/>
          <p14:tracePt t="14302" x="55563" y="2822575"/>
          <p14:tracePt t="14304" x="55563" y="2814638"/>
          <p14:tracePt t="14305" x="63500" y="2814638"/>
          <p14:tracePt t="14307" x="71438" y="2814638"/>
          <p14:tracePt t="14309" x="79375" y="2814638"/>
          <p14:tracePt t="14312" x="87313" y="2806700"/>
          <p14:tracePt t="14315" x="103188" y="2806700"/>
          <p14:tracePt t="14320" x="111125" y="2798763"/>
          <p14:tracePt t="14322" x="119063" y="2798763"/>
          <p14:tracePt t="14324" x="127000" y="2798763"/>
          <p14:tracePt t="14326" x="134938" y="2798763"/>
          <p14:tracePt t="14328" x="142875" y="2790825"/>
          <p14:tracePt t="14329" x="150813" y="2790825"/>
          <p14:tracePt t="14331" x="158750" y="2790825"/>
          <p14:tracePt t="14333" x="166688" y="2790825"/>
          <p14:tracePt t="14336" x="176213" y="2790825"/>
          <p14:tracePt t="14338" x="176213" y="2782888"/>
          <p14:tracePt t="14341" x="192088" y="2782888"/>
          <p14:tracePt t="14343" x="200025" y="2774950"/>
          <p14:tracePt t="14345" x="207963" y="2774950"/>
          <p14:tracePt t="14347" x="215900" y="2774950"/>
          <p14:tracePt t="14351" x="231775" y="2774950"/>
          <p14:tracePt t="14354" x="239713" y="2767013"/>
          <p14:tracePt t="14358" x="255588" y="2767013"/>
          <p14:tracePt t="14360" x="263525" y="2759075"/>
          <p14:tracePt t="14363" x="271463" y="2759075"/>
          <p14:tracePt t="14365" x="279400" y="2759075"/>
          <p14:tracePt t="14370" x="295275" y="2751138"/>
          <p14:tracePt t="14374" x="303213" y="2751138"/>
          <p14:tracePt t="14376" x="311150" y="2751138"/>
          <p14:tracePt t="14377" x="319088" y="2751138"/>
          <p14:tracePt t="14379" x="319088" y="2743200"/>
          <p14:tracePt t="14381" x="327025" y="2743200"/>
          <p14:tracePt t="14386" x="334963" y="2743200"/>
          <p14:tracePt t="14389" x="342900" y="2735263"/>
          <p14:tracePt t="14394" x="350838" y="2735263"/>
          <p14:tracePt t="14399" x="358775" y="2735263"/>
          <p14:tracePt t="14408" x="366713" y="2735263"/>
          <p14:tracePt t="14411" x="366713" y="2727325"/>
          <p14:tracePt t="14492" x="374650" y="2727325"/>
          <p14:tracePt t="14506" x="382588" y="2727325"/>
          <p14:tracePt t="14508" x="382588" y="2719388"/>
          <p14:tracePt t="14512" x="390525" y="2719388"/>
          <p14:tracePt t="14521" x="398463" y="2719388"/>
          <p14:tracePt t="14522" x="398463" y="2711450"/>
          <p14:tracePt t="14527" x="406400" y="2711450"/>
          <p14:tracePt t="14544" x="414338" y="2711450"/>
          <p14:tracePt t="14546" x="414338" y="2703513"/>
          <p14:tracePt t="14554" x="422275" y="2703513"/>
          <p14:tracePt t="14562" x="430213" y="2695575"/>
          <p14:tracePt t="14570" x="438150" y="2695575"/>
          <p14:tracePt t="14572" x="446088" y="2687638"/>
          <p14:tracePt t="14578" x="454025" y="2687638"/>
          <p14:tracePt t="14581" x="461963" y="2679700"/>
          <p14:tracePt t="14586" x="469900" y="2679700"/>
          <p14:tracePt t="14589" x="477838" y="2671763"/>
          <p14:tracePt t="14594" x="485775" y="2671763"/>
          <p14:tracePt t="14598" x="493713" y="2663825"/>
          <p14:tracePt t="14602" x="501650" y="2663825"/>
          <p14:tracePt t="14606" x="509588" y="2663825"/>
          <p14:tracePt t="14607" x="509588" y="2655888"/>
          <p14:tracePt t="14610" x="517525" y="2655888"/>
          <p14:tracePt t="14613" x="527050" y="2655888"/>
          <p14:tracePt t="14618" x="534988" y="2647950"/>
          <p14:tracePt t="14623" x="542925" y="2647950"/>
          <p14:tracePt t="14626" x="550863" y="2647950"/>
          <p14:tracePt t="14627" x="550863" y="2640013"/>
          <p14:tracePt t="14631" x="558800" y="2640013"/>
          <p14:tracePt t="14637" x="566738" y="2640013"/>
          <p14:tracePt t="14639" x="574675" y="2632075"/>
          <p14:tracePt t="14643" x="582613" y="2632075"/>
          <p14:tracePt t="14649" x="590550" y="2624138"/>
          <p14:tracePt t="14655" x="598488" y="2624138"/>
          <p14:tracePt t="14658" x="606425" y="2624138"/>
          <p14:tracePt t="14660" x="606425" y="2616200"/>
          <p14:tracePt t="14662" x="614363" y="2616200"/>
          <p14:tracePt t="14666" x="622300" y="2616200"/>
          <p14:tracePt t="14669" x="630238" y="2616200"/>
          <p14:tracePt t="14671" x="630238" y="2608263"/>
          <p14:tracePt t="14673" x="638175" y="2608263"/>
          <p14:tracePt t="14676" x="646113" y="2608263"/>
          <p14:tracePt t="14678" x="646113" y="2600325"/>
          <p14:tracePt t="14680" x="654050" y="2600325"/>
          <p14:tracePt t="14687" x="669925" y="2592388"/>
          <p14:tracePt t="14690" x="677863" y="2592388"/>
          <p14:tracePt t="14694" x="677863" y="2584450"/>
          <p14:tracePt t="14696" x="685800" y="2584450"/>
          <p14:tracePt t="14701" x="693738" y="2584450"/>
          <p14:tracePt t="14705" x="693738" y="2576513"/>
          <p14:tracePt t="14707" x="701675" y="2576513"/>
          <p14:tracePt t="14713" x="709613" y="2576513"/>
          <p14:tracePt t="14715" x="709613" y="2566988"/>
          <p14:tracePt t="14719" x="717550" y="2566988"/>
          <p14:tracePt t="14723" x="725488" y="2566988"/>
          <p14:tracePt t="14724" x="725488" y="2559050"/>
          <p14:tracePt t="14726" x="733425" y="2559050"/>
          <p14:tracePt t="14730" x="741363" y="2559050"/>
          <p14:tracePt t="14732" x="741363" y="2551113"/>
          <p14:tracePt t="14737" x="749300" y="2551113"/>
          <p14:tracePt t="14740" x="757238" y="2543175"/>
          <p14:tracePt t="14746" x="765175" y="2543175"/>
          <p14:tracePt t="14751" x="773113" y="2543175"/>
          <p14:tracePt t="14755" x="773113" y="2535238"/>
          <p14:tracePt t="14758" x="781050" y="2535238"/>
          <p14:tracePt t="14816" x="788988" y="2535238"/>
          <p14:tracePt t="14821" x="788988" y="2527300"/>
          <p14:tracePt t="14825" x="796925" y="2527300"/>
          <p14:tracePt t="14828" x="804863" y="2519363"/>
          <p14:tracePt t="14832" x="812800" y="2519363"/>
          <p14:tracePt t="14836" x="812800" y="2511425"/>
          <p14:tracePt t="14839" x="820738" y="2511425"/>
          <p14:tracePt t="14840" x="820738" y="2503488"/>
          <p14:tracePt t="14843" x="828675" y="2503488"/>
          <p14:tracePt t="14849" x="828675" y="2495550"/>
          <p14:tracePt t="14852" x="836613" y="2495550"/>
          <p14:tracePt t="15184" x="836613" y="2487613"/>
          <p14:tracePt t="15188" x="844550" y="2487613"/>
          <p14:tracePt t="15200" x="844550" y="2479675"/>
          <p14:tracePt t="15210" x="844550" y="2471738"/>
          <p14:tracePt t="15221" x="844550" y="2463800"/>
          <p14:tracePt t="15224" x="852488" y="2463800"/>
          <p14:tracePt t="15226" x="852488" y="2455863"/>
          <p14:tracePt t="15229" x="852488" y="2447925"/>
          <p14:tracePt t="15236" x="860425" y="2439988"/>
          <p14:tracePt t="15241" x="860425" y="2432050"/>
          <p14:tracePt t="15248" x="868363" y="2424113"/>
          <p14:tracePt t="15252" x="868363" y="2416175"/>
          <p14:tracePt t="15256" x="877888" y="2416175"/>
          <p14:tracePt t="15258" x="877888" y="2408238"/>
          <p14:tracePt t="15261" x="877888" y="2400300"/>
          <p14:tracePt t="15266" x="885825" y="2400300"/>
          <p14:tracePt t="15268" x="885825" y="2392363"/>
          <p14:tracePt t="15272" x="893763" y="2384425"/>
          <p14:tracePt t="15278" x="901700" y="2376488"/>
          <p14:tracePt t="15281" x="901700" y="2368550"/>
          <p14:tracePt t="15284" x="909638" y="2368550"/>
          <p14:tracePt t="15288" x="909638" y="2360613"/>
          <p14:tracePt t="15292" x="917575" y="2360613"/>
          <p14:tracePt t="15294" x="917575" y="2352675"/>
          <p14:tracePt t="15299" x="925513" y="2352675"/>
          <p14:tracePt t="15303" x="925513" y="2344738"/>
          <p14:tracePt t="15312" x="933450" y="2344738"/>
          <p14:tracePt t="15400" x="933450" y="2336800"/>
          <p14:tracePt t="15414" x="925513" y="2336800"/>
          <p14:tracePt t="15424" x="925513" y="2328863"/>
          <p14:tracePt t="15552" x="917575" y="2320925"/>
          <p14:tracePt t="15576" x="917575" y="2312988"/>
          <p14:tracePt t="15598" x="917575" y="2305050"/>
          <p14:tracePt t="15622" x="925513" y="2305050"/>
          <p14:tracePt t="15625" x="925513" y="2297113"/>
          <p14:tracePt t="15637" x="933450" y="2297113"/>
          <p14:tracePt t="15648" x="941388" y="2297113"/>
          <p14:tracePt t="15649" x="941388" y="2289175"/>
          <p14:tracePt t="15658" x="949325" y="2289175"/>
          <p14:tracePt t="15666" x="957263" y="2289175"/>
          <p14:tracePt t="15669" x="957263" y="2281238"/>
          <p14:tracePt t="15672" x="965200" y="2281238"/>
          <p14:tracePt t="15677" x="973138" y="2281238"/>
          <p14:tracePt t="15679" x="973138" y="2273300"/>
          <p14:tracePt t="15686" x="981075" y="2273300"/>
          <p14:tracePt t="15694" x="981075" y="2265363"/>
          <p14:tracePt t="15696" x="989013" y="2265363"/>
          <p14:tracePt t="15715" x="989013" y="2257425"/>
          <p14:tracePt t="15720" x="996950" y="2257425"/>
          <p14:tracePt t="15726" x="996950" y="2249488"/>
          <p14:tracePt t="15732" x="996950" y="2241550"/>
          <p14:tracePt t="15736" x="996950" y="2233613"/>
          <p14:tracePt t="15739" x="996950" y="2224088"/>
          <p14:tracePt t="15744" x="996950" y="2216150"/>
          <p14:tracePt t="15749" x="996950" y="2208213"/>
          <p14:tracePt t="15754" x="996950" y="2200275"/>
          <p14:tracePt t="15760" x="989013" y="2192338"/>
          <p14:tracePt t="15764" x="989013" y="2184400"/>
          <p14:tracePt t="15765" x="981075" y="2184400"/>
          <p14:tracePt t="15769" x="981075" y="2176463"/>
          <p14:tracePt t="15773" x="973138" y="2168525"/>
          <p14:tracePt t="15779" x="965200" y="2160588"/>
          <p14:tracePt t="15783" x="965200" y="2152650"/>
          <p14:tracePt t="15786" x="957263" y="2152650"/>
          <p14:tracePt t="15790" x="949325" y="2144713"/>
          <p14:tracePt t="15794" x="949325" y="2136775"/>
          <p14:tracePt t="15796" x="941388" y="2136775"/>
          <p14:tracePt t="15799" x="933450" y="2128838"/>
          <p14:tracePt t="15804" x="925513" y="2120900"/>
          <p14:tracePt t="15807" x="917575" y="2120900"/>
          <p14:tracePt t="15810" x="917575" y="2112963"/>
          <p14:tracePt t="15813" x="909638" y="2112963"/>
          <p14:tracePt t="15815" x="909638" y="2105025"/>
          <p14:tracePt t="15818" x="901700" y="2105025"/>
          <p14:tracePt t="15822" x="901700" y="2097088"/>
          <p14:tracePt t="15826" x="893763" y="2097088"/>
          <p14:tracePt t="15829" x="885825" y="2089150"/>
          <p14:tracePt t="15839" x="885825" y="2081213"/>
          <p14:tracePt t="15841" x="877888" y="2081213"/>
          <p14:tracePt t="15845" x="877888" y="2073275"/>
          <p14:tracePt t="15856" x="877888" y="2065338"/>
          <p14:tracePt t="15859" x="868363" y="2065338"/>
          <p14:tracePt t="15869" x="868363" y="2057400"/>
          <p14:tracePt t="15978" x="868363" y="2049463"/>
          <p14:tracePt t="15990" x="868363" y="2041525"/>
          <p14:tracePt t="15996" x="860425" y="2041525"/>
          <p14:tracePt t="16000" x="860425" y="2033588"/>
          <p14:tracePt t="16014" x="860425" y="2025650"/>
          <p14:tracePt t="16019" x="852488" y="2025650"/>
          <p14:tracePt t="16102" x="852488" y="2033588"/>
          <p14:tracePt t="16204" x="844550" y="2033588"/>
          <p14:tracePt t="16208" x="844550" y="2041525"/>
          <p14:tracePt t="16220" x="844550" y="2049463"/>
          <p14:tracePt t="16229" x="844550" y="2057400"/>
          <p14:tracePt t="16231" x="836613" y="2065338"/>
          <p14:tracePt t="16238" x="836613" y="2073275"/>
          <p14:tracePt t="16243" x="836613" y="2081213"/>
          <p14:tracePt t="16247" x="836613" y="2089150"/>
          <p14:tracePt t="16248" x="828675" y="2089150"/>
          <p14:tracePt t="16252" x="828675" y="2097088"/>
          <p14:tracePt t="16255" x="828675" y="2105025"/>
          <p14:tracePt t="16259" x="828675" y="2112963"/>
          <p14:tracePt t="16262" x="820738" y="2112963"/>
          <p14:tracePt t="16263" x="820738" y="2120900"/>
          <p14:tracePt t="16268" x="820738" y="2128838"/>
          <p14:tracePt t="16271" x="820738" y="2136775"/>
          <p14:tracePt t="16273" x="820738" y="2144713"/>
          <p14:tracePt t="16276" x="812800" y="2152650"/>
          <p14:tracePt t="16280" x="812800" y="2160588"/>
          <p14:tracePt t="16281" x="812800" y="2168525"/>
          <p14:tracePt t="16286" x="812800" y="2176463"/>
          <p14:tracePt t="16289" x="812800" y="2184400"/>
          <p14:tracePt t="16292" x="804863" y="2192338"/>
          <p14:tracePt t="16293" x="804863" y="2200275"/>
          <p14:tracePt t="16297" x="804863" y="2208213"/>
          <p14:tracePt t="16299" x="804863" y="2216150"/>
          <p14:tracePt t="16302" x="804863" y="2224088"/>
          <p14:tracePt t="16305" x="804863" y="2233613"/>
          <p14:tracePt t="16307" x="804863" y="2241550"/>
          <p14:tracePt t="16309" x="796925" y="2241550"/>
          <p14:tracePt t="16311" x="796925" y="2249488"/>
          <p14:tracePt t="16313" x="796925" y="2257425"/>
          <p14:tracePt t="16317" x="796925" y="2265363"/>
          <p14:tracePt t="16319" x="796925" y="2273300"/>
          <p14:tracePt t="16323" x="788988" y="2281238"/>
          <p14:tracePt t="16325" x="788988" y="2289175"/>
          <p14:tracePt t="16327" x="788988" y="2297113"/>
          <p14:tracePt t="16331" x="788988" y="2305050"/>
          <p14:tracePt t="16336" x="788988" y="2312988"/>
          <p14:tracePt t="16339" x="788988" y="2320925"/>
          <p14:tracePt t="16342" x="788988" y="2328863"/>
          <p14:tracePt t="16347" x="788988" y="2336800"/>
          <p14:tracePt t="16349" x="781050" y="2336800"/>
          <p14:tracePt t="16352" x="781050" y="2344738"/>
          <p14:tracePt t="16356" x="781050" y="2352675"/>
          <p14:tracePt t="16360" x="781050" y="2360613"/>
          <p14:tracePt t="16363" x="781050" y="2368550"/>
          <p14:tracePt t="16368" x="781050" y="2376488"/>
          <p14:tracePt t="16372" x="781050" y="2384425"/>
          <p14:tracePt t="16373" x="781050" y="2392363"/>
          <p14:tracePt t="16377" x="781050" y="2400300"/>
          <p14:tracePt t="16381" x="781050" y="2408238"/>
          <p14:tracePt t="16383" x="781050" y="2416175"/>
          <p14:tracePt t="16387" x="781050" y="2424113"/>
          <p14:tracePt t="16389" x="781050" y="2432050"/>
          <p14:tracePt t="16393" x="781050" y="2439988"/>
          <p14:tracePt t="16395" x="781050" y="2447925"/>
          <p14:tracePt t="16397" x="781050" y="2455863"/>
          <p14:tracePt t="16399" x="781050" y="2463800"/>
          <p14:tracePt t="16404" x="781050" y="2471738"/>
          <p14:tracePt t="16405" x="781050" y="2479675"/>
          <p14:tracePt t="16407" x="781050" y="2487613"/>
          <p14:tracePt t="16409" x="781050" y="2495550"/>
          <p14:tracePt t="16411" x="781050" y="2503488"/>
          <p14:tracePt t="16413" x="781050" y="2511425"/>
          <p14:tracePt t="16415" x="788988" y="2519363"/>
          <p14:tracePt t="16420" x="788988" y="2535238"/>
          <p14:tracePt t="16422" x="788988" y="2543175"/>
          <p14:tracePt t="16425" x="788988" y="2551113"/>
          <p14:tracePt t="16427" x="788988" y="2559050"/>
          <p14:tracePt t="16429" x="796925" y="2566988"/>
          <p14:tracePt t="16433" x="796925" y="2576513"/>
          <p14:tracePt t="16438" x="796925" y="2584450"/>
          <p14:tracePt t="16443" x="796925" y="2592388"/>
          <p14:tracePt t="16447" x="804863" y="2592388"/>
          <p14:tracePt t="16456" x="804863" y="2600325"/>
          <p14:tracePt t="16564" x="804863" y="2592388"/>
          <p14:tracePt t="16576" x="804863" y="2584450"/>
          <p14:tracePt t="16584" x="804863" y="2576513"/>
          <p14:tracePt t="16590" x="812800" y="2566988"/>
          <p14:tracePt t="16595" x="812800" y="2559050"/>
          <p14:tracePt t="16600" x="812800" y="2551113"/>
          <p14:tracePt t="16605" x="812800" y="2543175"/>
          <p14:tracePt t="16610" x="812800" y="2535238"/>
          <p14:tracePt t="16614" x="812800" y="2527300"/>
          <p14:tracePt t="16620" x="820738" y="2519363"/>
          <p14:tracePt t="16623" x="820738" y="2511425"/>
          <p14:tracePt t="16630" x="820738" y="2503488"/>
          <p14:tracePt t="16637" x="820738" y="2495550"/>
          <p14:tracePt t="16639" x="820738" y="2487613"/>
          <p14:tracePt t="16644" x="820738" y="2479675"/>
          <p14:tracePt t="16648" x="820738" y="2471738"/>
          <p14:tracePt t="16653" x="820738" y="2463800"/>
          <p14:tracePt t="16655" x="820738" y="2455863"/>
          <p14:tracePt t="16659" x="820738" y="2447925"/>
          <p14:tracePt t="16663" x="820738" y="2439988"/>
          <p14:tracePt t="16669" x="828675" y="2432050"/>
          <p14:tracePt t="16672" x="828675" y="2424113"/>
          <p14:tracePt t="16676" x="828675" y="2416175"/>
          <p14:tracePt t="16681" x="828675" y="2408238"/>
          <p14:tracePt t="16688" x="828675" y="2400300"/>
          <p14:tracePt t="16693" x="828675" y="2392363"/>
          <p14:tracePt t="16706" x="828675" y="2384425"/>
          <p14:tracePt t="16756" x="820738" y="2384425"/>
          <p14:tracePt t="16778" x="812800" y="2384425"/>
          <p14:tracePt t="16785" x="804863" y="2384425"/>
          <p14:tracePt t="16794" x="796925" y="2384425"/>
          <p14:tracePt t="16800" x="788988" y="2384425"/>
          <p14:tracePt t="16808" x="781050" y="2384425"/>
          <p14:tracePt t="16816" x="773113" y="2392363"/>
          <p14:tracePt t="16826" x="765175" y="2392363"/>
          <p14:tracePt t="16828" x="765175" y="2400300"/>
          <p14:tracePt t="16833" x="757238" y="2400300"/>
          <p14:tracePt t="16836" x="757238" y="2408238"/>
          <p14:tracePt t="16839" x="749300" y="2408238"/>
          <p14:tracePt t="16840" x="749300" y="2416175"/>
          <p14:tracePt t="16843" x="741363" y="2424113"/>
          <p14:tracePt t="16847" x="733425" y="2432050"/>
          <p14:tracePt t="16852" x="733425" y="2439988"/>
          <p14:tracePt t="16856" x="725488" y="2447925"/>
          <p14:tracePt t="16858" x="725488" y="2455863"/>
          <p14:tracePt t="16859" x="717550" y="2455863"/>
          <p14:tracePt t="16861" x="717550" y="2463800"/>
          <p14:tracePt t="16864" x="717550" y="2471738"/>
          <p14:tracePt t="16865" x="709613" y="2471738"/>
          <p14:tracePt t="16868" x="709613" y="2479675"/>
          <p14:tracePt t="16874" x="701675" y="2495550"/>
          <p14:tracePt t="16877" x="701675" y="2503488"/>
          <p14:tracePt t="16881" x="701675" y="2511425"/>
          <p14:tracePt t="16883" x="693738" y="2511425"/>
          <p14:tracePt t="16888" x="693738" y="2519363"/>
          <p14:tracePt t="16891" x="693738" y="2527300"/>
          <p14:tracePt t="16896" x="693738" y="2535238"/>
          <p14:tracePt t="16899" x="685800" y="2535238"/>
          <p14:tracePt t="16902" x="685800" y="2543175"/>
          <p14:tracePt t="16905" x="685800" y="2551113"/>
          <p14:tracePt t="16911" x="685800" y="2559050"/>
          <p14:tracePt t="16919" x="685800" y="2566988"/>
          <p14:tracePt t="16924" x="685800" y="2576513"/>
          <p14:tracePt t="16930" x="685800" y="2584450"/>
          <p14:tracePt t="16934" x="693738" y="2584450"/>
          <p14:tracePt t="16938" x="693738" y="2592388"/>
          <p14:tracePt t="16946" x="693738" y="2600325"/>
          <p14:tracePt t="16962" x="693738" y="2608263"/>
          <p14:tracePt t="17017" x="693738" y="2616200"/>
          <p14:tracePt t="17019" x="701675" y="2616200"/>
          <p14:tracePt t="17023" x="701675" y="2624138"/>
          <p14:tracePt t="17027" x="709613" y="2624138"/>
          <p14:tracePt t="17029" x="709613" y="2632075"/>
          <p14:tracePt t="17033" x="717550" y="2632075"/>
          <p14:tracePt t="17035" x="717550" y="2640013"/>
          <p14:tracePt t="17039" x="725488" y="2640013"/>
          <p14:tracePt t="17041" x="725488" y="2647950"/>
          <p14:tracePt t="17045" x="733425" y="2647950"/>
          <p14:tracePt t="17047" x="733425" y="2655888"/>
          <p14:tracePt t="17051" x="741363" y="2655888"/>
          <p14:tracePt t="17053" x="741363" y="2663825"/>
          <p14:tracePt t="17055" x="749300" y="2663825"/>
          <p14:tracePt t="17059" x="749300" y="2671763"/>
          <p14:tracePt t="17061" x="757238" y="2671763"/>
          <p14:tracePt t="17065" x="757238" y="2679700"/>
          <p14:tracePt t="17067" x="765175" y="2679700"/>
          <p14:tracePt t="17073" x="773113" y="2687638"/>
          <p14:tracePt t="17079" x="781050" y="2687638"/>
          <p14:tracePt t="17081" x="781050" y="2695575"/>
          <p14:tracePt t="17088" x="788988" y="2695575"/>
          <p14:tracePt t="17091" x="788988" y="2703513"/>
          <p14:tracePt t="17093" x="796925" y="2703513"/>
          <p14:tracePt t="17102" x="804863" y="2703513"/>
          <p14:tracePt t="17105" x="804863" y="2711450"/>
          <p14:tracePt t="17109" x="812800" y="2711450"/>
          <p14:tracePt t="17121" x="820738" y="2711450"/>
          <p14:tracePt t="17138" x="820738" y="2719388"/>
          <p14:tracePt t="17274" x="828675" y="2719388"/>
          <p14:tracePt t="17402" x="828675" y="2727325"/>
          <p14:tracePt t="17412" x="836613" y="2727325"/>
          <p14:tracePt t="17418" x="836613" y="2735263"/>
          <p14:tracePt t="17422" x="844550" y="2735263"/>
          <p14:tracePt t="17424" x="852488" y="2735263"/>
          <p14:tracePt t="17426" x="852488" y="2743200"/>
          <p14:tracePt t="17427" x="860425" y="2743200"/>
          <p14:tracePt t="17431" x="868363" y="2751138"/>
          <p14:tracePt t="17434" x="877888" y="2751138"/>
          <p14:tracePt t="17436" x="877888" y="2759075"/>
          <p14:tracePt t="17438" x="885825" y="2759075"/>
          <p14:tracePt t="17440" x="893763" y="2759075"/>
          <p14:tracePt t="17441" x="901700" y="2767013"/>
          <p14:tracePt t="17445" x="909638" y="2774950"/>
          <p14:tracePt t="17447" x="917575" y="2774950"/>
          <p14:tracePt t="17449" x="925513" y="2774950"/>
          <p14:tracePt t="17451" x="933450" y="2782888"/>
          <p14:tracePt t="17453" x="941388" y="2782888"/>
          <p14:tracePt t="17455" x="957263" y="2790825"/>
          <p14:tracePt t="17457" x="965200" y="2798763"/>
          <p14:tracePt t="17459" x="973138" y="2798763"/>
          <p14:tracePt t="17461" x="981075" y="2806700"/>
          <p14:tracePt t="17463" x="989013" y="2806700"/>
          <p14:tracePt t="17465" x="1004888" y="2806700"/>
          <p14:tracePt t="17467" x="1012825" y="2814638"/>
          <p14:tracePt t="17469" x="1020763" y="2814638"/>
          <p14:tracePt t="17471" x="1036638" y="2822575"/>
          <p14:tracePt t="17473" x="1044575" y="2822575"/>
          <p14:tracePt t="17475" x="1052513" y="2830513"/>
          <p14:tracePt t="17477" x="1068388" y="2830513"/>
          <p14:tracePt t="17479" x="1076325" y="2830513"/>
          <p14:tracePt t="17481" x="1092200" y="2838450"/>
          <p14:tracePt t="17483" x="1100138" y="2838450"/>
          <p14:tracePt t="17485" x="1116013" y="2846388"/>
          <p14:tracePt t="17487" x="1131888" y="2846388"/>
          <p14:tracePt t="17489" x="1139825" y="2846388"/>
          <p14:tracePt t="17491" x="1155700" y="2854325"/>
          <p14:tracePt t="17493" x="1163638" y="2854325"/>
          <p14:tracePt t="17495" x="1179513" y="2862263"/>
          <p14:tracePt t="17497" x="1195388" y="2862263"/>
          <p14:tracePt t="17499" x="1203325" y="2862263"/>
          <p14:tracePt t="17501" x="1220788" y="2862263"/>
          <p14:tracePt t="17505" x="1236663" y="2870200"/>
          <p14:tracePt t="17506" x="1252538" y="2870200"/>
          <p14:tracePt t="17507" x="1260475" y="2870200"/>
          <p14:tracePt t="17509" x="1276350" y="2878138"/>
          <p14:tracePt t="17512" x="1292225" y="2878138"/>
          <p14:tracePt t="17513" x="1308100" y="2878138"/>
          <p14:tracePt t="17515" x="1323975" y="2878138"/>
          <p14:tracePt t="17518" x="1339850" y="2878138"/>
          <p14:tracePt t="17521" x="1347788" y="2886075"/>
          <p14:tracePt t="17523" x="1363663" y="2886075"/>
          <p14:tracePt t="17525" x="1379538" y="2886075"/>
          <p14:tracePt t="17527" x="1411288" y="2886075"/>
          <p14:tracePt t="17529" x="1427163" y="2886075"/>
          <p14:tracePt t="17531" x="1443038" y="2894013"/>
          <p14:tracePt t="17533" x="1450975" y="2894013"/>
          <p14:tracePt t="17537" x="1466850" y="2894013"/>
          <p14:tracePt t="17539" x="1482725" y="2894013"/>
          <p14:tracePt t="17540" x="1498600" y="2894013"/>
          <p14:tracePt t="17543" x="1514475" y="2894013"/>
          <p14:tracePt t="17544" x="1522413" y="2894013"/>
          <p14:tracePt t="17545" x="1538288" y="2901950"/>
          <p14:tracePt t="17547" x="1554163" y="2901950"/>
          <p14:tracePt t="17549" x="1562100" y="2901950"/>
          <p14:tracePt t="17552" x="1579563" y="2901950"/>
          <p14:tracePt t="17553" x="1587500" y="2901950"/>
          <p14:tracePt t="17556" x="1603375" y="2901950"/>
          <p14:tracePt t="17558" x="1619250" y="2901950"/>
          <p14:tracePt t="17559" x="1627188" y="2901950"/>
          <p14:tracePt t="17561" x="1643063" y="2901950"/>
          <p14:tracePt t="17563" x="1651000" y="2901950"/>
          <p14:tracePt t="17565" x="1658938" y="2901950"/>
          <p14:tracePt t="17568" x="1674813" y="2901950"/>
          <p14:tracePt t="17570" x="1682750" y="2901950"/>
          <p14:tracePt t="17572" x="1698625" y="2901950"/>
          <p14:tracePt t="17574" x="1706563" y="2901950"/>
          <p14:tracePt t="17575" x="1714500" y="2901950"/>
          <p14:tracePt t="17577" x="1730375" y="2894013"/>
          <p14:tracePt t="17579" x="1738313" y="2894013"/>
          <p14:tracePt t="17581" x="1746250" y="2894013"/>
          <p14:tracePt t="17584" x="1754188" y="2894013"/>
          <p14:tracePt t="17586" x="1770063" y="2894013"/>
          <p14:tracePt t="17590" x="1785938" y="2894013"/>
          <p14:tracePt t="17592" x="1793875" y="2894013"/>
          <p14:tracePt t="17593" x="1801813" y="2886075"/>
          <p14:tracePt t="17595" x="1809750" y="2886075"/>
          <p14:tracePt t="17598" x="1817688" y="2886075"/>
          <p14:tracePt t="17599" x="1825625" y="2886075"/>
          <p14:tracePt t="17602" x="1833563" y="2886075"/>
          <p14:tracePt t="17606" x="1841500" y="2878138"/>
          <p14:tracePt t="17608" x="1849438" y="2878138"/>
          <p14:tracePt t="17609" x="1857375" y="2878138"/>
          <p14:tracePt t="17611" x="1865313" y="2878138"/>
          <p14:tracePt t="17615" x="1873250" y="2878138"/>
          <p14:tracePt t="17620" x="1881188" y="2878138"/>
          <p14:tracePt t="17622" x="1889125" y="2870200"/>
          <p14:tracePt t="17626" x="1897063" y="2870200"/>
          <p14:tracePt t="17628" x="1905000" y="2870200"/>
          <p14:tracePt t="17631" x="1912938" y="2870200"/>
          <p14:tracePt t="17633" x="1922463" y="2870200"/>
          <p14:tracePt t="17636" x="1922463" y="2862263"/>
          <p14:tracePt t="17638" x="1930400" y="2862263"/>
          <p14:tracePt t="17641" x="1938338" y="2862263"/>
          <p14:tracePt t="17643" x="1946275" y="2862263"/>
          <p14:tracePt t="17645" x="1946275" y="2854325"/>
          <p14:tracePt t="17647" x="1954213" y="2854325"/>
          <p14:tracePt t="17653" x="1970088" y="2854325"/>
          <p14:tracePt t="17657" x="1978025" y="2846388"/>
          <p14:tracePt t="17659" x="1985963" y="2846388"/>
          <p14:tracePt t="17663" x="1993900" y="2846388"/>
          <p14:tracePt t="17667" x="2001838" y="2846388"/>
          <p14:tracePt t="17670" x="2009775" y="2838450"/>
          <p14:tracePt t="17672" x="2017713" y="2838450"/>
          <p14:tracePt t="17673" x="2025650" y="2838450"/>
          <p14:tracePt t="17675" x="2033588" y="2838450"/>
          <p14:tracePt t="17679" x="2041525" y="2830513"/>
          <p14:tracePt t="17682" x="2049463" y="2830513"/>
          <p14:tracePt t="17685" x="2057400" y="2830513"/>
          <p14:tracePt t="17688" x="2073275" y="2822575"/>
          <p14:tracePt t="17690" x="2081213" y="2822575"/>
          <p14:tracePt t="17692" x="2089150" y="2822575"/>
          <p14:tracePt t="17693" x="2097088" y="2822575"/>
          <p14:tracePt t="17695" x="2105025" y="2814638"/>
          <p14:tracePt t="17697" x="2120900" y="2814638"/>
          <p14:tracePt t="17699" x="2128838" y="2814638"/>
          <p14:tracePt t="17702" x="2136775" y="2806700"/>
          <p14:tracePt t="17704" x="2144713" y="2806700"/>
          <p14:tracePt t="17706" x="2152650" y="2806700"/>
          <p14:tracePt t="17707" x="2160588" y="2798763"/>
          <p14:tracePt t="17709" x="2168525" y="2798763"/>
          <p14:tracePt t="17711" x="2176463" y="2790825"/>
          <p14:tracePt t="17713" x="2192338" y="2790825"/>
          <p14:tracePt t="17715" x="2200275" y="2782888"/>
          <p14:tracePt t="17718" x="2208213" y="2782888"/>
          <p14:tracePt t="17720" x="2216150" y="2774950"/>
          <p14:tracePt t="17722" x="2224088" y="2774950"/>
          <p14:tracePt t="17724" x="2232025" y="2767013"/>
          <p14:tracePt t="17725" x="2247900" y="2767013"/>
          <p14:tracePt t="17728" x="2255838" y="2759075"/>
          <p14:tracePt t="17730" x="2265363" y="2759075"/>
          <p14:tracePt t="17731" x="2273300" y="2751138"/>
          <p14:tracePt t="17733" x="2289175" y="2751138"/>
          <p14:tracePt t="17736" x="2297113" y="2743200"/>
          <p14:tracePt t="17737" x="2305050" y="2743200"/>
          <p14:tracePt t="17740" x="2312988" y="2735263"/>
          <p14:tracePt t="17741" x="2320925" y="2735263"/>
          <p14:tracePt t="17743" x="2336800" y="2735263"/>
          <p14:tracePt t="17746" x="2344738" y="2727325"/>
          <p14:tracePt t="17748" x="2352675" y="2727325"/>
          <p14:tracePt t="17749" x="2360613" y="2727325"/>
          <p14:tracePt t="17752" x="2368550" y="2719388"/>
          <p14:tracePt t="17754" x="2376488" y="2719388"/>
          <p14:tracePt t="17758" x="2400300" y="2711450"/>
          <p14:tracePt t="17762" x="2416175" y="2703513"/>
          <p14:tracePt t="17763" x="2424113" y="2703513"/>
          <p14:tracePt t="17765" x="2432050" y="2695575"/>
          <p14:tracePt t="17768" x="2439988" y="2695575"/>
          <p14:tracePt t="17770" x="2447925" y="2695575"/>
          <p14:tracePt t="17772" x="2455863" y="2687638"/>
          <p14:tracePt t="17774" x="2463800" y="2687638"/>
          <p14:tracePt t="17777" x="2471738" y="2687638"/>
          <p14:tracePt t="17778" x="2479675" y="2687638"/>
          <p14:tracePt t="17779" x="2487613" y="2679700"/>
          <p14:tracePt t="17781" x="2495550" y="2679700"/>
          <p14:tracePt t="17783" x="2503488" y="2679700"/>
          <p14:tracePt t="17786" x="2511425" y="2679700"/>
          <p14:tracePt t="17788" x="2519363" y="2671763"/>
          <p14:tracePt t="17792" x="2527300" y="2671763"/>
          <p14:tracePt t="17794" x="2535238" y="2671763"/>
          <p14:tracePt t="17797" x="2543175" y="2663825"/>
          <p14:tracePt t="17802" x="2551113" y="2663825"/>
          <p14:tracePt t="17806" x="2559050" y="2663825"/>
          <p14:tracePt t="17811" x="2559050" y="2655888"/>
          <p14:tracePt t="17813" x="2566988" y="2655888"/>
          <p14:tracePt t="17822" x="2574925" y="2655888"/>
          <p14:tracePt t="17888" x="2574925" y="2647950"/>
          <p14:tracePt t="17894" x="2582863" y="2647950"/>
          <p14:tracePt t="17897" x="2582863" y="2640013"/>
          <p14:tracePt t="17899" x="2590800" y="2640013"/>
          <p14:tracePt t="17904" x="2590800" y="2632075"/>
          <p14:tracePt t="17905" x="2598738" y="2632075"/>
          <p14:tracePt t="17907" x="2598738" y="2624138"/>
          <p14:tracePt t="17911" x="2606675" y="2624138"/>
          <p14:tracePt t="17913" x="2606675" y="2616200"/>
          <p14:tracePt t="17915" x="2616200" y="2616200"/>
          <p14:tracePt t="17920" x="2616200" y="2608263"/>
          <p14:tracePt t="17922" x="2624138" y="2608263"/>
          <p14:tracePt t="17926" x="2632075" y="2600325"/>
          <p14:tracePt t="17929" x="2640013" y="2600325"/>
          <p14:tracePt t="17932" x="2640013" y="2592388"/>
          <p14:tracePt t="17937" x="2647950" y="2584450"/>
          <p14:tracePt t="17941" x="2655888" y="2584450"/>
          <p14:tracePt t="17944" x="2663825" y="2576513"/>
          <p14:tracePt t="17947" x="2671763" y="2576513"/>
          <p14:tracePt t="17950" x="2679700" y="2566988"/>
          <p14:tracePt t="17953" x="2687638" y="2566988"/>
          <p14:tracePt t="17955" x="2687638" y="2559050"/>
          <p14:tracePt t="17957" x="2695575" y="2559050"/>
          <p14:tracePt t="17961" x="2703513" y="2551113"/>
          <p14:tracePt t="17963" x="2711450" y="2551113"/>
          <p14:tracePt t="17967" x="2719388" y="2551113"/>
          <p14:tracePt t="17969" x="2719388" y="2543175"/>
          <p14:tracePt t="17971" x="2727325" y="2543175"/>
          <p14:tracePt t="17975" x="2735263" y="2535238"/>
          <p14:tracePt t="17979" x="2743200" y="2535238"/>
          <p14:tracePt t="17981" x="2743200" y="2527300"/>
          <p14:tracePt t="17983" x="2751138" y="2527300"/>
          <p14:tracePt t="17989" x="2759075" y="2527300"/>
          <p14:tracePt t="17991" x="2759075" y="2519363"/>
          <p14:tracePt t="17993" x="2767013" y="2519363"/>
          <p14:tracePt t="18004" x="2774950" y="2511425"/>
          <p14:tracePt t="18012" x="2782888" y="2511425"/>
          <p14:tracePt t="18024" x="2782888" y="2503488"/>
          <p14:tracePt t="18327" x="2782888" y="2511425"/>
          <p14:tracePt t="18615" x="2782888" y="2503488"/>
          <p14:tracePt t="18623" x="2782888" y="2495550"/>
          <p14:tracePt t="18625" x="2774950" y="2495550"/>
          <p14:tracePt t="18629" x="2774950" y="2487613"/>
          <p14:tracePt t="18635" x="2767013" y="2487613"/>
          <p14:tracePt t="18637" x="2767013" y="2479675"/>
          <p14:tracePt t="18647" x="2759075" y="2479675"/>
          <p14:tracePt t="18650" x="2759075" y="2471738"/>
          <p14:tracePt t="18662" x="2751138" y="2471738"/>
          <p14:tracePt t="18663" x="2751138" y="2463800"/>
          <p14:tracePt t="18676" x="2743200" y="2463800"/>
          <p14:tracePt t="18679" x="2743200" y="2455863"/>
          <p14:tracePt t="18692" x="2735263" y="2455863"/>
          <p14:tracePt t="18726" x="2727325" y="2455863"/>
          <p14:tracePt t="18745" x="2719388" y="2455863"/>
          <p14:tracePt t="18777" x="2711450" y="2455863"/>
          <p14:tracePt t="18794" x="2703513" y="2455863"/>
          <p14:tracePt t="18796" x="2703513" y="2463800"/>
          <p14:tracePt t="18804" x="2695575" y="2471738"/>
          <p14:tracePt t="18810" x="2695575" y="2479675"/>
          <p14:tracePt t="18812" x="2687638" y="2479675"/>
          <p14:tracePt t="18814" x="2687638" y="2487613"/>
          <p14:tracePt t="18818" x="2687638" y="2495550"/>
          <p14:tracePt t="18821" x="2679700" y="2495550"/>
          <p14:tracePt t="18824" x="2679700" y="2503488"/>
          <p14:tracePt t="18825" x="2679700" y="2511425"/>
          <p14:tracePt t="18829" x="2679700" y="2519363"/>
          <p14:tracePt t="18836" x="2679700" y="2527300"/>
          <p14:tracePt t="18842" x="2671763" y="2535238"/>
          <p14:tracePt t="18849" x="2671763" y="2543175"/>
          <p14:tracePt t="18856" x="2671763" y="2551113"/>
          <p14:tracePt t="18862" x="2671763" y="2559050"/>
          <p14:tracePt t="18872" x="2671763" y="2566988"/>
          <p14:tracePt t="18883" x="2671763" y="2576513"/>
          <p14:tracePt t="19074" x="2671763" y="2584450"/>
          <p14:tracePt t="19082" x="2679700" y="2584450"/>
          <p14:tracePt t="19086" x="2679700" y="2592388"/>
          <p14:tracePt t="19090" x="2671763" y="2592388"/>
          <p14:tracePt t="19092" x="2671763" y="2600325"/>
          <p14:tracePt t="19093" x="2663825" y="2608263"/>
          <p14:tracePt t="19097" x="2655888" y="2616200"/>
          <p14:tracePt t="19100" x="2655888" y="2624138"/>
          <p14:tracePt t="19104" x="2640013" y="2632075"/>
          <p14:tracePt t="19108" x="2632075" y="2647950"/>
          <p14:tracePt t="19110" x="2624138" y="2655888"/>
          <p14:tracePt t="19111" x="2616200" y="2663825"/>
          <p14:tracePt t="19113" x="2606675" y="2671763"/>
          <p14:tracePt t="19115" x="2598738" y="2679700"/>
          <p14:tracePt t="19118" x="2582863" y="2679700"/>
          <p14:tracePt t="19120" x="2574925" y="2687638"/>
          <p14:tracePt t="19121" x="2559050" y="2695575"/>
          <p14:tracePt t="19126" x="2527300" y="2711450"/>
          <p14:tracePt t="19127" x="2511425" y="2719388"/>
          <p14:tracePt t="19129" x="2495550" y="2727325"/>
          <p14:tracePt t="19131" x="2479675" y="2735263"/>
          <p14:tracePt t="19135" x="2439988" y="2743200"/>
          <p14:tracePt t="19138" x="2424113" y="2751138"/>
          <p14:tracePt t="19142" x="2384425" y="2767013"/>
          <p14:tracePt t="19144" x="2360613" y="2767013"/>
          <p14:tracePt t="19148" x="2312988" y="2782888"/>
          <p14:tracePt t="19149" x="2289175" y="2782888"/>
          <p14:tracePt t="19153" x="2265363" y="2790825"/>
          <p14:tracePt t="19154" x="2247900" y="2798763"/>
          <p14:tracePt t="19155" x="2224088" y="2798763"/>
          <p14:tracePt t="19160" x="2200275" y="2806700"/>
          <p14:tracePt t="19162" x="2152650" y="2814638"/>
          <p14:tracePt t="19163" x="2128838" y="2822575"/>
          <p14:tracePt t="19165" x="2112963" y="2822575"/>
          <p14:tracePt t="19168" x="2089150" y="2830513"/>
          <p14:tracePt t="19170" x="2065338" y="2830513"/>
          <p14:tracePt t="19172" x="2041525" y="2838450"/>
          <p14:tracePt t="19175" x="1993900" y="2846388"/>
          <p14:tracePt t="19177" x="1978025" y="2846388"/>
          <p14:tracePt t="19179" x="1954213" y="2846388"/>
          <p14:tracePt t="19182" x="1938338" y="2846388"/>
          <p14:tracePt t="19184" x="1912938" y="2846388"/>
          <p14:tracePt t="19186" x="1897063" y="2854325"/>
          <p14:tracePt t="19187" x="1881188" y="2854325"/>
          <p14:tracePt t="19192" x="1841500" y="2854325"/>
          <p14:tracePt t="19194" x="1825625" y="2862263"/>
          <p14:tracePt t="19195" x="1817688" y="2862263"/>
          <p14:tracePt t="19197" x="1801813" y="2862263"/>
          <p14:tracePt t="19199" x="1785938" y="2862263"/>
          <p14:tracePt t="19203" x="1778000" y="2862263"/>
          <p14:tracePt t="19204" x="1762125" y="2862263"/>
          <p14:tracePt t="19207" x="1754188" y="2862263"/>
          <p14:tracePt t="19208" x="1746250" y="2862263"/>
          <p14:tracePt t="19209" x="1738313" y="2862263"/>
          <p14:tracePt t="19211" x="1730375" y="2870200"/>
          <p14:tracePt t="19213" x="1722438" y="2870200"/>
          <p14:tracePt t="19215" x="1714500" y="2870200"/>
          <p14:tracePt t="19217" x="1706563" y="2870200"/>
          <p14:tracePt t="19219" x="1698625" y="2870200"/>
          <p14:tracePt t="19223" x="1690688" y="2870200"/>
          <p14:tracePt t="19227" x="1682750" y="2870200"/>
          <p14:tracePt t="19234" x="1674813" y="2870200"/>
          <p14:tracePt t="19261" x="1666875" y="2862263"/>
          <p14:tracePt t="19267" x="1658938" y="2862263"/>
          <p14:tracePt t="19271" x="1651000" y="2862263"/>
          <p14:tracePt t="19276" x="1643063" y="2862263"/>
          <p14:tracePt t="19278" x="1635125" y="2854325"/>
          <p14:tracePt t="19279" x="1627188" y="2854325"/>
          <p14:tracePt t="19282" x="1619250" y="2854325"/>
          <p14:tracePt t="19284" x="1611313" y="2854325"/>
          <p14:tracePt t="19290" x="1587500" y="2846388"/>
          <p14:tracePt t="19292" x="1579563" y="2846388"/>
          <p14:tracePt t="19293" x="1571625" y="2846388"/>
          <p14:tracePt t="19300" x="1546225" y="2838450"/>
          <p14:tracePt t="19303" x="1530350" y="2830513"/>
          <p14:tracePt t="19308" x="1514475" y="2830513"/>
          <p14:tracePt t="19311" x="1506538" y="2830513"/>
          <p14:tracePt t="19312" x="1498600" y="2822575"/>
          <p14:tracePt t="19313" x="1490663" y="2822575"/>
          <p14:tracePt t="19315" x="1482725" y="2822575"/>
          <p14:tracePt t="19319" x="1474788" y="2822575"/>
          <p14:tracePt t="19324" x="1458913" y="2814638"/>
          <p14:tracePt t="19327" x="1450975" y="2814638"/>
          <p14:tracePt t="19329" x="1443038" y="2814638"/>
          <p14:tracePt t="19331" x="1435100" y="2814638"/>
          <p14:tracePt t="19333" x="1427163" y="2806700"/>
          <p14:tracePt t="19336" x="1419225" y="2806700"/>
          <p14:tracePt t="19338" x="1411288" y="2806700"/>
          <p14:tracePt t="19342" x="1403350" y="2806700"/>
          <p14:tracePt t="19344" x="1395413" y="2806700"/>
          <p14:tracePt t="19346" x="1387475" y="2798763"/>
          <p14:tracePt t="19348" x="1379538" y="2798763"/>
          <p14:tracePt t="19349" x="1371600" y="2798763"/>
          <p14:tracePt t="19353" x="1355725" y="2798763"/>
          <p14:tracePt t="19356" x="1347788" y="2798763"/>
          <p14:tracePt t="19357" x="1339850" y="2790825"/>
          <p14:tracePt t="19359" x="1331913" y="2790825"/>
          <p14:tracePt t="19361" x="1323975" y="2790825"/>
          <p14:tracePt t="19363" x="1316038" y="2790825"/>
          <p14:tracePt t="19365" x="1308100" y="2790825"/>
          <p14:tracePt t="19368" x="1300163" y="2790825"/>
          <p14:tracePt t="19371" x="1292225" y="2790825"/>
          <p14:tracePt t="19373" x="1284288" y="2790825"/>
          <p14:tracePt t="19375" x="1276350" y="2790825"/>
          <p14:tracePt t="19379" x="1268413" y="2790825"/>
          <p14:tracePt t="19383" x="1260475" y="2790825"/>
          <p14:tracePt t="19386" x="1260475" y="2782888"/>
          <p14:tracePt t="19389" x="1252538" y="2782888"/>
          <p14:tracePt t="19393" x="1244600" y="2782888"/>
          <p14:tracePt t="19399" x="1236663" y="2782888"/>
          <p14:tracePt t="19404" x="1228725" y="2782888"/>
          <p14:tracePt t="19407" x="1220788" y="2782888"/>
          <p14:tracePt t="19411" x="1211263" y="2782888"/>
          <p14:tracePt t="19416" x="1203325" y="2782888"/>
          <p14:tracePt t="19420" x="1195388" y="2782888"/>
          <p14:tracePt t="19421" x="1187450" y="2782888"/>
          <p14:tracePt t="19425" x="1179513" y="2782888"/>
          <p14:tracePt t="19427" x="1171575" y="2782888"/>
          <p14:tracePt t="19429" x="1163638" y="2782888"/>
          <p14:tracePt t="19432" x="1163638" y="2774950"/>
          <p14:tracePt t="19433" x="1155700" y="2774950"/>
          <p14:tracePt t="19436" x="1147763" y="2774950"/>
          <p14:tracePt t="19438" x="1139825" y="2782888"/>
          <p14:tracePt t="19441" x="1131888" y="2782888"/>
          <p14:tracePt t="19443" x="1123950" y="2782888"/>
          <p14:tracePt t="19445" x="1116013" y="2782888"/>
          <p14:tracePt t="19448" x="1108075" y="2782888"/>
          <p14:tracePt t="19452" x="1100138" y="2782888"/>
          <p14:tracePt t="19454" x="1092200" y="2782888"/>
          <p14:tracePt t="19455" x="1084263" y="2782888"/>
          <p14:tracePt t="19457" x="1076325" y="2782888"/>
          <p14:tracePt t="19461" x="1068388" y="2782888"/>
          <p14:tracePt t="19463" x="1060450" y="2782888"/>
          <p14:tracePt t="19466" x="1052513" y="2782888"/>
          <p14:tracePt t="19468" x="1044575" y="2782888"/>
          <p14:tracePt t="19470" x="1036638" y="2782888"/>
          <p14:tracePt t="19472" x="1028700" y="2782888"/>
          <p14:tracePt t="19473" x="1020763" y="2782888"/>
          <p14:tracePt t="19475" x="1012825" y="2782888"/>
          <p14:tracePt t="19477" x="1004888" y="2782888"/>
          <p14:tracePt t="19480" x="996950" y="2782888"/>
          <p14:tracePt t="19481" x="989013" y="2782888"/>
          <p14:tracePt t="19483" x="981075" y="2782888"/>
          <p14:tracePt t="19486" x="973138" y="2782888"/>
          <p14:tracePt t="19488" x="965200" y="2782888"/>
          <p14:tracePt t="19489" x="957263" y="2782888"/>
          <p14:tracePt t="19491" x="949325" y="2782888"/>
          <p14:tracePt t="19493" x="941388" y="2782888"/>
          <p14:tracePt t="19496" x="933450" y="2782888"/>
          <p14:tracePt t="19497" x="925513" y="2782888"/>
          <p14:tracePt t="19499" x="917575" y="2782888"/>
          <p14:tracePt t="19504" x="909638" y="2782888"/>
          <p14:tracePt t="19506" x="901700" y="2790825"/>
          <p14:tracePt t="19509" x="893763" y="2790825"/>
          <p14:tracePt t="19513" x="885825" y="2790825"/>
          <p14:tracePt t="19520" x="877888" y="2790825"/>
          <p14:tracePt t="19558" x="868363" y="2790825"/>
          <p14:tracePt t="19578" x="868363" y="2798763"/>
          <p14:tracePt t="19580" x="860425" y="2798763"/>
          <p14:tracePt t="19596" x="852488" y="2798763"/>
          <p14:tracePt t="19608" x="844550" y="2798763"/>
          <p14:tracePt t="19622" x="844550" y="2806700"/>
          <p14:tracePt t="19623" x="836613" y="2806700"/>
          <p14:tracePt t="19792" x="828675" y="2806700"/>
          <p14:tracePt t="19820" x="828675" y="2814638"/>
          <p14:tracePt t="19832" x="820738" y="2814638"/>
          <p14:tracePt t="19840" x="812800" y="2822575"/>
          <p14:tracePt t="19845" x="812800" y="2830513"/>
          <p14:tracePt t="19847" x="804863" y="2830513"/>
          <p14:tracePt t="19849" x="804863" y="2838450"/>
          <p14:tracePt t="19852" x="796925" y="2838450"/>
          <p14:tracePt t="19855" x="796925" y="2846388"/>
          <p14:tracePt t="19859" x="788988" y="2854325"/>
          <p14:tracePt t="19863" x="788988" y="2862263"/>
          <p14:tracePt t="19867" x="781050" y="2870200"/>
          <p14:tracePt t="19876" x="781050" y="2878138"/>
          <p14:tracePt t="19882" x="781050" y="2886075"/>
          <p14:tracePt t="19883" x="773113" y="2886075"/>
          <p14:tracePt t="19886" x="773113" y="2894013"/>
          <p14:tracePt t="19891" x="773113" y="2901950"/>
          <p14:tracePt t="19895" x="773113" y="2909888"/>
          <p14:tracePt t="19899" x="773113" y="2919413"/>
          <p14:tracePt t="19904" x="765175" y="2927350"/>
          <p14:tracePt t="19908" x="765175" y="2935288"/>
          <p14:tracePt t="19911" x="765175" y="2943225"/>
          <p14:tracePt t="19916" x="765175" y="2951163"/>
          <p14:tracePt t="19922" x="765175" y="2959100"/>
          <p14:tracePt t="19927" x="765175" y="2967038"/>
          <p14:tracePt t="19936" x="765175" y="2974975"/>
          <p14:tracePt t="19953" x="765175" y="2982913"/>
          <p14:tracePt t="19978" x="773113" y="2982913"/>
          <p14:tracePt t="19983" x="773113" y="2990850"/>
          <p14:tracePt t="19994" x="781050" y="2990850"/>
          <p14:tracePt t="19996" x="781050" y="2998788"/>
          <p14:tracePt t="20002" x="788988" y="2998788"/>
          <p14:tracePt t="20004" x="788988" y="3006725"/>
          <p14:tracePt t="20006" x="796925" y="3006725"/>
          <p14:tracePt t="20007" x="804863" y="3006725"/>
          <p14:tracePt t="20009" x="804863" y="3014663"/>
          <p14:tracePt t="20011" x="812800" y="3014663"/>
          <p14:tracePt t="20013" x="820738" y="3014663"/>
          <p14:tracePt t="20015" x="828675" y="3014663"/>
          <p14:tracePt t="20018" x="828675" y="3022600"/>
          <p14:tracePt t="20020" x="836613" y="3022600"/>
          <p14:tracePt t="20023" x="852488" y="3022600"/>
          <p14:tracePt t="20026" x="860425" y="3030538"/>
          <p14:tracePt t="20029" x="868363" y="3038475"/>
          <p14:tracePt t="20031" x="877888" y="3038475"/>
          <p14:tracePt t="20033" x="885825" y="3038475"/>
          <p14:tracePt t="20036" x="893763" y="3046413"/>
          <p14:tracePt t="20038" x="901700" y="3046413"/>
          <p14:tracePt t="20040" x="909638" y="3046413"/>
          <p14:tracePt t="20043" x="917575" y="3054350"/>
          <p14:tracePt t="20044" x="925513" y="3054350"/>
          <p14:tracePt t="20045" x="933450" y="3062288"/>
          <p14:tracePt t="20047" x="949325" y="3062288"/>
          <p14:tracePt t="20049" x="957263" y="3070225"/>
          <p14:tracePt t="20053" x="973138" y="3070225"/>
          <p14:tracePt t="20054" x="981075" y="3078163"/>
          <p14:tracePt t="20056" x="989013" y="3078163"/>
          <p14:tracePt t="20060" x="1012825" y="3086100"/>
          <p14:tracePt t="20061" x="1028700" y="3094038"/>
          <p14:tracePt t="20063" x="1044575" y="3101975"/>
          <p14:tracePt t="20065" x="1052513" y="3101975"/>
          <p14:tracePt t="20068" x="1068388" y="3109913"/>
          <p14:tracePt t="20070" x="1084263" y="3109913"/>
          <p14:tracePt t="20074" x="1116013" y="3117850"/>
          <p14:tracePt t="20077" x="1123950" y="3117850"/>
          <p14:tracePt t="20078" x="1139825" y="3117850"/>
          <p14:tracePt t="20079" x="1155700" y="3125788"/>
          <p14:tracePt t="20081" x="1171575" y="3125788"/>
          <p14:tracePt t="20083" x="1187450" y="3125788"/>
          <p14:tracePt t="20086" x="1203325" y="3133725"/>
          <p14:tracePt t="20088" x="1220788" y="3133725"/>
          <p14:tracePt t="20092" x="1252538" y="3133725"/>
          <p14:tracePt t="20094" x="1268413" y="3141663"/>
          <p14:tracePt t="20095" x="1284288" y="3141663"/>
          <p14:tracePt t="20097" x="1300163" y="3141663"/>
          <p14:tracePt t="20099" x="1316038" y="3141663"/>
          <p14:tracePt t="20102" x="1339850" y="3141663"/>
          <p14:tracePt t="20106" x="1371600" y="3141663"/>
          <p14:tracePt t="20108" x="1387475" y="3141663"/>
          <p14:tracePt t="20109" x="1403350" y="3141663"/>
          <p14:tracePt t="20111" x="1427163" y="3141663"/>
          <p14:tracePt t="20113" x="1443038" y="3141663"/>
          <p14:tracePt t="20116" x="1458913" y="3141663"/>
          <p14:tracePt t="20118" x="1482725" y="3141663"/>
          <p14:tracePt t="20122" x="1514475" y="3141663"/>
          <p14:tracePt t="20123" x="1538288" y="3141663"/>
          <p14:tracePt t="20141" x="1682750" y="3141663"/>
          <p14:tracePt t="20142" x="1698625" y="3141663"/>
          <p14:tracePt t="20143" x="1722438" y="3141663"/>
          <p14:tracePt t="20145" x="1738313" y="3141663"/>
          <p14:tracePt t="20147" x="1754188" y="3141663"/>
          <p14:tracePt t="20149" x="1770063" y="3141663"/>
          <p14:tracePt t="20152" x="1785938" y="3133725"/>
          <p14:tracePt t="20153" x="1801813" y="3133725"/>
          <p14:tracePt t="20155" x="1817688" y="3133725"/>
          <p14:tracePt t="20157" x="1825625" y="3133725"/>
          <p14:tracePt t="20159" x="1841500" y="3133725"/>
          <p14:tracePt t="20161" x="1857375" y="3133725"/>
          <p14:tracePt t="20163" x="1873250" y="3133725"/>
          <p14:tracePt t="20165" x="1889125" y="3133725"/>
          <p14:tracePt t="20167" x="1897063" y="3133725"/>
          <p14:tracePt t="20169" x="1912938" y="3125788"/>
          <p14:tracePt t="20171" x="1930400" y="3125788"/>
          <p14:tracePt t="20173" x="1938338" y="3125788"/>
          <p14:tracePt t="20175" x="1954213" y="3125788"/>
          <p14:tracePt t="20177" x="1962150" y="3125788"/>
          <p14:tracePt t="20179" x="1978025" y="3125788"/>
          <p14:tracePt t="20181" x="1985963" y="3125788"/>
          <p14:tracePt t="20183" x="2001838" y="3125788"/>
          <p14:tracePt t="20185" x="2009775" y="3117850"/>
          <p14:tracePt t="20187" x="2017713" y="3117850"/>
          <p14:tracePt t="20189" x="2025650" y="3117850"/>
          <p14:tracePt t="20191" x="2041525" y="3117850"/>
          <p14:tracePt t="20193" x="2049463" y="3117850"/>
          <p14:tracePt t="20195" x="2057400" y="3117850"/>
          <p14:tracePt t="20197" x="2065338" y="3109913"/>
          <p14:tracePt t="20199" x="2073275" y="3109913"/>
          <p14:tracePt t="20202" x="2081213" y="3109913"/>
          <p14:tracePt t="20204" x="2089150" y="3109913"/>
          <p14:tracePt t="20206" x="2097088" y="3109913"/>
          <p14:tracePt t="20208" x="2105025" y="3109913"/>
          <p14:tracePt t="20209" x="2112963" y="3101975"/>
          <p14:tracePt t="20212" x="2120900" y="3101975"/>
          <p14:tracePt t="20214" x="2128838" y="3101975"/>
          <p14:tracePt t="20215" x="2136775" y="3101975"/>
          <p14:tracePt t="20218" x="2144713" y="3101975"/>
          <p14:tracePt t="20220" x="2152650" y="3101975"/>
          <p14:tracePt t="20223" x="2160588" y="3094038"/>
          <p14:tracePt t="20224" x="2168525" y="3094038"/>
          <p14:tracePt t="20225" x="2176463" y="3094038"/>
          <p14:tracePt t="20227" x="2184400" y="3094038"/>
          <p14:tracePt t="20230" x="2192338" y="3086100"/>
          <p14:tracePt t="20231" x="2200275" y="3086100"/>
          <p14:tracePt t="20233" x="2208213" y="3086100"/>
          <p14:tracePt t="20236" x="2216150" y="3086100"/>
          <p14:tracePt t="20239" x="2224088" y="3086100"/>
          <p14:tracePt t="20240" x="2232025" y="3078163"/>
          <p14:tracePt t="20242" x="2239963" y="3078163"/>
          <p14:tracePt t="20243" x="2247900" y="3078163"/>
          <p14:tracePt t="20246" x="2255838" y="3078163"/>
          <p14:tracePt t="20247" x="2265363" y="3070225"/>
          <p14:tracePt t="20249" x="2273300" y="3070225"/>
          <p14:tracePt t="20254" x="2289175" y="3070225"/>
          <p14:tracePt t="20257" x="2297113" y="3062288"/>
          <p14:tracePt t="20259" x="2305050" y="3062288"/>
          <p14:tracePt t="20262" x="2312988" y="3062288"/>
          <p14:tracePt t="20263" x="2320925" y="3054350"/>
          <p14:tracePt t="20265" x="2328863" y="3054350"/>
          <p14:tracePt t="20269" x="2336800" y="3054350"/>
          <p14:tracePt t="20273" x="2344738" y="3046413"/>
          <p14:tracePt t="20275" x="2352675" y="3046413"/>
          <p14:tracePt t="20278" x="2360613" y="3046413"/>
          <p14:tracePt t="20280" x="2360613" y="3038475"/>
          <p14:tracePt t="20281" x="2368550" y="3038475"/>
          <p14:tracePt t="20286" x="2376488" y="3038475"/>
          <p14:tracePt t="20288" x="2376488" y="3030538"/>
          <p14:tracePt t="20291" x="2384425" y="3030538"/>
          <p14:tracePt t="20295" x="2392363" y="3022600"/>
          <p14:tracePt t="20302" x="2400300" y="3022600"/>
          <p14:tracePt t="20308" x="2408238" y="3022600"/>
          <p14:tracePt t="20310" x="2408238" y="3014663"/>
          <p14:tracePt t="20313" x="2416175" y="3014663"/>
          <p14:tracePt t="20322" x="2424113" y="3006725"/>
          <p14:tracePt t="20327" x="2432050" y="3006725"/>
          <p14:tracePt t="20340" x="2439988" y="3006725"/>
          <p14:tracePt t="20362" x="2447925" y="3006725"/>
          <p14:tracePt t="20386" x="2455863" y="3006725"/>
          <p14:tracePt t="20408" x="2463800" y="3006725"/>
          <p14:tracePt t="20412" x="2463800" y="3014663"/>
          <p14:tracePt t="20415" x="2471738" y="3014663"/>
          <p14:tracePt t="20420" x="2479675" y="3014663"/>
          <p14:tracePt t="20421" x="2487613" y="3014663"/>
          <p14:tracePt t="20425" x="2495550" y="3014663"/>
          <p14:tracePt t="20427" x="2495550" y="3022600"/>
          <p14:tracePt t="20429" x="2503488" y="3022600"/>
          <p14:tracePt t="20432" x="2511425" y="3022600"/>
          <p14:tracePt t="20436" x="2519363" y="3022600"/>
          <p14:tracePt t="20438" x="2527300" y="3022600"/>
          <p14:tracePt t="20441" x="2535238" y="3022600"/>
          <p14:tracePt t="20443" x="2543175" y="3022600"/>
          <p14:tracePt t="20447" x="2551113" y="3022600"/>
          <p14:tracePt t="20449" x="2559050" y="3022600"/>
          <p14:tracePt t="20454" x="2566988" y="3022600"/>
          <p14:tracePt t="20455" x="2574925" y="3022600"/>
          <p14:tracePt t="20460" x="2582863" y="3030538"/>
          <p14:tracePt t="20463" x="2590800" y="3030538"/>
          <p14:tracePt t="20466" x="2598738" y="3030538"/>
          <p14:tracePt t="20469" x="2606675" y="3030538"/>
          <p14:tracePt t="20473" x="2616200" y="3030538"/>
          <p14:tracePt t="20483" x="2624138" y="3030538"/>
          <p14:tracePt t="20486" x="2624138" y="3022600"/>
          <p14:tracePt t="20958" x="2624138" y="3030538"/>
          <p14:tracePt t="20970" x="2624138" y="3038475"/>
          <p14:tracePt t="20972" x="2616200" y="3038475"/>
          <p14:tracePt t="20976" x="2606675" y="3054350"/>
          <p14:tracePt t="20978" x="2606675" y="3062288"/>
          <p14:tracePt t="20980" x="2598738" y="3070225"/>
          <p14:tracePt t="20981" x="2590800" y="3078163"/>
          <p14:tracePt t="20983" x="2590800" y="3086100"/>
          <p14:tracePt t="20987" x="2582863" y="3094038"/>
          <p14:tracePt t="20990" x="2566988" y="3117850"/>
          <p14:tracePt t="20991" x="2559050" y="3125788"/>
          <p14:tracePt t="20993" x="2551113" y="3133725"/>
          <p14:tracePt t="20996" x="2535238" y="3141663"/>
          <p14:tracePt t="20997" x="2519363" y="3157538"/>
          <p14:tracePt t="20999" x="2511425" y="3173413"/>
          <p14:tracePt t="21002" x="2495550" y="3181350"/>
          <p14:tracePt t="21004" x="2479675" y="3197225"/>
          <p14:tracePt t="21005" x="2455863" y="3213100"/>
          <p14:tracePt t="21009" x="2424113" y="3236913"/>
          <p14:tracePt t="21012" x="2400300" y="3252788"/>
          <p14:tracePt t="21014" x="2376488" y="3270250"/>
          <p14:tracePt t="21015" x="2360613" y="3286125"/>
          <p14:tracePt t="21018" x="2336800" y="3302000"/>
          <p14:tracePt t="21020" x="2320925" y="3317875"/>
          <p14:tracePt t="21022" x="2297113" y="3333750"/>
          <p14:tracePt t="21023" x="2281238" y="3349625"/>
          <p14:tracePt t="21032" x="2184400" y="3421063"/>
          <p14:tracePt t="21033" x="2160588" y="3429000"/>
          <p14:tracePt t="21036" x="2144713" y="3444875"/>
          <p14:tracePt t="21038" x="2120900" y="3460750"/>
          <p14:tracePt t="21039" x="2097088" y="3476625"/>
          <p14:tracePt t="21044" x="2049463" y="3508375"/>
          <p14:tracePt t="21045" x="2025650" y="3524250"/>
          <p14:tracePt t="21047" x="2001838" y="3540125"/>
          <p14:tracePt t="21049" x="1978025" y="3548063"/>
          <p14:tracePt t="21052" x="1954213" y="3563938"/>
          <p14:tracePt t="21053" x="1930400" y="3579813"/>
          <p14:tracePt t="21056" x="1905000" y="3595688"/>
          <p14:tracePt t="21057" x="1881188" y="3613150"/>
          <p14:tracePt t="21059" x="1857375" y="3629025"/>
          <p14:tracePt t="21061" x="1833563" y="3644900"/>
          <p14:tracePt t="21063" x="1809750" y="3660775"/>
          <p14:tracePt t="21065" x="1785938" y="3676650"/>
          <p14:tracePt t="21067" x="1762125" y="3684588"/>
          <p14:tracePt t="21069" x="1738313" y="3700463"/>
          <p14:tracePt t="21072" x="1714500" y="3708400"/>
          <p14:tracePt t="21076" x="1674813" y="3740150"/>
          <p14:tracePt t="21077" x="1651000" y="3748088"/>
          <p14:tracePt t="21079" x="1635125" y="3763963"/>
          <p14:tracePt t="21081" x="1611313" y="3771900"/>
          <p14:tracePt t="21083" x="1595438" y="3779838"/>
          <p14:tracePt t="21085" x="1579563" y="3795713"/>
          <p14:tracePt t="21087" x="1554163" y="3803650"/>
          <p14:tracePt t="21092" x="1522413" y="3819525"/>
          <p14:tracePt t="21093" x="1506538" y="3827463"/>
          <p14:tracePt t="21095" x="1490663" y="3835400"/>
          <p14:tracePt t="21097" x="1474788" y="3843338"/>
          <p14:tracePt t="21099" x="1458913" y="3851275"/>
          <p14:tracePt t="21102" x="1450975" y="3859213"/>
          <p14:tracePt t="21104" x="1435100" y="3867150"/>
          <p14:tracePt t="21107" x="1419225" y="3883025"/>
          <p14:tracePt t="21109" x="1403350" y="3890963"/>
          <p14:tracePt t="21111" x="1395413" y="3890963"/>
          <p14:tracePt t="21113" x="1379538" y="3898900"/>
          <p14:tracePt t="21115" x="1371600" y="3906838"/>
          <p14:tracePt t="21117" x="1363663" y="3914775"/>
          <p14:tracePt t="21119" x="1347788" y="3914775"/>
          <p14:tracePt t="21136" x="1284288" y="3938588"/>
          <p14:tracePt t="21138" x="1276350" y="3948113"/>
          <p14:tracePt t="21139" x="1268413" y="3948113"/>
          <p14:tracePt t="21141" x="1260475" y="3948113"/>
          <p14:tracePt t="21143" x="1252538" y="3948113"/>
          <p14:tracePt t="21145" x="1244600" y="3948113"/>
          <p14:tracePt t="21147" x="1244600" y="3956050"/>
          <p14:tracePt t="21149" x="1236663" y="3956050"/>
          <p14:tracePt t="21152" x="1228725" y="3956050"/>
          <p14:tracePt t="21155" x="1220788" y="3956050"/>
          <p14:tracePt t="21159" x="1211263" y="3956050"/>
          <p14:tracePt t="21163" x="1203325" y="3956050"/>
          <p14:tracePt t="21167" x="1195388" y="3956050"/>
          <p14:tracePt t="21175" x="1187450" y="3956050"/>
          <p14:tracePt t="21179" x="1187450" y="3948113"/>
          <p14:tracePt t="21189" x="1179513" y="3948113"/>
          <p14:tracePt t="21205" x="1179513" y="3938588"/>
          <p14:tracePt t="21207" x="1171575" y="3938588"/>
          <p14:tracePt t="21211" x="1163638" y="3930650"/>
          <p14:tracePt t="21215" x="1155700" y="3922713"/>
          <p14:tracePt t="21220" x="1147763" y="3914775"/>
          <p14:tracePt t="21221" x="1147763" y="3906838"/>
          <p14:tracePt t="21223" x="1139825" y="3898900"/>
          <p14:tracePt t="21227" x="1131888" y="3890963"/>
          <p14:tracePt t="21229" x="1123950" y="3883025"/>
          <p14:tracePt t="21231" x="1116013" y="3875088"/>
          <p14:tracePt t="21233" x="1116013" y="3867150"/>
          <p14:tracePt t="21235" x="1108075" y="3859213"/>
          <p14:tracePt t="21238" x="1100138" y="3851275"/>
          <p14:tracePt t="21239" x="1092200" y="3843338"/>
          <p14:tracePt t="21241" x="1084263" y="3835400"/>
          <p14:tracePt t="21243" x="1076325" y="3835400"/>
          <p14:tracePt t="21245" x="1068388" y="3827463"/>
          <p14:tracePt t="21247" x="1060450" y="3819525"/>
          <p14:tracePt t="21249" x="1060450" y="3811588"/>
          <p14:tracePt t="21252" x="1052513" y="3811588"/>
          <p14:tracePt t="21253" x="1044575" y="3803650"/>
          <p14:tracePt t="21255" x="1036638" y="3795713"/>
          <p14:tracePt t="21258" x="1028700" y="3795713"/>
          <p14:tracePt t="21259" x="1020763" y="3787775"/>
          <p14:tracePt t="21261" x="1012825" y="3787775"/>
          <p14:tracePt t="21263" x="1004888" y="3779838"/>
          <p14:tracePt t="21265" x="996950" y="3771900"/>
          <p14:tracePt t="21267" x="989013" y="3771900"/>
          <p14:tracePt t="21269" x="981075" y="3763963"/>
          <p14:tracePt t="21272" x="973138" y="3756025"/>
          <p14:tracePt t="21274" x="965200" y="3756025"/>
          <p14:tracePt t="21275" x="957263" y="3748088"/>
          <p14:tracePt t="21277" x="949325" y="3740150"/>
          <p14:tracePt t="21279" x="941388" y="3740150"/>
          <p14:tracePt t="21281" x="941388" y="3732213"/>
          <p14:tracePt t="21283" x="933450" y="3732213"/>
          <p14:tracePt t="21285" x="925513" y="3724275"/>
          <p14:tracePt t="21288" x="917575" y="3724275"/>
          <p14:tracePt t="21290" x="917575" y="3716338"/>
          <p14:tracePt t="21291" x="909638" y="3716338"/>
          <p14:tracePt t="21293" x="909638" y="3708400"/>
          <p14:tracePt t="21295" x="901700" y="3708400"/>
          <p14:tracePt t="21299" x="901700" y="3700463"/>
          <p14:tracePt t="21303" x="893763" y="3700463"/>
          <p14:tracePt t="21309" x="893763" y="3692525"/>
          <p14:tracePt t="21325" x="901700" y="3692525"/>
          <p14:tracePt t="21333" x="909638" y="3692525"/>
          <p14:tracePt t="21341" x="917575" y="3692525"/>
          <p14:tracePt t="21345" x="925513" y="3700463"/>
          <p14:tracePt t="21349" x="933450" y="3700463"/>
          <p14:tracePt t="21353" x="941388" y="3700463"/>
          <p14:tracePt t="21355" x="949325" y="3700463"/>
          <p14:tracePt t="21359" x="957263" y="3708400"/>
          <p14:tracePt t="21361" x="965200" y="3708400"/>
          <p14:tracePt t="21365" x="973138" y="3708400"/>
          <p14:tracePt t="21367" x="981075" y="3708400"/>
          <p14:tracePt t="21369" x="981075" y="3716338"/>
          <p14:tracePt t="21372" x="989013" y="3716338"/>
          <p14:tracePt t="21373" x="996950" y="3716338"/>
          <p14:tracePt t="21377" x="1004888" y="3716338"/>
          <p14:tracePt t="21381" x="1004888" y="3724275"/>
          <p14:tracePt t="21383" x="1012825" y="3724275"/>
          <p14:tracePt t="21393" x="1012825" y="3732213"/>
          <p14:tracePt t="21409" x="1004888" y="3740150"/>
          <p14:tracePt t="21413" x="996950" y="3740150"/>
          <p14:tracePt t="21415" x="989013" y="3740150"/>
          <p14:tracePt t="21420" x="981075" y="3740150"/>
          <p14:tracePt t="21421" x="973138" y="3748088"/>
          <p14:tracePt t="21423" x="965200" y="3748088"/>
          <p14:tracePt t="21425" x="957263" y="3748088"/>
          <p14:tracePt t="21427" x="949325" y="3748088"/>
          <p14:tracePt t="21429" x="933450" y="3748088"/>
          <p14:tracePt t="21432" x="925513" y="3756025"/>
          <p14:tracePt t="21433" x="917575" y="3756025"/>
          <p14:tracePt t="21436" x="901700" y="3756025"/>
          <p14:tracePt t="21438" x="893763" y="3763963"/>
          <p14:tracePt t="21439" x="877888" y="3763963"/>
          <p14:tracePt t="21441" x="868363" y="3771900"/>
          <p14:tracePt t="21443" x="860425" y="3771900"/>
          <p14:tracePt t="21445" x="844550" y="3779838"/>
          <p14:tracePt t="21447" x="836613" y="3779838"/>
          <p14:tracePt t="21449" x="820738" y="3787775"/>
          <p14:tracePt t="21452" x="812800" y="3787775"/>
          <p14:tracePt t="21453" x="796925" y="3787775"/>
          <p14:tracePt t="21456" x="788988" y="3795713"/>
          <p14:tracePt t="21457" x="773113" y="3795713"/>
          <p14:tracePt t="21459" x="765175" y="3803650"/>
          <p14:tracePt t="21461" x="749300" y="3811588"/>
          <p14:tracePt t="21464" x="733425" y="3819525"/>
          <p14:tracePt t="21466" x="725488" y="3827463"/>
          <p14:tracePt t="21467" x="709613" y="3827463"/>
          <p14:tracePt t="21470" x="701675" y="3835400"/>
          <p14:tracePt t="21471" x="693738" y="3843338"/>
          <p14:tracePt t="21475" x="677863" y="3851275"/>
          <p14:tracePt t="21476" x="669925" y="3859213"/>
          <p14:tracePt t="21477" x="661988" y="3867150"/>
          <p14:tracePt t="21480" x="646113" y="3875088"/>
          <p14:tracePt t="21481" x="638175" y="3875088"/>
          <p14:tracePt t="21483" x="630238" y="3883025"/>
          <p14:tracePt t="21486" x="622300" y="3890963"/>
          <p14:tracePt t="21488" x="614363" y="3898900"/>
          <p14:tracePt t="21492" x="598488" y="3906838"/>
          <p14:tracePt t="21494" x="598488" y="3914775"/>
          <p14:tracePt t="21498" x="582613" y="3930650"/>
          <p14:tracePt t="21503" x="574675" y="3938588"/>
          <p14:tracePt t="21504" x="566738" y="3948113"/>
          <p14:tracePt t="21510" x="558800" y="3963988"/>
          <p14:tracePt t="21512" x="550863" y="3963988"/>
          <p14:tracePt t="21514" x="550863" y="3971925"/>
          <p14:tracePt t="21518" x="542925" y="3979863"/>
          <p14:tracePt t="21520" x="542925" y="3987800"/>
          <p14:tracePt t="21524" x="542925" y="3995738"/>
          <p14:tracePt t="21528" x="534988" y="4003675"/>
          <p14:tracePt t="21531" x="534988" y="4011613"/>
          <p14:tracePt t="21536" x="534988" y="4019550"/>
          <p14:tracePt t="21541" x="534988" y="4027488"/>
          <p14:tracePt t="21546" x="534988" y="4035425"/>
          <p14:tracePt t="21554" x="534988" y="4043363"/>
          <p14:tracePt t="21676" x="542925" y="4043363"/>
          <p14:tracePt t="21678" x="542925" y="4051300"/>
          <p14:tracePt t="21688" x="550863" y="4051300"/>
          <p14:tracePt t="21698" x="558800" y="4051300"/>
          <p14:tracePt t="21704" x="566738" y="4051300"/>
          <p14:tracePt t="21710" x="574675" y="4051300"/>
          <p14:tracePt t="21715" x="582613" y="4051300"/>
          <p14:tracePt t="21721" x="590550" y="4051300"/>
          <p14:tracePt t="21728" x="598488" y="4051300"/>
          <p14:tracePt t="21732" x="606425" y="4051300"/>
          <p14:tracePt t="21738" x="614363" y="4051300"/>
          <p14:tracePt t="21743" x="614363" y="4043363"/>
          <p14:tracePt t="21746" x="622300" y="4043363"/>
          <p14:tracePt t="21758" x="630238" y="4035425"/>
          <p14:tracePt t="21768" x="630238" y="4027488"/>
          <p14:tracePt t="21777" x="630238" y="4019550"/>
          <p14:tracePt t="21782" x="638175" y="4019550"/>
          <p14:tracePt t="21797" x="638175" y="4011613"/>
          <p14:tracePt t="21952" x="638175" y="4019550"/>
          <p14:tracePt t="21964" x="638175" y="4027488"/>
          <p14:tracePt t="21972" x="646113" y="4027488"/>
          <p14:tracePt t="21976" x="646113" y="4035425"/>
          <p14:tracePt t="22052" x="638175" y="4035425"/>
          <p14:tracePt t="22061" x="630238" y="4035425"/>
          <p14:tracePt t="22064" x="630238" y="4043363"/>
          <p14:tracePt t="22066" x="622300" y="4043363"/>
          <p14:tracePt t="22074" x="614363" y="4043363"/>
          <p14:tracePt t="22081" x="606425" y="4043363"/>
          <p14:tracePt t="22086" x="606425" y="4051300"/>
          <p14:tracePt t="22089" x="598488" y="4051300"/>
          <p14:tracePt t="22095" x="590550" y="4051300"/>
          <p14:tracePt t="22099" x="590550" y="4059238"/>
          <p14:tracePt t="22106" x="582613" y="4059238"/>
          <p14:tracePt t="22111" x="574675" y="4067175"/>
          <p14:tracePt t="22118" x="566738" y="4067175"/>
          <p14:tracePt t="22120" x="566738" y="4075113"/>
          <p14:tracePt t="22127" x="558800" y="4083050"/>
          <p14:tracePt t="22138" x="558800" y="4090988"/>
          <p14:tracePt t="22140" x="558800" y="4098925"/>
          <p14:tracePt t="22143" x="550863" y="4098925"/>
          <p14:tracePt t="22146" x="550863" y="4106863"/>
          <p14:tracePt t="22153" x="550863" y="4114800"/>
          <p14:tracePt t="22156" x="550863" y="4122738"/>
          <p14:tracePt t="22161" x="550863" y="4130675"/>
          <p14:tracePt t="22165" x="550863" y="4138613"/>
          <p14:tracePt t="22170" x="550863" y="4146550"/>
          <p14:tracePt t="22173" x="558800" y="4154488"/>
          <p14:tracePt t="22177" x="558800" y="4162425"/>
          <p14:tracePt t="22181" x="558800" y="4170363"/>
          <p14:tracePt t="22186" x="558800" y="4178300"/>
          <p14:tracePt t="22188" x="566738" y="4178300"/>
          <p14:tracePt t="22191" x="566738" y="4186238"/>
          <p14:tracePt t="22196" x="574675" y="4194175"/>
          <p14:tracePt t="22200" x="574675" y="4202113"/>
          <p14:tracePt t="22203" x="582613" y="4202113"/>
          <p14:tracePt t="22206" x="582613" y="4210050"/>
          <p14:tracePt t="22210" x="590550" y="4217988"/>
          <p14:tracePt t="22218" x="598488" y="4225925"/>
          <p14:tracePt t="22224" x="598488" y="4233863"/>
          <p14:tracePt t="22229" x="606425" y="4233863"/>
          <p14:tracePt t="22230" x="606425" y="4241800"/>
          <p14:tracePt t="22328" x="606425" y="4249738"/>
          <p14:tracePt t="22332" x="614363" y="4249738"/>
          <p14:tracePt t="22342" x="614363" y="4257675"/>
          <p14:tracePt t="22344" x="622300" y="4257675"/>
          <p14:tracePt t="22347" x="622300" y="4265613"/>
          <p14:tracePt t="22353" x="630238" y="4265613"/>
          <p14:tracePt t="22356" x="630238" y="4273550"/>
          <p14:tracePt t="22361" x="638175" y="4281488"/>
          <p14:tracePt t="22370" x="638175" y="4291013"/>
          <p14:tracePt t="22373" x="646113" y="4291013"/>
          <p14:tracePt t="22375" x="646113" y="4298950"/>
          <p14:tracePt t="22383" x="646113" y="4306888"/>
          <p14:tracePt t="22388" x="654050" y="4306888"/>
          <p14:tracePt t="22396" x="654050" y="4314825"/>
          <p14:tracePt t="22494" x="646113" y="4314825"/>
          <p14:tracePt t="22522" x="638175" y="4314825"/>
          <p14:tracePt t="22532" x="638175" y="4306888"/>
          <p14:tracePt t="22542" x="638175" y="4298950"/>
          <p14:tracePt t="22546" x="630238" y="4298950"/>
          <p14:tracePt t="22547" x="630238" y="4291013"/>
          <p14:tracePt t="22553" x="630238" y="4281488"/>
          <p14:tracePt t="22556" x="630238" y="4273550"/>
          <p14:tracePt t="22561" x="630238" y="4265613"/>
          <p14:tracePt t="22565" x="622300" y="4257675"/>
          <p14:tracePt t="22570" x="622300" y="4249738"/>
          <p14:tracePt t="22573" x="622300" y="4241800"/>
          <p14:tracePt t="22577" x="622300" y="4233863"/>
          <p14:tracePt t="22582" x="622300" y="4225925"/>
          <p14:tracePt t="22586" x="622300" y="4217988"/>
          <p14:tracePt t="22590" x="622300" y="4210050"/>
          <p14:tracePt t="22595" x="622300" y="4202113"/>
          <p14:tracePt t="22603" x="622300" y="4194175"/>
          <p14:tracePt t="22608" x="622300" y="4186238"/>
          <p14:tracePt t="22609" x="630238" y="4186238"/>
          <p14:tracePt t="22615" x="630238" y="4178300"/>
          <p14:tracePt t="22623" x="638175" y="4170363"/>
          <p14:tracePt t="22629" x="646113" y="4170363"/>
          <p14:tracePt t="22631" x="646113" y="4162425"/>
          <p14:tracePt t="22637" x="654050" y="4162425"/>
          <p14:tracePt t="22639" x="661988" y="4154488"/>
          <p14:tracePt t="22643" x="669925" y="4154488"/>
          <p14:tracePt t="22647" x="677863" y="4146550"/>
          <p14:tracePt t="22654" x="685800" y="4146550"/>
          <p14:tracePt t="22656" x="693738" y="4138613"/>
          <p14:tracePt t="22657" x="701675" y="4138613"/>
          <p14:tracePt t="22662" x="709613" y="4138613"/>
          <p14:tracePt t="22663" x="717550" y="4130675"/>
          <p14:tracePt t="22668" x="725488" y="4130675"/>
          <p14:tracePt t="22670" x="725488" y="4122738"/>
          <p14:tracePt t="22673" x="741363" y="4122738"/>
          <p14:tracePt t="22675" x="749300" y="4122738"/>
          <p14:tracePt t="22677" x="757238" y="4122738"/>
          <p14:tracePt t="22680" x="765175" y="4114800"/>
          <p14:tracePt t="22682" x="773113" y="4114800"/>
          <p14:tracePt t="22686" x="781050" y="4114800"/>
          <p14:tracePt t="22689" x="788988" y="4114800"/>
          <p14:tracePt t="22690" x="796925" y="4106863"/>
          <p14:tracePt t="22691" x="804863" y="4106863"/>
          <p14:tracePt t="22693" x="812800" y="4106863"/>
          <p14:tracePt t="22695" x="820738" y="4106863"/>
          <p14:tracePt t="22698" x="828675" y="4106863"/>
          <p14:tracePt t="22703" x="836613" y="4098925"/>
          <p14:tracePt t="22705" x="844550" y="4098925"/>
          <p14:tracePt t="22709" x="852488" y="4098925"/>
          <p14:tracePt t="22713" x="860425" y="4090988"/>
          <p14:tracePt t="22730" x="860425" y="4083050"/>
          <p14:tracePt t="22748" x="852488" y="4083050"/>
          <p14:tracePt t="22758" x="844550" y="4083050"/>
          <p14:tracePt t="22761" x="844550" y="4075113"/>
          <p14:tracePt t="22763" x="836613" y="4075113"/>
          <p14:tracePt t="22770" x="828675" y="4075113"/>
          <p14:tracePt t="22773" x="820738" y="4075113"/>
          <p14:tracePt t="22776" x="812800" y="4075113"/>
          <p14:tracePt t="22777" x="804863" y="4067175"/>
          <p14:tracePt t="22779" x="796925" y="4067175"/>
          <p14:tracePt t="22783" x="788988" y="4067175"/>
          <p14:tracePt t="22786" x="781050" y="4067175"/>
          <p14:tracePt t="22788" x="773113" y="4067175"/>
          <p14:tracePt t="22789" x="765175" y="4059238"/>
          <p14:tracePt t="22791" x="757238" y="4059238"/>
          <p14:tracePt t="22793" x="749300" y="4059238"/>
          <p14:tracePt t="22796" x="741363" y="4059238"/>
          <p14:tracePt t="22797" x="733425" y="4059238"/>
          <p14:tracePt t="22799" x="725488" y="4059238"/>
          <p14:tracePt t="22803" x="717550" y="4051300"/>
          <p14:tracePt t="22805" x="709613" y="4051300"/>
          <p14:tracePt t="22807" x="701675" y="4051300"/>
          <p14:tracePt t="22809" x="693738" y="4051300"/>
          <p14:tracePt t="22811" x="685800" y="4051300"/>
          <p14:tracePt t="22813" x="677863" y="4051300"/>
          <p14:tracePt t="22815" x="677863" y="4043363"/>
          <p14:tracePt t="22818" x="669925" y="4043363"/>
          <p14:tracePt t="22820" x="661988" y="4043363"/>
          <p14:tracePt t="22823" x="654050" y="4043363"/>
          <p14:tracePt t="22825" x="646113" y="4043363"/>
          <p14:tracePt t="22829" x="638175" y="4043363"/>
          <p14:tracePt t="22833" x="630238" y="4043363"/>
          <p14:tracePt t="22838" x="622300" y="4051300"/>
          <p14:tracePt t="22841" x="614363" y="4051300"/>
          <p14:tracePt t="22843" x="606425" y="4051300"/>
          <p14:tracePt t="22847" x="598488" y="4051300"/>
          <p14:tracePt t="22853" x="590550" y="4051300"/>
          <p14:tracePt t="22856" x="582613" y="4059238"/>
          <p14:tracePt t="22859" x="574675" y="4059238"/>
          <p14:tracePt t="22864" x="566738" y="4059238"/>
          <p14:tracePt t="22865" x="566738" y="4067175"/>
          <p14:tracePt t="22872" x="558800" y="4067175"/>
          <p14:tracePt t="22880" x="558800" y="4075113"/>
          <p14:tracePt t="22897" x="566738" y="4075113"/>
          <p14:tracePt t="22914" x="574675" y="4075113"/>
          <p14:tracePt t="22922" x="582613" y="4075113"/>
          <p14:tracePt t="22925" x="590550" y="4075113"/>
          <p14:tracePt t="22929" x="598488" y="4075113"/>
          <p14:tracePt t="22933" x="606425" y="4075113"/>
          <p14:tracePt t="22936" x="614363" y="4075113"/>
          <p14:tracePt t="22938" x="622300" y="4075113"/>
          <p14:tracePt t="22942" x="630238" y="4067175"/>
          <p14:tracePt t="22943" x="638175" y="4067175"/>
          <p14:tracePt t="22945" x="646113" y="4067175"/>
          <p14:tracePt t="22947" x="654050" y="4067175"/>
          <p14:tracePt t="22949" x="654050" y="4059238"/>
          <p14:tracePt t="22954" x="669925" y="4059238"/>
          <p14:tracePt t="22955" x="669925" y="4051300"/>
          <p14:tracePt t="22957" x="677863" y="4051300"/>
          <p14:tracePt t="22959" x="685800" y="4051300"/>
          <p14:tracePt t="22962" x="685800" y="4043363"/>
          <p14:tracePt t="22964" x="693738" y="4043363"/>
          <p14:tracePt t="22965" x="701675" y="4043363"/>
          <p14:tracePt t="22968" x="701675" y="4035425"/>
          <p14:tracePt t="22970" x="709613" y="4035425"/>
          <p14:tracePt t="22974" x="709613" y="4019550"/>
          <p14:tracePt t="22975" x="717550" y="4019550"/>
          <p14:tracePt t="22977" x="717550" y="4011613"/>
          <p14:tracePt t="22981" x="725488" y="4003675"/>
          <p14:tracePt t="22983" x="725488" y="3995738"/>
          <p14:tracePt t="22989" x="725488" y="3987800"/>
          <p14:tracePt t="22991" x="725488" y="3979863"/>
          <p14:tracePt t="22995" x="725488" y="3971925"/>
          <p14:tracePt t="22999" x="725488" y="3963988"/>
          <p14:tracePt t="23008" x="725488" y="3956050"/>
          <p14:tracePt t="23026" x="725488" y="3948113"/>
          <p14:tracePt t="23031" x="717550" y="3948113"/>
          <p14:tracePt t="23046" x="709613" y="3938588"/>
          <p14:tracePt t="23056" x="701675" y="3938588"/>
          <p14:tracePt t="23063" x="693738" y="3938588"/>
          <p14:tracePt t="23073" x="685800" y="3938588"/>
          <p14:tracePt t="23079" x="677863" y="3938588"/>
          <p14:tracePt t="23086" x="669925" y="3938588"/>
          <p14:tracePt t="23089" x="669925" y="3948113"/>
          <p14:tracePt t="23091" x="661988" y="3948113"/>
          <p14:tracePt t="23097" x="654050" y="3948113"/>
          <p14:tracePt t="23103" x="654050" y="3956050"/>
          <p14:tracePt t="23105" x="646113" y="3956050"/>
          <p14:tracePt t="23112" x="646113" y="3963988"/>
          <p14:tracePt t="23113" x="638175" y="3963988"/>
          <p14:tracePt t="23123" x="638175" y="3971925"/>
          <p14:tracePt t="23137" x="630238" y="3979863"/>
          <p14:tracePt t="23140" x="630238" y="3987800"/>
          <p14:tracePt t="23143" x="622300" y="3987800"/>
          <p14:tracePt t="23146" x="622300" y="3995738"/>
          <p14:tracePt t="23155" x="622300" y="4003675"/>
          <p14:tracePt t="23166" x="622300" y="4011613"/>
          <p14:tracePt t="23220" x="622300" y="4019550"/>
          <p14:tracePt t="23234" x="630238" y="4027488"/>
          <p14:tracePt t="23245" x="630238" y="4035425"/>
          <p14:tracePt t="23252" x="630238" y="4043363"/>
          <p14:tracePt t="23266" x="630238" y="4051300"/>
          <p14:tracePt t="23279" x="638175" y="4059238"/>
          <p14:tracePt t="23288" x="638175" y="4067175"/>
          <p14:tracePt t="23294" x="638175" y="4075113"/>
          <p14:tracePt t="23299" x="646113" y="4083050"/>
          <p14:tracePt t="23305" x="646113" y="4090988"/>
          <p14:tracePt t="23309" x="654050" y="4098925"/>
          <p14:tracePt t="23313" x="654050" y="4106863"/>
          <p14:tracePt t="23318" x="654050" y="4114800"/>
          <p14:tracePt t="23323" x="661988" y="4122738"/>
          <p14:tracePt t="23327" x="661988" y="4130675"/>
          <p14:tracePt t="23331" x="661988" y="4138613"/>
          <p14:tracePt t="23338" x="661988" y="4146550"/>
          <p14:tracePt t="23340" x="669925" y="4146550"/>
          <p14:tracePt t="23341" x="669925" y="4154488"/>
          <p14:tracePt t="23345" x="669925" y="4162425"/>
          <p14:tracePt t="23349" x="669925" y="4170363"/>
          <p14:tracePt t="23356" x="669925" y="4178300"/>
          <p14:tracePt t="23359" x="669925" y="4186238"/>
          <p14:tracePt t="23365" x="669925" y="4194175"/>
          <p14:tracePt t="23374" x="669925" y="4202113"/>
          <p14:tracePt t="23387" x="669925" y="4210050"/>
          <p14:tracePt t="23474" x="677863" y="4210050"/>
          <p14:tracePt t="23476" x="677863" y="4217988"/>
          <p14:tracePt t="23486" x="677863" y="4225925"/>
          <p14:tracePt t="23500" x="677863" y="4233863"/>
          <p14:tracePt t="23518" x="677863" y="4241800"/>
          <p14:tracePt t="23519" x="669925" y="4241800"/>
          <p14:tracePt t="23574" x="669925" y="4233863"/>
          <p14:tracePt t="23576" x="677863" y="4233863"/>
          <p14:tracePt t="23591" x="677863" y="4225925"/>
          <p14:tracePt t="23594" x="685800" y="4225925"/>
          <p14:tracePt t="23605" x="685800" y="4217988"/>
          <p14:tracePt t="23607" x="693738" y="4217988"/>
          <p14:tracePt t="23616" x="701675" y="4217988"/>
          <p14:tracePt t="23622" x="709613" y="4217988"/>
          <p14:tracePt t="23623" x="709613" y="4210050"/>
          <p14:tracePt t="23627" x="717550" y="4210050"/>
          <p14:tracePt t="23633" x="725488" y="4210050"/>
          <p14:tracePt t="23638" x="733425" y="4210050"/>
          <p14:tracePt t="23639" x="733425" y="4202113"/>
          <p14:tracePt t="23641" x="741363" y="4202113"/>
          <p14:tracePt t="23646" x="749300" y="4202113"/>
          <p14:tracePt t="23654" x="757238" y="4194175"/>
          <p14:tracePt t="23656" x="765175" y="4194175"/>
          <p14:tracePt t="23658" x="765175" y="4186238"/>
          <p14:tracePt t="23662" x="773113" y="4186238"/>
          <p14:tracePt t="23663" x="773113" y="4178300"/>
          <p14:tracePt t="23670" x="773113" y="4170363"/>
          <p14:tracePt t="23673" x="781050" y="4162425"/>
          <p14:tracePt t="23679" x="781050" y="4154488"/>
          <p14:tracePt t="23684" x="781050" y="4146550"/>
          <p14:tracePt t="23688" x="773113" y="4138613"/>
          <p14:tracePt t="23691" x="773113" y="4130675"/>
          <p14:tracePt t="23695" x="765175" y="4122738"/>
          <p14:tracePt t="23699" x="757238" y="4114800"/>
          <p14:tracePt t="23703" x="749300" y="4106863"/>
          <p14:tracePt t="23706" x="741363" y="4106863"/>
          <p14:tracePt t="23707" x="741363" y="4098925"/>
          <p14:tracePt t="23709" x="733425" y="4098925"/>
          <p14:tracePt t="23711" x="725488" y="4090988"/>
          <p14:tracePt t="23714" x="717550" y="4090988"/>
          <p14:tracePt t="23715" x="717550" y="4083050"/>
          <p14:tracePt t="23718" x="709613" y="4075113"/>
          <p14:tracePt t="23720" x="701675" y="4075113"/>
          <p14:tracePt t="23723" x="693738" y="4067175"/>
          <p14:tracePt t="23725" x="685800" y="4067175"/>
          <p14:tracePt t="23727" x="685800" y="4059238"/>
          <p14:tracePt t="23730" x="677863" y="4059238"/>
          <p14:tracePt t="23731" x="669925" y="4059238"/>
          <p14:tracePt t="23733" x="669925" y="4051300"/>
          <p14:tracePt t="23736" x="661988" y="4051300"/>
          <p14:tracePt t="23740" x="654050" y="4051300"/>
          <p14:tracePt t="23742" x="654050" y="4043363"/>
          <p14:tracePt t="23743" x="646113" y="4043363"/>
          <p14:tracePt t="23747" x="638175" y="4043363"/>
          <p14:tracePt t="23749" x="630238" y="4043363"/>
          <p14:tracePt t="23756" x="622300" y="4035425"/>
          <p14:tracePt t="23761" x="614363" y="4035425"/>
          <p14:tracePt t="23774" x="606425" y="4035425"/>
          <p14:tracePt t="23844" x="598488" y="4035425"/>
          <p14:tracePt t="23874" x="590550" y="4035425"/>
          <p14:tracePt t="23890" x="582613" y="4035425"/>
          <p14:tracePt t="23900" x="574675" y="4035425"/>
          <p14:tracePt t="23914" x="566738" y="4035425"/>
          <p14:tracePt t="23932" x="566738" y="4043363"/>
          <p14:tracePt t="23935" x="558800" y="4043363"/>
          <p14:tracePt t="23950" x="550863" y="4051300"/>
          <p14:tracePt t="23964" x="550863" y="4059238"/>
          <p14:tracePt t="23966" x="542925" y="4059238"/>
          <p14:tracePt t="23974" x="542925" y="4067175"/>
          <p14:tracePt t="23977" x="534988" y="4067175"/>
          <p14:tracePt t="23979" x="534988" y="4075113"/>
          <p14:tracePt t="23986" x="534988" y="4083050"/>
          <p14:tracePt t="23989" x="527050" y="4083050"/>
          <p14:tracePt t="23992" x="527050" y="4090988"/>
          <p14:tracePt t="23999" x="527050" y="4098925"/>
          <p14:tracePt t="24003" x="517525" y="4106863"/>
          <p14:tracePt t="24006" x="517525" y="4114800"/>
          <p14:tracePt t="24010" x="517525" y="4122738"/>
          <p14:tracePt t="24013" x="517525" y="4130675"/>
          <p14:tracePt t="24015" x="509588" y="4130675"/>
          <p14:tracePt t="24020" x="509588" y="4138613"/>
          <p14:tracePt t="24023" x="509588" y="4146550"/>
          <p14:tracePt t="24027" x="509588" y="4154488"/>
          <p14:tracePt t="24031" x="509588" y="4162425"/>
          <p14:tracePt t="24036" x="509588" y="4170363"/>
          <p14:tracePt t="24040" x="509588" y="4178300"/>
          <p14:tracePt t="24045" x="509588" y="4186238"/>
          <p14:tracePt t="24049" x="509588" y="4194175"/>
          <p14:tracePt t="24055" x="509588" y="4202113"/>
          <p14:tracePt t="24061" x="509588" y="4210050"/>
          <p14:tracePt t="24070" x="509588" y="4217988"/>
          <p14:tracePt t="24075" x="509588" y="4225925"/>
          <p14:tracePt t="24086" x="517525" y="4233863"/>
          <p14:tracePt t="24095" x="517525" y="4241800"/>
          <p14:tracePt t="24106" x="527050" y="4249738"/>
          <p14:tracePt t="24111" x="527050" y="4257675"/>
          <p14:tracePt t="24118" x="534988" y="4257675"/>
          <p14:tracePt t="24121" x="534988" y="4265613"/>
          <p14:tracePt t="24139" x="550863" y="4291013"/>
          <p14:tracePt t="24141" x="558800" y="4291013"/>
          <p14:tracePt t="24144" x="558800" y="4298950"/>
          <p14:tracePt t="24149" x="566738" y="4306888"/>
          <p14:tracePt t="24154" x="566738" y="4314825"/>
          <p14:tracePt t="24156" x="574675" y="4314825"/>
          <p14:tracePt t="24162" x="582613" y="4322763"/>
          <p14:tracePt t="24168" x="590550" y="4322763"/>
          <p14:tracePt t="24170" x="590550" y="4330700"/>
          <p14:tracePt t="24175" x="598488" y="4330700"/>
          <p14:tracePt t="24183" x="606425" y="4338638"/>
          <p14:tracePt t="24192" x="614363" y="4338638"/>
          <p14:tracePt t="24245" x="622300" y="4338638"/>
          <p14:tracePt t="24422" x="622300" y="4330700"/>
          <p14:tracePt t="24427" x="622300" y="4322763"/>
          <p14:tracePt t="24433" x="622300" y="4314825"/>
          <p14:tracePt t="24436" x="630238" y="4314825"/>
          <p14:tracePt t="24438" x="630238" y="4306888"/>
          <p14:tracePt t="24443" x="630238" y="4298950"/>
          <p14:tracePt t="24450" x="630238" y="4291013"/>
          <p14:tracePt t="24454" x="630238" y="4281488"/>
          <p14:tracePt t="24457" x="630238" y="4273550"/>
          <p14:tracePt t="24459" x="638175" y="4273550"/>
          <p14:tracePt t="24461" x="638175" y="4265613"/>
          <p14:tracePt t="24465" x="638175" y="4257675"/>
          <p14:tracePt t="24467" x="638175" y="4249738"/>
          <p14:tracePt t="24472" x="638175" y="4241800"/>
          <p14:tracePt t="24475" x="646113" y="4233863"/>
          <p14:tracePt t="24477" x="646113" y="4225925"/>
          <p14:tracePt t="24481" x="646113" y="4217988"/>
          <p14:tracePt t="24486" x="654050" y="4210050"/>
          <p14:tracePt t="24488" x="654050" y="4202113"/>
          <p14:tracePt t="24491" x="654050" y="4194175"/>
          <p14:tracePt t="24496" x="654050" y="4186238"/>
          <p14:tracePt t="24499" x="661988" y="4178300"/>
          <p14:tracePt t="24504" x="661988" y="4170363"/>
          <p14:tracePt t="24508" x="661988" y="4162425"/>
          <p14:tracePt t="24513" x="661988" y="4154488"/>
          <p14:tracePt t="24516" x="669925" y="4154488"/>
          <p14:tracePt t="24520" x="669925" y="4146550"/>
          <p14:tracePt t="24526" x="669925" y="4138613"/>
          <p14:tracePt t="24528" x="677863" y="4138613"/>
          <p14:tracePt t="24533" x="677863" y="4130675"/>
          <p14:tracePt t="24536" x="685800" y="4130675"/>
          <p14:tracePt t="24542" x="693738" y="4130675"/>
          <p14:tracePt t="24544" x="693738" y="4122738"/>
          <p14:tracePt t="24547" x="701675" y="4122738"/>
          <p14:tracePt t="24556" x="709613" y="4114800"/>
          <p14:tracePt t="24562" x="717550" y="4114800"/>
          <p14:tracePt t="24566" x="717550" y="4106863"/>
          <p14:tracePt t="24568" x="725488" y="4106863"/>
          <p14:tracePt t="24573" x="733425" y="4106863"/>
          <p14:tracePt t="24576" x="733425" y="4098925"/>
          <p14:tracePt t="24581" x="741363" y="4098925"/>
          <p14:tracePt t="24589" x="749300" y="4090988"/>
          <p14:tracePt t="24597" x="757238" y="4090988"/>
          <p14:tracePt t="24606" x="765175" y="4090988"/>
          <p14:tracePt t="24612" x="773113" y="4083050"/>
          <p14:tracePt t="24622" x="781050" y="4083050"/>
          <p14:tracePt t="24636" x="788988" y="4083050"/>
          <p14:tracePt t="24770" x="788988" y="4090988"/>
          <p14:tracePt t="24775" x="796925" y="4090988"/>
          <p14:tracePt t="24782" x="804863" y="4090988"/>
          <p14:tracePt t="24790" x="812800" y="4098925"/>
          <p14:tracePt t="24796" x="820738" y="4098925"/>
          <p14:tracePt t="24804" x="828675" y="4098925"/>
          <p14:tracePt t="24806" x="836613" y="4098925"/>
          <p14:tracePt t="24810" x="844550" y="4098925"/>
          <p14:tracePt t="24813" x="852488" y="4098925"/>
          <p14:tracePt t="24818" x="860425" y="4098925"/>
          <p14:tracePt t="24824" x="877888" y="4090988"/>
          <p14:tracePt t="24825" x="885825" y="4090988"/>
          <p14:tracePt t="24827" x="893763" y="4090988"/>
          <p14:tracePt t="24829" x="901700" y="4090988"/>
          <p14:tracePt t="24831" x="909638" y="4090988"/>
          <p14:tracePt t="24833" x="917575" y="4090988"/>
          <p14:tracePt t="24836" x="925513" y="4083050"/>
          <p14:tracePt t="24838" x="933450" y="4083050"/>
          <p14:tracePt t="24840" x="941388" y="4083050"/>
          <p14:tracePt t="24841" x="949325" y="4083050"/>
          <p14:tracePt t="24843" x="957263" y="4083050"/>
          <p14:tracePt t="24845" x="965200" y="4083050"/>
          <p14:tracePt t="24847" x="973138" y="4083050"/>
          <p14:tracePt t="24849" x="981075" y="4083050"/>
          <p14:tracePt t="24854" x="1004888" y="4083050"/>
          <p14:tracePt t="24856" x="1012825" y="4083050"/>
          <p14:tracePt t="24858" x="1020763" y="4083050"/>
          <p14:tracePt t="24860" x="1028700" y="4083050"/>
          <p14:tracePt t="24861" x="1044575" y="4083050"/>
          <p14:tracePt t="24863" x="1052513" y="4083050"/>
          <p14:tracePt t="24865" x="1060450" y="4083050"/>
          <p14:tracePt t="24868" x="1068388" y="4083050"/>
          <p14:tracePt t="24870" x="1084263" y="4083050"/>
          <p14:tracePt t="24872" x="1092200" y="4083050"/>
          <p14:tracePt t="24873" x="1108075" y="4083050"/>
          <p14:tracePt t="24875" x="1116013" y="4083050"/>
          <p14:tracePt t="24877" x="1123950" y="4083050"/>
          <p14:tracePt t="24879" x="1131888" y="4083050"/>
          <p14:tracePt t="24882" x="1147763" y="4083050"/>
          <p14:tracePt t="24884" x="1155700" y="4083050"/>
          <p14:tracePt t="24888" x="1179513" y="4083050"/>
          <p14:tracePt t="24890" x="1195388" y="4083050"/>
          <p14:tracePt t="24892" x="1203325" y="4083050"/>
          <p14:tracePt t="24893" x="1211263" y="4083050"/>
          <p14:tracePt t="24895" x="1228725" y="4083050"/>
          <p14:tracePt t="24897" x="1236663" y="4083050"/>
          <p14:tracePt t="24899" x="1252538" y="4083050"/>
          <p14:tracePt t="24904" x="1276350" y="4090988"/>
          <p14:tracePt t="24905" x="1284288" y="4090988"/>
          <p14:tracePt t="24907" x="1292225" y="4090988"/>
          <p14:tracePt t="24909" x="1300163" y="4090988"/>
          <p14:tracePt t="24911" x="1316038" y="4090988"/>
          <p14:tracePt t="24913" x="1323975" y="4090988"/>
          <p14:tracePt t="24915" x="1331913" y="4090988"/>
          <p14:tracePt t="24918" x="1339850" y="4090988"/>
          <p14:tracePt t="24920" x="1347788" y="4090988"/>
          <p14:tracePt t="24922" x="1355725" y="4090988"/>
          <p14:tracePt t="24923" x="1363663" y="4090988"/>
          <p14:tracePt t="24925" x="1371600" y="4098925"/>
          <p14:tracePt t="24927" x="1379538" y="4098925"/>
          <p14:tracePt t="24929" x="1387475" y="4098925"/>
          <p14:tracePt t="24932" x="1395413" y="4098925"/>
          <p14:tracePt t="24933" x="1403350" y="4098925"/>
          <p14:tracePt t="24938" x="1411288" y="4098925"/>
          <p14:tracePt t="24939" x="1419225" y="4098925"/>
          <p14:tracePt t="24944" x="1427163" y="4098925"/>
          <p14:tracePt t="24947" x="1435100" y="4098925"/>
          <p14:tracePt t="24953" x="1443038" y="4098925"/>
          <p14:tracePt t="24959" x="1450975" y="4098925"/>
          <p14:tracePt t="24968" x="1458913" y="4098925"/>
          <p14:tracePt t="24975" x="1466850" y="4098925"/>
          <p14:tracePt t="24979" x="1466850" y="4090988"/>
          <p14:tracePt t="24981" x="1474788" y="4090988"/>
          <p14:tracePt t="24986" x="1482725" y="4090988"/>
          <p14:tracePt t="24989" x="1490663" y="4090988"/>
          <p14:tracePt t="24991" x="1498600" y="4090988"/>
          <p14:tracePt t="24993" x="1506538" y="4090988"/>
          <p14:tracePt t="24996" x="1514475" y="4090988"/>
          <p14:tracePt t="24997" x="1522413" y="4090988"/>
          <p14:tracePt t="24999" x="1530350" y="4090988"/>
          <p14:tracePt t="25004" x="1538288" y="4090988"/>
          <p14:tracePt t="25005" x="1546225" y="4090988"/>
          <p14:tracePt t="25007" x="1554163" y="4090988"/>
          <p14:tracePt t="25009" x="1562100" y="4090988"/>
          <p14:tracePt t="25012" x="1571625" y="4090988"/>
          <p14:tracePt t="25013" x="1579563" y="4090988"/>
          <p14:tracePt t="25018" x="1587500" y="4090988"/>
          <p14:tracePt t="25020" x="1595438" y="4090988"/>
          <p14:tracePt t="25022" x="1603375" y="4090988"/>
          <p14:tracePt t="25023" x="1611313" y="4090988"/>
          <p14:tracePt t="25025" x="1619250" y="4090988"/>
          <p14:tracePt t="25027" x="1627188" y="4090988"/>
          <p14:tracePt t="25029" x="1635125" y="4090988"/>
          <p14:tracePt t="25033" x="1651000" y="4098925"/>
          <p14:tracePt t="25036" x="1658938" y="4098925"/>
          <p14:tracePt t="25038" x="1666875" y="4098925"/>
          <p14:tracePt t="25039" x="1674813" y="4098925"/>
          <p14:tracePt t="25041" x="1682750" y="4098925"/>
          <p14:tracePt t="25044" x="1698625" y="4098925"/>
          <p14:tracePt t="25045" x="1706563" y="4098925"/>
          <p14:tracePt t="25047" x="1714500" y="4098925"/>
          <p14:tracePt t="25049" x="1722438" y="4098925"/>
          <p14:tracePt t="25054" x="1746250" y="4106863"/>
          <p14:tracePt t="25056" x="1754188" y="4106863"/>
          <p14:tracePt t="25058" x="1762125" y="4106863"/>
          <p14:tracePt t="25059" x="1778000" y="4106863"/>
          <p14:tracePt t="25061" x="1785938" y="4106863"/>
          <p14:tracePt t="25063" x="1793875" y="4106863"/>
          <p14:tracePt t="25065" x="1809750" y="4106863"/>
          <p14:tracePt t="25068" x="1817688" y="4114800"/>
          <p14:tracePt t="25070" x="1833563" y="4114800"/>
          <p14:tracePt t="25074" x="1857375" y="4114800"/>
          <p14:tracePt t="25076" x="1865313" y="4114800"/>
          <p14:tracePt t="25077" x="1881188" y="4122738"/>
          <p14:tracePt t="25079" x="1897063" y="4122738"/>
          <p14:tracePt t="25081" x="1905000" y="4122738"/>
          <p14:tracePt t="25083" x="1922463" y="4122738"/>
          <p14:tracePt t="25086" x="1938338" y="4122738"/>
          <p14:tracePt t="25088" x="1946275" y="4122738"/>
          <p14:tracePt t="25091" x="1962150" y="4122738"/>
          <p14:tracePt t="25092" x="1970088" y="4122738"/>
          <p14:tracePt t="25093" x="1985963" y="4122738"/>
          <p14:tracePt t="25095" x="2001838" y="4122738"/>
          <p14:tracePt t="25097" x="2009775" y="4122738"/>
          <p14:tracePt t="25099" x="2025650" y="4122738"/>
          <p14:tracePt t="25104" x="2049463" y="4122738"/>
          <p14:tracePt t="25106" x="2065338" y="4114800"/>
          <p14:tracePt t="25107" x="2073275" y="4114800"/>
          <p14:tracePt t="25109" x="2089150" y="4114800"/>
          <p14:tracePt t="25111" x="2097088" y="4114800"/>
          <p14:tracePt t="25114" x="2112963" y="4114800"/>
          <p14:tracePt t="25115" x="2120900" y="4114800"/>
          <p14:tracePt t="25118" x="2128838" y="4106863"/>
          <p14:tracePt t="25120" x="2144713" y="4106863"/>
          <p14:tracePt t="25122" x="2152650" y="4106863"/>
          <p14:tracePt t="25124" x="2160588" y="4106863"/>
          <p14:tracePt t="25125" x="2168525" y="4098925"/>
          <p14:tracePt t="25127" x="2176463" y="4098925"/>
          <p14:tracePt t="25130" x="2184400" y="4098925"/>
          <p14:tracePt t="25138" x="2208213" y="4090988"/>
          <p14:tracePt t="25140" x="2216150" y="4083050"/>
          <p14:tracePt t="25142" x="2224088" y="4083050"/>
          <p14:tracePt t="25145" x="2232025" y="4075113"/>
          <p14:tracePt t="25149" x="2239963" y="4075113"/>
          <p14:tracePt t="25154" x="2247900" y="4067175"/>
          <p14:tracePt t="25159" x="2255838" y="4059238"/>
          <p14:tracePt t="25166" x="2255838" y="4051300"/>
          <p14:tracePt t="25170" x="2265363" y="4051300"/>
          <p14:tracePt t="25204" x="2265363" y="4043363"/>
          <p14:tracePt t="25207" x="2255838" y="4043363"/>
          <p14:tracePt t="25220" x="2255838" y="4035425"/>
          <p14:tracePt t="25227" x="2247900" y="4035425"/>
          <p14:tracePt t="25236" x="2247900" y="4027488"/>
          <p14:tracePt t="25254" x="2247900" y="4019550"/>
          <p14:tracePt t="25262" x="2239963" y="4011613"/>
          <p14:tracePt t="25265" x="2239963" y="4003675"/>
          <p14:tracePt t="25268" x="2232025" y="4003675"/>
          <p14:tracePt t="25272" x="2232025" y="3995738"/>
          <p14:tracePt t="25274" x="2224088" y="3995738"/>
          <p14:tracePt t="25276" x="2224088" y="3987800"/>
          <p14:tracePt t="25280" x="2216150" y="3987800"/>
          <p14:tracePt t="25281" x="2216150" y="3979863"/>
          <p14:tracePt t="25287" x="2208213" y="3979863"/>
          <p14:tracePt t="25288" x="2208213" y="3971925"/>
          <p14:tracePt t="25291" x="2200275" y="3971925"/>
          <p14:tracePt t="25293" x="2192338" y="3963988"/>
          <p14:tracePt t="25299" x="2184400" y="3956050"/>
          <p14:tracePt t="25303" x="2176463" y="3956050"/>
          <p14:tracePt t="25305" x="2176463" y="3948113"/>
          <p14:tracePt t="25307" x="2168525" y="3948113"/>
          <p14:tracePt t="25311" x="2160588" y="3948113"/>
          <p14:tracePt t="25313" x="2152650" y="3938588"/>
          <p14:tracePt t="25317" x="2144713" y="3938588"/>
          <p14:tracePt t="25321" x="2136775" y="3930650"/>
          <p14:tracePt t="25323" x="2128838" y="3930650"/>
          <p14:tracePt t="25325" x="2120900" y="3930650"/>
          <p14:tracePt t="25327" x="2120900" y="3922713"/>
          <p14:tracePt t="25329" x="2112963" y="3922713"/>
          <p14:tracePt t="25331" x="2105025" y="3922713"/>
          <p14:tracePt t="25333" x="2097088" y="3914775"/>
          <p14:tracePt t="25336" x="2089150" y="3914775"/>
          <p14:tracePt t="25337" x="2081213" y="3914775"/>
          <p14:tracePt t="25339" x="2073275" y="3906838"/>
          <p14:tracePt t="25343" x="2065338" y="3906838"/>
          <p14:tracePt t="25345" x="2057400" y="3906838"/>
          <p14:tracePt t="25347" x="2049463" y="3898900"/>
          <p14:tracePt t="25349" x="2041525" y="3898900"/>
          <p14:tracePt t="25352" x="2033588" y="3898900"/>
          <p14:tracePt t="25355" x="2025650" y="3898900"/>
          <p14:tracePt t="25357" x="2017713" y="3898900"/>
          <p14:tracePt t="25359" x="2017713" y="3890963"/>
          <p14:tracePt t="25361" x="2009775" y="3890963"/>
          <p14:tracePt t="25363" x="2001838" y="3890963"/>
          <p14:tracePt t="25368" x="1993900" y="3890963"/>
          <p14:tracePt t="25372" x="1985963" y="3890963"/>
          <p14:tracePt t="25376" x="1978025" y="3890963"/>
          <p14:tracePt t="25381" x="1970088" y="3890963"/>
          <p14:tracePt t="25387" x="1962150" y="3890963"/>
          <p14:tracePt t="25389" x="1954213" y="3890963"/>
          <p14:tracePt t="25395" x="1946275" y="3890963"/>
          <p14:tracePt t="25404" x="1938338" y="3890963"/>
          <p14:tracePt t="25413" x="1930400" y="3890963"/>
          <p14:tracePt t="25427" x="1922463" y="3890963"/>
          <p14:tracePt t="25458" x="1912938" y="3890963"/>
          <p14:tracePt t="25472" x="1905000" y="3890963"/>
          <p14:tracePt t="25480" x="1897063" y="3890963"/>
          <p14:tracePt t="25484" x="1897063" y="3898900"/>
          <p14:tracePt t="25486" x="1889125" y="3898900"/>
          <p14:tracePt t="25489" x="1881188" y="3898900"/>
          <p14:tracePt t="25494" x="1873250" y="3898900"/>
          <p14:tracePt t="25499" x="1865313" y="3898900"/>
          <p14:tracePt t="25504" x="1857375" y="3898900"/>
          <p14:tracePt t="25505" x="1849438" y="3898900"/>
          <p14:tracePt t="25509" x="1841500" y="3898900"/>
          <p14:tracePt t="25513" x="1833563" y="3898900"/>
          <p14:tracePt t="25515" x="1825625" y="3898900"/>
          <p14:tracePt t="25520" x="1817688" y="3906838"/>
          <p14:tracePt t="25523" x="1809750" y="3906838"/>
          <p14:tracePt t="25527" x="1801813" y="3906838"/>
          <p14:tracePt t="25531" x="1793875" y="3906838"/>
          <p14:tracePt t="25536" x="1785938" y="3906838"/>
          <p14:tracePt t="25542" x="1778000" y="3906838"/>
          <p14:tracePt t="25549" x="1770063" y="3906838"/>
          <p14:tracePt t="25556" x="1762125" y="3906838"/>
          <p14:tracePt t="25561" x="1754188" y="3906838"/>
          <p14:tracePt t="25563" x="1754188" y="3914775"/>
          <p14:tracePt t="25568" x="1746250" y="3914775"/>
          <p14:tracePt t="25574" x="1738313" y="3914775"/>
          <p14:tracePt t="25579" x="1730375" y="3914775"/>
          <p14:tracePt t="25581" x="1730375" y="3922713"/>
          <p14:tracePt t="25586" x="1722438" y="3922713"/>
          <p14:tracePt t="25591" x="1714500" y="3922713"/>
          <p14:tracePt t="25595" x="1714500" y="3930650"/>
          <p14:tracePt t="25597" x="1706563" y="3930650"/>
          <p14:tracePt t="25606" x="1698625" y="3930650"/>
          <p14:tracePt t="25609" x="1698625" y="3938588"/>
          <p14:tracePt t="25613" x="1690688" y="3938588"/>
          <p14:tracePt t="25624" x="1682750" y="3948113"/>
          <p14:tracePt t="25637" x="1674813" y="3956050"/>
          <p14:tracePt t="25648" x="1666875" y="3963988"/>
          <p14:tracePt t="25656" x="1666875" y="3971925"/>
          <p14:tracePt t="25660" x="1658938" y="3971925"/>
          <p14:tracePt t="25665" x="1658938" y="3979863"/>
          <p14:tracePt t="25674" x="1658938" y="3987800"/>
          <p14:tracePt t="25675" x="1651000" y="3987800"/>
          <p14:tracePt t="25682" x="1651000" y="3995738"/>
          <p14:tracePt t="25690" x="1651000" y="4003675"/>
          <p14:tracePt t="25696" x="1651000" y="4011613"/>
          <p14:tracePt t="25699" x="1651000" y="4019550"/>
          <p14:tracePt t="25706" x="1651000" y="4027488"/>
          <p14:tracePt t="25709" x="1651000" y="4035425"/>
          <p14:tracePt t="25714" x="1651000" y="4043363"/>
          <p14:tracePt t="25718" x="1651000" y="4051300"/>
          <p14:tracePt t="25722" x="1651000" y="4059238"/>
          <p14:tracePt t="25725" x="1651000" y="4067175"/>
          <p14:tracePt t="25727" x="1651000" y="4075113"/>
          <p14:tracePt t="25730" x="1658938" y="4075113"/>
          <p14:tracePt t="25731" x="1658938" y="4083050"/>
          <p14:tracePt t="25736" x="1658938" y="4090988"/>
          <p14:tracePt t="25738" x="1658938" y="4098925"/>
          <p14:tracePt t="25741" x="1658938" y="4106863"/>
          <p14:tracePt t="25743" x="1658938" y="4114800"/>
          <p14:tracePt t="25747" x="1666875" y="4122738"/>
          <p14:tracePt t="25754" x="1666875" y="4138613"/>
          <p14:tracePt t="25757" x="1666875" y="4146550"/>
          <p14:tracePt t="25759" x="1674813" y="4146550"/>
          <p14:tracePt t="25762" x="1674813" y="4154488"/>
          <p14:tracePt t="25763" x="1674813" y="4162425"/>
          <p14:tracePt t="25768" x="1674813" y="4170363"/>
          <p14:tracePt t="25773" x="1674813" y="4178300"/>
          <p14:tracePt t="25775" x="1682750" y="4178300"/>
          <p14:tracePt t="25777" x="1682750" y="4186238"/>
          <p14:tracePt t="25783" x="1682750" y="4194175"/>
          <p14:tracePt t="25789" x="1682750" y="4202113"/>
          <p14:tracePt t="25799" x="1682750" y="4210050"/>
          <p14:tracePt t="25806" x="1690688" y="4210050"/>
          <p14:tracePt t="25811" x="1690688" y="4217988"/>
          <p14:tracePt t="25822" x="1690688" y="4225925"/>
          <p14:tracePt t="25831" x="1698625" y="4233863"/>
          <p14:tracePt t="25840" x="1698625" y="4241800"/>
          <p14:tracePt t="25843" x="1706563" y="4241800"/>
          <p14:tracePt t="25847" x="1706563" y="4249738"/>
          <p14:tracePt t="25856" x="1714500" y="4257675"/>
          <p14:tracePt t="25860" x="1722438" y="4257675"/>
          <p14:tracePt t="25864" x="1722438" y="4265613"/>
          <p14:tracePt t="25868" x="1730375" y="4265613"/>
          <p14:tracePt t="25872" x="1730375" y="4273550"/>
          <p14:tracePt t="25873" x="1738313" y="4273550"/>
          <p14:tracePt t="25877" x="1738313" y="4281488"/>
          <p14:tracePt t="25879" x="1746250" y="4281488"/>
          <p14:tracePt t="25883" x="1746250" y="4291013"/>
          <p14:tracePt t="25887" x="1754188" y="4291013"/>
          <p14:tracePt t="25889" x="1762125" y="4291013"/>
          <p14:tracePt t="25891" x="1762125" y="4298950"/>
          <p14:tracePt t="25895" x="1770063" y="4306888"/>
          <p14:tracePt t="25903" x="1778000" y="4314825"/>
          <p14:tracePt t="25906" x="1785938" y="4314825"/>
          <p14:tracePt t="25908" x="1785938" y="4322763"/>
          <p14:tracePt t="25909" x="1793875" y="4322763"/>
          <p14:tracePt t="25911" x="1793875" y="4330700"/>
          <p14:tracePt t="25913" x="1801813" y="4330700"/>
          <p14:tracePt t="25918" x="1809750" y="4338638"/>
          <p14:tracePt t="25922" x="1817688" y="4338638"/>
          <p14:tracePt t="25924" x="1817688" y="4346575"/>
          <p14:tracePt t="25925" x="1825625" y="4346575"/>
          <p14:tracePt t="25927" x="1833563" y="4354513"/>
          <p14:tracePt t="25931" x="1841500" y="4354513"/>
          <p14:tracePt t="25933" x="1849438" y="4362450"/>
          <p14:tracePt t="25936" x="1857375" y="4362450"/>
          <p14:tracePt t="25939" x="1865313" y="4370388"/>
          <p14:tracePt t="25942" x="1873250" y="4370388"/>
          <p14:tracePt t="25943" x="1881188" y="4378325"/>
          <p14:tracePt t="25945" x="1889125" y="4378325"/>
          <p14:tracePt t="25948" x="1897063" y="4378325"/>
          <p14:tracePt t="25949" x="1905000" y="4386263"/>
          <p14:tracePt t="25954" x="1922463" y="4386263"/>
          <p14:tracePt t="25956" x="1930400" y="4394200"/>
          <p14:tracePt t="25958" x="1938338" y="4394200"/>
          <p14:tracePt t="25959" x="1946275" y="4394200"/>
          <p14:tracePt t="25961" x="1962150" y="4402138"/>
          <p14:tracePt t="25964" x="1970088" y="4402138"/>
          <p14:tracePt t="25965" x="1978025" y="4402138"/>
          <p14:tracePt t="25968" x="1985963" y="4410075"/>
          <p14:tracePt t="25971" x="1993900" y="4410075"/>
          <p14:tracePt t="25974" x="2009775" y="4418013"/>
          <p14:tracePt t="25975" x="2025650" y="4418013"/>
          <p14:tracePt t="25977" x="2033588" y="4418013"/>
          <p14:tracePt t="25980" x="2041525" y="4418013"/>
          <p14:tracePt t="25981" x="2049463" y="4425950"/>
          <p14:tracePt t="25983" x="2057400" y="4425950"/>
          <p14:tracePt t="25986" x="2065338" y="4425950"/>
          <p14:tracePt t="25987" x="2073275" y="4425950"/>
          <p14:tracePt t="25990" x="2081213" y="4433888"/>
          <p14:tracePt t="25991" x="2089150" y="4433888"/>
          <p14:tracePt t="25993" x="2097088" y="4433888"/>
          <p14:tracePt t="25996" x="2112963" y="4433888"/>
          <p14:tracePt t="25997" x="2112963" y="4441825"/>
          <p14:tracePt t="25999" x="2120900" y="4441825"/>
          <p14:tracePt t="26003" x="2136775" y="4441825"/>
          <p14:tracePt t="26006" x="2144713" y="4441825"/>
          <p14:tracePt t="26007" x="2152650" y="4441825"/>
          <p14:tracePt t="26010" x="2160588" y="4449763"/>
          <p14:tracePt t="26011" x="2168525" y="4449763"/>
          <p14:tracePt t="26013" x="2176463" y="4449763"/>
          <p14:tracePt t="26018" x="2184400" y="4449763"/>
          <p14:tracePt t="26020" x="2192338" y="4449763"/>
          <p14:tracePt t="26022" x="2200275" y="4457700"/>
          <p14:tracePt t="26024" x="2208213" y="4457700"/>
          <p14:tracePt t="26027" x="2216150" y="4457700"/>
          <p14:tracePt t="26029" x="2224088" y="4457700"/>
          <p14:tracePt t="26031" x="2232025" y="4457700"/>
          <p14:tracePt t="26036" x="2239963" y="4465638"/>
          <p14:tracePt t="26038" x="2247900" y="4465638"/>
          <p14:tracePt t="26041" x="2255838" y="4465638"/>
          <p14:tracePt t="26043" x="2265363" y="4465638"/>
          <p14:tracePt t="26048" x="2273300" y="4465638"/>
          <p14:tracePt t="26053" x="2281238" y="4465638"/>
          <p14:tracePt t="26057" x="2289175" y="4465638"/>
          <p14:tracePt t="26063" x="2297113" y="4465638"/>
          <p14:tracePt t="26068" x="2305050" y="4473575"/>
          <p14:tracePt t="26073" x="2312988" y="4473575"/>
          <p14:tracePt t="26077" x="2320925" y="4473575"/>
          <p14:tracePt t="26081" x="2328863" y="4473575"/>
          <p14:tracePt t="26086" x="2336800" y="4473575"/>
          <p14:tracePt t="26089" x="2344738" y="4465638"/>
          <p14:tracePt t="26091" x="2352675" y="4465638"/>
          <p14:tracePt t="26095" x="2360613" y="4465638"/>
          <p14:tracePt t="26097" x="2368550" y="4465638"/>
          <p14:tracePt t="26104" x="2384425" y="4465638"/>
          <p14:tracePt t="26107" x="2392363" y="4457700"/>
          <p14:tracePt t="26109" x="2400300" y="4457700"/>
          <p14:tracePt t="26111" x="2408238" y="4457700"/>
          <p14:tracePt t="26116" x="2416175" y="4457700"/>
          <p14:tracePt t="26118" x="2424113" y="4457700"/>
          <p14:tracePt t="26122" x="2439988" y="4457700"/>
          <p14:tracePt t="26139" x="2487613" y="4457700"/>
          <p14:tracePt t="26140" x="2495550" y="4449763"/>
          <p14:tracePt t="26141" x="2503488" y="4449763"/>
          <p14:tracePt t="26143" x="2511425" y="4457700"/>
          <p14:tracePt t="26146" x="2519363" y="4457700"/>
          <p14:tracePt t="26147" x="2527300" y="4457700"/>
          <p14:tracePt t="26154" x="2543175" y="4457700"/>
          <p14:tracePt t="26156" x="2551113" y="4449763"/>
          <p14:tracePt t="26157" x="2559050" y="4449763"/>
          <p14:tracePt t="26162" x="2566988" y="4449763"/>
          <p14:tracePt t="26163" x="2574925" y="4449763"/>
          <p14:tracePt t="26170" x="2590800" y="4449763"/>
          <p14:tracePt t="26174" x="2598738" y="4441825"/>
          <p14:tracePt t="26177" x="2606675" y="4441825"/>
          <p14:tracePt t="26182" x="2616200" y="4441825"/>
          <p14:tracePt t="26188" x="2624138" y="4441825"/>
          <p14:tracePt t="26190" x="2624138" y="4433888"/>
          <p14:tracePt t="26196" x="2632075" y="4433888"/>
          <p14:tracePt t="26204" x="2640013" y="4433888"/>
          <p14:tracePt t="26206" x="2640013" y="4425950"/>
          <p14:tracePt t="26211" x="2647950" y="4425950"/>
          <p14:tracePt t="26215" x="2647950" y="4418013"/>
          <p14:tracePt t="26220" x="2655888" y="4418013"/>
          <p14:tracePt t="26223" x="2655888" y="4410075"/>
          <p14:tracePt t="26225" x="2663825" y="4410075"/>
          <p14:tracePt t="26232" x="2663825" y="4402138"/>
          <p14:tracePt t="26234" x="2671763" y="4402138"/>
          <p14:tracePt t="26239" x="2671763" y="4394200"/>
          <p14:tracePt t="26241" x="2679700" y="4394200"/>
          <p14:tracePt t="26247" x="2679700" y="4386263"/>
          <p14:tracePt t="26254" x="2687638" y="4386263"/>
          <p14:tracePt t="26256" x="2687638" y="4378325"/>
          <p14:tracePt t="26261" x="2695575" y="4370388"/>
          <p14:tracePt t="26266" x="2695575" y="4362450"/>
          <p14:tracePt t="26272" x="2703513" y="4354513"/>
          <p14:tracePt t="26277" x="2703513" y="4346575"/>
          <p14:tracePt t="26283" x="2703513" y="4338638"/>
          <p14:tracePt t="26286" x="2711450" y="4338638"/>
          <p14:tracePt t="26289" x="2711450" y="4330700"/>
          <p14:tracePt t="26295" x="2711450" y="4322763"/>
          <p14:tracePt t="26299" x="2719388" y="4322763"/>
          <p14:tracePt t="26303" x="2719388" y="4314825"/>
          <p14:tracePt t="26306" x="2719388" y="4306888"/>
          <p14:tracePt t="26311" x="2719388" y="4298950"/>
          <p14:tracePt t="26315" x="2719388" y="4291013"/>
          <p14:tracePt t="26320" x="2719388" y="4281488"/>
          <p14:tracePt t="26323" x="2727325" y="4281488"/>
          <p14:tracePt t="26325" x="2727325" y="4273550"/>
          <p14:tracePt t="26329" x="2727325" y="4265613"/>
          <p14:tracePt t="26333" x="2727325" y="4257675"/>
          <p14:tracePt t="26336" x="2727325" y="4249738"/>
          <p14:tracePt t="26341" x="2727325" y="4241800"/>
          <p14:tracePt t="26343" x="2727325" y="4233863"/>
          <p14:tracePt t="26347" x="2727325" y="4225925"/>
          <p14:tracePt t="26355" x="2727325" y="4217988"/>
          <p14:tracePt t="26356" x="2727325" y="4210050"/>
          <p14:tracePt t="26357" x="2719388" y="4210050"/>
          <p14:tracePt t="26359" x="2719388" y="4202113"/>
          <p14:tracePt t="26363" x="2719388" y="4194175"/>
          <p14:tracePt t="26365" x="2719388" y="4186238"/>
          <p14:tracePt t="26370" x="2711450" y="4178300"/>
          <p14:tracePt t="26373" x="2711450" y="4170363"/>
          <p14:tracePt t="26375" x="2703513" y="4170363"/>
          <p14:tracePt t="26377" x="2703513" y="4162425"/>
          <p14:tracePt t="26381" x="2695575" y="4154488"/>
          <p14:tracePt t="26383" x="2695575" y="4146550"/>
          <p14:tracePt t="26387" x="2687638" y="4138613"/>
          <p14:tracePt t="26391" x="2679700" y="4130675"/>
          <p14:tracePt t="26395" x="2671763" y="4122738"/>
          <p14:tracePt t="26399" x="2663825" y="4114800"/>
          <p14:tracePt t="26404" x="2655888" y="4106863"/>
          <p14:tracePt t="26407" x="2647950" y="4098925"/>
          <p14:tracePt t="26409" x="2640013" y="4098925"/>
          <p14:tracePt t="26412" x="2640013" y="4090988"/>
          <p14:tracePt t="26413" x="2632075" y="4090988"/>
          <p14:tracePt t="26416" x="2632075" y="4083050"/>
          <p14:tracePt t="26418" x="2624138" y="4083050"/>
          <p14:tracePt t="26421" x="2616200" y="4075113"/>
          <p14:tracePt t="26425" x="2606675" y="4067175"/>
          <p14:tracePt t="26427" x="2598738" y="4067175"/>
          <p14:tracePt t="26429" x="2598738" y="4059238"/>
          <p14:tracePt t="26432" x="2590800" y="4059238"/>
          <p14:tracePt t="26433" x="2582863" y="4051300"/>
          <p14:tracePt t="26436" x="2574925" y="4051300"/>
          <p14:tracePt t="26440" x="2566988" y="4043363"/>
          <p14:tracePt t="26441" x="2559050" y="4043363"/>
          <p14:tracePt t="26443" x="2559050" y="4035425"/>
          <p14:tracePt t="26445" x="2551113" y="4035425"/>
          <p14:tracePt t="26448" x="2543175" y="4035425"/>
          <p14:tracePt t="26449" x="2535238" y="4027488"/>
          <p14:tracePt t="26453" x="2527300" y="4027488"/>
          <p14:tracePt t="26457" x="2519363" y="4019550"/>
          <p14:tracePt t="26458" x="2511425" y="4019550"/>
          <p14:tracePt t="26459" x="2511425" y="4011613"/>
          <p14:tracePt t="26461" x="2503488" y="4011613"/>
          <p14:tracePt t="26464" x="2495550" y="4003675"/>
          <p14:tracePt t="26465" x="2487613" y="4003675"/>
          <p14:tracePt t="26469" x="2479675" y="3995738"/>
          <p14:tracePt t="26474" x="2463800" y="3995738"/>
          <p14:tracePt t="26475" x="2463800" y="3987800"/>
          <p14:tracePt t="26477" x="2455863" y="3987800"/>
          <p14:tracePt t="26480" x="2447925" y="3987800"/>
          <p14:tracePt t="26481" x="2439988" y="3979863"/>
          <p14:tracePt t="26486" x="2432050" y="3979863"/>
          <p14:tracePt t="26487" x="2424113" y="3971925"/>
          <p14:tracePt t="26491" x="2416175" y="3963988"/>
          <p14:tracePt t="26493" x="2408238" y="3963988"/>
          <p14:tracePt t="26497" x="2400300" y="3956050"/>
          <p14:tracePt t="26499" x="2392363" y="3956050"/>
          <p14:tracePt t="26503" x="2384425" y="3948113"/>
          <p14:tracePt t="26507" x="2368550" y="3948113"/>
          <p14:tracePt t="26509" x="2360613" y="3948113"/>
          <p14:tracePt t="26512" x="2360613" y="3938588"/>
          <p14:tracePt t="26514" x="2352675" y="3938588"/>
          <p14:tracePt t="26515" x="2344738" y="3938588"/>
          <p14:tracePt t="26518" x="2336800" y="3930650"/>
          <p14:tracePt t="26520" x="2328863" y="3930650"/>
          <p14:tracePt t="26523" x="2320925" y="3930650"/>
          <p14:tracePt t="26526" x="2312988" y="3922713"/>
          <p14:tracePt t="26529" x="2305050" y="3922713"/>
          <p14:tracePt t="26531" x="2297113" y="3922713"/>
          <p14:tracePt t="26533" x="2289175" y="3914775"/>
          <p14:tracePt t="26539" x="2281238" y="3914775"/>
          <p14:tracePt t="26540" x="2273300" y="3914775"/>
          <p14:tracePt t="26543" x="2273300" y="3906838"/>
          <p14:tracePt t="26544" x="2265363" y="3906838"/>
          <p14:tracePt t="26545" x="2255838" y="3906838"/>
          <p14:tracePt t="26550" x="2247900" y="3906838"/>
          <p14:tracePt t="26554" x="2239963" y="3898900"/>
          <p14:tracePt t="26556" x="2232025" y="3898900"/>
          <p14:tracePt t="26558" x="2224088" y="3898900"/>
          <p14:tracePt t="26560" x="2216150" y="3898900"/>
          <p14:tracePt t="26563" x="2208213" y="3890963"/>
          <p14:tracePt t="26565" x="2200275" y="3890963"/>
          <p14:tracePt t="26568" x="2192338" y="3890963"/>
          <p14:tracePt t="26570" x="2184400" y="3890963"/>
          <p14:tracePt t="26572" x="2176463" y="3890963"/>
          <p14:tracePt t="26575" x="2168525" y="3890963"/>
          <p14:tracePt t="26576" x="2168525" y="3883025"/>
          <p14:tracePt t="26577" x="2160588" y="3883025"/>
          <p14:tracePt t="26579" x="2152650" y="3883025"/>
          <p14:tracePt t="26581" x="2144713" y="3883025"/>
          <p14:tracePt t="26586" x="2136775" y="3883025"/>
          <p14:tracePt t="26589" x="2128838" y="3883025"/>
          <p14:tracePt t="26592" x="2112963" y="3875088"/>
          <p14:tracePt t="26594" x="2105025" y="3875088"/>
          <p14:tracePt t="26595" x="2097088" y="3875088"/>
          <p14:tracePt t="26597" x="2089150" y="3875088"/>
          <p14:tracePt t="26599" x="2081213" y="3875088"/>
          <p14:tracePt t="26603" x="2065338" y="3867150"/>
          <p14:tracePt t="26607" x="2057400" y="3867150"/>
          <p14:tracePt t="26608" x="2041525" y="3867150"/>
          <p14:tracePt t="26612" x="2025650" y="3867150"/>
          <p14:tracePt t="26613" x="2017713" y="3859213"/>
          <p14:tracePt t="26615" x="2009775" y="3859213"/>
          <p14:tracePt t="26618" x="2001838" y="3859213"/>
          <p14:tracePt t="26620" x="1993900" y="3859213"/>
          <p14:tracePt t="26623" x="1985963" y="3859213"/>
          <p14:tracePt t="26625" x="1978025" y="3859213"/>
          <p14:tracePt t="26628" x="1970088" y="3859213"/>
          <p14:tracePt t="26629" x="1962150" y="3859213"/>
          <p14:tracePt t="26632" x="1954213" y="3851275"/>
          <p14:tracePt t="26638" x="1938338" y="3851275"/>
          <p14:tracePt t="26641" x="1930400" y="3851275"/>
          <p14:tracePt t="26645" x="1922463" y="3851275"/>
          <p14:tracePt t="26647" x="1912938" y="3851275"/>
          <p14:tracePt t="26653" x="1905000" y="3851275"/>
          <p14:tracePt t="26655" x="1897063" y="3851275"/>
          <p14:tracePt t="26657" x="1889125" y="3851275"/>
          <p14:tracePt t="26661" x="1881188" y="3851275"/>
          <p14:tracePt t="26663" x="1873250" y="3851275"/>
          <p14:tracePt t="26668" x="1865313" y="3851275"/>
          <p14:tracePt t="26670" x="1857375" y="3851275"/>
          <p14:tracePt t="26673" x="1849438" y="3851275"/>
          <p14:tracePt t="26675" x="1841500" y="3851275"/>
          <p14:tracePt t="26677" x="1833563" y="3851275"/>
          <p14:tracePt t="26683" x="1825625" y="3851275"/>
          <p14:tracePt t="26684" x="1817688" y="3851275"/>
          <p14:tracePt t="26686" x="1809750" y="3851275"/>
          <p14:tracePt t="26689" x="1801813" y="3851275"/>
          <p14:tracePt t="26691" x="1793875" y="3851275"/>
          <p14:tracePt t="26693" x="1785938" y="3851275"/>
          <p14:tracePt t="26697" x="1778000" y="3851275"/>
          <p14:tracePt t="26699" x="1770063" y="3851275"/>
          <p14:tracePt t="26703" x="1762125" y="3851275"/>
          <p14:tracePt t="26705" x="1754188" y="3851275"/>
          <p14:tracePt t="26709" x="1746250" y="3851275"/>
          <p14:tracePt t="26711" x="1738313" y="3851275"/>
          <p14:tracePt t="26715" x="1730375" y="3851275"/>
          <p14:tracePt t="26720" x="1722438" y="3851275"/>
          <p14:tracePt t="26723" x="1714500" y="3851275"/>
          <p14:tracePt t="26726" x="1706563" y="3851275"/>
          <p14:tracePt t="26729" x="1698625" y="3859213"/>
          <p14:tracePt t="26733" x="1690688" y="3859213"/>
          <p14:tracePt t="26738" x="1682750" y="3859213"/>
          <p14:tracePt t="26739" x="1674813" y="3859213"/>
          <p14:tracePt t="26743" x="1666875" y="3859213"/>
          <p14:tracePt t="26746" x="1658938" y="3859213"/>
          <p14:tracePt t="26749" x="1651000" y="3859213"/>
          <p14:tracePt t="26753" x="1643063" y="3867150"/>
          <p14:tracePt t="26756" x="1635125" y="3867150"/>
          <p14:tracePt t="26757" x="1627188" y="3867150"/>
          <p14:tracePt t="26761" x="1619250" y="3867150"/>
          <p14:tracePt t="26764" x="1611313" y="3867150"/>
          <p14:tracePt t="26765" x="1611313" y="3875088"/>
          <p14:tracePt t="26768" x="1603375" y="3875088"/>
          <p14:tracePt t="26772" x="1595438" y="3875088"/>
          <p14:tracePt t="26773" x="1587500" y="3875088"/>
          <p14:tracePt t="26777" x="1579563" y="3875088"/>
          <p14:tracePt t="26779" x="1579563" y="3883025"/>
          <p14:tracePt t="26783" x="1571625" y="3883025"/>
          <p14:tracePt t="26788" x="1562100" y="3883025"/>
          <p14:tracePt t="26794" x="1554163" y="3883025"/>
          <p14:tracePt t="26797" x="1554163" y="3890963"/>
          <p14:tracePt t="26803" x="1546225" y="3890963"/>
          <p14:tracePt t="26812" x="1538288" y="3890963"/>
          <p14:tracePt t="26820" x="1538288" y="3898900"/>
          <p14:tracePt t="26823" x="1530350" y="3898900"/>
          <p14:tracePt t="26842" x="1522413" y="3898900"/>
          <p14:tracePt t="26845" x="1522413" y="3906838"/>
          <p14:tracePt t="26854" x="1514475" y="3906838"/>
          <p14:tracePt t="26859" x="1514475" y="3914775"/>
          <p14:tracePt t="26863" x="1506538" y="3914775"/>
          <p14:tracePt t="26867" x="1506538" y="3922713"/>
          <p14:tracePt t="26872" x="1498600" y="3922713"/>
          <p14:tracePt t="26873" x="1498600" y="3930650"/>
          <p14:tracePt t="26879" x="1498600" y="3938588"/>
          <p14:tracePt t="26883" x="1490663" y="3938588"/>
          <p14:tracePt t="26889" x="1490663" y="3948113"/>
          <p14:tracePt t="26899" x="1490663" y="3956050"/>
          <p14:tracePt t="26907" x="1482725" y="3956050"/>
          <p14:tracePt t="26909" x="1482725" y="3963988"/>
          <p14:tracePt t="26918" x="1482725" y="3971925"/>
          <p14:tracePt t="26925" x="1482725" y="3979863"/>
          <p14:tracePt t="26931" x="1482725" y="3987800"/>
          <p14:tracePt t="26938" x="1482725" y="3995738"/>
          <p14:tracePt t="26944" x="1482725" y="4003675"/>
          <p14:tracePt t="26949" x="1482725" y="4011613"/>
          <p14:tracePt t="26955" x="1482725" y="4019550"/>
          <p14:tracePt t="26963" x="1482725" y="4027488"/>
          <p14:tracePt t="26966" x="1490663" y="4027488"/>
          <p14:tracePt t="26970" x="1490663" y="4035425"/>
          <p14:tracePt t="26976" x="1490663" y="4043363"/>
          <p14:tracePt t="26983" x="1490663" y="4051300"/>
          <p14:tracePt t="26991" x="1490663" y="4059238"/>
          <p14:tracePt t="26999" x="1490663" y="4067175"/>
          <p14:tracePt t="27010" x="1490663" y="4075113"/>
          <p14:tracePt t="27018" x="1490663" y="4083050"/>
          <p14:tracePt t="27031" x="1490663" y="4090988"/>
          <p14:tracePt t="27226" x="1490663" y="4098925"/>
          <p14:tracePt t="27233" x="1498600" y="4098925"/>
          <p14:tracePt t="27324" x="1498600" y="4106863"/>
          <p14:tracePt t="27330" x="1498600" y="4114800"/>
          <p14:tracePt t="27334" x="1498600" y="4122738"/>
          <p14:tracePt t="27338" x="1498600" y="4130675"/>
          <p14:tracePt t="27342" x="1498600" y="4138613"/>
          <p14:tracePt t="27345" x="1498600" y="4146550"/>
          <p14:tracePt t="27347" x="1498600" y="4154488"/>
          <p14:tracePt t="27353" x="1498600" y="4162425"/>
          <p14:tracePt t="27356" x="1498600" y="4170363"/>
          <p14:tracePt t="27357" x="1498600" y="4178300"/>
          <p14:tracePt t="27361" x="1498600" y="4186238"/>
          <p14:tracePt t="27363" x="1506538" y="4186238"/>
          <p14:tracePt t="27365" x="1506538" y="4194175"/>
          <p14:tracePt t="27368" x="1506538" y="4202113"/>
          <p14:tracePt t="27370" x="1506538" y="4210050"/>
          <p14:tracePt t="27373" x="1506538" y="4217988"/>
          <p14:tracePt t="27376" x="1506538" y="4225925"/>
          <p14:tracePt t="27377" x="1506538" y="4233863"/>
          <p14:tracePt t="27379" x="1506538" y="4241800"/>
          <p14:tracePt t="27381" x="1506538" y="4249738"/>
          <p14:tracePt t="27383" x="1506538" y="4257675"/>
          <p14:tracePt t="27389" x="1506538" y="4265613"/>
          <p14:tracePt t="27390" x="1506538" y="4281488"/>
          <p14:tracePt t="27394" x="1506538" y="4291013"/>
          <p14:tracePt t="27395" x="1506538" y="4298950"/>
          <p14:tracePt t="27397" x="1506538" y="4306888"/>
          <p14:tracePt t="27399" x="1506538" y="4314825"/>
          <p14:tracePt t="27404" x="1498600" y="4330700"/>
          <p14:tracePt t="27407" x="1498600" y="4338638"/>
          <p14:tracePt t="27409" x="1498600" y="4346575"/>
          <p14:tracePt t="27411" x="1498600" y="4354513"/>
          <p14:tracePt t="27417" x="1498600" y="4362450"/>
          <p14:tracePt t="27420" x="1498600" y="4370388"/>
          <p14:tracePt t="27422" x="1498600" y="4378325"/>
          <p14:tracePt t="27425" x="1498600" y="4386263"/>
          <p14:tracePt t="27429" x="1498600" y="4394200"/>
          <p14:tracePt t="27434" x="1498600" y="4402138"/>
          <p14:tracePt t="27438" x="1498600" y="4410075"/>
          <p14:tracePt t="27443" x="1498600" y="4418013"/>
          <p14:tracePt t="27445" x="1490663" y="4418013"/>
          <p14:tracePt t="27449" x="1490663" y="4425950"/>
          <p14:tracePt t="27454" x="1490663" y="4433888"/>
          <p14:tracePt t="27458" x="1482725" y="4433888"/>
          <p14:tracePt t="27459" x="1482725" y="4441825"/>
          <p14:tracePt t="27465" x="1474788" y="4449763"/>
          <p14:tracePt t="27472" x="1466850" y="4457700"/>
          <p14:tracePt t="27475" x="1458913" y="4465638"/>
          <p14:tracePt t="27479" x="1450975" y="4473575"/>
          <p14:tracePt t="27482" x="1443038" y="4473575"/>
          <p14:tracePt t="27483" x="1435100" y="4481513"/>
          <p14:tracePt t="27489" x="1427163" y="4489450"/>
          <p14:tracePt t="27490" x="1419225" y="4489450"/>
          <p14:tracePt t="27492" x="1411288" y="4497388"/>
          <p14:tracePt t="27493" x="1403350" y="4497388"/>
          <p14:tracePt t="27496" x="1395413" y="4505325"/>
          <p14:tracePt t="27497" x="1387475" y="4505325"/>
          <p14:tracePt t="27499" x="1379538" y="4513263"/>
          <p14:tracePt t="27503" x="1363663" y="4521200"/>
          <p14:tracePt t="27508" x="1339850" y="4521200"/>
          <p14:tracePt t="27510" x="1331913" y="4529138"/>
          <p14:tracePt t="27513" x="1323975" y="4529138"/>
          <p14:tracePt t="27514" x="1316038" y="4529138"/>
          <p14:tracePt t="27516" x="1308100" y="4537075"/>
          <p14:tracePt t="27518" x="1300163" y="4537075"/>
          <p14:tracePt t="27521" x="1284288" y="4537075"/>
          <p14:tracePt t="27523" x="1276350" y="4545013"/>
          <p14:tracePt t="27525" x="1268413" y="4545013"/>
          <p14:tracePt t="27527" x="1260475" y="4545013"/>
          <p14:tracePt t="27529" x="1252538" y="4545013"/>
          <p14:tracePt t="27531" x="1244600" y="4552950"/>
          <p14:tracePt t="27533" x="1236663" y="4552950"/>
          <p14:tracePt t="27536" x="1228725" y="4552950"/>
          <p14:tracePt t="27537" x="1220788" y="4552950"/>
          <p14:tracePt t="27539" x="1211263" y="4560888"/>
          <p14:tracePt t="27541" x="1203325" y="4560888"/>
          <p14:tracePt t="27545" x="1195388" y="4560888"/>
          <p14:tracePt t="27547" x="1187450" y="4568825"/>
          <p14:tracePt t="27549" x="1179513" y="4568825"/>
          <p14:tracePt t="27553" x="1171575" y="4568825"/>
          <p14:tracePt t="27555" x="1163638" y="4568825"/>
          <p14:tracePt t="27557" x="1163638" y="4576763"/>
          <p14:tracePt t="27559" x="1155700" y="4576763"/>
          <p14:tracePt t="27561" x="1147763" y="4576763"/>
          <p14:tracePt t="27563" x="1139825" y="4576763"/>
          <p14:tracePt t="27567" x="1131888" y="4576763"/>
          <p14:tracePt t="27569" x="1123950" y="4576763"/>
          <p14:tracePt t="27573" x="1116013" y="4584700"/>
          <p14:tracePt t="27577" x="1108075" y="4584700"/>
          <p14:tracePt t="27579" x="1100138" y="4584700"/>
          <p14:tracePt t="27583" x="1092200" y="4584700"/>
          <p14:tracePt t="27587" x="1084263" y="4584700"/>
          <p14:tracePt t="27589" x="1076325" y="4584700"/>
          <p14:tracePt t="27593" x="1068388" y="4576763"/>
          <p14:tracePt t="27597" x="1060450" y="4576763"/>
          <p14:tracePt t="27599" x="1052513" y="4576763"/>
          <p14:tracePt t="27603" x="1044575" y="4576763"/>
          <p14:tracePt t="27607" x="1036638" y="4576763"/>
          <p14:tracePt t="27609" x="1028700" y="4568825"/>
          <p14:tracePt t="27613" x="1020763" y="4568825"/>
          <p14:tracePt t="27615" x="1012825" y="4560888"/>
          <p14:tracePt t="27617" x="1004888" y="4560888"/>
          <p14:tracePt t="27621" x="996950" y="4552950"/>
          <p14:tracePt t="27623" x="989013" y="4545013"/>
          <p14:tracePt t="27625" x="981075" y="4545013"/>
          <p14:tracePt t="27627" x="973138" y="4537075"/>
          <p14:tracePt t="27629" x="965200" y="4537075"/>
          <p14:tracePt t="27631" x="957263" y="4537075"/>
          <p14:tracePt t="27633" x="957263" y="4529138"/>
          <p14:tracePt t="27638" x="941388" y="4521200"/>
          <p14:tracePt t="27641" x="933450" y="4521200"/>
          <p14:tracePt t="27643" x="933450" y="4513263"/>
          <p14:tracePt t="27645" x="925513" y="4513263"/>
          <p14:tracePt t="27649" x="917575" y="4505325"/>
          <p14:tracePt t="27656" x="909638" y="4505325"/>
          <p14:tracePt t="27658" x="909638" y="4497388"/>
          <p14:tracePt t="27665" x="901700" y="4497388"/>
          <p14:tracePt t="27668" x="901700" y="4489450"/>
          <p14:tracePt t="27677" x="901700" y="4481513"/>
          <p14:tracePt t="27688" x="901700" y="4473575"/>
          <p14:tracePt t="27692" x="909638" y="4465638"/>
          <p14:tracePt t="27698" x="917575" y="4457700"/>
          <p14:tracePt t="27704" x="925513" y="4449763"/>
          <p14:tracePt t="27706" x="933450" y="4441825"/>
          <p14:tracePt t="27707" x="941388" y="4441825"/>
          <p14:tracePt t="27709" x="949325" y="4433888"/>
          <p14:tracePt t="27711" x="957263" y="4433888"/>
          <p14:tracePt t="27714" x="965200" y="4425950"/>
          <p14:tracePt t="27715" x="973138" y="4425950"/>
          <p14:tracePt t="27718" x="981075" y="4418013"/>
          <p14:tracePt t="27720" x="996950" y="4410075"/>
          <p14:tracePt t="27722" x="1004888" y="4410075"/>
          <p14:tracePt t="27724" x="1020763" y="4402138"/>
          <p14:tracePt t="27726" x="1028700" y="4402138"/>
          <p14:tracePt t="27728" x="1044575" y="4394200"/>
          <p14:tracePt t="27730" x="1060450" y="4386263"/>
          <p14:tracePt t="27731" x="1068388" y="4386263"/>
          <p14:tracePt t="27733" x="1076325" y="4378325"/>
          <p14:tracePt t="27735" x="1084263" y="4378325"/>
          <p14:tracePt t="27738" x="1100138" y="4370388"/>
          <p14:tracePt t="27739" x="1108075" y="4370388"/>
          <p14:tracePt t="27741" x="1116013" y="4370388"/>
          <p14:tracePt t="27743" x="1131888" y="4362450"/>
          <p14:tracePt t="27745" x="1139825" y="4362450"/>
          <p14:tracePt t="27747" x="1147763" y="4362450"/>
          <p14:tracePt t="27749" x="1155700" y="4362450"/>
          <p14:tracePt t="27752" x="1163638" y="4362450"/>
          <p14:tracePt t="27754" x="1171575" y="4354513"/>
          <p14:tracePt t="27755" x="1179513" y="4354513"/>
          <p14:tracePt t="27757" x="1187450" y="4354513"/>
          <p14:tracePt t="27759" x="1195388" y="4354513"/>
          <p14:tracePt t="27761" x="1203325" y="4354513"/>
          <p14:tracePt t="27763" x="1211263" y="4354513"/>
          <p14:tracePt t="27765" x="1220788" y="4354513"/>
          <p14:tracePt t="27767" x="1228725" y="4354513"/>
          <p14:tracePt t="27771" x="1236663" y="4354513"/>
          <p14:tracePt t="27775" x="1244600" y="4354513"/>
          <p14:tracePt t="27779" x="1252538" y="4354513"/>
          <p14:tracePt t="27785" x="1260475" y="4354513"/>
          <p14:tracePt t="27807" x="1260475" y="4346575"/>
          <p14:tracePt t="27818" x="1252538" y="4346575"/>
          <p14:tracePt t="27822" x="1252538" y="4338638"/>
          <p14:tracePt t="27826" x="1244600" y="4338638"/>
          <p14:tracePt t="27829" x="1236663" y="4330700"/>
          <p14:tracePt t="27831" x="1228725" y="4330700"/>
          <p14:tracePt t="27836" x="1220788" y="4330700"/>
          <p14:tracePt t="27838" x="1211263" y="4322763"/>
          <p14:tracePt t="27840" x="1203325" y="4322763"/>
          <p14:tracePt t="27842" x="1195388" y="4322763"/>
          <p14:tracePt t="27843" x="1187450" y="4322763"/>
          <p14:tracePt t="27846" x="1179513" y="4322763"/>
          <p14:tracePt t="27847" x="1171575" y="4314825"/>
          <p14:tracePt t="27849" x="1155700" y="4314825"/>
          <p14:tracePt t="27854" x="1131888" y="4314825"/>
          <p14:tracePt t="27858" x="1108075" y="4314825"/>
          <p14:tracePt t="27860" x="1100138" y="4314825"/>
          <p14:tracePt t="27861" x="1084263" y="4314825"/>
          <p14:tracePt t="27863" x="1068388" y="4322763"/>
          <p14:tracePt t="27866" x="1052513" y="4322763"/>
          <p14:tracePt t="27867" x="1036638" y="4322763"/>
          <p14:tracePt t="27870" x="1020763" y="4322763"/>
          <p14:tracePt t="27872" x="1004888" y="4322763"/>
          <p14:tracePt t="27873" x="989013" y="4322763"/>
          <p14:tracePt t="27875" x="973138" y="4322763"/>
          <p14:tracePt t="27878" x="957263" y="4322763"/>
          <p14:tracePt t="27879" x="941388" y="4322763"/>
          <p14:tracePt t="27881" x="925513" y="4330700"/>
          <p14:tracePt t="27883" x="909638" y="4330700"/>
          <p14:tracePt t="27887" x="893763" y="4330700"/>
          <p14:tracePt t="27889" x="860425" y="4330700"/>
          <p14:tracePt t="27891" x="844550" y="4330700"/>
          <p14:tracePt t="27893" x="836613" y="4338638"/>
          <p14:tracePt t="27895" x="820738" y="4338638"/>
          <p14:tracePt t="27897" x="804863" y="4338638"/>
          <p14:tracePt t="27899" x="788988" y="4338638"/>
          <p14:tracePt t="27904" x="765175" y="4346575"/>
          <p14:tracePt t="27905" x="749300" y="4346575"/>
          <p14:tracePt t="27907" x="741363" y="4346575"/>
          <p14:tracePt t="27909" x="733425" y="4354513"/>
          <p14:tracePt t="27912" x="717550" y="4354513"/>
          <p14:tracePt t="27913" x="709613" y="4354513"/>
          <p14:tracePt t="27915" x="701675" y="4362450"/>
          <p14:tracePt t="27918" x="685800" y="4362450"/>
          <p14:tracePt t="27921" x="677863" y="4362450"/>
          <p14:tracePt t="27922" x="669925" y="4370388"/>
          <p14:tracePt t="27924" x="661988" y="4370388"/>
          <p14:tracePt t="27925" x="654050" y="4378325"/>
          <p14:tracePt t="27927" x="646113" y="4378325"/>
          <p14:tracePt t="27929" x="638175" y="4386263"/>
          <p14:tracePt t="27932" x="630238" y="4386263"/>
          <p14:tracePt t="27933" x="622300" y="4394200"/>
          <p14:tracePt t="27938" x="614363" y="4394200"/>
          <p14:tracePt t="27940" x="606425" y="4402138"/>
          <p14:tracePt t="27941" x="598488" y="4410075"/>
          <p14:tracePt t="27945" x="590550" y="4418013"/>
          <p14:tracePt t="27949" x="590550" y="4425950"/>
          <p14:tracePt t="27952" x="582613" y="4425950"/>
          <p14:tracePt t="27955" x="582613" y="4433888"/>
          <p14:tracePt t="27957" x="574675" y="4433888"/>
          <p14:tracePt t="27959" x="574675" y="4441825"/>
          <p14:tracePt t="27963" x="574675" y="4449763"/>
          <p14:tracePt t="27967" x="574675" y="4457700"/>
          <p14:tracePt t="27973" x="574675" y="4465638"/>
          <p14:tracePt t="27979" x="582613" y="4473575"/>
          <p14:tracePt t="27988" x="590550" y="4481513"/>
          <p14:tracePt t="27993" x="598488" y="4481513"/>
          <p14:tracePt t="27996" x="598488" y="4489450"/>
          <p14:tracePt t="27999" x="606425" y="4489450"/>
          <p14:tracePt t="28004" x="614363" y="4497388"/>
          <p14:tracePt t="28009" x="622300" y="4497388"/>
          <p14:tracePt t="28013" x="630238" y="4497388"/>
          <p14:tracePt t="28015" x="630238" y="4505325"/>
          <p14:tracePt t="28017" x="638175" y="4505325"/>
          <p14:tracePt t="28022" x="646113" y="4505325"/>
          <p14:tracePt t="28025" x="654050" y="4505325"/>
          <p14:tracePt t="28031" x="661988" y="4505325"/>
          <p14:tracePt t="28036" x="669925" y="4505325"/>
          <p14:tracePt t="28039" x="677863" y="4505325"/>
          <p14:tracePt t="28046" x="685800" y="4505325"/>
          <p14:tracePt t="28049" x="693738" y="4505325"/>
          <p14:tracePt t="28054" x="701675" y="4505325"/>
          <p14:tracePt t="28057" x="709613" y="4505325"/>
          <p14:tracePt t="28063" x="717550" y="4505325"/>
          <p14:tracePt t="28070" x="725488" y="4497388"/>
          <p14:tracePt t="28158" x="725488" y="4489450"/>
          <p14:tracePt t="28170" x="725488" y="4481513"/>
          <p14:tracePt t="28178" x="725488" y="4473575"/>
          <p14:tracePt t="28180" x="733425" y="4473575"/>
          <p14:tracePt t="28187" x="733425" y="4465638"/>
          <p14:tracePt t="28199" x="733425" y="4457700"/>
          <p14:tracePt t="28207" x="741363" y="4457700"/>
          <p14:tracePt t="28215" x="741363" y="4449763"/>
          <p14:tracePt t="28232" x="741363" y="4441825"/>
          <p14:tracePt t="28248" x="741363" y="4433888"/>
          <p14:tracePt t="28262" x="741363" y="4425950"/>
          <p14:tracePt t="28290" x="741363" y="4418013"/>
          <p14:tracePt t="28434" x="741363" y="4410075"/>
          <p14:tracePt t="28442" x="749300" y="4410075"/>
          <p14:tracePt t="28468" x="749300" y="4402138"/>
          <p14:tracePt t="28532" x="749300" y="4394200"/>
          <p14:tracePt t="28571" x="749300" y="4386263"/>
          <p14:tracePt t="28589" x="749300" y="4378325"/>
          <p14:tracePt t="28625" x="749300" y="4370388"/>
          <p14:tracePt t="28795" x="749300" y="4362450"/>
          <p14:tracePt t="28805" x="749300" y="4354513"/>
          <p14:tracePt t="28834" x="749300" y="4346575"/>
          <p14:tracePt t="29122" x="749300" y="4354513"/>
          <p14:tracePt t="29146" x="741363" y="4354513"/>
          <p14:tracePt t="29210" x="733425" y="4354513"/>
          <p14:tracePt t="29266" x="733425" y="4362450"/>
          <p14:tracePt t="29269" x="725488" y="4362450"/>
          <p14:tracePt t="29280" x="717550" y="4362450"/>
          <p14:tracePt t="29292" x="717550" y="4370388"/>
          <p14:tracePt t="29297" x="709613" y="4370388"/>
          <p14:tracePt t="29320" x="701675" y="4370388"/>
          <p14:tracePt t="29324" x="701675" y="4378325"/>
          <p14:tracePt t="29339" x="693738" y="4378325"/>
          <p14:tracePt t="29368" x="693738" y="4386263"/>
          <p14:tracePt t="29372" x="685800" y="4386263"/>
          <p14:tracePt t="29390" x="677863" y="4386263"/>
          <p14:tracePt t="29391" x="677863" y="4394200"/>
          <p14:tracePt t="29404" x="669925" y="4402138"/>
          <p14:tracePt t="29412" x="661988" y="4402138"/>
          <p14:tracePt t="29413" x="661988" y="4410075"/>
          <p14:tracePt t="29420" x="654050" y="4410075"/>
          <p14:tracePt t="29425" x="654050" y="4418013"/>
          <p14:tracePt t="29432" x="646113" y="4418013"/>
          <p14:tracePt t="29439" x="646113" y="4425950"/>
          <p14:tracePt t="29442" x="638175" y="4425950"/>
          <p14:tracePt t="29447" x="638175" y="4433888"/>
          <p14:tracePt t="29455" x="630238" y="4433888"/>
          <p14:tracePt t="29463" x="630238" y="4441825"/>
          <p14:tracePt t="29471" x="622300" y="4441825"/>
          <p14:tracePt t="29798" x="622300" y="4449763"/>
          <p14:tracePt t="29862" x="622300" y="4457700"/>
          <p14:tracePt t="29870" x="622300" y="4465638"/>
          <p14:tracePt t="29876" x="622300" y="4473575"/>
          <p14:tracePt t="29881" x="622300" y="4481513"/>
          <p14:tracePt t="29888" x="622300" y="4489450"/>
          <p14:tracePt t="29896" x="622300" y="4497388"/>
          <p14:tracePt t="29904" x="622300" y="4505325"/>
          <p14:tracePt t="29914" x="622300" y="4513263"/>
          <p14:tracePt t="29930" x="622300" y="4521200"/>
          <p14:tracePt t="29952" x="622300" y="4529138"/>
          <p14:tracePt t="30046" x="622300" y="4537075"/>
          <p14:tracePt t="30078" x="622300" y="4545013"/>
          <p14:tracePt t="30114" x="622300" y="4552950"/>
          <p14:tracePt t="30258" x="622300" y="4560888"/>
          <p14:tracePt t="30300" x="622300" y="4568825"/>
          <p14:tracePt t="30424" x="622300" y="4576763"/>
          <p14:tracePt t="30572" x="622300" y="4584700"/>
          <p14:tracePt t="30606" x="622300" y="4592638"/>
          <p14:tracePt t="30652" x="622300" y="4600575"/>
          <p14:tracePt t="30668" x="622300" y="4608513"/>
          <p14:tracePt t="30679" x="622300" y="4616450"/>
          <p14:tracePt t="30687" x="622300" y="4624388"/>
          <p14:tracePt t="30696" x="622300" y="4633913"/>
          <p14:tracePt t="30708" x="622300" y="4641850"/>
          <p14:tracePt t="30730" x="630238" y="4649788"/>
          <p14:tracePt t="30822" x="630238" y="4657725"/>
          <p14:tracePt t="31199" x="630238" y="4649788"/>
          <p14:tracePt t="31204" x="638175" y="4649788"/>
          <p14:tracePt t="31209" x="638175" y="4641850"/>
          <p14:tracePt t="31213" x="646113" y="4641850"/>
          <p14:tracePt t="31216" x="646113" y="4633913"/>
          <p14:tracePt t="31220" x="654050" y="4624388"/>
          <p14:tracePt t="31224" x="661988" y="4616450"/>
          <p14:tracePt t="31228" x="669925" y="4608513"/>
          <p14:tracePt t="31230" x="669925" y="4600575"/>
          <p14:tracePt t="31231" x="677863" y="4584700"/>
          <p14:tracePt t="31236" x="685800" y="4576763"/>
          <p14:tracePt t="31237" x="685800" y="4568825"/>
          <p14:tracePt t="31240" x="685800" y="4560888"/>
          <p14:tracePt t="31241" x="693738" y="4552950"/>
          <p14:tracePt t="31243" x="693738" y="4545013"/>
          <p14:tracePt t="31246" x="693738" y="4537075"/>
          <p14:tracePt t="31247" x="701675" y="4529138"/>
          <p14:tracePt t="31249" x="701675" y="4521200"/>
          <p14:tracePt t="31253" x="701675" y="4505325"/>
          <p14:tracePt t="31257" x="709613" y="4497388"/>
          <p14:tracePt t="31258" x="709613" y="4489450"/>
          <p14:tracePt t="31261" x="709613" y="4481513"/>
          <p14:tracePt t="31263" x="709613" y="4473575"/>
          <p14:tracePt t="31265" x="709613" y="4465638"/>
          <p14:tracePt t="31267" x="717550" y="4465638"/>
          <p14:tracePt t="31270" x="717550" y="4457700"/>
          <p14:tracePt t="31273" x="717550" y="4449763"/>
          <p14:tracePt t="31276" x="717550" y="4441825"/>
          <p14:tracePt t="31282" x="717550" y="4425950"/>
          <p14:tracePt t="31286" x="717550" y="4418013"/>
          <p14:tracePt t="31288" x="717550" y="4410075"/>
          <p14:tracePt t="31292" x="717550" y="4402138"/>
          <p14:tracePt t="31295" x="717550" y="4394200"/>
          <p14:tracePt t="31299" x="717550" y="4386263"/>
          <p14:tracePt t="31306" x="717550" y="4378325"/>
          <p14:tracePt t="31307" x="709613" y="4378325"/>
          <p14:tracePt t="31311" x="709613" y="4370388"/>
          <p14:tracePt t="31324" x="709613" y="4362450"/>
          <p14:tracePt t="31354" x="701675" y="4362450"/>
          <p14:tracePt t="31380" x="693738" y="4362450"/>
          <p14:tracePt t="31392" x="685800" y="4362450"/>
          <p14:tracePt t="31400" x="685800" y="4370388"/>
          <p14:tracePt t="31403" x="677863" y="4370388"/>
          <p14:tracePt t="31409" x="669925" y="4370388"/>
          <p14:tracePt t="31417" x="661988" y="4370388"/>
          <p14:tracePt t="31422" x="661988" y="4378325"/>
          <p14:tracePt t="31423" x="654050" y="4378325"/>
          <p14:tracePt t="31432" x="646113" y="4378325"/>
          <p14:tracePt t="31436" x="646113" y="4386263"/>
          <p14:tracePt t="31441" x="638175" y="4386263"/>
          <p14:tracePt t="31448" x="638175" y="4394200"/>
          <p14:tracePt t="31449" x="630238" y="4394200"/>
          <p14:tracePt t="31456" x="630238" y="4402138"/>
          <p14:tracePt t="31459" x="622300" y="4402138"/>
          <p14:tracePt t="31463" x="622300" y="4410075"/>
          <p14:tracePt t="31472" x="614363" y="4418013"/>
          <p14:tracePt t="31477" x="614363" y="4425950"/>
          <p14:tracePt t="31486" x="614363" y="4433888"/>
          <p14:tracePt t="31491" x="614363" y="4441825"/>
          <p14:tracePt t="31495" x="614363" y="4449763"/>
          <p14:tracePt t="31498" x="606425" y="4449763"/>
          <p14:tracePt t="31503" x="606425" y="4457700"/>
          <p14:tracePt t="31505" x="614363" y="4465638"/>
          <p14:tracePt t="31509" x="614363" y="4473575"/>
          <p14:tracePt t="31515" x="614363" y="4481513"/>
          <p14:tracePt t="31520" x="614363" y="4489450"/>
          <p14:tracePt t="31523" x="614363" y="4497388"/>
          <p14:tracePt t="31529" x="622300" y="4505325"/>
          <p14:tracePt t="31536" x="622300" y="4513263"/>
          <p14:tracePt t="31539" x="622300" y="4521200"/>
          <p14:tracePt t="31545" x="630238" y="4521200"/>
          <p14:tracePt t="31547" x="630238" y="4529138"/>
          <p14:tracePt t="31556" x="630238" y="4537075"/>
          <p14:tracePt t="31562" x="638175" y="4545013"/>
          <p14:tracePt t="31567" x="638175" y="4552950"/>
          <p14:tracePt t="31572" x="646113" y="4552950"/>
          <p14:tracePt t="31574" x="646113" y="4560888"/>
          <p14:tracePt t="31580" x="654050" y="4568825"/>
          <p14:tracePt t="31583" x="654050" y="4576763"/>
          <p14:tracePt t="31586" x="661988" y="4576763"/>
          <p14:tracePt t="31589" x="661988" y="4584700"/>
          <p14:tracePt t="31591" x="669925" y="4584700"/>
          <p14:tracePt t="31596" x="669925" y="4592638"/>
          <p14:tracePt t="31597" x="677863" y="4592638"/>
          <p14:tracePt t="31603" x="685800" y="4600575"/>
          <p14:tracePt t="31606" x="693738" y="4608513"/>
          <p14:tracePt t="31612" x="701675" y="4608513"/>
          <p14:tracePt t="31613" x="701675" y="4616450"/>
          <p14:tracePt t="31615" x="709613" y="4616450"/>
          <p14:tracePt t="31620" x="717550" y="4624388"/>
          <p14:tracePt t="31623" x="725488" y="4624388"/>
          <p14:tracePt t="31625" x="733425" y="4624388"/>
          <p14:tracePt t="31627" x="733425" y="4633913"/>
          <p14:tracePt t="31629" x="741363" y="4633913"/>
          <p14:tracePt t="31633" x="749300" y="4633913"/>
          <p14:tracePt t="31638" x="765175" y="4641850"/>
          <p14:tracePt t="31641" x="773113" y="4641850"/>
          <p14:tracePt t="31643" x="781050" y="4649788"/>
          <p14:tracePt t="31645" x="788988" y="4649788"/>
          <p14:tracePt t="31647" x="796925" y="4649788"/>
          <p14:tracePt t="31654" x="812800" y="4649788"/>
          <p14:tracePt t="31657" x="820738" y="4657725"/>
          <p14:tracePt t="31660" x="828675" y="4657725"/>
          <p14:tracePt t="31661" x="836613" y="4657725"/>
          <p14:tracePt t="31663" x="844550" y="4657725"/>
          <p14:tracePt t="31667" x="852488" y="4657725"/>
          <p14:tracePt t="31670" x="860425" y="4665663"/>
          <p14:tracePt t="31672" x="868363" y="4665663"/>
          <p14:tracePt t="31673" x="877888" y="4665663"/>
          <p14:tracePt t="31677" x="885825" y="4665663"/>
          <p14:tracePt t="31679" x="893763" y="4665663"/>
          <p14:tracePt t="31683" x="901700" y="4665663"/>
          <p14:tracePt t="31687" x="917575" y="4673600"/>
          <p14:tracePt t="31691" x="925513" y="4673600"/>
          <p14:tracePt t="31693" x="933450" y="4673600"/>
          <p14:tracePt t="31695" x="941388" y="4673600"/>
          <p14:tracePt t="31699" x="949325" y="4673600"/>
          <p14:tracePt t="31703" x="965200" y="4673600"/>
          <p14:tracePt t="31706" x="973138" y="4673600"/>
          <p14:tracePt t="31707" x="981075" y="4681538"/>
          <p14:tracePt t="31711" x="989013" y="4681538"/>
          <p14:tracePt t="31713" x="996950" y="4681538"/>
          <p14:tracePt t="31715" x="1004888" y="4681538"/>
          <p14:tracePt t="31721" x="1012825" y="4681538"/>
          <p14:tracePt t="31723" x="1020763" y="4681538"/>
          <p14:tracePt t="31729" x="1028700" y="4681538"/>
          <p14:tracePt t="31736" x="1036638" y="4681538"/>
          <p14:tracePt t="31745" x="1044575" y="4681538"/>
          <p14:tracePt t="31820" x="1044575" y="4673600"/>
          <p14:tracePt t="31824" x="1036638" y="4673600"/>
          <p14:tracePt t="31831" x="1036638" y="4665663"/>
          <p14:tracePt t="31842" x="1036638" y="4657725"/>
          <p14:tracePt t="31849" x="1036638" y="4649788"/>
          <p14:tracePt t="31855" x="1036638" y="4641850"/>
          <p14:tracePt t="31859" x="1028700" y="4641850"/>
          <p14:tracePt t="31861" x="1028700" y="4633913"/>
          <p14:tracePt t="31865" x="1028700" y="4624388"/>
          <p14:tracePt t="31871" x="1028700" y="4616450"/>
          <p14:tracePt t="31875" x="1028700" y="4608513"/>
          <p14:tracePt t="31877" x="1020763" y="4608513"/>
          <p14:tracePt t="31881" x="1020763" y="4600575"/>
          <p14:tracePt t="31888" x="1020763" y="4592638"/>
          <p14:tracePt t="31893" x="1020763" y="4584700"/>
          <p14:tracePt t="31895" x="1012825" y="4584700"/>
          <p14:tracePt t="31899" x="1012825" y="4576763"/>
          <p14:tracePt t="31906" x="1012825" y="4568825"/>
          <p14:tracePt t="31909" x="1004888" y="4560888"/>
          <p14:tracePt t="31913" x="1004888" y="4552950"/>
          <p14:tracePt t="31917" x="1004888" y="4545013"/>
          <p14:tracePt t="31920" x="996950" y="4545013"/>
          <p14:tracePt t="31922" x="996950" y="4537075"/>
          <p14:tracePt t="31926" x="996950" y="4529138"/>
          <p14:tracePt t="31929" x="996950" y="4521200"/>
          <p14:tracePt t="31932" x="989013" y="4521200"/>
          <p14:tracePt t="31933" x="989013" y="4513263"/>
          <p14:tracePt t="31936" x="989013" y="4505325"/>
          <p14:tracePt t="31939" x="989013" y="4497388"/>
          <p14:tracePt t="31941" x="981075" y="4497388"/>
          <p14:tracePt t="31943" x="981075" y="4489450"/>
          <p14:tracePt t="31947" x="981075" y="4481513"/>
          <p14:tracePt t="31953" x="973138" y="4473575"/>
          <p14:tracePt t="31957" x="973138" y="4465638"/>
          <p14:tracePt t="31961" x="965200" y="4457700"/>
          <p14:tracePt t="31968" x="965200" y="4449763"/>
          <p14:tracePt t="31970" x="957263" y="4449763"/>
          <p14:tracePt t="31973" x="957263" y="4441825"/>
          <p14:tracePt t="31977" x="949325" y="4433888"/>
          <p14:tracePt t="31983" x="949325" y="4425950"/>
          <p14:tracePt t="31986" x="941388" y="4425950"/>
          <p14:tracePt t="31989" x="933450" y="4418013"/>
          <p14:tracePt t="31995" x="925513" y="4410075"/>
          <p14:tracePt t="31999" x="925513" y="4402138"/>
          <p14:tracePt t="32003" x="917575" y="4402138"/>
          <p14:tracePt t="32006" x="917575" y="4394200"/>
          <p14:tracePt t="32007" x="909638" y="4394200"/>
          <p14:tracePt t="32011" x="901700" y="4386263"/>
          <p14:tracePt t="32018" x="893763" y="4386263"/>
          <p14:tracePt t="32020" x="893763" y="4378325"/>
          <p14:tracePt t="32023" x="885825" y="4378325"/>
          <p14:tracePt t="32027" x="885825" y="4370388"/>
          <p14:tracePt t="32029" x="877888" y="4370388"/>
          <p14:tracePt t="32033" x="868363" y="4370388"/>
          <p14:tracePt t="32039" x="860425" y="4370388"/>
          <p14:tracePt t="32041" x="860425" y="4362450"/>
          <p14:tracePt t="32046" x="852488" y="4362450"/>
          <p14:tracePt t="32049" x="844550" y="4362450"/>
          <p14:tracePt t="32056" x="836613" y="4362450"/>
          <p14:tracePt t="32058" x="836613" y="4354513"/>
          <p14:tracePt t="32059" x="828675" y="4354513"/>
          <p14:tracePt t="32067" x="820738" y="4354513"/>
          <p14:tracePt t="32073" x="812800" y="4354513"/>
          <p14:tracePt t="32079" x="804863" y="4354513"/>
          <p14:tracePt t="32089" x="796925" y="4354513"/>
          <p14:tracePt t="32095" x="788988" y="4354513"/>
          <p14:tracePt t="32103" x="781050" y="4354513"/>
          <p14:tracePt t="32106" x="773113" y="4346575"/>
          <p14:tracePt t="32111" x="765175" y="4346575"/>
          <p14:tracePt t="32115" x="757238" y="4346575"/>
          <p14:tracePt t="32120" x="749300" y="4346575"/>
          <p14:tracePt t="32123" x="741363" y="4346575"/>
          <p14:tracePt t="32126" x="733425" y="4346575"/>
          <p14:tracePt t="32140" x="701675" y="4346575"/>
          <p14:tracePt t="32144" x="693738" y="4346575"/>
          <p14:tracePt t="32145" x="685800" y="4346575"/>
          <p14:tracePt t="32149" x="677863" y="4346575"/>
          <p14:tracePt t="32156" x="669925" y="4346575"/>
          <p14:tracePt t="32161" x="661988" y="4346575"/>
          <p14:tracePt t="32168" x="654050" y="4346575"/>
          <p14:tracePt t="32173" x="646113" y="4346575"/>
          <p14:tracePt t="32181" x="638175" y="4346575"/>
          <p14:tracePt t="32183" x="638175" y="4354513"/>
          <p14:tracePt t="32189" x="630238" y="4354513"/>
          <p14:tracePt t="32195" x="622300" y="4362450"/>
          <p14:tracePt t="32203" x="614363" y="4370388"/>
          <p14:tracePt t="32209" x="606425" y="4370388"/>
          <p14:tracePt t="32211" x="606425" y="4378325"/>
          <p14:tracePt t="32215" x="598488" y="4378325"/>
          <p14:tracePt t="32217" x="598488" y="4386263"/>
          <p14:tracePt t="32222" x="590550" y="4386263"/>
          <p14:tracePt t="32223" x="590550" y="4394200"/>
          <p14:tracePt t="32228" x="582613" y="4402138"/>
          <p14:tracePt t="32231" x="582613" y="4410075"/>
          <p14:tracePt t="32233" x="574675" y="4410075"/>
          <p14:tracePt t="32236" x="574675" y="4418013"/>
          <p14:tracePt t="32238" x="566738" y="4418013"/>
          <p14:tracePt t="32240" x="566738" y="4425950"/>
          <p14:tracePt t="32243" x="558800" y="4425950"/>
          <p14:tracePt t="32246" x="558800" y="4433888"/>
          <p14:tracePt t="32253" x="558800" y="4441825"/>
          <p14:tracePt t="32259" x="558800" y="4449763"/>
          <p14:tracePt t="32296" x="558800" y="4457700"/>
          <p14:tracePt t="32323" x="558800" y="4465638"/>
          <p14:tracePt t="32330" x="566738" y="4465638"/>
          <p14:tracePt t="32333" x="566738" y="4473575"/>
          <p14:tracePt t="32338" x="574675" y="4481513"/>
          <p14:tracePt t="32341" x="574675" y="4489450"/>
          <p14:tracePt t="32343" x="582613" y="4489450"/>
          <p14:tracePt t="32346" x="582613" y="4497388"/>
          <p14:tracePt t="32347" x="590550" y="4497388"/>
          <p14:tracePt t="32349" x="590550" y="4505325"/>
          <p14:tracePt t="32353" x="606425" y="4513263"/>
          <p14:tracePt t="32357" x="606425" y="4521200"/>
          <p14:tracePt t="32359" x="614363" y="4529138"/>
          <p14:tracePt t="32361" x="622300" y="4537075"/>
          <p14:tracePt t="32365" x="630238" y="4545013"/>
          <p14:tracePt t="32367" x="638175" y="4545013"/>
          <p14:tracePt t="32370" x="646113" y="4552950"/>
          <p14:tracePt t="32372" x="646113" y="4560888"/>
          <p14:tracePt t="32374" x="654050" y="4568825"/>
          <p14:tracePt t="32376" x="661988" y="4568825"/>
          <p14:tracePt t="32377" x="669925" y="4576763"/>
          <p14:tracePt t="32379" x="677863" y="4584700"/>
          <p14:tracePt t="32381" x="685800" y="4584700"/>
          <p14:tracePt t="32383" x="693738" y="4592638"/>
          <p14:tracePt t="32388" x="709613" y="4600575"/>
          <p14:tracePt t="32392" x="725488" y="4608513"/>
          <p14:tracePt t="32394" x="733425" y="4616450"/>
          <p14:tracePt t="32395" x="741363" y="4624388"/>
          <p14:tracePt t="32397" x="749300" y="4624388"/>
          <p14:tracePt t="32399" x="765175" y="4633913"/>
          <p14:tracePt t="32403" x="781050" y="4641850"/>
          <p14:tracePt t="32406" x="788988" y="4641850"/>
          <p14:tracePt t="32410" x="812800" y="4649788"/>
          <p14:tracePt t="32411" x="820738" y="4657725"/>
          <p14:tracePt t="32413" x="828675" y="4657725"/>
          <p14:tracePt t="32415" x="836613" y="4657725"/>
          <p14:tracePt t="32417" x="844550" y="4665663"/>
          <p14:tracePt t="32420" x="852488" y="4665663"/>
          <p14:tracePt t="32422" x="868363" y="4665663"/>
          <p14:tracePt t="32424" x="877888" y="4673600"/>
          <p14:tracePt t="32426" x="885825" y="4673600"/>
          <p14:tracePt t="32427" x="893763" y="4673600"/>
          <p14:tracePt t="32429" x="901700" y="4681538"/>
          <p14:tracePt t="32432" x="909638" y="4681538"/>
          <p14:tracePt t="32433" x="917575" y="4681538"/>
          <p14:tracePt t="32436" x="925513" y="4681538"/>
          <p14:tracePt t="32437" x="933450" y="4681538"/>
          <p14:tracePt t="32441" x="941388" y="4689475"/>
          <p14:tracePt t="32443" x="949325" y="4689475"/>
          <p14:tracePt t="32447" x="957263" y="4689475"/>
          <p14:tracePt t="32454" x="973138" y="4689475"/>
          <p14:tracePt t="32460" x="981075" y="4689475"/>
          <p14:tracePt t="32468" x="989013" y="4689475"/>
          <p14:tracePt t="32480" x="996950" y="4689475"/>
          <p14:tracePt t="32504" x="1004888" y="4689475"/>
          <p14:tracePt t="32515" x="1004888" y="4681538"/>
          <p14:tracePt t="32524" x="1012825" y="4681538"/>
          <p14:tracePt t="32527" x="1012825" y="4673600"/>
          <p14:tracePt t="32537" x="1020763" y="4673600"/>
          <p14:tracePt t="32540" x="1020763" y="4665663"/>
          <p14:tracePt t="32545" x="1028700" y="4665663"/>
          <p14:tracePt t="32553" x="1028700" y="4657725"/>
          <p14:tracePt t="32557" x="1036638" y="4657725"/>
          <p14:tracePt t="32567" x="1036638" y="4649788"/>
          <p14:tracePt t="32570" x="1044575" y="4649788"/>
          <p14:tracePt t="32582" x="1052513" y="4649788"/>
          <p14:tracePt t="32586" x="1052513" y="4641850"/>
          <p14:tracePt t="32592" x="1060450" y="4641850"/>
          <p14:tracePt t="32599" x="1068388" y="4641850"/>
          <p14:tracePt t="32605" x="1068388" y="4633913"/>
          <p14:tracePt t="32607" x="1076325" y="4633913"/>
          <p14:tracePt t="32618" x="1076325" y="4624388"/>
          <p14:tracePt t="32621" x="1084263" y="4624388"/>
          <p14:tracePt t="32629" x="1084263" y="4616450"/>
          <p14:tracePt t="32638" x="1092200" y="4616450"/>
          <p14:tracePt t="32639" x="1092200" y="4608513"/>
          <p14:tracePt t="32649" x="1092200" y="4600575"/>
          <p14:tracePt t="32657" x="1092200" y="4592638"/>
          <p14:tracePt t="32659" x="1100138" y="4592638"/>
          <p14:tracePt t="32672" x="1100138" y="4584700"/>
          <p14:tracePt t="32758" x="1100138" y="4576763"/>
          <p14:tracePt t="32766" x="1108075" y="4576763"/>
          <p14:tracePt t="32780" x="1116013" y="4576763"/>
          <p14:tracePt t="32786" x="1123950" y="4576763"/>
          <p14:tracePt t="32789" x="1123950" y="4568825"/>
          <p14:tracePt t="32792" x="1131888" y="4568825"/>
          <p14:tracePt t="32795" x="1139825" y="4568825"/>
          <p14:tracePt t="32799" x="1147763" y="4568825"/>
          <p14:tracePt t="32804" x="1155700" y="4568825"/>
          <p14:tracePt t="32807" x="1163638" y="4560888"/>
          <p14:tracePt t="32811" x="1171575" y="4560888"/>
          <p14:tracePt t="32815" x="1179513" y="4560888"/>
          <p14:tracePt t="32818" x="1187450" y="4560888"/>
          <p14:tracePt t="32822" x="1195388" y="4560888"/>
          <p14:tracePt t="32824" x="1195388" y="4552950"/>
          <p14:tracePt t="32825" x="1203325" y="4552950"/>
          <p14:tracePt t="32827" x="1211263" y="4552950"/>
          <p14:tracePt t="32829" x="1220788" y="4552950"/>
          <p14:tracePt t="32834" x="1228725" y="4552950"/>
          <p14:tracePt t="32839" x="1236663" y="4552950"/>
          <p14:tracePt t="32840" x="1244600" y="4552950"/>
          <p14:tracePt t="32843" x="1252538" y="4552950"/>
          <p14:tracePt t="32845" x="1260475" y="4552950"/>
          <p14:tracePt t="32849" x="1268413" y="4552950"/>
          <p14:tracePt t="32854" x="1284288" y="4552950"/>
          <p14:tracePt t="32858" x="1292225" y="4552950"/>
          <p14:tracePt t="32859" x="1300163" y="4552950"/>
          <p14:tracePt t="32861" x="1308100" y="4552950"/>
          <p14:tracePt t="32863" x="1316038" y="4545013"/>
          <p14:tracePt t="32868" x="1323975" y="4545013"/>
          <p14:tracePt t="32872" x="1331913" y="4545013"/>
          <p14:tracePt t="32873" x="1339850" y="4545013"/>
          <p14:tracePt t="32877" x="1347788" y="4545013"/>
          <p14:tracePt t="32881" x="1355725" y="4545013"/>
          <p14:tracePt t="32883" x="1363663" y="4545013"/>
          <p14:tracePt t="32887" x="1371600" y="4537075"/>
          <p14:tracePt t="32890" x="1379538" y="4537075"/>
          <p14:tracePt t="32891" x="1387475" y="4537075"/>
          <p14:tracePt t="32893" x="1395413" y="4537075"/>
          <p14:tracePt t="32895" x="1403350" y="4537075"/>
          <p14:tracePt t="32897" x="1411288" y="4529138"/>
          <p14:tracePt t="32900" x="1419225" y="4529138"/>
          <p14:tracePt t="32904" x="1435100" y="4529138"/>
          <p14:tracePt t="32906" x="1443038" y="4529138"/>
          <p14:tracePt t="32907" x="1450975" y="4529138"/>
          <p14:tracePt t="32909" x="1458913" y="4521200"/>
          <p14:tracePt t="32911" x="1466850" y="4521200"/>
          <p14:tracePt t="32914" x="1474788" y="4521200"/>
          <p14:tracePt t="32915" x="1482725" y="4521200"/>
          <p14:tracePt t="32918" x="1490663" y="4521200"/>
          <p14:tracePt t="32922" x="1506538" y="4513263"/>
          <p14:tracePt t="32923" x="1514475" y="4513263"/>
          <p14:tracePt t="32925" x="1522413" y="4513263"/>
          <p14:tracePt t="32929" x="1530350" y="4513263"/>
          <p14:tracePt t="32931" x="1546225" y="4513263"/>
          <p14:tracePt t="32933" x="1546225" y="4505325"/>
          <p14:tracePt t="32936" x="1554163" y="4505325"/>
          <p14:tracePt t="32938" x="1562100" y="4505325"/>
          <p14:tracePt t="32940" x="1571625" y="4505325"/>
          <p14:tracePt t="32941" x="1579563" y="4505325"/>
          <p14:tracePt t="32943" x="1587500" y="4505325"/>
          <p14:tracePt t="32945" x="1595438" y="4497388"/>
          <p14:tracePt t="32948" x="1603375" y="4497388"/>
          <p14:tracePt t="32949" x="1611313" y="4497388"/>
          <p14:tracePt t="32953" x="1627188" y="4497388"/>
          <p14:tracePt t="32956" x="1643063" y="4489450"/>
          <p14:tracePt t="32957" x="1651000" y="4489450"/>
          <p14:tracePt t="32959" x="1658938" y="4489450"/>
          <p14:tracePt t="32961" x="1666875" y="4489450"/>
          <p14:tracePt t="32964" x="1674813" y="4489450"/>
          <p14:tracePt t="32966" x="1690688" y="4489450"/>
          <p14:tracePt t="32970" x="1706563" y="4489450"/>
          <p14:tracePt t="32973" x="1722438" y="4489450"/>
          <p14:tracePt t="32975" x="1730375" y="4481513"/>
          <p14:tracePt t="32977" x="1738313" y="4481513"/>
          <p14:tracePt t="32980" x="1746250" y="4481513"/>
          <p14:tracePt t="32982" x="1754188" y="4481513"/>
          <p14:tracePt t="32983" x="1762125" y="4481513"/>
          <p14:tracePt t="32986" x="1770063" y="4481513"/>
          <p14:tracePt t="32989" x="1778000" y="4481513"/>
          <p14:tracePt t="32990" x="1785938" y="4481513"/>
          <p14:tracePt t="32991" x="1793875" y="4481513"/>
          <p14:tracePt t="32993" x="1801813" y="4481513"/>
          <p14:tracePt t="32996" x="1809750" y="4481513"/>
          <p14:tracePt t="32997" x="1817688" y="4481513"/>
          <p14:tracePt t="32999" x="1833563" y="4481513"/>
          <p14:tracePt t="33004" x="1849438" y="4481513"/>
          <p14:tracePt t="33005" x="1857375" y="4481513"/>
          <p14:tracePt t="33007" x="1865313" y="4481513"/>
          <p14:tracePt t="33009" x="1881188" y="4481513"/>
          <p14:tracePt t="33011" x="1889125" y="4481513"/>
          <p14:tracePt t="33013" x="1897063" y="4481513"/>
          <p14:tracePt t="33015" x="1912938" y="4481513"/>
          <p14:tracePt t="33017" x="1922463" y="4481513"/>
          <p14:tracePt t="33020" x="1938338" y="4489450"/>
          <p14:tracePt t="33022" x="1946275" y="4489450"/>
          <p14:tracePt t="33023" x="1954213" y="4489450"/>
          <p14:tracePt t="33026" x="1970088" y="4489450"/>
          <p14:tracePt t="33027" x="1978025" y="4489450"/>
          <p14:tracePt t="33029" x="1985963" y="4489450"/>
          <p14:tracePt t="33031" x="2001838" y="4489450"/>
          <p14:tracePt t="33033" x="2017713" y="4497388"/>
          <p14:tracePt t="33038" x="2033588" y="4497388"/>
          <p14:tracePt t="33039" x="2041525" y="4497388"/>
          <p14:tracePt t="33041" x="2049463" y="4497388"/>
          <p14:tracePt t="33043" x="2057400" y="4505325"/>
          <p14:tracePt t="33045" x="2065338" y="4505325"/>
          <p14:tracePt t="33047" x="2081213" y="4505325"/>
          <p14:tracePt t="33049" x="2089150" y="4513263"/>
          <p14:tracePt t="33054" x="2097088" y="4513263"/>
          <p14:tracePt t="33056" x="2105025" y="4521200"/>
          <p14:tracePt t="33058" x="2112963" y="4521200"/>
          <p14:tracePt t="33059" x="2120900" y="4521200"/>
          <p14:tracePt t="33062" x="2120900" y="4529138"/>
          <p14:tracePt t="33063" x="2128838" y="4529138"/>
          <p14:tracePt t="33067" x="2136775" y="4529138"/>
          <p14:tracePt t="33073" x="2144713" y="4537075"/>
          <p14:tracePt t="33077" x="2152650" y="4537075"/>
          <p14:tracePt t="33081" x="2152650" y="4545013"/>
          <p14:tracePt t="33083" x="2160588" y="4545013"/>
          <p14:tracePt t="33090" x="2168525" y="4545013"/>
          <p14:tracePt t="33097" x="2176463" y="4552950"/>
          <p14:tracePt t="33104" x="2184400" y="4552950"/>
          <p14:tracePt t="33115" x="2192338" y="4552950"/>
          <p14:tracePt t="33330" x="2192338" y="4545013"/>
          <p14:tracePt t="33332" x="2184400" y="4545013"/>
          <p14:tracePt t="33337" x="2168525" y="4537075"/>
          <p14:tracePt t="33340" x="2144713" y="4529138"/>
          <p14:tracePt t="33341" x="2136775" y="4521200"/>
          <p14:tracePt t="33344" x="2120900" y="4521200"/>
          <p14:tracePt t="33347" x="2105025" y="4513263"/>
          <p14:tracePt t="33348" x="2089150" y="4513263"/>
          <p14:tracePt t="33349" x="2073275" y="4505325"/>
          <p14:tracePt t="33354" x="2041525" y="4497388"/>
          <p14:tracePt t="33358" x="2001838" y="4489450"/>
          <p14:tracePt t="33359" x="1985963" y="4481513"/>
          <p14:tracePt t="33361" x="1970088" y="4481513"/>
          <p14:tracePt t="33363" x="1946275" y="4481513"/>
          <p14:tracePt t="33365" x="1930400" y="4473575"/>
          <p14:tracePt t="33367" x="1912938" y="4465638"/>
          <p14:tracePt t="33371" x="1889125" y="4465638"/>
          <p14:tracePt t="33373" x="1873250" y="4457700"/>
          <p14:tracePt t="33375" x="1833563" y="4449763"/>
          <p14:tracePt t="33377" x="1809750" y="4441825"/>
          <p14:tracePt t="33379" x="1793875" y="4441825"/>
          <p14:tracePt t="33381" x="1778000" y="4433888"/>
          <p14:tracePt t="33383" x="1754188" y="4433888"/>
          <p14:tracePt t="33388" x="1722438" y="4425950"/>
          <p14:tracePt t="33389" x="1698625" y="4425950"/>
          <p14:tracePt t="33394" x="1666875" y="4418013"/>
          <p14:tracePt t="33396" x="1651000" y="4410075"/>
          <p14:tracePt t="33397" x="1635125" y="4410075"/>
          <p14:tracePt t="33399" x="1619250" y="4410075"/>
          <p14:tracePt t="33404" x="1579563" y="4402138"/>
          <p14:tracePt t="33406" x="1562100" y="4394200"/>
          <p14:tracePt t="33408" x="1546225" y="4394200"/>
          <p14:tracePt t="33409" x="1530350" y="4386263"/>
          <p14:tracePt t="33411" x="1514475" y="4386263"/>
          <p14:tracePt t="33413" x="1506538" y="4386263"/>
          <p14:tracePt t="33415" x="1490663" y="4386263"/>
          <p14:tracePt t="33418" x="1474788" y="4378325"/>
          <p14:tracePt t="33421" x="1466850" y="4378325"/>
          <p14:tracePt t="33422" x="1458913" y="4378325"/>
          <p14:tracePt t="33424" x="1443038" y="4370388"/>
          <p14:tracePt t="33425" x="1435100" y="4370388"/>
          <p14:tracePt t="33429" x="1427163" y="4370388"/>
          <p14:tracePt t="33432" x="1419225" y="4370388"/>
          <p14:tracePt t="33436" x="1411288" y="4370388"/>
          <p14:tracePt t="33437" x="1403350" y="4370388"/>
          <p14:tracePt t="33444" x="1395413" y="4370388"/>
          <p14:tracePt t="33454" x="1387475" y="4370388"/>
          <p14:tracePt t="33488" x="1379538" y="4370388"/>
          <p14:tracePt t="33501" x="1371600" y="4370388"/>
          <p14:tracePt t="33506" x="1363663" y="4370388"/>
          <p14:tracePt t="33512" x="1355725" y="4370388"/>
          <p14:tracePt t="33517" x="1347788" y="4370388"/>
          <p14:tracePt t="33520" x="1339850" y="4370388"/>
          <p14:tracePt t="33522" x="1331913" y="4370388"/>
          <p14:tracePt t="33523" x="1323975" y="4370388"/>
          <p14:tracePt t="33525" x="1316038" y="4370388"/>
          <p14:tracePt t="33527" x="1308100" y="4370388"/>
          <p14:tracePt t="33529" x="1300163" y="4370388"/>
          <p14:tracePt t="33531" x="1292225" y="4370388"/>
          <p14:tracePt t="33533" x="1284288" y="4370388"/>
          <p14:tracePt t="33536" x="1276350" y="4378325"/>
          <p14:tracePt t="33538" x="1268413" y="4378325"/>
          <p14:tracePt t="33539" x="1252538" y="4378325"/>
          <p14:tracePt t="33541" x="1244600" y="4378325"/>
          <p14:tracePt t="33543" x="1236663" y="4378325"/>
          <p14:tracePt t="33545" x="1220788" y="4378325"/>
          <p14:tracePt t="33547" x="1211263" y="4378325"/>
          <p14:tracePt t="33549" x="1203325" y="4378325"/>
          <p14:tracePt t="33554" x="1179513" y="4378325"/>
          <p14:tracePt t="33556" x="1171575" y="4378325"/>
          <p14:tracePt t="33558" x="1163638" y="4378325"/>
          <p14:tracePt t="33559" x="1155700" y="4378325"/>
          <p14:tracePt t="33562" x="1147763" y="4378325"/>
          <p14:tracePt t="33563" x="1139825" y="4378325"/>
          <p14:tracePt t="33568" x="1131888" y="4386263"/>
          <p14:tracePt t="33570" x="1123950" y="4386263"/>
          <p14:tracePt t="33572" x="1116013" y="4386263"/>
          <p14:tracePt t="33574" x="1108075" y="4386263"/>
          <p14:tracePt t="33577" x="1100138" y="4394200"/>
          <p14:tracePt t="33579" x="1092200" y="4394200"/>
          <p14:tracePt t="33581" x="1084263" y="4394200"/>
          <p14:tracePt t="33586" x="1076325" y="4394200"/>
          <p14:tracePt t="33589" x="1068388" y="4402138"/>
          <p14:tracePt t="33591" x="1060450" y="4402138"/>
          <p14:tracePt t="33593" x="1052513" y="4410075"/>
          <p14:tracePt t="33597" x="1044575" y="4410075"/>
          <p14:tracePt t="33599" x="1044575" y="4418013"/>
          <p14:tracePt t="33603" x="1028700" y="4418013"/>
          <p14:tracePt t="33608" x="1020763" y="4425950"/>
          <p14:tracePt t="33614" x="1012825" y="4433888"/>
          <p14:tracePt t="33623" x="1004888" y="4433888"/>
          <p14:tracePt t="33626" x="1004888" y="4441825"/>
          <p14:tracePt t="33644" x="1004888" y="4449763"/>
          <p14:tracePt t="33678" x="1012825" y="4449763"/>
          <p14:tracePt t="33708" x="1020763" y="4449763"/>
          <p14:tracePt t="33736" x="1028700" y="4441825"/>
          <p14:tracePt t="33754" x="1028700" y="4449763"/>
          <p14:tracePt t="33808" x="1036638" y="4449763"/>
          <p14:tracePt t="33824" x="1036638" y="4457700"/>
          <p14:tracePt t="33828" x="1044575" y="4457700"/>
          <p14:tracePt t="33839" x="1052513" y="4457700"/>
          <p14:tracePt t="33846" x="1060450" y="4457700"/>
          <p14:tracePt t="33856" x="1068388" y="4457700"/>
          <p14:tracePt t="33860" x="1076325" y="4457700"/>
          <p14:tracePt t="33865" x="1084263" y="4457700"/>
          <p14:tracePt t="33870" x="1092200" y="4457700"/>
          <p14:tracePt t="33872" x="1092200" y="4465638"/>
          <p14:tracePt t="33873" x="1100138" y="4465638"/>
          <p14:tracePt t="33877" x="1108075" y="4465638"/>
          <p14:tracePt t="33882" x="1116013" y="4465638"/>
          <p14:tracePt t="33887" x="1123950" y="4465638"/>
          <p14:tracePt t="33889" x="1123950" y="4473575"/>
          <p14:tracePt t="33891" x="1131888" y="4473575"/>
          <p14:tracePt t="33895" x="1139825" y="4473575"/>
          <p14:tracePt t="33899" x="1147763" y="4473575"/>
          <p14:tracePt t="33904" x="1155700" y="4473575"/>
          <p14:tracePt t="33907" x="1163638" y="4481513"/>
          <p14:tracePt t="33913" x="1171575" y="4481513"/>
          <p14:tracePt t="33915" x="1179513" y="4481513"/>
          <p14:tracePt t="33920" x="1187450" y="4481513"/>
          <p14:tracePt t="33924" x="1195388" y="4481513"/>
          <p14:tracePt t="33927" x="1203325" y="4481513"/>
          <p14:tracePt t="33931" x="1211263" y="4481513"/>
          <p14:tracePt t="33936" x="1220788" y="4481513"/>
          <p14:tracePt t="33938" x="1220788" y="4473575"/>
          <p14:tracePt t="33941" x="1228725" y="4473575"/>
          <p14:tracePt t="33945" x="1236663" y="4473575"/>
          <p14:tracePt t="33953" x="1244600" y="4473575"/>
          <p14:tracePt t="33959" x="1252538" y="4473575"/>
          <p14:tracePt t="33969" x="1260475" y="4473575"/>
          <p14:tracePt t="33972" x="1268413" y="4473575"/>
          <p14:tracePt t="33973" x="1276350" y="4473575"/>
          <p14:tracePt t="33979" x="1284288" y="4473575"/>
          <p14:tracePt t="33980" x="1292225" y="4473575"/>
          <p14:tracePt t="33981" x="1300163" y="4473575"/>
          <p14:tracePt t="33987" x="1316038" y="4473575"/>
          <p14:tracePt t="33989" x="1323975" y="4481513"/>
          <p14:tracePt t="33991" x="1331913" y="4481513"/>
          <p14:tracePt t="33993" x="1339850" y="4481513"/>
          <p14:tracePt t="33996" x="1347788" y="4481513"/>
          <p14:tracePt t="33999" x="1355725" y="4481513"/>
          <p14:tracePt t="34004" x="1371600" y="4481513"/>
          <p14:tracePt t="34006" x="1379538" y="4481513"/>
          <p14:tracePt t="34009" x="1387475" y="4481513"/>
          <p14:tracePt t="34012" x="1395413" y="4481513"/>
          <p14:tracePt t="34015" x="1403350" y="4481513"/>
          <p14:tracePt t="34023" x="1411288" y="4481513"/>
          <p14:tracePt t="34044" x="1411288" y="4473575"/>
          <p14:tracePt t="34072" x="1411288" y="4465638"/>
          <p14:tracePt t="34077" x="1419225" y="4465638"/>
          <p14:tracePt t="34098" x="1427163" y="4465638"/>
          <p14:tracePt t="34099" x="1427163" y="4457700"/>
          <p14:tracePt t="34113" x="1435100" y="4457700"/>
          <p14:tracePt t="34121" x="1443038" y="4457700"/>
          <p14:tracePt t="34140" x="1466850" y="4457700"/>
          <p14:tracePt t="34141" x="1474788" y="4457700"/>
          <p14:tracePt t="34146" x="1482725" y="4457700"/>
          <p14:tracePt t="34149" x="1490663" y="4457700"/>
          <p14:tracePt t="34153" x="1498600" y="4457700"/>
          <p14:tracePt t="34155" x="1506538" y="4457700"/>
          <p14:tracePt t="34159" x="1514475" y="4449763"/>
          <p14:tracePt t="34161" x="1522413" y="4449763"/>
          <p14:tracePt t="34165" x="1530350" y="4449763"/>
          <p14:tracePt t="34170" x="1538288" y="4449763"/>
          <p14:tracePt t="34172" x="1546225" y="4449763"/>
          <p14:tracePt t="34175" x="1554163" y="4449763"/>
          <p14:tracePt t="34179" x="1562100" y="4449763"/>
          <p14:tracePt t="34181" x="1571625" y="4449763"/>
          <p14:tracePt t="34183" x="1571625" y="4441825"/>
          <p14:tracePt t="34186" x="1579563" y="4441825"/>
          <p14:tracePt t="34188" x="1587500" y="4441825"/>
          <p14:tracePt t="34191" x="1595438" y="4441825"/>
          <p14:tracePt t="34195" x="1603375" y="4441825"/>
          <p14:tracePt t="34198" x="1611313" y="4441825"/>
          <p14:tracePt t="34204" x="1627188" y="4441825"/>
          <p14:tracePt t="34206" x="1635125" y="4441825"/>
          <p14:tracePt t="34207" x="1643063" y="4433888"/>
          <p14:tracePt t="34209" x="1651000" y="4433888"/>
          <p14:tracePt t="34211" x="1658938" y="4433888"/>
          <p14:tracePt t="34214" x="1666875" y="4433888"/>
          <p14:tracePt t="34215" x="1674813" y="4433888"/>
          <p14:tracePt t="34217" x="1682750" y="4433888"/>
          <p14:tracePt t="34220" x="1698625" y="4425950"/>
          <p14:tracePt t="34222" x="1706563" y="4425950"/>
          <p14:tracePt t="34223" x="1722438" y="4425950"/>
          <p14:tracePt t="34227" x="1738313" y="4425950"/>
          <p14:tracePt t="34230" x="1746250" y="4425950"/>
          <p14:tracePt t="34231" x="1754188" y="4425950"/>
          <p14:tracePt t="34233" x="1762125" y="4425950"/>
          <p14:tracePt t="34236" x="1778000" y="4425950"/>
          <p14:tracePt t="34238" x="1785938" y="4425950"/>
          <p14:tracePt t="34240" x="1793875" y="4425950"/>
          <p14:tracePt t="34241" x="1809750" y="4425950"/>
          <p14:tracePt t="34243" x="1817688" y="4425950"/>
          <p14:tracePt t="34246" x="1825625" y="4425950"/>
          <p14:tracePt t="34247" x="1833563" y="4425950"/>
          <p14:tracePt t="34249" x="1841500" y="4425950"/>
          <p14:tracePt t="34254" x="1857375" y="4425950"/>
          <p14:tracePt t="34255" x="1865313" y="4425950"/>
          <p14:tracePt t="34257" x="1881188" y="4425950"/>
          <p14:tracePt t="34261" x="1889125" y="4425950"/>
          <p14:tracePt t="34264" x="1897063" y="4425950"/>
          <p14:tracePt t="34265" x="1905000" y="4425950"/>
          <p14:tracePt t="34267" x="1912938" y="4425950"/>
          <p14:tracePt t="34270" x="1922463" y="4425950"/>
          <p14:tracePt t="34272" x="1930400" y="4425950"/>
          <p14:tracePt t="34275" x="1938338" y="4425950"/>
          <p14:tracePt t="34277" x="1946275" y="4425950"/>
          <p14:tracePt t="34281" x="1954213" y="4425950"/>
          <p14:tracePt t="34288" x="1962150" y="4425950"/>
          <p14:tracePt t="34294" x="1970088" y="4425950"/>
          <p14:tracePt t="34303" x="1970088" y="4433888"/>
          <p14:tracePt t="34307" x="1978025" y="4433888"/>
          <p14:tracePt t="34321" x="1985963" y="4433888"/>
          <p14:tracePt t="34338" x="1993900" y="4433888"/>
          <p14:tracePt t="34368" x="2001838" y="4433888"/>
          <p14:tracePt t="34500" x="2009775" y="4433888"/>
          <p14:tracePt t="34506" x="2009775" y="4441825"/>
          <p14:tracePt t="34512" x="2017713" y="4441825"/>
          <p14:tracePt t="34520" x="2025650" y="4441825"/>
          <p14:tracePt t="34525" x="2033588" y="4441825"/>
          <p14:tracePt t="34529" x="2041525" y="4441825"/>
          <p14:tracePt t="34531" x="2041525" y="4433888"/>
          <p14:tracePt t="34533" x="2049463" y="4433888"/>
          <p14:tracePt t="34538" x="2057400" y="4433888"/>
          <p14:tracePt t="34539" x="2065338" y="4433888"/>
          <p14:tracePt t="34544" x="2073275" y="4433888"/>
          <p14:tracePt t="34547" x="2081213" y="4433888"/>
          <p14:tracePt t="34549" x="2089150" y="4433888"/>
          <p14:tracePt t="34554" x="2097088" y="4433888"/>
          <p14:tracePt t="34557" x="2105025" y="4425950"/>
          <p14:tracePt t="34561" x="2112963" y="4425950"/>
          <p14:tracePt t="34563" x="2120900" y="4425950"/>
          <p14:tracePt t="34567" x="2128838" y="4425950"/>
          <p14:tracePt t="34572" x="2136775" y="4425950"/>
          <p14:tracePt t="34574" x="2144713" y="4425950"/>
          <p14:tracePt t="34576" x="2152650" y="4425950"/>
          <p14:tracePt t="34579" x="2160588" y="4425950"/>
          <p14:tracePt t="34581" x="2168525" y="4425950"/>
          <p14:tracePt t="34583" x="2176463" y="4425950"/>
          <p14:tracePt t="34586" x="2184400" y="4425950"/>
          <p14:tracePt t="34589" x="2192338" y="4425950"/>
          <p14:tracePt t="34591" x="2200275" y="4425950"/>
          <p14:tracePt t="34593" x="2208213" y="4425950"/>
          <p14:tracePt t="34597" x="2216150" y="4425950"/>
          <p14:tracePt t="34599" x="2224088" y="4425950"/>
          <p14:tracePt t="34605" x="2232025" y="4425950"/>
          <p14:tracePt t="34607" x="2239963" y="4425950"/>
          <p14:tracePt t="34612" x="2247900" y="4425950"/>
          <p14:tracePt t="34618" x="2255838" y="4425950"/>
          <p14:tracePt t="34628" x="2265363" y="4425950"/>
          <p14:tracePt t="35455" x="2265363" y="4433888"/>
          <p14:tracePt t="35461" x="2265363" y="4441825"/>
          <p14:tracePt t="35466" x="2255838" y="4449763"/>
          <p14:tracePt t="35471" x="2255838" y="4457700"/>
          <p14:tracePt t="35474" x="2247900" y="4465638"/>
          <p14:tracePt t="35475" x="2247900" y="4473575"/>
          <p14:tracePt t="35480" x="2239963" y="4481513"/>
          <p14:tracePt t="35482" x="2232025" y="4489450"/>
          <p14:tracePt t="35486" x="2232025" y="4497388"/>
          <p14:tracePt t="35488" x="2224088" y="4497388"/>
          <p14:tracePt t="35490" x="2216150" y="4505325"/>
          <p14:tracePt t="35491" x="2216150" y="4513263"/>
          <p14:tracePt t="35493" x="2208213" y="4513263"/>
          <p14:tracePt t="35496" x="2200275" y="4521200"/>
          <p14:tracePt t="35497" x="2192338" y="4529138"/>
          <p14:tracePt t="35499" x="2184400" y="4537075"/>
          <p14:tracePt t="35506" x="2160588" y="4552950"/>
          <p14:tracePt t="35510" x="2144713" y="4568825"/>
          <p14:tracePt t="35513" x="2136775" y="4568825"/>
          <p14:tracePt t="35515" x="2128838" y="4576763"/>
          <p14:tracePt t="35516" x="2112963" y="4584700"/>
          <p14:tracePt t="35518" x="2105025" y="4592638"/>
          <p14:tracePt t="35520" x="2097088" y="4600575"/>
          <p14:tracePt t="35521" x="2089150" y="4616450"/>
          <p14:tracePt t="35523" x="2073275" y="4624388"/>
          <p14:tracePt t="35530" x="2041525" y="4649788"/>
          <p14:tracePt t="35531" x="2025650" y="4665663"/>
          <p14:tracePt t="35533" x="2009775" y="4673600"/>
          <p14:tracePt t="35535" x="2001838" y="4681538"/>
          <p14:tracePt t="35537" x="1985963" y="4697413"/>
          <p14:tracePt t="35539" x="1970088" y="4705350"/>
          <p14:tracePt t="35541" x="1954213" y="4713288"/>
          <p14:tracePt t="35543" x="1938338" y="4729163"/>
          <p14:tracePt t="35545" x="1930400" y="4737100"/>
          <p14:tracePt t="35547" x="1912938" y="4745038"/>
          <p14:tracePt t="35549" x="1897063" y="4760913"/>
          <p14:tracePt t="35552" x="1889125" y="4760913"/>
          <p14:tracePt t="35553" x="1873250" y="4768850"/>
          <p14:tracePt t="35555" x="1865313" y="4776788"/>
          <p14:tracePt t="35557" x="1849438" y="4784725"/>
          <p14:tracePt t="35559" x="1841500" y="4784725"/>
          <p14:tracePt t="35561" x="1833563" y="4792663"/>
          <p14:tracePt t="35563" x="1825625" y="4792663"/>
          <p14:tracePt t="35565" x="1817688" y="4800600"/>
          <p14:tracePt t="35567" x="1809750" y="4800600"/>
          <p14:tracePt t="35569" x="1801813" y="4808538"/>
          <p14:tracePt t="35572" x="1793875" y="4808538"/>
          <p14:tracePt t="35574" x="1785938" y="4808538"/>
          <p14:tracePt t="35575" x="1785938" y="4816475"/>
          <p14:tracePt t="35577" x="1778000" y="4816475"/>
          <p14:tracePt t="35581" x="1770063" y="4816475"/>
          <p14:tracePt t="35587" x="1762125" y="4824413"/>
          <p14:tracePt t="35676" x="1754188" y="4816475"/>
          <p14:tracePt t="35684" x="1746250" y="4808538"/>
          <p14:tracePt t="35690" x="1738313" y="4800600"/>
          <p14:tracePt t="35693" x="1730375" y="4800600"/>
          <p14:tracePt t="35695" x="1730375" y="4792663"/>
          <p14:tracePt t="35697" x="1722438" y="4792663"/>
          <p14:tracePt t="35703" x="1714500" y="4784725"/>
          <p14:tracePt t="35705" x="1706563" y="4776788"/>
          <p14:tracePt t="35709" x="1698625" y="4776788"/>
          <p14:tracePt t="35711" x="1698625" y="4768850"/>
          <p14:tracePt t="35716" x="1690688" y="4768850"/>
          <p14:tracePt t="35718" x="1690688" y="4760913"/>
          <p14:tracePt t="35720" x="1682750" y="4760913"/>
          <p14:tracePt t="35724" x="1674813" y="4752975"/>
          <p14:tracePt t="35727" x="1674813" y="4745038"/>
          <p14:tracePt t="35730" x="1666875" y="4745038"/>
          <p14:tracePt t="35733" x="1658938" y="4745038"/>
          <p14:tracePt t="35738" x="1651000" y="4737100"/>
          <p14:tracePt t="35743" x="1643063" y="4737100"/>
          <p14:tracePt t="35747" x="1635125" y="4729163"/>
          <p14:tracePt t="35753" x="1627188" y="4729163"/>
          <p14:tracePt t="35759" x="1619250" y="4729163"/>
          <p14:tracePt t="35765" x="1619250" y="4721225"/>
          <p14:tracePt t="35767" x="1611313" y="4721225"/>
          <p14:tracePt t="35775" x="1603375" y="4721225"/>
          <p14:tracePt t="35786" x="1603375" y="4713288"/>
          <p14:tracePt t="35788" x="1595438" y="4713288"/>
          <p14:tracePt t="35799" x="1587500" y="4713288"/>
          <p14:tracePt t="35804" x="1587500" y="4705350"/>
          <p14:tracePt t="35815" x="1579563" y="4705350"/>
          <p14:tracePt t="35821" x="1579563" y="4697413"/>
          <p14:tracePt t="35829" x="1571625" y="4697413"/>
          <p14:tracePt t="35833" x="1571625" y="4689475"/>
          <p14:tracePt t="35838" x="1562100" y="4689475"/>
          <p14:tracePt t="35843" x="1562100" y="4681538"/>
          <p14:tracePt t="35845" x="1554163" y="4681538"/>
          <p14:tracePt t="35856" x="1546225" y="4673600"/>
          <p14:tracePt t="35859" x="1538288" y="4673600"/>
          <p14:tracePt t="35865" x="1530350" y="4665663"/>
          <p14:tracePt t="35872" x="1522413" y="4665663"/>
          <p14:tracePt t="35876" x="1522413" y="4657725"/>
          <p14:tracePt t="35877" x="1514475" y="4657725"/>
          <p14:tracePt t="35883" x="1506538" y="4657725"/>
          <p14:tracePt t="35888" x="1506538" y="4649788"/>
          <p14:tracePt t="35890" x="1498600" y="4649788"/>
          <p14:tracePt t="35897" x="1490663" y="4649788"/>
          <p14:tracePt t="35903" x="1490663" y="4641850"/>
          <p14:tracePt t="35907" x="1482725" y="4641850"/>
          <p14:tracePt t="35920" x="1474788" y="4641850"/>
          <p14:tracePt t="35937" x="1466850" y="4633913"/>
          <p14:tracePt t="35953" x="1458913" y="4633913"/>
          <p14:tracePt t="35972" x="1458913" y="4624388"/>
          <p14:tracePt t="35975" x="1450975" y="4624388"/>
          <p14:tracePt t="36076" x="1443038" y="4616450"/>
          <p14:tracePt t="36120" x="1443038" y="4608513"/>
          <p14:tracePt t="36168" x="1443038" y="4600575"/>
          <p14:tracePt t="36174" x="1450975" y="4600575"/>
          <p14:tracePt t="36184" x="1458913" y="4600575"/>
          <p14:tracePt t="36190" x="1466850" y="4600575"/>
          <p14:tracePt t="36193" x="1466850" y="4592638"/>
          <p14:tracePt t="36195" x="1474788" y="4592638"/>
          <p14:tracePt t="36199" x="1482725" y="4592638"/>
          <p14:tracePt t="36203" x="1490663" y="4592638"/>
          <p14:tracePt t="36205" x="1498600" y="4592638"/>
          <p14:tracePt t="36208" x="1506538" y="4592638"/>
          <p14:tracePt t="36209" x="1514475" y="4592638"/>
          <p14:tracePt t="36211" x="1522413" y="4592638"/>
          <p14:tracePt t="36214" x="1530350" y="4592638"/>
          <p14:tracePt t="36215" x="1538288" y="4592638"/>
          <p14:tracePt t="36217" x="1554163" y="4592638"/>
          <p14:tracePt t="36220" x="1562100" y="4592638"/>
          <p14:tracePt t="36222" x="1579563" y="4592638"/>
          <p14:tracePt t="36223" x="1587500" y="4592638"/>
          <p14:tracePt t="36225" x="1595438" y="4592638"/>
          <p14:tracePt t="36227" x="1611313" y="4592638"/>
          <p14:tracePt t="36230" x="1619250" y="4592638"/>
          <p14:tracePt t="36231" x="1635125" y="4592638"/>
          <p14:tracePt t="36233" x="1651000" y="4592638"/>
          <p14:tracePt t="36237" x="1658938" y="4592638"/>
          <p14:tracePt t="36238" x="1674813" y="4592638"/>
          <p14:tracePt t="36239" x="1682750" y="4592638"/>
          <p14:tracePt t="36242" x="1698625" y="4592638"/>
          <p14:tracePt t="36243" x="1706563" y="4592638"/>
          <p14:tracePt t="36246" x="1722438" y="4592638"/>
          <p14:tracePt t="36247" x="1730375" y="4592638"/>
          <p14:tracePt t="36249" x="1738313" y="4592638"/>
          <p14:tracePt t="36252" x="1754188" y="4592638"/>
          <p14:tracePt t="36253" x="1762125" y="4592638"/>
          <p14:tracePt t="36255" x="1770063" y="4592638"/>
          <p14:tracePt t="36257" x="1778000" y="4584700"/>
          <p14:tracePt t="36259" x="1793875" y="4584700"/>
          <p14:tracePt t="36261" x="1801813" y="4584700"/>
          <p14:tracePt t="36263" x="1809750" y="4584700"/>
          <p14:tracePt t="36265" x="1817688" y="4584700"/>
          <p14:tracePt t="36267" x="1825625" y="4584700"/>
          <p14:tracePt t="36269" x="1833563" y="4584700"/>
          <p14:tracePt t="36271" x="1841500" y="4584700"/>
          <p14:tracePt t="36273" x="1849438" y="4584700"/>
          <p14:tracePt t="36275" x="1857375" y="4584700"/>
          <p14:tracePt t="36277" x="1865313" y="4584700"/>
          <p14:tracePt t="36279" x="1873250" y="4584700"/>
          <p14:tracePt t="36282" x="1881188" y="4584700"/>
          <p14:tracePt t="36283" x="1881188" y="4576763"/>
          <p14:tracePt t="36285" x="1889125" y="4576763"/>
          <p14:tracePt t="36289" x="1897063" y="4576763"/>
          <p14:tracePt t="36296" x="1905000" y="4576763"/>
          <p14:tracePt t="36302" x="1912938" y="4576763"/>
          <p14:tracePt t="36303" x="1912938" y="4568825"/>
          <p14:tracePt t="36312" x="1922463" y="4568825"/>
          <p14:tracePt t="36326" x="1922463" y="4560888"/>
          <p14:tracePt t="36354" x="1922463" y="4552950"/>
          <p14:tracePt t="36361" x="1922463" y="4545013"/>
          <p14:tracePt t="36363" x="1912938" y="4545013"/>
          <p14:tracePt t="36370" x="1912938" y="4537075"/>
          <p14:tracePt t="36381" x="1912938" y="4529138"/>
          <p14:tracePt t="36408" x="1912938" y="4521200"/>
          <p14:tracePt t="36420" x="1922463" y="4521200"/>
          <p14:tracePt t="36448" x="1930400" y="4521200"/>
          <p14:tracePt t="36457" x="1938338" y="4521200"/>
          <p14:tracePt t="36470" x="1946275" y="4521200"/>
          <p14:tracePt t="36481" x="1954213" y="4513263"/>
          <p14:tracePt t="36490" x="1954213" y="4505325"/>
          <p14:tracePt t="36494" x="1962150" y="4505325"/>
          <p14:tracePt t="36496" x="1962150" y="4497388"/>
          <p14:tracePt t="36503" x="1962150" y="4489450"/>
          <p14:tracePt t="36505" x="1970088" y="4481513"/>
          <p14:tracePt t="36509" x="1970088" y="4473575"/>
          <p14:tracePt t="36513" x="1970088" y="4465638"/>
          <p14:tracePt t="36518" x="1970088" y="4457700"/>
          <p14:tracePt t="36522" x="1970088" y="4449763"/>
          <p14:tracePt t="36525" x="1970088" y="4441825"/>
          <p14:tracePt t="36529" x="1970088" y="4433888"/>
          <p14:tracePt t="36533" x="1970088" y="4425950"/>
          <p14:tracePt t="36538" x="1970088" y="4418013"/>
          <p14:tracePt t="36543" x="1970088" y="4410075"/>
          <p14:tracePt t="36547" x="1970088" y="4402138"/>
          <p14:tracePt t="36554" x="1962150" y="4394200"/>
          <p14:tracePt t="36561" x="1962150" y="4386263"/>
          <p14:tracePt t="36563" x="1954213" y="4386263"/>
          <p14:tracePt t="36567" x="1946275" y="4386263"/>
          <p14:tracePt t="36570" x="1946275" y="4378325"/>
          <p14:tracePt t="36572" x="1938338" y="4378325"/>
          <p14:tracePt t="36575" x="1930400" y="4378325"/>
          <p14:tracePt t="36577" x="1922463" y="4378325"/>
          <p14:tracePt t="36579" x="1912938" y="4370388"/>
          <p14:tracePt t="36582" x="1905000" y="4370388"/>
          <p14:tracePt t="36586" x="1897063" y="4370388"/>
          <p14:tracePt t="36590" x="1881188" y="4362450"/>
          <p14:tracePt t="36592" x="1873250" y="4362450"/>
          <p14:tracePt t="36593" x="1857375" y="4362450"/>
          <p14:tracePt t="36595" x="1849438" y="4362450"/>
          <p14:tracePt t="36597" x="1841500" y="4362450"/>
          <p14:tracePt t="36599" x="1833563" y="4362450"/>
          <p14:tracePt t="36604" x="1809750" y="4362450"/>
          <p14:tracePt t="36606" x="1801813" y="4362450"/>
          <p14:tracePt t="36608" x="1793875" y="4362450"/>
          <p14:tracePt t="36609" x="1785938" y="4354513"/>
          <p14:tracePt t="36612" x="1770063" y="4354513"/>
          <p14:tracePt t="36615" x="1762125" y="4354513"/>
          <p14:tracePt t="36618" x="1754188" y="4354513"/>
          <p14:tracePt t="36622" x="1738313" y="4362450"/>
          <p14:tracePt t="36624" x="1730375" y="4362450"/>
          <p14:tracePt t="36627" x="1722438" y="4362450"/>
          <p14:tracePt t="36629" x="1714500" y="4362450"/>
          <p14:tracePt t="36634" x="1706563" y="4362450"/>
          <p14:tracePt t="36638" x="1698625" y="4370388"/>
          <p14:tracePt t="36639" x="1690688" y="4370388"/>
          <p14:tracePt t="36645" x="1682750" y="4378325"/>
          <p14:tracePt t="36649" x="1674813" y="4378325"/>
          <p14:tracePt t="36656" x="1666875" y="4386263"/>
          <p14:tracePt t="36665" x="1658938" y="4386263"/>
          <p14:tracePt t="36668" x="1658938" y="4394200"/>
          <p14:tracePt t="36682" x="1658938" y="4402138"/>
          <p14:tracePt t="36690" x="1658938" y="4410075"/>
          <p14:tracePt t="36695" x="1658938" y="4418013"/>
          <p14:tracePt t="36699" x="1658938" y="4425950"/>
          <p14:tracePt t="36704" x="1666875" y="4425950"/>
          <p14:tracePt t="36705" x="1666875" y="4433888"/>
          <p14:tracePt t="36709" x="1674813" y="4441825"/>
          <p14:tracePt t="36713" x="1674813" y="4449763"/>
          <p14:tracePt t="36716" x="1682750" y="4449763"/>
          <p14:tracePt t="36720" x="1682750" y="4457700"/>
          <p14:tracePt t="36722" x="1690688" y="4457700"/>
          <p14:tracePt t="36725" x="1690688" y="4465638"/>
          <p14:tracePt t="36730" x="1698625" y="4465638"/>
          <p14:tracePt t="36732" x="1698625" y="4473575"/>
          <p14:tracePt t="36734" x="1706563" y="4473575"/>
          <p14:tracePt t="36738" x="1706563" y="4481513"/>
          <p14:tracePt t="36740" x="1714500" y="4481513"/>
          <p14:tracePt t="36743" x="1722438" y="4489450"/>
          <p14:tracePt t="36747" x="1730375" y="4489450"/>
          <p14:tracePt t="36749" x="1730375" y="4497388"/>
          <p14:tracePt t="36753" x="1738313" y="4497388"/>
          <p14:tracePt t="36756" x="1746250" y="4505325"/>
          <p14:tracePt t="36759" x="1754188" y="4513263"/>
          <p14:tracePt t="36762" x="1762125" y="4513263"/>
          <p14:tracePt t="36765" x="1770063" y="4521200"/>
          <p14:tracePt t="36767" x="1778000" y="4521200"/>
          <p14:tracePt t="36770" x="1785938" y="4529138"/>
          <p14:tracePt t="36772" x="1793875" y="4529138"/>
          <p14:tracePt t="36775" x="1801813" y="4537075"/>
          <p14:tracePt t="36778" x="1809750" y="4537075"/>
          <p14:tracePt t="36779" x="1817688" y="4545013"/>
          <p14:tracePt t="36781" x="1825625" y="4545013"/>
          <p14:tracePt t="36786" x="1833563" y="4552950"/>
          <p14:tracePt t="36787" x="1841500" y="4552950"/>
          <p14:tracePt t="36790" x="1849438" y="4552950"/>
          <p14:tracePt t="36792" x="1865313" y="4560888"/>
          <p14:tracePt t="36795" x="1873250" y="4568825"/>
          <p14:tracePt t="36797" x="1881188" y="4568825"/>
          <p14:tracePt t="36799" x="1889125" y="4568825"/>
          <p14:tracePt t="36803" x="1905000" y="4576763"/>
          <p14:tracePt t="36807" x="1922463" y="4584700"/>
          <p14:tracePt t="36810" x="1938338" y="4584700"/>
          <p14:tracePt t="36811" x="1946275" y="4584700"/>
          <p14:tracePt t="36813" x="1954213" y="4592638"/>
          <p14:tracePt t="36815" x="1962150" y="4592638"/>
          <p14:tracePt t="36817" x="1978025" y="4592638"/>
          <p14:tracePt t="36820" x="1985963" y="4600575"/>
          <p14:tracePt t="36823" x="2001838" y="4600575"/>
          <p14:tracePt t="36826" x="2017713" y="4600575"/>
          <p14:tracePt t="36827" x="2025650" y="4608513"/>
          <p14:tracePt t="36829" x="2033588" y="4608513"/>
          <p14:tracePt t="36831" x="2041525" y="4608513"/>
          <p14:tracePt t="36833" x="2049463" y="4608513"/>
          <p14:tracePt t="36836" x="2065338" y="4608513"/>
          <p14:tracePt t="36838" x="2073275" y="4616450"/>
          <p14:tracePt t="36841" x="2081213" y="4616450"/>
          <p14:tracePt t="36843" x="2089150" y="4616450"/>
          <p14:tracePt t="36845" x="2097088" y="4616450"/>
          <p14:tracePt t="36847" x="2105025" y="4616450"/>
          <p14:tracePt t="36849" x="2112963" y="4616450"/>
          <p14:tracePt t="36854" x="2120900" y="4616450"/>
          <p14:tracePt t="36857" x="2128838" y="4616450"/>
          <p14:tracePt t="36859" x="2136775" y="4616450"/>
          <p14:tracePt t="36863" x="2144713" y="4616450"/>
          <p14:tracePt t="36867" x="2152650" y="4616450"/>
          <p14:tracePt t="36872" x="2160588" y="4616450"/>
          <p14:tracePt t="36875" x="2168525" y="4616450"/>
          <p14:tracePt t="36879" x="2176463" y="4608513"/>
          <p14:tracePt t="36882" x="2184400" y="4608513"/>
          <p14:tracePt t="36888" x="2200275" y="4608513"/>
          <p14:tracePt t="36891" x="2208213" y="4600575"/>
          <p14:tracePt t="36895" x="2216150" y="4600575"/>
          <p14:tracePt t="36899" x="2224088" y="4600575"/>
          <p14:tracePt t="36904" x="2232025" y="4592638"/>
          <p14:tracePt t="36907" x="2239963" y="4592638"/>
          <p14:tracePt t="36913" x="2247900" y="4584700"/>
          <p14:tracePt t="36929" x="2255838" y="4584700"/>
          <p14:tracePt t="36938" x="2255838" y="4576763"/>
          <p14:tracePt t="36981" x="2255838" y="4568825"/>
          <p14:tracePt t="36985" x="2265363" y="4568825"/>
          <p14:tracePt t="37001" x="2265363" y="4560888"/>
          <p14:tracePt t="37006" x="2265363" y="4552950"/>
          <p14:tracePt t="37012" x="2265363" y="4545013"/>
          <p14:tracePt t="37017" x="2265363" y="4537075"/>
          <p14:tracePt t="37022" x="2265363" y="4529138"/>
          <p14:tracePt t="37027" x="2265363" y="4521200"/>
          <p14:tracePt t="37032" x="2265363" y="4513263"/>
          <p14:tracePt t="37038" x="2255838" y="4505325"/>
          <p14:tracePt t="37046" x="2255838" y="4497388"/>
          <p14:tracePt t="37049" x="2247900" y="4497388"/>
          <p14:tracePt t="37053" x="2247900" y="4489450"/>
          <p14:tracePt t="37057" x="2239963" y="4481513"/>
          <p14:tracePt t="37064" x="2232025" y="4473575"/>
          <p14:tracePt t="37070" x="2224088" y="4473575"/>
          <p14:tracePt t="37073" x="2216150" y="4465638"/>
          <p14:tracePt t="37077" x="2208213" y="4465638"/>
          <p14:tracePt t="37081" x="2200275" y="4457700"/>
          <p14:tracePt t="37083" x="2192338" y="4457700"/>
          <p14:tracePt t="37088" x="2184400" y="4457700"/>
          <p14:tracePt t="37091" x="2176463" y="4457700"/>
          <p14:tracePt t="37092" x="2168525" y="4449763"/>
          <p14:tracePt t="37094" x="2160588" y="4449763"/>
          <p14:tracePt t="37095" x="2152650" y="4449763"/>
          <p14:tracePt t="37097" x="2144713" y="4449763"/>
          <p14:tracePt t="37099" x="2136775" y="4449763"/>
          <p14:tracePt t="37104" x="2120900" y="4449763"/>
          <p14:tracePt t="37108" x="2105025" y="4449763"/>
          <p14:tracePt t="37111" x="2097088" y="4449763"/>
          <p14:tracePt t="37113" x="2089150" y="4449763"/>
          <p14:tracePt t="37115" x="2081213" y="4449763"/>
          <p14:tracePt t="37117" x="2073275" y="4449763"/>
          <p14:tracePt t="37121" x="2065338" y="4449763"/>
          <p14:tracePt t="37123" x="2057400" y="4449763"/>
          <p14:tracePt t="37140" x="2001838" y="4449763"/>
          <p14:tracePt t="37141" x="1993900" y="4449763"/>
          <p14:tracePt t="37145" x="1985963" y="4457700"/>
          <p14:tracePt t="37149" x="1978025" y="4457700"/>
          <p14:tracePt t="37153" x="1970088" y="4457700"/>
          <p14:tracePt t="37156" x="1962150" y="4457700"/>
          <p14:tracePt t="37160" x="1962150" y="4465638"/>
          <p14:tracePt t="37162" x="1954213" y="4465638"/>
          <p14:tracePt t="37171" x="1946275" y="4465638"/>
          <p14:tracePt t="37180" x="1946275" y="4473575"/>
          <p14:tracePt t="37187" x="1938338" y="4473575"/>
          <p14:tracePt t="38125" x="1930400" y="4473575"/>
          <p14:tracePt t="38132" x="1930400" y="4481513"/>
          <p14:tracePt t="38137" x="1922463" y="4481513"/>
          <p14:tracePt t="38143" x="1912938" y="4481513"/>
          <p14:tracePt t="38148" x="1905000" y="4481513"/>
          <p14:tracePt t="38150" x="1897063" y="4489450"/>
          <p14:tracePt t="38153" x="1889125" y="4489450"/>
          <p14:tracePt t="38156" x="1873250" y="4497388"/>
          <p14:tracePt t="38161" x="1857375" y="4505325"/>
          <p14:tracePt t="38162" x="1849438" y="4505325"/>
          <p14:tracePt t="38164" x="1841500" y="4513263"/>
          <p14:tracePt t="38167" x="1833563" y="4513263"/>
          <p14:tracePt t="38171" x="1817688" y="4521200"/>
          <p14:tracePt t="38173" x="1809750" y="4529138"/>
          <p14:tracePt t="38174" x="1801813" y="4537075"/>
          <p14:tracePt t="38176" x="1793875" y="4545013"/>
          <p14:tracePt t="38178" x="1778000" y="4545013"/>
          <p14:tracePt t="38180" x="1770063" y="4552950"/>
          <p14:tracePt t="38183" x="1762125" y="4560888"/>
          <p14:tracePt t="38185" x="1754188" y="4560888"/>
          <p14:tracePt t="38187" x="1746250" y="4568825"/>
          <p14:tracePt t="38192" x="1730375" y="4584700"/>
          <p14:tracePt t="38194" x="1722438" y="4592638"/>
          <p14:tracePt t="38195" x="1714500" y="4592638"/>
          <p14:tracePt t="38197" x="1706563" y="4600575"/>
          <p14:tracePt t="38199" x="1698625" y="4608513"/>
          <p14:tracePt t="38204" x="1682750" y="4616450"/>
          <p14:tracePt t="38205" x="1674813" y="4616450"/>
          <p14:tracePt t="38210" x="1658938" y="4633913"/>
          <p14:tracePt t="38211" x="1651000" y="4633913"/>
          <p14:tracePt t="38214" x="1643063" y="4641850"/>
          <p14:tracePt t="38215" x="1635125" y="4649788"/>
          <p14:tracePt t="38217" x="1627188" y="4649788"/>
          <p14:tracePt t="38220" x="1619250" y="4657725"/>
          <p14:tracePt t="38221" x="1611313" y="4657725"/>
          <p14:tracePt t="38224" x="1603375" y="4665663"/>
          <p14:tracePt t="38227" x="1603375" y="4673600"/>
          <p14:tracePt t="38230" x="1587500" y="4673600"/>
          <p14:tracePt t="38232" x="1579563" y="4681538"/>
          <p14:tracePt t="38235" x="1579563" y="4689475"/>
          <p14:tracePt t="38237" x="1571625" y="4689475"/>
          <p14:tracePt t="38239" x="1571625" y="4697413"/>
          <p14:tracePt t="38241" x="1562100" y="4697413"/>
          <p14:tracePt t="38244" x="1562100" y="4705350"/>
          <p14:tracePt t="38247" x="1554163" y="4705350"/>
          <p14:tracePt t="38249" x="1554163" y="4713288"/>
          <p14:tracePt t="38257" x="1546225" y="4721225"/>
          <p14:tracePt t="38270" x="1546225" y="4729163"/>
          <p14:tracePt t="38297" x="1538288" y="4729163"/>
          <p14:tracePt t="38318" x="1530350" y="4737100"/>
          <p14:tracePt t="38327" x="1522413" y="4745038"/>
          <p14:tracePt t="38339" x="1514475" y="4752975"/>
          <p14:tracePt t="38354" x="1506538" y="4752975"/>
          <p14:tracePt t="38357" x="1506538" y="4760913"/>
          <p14:tracePt t="38422" x="1506538" y="4768850"/>
          <p14:tracePt t="38430" x="1498600" y="4768850"/>
          <p14:tracePt t="38458" x="1490663" y="4768850"/>
          <p14:tracePt t="38462" x="1490663" y="4776788"/>
          <p14:tracePt t="38508" x="1490663" y="4768850"/>
          <p14:tracePt t="38694" x="1490663" y="4760913"/>
          <p14:tracePt t="38706" x="1482725" y="4760913"/>
          <p14:tracePt t="38712" x="1482725" y="4752975"/>
          <p14:tracePt t="38747" x="1474788" y="4752975"/>
          <p14:tracePt t="38781" x="1474788" y="4745038"/>
          <p14:tracePt t="38799" x="1466850" y="4745038"/>
          <p14:tracePt t="38806" x="1458913" y="4745038"/>
          <p14:tracePt t="38808" x="1458913" y="4737100"/>
          <p14:tracePt t="38813" x="1450975" y="4737100"/>
          <p14:tracePt t="38820" x="1443038" y="4737100"/>
          <p14:tracePt t="38827" x="1435100" y="4737100"/>
          <p14:tracePt t="38832" x="1435100" y="4729163"/>
          <p14:tracePt t="38835" x="1427163" y="4729163"/>
          <p14:tracePt t="38842" x="1419225" y="4729163"/>
          <p14:tracePt t="38856" x="1411288" y="4729163"/>
          <p14:tracePt t="38859" x="1411288" y="4721225"/>
          <p14:tracePt t="38905" x="1403350" y="4721225"/>
          <p14:tracePt t="38916" x="1395413" y="4721225"/>
          <p14:tracePt t="38923" x="1387475" y="4721225"/>
          <p14:tracePt t="38928" x="1379538" y="4721225"/>
          <p14:tracePt t="38932" x="1371600" y="4721225"/>
          <p14:tracePt t="38937" x="1363663" y="4721225"/>
          <p14:tracePt t="38940" x="1355725" y="4721225"/>
          <p14:tracePt t="38944" x="1347788" y="4721225"/>
          <p14:tracePt t="38948" x="1339850" y="4721225"/>
          <p14:tracePt t="38953" x="1331913" y="4721225"/>
          <p14:tracePt t="38956" x="1323975" y="4721225"/>
          <p14:tracePt t="38958" x="1316038" y="4721225"/>
          <p14:tracePt t="38962" x="1316038" y="4729163"/>
          <p14:tracePt t="38965" x="1308100" y="4729163"/>
          <p14:tracePt t="38967" x="1300163" y="4729163"/>
          <p14:tracePt t="38971" x="1292225" y="4729163"/>
          <p14:tracePt t="38975" x="1284288" y="4729163"/>
          <p14:tracePt t="38979" x="1276350" y="4729163"/>
          <p14:tracePt t="38985" x="1268413" y="4729163"/>
          <p14:tracePt t="38989" x="1260475" y="4729163"/>
          <p14:tracePt t="38992" x="1252538" y="4729163"/>
          <p14:tracePt t="38997" x="1244600" y="4729163"/>
          <p14:tracePt t="39004" x="1236663" y="4729163"/>
          <p14:tracePt t="39013" x="1228725" y="4729163"/>
          <p14:tracePt t="39025" x="1220788" y="4729163"/>
          <p14:tracePt t="39055" x="1211263" y="4729163"/>
          <p14:tracePt t="39073" x="1203325" y="4729163"/>
          <p14:tracePt t="39086" x="1195388" y="4729163"/>
          <p14:tracePt t="39089" x="1195388" y="4737100"/>
          <p14:tracePt t="39100" x="1187450" y="4737100"/>
          <p14:tracePt t="39108" x="1187450" y="4745038"/>
          <p14:tracePt t="39112" x="1179513" y="4745038"/>
          <p14:tracePt t="39125" x="1171575" y="4745038"/>
          <p14:tracePt t="39127" x="1171575" y="4752975"/>
          <p14:tracePt t="39154" x="1163638" y="4752975"/>
          <p14:tracePt t="39160" x="1163638" y="4760913"/>
          <p14:tracePt t="39178" x="1163638" y="4768850"/>
          <p14:tracePt t="39190" x="1155700" y="4768850"/>
          <p14:tracePt t="39193" x="1155700" y="4776788"/>
          <p14:tracePt t="39210" x="1155700" y="4784725"/>
          <p14:tracePt t="39218" x="1155700" y="4792663"/>
          <p14:tracePt t="39226" x="1155700" y="4800600"/>
          <p14:tracePt t="39230" x="1155700" y="4808538"/>
          <p14:tracePt t="39237" x="1155700" y="4816475"/>
          <p14:tracePt t="39242" x="1155700" y="4824413"/>
          <p14:tracePt t="39250" x="1155700" y="4832350"/>
          <p14:tracePt t="39257" x="1155700" y="4840288"/>
          <p14:tracePt t="39265" x="1155700" y="4848225"/>
          <p14:tracePt t="39271" x="1155700" y="4856163"/>
          <p14:tracePt t="39278" x="1155700" y="4864100"/>
          <p14:tracePt t="39282" x="1155700" y="4872038"/>
          <p14:tracePt t="39288" x="1155700" y="4879975"/>
          <p14:tracePt t="39295" x="1155700" y="4887913"/>
          <p14:tracePt t="39303" x="1155700" y="4895850"/>
          <p14:tracePt t="39310" x="1155700" y="4903788"/>
          <p14:tracePt t="39317" x="1155700" y="4911725"/>
          <p14:tracePt t="39326" x="1155700" y="4919663"/>
          <p14:tracePt t="39331" x="1163638" y="4919663"/>
          <p14:tracePt t="39333" x="1163638" y="4927600"/>
          <p14:tracePt t="39342" x="1163638" y="4935538"/>
          <p14:tracePt t="39347" x="1163638" y="4943475"/>
          <p14:tracePt t="39355" x="1163638" y="4951413"/>
          <p14:tracePt t="39357" x="1171575" y="4951413"/>
          <p14:tracePt t="39366" x="1171575" y="4959350"/>
          <p14:tracePt t="39372" x="1171575" y="4967288"/>
          <p14:tracePt t="39380" x="1179513" y="4976813"/>
          <p14:tracePt t="39389" x="1179513" y="4984750"/>
          <p14:tracePt t="39397" x="1179513" y="4992688"/>
          <p14:tracePt t="39405" x="1187450" y="4992688"/>
          <p14:tracePt t="39406" x="1187450" y="5000625"/>
          <p14:tracePt t="39414" x="1187450" y="5008563"/>
          <p14:tracePt t="39423" x="1187450" y="5016500"/>
          <p14:tracePt t="39426" x="1195388" y="5016500"/>
          <p14:tracePt t="39432" x="1195388" y="5024438"/>
          <p14:tracePt t="39440" x="1195388" y="5032375"/>
          <p14:tracePt t="39448" x="1203325" y="5032375"/>
          <p14:tracePt t="39453" x="1203325" y="5040313"/>
          <p14:tracePt t="39471" x="1203325" y="5048250"/>
          <p14:tracePt t="39488" x="1211263" y="5048250"/>
          <p14:tracePt t="39496" x="1211263" y="5056188"/>
          <p14:tracePt t="39555" x="1220788" y="5056188"/>
          <p14:tracePt t="39559" x="1220788" y="5064125"/>
          <p14:tracePt t="39562" x="1228725" y="5064125"/>
          <p14:tracePt t="39568" x="1236663" y="5072063"/>
          <p14:tracePt t="39572" x="1244600" y="5080000"/>
          <p14:tracePt t="39575" x="1252538" y="5087938"/>
          <p14:tracePt t="39577" x="1252538" y="5095875"/>
          <p14:tracePt t="39579" x="1260475" y="5095875"/>
          <p14:tracePt t="39582" x="1268413" y="5103813"/>
          <p14:tracePt t="39585" x="1268413" y="5111750"/>
          <p14:tracePt t="39587" x="1276350" y="5111750"/>
          <p14:tracePt t="39590" x="1284288" y="5119688"/>
          <p14:tracePt t="39593" x="1292225" y="5127625"/>
          <p14:tracePt t="39597" x="1300163" y="5135563"/>
          <p14:tracePt t="39599" x="1308100" y="5143500"/>
          <p14:tracePt t="39603" x="1316038" y="5143500"/>
          <p14:tracePt t="39606" x="1316038" y="5151438"/>
          <p14:tracePt t="39611" x="1323975" y="5159375"/>
          <p14:tracePt t="39613" x="1331913" y="5159375"/>
          <p14:tracePt t="39617" x="1331913" y="5167313"/>
          <p14:tracePt t="39620" x="1339850" y="5167313"/>
          <p14:tracePt t="39624" x="1347788" y="5167313"/>
          <p14:tracePt t="39625" x="1347788" y="5175250"/>
          <p14:tracePt t="39630" x="1355725" y="5175250"/>
          <p14:tracePt t="39633" x="1363663" y="5175250"/>
          <p14:tracePt t="39638" x="1363663" y="5183188"/>
          <p14:tracePt t="39642" x="1371600" y="5183188"/>
          <p14:tracePt t="39648" x="1379538" y="5183188"/>
          <p14:tracePt t="39657" x="1387475" y="5183188"/>
          <p14:tracePt t="39667" x="1395413" y="5183188"/>
          <p14:tracePt t="39676" x="1403350" y="5183188"/>
          <p14:tracePt t="39685" x="1411288" y="5183188"/>
          <p14:tracePt t="39689" x="1419225" y="5183188"/>
          <p14:tracePt t="39696" x="1427163" y="5183188"/>
          <p14:tracePt t="39703" x="1435100" y="5183188"/>
          <p14:tracePt t="39707" x="1443038" y="5183188"/>
          <p14:tracePt t="39713" x="1450975" y="5183188"/>
          <p14:tracePt t="39720" x="1458913" y="5183188"/>
          <p14:tracePt t="39737" x="1466850" y="5183188"/>
          <p14:tracePt t="39863" x="1466850" y="5175250"/>
          <p14:tracePt t="39869" x="1474788" y="5175250"/>
          <p14:tracePt t="39881" x="1474788" y="5167313"/>
          <p14:tracePt t="39893" x="1482725" y="5167313"/>
          <p14:tracePt t="39917" x="1482725" y="5159375"/>
          <p14:tracePt t="39922" x="1490663" y="5159375"/>
          <p14:tracePt t="39935" x="1498600" y="5159375"/>
          <p14:tracePt t="39939" x="1498600" y="5151438"/>
          <p14:tracePt t="39942" x="1506538" y="5151438"/>
          <p14:tracePt t="39950" x="1514475" y="5151438"/>
          <p14:tracePt t="39955" x="1514475" y="5143500"/>
          <p14:tracePt t="39958" x="1522413" y="5143500"/>
          <p14:tracePt t="39964" x="1530350" y="5143500"/>
          <p14:tracePt t="39975" x="1538288" y="5135563"/>
          <p14:tracePt t="40577" x="1546225" y="5135563"/>
          <p14:tracePt t="40579" x="1546225" y="5127625"/>
          <p14:tracePt t="41021" x="1554163" y="5119688"/>
          <p14:tracePt t="41028" x="1562100" y="5119688"/>
          <p14:tracePt t="41031" x="1562100" y="5111750"/>
          <p14:tracePt t="41035" x="1571625" y="5111750"/>
          <p14:tracePt t="41041" x="1579563" y="5103813"/>
          <p14:tracePt t="41046" x="1587500" y="5103813"/>
          <p14:tracePt t="41053" x="1587500" y="5095875"/>
          <p14:tracePt t="41055" x="1595438" y="5095875"/>
          <p14:tracePt t="41066" x="1603375" y="5095875"/>
          <p14:tracePt t="41071" x="1603375" y="5087938"/>
          <p14:tracePt t="42296" x="1603375" y="5080000"/>
          <p14:tracePt t="42299" x="1603375" y="5072063"/>
          <p14:tracePt t="42304" x="1603375" y="5064125"/>
          <p14:tracePt t="42309" x="1611313" y="5048250"/>
          <p14:tracePt t="42310" x="1611313" y="5040313"/>
          <p14:tracePt t="42312" x="1611313" y="5032375"/>
          <p14:tracePt t="42314" x="1611313" y="5024438"/>
          <p14:tracePt t="42321" x="1611313" y="5008563"/>
          <p14:tracePt t="42324" x="1611313" y="5000625"/>
          <p14:tracePt t="42326" x="1611313" y="4992688"/>
          <p14:tracePt t="42328" x="1611313" y="4984750"/>
          <p14:tracePt t="42330" x="1619250" y="4984750"/>
          <p14:tracePt t="42332" x="1619250" y="4976813"/>
          <p14:tracePt t="42335" x="1619250" y="4967288"/>
          <p14:tracePt t="42341" x="1619250" y="4951413"/>
          <p14:tracePt t="42344" x="1619250" y="4943475"/>
          <p14:tracePt t="42346" x="1627188" y="4935538"/>
          <p14:tracePt t="42348" x="1627188" y="4927600"/>
          <p14:tracePt t="42352" x="1627188" y="4919663"/>
          <p14:tracePt t="42354" x="1627188" y="4911725"/>
          <p14:tracePt t="42358" x="1627188" y="4903788"/>
          <p14:tracePt t="42360" x="1635125" y="4895850"/>
          <p14:tracePt t="42362" x="1635125" y="4887913"/>
          <p14:tracePt t="42366" x="1635125" y="4879975"/>
          <p14:tracePt t="42369" x="1635125" y="4872038"/>
          <p14:tracePt t="42370" x="1635125" y="4864100"/>
          <p14:tracePt t="42372" x="1643063" y="4864100"/>
          <p14:tracePt t="42374" x="1643063" y="4856163"/>
          <p14:tracePt t="42376" x="1643063" y="4848225"/>
          <p14:tracePt t="42378" x="1643063" y="4840288"/>
          <p14:tracePt t="42382" x="1651000" y="4832350"/>
          <p14:tracePt t="42384" x="1651000" y="4824413"/>
          <p14:tracePt t="42388" x="1651000" y="4816475"/>
          <p14:tracePt t="42390" x="1658938" y="4808538"/>
          <p14:tracePt t="42392" x="1658938" y="4800600"/>
          <p14:tracePt t="42396" x="1658938" y="4792663"/>
          <p14:tracePt t="42398" x="1666875" y="4784725"/>
          <p14:tracePt t="42400" x="1666875" y="4776788"/>
          <p14:tracePt t="42403" x="1666875" y="4768850"/>
          <p14:tracePt t="42405" x="1674813" y="4768850"/>
          <p14:tracePt t="42406" x="1674813" y="4760913"/>
          <p14:tracePt t="42408" x="1682750" y="4752975"/>
          <p14:tracePt t="42410" x="1690688" y="4745038"/>
          <p14:tracePt t="42412" x="1690688" y="4737100"/>
          <p14:tracePt t="42414" x="1698625" y="4737100"/>
          <p14:tracePt t="42417" x="1706563" y="4729163"/>
          <p14:tracePt t="42420" x="1714500" y="4713288"/>
          <p14:tracePt t="42424" x="1722438" y="4705350"/>
          <p14:tracePt t="42426" x="1730375" y="4697413"/>
          <p14:tracePt t="42427" x="1730375" y="4689475"/>
          <p14:tracePt t="42428" x="1738313" y="4673600"/>
          <p14:tracePt t="42430" x="1746250" y="4665663"/>
          <p14:tracePt t="42433" x="1754188" y="4657725"/>
          <p14:tracePt t="42435" x="1762125" y="4649788"/>
          <p14:tracePt t="42437" x="1770063" y="4641850"/>
          <p14:tracePt t="42438" x="1770063" y="4633913"/>
          <p14:tracePt t="42443" x="1785938" y="4616450"/>
          <p14:tracePt t="42444" x="1793875" y="4608513"/>
          <p14:tracePt t="42446" x="1801813" y="4600575"/>
          <p14:tracePt t="42448" x="1801813" y="4592638"/>
          <p14:tracePt t="42450" x="1809750" y="4584700"/>
          <p14:tracePt t="42453" x="1817688" y="4568825"/>
          <p14:tracePt t="42454" x="1825625" y="4560888"/>
          <p14:tracePt t="42456" x="1825625" y="4552950"/>
          <p14:tracePt t="42461" x="1841500" y="4537075"/>
          <p14:tracePt t="42465" x="1849438" y="4521200"/>
          <p14:tracePt t="42466" x="1849438" y="4513263"/>
          <p14:tracePt t="42471" x="1857375" y="4497388"/>
          <p14:tracePt t="42473" x="1865313" y="4489450"/>
          <p14:tracePt t="42477" x="1865313" y="4473575"/>
          <p14:tracePt t="42479" x="1873250" y="4465638"/>
          <p14:tracePt t="42482" x="1873250" y="4457700"/>
          <p14:tracePt t="42485" x="1873250" y="4449763"/>
          <p14:tracePt t="42487" x="1881188" y="4441825"/>
          <p14:tracePt t="42489" x="1881188" y="4433888"/>
          <p14:tracePt t="42491" x="1881188" y="4425950"/>
          <p14:tracePt t="42492" x="1881188" y="4418013"/>
          <p14:tracePt t="42496" x="1881188" y="4410075"/>
          <p14:tracePt t="42498" x="1881188" y="4402138"/>
          <p14:tracePt t="42500" x="1881188" y="4394200"/>
          <p14:tracePt t="42503" x="1881188" y="4386263"/>
          <p14:tracePt t="42506" x="1881188" y="4378325"/>
          <p14:tracePt t="42508" x="1881188" y="4370388"/>
          <p14:tracePt t="42511" x="1881188" y="4362450"/>
          <p14:tracePt t="42512" x="1881188" y="4354513"/>
          <p14:tracePt t="42516" x="1881188" y="4346575"/>
          <p14:tracePt t="42521" x="1873250" y="4330700"/>
          <p14:tracePt t="42522" x="1873250" y="4322763"/>
          <p14:tracePt t="42526" x="1865313" y="4314825"/>
          <p14:tracePt t="42528" x="1865313" y="4306888"/>
          <p14:tracePt t="42530" x="1857375" y="4306888"/>
          <p14:tracePt t="42532" x="1857375" y="4298950"/>
          <p14:tracePt t="42535" x="1857375" y="4291013"/>
          <p14:tracePt t="42538" x="1849438" y="4281488"/>
          <p14:tracePt t="42540" x="1841500" y="4265613"/>
          <p14:tracePt t="42543" x="1833563" y="4257675"/>
          <p14:tracePt t="42544" x="1833563" y="4249738"/>
          <p14:tracePt t="42546" x="1825625" y="4241800"/>
          <p14:tracePt t="42548" x="1817688" y="4233863"/>
          <p14:tracePt t="42550" x="1817688" y="4225925"/>
          <p14:tracePt t="42553" x="1809750" y="4217988"/>
          <p14:tracePt t="42554" x="1801813" y="4210050"/>
          <p14:tracePt t="42559" x="1785938" y="4186238"/>
          <p14:tracePt t="42561" x="1778000" y="4178300"/>
          <p14:tracePt t="42562" x="1770063" y="4170363"/>
          <p14:tracePt t="42564" x="1762125" y="4162425"/>
          <p14:tracePt t="42566" x="1754188" y="4154488"/>
          <p14:tracePt t="42570" x="1738313" y="4130675"/>
          <p14:tracePt t="42577" x="1706563" y="4106863"/>
          <p14:tracePt t="42579" x="1690688" y="4090988"/>
          <p14:tracePt t="42580" x="1682750" y="4083050"/>
          <p14:tracePt t="42582" x="1666875" y="4075113"/>
          <p14:tracePt t="42584" x="1658938" y="4067175"/>
          <p14:tracePt t="42587" x="1643063" y="4059238"/>
          <p14:tracePt t="42589" x="1635125" y="4043363"/>
          <p14:tracePt t="42591" x="1619250" y="4035425"/>
          <p14:tracePt t="42595" x="1595438" y="4019550"/>
          <p14:tracePt t="42596" x="1579563" y="4011613"/>
          <p14:tracePt t="42598" x="1571625" y="4003675"/>
          <p14:tracePt t="42600" x="1554163" y="3995738"/>
          <p14:tracePt t="42603" x="1546225" y="3987800"/>
          <p14:tracePt t="42605" x="1530350" y="3979863"/>
          <p14:tracePt t="42607" x="1514475" y="3971925"/>
          <p14:tracePt t="42610" x="1506538" y="3963988"/>
          <p14:tracePt t="42611" x="1490663" y="3956050"/>
          <p14:tracePt t="42612" x="1474788" y="3948113"/>
          <p14:tracePt t="42614" x="1466850" y="3948113"/>
          <p14:tracePt t="42616" x="1450975" y="3938588"/>
          <p14:tracePt t="42619" x="1443038" y="3930650"/>
          <p14:tracePt t="42620" x="1427163" y="3922713"/>
          <p14:tracePt t="42622" x="1411288" y="3914775"/>
          <p14:tracePt t="42624" x="1403350" y="3914775"/>
          <p14:tracePt t="42626" x="1387475" y="3906838"/>
          <p14:tracePt t="42628" x="1379538" y="3906838"/>
          <p14:tracePt t="42630" x="1363663" y="3898900"/>
          <p14:tracePt t="42632" x="1347788" y="3890963"/>
          <p14:tracePt t="42634" x="1339850" y="3890963"/>
          <p14:tracePt t="42636" x="1331913" y="3883025"/>
          <p14:tracePt t="42639" x="1316038" y="3883025"/>
          <p14:tracePt t="42640" x="1308100" y="3875088"/>
          <p14:tracePt t="42642" x="1300163" y="3875088"/>
          <p14:tracePt t="42644" x="1284288" y="3867150"/>
          <p14:tracePt t="42646" x="1276350" y="3867150"/>
          <p14:tracePt t="42648" x="1268413" y="3867150"/>
          <p14:tracePt t="42650" x="1260475" y="3859213"/>
          <p14:tracePt t="42652" x="1252538" y="3859213"/>
          <p14:tracePt t="42655" x="1244600" y="3859213"/>
          <p14:tracePt t="42656" x="1236663" y="3851275"/>
          <p14:tracePt t="42658" x="1228725" y="3851275"/>
          <p14:tracePt t="42660" x="1220788" y="3851275"/>
          <p14:tracePt t="42662" x="1211263" y="3851275"/>
          <p14:tracePt t="42666" x="1203325" y="3851275"/>
          <p14:tracePt t="42669" x="1195388" y="3843338"/>
          <p14:tracePt t="42672" x="1187450" y="3843338"/>
          <p14:tracePt t="42676" x="1179513" y="3843338"/>
          <p14:tracePt t="42682" x="1171575" y="3843338"/>
          <p14:tracePt t="42690" x="1163638" y="3843338"/>
          <p14:tracePt t="42797" x="1155700" y="3843338"/>
          <p14:tracePt t="42805" x="1147763" y="3843338"/>
          <p14:tracePt t="42810" x="1139825" y="3843338"/>
          <p14:tracePt t="42814" x="1131888" y="3851275"/>
          <p14:tracePt t="42820" x="1123950" y="3851275"/>
          <p14:tracePt t="42823" x="1116013" y="3851275"/>
          <p14:tracePt t="42824" x="1108075" y="3851275"/>
          <p14:tracePt t="42826" x="1108075" y="3859213"/>
          <p14:tracePt t="42828" x="1100138" y="3859213"/>
          <p14:tracePt t="42832" x="1092200" y="3859213"/>
          <p14:tracePt t="42837" x="1084263" y="3867150"/>
          <p14:tracePt t="42840" x="1076325" y="3867150"/>
          <p14:tracePt t="42844" x="1068388" y="3867150"/>
          <p14:tracePt t="42848" x="1068388" y="3875088"/>
          <p14:tracePt t="42850" x="1060450" y="3875088"/>
          <p14:tracePt t="42856" x="1052513" y="3875088"/>
          <p14:tracePt t="42858" x="1052513" y="3883025"/>
          <p14:tracePt t="42864" x="1044575" y="3883025"/>
          <p14:tracePt t="42872" x="1044575" y="3890963"/>
          <p14:tracePt t="42878" x="1036638" y="3890963"/>
          <p14:tracePt t="42888" x="1036638" y="3898900"/>
          <p14:tracePt t="42905" x="1028700" y="3898900"/>
          <p14:tracePt t="42909" x="1028700" y="3906838"/>
          <p14:tracePt t="42937" x="1028700" y="3914775"/>
          <p14:tracePt t="42958" x="1028700" y="3922713"/>
          <p14:tracePt t="42977" x="1028700" y="3930650"/>
          <p14:tracePt t="42985" x="1028700" y="3938588"/>
          <p14:tracePt t="42991" x="1028700" y="3948113"/>
          <p14:tracePt t="42996" x="1028700" y="3956050"/>
          <p14:tracePt t="42998" x="1020763" y="3956050"/>
          <p14:tracePt t="43003" x="1020763" y="3963988"/>
          <p14:tracePt t="43008" x="1020763" y="3971925"/>
          <p14:tracePt t="43014" x="1020763" y="3979863"/>
          <p14:tracePt t="43022" x="1020763" y="3987800"/>
          <p14:tracePt t="43030" x="1020763" y="3995738"/>
          <p14:tracePt t="43043" x="1020763" y="4003675"/>
          <p14:tracePt t="43198" x="1012825" y="4003675"/>
          <p14:tracePt t="43206" x="1012825" y="3995738"/>
          <p14:tracePt t="43214" x="1004888" y="3995738"/>
          <p14:tracePt t="43224" x="996950" y="3995738"/>
          <p14:tracePt t="43230" x="989013" y="3995738"/>
          <p14:tracePt t="43236" x="981075" y="3995738"/>
          <p14:tracePt t="43238" x="973138" y="3995738"/>
          <p14:tracePt t="43242" x="965200" y="3987800"/>
          <p14:tracePt t="43246" x="957263" y="3987800"/>
          <p14:tracePt t="43248" x="949325" y="3987800"/>
          <p14:tracePt t="43252" x="941388" y="3987800"/>
          <p14:tracePt t="43254" x="933450" y="3987800"/>
          <p14:tracePt t="43258" x="925513" y="3987800"/>
          <p14:tracePt t="43260" x="917575" y="3987800"/>
          <p14:tracePt t="43264" x="909638" y="3987800"/>
          <p14:tracePt t="43268" x="901700" y="3987800"/>
          <p14:tracePt t="43270" x="893763" y="3987800"/>
          <p14:tracePt t="43274" x="885825" y="3987800"/>
          <p14:tracePt t="43278" x="877888" y="3979863"/>
          <p14:tracePt t="43280" x="868363" y="3979863"/>
          <p14:tracePt t="43284" x="860425" y="3979863"/>
          <p14:tracePt t="43288" x="852488" y="3979863"/>
          <p14:tracePt t="43290" x="844550" y="3979863"/>
          <p14:tracePt t="43294" x="836613" y="3979863"/>
          <p14:tracePt t="43298" x="828675" y="3979863"/>
          <p14:tracePt t="43302" x="820738" y="3979863"/>
          <p14:tracePt t="43304" x="812800" y="3979863"/>
          <p14:tracePt t="43308" x="804863" y="3979863"/>
          <p14:tracePt t="43310" x="804863" y="3987800"/>
          <p14:tracePt t="43312" x="796925" y="3987800"/>
          <p14:tracePt t="43316" x="788988" y="3987800"/>
          <p14:tracePt t="43320" x="781050" y="3987800"/>
          <p14:tracePt t="43324" x="773113" y="3987800"/>
          <p14:tracePt t="43328" x="765175" y="3987800"/>
          <p14:tracePt t="43332" x="757238" y="3987800"/>
          <p14:tracePt t="43337" x="749300" y="3987800"/>
          <p14:tracePt t="43340" x="741363" y="3987800"/>
          <p14:tracePt t="43342" x="741363" y="3995738"/>
          <p14:tracePt t="43344" x="733425" y="3995738"/>
          <p14:tracePt t="43348" x="725488" y="3995738"/>
          <p14:tracePt t="43350" x="717550" y="3995738"/>
          <p14:tracePt t="43354" x="709613" y="3995738"/>
          <p14:tracePt t="43358" x="701675" y="3995738"/>
          <p14:tracePt t="43362" x="693738" y="3995738"/>
          <p14:tracePt t="43366" x="685800" y="4003675"/>
          <p14:tracePt t="43370" x="677863" y="4003675"/>
          <p14:tracePt t="43376" x="669925" y="4003675"/>
          <p14:tracePt t="43380" x="661988" y="4003675"/>
          <p14:tracePt t="43386" x="654050" y="4003675"/>
          <p14:tracePt t="43392" x="646113" y="4003675"/>
          <p14:tracePt t="43404" x="638175" y="4003675"/>
          <p14:tracePt t="43424" x="630238" y="4003675"/>
          <p14:tracePt t="43428" x="630238" y="4011613"/>
          <p14:tracePt t="43442" x="622300" y="4011613"/>
          <p14:tracePt t="43450" x="622300" y="4019550"/>
          <p14:tracePt t="43453" x="614363" y="4019550"/>
          <p14:tracePt t="43460" x="606425" y="4027488"/>
          <p14:tracePt t="43466" x="598488" y="4027488"/>
          <p14:tracePt t="43469" x="598488" y="4035425"/>
          <p14:tracePt t="43474" x="590550" y="4035425"/>
          <p14:tracePt t="43476" x="590550" y="4043363"/>
          <p14:tracePt t="43480" x="582613" y="4043363"/>
          <p14:tracePt t="43482" x="582613" y="4051300"/>
          <p14:tracePt t="43486" x="574675" y="4059238"/>
          <p14:tracePt t="43492" x="566738" y="4067175"/>
          <p14:tracePt t="43496" x="566738" y="4075113"/>
          <p14:tracePt t="43500" x="558800" y="4083050"/>
          <p14:tracePt t="43504" x="558800" y="4090988"/>
          <p14:tracePt t="43508" x="550863" y="4098925"/>
          <p14:tracePt t="43512" x="550863" y="4106863"/>
          <p14:tracePt t="43516" x="542925" y="4114800"/>
          <p14:tracePt t="43519" x="542925" y="4122738"/>
          <p14:tracePt t="43522" x="542925" y="4130675"/>
          <p14:tracePt t="43524" x="542925" y="4138613"/>
          <p14:tracePt t="43526" x="534988" y="4138613"/>
          <p14:tracePt t="43528" x="534988" y="4146550"/>
          <p14:tracePt t="43530" x="534988" y="4154488"/>
          <p14:tracePt t="43534" x="534988" y="4162425"/>
          <p14:tracePt t="43538" x="534988" y="4170363"/>
          <p14:tracePt t="43540" x="534988" y="4178300"/>
          <p14:tracePt t="43544" x="534988" y="4186238"/>
          <p14:tracePt t="43548" x="534988" y="4194175"/>
          <p14:tracePt t="43552" x="527050" y="4202113"/>
          <p14:tracePt t="43560" x="527050" y="4210050"/>
          <p14:tracePt t="43566" x="527050" y="4217988"/>
          <p14:tracePt t="43574" x="527050" y="4225925"/>
          <p14:tracePt t="43584" x="534988" y="4233863"/>
          <p14:tracePt t="43617" x="534988" y="4241800"/>
          <p14:tracePt t="43635" x="534988" y="4249738"/>
          <p14:tracePt t="43649" x="534988" y="4257675"/>
          <p14:tracePt t="43652" x="542925" y="4257675"/>
          <p14:tracePt t="43664" x="542925" y="4265613"/>
          <p14:tracePt t="43680" x="550863" y="4265613"/>
          <p14:tracePt t="43682" x="550863" y="4273550"/>
          <p14:tracePt t="43692" x="550863" y="4281488"/>
          <p14:tracePt t="43694" x="558800" y="4281488"/>
          <p14:tracePt t="43700" x="558800" y="4291013"/>
          <p14:tracePt t="43702" x="566738" y="4291013"/>
          <p14:tracePt t="43708" x="566738" y="4298950"/>
          <p14:tracePt t="43710" x="574675" y="4298950"/>
          <p14:tracePt t="43714" x="574675" y="4306888"/>
          <p14:tracePt t="43718" x="582613" y="4306888"/>
          <p14:tracePt t="43722" x="582613" y="4314825"/>
          <p14:tracePt t="43726" x="590550" y="4314825"/>
          <p14:tracePt t="43730" x="590550" y="4322763"/>
          <p14:tracePt t="43734" x="598488" y="4322763"/>
          <p14:tracePt t="43740" x="598488" y="4330700"/>
          <p14:tracePt t="43742" x="606425" y="4330700"/>
          <p14:tracePt t="43748" x="614363" y="4338638"/>
          <p14:tracePt t="43754" x="622300" y="4338638"/>
          <p14:tracePt t="43756" x="622300" y="4346575"/>
          <p14:tracePt t="43760" x="630238" y="4346575"/>
          <p14:tracePt t="43766" x="638175" y="4354513"/>
          <p14:tracePt t="43772" x="646113" y="4354513"/>
          <p14:tracePt t="43776" x="654050" y="4362450"/>
          <p14:tracePt t="43782" x="661988" y="4362450"/>
          <p14:tracePt t="43788" x="669925" y="4370388"/>
          <p14:tracePt t="43792" x="677863" y="4370388"/>
          <p14:tracePt t="43796" x="685800" y="4370388"/>
          <p14:tracePt t="43800" x="685800" y="4378325"/>
          <p14:tracePt t="43802" x="693738" y="4378325"/>
          <p14:tracePt t="43806" x="701675" y="4378325"/>
          <p14:tracePt t="43810" x="709613" y="4378325"/>
          <p14:tracePt t="43812" x="709613" y="4386263"/>
          <p14:tracePt t="43814" x="717550" y="4386263"/>
          <p14:tracePt t="43819" x="725488" y="4386263"/>
          <p14:tracePt t="43822" x="733425" y="4386263"/>
          <p14:tracePt t="43826" x="741363" y="4386263"/>
          <p14:tracePt t="43828" x="741363" y="4394200"/>
          <p14:tracePt t="43830" x="749300" y="4394200"/>
          <p14:tracePt t="43837" x="757238" y="4394200"/>
          <p14:tracePt t="43840" x="765175" y="4394200"/>
          <p14:tracePt t="43846" x="773113" y="4402138"/>
          <p14:tracePt t="43853" x="781050" y="4402138"/>
          <p14:tracePt t="43858" x="788988" y="4402138"/>
          <p14:tracePt t="43862" x="796925" y="4402138"/>
          <p14:tracePt t="43866" x="804863" y="4402138"/>
          <p14:tracePt t="43871" x="812800" y="4410075"/>
          <p14:tracePt t="43876" x="820738" y="4410075"/>
          <p14:tracePt t="43880" x="828675" y="4410075"/>
          <p14:tracePt t="43885" x="836613" y="4410075"/>
          <p14:tracePt t="43888" x="844550" y="4410075"/>
          <p14:tracePt t="43892" x="852488" y="4410075"/>
          <p14:tracePt t="43896" x="860425" y="4410075"/>
          <p14:tracePt t="43900" x="868363" y="4410075"/>
          <p14:tracePt t="43904" x="877888" y="4410075"/>
          <p14:tracePt t="43910" x="885825" y="4410075"/>
          <p14:tracePt t="43914" x="893763" y="4410075"/>
          <p14:tracePt t="43916" x="893763" y="4418013"/>
          <p14:tracePt t="43920" x="901700" y="4418013"/>
          <p14:tracePt t="43922" x="909638" y="4418013"/>
          <p14:tracePt t="43926" x="917575" y="4418013"/>
          <p14:tracePt t="43930" x="925513" y="4418013"/>
          <p14:tracePt t="43934" x="933450" y="4418013"/>
          <p14:tracePt t="43938" x="941388" y="4418013"/>
          <p14:tracePt t="43940" x="949325" y="4418013"/>
          <p14:tracePt t="43944" x="957263" y="4418013"/>
          <p14:tracePt t="43946" x="965200" y="4425950"/>
          <p14:tracePt t="43950" x="973138" y="4425950"/>
          <p14:tracePt t="43954" x="981075" y="4425950"/>
          <p14:tracePt t="43958" x="989013" y="4425950"/>
          <p14:tracePt t="43962" x="996950" y="4425950"/>
          <p14:tracePt t="43970" x="1004888" y="4425950"/>
          <p14:tracePt t="43972" x="1012825" y="4425950"/>
          <p14:tracePt t="43976" x="1020763" y="4425950"/>
          <p14:tracePt t="43980" x="1028700" y="4425950"/>
          <p14:tracePt t="43984" x="1036638" y="4425950"/>
          <p14:tracePt t="43988" x="1044575" y="4418013"/>
          <p14:tracePt t="43992" x="1052513" y="4418013"/>
          <p14:tracePt t="43994" x="1060450" y="4418013"/>
          <p14:tracePt t="43998" x="1068388" y="4418013"/>
          <p14:tracePt t="44000" x="1076325" y="4418013"/>
          <p14:tracePt t="44003" x="1084263" y="4418013"/>
          <p14:tracePt t="44006" x="1092200" y="4418013"/>
          <p14:tracePt t="44008" x="1100138" y="4418013"/>
          <p14:tracePt t="44010" x="1108075" y="4410075"/>
          <p14:tracePt t="44012" x="1116013" y="4410075"/>
          <p14:tracePt t="44014" x="1123950" y="4410075"/>
          <p14:tracePt t="44016" x="1131888" y="4410075"/>
          <p14:tracePt t="44021" x="1139825" y="4410075"/>
          <p14:tracePt t="44022" x="1147763" y="4410075"/>
          <p14:tracePt t="44024" x="1155700" y="4410075"/>
          <p14:tracePt t="44026" x="1163638" y="4410075"/>
          <p14:tracePt t="44028" x="1171575" y="4410075"/>
          <p14:tracePt t="44032" x="1179513" y="4410075"/>
          <p14:tracePt t="44034" x="1187450" y="4402138"/>
          <p14:tracePt t="44037" x="1195388" y="4402138"/>
          <p14:tracePt t="44040" x="1203325" y="4402138"/>
          <p14:tracePt t="44042" x="1211263" y="4402138"/>
          <p14:tracePt t="44046" x="1220788" y="4402138"/>
          <p14:tracePt t="44048" x="1228725" y="4402138"/>
          <p14:tracePt t="44053" x="1236663" y="4402138"/>
          <p14:tracePt t="44056" x="1244600" y="4402138"/>
          <p14:tracePt t="44060" x="1252538" y="4402138"/>
          <p14:tracePt t="44066" x="1260475" y="4402138"/>
          <p14:tracePt t="44070" x="1260475" y="4394200"/>
          <p14:tracePt t="44072" x="1268413" y="4394200"/>
          <p14:tracePt t="44078" x="1276350" y="4394200"/>
          <p14:tracePt t="44149" x="1284288" y="4394200"/>
          <p14:tracePt t="44163" x="1292225" y="4386263"/>
          <p14:tracePt t="44170" x="1300163" y="4386263"/>
          <p14:tracePt t="44174" x="1300163" y="4378325"/>
          <p14:tracePt t="44177" x="1308100" y="4378325"/>
          <p14:tracePt t="44189" x="1316038" y="4378325"/>
          <p14:tracePt t="44225" x="1316038" y="4370388"/>
          <p14:tracePt t="44232" x="1323975" y="4370388"/>
          <p14:tracePt t="44238" x="1323975" y="4362450"/>
          <p14:tracePt t="44246" x="1331913" y="4362450"/>
          <p14:tracePt t="44248" x="1331913" y="4354513"/>
          <p14:tracePt t="44256" x="1331913" y="4346575"/>
          <p14:tracePt t="44262" x="1339850" y="4346575"/>
          <p14:tracePt t="44265" x="1339850" y="4338638"/>
          <p14:tracePt t="44274" x="1339850" y="4330700"/>
          <p14:tracePt t="44278" x="1347788" y="4330700"/>
          <p14:tracePt t="44287" x="1347788" y="4322763"/>
          <p14:tracePt t="44298" x="1347788" y="4314825"/>
          <p14:tracePt t="44310" x="1355725" y="4306888"/>
          <p14:tracePt t="44316" x="1355725" y="4298950"/>
          <p14:tracePt t="44324" x="1355725" y="4291013"/>
          <p14:tracePt t="44328" x="1363663" y="4291013"/>
          <p14:tracePt t="44332" x="1363663" y="4281488"/>
          <p14:tracePt t="44339" x="1363663" y="4273550"/>
          <p14:tracePt t="44342" x="1363663" y="4265613"/>
          <p14:tracePt t="44346" x="1371600" y="4265613"/>
          <p14:tracePt t="44348" x="1371600" y="4257675"/>
          <p14:tracePt t="44356" x="1371600" y="4249738"/>
          <p14:tracePt t="44360" x="1371600" y="4241800"/>
          <p14:tracePt t="44371" x="1371600" y="4233863"/>
          <p14:tracePt t="44376" x="1371600" y="4225925"/>
          <p14:tracePt t="44382" x="1379538" y="4225925"/>
          <p14:tracePt t="44388" x="1379538" y="4217988"/>
          <p14:tracePt t="44400" x="1379538" y="4210050"/>
          <p14:tracePt t="44437" x="1371600" y="4210050"/>
          <p14:tracePt t="44449" x="1371600" y="4202113"/>
          <p14:tracePt t="44460" x="1363663" y="4194175"/>
          <p14:tracePt t="44471" x="1363663" y="4186238"/>
          <p14:tracePt t="44485" x="1355725" y="4178300"/>
          <p14:tracePt t="44498" x="1355725" y="4170363"/>
          <p14:tracePt t="44511" x="1355725" y="4162425"/>
          <p14:tracePt t="44521" x="1355725" y="4154488"/>
          <p14:tracePt t="44524" x="1347788" y="4154488"/>
          <p14:tracePt t="44530" x="1347788" y="4146550"/>
          <p14:tracePt t="44540" x="1347788" y="4138613"/>
          <p14:tracePt t="44555" x="1339850" y="4138613"/>
          <p14:tracePt t="44557" x="1339850" y="4130675"/>
          <p14:tracePt t="44582" x="1339850" y="4122738"/>
          <p14:tracePt t="44585" x="1331913" y="4122738"/>
          <p14:tracePt t="44599" x="1323975" y="4114800"/>
          <p14:tracePt t="44615" x="1316038" y="4114800"/>
          <p14:tracePt t="44616" x="1316038" y="4106863"/>
          <p14:tracePt t="44635" x="1308100" y="4106863"/>
          <p14:tracePt t="44638" x="1308100" y="4098925"/>
          <p14:tracePt t="44646" x="1300163" y="4098925"/>
          <p14:tracePt t="44648" x="1300163" y="4090988"/>
          <p14:tracePt t="44655" x="1292225" y="4090988"/>
          <p14:tracePt t="44659" x="1292225" y="4083050"/>
          <p14:tracePt t="44664" x="1284288" y="4083050"/>
          <p14:tracePt t="44671" x="1284288" y="4075113"/>
          <p14:tracePt t="44674" x="1276350" y="4075113"/>
          <p14:tracePt t="44682" x="1268413" y="4067175"/>
          <p14:tracePt t="44690" x="1260475" y="4067175"/>
          <p14:tracePt t="44694" x="1260475" y="4059238"/>
          <p14:tracePt t="44696" x="1252538" y="4059238"/>
          <p14:tracePt t="44700" x="1244600" y="4059238"/>
          <p14:tracePt t="44705" x="1236663" y="4051300"/>
          <p14:tracePt t="44708" x="1228725" y="4051300"/>
          <p14:tracePt t="44713" x="1220788" y="4043363"/>
          <p14:tracePt t="44716" x="1211263" y="4043363"/>
          <p14:tracePt t="44722" x="1203325" y="4043363"/>
          <p14:tracePt t="44726" x="1195388" y="4043363"/>
          <p14:tracePt t="44728" x="1195388" y="4035425"/>
          <p14:tracePt t="44732" x="1187450" y="4035425"/>
          <p14:tracePt t="44739" x="1179513" y="4035425"/>
          <p14:tracePt t="44745" x="1171575" y="4027488"/>
          <p14:tracePt t="44750" x="1163638" y="4027488"/>
          <p14:tracePt t="44755" x="1155700" y="4027488"/>
          <p14:tracePt t="44758" x="1147763" y="4019550"/>
          <p14:tracePt t="44762" x="1139825" y="4019550"/>
          <p14:tracePt t="44766" x="1131888" y="4019550"/>
          <p14:tracePt t="44770" x="1123950" y="4011613"/>
          <p14:tracePt t="44774" x="1116013" y="4011613"/>
          <p14:tracePt t="44776" x="1108075" y="4011613"/>
          <p14:tracePt t="44778" x="1108075" y="4003675"/>
          <p14:tracePt t="44780" x="1100138" y="4003675"/>
          <p14:tracePt t="44784" x="1092200" y="4003675"/>
          <p14:tracePt t="44787" x="1092200" y="3995738"/>
          <p14:tracePt t="44789" x="1084263" y="3995738"/>
          <p14:tracePt t="44792" x="1076325" y="3995738"/>
          <p14:tracePt t="44796" x="1068388" y="3987800"/>
          <p14:tracePt t="44800" x="1060450" y="3987800"/>
          <p14:tracePt t="44805" x="1052513" y="3987800"/>
          <p14:tracePt t="44809" x="1044575" y="3979863"/>
          <p14:tracePt t="44812" x="1036638" y="3979863"/>
          <p14:tracePt t="44816" x="1028700" y="3971925"/>
          <p14:tracePt t="44820" x="1020763" y="3971925"/>
          <p14:tracePt t="44824" x="1012825" y="3971925"/>
          <p14:tracePt t="44828" x="1004888" y="3971925"/>
          <p14:tracePt t="44830" x="996950" y="3971925"/>
          <p14:tracePt t="44834" x="989013" y="3963988"/>
          <p14:tracePt t="44840" x="981075" y="3963988"/>
          <p14:tracePt t="44842" x="973138" y="3963988"/>
          <p14:tracePt t="44846" x="965200" y="3963988"/>
          <p14:tracePt t="44848" x="957263" y="3963988"/>
          <p14:tracePt t="44853" x="949325" y="3963988"/>
          <p14:tracePt t="44856" x="941388" y="3963988"/>
          <p14:tracePt t="44858" x="933450" y="3963988"/>
          <p14:tracePt t="44860" x="925513" y="3963988"/>
          <p14:tracePt t="44862" x="925513" y="3971925"/>
          <p14:tracePt t="44864" x="917575" y="3971925"/>
          <p14:tracePt t="44866" x="909638" y="3971925"/>
          <p14:tracePt t="44871" x="901700" y="3971925"/>
          <p14:tracePt t="44872" x="893763" y="3971925"/>
          <p14:tracePt t="44876" x="885825" y="3979863"/>
          <p14:tracePt t="44878" x="877888" y="3979863"/>
          <p14:tracePt t="44880" x="868363" y="3979863"/>
          <p14:tracePt t="44882" x="860425" y="3979863"/>
          <p14:tracePt t="44887" x="852488" y="3987800"/>
          <p14:tracePt t="44889" x="844550" y="3987800"/>
          <p14:tracePt t="44891" x="836613" y="3987800"/>
          <p14:tracePt t="44894" x="828675" y="3987800"/>
          <p14:tracePt t="44896" x="820738" y="3987800"/>
          <p14:tracePt t="44898" x="820738" y="3995738"/>
          <p14:tracePt t="44900" x="812800" y="3995738"/>
          <p14:tracePt t="44903" x="804863" y="3995738"/>
          <p14:tracePt t="44906" x="796925" y="3995738"/>
          <p14:tracePt t="44908" x="788988" y="3995738"/>
          <p14:tracePt t="44910" x="788988" y="4003675"/>
          <p14:tracePt t="44912" x="781050" y="4003675"/>
          <p14:tracePt t="44914" x="773113" y="4003675"/>
          <p14:tracePt t="44920" x="765175" y="4003675"/>
          <p14:tracePt t="44923" x="757238" y="4003675"/>
          <p14:tracePt t="44926" x="757238" y="4011613"/>
          <p14:tracePt t="44928" x="749300" y="4011613"/>
          <p14:tracePt t="45011" x="749300" y="4019550"/>
          <p14:tracePt t="45015" x="757238" y="4019550"/>
          <p14:tracePt t="45022" x="765175" y="4019550"/>
          <p14:tracePt t="45026" x="765175" y="4027488"/>
          <p14:tracePt t="45028" x="773113" y="4027488"/>
          <p14:tracePt t="45032" x="781050" y="4035425"/>
          <p14:tracePt t="45034" x="788988" y="4035425"/>
          <p14:tracePt t="45039" x="796925" y="4035425"/>
          <p14:tracePt t="45040" x="804863" y="4043363"/>
          <p14:tracePt t="45042" x="812800" y="4043363"/>
          <p14:tracePt t="45044" x="820738" y="4043363"/>
          <p14:tracePt t="45048" x="828675" y="4043363"/>
          <p14:tracePt t="45050" x="836613" y="4051300"/>
          <p14:tracePt t="45053" x="844550" y="4051300"/>
          <p14:tracePt t="45056" x="852488" y="4051300"/>
          <p14:tracePt t="45059" x="868363" y="4051300"/>
          <p14:tracePt t="45060" x="877888" y="4059238"/>
          <p14:tracePt t="45062" x="885825" y="4059238"/>
          <p14:tracePt t="45064" x="893763" y="4059238"/>
          <p14:tracePt t="45066" x="901700" y="4059238"/>
          <p14:tracePt t="45070" x="917575" y="4059238"/>
          <p14:tracePt t="45074" x="933450" y="4067175"/>
          <p14:tracePt t="45075" x="941388" y="4067175"/>
          <p14:tracePt t="45076" x="949325" y="4067175"/>
          <p14:tracePt t="45078" x="957263" y="4067175"/>
          <p14:tracePt t="45080" x="965200" y="4067175"/>
          <p14:tracePt t="45082" x="981075" y="4067175"/>
          <p14:tracePt t="45085" x="989013" y="4067175"/>
          <p14:tracePt t="45087" x="996950" y="4067175"/>
          <p14:tracePt t="45091" x="1020763" y="4067175"/>
          <p14:tracePt t="45093" x="1028700" y="4067175"/>
          <p14:tracePt t="45094" x="1036638" y="4067175"/>
          <p14:tracePt t="45096" x="1044575" y="4067175"/>
          <p14:tracePt t="45098" x="1052513" y="4075113"/>
          <p14:tracePt t="45100" x="1060450" y="4075113"/>
          <p14:tracePt t="45103" x="1068388" y="4075113"/>
          <p14:tracePt t="45107" x="1084263" y="4075113"/>
          <p14:tracePt t="45108" x="1092200" y="4075113"/>
          <p14:tracePt t="45110" x="1100138" y="4075113"/>
          <p14:tracePt t="45112" x="1108075" y="4075113"/>
          <p14:tracePt t="45114" x="1116013" y="4075113"/>
          <p14:tracePt t="45116" x="1123950" y="4075113"/>
          <p14:tracePt t="45121" x="1131888" y="4075113"/>
          <p14:tracePt t="45123" x="1139825" y="4083050"/>
          <p14:tracePt t="45124" x="1147763" y="4083050"/>
          <p14:tracePt t="45126" x="1155700" y="4083050"/>
          <p14:tracePt t="45130" x="1163638" y="4083050"/>
          <p14:tracePt t="45139" x="1179513" y="4083050"/>
          <p14:tracePt t="45141" x="1187450" y="4083050"/>
          <p14:tracePt t="45144" x="1195388" y="4083050"/>
          <p14:tracePt t="45148" x="1203325" y="4083050"/>
          <p14:tracePt t="45153" x="1203325" y="4090988"/>
          <p14:tracePt t="45155" x="1211263" y="4090988"/>
          <p14:tracePt t="45158" x="1220788" y="4090988"/>
          <p14:tracePt t="45164" x="1228725" y="4090988"/>
          <p14:tracePt t="45171" x="1236663" y="4090988"/>
          <p14:tracePt t="45178" x="1244600" y="4090988"/>
          <p14:tracePt t="45189" x="1252538" y="4090988"/>
          <p14:tracePt t="45198" x="1260475" y="4090988"/>
          <p14:tracePt t="45203" x="1268413" y="4090988"/>
          <p14:tracePt t="45205" x="1268413" y="4098925"/>
          <p14:tracePt t="45206" x="1276350" y="4098925"/>
          <p14:tracePt t="45209" x="1284288" y="4098925"/>
          <p14:tracePt t="45212" x="1292225" y="4098925"/>
          <p14:tracePt t="45215" x="1300163" y="4098925"/>
          <p14:tracePt t="45221" x="1316038" y="4106863"/>
          <p14:tracePt t="45222" x="1323975" y="4106863"/>
          <p14:tracePt t="45224" x="1331913" y="4106863"/>
          <p14:tracePt t="45228" x="1339850" y="4106863"/>
          <p14:tracePt t="45230" x="1347788" y="4106863"/>
          <p14:tracePt t="45234" x="1355725" y="4114800"/>
          <p14:tracePt t="45238" x="1363663" y="4114800"/>
          <p14:tracePt t="45240" x="1371600" y="4114800"/>
          <p14:tracePt t="45244" x="1379538" y="4114800"/>
          <p14:tracePt t="45247" x="1387475" y="4114800"/>
          <p14:tracePt t="45251" x="1395413" y="4114800"/>
          <p14:tracePt t="45253" x="1395413" y="4122738"/>
          <p14:tracePt t="45255" x="1403350" y="4122738"/>
          <p14:tracePt t="45258" x="1411288" y="4122738"/>
          <p14:tracePt t="45262" x="1419225" y="4122738"/>
          <p14:tracePt t="45266" x="1427163" y="4122738"/>
          <p14:tracePt t="45271" x="1435100" y="4122738"/>
          <p14:tracePt t="45278" x="1443038" y="4122738"/>
          <p14:tracePt t="45347" x="1450975" y="4122738"/>
          <p14:tracePt t="45367" x="1458913" y="4122738"/>
          <p14:tracePt t="45377" x="1466850" y="4122738"/>
          <p14:tracePt t="45383" x="1474788" y="4122738"/>
          <p14:tracePt t="45391" x="1482725" y="4122738"/>
          <p14:tracePt t="45396" x="1490663" y="4122738"/>
          <p14:tracePt t="45405" x="1498600" y="4122738"/>
          <p14:tracePt t="45408" x="1506538" y="4122738"/>
          <p14:tracePt t="45410" x="1506538" y="4130675"/>
          <p14:tracePt t="45417" x="1514475" y="4130675"/>
          <p14:tracePt t="45422" x="1522413" y="4130675"/>
          <p14:tracePt t="45432" x="1530350" y="4130675"/>
          <p14:tracePt t="45446" x="1530350" y="4122738"/>
          <p14:tracePt t="45509" x="1522413" y="4122738"/>
          <p14:tracePt t="45531" x="1514475" y="4122738"/>
          <p14:tracePt t="45545" x="1506538" y="4122738"/>
          <p14:tracePt t="45547" x="1506538" y="4114800"/>
          <p14:tracePt t="45559" x="1498600" y="4114800"/>
          <p14:tracePt t="45575" x="1490663" y="4114800"/>
          <p14:tracePt t="45578" x="1482725" y="4106863"/>
          <p14:tracePt t="45580" x="1474788" y="4106863"/>
          <p14:tracePt t="45582" x="1466850" y="4106863"/>
          <p14:tracePt t="45587" x="1458913" y="4106863"/>
          <p14:tracePt t="45590" x="1450975" y="4106863"/>
          <p14:tracePt t="45591" x="1443038" y="4098925"/>
          <p14:tracePt t="45592" x="1435100" y="4098925"/>
          <p14:tracePt t="45594" x="1427163" y="4098925"/>
          <p14:tracePt t="45596" x="1419225" y="4098925"/>
          <p14:tracePt t="45598" x="1411288" y="4098925"/>
          <p14:tracePt t="45600" x="1403350" y="4098925"/>
          <p14:tracePt t="45603" x="1395413" y="4098925"/>
          <p14:tracePt t="45607" x="1379538" y="4090988"/>
          <p14:tracePt t="45608" x="1371600" y="4090988"/>
          <p14:tracePt t="45610" x="1363663" y="4090988"/>
          <p14:tracePt t="45614" x="1355725" y="4090988"/>
          <p14:tracePt t="45616" x="1347788" y="4090988"/>
          <p14:tracePt t="45621" x="1339850" y="4090988"/>
          <p14:tracePt t="45623" x="1331913" y="4090988"/>
          <p14:tracePt t="45624" x="1323975" y="4090988"/>
          <p14:tracePt t="45628" x="1316038" y="4090988"/>
          <p14:tracePt t="45632" x="1308100" y="4090988"/>
          <p14:tracePt t="45638" x="1300163" y="4090988"/>
          <p14:tracePt t="45646" x="1292225" y="4090988"/>
          <p14:tracePt t="45650" x="1292225" y="4098925"/>
          <p14:tracePt t="45661" x="1284288" y="4098925"/>
          <p14:tracePt t="45666" x="1284288" y="4106863"/>
          <p14:tracePt t="45674" x="1284288" y="4114800"/>
          <p14:tracePt t="45682" x="1284288" y="4122738"/>
          <p14:tracePt t="45688" x="1284288" y="4130675"/>
          <p14:tracePt t="45696" x="1284288" y="4138613"/>
          <p14:tracePt t="45707" x="1284288" y="4146550"/>
          <p14:tracePt t="45712" x="1284288" y="4154488"/>
          <p14:tracePt t="45716" x="1292225" y="4154488"/>
          <p14:tracePt t="45721" x="1292225" y="4162425"/>
          <p14:tracePt t="45728" x="1292225" y="4170363"/>
          <p14:tracePt t="45731" x="1300163" y="4170363"/>
          <p14:tracePt t="45732" x="1300163" y="4178300"/>
          <p14:tracePt t="45739" x="1308100" y="4186238"/>
          <p14:tracePt t="45742" x="1308100" y="4194175"/>
          <p14:tracePt t="45747" x="1316038" y="4194175"/>
          <p14:tracePt t="45748" x="1316038" y="4202113"/>
          <p14:tracePt t="45753" x="1323975" y="4210050"/>
          <p14:tracePt t="45756" x="1323975" y="4217988"/>
          <p14:tracePt t="45761" x="1331913" y="4217988"/>
          <p14:tracePt t="45763" x="1331913" y="4225925"/>
          <p14:tracePt t="45764" x="1339850" y="4225925"/>
          <p14:tracePt t="45766" x="1339850" y="4233863"/>
          <p14:tracePt t="45770" x="1347788" y="4241800"/>
          <p14:tracePt t="45776" x="1355725" y="4249738"/>
          <p14:tracePt t="45781" x="1355725" y="4257675"/>
          <p14:tracePt t="45782" x="1363663" y="4257675"/>
          <p14:tracePt t="45787" x="1371600" y="4265613"/>
          <p14:tracePt t="45790" x="1371600" y="4273550"/>
          <p14:tracePt t="45793" x="1379538" y="4273550"/>
          <p14:tracePt t="45796" x="1387475" y="4281488"/>
          <p14:tracePt t="45803" x="1395413" y="4291013"/>
          <p14:tracePt t="45806" x="1403350" y="4291013"/>
          <p14:tracePt t="45808" x="1403350" y="4298950"/>
          <p14:tracePt t="45810" x="1411288" y="4298950"/>
          <p14:tracePt t="45816" x="1419225" y="4306888"/>
          <p14:tracePt t="45821" x="1427163" y="4306888"/>
          <p14:tracePt t="45825" x="1427163" y="4314825"/>
          <p14:tracePt t="45826" x="1435100" y="4314825"/>
          <p14:tracePt t="45830" x="1443038" y="4322763"/>
          <p14:tracePt t="45835" x="1450975" y="4322763"/>
          <p14:tracePt t="45839" x="1458913" y="4330700"/>
          <p14:tracePt t="45842" x="1466850" y="4330700"/>
          <p14:tracePt t="45846" x="1474788" y="4330700"/>
          <p14:tracePt t="45848" x="1474788" y="4338638"/>
          <p14:tracePt t="45850" x="1482725" y="4338638"/>
          <p14:tracePt t="45856" x="1490663" y="4338638"/>
          <p14:tracePt t="45858" x="1498600" y="4338638"/>
          <p14:tracePt t="45860" x="1498600" y="4346575"/>
          <p14:tracePt t="45862" x="1506538" y="4346575"/>
          <p14:tracePt t="45864" x="1514475" y="4346575"/>
          <p14:tracePt t="45871" x="1522413" y="4346575"/>
          <p14:tracePt t="45873" x="1530350" y="4354513"/>
          <p14:tracePt t="45874" x="1538288" y="4354513"/>
          <p14:tracePt t="45878" x="1546225" y="4354513"/>
          <p14:tracePt t="45880" x="1554163" y="4354513"/>
          <p14:tracePt t="45884" x="1562100" y="4362450"/>
          <p14:tracePt t="45889" x="1571625" y="4362450"/>
          <p14:tracePt t="45890" x="1579563" y="4362450"/>
          <p14:tracePt t="45892" x="1587500" y="4362450"/>
          <p14:tracePt t="45895" x="1595438" y="4362450"/>
          <p14:tracePt t="45896" x="1603375" y="4362450"/>
          <p14:tracePt t="45898" x="1603375" y="4370388"/>
          <p14:tracePt t="45900" x="1611313" y="4370388"/>
          <p14:tracePt t="45903" x="1619250" y="4370388"/>
          <p14:tracePt t="45905" x="1627188" y="4370388"/>
          <p14:tracePt t="45907" x="1635125" y="4370388"/>
          <p14:tracePt t="45908" x="1643063" y="4370388"/>
          <p14:tracePt t="45910" x="1651000" y="4378325"/>
          <p14:tracePt t="45912" x="1658938" y="4378325"/>
          <p14:tracePt t="45914" x="1666875" y="4378325"/>
          <p14:tracePt t="45916" x="1674813" y="4378325"/>
          <p14:tracePt t="45921" x="1690688" y="4378325"/>
          <p14:tracePt t="45922" x="1698625" y="4386263"/>
          <p14:tracePt t="45926" x="1706563" y="4386263"/>
          <p14:tracePt t="45928" x="1714500" y="4386263"/>
          <p14:tracePt t="45930" x="1722438" y="4386263"/>
          <p14:tracePt t="45933" x="1730375" y="4386263"/>
          <p14:tracePt t="45934" x="1738313" y="4386263"/>
          <p14:tracePt t="45937" x="1746250" y="4386263"/>
          <p14:tracePt t="45939" x="1754188" y="4394200"/>
          <p14:tracePt t="45941" x="1762125" y="4394200"/>
          <p14:tracePt t="45942" x="1770063" y="4394200"/>
          <p14:tracePt t="45944" x="1778000" y="4394200"/>
          <p14:tracePt t="45946" x="1785938" y="4394200"/>
          <p14:tracePt t="45949" x="1793875" y="4394200"/>
          <p14:tracePt t="45950" x="1801813" y="4394200"/>
          <p14:tracePt t="45953" x="1817688" y="4394200"/>
          <p14:tracePt t="45955" x="1825625" y="4402138"/>
          <p14:tracePt t="45956" x="1833563" y="4402138"/>
          <p14:tracePt t="45958" x="1841500" y="4402138"/>
          <p14:tracePt t="45960" x="1849438" y="4402138"/>
          <p14:tracePt t="45962" x="1865313" y="4402138"/>
          <p14:tracePt t="45965" x="1873250" y="4402138"/>
          <p14:tracePt t="45966" x="1881188" y="4402138"/>
          <p14:tracePt t="45970" x="1897063" y="4402138"/>
          <p14:tracePt t="45973" x="1912938" y="4410075"/>
          <p14:tracePt t="45974" x="1922463" y="4410075"/>
          <p14:tracePt t="45977" x="1930400" y="4410075"/>
          <p14:tracePt t="45979" x="1938338" y="4410075"/>
          <p14:tracePt t="45980" x="1946275" y="4410075"/>
          <p14:tracePt t="45982" x="1954213" y="4410075"/>
          <p14:tracePt t="45985" x="1962150" y="4410075"/>
          <p14:tracePt t="45987" x="1970088" y="4410075"/>
          <p14:tracePt t="45989" x="1985963" y="4418013"/>
          <p14:tracePt t="45990" x="1993900" y="4418013"/>
          <p14:tracePt t="45992" x="2001838" y="4418013"/>
          <p14:tracePt t="45995" x="2009775" y="4418013"/>
          <p14:tracePt t="45996" x="2017713" y="4418013"/>
          <p14:tracePt t="45998" x="2025650" y="4418013"/>
          <p14:tracePt t="46000" x="2033588" y="4418013"/>
          <p14:tracePt t="46003" x="2041525" y="4418013"/>
          <p14:tracePt t="46005" x="2049463" y="4418013"/>
          <p14:tracePt t="46006" x="2057400" y="4418013"/>
          <p14:tracePt t="46010" x="2065338" y="4418013"/>
          <p14:tracePt t="46012" x="2073275" y="4418013"/>
          <p14:tracePt t="46014" x="2081213" y="4418013"/>
          <p14:tracePt t="46016" x="2089150" y="4418013"/>
          <p14:tracePt t="46021" x="2105025" y="4418013"/>
          <p14:tracePt t="46022" x="2112963" y="4418013"/>
          <p14:tracePt t="46027" x="2120900" y="4418013"/>
          <p14:tracePt t="46029" x="2128838" y="4425950"/>
          <p14:tracePt t="46030" x="2136775" y="4425950"/>
          <p14:tracePt t="46032" x="2144713" y="4418013"/>
          <p14:tracePt t="46035" x="2152650" y="4418013"/>
          <p14:tracePt t="46038" x="2160588" y="4418013"/>
          <p14:tracePt t="46042" x="2168525" y="4418013"/>
          <p14:tracePt t="46044" x="2176463" y="4418013"/>
          <p14:tracePt t="46047" x="2184400" y="4418013"/>
          <p14:tracePt t="46050" x="2192338" y="4418013"/>
          <p14:tracePt t="46056" x="2200275" y="4418013"/>
          <p14:tracePt t="46058" x="2208213" y="4418013"/>
          <p14:tracePt t="46062" x="2216150" y="4418013"/>
          <p14:tracePt t="46066" x="2224088" y="4418013"/>
          <p14:tracePt t="46070" x="2232025" y="4418013"/>
          <p14:tracePt t="46073" x="2239963" y="4418013"/>
          <p14:tracePt t="46074" x="2247900" y="4418013"/>
          <p14:tracePt t="46076" x="2255838" y="4418013"/>
          <p14:tracePt t="46080" x="2265363" y="4418013"/>
          <p14:tracePt t="46082" x="2273300" y="4418013"/>
          <p14:tracePt t="46084" x="2281238" y="4418013"/>
          <p14:tracePt t="46087" x="2289175" y="4418013"/>
          <p14:tracePt t="46089" x="2297113" y="4418013"/>
          <p14:tracePt t="46091" x="2305050" y="4418013"/>
          <p14:tracePt t="46092" x="2312988" y="4418013"/>
          <p14:tracePt t="46094" x="2320925" y="4418013"/>
          <p14:tracePt t="46096" x="2328863" y="4418013"/>
          <p14:tracePt t="46098" x="2336800" y="4418013"/>
          <p14:tracePt t="46103" x="2344738" y="4410075"/>
          <p14:tracePt t="46107" x="2360613" y="4410075"/>
          <p14:tracePt t="46108" x="2368550" y="4410075"/>
          <p14:tracePt t="46110" x="2376488" y="4410075"/>
          <p14:tracePt t="46112" x="2384425" y="4410075"/>
          <p14:tracePt t="46116" x="2392363" y="4410075"/>
          <p14:tracePt t="46122" x="2408238" y="4402138"/>
          <p14:tracePt t="46124" x="2416175" y="4402138"/>
          <p14:tracePt t="46126" x="2424113" y="4402138"/>
          <p14:tracePt t="46139" x="2455863" y="4394200"/>
          <p14:tracePt t="46142" x="2463800" y="4394200"/>
          <p14:tracePt t="46146" x="2471738" y="4394200"/>
          <p14:tracePt t="46150" x="2479675" y="4386263"/>
          <p14:tracePt t="46156" x="2487613" y="4386263"/>
          <p14:tracePt t="46164" x="2495550" y="4386263"/>
          <p14:tracePt t="46341" x="2487613" y="4386263"/>
          <p14:tracePt t="46344" x="2479675" y="4394200"/>
          <p14:tracePt t="46347" x="2471738" y="4394200"/>
          <p14:tracePt t="46348" x="2455863" y="4394200"/>
          <p14:tracePt t="46350" x="2447925" y="4402138"/>
          <p14:tracePt t="46356" x="2424113" y="4402138"/>
          <p14:tracePt t="46357" x="2416175" y="4402138"/>
          <p14:tracePt t="46358" x="2408238" y="4402138"/>
          <p14:tracePt t="46360" x="2392363" y="4410075"/>
          <p14:tracePt t="46362" x="2384425" y="4410075"/>
          <p14:tracePt t="46364" x="2368550" y="4410075"/>
          <p14:tracePt t="46366" x="2352675" y="4410075"/>
          <p14:tracePt t="46373" x="2312988" y="4418013"/>
          <p14:tracePt t="46374" x="2297113" y="4418013"/>
          <p14:tracePt t="46376" x="2281238" y="4418013"/>
          <p14:tracePt t="46378" x="2273300" y="4418013"/>
          <p14:tracePt t="46380" x="2255838" y="4418013"/>
          <p14:tracePt t="46382" x="2232025" y="4425950"/>
          <p14:tracePt t="46384" x="2224088" y="4425950"/>
          <p14:tracePt t="46388" x="2192338" y="4425950"/>
          <p14:tracePt t="46391" x="2176463" y="4425950"/>
          <p14:tracePt t="46393" x="2152650" y="4425950"/>
          <p14:tracePt t="46394" x="2136775" y="4425950"/>
          <p14:tracePt t="46397" x="2120900" y="4425950"/>
          <p14:tracePt t="46398" x="2105025" y="4425950"/>
          <p14:tracePt t="46400" x="2081213" y="4433888"/>
          <p14:tracePt t="46403" x="2065338" y="4433888"/>
          <p14:tracePt t="46406" x="2049463" y="4433888"/>
          <p14:tracePt t="46407" x="2025650" y="4425950"/>
          <p14:tracePt t="46408" x="2009775" y="4425950"/>
          <p14:tracePt t="46410" x="1993900" y="4425950"/>
          <p14:tracePt t="46412" x="1970088" y="4425950"/>
          <p14:tracePt t="46414" x="1954213" y="4425950"/>
          <p14:tracePt t="46417" x="1938338" y="4425950"/>
          <p14:tracePt t="46421" x="1897063" y="4433888"/>
          <p14:tracePt t="46422" x="1881188" y="4433888"/>
          <p14:tracePt t="46424" x="1865313" y="4433888"/>
          <p14:tracePt t="46426" x="1857375" y="4433888"/>
          <p14:tracePt t="46428" x="1841500" y="4433888"/>
          <p14:tracePt t="46430" x="1825625" y="4433888"/>
          <p14:tracePt t="46432" x="1809750" y="4433888"/>
          <p14:tracePt t="46435" x="1801813" y="4433888"/>
          <p14:tracePt t="46437" x="1785938" y="4433888"/>
          <p14:tracePt t="46439" x="1778000" y="4441825"/>
          <p14:tracePt t="46440" x="1770063" y="4441825"/>
          <p14:tracePt t="46442" x="1754188" y="4441825"/>
          <p14:tracePt t="46444" x="1746250" y="4441825"/>
          <p14:tracePt t="46448" x="1738313" y="4441825"/>
          <p14:tracePt t="46451" x="1730375" y="4441825"/>
          <p14:tracePt t="46453" x="1722438" y="4441825"/>
          <p14:tracePt t="46456" x="1714500" y="4441825"/>
          <p14:tracePt t="46460" x="1706563" y="4441825"/>
          <p14:tracePt t="46470" x="1698625" y="4441825"/>
          <p14:tracePt t="46479" x="1690688" y="4441825"/>
          <p14:tracePt t="46493" x="1682750" y="4441825"/>
          <p14:tracePt t="46504" x="1674813" y="4441825"/>
          <p14:tracePt t="46515" x="1666875" y="4441825"/>
          <p14:tracePt t="46522" x="1658938" y="4441825"/>
          <p14:tracePt t="46528" x="1651000" y="4441825"/>
          <p14:tracePt t="46532" x="1643063" y="4441825"/>
          <p14:tracePt t="46537" x="1643063" y="4433888"/>
          <p14:tracePt t="46538" x="1635125" y="4433888"/>
          <p14:tracePt t="46543" x="1627188" y="4433888"/>
          <p14:tracePt t="46545" x="1619250" y="4433888"/>
          <p14:tracePt t="46548" x="1611313" y="4433888"/>
          <p14:tracePt t="46555" x="1603375" y="4433888"/>
          <p14:tracePt t="46556" x="1595438" y="4433888"/>
          <p14:tracePt t="46559" x="1587500" y="4433888"/>
          <p14:tracePt t="46560" x="1587500" y="4425950"/>
          <p14:tracePt t="46564" x="1579563" y="4425950"/>
          <p14:tracePt t="46570" x="1571625" y="4425950"/>
          <p14:tracePt t="46574" x="1562100" y="4425950"/>
          <p14:tracePt t="46582" x="1554163" y="4425950"/>
          <p14:tracePt t="46585" x="1554163" y="4418013"/>
          <p14:tracePt t="46773" x="1546225" y="4418013"/>
          <p14:tracePt t="46807" x="1538288" y="4418013"/>
          <p14:tracePt t="46829" x="1530350" y="4418013"/>
          <p14:tracePt t="46843" x="1530350" y="4410075"/>
          <p14:tracePt t="46845" x="1522413" y="4410075"/>
          <p14:tracePt t="46943" x="1514475" y="4410075"/>
          <p14:tracePt t="46967" x="1506538" y="4410075"/>
          <p14:tracePt t="46981" x="1498600" y="4418013"/>
          <p14:tracePt t="47337" x="1490663" y="4418013"/>
          <p14:tracePt t="47361" x="1482725" y="4418013"/>
          <p14:tracePt t="47369" x="1474788" y="4418013"/>
          <p14:tracePt t="47375" x="1466850" y="4418013"/>
          <p14:tracePt t="47380" x="1458913" y="4418013"/>
          <p14:tracePt t="47385" x="1450975" y="4418013"/>
          <p14:tracePt t="47389" x="1443038" y="4418013"/>
          <p14:tracePt t="47392" x="1435100" y="4418013"/>
          <p14:tracePt t="47396" x="1427163" y="4418013"/>
          <p14:tracePt t="47398" x="1419225" y="4418013"/>
          <p14:tracePt t="47403" x="1411288" y="4418013"/>
          <p14:tracePt t="47405" x="1403350" y="4418013"/>
          <p14:tracePt t="47408" x="1395413" y="4418013"/>
          <p14:tracePt t="47410" x="1387475" y="4418013"/>
          <p14:tracePt t="47412" x="1379538" y="4418013"/>
          <p14:tracePt t="47416" x="1371600" y="4410075"/>
          <p14:tracePt t="47421" x="1363663" y="4410075"/>
          <p14:tracePt t="47423" x="1355725" y="4410075"/>
          <p14:tracePt t="47424" x="1347788" y="4410075"/>
          <p14:tracePt t="47426" x="1339850" y="4402138"/>
          <p14:tracePt t="47430" x="1331913" y="4402138"/>
          <p14:tracePt t="47433" x="1323975" y="4402138"/>
          <p14:tracePt t="47434" x="1316038" y="4402138"/>
          <p14:tracePt t="47437" x="1308100" y="4394200"/>
          <p14:tracePt t="47440" x="1300163" y="4394200"/>
          <p14:tracePt t="47442" x="1292225" y="4394200"/>
          <p14:tracePt t="47444" x="1284288" y="4394200"/>
          <p14:tracePt t="47448" x="1276350" y="4386263"/>
          <p14:tracePt t="47450" x="1268413" y="4386263"/>
          <p14:tracePt t="47454" x="1260475" y="4378325"/>
          <p14:tracePt t="47457" x="1244600" y="4378325"/>
          <p14:tracePt t="47458" x="1236663" y="4378325"/>
          <p14:tracePt t="47460" x="1228725" y="4370388"/>
          <p14:tracePt t="47462" x="1220788" y="4370388"/>
          <p14:tracePt t="47466" x="1211263" y="4362450"/>
          <p14:tracePt t="47470" x="1195388" y="4362450"/>
          <p14:tracePt t="47474" x="1187450" y="4362450"/>
          <p14:tracePt t="47476" x="1179513" y="4354513"/>
          <p14:tracePt t="47480" x="1171575" y="4354513"/>
          <p14:tracePt t="47482" x="1163638" y="4354513"/>
          <p14:tracePt t="47487" x="1155700" y="4354513"/>
          <p14:tracePt t="47489" x="1155700" y="4346575"/>
          <p14:tracePt t="47491" x="1147763" y="4346575"/>
          <p14:tracePt t="47494" x="1139825" y="4346575"/>
          <p14:tracePt t="47498" x="1131888" y="4346575"/>
          <p14:tracePt t="47503" x="1123950" y="4338638"/>
          <p14:tracePt t="47505" x="1116013" y="4338638"/>
          <p14:tracePt t="47508" x="1108075" y="4338638"/>
          <p14:tracePt t="47512" x="1100138" y="4338638"/>
          <p14:tracePt t="47516" x="1092200" y="4330700"/>
          <p14:tracePt t="47521" x="1084263" y="4330700"/>
          <p14:tracePt t="47526" x="1076325" y="4330700"/>
          <p14:tracePt t="47529" x="1076325" y="4322763"/>
          <p14:tracePt t="47532" x="1068388" y="4322763"/>
          <p14:tracePt t="47543" x="1060450" y="4322763"/>
          <p14:tracePt t="47556" x="1060450" y="4314825"/>
          <p14:tracePt t="47562" x="1052513" y="4314825"/>
          <p14:tracePt t="47595" x="1044575" y="4314825"/>
          <p14:tracePt t="47609" x="1036638" y="4314825"/>
          <p14:tracePt t="47613" x="1036638" y="4306888"/>
          <p14:tracePt t="47616" x="1028700" y="4306888"/>
          <p14:tracePt t="47623" x="1020763" y="4306888"/>
          <p14:tracePt t="47626" x="1012825" y="4306888"/>
          <p14:tracePt t="47630" x="1004888" y="4306888"/>
          <p14:tracePt t="47634" x="996950" y="4298950"/>
          <p14:tracePt t="47639" x="989013" y="4298950"/>
          <p14:tracePt t="47642" x="981075" y="4298950"/>
          <p14:tracePt t="47646" x="973138" y="4298950"/>
          <p14:tracePt t="47650" x="965200" y="4298950"/>
          <p14:tracePt t="47657" x="949325" y="4291013"/>
          <p14:tracePt t="47660" x="941388" y="4291013"/>
          <p14:tracePt t="47664" x="933450" y="4291013"/>
          <p14:tracePt t="47670" x="925513" y="4291013"/>
          <p14:tracePt t="47672" x="917575" y="4291013"/>
          <p14:tracePt t="47674" x="909638" y="4281488"/>
          <p14:tracePt t="47678" x="901700" y="4281488"/>
          <p14:tracePt t="47682" x="893763" y="4281488"/>
          <p14:tracePt t="47687" x="885825" y="4281488"/>
          <p14:tracePt t="47689" x="877888" y="4281488"/>
          <p14:tracePt t="47693" x="868363" y="4281488"/>
          <p14:tracePt t="47696" x="860425" y="4281488"/>
          <p14:tracePt t="47700" x="852488" y="4281488"/>
          <p14:tracePt t="47706" x="844550" y="4281488"/>
          <p14:tracePt t="47710" x="836613" y="4281488"/>
          <p14:tracePt t="47714" x="828675" y="4281488"/>
          <p14:tracePt t="47720" x="820738" y="4281488"/>
          <p14:tracePt t="47722" x="812800" y="4281488"/>
          <p14:tracePt t="47726" x="804863" y="4281488"/>
          <p14:tracePt t="47730" x="796925" y="4281488"/>
          <p14:tracePt t="47735" x="788988" y="4291013"/>
          <p14:tracePt t="47739" x="781050" y="4291013"/>
          <p14:tracePt t="47740" x="773113" y="4291013"/>
          <p14:tracePt t="47744" x="765175" y="4291013"/>
          <p14:tracePt t="47748" x="757238" y="4291013"/>
          <p14:tracePt t="47750" x="749300" y="4291013"/>
          <p14:tracePt t="47755" x="741363" y="4291013"/>
          <p14:tracePt t="47756" x="733425" y="4291013"/>
          <p14:tracePt t="47760" x="725488" y="4298950"/>
          <p14:tracePt t="47762" x="717550" y="4298950"/>
          <p14:tracePt t="47766" x="709613" y="4298950"/>
          <p14:tracePt t="47770" x="701675" y="4298950"/>
          <p14:tracePt t="47772" x="693738" y="4298950"/>
          <p14:tracePt t="47776" x="685800" y="4298950"/>
          <p14:tracePt t="47779" x="677863" y="4306888"/>
          <p14:tracePt t="47782" x="669925" y="4306888"/>
          <p14:tracePt t="47784" x="661988" y="4306888"/>
          <p14:tracePt t="47789" x="654050" y="4306888"/>
          <p14:tracePt t="47792" x="646113" y="4306888"/>
          <p14:tracePt t="47794" x="638175" y="4306888"/>
          <p14:tracePt t="47798" x="630238" y="4306888"/>
          <p14:tracePt t="47803" x="622300" y="4306888"/>
          <p14:tracePt t="47806" x="614363" y="4306888"/>
          <p14:tracePt t="47808" x="606425" y="4306888"/>
          <p14:tracePt t="47814" x="598488" y="4306888"/>
          <p14:tracePt t="47820" x="590550" y="4306888"/>
          <p14:tracePt t="47824" x="582613" y="4306888"/>
          <p14:tracePt t="47866" x="574675" y="4306888"/>
          <p14:tracePt t="47883" x="574675" y="4314825"/>
          <p14:tracePt t="47892" x="566738" y="4314825"/>
          <p14:tracePt t="47900" x="558800" y="4314825"/>
          <p14:tracePt t="47903" x="558800" y="4322763"/>
          <p14:tracePt t="47906" x="550863" y="4322763"/>
          <p14:tracePt t="47910" x="550863" y="4330700"/>
          <p14:tracePt t="47912" x="542925" y="4330700"/>
          <p14:tracePt t="47921" x="534988" y="4338638"/>
          <p14:tracePt t="47924" x="527050" y="4338638"/>
          <p14:tracePt t="47926" x="527050" y="4346575"/>
          <p14:tracePt t="47930" x="517525" y="4346575"/>
          <p14:tracePt t="47932" x="517525" y="4354513"/>
          <p14:tracePt t="47937" x="509588" y="4354513"/>
          <p14:tracePt t="47939" x="509588" y="4362450"/>
          <p14:tracePt t="47942" x="501650" y="4362450"/>
          <p14:tracePt t="47945" x="501650" y="4370388"/>
          <p14:tracePt t="47948" x="493713" y="4370388"/>
          <p14:tracePt t="47950" x="493713" y="4378325"/>
          <p14:tracePt t="47956" x="485775" y="4386263"/>
          <p14:tracePt t="47960" x="485775" y="4394200"/>
          <p14:tracePt t="47966" x="477838" y="4402138"/>
          <p14:tracePt t="47971" x="477838" y="4410075"/>
          <p14:tracePt t="47974" x="469900" y="4418013"/>
          <p14:tracePt t="47978" x="469900" y="4425950"/>
          <p14:tracePt t="47982" x="469900" y="4433888"/>
          <p14:tracePt t="47989" x="461963" y="4441825"/>
          <p14:tracePt t="47992" x="461963" y="4449763"/>
          <p14:tracePt t="47996" x="461963" y="4457700"/>
          <p14:tracePt t="48003" x="461963" y="4465638"/>
          <p14:tracePt t="48006" x="461963" y="4473575"/>
          <p14:tracePt t="48012" x="461963" y="4481513"/>
          <p14:tracePt t="48020" x="461963" y="4489450"/>
          <p14:tracePt t="48022" x="461963" y="4497388"/>
          <p14:tracePt t="48030" x="461963" y="4505325"/>
          <p14:tracePt t="48037" x="469900" y="4513263"/>
          <p14:tracePt t="48045" x="469900" y="4521200"/>
          <p14:tracePt t="48053" x="469900" y="4529138"/>
          <p14:tracePt t="48058" x="469900" y="4537075"/>
          <p14:tracePt t="48060" x="477838" y="4537075"/>
          <p14:tracePt t="48064" x="477838" y="4545013"/>
          <p14:tracePt t="48071" x="485775" y="4552950"/>
          <p14:tracePt t="48074" x="485775" y="4560888"/>
          <p14:tracePt t="48078" x="485775" y="4568825"/>
          <p14:tracePt t="48080" x="493713" y="4568825"/>
          <p14:tracePt t="48082" x="493713" y="4576763"/>
          <p14:tracePt t="48087" x="501650" y="4584700"/>
          <p14:tracePt t="48091" x="501650" y="4592638"/>
          <p14:tracePt t="48092" x="509588" y="4600575"/>
          <p14:tracePt t="48097" x="509588" y="4608513"/>
          <p14:tracePt t="48098" x="517525" y="4608513"/>
          <p14:tracePt t="48100" x="517525" y="4616450"/>
          <p14:tracePt t="48105" x="527050" y="4624388"/>
          <p14:tracePt t="48109" x="534988" y="4633913"/>
          <p14:tracePt t="48110" x="534988" y="4641850"/>
          <p14:tracePt t="48112" x="542925" y="4641850"/>
          <p14:tracePt t="48114" x="550863" y="4649788"/>
          <p14:tracePt t="48121" x="558800" y="4657725"/>
          <p14:tracePt t="48124" x="566738" y="4665663"/>
          <p14:tracePt t="48126" x="574675" y="4673600"/>
          <p14:tracePt t="48128" x="582613" y="4673600"/>
          <p14:tracePt t="48133" x="590550" y="4681538"/>
          <p14:tracePt t="48140" x="606425" y="4689475"/>
          <p14:tracePt t="48141" x="606425" y="4697413"/>
          <p14:tracePt t="48144" x="614363" y="4697413"/>
          <p14:tracePt t="48147" x="622300" y="4705350"/>
          <p14:tracePt t="48148" x="630238" y="4705350"/>
          <p14:tracePt t="48150" x="630238" y="4713288"/>
          <p14:tracePt t="48155" x="646113" y="4713288"/>
          <p14:tracePt t="48157" x="646113" y="4721225"/>
          <p14:tracePt t="48159" x="654050" y="4721225"/>
          <p14:tracePt t="48160" x="661988" y="4729163"/>
          <p14:tracePt t="48162" x="669925" y="4729163"/>
          <p14:tracePt t="48166" x="677863" y="4737100"/>
          <p14:tracePt t="48171" x="685800" y="4745038"/>
          <p14:tracePt t="48175" x="701675" y="4745038"/>
          <p14:tracePt t="48178" x="709613" y="4745038"/>
          <p14:tracePt t="48180" x="717550" y="4752975"/>
          <p14:tracePt t="48182" x="725488" y="4752975"/>
          <p14:tracePt t="48185" x="733425" y="4752975"/>
          <p14:tracePt t="48187" x="741363" y="4760913"/>
          <p14:tracePt t="48189" x="749300" y="4760913"/>
          <p14:tracePt t="48192" x="757238" y="4760913"/>
          <p14:tracePt t="48194" x="765175" y="4768850"/>
          <p14:tracePt t="48196" x="773113" y="4768850"/>
          <p14:tracePt t="48199" x="781050" y="4768850"/>
          <p14:tracePt t="48203" x="788988" y="4768850"/>
          <p14:tracePt t="48205" x="796925" y="4768850"/>
          <p14:tracePt t="48207" x="804863" y="4776788"/>
          <p14:tracePt t="48210" x="812800" y="4776788"/>
          <p14:tracePt t="48212" x="820738" y="4776788"/>
          <p14:tracePt t="48215" x="828675" y="4776788"/>
          <p14:tracePt t="48221" x="844550" y="4784725"/>
          <p14:tracePt t="48223" x="852488" y="4784725"/>
          <p14:tracePt t="48224" x="860425" y="4784725"/>
          <p14:tracePt t="48228" x="868363" y="4784725"/>
          <p14:tracePt t="48231" x="877888" y="4784725"/>
          <p14:tracePt t="48232" x="885825" y="4792663"/>
          <p14:tracePt t="48234" x="893763" y="4792663"/>
          <p14:tracePt t="48237" x="901700" y="4792663"/>
          <p14:tracePt t="48240" x="909638" y="4792663"/>
          <p14:tracePt t="48242" x="925513" y="4792663"/>
          <p14:tracePt t="48245" x="925513" y="4800600"/>
          <p14:tracePt t="48246" x="933450" y="4800600"/>
          <p14:tracePt t="48248" x="941388" y="4800600"/>
          <p14:tracePt t="48250" x="949325" y="4800600"/>
          <p14:tracePt t="48253" x="965200" y="4800600"/>
          <p14:tracePt t="48256" x="973138" y="4800600"/>
          <p14:tracePt t="48258" x="989013" y="4808538"/>
          <p14:tracePt t="48260" x="996950" y="4808538"/>
          <p14:tracePt t="48262" x="1004888" y="4808538"/>
          <p14:tracePt t="48264" x="1012825" y="4808538"/>
          <p14:tracePt t="48266" x="1020763" y="4808538"/>
          <p14:tracePt t="48271" x="1036638" y="4816475"/>
          <p14:tracePt t="48273" x="1044575" y="4816475"/>
          <p14:tracePt t="48274" x="1052513" y="4816475"/>
          <p14:tracePt t="48276" x="1060450" y="4816475"/>
          <p14:tracePt t="48278" x="1068388" y="4816475"/>
          <p14:tracePt t="48280" x="1076325" y="4816475"/>
          <p14:tracePt t="48282" x="1084263" y="4816475"/>
          <p14:tracePt t="48284" x="1092200" y="4824413"/>
          <p14:tracePt t="48287" x="1100138" y="4824413"/>
          <p14:tracePt t="48289" x="1108075" y="4824413"/>
          <p14:tracePt t="48292" x="1131888" y="4832350"/>
          <p14:tracePt t="48294" x="1139825" y="4832350"/>
          <p14:tracePt t="48296" x="1155700" y="4832350"/>
          <p14:tracePt t="48298" x="1163638" y="4832350"/>
          <p14:tracePt t="48300" x="1171575" y="4832350"/>
          <p14:tracePt t="48303" x="1187450" y="4840288"/>
          <p14:tracePt t="48305" x="1195388" y="4840288"/>
          <p14:tracePt t="48309" x="1211263" y="4840288"/>
          <p14:tracePt t="48310" x="1220788" y="4840288"/>
          <p14:tracePt t="48312" x="1236663" y="4848225"/>
          <p14:tracePt t="48314" x="1244600" y="4848225"/>
          <p14:tracePt t="48316" x="1252538" y="4848225"/>
          <p14:tracePt t="48321" x="1268413" y="4848225"/>
          <p14:tracePt t="48325" x="1284288" y="4848225"/>
          <p14:tracePt t="48327" x="1292225" y="4856163"/>
          <p14:tracePt t="48328" x="1300163" y="4856163"/>
          <p14:tracePt t="48330" x="1308100" y="4856163"/>
          <p14:tracePt t="48332" x="1323975" y="4856163"/>
          <p14:tracePt t="48337" x="1331913" y="4856163"/>
          <p14:tracePt t="48341" x="1347788" y="4856163"/>
          <p14:tracePt t="48343" x="1363663" y="4856163"/>
          <p14:tracePt t="48344" x="1371600" y="4864100"/>
          <p14:tracePt t="48346" x="1379538" y="4864100"/>
          <p14:tracePt t="48348" x="1387475" y="4864100"/>
          <p14:tracePt t="48350" x="1395413" y="4864100"/>
          <p14:tracePt t="48353" x="1411288" y="4864100"/>
          <p14:tracePt t="48356" x="1427163" y="4864100"/>
          <p14:tracePt t="48358" x="1435100" y="4864100"/>
          <p14:tracePt t="48360" x="1443038" y="4864100"/>
          <p14:tracePt t="48362" x="1450975" y="4864100"/>
          <p14:tracePt t="48364" x="1458913" y="4872038"/>
          <p14:tracePt t="48366" x="1466850" y="4872038"/>
          <p14:tracePt t="48371" x="1482725" y="4872038"/>
          <p14:tracePt t="48373" x="1498600" y="4872038"/>
          <p14:tracePt t="48374" x="1506538" y="4872038"/>
          <p14:tracePt t="48376" x="1514475" y="4872038"/>
          <p14:tracePt t="48378" x="1522413" y="4872038"/>
          <p14:tracePt t="48380" x="1530350" y="4872038"/>
          <p14:tracePt t="48382" x="1546225" y="4872038"/>
          <p14:tracePt t="48387" x="1554163" y="4872038"/>
          <p14:tracePt t="48389" x="1571625" y="4872038"/>
          <p14:tracePt t="48390" x="1579563" y="4872038"/>
          <p14:tracePt t="48392" x="1587500" y="4872038"/>
          <p14:tracePt t="48394" x="1595438" y="4872038"/>
          <p14:tracePt t="48396" x="1603375" y="4872038"/>
          <p14:tracePt t="48398" x="1611313" y="4872038"/>
          <p14:tracePt t="48400" x="1619250" y="4872038"/>
          <p14:tracePt t="48403" x="1635125" y="4872038"/>
          <p14:tracePt t="48405" x="1643063" y="4872038"/>
          <p14:tracePt t="48406" x="1651000" y="4872038"/>
          <p14:tracePt t="48408" x="1658938" y="4872038"/>
          <p14:tracePt t="48410" x="1666875" y="4872038"/>
          <p14:tracePt t="48412" x="1682750" y="4872038"/>
          <p14:tracePt t="48414" x="1690688" y="4872038"/>
          <p14:tracePt t="48416" x="1698625" y="4864100"/>
          <p14:tracePt t="48420" x="1722438" y="4864100"/>
          <p14:tracePt t="48423" x="1730375" y="4864100"/>
          <p14:tracePt t="48424" x="1738313" y="4864100"/>
          <p14:tracePt t="48426" x="1746250" y="4864100"/>
          <p14:tracePt t="48428" x="1754188" y="4864100"/>
          <p14:tracePt t="48430" x="1770063" y="4864100"/>
          <p14:tracePt t="48433" x="1778000" y="4864100"/>
          <p14:tracePt t="48435" x="1785938" y="4864100"/>
          <p14:tracePt t="48437" x="1793875" y="4864100"/>
          <p14:tracePt t="48439" x="1801813" y="4864100"/>
          <p14:tracePt t="48440" x="1817688" y="4856163"/>
          <p14:tracePt t="48442" x="1825625" y="4856163"/>
          <p14:tracePt t="48444" x="1833563" y="4856163"/>
          <p14:tracePt t="48446" x="1841500" y="4856163"/>
          <p14:tracePt t="48448" x="1849438" y="4856163"/>
          <p14:tracePt t="48450" x="1857375" y="4856163"/>
          <p14:tracePt t="48453" x="1873250" y="4856163"/>
          <p14:tracePt t="48456" x="1881188" y="4848225"/>
          <p14:tracePt t="48458" x="1897063" y="4848225"/>
          <p14:tracePt t="48460" x="1905000" y="4848225"/>
          <p14:tracePt t="48462" x="1912938" y="4848225"/>
          <p14:tracePt t="48465" x="1922463" y="4840288"/>
          <p14:tracePt t="48466" x="1930400" y="4840288"/>
          <p14:tracePt t="48471" x="1946275" y="4840288"/>
          <p14:tracePt t="48473" x="1954213" y="4840288"/>
          <p14:tracePt t="48474" x="1962150" y="4840288"/>
          <p14:tracePt t="48476" x="1970088" y="4832350"/>
          <p14:tracePt t="48478" x="1985963" y="4832350"/>
          <p14:tracePt t="48480" x="1993900" y="4832350"/>
          <p14:tracePt t="48482" x="2001838" y="4832350"/>
          <p14:tracePt t="48484" x="2009775" y="4832350"/>
          <p14:tracePt t="48487" x="2017713" y="4832350"/>
          <p14:tracePt t="48490" x="2025650" y="4832350"/>
          <p14:tracePt t="48491" x="2033588" y="4832350"/>
          <p14:tracePt t="48492" x="2041525" y="4832350"/>
          <p14:tracePt t="48495" x="2049463" y="4832350"/>
          <p14:tracePt t="48496" x="2057400" y="4832350"/>
          <p14:tracePt t="48498" x="2065338" y="4832350"/>
          <p14:tracePt t="48503" x="2073275" y="4832350"/>
          <p14:tracePt t="48505" x="2081213" y="4832350"/>
          <p14:tracePt t="48506" x="2089150" y="4832350"/>
          <p14:tracePt t="48508" x="2097088" y="4832350"/>
          <p14:tracePt t="48510" x="2105025" y="4832350"/>
          <p14:tracePt t="48512" x="2112963" y="4832350"/>
          <p14:tracePt t="48514" x="2120900" y="4832350"/>
          <p14:tracePt t="48516" x="2128838" y="4832350"/>
          <p14:tracePt t="48521" x="2144713" y="4832350"/>
          <p14:tracePt t="48522" x="2152650" y="4832350"/>
          <p14:tracePt t="48524" x="2160588" y="4832350"/>
          <p14:tracePt t="48526" x="2168525" y="4824413"/>
          <p14:tracePt t="48528" x="2176463" y="4824413"/>
          <p14:tracePt t="48532" x="2192338" y="4824413"/>
          <p14:tracePt t="48537" x="2200275" y="4824413"/>
          <p14:tracePt t="48539" x="2208213" y="4824413"/>
          <p14:tracePt t="48540" x="2216150" y="4824413"/>
          <p14:tracePt t="48542" x="2224088" y="4824413"/>
          <p14:tracePt t="48544" x="2232025" y="4824413"/>
          <p14:tracePt t="48546" x="2239963" y="4824413"/>
          <p14:tracePt t="48548" x="2247900" y="4824413"/>
          <p14:tracePt t="48554" x="2255838" y="4824413"/>
          <p14:tracePt t="48555" x="2265363" y="4824413"/>
          <p14:tracePt t="48557" x="2273300" y="4824413"/>
          <p14:tracePt t="48560" x="2281238" y="4816475"/>
          <p14:tracePt t="48562" x="2289175" y="4816475"/>
          <p14:tracePt t="48566" x="2297113" y="4816475"/>
          <p14:tracePt t="48570" x="2305050" y="4816475"/>
          <p14:tracePt t="48572" x="2312988" y="4808538"/>
          <p14:tracePt t="48576" x="2320925" y="4808538"/>
          <p14:tracePt t="48580" x="2328863" y="4808538"/>
          <p14:tracePt t="48584" x="2336800" y="4800600"/>
          <p14:tracePt t="48590" x="2344738" y="4800600"/>
          <p14:tracePt t="48592" x="2352675" y="4800600"/>
          <p14:tracePt t="48596" x="2360613" y="4800600"/>
          <p14:tracePt t="48598" x="2360613" y="4792663"/>
          <p14:tracePt t="48600" x="2368550" y="4792663"/>
          <p14:tracePt t="48606" x="2376488" y="4792663"/>
          <p14:tracePt t="48610" x="2384425" y="4792663"/>
          <p14:tracePt t="48613" x="2384425" y="4784725"/>
          <p14:tracePt t="48614" x="2392363" y="4784725"/>
          <p14:tracePt t="48621" x="2400300" y="4784725"/>
          <p14:tracePt t="48624" x="2408238" y="4784725"/>
          <p14:tracePt t="48626" x="2408238" y="4776788"/>
          <p14:tracePt t="48630" x="2416175" y="4776788"/>
          <p14:tracePt t="48637" x="2424113" y="4776788"/>
          <p14:tracePt t="48640" x="2432050" y="4768850"/>
          <p14:tracePt t="48644" x="2439988" y="4768850"/>
          <p14:tracePt t="48648" x="2447925" y="4768850"/>
          <p14:tracePt t="48654" x="2455863" y="4760913"/>
          <p14:tracePt t="48658" x="2463800" y="4760913"/>
          <p14:tracePt t="48662" x="2471738" y="4760913"/>
          <p14:tracePt t="48666" x="2479675" y="4752975"/>
          <p14:tracePt t="48670" x="2487613" y="4752975"/>
          <p14:tracePt t="48673" x="2495550" y="4752975"/>
          <p14:tracePt t="48677" x="2503488" y="4752975"/>
          <p14:tracePt t="48678" x="2503488" y="4745038"/>
          <p14:tracePt t="48682" x="2511425" y="4745038"/>
          <p14:tracePt t="48687" x="2519363" y="4745038"/>
          <p14:tracePt t="48690" x="2527300" y="4737100"/>
          <p14:tracePt t="48694" x="2535238" y="4737100"/>
          <p14:tracePt t="48700" x="2543175" y="4737100"/>
          <p14:tracePt t="48703" x="2543175" y="4729163"/>
          <p14:tracePt t="48706" x="2551113" y="4729163"/>
          <p14:tracePt t="48713" x="2559050" y="4729163"/>
          <p14:tracePt t="48716" x="2559050" y="4721225"/>
          <p14:tracePt t="48720" x="2566988" y="4721225"/>
          <p14:tracePt t="48724" x="2574925" y="4721225"/>
          <p14:tracePt t="48726" x="2574925" y="4713288"/>
          <p14:tracePt t="48730" x="2582863" y="4713288"/>
          <p14:tracePt t="48737" x="2590800" y="4705350"/>
          <p14:tracePt t="48743" x="2598738" y="4705350"/>
          <p14:tracePt t="48745" x="2598738" y="4697413"/>
          <p14:tracePt t="48749" x="2606675" y="4697413"/>
          <p14:tracePt t="48755" x="2616200" y="4689475"/>
          <p14:tracePt t="48760" x="2616200" y="4681538"/>
          <p14:tracePt t="48763" x="2624138" y="4681538"/>
          <p14:tracePt t="48766" x="2624138" y="4673600"/>
          <p14:tracePt t="48772" x="2632075" y="4665663"/>
          <p14:tracePt t="48776" x="2632075" y="4657725"/>
          <p14:tracePt t="48782" x="2632075" y="4649788"/>
          <p14:tracePt t="48787" x="2640013" y="4649788"/>
          <p14:tracePt t="48789" x="2640013" y="4641850"/>
          <p14:tracePt t="48794" x="2640013" y="4633913"/>
          <p14:tracePt t="48803" x="2640013" y="4624388"/>
          <p14:tracePt t="48810" x="2640013" y="4616450"/>
          <p14:tracePt t="48821" x="2640013" y="4608513"/>
          <p14:tracePt t="48825" x="2647950" y="4608513"/>
          <p14:tracePt t="48826" x="2647950" y="4600575"/>
          <p14:tracePt t="48838" x="2647950" y="4592638"/>
          <p14:tracePt t="48915" x="2647950" y="4584700"/>
          <p14:tracePt t="48929" x="2640013" y="4584700"/>
          <p14:tracePt t="48933" x="2640013" y="4576763"/>
          <p14:tracePt t="48941" x="2640013" y="4568825"/>
          <p14:tracePt t="48942" x="2632075" y="4568825"/>
          <p14:tracePt t="48946" x="2624138" y="4560888"/>
          <p14:tracePt t="48950" x="2624138" y="4552950"/>
          <p14:tracePt t="48954" x="2616200" y="4552950"/>
          <p14:tracePt t="48957" x="2606675" y="4545013"/>
          <p14:tracePt t="48960" x="2598738" y="4537075"/>
          <p14:tracePt t="48964" x="2590800" y="4537075"/>
          <p14:tracePt t="48967" x="2590800" y="4529138"/>
          <p14:tracePt t="48971" x="2574925" y="4521200"/>
          <p14:tracePt t="48975" x="2566988" y="4521200"/>
          <p14:tracePt t="48976" x="2559050" y="4513263"/>
          <p14:tracePt t="48980" x="2551113" y="4505325"/>
          <p14:tracePt t="48983" x="2543175" y="4505325"/>
          <p14:tracePt t="48985" x="2535238" y="4497388"/>
          <p14:tracePt t="48989" x="2527300" y="4497388"/>
          <p14:tracePt t="48991" x="2519363" y="4489450"/>
          <p14:tracePt t="48992" x="2511425" y="4489450"/>
          <p14:tracePt t="48995" x="2503488" y="4489450"/>
          <p14:tracePt t="48996" x="2503488" y="4481513"/>
          <p14:tracePt t="48998" x="2495550" y="4481513"/>
          <p14:tracePt t="49000" x="2487613" y="4481513"/>
          <p14:tracePt t="49004" x="2471738" y="4473575"/>
          <p14:tracePt t="49008" x="2463800" y="4473575"/>
          <p14:tracePt t="49010" x="2455863" y="4473575"/>
          <p14:tracePt t="49012" x="2447925" y="4465638"/>
          <p14:tracePt t="49014" x="2439988" y="4465638"/>
          <p14:tracePt t="49016" x="2432050" y="4465638"/>
          <p14:tracePt t="49020" x="2424113" y="4457700"/>
          <p14:tracePt t="49023" x="2416175" y="4457700"/>
          <p14:tracePt t="49025" x="2408238" y="4457700"/>
          <p14:tracePt t="49028" x="2400300" y="4457700"/>
          <p14:tracePt t="49030" x="2392363" y="4449763"/>
          <p14:tracePt t="49035" x="2384425" y="4449763"/>
          <p14:tracePt t="49040" x="2376488" y="4449763"/>
          <p14:tracePt t="49042" x="2368550" y="4441825"/>
          <p14:tracePt t="49046" x="2360613" y="4441825"/>
          <p14:tracePt t="49053" x="2352675" y="4441825"/>
          <p14:tracePt t="49056" x="2344738" y="4441825"/>
          <p14:tracePt t="49060" x="2344738" y="4433888"/>
          <p14:tracePt t="49062" x="2336800" y="4433888"/>
          <p14:tracePt t="49066" x="2328863" y="4433888"/>
          <p14:tracePt t="49071" x="2320925" y="4433888"/>
          <p14:tracePt t="49074" x="2312988" y="4433888"/>
          <p14:tracePt t="49076" x="2305050" y="4433888"/>
          <p14:tracePt t="49080" x="2297113" y="4433888"/>
          <p14:tracePt t="49082" x="2289175" y="4425950"/>
          <p14:tracePt t="49085" x="2281238" y="4425950"/>
          <p14:tracePt t="49090" x="2265363" y="4425950"/>
          <p14:tracePt t="49092" x="2255838" y="4425950"/>
          <p14:tracePt t="49096" x="2247900" y="4425950"/>
          <p14:tracePt t="49098" x="2239963" y="4425950"/>
          <p14:tracePt t="49100" x="2232025" y="4425950"/>
          <p14:tracePt t="49103" x="2224088" y="4418013"/>
          <p14:tracePt t="49107" x="2208213" y="4418013"/>
          <p14:tracePt t="49109" x="2192338" y="4418013"/>
          <p14:tracePt t="49110" x="2184400" y="4418013"/>
          <p14:tracePt t="49112" x="2176463" y="4418013"/>
          <p14:tracePt t="49114" x="2168525" y="4418013"/>
          <p14:tracePt t="49116" x="2160588" y="4418013"/>
          <p14:tracePt t="49121" x="2136775" y="4410075"/>
          <p14:tracePt t="49139" x="2049463" y="4410075"/>
          <p14:tracePt t="49141" x="2041525" y="4410075"/>
          <p14:tracePt t="49142" x="2025650" y="4410075"/>
          <p14:tracePt t="49144" x="2017713" y="4402138"/>
          <p14:tracePt t="49146" x="2009775" y="4402138"/>
          <p14:tracePt t="49148" x="2001838" y="4402138"/>
          <p14:tracePt t="49150" x="1985963" y="4402138"/>
          <p14:tracePt t="49155" x="1978025" y="4402138"/>
          <p14:tracePt t="49157" x="1970088" y="4402138"/>
          <p14:tracePt t="49158" x="1962150" y="4402138"/>
          <p14:tracePt t="49160" x="1954213" y="4402138"/>
          <p14:tracePt t="49162" x="1946275" y="4402138"/>
          <p14:tracePt t="49164" x="1938338" y="4402138"/>
          <p14:tracePt t="49166" x="1930400" y="4394200"/>
          <p14:tracePt t="49171" x="1912938" y="4394200"/>
          <p14:tracePt t="49174" x="1905000" y="4394200"/>
          <p14:tracePt t="49176" x="1897063" y="4394200"/>
          <p14:tracePt t="49178" x="1889125" y="4394200"/>
          <p14:tracePt t="49180" x="1881188" y="4394200"/>
          <p14:tracePt t="49182" x="1873250" y="4394200"/>
          <p14:tracePt t="49184" x="1865313" y="4386263"/>
          <p14:tracePt t="49186" x="1857375" y="4386263"/>
          <p14:tracePt t="49190" x="1849438" y="4386263"/>
          <p14:tracePt t="49192" x="1841500" y="4386263"/>
          <p14:tracePt t="49194" x="1833563" y="4386263"/>
          <p14:tracePt t="49198" x="1825625" y="4386263"/>
          <p14:tracePt t="49200" x="1817688" y="4386263"/>
          <p14:tracePt t="49204" x="1809750" y="4386263"/>
          <p14:tracePt t="49206" x="1801813" y="4386263"/>
          <p14:tracePt t="49210" x="1793875" y="4386263"/>
          <p14:tracePt t="49212" x="1785938" y="4386263"/>
          <p14:tracePt t="49216" x="1778000" y="4386263"/>
          <p14:tracePt t="49221" x="1762125" y="4386263"/>
          <p14:tracePt t="49224" x="1754188" y="4386263"/>
          <p14:tracePt t="49226" x="1746250" y="4386263"/>
          <p14:tracePt t="49230" x="1738313" y="4386263"/>
          <p14:tracePt t="49232" x="1730375" y="4386263"/>
          <p14:tracePt t="49235" x="1722438" y="4386263"/>
          <p14:tracePt t="49237" x="1714500" y="4386263"/>
          <p14:tracePt t="49238" x="1706563" y="4386263"/>
          <p14:tracePt t="49240" x="1698625" y="4386263"/>
          <p14:tracePt t="49242" x="1690688" y="4386263"/>
          <p14:tracePt t="49245" x="1682750" y="4386263"/>
          <p14:tracePt t="49247" x="1674813" y="4386263"/>
          <p14:tracePt t="49248" x="1666875" y="4386263"/>
          <p14:tracePt t="49250" x="1658938" y="4386263"/>
          <p14:tracePt t="49253" x="1643063" y="4386263"/>
          <p14:tracePt t="49255" x="1635125" y="4378325"/>
          <p14:tracePt t="49256" x="1627188" y="4378325"/>
          <p14:tracePt t="49258" x="1619250" y="4378325"/>
          <p14:tracePt t="49261" x="1603375" y="4378325"/>
          <p14:tracePt t="49262" x="1595438" y="4378325"/>
          <p14:tracePt t="49264" x="1579563" y="4378325"/>
          <p14:tracePt t="49266" x="1571625" y="4378325"/>
          <p14:tracePt t="49271" x="1546225" y="4378325"/>
          <p14:tracePt t="49272" x="1538288" y="4370388"/>
          <p14:tracePt t="49274" x="1522413" y="4370388"/>
          <p14:tracePt t="49276" x="1514475" y="4370388"/>
          <p14:tracePt t="49278" x="1498600" y="4370388"/>
          <p14:tracePt t="49280" x="1490663" y="4370388"/>
          <p14:tracePt t="49282" x="1474788" y="4370388"/>
          <p14:tracePt t="49284" x="1458913" y="4370388"/>
          <p14:tracePt t="49287" x="1443038" y="4370388"/>
          <p14:tracePt t="49289" x="1435100" y="4370388"/>
          <p14:tracePt t="49290" x="1427163" y="4362450"/>
          <p14:tracePt t="49292" x="1411288" y="4362450"/>
          <p14:tracePt t="49294" x="1403350" y="4362450"/>
          <p14:tracePt t="49296" x="1387475" y="4362450"/>
          <p14:tracePt t="49298" x="1379538" y="4362450"/>
          <p14:tracePt t="49300" x="1363663" y="4362450"/>
          <p14:tracePt t="49303" x="1355725" y="4354513"/>
          <p14:tracePt t="49305" x="1347788" y="4354513"/>
          <p14:tracePt t="49309" x="1323975" y="4354513"/>
          <p14:tracePt t="49310" x="1316038" y="4346575"/>
          <p14:tracePt t="49312" x="1308100" y="4346575"/>
          <p14:tracePt t="49314" x="1300163" y="4346575"/>
          <p14:tracePt t="49316" x="1292225" y="4346575"/>
          <p14:tracePt t="49321" x="1284288" y="4346575"/>
          <p14:tracePt t="49327" x="1260475" y="4338638"/>
          <p14:tracePt t="49330" x="1252538" y="4338638"/>
          <p14:tracePt t="49332" x="1244600" y="4338638"/>
          <p14:tracePt t="49334" x="1236663" y="4330700"/>
          <p14:tracePt t="49337" x="1228725" y="4330700"/>
          <p14:tracePt t="49341" x="1220788" y="4330700"/>
          <p14:tracePt t="49342" x="1211263" y="4330700"/>
          <p14:tracePt t="49344" x="1203325" y="4330700"/>
          <p14:tracePt t="49346" x="1195388" y="4330700"/>
          <p14:tracePt t="49348" x="1187450" y="4330700"/>
          <p14:tracePt t="49350" x="1187450" y="4322763"/>
          <p14:tracePt t="49353" x="1179513" y="4322763"/>
          <p14:tracePt t="49357" x="1163638" y="4322763"/>
          <p14:tracePt t="49360" x="1155700" y="4322763"/>
          <p14:tracePt t="49364" x="1147763" y="4322763"/>
          <p14:tracePt t="49372" x="1139825" y="4314825"/>
          <p14:tracePt t="49373" x="1131888" y="4314825"/>
          <p14:tracePt t="49376" x="1123950" y="4314825"/>
          <p14:tracePt t="49378" x="1116013" y="4314825"/>
          <p14:tracePt t="49382" x="1108075" y="4314825"/>
          <p14:tracePt t="49385" x="1100138" y="4314825"/>
          <p14:tracePt t="49389" x="1092200" y="4314825"/>
          <p14:tracePt t="49390" x="1084263" y="4314825"/>
          <p14:tracePt t="49392" x="1076325" y="4314825"/>
          <p14:tracePt t="49394" x="1068388" y="4314825"/>
          <p14:tracePt t="49396" x="1060450" y="4314825"/>
          <p14:tracePt t="49398" x="1052513" y="4314825"/>
          <p14:tracePt t="49400" x="1044575" y="4314825"/>
          <p14:tracePt t="49403" x="1036638" y="4314825"/>
          <p14:tracePt t="49405" x="1028700" y="4314825"/>
          <p14:tracePt t="49407" x="1020763" y="4314825"/>
          <p14:tracePt t="49409" x="1012825" y="4314825"/>
          <p14:tracePt t="49410" x="1004888" y="4314825"/>
          <p14:tracePt t="49412" x="996950" y="4322763"/>
          <p14:tracePt t="49414" x="989013" y="4322763"/>
          <p14:tracePt t="49417" x="981075" y="4322763"/>
          <p14:tracePt t="49421" x="965200" y="4322763"/>
          <p14:tracePt t="49422" x="949325" y="4322763"/>
          <p14:tracePt t="49424" x="941388" y="4322763"/>
          <p14:tracePt t="49426" x="933450" y="4322763"/>
          <p14:tracePt t="49428" x="925513" y="4322763"/>
          <p14:tracePt t="49430" x="917575" y="4322763"/>
          <p14:tracePt t="49433" x="909638" y="4322763"/>
          <p14:tracePt t="49434" x="901700" y="4322763"/>
          <p14:tracePt t="49437" x="893763" y="4330700"/>
          <p14:tracePt t="49439" x="877888" y="4322763"/>
          <p14:tracePt t="49440" x="868363" y="4322763"/>
          <p14:tracePt t="49442" x="860425" y="4330700"/>
          <p14:tracePt t="49444" x="852488" y="4330700"/>
          <p14:tracePt t="49446" x="844550" y="4330700"/>
          <p14:tracePt t="49448" x="836613" y="4330700"/>
          <p14:tracePt t="49450" x="828675" y="4330700"/>
          <p14:tracePt t="49453" x="820738" y="4330700"/>
          <p14:tracePt t="49455" x="812800" y="4330700"/>
          <p14:tracePt t="49456" x="804863" y="4330700"/>
          <p14:tracePt t="49460" x="796925" y="4330700"/>
          <p14:tracePt t="49462" x="788988" y="4330700"/>
          <p14:tracePt t="49465" x="781050" y="4330700"/>
          <p14:tracePt t="49466" x="773113" y="4330700"/>
          <p14:tracePt t="49471" x="765175" y="4330700"/>
          <p14:tracePt t="49472" x="757238" y="4338638"/>
          <p14:tracePt t="49476" x="749300" y="4338638"/>
          <p14:tracePt t="49478" x="741363" y="4338638"/>
          <p14:tracePt t="49482" x="733425" y="4338638"/>
          <p14:tracePt t="49487" x="725488" y="4338638"/>
          <p14:tracePt t="49490" x="717550" y="4338638"/>
          <p14:tracePt t="49494" x="709613" y="4338638"/>
          <p14:tracePt t="49498" x="701675" y="4338638"/>
          <p14:tracePt t="49505" x="693738" y="4338638"/>
          <p14:tracePt t="49506" x="693738" y="4346575"/>
          <p14:tracePt t="49511" x="685800" y="4346575"/>
          <p14:tracePt t="49516" x="677863" y="4346575"/>
          <p14:tracePt t="49524" x="669925" y="4346575"/>
          <p14:tracePt t="49532" x="661988" y="4346575"/>
          <p14:tracePt t="49537" x="661988" y="4354513"/>
          <p14:tracePt t="49540" x="654050" y="4354513"/>
          <p14:tracePt t="49548" x="646113" y="4354513"/>
          <p14:tracePt t="49560" x="638175" y="4354513"/>
          <p14:tracePt t="49562" x="638175" y="4362450"/>
          <p14:tracePt t="49573" x="630238" y="4362450"/>
          <p14:tracePt t="49580" x="630238" y="4370388"/>
          <p14:tracePt t="49585" x="622300" y="4370388"/>
          <p14:tracePt t="49611" x="614363" y="4370388"/>
          <p14:tracePt t="49623" x="614363" y="4378325"/>
          <p14:tracePt t="49689" x="606425" y="4378325"/>
          <p14:tracePt t="50013" x="606425" y="4386263"/>
          <p14:tracePt t="50031" x="598488" y="4394200"/>
          <p14:tracePt t="50041" x="598488" y="4402138"/>
          <p14:tracePt t="50051" x="598488" y="4410075"/>
          <p14:tracePt t="50055" x="590550" y="4410075"/>
          <p14:tracePt t="50058" x="590550" y="4418013"/>
          <p14:tracePt t="50070" x="590550" y="4425950"/>
          <p14:tracePt t="50080" x="590550" y="4433888"/>
          <p14:tracePt t="50090" x="590550" y="4441825"/>
          <p14:tracePt t="50103" x="590550" y="4449763"/>
          <p14:tracePt t="50114" x="590550" y="4457700"/>
          <p14:tracePt t="50138" x="590550" y="4465638"/>
          <p14:tracePt t="50157" x="590550" y="4473575"/>
          <p14:tracePt t="50171" x="590550" y="4481513"/>
          <p14:tracePt t="50182" x="590550" y="4489450"/>
          <p14:tracePt t="50193" x="590550" y="4497388"/>
          <p14:tracePt t="50205" x="590550" y="4505325"/>
          <p14:tracePt t="50213" x="590550" y="4513263"/>
          <p14:tracePt t="50222" x="590550" y="4521200"/>
          <p14:tracePt t="50226" x="598488" y="4521200"/>
          <p14:tracePt t="50237" x="598488" y="4529138"/>
          <p14:tracePt t="50327" x="598488" y="4537075"/>
          <p14:tracePt t="50343" x="598488" y="4545013"/>
          <p14:tracePt t="50353" x="598488" y="4552950"/>
          <p14:tracePt t="50362" x="598488" y="4560888"/>
          <p14:tracePt t="50365" x="606425" y="4560888"/>
          <p14:tracePt t="50373" x="606425" y="4568825"/>
          <p14:tracePt t="50387" x="606425" y="4576763"/>
          <p14:tracePt t="50408" x="606425" y="4584700"/>
          <p14:tracePt t="50412" x="614363" y="4584700"/>
          <p14:tracePt t="50429" x="614363" y="4592638"/>
          <p14:tracePt t="50459" x="622300" y="4592638"/>
          <p14:tracePt t="50465" x="622300" y="4600575"/>
          <p14:tracePt t="50476" x="630238" y="4600575"/>
          <p14:tracePt t="50482" x="630238" y="4608513"/>
          <p14:tracePt t="50487" x="638175" y="4608513"/>
          <p14:tracePt t="50490" x="646113" y="4608513"/>
          <p14:tracePt t="50492" x="646113" y="4616450"/>
          <p14:tracePt t="50496" x="654050" y="4616450"/>
          <p14:tracePt t="50498" x="661988" y="4616450"/>
          <p14:tracePt t="50503" x="669925" y="4624388"/>
          <p14:tracePt t="50506" x="677863" y="4624388"/>
          <p14:tracePt t="50508" x="685800" y="4633913"/>
          <p14:tracePt t="50512" x="693738" y="4633913"/>
          <p14:tracePt t="50514" x="701675" y="4633913"/>
          <p14:tracePt t="50516" x="701675" y="4641850"/>
          <p14:tracePt t="50520" x="717550" y="4641850"/>
          <p14:tracePt t="50523" x="725488" y="4641850"/>
          <p14:tracePt t="50524" x="733425" y="4649788"/>
          <p14:tracePt t="50528" x="741363" y="4649788"/>
          <p14:tracePt t="50530" x="749300" y="4657725"/>
          <p14:tracePt t="50532" x="757238" y="4657725"/>
          <p14:tracePt t="50535" x="765175" y="4657725"/>
          <p14:tracePt t="50540" x="773113" y="4665663"/>
          <p14:tracePt t="50543" x="788988" y="4665663"/>
          <p14:tracePt t="50545" x="796925" y="4673600"/>
          <p14:tracePt t="50546" x="804863" y="4673600"/>
          <p14:tracePt t="50548" x="812800" y="4673600"/>
          <p14:tracePt t="50550" x="820738" y="4681538"/>
          <p14:tracePt t="50553" x="828675" y="4681538"/>
          <p14:tracePt t="50554" x="836613" y="4689475"/>
          <p14:tracePt t="50559" x="860425" y="4689475"/>
          <p14:tracePt t="50560" x="868363" y="4697413"/>
          <p14:tracePt t="50562" x="877888" y="4697413"/>
          <p14:tracePt t="50564" x="885825" y="4697413"/>
          <p14:tracePt t="50566" x="893763" y="4705350"/>
          <p14:tracePt t="50570" x="909638" y="4705350"/>
          <p14:tracePt t="50577" x="933450" y="4713288"/>
          <p14:tracePt t="50578" x="941388" y="4713288"/>
          <p14:tracePt t="50580" x="949325" y="4713288"/>
          <p14:tracePt t="50582" x="957263" y="4721225"/>
          <p14:tracePt t="50584" x="965200" y="4721225"/>
          <p14:tracePt t="50587" x="973138" y="4721225"/>
          <p14:tracePt t="50591" x="989013" y="4721225"/>
          <p14:tracePt t="50592" x="996950" y="4721225"/>
          <p14:tracePt t="50594" x="1004888" y="4729163"/>
          <p14:tracePt t="50596" x="1012825" y="4729163"/>
          <p14:tracePt t="50598" x="1020763" y="4729163"/>
          <p14:tracePt t="50600" x="1028700" y="4729163"/>
          <p14:tracePt t="50603" x="1036638" y="4729163"/>
          <p14:tracePt t="50607" x="1044575" y="4729163"/>
          <p14:tracePt t="50608" x="1052513" y="4729163"/>
          <p14:tracePt t="50610" x="1060450" y="4729163"/>
          <p14:tracePt t="50612" x="1068388" y="4729163"/>
          <p14:tracePt t="50616" x="1076325" y="4729163"/>
          <p14:tracePt t="50620" x="1084263" y="4729163"/>
          <p14:tracePt t="50622" x="1092200" y="4729163"/>
          <p14:tracePt t="50624" x="1100138" y="4729163"/>
          <p14:tracePt t="50628" x="1108075" y="4729163"/>
          <p14:tracePt t="50630" x="1116013" y="4729163"/>
          <p14:tracePt t="50632" x="1123950" y="4729163"/>
          <p14:tracePt t="50638" x="1131888" y="4729163"/>
          <p14:tracePt t="50639" x="1139825" y="4729163"/>
          <p14:tracePt t="50642" x="1147763" y="4729163"/>
          <p14:tracePt t="50644" x="1155700" y="4729163"/>
          <p14:tracePt t="50646" x="1163638" y="4729163"/>
          <p14:tracePt t="50648" x="1163638" y="4721225"/>
          <p14:tracePt t="50650" x="1171575" y="4721225"/>
          <p14:tracePt t="50653" x="1179513" y="4721225"/>
          <p14:tracePt t="50656" x="1187450" y="4721225"/>
          <p14:tracePt t="50660" x="1195388" y="4721225"/>
          <p14:tracePt t="50662" x="1203325" y="4721225"/>
          <p14:tracePt t="50666" x="1211263" y="4721225"/>
          <p14:tracePt t="50671" x="1220788" y="4721225"/>
          <p14:tracePt t="50672" x="1228725" y="4721225"/>
          <p14:tracePt t="50676" x="1236663" y="4721225"/>
          <p14:tracePt t="50678" x="1244600" y="4721225"/>
          <p14:tracePt t="50680" x="1252538" y="4721225"/>
          <p14:tracePt t="50685" x="1260475" y="4721225"/>
          <p14:tracePt t="50688" x="1276350" y="4721225"/>
          <p14:tracePt t="50690" x="1284288" y="4721225"/>
          <p14:tracePt t="50692" x="1284288" y="4729163"/>
          <p14:tracePt t="50694" x="1292225" y="4729163"/>
          <p14:tracePt t="50696" x="1300163" y="4729163"/>
          <p14:tracePt t="50698" x="1308100" y="4729163"/>
          <p14:tracePt t="50700" x="1316038" y="4729163"/>
          <p14:tracePt t="50704" x="1323975" y="4729163"/>
          <p14:tracePt t="50705" x="1331913" y="4737100"/>
          <p14:tracePt t="50708" x="1339850" y="4737100"/>
          <p14:tracePt t="50710" x="1347788" y="4737100"/>
          <p14:tracePt t="50712" x="1355725" y="4737100"/>
          <p14:tracePt t="50714" x="1363663" y="4745038"/>
          <p14:tracePt t="50716" x="1371600" y="4745038"/>
          <p14:tracePt t="50720" x="1379538" y="4745038"/>
          <p14:tracePt t="50723" x="1387475" y="4752975"/>
          <p14:tracePt t="50724" x="1395413" y="4752975"/>
          <p14:tracePt t="50726" x="1403350" y="4752975"/>
          <p14:tracePt t="50728" x="1411288" y="4752975"/>
          <p14:tracePt t="50730" x="1411288" y="4760913"/>
          <p14:tracePt t="50732" x="1419225" y="4760913"/>
          <p14:tracePt t="50734" x="1427163" y="4760913"/>
          <p14:tracePt t="50737" x="1435100" y="4760913"/>
          <p14:tracePt t="50739" x="1443038" y="4760913"/>
          <p14:tracePt t="50741" x="1450975" y="4768850"/>
          <p14:tracePt t="50744" x="1458913" y="4768850"/>
          <p14:tracePt t="50746" x="1466850" y="4768850"/>
          <p14:tracePt t="50748" x="1474788" y="4768850"/>
          <p14:tracePt t="50753" x="1482725" y="4768850"/>
          <p14:tracePt t="50755" x="1490663" y="4768850"/>
          <p14:tracePt t="50758" x="1498600" y="4768850"/>
          <p14:tracePt t="50760" x="1506538" y="4768850"/>
          <p14:tracePt t="50764" x="1514475" y="4768850"/>
          <p14:tracePt t="50766" x="1522413" y="4768850"/>
          <p14:tracePt t="50771" x="1538288" y="4768850"/>
          <p14:tracePt t="50772" x="1546225" y="4768850"/>
          <p14:tracePt t="50777" x="1554163" y="4768850"/>
          <p14:tracePt t="50779" x="1562100" y="4768850"/>
          <p14:tracePt t="50780" x="1571625" y="4768850"/>
          <p14:tracePt t="50782" x="1579563" y="4768850"/>
          <p14:tracePt t="50784" x="1587500" y="4776788"/>
          <p14:tracePt t="50787" x="1595438" y="4768850"/>
          <p14:tracePt t="50789" x="1603375" y="4768850"/>
          <p14:tracePt t="50790" x="1611313" y="4768850"/>
          <p14:tracePt t="50792" x="1619250" y="4768850"/>
          <p14:tracePt t="50794" x="1627188" y="4768850"/>
          <p14:tracePt t="50796" x="1635125" y="4768850"/>
          <p14:tracePt t="50798" x="1643063" y="4768850"/>
          <p14:tracePt t="50800" x="1651000" y="4768850"/>
          <p14:tracePt t="50803" x="1658938" y="4768850"/>
          <p14:tracePt t="50805" x="1666875" y="4768850"/>
          <p14:tracePt t="50808" x="1674813" y="4768850"/>
          <p14:tracePt t="50810" x="1682750" y="4768850"/>
          <p14:tracePt t="50812" x="1690688" y="4768850"/>
          <p14:tracePt t="50814" x="1698625" y="4768850"/>
          <p14:tracePt t="50816" x="1706563" y="4760913"/>
          <p14:tracePt t="50821" x="1722438" y="4760913"/>
          <p14:tracePt t="50824" x="1738313" y="4760913"/>
          <p14:tracePt t="50828" x="1746250" y="4760913"/>
          <p14:tracePt t="50830" x="1754188" y="4760913"/>
          <p14:tracePt t="50832" x="1762125" y="4760913"/>
          <p14:tracePt t="50834" x="1770063" y="4760913"/>
          <p14:tracePt t="50837" x="1778000" y="4760913"/>
          <p14:tracePt t="50841" x="1793875" y="4760913"/>
          <p14:tracePt t="50844" x="1801813" y="4760913"/>
          <p14:tracePt t="50846" x="1809750" y="4760913"/>
          <p14:tracePt t="50848" x="1817688" y="4760913"/>
          <p14:tracePt t="50850" x="1825625" y="4760913"/>
          <p14:tracePt t="50853" x="1833563" y="4760913"/>
          <p14:tracePt t="50856" x="1841500" y="4760913"/>
          <p14:tracePt t="50858" x="1849438" y="4760913"/>
          <p14:tracePt t="50860" x="1857375" y="4760913"/>
          <p14:tracePt t="50862" x="1865313" y="4760913"/>
          <p14:tracePt t="50866" x="1873250" y="4760913"/>
          <p14:tracePt t="50872" x="1889125" y="4760913"/>
          <p14:tracePt t="50873" x="1897063" y="4760913"/>
          <p14:tracePt t="50876" x="1905000" y="4760913"/>
          <p14:tracePt t="50878" x="1912938" y="4760913"/>
          <p14:tracePt t="50880" x="1912938" y="4768850"/>
          <p14:tracePt t="50882" x="1922463" y="4768850"/>
          <p14:tracePt t="50884" x="1930400" y="4768850"/>
          <p14:tracePt t="50888" x="1938338" y="4768850"/>
          <p14:tracePt t="50890" x="1946275" y="4768850"/>
          <p14:tracePt t="50894" x="1954213" y="4768850"/>
          <p14:tracePt t="50896" x="1962150" y="4768850"/>
          <p14:tracePt t="50900" x="1970088" y="4768850"/>
          <p14:tracePt t="50904" x="1978025" y="4776788"/>
          <p14:tracePt t="50908" x="1985963" y="4776788"/>
          <p14:tracePt t="50912" x="1993900" y="4776788"/>
          <p14:tracePt t="50916" x="2001838" y="4776788"/>
          <p14:tracePt t="50920" x="2009775" y="4776788"/>
          <p14:tracePt t="50923" x="2017713" y="4776788"/>
          <p14:tracePt t="50926" x="2025650" y="4776788"/>
          <p14:tracePt t="50928" x="2033588" y="4776788"/>
          <p14:tracePt t="50932" x="2041525" y="4776788"/>
          <p14:tracePt t="50936" x="2049463" y="4776788"/>
          <p14:tracePt t="50939" x="2057400" y="4768850"/>
          <p14:tracePt t="50941" x="2065338" y="4768850"/>
          <p14:tracePt t="50942" x="2073275" y="4768850"/>
          <p14:tracePt t="50944" x="2081213" y="4768850"/>
          <p14:tracePt t="50949" x="2089150" y="4768850"/>
          <p14:tracePt t="50951" x="2097088" y="4768850"/>
          <p14:tracePt t="50953" x="2105025" y="4760913"/>
          <p14:tracePt t="50955" x="2112963" y="4760913"/>
          <p14:tracePt t="50956" x="2120900" y="4760913"/>
          <p14:tracePt t="50958" x="2128838" y="4760913"/>
          <p14:tracePt t="50962" x="2136775" y="4760913"/>
          <p14:tracePt t="50965" x="2144713" y="4752975"/>
          <p14:tracePt t="50966" x="2152650" y="4752975"/>
          <p14:tracePt t="50970" x="2168525" y="4752975"/>
          <p14:tracePt t="50972" x="2176463" y="4752975"/>
          <p14:tracePt t="50974" x="2184400" y="4752975"/>
          <p14:tracePt t="50976" x="2192338" y="4745038"/>
          <p14:tracePt t="50979" x="2200275" y="4745038"/>
          <p14:tracePt t="50980" x="2208213" y="4745038"/>
          <p14:tracePt t="50982" x="2216150" y="4745038"/>
          <p14:tracePt t="50984" x="2224088" y="4745038"/>
          <p14:tracePt t="50987" x="2232025" y="4745038"/>
          <p14:tracePt t="50990" x="2239963" y="4745038"/>
          <p14:tracePt t="50991" x="2247900" y="4745038"/>
          <p14:tracePt t="50992" x="2255838" y="4737100"/>
          <p14:tracePt t="50995" x="2265363" y="4737100"/>
          <p14:tracePt t="50996" x="2273300" y="4737100"/>
          <p14:tracePt t="50998" x="2281238" y="4737100"/>
          <p14:tracePt t="51000" x="2289175" y="4737100"/>
          <p14:tracePt t="51003" x="2297113" y="4737100"/>
          <p14:tracePt t="51005" x="2305050" y="4729163"/>
          <p14:tracePt t="51007" x="2312988" y="4729163"/>
          <p14:tracePt t="51008" x="2320925" y="4729163"/>
          <p14:tracePt t="51010" x="2328863" y="4729163"/>
          <p14:tracePt t="51012" x="2336800" y="4729163"/>
          <p14:tracePt t="51016" x="2344738" y="4729163"/>
          <p14:tracePt t="51020" x="2360613" y="4721225"/>
          <p14:tracePt t="51022" x="2368550" y="4721225"/>
          <p14:tracePt t="51026" x="2376488" y="4721225"/>
          <p14:tracePt t="51029" x="2384425" y="4721225"/>
          <p14:tracePt t="51030" x="2392363" y="4721225"/>
          <p14:tracePt t="51034" x="2400300" y="4721225"/>
          <p14:tracePt t="51037" x="2408238" y="4721225"/>
          <p14:tracePt t="51040" x="2416175" y="4721225"/>
          <p14:tracePt t="51042" x="2424113" y="4721225"/>
          <p14:tracePt t="51046" x="2432050" y="4721225"/>
          <p14:tracePt t="51050" x="2439988" y="4721225"/>
          <p14:tracePt t="51055" x="2447925" y="4721225"/>
          <p14:tracePt t="51058" x="2455863" y="4721225"/>
          <p14:tracePt t="51064" x="2463800" y="4721225"/>
          <p14:tracePt t="51070" x="2471738" y="4721225"/>
          <p14:tracePt t="51074" x="2479675" y="4721225"/>
          <p14:tracePt t="51080" x="2487613" y="4721225"/>
          <p14:tracePt t="51089" x="2495550" y="4721225"/>
          <p14:tracePt t="51094" x="2503488" y="4721225"/>
          <p14:tracePt t="51100" x="2511425" y="4721225"/>
          <p14:tracePt t="51106" x="2519363" y="4721225"/>
          <p14:tracePt t="51108" x="2519363" y="4713288"/>
          <p14:tracePt t="51112" x="2527300" y="4713288"/>
          <p14:tracePt t="51116" x="2535238" y="4713288"/>
          <p14:tracePt t="51122" x="2543175" y="4713288"/>
          <p14:tracePt t="51140" x="2551113" y="4705350"/>
          <p14:tracePt t="51141" x="2559050" y="4705350"/>
          <p14:tracePt t="51156" x="2566988" y="4705350"/>
          <p14:tracePt t="51158" x="2566988" y="4697413"/>
          <p14:tracePt t="51172" x="2574925" y="4697413"/>
          <p14:tracePt t="51174" x="2574925" y="4689475"/>
          <p14:tracePt t="51191" x="2582863" y="4689475"/>
          <p14:tracePt t="51201" x="2582863" y="4681538"/>
          <p14:tracePt t="51213" x="2590800" y="4681538"/>
          <p14:tracePt t="51682" x="2590800" y="4673600"/>
          <p14:tracePt t="51687" x="2582863" y="4673600"/>
          <p14:tracePt t="51691" x="2566988" y="4665663"/>
          <p14:tracePt t="51692" x="2559050" y="4665663"/>
          <p14:tracePt t="51694" x="2551113" y="4665663"/>
          <p14:tracePt t="51696" x="2543175" y="4657725"/>
          <p14:tracePt t="51699" x="2527300" y="4657725"/>
          <p14:tracePt t="51700" x="2511425" y="4649788"/>
          <p14:tracePt t="51703" x="2503488" y="4641850"/>
          <p14:tracePt t="51705" x="2487613" y="4641850"/>
          <p14:tracePt t="51707" x="2471738" y="4633913"/>
          <p14:tracePt t="51708" x="2447925" y="4624388"/>
          <p14:tracePt t="51710" x="2432050" y="4624388"/>
          <p14:tracePt t="51712" x="2408238" y="4616450"/>
          <p14:tracePt t="51714" x="2392363" y="4608513"/>
          <p14:tracePt t="51716" x="2368550" y="4608513"/>
          <p14:tracePt t="51721" x="2320925" y="4592638"/>
          <p14:tracePt t="51725" x="2273300" y="4584700"/>
          <p14:tracePt t="51727" x="2247900" y="4576763"/>
          <p14:tracePt t="51731" x="2200275" y="4568825"/>
          <p14:tracePt t="51732" x="2176463" y="4560888"/>
          <p14:tracePt t="51734" x="2152650" y="4560888"/>
          <p14:tracePt t="51737" x="2136775" y="4552950"/>
          <p14:tracePt t="51739" x="2112963" y="4552950"/>
          <p14:tracePt t="51743" x="2073275" y="4545013"/>
          <p14:tracePt t="51745" x="2049463" y="4545013"/>
          <p14:tracePt t="51747" x="2025650" y="4537075"/>
          <p14:tracePt t="51748" x="2009775" y="4537075"/>
          <p14:tracePt t="51750" x="1985963" y="4529138"/>
          <p14:tracePt t="51753" x="1970088" y="4529138"/>
          <p14:tracePt t="51754" x="1946275" y="4529138"/>
          <p14:tracePt t="51757" x="1930400" y="4521200"/>
          <p14:tracePt t="51760" x="1912938" y="4521200"/>
          <p14:tracePt t="51763" x="1873250" y="4513263"/>
          <p14:tracePt t="51764" x="1857375" y="4513263"/>
          <p14:tracePt t="51766" x="1841500" y="4513263"/>
          <p14:tracePt t="51771" x="1809750" y="4505325"/>
          <p14:tracePt t="51773" x="1793875" y="4505325"/>
          <p14:tracePt t="51775" x="1778000" y="4505325"/>
          <p14:tracePt t="51778" x="1770063" y="4505325"/>
          <p14:tracePt t="51779" x="1754188" y="4505325"/>
          <p14:tracePt t="51780" x="1738313" y="4505325"/>
          <p14:tracePt t="51782" x="1722438" y="4505325"/>
          <p14:tracePt t="51784" x="1706563" y="4505325"/>
          <p14:tracePt t="51787" x="1698625" y="4505325"/>
          <p14:tracePt t="51789" x="1682750" y="4505325"/>
          <p14:tracePt t="51792" x="1658938" y="4513263"/>
          <p14:tracePt t="51794" x="1643063" y="4513263"/>
          <p14:tracePt t="51796" x="1635125" y="4513263"/>
          <p14:tracePt t="51799" x="1627188" y="4513263"/>
          <p14:tracePt t="51802" x="1611313" y="4513263"/>
          <p14:tracePt t="51805" x="1595438" y="4521200"/>
          <p14:tracePt t="51808" x="1587500" y="4521200"/>
          <p14:tracePt t="51809" x="1579563" y="4521200"/>
          <p14:tracePt t="51811" x="1571625" y="4521200"/>
          <p14:tracePt t="51812" x="1562100" y="4521200"/>
          <p14:tracePt t="51814" x="1554163" y="4521200"/>
          <p14:tracePt t="51816" x="1554163" y="4529138"/>
          <p14:tracePt t="51820" x="1546225" y="4529138"/>
          <p14:tracePt t="51822" x="1538288" y="4529138"/>
          <p14:tracePt t="51826" x="1530350" y="4529138"/>
          <p14:tracePt t="51830" x="1522413" y="4529138"/>
          <p14:tracePt t="51832" x="1522413" y="4537075"/>
          <p14:tracePt t="51836" x="1514475" y="4537075"/>
          <p14:tracePt t="51840" x="1506538" y="4537075"/>
          <p14:tracePt t="51846" x="1498600" y="4545013"/>
          <p14:tracePt t="51850" x="1490663" y="4545013"/>
          <p14:tracePt t="51854" x="1482725" y="4545013"/>
          <p14:tracePt t="51856" x="1474788" y="4545013"/>
          <p14:tracePt t="51860" x="1466850" y="4552950"/>
          <p14:tracePt t="51862" x="1458913" y="4552950"/>
          <p14:tracePt t="51866" x="1450975" y="4552950"/>
          <p14:tracePt t="51869" x="1443038" y="4552950"/>
          <p14:tracePt t="51872" x="1435100" y="4552950"/>
          <p14:tracePt t="51876" x="1427163" y="4552950"/>
          <p14:tracePt t="51878" x="1419225" y="4560888"/>
          <p14:tracePt t="51882" x="1411288" y="4560888"/>
          <p14:tracePt t="51884" x="1403350" y="4560888"/>
          <p14:tracePt t="51888" x="1395413" y="4560888"/>
          <p14:tracePt t="51892" x="1387475" y="4560888"/>
          <p14:tracePt t="51894" x="1379538" y="4560888"/>
          <p14:tracePt t="51896" x="1379538" y="4568825"/>
          <p14:tracePt t="51898" x="1371600" y="4568825"/>
          <p14:tracePt t="51900" x="1363663" y="4568825"/>
          <p14:tracePt t="51904" x="1355725" y="4568825"/>
          <p14:tracePt t="51906" x="1347788" y="4568825"/>
          <p14:tracePt t="51908" x="1339850" y="4568825"/>
          <p14:tracePt t="51910" x="1331913" y="4568825"/>
          <p14:tracePt t="51912" x="1331913" y="4576763"/>
          <p14:tracePt t="51914" x="1323975" y="4576763"/>
          <p14:tracePt t="51916" x="1316038" y="4576763"/>
          <p14:tracePt t="51919" x="1308100" y="4576763"/>
          <p14:tracePt t="51920" x="1300163" y="4576763"/>
          <p14:tracePt t="51924" x="1292225" y="4584700"/>
          <p14:tracePt t="51926" x="1284288" y="4584700"/>
          <p14:tracePt t="51928" x="1276350" y="4584700"/>
          <p14:tracePt t="51930" x="1268413" y="4584700"/>
          <p14:tracePt t="51932" x="1260475" y="4584700"/>
          <p14:tracePt t="51934" x="1252538" y="4592638"/>
          <p14:tracePt t="51936" x="1244600" y="4592638"/>
          <p14:tracePt t="51938" x="1236663" y="4592638"/>
          <p14:tracePt t="51940" x="1228725" y="4592638"/>
          <p14:tracePt t="51942" x="1220788" y="4592638"/>
          <p14:tracePt t="51944" x="1211263" y="4592638"/>
          <p14:tracePt t="51946" x="1203325" y="4592638"/>
          <p14:tracePt t="51948" x="1195388" y="4592638"/>
          <p14:tracePt t="51950" x="1187450" y="4592638"/>
          <p14:tracePt t="51952" x="1179513" y="4592638"/>
          <p14:tracePt t="51954" x="1171575" y="4592638"/>
          <p14:tracePt t="51956" x="1163638" y="4600575"/>
          <p14:tracePt t="51958" x="1155700" y="4600575"/>
          <p14:tracePt t="51960" x="1147763" y="4600575"/>
          <p14:tracePt t="51962" x="1139825" y="4600575"/>
          <p14:tracePt t="51964" x="1131888" y="4600575"/>
          <p14:tracePt t="51969" x="1123950" y="4600575"/>
          <p14:tracePt t="51970" x="1116013" y="4600575"/>
          <p14:tracePt t="51972" x="1108075" y="4600575"/>
          <p14:tracePt t="51974" x="1100138" y="4600575"/>
          <p14:tracePt t="51976" x="1092200" y="4600575"/>
          <p14:tracePt t="51980" x="1084263" y="4600575"/>
          <p14:tracePt t="51984" x="1076325" y="4600575"/>
          <p14:tracePt t="51986" x="1068388" y="4600575"/>
          <p14:tracePt t="51990" x="1060450" y="4600575"/>
          <p14:tracePt t="51994" x="1052513" y="4600575"/>
          <p14:tracePt t="52000" x="1044575" y="4600575"/>
          <p14:tracePt t="52006" x="1036638" y="4600575"/>
          <p14:tracePt t="52015" x="1028700" y="4600575"/>
          <p14:tracePt t="52025" x="1020763" y="4600575"/>
          <p14:tracePt t="52038" x="1012825" y="4600575"/>
          <p14:tracePt t="52058" x="1004888" y="4600575"/>
          <p14:tracePt t="52066" x="1004888" y="4592638"/>
          <p14:tracePt t="52072" x="996950" y="4592638"/>
          <p14:tracePt t="52153" x="1004888" y="4592638"/>
          <p14:tracePt t="52163" x="1012825" y="4592638"/>
          <p14:tracePt t="52167" x="1012825" y="4584700"/>
          <p14:tracePt t="52171" x="1020763" y="4584700"/>
          <p14:tracePt t="52174" x="1028700" y="4584700"/>
          <p14:tracePt t="52176" x="1036638" y="4576763"/>
          <p14:tracePt t="52180" x="1044575" y="4576763"/>
          <p14:tracePt t="52184" x="1052513" y="4576763"/>
          <p14:tracePt t="52187" x="1060450" y="4576763"/>
          <p14:tracePt t="52189" x="1060450" y="4568825"/>
          <p14:tracePt t="52190" x="1068388" y="4568825"/>
          <p14:tracePt t="52192" x="1076325" y="4568825"/>
          <p14:tracePt t="52194" x="1084263" y="4568825"/>
          <p14:tracePt t="52199" x="1092200" y="4568825"/>
          <p14:tracePt t="52201" x="1100138" y="4568825"/>
          <p14:tracePt t="52203" x="1108075" y="4560888"/>
          <p14:tracePt t="52205" x="1116013" y="4560888"/>
          <p14:tracePt t="52208" x="1123950" y="4560888"/>
          <p14:tracePt t="52210" x="1131888" y="4560888"/>
          <p14:tracePt t="52212" x="1139825" y="4560888"/>
          <p14:tracePt t="52215" x="1147763" y="4552950"/>
          <p14:tracePt t="52216" x="1155700" y="4552950"/>
          <p14:tracePt t="52221" x="1171575" y="4552950"/>
          <p14:tracePt t="52224" x="1179513" y="4552950"/>
          <p14:tracePt t="52226" x="1187450" y="4552950"/>
          <p14:tracePt t="52229" x="1195388" y="4545013"/>
          <p14:tracePt t="52232" x="1203325" y="4545013"/>
          <p14:tracePt t="52234" x="1211263" y="4545013"/>
          <p14:tracePt t="52239" x="1220788" y="4545013"/>
          <p14:tracePt t="52242" x="1228725" y="4545013"/>
          <p14:tracePt t="52246" x="1236663" y="4545013"/>
          <p14:tracePt t="52250" x="1244600" y="4537075"/>
          <p14:tracePt t="52256" x="1252538" y="4537075"/>
          <p14:tracePt t="52259" x="1260475" y="4537075"/>
          <p14:tracePt t="52262" x="1268413" y="4537075"/>
          <p14:tracePt t="52266" x="1276350" y="4537075"/>
          <p14:tracePt t="52271" x="1284288" y="4529138"/>
          <p14:tracePt t="52274" x="1292225" y="4529138"/>
          <p14:tracePt t="52278" x="1300163" y="4529138"/>
          <p14:tracePt t="52282" x="1308100" y="4529138"/>
          <p14:tracePt t="52287" x="1316038" y="4529138"/>
          <p14:tracePt t="52292" x="1323975" y="4529138"/>
          <p14:tracePt t="52298" x="1331913" y="4529138"/>
          <p14:tracePt t="52305" x="1339850" y="4529138"/>
          <p14:tracePt t="52316" x="1347788" y="4529138"/>
          <p14:tracePt t="52385" x="1355725" y="4529138"/>
          <p14:tracePt t="52390" x="1363663" y="4529138"/>
          <p14:tracePt t="52393" x="1363663" y="4537075"/>
          <p14:tracePt t="52394" x="1371600" y="4537075"/>
          <p14:tracePt t="52396" x="1379538" y="4537075"/>
          <p14:tracePt t="52398" x="1387475" y="4537075"/>
          <p14:tracePt t="52400" x="1395413" y="4537075"/>
          <p14:tracePt t="52403" x="1403350" y="4537075"/>
          <p14:tracePt t="52405" x="1411288" y="4545013"/>
          <p14:tracePt t="52406" x="1427163" y="4545013"/>
          <p14:tracePt t="52408" x="1435100" y="4545013"/>
          <p14:tracePt t="52411" x="1443038" y="4545013"/>
          <p14:tracePt t="52413" x="1458913" y="4545013"/>
          <p14:tracePt t="52414" x="1474788" y="4545013"/>
          <p14:tracePt t="52417" x="1482725" y="4545013"/>
          <p14:tracePt t="52421" x="1514475" y="4545013"/>
          <p14:tracePt t="52423" x="1530350" y="4552950"/>
          <p14:tracePt t="52424" x="1538288" y="4552950"/>
          <p14:tracePt t="52426" x="1554163" y="4552950"/>
          <p14:tracePt t="52428" x="1571625" y="4552950"/>
          <p14:tracePt t="52430" x="1587500" y="4552950"/>
          <p14:tracePt t="52433" x="1603375" y="4552950"/>
          <p14:tracePt t="52434" x="1619250" y="4552950"/>
          <p14:tracePt t="52437" x="1635125" y="4552950"/>
          <p14:tracePt t="52439" x="1651000" y="4552950"/>
          <p14:tracePt t="52441" x="1666875" y="4552950"/>
          <p14:tracePt t="52442" x="1682750" y="4552950"/>
          <p14:tracePt t="52444" x="1706563" y="4552950"/>
          <p14:tracePt t="52446" x="1722438" y="4552950"/>
          <p14:tracePt t="52449" x="1746250" y="4552950"/>
          <p14:tracePt t="52450" x="1762125" y="4552950"/>
          <p14:tracePt t="52453" x="1785938" y="4552950"/>
          <p14:tracePt t="52455" x="1801813" y="4552950"/>
          <p14:tracePt t="52456" x="1825625" y="4552950"/>
          <p14:tracePt t="52458" x="1849438" y="4552950"/>
          <p14:tracePt t="52460" x="1865313" y="4552950"/>
          <p14:tracePt t="52462" x="1889125" y="4545013"/>
          <p14:tracePt t="52465" x="1905000" y="4545013"/>
          <p14:tracePt t="52466" x="1930400" y="4545013"/>
          <p14:tracePt t="52471" x="1970088" y="4552950"/>
          <p14:tracePt t="52472" x="1993900" y="4552950"/>
          <p14:tracePt t="52474" x="2009775" y="4552950"/>
          <p14:tracePt t="52476" x="2033588" y="4552950"/>
          <p14:tracePt t="52479" x="2049463" y="4552950"/>
          <p14:tracePt t="52480" x="2073275" y="4560888"/>
          <p14:tracePt t="52482" x="2097088" y="4560888"/>
          <p14:tracePt t="52484" x="2105025" y="4560888"/>
          <p14:tracePt t="52487" x="2120900" y="4560888"/>
          <p14:tracePt t="52489" x="2144713" y="4560888"/>
          <p14:tracePt t="52490" x="2160588" y="4560888"/>
          <p14:tracePt t="52493" x="2176463" y="4568825"/>
          <p14:tracePt t="52495" x="2192338" y="4568825"/>
          <p14:tracePt t="52496" x="2200275" y="4568825"/>
          <p14:tracePt t="52498" x="2216150" y="4568825"/>
          <p14:tracePt t="52500" x="2224088" y="4576763"/>
          <p14:tracePt t="52504" x="2247900" y="4576763"/>
          <p14:tracePt t="52507" x="2255838" y="4576763"/>
          <p14:tracePt t="52511" x="2265363" y="4576763"/>
          <p14:tracePt t="52513" x="2273300" y="4584700"/>
          <p14:tracePt t="52516" x="2281238" y="4584700"/>
          <p14:tracePt t="52520" x="2289175" y="4584700"/>
          <p14:tracePt t="52526" x="2297113" y="4584700"/>
          <p14:tracePt t="52661" x="2289175" y="4584700"/>
          <p14:tracePt t="52672" x="2289175" y="4576763"/>
          <p14:tracePt t="52674" x="2281238" y="4576763"/>
          <p14:tracePt t="52676" x="2273300" y="4576763"/>
          <p14:tracePt t="52678" x="2265363" y="4576763"/>
          <p14:tracePt t="52680" x="2255838" y="4568825"/>
          <p14:tracePt t="52682" x="2239963" y="4568825"/>
          <p14:tracePt t="52684" x="2232025" y="4568825"/>
          <p14:tracePt t="52686" x="2224088" y="4568825"/>
          <p14:tracePt t="52688" x="2216150" y="4568825"/>
          <p14:tracePt t="52690" x="2200275" y="4568825"/>
          <p14:tracePt t="52692" x="2192338" y="4568825"/>
          <p14:tracePt t="52695" x="2176463" y="4560888"/>
          <p14:tracePt t="52697" x="2160588" y="4560888"/>
          <p14:tracePt t="52699" x="2152650" y="4560888"/>
          <p14:tracePt t="52700" x="2136775" y="4560888"/>
          <p14:tracePt t="52703" x="2120900" y="4560888"/>
          <p14:tracePt t="52705" x="2105025" y="4560888"/>
          <p14:tracePt t="52707" x="2089150" y="4560888"/>
          <p14:tracePt t="52708" x="2073275" y="4552950"/>
          <p14:tracePt t="52710" x="2057400" y="4552950"/>
          <p14:tracePt t="52714" x="2041525" y="4552950"/>
          <p14:tracePt t="52715" x="2017713" y="4552950"/>
          <p14:tracePt t="52716" x="2001838" y="4552950"/>
          <p14:tracePt t="52721" x="1954213" y="4552950"/>
          <p14:tracePt t="52723" x="1946275" y="4552950"/>
          <p14:tracePt t="52724" x="1922463" y="4545013"/>
          <p14:tracePt t="52726" x="1897063" y="4545013"/>
          <p14:tracePt t="52729" x="1873250" y="4545013"/>
          <p14:tracePt t="52730" x="1849438" y="4537075"/>
          <p14:tracePt t="52732" x="1825625" y="4537075"/>
          <p14:tracePt t="52734" x="1801813" y="4537075"/>
          <p14:tracePt t="52737" x="1778000" y="4537075"/>
          <p14:tracePt t="52739" x="1754188" y="4537075"/>
          <p14:tracePt t="52741" x="1730375" y="4537075"/>
          <p14:tracePt t="52742" x="1706563" y="4537075"/>
          <p14:tracePt t="52745" x="1682750" y="4537075"/>
          <p14:tracePt t="52746" x="1658938" y="4537075"/>
          <p14:tracePt t="52748" x="1635125" y="4529138"/>
          <p14:tracePt t="52750" x="1611313" y="4529138"/>
          <p14:tracePt t="52753" x="1587500" y="4529138"/>
          <p14:tracePt t="52755" x="1554163" y="4529138"/>
          <p14:tracePt t="52757" x="1538288" y="4529138"/>
          <p14:tracePt t="52758" x="1514475" y="4529138"/>
          <p14:tracePt t="52761" x="1490663" y="4529138"/>
          <p14:tracePt t="52762" x="1466850" y="4529138"/>
          <p14:tracePt t="52764" x="1450975" y="4529138"/>
          <p14:tracePt t="52766" x="1435100" y="4529138"/>
          <p14:tracePt t="52771" x="1395413" y="4529138"/>
          <p14:tracePt t="52772" x="1379538" y="4529138"/>
          <p14:tracePt t="52774" x="1363663" y="4529138"/>
          <p14:tracePt t="52777" x="1347788" y="4529138"/>
          <p14:tracePt t="52778" x="1331913" y="4529138"/>
          <p14:tracePt t="52780" x="1316038" y="4529138"/>
          <p14:tracePt t="52782" x="1300163" y="4529138"/>
          <p14:tracePt t="52784" x="1292225" y="4529138"/>
          <p14:tracePt t="52787" x="1276350" y="4529138"/>
          <p14:tracePt t="52789" x="1268413" y="4529138"/>
          <p14:tracePt t="52790" x="1260475" y="4529138"/>
          <p14:tracePt t="52793" x="1252538" y="4529138"/>
          <p14:tracePt t="52794" x="1244600" y="4529138"/>
          <p14:tracePt t="52796" x="1236663" y="4529138"/>
          <p14:tracePt t="52798" x="1228725" y="4529138"/>
          <p14:tracePt t="52803" x="1220788" y="4529138"/>
          <p14:tracePt t="52805" x="1211263" y="4529138"/>
          <p14:tracePt t="52808" x="1203325" y="4529138"/>
          <p14:tracePt t="52814" x="1195388" y="4529138"/>
          <p14:tracePt t="52822" x="1187450" y="4529138"/>
          <p14:tracePt t="52901" x="1187450" y="4537075"/>
          <p14:tracePt t="52915" x="1195388" y="4537075"/>
          <p14:tracePt t="52931" x="1195388" y="4545013"/>
          <p14:tracePt t="52937" x="1203325" y="4545013"/>
          <p14:tracePt t="52946" x="1211263" y="4545013"/>
          <p14:tracePt t="52955" x="1220788" y="4545013"/>
          <p14:tracePt t="52958" x="1228725" y="4545013"/>
          <p14:tracePt t="52964" x="1236663" y="4537075"/>
          <p14:tracePt t="52970" x="1244600" y="4537075"/>
          <p14:tracePt t="52972" x="1252538" y="4537075"/>
          <p14:tracePt t="52976" x="1260475" y="4537075"/>
          <p14:tracePt t="52980" x="1268413" y="4537075"/>
          <p14:tracePt t="52982" x="1276350" y="4529138"/>
          <p14:tracePt t="52984" x="1284288" y="4529138"/>
          <p14:tracePt t="52987" x="1292225" y="4529138"/>
          <p14:tracePt t="52989" x="1300163" y="4529138"/>
          <p14:tracePt t="52990" x="1308100" y="4529138"/>
          <p14:tracePt t="52992" x="1316038" y="4529138"/>
          <p14:tracePt t="52995" x="1323975" y="4529138"/>
          <p14:tracePt t="52996" x="1331913" y="4529138"/>
          <p14:tracePt t="52998" x="1339850" y="4529138"/>
          <p14:tracePt t="53000" x="1347788" y="4529138"/>
          <p14:tracePt t="53003" x="1363663" y="4529138"/>
          <p14:tracePt t="53005" x="1371600" y="4529138"/>
          <p14:tracePt t="53006" x="1379538" y="4529138"/>
          <p14:tracePt t="53008" x="1387475" y="4529138"/>
          <p14:tracePt t="53011" x="1403350" y="4529138"/>
          <p14:tracePt t="53012" x="1411288" y="4529138"/>
          <p14:tracePt t="53014" x="1419225" y="4529138"/>
          <p14:tracePt t="53016" x="1435100" y="4529138"/>
          <p14:tracePt t="53021" x="1450975" y="4529138"/>
          <p14:tracePt t="53022" x="1458913" y="4529138"/>
          <p14:tracePt t="53024" x="1474788" y="4529138"/>
          <p14:tracePt t="53026" x="1482725" y="4537075"/>
          <p14:tracePt t="53028" x="1490663" y="4537075"/>
          <p14:tracePt t="53030" x="1498600" y="4537075"/>
          <p14:tracePt t="53032" x="1506538" y="4537075"/>
          <p14:tracePt t="53035" x="1514475" y="4537075"/>
          <p14:tracePt t="53037" x="1522413" y="4537075"/>
          <p14:tracePt t="53039" x="1530350" y="4537075"/>
          <p14:tracePt t="53040" x="1538288" y="4537075"/>
          <p14:tracePt t="53043" x="1546225" y="4537075"/>
          <p14:tracePt t="53044" x="1554163" y="4537075"/>
          <p14:tracePt t="53046" x="1562100" y="4537075"/>
          <p14:tracePt t="53050" x="1571625" y="4537075"/>
          <p14:tracePt t="53053" x="1579563" y="4537075"/>
          <p14:tracePt t="53055" x="1587500" y="4537075"/>
          <p14:tracePt t="53057" x="1595438" y="4537075"/>
          <p14:tracePt t="53059" x="1603375" y="4537075"/>
          <p14:tracePt t="53060" x="1611313" y="4537075"/>
          <p14:tracePt t="53062" x="1619250" y="4537075"/>
          <p14:tracePt t="53064" x="1627188" y="4537075"/>
          <p14:tracePt t="53066" x="1635125" y="4537075"/>
          <p14:tracePt t="53071" x="1651000" y="4537075"/>
          <p14:tracePt t="53073" x="1666875" y="4537075"/>
          <p14:tracePt t="53075" x="1674813" y="4537075"/>
          <p14:tracePt t="53076" x="1682750" y="4537075"/>
          <p14:tracePt t="53078" x="1690688" y="4537075"/>
          <p14:tracePt t="53080" x="1698625" y="4537075"/>
          <p14:tracePt t="53082" x="1706563" y="4537075"/>
          <p14:tracePt t="53084" x="1722438" y="4545013"/>
          <p14:tracePt t="53088" x="1730375" y="4545013"/>
          <p14:tracePt t="53091" x="1754188" y="4545013"/>
          <p14:tracePt t="53093" x="1762125" y="4545013"/>
          <p14:tracePt t="53094" x="1770063" y="4545013"/>
          <p14:tracePt t="53096" x="1785938" y="4552950"/>
          <p14:tracePt t="53098" x="1793875" y="4552950"/>
          <p14:tracePt t="53100" x="1801813" y="4552950"/>
          <p14:tracePt t="53104" x="1809750" y="4552950"/>
          <p14:tracePt t="53107" x="1833563" y="4560888"/>
          <p14:tracePt t="53108" x="1841500" y="4560888"/>
          <p14:tracePt t="53110" x="1849438" y="4560888"/>
          <p14:tracePt t="53112" x="1865313" y="4568825"/>
          <p14:tracePt t="53114" x="1873250" y="4568825"/>
          <p14:tracePt t="53116" x="1881188" y="4568825"/>
          <p14:tracePt t="53119" x="1889125" y="4568825"/>
          <p14:tracePt t="53120" x="1897063" y="4576763"/>
          <p14:tracePt t="53122" x="1905000" y="4576763"/>
          <p14:tracePt t="53124" x="1912938" y="4576763"/>
          <p14:tracePt t="53126" x="1922463" y="4584700"/>
          <p14:tracePt t="53128" x="1930400" y="4584700"/>
          <p14:tracePt t="53130" x="1938338" y="4584700"/>
          <p14:tracePt t="53132" x="1946275" y="4584700"/>
          <p14:tracePt t="53135" x="1954213" y="4584700"/>
          <p14:tracePt t="53152" x="1993900" y="4592638"/>
          <p14:tracePt t="53154" x="2001838" y="4592638"/>
          <p14:tracePt t="53160" x="2009775" y="4592638"/>
          <p14:tracePt t="53166" x="2017713" y="4592638"/>
          <p14:tracePt t="53170" x="2017713" y="4600575"/>
          <p14:tracePt t="53172" x="2025650" y="4600575"/>
          <p14:tracePt t="53178" x="2033588" y="4592638"/>
          <p14:tracePt t="53184" x="2041525" y="4592638"/>
          <p14:tracePt t="53190" x="2049463" y="4592638"/>
          <p14:tracePt t="53194" x="2057400" y="4592638"/>
          <p14:tracePt t="53200" x="2065338" y="4592638"/>
          <p14:tracePt t="53205" x="2073275" y="4592638"/>
          <p14:tracePt t="53207" x="2073275" y="4584700"/>
          <p14:tracePt t="53208" x="2081213" y="4584700"/>
          <p14:tracePt t="53212" x="2089150" y="4584700"/>
          <p14:tracePt t="53216" x="2097088" y="4584700"/>
          <p14:tracePt t="53221" x="2105025" y="4584700"/>
          <p14:tracePt t="53222" x="2105025" y="4576763"/>
          <p14:tracePt t="53224" x="2112963" y="4576763"/>
          <p14:tracePt t="53226" x="2120900" y="4576763"/>
          <p14:tracePt t="53232" x="2128838" y="4576763"/>
          <p14:tracePt t="53233" x="2136775" y="4576763"/>
          <p14:tracePt t="53237" x="2144713" y="4576763"/>
          <p14:tracePt t="53239" x="2152650" y="4576763"/>
          <p14:tracePt t="53243" x="2160588" y="4576763"/>
          <p14:tracePt t="53245" x="2168525" y="4576763"/>
          <p14:tracePt t="53248" x="2176463" y="4576763"/>
          <p14:tracePt t="53253" x="2184400" y="4576763"/>
          <p14:tracePt t="53255" x="2192338" y="4576763"/>
          <p14:tracePt t="53258" x="2200275" y="4576763"/>
          <p14:tracePt t="53262" x="2208213" y="4576763"/>
          <p14:tracePt t="53266" x="2208213" y="4568825"/>
          <p14:tracePt t="53270" x="2216150" y="4568825"/>
          <p14:tracePt t="53549" x="2216150" y="4576763"/>
          <p14:tracePt t="53575" x="2208213" y="4576763"/>
          <p14:tracePt t="53579" x="2208213" y="4584700"/>
          <p14:tracePt t="53593" x="2208213" y="4592638"/>
          <p14:tracePt t="53596" x="2200275" y="4592638"/>
          <p14:tracePt t="53605" x="2192338" y="4600575"/>
          <p14:tracePt t="53610" x="2184400" y="4608513"/>
          <p14:tracePt t="53615" x="2176463" y="4608513"/>
          <p14:tracePt t="53616" x="2176463" y="4616450"/>
          <p14:tracePt t="53621" x="2168525" y="4624388"/>
          <p14:tracePt t="53623" x="2160588" y="4633913"/>
          <p14:tracePt t="53625" x="2152650" y="4633913"/>
          <p14:tracePt t="53626" x="2152650" y="4641850"/>
          <p14:tracePt t="53628" x="2144713" y="4641850"/>
          <p14:tracePt t="53630" x="2144713" y="4649788"/>
          <p14:tracePt t="53632" x="2136775" y="4657725"/>
          <p14:tracePt t="53638" x="2120900" y="4673600"/>
          <p14:tracePt t="53642" x="2112963" y="4681538"/>
          <p14:tracePt t="53644" x="2112963" y="4689475"/>
          <p14:tracePt t="53648" x="2105025" y="4697413"/>
          <p14:tracePt t="53653" x="2105025" y="4705350"/>
          <p14:tracePt t="53654" x="2097088" y="4705350"/>
          <p14:tracePt t="53658" x="2097088" y="4713288"/>
          <p14:tracePt t="53660" x="2089150" y="4713288"/>
          <p14:tracePt t="53662" x="2089150" y="4721225"/>
          <p14:tracePt t="53666" x="2089150" y="4729163"/>
          <p14:tracePt t="53671" x="2081213" y="4737100"/>
          <p14:tracePt t="53674" x="2073275" y="4745038"/>
          <p14:tracePt t="53678" x="2073275" y="4752975"/>
          <p14:tracePt t="53682" x="2065338" y="4760913"/>
          <p14:tracePt t="53686" x="2065338" y="4768850"/>
          <p14:tracePt t="53689" x="2057400" y="4776788"/>
          <p14:tracePt t="53691" x="2057400" y="4784725"/>
          <p14:tracePt t="53692" x="2057400" y="4792663"/>
          <p14:tracePt t="53696" x="2049463" y="4800600"/>
          <p14:tracePt t="53699" x="2049463" y="4808538"/>
          <p14:tracePt t="53700" x="2049463" y="4816475"/>
          <p14:tracePt t="53704" x="2041525" y="4824413"/>
          <p14:tracePt t="53706" x="2041525" y="4832350"/>
          <p14:tracePt t="53708" x="2041525" y="4840288"/>
          <p14:tracePt t="53712" x="2041525" y="4848225"/>
          <p14:tracePt t="53716" x="2041525" y="4856163"/>
          <p14:tracePt t="53720" x="2041525" y="4864100"/>
          <p14:tracePt t="53725" x="2041525" y="4872038"/>
          <p14:tracePt t="53732" x="2049463" y="4879975"/>
          <p14:tracePt t="53740" x="2049463" y="4887913"/>
          <p14:tracePt t="53742" x="2057400" y="4887913"/>
          <p14:tracePt t="53750" x="2065338" y="4895850"/>
          <p14:tracePt t="53756" x="2073275" y="4895850"/>
          <p14:tracePt t="53760" x="2081213" y="4895850"/>
          <p14:tracePt t="53762" x="2081213" y="4903788"/>
          <p14:tracePt t="53764" x="2089150" y="4903788"/>
          <p14:tracePt t="53769" x="2097088" y="4903788"/>
          <p14:tracePt t="53772" x="2105025" y="4903788"/>
          <p14:tracePt t="53774" x="2112963" y="4903788"/>
          <p14:tracePt t="53777" x="2120900" y="4911725"/>
          <p14:tracePt t="53780" x="2128838" y="4911725"/>
          <p14:tracePt t="53782" x="2136775" y="4911725"/>
          <p14:tracePt t="53784" x="2144713" y="4911725"/>
          <p14:tracePt t="53787" x="2152650" y="4919663"/>
          <p14:tracePt t="53789" x="2160588" y="4919663"/>
          <p14:tracePt t="53790" x="2168525" y="4919663"/>
          <p14:tracePt t="53792" x="2176463" y="4919663"/>
          <p14:tracePt t="53796" x="2184400" y="4919663"/>
          <p14:tracePt t="53798" x="2192338" y="4927600"/>
          <p14:tracePt t="53800" x="2200275" y="4927600"/>
          <p14:tracePt t="53803" x="2208213" y="4927600"/>
          <p14:tracePt t="53806" x="2216150" y="4927600"/>
          <p14:tracePt t="53809" x="2239963" y="4927600"/>
          <p14:tracePt t="53810" x="2247900" y="4927600"/>
          <p14:tracePt t="53812" x="2255838" y="4927600"/>
          <p14:tracePt t="53814" x="2265363" y="4927600"/>
          <p14:tracePt t="53816" x="2273300" y="4927600"/>
          <p14:tracePt t="53818" x="2289175" y="4935538"/>
          <p14:tracePt t="53821" x="2297113" y="4935538"/>
          <p14:tracePt t="53825" x="2320925" y="4935538"/>
          <p14:tracePt t="53826" x="2328863" y="4935538"/>
          <p14:tracePt t="53828" x="2336800" y="4935538"/>
          <p14:tracePt t="53830" x="2352675" y="4927600"/>
          <p14:tracePt t="53832" x="2368550" y="4927600"/>
          <p14:tracePt t="53836" x="2384425" y="4927600"/>
          <p14:tracePt t="53838" x="2392363" y="4927600"/>
          <p14:tracePt t="53840" x="2408238" y="4927600"/>
          <p14:tracePt t="53842" x="2416175" y="4927600"/>
          <p14:tracePt t="53844" x="2432050" y="4927600"/>
          <p14:tracePt t="53846" x="2439988" y="4927600"/>
          <p14:tracePt t="53848" x="2455863" y="4927600"/>
          <p14:tracePt t="53850" x="2463800" y="4927600"/>
          <p14:tracePt t="53852" x="2479675" y="4927600"/>
          <p14:tracePt t="53854" x="2487613" y="4927600"/>
          <p14:tracePt t="53856" x="2495550" y="4927600"/>
          <p14:tracePt t="53858" x="2511425" y="4919663"/>
          <p14:tracePt t="53860" x="2527300" y="4919663"/>
          <p14:tracePt t="53862" x="2535238" y="4919663"/>
          <p14:tracePt t="53864" x="2551113" y="4919663"/>
          <p14:tracePt t="53866" x="2566988" y="4919663"/>
          <p14:tracePt t="53871" x="2590800" y="4911725"/>
          <p14:tracePt t="53873" x="2606675" y="4911725"/>
          <p14:tracePt t="53874" x="2616200" y="4903788"/>
          <p14:tracePt t="53876" x="2632075" y="4903788"/>
          <p14:tracePt t="53878" x="2640013" y="4903788"/>
          <p14:tracePt t="53880" x="2655888" y="4895850"/>
          <p14:tracePt t="53882" x="2663825" y="4895850"/>
          <p14:tracePt t="53884" x="2679700" y="4887913"/>
          <p14:tracePt t="53889" x="2695575" y="4879975"/>
          <p14:tracePt t="53892" x="2719388" y="4872038"/>
          <p14:tracePt t="53894" x="2727325" y="4872038"/>
          <p14:tracePt t="53896" x="2735263" y="4864100"/>
          <p14:tracePt t="53898" x="2743200" y="4864100"/>
          <p14:tracePt t="53900" x="2751138" y="4856163"/>
          <p14:tracePt t="53903" x="2759075" y="4856163"/>
          <p14:tracePt t="53904" x="2767013" y="4848225"/>
          <p14:tracePt t="53909" x="2782888" y="4840288"/>
          <p14:tracePt t="53911" x="2790825" y="4840288"/>
          <p14:tracePt t="53912" x="2798763" y="4832350"/>
          <p14:tracePt t="53914" x="2806700" y="4832350"/>
          <p14:tracePt t="53918" x="2814638" y="4832350"/>
          <p14:tracePt t="53921" x="2814638" y="4824413"/>
          <p14:tracePt t="53922" x="2822575" y="4824413"/>
          <p14:tracePt t="53926" x="2830513" y="4816475"/>
          <p14:tracePt t="53932" x="2838450" y="4816475"/>
          <p14:tracePt t="53937" x="2838450" y="4808538"/>
          <p14:tracePt t="53962" x="2846388" y="4808538"/>
          <p14:tracePt t="54000" x="2838450" y="4800600"/>
          <p14:tracePt t="54016" x="2830513" y="4792663"/>
          <p14:tracePt t="54021" x="2822575" y="4792663"/>
          <p14:tracePt t="54023" x="2822575" y="4784725"/>
          <p14:tracePt t="54026" x="2814638" y="4784725"/>
          <p14:tracePt t="54028" x="2806700" y="4776788"/>
          <p14:tracePt t="54030" x="2798763" y="4776788"/>
          <p14:tracePt t="54032" x="2782888" y="4768850"/>
          <p14:tracePt t="54037" x="2774950" y="4768850"/>
          <p14:tracePt t="54039" x="2759075" y="4760913"/>
          <p14:tracePt t="54040" x="2751138" y="4760913"/>
          <p14:tracePt t="54042" x="2743200" y="4752975"/>
          <p14:tracePt t="54044" x="2735263" y="4752975"/>
          <p14:tracePt t="54046" x="2727325" y="4745038"/>
          <p14:tracePt t="54048" x="2719388" y="4745038"/>
          <p14:tracePt t="54050" x="2703513" y="4745038"/>
          <p14:tracePt t="54054" x="2695575" y="4737100"/>
          <p14:tracePt t="54055" x="2687638" y="4737100"/>
          <p14:tracePt t="54059" x="2671763" y="4729163"/>
          <p14:tracePt t="54061" x="2663825" y="4729163"/>
          <p14:tracePt t="54062" x="2655888" y="4729163"/>
          <p14:tracePt t="54064" x="2647950" y="4721225"/>
          <p14:tracePt t="54066" x="2640013" y="4721225"/>
          <p14:tracePt t="54071" x="2616200" y="4721225"/>
          <p14:tracePt t="54076" x="2606675" y="4713288"/>
          <p14:tracePt t="54077" x="2590800" y="4713288"/>
          <p14:tracePt t="54078" x="2582863" y="4713288"/>
          <p14:tracePt t="54080" x="2574925" y="4713288"/>
          <p14:tracePt t="54082" x="2566988" y="4713288"/>
          <p14:tracePt t="54084" x="2559050" y="4713288"/>
          <p14:tracePt t="54087" x="2543175" y="4713288"/>
          <p14:tracePt t="54091" x="2527300" y="4713288"/>
          <p14:tracePt t="54093" x="2511425" y="4713288"/>
          <p14:tracePt t="54094" x="2503488" y="4713288"/>
          <p14:tracePt t="54096" x="2495550" y="4713288"/>
          <p14:tracePt t="54098" x="2479675" y="4713288"/>
          <p14:tracePt t="54100" x="2471738" y="4713288"/>
          <p14:tracePt t="54103" x="2463800" y="4713288"/>
          <p14:tracePt t="54107" x="2439988" y="4705350"/>
          <p14:tracePt t="54108" x="2432050" y="4705350"/>
          <p14:tracePt t="54110" x="2416175" y="4705350"/>
          <p14:tracePt t="54112" x="2408238" y="4705350"/>
          <p14:tracePt t="54114" x="2400300" y="4705350"/>
          <p14:tracePt t="54116" x="2392363" y="4705350"/>
          <p14:tracePt t="54120" x="2368550" y="4705350"/>
          <p14:tracePt t="54123" x="2360613" y="4705350"/>
          <p14:tracePt t="54125" x="2352675" y="4705350"/>
          <p14:tracePt t="54126" x="2344738" y="4705350"/>
          <p14:tracePt t="54128" x="2336800" y="4705350"/>
          <p14:tracePt t="54130" x="2328863" y="4697413"/>
          <p14:tracePt t="54132" x="2320925" y="4697413"/>
          <p14:tracePt t="54141" x="2289175" y="4705350"/>
          <p14:tracePt t="54142" x="2281238" y="4697413"/>
          <p14:tracePt t="54144" x="2273300" y="4697413"/>
          <p14:tracePt t="54146" x="2265363" y="4697413"/>
          <p14:tracePt t="54148" x="2255838" y="4697413"/>
          <p14:tracePt t="54150" x="2247900" y="4697413"/>
          <p14:tracePt t="54153" x="2232025" y="4697413"/>
          <p14:tracePt t="54156" x="2224088" y="4697413"/>
          <p14:tracePt t="54158" x="2216150" y="4697413"/>
          <p14:tracePt t="54160" x="2208213" y="4697413"/>
          <p14:tracePt t="54162" x="2200275" y="4689475"/>
          <p14:tracePt t="54164" x="2192338" y="4689475"/>
          <p14:tracePt t="54170" x="2176463" y="4689475"/>
          <p14:tracePt t="54173" x="2168525" y="4689475"/>
          <p14:tracePt t="54174" x="2160588" y="4689475"/>
          <p14:tracePt t="54178" x="2152650" y="4689475"/>
          <p14:tracePt t="54180" x="2144713" y="4689475"/>
          <p14:tracePt t="54183" x="2136775" y="4681538"/>
          <p14:tracePt t="54187" x="2128838" y="4681538"/>
          <p14:tracePt t="54189" x="2120900" y="4681538"/>
          <p14:tracePt t="54190" x="2112963" y="4681538"/>
          <p14:tracePt t="54192" x="2105025" y="4673600"/>
          <p14:tracePt t="54196" x="2097088" y="4673600"/>
          <p14:tracePt t="54199" x="2089150" y="4673600"/>
          <p14:tracePt t="54200" x="2081213" y="4673600"/>
          <p14:tracePt t="54203" x="2073275" y="4665663"/>
          <p14:tracePt t="54206" x="2065338" y="4665663"/>
          <p14:tracePt t="54208" x="2057400" y="4665663"/>
          <p14:tracePt t="54210" x="2049463" y="4665663"/>
          <p14:tracePt t="54212" x="2041525" y="4657725"/>
          <p14:tracePt t="54216" x="2033588" y="4657725"/>
          <p14:tracePt t="54220" x="2025650" y="4657725"/>
          <p14:tracePt t="54223" x="2017713" y="4657725"/>
          <p14:tracePt t="54224" x="2017713" y="4649788"/>
          <p14:tracePt t="54226" x="2009775" y="4649788"/>
          <p14:tracePt t="54230" x="2001838" y="4649788"/>
          <p14:tracePt t="54232" x="1993900" y="4649788"/>
          <p14:tracePt t="54237" x="1985963" y="4649788"/>
          <p14:tracePt t="54239" x="1985963" y="4641850"/>
          <p14:tracePt t="54241" x="1978025" y="4641850"/>
          <p14:tracePt t="54242" x="1970088" y="4641850"/>
          <p14:tracePt t="54245" x="1962150" y="4641850"/>
          <p14:tracePt t="54246" x="1954213" y="4641850"/>
          <p14:tracePt t="54248" x="1946275" y="4641850"/>
          <p14:tracePt t="54250" x="1938338" y="4641850"/>
          <p14:tracePt t="54253" x="1930400" y="4633913"/>
          <p14:tracePt t="54256" x="1922463" y="4633913"/>
          <p14:tracePt t="54258" x="1912938" y="4633913"/>
          <p14:tracePt t="54261" x="1905000" y="4633913"/>
          <p14:tracePt t="54262" x="1897063" y="4624388"/>
          <p14:tracePt t="54264" x="1889125" y="4624388"/>
          <p14:tracePt t="54268" x="1881188" y="4624388"/>
          <p14:tracePt t="54271" x="1873250" y="4624388"/>
          <p14:tracePt t="54273" x="1865313" y="4624388"/>
          <p14:tracePt t="54276" x="1857375" y="4624388"/>
          <p14:tracePt t="54280" x="1849438" y="4624388"/>
          <p14:tracePt t="54282" x="1841500" y="4624388"/>
          <p14:tracePt t="54287" x="1833563" y="4624388"/>
          <p14:tracePt t="54290" x="1825625" y="4624388"/>
          <p14:tracePt t="54292" x="1817688" y="4624388"/>
          <p14:tracePt t="54296" x="1809750" y="4624388"/>
          <p14:tracePt t="54300" x="1801813" y="4624388"/>
          <p14:tracePt t="54303" x="1793875" y="4624388"/>
          <p14:tracePt t="54306" x="1785938" y="4624388"/>
          <p14:tracePt t="54308" x="1778000" y="4624388"/>
          <p14:tracePt t="54312" x="1770063" y="4616450"/>
          <p14:tracePt t="54316" x="1762125" y="4616450"/>
          <p14:tracePt t="54319" x="1754188" y="4616450"/>
          <p14:tracePt t="54321" x="1746250" y="4616450"/>
          <p14:tracePt t="54324" x="1738313" y="4616450"/>
          <p14:tracePt t="54326" x="1730375" y="4616450"/>
          <p14:tracePt t="54328" x="1722438" y="4616450"/>
          <p14:tracePt t="54330" x="1714500" y="4616450"/>
          <p14:tracePt t="54332" x="1706563" y="4616450"/>
          <p14:tracePt t="54339" x="1690688" y="4616450"/>
          <p14:tracePt t="54343" x="1674813" y="4616450"/>
          <p14:tracePt t="54346" x="1666875" y="4616450"/>
          <p14:tracePt t="54348" x="1658938" y="4616450"/>
          <p14:tracePt t="54350" x="1651000" y="4616450"/>
          <p14:tracePt t="54353" x="1643063" y="4616450"/>
          <p14:tracePt t="54356" x="1635125" y="4616450"/>
          <p14:tracePt t="54358" x="1627188" y="4616450"/>
          <p14:tracePt t="54360" x="1619250" y="4616450"/>
          <p14:tracePt t="54362" x="1611313" y="4616450"/>
          <p14:tracePt t="54366" x="1603375" y="4616450"/>
          <p14:tracePt t="54372" x="1587500" y="4616450"/>
          <p14:tracePt t="54374" x="1579563" y="4616450"/>
          <p14:tracePt t="54376" x="1571625" y="4616450"/>
          <p14:tracePt t="54380" x="1562100" y="4616450"/>
          <p14:tracePt t="54382" x="1554163" y="4616450"/>
          <p14:tracePt t="54389" x="1538288" y="4624388"/>
          <p14:tracePt t="54390" x="1530350" y="4624388"/>
          <p14:tracePt t="54392" x="1522413" y="4624388"/>
          <p14:tracePt t="54396" x="1514475" y="4624388"/>
          <p14:tracePt t="54398" x="1506538" y="4624388"/>
          <p14:tracePt t="54403" x="1498600" y="4624388"/>
          <p14:tracePt t="54405" x="1490663" y="4624388"/>
          <p14:tracePt t="54406" x="1482725" y="4624388"/>
          <p14:tracePt t="54408" x="1482725" y="4633913"/>
          <p14:tracePt t="54410" x="1474788" y="4633913"/>
          <p14:tracePt t="54412" x="1466850" y="4633913"/>
          <p14:tracePt t="54414" x="1458913" y="4633913"/>
          <p14:tracePt t="54421" x="1443038" y="4633913"/>
          <p14:tracePt t="54423" x="1435100" y="4633913"/>
          <p14:tracePt t="54426" x="1427163" y="4633913"/>
          <p14:tracePt t="54428" x="1419225" y="4641850"/>
          <p14:tracePt t="54432" x="1411288" y="4641850"/>
          <p14:tracePt t="54437" x="1403350" y="4641850"/>
          <p14:tracePt t="54440" x="1395413" y="4641850"/>
          <p14:tracePt t="54442" x="1395413" y="4649788"/>
          <p14:tracePt t="54444" x="1387475" y="4649788"/>
          <p14:tracePt t="54448" x="1379538" y="4649788"/>
          <p14:tracePt t="54453" x="1371600" y="4657725"/>
          <p14:tracePt t="54459" x="1363663" y="4657725"/>
          <p14:tracePt t="54464" x="1355725" y="4665663"/>
          <p14:tracePt t="54470" x="1347788" y="4665663"/>
          <p14:tracePt t="54474" x="1347788" y="4673600"/>
          <p14:tracePt t="54476" x="1339850" y="4673600"/>
          <p14:tracePt t="54480" x="1331913" y="4673600"/>
          <p14:tracePt t="54484" x="1331913" y="4681538"/>
          <p14:tracePt t="54487" x="1323975" y="4681538"/>
          <p14:tracePt t="54492" x="1316038" y="4689475"/>
          <p14:tracePt t="54496" x="1308100" y="4689475"/>
          <p14:tracePt t="54500" x="1308100" y="4697413"/>
          <p14:tracePt t="54503" x="1300163" y="4697413"/>
          <p14:tracePt t="54505" x="1300163" y="4705350"/>
          <p14:tracePt t="54507" x="1292225" y="4705350"/>
          <p14:tracePt t="54510" x="1284288" y="4713288"/>
          <p14:tracePt t="54514" x="1276350" y="4721225"/>
          <p14:tracePt t="54520" x="1268413" y="4729163"/>
          <p14:tracePt t="54524" x="1260475" y="4729163"/>
          <p14:tracePt t="54526" x="1260475" y="4737100"/>
          <p14:tracePt t="54528" x="1252538" y="4737100"/>
          <p14:tracePt t="54532" x="1244600" y="4745038"/>
          <p14:tracePt t="54537" x="1236663" y="4745038"/>
          <p14:tracePt t="54539" x="1236663" y="4752975"/>
          <p14:tracePt t="54542" x="1228725" y="4752975"/>
          <p14:tracePt t="54546" x="1228725" y="4760913"/>
          <p14:tracePt t="54548" x="1220788" y="4760913"/>
          <p14:tracePt t="54553" x="1220788" y="4768850"/>
          <p14:tracePt t="54557" x="1211263" y="4768850"/>
          <p14:tracePt t="54562" x="1211263" y="4776788"/>
          <p14:tracePt t="54569" x="1203325" y="4784725"/>
          <p14:tracePt t="54576" x="1203325" y="4792663"/>
          <p14:tracePt t="54585" x="1203325" y="4800600"/>
          <p14:tracePt t="54590" x="1195388" y="4800600"/>
          <p14:tracePt t="54592" x="1195388" y="4808538"/>
          <p14:tracePt t="54598" x="1195388" y="4816475"/>
          <p14:tracePt t="54606" x="1195388" y="4824413"/>
          <p14:tracePt t="54610" x="1195388" y="4832350"/>
          <p14:tracePt t="54616" x="1195388" y="4840288"/>
          <p14:tracePt t="54623" x="1195388" y="4848225"/>
          <p14:tracePt t="54626" x="1195388" y="4856163"/>
          <p14:tracePt t="54630" x="1195388" y="4864100"/>
          <p14:tracePt t="54634" x="1195388" y="4872038"/>
          <p14:tracePt t="54640" x="1195388" y="4879975"/>
          <p14:tracePt t="54646" x="1195388" y="4887913"/>
          <p14:tracePt t="54650" x="1203325" y="4887913"/>
          <p14:tracePt t="54653" x="1203325" y="4895850"/>
          <p14:tracePt t="54658" x="1203325" y="4903788"/>
          <p14:tracePt t="54664" x="1203325" y="4911725"/>
          <p14:tracePt t="54667" x="1211263" y="4911725"/>
          <p14:tracePt t="54670" x="1211263" y="4919663"/>
          <p14:tracePt t="54674" x="1220788" y="4919663"/>
          <p14:tracePt t="54676" x="1220788" y="4927600"/>
          <p14:tracePt t="54682" x="1228725" y="4935538"/>
          <p14:tracePt t="54687" x="1236663" y="4943475"/>
          <p14:tracePt t="54690" x="1244600" y="4943475"/>
          <p14:tracePt t="54693" x="1244600" y="4951413"/>
          <p14:tracePt t="54694" x="1252538" y="4951413"/>
          <p14:tracePt t="54696" x="1252538" y="4959350"/>
          <p14:tracePt t="54698" x="1260475" y="4959350"/>
          <p14:tracePt t="54704" x="1268413" y="4967288"/>
          <p14:tracePt t="54707" x="1276350" y="4976813"/>
          <p14:tracePt t="54708" x="1284288" y="4976813"/>
          <p14:tracePt t="54712" x="1292225" y="4984750"/>
          <p14:tracePt t="54714" x="1300163" y="4984750"/>
          <p14:tracePt t="54716" x="1300163" y="4992688"/>
          <p14:tracePt t="54720" x="1316038" y="4992688"/>
          <p14:tracePt t="54723" x="1323975" y="5000625"/>
          <p14:tracePt t="54725" x="1331913" y="5000625"/>
          <p14:tracePt t="54726" x="1331913" y="5008563"/>
          <p14:tracePt t="54729" x="1339850" y="5008563"/>
          <p14:tracePt t="54730" x="1347788" y="5016500"/>
          <p14:tracePt t="54732" x="1363663" y="5016500"/>
          <p14:tracePt t="54734" x="1363663" y="5024438"/>
          <p14:tracePt t="54737" x="1371600" y="5024438"/>
          <p14:tracePt t="54739" x="1379538" y="5032375"/>
          <p14:tracePt t="54741" x="1387475" y="5032375"/>
          <p14:tracePt t="54742" x="1395413" y="5040313"/>
          <p14:tracePt t="54745" x="1403350" y="5040313"/>
          <p14:tracePt t="54746" x="1411288" y="5048250"/>
          <p14:tracePt t="54748" x="1419225" y="5056188"/>
          <p14:tracePt t="54753" x="1435100" y="5064125"/>
          <p14:tracePt t="54757" x="1443038" y="5072063"/>
          <p14:tracePt t="54761" x="1458913" y="5080000"/>
          <p14:tracePt t="54762" x="1466850" y="5080000"/>
          <p14:tracePt t="54764" x="1474788" y="5087938"/>
          <p14:tracePt t="54766" x="1482725" y="5087938"/>
          <p14:tracePt t="54769" x="1490663" y="5095875"/>
          <p14:tracePt t="54771" x="1498600" y="5095875"/>
          <p14:tracePt t="54773" x="1514475" y="5103813"/>
          <p14:tracePt t="54778" x="1522413" y="5111750"/>
          <p14:tracePt t="54779" x="1538288" y="5111750"/>
          <p14:tracePt t="54780" x="1546225" y="5119688"/>
          <p14:tracePt t="54782" x="1554163" y="5119688"/>
          <p14:tracePt t="54784" x="1562100" y="5119688"/>
          <p14:tracePt t="54787" x="1579563" y="5127625"/>
          <p14:tracePt t="54788" x="1587500" y="5127625"/>
          <p14:tracePt t="54791" x="1595438" y="5127625"/>
          <p14:tracePt t="54793" x="1611313" y="5135563"/>
          <p14:tracePt t="54795" x="1619250" y="5135563"/>
          <p14:tracePt t="54796" x="1627188" y="5143500"/>
          <p14:tracePt t="54798" x="1643063" y="5143500"/>
          <p14:tracePt t="54800" x="1651000" y="5143500"/>
          <p14:tracePt t="54803" x="1666875" y="5151438"/>
          <p14:tracePt t="54804" x="1674813" y="5151438"/>
          <p14:tracePt t="54809" x="1698625" y="5159375"/>
          <p14:tracePt t="54810" x="1706563" y="5159375"/>
          <p14:tracePt t="54812" x="1722438" y="5167313"/>
          <p14:tracePt t="54814" x="1730375" y="5167313"/>
          <p14:tracePt t="54816" x="1746250" y="5167313"/>
          <p14:tracePt t="54818" x="1754188" y="5175250"/>
          <p14:tracePt t="54821" x="1770063" y="5175250"/>
          <p14:tracePt t="54827" x="1801813" y="5191125"/>
          <p14:tracePt t="54828" x="1809750" y="5191125"/>
          <p14:tracePt t="54830" x="1825625" y="5199063"/>
          <p14:tracePt t="54832" x="1841500" y="5199063"/>
          <p14:tracePt t="54834" x="1849438" y="5207000"/>
          <p14:tracePt t="54837" x="1857375" y="5207000"/>
          <p14:tracePt t="54839" x="1865313" y="5207000"/>
          <p14:tracePt t="54843" x="1889125" y="5214938"/>
          <p14:tracePt t="54844" x="1905000" y="5222875"/>
          <p14:tracePt t="54846" x="1912938" y="5222875"/>
          <p14:tracePt t="54848" x="1922463" y="5230813"/>
          <p14:tracePt t="54850" x="1938338" y="5230813"/>
          <p14:tracePt t="54853" x="1954213" y="5238750"/>
          <p14:tracePt t="54857" x="1970088" y="5246688"/>
          <p14:tracePt t="54859" x="1978025" y="5246688"/>
          <p14:tracePt t="54860" x="1993900" y="5254625"/>
          <p14:tracePt t="54862" x="2001838" y="5254625"/>
          <p14:tracePt t="54864" x="2009775" y="5262563"/>
          <p14:tracePt t="54866" x="2025650" y="5262563"/>
          <p14:tracePt t="54871" x="2041525" y="5270500"/>
          <p14:tracePt t="54873" x="2057400" y="5270500"/>
          <p14:tracePt t="54874" x="2065338" y="5270500"/>
          <p14:tracePt t="54877" x="2073275" y="5278438"/>
          <p14:tracePt t="54878" x="2081213" y="5278438"/>
          <p14:tracePt t="54880" x="2089150" y="5278438"/>
          <p14:tracePt t="54882" x="2097088" y="5286375"/>
          <p14:tracePt t="54884" x="2105025" y="5286375"/>
          <p14:tracePt t="54888" x="2128838" y="5286375"/>
          <p14:tracePt t="54892" x="2144713" y="5294313"/>
          <p14:tracePt t="54894" x="2152650" y="5294313"/>
          <p14:tracePt t="54896" x="2160588" y="5294313"/>
          <p14:tracePt t="54898" x="2168525" y="5294313"/>
          <p14:tracePt t="54900" x="2176463" y="5294313"/>
          <p14:tracePt t="54903" x="2184400" y="5294313"/>
          <p14:tracePt t="54905" x="2192338" y="5294313"/>
          <p14:tracePt t="54907" x="2200275" y="5294313"/>
          <p14:tracePt t="54908" x="2208213" y="5294313"/>
          <p14:tracePt t="54910" x="2224088" y="5294313"/>
          <p14:tracePt t="54912" x="2232025" y="5294313"/>
          <p14:tracePt t="54914" x="2239963" y="5294313"/>
          <p14:tracePt t="54917" x="2247900" y="5294313"/>
          <p14:tracePt t="54919" x="2265363" y="5302250"/>
          <p14:tracePt t="54921" x="2273300" y="5302250"/>
          <p14:tracePt t="54923" x="2289175" y="5302250"/>
          <p14:tracePt t="54924" x="2297113" y="5302250"/>
          <p14:tracePt t="54926" x="2312988" y="5302250"/>
          <p14:tracePt t="54928" x="2320925" y="5302250"/>
          <p14:tracePt t="54930" x="2336800" y="5302250"/>
          <p14:tracePt t="54932" x="2352675" y="5302250"/>
          <p14:tracePt t="54934" x="2360613" y="5302250"/>
          <p14:tracePt t="54937" x="2376488" y="5310188"/>
          <p14:tracePt t="54939" x="2384425" y="5310188"/>
          <p14:tracePt t="54940" x="2400300" y="5310188"/>
          <p14:tracePt t="54942" x="2416175" y="5310188"/>
          <p14:tracePt t="54944" x="2424113" y="5310188"/>
          <p14:tracePt t="54946" x="2439988" y="5310188"/>
          <p14:tracePt t="54948" x="2447925" y="5310188"/>
          <p14:tracePt t="54950" x="2463800" y="5319713"/>
          <p14:tracePt t="54953" x="2479675" y="5319713"/>
          <p14:tracePt t="54955" x="2495550" y="5319713"/>
          <p14:tracePt t="54956" x="2503488" y="5319713"/>
          <p14:tracePt t="54958" x="2519363" y="5327650"/>
          <p14:tracePt t="54960" x="2527300" y="5327650"/>
          <p14:tracePt t="54962" x="2543175" y="5327650"/>
          <p14:tracePt t="54965" x="2559050" y="5327650"/>
          <p14:tracePt t="54966" x="2566988" y="5327650"/>
          <p14:tracePt t="54969" x="2582863" y="5335588"/>
          <p14:tracePt t="54971" x="2598738" y="5335588"/>
          <p14:tracePt t="54973" x="2616200" y="5335588"/>
          <p14:tracePt t="54975" x="2624138" y="5343525"/>
          <p14:tracePt t="54976" x="2640013" y="5343525"/>
          <p14:tracePt t="54979" x="2655888" y="5343525"/>
          <p14:tracePt t="54980" x="2671763" y="5343525"/>
          <p14:tracePt t="54982" x="2687638" y="5343525"/>
          <p14:tracePt t="54984" x="2703513" y="5343525"/>
          <p14:tracePt t="54987" x="2727325" y="5351463"/>
          <p14:tracePt t="54989" x="2743200" y="5351463"/>
          <p14:tracePt t="54991" x="2759075" y="5351463"/>
          <p14:tracePt t="54992" x="2774950" y="5351463"/>
          <p14:tracePt t="54995" x="2790825" y="5351463"/>
          <p14:tracePt t="54996" x="2806700" y="5359400"/>
          <p14:tracePt t="54998" x="2822575" y="5359400"/>
          <p14:tracePt t="55000" x="2838450" y="5359400"/>
          <p14:tracePt t="55003" x="2862263" y="5359400"/>
          <p14:tracePt t="55005" x="2878138" y="5359400"/>
          <p14:tracePt t="55007" x="2894013" y="5359400"/>
          <p14:tracePt t="55008" x="2909888" y="5359400"/>
          <p14:tracePt t="55011" x="2925763" y="5367338"/>
          <p14:tracePt t="55012" x="2949575" y="5367338"/>
          <p14:tracePt t="55014" x="2957513" y="5367338"/>
          <p14:tracePt t="55016" x="2974975" y="5367338"/>
          <p14:tracePt t="55019" x="2990850" y="5367338"/>
          <p14:tracePt t="55021" x="3006725" y="5367338"/>
          <p14:tracePt t="55023" x="3022600" y="5367338"/>
          <p14:tracePt t="55024" x="3038475" y="5367338"/>
          <p14:tracePt t="55027" x="3054350" y="5375275"/>
          <p14:tracePt t="55028" x="3070225" y="5375275"/>
          <p14:tracePt t="55030" x="3086100" y="5375275"/>
          <p14:tracePt t="55032" x="3109913" y="5375275"/>
          <p14:tracePt t="55034" x="3117850" y="5375275"/>
          <p14:tracePt t="55037" x="3133725" y="5375275"/>
          <p14:tracePt t="55039" x="3149600" y="5375275"/>
          <p14:tracePt t="55040" x="3173413" y="5375275"/>
          <p14:tracePt t="55043" x="3189288" y="5375275"/>
          <p14:tracePt t="55044" x="3205163" y="5375275"/>
          <p14:tracePt t="55046" x="3221038" y="5383213"/>
          <p14:tracePt t="55048" x="3244850" y="5383213"/>
          <p14:tracePt t="55050" x="3260725" y="5383213"/>
          <p14:tracePt t="55053" x="3284538" y="5383213"/>
          <p14:tracePt t="55055" x="3292475" y="5391150"/>
          <p14:tracePt t="55058" x="3308350" y="5391150"/>
          <p14:tracePt t="55059" x="3333750" y="5391150"/>
          <p14:tracePt t="55060" x="3349625" y="5391150"/>
          <p14:tracePt t="55062" x="3365500" y="5391150"/>
          <p14:tracePt t="55064" x="3381375" y="5391150"/>
          <p14:tracePt t="55066" x="3405188" y="5391150"/>
          <p14:tracePt t="55071" x="3436938" y="5391150"/>
          <p14:tracePt t="55074" x="3476625" y="5391150"/>
          <p14:tracePt t="55076" x="3492500" y="5391150"/>
          <p14:tracePt t="55078" x="3508375" y="5391150"/>
          <p14:tracePt t="55080" x="3532188" y="5383213"/>
          <p14:tracePt t="55082" x="3548063" y="5383213"/>
          <p14:tracePt t="55084" x="3571875" y="5383213"/>
          <p14:tracePt t="55087" x="3587750" y="5383213"/>
          <p14:tracePt t="55091" x="3627438" y="5383213"/>
          <p14:tracePt t="55092" x="3651250" y="5391150"/>
          <p14:tracePt t="55094" x="3668713" y="5391150"/>
          <p14:tracePt t="55096" x="3684588" y="5391150"/>
          <p14:tracePt t="55098" x="3700463" y="5391150"/>
          <p14:tracePt t="55100" x="3724275" y="5391150"/>
          <p14:tracePt t="55103" x="3740150" y="5391150"/>
          <p14:tracePt t="55107" x="3779838" y="5399088"/>
          <p14:tracePt t="55109" x="3795713" y="5399088"/>
          <p14:tracePt t="55110" x="3811588" y="5399088"/>
          <p14:tracePt t="55112" x="3843338" y="5399088"/>
          <p14:tracePt t="55114" x="3851275" y="5399088"/>
          <p14:tracePt t="55116" x="3867150" y="5399088"/>
          <p14:tracePt t="55120" x="3883025" y="5399088"/>
          <p14:tracePt t="55122" x="3914775" y="5407025"/>
          <p14:tracePt t="55124" x="3930650" y="5407025"/>
          <p14:tracePt t="55126" x="3946525" y="5407025"/>
          <p14:tracePt t="55128" x="3962400" y="5407025"/>
          <p14:tracePt t="55130" x="3978275" y="5414963"/>
          <p14:tracePt t="55132" x="4002088" y="5414963"/>
          <p14:tracePt t="55137" x="4027488" y="5414963"/>
          <p14:tracePt t="55138" x="4043363" y="5414963"/>
          <p14:tracePt t="55140" x="4059238" y="5422900"/>
          <p14:tracePt t="55142" x="4075113" y="5422900"/>
          <p14:tracePt t="55144" x="4090988" y="5422900"/>
          <p14:tracePt t="55146" x="4106863" y="5422900"/>
          <p14:tracePt t="55148" x="4114800" y="5422900"/>
          <p14:tracePt t="55150" x="4130675" y="5422900"/>
          <p14:tracePt t="55153" x="4146550" y="5422900"/>
          <p14:tracePt t="55155" x="4154488" y="5430838"/>
          <p14:tracePt t="55156" x="4170363" y="5430838"/>
          <p14:tracePt t="55158" x="4178300" y="5430838"/>
          <p14:tracePt t="55161" x="4194175" y="5430838"/>
          <p14:tracePt t="55162" x="4202113" y="5430838"/>
          <p14:tracePt t="55164" x="4217988" y="5430838"/>
          <p14:tracePt t="55167" x="4225925" y="5430838"/>
          <p14:tracePt t="55169" x="4241800" y="5430838"/>
          <p14:tracePt t="55171" x="4249738" y="5430838"/>
          <p14:tracePt t="55173" x="4265613" y="5430838"/>
          <p14:tracePt t="55174" x="4273550" y="5430838"/>
          <p14:tracePt t="55176" x="4289425" y="5430838"/>
          <p14:tracePt t="55178" x="4297363" y="5430838"/>
          <p14:tracePt t="55180" x="4313238" y="5430838"/>
          <p14:tracePt t="55183" x="4329113" y="5430838"/>
          <p14:tracePt t="55184" x="4337050" y="5430838"/>
          <p14:tracePt t="55187" x="4352925" y="5430838"/>
          <p14:tracePt t="55189" x="4362450" y="5430838"/>
          <p14:tracePt t="55190" x="4378325" y="5430838"/>
          <p14:tracePt t="55192" x="4402138" y="5430838"/>
          <p14:tracePt t="55194" x="4410075" y="5430838"/>
          <p14:tracePt t="55196" x="4425950" y="5430838"/>
          <p14:tracePt t="55199" x="4441825" y="5430838"/>
          <p14:tracePt t="55200" x="4457700" y="5430838"/>
          <p14:tracePt t="55203" x="4473575" y="5430838"/>
          <p14:tracePt t="55205" x="4489450" y="5430838"/>
          <p14:tracePt t="55206" x="4505325" y="5430838"/>
          <p14:tracePt t="55208" x="4521200" y="5430838"/>
          <p14:tracePt t="55210" x="4537075" y="5430838"/>
          <p14:tracePt t="55212" x="4552950" y="5430838"/>
          <p14:tracePt t="55215" x="4568825" y="5430838"/>
          <p14:tracePt t="55216" x="4576763" y="5430838"/>
          <p14:tracePt t="55219" x="4592638" y="5430838"/>
          <p14:tracePt t="55221" x="4608513" y="5430838"/>
          <p14:tracePt t="55223" x="4624388" y="5430838"/>
          <p14:tracePt t="55224" x="4640263" y="5430838"/>
          <p14:tracePt t="55226" x="4656138" y="5430838"/>
          <p14:tracePt t="55228" x="4672013" y="5430838"/>
          <p14:tracePt t="55230" x="4687888" y="5430838"/>
          <p14:tracePt t="55232" x="4705350" y="5422900"/>
          <p14:tracePt t="55234" x="4713288" y="5422900"/>
          <p14:tracePt t="55237" x="4729163" y="5422900"/>
          <p14:tracePt t="55239" x="4745038" y="5422900"/>
          <p14:tracePt t="55240" x="4760913" y="5422900"/>
          <p14:tracePt t="55242" x="4776788" y="5422900"/>
          <p14:tracePt t="55245" x="4792663" y="5422900"/>
          <p14:tracePt t="55246" x="4800600" y="5422900"/>
          <p14:tracePt t="55248" x="4816475" y="5422900"/>
          <p14:tracePt t="55250" x="4832350" y="5422900"/>
          <p14:tracePt t="55253" x="4848225" y="5414963"/>
          <p14:tracePt t="55255" x="4864100" y="5414963"/>
          <p14:tracePt t="55256" x="4872038" y="5414963"/>
          <p14:tracePt t="55258" x="4887913" y="5414963"/>
          <p14:tracePt t="55260" x="4903788" y="5407025"/>
          <p14:tracePt t="55262" x="4911725" y="5407025"/>
          <p14:tracePt t="55264" x="4927600" y="5407025"/>
          <p14:tracePt t="55266" x="4935538" y="5407025"/>
          <p14:tracePt t="55271" x="4967288" y="5407025"/>
          <p14:tracePt t="55273" x="4983163" y="5399088"/>
          <p14:tracePt t="55274" x="4991100" y="5399088"/>
          <p14:tracePt t="55276" x="5006975" y="5399088"/>
          <p14:tracePt t="55278" x="5014913" y="5391150"/>
          <p14:tracePt t="55280" x="5030788" y="5391150"/>
          <p14:tracePt t="55282" x="5046663" y="5391150"/>
          <p14:tracePt t="55284" x="5056188" y="5383213"/>
          <p14:tracePt t="55287" x="5072063" y="5383213"/>
          <p14:tracePt t="55289" x="5087938" y="5383213"/>
          <p14:tracePt t="55293" x="5119688" y="5375275"/>
          <p14:tracePt t="55294" x="5127625" y="5367338"/>
          <p14:tracePt t="55296" x="5143500" y="5367338"/>
          <p14:tracePt t="55298" x="5159375" y="5359400"/>
          <p14:tracePt t="55300" x="5167313" y="5351463"/>
          <p14:tracePt t="55303" x="5183188" y="5351463"/>
          <p14:tracePt t="55304" x="5199063" y="5343525"/>
          <p14:tracePt t="55309" x="5214938" y="5335588"/>
          <p14:tracePt t="55311" x="5238750" y="5327650"/>
          <p14:tracePt t="55312" x="5254625" y="5319713"/>
          <p14:tracePt t="55314" x="5270500" y="5319713"/>
          <p14:tracePt t="55316" x="5278438" y="5310188"/>
          <p14:tracePt t="55319" x="5294313" y="5310188"/>
          <p14:tracePt t="55321" x="5310188" y="5302250"/>
          <p14:tracePt t="55325" x="5318125" y="5294313"/>
          <p14:tracePt t="55327" x="5349875" y="5286375"/>
          <p14:tracePt t="55328" x="5365750" y="5278438"/>
          <p14:tracePt t="55330" x="5373688" y="5278438"/>
          <p14:tracePt t="55332" x="5397500" y="5270500"/>
          <p14:tracePt t="55334" x="5407025" y="5270500"/>
          <p14:tracePt t="55337" x="5414963" y="5262563"/>
          <p14:tracePt t="55343" x="5454650" y="5254625"/>
          <p14:tracePt t="55345" x="5462588" y="5254625"/>
          <p14:tracePt t="55347" x="5478463" y="5246688"/>
          <p14:tracePt t="55348" x="5486400" y="5246688"/>
          <p14:tracePt t="55350" x="5502275" y="5238750"/>
          <p14:tracePt t="55354" x="5518150" y="5238750"/>
          <p14:tracePt t="55358" x="5534025" y="5230813"/>
          <p14:tracePt t="55361" x="5549900" y="5222875"/>
          <p14:tracePt t="55362" x="5565775" y="5222875"/>
          <p14:tracePt t="55364" x="5573713" y="5214938"/>
          <p14:tracePt t="55366" x="5581650" y="5214938"/>
          <p14:tracePt t="55370" x="5597525" y="5207000"/>
          <p14:tracePt t="55373" x="5613400" y="5199063"/>
          <p14:tracePt t="55377" x="5629275" y="5191125"/>
          <p14:tracePt t="55378" x="5637213" y="5191125"/>
          <p14:tracePt t="55380" x="5645150" y="5183188"/>
          <p14:tracePt t="55382" x="5653088" y="5183188"/>
          <p14:tracePt t="55384" x="5661025" y="5175250"/>
          <p14:tracePt t="55389" x="5684838" y="5167313"/>
          <p14:tracePt t="55393" x="5700713" y="5151438"/>
          <p14:tracePt t="55394" x="5708650" y="5151438"/>
          <p14:tracePt t="55396" x="5716588" y="5143500"/>
          <p14:tracePt t="55398" x="5724525" y="5143500"/>
          <p14:tracePt t="55400" x="5732463" y="5135563"/>
          <p14:tracePt t="55403" x="5740400" y="5127625"/>
          <p14:tracePt t="55404" x="5749925" y="5127625"/>
          <p14:tracePt t="55408" x="5749925" y="5119688"/>
          <p14:tracePt t="55410" x="5765800" y="5111750"/>
          <p14:tracePt t="55412" x="5773738" y="5103813"/>
          <p14:tracePt t="55414" x="5773738" y="5095875"/>
          <p14:tracePt t="55416" x="5781675" y="5087938"/>
          <p14:tracePt t="55419" x="5789613" y="5087938"/>
          <p14:tracePt t="55421" x="5789613" y="5080000"/>
          <p14:tracePt t="55422" x="5797550" y="5072063"/>
          <p14:tracePt t="55426" x="5805488" y="5064125"/>
          <p14:tracePt t="55428" x="5805488" y="5056188"/>
          <p14:tracePt t="55433" x="5813425" y="5048250"/>
          <p14:tracePt t="55437" x="5813425" y="5040313"/>
          <p14:tracePt t="55440" x="5813425" y="5032375"/>
          <p14:tracePt t="55444" x="5813425" y="5024438"/>
          <p14:tracePt t="55454" x="5813425" y="5016500"/>
          <p14:tracePt t="55460" x="5813425" y="5008563"/>
          <p14:tracePt t="55476" x="5813425" y="5000625"/>
          <p14:tracePt t="55494" x="5813425" y="4992688"/>
          <p14:tracePt t="55505" x="5813425" y="4984750"/>
          <p14:tracePt t="55512" x="5813425" y="4976813"/>
          <p14:tracePt t="55519" x="5813425" y="4967288"/>
          <p14:tracePt t="55521" x="5805488" y="4967288"/>
          <p14:tracePt t="55523" x="5805488" y="4959350"/>
          <p14:tracePt t="55524" x="5805488" y="4951413"/>
          <p14:tracePt t="55529" x="5797550" y="4943475"/>
          <p14:tracePt t="55532" x="5789613" y="4935538"/>
          <p14:tracePt t="55534" x="5789613" y="4927600"/>
          <p14:tracePt t="55539" x="5781675" y="4919663"/>
          <p14:tracePt t="55541" x="5781675" y="4911725"/>
          <p14:tracePt t="55543" x="5773738" y="4903788"/>
          <p14:tracePt t="55544" x="5765800" y="4903788"/>
          <p14:tracePt t="55546" x="5765800" y="4895850"/>
          <p14:tracePt t="55548" x="5757863" y="4887913"/>
          <p14:tracePt t="55550" x="5757863" y="4879975"/>
          <p14:tracePt t="55554" x="5749925" y="4872038"/>
          <p14:tracePt t="55556" x="5740400" y="4872038"/>
          <p14:tracePt t="55559" x="5724525" y="4856163"/>
          <p14:tracePt t="55561" x="5716588" y="4848225"/>
          <p14:tracePt t="55562" x="5708650" y="4848225"/>
          <p14:tracePt t="55564" x="5700713" y="4840288"/>
          <p14:tracePt t="55566" x="5692775" y="4832350"/>
          <p14:tracePt t="55569" x="5684838" y="4832350"/>
          <p14:tracePt t="55572" x="5668963" y="4824413"/>
          <p14:tracePt t="55577" x="5637213" y="4808538"/>
          <p14:tracePt t="55578" x="5629275" y="4800600"/>
          <p14:tracePt t="55580" x="5621338" y="4800600"/>
          <p14:tracePt t="55582" x="5605463" y="4792663"/>
          <p14:tracePt t="55584" x="5597525" y="4792663"/>
          <p14:tracePt t="55587" x="5581650" y="4784725"/>
          <p14:tracePt t="55591" x="5565775" y="4776788"/>
          <p14:tracePt t="55593" x="5549900" y="4768850"/>
          <p14:tracePt t="55596" x="5534025" y="4768850"/>
          <p14:tracePt t="55598" x="5526088" y="4760913"/>
          <p14:tracePt t="55600" x="5518150" y="4760913"/>
          <p14:tracePt t="55603" x="5510213" y="4752975"/>
          <p14:tracePt t="55608" x="5494338" y="4752975"/>
          <p14:tracePt t="55611" x="5478463" y="4745038"/>
          <p14:tracePt t="55612" x="5470525" y="4745038"/>
          <p14:tracePt t="55614" x="5462588" y="4737100"/>
          <p14:tracePt t="55616" x="5446713" y="4737100"/>
          <p14:tracePt t="55620" x="5438775" y="4737100"/>
          <p14:tracePt t="55623" x="5422900" y="4729163"/>
          <p14:tracePt t="55624" x="5407025" y="4729163"/>
          <p14:tracePt t="55627" x="5397500" y="4729163"/>
          <p14:tracePt t="55628" x="5381625" y="4721225"/>
          <p14:tracePt t="55630" x="5373688" y="4721225"/>
          <p14:tracePt t="55632" x="5357813" y="4721225"/>
          <p14:tracePt t="55635" x="5349875" y="4713288"/>
          <p14:tracePt t="55637" x="5334000" y="4713288"/>
          <p14:tracePt t="55639" x="5318125" y="4713288"/>
          <p14:tracePt t="55641" x="5310188" y="4705350"/>
          <p14:tracePt t="55642" x="5294313" y="4705350"/>
          <p14:tracePt t="55644" x="5278438" y="4705350"/>
          <p14:tracePt t="55646" x="5262563" y="4697413"/>
          <p14:tracePt t="55648" x="5246688" y="4697413"/>
          <p14:tracePt t="55650" x="5230813" y="4697413"/>
          <p14:tracePt t="55653" x="5214938" y="4689475"/>
          <p14:tracePt t="55654" x="5207000" y="4689475"/>
          <p14:tracePt t="55657" x="5191125" y="4689475"/>
          <p14:tracePt t="55658" x="5183188" y="4689475"/>
          <p14:tracePt t="55660" x="5167313" y="4689475"/>
          <p14:tracePt t="55662" x="5151438" y="4681538"/>
          <p14:tracePt t="55664" x="5135563" y="4681538"/>
          <p14:tracePt t="55667" x="5127625" y="4681538"/>
          <p14:tracePt t="55669" x="5111750" y="4681538"/>
          <p14:tracePt t="55671" x="5095875" y="4681538"/>
          <p14:tracePt t="55674" x="5080000" y="4673600"/>
          <p14:tracePt t="55675" x="5072063" y="4673600"/>
          <p14:tracePt t="55676" x="5064125" y="4673600"/>
          <p14:tracePt t="55678" x="5046663" y="4673600"/>
          <p14:tracePt t="55680" x="5038725" y="4673600"/>
          <p14:tracePt t="55683" x="5030788" y="4673600"/>
          <p14:tracePt t="55685" x="5014913" y="4673600"/>
          <p14:tracePt t="55687" x="5006975" y="4673600"/>
          <p14:tracePt t="55689" x="4999038" y="4665663"/>
          <p14:tracePt t="55691" x="4983163" y="4665663"/>
          <p14:tracePt t="55692" x="4967288" y="4665663"/>
          <p14:tracePt t="55694" x="4959350" y="4665663"/>
          <p14:tracePt t="55696" x="4951413" y="4665663"/>
          <p14:tracePt t="55698" x="4935538" y="4665663"/>
          <p14:tracePt t="55700" x="4927600" y="4665663"/>
          <p14:tracePt t="55702" x="4911725" y="4665663"/>
          <p14:tracePt t="55704" x="4903788" y="4665663"/>
          <p14:tracePt t="55706" x="4887913" y="4665663"/>
          <p14:tracePt t="55708" x="4872038" y="4657725"/>
          <p14:tracePt t="55710" x="4864100" y="4657725"/>
          <p14:tracePt t="55712" x="4840288" y="4657725"/>
          <p14:tracePt t="55714" x="4832350" y="4657725"/>
          <p14:tracePt t="55716" x="4816475" y="4657725"/>
          <p14:tracePt t="55718" x="4800600" y="4657725"/>
          <p14:tracePt t="55720" x="4792663" y="4657725"/>
          <p14:tracePt t="55722" x="4776788" y="4657725"/>
          <p14:tracePt t="55724" x="4760913" y="4657725"/>
          <p14:tracePt t="55726" x="4745038" y="4657725"/>
          <p14:tracePt t="55728" x="4737100" y="4649788"/>
          <p14:tracePt t="55730" x="4721225" y="4649788"/>
          <p14:tracePt t="55732" x="4695825" y="4649788"/>
          <p14:tracePt t="55734" x="4687888" y="4649788"/>
          <p14:tracePt t="55736" x="4672013" y="4649788"/>
          <p14:tracePt t="55738" x="4656138" y="4649788"/>
          <p14:tracePt t="55740" x="4648200" y="4649788"/>
          <p14:tracePt t="55742" x="4632325" y="4649788"/>
          <p14:tracePt t="55744" x="4616450" y="4649788"/>
          <p14:tracePt t="55746" x="4600575" y="4641850"/>
          <p14:tracePt t="55748" x="4584700" y="4641850"/>
          <p14:tracePt t="55750" x="4568825" y="4641850"/>
          <p14:tracePt t="55753" x="4545013" y="4641850"/>
          <p14:tracePt t="55755" x="4537075" y="4641850"/>
          <p14:tracePt t="55756" x="4521200" y="4641850"/>
          <p14:tracePt t="55758" x="4505325" y="4641850"/>
          <p14:tracePt t="55761" x="4489450" y="4633913"/>
          <p14:tracePt t="55762" x="4473575" y="4633913"/>
          <p14:tracePt t="55764" x="4457700" y="4633913"/>
          <p14:tracePt t="55766" x="4441825" y="4633913"/>
          <p14:tracePt t="55769" x="4425950" y="4633913"/>
          <p14:tracePt t="55771" x="4410075" y="4633913"/>
          <p14:tracePt t="55773" x="4386263" y="4624388"/>
          <p14:tracePt t="55774" x="4378325" y="4624388"/>
          <p14:tracePt t="55776" x="4362450" y="4624388"/>
          <p14:tracePt t="55778" x="4344988" y="4633913"/>
          <p14:tracePt t="55780" x="4337050" y="4633913"/>
          <p14:tracePt t="55783" x="4321175" y="4633913"/>
          <p14:tracePt t="55785" x="4305300" y="4624388"/>
          <p14:tracePt t="55787" x="4297363" y="4624388"/>
          <p14:tracePt t="55789" x="4281488" y="4624388"/>
          <p14:tracePt t="55792" x="4273550" y="4624388"/>
          <p14:tracePt t="55793" x="4257675" y="4624388"/>
          <p14:tracePt t="55794" x="4249738" y="4624388"/>
          <p14:tracePt t="55796" x="4241800" y="4624388"/>
          <p14:tracePt t="55798" x="4233863" y="4624388"/>
          <p14:tracePt t="55800" x="4225925" y="4624388"/>
          <p14:tracePt t="55803" x="4217988" y="4624388"/>
          <p14:tracePt t="55805" x="4210050" y="4624388"/>
          <p14:tracePt t="55809" x="4194175" y="4624388"/>
          <p14:tracePt t="55810" x="4186238" y="4624388"/>
          <p14:tracePt t="55812" x="4178300" y="4624388"/>
          <p14:tracePt t="55814" x="4170363" y="4624388"/>
          <p14:tracePt t="55816" x="4162425" y="4624388"/>
          <p14:tracePt t="55820" x="4154488" y="4624388"/>
          <p14:tracePt t="55822" x="4146550" y="4624388"/>
          <p14:tracePt t="55824" x="4138613" y="4624388"/>
          <p14:tracePt t="55828" x="4130675" y="4624388"/>
          <p14:tracePt t="55830" x="4122738" y="4624388"/>
          <p14:tracePt t="55834" x="4114800" y="4624388"/>
          <p14:tracePt t="55840" x="4106863" y="4624388"/>
          <p14:tracePt t="55844" x="4098925" y="4624388"/>
          <p14:tracePt t="55987" x="4090988" y="4624388"/>
          <p14:tracePt t="56012" x="4083050" y="4624388"/>
          <p14:tracePt t="56265" x="4090988" y="4624388"/>
          <p14:tracePt t="56269" x="4106863" y="4624388"/>
          <p14:tracePt t="56271" x="4114800" y="4624388"/>
          <p14:tracePt t="56273" x="4122738" y="4624388"/>
          <p14:tracePt t="56274" x="4130675" y="4624388"/>
          <p14:tracePt t="56277" x="4146550" y="4624388"/>
          <p14:tracePt t="56278" x="4162425" y="4624388"/>
          <p14:tracePt t="56280" x="4178300" y="4624388"/>
          <p14:tracePt t="56283" x="4194175" y="4624388"/>
          <p14:tracePt t="56284" x="4210050" y="4624388"/>
          <p14:tracePt t="56287" x="4225925" y="4624388"/>
          <p14:tracePt t="56289" x="4249738" y="4624388"/>
          <p14:tracePt t="56290" x="4273550" y="4624388"/>
          <p14:tracePt t="56293" x="4305300" y="4624388"/>
          <p14:tracePt t="56294" x="4313238" y="4624388"/>
          <p14:tracePt t="56296" x="4337050" y="4633913"/>
          <p14:tracePt t="56298" x="4370388" y="4633913"/>
          <p14:tracePt t="56300" x="4394200" y="4633913"/>
          <p14:tracePt t="56303" x="4418013" y="4633913"/>
          <p14:tracePt t="56305" x="4441825" y="4633913"/>
          <p14:tracePt t="56308" x="4465638" y="4633913"/>
          <p14:tracePt t="56309" x="4497388" y="4633913"/>
          <p14:tracePt t="56310" x="4521200" y="4641850"/>
          <p14:tracePt t="56312" x="4560888" y="4641850"/>
          <p14:tracePt t="56314" x="4576763" y="4641850"/>
          <p14:tracePt t="56316" x="4600575" y="4641850"/>
          <p14:tracePt t="56318" x="4632325" y="4649788"/>
          <p14:tracePt t="56321" x="4656138" y="4649788"/>
          <p14:tracePt t="56325" x="4721225" y="4649788"/>
          <p14:tracePt t="56327" x="4745038" y="4649788"/>
          <p14:tracePt t="56328" x="4776788" y="4649788"/>
          <p14:tracePt t="56330" x="4808538" y="4649788"/>
          <p14:tracePt t="56332" x="4848225" y="4657725"/>
          <p14:tracePt t="56334" x="4872038" y="4657725"/>
          <p14:tracePt t="56337" x="4903788" y="4657725"/>
          <p14:tracePt t="56341" x="4967288" y="4657725"/>
          <p14:tracePt t="56343" x="4999038" y="4657725"/>
          <p14:tracePt t="56344" x="5030788" y="4665663"/>
          <p14:tracePt t="56346" x="5064125" y="4665663"/>
          <p14:tracePt t="56348" x="5103813" y="4665663"/>
          <p14:tracePt t="56351" x="5135563" y="4665663"/>
          <p14:tracePt t="56354" x="5199063" y="4673600"/>
          <p14:tracePt t="56358" x="5262563" y="4673600"/>
          <p14:tracePt t="56360" x="5294313" y="4681538"/>
          <p14:tracePt t="56362" x="5326063" y="4681538"/>
          <p14:tracePt t="56364" x="5349875" y="4681538"/>
          <p14:tracePt t="56366" x="5381625" y="4681538"/>
          <p14:tracePt t="56371" x="5446713" y="4689475"/>
          <p14:tracePt t="56373" x="5486400" y="4689475"/>
          <p14:tracePt t="56376" x="5502275" y="4689475"/>
          <p14:tracePt t="56377" x="5526088" y="4689475"/>
          <p14:tracePt t="56378" x="5557838" y="4689475"/>
          <p14:tracePt t="56380" x="5581650" y="4689475"/>
          <p14:tracePt t="56382" x="5613400" y="4689475"/>
          <p14:tracePt t="56384" x="5637213" y="4689475"/>
          <p14:tracePt t="56386" x="5661025" y="4689475"/>
          <p14:tracePt t="56388" x="5684838" y="4689475"/>
          <p14:tracePt t="56390" x="5708650" y="4689475"/>
          <p14:tracePt t="56392" x="5749925" y="4689475"/>
          <p14:tracePt t="56394" x="5757863" y="4689475"/>
          <p14:tracePt t="56396" x="5781675" y="4689475"/>
          <p14:tracePt t="56398" x="5805488" y="4689475"/>
          <p14:tracePt t="56400" x="5829300" y="4689475"/>
          <p14:tracePt t="56402" x="5853113" y="4689475"/>
          <p14:tracePt t="56404" x="5876925" y="4689475"/>
          <p14:tracePt t="56406" x="5900738" y="4689475"/>
          <p14:tracePt t="56408" x="5924550" y="4689475"/>
          <p14:tracePt t="56410" x="5948363" y="4689475"/>
          <p14:tracePt t="56412" x="5980113" y="4689475"/>
          <p14:tracePt t="56414" x="5995988" y="4689475"/>
          <p14:tracePt t="56416" x="6019800" y="4689475"/>
          <p14:tracePt t="56418" x="6043613" y="4681538"/>
          <p14:tracePt t="56420" x="6059488" y="4681538"/>
          <p14:tracePt t="56422" x="6083300" y="4681538"/>
          <p14:tracePt t="56424" x="6108700" y="4681538"/>
          <p14:tracePt t="56426" x="6132513" y="4681538"/>
          <p14:tracePt t="56428" x="6148388" y="4681538"/>
          <p14:tracePt t="56430" x="6172200" y="4681538"/>
          <p14:tracePt t="56432" x="6196013" y="4673600"/>
          <p14:tracePt t="56434" x="6211888" y="4673600"/>
          <p14:tracePt t="56436" x="6227763" y="4673600"/>
          <p14:tracePt t="56438" x="6243638" y="4673600"/>
          <p14:tracePt t="56440" x="6259513" y="4665663"/>
          <p14:tracePt t="56442" x="6275388" y="4665663"/>
          <p14:tracePt t="56444" x="6291263" y="4665663"/>
          <p14:tracePt t="56446" x="6307138" y="4657725"/>
          <p14:tracePt t="56448" x="6323013" y="4657725"/>
          <p14:tracePt t="56450" x="6338888" y="4657725"/>
          <p14:tracePt t="56452" x="6354763" y="4657725"/>
          <p14:tracePt t="56454" x="6362700" y="4657725"/>
          <p14:tracePt t="56456" x="6378575" y="4649788"/>
          <p14:tracePt t="56458" x="6394450" y="4649788"/>
          <p14:tracePt t="56460" x="6402388" y="4649788"/>
          <p14:tracePt t="56462" x="6418263" y="4649788"/>
          <p14:tracePt t="56464" x="6434138" y="4649788"/>
          <p14:tracePt t="56466" x="6442075" y="4649788"/>
          <p14:tracePt t="56468" x="6459538" y="4641850"/>
          <p14:tracePt t="56470" x="6475413" y="4641850"/>
          <p14:tracePt t="56472" x="6491288" y="4641850"/>
          <p14:tracePt t="56474" x="6499225" y="4641850"/>
          <p14:tracePt t="56476" x="6507163" y="4641850"/>
          <p14:tracePt t="56478" x="6523038" y="4641850"/>
          <p14:tracePt t="56480" x="6538913" y="4641850"/>
          <p14:tracePt t="56482" x="6546850" y="4641850"/>
          <p14:tracePt t="56484" x="6562725" y="4641850"/>
          <p14:tracePt t="56486" x="6570663" y="4641850"/>
          <p14:tracePt t="56488" x="6586538" y="4641850"/>
          <p14:tracePt t="56490" x="6594475" y="4641850"/>
          <p14:tracePt t="56492" x="6610350" y="4641850"/>
          <p14:tracePt t="56494" x="6618288" y="4641850"/>
          <p14:tracePt t="56496" x="6626225" y="4641850"/>
          <p14:tracePt t="56498" x="6634163" y="4641850"/>
          <p14:tracePt t="56500" x="6642100" y="4641850"/>
          <p14:tracePt t="56502" x="6650038" y="4641850"/>
          <p14:tracePt t="56504" x="6665913" y="4641850"/>
          <p14:tracePt t="56506" x="6673850" y="4633913"/>
          <p14:tracePt t="56508" x="6681788" y="4633913"/>
          <p14:tracePt t="56510" x="6689725" y="4633913"/>
          <p14:tracePt t="56512" x="6705600" y="4633913"/>
          <p14:tracePt t="56514" x="6713538" y="4633913"/>
          <p14:tracePt t="56516" x="6721475" y="4633913"/>
          <p14:tracePt t="56518" x="6729413" y="4633913"/>
          <p14:tracePt t="56520" x="6737350" y="4633913"/>
          <p14:tracePt t="56522" x="6745288" y="4633913"/>
          <p14:tracePt t="56524" x="6753225" y="4633913"/>
          <p14:tracePt t="56526" x="6761163" y="4633913"/>
          <p14:tracePt t="56528" x="6769100" y="4633913"/>
          <p14:tracePt t="56530" x="6777038" y="4624388"/>
          <p14:tracePt t="56532" x="6794500" y="4624388"/>
          <p14:tracePt t="56536" x="6802438" y="4624388"/>
          <p14:tracePt t="56538" x="6810375" y="4624388"/>
          <p14:tracePt t="56540" x="6818313" y="4624388"/>
          <p14:tracePt t="56542" x="6826250" y="4624388"/>
          <p14:tracePt t="56544" x="6834188" y="4624388"/>
          <p14:tracePt t="56546" x="6850063" y="4624388"/>
          <p14:tracePt t="56548" x="6858000" y="4616450"/>
          <p14:tracePt t="56550" x="6865938" y="4616450"/>
          <p14:tracePt t="56552" x="6873875" y="4616450"/>
          <p14:tracePt t="56554" x="6881813" y="4616450"/>
          <p14:tracePt t="56558" x="6889750" y="4616450"/>
          <p14:tracePt t="56560" x="6897688" y="4616450"/>
          <p14:tracePt t="56562" x="6905625" y="4608513"/>
          <p14:tracePt t="56564" x="6913563" y="4608513"/>
          <p14:tracePt t="56566" x="6921500" y="4608513"/>
          <p14:tracePt t="56570" x="6929438" y="4608513"/>
          <p14:tracePt t="56572" x="6937375" y="4608513"/>
          <p14:tracePt t="56574" x="6945313" y="4608513"/>
          <p14:tracePt t="56576" x="6945313" y="4600575"/>
          <p14:tracePt t="56578" x="6953250" y="4600575"/>
          <p14:tracePt t="56580" x="6961188" y="4600575"/>
          <p14:tracePt t="56584" x="6969125" y="4600575"/>
          <p14:tracePt t="56586" x="6969125" y="4592638"/>
          <p14:tracePt t="56588" x="6977063" y="4592638"/>
          <p14:tracePt t="56592" x="6985000" y="4592638"/>
          <p14:tracePt t="56594" x="6985000" y="4584700"/>
          <p14:tracePt t="56596" x="6992938" y="4584700"/>
          <p14:tracePt t="56600" x="7000875" y="4584700"/>
          <p14:tracePt t="56604" x="7008813" y="4576763"/>
          <p14:tracePt t="56608" x="7016750" y="4576763"/>
          <p14:tracePt t="56610" x="7016750" y="4568825"/>
          <p14:tracePt t="56612" x="7024688" y="4568825"/>
          <p14:tracePt t="56616" x="7032625" y="4568825"/>
          <p14:tracePt t="56618" x="7032625" y="4560888"/>
          <p14:tracePt t="56622" x="7040563" y="4560888"/>
          <p14:tracePt t="56624" x="7040563" y="4552950"/>
          <p14:tracePt t="56628" x="7048500" y="4552950"/>
          <p14:tracePt t="56632" x="7048500" y="4545013"/>
          <p14:tracePt t="56636" x="7056438" y="4545013"/>
          <p14:tracePt t="56644" x="7056438" y="4537075"/>
          <p14:tracePt t="56646" x="7064375" y="4537075"/>
          <p14:tracePt t="56655" x="7064375" y="4529138"/>
          <p14:tracePt t="56656" x="7072313" y="4529138"/>
          <p14:tracePt t="56666" x="7080250" y="4521200"/>
          <p14:tracePt t="56670" x="7088188" y="4521200"/>
          <p14:tracePt t="56673" x="7088188" y="4513263"/>
          <p14:tracePt t="56676" x="7096125" y="4513263"/>
          <p14:tracePt t="56680" x="7104063" y="4513263"/>
          <p14:tracePt t="56683" x="7104063" y="4505325"/>
          <p14:tracePt t="56687" x="7112000" y="4505325"/>
          <p14:tracePt t="56690" x="7112000" y="4497388"/>
          <p14:tracePt t="56692" x="7119938" y="4497388"/>
          <p14:tracePt t="56698" x="7127875" y="4497388"/>
          <p14:tracePt t="56701" x="7127875" y="4489450"/>
          <p14:tracePt t="56710" x="7135813" y="4489450"/>
          <p14:tracePt t="56720" x="7135813" y="4481513"/>
          <p14:tracePt t="56893" x="7127875" y="4481513"/>
          <p14:tracePt t="56897" x="7119938" y="4481513"/>
          <p14:tracePt t="56903" x="7088188" y="4481513"/>
          <p14:tracePt t="56905" x="7080250" y="4481513"/>
          <p14:tracePt t="56908" x="7072313" y="4481513"/>
          <p14:tracePt t="56909" x="7064375" y="4481513"/>
          <p14:tracePt t="56910" x="7056438" y="4481513"/>
          <p14:tracePt t="56912" x="7040563" y="4481513"/>
          <p14:tracePt t="56914" x="7032625" y="4481513"/>
          <p14:tracePt t="56917" x="7024688" y="4481513"/>
          <p14:tracePt t="56919" x="7016750" y="4481513"/>
          <p14:tracePt t="56921" x="7008813" y="4481513"/>
          <p14:tracePt t="56923" x="7000875" y="4481513"/>
          <p14:tracePt t="56924" x="6992938" y="4481513"/>
          <p14:tracePt t="56926" x="6985000" y="4481513"/>
          <p14:tracePt t="56928" x="6977063" y="4481513"/>
          <p14:tracePt t="56930" x="6969125" y="4481513"/>
          <p14:tracePt t="56932" x="6953250" y="4481513"/>
          <p14:tracePt t="56934" x="6945313" y="4481513"/>
          <p14:tracePt t="56937" x="6937375" y="4481513"/>
          <p14:tracePt t="56939" x="6929438" y="4481513"/>
          <p14:tracePt t="56940" x="6921500" y="4481513"/>
          <p14:tracePt t="56942" x="6913563" y="4481513"/>
          <p14:tracePt t="56944" x="6905625" y="4481513"/>
          <p14:tracePt t="56946" x="6897688" y="4481513"/>
          <p14:tracePt t="56949" x="6889750" y="4481513"/>
          <p14:tracePt t="56950" x="6881813" y="4481513"/>
          <p14:tracePt t="56953" x="6865938" y="4481513"/>
          <p14:tracePt t="56956" x="6858000" y="4481513"/>
          <p14:tracePt t="56959" x="6850063" y="4481513"/>
          <p14:tracePt t="56960" x="6842125" y="4489450"/>
          <p14:tracePt t="56964" x="6834188" y="4489450"/>
          <p14:tracePt t="56967" x="6826250" y="4489450"/>
          <p14:tracePt t="56971" x="6818313" y="4489450"/>
          <p14:tracePt t="56977" x="6810375" y="4489450"/>
          <p14:tracePt t="57031" x="6810375" y="4497388"/>
          <p14:tracePt t="57039" x="6802438" y="4497388"/>
          <p14:tracePt t="57057" x="6802438" y="4505325"/>
          <p14:tracePt t="57061" x="6794500" y="4505325"/>
          <p14:tracePt t="57073" x="6784975" y="4513263"/>
          <p14:tracePt t="57243" x="6794500" y="4513263"/>
          <p14:tracePt t="57253" x="6802438" y="4513263"/>
          <p14:tracePt t="57258" x="6810375" y="4513263"/>
          <p14:tracePt t="57262" x="6818313" y="4513263"/>
          <p14:tracePt t="57266" x="6826250" y="4505325"/>
          <p14:tracePt t="57271" x="6834188" y="4505325"/>
          <p14:tracePt t="57273" x="6842125" y="4505325"/>
          <p14:tracePt t="57276" x="6850063" y="4505325"/>
          <p14:tracePt t="57280" x="6858000" y="4505325"/>
          <p14:tracePt t="57282" x="6865938" y="4505325"/>
          <p14:tracePt t="57287" x="6873875" y="4505325"/>
          <p14:tracePt t="57289" x="6881813" y="4505325"/>
          <p14:tracePt t="57290" x="6881813" y="4497388"/>
          <p14:tracePt t="57292" x="6889750" y="4497388"/>
          <p14:tracePt t="57294" x="6897688" y="4497388"/>
          <p14:tracePt t="57298" x="6905625" y="4497388"/>
          <p14:tracePt t="57300" x="6913563" y="4497388"/>
          <p14:tracePt t="57305" x="6921500" y="4497388"/>
          <p14:tracePt t="57307" x="6929438" y="4497388"/>
          <p14:tracePt t="57310" x="6937375" y="4497388"/>
          <p14:tracePt t="57312" x="6945313" y="4497388"/>
          <p14:tracePt t="57316" x="6953250" y="4497388"/>
          <p14:tracePt t="57318" x="6961188" y="4497388"/>
          <p14:tracePt t="57323" x="6969125" y="4497388"/>
          <p14:tracePt t="57324" x="6977063" y="4497388"/>
          <p14:tracePt t="57328" x="6985000" y="4497388"/>
          <p14:tracePt t="57330" x="6992938" y="4497388"/>
          <p14:tracePt t="57332" x="7000875" y="4497388"/>
          <p14:tracePt t="57337" x="7008813" y="4497388"/>
          <p14:tracePt t="57340" x="7016750" y="4497388"/>
          <p14:tracePt t="57342" x="7024688" y="4505325"/>
          <p14:tracePt t="57346" x="7032625" y="4505325"/>
          <p14:tracePt t="57348" x="7040563" y="4505325"/>
          <p14:tracePt t="57355" x="7056438" y="4505325"/>
          <p14:tracePt t="57358" x="7064375" y="4505325"/>
          <p14:tracePt t="57360" x="7072313" y="4505325"/>
          <p14:tracePt t="57362" x="7072313" y="4513263"/>
          <p14:tracePt t="57364" x="7080250" y="4513263"/>
          <p14:tracePt t="57371" x="7096125" y="4513263"/>
          <p14:tracePt t="57373" x="7104063" y="4513263"/>
          <p14:tracePt t="57376" x="7112000" y="4513263"/>
          <p14:tracePt t="57378" x="7119938" y="4521200"/>
          <p14:tracePt t="57380" x="7127875" y="4521200"/>
          <p14:tracePt t="57385" x="7135813" y="4521200"/>
          <p14:tracePt t="57389" x="7153275" y="4521200"/>
          <p14:tracePt t="57391" x="7161213" y="4521200"/>
          <p14:tracePt t="57392" x="7169150" y="4521200"/>
          <p14:tracePt t="57394" x="7177088" y="4529138"/>
          <p14:tracePt t="57396" x="7185025" y="4529138"/>
          <p14:tracePt t="57398" x="7192963" y="4529138"/>
          <p14:tracePt t="57400" x="7200900" y="4529138"/>
          <p14:tracePt t="57403" x="7208838" y="4529138"/>
          <p14:tracePt t="57405" x="7216775" y="4529138"/>
          <p14:tracePt t="57407" x="7224713" y="4537075"/>
          <p14:tracePt t="57408" x="7232650" y="4537075"/>
          <p14:tracePt t="57410" x="7240588" y="4537075"/>
          <p14:tracePt t="57412" x="7256463" y="4545013"/>
          <p14:tracePt t="57414" x="7264400" y="4545013"/>
          <p14:tracePt t="57416" x="7272338" y="4545013"/>
          <p14:tracePt t="57418" x="7280275" y="4545013"/>
          <p14:tracePt t="57421" x="7288213" y="4545013"/>
          <p14:tracePt t="57424" x="7296150" y="4552950"/>
          <p14:tracePt t="57425" x="7304088" y="4552950"/>
          <p14:tracePt t="57426" x="7312025" y="4552950"/>
          <p14:tracePt t="57428" x="7319963" y="4552950"/>
          <p14:tracePt t="57430" x="7327900" y="4552950"/>
          <p14:tracePt t="57433" x="7335838" y="4552950"/>
          <p14:tracePt t="57434" x="7343775" y="4560888"/>
          <p14:tracePt t="57437" x="7351713" y="4560888"/>
          <p14:tracePt t="57439" x="7359650" y="4560888"/>
          <p14:tracePt t="57441" x="7367588" y="4560888"/>
          <p14:tracePt t="57442" x="7375525" y="4560888"/>
          <p14:tracePt t="57444" x="7383463" y="4560888"/>
          <p14:tracePt t="57446" x="7391400" y="4568825"/>
          <p14:tracePt t="57450" x="7399338" y="4568825"/>
          <p14:tracePt t="57453" x="7407275" y="4568825"/>
          <p14:tracePt t="57454" x="7415213" y="4568825"/>
          <p14:tracePt t="57458" x="7423150" y="4568825"/>
          <p14:tracePt t="57460" x="7431088" y="4568825"/>
          <p14:tracePt t="57462" x="7439025" y="4568825"/>
          <p14:tracePt t="57464" x="7446963" y="4576763"/>
          <p14:tracePt t="57468" x="7454900" y="4576763"/>
          <p14:tracePt t="57471" x="7462838" y="4576763"/>
          <p14:tracePt t="57473" x="7470775" y="4576763"/>
          <p14:tracePt t="57476" x="7478713" y="4576763"/>
          <p14:tracePt t="57480" x="7486650" y="4576763"/>
          <p14:tracePt t="57482" x="7496175" y="4584700"/>
          <p14:tracePt t="57487" x="7504113" y="4584700"/>
          <p14:tracePt t="57490" x="7512050" y="4584700"/>
          <p14:tracePt t="57492" x="7519988" y="4584700"/>
          <p14:tracePt t="57498" x="7527925" y="4584700"/>
          <p14:tracePt t="57504" x="7535863" y="4584700"/>
          <p14:tracePt t="57508" x="7543800" y="4584700"/>
          <p14:tracePt t="57512" x="7551738" y="4584700"/>
          <p14:tracePt t="57521" x="7559675" y="4584700"/>
          <p14:tracePt t="57524" x="7567613" y="4584700"/>
          <p14:tracePt t="57530" x="7575550" y="4584700"/>
          <p14:tracePt t="57532" x="7583488" y="4584700"/>
          <p14:tracePt t="57539" x="7591425" y="4584700"/>
          <p14:tracePt t="57542" x="7599363" y="4584700"/>
          <p14:tracePt t="57546" x="7607300" y="4584700"/>
          <p14:tracePt t="57548" x="7615238" y="4584700"/>
          <p14:tracePt t="57554" x="7623175" y="4584700"/>
          <p14:tracePt t="57557" x="7631113" y="4584700"/>
          <p14:tracePt t="57558" x="7639050" y="4584700"/>
          <p14:tracePt t="57562" x="7646988" y="4584700"/>
          <p14:tracePt t="57564" x="7646988" y="4592638"/>
          <p14:tracePt t="57566" x="7654925" y="4592638"/>
          <p14:tracePt t="57569" x="7662863" y="4592638"/>
          <p14:tracePt t="57573" x="7678738" y="4592638"/>
          <p14:tracePt t="57576" x="7686675" y="4592638"/>
          <p14:tracePt t="57578" x="7694613" y="4592638"/>
          <p14:tracePt t="57580" x="7702550" y="4592638"/>
          <p14:tracePt t="57582" x="7710488" y="4592638"/>
          <p14:tracePt t="57587" x="7718425" y="4592638"/>
          <p14:tracePt t="57589" x="7726363" y="4592638"/>
          <p14:tracePt t="57591" x="7734300" y="4592638"/>
          <p14:tracePt t="57592" x="7742238" y="4592638"/>
          <p14:tracePt t="57594" x="7750175" y="4592638"/>
          <p14:tracePt t="57596" x="7758113" y="4592638"/>
          <p14:tracePt t="57600" x="7766050" y="4592638"/>
          <p14:tracePt t="57604" x="7773988" y="4592638"/>
          <p14:tracePt t="57607" x="7789863" y="4592638"/>
          <p14:tracePt t="57608" x="7797800" y="4592638"/>
          <p14:tracePt t="57612" x="7805738" y="4592638"/>
          <p14:tracePt t="57614" x="7813675" y="4592638"/>
          <p14:tracePt t="57616" x="7821613" y="4592638"/>
          <p14:tracePt t="57621" x="7829550" y="4592638"/>
          <p14:tracePt t="57623" x="7839075" y="4592638"/>
          <p14:tracePt t="57624" x="7847013" y="4592638"/>
          <p14:tracePt t="57628" x="7854950" y="4592638"/>
          <p14:tracePt t="57630" x="7862888" y="4592638"/>
          <p14:tracePt t="57632" x="7870825" y="4584700"/>
          <p14:tracePt t="57639" x="7886700" y="4584700"/>
          <p14:tracePt t="57642" x="7894638" y="4584700"/>
          <p14:tracePt t="57644" x="7902575" y="4584700"/>
          <p14:tracePt t="57646" x="7910513" y="4584700"/>
          <p14:tracePt t="57650" x="7918450" y="4584700"/>
          <p14:tracePt t="57653" x="7926388" y="4584700"/>
          <p14:tracePt t="57656" x="7934325" y="4584700"/>
          <p14:tracePt t="57660" x="7942263" y="4584700"/>
          <p14:tracePt t="57662" x="7950200" y="4584700"/>
          <p14:tracePt t="57666" x="7958138" y="4584700"/>
          <p14:tracePt t="57669" x="7966075" y="4584700"/>
          <p14:tracePt t="57672" x="7974013" y="4584700"/>
          <p14:tracePt t="57674" x="7981950" y="4584700"/>
          <p14:tracePt t="57678" x="7989888" y="4584700"/>
          <p14:tracePt t="57682" x="7997825" y="4584700"/>
          <p14:tracePt t="57685" x="8005763" y="4584700"/>
          <p14:tracePt t="57689" x="8013700" y="4584700"/>
          <p14:tracePt t="57690" x="8021638" y="4584700"/>
          <p14:tracePt t="57693" x="8021638" y="4576763"/>
          <p14:tracePt t="57694" x="8029575" y="4576763"/>
          <p14:tracePt t="57698" x="8037513" y="4576763"/>
          <p14:tracePt t="57700" x="8045450" y="4576763"/>
          <p14:tracePt t="57705" x="8053388" y="4576763"/>
          <p14:tracePt t="57706" x="8061325" y="4576763"/>
          <p14:tracePt t="57710" x="8069263" y="4568825"/>
          <p14:tracePt t="57712" x="8077200" y="4568825"/>
          <p14:tracePt t="57716" x="8085138" y="4568825"/>
          <p14:tracePt t="57718" x="8093075" y="4568825"/>
          <p14:tracePt t="57723" x="8101013" y="4568825"/>
          <p14:tracePt t="57724" x="8108950" y="4568825"/>
          <p14:tracePt t="57728" x="8116888" y="4560888"/>
          <p14:tracePt t="57731" x="8124825" y="4560888"/>
          <p14:tracePt t="57732" x="8132763" y="4560888"/>
          <p14:tracePt t="57737" x="8140700" y="4560888"/>
          <p14:tracePt t="57739" x="8148638" y="4560888"/>
          <p14:tracePt t="57740" x="8156575" y="4560888"/>
          <p14:tracePt t="57744" x="8164513" y="4560888"/>
          <p14:tracePt t="57747" x="8172450" y="4560888"/>
          <p14:tracePt t="57748" x="8180388" y="4552950"/>
          <p14:tracePt t="57754" x="8189913" y="4552950"/>
          <p14:tracePt t="57756" x="8197850" y="4552950"/>
          <p14:tracePt t="57758" x="8205788" y="4552950"/>
          <p14:tracePt t="57761" x="8213725" y="4552950"/>
          <p14:tracePt t="57764" x="8221663" y="4545013"/>
          <p14:tracePt t="57766" x="8229600" y="4545013"/>
          <p14:tracePt t="57770" x="8237538" y="4545013"/>
          <p14:tracePt t="57774" x="8245475" y="4537075"/>
          <p14:tracePt t="57778" x="8253413" y="4537075"/>
          <p14:tracePt t="57784" x="8261350" y="4537075"/>
          <p14:tracePt t="57787" x="8261350" y="4529138"/>
          <p14:tracePt t="57790" x="8269288" y="4529138"/>
          <p14:tracePt t="57796" x="8269288" y="4521200"/>
          <p14:tracePt t="57798" x="8277225" y="4521200"/>
          <p14:tracePt t="57804" x="8285163" y="4513263"/>
          <p14:tracePt t="57810" x="8293100" y="4513263"/>
          <p14:tracePt t="57812" x="8293100" y="4505325"/>
          <p14:tracePt t="57819" x="8301038" y="4497388"/>
          <p14:tracePt t="57824" x="8308975" y="4497388"/>
          <p14:tracePt t="57826" x="8308975" y="4489450"/>
          <p14:tracePt t="57832" x="8316913" y="4481513"/>
          <p14:tracePt t="57839" x="8324850" y="4481513"/>
          <p14:tracePt t="57841" x="8324850" y="4473575"/>
          <p14:tracePt t="57846" x="8332788" y="4465638"/>
          <p14:tracePt t="57853" x="8332788" y="4457700"/>
          <p14:tracePt t="57856" x="8340725" y="4457700"/>
          <p14:tracePt t="57860" x="8340725" y="4449763"/>
          <p14:tracePt t="57866" x="8348663" y="4449763"/>
          <p14:tracePt t="57868" x="8348663" y="4441825"/>
          <p14:tracePt t="57874" x="8356600" y="4433888"/>
          <p14:tracePt t="57876" x="8356600" y="4425950"/>
          <p14:tracePt t="57878" x="8364538" y="4425950"/>
          <p14:tracePt t="57880" x="8364538" y="4418013"/>
          <p14:tracePt t="57882" x="8372475" y="4418013"/>
          <p14:tracePt t="57884" x="8372475" y="4410075"/>
          <p14:tracePt t="57887" x="8380413" y="4410075"/>
          <p14:tracePt t="57888" x="8380413" y="4402138"/>
          <p14:tracePt t="57891" x="8388350" y="4402138"/>
          <p14:tracePt t="57892" x="8388350" y="4394200"/>
          <p14:tracePt t="57894" x="8396288" y="4394200"/>
          <p14:tracePt t="57898" x="8396288" y="4386263"/>
          <p14:tracePt t="57901" x="8404225" y="4386263"/>
          <p14:tracePt t="57904" x="8412163" y="4378325"/>
          <p14:tracePt t="57910" x="8420100" y="4370388"/>
          <p14:tracePt t="57921" x="8428038" y="4362450"/>
          <p14:tracePt t="57926" x="8435975" y="4362450"/>
          <p14:tracePt t="57929" x="8435975" y="4354513"/>
          <p14:tracePt t="57932" x="8443913" y="4354513"/>
          <p14:tracePt t="57937" x="8443913" y="4346575"/>
          <p14:tracePt t="57942" x="8451850" y="4346575"/>
          <p14:tracePt t="57945" x="8451850" y="4338638"/>
          <p14:tracePt t="57953" x="8459788" y="4330700"/>
          <p14:tracePt t="57960" x="8459788" y="4322763"/>
          <p14:tracePt t="57966" x="8459788" y="4314825"/>
          <p14:tracePt t="57971" x="8467725" y="4314825"/>
          <p14:tracePt t="57973" x="8467725" y="4306888"/>
          <p14:tracePt t="57978" x="8467725" y="4298950"/>
          <p14:tracePt t="57984" x="8467725" y="4291013"/>
          <p14:tracePt t="57989" x="8475663" y="4281488"/>
          <p14:tracePt t="57992" x="8475663" y="4273550"/>
          <p14:tracePt t="57996" x="8475663" y="4265613"/>
          <p14:tracePt t="58000" x="8475663" y="4257675"/>
          <p14:tracePt t="58005" x="8475663" y="4249738"/>
          <p14:tracePt t="58006" x="8483600" y="4249738"/>
          <p14:tracePt t="58010" x="8483600" y="4241800"/>
          <p14:tracePt t="58012" x="8483600" y="4233863"/>
          <p14:tracePt t="58019" x="8483600" y="4225925"/>
          <p14:tracePt t="58024" x="8483600" y="4217988"/>
          <p14:tracePt t="58028" x="8483600" y="4210050"/>
          <p14:tracePt t="58032" x="8483600" y="4202113"/>
          <p14:tracePt t="58039" x="8475663" y="4194175"/>
          <p14:tracePt t="58042" x="8475663" y="4186238"/>
          <p14:tracePt t="58046" x="8475663" y="4178300"/>
          <p14:tracePt t="58050" x="8475663" y="4170363"/>
          <p14:tracePt t="58055" x="8475663" y="4162425"/>
          <p14:tracePt t="58058" x="8475663" y="4154488"/>
          <p14:tracePt t="58060" x="8467725" y="4154488"/>
          <p14:tracePt t="58064" x="8467725" y="4146550"/>
          <p14:tracePt t="58069" x="8467725" y="4138613"/>
          <p14:tracePt t="58075" x="8459788" y="4130675"/>
          <p14:tracePt t="58080" x="8451850" y="4122738"/>
          <p14:tracePt t="58087" x="8443913" y="4114800"/>
          <p14:tracePt t="58091" x="8435975" y="4114800"/>
          <p14:tracePt t="58093" x="8435975" y="4106863"/>
          <p14:tracePt t="58096" x="8428038" y="4106863"/>
          <p14:tracePt t="58100" x="8420100" y="4106863"/>
          <p14:tracePt t="58103" x="8420100" y="4098925"/>
          <p14:tracePt t="58106" x="8412163" y="4098925"/>
          <p14:tracePt t="58108" x="8412163" y="4090988"/>
          <p14:tracePt t="58110" x="8404225" y="4090988"/>
          <p14:tracePt t="58114" x="8396288" y="4090988"/>
          <p14:tracePt t="58116" x="8388350" y="4090988"/>
          <p14:tracePt t="58120" x="8388350" y="4083050"/>
          <p14:tracePt t="58123" x="8380413" y="4083050"/>
          <p14:tracePt t="58125" x="8372475" y="4083050"/>
          <p14:tracePt t="58126" x="8364538" y="4075113"/>
          <p14:tracePt t="58140" x="8332788" y="4067175"/>
          <p14:tracePt t="58142" x="8316913" y="4067175"/>
          <p14:tracePt t="58143" x="8308975" y="4067175"/>
          <p14:tracePt t="58144" x="8301038" y="4059238"/>
          <p14:tracePt t="58146" x="8293100" y="4059238"/>
          <p14:tracePt t="58148" x="8285163" y="4059238"/>
          <p14:tracePt t="58150" x="8277225" y="4059238"/>
          <p14:tracePt t="58153" x="8261350" y="4051300"/>
          <p14:tracePt t="58155" x="8253413" y="4051300"/>
          <p14:tracePt t="58157" x="8237538" y="4051300"/>
          <p14:tracePt t="58158" x="8229600" y="4043363"/>
          <p14:tracePt t="58160" x="8213725" y="4043363"/>
          <p14:tracePt t="58162" x="8205788" y="4043363"/>
          <p14:tracePt t="58164" x="8189913" y="4043363"/>
          <p14:tracePt t="58167" x="8180388" y="4035425"/>
          <p14:tracePt t="58169" x="8164513" y="4035425"/>
          <p14:tracePt t="58172" x="8148638" y="4035425"/>
          <p14:tracePt t="58175" x="8124825" y="4027488"/>
          <p14:tracePt t="58176" x="8108950" y="4027488"/>
          <p14:tracePt t="58178" x="8093075" y="4027488"/>
          <p14:tracePt t="58180" x="8077200" y="4027488"/>
          <p14:tracePt t="58183" x="8069263" y="4019550"/>
          <p14:tracePt t="58184" x="8053388" y="4019550"/>
          <p14:tracePt t="58187" x="8037513" y="4019550"/>
          <p14:tracePt t="58189" x="8021638" y="4019550"/>
          <p14:tracePt t="58191" x="8005763" y="4019550"/>
          <p14:tracePt t="58192" x="7989888" y="4011613"/>
          <p14:tracePt t="58194" x="7966075" y="4011613"/>
          <p14:tracePt t="58197" x="7958138" y="4011613"/>
          <p14:tracePt t="58199" x="7942263" y="4011613"/>
          <p14:tracePt t="58200" x="7934325" y="4011613"/>
          <p14:tracePt t="58203" x="7918450" y="4003675"/>
          <p14:tracePt t="58205" x="7902575" y="4003675"/>
          <p14:tracePt t="58207" x="7886700" y="4003675"/>
          <p14:tracePt t="58209" x="7870825" y="4003675"/>
          <p14:tracePt t="58210" x="7854950" y="4003675"/>
          <p14:tracePt t="58213" x="7839075" y="3995738"/>
          <p14:tracePt t="58216" x="7821613" y="3995738"/>
          <p14:tracePt t="58217" x="7813675" y="3995738"/>
          <p14:tracePt t="58219" x="7797800" y="3995738"/>
          <p14:tracePt t="58224" x="7773988" y="3995738"/>
          <p14:tracePt t="58227" x="7750175" y="3995738"/>
          <p14:tracePt t="58231" x="7726363" y="3995738"/>
          <p14:tracePt t="58233" x="7718425" y="3995738"/>
          <p14:tracePt t="58236" x="7702550" y="3995738"/>
          <p14:tracePt t="58241" x="7678738" y="4003675"/>
          <p14:tracePt t="58242" x="7670800" y="4003675"/>
          <p14:tracePt t="58244" x="7662863" y="4003675"/>
          <p14:tracePt t="58248" x="7654925" y="4003675"/>
          <p14:tracePt t="58250" x="7646988" y="4003675"/>
          <p14:tracePt t="58252" x="7639050" y="4003675"/>
          <p14:tracePt t="58254" x="7631113" y="4003675"/>
          <p14:tracePt t="58256" x="7623175" y="4011613"/>
          <p14:tracePt t="58258" x="7615238" y="4011613"/>
          <p14:tracePt t="58260" x="7607300" y="4011613"/>
          <p14:tracePt t="58263" x="7591425" y="4011613"/>
          <p14:tracePt t="58266" x="7583488" y="4011613"/>
          <p14:tracePt t="58268" x="7575550" y="4019550"/>
          <p14:tracePt t="58270" x="7559675" y="4019550"/>
          <p14:tracePt t="58272" x="7551738" y="4019550"/>
          <p14:tracePt t="58274" x="7543800" y="4019550"/>
          <p14:tracePt t="58276" x="7527925" y="4019550"/>
          <p14:tracePt t="58278" x="7519988" y="4019550"/>
          <p14:tracePt t="58280" x="7504113" y="4027488"/>
          <p14:tracePt t="58282" x="7486650" y="4027488"/>
          <p14:tracePt t="58284" x="7478713" y="4027488"/>
          <p14:tracePt t="58286" x="7462838" y="4027488"/>
          <p14:tracePt t="58288" x="7446963" y="4027488"/>
          <p14:tracePt t="58290" x="7431088" y="4027488"/>
          <p14:tracePt t="58292" x="7415213" y="4035425"/>
          <p14:tracePt t="58294" x="7407275" y="4035425"/>
          <p14:tracePt t="58296" x="7383463" y="4035425"/>
          <p14:tracePt t="58298" x="7375525" y="4035425"/>
          <p14:tracePt t="58300" x="7359650" y="4035425"/>
          <p14:tracePt t="58302" x="7351713" y="4035425"/>
          <p14:tracePt t="58304" x="7335838" y="4035425"/>
          <p14:tracePt t="58306" x="7319963" y="4035425"/>
          <p14:tracePt t="58308" x="7312025" y="4035425"/>
          <p14:tracePt t="58310" x="7296150" y="4035425"/>
          <p14:tracePt t="58312" x="7280275" y="4035425"/>
          <p14:tracePt t="58314" x="7272338" y="4035425"/>
          <p14:tracePt t="58316" x="7256463" y="4035425"/>
          <p14:tracePt t="58318" x="7248525" y="4035425"/>
          <p14:tracePt t="58320" x="7232650" y="4035425"/>
          <p14:tracePt t="58322" x="7224713" y="4035425"/>
          <p14:tracePt t="58324" x="7216775" y="4035425"/>
          <p14:tracePt t="58326" x="7200900" y="4035425"/>
          <p14:tracePt t="58328" x="7192963" y="4035425"/>
          <p14:tracePt t="58330" x="7177088" y="4035425"/>
          <p14:tracePt t="58334" x="7169150" y="4035425"/>
          <p14:tracePt t="58336" x="7161213" y="4035425"/>
          <p14:tracePt t="58338" x="7153275" y="4035425"/>
          <p14:tracePt t="58340" x="7145338" y="4035425"/>
          <p14:tracePt t="58342" x="7135813" y="4043363"/>
          <p14:tracePt t="58344" x="7127875" y="4043363"/>
          <p14:tracePt t="58346" x="7119938" y="4043363"/>
          <p14:tracePt t="58348" x="7112000" y="4043363"/>
          <p14:tracePt t="58350" x="7104063" y="4043363"/>
          <p14:tracePt t="58352" x="7104063" y="4051300"/>
          <p14:tracePt t="58354" x="7096125" y="4051300"/>
          <p14:tracePt t="58356" x="7088188" y="4051300"/>
          <p14:tracePt t="58358" x="7080250" y="4051300"/>
          <p14:tracePt t="58360" x="7072313" y="4059238"/>
          <p14:tracePt t="58362" x="7064375" y="4059238"/>
          <p14:tracePt t="58365" x="7056438" y="4067175"/>
          <p14:tracePt t="58368" x="7048500" y="4067175"/>
          <p14:tracePt t="58370" x="7040563" y="4067175"/>
          <p14:tracePt t="58372" x="7032625" y="4075113"/>
          <p14:tracePt t="58374" x="7024688" y="4075113"/>
          <p14:tracePt t="58376" x="7016750" y="4075113"/>
          <p14:tracePt t="58378" x="7008813" y="4083050"/>
          <p14:tracePt t="58380" x="7000875" y="4083050"/>
          <p14:tracePt t="58382" x="6992938" y="4083050"/>
          <p14:tracePt t="58384" x="6977063" y="4083050"/>
          <p14:tracePt t="58386" x="6969125" y="4090988"/>
          <p14:tracePt t="58388" x="6961188" y="4090988"/>
          <p14:tracePt t="58390" x="6953250" y="4098925"/>
          <p14:tracePt t="58392" x="6945313" y="4098925"/>
          <p14:tracePt t="58394" x="6937375" y="4098925"/>
          <p14:tracePt t="58396" x="6929438" y="4106863"/>
          <p14:tracePt t="58398" x="6913563" y="4106863"/>
          <p14:tracePt t="58400" x="6913563" y="4114800"/>
          <p14:tracePt t="58402" x="6897688" y="4114800"/>
          <p14:tracePt t="58404" x="6897688" y="4122738"/>
          <p14:tracePt t="58406" x="6889750" y="4122738"/>
          <p14:tracePt t="58408" x="6881813" y="4122738"/>
          <p14:tracePt t="58410" x="6873875" y="4130675"/>
          <p14:tracePt t="58412" x="6865938" y="4130675"/>
          <p14:tracePt t="58414" x="6858000" y="4138613"/>
          <p14:tracePt t="58416" x="6850063" y="4138613"/>
          <p14:tracePt t="58419" x="6842125" y="4146550"/>
          <p14:tracePt t="58420" x="6834188" y="4146550"/>
          <p14:tracePt t="58422" x="6826250" y="4146550"/>
          <p14:tracePt t="58424" x="6826250" y="4154488"/>
          <p14:tracePt t="58426" x="6818313" y="4154488"/>
          <p14:tracePt t="58428" x="6810375" y="4154488"/>
          <p14:tracePt t="58430" x="6802438" y="4154488"/>
          <p14:tracePt t="58432" x="6794500" y="4162425"/>
          <p14:tracePt t="58434" x="6784975" y="4162425"/>
          <p14:tracePt t="58436" x="6777038" y="4162425"/>
          <p14:tracePt t="58438" x="6769100" y="4162425"/>
          <p14:tracePt t="58440" x="6769100" y="4170363"/>
          <p14:tracePt t="58442" x="6761163" y="4170363"/>
          <p14:tracePt t="58444" x="6753225" y="4170363"/>
          <p14:tracePt t="58446" x="6745288" y="4170363"/>
          <p14:tracePt t="58448" x="6737350" y="4170363"/>
          <p14:tracePt t="58450" x="6729413" y="4170363"/>
          <p14:tracePt t="58454" x="6721475" y="4170363"/>
          <p14:tracePt t="58456" x="6713538" y="4178300"/>
          <p14:tracePt t="58458" x="6705600" y="4178300"/>
          <p14:tracePt t="58460" x="6697663" y="4178300"/>
          <p14:tracePt t="58464" x="6689725" y="4178300"/>
          <p14:tracePt t="58466" x="6681788" y="4178300"/>
          <p14:tracePt t="58468" x="6673850" y="4178300"/>
          <p14:tracePt t="58472" x="6665913" y="4178300"/>
          <p14:tracePt t="58474" x="6657975" y="4178300"/>
          <p14:tracePt t="58476" x="6650038" y="4178300"/>
          <p14:tracePt t="58480" x="6642100" y="4178300"/>
          <p14:tracePt t="58482" x="6634163" y="4178300"/>
          <p14:tracePt t="58484" x="6626225" y="4178300"/>
          <p14:tracePt t="58487" x="6618288" y="4178300"/>
          <p14:tracePt t="58489" x="6610350" y="4178300"/>
          <p14:tracePt t="58492" x="6602413" y="4178300"/>
          <p14:tracePt t="58494" x="6594475" y="4178300"/>
          <p14:tracePt t="58497" x="6586538" y="4178300"/>
          <p14:tracePt t="58498" x="6578600" y="4178300"/>
          <p14:tracePt t="58500" x="6570663" y="4178300"/>
          <p14:tracePt t="58503" x="6562725" y="4178300"/>
          <p14:tracePt t="58505" x="6554788" y="4186238"/>
          <p14:tracePt t="58506" x="6546850" y="4186238"/>
          <p14:tracePt t="58508" x="6538913" y="4186238"/>
          <p14:tracePt t="58511" x="6530975" y="4186238"/>
          <p14:tracePt t="58512" x="6523038" y="4186238"/>
          <p14:tracePt t="58514" x="6515100" y="4186238"/>
          <p14:tracePt t="58516" x="6507163" y="4186238"/>
          <p14:tracePt t="58519" x="6499225" y="4186238"/>
          <p14:tracePt t="58521" x="6491288" y="4194175"/>
          <p14:tracePt t="58523" x="6483350" y="4194175"/>
          <p14:tracePt t="58524" x="6475413" y="4194175"/>
          <p14:tracePt t="58527" x="6467475" y="4194175"/>
          <p14:tracePt t="58528" x="6459538" y="4194175"/>
          <p14:tracePt t="58530" x="6451600" y="4194175"/>
          <p14:tracePt t="58532" x="6442075" y="4202113"/>
          <p14:tracePt t="58534" x="6434138" y="4202113"/>
          <p14:tracePt t="58537" x="6426200" y="4202113"/>
          <p14:tracePt t="58540" x="6418263" y="4210050"/>
          <p14:tracePt t="58543" x="6410325" y="4210050"/>
          <p14:tracePt t="58544" x="6402388" y="4210050"/>
          <p14:tracePt t="58546" x="6394450" y="4217988"/>
          <p14:tracePt t="58550" x="6386513" y="4217988"/>
          <p14:tracePt t="58554" x="6378575" y="4225925"/>
          <p14:tracePt t="58558" x="6370638" y="4225925"/>
          <p14:tracePt t="58564" x="6362700" y="4233863"/>
          <p14:tracePt t="58574" x="6354763" y="4233863"/>
          <p14:tracePt t="58576" x="6354763" y="4241800"/>
          <p14:tracePt t="58580" x="6346825" y="4241800"/>
          <p14:tracePt t="58596" x="6346825" y="4249738"/>
          <p14:tracePt t="58839" x="6338888" y="4249738"/>
          <p14:tracePt t="58842" x="6338888" y="4257675"/>
          <p14:tracePt t="58849" x="6338888" y="4265613"/>
          <p14:tracePt t="58854" x="6330950" y="4265613"/>
          <p14:tracePt t="58856" x="6330950" y="4273550"/>
          <p14:tracePt t="58870" x="6323013" y="4273550"/>
          <p14:tracePt t="58872" x="6323013" y="4281488"/>
          <p14:tracePt t="58880" x="6315075" y="4281488"/>
          <p14:tracePt t="58884" x="6315075" y="4291013"/>
          <p14:tracePt t="58888" x="6307138" y="4291013"/>
          <p14:tracePt t="58893" x="6299200" y="4291013"/>
          <p14:tracePt t="58896" x="6291263" y="4298950"/>
          <p14:tracePt t="58898" x="6283325" y="4298950"/>
          <p14:tracePt t="58903" x="6275388" y="4298950"/>
          <p14:tracePt t="58906" x="6267450" y="4306888"/>
          <p14:tracePt t="58907" x="6259513" y="4306888"/>
          <p14:tracePt t="58910" x="6251575" y="4314825"/>
          <p14:tracePt t="58911" x="6243638" y="4314825"/>
          <p14:tracePt t="58912" x="6235700" y="4314825"/>
          <p14:tracePt t="58914" x="6227763" y="4314825"/>
          <p14:tracePt t="58917" x="6219825" y="4322763"/>
          <p14:tracePt t="58919" x="6211888" y="4322763"/>
          <p14:tracePt t="58922" x="6203950" y="4322763"/>
          <p14:tracePt t="58925" x="6188075" y="4330700"/>
          <p14:tracePt t="58926" x="6180138" y="4330700"/>
          <p14:tracePt t="58928" x="6172200" y="4338638"/>
          <p14:tracePt t="58930" x="6164263" y="4338638"/>
          <p14:tracePt t="58933" x="6156325" y="4346575"/>
          <p14:tracePt t="58934" x="6148388" y="4346575"/>
          <p14:tracePt t="58937" x="6140450" y="4346575"/>
          <p14:tracePt t="58938" x="6132513" y="4354513"/>
          <p14:tracePt t="58941" x="6124575" y="4354513"/>
          <p14:tracePt t="58943" x="6116638" y="4354513"/>
          <p14:tracePt t="58944" x="6116638" y="4362450"/>
          <p14:tracePt t="58947" x="6108700" y="4362450"/>
          <p14:tracePt t="58950" x="6100763" y="4362450"/>
          <p14:tracePt t="58953" x="6091238" y="4370388"/>
          <p14:tracePt t="58957" x="6083300" y="4370388"/>
          <p14:tracePt t="58958" x="6083300" y="4378325"/>
          <p14:tracePt t="58960" x="6075363" y="4378325"/>
          <p14:tracePt t="58967" x="6067425" y="4386263"/>
          <p14:tracePt t="58971" x="6059488" y="4386263"/>
          <p14:tracePt t="58974" x="6059488" y="4394200"/>
          <p14:tracePt t="58975" x="6051550" y="4394200"/>
          <p14:tracePt t="58977" x="6051550" y="4402138"/>
          <p14:tracePt t="58980" x="6043613" y="4402138"/>
          <p14:tracePt t="58982" x="6035675" y="4410075"/>
          <p14:tracePt t="58987" x="6027738" y="4410075"/>
          <p14:tracePt t="58989" x="6027738" y="4418013"/>
          <p14:tracePt t="58991" x="6019800" y="4418013"/>
          <p14:tracePt t="58992" x="6019800" y="4425950"/>
          <p14:tracePt t="58995" x="6011863" y="4425950"/>
          <p14:tracePt t="58996" x="6003925" y="4425950"/>
          <p14:tracePt t="58998" x="6003925" y="4433888"/>
          <p14:tracePt t="59000" x="5995988" y="4433888"/>
          <p14:tracePt t="59003" x="5988050" y="4441825"/>
          <p14:tracePt t="59005" x="5980113" y="4441825"/>
          <p14:tracePt t="59008" x="5972175" y="4449763"/>
          <p14:tracePt t="59009" x="5964238" y="4449763"/>
          <p14:tracePt t="59011" x="5948363" y="4457700"/>
          <p14:tracePt t="59012" x="5940425" y="4457700"/>
          <p14:tracePt t="59014" x="5932488" y="4465638"/>
          <p14:tracePt t="59016" x="5916613" y="4465638"/>
          <p14:tracePt t="59019" x="5900738" y="4473575"/>
          <p14:tracePt t="59022" x="5892800" y="4473575"/>
          <p14:tracePt t="59023" x="5876925" y="4481513"/>
          <p14:tracePt t="59026" x="5853113" y="4497388"/>
          <p14:tracePt t="59029" x="5837238" y="4497388"/>
          <p14:tracePt t="59031" x="5821363" y="4505325"/>
          <p14:tracePt t="59032" x="5805488" y="4505325"/>
          <p14:tracePt t="59034" x="5789613" y="4513263"/>
          <p14:tracePt t="59037" x="5773738" y="4521200"/>
          <p14:tracePt t="59038" x="5749925" y="4521200"/>
          <p14:tracePt t="59042" x="5732463" y="4529138"/>
          <p14:tracePt t="59045" x="5692775" y="4537075"/>
          <p14:tracePt t="59046" x="5676900" y="4545013"/>
          <p14:tracePt t="59048" x="5661025" y="4552950"/>
          <p14:tracePt t="59050" x="5645150" y="4552950"/>
          <p14:tracePt t="59053" x="5621338" y="4560888"/>
          <p14:tracePt t="59055" x="5605463" y="4560888"/>
          <p14:tracePt t="59056" x="5589588" y="4568825"/>
          <p14:tracePt t="59062" x="5549900" y="4584700"/>
          <p14:tracePt t="59063" x="5526088" y="4592638"/>
          <p14:tracePt t="59064" x="5510213" y="4600575"/>
          <p14:tracePt t="59067" x="5486400" y="4600575"/>
          <p14:tracePt t="59068" x="5470525" y="4608513"/>
          <p14:tracePt t="59071" x="5446713" y="4616450"/>
          <p14:tracePt t="59074" x="5430838" y="4624388"/>
          <p14:tracePt t="59078" x="5389563" y="4633913"/>
          <p14:tracePt t="59080" x="5357813" y="4649788"/>
          <p14:tracePt t="59081" x="5349875" y="4649788"/>
          <p14:tracePt t="59082" x="5334000" y="4657725"/>
          <p14:tracePt t="59084" x="5310188" y="4665663"/>
          <p14:tracePt t="59087" x="5294313" y="4673600"/>
          <p14:tracePt t="59089" x="5270500" y="4673600"/>
          <p14:tracePt t="59092" x="5254625" y="4681538"/>
          <p14:tracePt t="59095" x="5214938" y="4689475"/>
          <p14:tracePt t="59097" x="5199063" y="4697413"/>
          <p14:tracePt t="59098" x="5183188" y="4697413"/>
          <p14:tracePt t="59100" x="5167313" y="4705350"/>
          <p14:tracePt t="59103" x="5151438" y="4713288"/>
          <p14:tracePt t="59107" x="5119688" y="4721225"/>
          <p14:tracePt t="59111" x="5087938" y="4729163"/>
          <p14:tracePt t="59113" x="5064125" y="4737100"/>
          <p14:tracePt t="59114" x="5056188" y="4737100"/>
          <p14:tracePt t="59116" x="5038725" y="4737100"/>
          <p14:tracePt t="59120" x="5022850" y="4745038"/>
          <p14:tracePt t="59123" x="4991100" y="4745038"/>
          <p14:tracePt t="59124" x="4975225" y="4752975"/>
          <p14:tracePt t="59127" x="4959350" y="4752975"/>
          <p14:tracePt t="59129" x="4943475" y="4760913"/>
          <p14:tracePt t="59140" x="4879975" y="4768850"/>
          <p14:tracePt t="59142" x="4864100" y="4776788"/>
          <p14:tracePt t="59144" x="4840288" y="4776788"/>
          <p14:tracePt t="59147" x="4824413" y="4784725"/>
          <p14:tracePt t="59148" x="4816475" y="4784725"/>
          <p14:tracePt t="59150" x="4808538" y="4784725"/>
          <p14:tracePt t="59153" x="4800600" y="4784725"/>
          <p14:tracePt t="59155" x="4792663" y="4792663"/>
          <p14:tracePt t="59159" x="4776788" y="4792663"/>
          <p14:tracePt t="59162" x="4768850" y="4792663"/>
          <p14:tracePt t="59164" x="4760913" y="4792663"/>
          <p14:tracePt t="59166" x="4760913" y="4800600"/>
          <p14:tracePt t="59170" x="4752975" y="4800600"/>
          <p14:tracePt t="59209" x="4745038" y="4800600"/>
          <p14:tracePt t="60377" x="4752975" y="4800600"/>
          <p14:tracePt t="60407" x="4745038" y="4800600"/>
          <p14:tracePt t="60426" x="4737100" y="4800600"/>
          <p14:tracePt t="60430" x="4729163" y="4808538"/>
          <p14:tracePt t="60435" x="4713288" y="4808538"/>
          <p14:tracePt t="60436" x="4705350" y="4808538"/>
          <p14:tracePt t="60439" x="4695825" y="4808538"/>
          <p14:tracePt t="60440" x="4687888" y="4816475"/>
          <p14:tracePt t="60441" x="4672013" y="4816475"/>
          <p14:tracePt t="60444" x="4656138" y="4816475"/>
          <p14:tracePt t="60445" x="4640263" y="4816475"/>
          <p14:tracePt t="60447" x="4616450" y="4824413"/>
          <p14:tracePt t="60449" x="4600575" y="4824413"/>
          <p14:tracePt t="60451" x="4576763" y="4832350"/>
          <p14:tracePt t="60455" x="4552950" y="4832350"/>
          <p14:tracePt t="60458" x="4497388" y="4840288"/>
          <p14:tracePt t="60459" x="4473575" y="4848225"/>
          <p14:tracePt t="60461" x="4441825" y="4848225"/>
          <p14:tracePt t="60465" x="4418013" y="4856163"/>
          <p14:tracePt t="60466" x="4386263" y="4856163"/>
          <p14:tracePt t="60467" x="4362450" y="4856163"/>
          <p14:tracePt t="60470" x="4329113" y="4864100"/>
          <p14:tracePt t="60471" x="4297363" y="4872038"/>
          <p14:tracePt t="60474" x="4265613" y="4872038"/>
          <p14:tracePt t="60475" x="4233863" y="4872038"/>
          <p14:tracePt t="60477" x="4202113" y="4879975"/>
          <p14:tracePt t="60480" x="4170363" y="4879975"/>
          <p14:tracePt t="60481" x="4138613" y="4879975"/>
          <p14:tracePt t="60483" x="4114800" y="4879975"/>
          <p14:tracePt t="60488" x="4051300" y="4879975"/>
          <p14:tracePt t="60492" x="3986213" y="4879975"/>
          <p14:tracePt t="60494" x="3954463" y="4879975"/>
          <p14:tracePt t="60496" x="3930650" y="4879975"/>
          <p14:tracePt t="60497" x="3898900" y="4879975"/>
          <p14:tracePt t="60499" x="3875088" y="4879975"/>
          <p14:tracePt t="60501" x="3843338" y="4879975"/>
          <p14:tracePt t="60504" x="3819525" y="4879975"/>
          <p14:tracePt t="60507" x="3795713" y="4879975"/>
          <p14:tracePt t="60508" x="3763963" y="4872038"/>
          <p14:tracePt t="60509" x="3740150" y="4872038"/>
          <p14:tracePt t="60512" x="3708400" y="4872038"/>
          <p14:tracePt t="60513" x="3684588" y="4879975"/>
          <p14:tracePt t="60515" x="3660775" y="4879975"/>
          <p14:tracePt t="60517" x="3627438" y="4879975"/>
          <p14:tracePt t="60520" x="3603625" y="4879975"/>
          <p14:tracePt t="60522" x="3571875" y="4879975"/>
          <p14:tracePt t="60523" x="3548063" y="4879975"/>
          <p14:tracePt t="60525" x="3524250" y="4887913"/>
          <p14:tracePt t="60527" x="3500438" y="4887913"/>
          <p14:tracePt t="60529" x="3468688" y="4887913"/>
          <p14:tracePt t="60531" x="3444875" y="4895850"/>
          <p14:tracePt t="60533" x="3421063" y="4895850"/>
          <p14:tracePt t="60537" x="3373438" y="4903788"/>
          <p14:tracePt t="60539" x="3349625" y="4903788"/>
          <p14:tracePt t="60541" x="3325813" y="4903788"/>
          <p14:tracePt t="60543" x="3300413" y="4903788"/>
          <p14:tracePt t="60545" x="3276600" y="4911725"/>
          <p14:tracePt t="60547" x="3252788" y="4911725"/>
          <p14:tracePt t="60549" x="3228975" y="4911725"/>
          <p14:tracePt t="60552" x="3205163" y="4911725"/>
          <p14:tracePt t="60554" x="3181350" y="4911725"/>
          <p14:tracePt t="60556" x="3157538" y="4919663"/>
          <p14:tracePt t="60560" x="3117850" y="4919663"/>
          <p14:tracePt t="60561" x="3094038" y="4927600"/>
          <p14:tracePt t="60563" x="3070225" y="4927600"/>
          <p14:tracePt t="60565" x="3054350" y="4927600"/>
          <p14:tracePt t="60567" x="3030538" y="4927600"/>
          <p14:tracePt t="60570" x="3014663" y="4927600"/>
          <p14:tracePt t="60574" x="2967038" y="4935538"/>
          <p14:tracePt t="60576" x="2949575" y="4935538"/>
          <p14:tracePt t="60577" x="2925763" y="4935538"/>
          <p14:tracePt t="60579" x="2901950" y="4935538"/>
          <p14:tracePt t="60581" x="2886075" y="4943475"/>
          <p14:tracePt t="60583" x="2862263" y="4943475"/>
          <p14:tracePt t="60586" x="2838450" y="4943475"/>
          <p14:tracePt t="60588" x="2814638" y="4943475"/>
          <p14:tracePt t="60589" x="2790825" y="4943475"/>
          <p14:tracePt t="60591" x="2767013" y="4943475"/>
          <p14:tracePt t="60593" x="2751138" y="4951413"/>
          <p14:tracePt t="60595" x="2727325" y="4951413"/>
          <p14:tracePt t="60597" x="2703513" y="4951413"/>
          <p14:tracePt t="60599" x="2687638" y="4951413"/>
          <p14:tracePt t="60601" x="2671763" y="4951413"/>
          <p14:tracePt t="60604" x="2647950" y="4943475"/>
          <p14:tracePt t="60605" x="2640013" y="4943475"/>
          <p14:tracePt t="60607" x="2624138" y="4943475"/>
          <p14:tracePt t="60609" x="2606675" y="4943475"/>
          <p14:tracePt t="60611" x="2590800" y="4943475"/>
          <p14:tracePt t="60613" x="2574925" y="4943475"/>
          <p14:tracePt t="60615" x="2559050" y="4935538"/>
          <p14:tracePt t="60617" x="2551113" y="4935538"/>
          <p14:tracePt t="60620" x="2535238" y="4927600"/>
          <p14:tracePt t="60622" x="2519363" y="4927600"/>
          <p14:tracePt t="60623" x="2511425" y="4919663"/>
          <p14:tracePt t="60625" x="2495550" y="4919663"/>
          <p14:tracePt t="60627" x="2487613" y="4911725"/>
          <p14:tracePt t="60629" x="2479675" y="4911725"/>
          <p14:tracePt t="60631" x="2471738" y="4903788"/>
          <p14:tracePt t="60633" x="2463800" y="4903788"/>
          <p14:tracePt t="60636" x="2455863" y="4895850"/>
          <p14:tracePt t="60641" x="2447925" y="4895850"/>
          <p14:tracePt t="60645" x="2455863" y="4895850"/>
          <p14:tracePt t="61061" x="2447925" y="4903788"/>
          <p14:tracePt t="61064" x="2408238" y="4911725"/>
          <p14:tracePt t="61066" x="2392363" y="4911725"/>
          <p14:tracePt t="61069" x="2376488" y="4919663"/>
          <p14:tracePt t="61072" x="2344738" y="4927600"/>
          <p14:tracePt t="61075" x="2312988" y="4935538"/>
          <p14:tracePt t="61077" x="2297113" y="4935538"/>
          <p14:tracePt t="61079" x="2281238" y="4943475"/>
          <p14:tracePt t="61081" x="2273300" y="4943475"/>
          <p14:tracePt t="61083" x="2255838" y="4951413"/>
          <p14:tracePt t="61087" x="2232025" y="4959350"/>
          <p14:tracePt t="61092" x="2216150" y="4967288"/>
          <p14:tracePt t="61093" x="2200275" y="4967288"/>
          <p14:tracePt t="61095" x="2192338" y="4976813"/>
          <p14:tracePt t="61097" x="2176463" y="4976813"/>
          <p14:tracePt t="61099" x="2168525" y="4976813"/>
          <p14:tracePt t="61102" x="2160588" y="4984750"/>
          <p14:tracePt t="61105" x="2144713" y="4984750"/>
          <p14:tracePt t="61106" x="2136775" y="4992688"/>
          <p14:tracePt t="61108" x="2128838" y="4992688"/>
          <p14:tracePt t="61111" x="2112963" y="4992688"/>
          <p14:tracePt t="61112" x="2105025" y="5000625"/>
          <p14:tracePt t="61113" x="2097088" y="5000625"/>
          <p14:tracePt t="61115" x="2081213" y="5000625"/>
          <p14:tracePt t="61117" x="2073275" y="5008563"/>
          <p14:tracePt t="61121" x="2065338" y="5008563"/>
          <p14:tracePt t="61122" x="2057400" y="5016500"/>
          <p14:tracePt t="61125" x="2033588" y="5016500"/>
          <p14:tracePt t="61127" x="2025650" y="5024438"/>
          <p14:tracePt t="61129" x="2017713" y="5024438"/>
          <p14:tracePt t="61131" x="2009775" y="5024438"/>
          <p14:tracePt t="61140" x="1985963" y="5032375"/>
          <p14:tracePt t="61142" x="1978025" y="5040313"/>
          <p14:tracePt t="61145" x="1970088" y="5040313"/>
          <p14:tracePt t="61147" x="1970088" y="5048250"/>
          <p14:tracePt t="61154" x="1970088" y="5056188"/>
          <p14:tracePt t="61161" x="1970088" y="5064125"/>
          <p14:tracePt t="61234" x="1962150" y="5064125"/>
          <p14:tracePt t="61237" x="1962150" y="5072063"/>
          <p14:tracePt t="61244" x="1962150" y="5080000"/>
          <p14:tracePt t="61245" x="1962150" y="5087938"/>
          <p14:tracePt t="61248" x="1954213" y="5087938"/>
          <p14:tracePt t="61249" x="1954213" y="5095875"/>
          <p14:tracePt t="61252" x="1954213" y="5103813"/>
          <p14:tracePt t="61256" x="1946275" y="5111750"/>
          <p14:tracePt t="61258" x="1938338" y="5119688"/>
          <p14:tracePt t="61260" x="1938338" y="5127625"/>
          <p14:tracePt t="61267" x="1930400" y="5151438"/>
          <p14:tracePt t="61268" x="1922463" y="5151438"/>
          <p14:tracePt t="61271" x="1922463" y="5159375"/>
          <p14:tracePt t="61272" x="1922463" y="5167313"/>
          <p14:tracePt t="61274" x="1912938" y="5175250"/>
          <p14:tracePt t="61277" x="1912938" y="5183188"/>
          <p14:tracePt t="61278" x="1905000" y="5191125"/>
          <p14:tracePt t="61281" x="1897063" y="5199063"/>
          <p14:tracePt t="61283" x="1897063" y="5207000"/>
          <p14:tracePt t="61288" x="1889125" y="5214938"/>
          <p14:tracePt t="61289" x="1889125" y="5222875"/>
          <p14:tracePt t="61291" x="1881188" y="5230813"/>
          <p14:tracePt t="61294" x="1881188" y="5238750"/>
          <p14:tracePt t="61295" x="1873250" y="5238750"/>
          <p14:tracePt t="61297" x="1873250" y="5246688"/>
          <p14:tracePt t="61299" x="1873250" y="5254625"/>
          <p14:tracePt t="61301" x="1865313" y="5254625"/>
          <p14:tracePt t="61304" x="1865313" y="5262563"/>
          <p14:tracePt t="61306" x="1857375" y="5270500"/>
          <p14:tracePt t="61311" x="1849438" y="5294313"/>
          <p14:tracePt t="61313" x="1841500" y="5302250"/>
          <p14:tracePt t="61315" x="1841500" y="5310188"/>
          <p14:tracePt t="61317" x="1833563" y="5319713"/>
          <p14:tracePt t="61321" x="1825625" y="5327650"/>
          <p14:tracePt t="61324" x="1825625" y="5335588"/>
          <p14:tracePt t="61326" x="1817688" y="5343525"/>
          <p14:tracePt t="61327" x="1817688" y="5351463"/>
          <p14:tracePt t="61329" x="1817688" y="5359400"/>
          <p14:tracePt t="61331" x="1809750" y="5367338"/>
          <p14:tracePt t="61333" x="1809750" y="5375275"/>
          <p14:tracePt t="61335" x="1809750" y="5383213"/>
          <p14:tracePt t="61337" x="1801813" y="5391150"/>
          <p14:tracePt t="61341" x="1801813" y="5399088"/>
          <p14:tracePt t="61343" x="1801813" y="5407025"/>
          <p14:tracePt t="61345" x="1793875" y="5414963"/>
          <p14:tracePt t="61349" x="1793875" y="5422900"/>
          <p14:tracePt t="61351" x="1793875" y="5430838"/>
          <p14:tracePt t="61355" x="1793875" y="5438775"/>
          <p14:tracePt t="61357" x="1785938" y="5438775"/>
          <p14:tracePt t="61359" x="1785938" y="5446713"/>
          <p14:tracePt t="61363" x="1785938" y="5454650"/>
          <p14:tracePt t="61367" x="1785938" y="5462588"/>
          <p14:tracePt t="61375" x="1785938" y="5470525"/>
          <p14:tracePt t="61379" x="1778000" y="5470525"/>
          <p14:tracePt t="61386" x="1778000" y="5478463"/>
          <p14:tracePt t="61926" x="1778000" y="5470525"/>
          <p14:tracePt t="61949" x="1778000" y="5462588"/>
          <p14:tracePt t="61957" x="1778000" y="5454650"/>
          <p14:tracePt t="61963" x="1785938" y="5446713"/>
          <p14:tracePt t="61970" x="1785938" y="5438775"/>
          <p14:tracePt t="61975" x="1785938" y="5430838"/>
          <p14:tracePt t="61981" x="1785938" y="5422900"/>
          <p14:tracePt t="61987" x="1785938" y="5414963"/>
          <p14:tracePt t="61992" x="1785938" y="5407025"/>
          <p14:tracePt t="61995" x="1785938" y="5399088"/>
          <p14:tracePt t="61996" x="1793875" y="5399088"/>
          <p14:tracePt t="61997" x="1793875" y="5391150"/>
          <p14:tracePt t="62002" x="1793875" y="5383213"/>
          <p14:tracePt t="62006" x="1793875" y="5375275"/>
          <p14:tracePt t="62009" x="1801813" y="5367338"/>
          <p14:tracePt t="62011" x="1801813" y="5359400"/>
          <p14:tracePt t="62015" x="1809750" y="5351463"/>
          <p14:tracePt t="62017" x="1809750" y="5343525"/>
          <p14:tracePt t="62020" x="1809750" y="5335588"/>
          <p14:tracePt t="62023" x="1817688" y="5335588"/>
          <p14:tracePt t="62024" x="1817688" y="5327650"/>
          <p14:tracePt t="62026" x="1825625" y="5319713"/>
          <p14:tracePt t="62027" x="1825625" y="5310188"/>
          <p14:tracePt t="62029" x="1825625" y="5302250"/>
          <p14:tracePt t="62031" x="1833563" y="5302250"/>
          <p14:tracePt t="62033" x="1833563" y="5294313"/>
          <p14:tracePt t="62038" x="1841500" y="5278438"/>
          <p14:tracePt t="62042" x="1849438" y="5270500"/>
          <p14:tracePt t="62043" x="1849438" y="5262563"/>
          <p14:tracePt t="62047" x="1857375" y="5254625"/>
          <p14:tracePt t="62052" x="1857375" y="5246688"/>
          <p14:tracePt t="62056" x="1865313" y="5238750"/>
          <p14:tracePt t="62059" x="1865313" y="5230813"/>
          <p14:tracePt t="62063" x="1865313" y="5222875"/>
          <p14:tracePt t="62067" x="1865313" y="5214938"/>
          <p14:tracePt t="62072" x="1865313" y="5207000"/>
          <p14:tracePt t="62077" x="1865313" y="5199063"/>
          <p14:tracePt t="62081" x="1865313" y="5191125"/>
          <p14:tracePt t="62088" x="1865313" y="5175250"/>
          <p14:tracePt t="62091" x="1865313" y="5167313"/>
          <p14:tracePt t="62093" x="1865313" y="5159375"/>
          <p14:tracePt t="62095" x="1865313" y="5151438"/>
          <p14:tracePt t="62099" x="1865313" y="5143500"/>
          <p14:tracePt t="62101" x="1865313" y="5135563"/>
          <p14:tracePt t="62106" x="1857375" y="5127625"/>
          <p14:tracePt t="62107" x="1857375" y="5119688"/>
          <p14:tracePt t="62109" x="1857375" y="5111750"/>
          <p14:tracePt t="62113" x="1849438" y="5103813"/>
          <p14:tracePt t="62115" x="1849438" y="5095875"/>
          <p14:tracePt t="62122" x="1849438" y="5080000"/>
          <p14:tracePt t="62124" x="1841500" y="5080000"/>
          <p14:tracePt t="62140" x="1833563" y="5048250"/>
          <p14:tracePt t="62144" x="1833563" y="5040313"/>
          <p14:tracePt t="62149" x="1833563" y="5032375"/>
          <p14:tracePt t="62160" x="1833563" y="5024438"/>
          <p14:tracePt t="62186" x="1833563" y="5016500"/>
          <p14:tracePt t="62274" x="1825625" y="5016500"/>
          <p14:tracePt t="62296" x="1817688" y="5016500"/>
          <p14:tracePt t="62306" x="1809750" y="5016500"/>
          <p14:tracePt t="62311" x="1801813" y="5024438"/>
          <p14:tracePt t="62315" x="1793875" y="5024438"/>
          <p14:tracePt t="62320" x="1785938" y="5024438"/>
          <p14:tracePt t="62323" x="1778000" y="5032375"/>
          <p14:tracePt t="62326" x="1770063" y="5032375"/>
          <p14:tracePt t="62330" x="1762125" y="5032375"/>
          <p14:tracePt t="62331" x="1754188" y="5040313"/>
          <p14:tracePt t="62333" x="1746250" y="5040313"/>
          <p14:tracePt t="62338" x="1738313" y="5040313"/>
          <p14:tracePt t="62340" x="1730375" y="5048250"/>
          <p14:tracePt t="62342" x="1722438" y="5048250"/>
          <p14:tracePt t="62343" x="1714500" y="5048250"/>
          <p14:tracePt t="62345" x="1706563" y="5048250"/>
          <p14:tracePt t="62347" x="1698625" y="5048250"/>
          <p14:tracePt t="62349" x="1690688" y="5056188"/>
          <p14:tracePt t="62351" x="1682750" y="5056188"/>
          <p14:tracePt t="62354" x="1674813" y="5056188"/>
          <p14:tracePt t="62357" x="1666875" y="5056188"/>
          <p14:tracePt t="62359" x="1658938" y="5056188"/>
          <p14:tracePt t="62361" x="1651000" y="5056188"/>
          <p14:tracePt t="62363" x="1643063" y="5056188"/>
          <p14:tracePt t="62364" x="1635125" y="5064125"/>
          <p14:tracePt t="62367" x="1627188" y="5064125"/>
          <p14:tracePt t="62372" x="1611313" y="5064125"/>
          <p14:tracePt t="62374" x="1603375" y="5064125"/>
          <p14:tracePt t="62375" x="1595438" y="5064125"/>
          <p14:tracePt t="62379" x="1587500" y="5064125"/>
          <p14:tracePt t="62381" x="1579563" y="5064125"/>
          <p14:tracePt t="62383" x="1571625" y="5072063"/>
          <p14:tracePt t="62387" x="1562100" y="5072063"/>
          <p14:tracePt t="62390" x="1554163" y="5072063"/>
          <p14:tracePt t="62391" x="1546225" y="5072063"/>
          <p14:tracePt t="62395" x="1538288" y="5072063"/>
          <p14:tracePt t="62397" x="1530350" y="5072063"/>
          <p14:tracePt t="62402" x="1522413" y="5072063"/>
          <p14:tracePt t="62404" x="1514475" y="5072063"/>
          <p14:tracePt t="62407" x="1506538" y="5080000"/>
          <p14:tracePt t="62409" x="1498600" y="5080000"/>
          <p14:tracePt t="62413" x="1490663" y="5080000"/>
          <p14:tracePt t="62415" x="1482725" y="5080000"/>
          <p14:tracePt t="62420" x="1474788" y="5080000"/>
          <p14:tracePt t="62422" x="1466850" y="5080000"/>
          <p14:tracePt t="62423" x="1466850" y="5072063"/>
          <p14:tracePt t="62425" x="1458913" y="5072063"/>
          <p14:tracePt t="62429" x="1450975" y="5072063"/>
          <p14:tracePt t="62432" x="1443038" y="5072063"/>
          <p14:tracePt t="62433" x="1435100" y="5072063"/>
          <p14:tracePt t="62437" x="1427163" y="5072063"/>
          <p14:tracePt t="62440" x="1419225" y="5072063"/>
          <p14:tracePt t="62441" x="1411288" y="5072063"/>
          <p14:tracePt t="62445" x="1403350" y="5072063"/>
          <p14:tracePt t="62448" x="1395413" y="5072063"/>
          <p14:tracePt t="62449" x="1387475" y="5064125"/>
          <p14:tracePt t="62451" x="1379538" y="5064125"/>
          <p14:tracePt t="62454" x="1371600" y="5064125"/>
          <p14:tracePt t="62456" x="1363663" y="5064125"/>
          <p14:tracePt t="62457" x="1355725" y="5064125"/>
          <p14:tracePt t="62459" x="1347788" y="5064125"/>
          <p14:tracePt t="62461" x="1339850" y="5064125"/>
          <p14:tracePt t="62464" x="1323975" y="5064125"/>
          <p14:tracePt t="62465" x="1316038" y="5064125"/>
          <p14:tracePt t="62467" x="1308100" y="5064125"/>
          <p14:tracePt t="62470" x="1300163" y="5064125"/>
          <p14:tracePt t="62472" x="1292225" y="5056188"/>
          <p14:tracePt t="62473" x="1284288" y="5056188"/>
          <p14:tracePt t="62475" x="1276350" y="5056188"/>
          <p14:tracePt t="62477" x="1260475" y="5056188"/>
          <p14:tracePt t="62480" x="1252538" y="5056188"/>
          <p14:tracePt t="62481" x="1244600" y="5056188"/>
          <p14:tracePt t="62483" x="1236663" y="5056188"/>
          <p14:tracePt t="62488" x="1220788" y="5056188"/>
          <p14:tracePt t="62489" x="1211263" y="5056188"/>
          <p14:tracePt t="62491" x="1203325" y="5056188"/>
          <p14:tracePt t="62493" x="1195388" y="5056188"/>
          <p14:tracePt t="62495" x="1187450" y="5056188"/>
          <p14:tracePt t="62497" x="1179513" y="5056188"/>
          <p14:tracePt t="62499" x="1171575" y="5048250"/>
          <p14:tracePt t="62504" x="1163638" y="5048250"/>
          <p14:tracePt t="62506" x="1155700" y="5048250"/>
          <p14:tracePt t="62507" x="1147763" y="5048250"/>
          <p14:tracePt t="62511" x="1139825" y="5048250"/>
          <p14:tracePt t="62514" x="1131888" y="5048250"/>
          <p14:tracePt t="62517" x="1123950" y="5048250"/>
          <p14:tracePt t="62522" x="1116013" y="5048250"/>
          <p14:tracePt t="62525" x="1108075" y="5048250"/>
          <p14:tracePt t="62528" x="1108075" y="5040313"/>
          <p14:tracePt t="62531" x="1100138" y="5040313"/>
          <p14:tracePt t="62539" x="1092200" y="5040313"/>
          <p14:tracePt t="62551" x="1084263" y="5040313"/>
          <p14:tracePt t="62563" x="1076325" y="5040313"/>
          <p14:tracePt t="62570" x="1068388" y="5032375"/>
          <p14:tracePt t="62575" x="1060450" y="5032375"/>
          <p14:tracePt t="62579" x="1052513" y="5024438"/>
          <p14:tracePt t="62581" x="1044575" y="5024438"/>
          <p14:tracePt t="62583" x="1044575" y="5016500"/>
          <p14:tracePt t="62587" x="1036638" y="5008563"/>
          <p14:tracePt t="62592" x="1028700" y="5000625"/>
          <p14:tracePt t="62593" x="1020763" y="5000625"/>
          <p14:tracePt t="62595" x="1020763" y="4992688"/>
          <p14:tracePt t="62597" x="1012825" y="4992688"/>
          <p14:tracePt t="62599" x="1004888" y="4984750"/>
          <p14:tracePt t="62601" x="1004888" y="4976813"/>
          <p14:tracePt t="62605" x="996950" y="4976813"/>
          <p14:tracePt t="62607" x="996950" y="4967288"/>
          <p14:tracePt t="62608" x="989013" y="4959350"/>
          <p14:tracePt t="62610" x="989013" y="4951413"/>
          <p14:tracePt t="62612" x="981075" y="4943475"/>
          <p14:tracePt t="62615" x="973138" y="4935538"/>
          <p14:tracePt t="62617" x="973138" y="4927600"/>
          <p14:tracePt t="62620" x="973138" y="4919663"/>
          <p14:tracePt t="62622" x="965200" y="4911725"/>
          <p14:tracePt t="62624" x="965200" y="4903788"/>
          <p14:tracePt t="62627" x="957263" y="4895850"/>
          <p14:tracePt t="62629" x="957263" y="4887913"/>
          <p14:tracePt t="62631" x="949325" y="4879975"/>
          <p14:tracePt t="62633" x="949325" y="4872038"/>
          <p14:tracePt t="62637" x="941388" y="4864100"/>
          <p14:tracePt t="62641" x="941388" y="4848225"/>
          <p14:tracePt t="62643" x="933450" y="4848225"/>
          <p14:tracePt t="62645" x="933450" y="4840288"/>
          <p14:tracePt t="62647" x="933450" y="4832350"/>
          <p14:tracePt t="62649" x="925513" y="4832350"/>
          <p14:tracePt t="62652" x="925513" y="4824413"/>
          <p14:tracePt t="62655" x="925513" y="4816475"/>
          <p14:tracePt t="62659" x="917575" y="4808538"/>
          <p14:tracePt t="62665" x="917575" y="4800600"/>
          <p14:tracePt t="62669" x="917575" y="4792663"/>
          <p14:tracePt t="62675" x="909638" y="4792663"/>
          <p14:tracePt t="62677" x="909638" y="4784725"/>
          <p14:tracePt t="62683" x="909638" y="4776788"/>
          <p14:tracePt t="62688" x="909638" y="4768850"/>
          <p14:tracePt t="62689" x="901700" y="4768850"/>
          <p14:tracePt t="62691" x="901700" y="4760913"/>
          <p14:tracePt t="62693" x="901700" y="4752975"/>
          <p14:tracePt t="62697" x="901700" y="4745038"/>
          <p14:tracePt t="62699" x="893763" y="4737100"/>
          <p14:tracePt t="62704" x="893763" y="4729163"/>
          <p14:tracePt t="62706" x="893763" y="4721225"/>
          <p14:tracePt t="62707" x="885825" y="4721225"/>
          <p14:tracePt t="62709" x="885825" y="4713288"/>
          <p14:tracePt t="62711" x="885825" y="4705350"/>
          <p14:tracePt t="62715" x="885825" y="4697413"/>
          <p14:tracePt t="62717" x="877888" y="4689475"/>
          <p14:tracePt t="62720" x="877888" y="4681538"/>
          <p14:tracePt t="62723" x="877888" y="4673600"/>
          <p14:tracePt t="62728" x="868363" y="4665663"/>
          <p14:tracePt t="62730" x="868363" y="4657725"/>
          <p14:tracePt t="62733" x="868363" y="4649788"/>
          <p14:tracePt t="62737" x="868363" y="4641850"/>
          <p14:tracePt t="62740" x="860425" y="4641850"/>
          <p14:tracePt t="62741" x="860425" y="4633913"/>
          <p14:tracePt t="62743" x="860425" y="4624388"/>
          <p14:tracePt t="62749" x="860425" y="4616450"/>
          <p14:tracePt t="62754" x="860425" y="4608513"/>
          <p14:tracePt t="62759" x="852488" y="4600575"/>
          <p14:tracePt t="62770" x="852488" y="4592638"/>
          <p14:tracePt t="62883" x="852488" y="4584700"/>
          <p14:tracePt t="62887" x="860425" y="4584700"/>
          <p14:tracePt t="62891" x="860425" y="4576763"/>
          <p14:tracePt t="62897" x="860425" y="4568825"/>
          <p14:tracePt t="62905" x="860425" y="4560888"/>
          <p14:tracePt t="62911" x="860425" y="4552950"/>
          <p14:tracePt t="62915" x="860425" y="4545013"/>
          <p14:tracePt t="62919" x="860425" y="4537075"/>
          <p14:tracePt t="62921" x="868363" y="4537075"/>
          <p14:tracePt t="62925" x="868363" y="4529138"/>
          <p14:tracePt t="62929" x="868363" y="4521200"/>
          <p14:tracePt t="62933" x="868363" y="4513263"/>
          <p14:tracePt t="62937" x="868363" y="4505325"/>
          <p14:tracePt t="62939" x="877888" y="4505325"/>
          <p14:tracePt t="62943" x="877888" y="4497388"/>
          <p14:tracePt t="62949" x="877888" y="4489450"/>
          <p14:tracePt t="62959" x="877888" y="4481513"/>
          <p14:tracePt t="63096" x="877888" y="4489450"/>
          <p14:tracePt t="63100" x="877888" y="4497388"/>
          <p14:tracePt t="63103" x="868363" y="4497388"/>
          <p14:tracePt t="63105" x="868363" y="4505325"/>
          <p14:tracePt t="63108" x="868363" y="4513263"/>
          <p14:tracePt t="63111" x="860425" y="4521200"/>
          <p14:tracePt t="63116" x="860425" y="4529138"/>
          <p14:tracePt t="63117" x="860425" y="4537075"/>
          <p14:tracePt t="63120" x="852488" y="4545013"/>
          <p14:tracePt t="63123" x="852488" y="4552950"/>
          <p14:tracePt t="63125" x="852488" y="4560888"/>
          <p14:tracePt t="63127" x="844550" y="4568825"/>
          <p14:tracePt t="63129" x="844550" y="4576763"/>
          <p14:tracePt t="63132" x="844550" y="4584700"/>
          <p14:tracePt t="63140" x="828675" y="4624388"/>
          <p14:tracePt t="63142" x="820738" y="4633913"/>
          <p14:tracePt t="63143" x="820738" y="4641850"/>
          <p14:tracePt t="63145" x="820738" y="4649788"/>
          <p14:tracePt t="63147" x="812800" y="4657725"/>
          <p14:tracePt t="63149" x="812800" y="4673600"/>
          <p14:tracePt t="63152" x="804863" y="4681538"/>
          <p14:tracePt t="63154" x="804863" y="4689475"/>
          <p14:tracePt t="63156" x="796925" y="4697413"/>
          <p14:tracePt t="63158" x="796925" y="4713288"/>
          <p14:tracePt t="63160" x="796925" y="4721225"/>
          <p14:tracePt t="63161" x="788988" y="4729163"/>
          <p14:tracePt t="63163" x="788988" y="4737100"/>
          <p14:tracePt t="63165" x="781050" y="4752975"/>
          <p14:tracePt t="63167" x="781050" y="4760913"/>
          <p14:tracePt t="63170" x="781050" y="4768850"/>
          <p14:tracePt t="63172" x="773113" y="4784725"/>
          <p14:tracePt t="63174" x="773113" y="4792663"/>
          <p14:tracePt t="63177" x="765175" y="4800600"/>
          <p14:tracePt t="63178" x="765175" y="4816475"/>
          <p14:tracePt t="63179" x="757238" y="4824413"/>
          <p14:tracePt t="63182" x="757238" y="4832350"/>
          <p14:tracePt t="63183" x="757238" y="4848225"/>
          <p14:tracePt t="63188" x="741363" y="4864100"/>
          <p14:tracePt t="63192" x="733425" y="4887913"/>
          <p14:tracePt t="63194" x="733425" y="4895850"/>
          <p14:tracePt t="63195" x="725488" y="4903788"/>
          <p14:tracePt t="63198" x="725488" y="4911725"/>
          <p14:tracePt t="63199" x="725488" y="4919663"/>
          <p14:tracePt t="63201" x="717550" y="4927600"/>
          <p14:tracePt t="63204" x="717550" y="4935538"/>
          <p14:tracePt t="63206" x="709613" y="4935538"/>
          <p14:tracePt t="63209" x="709613" y="4943475"/>
          <p14:tracePt t="63210" x="709613" y="4951413"/>
          <p14:tracePt t="63211" x="709613" y="4959350"/>
          <p14:tracePt t="63214" x="701675" y="4959350"/>
          <p14:tracePt t="63216" x="701675" y="4967288"/>
          <p14:tracePt t="63217" x="701675" y="4976813"/>
          <p14:tracePt t="63220" x="693738" y="4976813"/>
          <p14:tracePt t="63221" x="693738" y="4984750"/>
          <p14:tracePt t="63224" x="693738" y="4992688"/>
          <p14:tracePt t="63227" x="685800" y="5000625"/>
          <p14:tracePt t="63231" x="685800" y="5008563"/>
          <p14:tracePt t="63238" x="677863" y="5016500"/>
          <p14:tracePt t="63240" x="677863" y="5024438"/>
          <p14:tracePt t="63243" x="677863" y="5032375"/>
          <p14:tracePt t="63246" x="677863" y="5040313"/>
          <p14:tracePt t="63249" x="677863" y="5048250"/>
          <p14:tracePt t="63254" x="669925" y="5056188"/>
          <p14:tracePt t="63256" x="669925" y="5064125"/>
          <p14:tracePt t="63258" x="669925" y="5072063"/>
          <p14:tracePt t="63259" x="669925" y="5080000"/>
          <p14:tracePt t="63262" x="669925" y="5087938"/>
          <p14:tracePt t="63263" x="669925" y="5095875"/>
          <p14:tracePt t="63265" x="669925" y="5103813"/>
          <p14:tracePt t="63267" x="669925" y="5111750"/>
          <p14:tracePt t="63270" x="669925" y="5119688"/>
          <p14:tracePt t="63273" x="669925" y="5127625"/>
          <p14:tracePt t="63274" x="661988" y="5135563"/>
          <p14:tracePt t="63276" x="661988" y="5143500"/>
          <p14:tracePt t="63277" x="661988" y="5151438"/>
          <p14:tracePt t="63279" x="661988" y="5159375"/>
          <p14:tracePt t="63281" x="661988" y="5175250"/>
          <p14:tracePt t="63283" x="661988" y="5183188"/>
          <p14:tracePt t="63288" x="654050" y="5199063"/>
          <p14:tracePt t="63290" x="654050" y="5207000"/>
          <p14:tracePt t="63292" x="654050" y="5214938"/>
          <p14:tracePt t="63293" x="654050" y="5222875"/>
          <p14:tracePt t="63295" x="654050" y="5230813"/>
          <p14:tracePt t="63297" x="654050" y="5238750"/>
          <p14:tracePt t="63299" x="654050" y="5246688"/>
          <p14:tracePt t="63301" x="654050" y="5254625"/>
          <p14:tracePt t="63304" x="654050" y="5262563"/>
          <p14:tracePt t="63306" x="646113" y="5270500"/>
          <p14:tracePt t="63308" x="646113" y="5278438"/>
          <p14:tracePt t="63311" x="646113" y="5286375"/>
          <p14:tracePt t="63315" x="646113" y="5294313"/>
          <p14:tracePt t="63322" x="646113" y="5302250"/>
          <p14:tracePt t="63736" x="646113" y="5294313"/>
          <p14:tracePt t="63738" x="654050" y="5286375"/>
          <p14:tracePt t="63742" x="654050" y="5278438"/>
          <p14:tracePt t="63745" x="654050" y="5270500"/>
          <p14:tracePt t="63746" x="654050" y="5262563"/>
          <p14:tracePt t="63747" x="661988" y="5262563"/>
          <p14:tracePt t="63749" x="661988" y="5254625"/>
          <p14:tracePt t="63752" x="661988" y="5246688"/>
          <p14:tracePt t="63754" x="661988" y="5238750"/>
          <p14:tracePt t="63756" x="661988" y="5230813"/>
          <p14:tracePt t="63757" x="669925" y="5222875"/>
          <p14:tracePt t="63759" x="669925" y="5214938"/>
          <p14:tracePt t="63762" x="669925" y="5207000"/>
          <p14:tracePt t="63763" x="677863" y="5199063"/>
          <p14:tracePt t="63765" x="677863" y="5191125"/>
          <p14:tracePt t="63767" x="677863" y="5183188"/>
          <p14:tracePt t="63770" x="685800" y="5175250"/>
          <p14:tracePt t="63773" x="685800" y="5167313"/>
          <p14:tracePt t="63775" x="685800" y="5159375"/>
          <p14:tracePt t="63777" x="693738" y="5151438"/>
          <p14:tracePt t="63779" x="693738" y="5143500"/>
          <p14:tracePt t="63781" x="693738" y="5135563"/>
          <p14:tracePt t="63783" x="701675" y="5127625"/>
          <p14:tracePt t="63787" x="701675" y="5119688"/>
          <p14:tracePt t="63791" x="709613" y="5111750"/>
          <p14:tracePt t="63794" x="709613" y="5095875"/>
          <p14:tracePt t="63796" x="717550" y="5087938"/>
          <p14:tracePt t="63799" x="717550" y="5080000"/>
          <p14:tracePt t="63801" x="717550" y="5072063"/>
          <p14:tracePt t="63804" x="725488" y="5064125"/>
          <p14:tracePt t="63806" x="725488" y="5056188"/>
          <p14:tracePt t="63811" x="733425" y="5048250"/>
          <p14:tracePt t="63812" x="733425" y="5040313"/>
          <p14:tracePt t="63815" x="741363" y="5032375"/>
          <p14:tracePt t="63817" x="741363" y="5024438"/>
          <p14:tracePt t="63820" x="741363" y="5016500"/>
          <p14:tracePt t="63821" x="749300" y="5016500"/>
          <p14:tracePt t="63825" x="749300" y="5008563"/>
          <p14:tracePt t="63827" x="749300" y="5000625"/>
          <p14:tracePt t="63829" x="757238" y="4992688"/>
          <p14:tracePt t="63833" x="757238" y="4984750"/>
          <p14:tracePt t="63837" x="765175" y="4976813"/>
          <p14:tracePt t="63841" x="765175" y="4959350"/>
          <p14:tracePt t="63845" x="773113" y="4951413"/>
          <p14:tracePt t="63847" x="773113" y="4943475"/>
          <p14:tracePt t="63852" x="773113" y="4935538"/>
          <p14:tracePt t="63855" x="781050" y="4927600"/>
          <p14:tracePt t="63857" x="781050" y="4919663"/>
          <p14:tracePt t="63859" x="781050" y="4911725"/>
          <p14:tracePt t="63861" x="788988" y="4911725"/>
          <p14:tracePt t="63863" x="788988" y="4903788"/>
          <p14:tracePt t="63865" x="788988" y="4895850"/>
          <p14:tracePt t="63872" x="796925" y="4879975"/>
          <p14:tracePt t="63875" x="796925" y="4872038"/>
          <p14:tracePt t="63877" x="796925" y="4864100"/>
          <p14:tracePt t="63879" x="804863" y="4864100"/>
          <p14:tracePt t="63881" x="804863" y="4856163"/>
          <p14:tracePt t="63883" x="804863" y="4848225"/>
          <p14:tracePt t="63887" x="812800" y="4840288"/>
          <p14:tracePt t="63890" x="812800" y="4832350"/>
          <p14:tracePt t="63894" x="812800" y="4824413"/>
          <p14:tracePt t="63897" x="812800" y="4816475"/>
          <p14:tracePt t="63899" x="820738" y="4808538"/>
          <p14:tracePt t="63904" x="820738" y="4800600"/>
          <p14:tracePt t="63907" x="820738" y="4792663"/>
          <p14:tracePt t="63908" x="820738" y="4784725"/>
          <p14:tracePt t="63911" x="828675" y="4776788"/>
          <p14:tracePt t="63914" x="828675" y="4768850"/>
          <p14:tracePt t="63915" x="828675" y="4760913"/>
          <p14:tracePt t="63920" x="828675" y="4752975"/>
          <p14:tracePt t="63922" x="828675" y="4745038"/>
          <p14:tracePt t="63924" x="836613" y="4737100"/>
          <p14:tracePt t="63927" x="836613" y="4729163"/>
          <p14:tracePt t="63929" x="836613" y="4721225"/>
          <p14:tracePt t="63932" x="836613" y="4713288"/>
          <p14:tracePt t="63933" x="836613" y="4705350"/>
          <p14:tracePt t="63938" x="844550" y="4697413"/>
          <p14:tracePt t="63939" x="844550" y="4689475"/>
          <p14:tracePt t="63941" x="844550" y="4681538"/>
          <p14:tracePt t="63945" x="844550" y="4673600"/>
          <p14:tracePt t="63947" x="852488" y="4665663"/>
          <p14:tracePt t="63949" x="852488" y="4657725"/>
          <p14:tracePt t="63951" x="852488" y="4649788"/>
          <p14:tracePt t="63956" x="852488" y="4641850"/>
          <p14:tracePt t="63957" x="852488" y="4633913"/>
          <p14:tracePt t="63961" x="852488" y="4624388"/>
          <p14:tracePt t="63964" x="860425" y="4616450"/>
          <p14:tracePt t="63967" x="860425" y="4608513"/>
          <p14:tracePt t="63972" x="860425" y="4600575"/>
          <p14:tracePt t="63975" x="860425" y="4592638"/>
          <p14:tracePt t="63979" x="860425" y="4584700"/>
          <p14:tracePt t="63983" x="860425" y="4576763"/>
          <p14:tracePt t="63988" x="860425" y="4568825"/>
          <p14:tracePt t="63991" x="860425" y="4560888"/>
          <p14:tracePt t="63995" x="860425" y="4552950"/>
          <p14:tracePt t="63999" x="860425" y="4545013"/>
          <p14:tracePt t="64006" x="860425" y="4537075"/>
          <p14:tracePt t="64009" x="860425" y="4529138"/>
          <p14:tracePt t="64013" x="860425" y="4521200"/>
          <p14:tracePt t="64020" x="860425" y="4513263"/>
          <p14:tracePt t="64023" x="860425" y="4505325"/>
          <p14:tracePt t="64029" x="860425" y="4497388"/>
          <p14:tracePt t="64038" x="860425" y="4489450"/>
          <p14:tracePt t="64041" x="860425" y="4481513"/>
          <p14:tracePt t="64047" x="852488" y="4473575"/>
          <p14:tracePt t="64055" x="852488" y="4465638"/>
          <p14:tracePt t="64061" x="852488" y="4457700"/>
          <p14:tracePt t="64067" x="852488" y="4449763"/>
          <p14:tracePt t="64070" x="844550" y="4449763"/>
          <p14:tracePt t="64072" x="844550" y="4441825"/>
          <p14:tracePt t="64076" x="844550" y="4433888"/>
          <p14:tracePt t="64079" x="844550" y="4425950"/>
          <p14:tracePt t="64083" x="836613" y="4425950"/>
          <p14:tracePt t="64087" x="836613" y="4418013"/>
          <p14:tracePt t="64090" x="836613" y="4410075"/>
          <p14:tracePt t="64093" x="828675" y="4402138"/>
          <p14:tracePt t="64099" x="828675" y="4394200"/>
          <p14:tracePt t="64104" x="820738" y="4394200"/>
          <p14:tracePt t="64107" x="820738" y="4386263"/>
          <p14:tracePt t="64113" x="820738" y="4378325"/>
          <p14:tracePt t="64117" x="812800" y="4378325"/>
          <p14:tracePt t="64122" x="812800" y="4370388"/>
          <p14:tracePt t="64129" x="804863" y="4362450"/>
          <p14:tracePt t="64138" x="796925" y="4354513"/>
          <p14:tracePt t="64145" x="788988" y="4346575"/>
          <p14:tracePt t="64154" x="781050" y="4338638"/>
          <p14:tracePt t="64162" x="781050" y="4330700"/>
          <p14:tracePt t="64171" x="773113" y="4330700"/>
          <p14:tracePt t="64175" x="773113" y="4322763"/>
          <p14:tracePt t="64191" x="773113" y="4314825"/>
          <p14:tracePt t="64207" x="773113" y="4306888"/>
          <p14:tracePt t="64451" x="773113" y="4314825"/>
          <p14:tracePt t="64457" x="765175" y="4314825"/>
          <p14:tracePt t="64522" x="773113" y="4314825"/>
          <p14:tracePt t="64527" x="773113" y="4322763"/>
          <p14:tracePt t="64532" x="773113" y="4330700"/>
          <p14:tracePt t="64538" x="781050" y="4338638"/>
          <p14:tracePt t="64543" x="781050" y="4346575"/>
          <p14:tracePt t="64547" x="788988" y="4354513"/>
          <p14:tracePt t="64554" x="788988" y="4362450"/>
          <p14:tracePt t="64557" x="796925" y="4362450"/>
          <p14:tracePt t="64559" x="796925" y="4370388"/>
          <p14:tracePt t="64563" x="804863" y="4370388"/>
          <p14:tracePt t="64565" x="804863" y="4378325"/>
          <p14:tracePt t="64570" x="812800" y="4386263"/>
          <p14:tracePt t="64575" x="820738" y="4386263"/>
          <p14:tracePt t="64578" x="820738" y="4394200"/>
          <p14:tracePt t="64581" x="828675" y="4394200"/>
          <p14:tracePt t="64588" x="836613" y="4402138"/>
          <p14:tracePt t="64593" x="844550" y="4410075"/>
          <p14:tracePt t="64597" x="852488" y="4410075"/>
          <p14:tracePt t="64601" x="860425" y="4410075"/>
          <p14:tracePt t="64606" x="868363" y="4410075"/>
          <p14:tracePt t="64608" x="868363" y="4418013"/>
          <p14:tracePt t="64612" x="877888" y="4418013"/>
          <p14:tracePt t="64615" x="885825" y="4418013"/>
          <p14:tracePt t="64621" x="893763" y="4418013"/>
          <p14:tracePt t="64625" x="901700" y="4418013"/>
          <p14:tracePt t="64631" x="909638" y="4418013"/>
          <p14:tracePt t="64637" x="917575" y="4418013"/>
          <p14:tracePt t="64639" x="925513" y="4418013"/>
          <p14:tracePt t="64643" x="933450" y="4418013"/>
          <p14:tracePt t="64647" x="941388" y="4418013"/>
          <p14:tracePt t="64651" x="949325" y="4418013"/>
          <p14:tracePt t="64656" x="957263" y="4418013"/>
          <p14:tracePt t="64659" x="965200" y="4418013"/>
          <p14:tracePt t="64672" x="973138" y="4410075"/>
          <p14:tracePt t="64825" x="981075" y="4410075"/>
          <p14:tracePt t="64837" x="989013" y="4410075"/>
          <p14:tracePt t="64845" x="996950" y="4410075"/>
          <p14:tracePt t="64851" x="1004888" y="4410075"/>
          <p14:tracePt t="64857" x="1012825" y="4410075"/>
          <p14:tracePt t="64863" x="1020763" y="4410075"/>
          <p14:tracePt t="64869" x="1028700" y="4410075"/>
          <p14:tracePt t="64875" x="1036638" y="4410075"/>
          <p14:tracePt t="64885" x="1044575" y="4410075"/>
          <p14:tracePt t="64903" x="1052513" y="4410075"/>
          <p14:tracePt t="65184" x="1044575" y="4410075"/>
          <p14:tracePt t="65196" x="1044575" y="4418013"/>
          <p14:tracePt t="65206" x="1044575" y="4425950"/>
          <p14:tracePt t="65215" x="1044575" y="4433888"/>
          <p14:tracePt t="65222" x="1044575" y="4441825"/>
          <p14:tracePt t="65226" x="1044575" y="4449763"/>
          <p14:tracePt t="65229" x="1044575" y="4457700"/>
          <p14:tracePt t="65233" x="1044575" y="4465638"/>
          <p14:tracePt t="65238" x="1052513" y="4473575"/>
          <p14:tracePt t="65241" x="1052513" y="4481513"/>
          <p14:tracePt t="65245" x="1052513" y="4489450"/>
          <p14:tracePt t="65248" x="1060450" y="4497388"/>
          <p14:tracePt t="65251" x="1060450" y="4505325"/>
          <p14:tracePt t="65254" x="1060450" y="4513263"/>
          <p14:tracePt t="65256" x="1068388" y="4513263"/>
          <p14:tracePt t="65257" x="1068388" y="4521200"/>
          <p14:tracePt t="65259" x="1068388" y="4529138"/>
          <p14:tracePt t="65262" x="1076325" y="4537075"/>
          <p14:tracePt t="65265" x="1076325" y="4545013"/>
          <p14:tracePt t="65267" x="1084263" y="4552950"/>
          <p14:tracePt t="65271" x="1084263" y="4560888"/>
          <p14:tracePt t="65275" x="1092200" y="4568825"/>
          <p14:tracePt t="65279" x="1100138" y="4576763"/>
          <p14:tracePt t="65287" x="1108075" y="4584700"/>
          <p14:tracePt t="65290" x="1116013" y="4584700"/>
          <p14:tracePt t="65292" x="1116013" y="4592638"/>
          <p14:tracePt t="65295" x="1123950" y="4592638"/>
          <p14:tracePt t="65299" x="1123950" y="4600575"/>
          <p14:tracePt t="65301" x="1131888" y="4600575"/>
          <p14:tracePt t="65306" x="1139825" y="4600575"/>
          <p14:tracePt t="65309" x="1147763" y="4600575"/>
          <p14:tracePt t="65311" x="1147763" y="4608513"/>
          <p14:tracePt t="65313" x="1155700" y="4608513"/>
          <p14:tracePt t="65317" x="1163638" y="4608513"/>
          <p14:tracePt t="65320" x="1163638" y="4616450"/>
          <p14:tracePt t="65322" x="1171575" y="4616450"/>
          <p14:tracePt t="65325" x="1179513" y="4616450"/>
          <p14:tracePt t="65327" x="1187450" y="4616450"/>
          <p14:tracePt t="65329" x="1187450" y="4624388"/>
          <p14:tracePt t="65331" x="1195388" y="4624388"/>
          <p14:tracePt t="65338" x="1211263" y="4633913"/>
          <p14:tracePt t="65341" x="1220788" y="4633913"/>
          <p14:tracePt t="65343" x="1228725" y="4633913"/>
          <p14:tracePt t="65348" x="1236663" y="4641850"/>
          <p14:tracePt t="65350" x="1244600" y="4641850"/>
          <p14:tracePt t="65351" x="1252538" y="4641850"/>
          <p14:tracePt t="65355" x="1260475" y="4649788"/>
          <p14:tracePt t="65359" x="1268413" y="4649788"/>
          <p14:tracePt t="65360" x="1276350" y="4649788"/>
          <p14:tracePt t="65361" x="1284288" y="4649788"/>
          <p14:tracePt t="65363" x="1292225" y="4657725"/>
          <p14:tracePt t="65366" x="1300163" y="4657725"/>
          <p14:tracePt t="65367" x="1308100" y="4657725"/>
          <p14:tracePt t="65376" x="1339850" y="4665663"/>
          <p14:tracePt t="65379" x="1347788" y="4665663"/>
          <p14:tracePt t="65380" x="1355725" y="4665663"/>
          <p14:tracePt t="65382" x="1363663" y="4665663"/>
          <p14:tracePt t="65383" x="1371600" y="4673600"/>
          <p14:tracePt t="65386" x="1379538" y="4673600"/>
          <p14:tracePt t="65387" x="1387475" y="4673600"/>
          <p14:tracePt t="65389" x="1395413" y="4673600"/>
          <p14:tracePt t="65391" x="1403350" y="4681538"/>
          <p14:tracePt t="65393" x="1411288" y="4681538"/>
          <p14:tracePt t="65395" x="1427163" y="4681538"/>
          <p14:tracePt t="65397" x="1435100" y="4681538"/>
          <p14:tracePt t="65399" x="1443038" y="4689475"/>
          <p14:tracePt t="65401" x="1450975" y="4689475"/>
          <p14:tracePt t="65403" x="1466850" y="4689475"/>
          <p14:tracePt t="65405" x="1474788" y="4689475"/>
          <p14:tracePt t="65407" x="1482725" y="4697413"/>
          <p14:tracePt t="65409" x="1490663" y="4697413"/>
          <p14:tracePt t="65411" x="1498600" y="4697413"/>
          <p14:tracePt t="65413" x="1506538" y="4697413"/>
          <p14:tracePt t="65415" x="1514475" y="4705350"/>
          <p14:tracePt t="65417" x="1530350" y="4705350"/>
          <p14:tracePt t="65419" x="1538288" y="4705350"/>
          <p14:tracePt t="65421" x="1546225" y="4705350"/>
          <p14:tracePt t="65423" x="1554163" y="4705350"/>
          <p14:tracePt t="65425" x="1562100" y="4713288"/>
          <p14:tracePt t="65429" x="1571625" y="4713288"/>
          <p14:tracePt t="65431" x="1579563" y="4713288"/>
          <p14:tracePt t="65433" x="1587500" y="4713288"/>
          <p14:tracePt t="65437" x="1595438" y="4713288"/>
          <p14:tracePt t="65441" x="1603375" y="4713288"/>
          <p14:tracePt t="65447" x="1611313" y="4713288"/>
          <p14:tracePt t="65471" x="1611313" y="4705350"/>
          <p14:tracePt t="65481" x="1611313" y="4697413"/>
          <p14:tracePt t="65489" x="1611313" y="4689475"/>
          <p14:tracePt t="65499" x="1603375" y="4689475"/>
          <p14:tracePt t="65501" x="1603375" y="4681538"/>
          <p14:tracePt t="65677" x="1603375" y="4673600"/>
          <p14:tracePt t="66442" x="1603375" y="4681538"/>
          <p14:tracePt t="66446" x="1611313" y="4681538"/>
          <p14:tracePt t="66491" x="1619250" y="4681538"/>
          <p14:tracePt t="66507" x="1627188" y="4681538"/>
          <p14:tracePt t="66517" x="1635125" y="4681538"/>
          <p14:tracePt t="66523" x="1643063" y="4681538"/>
          <p14:tracePt t="66528" x="1643063" y="4689475"/>
          <p14:tracePt t="66529" x="1651000" y="4689475"/>
          <p14:tracePt t="66533" x="1658938" y="4689475"/>
          <p14:tracePt t="66538" x="1666875" y="4689475"/>
          <p14:tracePt t="66539" x="1674813" y="4689475"/>
          <p14:tracePt t="66543" x="1682750" y="4697413"/>
          <p14:tracePt t="66545" x="1690688" y="4697413"/>
          <p14:tracePt t="66549" x="1698625" y="4697413"/>
          <p14:tracePt t="66551" x="1706563" y="4697413"/>
          <p14:tracePt t="66556" x="1714500" y="4697413"/>
          <p14:tracePt t="66558" x="1722438" y="4697413"/>
          <p14:tracePt t="66561" x="1730375" y="4697413"/>
          <p14:tracePt t="66565" x="1738313" y="4705350"/>
          <p14:tracePt t="66571" x="1746250" y="4705350"/>
          <p14:tracePt t="66574" x="1754188" y="4705350"/>
          <p14:tracePt t="66577" x="1762125" y="4705350"/>
          <p14:tracePt t="66581" x="1770063" y="4705350"/>
          <p14:tracePt t="66587" x="1778000" y="4697413"/>
          <p14:tracePt t="66601" x="1785938" y="4697413"/>
          <p14:tracePt t="66662" x="1785938" y="4689475"/>
          <p14:tracePt t="67002" x="1785938" y="4697413"/>
          <p14:tracePt t="67005" x="1778000" y="4697413"/>
          <p14:tracePt t="67011" x="1770063" y="4697413"/>
          <p14:tracePt t="67013" x="1770063" y="4705350"/>
          <p14:tracePt t="67015" x="1762125" y="4705350"/>
          <p14:tracePt t="67021" x="1754188" y="4705350"/>
          <p14:tracePt t="67023" x="1754188" y="4713288"/>
          <p14:tracePt t="67027" x="1746250" y="4713288"/>
          <p14:tracePt t="67033" x="1738313" y="4713288"/>
          <p14:tracePt t="67041" x="1738313" y="4721225"/>
          <p14:tracePt t="67043" x="1730375" y="4721225"/>
          <p14:tracePt t="67061" x="1722438" y="4721225"/>
          <p14:tracePt t="70606" x="1722438" y="4729163"/>
          <p14:tracePt t="70611" x="1722438" y="4737100"/>
          <p14:tracePt t="70615" x="1722438" y="4745038"/>
          <p14:tracePt t="70622" x="1714500" y="4760913"/>
          <p14:tracePt t="70625" x="1714500" y="4768850"/>
          <p14:tracePt t="70627" x="1714500" y="4776788"/>
          <p14:tracePt t="70629" x="1706563" y="4784725"/>
          <p14:tracePt t="70631" x="1706563" y="4792663"/>
          <p14:tracePt t="70633" x="1706563" y="4800600"/>
          <p14:tracePt t="70635" x="1706563" y="4808538"/>
          <p14:tracePt t="70638" x="1698625" y="4808538"/>
          <p14:tracePt t="70640" x="1698625" y="4824413"/>
          <p14:tracePt t="70643" x="1698625" y="4832350"/>
          <p14:tracePt t="70645" x="1690688" y="4840288"/>
          <p14:tracePt t="70647" x="1690688" y="4848225"/>
          <p14:tracePt t="70649" x="1690688" y="4856163"/>
          <p14:tracePt t="70652" x="1690688" y="4872038"/>
          <p14:tracePt t="70654" x="1682750" y="4879975"/>
          <p14:tracePt t="70656" x="1682750" y="4887913"/>
          <p14:tracePt t="70658" x="1682750" y="4895850"/>
          <p14:tracePt t="70659" x="1682750" y="4911725"/>
          <p14:tracePt t="70661" x="1682750" y="4919663"/>
          <p14:tracePt t="70663" x="1674813" y="4935538"/>
          <p14:tracePt t="70665" x="1674813" y="4943475"/>
          <p14:tracePt t="70668" x="1666875" y="4959350"/>
          <p14:tracePt t="70670" x="1666875" y="4967288"/>
          <p14:tracePt t="70672" x="1658938" y="4984750"/>
          <p14:tracePt t="70674" x="1651000" y="5000625"/>
          <p14:tracePt t="70675" x="1651000" y="5008563"/>
          <p14:tracePt t="70677" x="1643063" y="5024438"/>
          <p14:tracePt t="70679" x="1643063" y="5032375"/>
          <p14:tracePt t="70681" x="1643063" y="5048250"/>
          <p14:tracePt t="70684" x="1635125" y="5064125"/>
          <p14:tracePt t="70688" x="1627188" y="5095875"/>
          <p14:tracePt t="70692" x="1619250" y="5119688"/>
          <p14:tracePt t="70693" x="1619250" y="5135563"/>
          <p14:tracePt t="70695" x="1619250" y="5151438"/>
          <p14:tracePt t="70697" x="1611313" y="5167313"/>
          <p14:tracePt t="70699" x="1611313" y="5183188"/>
          <p14:tracePt t="70701" x="1611313" y="5199063"/>
          <p14:tracePt t="70704" x="1603375" y="5207000"/>
          <p14:tracePt t="70706" x="1603375" y="5222875"/>
          <p14:tracePt t="70708" x="1603375" y="5238750"/>
          <p14:tracePt t="70709" x="1595438" y="5254625"/>
          <p14:tracePt t="70711" x="1595438" y="5262563"/>
          <p14:tracePt t="70714" x="1595438" y="5278438"/>
          <p14:tracePt t="70715" x="1595438" y="5294313"/>
          <p14:tracePt t="70717" x="1587500" y="5302250"/>
          <p14:tracePt t="70720" x="1587500" y="5319713"/>
          <p14:tracePt t="70722" x="1587500" y="5327650"/>
          <p14:tracePt t="70726" x="1587500" y="5343525"/>
          <p14:tracePt t="70727" x="1579563" y="5351463"/>
          <p14:tracePt t="70730" x="1579563" y="5359400"/>
          <p14:tracePt t="70731" x="1579563" y="5375275"/>
          <p14:tracePt t="70733" x="1579563" y="5383213"/>
          <p14:tracePt t="70736" x="1579563" y="5391150"/>
          <p14:tracePt t="70738" x="1579563" y="5399088"/>
          <p14:tracePt t="70740" x="1579563" y="5407025"/>
          <p14:tracePt t="70742" x="1579563" y="5414963"/>
          <p14:tracePt t="70745" x="1579563" y="5422900"/>
          <p14:tracePt t="70748" x="1579563" y="5430838"/>
          <p14:tracePt t="70749" x="1579563" y="5438775"/>
          <p14:tracePt t="70754" x="1579563" y="5446713"/>
          <p14:tracePt t="70756" x="1579563" y="5454650"/>
          <p14:tracePt t="70757" x="1579563" y="5462588"/>
          <p14:tracePt t="70759" x="1579563" y="5470525"/>
          <p14:tracePt t="70763" x="1579563" y="5478463"/>
          <p14:tracePt t="70765" x="1579563" y="5486400"/>
          <p14:tracePt t="70767" x="1579563" y="5494338"/>
          <p14:tracePt t="70771" x="1579563" y="5502275"/>
          <p14:tracePt t="70773" x="1579563" y="5510213"/>
          <p14:tracePt t="70776" x="1579563" y="5518150"/>
          <p14:tracePt t="70777" x="1579563" y="5526088"/>
          <p14:tracePt t="70779" x="1579563" y="5534025"/>
          <p14:tracePt t="70781" x="1579563" y="5541963"/>
          <p14:tracePt t="70783" x="1579563" y="5549900"/>
          <p14:tracePt t="70786" x="1579563" y="5557838"/>
          <p14:tracePt t="70789" x="1579563" y="5565775"/>
          <p14:tracePt t="70791" x="1579563" y="5573713"/>
          <p14:tracePt t="70793" x="1579563" y="5581650"/>
          <p14:tracePt t="70796" x="1579563" y="5589588"/>
          <p14:tracePt t="70797" x="1579563" y="5597525"/>
          <p14:tracePt t="70799" x="1579563" y="5605463"/>
          <p14:tracePt t="70804" x="1579563" y="5613400"/>
          <p14:tracePt t="70807" x="1579563" y="5621338"/>
          <p14:tracePt t="70809" x="1579563" y="5629275"/>
          <p14:tracePt t="70811" x="1579563" y="5637213"/>
          <p14:tracePt t="70815" x="1579563" y="5645150"/>
          <p14:tracePt t="70817" x="1579563" y="5653088"/>
          <p14:tracePt t="70822" x="1579563" y="5662613"/>
          <p14:tracePt t="70825" x="1579563" y="5670550"/>
          <p14:tracePt t="70829" x="1587500" y="5678488"/>
          <p14:tracePt t="70833" x="1587500" y="5686425"/>
          <p14:tracePt t="70838" x="1587500" y="5694363"/>
          <p14:tracePt t="70841" x="1587500" y="5702300"/>
          <p14:tracePt t="70845" x="1587500" y="5710238"/>
          <p14:tracePt t="70849" x="1587500" y="5718175"/>
          <p14:tracePt t="70851" x="1595438" y="5718175"/>
          <p14:tracePt t="70855" x="1595438" y="5726113"/>
          <p14:tracePt t="70858" x="1595438" y="5734050"/>
          <p14:tracePt t="70861" x="1595438" y="5741988"/>
          <p14:tracePt t="70865" x="1603375" y="5749925"/>
          <p14:tracePt t="70872" x="1603375" y="5757863"/>
          <p14:tracePt t="70873" x="1603375" y="5765800"/>
          <p14:tracePt t="70875" x="1611313" y="5765800"/>
          <p14:tracePt t="70877" x="1611313" y="5773738"/>
          <p14:tracePt t="70881" x="1611313" y="5781675"/>
          <p14:tracePt t="70885" x="1611313" y="5789613"/>
          <p14:tracePt t="70889" x="1619250" y="5797550"/>
          <p14:tracePt t="70893" x="1619250" y="5805488"/>
          <p14:tracePt t="70897" x="1619250" y="5813425"/>
          <p14:tracePt t="70901" x="1619250" y="5821363"/>
          <p14:tracePt t="70904" x="1627188" y="5829300"/>
          <p14:tracePt t="70907" x="1627188" y="5837238"/>
          <p14:tracePt t="70909" x="1627188" y="5845175"/>
          <p14:tracePt t="70913" x="1627188" y="5853113"/>
          <p14:tracePt t="70915" x="1635125" y="5861050"/>
          <p14:tracePt t="70920" x="1635125" y="5868988"/>
          <p14:tracePt t="70922" x="1635125" y="5876925"/>
          <p14:tracePt t="70924" x="1643063" y="5884863"/>
          <p14:tracePt t="70928" x="1643063" y="5892800"/>
          <p14:tracePt t="70931" x="1651000" y="5900738"/>
          <p14:tracePt t="70933" x="1651000" y="5908675"/>
          <p14:tracePt t="70938" x="1651000" y="5916613"/>
          <p14:tracePt t="70940" x="1658938" y="5924550"/>
          <p14:tracePt t="70943" x="1658938" y="5932488"/>
          <p14:tracePt t="70945" x="1658938" y="5940425"/>
          <p14:tracePt t="70947" x="1666875" y="5940425"/>
          <p14:tracePt t="70949" x="1666875" y="5948363"/>
          <p14:tracePt t="70954" x="1666875" y="5956300"/>
          <p14:tracePt t="70956" x="1674813" y="5956300"/>
          <p14:tracePt t="70958" x="1674813" y="5964238"/>
          <p14:tracePt t="70961" x="1674813" y="5972175"/>
          <p14:tracePt t="70965" x="1682750" y="5980113"/>
          <p14:tracePt t="70970" x="1682750" y="5988050"/>
          <p14:tracePt t="70975" x="1682750" y="5995988"/>
          <p14:tracePt t="70979" x="1690688" y="5995988"/>
          <p14:tracePt t="70983" x="1690688" y="6005513"/>
          <p14:tracePt t="71174" x="1690688" y="5995988"/>
          <p14:tracePt t="71181" x="1682750" y="5988050"/>
          <p14:tracePt t="71189" x="1682750" y="5980113"/>
          <p14:tracePt t="71199" x="1674813" y="5980113"/>
          <p14:tracePt t="71204" x="1674813" y="5972175"/>
          <p14:tracePt t="71222" x="1674813" y="5964238"/>
          <p14:tracePt t="71223" x="1666875" y="5964238"/>
          <p14:tracePt t="71238" x="1666875" y="5956300"/>
          <p14:tracePt t="71251" x="1658938" y="5956300"/>
          <p14:tracePt t="71260" x="1658938" y="5948363"/>
          <p14:tracePt t="71282" x="1651000" y="5948363"/>
          <p14:tracePt t="71283" x="1651000" y="5940425"/>
          <p14:tracePt t="71303" x="1651000" y="5932488"/>
          <p14:tracePt t="71308" x="1643063" y="5932488"/>
          <p14:tracePt t="71486" x="1651000" y="5932488"/>
          <p14:tracePt t="71499" x="1658938" y="5932488"/>
          <p14:tracePt t="71515" x="1666875" y="5932488"/>
          <p14:tracePt t="71529" x="1674813" y="5932488"/>
          <p14:tracePt t="71539" x="1682750" y="5932488"/>
          <p14:tracePt t="71547" x="1690688" y="5932488"/>
          <p14:tracePt t="71555" x="1698625" y="5932488"/>
          <p14:tracePt t="71559" x="1706563" y="5932488"/>
          <p14:tracePt t="71563" x="1714500" y="5932488"/>
          <p14:tracePt t="71567" x="1722438" y="5932488"/>
          <p14:tracePt t="71570" x="1730375" y="5940425"/>
          <p14:tracePt t="71573" x="1738313" y="5940425"/>
          <p14:tracePt t="71576" x="1746250" y="5940425"/>
          <p14:tracePt t="71579" x="1754188" y="5940425"/>
          <p14:tracePt t="71581" x="1762125" y="5940425"/>
          <p14:tracePt t="71583" x="1770063" y="5940425"/>
          <p14:tracePt t="71586" x="1778000" y="5940425"/>
          <p14:tracePt t="71592" x="1793875" y="5940425"/>
          <p14:tracePt t="71593" x="1801813" y="5940425"/>
          <p14:tracePt t="71595" x="1809750" y="5940425"/>
          <p14:tracePt t="71597" x="1817688" y="5940425"/>
          <p14:tracePt t="71599" x="1825625" y="5940425"/>
          <p14:tracePt t="71601" x="1833563" y="5940425"/>
          <p14:tracePt t="71606" x="1849438" y="5940425"/>
          <p14:tracePt t="71607" x="1857375" y="5940425"/>
          <p14:tracePt t="71609" x="1865313" y="5940425"/>
          <p14:tracePt t="71612" x="1873250" y="5940425"/>
          <p14:tracePt t="71613" x="1881188" y="5940425"/>
          <p14:tracePt t="71615" x="1889125" y="5940425"/>
          <p14:tracePt t="71617" x="1897063" y="5940425"/>
          <p14:tracePt t="71622" x="1905000" y="5940425"/>
          <p14:tracePt t="71623" x="1912938" y="5940425"/>
          <p14:tracePt t="71625" x="1922463" y="5932488"/>
          <p14:tracePt t="71627" x="1930400" y="5932488"/>
          <p14:tracePt t="71631" x="1938338" y="5932488"/>
          <p14:tracePt t="71633" x="1946275" y="5932488"/>
          <p14:tracePt t="71636" x="1954213" y="5932488"/>
          <p14:tracePt t="71640" x="1962150" y="5932488"/>
          <p14:tracePt t="71641" x="1970088" y="5932488"/>
          <p14:tracePt t="71643" x="1970088" y="5924550"/>
          <p14:tracePt t="71645" x="1978025" y="5924550"/>
          <p14:tracePt t="71648" x="1985963" y="5924550"/>
          <p14:tracePt t="71652" x="1993900" y="5924550"/>
          <p14:tracePt t="71655" x="2001838" y="5916613"/>
          <p14:tracePt t="71658" x="2009775" y="5916613"/>
          <p14:tracePt t="71661" x="2017713" y="5916613"/>
          <p14:tracePt t="71667" x="2025650" y="5916613"/>
          <p14:tracePt t="71673" x="2033588" y="5908675"/>
          <p14:tracePt t="71688" x="2041525" y="5908675"/>
          <p14:tracePt t="71808" x="2049463" y="5908675"/>
          <p14:tracePt t="71932" x="2041525" y="5908675"/>
          <p14:tracePt t="71986" x="2033588" y="5908675"/>
          <p14:tracePt t="72011" x="2025650" y="5916613"/>
          <p14:tracePt t="72033" x="2017713" y="5916613"/>
          <p14:tracePt t="72060" x="2017713" y="5924550"/>
          <p14:tracePt t="72082" x="2009775" y="5924550"/>
          <p14:tracePt t="72096" x="2001838" y="5932488"/>
          <p14:tracePt t="72105" x="1993900" y="5932488"/>
          <p14:tracePt t="72117" x="1985963" y="5932488"/>
          <p14:tracePt t="72123" x="1985963" y="5940425"/>
          <p14:tracePt t="72129" x="1978025" y="5940425"/>
          <p14:tracePt t="72141" x="1970088" y="5940425"/>
          <p14:tracePt t="72156" x="1962150" y="5940425"/>
          <p14:tracePt t="72237" x="1962150" y="5932488"/>
          <p14:tracePt t="72247" x="1954213" y="5932488"/>
          <p14:tracePt t="72255" x="1954213" y="5924550"/>
          <p14:tracePt t="72267" x="1954213" y="5916613"/>
          <p14:tracePt t="72272" x="1946275" y="5916613"/>
          <p14:tracePt t="72281" x="1946275" y="5908675"/>
          <p14:tracePt t="72296" x="1946275" y="5900738"/>
          <p14:tracePt t="72299" x="1938338" y="5900738"/>
          <p14:tracePt t="72408" x="1938338" y="5892800"/>
          <p14:tracePt t="72419" x="1930400" y="5884863"/>
          <p14:tracePt t="72425" x="1930400" y="5876925"/>
          <p14:tracePt t="72428" x="1922463" y="5876925"/>
          <p14:tracePt t="72433" x="1922463" y="5868988"/>
          <p14:tracePt t="72438" x="1912938" y="5868988"/>
          <p14:tracePt t="72440" x="1912938" y="5861050"/>
          <p14:tracePt t="72441" x="1905000" y="5861050"/>
          <p14:tracePt t="72445" x="1905000" y="5853113"/>
          <p14:tracePt t="72448" x="1897063" y="5853113"/>
          <p14:tracePt t="72451" x="1897063" y="5845175"/>
          <p14:tracePt t="72454" x="1889125" y="5845175"/>
          <p14:tracePt t="72457" x="1881188" y="5845175"/>
          <p14:tracePt t="72459" x="1881188" y="5837238"/>
          <p14:tracePt t="72461" x="1873250" y="5837238"/>
          <p14:tracePt t="72466" x="1865313" y="5837238"/>
          <p14:tracePt t="72467" x="1865313" y="5829300"/>
          <p14:tracePt t="72470" x="1857375" y="5829300"/>
          <p14:tracePt t="72474" x="1849438" y="5829300"/>
          <p14:tracePt t="72475" x="1841500" y="5821363"/>
          <p14:tracePt t="72479" x="1833563" y="5821363"/>
          <p14:tracePt t="72482" x="1825625" y="5821363"/>
          <p14:tracePt t="72486" x="1817688" y="5821363"/>
          <p14:tracePt t="72488" x="1809750" y="5821363"/>
          <p14:tracePt t="72491" x="1801813" y="5821363"/>
          <p14:tracePt t="72493" x="1793875" y="5821363"/>
          <p14:tracePt t="72498" x="1785938" y="5821363"/>
          <p14:tracePt t="72499" x="1778000" y="5821363"/>
          <p14:tracePt t="72504" x="1770063" y="5821363"/>
          <p14:tracePt t="72506" x="1762125" y="5821363"/>
          <p14:tracePt t="72507" x="1754188" y="5821363"/>
          <p14:tracePt t="72509" x="1746250" y="5821363"/>
          <p14:tracePt t="72513" x="1738313" y="5821363"/>
          <p14:tracePt t="72515" x="1730375" y="5821363"/>
          <p14:tracePt t="72517" x="1722438" y="5821363"/>
          <p14:tracePt t="72522" x="1714500" y="5821363"/>
          <p14:tracePt t="72523" x="1706563" y="5821363"/>
          <p14:tracePt t="72526" x="1698625" y="5821363"/>
          <p14:tracePt t="72527" x="1690688" y="5821363"/>
          <p14:tracePt t="72529" x="1690688" y="5829300"/>
          <p14:tracePt t="72531" x="1682750" y="5829300"/>
          <p14:tracePt t="72533" x="1674813" y="5829300"/>
          <p14:tracePt t="72536" x="1666875" y="5829300"/>
          <p14:tracePt t="72538" x="1658938" y="5829300"/>
          <p14:tracePt t="72540" x="1651000" y="5829300"/>
          <p14:tracePt t="72542" x="1643063" y="5829300"/>
          <p14:tracePt t="72543" x="1635125" y="5829300"/>
          <p14:tracePt t="72545" x="1627188" y="5829300"/>
          <p14:tracePt t="72547" x="1619250" y="5829300"/>
          <p14:tracePt t="72549" x="1611313" y="5829300"/>
          <p14:tracePt t="72553" x="1603375" y="5829300"/>
          <p14:tracePt t="72555" x="1595438" y="5837238"/>
          <p14:tracePt t="72557" x="1587500" y="5837238"/>
          <p14:tracePt t="72559" x="1579563" y="5837238"/>
          <p14:tracePt t="72561" x="1571625" y="5837238"/>
          <p14:tracePt t="72563" x="1562100" y="5837238"/>
          <p14:tracePt t="72565" x="1554163" y="5837238"/>
          <p14:tracePt t="72567" x="1546225" y="5837238"/>
          <p14:tracePt t="72569" x="1538288" y="5837238"/>
          <p14:tracePt t="72573" x="1530350" y="5837238"/>
          <p14:tracePt t="72575" x="1522413" y="5837238"/>
          <p14:tracePt t="72577" x="1514475" y="5837238"/>
          <p14:tracePt t="72581" x="1506538" y="5837238"/>
          <p14:tracePt t="72583" x="1498600" y="5837238"/>
          <p14:tracePt t="72587" x="1490663" y="5837238"/>
          <p14:tracePt t="72589" x="1482725" y="5837238"/>
          <p14:tracePt t="72593" x="1474788" y="5837238"/>
          <p14:tracePt t="72595" x="1466850" y="5837238"/>
          <p14:tracePt t="72599" x="1458913" y="5837238"/>
          <p14:tracePt t="72603" x="1450975" y="5837238"/>
          <p14:tracePt t="72605" x="1443038" y="5837238"/>
          <p14:tracePt t="72609" x="1435100" y="5837238"/>
          <p14:tracePt t="72613" x="1427163" y="5837238"/>
          <p14:tracePt t="72615" x="1427163" y="5845175"/>
          <p14:tracePt t="72617" x="1419225" y="5845175"/>
          <p14:tracePt t="72621" x="1411288" y="5845175"/>
          <p14:tracePt t="72625" x="1403350" y="5845175"/>
          <p14:tracePt t="72631" x="1395413" y="5845175"/>
          <p14:tracePt t="72635" x="1387475" y="5853113"/>
          <p14:tracePt t="72641" x="1379538" y="5853113"/>
          <p14:tracePt t="72645" x="1371600" y="5853113"/>
          <p14:tracePt t="72647" x="1371600" y="5861050"/>
          <p14:tracePt t="72652" x="1363663" y="5861050"/>
          <p14:tracePt t="72656" x="1355725" y="5861050"/>
          <p14:tracePt t="72661" x="1347788" y="5861050"/>
          <p14:tracePt t="72665" x="1347788" y="5868988"/>
          <p14:tracePt t="72667" x="1339850" y="5868988"/>
          <p14:tracePt t="72675" x="1331913" y="5868988"/>
          <p14:tracePt t="72681" x="1323975" y="5868988"/>
          <p14:tracePt t="72689" x="1316038" y="5868988"/>
          <p14:tracePt t="72699" x="1308100" y="5868988"/>
          <p14:tracePt t="72704" x="1300163" y="5868988"/>
          <p14:tracePt t="72709" x="1292225" y="5868988"/>
          <p14:tracePt t="72715" x="1284288" y="5868988"/>
          <p14:tracePt t="72720" x="1276350" y="5868988"/>
          <p14:tracePt t="72725" x="1268413" y="5868988"/>
          <p14:tracePt t="72729" x="1260475" y="5868988"/>
          <p14:tracePt t="72733" x="1252538" y="5868988"/>
          <p14:tracePt t="72738" x="1244600" y="5868988"/>
          <p14:tracePt t="72741" x="1236663" y="5868988"/>
          <p14:tracePt t="72749" x="1228725" y="5868988"/>
          <p14:tracePt t="72751" x="1220788" y="5868988"/>
          <p14:tracePt t="72755" x="1211263" y="5868988"/>
          <p14:tracePt t="72757" x="1203325" y="5868988"/>
          <p14:tracePt t="72761" x="1195388" y="5868988"/>
          <p14:tracePt t="72765" x="1187450" y="5868988"/>
          <p14:tracePt t="72767" x="1179513" y="5868988"/>
          <p14:tracePt t="72772" x="1171575" y="5868988"/>
          <p14:tracePt t="72773" x="1163638" y="5868988"/>
          <p14:tracePt t="72777" x="1155700" y="5868988"/>
          <p14:tracePt t="72780" x="1147763" y="5868988"/>
          <p14:tracePt t="72783" x="1139825" y="5868988"/>
          <p14:tracePt t="72786" x="1131888" y="5876925"/>
          <p14:tracePt t="72790" x="1123950" y="5876925"/>
          <p14:tracePt t="72792" x="1116013" y="5876925"/>
          <p14:tracePt t="72795" x="1108075" y="5876925"/>
          <p14:tracePt t="72797" x="1100138" y="5876925"/>
          <p14:tracePt t="72801" x="1092200" y="5876925"/>
          <p14:tracePt t="72804" x="1084263" y="5876925"/>
          <p14:tracePt t="72806" x="1084263" y="5884863"/>
          <p14:tracePt t="72808" x="1076325" y="5884863"/>
          <p14:tracePt t="72809" x="1068388" y="5884863"/>
          <p14:tracePt t="72811" x="1060450" y="5884863"/>
          <p14:tracePt t="72815" x="1052513" y="5884863"/>
          <p14:tracePt t="72817" x="1044575" y="5884863"/>
          <p14:tracePt t="72822" x="1036638" y="5884863"/>
          <p14:tracePt t="72824" x="1028700" y="5884863"/>
          <p14:tracePt t="72827" x="1020763" y="5884863"/>
          <p14:tracePt t="72829" x="1012825" y="5884863"/>
          <p14:tracePt t="72833" x="1004888" y="5892800"/>
          <p14:tracePt t="72839" x="996950" y="5892800"/>
          <p14:tracePt t="72843" x="989013" y="5892800"/>
          <p14:tracePt t="72849" x="981075" y="5892800"/>
          <p14:tracePt t="72857" x="973138" y="5892800"/>
          <p14:tracePt t="72861" x="965200" y="5892800"/>
          <p14:tracePt t="72872" x="957263" y="5892800"/>
          <p14:tracePt t="72952" x="965200" y="5892800"/>
          <p14:tracePt t="72971" x="973138" y="5892800"/>
          <p14:tracePt t="72975" x="973138" y="5900738"/>
          <p14:tracePt t="72981" x="981075" y="5900738"/>
          <p14:tracePt t="72989" x="989013" y="5900738"/>
          <p14:tracePt t="72995" x="996950" y="5900738"/>
          <p14:tracePt t="72998" x="1004888" y="5908675"/>
          <p14:tracePt t="73002" x="1012825" y="5908675"/>
          <p14:tracePt t="73006" x="1020763" y="5908675"/>
          <p14:tracePt t="73007" x="1028700" y="5916613"/>
          <p14:tracePt t="73009" x="1036638" y="5916613"/>
          <p14:tracePt t="73012" x="1044575" y="5916613"/>
          <p14:tracePt t="73015" x="1052513" y="5924550"/>
          <p14:tracePt t="73017" x="1060450" y="5924550"/>
          <p14:tracePt t="73022" x="1076325" y="5924550"/>
          <p14:tracePt t="73024" x="1084263" y="5924550"/>
          <p14:tracePt t="73027" x="1092200" y="5932488"/>
          <p14:tracePt t="73029" x="1100138" y="5932488"/>
          <p14:tracePt t="73031" x="1108075" y="5932488"/>
          <p14:tracePt t="73033" x="1116013" y="5940425"/>
          <p14:tracePt t="73036" x="1123950" y="5940425"/>
          <p14:tracePt t="73038" x="1131888" y="5940425"/>
          <p14:tracePt t="73041" x="1139825" y="5948363"/>
          <p14:tracePt t="73043" x="1147763" y="5948363"/>
          <p14:tracePt t="73046" x="1155700" y="5956300"/>
          <p14:tracePt t="73047" x="1163638" y="5956300"/>
          <p14:tracePt t="73049" x="1171575" y="5956300"/>
          <p14:tracePt t="73051" x="1179513" y="5956300"/>
          <p14:tracePt t="73054" x="1187450" y="5964238"/>
          <p14:tracePt t="73056" x="1195388" y="5964238"/>
          <p14:tracePt t="73060" x="1211263" y="5964238"/>
          <p14:tracePt t="73061" x="1220788" y="5972175"/>
          <p14:tracePt t="73063" x="1228725" y="5972175"/>
          <p14:tracePt t="73065" x="1236663" y="5972175"/>
          <p14:tracePt t="73067" x="1244600" y="5972175"/>
          <p14:tracePt t="73070" x="1252538" y="5972175"/>
          <p14:tracePt t="73074" x="1260475" y="5980113"/>
          <p14:tracePt t="73076" x="1268413" y="5980113"/>
          <p14:tracePt t="73077" x="1276350" y="5980113"/>
          <p14:tracePt t="73079" x="1284288" y="5980113"/>
          <p14:tracePt t="73081" x="1292225" y="5980113"/>
          <p14:tracePt t="73086" x="1300163" y="5988050"/>
          <p14:tracePt t="73088" x="1308100" y="5988050"/>
          <p14:tracePt t="73091" x="1316038" y="5988050"/>
          <p14:tracePt t="73095" x="1323975" y="5988050"/>
          <p14:tracePt t="73097" x="1331913" y="5988050"/>
          <p14:tracePt t="73101" x="1339850" y="5988050"/>
          <p14:tracePt t="73105" x="1347788" y="5995988"/>
          <p14:tracePt t="73107" x="1355725" y="5995988"/>
          <p14:tracePt t="73111" x="1363663" y="5995988"/>
          <p14:tracePt t="73118" x="1371600" y="5995988"/>
          <p14:tracePt t="73123" x="1379538" y="5995988"/>
          <p14:tracePt t="73129" x="1387475" y="5995988"/>
          <p14:tracePt t="73140" x="1387475" y="5988050"/>
          <p14:tracePt t="73142" x="1395413" y="5988050"/>
          <p14:tracePt t="73179" x="1403350" y="5988050"/>
          <p14:tracePt t="73206" x="1411288" y="5988050"/>
          <p14:tracePt t="73222" x="1419225" y="5988050"/>
          <p14:tracePt t="73233" x="1427163" y="5988050"/>
          <p14:tracePt t="73237" x="1427163" y="5980113"/>
          <p14:tracePt t="73242" x="1435100" y="5980113"/>
          <p14:tracePt t="73247" x="1443038" y="5980113"/>
          <p14:tracePt t="73249" x="1450975" y="5980113"/>
          <p14:tracePt t="73254" x="1458913" y="5980113"/>
          <p14:tracePt t="73256" x="1466850" y="5980113"/>
          <p14:tracePt t="73261" x="1474788" y="5980113"/>
          <p14:tracePt t="73262" x="1482725" y="5980113"/>
          <p14:tracePt t="73265" x="1490663" y="5980113"/>
          <p14:tracePt t="73267" x="1498600" y="5980113"/>
          <p14:tracePt t="73271" x="1506538" y="5980113"/>
          <p14:tracePt t="73273" x="1514475" y="5972175"/>
          <p14:tracePt t="73275" x="1522413" y="5972175"/>
          <p14:tracePt t="73277" x="1530350" y="5972175"/>
          <p14:tracePt t="73281" x="1538288" y="5972175"/>
          <p14:tracePt t="73283" x="1546225" y="5972175"/>
          <p14:tracePt t="73288" x="1554163" y="5972175"/>
          <p14:tracePt t="73289" x="1562100" y="5972175"/>
          <p14:tracePt t="73293" x="1571625" y="5972175"/>
          <p14:tracePt t="73295" x="1571625" y="5980113"/>
          <p14:tracePt t="73297" x="1579563" y="5980113"/>
          <p14:tracePt t="73301" x="1587500" y="5980113"/>
          <p14:tracePt t="73306" x="1595438" y="5980113"/>
          <p14:tracePt t="73311" x="1603375" y="5980113"/>
          <p14:tracePt t="73320" x="1611313" y="5980113"/>
          <p14:tracePt t="73331" x="1619250" y="5980113"/>
          <p14:tracePt t="73366" x="1627188" y="5980113"/>
          <p14:tracePt t="73377" x="1635125" y="5980113"/>
          <p14:tracePt t="73381" x="1643063" y="5980113"/>
          <p14:tracePt t="73386" x="1651000" y="5980113"/>
          <p14:tracePt t="73390" x="1658938" y="5980113"/>
          <p14:tracePt t="73392" x="1666875" y="5980113"/>
          <p14:tracePt t="73394" x="1674813" y="5980113"/>
          <p14:tracePt t="73396" x="1682750" y="5980113"/>
          <p14:tracePt t="73399" x="1690688" y="5980113"/>
          <p14:tracePt t="73401" x="1698625" y="5980113"/>
          <p14:tracePt t="73404" x="1706563" y="5980113"/>
          <p14:tracePt t="73406" x="1714500" y="5980113"/>
          <p14:tracePt t="73407" x="1722438" y="5980113"/>
          <p14:tracePt t="73409" x="1730375" y="5988050"/>
          <p14:tracePt t="73411" x="1738313" y="5988050"/>
          <p14:tracePt t="73413" x="1746250" y="5988050"/>
          <p14:tracePt t="73415" x="1754188" y="5988050"/>
          <p14:tracePt t="73418" x="1762125" y="5988050"/>
          <p14:tracePt t="73422" x="1778000" y="5988050"/>
          <p14:tracePt t="73423" x="1785938" y="5988050"/>
          <p14:tracePt t="73425" x="1793875" y="5988050"/>
          <p14:tracePt t="73427" x="1801813" y="5995988"/>
          <p14:tracePt t="73431" x="1809750" y="5995988"/>
          <p14:tracePt t="73434" x="1817688" y="5995988"/>
          <p14:tracePt t="73436" x="1825625" y="5995988"/>
          <p14:tracePt t="73440" x="1833563" y="5995988"/>
          <p14:tracePt t="73441" x="1841500" y="5995988"/>
          <p14:tracePt t="73445" x="1849438" y="5995988"/>
          <p14:tracePt t="73447" x="1857375" y="5995988"/>
          <p14:tracePt t="73451" x="1857375" y="6005513"/>
          <p14:tracePt t="73454" x="1865313" y="6005513"/>
          <p14:tracePt t="73457" x="1873250" y="6005513"/>
          <p14:tracePt t="73463" x="1881188" y="6005513"/>
          <p14:tracePt t="73473" x="1889125" y="6005513"/>
          <p14:tracePt t="73483" x="1897063" y="6005513"/>
          <p14:tracePt t="73550" x="1905000" y="6005513"/>
          <p14:tracePt t="73574" x="1912938" y="6005513"/>
          <p14:tracePt t="73581" x="1922463" y="6005513"/>
          <p14:tracePt t="73586" x="1930400" y="6005513"/>
          <p14:tracePt t="73591" x="1938338" y="6005513"/>
          <p14:tracePt t="73593" x="1946275" y="6005513"/>
          <p14:tracePt t="73597" x="1954213" y="6005513"/>
          <p14:tracePt t="73601" x="1962150" y="6005513"/>
          <p14:tracePt t="73604" x="1970088" y="6005513"/>
          <p14:tracePt t="73607" x="1978025" y="6005513"/>
          <p14:tracePt t="73612" x="1985963" y="6005513"/>
          <p14:tracePt t="73615" x="1993900" y="5995988"/>
          <p14:tracePt t="73622" x="2001838" y="5995988"/>
          <p14:tracePt t="73625" x="2009775" y="5995988"/>
          <p14:tracePt t="73633" x="2017713" y="5995988"/>
          <p14:tracePt t="73654" x="2017713" y="5988050"/>
          <p14:tracePt t="73694" x="2009775" y="5988050"/>
          <p14:tracePt t="73705" x="2009775" y="5980113"/>
          <p14:tracePt t="73725" x="2001838" y="5980113"/>
          <p14:tracePt t="73747" x="1993900" y="5980113"/>
          <p14:tracePt t="73754" x="1993900" y="5972175"/>
          <p14:tracePt t="73765" x="1985963" y="5972175"/>
          <p14:tracePt t="73829" x="1993900" y="5972175"/>
          <p14:tracePt t="73866" x="1985963" y="5972175"/>
          <p14:tracePt t="73876" x="1985963" y="5964238"/>
          <p14:tracePt t="73889" x="1978025" y="5964238"/>
          <p14:tracePt t="73907" x="1970088" y="5964238"/>
          <p14:tracePt t="73927" x="1962150" y="5964238"/>
          <p14:tracePt t="73936" x="1962150" y="5956300"/>
          <p14:tracePt t="73996" x="1970088" y="5956300"/>
          <p14:tracePt t="74020" x="1978025" y="5956300"/>
          <p14:tracePt t="74030" x="1985963" y="5956300"/>
          <p14:tracePt t="74037" x="1993900" y="5956300"/>
          <p14:tracePt t="74043" x="2001838" y="5956300"/>
          <p14:tracePt t="74046" x="2009775" y="5956300"/>
          <p14:tracePt t="74048" x="2009775" y="5948363"/>
          <p14:tracePt t="74049" x="2017713" y="5948363"/>
          <p14:tracePt t="74053" x="2025650" y="5948363"/>
          <p14:tracePt t="74057" x="2033588" y="5948363"/>
          <p14:tracePt t="74061" x="2041525" y="5948363"/>
          <p14:tracePt t="74065" x="2049463" y="5948363"/>
          <p14:tracePt t="74069" x="2057400" y="5948363"/>
          <p14:tracePt t="74073" x="2065338" y="5948363"/>
          <p14:tracePt t="74077" x="2073275" y="5948363"/>
          <p14:tracePt t="74081" x="2081213" y="5948363"/>
          <p14:tracePt t="74083" x="2089150" y="5948363"/>
          <p14:tracePt t="74085" x="2089150" y="5940425"/>
          <p14:tracePt t="74087" x="2097088" y="5940425"/>
          <p14:tracePt t="74091" x="2105025" y="5940425"/>
          <p14:tracePt t="74097" x="2112963" y="5940425"/>
          <p14:tracePt t="74103" x="2120900" y="5940425"/>
          <p14:tracePt t="74236" x="2112963" y="5940425"/>
          <p14:tracePt t="74250" x="2105025" y="5940425"/>
          <p14:tracePt t="74258" x="2105025" y="5932488"/>
          <p14:tracePt t="74262" x="2097088" y="5932488"/>
          <p14:tracePt t="74267" x="2089150" y="5932488"/>
          <p14:tracePt t="74273" x="2081213" y="5932488"/>
          <p14:tracePt t="74281" x="2073275" y="5932488"/>
          <p14:tracePt t="74290" x="2065338" y="5932488"/>
          <p14:tracePt t="74364" x="2073275" y="5932488"/>
          <p14:tracePt t="74383" x="2081213" y="5932488"/>
          <p14:tracePt t="74404" x="2089150" y="5932488"/>
          <p14:tracePt t="74408" x="2089150" y="5924550"/>
          <p14:tracePt t="74421" x="2097088" y="5924550"/>
          <p14:tracePt t="74437" x="2105025" y="5924550"/>
          <p14:tracePt t="74560" x="2112963" y="5924550"/>
          <p14:tracePt t="74624" x="2120900" y="5924550"/>
          <p14:tracePt t="74647" x="2128838" y="5924550"/>
          <p14:tracePt t="74658" x="2136775" y="5916613"/>
          <p14:tracePt t="74663" x="2144713" y="5916613"/>
          <p14:tracePt t="74667" x="2152650" y="5916613"/>
          <p14:tracePt t="74670" x="2160588" y="5916613"/>
          <p14:tracePt t="74672" x="2168525" y="5916613"/>
          <p14:tracePt t="74675" x="2176463" y="5916613"/>
          <p14:tracePt t="74677" x="2184400" y="5916613"/>
          <p14:tracePt t="74679" x="2192338" y="5916613"/>
          <p14:tracePt t="74681" x="2200275" y="5916613"/>
          <p14:tracePt t="74684" x="2208213" y="5916613"/>
          <p14:tracePt t="74686" x="2216150" y="5916613"/>
          <p14:tracePt t="74690" x="2232025" y="5916613"/>
          <p14:tracePt t="74691" x="2239963" y="5916613"/>
          <p14:tracePt t="74693" x="2247900" y="5916613"/>
          <p14:tracePt t="74695" x="2255838" y="5916613"/>
          <p14:tracePt t="74698" x="2265363" y="5916613"/>
          <p14:tracePt t="74699" x="2273300" y="5916613"/>
          <p14:tracePt t="74701" x="2281238" y="5916613"/>
          <p14:tracePt t="74706" x="2289175" y="5916613"/>
          <p14:tracePt t="74707" x="2297113" y="5916613"/>
          <p14:tracePt t="74709" x="2305050" y="5916613"/>
          <p14:tracePt t="74711" x="2312988" y="5916613"/>
          <p14:tracePt t="74714" x="2320925" y="5916613"/>
          <p14:tracePt t="74717" x="2328863" y="5916613"/>
          <p14:tracePt t="74722" x="2336800" y="5916613"/>
          <p14:tracePt t="74723" x="2344738" y="5916613"/>
          <p14:tracePt t="74725" x="2344738" y="5924550"/>
          <p14:tracePt t="74727" x="2352675" y="5924550"/>
          <p14:tracePt t="74729" x="2360613" y="5924550"/>
          <p14:tracePt t="74731" x="2368550" y="5924550"/>
          <p14:tracePt t="74735" x="2376488" y="5924550"/>
          <p14:tracePt t="74739" x="2384425" y="5924550"/>
          <p14:tracePt t="74740" x="2392363" y="5924550"/>
          <p14:tracePt t="74741" x="2400300" y="5924550"/>
          <p14:tracePt t="74743" x="2408238" y="5924550"/>
          <p14:tracePt t="74746" x="2416175" y="5924550"/>
          <p14:tracePt t="74747" x="2424113" y="5924550"/>
          <p14:tracePt t="74749" x="2432050" y="5924550"/>
          <p14:tracePt t="74751" x="2439988" y="5924550"/>
          <p14:tracePt t="74755" x="2447925" y="5924550"/>
          <p14:tracePt t="74757" x="2455863" y="5924550"/>
          <p14:tracePt t="74759" x="2463800" y="5924550"/>
          <p14:tracePt t="74763" x="2471738" y="5924550"/>
          <p14:tracePt t="74765" x="2479675" y="5924550"/>
          <p14:tracePt t="74771" x="2487613" y="5916613"/>
          <p14:tracePt t="74772" x="2495550" y="5916613"/>
          <p14:tracePt t="74775" x="2503488" y="5916613"/>
          <p14:tracePt t="74779" x="2511425" y="5916613"/>
          <p14:tracePt t="74781" x="2519363" y="5916613"/>
          <p14:tracePt t="74786" x="2527300" y="5916613"/>
          <p14:tracePt t="74788" x="2535238" y="5916613"/>
          <p14:tracePt t="74791" x="2543175" y="5908675"/>
          <p14:tracePt t="74795" x="2551113" y="5908675"/>
          <p14:tracePt t="74797" x="2559050" y="5908675"/>
          <p14:tracePt t="74801" x="2566988" y="5908675"/>
          <p14:tracePt t="74806" x="2574925" y="5908675"/>
          <p14:tracePt t="74811" x="2582863" y="5900738"/>
          <p14:tracePt t="74820" x="2590800" y="5900738"/>
          <p14:tracePt t="74833" x="2598738" y="5900738"/>
          <p14:tracePt t="74854" x="2606675" y="5900738"/>
          <p14:tracePt t="74871" x="2616200" y="5900738"/>
          <p14:tracePt t="74880" x="2624138" y="5900738"/>
          <p14:tracePt t="74888" x="2632075" y="5900738"/>
          <p14:tracePt t="74894" x="2640013" y="5900738"/>
          <p14:tracePt t="74897" x="2647950" y="5900738"/>
          <p14:tracePt t="74905" x="2655888" y="5900738"/>
          <p14:tracePt t="74907" x="2663825" y="5900738"/>
          <p14:tracePt t="74911" x="2671763" y="5900738"/>
          <p14:tracePt t="74915" x="2679700" y="5900738"/>
          <p14:tracePt t="74922" x="2687638" y="5900738"/>
          <p14:tracePt t="74927" x="2695575" y="5900738"/>
          <p14:tracePt t="74938" x="2695575" y="5892800"/>
          <p14:tracePt t="74951" x="2695575" y="5884863"/>
          <p14:tracePt t="74961" x="2687638" y="5884863"/>
          <p14:tracePt t="74965" x="2687638" y="5876925"/>
          <p14:tracePt t="74997" x="2679700" y="5876925"/>
          <p14:tracePt t="75006" x="2679700" y="5868988"/>
          <p14:tracePt t="75032" x="2671763" y="5868988"/>
          <p14:tracePt t="75070" x="2663825" y="5868988"/>
          <p14:tracePt t="75087" x="2655888" y="5861050"/>
          <p14:tracePt t="75097" x="2647950" y="5861050"/>
          <p14:tracePt t="75103" x="2640013" y="5861050"/>
          <p14:tracePt t="75107" x="2632075" y="5861050"/>
          <p14:tracePt t="75111" x="2624138" y="5861050"/>
          <p14:tracePt t="75115" x="2616200" y="5861050"/>
          <p14:tracePt t="75117" x="2606675" y="5861050"/>
          <p14:tracePt t="75122" x="2598738" y="5861050"/>
          <p14:tracePt t="75123" x="2590800" y="5861050"/>
          <p14:tracePt t="75140" x="2551113" y="5861050"/>
          <p14:tracePt t="75142" x="2543175" y="5861050"/>
          <p14:tracePt t="75145" x="2535238" y="5861050"/>
          <p14:tracePt t="75147" x="2535238" y="5853113"/>
          <p14:tracePt t="75149" x="2527300" y="5853113"/>
          <p14:tracePt t="75151" x="2519363" y="5853113"/>
          <p14:tracePt t="75156" x="2511425" y="5853113"/>
          <p14:tracePt t="75159" x="2503488" y="5853113"/>
          <p14:tracePt t="75163" x="2495550" y="5853113"/>
          <p14:tracePt t="75172" x="2487613" y="5853113"/>
          <p14:tracePt t="75175" x="2479675" y="5853113"/>
          <p14:tracePt t="75190" x="2471738" y="5853113"/>
          <p14:tracePt t="75209" x="2463800" y="5853113"/>
          <p14:tracePt t="75223" x="2455863" y="5853113"/>
          <p14:tracePt t="75229" x="2447925" y="5861050"/>
          <p14:tracePt t="75233" x="2439988" y="5861050"/>
          <p14:tracePt t="75238" x="2432050" y="5861050"/>
          <p14:tracePt t="75241" x="2424113" y="5861050"/>
          <p14:tracePt t="75245" x="2416175" y="5861050"/>
          <p14:tracePt t="75249" x="2408238" y="5868988"/>
          <p14:tracePt t="75254" x="2400300" y="5868988"/>
          <p14:tracePt t="75257" x="2392363" y="5868988"/>
          <p14:tracePt t="75261" x="2384425" y="5868988"/>
          <p14:tracePt t="75265" x="2376488" y="5868988"/>
          <p14:tracePt t="75267" x="2368550" y="5876925"/>
          <p14:tracePt t="75272" x="2360613" y="5876925"/>
          <p14:tracePt t="75275" x="2352675" y="5876925"/>
          <p14:tracePt t="75281" x="2344738" y="5884863"/>
          <p14:tracePt t="75286" x="2336800" y="5884863"/>
          <p14:tracePt t="75291" x="2328863" y="5884863"/>
          <p14:tracePt t="75293" x="2328863" y="5892800"/>
          <p14:tracePt t="75297" x="2320925" y="5892800"/>
          <p14:tracePt t="75304" x="2312988" y="5892800"/>
          <p14:tracePt t="75306" x="2312988" y="5900738"/>
          <p14:tracePt t="75311" x="2305050" y="5900738"/>
          <p14:tracePt t="75315" x="2305050" y="5908675"/>
          <p14:tracePt t="75324" x="2297113" y="5908675"/>
          <p14:tracePt t="75327" x="2297113" y="5916613"/>
          <p14:tracePt t="75338" x="2297113" y="5924550"/>
          <p14:tracePt t="75341" x="2289175" y="5924550"/>
          <p14:tracePt t="75343" x="2289175" y="5932488"/>
          <p14:tracePt t="75349" x="2289175" y="5940425"/>
          <p14:tracePt t="75356" x="2281238" y="5948363"/>
          <p14:tracePt t="75358" x="2281238" y="5956300"/>
          <p14:tracePt t="75361" x="2281238" y="5964238"/>
          <p14:tracePt t="75365" x="2281238" y="5972175"/>
          <p14:tracePt t="75367" x="2281238" y="5980113"/>
          <p14:tracePt t="75372" x="2281238" y="5988050"/>
          <p14:tracePt t="75375" x="2273300" y="5995988"/>
          <p14:tracePt t="75379" x="2273300" y="6005513"/>
          <p14:tracePt t="75384" x="2273300" y="6013450"/>
          <p14:tracePt t="75389" x="2273300" y="6021388"/>
          <p14:tracePt t="75395" x="2273300" y="6029325"/>
          <p14:tracePt t="75397" x="2281238" y="6029325"/>
          <p14:tracePt t="75401" x="2281238" y="6037263"/>
          <p14:tracePt t="75409" x="2281238" y="6045200"/>
          <p14:tracePt t="75416" x="2281238" y="6053138"/>
          <p14:tracePt t="75420" x="2289175" y="6053138"/>
          <p14:tracePt t="75422" x="2289175" y="6061075"/>
          <p14:tracePt t="75427" x="2289175" y="6069013"/>
          <p14:tracePt t="75429" x="2297113" y="6069013"/>
          <p14:tracePt t="75433" x="2297113" y="6076950"/>
          <p14:tracePt t="75437" x="2305050" y="6076950"/>
          <p14:tracePt t="75440" x="2305050" y="6084888"/>
          <p14:tracePt t="75443" x="2312988" y="6084888"/>
          <p14:tracePt t="75445" x="2312988" y="6092825"/>
          <p14:tracePt t="75449" x="2320925" y="6100763"/>
          <p14:tracePt t="75454" x="2328863" y="6100763"/>
          <p14:tracePt t="75458" x="2328863" y="6108700"/>
          <p14:tracePt t="75460" x="2336800" y="6108700"/>
          <p14:tracePt t="75462" x="2336800" y="6116638"/>
          <p14:tracePt t="75465" x="2344738" y="6116638"/>
          <p14:tracePt t="75467" x="2352675" y="6124575"/>
          <p14:tracePt t="75475" x="2360613" y="6132513"/>
          <p14:tracePt t="75477" x="2368550" y="6132513"/>
          <p14:tracePt t="75480" x="2368550" y="6140450"/>
          <p14:tracePt t="75481" x="2376488" y="6140450"/>
          <p14:tracePt t="75486" x="2384425" y="6140450"/>
          <p14:tracePt t="75488" x="2392363" y="6148388"/>
          <p14:tracePt t="75491" x="2400300" y="6148388"/>
          <p14:tracePt t="75493" x="2408238" y="6148388"/>
          <p14:tracePt t="75495" x="2408238" y="6156325"/>
          <p14:tracePt t="75497" x="2416175" y="6156325"/>
          <p14:tracePt t="75499" x="2424113" y="6156325"/>
          <p14:tracePt t="75501" x="2432050" y="6164263"/>
          <p14:tracePt t="75505" x="2439988" y="6164263"/>
          <p14:tracePt t="75507" x="2447925" y="6172200"/>
          <p14:tracePt t="75509" x="2455863" y="6172200"/>
          <p14:tracePt t="75511" x="2463800" y="6172200"/>
          <p14:tracePt t="75513" x="2463800" y="6180138"/>
          <p14:tracePt t="75515" x="2471738" y="6180138"/>
          <p14:tracePt t="75517" x="2479675" y="6180138"/>
          <p14:tracePt t="75519" x="2487613" y="6180138"/>
          <p14:tracePt t="75521" x="2495550" y="6180138"/>
          <p14:tracePt t="75523" x="2503488" y="6188075"/>
          <p14:tracePt t="75525" x="2511425" y="6188075"/>
          <p14:tracePt t="75527" x="2519363" y="6188075"/>
          <p14:tracePt t="75529" x="2527300" y="6188075"/>
          <p14:tracePt t="75531" x="2535238" y="6188075"/>
          <p14:tracePt t="75533" x="2543175" y="6188075"/>
          <p14:tracePt t="75535" x="2551113" y="6196013"/>
          <p14:tracePt t="75537" x="2559050" y="6196013"/>
          <p14:tracePt t="75539" x="2566988" y="6196013"/>
          <p14:tracePt t="75541" x="2574925" y="6196013"/>
          <p14:tracePt t="75543" x="2590800" y="6196013"/>
          <p14:tracePt t="75545" x="2598738" y="6203950"/>
          <p14:tracePt t="75547" x="2606675" y="6203950"/>
          <p14:tracePt t="75549" x="2616200" y="6203950"/>
          <p14:tracePt t="75551" x="2632075" y="6203950"/>
          <p14:tracePt t="75553" x="2640013" y="6211888"/>
          <p14:tracePt t="75556" x="2647950" y="6211888"/>
          <p14:tracePt t="75558" x="2655888" y="6211888"/>
          <p14:tracePt t="75560" x="2671763" y="6211888"/>
          <p14:tracePt t="75561" x="2679700" y="6211888"/>
          <p14:tracePt t="75563" x="2687638" y="6211888"/>
          <p14:tracePt t="75565" x="2695575" y="6219825"/>
          <p14:tracePt t="75567" x="2711450" y="6219825"/>
          <p14:tracePt t="75571" x="2727325" y="6219825"/>
          <p14:tracePt t="75575" x="2735263" y="6219825"/>
          <p14:tracePt t="75576" x="2751138" y="6219825"/>
          <p14:tracePt t="75577" x="2759075" y="6219825"/>
          <p14:tracePt t="75579" x="2767013" y="6219825"/>
          <p14:tracePt t="75581" x="2774950" y="6227763"/>
          <p14:tracePt t="75583" x="2790825" y="6227763"/>
          <p14:tracePt t="75586" x="2798763" y="6227763"/>
          <p14:tracePt t="75588" x="2806700" y="6227763"/>
          <p14:tracePt t="75592" x="2830513" y="6227763"/>
          <p14:tracePt t="75594" x="2838450" y="6227763"/>
          <p14:tracePt t="75595" x="2846388" y="6227763"/>
          <p14:tracePt t="75597" x="2854325" y="6235700"/>
          <p14:tracePt t="75599" x="2870200" y="6235700"/>
          <p14:tracePt t="75601" x="2878138" y="6235700"/>
          <p14:tracePt t="75604" x="2886075" y="6235700"/>
          <p14:tracePt t="75608" x="2901950" y="6235700"/>
          <p14:tracePt t="75609" x="2909888" y="6235700"/>
          <p14:tracePt t="75612" x="2917825" y="6243638"/>
          <p14:tracePt t="75613" x="2925763" y="6243638"/>
          <p14:tracePt t="75615" x="2933700" y="6243638"/>
          <p14:tracePt t="75617" x="2941638" y="6243638"/>
          <p14:tracePt t="75621" x="2949575" y="6243638"/>
          <p14:tracePt t="75623" x="2957513" y="6243638"/>
          <p14:tracePt t="75625" x="2967038" y="6251575"/>
          <p14:tracePt t="75629" x="2974975" y="6251575"/>
          <p14:tracePt t="75631" x="2982913" y="6251575"/>
          <p14:tracePt t="75636" x="2990850" y="6251575"/>
          <p14:tracePt t="75640" x="2998788" y="6251575"/>
          <p14:tracePt t="75645" x="3006725" y="6251575"/>
          <p14:tracePt t="75651" x="3014663" y="6251575"/>
          <p14:tracePt t="75656" x="3022600" y="6251575"/>
          <p14:tracePt t="75661" x="3030538" y="6251575"/>
          <p14:tracePt t="75667" x="3038475" y="6251575"/>
          <p14:tracePt t="75672" x="3046413" y="6251575"/>
          <p14:tracePt t="75673" x="3054350" y="6251575"/>
          <p14:tracePt t="75677" x="3062288" y="6251575"/>
          <p14:tracePt t="75679" x="3070225" y="6251575"/>
          <p14:tracePt t="75681" x="3078163" y="6251575"/>
          <p14:tracePt t="75684" x="3078163" y="6243638"/>
          <p14:tracePt t="75686" x="3086100" y="6243638"/>
          <p14:tracePt t="75688" x="3094038" y="6243638"/>
          <p14:tracePt t="75690" x="3101975" y="6243638"/>
          <p14:tracePt t="75691" x="3109913" y="6243638"/>
          <p14:tracePt t="75693" x="3117850" y="6243638"/>
          <p14:tracePt t="75697" x="3125788" y="6235700"/>
          <p14:tracePt t="75699" x="3133725" y="6235700"/>
          <p14:tracePt t="75701" x="3141663" y="6235700"/>
          <p14:tracePt t="75704" x="3149600" y="6235700"/>
          <p14:tracePt t="75706" x="3149600" y="6227763"/>
          <p14:tracePt t="75707" x="3157538" y="6227763"/>
          <p14:tracePt t="75709" x="3165475" y="6227763"/>
          <p14:tracePt t="75713" x="3173413" y="6227763"/>
          <p14:tracePt t="75716" x="3181350" y="6219825"/>
          <p14:tracePt t="75721" x="3189288" y="6219825"/>
          <p14:tracePt t="75722" x="3197225" y="6219825"/>
          <p14:tracePt t="75725" x="3205163" y="6211888"/>
          <p14:tracePt t="75729" x="3213100" y="6211888"/>
          <p14:tracePt t="75732" x="3221038" y="6211888"/>
          <p14:tracePt t="75733" x="3228975" y="6211888"/>
          <p14:tracePt t="75735" x="3228975" y="6203950"/>
          <p14:tracePt t="75738" x="3236913" y="6203950"/>
          <p14:tracePt t="75740" x="3244850" y="6203950"/>
          <p14:tracePt t="75743" x="3252788" y="6196013"/>
          <p14:tracePt t="75746" x="3260725" y="6196013"/>
          <p14:tracePt t="75749" x="3268663" y="6196013"/>
          <p14:tracePt t="75754" x="3276600" y="6188075"/>
          <p14:tracePt t="75757" x="3284538" y="6188075"/>
          <p14:tracePt t="75759" x="3292475" y="6188075"/>
          <p14:tracePt t="75763" x="3300413" y="6180138"/>
          <p14:tracePt t="75771" x="3308350" y="6180138"/>
          <p14:tracePt t="75772" x="3308350" y="6172200"/>
          <p14:tracePt t="75774" x="3317875" y="6172200"/>
          <p14:tracePt t="75779" x="3325813" y="6172200"/>
          <p14:tracePt t="75781" x="3325813" y="6164263"/>
          <p14:tracePt t="75790" x="3333750" y="6164263"/>
          <p14:tracePt t="75793" x="3333750" y="6156325"/>
          <p14:tracePt t="75799" x="3341688" y="6156325"/>
          <p14:tracePt t="75806" x="3341688" y="6148388"/>
          <p14:tracePt t="75811" x="3349625" y="6148388"/>
          <p14:tracePt t="75817" x="3349625" y="6140450"/>
          <p14:tracePt t="75826" x="3357563" y="6140450"/>
          <p14:tracePt t="75839" x="3357563" y="6132513"/>
          <p14:tracePt t="75849" x="3365500" y="6132513"/>
          <p14:tracePt t="75855" x="3365500" y="6124575"/>
          <p14:tracePt t="75865" x="3365500" y="6116638"/>
          <p14:tracePt t="75867" x="3373438" y="6116638"/>
          <p14:tracePt t="75873" x="3373438" y="6108700"/>
          <p14:tracePt t="75886" x="3373438" y="6100763"/>
          <p14:tracePt t="75897" x="3373438" y="6092825"/>
          <p14:tracePt t="75906" x="3373438" y="6084888"/>
          <p14:tracePt t="75913" x="3373438" y="6076950"/>
          <p14:tracePt t="75915" x="3365500" y="6076950"/>
          <p14:tracePt t="75920" x="3365500" y="6069013"/>
          <p14:tracePt t="75925" x="3365500" y="6061075"/>
          <p14:tracePt t="75931" x="3357563" y="6053138"/>
          <p14:tracePt t="75939" x="3357563" y="6045200"/>
          <p14:tracePt t="75943" x="3349625" y="6045200"/>
          <p14:tracePt t="75947" x="3349625" y="6037263"/>
          <p14:tracePt t="75954" x="3341688" y="6037263"/>
          <p14:tracePt t="75956" x="3341688" y="6029325"/>
          <p14:tracePt t="75959" x="3333750" y="6029325"/>
          <p14:tracePt t="75961" x="3333750" y="6021388"/>
          <p14:tracePt t="75964" x="3325813" y="6021388"/>
          <p14:tracePt t="75967" x="3325813" y="6013450"/>
          <p14:tracePt t="75970" x="3317875" y="6013450"/>
          <p14:tracePt t="75974" x="3308350" y="6005513"/>
          <p14:tracePt t="75975" x="3300413" y="6005513"/>
          <p14:tracePt t="75979" x="3292475" y="5995988"/>
          <p14:tracePt t="75982" x="3284538" y="5995988"/>
          <p14:tracePt t="75983" x="3284538" y="5988050"/>
          <p14:tracePt t="75985" x="3276600" y="5988050"/>
          <p14:tracePt t="75988" x="3268663" y="5988050"/>
          <p14:tracePt t="75990" x="3268663" y="5980113"/>
          <p14:tracePt t="75992" x="3260725" y="5980113"/>
          <p14:tracePt t="75995" x="3252788" y="5972175"/>
          <p14:tracePt t="75996" x="3244850" y="5972175"/>
          <p14:tracePt t="75997" x="3236913" y="5972175"/>
          <p14:tracePt t="75999" x="3236913" y="5964238"/>
          <p14:tracePt t="76001" x="3228975" y="5964238"/>
          <p14:tracePt t="76004" x="3221038" y="5964238"/>
          <p14:tracePt t="76005" x="3221038" y="5956300"/>
          <p14:tracePt t="76008" x="3213100" y="5956300"/>
          <p14:tracePt t="76009" x="3205163" y="5956300"/>
          <p14:tracePt t="76014" x="3197225" y="5948363"/>
          <p14:tracePt t="76015" x="3189288" y="5948363"/>
          <p14:tracePt t="76017" x="3181350" y="5948363"/>
          <p14:tracePt t="76021" x="3173413" y="5948363"/>
          <p14:tracePt t="76024" x="3165475" y="5940425"/>
          <p14:tracePt t="76027" x="3157538" y="5940425"/>
          <p14:tracePt t="76029" x="3149600" y="5932488"/>
          <p14:tracePt t="76031" x="3141663" y="5932488"/>
          <p14:tracePt t="76033" x="3133725" y="5932488"/>
          <p14:tracePt t="76037" x="3125788" y="5924550"/>
          <p14:tracePt t="76039" x="3117850" y="5924550"/>
          <p14:tracePt t="76041" x="3109913" y="5924550"/>
          <p14:tracePt t="76043" x="3101975" y="5924550"/>
          <p14:tracePt t="76045" x="3101975" y="5916613"/>
          <p14:tracePt t="76047" x="3094038" y="5916613"/>
          <p14:tracePt t="76049" x="3086100" y="5916613"/>
          <p14:tracePt t="76053" x="3078163" y="5916613"/>
          <p14:tracePt t="76055" x="3070225" y="5916613"/>
          <p14:tracePt t="76057" x="3070225" y="5908675"/>
          <p14:tracePt t="76059" x="3062288" y="5908675"/>
          <p14:tracePt t="76063" x="3054350" y="5908675"/>
          <p14:tracePt t="76065" x="3046413" y="5908675"/>
          <p14:tracePt t="76067" x="3046413" y="5900738"/>
          <p14:tracePt t="76071" x="3030538" y="5900738"/>
          <p14:tracePt t="76076" x="3022600" y="5900738"/>
          <p14:tracePt t="76077" x="3022600" y="5892800"/>
          <p14:tracePt t="76079" x="3014663" y="5892800"/>
          <p14:tracePt t="76083" x="3006725" y="5892800"/>
          <p14:tracePt t="76085" x="2998788" y="5892800"/>
          <p14:tracePt t="76090" x="2990850" y="5884863"/>
          <p14:tracePt t="76093" x="2982913" y="5884863"/>
          <p14:tracePt t="76097" x="2974975" y="5884863"/>
          <p14:tracePt t="76101" x="2967038" y="5884863"/>
          <p14:tracePt t="76106" x="2957513" y="5876925"/>
          <p14:tracePt t="76107" x="2949575" y="5876925"/>
          <p14:tracePt t="76111" x="2941638" y="5876925"/>
          <p14:tracePt t="76115" x="2933700" y="5876925"/>
          <p14:tracePt t="76117" x="2925763" y="5868988"/>
          <p14:tracePt t="76122" x="2917825" y="5868988"/>
          <p14:tracePt t="76125" x="2909888" y="5868988"/>
          <p14:tracePt t="76140" x="2886075" y="5861050"/>
          <p14:tracePt t="76145" x="2878138" y="5861050"/>
          <p14:tracePt t="76149" x="2878138" y="5853113"/>
          <p14:tracePt t="76151" x="2870200" y="5853113"/>
          <p14:tracePt t="76157" x="2862263" y="5853113"/>
          <p14:tracePt t="76161" x="2854325" y="5853113"/>
          <p14:tracePt t="76165" x="2846388" y="5845175"/>
          <p14:tracePt t="76171" x="2838450" y="5845175"/>
          <p14:tracePt t="76173" x="2830513" y="5845175"/>
          <p14:tracePt t="76175" x="2822575" y="5845175"/>
          <p14:tracePt t="76179" x="2814638" y="5845175"/>
          <p14:tracePt t="76181" x="2814638" y="5837238"/>
          <p14:tracePt t="76184" x="2806700" y="5837238"/>
          <p14:tracePt t="76185" x="2798763" y="5837238"/>
          <p14:tracePt t="76190" x="2790825" y="5837238"/>
          <p14:tracePt t="76193" x="2782888" y="5837238"/>
          <p14:tracePt t="76195" x="2774950" y="5837238"/>
          <p14:tracePt t="76199" x="2767013" y="5837238"/>
          <p14:tracePt t="76204" x="2759075" y="5829300"/>
          <p14:tracePt t="76206" x="2751138" y="5829300"/>
          <p14:tracePt t="76209" x="2743200" y="5829300"/>
          <p14:tracePt t="76213" x="2735263" y="5829300"/>
          <p14:tracePt t="76217" x="2727325" y="5829300"/>
          <p14:tracePt t="76221" x="2719388" y="5829300"/>
          <p14:tracePt t="76223" x="2711450" y="5829300"/>
          <p14:tracePt t="76225" x="2703513" y="5821363"/>
          <p14:tracePt t="76227" x="2695575" y="5821363"/>
          <p14:tracePt t="76231" x="2687638" y="5821363"/>
          <p14:tracePt t="76233" x="2679700" y="5821363"/>
          <p14:tracePt t="76236" x="2671763" y="5821363"/>
          <p14:tracePt t="76240" x="2663825" y="5813425"/>
          <p14:tracePt t="76241" x="2655888" y="5813425"/>
          <p14:tracePt t="76243" x="2647950" y="5813425"/>
          <p14:tracePt t="76247" x="2640013" y="5813425"/>
          <p14:tracePt t="76249" x="2632075" y="5813425"/>
          <p14:tracePt t="76254" x="2624138" y="5813425"/>
          <p14:tracePt t="76257" x="2616200" y="5813425"/>
          <p14:tracePt t="76259" x="2606675" y="5805488"/>
          <p14:tracePt t="76263" x="2598738" y="5805488"/>
          <p14:tracePt t="76267" x="2590800" y="5805488"/>
          <p14:tracePt t="76272" x="2582863" y="5805488"/>
          <p14:tracePt t="76273" x="2574925" y="5805488"/>
          <p14:tracePt t="76277" x="2566988" y="5805488"/>
          <p14:tracePt t="76281" x="2559050" y="5805488"/>
          <p14:tracePt t="76285" x="2551113" y="5805488"/>
          <p14:tracePt t="76290" x="2543175" y="5805488"/>
          <p14:tracePt t="76293" x="2535238" y="5805488"/>
          <p14:tracePt t="76299" x="2527300" y="5805488"/>
          <p14:tracePt t="76306" x="2519363" y="5805488"/>
          <p14:tracePt t="76313" x="2511425" y="5805488"/>
          <p14:tracePt t="76322" x="2503488" y="5805488"/>
          <p14:tracePt t="76333" x="2495550" y="5805488"/>
          <p14:tracePt t="76341" x="2495550" y="5813425"/>
          <p14:tracePt t="76345" x="2487613" y="5813425"/>
          <p14:tracePt t="76354" x="2479675" y="5813425"/>
          <p14:tracePt t="76363" x="2471738" y="5821363"/>
          <p14:tracePt t="76372" x="2463800" y="5821363"/>
          <p14:tracePt t="76382" x="2455863" y="5821363"/>
          <p14:tracePt t="76389" x="2455863" y="5829300"/>
          <p14:tracePt t="76393" x="2447925" y="5829300"/>
          <p14:tracePt t="76404" x="2439988" y="5829300"/>
          <p14:tracePt t="76416" x="2432050" y="5829300"/>
          <p14:tracePt t="76418" x="2432050" y="5837238"/>
          <p14:tracePt t="76423" x="2424113" y="5837238"/>
          <p14:tracePt t="76438" x="2416175" y="5837238"/>
          <p14:tracePt t="76443" x="2416175" y="5845175"/>
          <p14:tracePt t="76449" x="2408238" y="5845175"/>
          <p14:tracePt t="76461" x="2400300" y="5845175"/>
          <p14:tracePt t="76464" x="2400300" y="5853113"/>
          <p14:tracePt t="76472" x="2392363" y="5853113"/>
          <p14:tracePt t="76480" x="2384425" y="5861050"/>
          <p14:tracePt t="76489" x="2376488" y="5861050"/>
          <p14:tracePt t="76497" x="2376488" y="5868988"/>
          <p14:tracePt t="76499" x="2368550" y="5868988"/>
          <p14:tracePt t="76513" x="2360613" y="5868988"/>
          <p14:tracePt t="76517" x="2360613" y="5876925"/>
          <p14:tracePt t="76531" x="2352675" y="5876925"/>
          <p14:tracePt t="76539" x="2352675" y="5884863"/>
          <p14:tracePt t="76549" x="2344738" y="5884863"/>
          <p14:tracePt t="76559" x="2344738" y="5892800"/>
          <p14:tracePt t="76567" x="2336800" y="5892800"/>
          <p14:tracePt t="76577" x="2336800" y="5900738"/>
          <p14:tracePt t="76581" x="2328863" y="5900738"/>
          <p14:tracePt t="76595" x="2328863" y="5908675"/>
          <p14:tracePt t="76599" x="2320925" y="5908675"/>
          <p14:tracePt t="76613" x="2312988" y="5908675"/>
          <p14:tracePt t="76615" x="2312988" y="5916613"/>
          <p14:tracePt t="76633" x="2305050" y="5916613"/>
          <p14:tracePt t="76638" x="2305050" y="5924550"/>
          <p14:tracePt t="76659" x="2297113" y="5932488"/>
          <p14:tracePt t="76677" x="2297113" y="5940425"/>
          <p14:tracePt t="76679" x="2289175" y="5940425"/>
          <p14:tracePt t="76788" x="2289175" y="5948363"/>
          <p14:tracePt t="76795" x="2281238" y="5948363"/>
          <p14:tracePt t="76808" x="2281238" y="5956300"/>
          <p14:tracePt t="76817" x="2281238" y="5964238"/>
          <p14:tracePt t="76824" x="2273300" y="5964238"/>
          <p14:tracePt t="76827" x="2273300" y="5972175"/>
          <p14:tracePt t="76841" x="2273300" y="5980113"/>
          <p14:tracePt t="76928" x="2273300" y="5988050"/>
          <p14:tracePt t="76952" x="2273300" y="5995988"/>
          <p14:tracePt t="76971" x="2273300" y="6005513"/>
          <p14:tracePt t="76990" x="2273300" y="6013450"/>
          <p14:tracePt t="77007" x="2273300" y="6021388"/>
          <p14:tracePt t="77063" x="2273300" y="6029325"/>
          <p14:tracePt t="77082" x="2273300" y="6037263"/>
          <p14:tracePt t="77087" x="2281238" y="6037263"/>
          <p14:tracePt t="77092" x="2281238" y="6045200"/>
          <p14:tracePt t="77104" x="2281238" y="6053138"/>
          <p14:tracePt t="77111" x="2289175" y="6053138"/>
          <p14:tracePt t="77121" x="2289175" y="6061075"/>
          <p14:tracePt t="77139" x="2289175" y="6069013"/>
          <p14:tracePt t="77156" x="2289175" y="6076950"/>
          <p14:tracePt t="77165" x="2297113" y="6076950"/>
          <p14:tracePt t="77199" x="2297113" y="6084888"/>
          <p14:tracePt t="77246" x="2297113" y="6092825"/>
          <p14:tracePt t="77250" x="2305050" y="6092825"/>
          <p14:tracePt t="77257" x="2305050" y="6100763"/>
          <p14:tracePt t="77271" x="2305050" y="6108700"/>
          <p14:tracePt t="77272" x="2312988" y="6108700"/>
          <p14:tracePt t="77281" x="2312988" y="6116638"/>
          <p14:tracePt t="77288" x="2320925" y="6124575"/>
          <p14:tracePt t="77299" x="2320925" y="6132513"/>
          <p14:tracePt t="77304" x="2328863" y="6132513"/>
          <p14:tracePt t="77307" x="2328863" y="6140450"/>
          <p14:tracePt t="77315" x="2336800" y="6140450"/>
          <p14:tracePt t="77317" x="2336800" y="6148388"/>
          <p14:tracePt t="77325" x="2344738" y="6156325"/>
          <p14:tracePt t="77333" x="2344738" y="6164263"/>
          <p14:tracePt t="77335" x="2352675" y="6164263"/>
          <p14:tracePt t="77341" x="2352675" y="6172200"/>
          <p14:tracePt t="77343" x="2360613" y="6172200"/>
          <p14:tracePt t="77349" x="2360613" y="6180138"/>
          <p14:tracePt t="77351" x="2368550" y="6180138"/>
          <p14:tracePt t="77359" x="2368550" y="6188075"/>
          <p14:tracePt t="77361" x="2376488" y="6188075"/>
          <p14:tracePt t="77373" x="2384425" y="6196013"/>
          <p14:tracePt t="77386" x="2392363" y="6196013"/>
          <p14:tracePt t="77397" x="2400300" y="6196013"/>
          <p14:tracePt t="77403" x="2400300" y="6203950"/>
          <p14:tracePt t="77409" x="2408238" y="6203950"/>
          <p14:tracePt t="77417" x="2416175" y="6203950"/>
          <p14:tracePt t="77423" x="2424113" y="6203950"/>
          <p14:tracePt t="77425" x="2424113" y="6211888"/>
          <p14:tracePt t="77429" x="2432050" y="6211888"/>
          <p14:tracePt t="77433" x="2439988" y="6211888"/>
          <p14:tracePt t="77438" x="2447925" y="6219825"/>
          <p14:tracePt t="77441" x="2455863" y="6219825"/>
          <p14:tracePt t="77443" x="2463800" y="6219825"/>
          <p14:tracePt t="77447" x="2471738" y="6227763"/>
          <p14:tracePt t="77451" x="2479675" y="6227763"/>
          <p14:tracePt t="77456" x="2487613" y="6235700"/>
          <p14:tracePt t="77457" x="2495550" y="6235700"/>
          <p14:tracePt t="77459" x="2503488" y="6235700"/>
          <p14:tracePt t="77465" x="2511425" y="6235700"/>
          <p14:tracePt t="77466" x="2519363" y="6243638"/>
          <p14:tracePt t="77471" x="2535238" y="6243638"/>
          <p14:tracePt t="77474" x="2543175" y="6243638"/>
          <p14:tracePt t="77476" x="2551113" y="6251575"/>
          <p14:tracePt t="77479" x="2559050" y="6251575"/>
          <p14:tracePt t="77481" x="2566988" y="6251575"/>
          <p14:tracePt t="77483" x="2574925" y="6251575"/>
          <p14:tracePt t="77486" x="2582863" y="6259513"/>
          <p14:tracePt t="77488" x="2590800" y="6259513"/>
          <p14:tracePt t="77491" x="2598738" y="6259513"/>
          <p14:tracePt t="77492" x="2606675" y="6259513"/>
          <p14:tracePt t="77493" x="2616200" y="6259513"/>
          <p14:tracePt t="77496" x="2624138" y="6267450"/>
          <p14:tracePt t="77497" x="2632075" y="6267450"/>
          <p14:tracePt t="77499" x="2640013" y="6267450"/>
          <p14:tracePt t="77501" x="2647950" y="6267450"/>
          <p14:tracePt t="77504" x="2655888" y="6267450"/>
          <p14:tracePt t="77506" x="2663825" y="6267450"/>
          <p14:tracePt t="77508" x="2671763" y="6275388"/>
          <p14:tracePt t="77509" x="2679700" y="6275388"/>
          <p14:tracePt t="77512" x="2687638" y="6275388"/>
          <p14:tracePt t="77513" x="2695575" y="6275388"/>
          <p14:tracePt t="77515" x="2703513" y="6275388"/>
          <p14:tracePt t="77522" x="2719388" y="6283325"/>
          <p14:tracePt t="77524" x="2727325" y="6283325"/>
          <p14:tracePt t="77526" x="2735263" y="6283325"/>
          <p14:tracePt t="77528" x="2743200" y="6283325"/>
          <p14:tracePt t="77529" x="2751138" y="6283325"/>
          <p14:tracePt t="77531" x="2759075" y="6283325"/>
          <p14:tracePt t="77533" x="2767013" y="6283325"/>
          <p14:tracePt t="77535" x="2767013" y="6291263"/>
          <p14:tracePt t="77538" x="2774950" y="6291263"/>
          <p14:tracePt t="77540" x="2782888" y="6291263"/>
          <p14:tracePt t="77543" x="2790825" y="6291263"/>
          <p14:tracePt t="77545" x="2798763" y="6291263"/>
          <p14:tracePt t="77550" x="2806700" y="6291263"/>
          <p14:tracePt t="77555" x="2814638" y="6291263"/>
          <p14:tracePt t="77558" x="2822575" y="6291263"/>
          <p14:tracePt t="77563" x="2830513" y="6291263"/>
          <p14:tracePt t="77571" x="2838450" y="6291263"/>
          <p14:tracePt t="77574" x="2846388" y="6291263"/>
          <p14:tracePt t="77579" x="2854325" y="6291263"/>
          <p14:tracePt t="77586" x="2862263" y="6291263"/>
          <p14:tracePt t="77591" x="2870200" y="6291263"/>
          <p14:tracePt t="77593" x="2878138" y="6283325"/>
          <p14:tracePt t="77597" x="2886075" y="6283325"/>
          <p14:tracePt t="77599" x="2894013" y="6283325"/>
          <p14:tracePt t="77605" x="2901950" y="6283325"/>
          <p14:tracePt t="77607" x="2909888" y="6283325"/>
          <p14:tracePt t="77611" x="2917825" y="6283325"/>
          <p14:tracePt t="77613" x="2925763" y="6275388"/>
          <p14:tracePt t="77617" x="2933700" y="6275388"/>
          <p14:tracePt t="77621" x="2941638" y="6275388"/>
          <p14:tracePt t="77623" x="2949575" y="6275388"/>
          <p14:tracePt t="77625" x="2957513" y="6275388"/>
          <p14:tracePt t="77629" x="2967038" y="6275388"/>
          <p14:tracePt t="77631" x="2974975" y="6275388"/>
          <p14:tracePt t="77633" x="2982913" y="6275388"/>
          <p14:tracePt t="77638" x="2990850" y="6267450"/>
          <p14:tracePt t="77640" x="2998788" y="6267450"/>
          <p14:tracePt t="77641" x="3006725" y="6267450"/>
          <p14:tracePt t="77643" x="3014663" y="6267450"/>
          <p14:tracePt t="77647" x="3022600" y="6267450"/>
          <p14:tracePt t="77649" x="3030538" y="6267450"/>
          <p14:tracePt t="77652" x="3038475" y="6267450"/>
          <p14:tracePt t="77654" x="3046413" y="6267450"/>
          <p14:tracePt t="77657" x="3054350" y="6267450"/>
          <p14:tracePt t="77659" x="3062288" y="6267450"/>
          <p14:tracePt t="77661" x="3070225" y="6267450"/>
          <p14:tracePt t="77663" x="3078163" y="6267450"/>
          <p14:tracePt t="77667" x="3086100" y="6267450"/>
          <p14:tracePt t="77671" x="3094038" y="6267450"/>
          <p14:tracePt t="77673" x="3101975" y="6267450"/>
          <p14:tracePt t="77675" x="3109913" y="6267450"/>
          <p14:tracePt t="77679" x="3117850" y="6275388"/>
          <p14:tracePt t="77683" x="3125788" y="6275388"/>
          <p14:tracePt t="77688" x="3133725" y="6275388"/>
          <p14:tracePt t="77693" x="3141663" y="6275388"/>
          <p14:tracePt t="77699" x="3149600" y="6275388"/>
          <p14:tracePt t="77704" x="3157538" y="6275388"/>
          <p14:tracePt t="77709" x="3165475" y="6275388"/>
          <p14:tracePt t="77711" x="3165475" y="6283325"/>
          <p14:tracePt t="77714" x="3173413" y="6283325"/>
          <p14:tracePt t="77717" x="3181350" y="6283325"/>
          <p14:tracePt t="77722" x="3189288" y="6283325"/>
          <p14:tracePt t="77723" x="3197225" y="6283325"/>
          <p14:tracePt t="77727" x="3205163" y="6283325"/>
          <p14:tracePt t="77730" x="3213100" y="6283325"/>
          <p14:tracePt t="77731" x="3213100" y="6275388"/>
          <p14:tracePt t="77733" x="3221038" y="6275388"/>
          <p14:tracePt t="77735" x="3228975" y="6275388"/>
          <p14:tracePt t="77738" x="3236913" y="6275388"/>
          <p14:tracePt t="77741" x="3252788" y="6275388"/>
          <p14:tracePt t="77744" x="3260725" y="6275388"/>
          <p14:tracePt t="77747" x="3276600" y="6275388"/>
          <p14:tracePt t="77749" x="3284538" y="6275388"/>
          <p14:tracePt t="77751" x="3292475" y="6267450"/>
          <p14:tracePt t="77754" x="3308350" y="6267450"/>
          <p14:tracePt t="77757" x="3317875" y="6267450"/>
          <p14:tracePt t="77759" x="3325813" y="6267450"/>
          <p14:tracePt t="77761" x="3333750" y="6267450"/>
          <p14:tracePt t="77763" x="3349625" y="6259513"/>
          <p14:tracePt t="77767" x="3357563" y="6259513"/>
          <p14:tracePt t="77772" x="3373438" y="6259513"/>
          <p14:tracePt t="77774" x="3381375" y="6259513"/>
          <p14:tracePt t="77775" x="3389313" y="6259513"/>
          <p14:tracePt t="77777" x="3389313" y="6251575"/>
          <p14:tracePt t="77779" x="3397250" y="6251575"/>
          <p14:tracePt t="77781" x="3405188" y="6251575"/>
          <p14:tracePt t="77786" x="3413125" y="6251575"/>
          <p14:tracePt t="77790" x="3421063" y="6243638"/>
          <p14:tracePt t="77793" x="3429000" y="6243638"/>
          <p14:tracePt t="77799" x="3429000" y="6235700"/>
          <p14:tracePt t="77801" x="3436938" y="6235700"/>
          <p14:tracePt t="77809" x="3444875" y="6235700"/>
          <p14:tracePt t="77815" x="3444875" y="6227763"/>
          <p14:tracePt t="77821" x="3452813" y="6227763"/>
          <p14:tracePt t="77829" x="3460750" y="6227763"/>
          <p14:tracePt t="77831" x="3460750" y="6219825"/>
          <p14:tracePt t="77841" x="3468688" y="6219825"/>
          <p14:tracePt t="77842" x="3468688" y="6211888"/>
          <p14:tracePt t="77847" x="3476625" y="6211888"/>
          <p14:tracePt t="77849" x="3476625" y="6203950"/>
          <p14:tracePt t="77854" x="3484563" y="6203950"/>
          <p14:tracePt t="77857" x="3484563" y="6196013"/>
          <p14:tracePt t="77863" x="3484563" y="6188075"/>
          <p14:tracePt t="77865" x="3492500" y="6188075"/>
          <p14:tracePt t="77871" x="3492500" y="6180138"/>
          <p14:tracePt t="77877" x="3492500" y="6172200"/>
          <p14:tracePt t="77883" x="3492500" y="6164263"/>
          <p14:tracePt t="77885" x="3500438" y="6164263"/>
          <p14:tracePt t="77888" x="3500438" y="6156325"/>
          <p14:tracePt t="77891" x="3500438" y="6148388"/>
          <p14:tracePt t="77895" x="3500438" y="6140450"/>
          <p14:tracePt t="77899" x="3500438" y="6132513"/>
          <p14:tracePt t="77904" x="3500438" y="6124575"/>
          <p14:tracePt t="77907" x="3500438" y="6116638"/>
          <p14:tracePt t="77911" x="3500438" y="6108700"/>
          <p14:tracePt t="77915" x="3500438" y="6100763"/>
          <p14:tracePt t="77918" x="3500438" y="6092825"/>
          <p14:tracePt t="77922" x="3492500" y="6084888"/>
          <p14:tracePt t="77925" x="3492500" y="6076950"/>
          <p14:tracePt t="77927" x="3484563" y="6076950"/>
          <p14:tracePt t="77929" x="3484563" y="6069013"/>
          <p14:tracePt t="77931" x="3484563" y="6061075"/>
          <p14:tracePt t="77933" x="3484563" y="6053138"/>
          <p14:tracePt t="77935" x="3476625" y="6053138"/>
          <p14:tracePt t="77938" x="3476625" y="6045200"/>
          <p14:tracePt t="77941" x="3468688" y="6037263"/>
          <p14:tracePt t="77943" x="3468688" y="6029325"/>
          <p14:tracePt t="77949" x="3460750" y="6021388"/>
          <p14:tracePt t="77954" x="3460750" y="6013450"/>
          <p14:tracePt t="77957" x="3460750" y="6005513"/>
          <p14:tracePt t="77959" x="3452813" y="6005513"/>
          <p14:tracePt t="77961" x="3452813" y="5995988"/>
          <p14:tracePt t="77965" x="3452813" y="5988050"/>
          <p14:tracePt t="77967" x="3444875" y="5988050"/>
          <p14:tracePt t="77971" x="3444875" y="5980113"/>
          <p14:tracePt t="77975" x="3436938" y="5972175"/>
          <p14:tracePt t="77981" x="3436938" y="5964238"/>
          <p14:tracePt t="77982" x="3429000" y="5964238"/>
          <p14:tracePt t="77983" x="3421063" y="5956300"/>
          <p14:tracePt t="77987" x="3413125" y="5948363"/>
          <p14:tracePt t="77991" x="3405188" y="5940425"/>
          <p14:tracePt t="77993" x="3397250" y="5940425"/>
          <p14:tracePt t="77995" x="3397250" y="5932488"/>
          <p14:tracePt t="77997" x="3389313" y="5932488"/>
          <p14:tracePt t="77999" x="3381375" y="5924550"/>
          <p14:tracePt t="78001" x="3373438" y="5924550"/>
          <p14:tracePt t="78003" x="3365500" y="5916613"/>
          <p14:tracePt t="78007" x="3357563" y="5908675"/>
          <p14:tracePt t="78009" x="3349625" y="5908675"/>
          <p14:tracePt t="78011" x="3341688" y="5900738"/>
          <p14:tracePt t="78013" x="3325813" y="5892800"/>
          <p14:tracePt t="78017" x="3308350" y="5892800"/>
          <p14:tracePt t="78022" x="3292475" y="5884863"/>
          <p14:tracePt t="78026" x="3276600" y="5876925"/>
          <p14:tracePt t="78028" x="3268663" y="5868988"/>
          <p14:tracePt t="78030" x="3260725" y="5868988"/>
          <p14:tracePt t="78031" x="3252788" y="5861050"/>
          <p14:tracePt t="78033" x="3236913" y="5861050"/>
          <p14:tracePt t="78035" x="3236913" y="5853113"/>
          <p14:tracePt t="78038" x="3221038" y="5853113"/>
          <p14:tracePt t="78039" x="3213100" y="5853113"/>
          <p14:tracePt t="78044" x="3197225" y="5845175"/>
          <p14:tracePt t="78046" x="3189288" y="5837238"/>
          <p14:tracePt t="78047" x="3181350" y="5837238"/>
          <p14:tracePt t="78049" x="3173413" y="5837238"/>
          <p14:tracePt t="78051" x="3157538" y="5829300"/>
          <p14:tracePt t="78054" x="3149600" y="5829300"/>
          <p14:tracePt t="78055" x="3141663" y="5829300"/>
          <p14:tracePt t="78060" x="3125788" y="5821363"/>
          <p14:tracePt t="78062" x="3117850" y="5813425"/>
          <p14:tracePt t="78063" x="3101975" y="5813425"/>
          <p14:tracePt t="78065" x="3094038" y="5813425"/>
          <p14:tracePt t="78067" x="3086100" y="5813425"/>
          <p14:tracePt t="78072" x="3062288" y="5805488"/>
          <p14:tracePt t="78076" x="3038475" y="5797550"/>
          <p14:tracePt t="78077" x="3030538" y="5797550"/>
          <p14:tracePt t="78079" x="3022600" y="5797550"/>
          <p14:tracePt t="78081" x="3014663" y="5797550"/>
          <p14:tracePt t="78083" x="2998788" y="5789613"/>
          <p14:tracePt t="78085" x="2990850" y="5789613"/>
          <p14:tracePt t="78088" x="2982913" y="5789613"/>
          <p14:tracePt t="78092" x="2967038" y="5781675"/>
          <p14:tracePt t="78093" x="2949575" y="5781675"/>
          <p14:tracePt t="78095" x="2941638" y="5781675"/>
          <p14:tracePt t="78097" x="2933700" y="5781675"/>
          <p14:tracePt t="78099" x="2925763" y="5781675"/>
          <p14:tracePt t="78101" x="2925763" y="5773738"/>
          <p14:tracePt t="78105" x="2909888" y="5773738"/>
          <p14:tracePt t="78107" x="2901950" y="5773738"/>
          <p14:tracePt t="78109" x="2894013" y="5773738"/>
          <p14:tracePt t="78111" x="2886075" y="5773738"/>
          <p14:tracePt t="78113" x="2878138" y="5773738"/>
          <p14:tracePt t="78117" x="2870200" y="5773738"/>
          <p14:tracePt t="78122" x="2862263" y="5765800"/>
          <p14:tracePt t="78124" x="2854325" y="5765800"/>
          <p14:tracePt t="78125" x="2846388" y="5765800"/>
          <p14:tracePt t="78127" x="2838450" y="5765800"/>
          <p14:tracePt t="78129" x="2830513" y="5765800"/>
          <p14:tracePt t="78142" x="2790825" y="5757863"/>
          <p14:tracePt t="78143" x="2782888" y="5757863"/>
          <p14:tracePt t="78145" x="2774950" y="5757863"/>
          <p14:tracePt t="78148" x="2767013" y="5757863"/>
          <p14:tracePt t="78149" x="2759075" y="5757863"/>
          <p14:tracePt t="78152" x="2751138" y="5757863"/>
          <p14:tracePt t="78155" x="2743200" y="5757863"/>
          <p14:tracePt t="78157" x="2735263" y="5757863"/>
          <p14:tracePt t="78159" x="2727325" y="5757863"/>
          <p14:tracePt t="78163" x="2719388" y="5749925"/>
          <p14:tracePt t="78165" x="2711450" y="5749925"/>
          <p14:tracePt t="78167" x="2703513" y="5749925"/>
          <p14:tracePt t="78172" x="2695575" y="5749925"/>
          <p14:tracePt t="78173" x="2687638" y="5749925"/>
          <p14:tracePt t="78177" x="2679700" y="5749925"/>
          <p14:tracePt t="78179" x="2671763" y="5749925"/>
          <p14:tracePt t="78181" x="2663825" y="5749925"/>
          <p14:tracePt t="78184" x="2655888" y="5749925"/>
          <p14:tracePt t="78185" x="2647950" y="5749925"/>
          <p14:tracePt t="78188" x="2640013" y="5749925"/>
          <p14:tracePt t="78191" x="2632075" y="5749925"/>
          <p14:tracePt t="78193" x="2616200" y="5749925"/>
          <p14:tracePt t="78195" x="2606675" y="5749925"/>
          <p14:tracePt t="78198" x="2598738" y="5749925"/>
          <p14:tracePt t="78199" x="2590800" y="5749925"/>
          <p14:tracePt t="78201" x="2582863" y="5749925"/>
          <p14:tracePt t="78204" x="2574925" y="5749925"/>
          <p14:tracePt t="78206" x="2566988" y="5749925"/>
          <p14:tracePt t="78207" x="2559050" y="5749925"/>
          <p14:tracePt t="78209" x="2551113" y="5749925"/>
          <p14:tracePt t="78211" x="2543175" y="5749925"/>
          <p14:tracePt t="78214" x="2535238" y="5749925"/>
          <p14:tracePt t="78217" x="2527300" y="5749925"/>
          <p14:tracePt t="78222" x="2511425" y="5749925"/>
          <p14:tracePt t="78223" x="2503488" y="5749925"/>
          <p14:tracePt t="78227" x="2495550" y="5749925"/>
          <p14:tracePt t="78229" x="2487613" y="5749925"/>
          <p14:tracePt t="78231" x="2479675" y="5749925"/>
          <p14:tracePt t="78237" x="2471738" y="5749925"/>
          <p14:tracePt t="78240" x="2463800" y="5749925"/>
          <p14:tracePt t="78241" x="2455863" y="5749925"/>
          <p14:tracePt t="78245" x="2447925" y="5749925"/>
          <p14:tracePt t="78249" x="2439988" y="5749925"/>
          <p14:tracePt t="78254" x="2432050" y="5749925"/>
          <p14:tracePt t="78257" x="2424113" y="5749925"/>
          <p14:tracePt t="78259" x="2416175" y="5749925"/>
          <p14:tracePt t="78263" x="2408238" y="5749925"/>
          <p14:tracePt t="78267" x="2400300" y="5749925"/>
          <p14:tracePt t="78273" x="2392363" y="5757863"/>
          <p14:tracePt t="78277" x="2384425" y="5757863"/>
          <p14:tracePt t="78281" x="2376488" y="5757863"/>
          <p14:tracePt t="78286" x="2368550" y="5757863"/>
          <p14:tracePt t="78290" x="2360613" y="5757863"/>
          <p14:tracePt t="78293" x="2352675" y="5757863"/>
          <p14:tracePt t="78295" x="2352675" y="5765800"/>
          <p14:tracePt t="78299" x="2344738" y="5765800"/>
          <p14:tracePt t="78304" x="2336800" y="5765800"/>
          <p14:tracePt t="78309" x="2328863" y="5765800"/>
          <p14:tracePt t="78313" x="2320925" y="5773738"/>
          <p14:tracePt t="78322" x="2312988" y="5773738"/>
          <p14:tracePt t="78325" x="2305050" y="5773738"/>
          <p14:tracePt t="78327" x="2305050" y="5781675"/>
          <p14:tracePt t="78331" x="2297113" y="5781675"/>
          <p14:tracePt t="78338" x="2289175" y="5781675"/>
          <p14:tracePt t="78341" x="2289175" y="5789613"/>
          <p14:tracePt t="78343" x="2281238" y="5789613"/>
          <p14:tracePt t="78347" x="2273300" y="5789613"/>
          <p14:tracePt t="78349" x="2273300" y="5797550"/>
          <p14:tracePt t="78355" x="2265363" y="5797550"/>
          <p14:tracePt t="78357" x="2255838" y="5797550"/>
          <p14:tracePt t="78361" x="2255838" y="5805488"/>
          <p14:tracePt t="78363" x="2247900" y="5805488"/>
          <p14:tracePt t="78372" x="2239963" y="5813425"/>
          <p14:tracePt t="78379" x="2232025" y="5813425"/>
          <p14:tracePt t="78383" x="2232025" y="5821363"/>
          <p14:tracePt t="78394" x="2224088" y="5821363"/>
          <p14:tracePt t="78401" x="2224088" y="5829300"/>
          <p14:tracePt t="78417" x="2224088" y="5837238"/>
          <p14:tracePt t="78425" x="2224088" y="5845175"/>
          <p14:tracePt t="78431" x="2224088" y="5853113"/>
          <p14:tracePt t="78433" x="2216150" y="5853113"/>
          <p14:tracePt t="78436" x="2216150" y="5861050"/>
          <p14:tracePt t="78440" x="2216150" y="5868988"/>
          <p14:tracePt t="78443" x="2224088" y="5876925"/>
          <p14:tracePt t="78449" x="2224088" y="5884863"/>
          <p14:tracePt t="78455" x="2224088" y="5892800"/>
          <p14:tracePt t="78461" x="2224088" y="5900738"/>
          <p14:tracePt t="78465" x="2224088" y="5908675"/>
          <p14:tracePt t="78471" x="2224088" y="5916613"/>
          <p14:tracePt t="78473" x="2224088" y="5924550"/>
          <p14:tracePt t="78479" x="2224088" y="5932488"/>
          <p14:tracePt t="78483" x="2224088" y="5940425"/>
          <p14:tracePt t="78488" x="2224088" y="5948363"/>
          <p14:tracePt t="78489" x="2232025" y="5948363"/>
          <p14:tracePt t="78494" x="2232025" y="5956300"/>
          <p14:tracePt t="78497" x="2232025" y="5964238"/>
          <p14:tracePt t="78504" x="2232025" y="5972175"/>
          <p14:tracePt t="78513" x="2239963" y="5980113"/>
          <p14:tracePt t="78531" x="2239963" y="5988050"/>
          <p14:tracePt t="78561" x="2239963" y="5995988"/>
          <p14:tracePt t="78573" x="2239963" y="6005513"/>
          <p14:tracePt t="78591" x="2239963" y="6013450"/>
          <p14:tracePt t="78597" x="2247900" y="6013450"/>
          <p14:tracePt t="78660" x="2247900" y="6021388"/>
          <p14:tracePt t="78952" x="2255838" y="6021388"/>
          <p14:tracePt t="78962" x="2255838" y="6029325"/>
          <p14:tracePt t="78972" x="2265363" y="6029325"/>
          <p14:tracePt t="80059" x="2273300" y="6021388"/>
          <p14:tracePt t="80063" x="2273300" y="6013450"/>
          <p14:tracePt t="80071" x="2281238" y="6005513"/>
          <p14:tracePt t="80079" x="2281238" y="5995988"/>
          <p14:tracePt t="80083" x="2289175" y="5988050"/>
          <p14:tracePt t="80090" x="2289175" y="5980113"/>
          <p14:tracePt t="80091" x="2297113" y="5980113"/>
          <p14:tracePt t="80093" x="2297113" y="5972175"/>
          <p14:tracePt t="80097" x="2305050" y="5964238"/>
          <p14:tracePt t="80101" x="2305050" y="5956300"/>
          <p14:tracePt t="80106" x="2312988" y="5948363"/>
          <p14:tracePt t="80109" x="2312988" y="5940425"/>
          <p14:tracePt t="80111" x="2320925" y="5940425"/>
          <p14:tracePt t="80113" x="2320925" y="5932488"/>
          <p14:tracePt t="80115" x="2320925" y="5924550"/>
          <p14:tracePt t="80117" x="2328863" y="5924550"/>
          <p14:tracePt t="80121" x="2328863" y="5916613"/>
          <p14:tracePt t="80123" x="2336800" y="5908675"/>
          <p14:tracePt t="80125" x="2336800" y="5900738"/>
          <p14:tracePt t="80127" x="2344738" y="5892800"/>
          <p14:tracePt t="80129" x="2344738" y="5884863"/>
          <p14:tracePt t="80133" x="2352675" y="5868988"/>
          <p14:tracePt t="80137" x="2360613" y="5861050"/>
          <p14:tracePt t="80140" x="2360613" y="5853113"/>
          <p14:tracePt t="80142" x="2360613" y="5845175"/>
          <p14:tracePt t="80144" x="2360613" y="5837238"/>
          <p14:tracePt t="80145" x="2368550" y="5829300"/>
          <p14:tracePt t="80149" x="2368550" y="5821363"/>
          <p14:tracePt t="80151" x="2368550" y="5813425"/>
          <p14:tracePt t="80154" x="2368550" y="5805488"/>
          <p14:tracePt t="80156" x="2368550" y="5797550"/>
          <p14:tracePt t="80158" x="2368550" y="5789613"/>
          <p14:tracePt t="80160" x="2368550" y="5781675"/>
          <p14:tracePt t="80175" x="2360613" y="5726113"/>
          <p14:tracePt t="80177" x="2360613" y="5718175"/>
          <p14:tracePt t="80179" x="2360613" y="5710238"/>
          <p14:tracePt t="80181" x="2352675" y="5694363"/>
          <p14:tracePt t="80183" x="2352675" y="5686425"/>
          <p14:tracePt t="80186" x="2344738" y="5678488"/>
          <p14:tracePt t="80190" x="2336800" y="5662613"/>
          <p14:tracePt t="80192" x="2336800" y="5653088"/>
          <p14:tracePt t="80193" x="2328863" y="5637213"/>
          <p14:tracePt t="80195" x="2328863" y="5629275"/>
          <p14:tracePt t="80197" x="2320925" y="5621338"/>
          <p14:tracePt t="80199" x="2320925" y="5613400"/>
          <p14:tracePt t="80201" x="2312988" y="5605463"/>
          <p14:tracePt t="80203" x="2305050" y="5589588"/>
          <p14:tracePt t="80205" x="2305050" y="5581650"/>
          <p14:tracePt t="80207" x="2305050" y="5573713"/>
          <p14:tracePt t="80209" x="2297113" y="5557838"/>
          <p14:tracePt t="80211" x="2289175" y="5549900"/>
          <p14:tracePt t="80213" x="2281238" y="5541963"/>
          <p14:tracePt t="80215" x="2281238" y="5534025"/>
          <p14:tracePt t="80217" x="2273300" y="5526088"/>
          <p14:tracePt t="80219" x="2273300" y="5518150"/>
          <p14:tracePt t="80222" x="2265363" y="5510213"/>
          <p14:tracePt t="80223" x="2255838" y="5494338"/>
          <p14:tracePt t="80225" x="2247900" y="5486400"/>
          <p14:tracePt t="80227" x="2247900" y="5478463"/>
          <p14:tracePt t="80229" x="2239963" y="5470525"/>
          <p14:tracePt t="80231" x="2232025" y="5462588"/>
          <p14:tracePt t="80233" x="2216150" y="5454650"/>
          <p14:tracePt t="80236" x="2216150" y="5446713"/>
          <p14:tracePt t="80238" x="2200275" y="5438775"/>
          <p14:tracePt t="80239" x="2192338" y="5430838"/>
          <p14:tracePt t="80241" x="2184400" y="5422900"/>
          <p14:tracePt t="80246" x="2160588" y="5407025"/>
          <p14:tracePt t="80248" x="2152650" y="5399088"/>
          <p14:tracePt t="80250" x="2144713" y="5391150"/>
          <p14:tracePt t="80251" x="2128838" y="5383213"/>
          <p14:tracePt t="80254" x="2112963" y="5375275"/>
          <p14:tracePt t="80255" x="2105025" y="5367338"/>
          <p14:tracePt t="80259" x="2097088" y="5359400"/>
          <p14:tracePt t="80264" x="2049463" y="5327650"/>
          <p14:tracePt t="80266" x="2041525" y="5319713"/>
          <p14:tracePt t="80267" x="2025650" y="5310188"/>
          <p14:tracePt t="80272" x="1993900" y="5286375"/>
          <p14:tracePt t="80273" x="1970088" y="5270500"/>
          <p14:tracePt t="80278" x="1946275" y="5254625"/>
          <p14:tracePt t="80280" x="1930400" y="5238750"/>
          <p14:tracePt t="80281" x="1912938" y="5230813"/>
          <p14:tracePt t="80283" x="1881188" y="5214938"/>
          <p14:tracePt t="80286" x="1873250" y="5207000"/>
          <p14:tracePt t="80288" x="1857375" y="5191125"/>
          <p14:tracePt t="80289" x="1833563" y="5183188"/>
          <p14:tracePt t="80292" x="1817688" y="5175250"/>
          <p14:tracePt t="80296" x="1778000" y="5151438"/>
          <p14:tracePt t="80297" x="1762125" y="5143500"/>
          <p14:tracePt t="80299" x="1746250" y="5127625"/>
          <p14:tracePt t="80301" x="1722438" y="5119688"/>
          <p14:tracePt t="80304" x="1698625" y="5103813"/>
          <p14:tracePt t="80305" x="1690688" y="5095875"/>
          <p14:tracePt t="80308" x="1674813" y="5087938"/>
          <p14:tracePt t="80312" x="1643063" y="5072063"/>
          <p14:tracePt t="80313" x="1627188" y="5056188"/>
          <p14:tracePt t="80315" x="1619250" y="5048250"/>
          <p14:tracePt t="80317" x="1603375" y="5040313"/>
          <p14:tracePt t="80322" x="1579563" y="5024438"/>
          <p14:tracePt t="80324" x="1562100" y="5008563"/>
          <p14:tracePt t="80328" x="1538288" y="5000625"/>
          <p14:tracePt t="80330" x="1530350" y="4992688"/>
          <p14:tracePt t="80331" x="1522413" y="4984750"/>
          <p14:tracePt t="80333" x="1506538" y="4967288"/>
          <p14:tracePt t="80337" x="1498600" y="4959350"/>
          <p14:tracePt t="80340" x="1490663" y="4951413"/>
          <p14:tracePt t="80342" x="1482725" y="4943475"/>
          <p14:tracePt t="80344" x="1474788" y="4935538"/>
          <p14:tracePt t="80347" x="1466850" y="4927600"/>
          <p14:tracePt t="80349" x="1466850" y="4919663"/>
          <p14:tracePt t="80351" x="1458913" y="4911725"/>
          <p14:tracePt t="80355" x="1458913" y="4903788"/>
          <p14:tracePt t="80357" x="1450975" y="4895850"/>
          <p14:tracePt t="80361" x="1450975" y="4887913"/>
          <p14:tracePt t="80364" x="1443038" y="4879975"/>
          <p14:tracePt t="80367" x="1443038" y="4872038"/>
          <p14:tracePt t="80371" x="1443038" y="4864100"/>
          <p14:tracePt t="80373" x="1435100" y="4856163"/>
          <p14:tracePt t="80377" x="1435100" y="4848225"/>
          <p14:tracePt t="80383" x="1435100" y="4840288"/>
          <p14:tracePt t="80387" x="1435100" y="4832350"/>
          <p14:tracePt t="80389" x="1427163" y="4832350"/>
          <p14:tracePt t="80393" x="1427163" y="4824413"/>
          <p14:tracePt t="80397" x="1427163" y="4816475"/>
          <p14:tracePt t="80399" x="1419225" y="4816475"/>
          <p14:tracePt t="80404" x="1419225" y="4808538"/>
          <p14:tracePt t="80409" x="1419225" y="4800600"/>
          <p14:tracePt t="80412" x="1411288" y="4800600"/>
          <p14:tracePt t="80415" x="1411288" y="4792663"/>
          <p14:tracePt t="80418" x="1403350" y="4792663"/>
          <p14:tracePt t="80423" x="1403350" y="4784725"/>
          <p14:tracePt t="80425" x="1395413" y="4784725"/>
          <p14:tracePt t="80431" x="1387475" y="4784725"/>
          <p14:tracePt t="80433" x="1387475" y="4776788"/>
          <p14:tracePt t="80438" x="1379538" y="4776788"/>
          <p14:tracePt t="80441" x="1371600" y="4776788"/>
          <p14:tracePt t="80445" x="1371600" y="4768850"/>
          <p14:tracePt t="80448" x="1363663" y="4768850"/>
          <p14:tracePt t="80457" x="1355725" y="4768850"/>
          <p14:tracePt t="80463" x="1355725" y="4760913"/>
          <p14:tracePt t="80503" x="1347788" y="4760913"/>
          <p14:tracePt t="80512" x="1347788" y="4752975"/>
          <p14:tracePt t="80515" x="1339850" y="4752975"/>
          <p14:tracePt t="80522" x="1331913" y="4745038"/>
          <p14:tracePt t="80523" x="1323975" y="4745038"/>
          <p14:tracePt t="80526" x="1323975" y="4737100"/>
          <p14:tracePt t="80527" x="1316038" y="4737100"/>
          <p14:tracePt t="80531" x="1308100" y="4737100"/>
          <p14:tracePt t="80533" x="1308100" y="4729163"/>
          <p14:tracePt t="80536" x="1300163" y="4729163"/>
          <p14:tracePt t="80540" x="1292225" y="4729163"/>
          <p14:tracePt t="80543" x="1284288" y="4721225"/>
          <p14:tracePt t="80549" x="1276350" y="4721225"/>
          <p14:tracePt t="80557" x="1268413" y="4721225"/>
          <p14:tracePt t="80559" x="1268413" y="4713288"/>
          <p14:tracePt t="80571" x="1260475" y="4713288"/>
          <p14:tracePt t="80632" x="1252538" y="4713288"/>
          <p14:tracePt t="80642" x="1244600" y="4705350"/>
          <p14:tracePt t="80647" x="1236663" y="4705350"/>
          <p14:tracePt t="80655" x="1228725" y="4705350"/>
          <p14:tracePt t="80661" x="1220788" y="4705350"/>
          <p14:tracePt t="80664" x="1220788" y="4697413"/>
          <p14:tracePt t="80677" x="1211263" y="4697413"/>
          <p14:tracePt t="80794" x="1220788" y="4705350"/>
          <p14:tracePt t="80808" x="1220788" y="4713288"/>
          <p14:tracePt t="80810" x="1228725" y="4713288"/>
          <p14:tracePt t="80815" x="1228725" y="4721225"/>
          <p14:tracePt t="80818" x="1236663" y="4721225"/>
          <p14:tracePt t="80824" x="1244600" y="4729163"/>
          <p14:tracePt t="80825" x="1244600" y="4737100"/>
          <p14:tracePt t="80829" x="1252538" y="4737100"/>
          <p14:tracePt t="80831" x="1252538" y="4745038"/>
          <p14:tracePt t="80834" x="1260475" y="4752975"/>
          <p14:tracePt t="80838" x="1268413" y="4760913"/>
          <p14:tracePt t="80842" x="1284288" y="4776788"/>
          <p14:tracePt t="80843" x="1292225" y="4784725"/>
          <p14:tracePt t="80845" x="1300163" y="4784725"/>
          <p14:tracePt t="80847" x="1300163" y="4792663"/>
          <p14:tracePt t="80849" x="1308100" y="4800600"/>
          <p14:tracePt t="80851" x="1316038" y="4808538"/>
          <p14:tracePt t="80854" x="1331913" y="4824413"/>
          <p14:tracePt t="80855" x="1331913" y="4832350"/>
          <p14:tracePt t="80858" x="1347788" y="4848225"/>
          <p14:tracePt t="80859" x="1355725" y="4856163"/>
          <p14:tracePt t="80861" x="1363663" y="4872038"/>
          <p14:tracePt t="80863" x="1371600" y="4887913"/>
          <p14:tracePt t="80865" x="1387475" y="4895850"/>
          <p14:tracePt t="80867" x="1395413" y="4911725"/>
          <p14:tracePt t="80872" x="1419225" y="4943475"/>
          <p14:tracePt t="80873" x="1435100" y="4967288"/>
          <p14:tracePt t="80878" x="1458913" y="5000625"/>
          <p14:tracePt t="80880" x="1466850" y="5016500"/>
          <p14:tracePt t="80881" x="1482725" y="5032375"/>
          <p14:tracePt t="80883" x="1498600" y="5056188"/>
          <p14:tracePt t="80885" x="1506538" y="5064125"/>
          <p14:tracePt t="80888" x="1522413" y="5087938"/>
          <p14:tracePt t="80890" x="1530350" y="5103813"/>
          <p14:tracePt t="80892" x="1546225" y="5127625"/>
          <p14:tracePt t="80894" x="1571625" y="5151438"/>
          <p14:tracePt t="80896" x="1579563" y="5167313"/>
          <p14:tracePt t="80897" x="1587500" y="5183188"/>
          <p14:tracePt t="80899" x="1603375" y="5207000"/>
          <p14:tracePt t="80901" x="1619250" y="5230813"/>
          <p14:tracePt t="80904" x="1635125" y="5254625"/>
          <p14:tracePt t="80905" x="1643063" y="5270500"/>
          <p14:tracePt t="80908" x="1658938" y="5286375"/>
          <p14:tracePt t="80912" x="1690688" y="5327650"/>
          <p14:tracePt t="80914" x="1706563" y="5351463"/>
          <p14:tracePt t="80915" x="1714500" y="5367338"/>
          <p14:tracePt t="80918" x="1730375" y="5391150"/>
          <p14:tracePt t="80921" x="1762125" y="5422900"/>
          <p14:tracePt t="80923" x="1778000" y="5446713"/>
          <p14:tracePt t="80928" x="1801813" y="5478463"/>
          <p14:tracePt t="80930" x="1817688" y="5486400"/>
          <p14:tracePt t="80934" x="1849438" y="5518150"/>
          <p14:tracePt t="80935" x="1865313" y="5526088"/>
          <p14:tracePt t="80938" x="1881188" y="5541963"/>
          <p14:tracePt t="80939" x="1897063" y="5549900"/>
          <p14:tracePt t="80944" x="1930400" y="5565775"/>
          <p14:tracePt t="80946" x="1938338" y="5573713"/>
          <p14:tracePt t="80947" x="1954213" y="5581650"/>
          <p14:tracePt t="80950" x="1962150" y="5581650"/>
          <p14:tracePt t="80951" x="1978025" y="5589588"/>
          <p14:tracePt t="80953" x="1985963" y="5597525"/>
          <p14:tracePt t="80955" x="2001838" y="5597525"/>
          <p14:tracePt t="80957" x="2009775" y="5605463"/>
          <p14:tracePt t="80959" x="2017713" y="5605463"/>
          <p14:tracePt t="80961" x="2033588" y="5613400"/>
          <p14:tracePt t="80963" x="2041525" y="5613400"/>
          <p14:tracePt t="80965" x="2049463" y="5613400"/>
          <p14:tracePt t="80967" x="2065338" y="5621338"/>
          <p14:tracePt t="80970" x="2073275" y="5621338"/>
          <p14:tracePt t="80971" x="2081213" y="5621338"/>
          <p14:tracePt t="80973" x="2089150" y="5629275"/>
          <p14:tracePt t="80975" x="2097088" y="5629275"/>
          <p14:tracePt t="80977" x="2112963" y="5629275"/>
          <p14:tracePt t="80979" x="2120900" y="5629275"/>
          <p14:tracePt t="80981" x="2128838" y="5637213"/>
          <p14:tracePt t="80983" x="2136775" y="5637213"/>
          <p14:tracePt t="80985" x="2144713" y="5637213"/>
          <p14:tracePt t="80987" x="2160588" y="5637213"/>
          <p14:tracePt t="80989" x="2168525" y="5637213"/>
          <p14:tracePt t="80991" x="2176463" y="5645150"/>
          <p14:tracePt t="80993" x="2184400" y="5645150"/>
          <p14:tracePt t="80995" x="2192338" y="5645150"/>
          <p14:tracePt t="80997" x="2200275" y="5645150"/>
          <p14:tracePt t="80999" x="2208213" y="5653088"/>
          <p14:tracePt t="81001" x="2216150" y="5653088"/>
          <p14:tracePt t="81003" x="2232025" y="5662613"/>
          <p14:tracePt t="81007" x="2239963" y="5662613"/>
          <p14:tracePt t="81009" x="2247900" y="5670550"/>
          <p14:tracePt t="81011" x="2255838" y="5670550"/>
          <p14:tracePt t="81013" x="2265363" y="5678488"/>
          <p14:tracePt t="81015" x="2273300" y="5678488"/>
          <p14:tracePt t="81020" x="2281238" y="5686425"/>
          <p14:tracePt t="81021" x="2289175" y="5686425"/>
          <p14:tracePt t="81024" x="2297113" y="5694363"/>
          <p14:tracePt t="81025" x="2305050" y="5694363"/>
          <p14:tracePt t="81029" x="2312988" y="5702300"/>
          <p14:tracePt t="81031" x="2320925" y="5702300"/>
          <p14:tracePt t="81033" x="2328863" y="5710238"/>
          <p14:tracePt t="81035" x="2336800" y="5718175"/>
          <p14:tracePt t="81039" x="2344738" y="5718175"/>
          <p14:tracePt t="81041" x="2352675" y="5726113"/>
          <p14:tracePt t="81043" x="2360613" y="5726113"/>
          <p14:tracePt t="81045" x="2368550" y="5734050"/>
          <p14:tracePt t="81047" x="2376488" y="5734050"/>
          <p14:tracePt t="81049" x="2376488" y="5741988"/>
          <p14:tracePt t="81051" x="2384425" y="5741988"/>
          <p14:tracePt t="81053" x="2392363" y="5741988"/>
          <p14:tracePt t="81055" x="2400300" y="5749925"/>
          <p14:tracePt t="81059" x="2408238" y="5749925"/>
          <p14:tracePt t="81061" x="2416175" y="5757863"/>
          <p14:tracePt t="81065" x="2424113" y="5757863"/>
          <p14:tracePt t="81070" x="2432050" y="5765800"/>
          <p14:tracePt t="81074" x="2439988" y="5765800"/>
          <p14:tracePt t="81079" x="2447925" y="5765800"/>
          <p14:tracePt t="81081" x="2447925" y="5773738"/>
          <p14:tracePt t="81090" x="2455863" y="5773738"/>
          <p14:tracePt t="81101" x="2463800" y="5781675"/>
          <p14:tracePt t="81115" x="2471738" y="5781675"/>
          <p14:tracePt t="81117" x="2471738" y="5789613"/>
          <p14:tracePt t="81125" x="2479675" y="5797550"/>
          <p14:tracePt t="81142" x="2495550" y="5813425"/>
          <p14:tracePt t="81144" x="2495550" y="5821363"/>
          <p14:tracePt t="81147" x="2503488" y="5821363"/>
          <p14:tracePt t="81151" x="2503488" y="5829300"/>
          <p14:tracePt t="81155" x="2511425" y="5829300"/>
          <p14:tracePt t="81157" x="2511425" y="5837238"/>
          <p14:tracePt t="81159" x="2519363" y="5837238"/>
          <p14:tracePt t="81164" x="2527300" y="5845175"/>
          <p14:tracePt t="81171" x="2535238" y="5845175"/>
          <p14:tracePt t="81174" x="2535238" y="5853113"/>
          <p14:tracePt t="81181" x="2543175" y="5853113"/>
          <p14:tracePt t="81197" x="2543175" y="5861050"/>
          <p14:tracePt t="81282" x="2535238" y="5861050"/>
          <p14:tracePt t="81294" x="2527300" y="5861050"/>
          <p14:tracePt t="81300" x="2519363" y="5868988"/>
          <p14:tracePt t="81307" x="2511425" y="5868988"/>
          <p14:tracePt t="81310" x="2503488" y="5868988"/>
          <p14:tracePt t="81314" x="2495550" y="5868988"/>
          <p14:tracePt t="81317" x="2487613" y="5868988"/>
          <p14:tracePt t="81323" x="2479675" y="5868988"/>
          <p14:tracePt t="81324" x="2479675" y="5876925"/>
          <p14:tracePt t="81326" x="2471738" y="5876925"/>
          <p14:tracePt t="81546" x="2463800" y="5876925"/>
          <p14:tracePt t="81550" x="2463800" y="5868988"/>
          <p14:tracePt t="81554" x="2455863" y="5868988"/>
          <p14:tracePt t="81559" x="2447925" y="5868988"/>
          <p14:tracePt t="81565" x="2439988" y="5868988"/>
          <p14:tracePt t="81572" x="2424113" y="5861050"/>
          <p14:tracePt t="81574" x="2416175" y="5861050"/>
          <p14:tracePt t="81577" x="2408238" y="5861050"/>
          <p14:tracePt t="81579" x="2400300" y="5861050"/>
          <p14:tracePt t="81584" x="2392363" y="5861050"/>
          <p14:tracePt t="81586" x="2384425" y="5861050"/>
          <p14:tracePt t="81588" x="2376488" y="5861050"/>
          <p14:tracePt t="81592" x="2368550" y="5861050"/>
          <p14:tracePt t="81594" x="2360613" y="5861050"/>
          <p14:tracePt t="81595" x="2352675" y="5861050"/>
          <p14:tracePt t="81597" x="2352675" y="5853113"/>
          <p14:tracePt t="81599" x="2344738" y="5853113"/>
          <p14:tracePt t="81601" x="2336800" y="5853113"/>
          <p14:tracePt t="81606" x="2328863" y="5853113"/>
          <p14:tracePt t="81607" x="2320925" y="5853113"/>
          <p14:tracePt t="81612" x="2312988" y="5853113"/>
          <p14:tracePt t="81617" x="2305050" y="5853113"/>
          <p14:tracePt t="81624" x="2297113" y="5853113"/>
          <p14:tracePt t="81695" x="2289175" y="5853113"/>
          <p14:tracePt t="81709" x="2289175" y="5861050"/>
          <p14:tracePt t="81712" x="2281238" y="5861050"/>
          <p14:tracePt t="81725" x="2273300" y="5868988"/>
          <p14:tracePt t="81741" x="2265363" y="5876925"/>
          <p14:tracePt t="81766" x="2265363" y="5884863"/>
          <p14:tracePt t="81828" x="2265363" y="5892800"/>
          <p14:tracePt t="81847" x="2265363" y="5900738"/>
          <p14:tracePt t="81858" x="2265363" y="5908675"/>
          <p14:tracePt t="81866" x="2265363" y="5916613"/>
          <p14:tracePt t="81874" x="2265363" y="5924550"/>
          <p14:tracePt t="81882" x="2265363" y="5932488"/>
          <p14:tracePt t="81892" x="2265363" y="5940425"/>
          <p14:tracePt t="81908" x="2265363" y="5948363"/>
          <p14:tracePt t="81930" x="2265363" y="5956300"/>
          <p14:tracePt t="81956" x="2265363" y="5964238"/>
          <p14:tracePt t="81972" x="2265363" y="5972175"/>
          <p14:tracePt t="81987" x="2265363" y="5980113"/>
          <p14:tracePt t="82003" x="2265363" y="5988050"/>
          <p14:tracePt t="82012" x="2265363" y="5995988"/>
          <p14:tracePt t="82018" x="2265363" y="6005513"/>
          <p14:tracePt t="82026" x="2265363" y="6013450"/>
          <p14:tracePt t="82032" x="2265363" y="6021388"/>
          <p14:tracePt t="82042" x="2265363" y="6029325"/>
          <p14:tracePt t="82056" x="2265363" y="6037263"/>
          <p14:tracePt t="82076" x="2265363" y="6045200"/>
          <p14:tracePt t="82133" x="2265363" y="6053138"/>
          <p14:tracePt t="82144" x="2265363" y="6061075"/>
          <p14:tracePt t="82155" x="2265363" y="6069013"/>
          <p14:tracePt t="82162" x="2265363" y="6076950"/>
          <p14:tracePt t="82168" x="2273300" y="6076950"/>
          <p14:tracePt t="82173" x="2273300" y="6084888"/>
          <p14:tracePt t="82178" x="2273300" y="6092825"/>
          <p14:tracePt t="82187" x="2273300" y="6100763"/>
          <p14:tracePt t="82194" x="2281238" y="6108700"/>
          <p14:tracePt t="82203" x="2281238" y="6116638"/>
          <p14:tracePt t="82214" x="2281238" y="6124575"/>
          <p14:tracePt t="82221" x="2289175" y="6124575"/>
          <p14:tracePt t="82293" x="2289175" y="6132513"/>
          <p14:tracePt t="82300" x="2297113" y="6132513"/>
          <p14:tracePt t="82321" x="2305050" y="6132513"/>
          <p14:tracePt t="82325" x="2305050" y="6140450"/>
          <p14:tracePt t="82340" x="2312988" y="6140450"/>
          <p14:tracePt t="82362" x="2320925" y="6140450"/>
          <p14:tracePt t="82372" x="2320925" y="6148388"/>
          <p14:tracePt t="82531" x="2320925" y="6140450"/>
          <p14:tracePt t="82540" x="2320925" y="6132513"/>
          <p14:tracePt t="82545" x="2312988" y="6124575"/>
          <p14:tracePt t="82547" x="2312988" y="6116638"/>
          <p14:tracePt t="82549" x="2312988" y="6108700"/>
          <p14:tracePt t="82550" x="2305050" y="6100763"/>
          <p14:tracePt t="82553" x="2305050" y="6092825"/>
          <p14:tracePt t="82555" x="2297113" y="6084888"/>
          <p14:tracePt t="82557" x="2297113" y="6076950"/>
          <p14:tracePt t="82559" x="2289175" y="6069013"/>
          <p14:tracePt t="82560" x="2289175" y="6061075"/>
          <p14:tracePt t="82562" x="2281238" y="6053138"/>
          <p14:tracePt t="82564" x="2281238" y="6045200"/>
          <p14:tracePt t="82567" x="2273300" y="6045200"/>
          <p14:tracePt t="82568" x="2273300" y="6037263"/>
          <p14:tracePt t="82571" x="2265363" y="6029325"/>
          <p14:tracePt t="82575" x="2255838" y="6013450"/>
          <p14:tracePt t="82576" x="2255838" y="6005513"/>
          <p14:tracePt t="82578" x="2247900" y="5988050"/>
          <p14:tracePt t="82580" x="2247900" y="5980113"/>
          <p14:tracePt t="82582" x="2239963" y="5972175"/>
          <p14:tracePt t="82584" x="2239963" y="5964238"/>
          <p14:tracePt t="82587" x="2232025" y="5956300"/>
          <p14:tracePt t="82590" x="2224088" y="5940425"/>
          <p14:tracePt t="82593" x="2216150" y="5916613"/>
          <p14:tracePt t="82594" x="2208213" y="5908675"/>
          <p14:tracePt t="82596" x="2208213" y="5892800"/>
          <p14:tracePt t="82598" x="2200275" y="5884863"/>
          <p14:tracePt t="82600" x="2200275" y="5868988"/>
          <p14:tracePt t="82602" x="2192338" y="5861050"/>
          <p14:tracePt t="82605" x="2192338" y="5845175"/>
          <p14:tracePt t="82606" x="2184400" y="5837238"/>
          <p14:tracePt t="82608" x="2184400" y="5821363"/>
          <p14:tracePt t="82612" x="2176463" y="5797550"/>
          <p14:tracePt t="82614" x="2168525" y="5781675"/>
          <p14:tracePt t="82616" x="2168525" y="5773738"/>
          <p14:tracePt t="82618" x="2160588" y="5757863"/>
          <p14:tracePt t="82621" x="2160588" y="5749925"/>
          <p14:tracePt t="82623" x="2160588" y="5734050"/>
          <p14:tracePt t="82627" x="2152650" y="5702300"/>
          <p14:tracePt t="82629" x="2152650" y="5686425"/>
          <p14:tracePt t="82630" x="2144713" y="5670550"/>
          <p14:tracePt t="82632" x="2144713" y="5653088"/>
          <p14:tracePt t="82634" x="2136775" y="5645150"/>
          <p14:tracePt t="82639" x="2128838" y="5613400"/>
          <p14:tracePt t="82643" x="2120900" y="5581650"/>
          <p14:tracePt t="82644" x="2120900" y="5565775"/>
          <p14:tracePt t="82646" x="2112963" y="5549900"/>
          <p14:tracePt t="82648" x="2112963" y="5541963"/>
          <p14:tracePt t="82650" x="2105025" y="5526088"/>
          <p14:tracePt t="82652" x="2105025" y="5510213"/>
          <p14:tracePt t="82656" x="2097088" y="5494338"/>
          <p14:tracePt t="82659" x="2081213" y="5454650"/>
          <p14:tracePt t="82660" x="2081213" y="5438775"/>
          <p14:tracePt t="82662" x="2073275" y="5422900"/>
          <p14:tracePt t="82664" x="2065338" y="5407025"/>
          <p14:tracePt t="82667" x="2057400" y="5391150"/>
          <p14:tracePt t="82668" x="2049463" y="5375275"/>
          <p14:tracePt t="82671" x="2041525" y="5359400"/>
          <p14:tracePt t="82672" x="2033588" y="5343525"/>
          <p14:tracePt t="82675" x="2025650" y="5327650"/>
          <p14:tracePt t="82677" x="2017713" y="5310188"/>
          <p14:tracePt t="82678" x="2017713" y="5294313"/>
          <p14:tracePt t="82680" x="2009775" y="5278438"/>
          <p14:tracePt t="82682" x="1993900" y="5262563"/>
          <p14:tracePt t="82684" x="1985963" y="5254625"/>
          <p14:tracePt t="82689" x="1970088" y="5222875"/>
          <p14:tracePt t="82691" x="1962150" y="5207000"/>
          <p14:tracePt t="82695" x="1938338" y="5175250"/>
          <p14:tracePt t="82699" x="1922463" y="5151438"/>
          <p14:tracePt t="82701" x="1905000" y="5135563"/>
          <p14:tracePt t="82702" x="1897063" y="5127625"/>
          <p14:tracePt t="82705" x="1889125" y="5111750"/>
          <p14:tracePt t="82707" x="1881188" y="5103813"/>
          <p14:tracePt t="82711" x="1865313" y="5080000"/>
          <p14:tracePt t="82715" x="1849438" y="5064125"/>
          <p14:tracePt t="82717" x="1849438" y="5056188"/>
          <p14:tracePt t="82718" x="1841500" y="5048250"/>
          <p14:tracePt t="82721" x="1841500" y="5040313"/>
          <p14:tracePt t="82723" x="1833563" y="5032375"/>
          <p14:tracePt t="82726" x="1833563" y="5024438"/>
          <p14:tracePt t="82728" x="1825625" y="5016500"/>
          <p14:tracePt t="82731" x="1817688" y="5008563"/>
          <p14:tracePt t="82732" x="1817688" y="5000625"/>
          <p14:tracePt t="82734" x="1817688" y="4992688"/>
          <p14:tracePt t="82737" x="1809750" y="4992688"/>
          <p14:tracePt t="82739" x="1809750" y="4984750"/>
          <p14:tracePt t="82741" x="1809750" y="4976813"/>
          <p14:tracePt t="82744" x="1809750" y="4967288"/>
          <p14:tracePt t="82747" x="1801813" y="4959350"/>
          <p14:tracePt t="82750" x="1801813" y="4951413"/>
          <p14:tracePt t="82754" x="1801813" y="4943475"/>
          <p14:tracePt t="82758" x="1793875" y="4935538"/>
          <p14:tracePt t="82762" x="1793875" y="4927600"/>
          <p14:tracePt t="82768" x="1793875" y="4919663"/>
          <p14:tracePt t="82774" x="1793875" y="4911725"/>
          <p14:tracePt t="82777" x="1785938" y="4911725"/>
          <p14:tracePt t="82780" x="1785938" y="4903788"/>
          <p14:tracePt t="82784" x="1778000" y="4895850"/>
          <p14:tracePt t="82789" x="1770063" y="4887913"/>
          <p14:tracePt t="82792" x="1762125" y="4879975"/>
          <p14:tracePt t="82796" x="1754188" y="4872038"/>
          <p14:tracePt t="82798" x="1746250" y="4872038"/>
          <p14:tracePt t="82800" x="1738313" y="4864100"/>
          <p14:tracePt t="82802" x="1730375" y="4864100"/>
          <p14:tracePt t="82805" x="1722438" y="4856163"/>
          <p14:tracePt t="82806" x="1714500" y="4856163"/>
          <p14:tracePt t="82811" x="1690688" y="4840288"/>
          <p14:tracePt t="82812" x="1682750" y="4840288"/>
          <p14:tracePt t="82814" x="1674813" y="4832350"/>
          <p14:tracePt t="82816" x="1658938" y="4832350"/>
          <p14:tracePt t="82818" x="1651000" y="4832350"/>
          <p14:tracePt t="82821" x="1635125" y="4824413"/>
          <p14:tracePt t="82823" x="1627188" y="4824413"/>
          <p14:tracePt t="82827" x="1603375" y="4816475"/>
          <p14:tracePt t="82828" x="1587500" y="4808538"/>
          <p14:tracePt t="82830" x="1579563" y="4808538"/>
          <p14:tracePt t="82832" x="1562100" y="4808538"/>
          <p14:tracePt t="82834" x="1554163" y="4808538"/>
          <p14:tracePt t="82837" x="1538288" y="4808538"/>
          <p14:tracePt t="82842" x="1506538" y="4800600"/>
          <p14:tracePt t="82844" x="1498600" y="4800600"/>
          <p14:tracePt t="82846" x="1490663" y="4800600"/>
          <p14:tracePt t="82848" x="1482725" y="4792663"/>
          <p14:tracePt t="82850" x="1474788" y="4792663"/>
          <p14:tracePt t="82855" x="1458913" y="4792663"/>
          <p14:tracePt t="82859" x="1443038" y="4792663"/>
          <p14:tracePt t="82862" x="1435100" y="4784725"/>
          <p14:tracePt t="82864" x="1427163" y="4784725"/>
          <p14:tracePt t="82868" x="1419225" y="4784725"/>
          <p14:tracePt t="82874" x="1411288" y="4784725"/>
          <p14:tracePt t="82876" x="1403350" y="4784725"/>
          <p14:tracePt t="82880" x="1395413" y="4784725"/>
          <p14:tracePt t="82884" x="1387475" y="4784725"/>
          <p14:tracePt t="82890" x="1379538" y="4784725"/>
          <p14:tracePt t="82894" x="1371600" y="4784725"/>
          <p14:tracePt t="82900" x="1363663" y="4784725"/>
          <p14:tracePt t="82905" x="1355725" y="4776788"/>
          <p14:tracePt t="82910" x="1347788" y="4776788"/>
          <p14:tracePt t="82917" x="1339850" y="4776788"/>
          <p14:tracePt t="82923" x="1331913" y="4776788"/>
          <p14:tracePt t="82924" x="1331913" y="4768850"/>
          <p14:tracePt t="82926" x="1323975" y="4768850"/>
          <p14:tracePt t="82932" x="1316038" y="4768850"/>
          <p14:tracePt t="82937" x="1308100" y="4768850"/>
          <p14:tracePt t="82940" x="1300163" y="4768850"/>
          <p14:tracePt t="82944" x="1292225" y="4760913"/>
          <p14:tracePt t="82948" x="1284288" y="4760913"/>
          <p14:tracePt t="82953" x="1276350" y="4760913"/>
          <p14:tracePt t="82957" x="1268413" y="4760913"/>
          <p14:tracePt t="82962" x="1260475" y="4760913"/>
          <p14:tracePt t="82966" x="1252538" y="4760913"/>
          <p14:tracePt t="82971" x="1244600" y="4760913"/>
          <p14:tracePt t="82974" x="1244600" y="4752975"/>
          <p14:tracePt t="82976" x="1236663" y="4752975"/>
          <p14:tracePt t="82980" x="1228725" y="4752975"/>
          <p14:tracePt t="82984" x="1220788" y="4752975"/>
          <p14:tracePt t="82988" x="1211263" y="4752975"/>
          <p14:tracePt t="82990" x="1203325" y="4752975"/>
          <p14:tracePt t="82994" x="1195388" y="4752975"/>
          <p14:tracePt t="82997" x="1187450" y="4752975"/>
          <p14:tracePt t="83000" x="1179513" y="4752975"/>
          <p14:tracePt t="83003" x="1171575" y="4752975"/>
          <p14:tracePt t="83007" x="1163638" y="4752975"/>
          <p14:tracePt t="83008" x="1155700" y="4745038"/>
          <p14:tracePt t="83012" x="1147763" y="4745038"/>
          <p14:tracePt t="83018" x="1139825" y="4745038"/>
          <p14:tracePt t="83024" x="1131888" y="4745038"/>
          <p14:tracePt t="83058" x="1123950" y="4752975"/>
          <p14:tracePt t="83289" x="1131888" y="4752975"/>
          <p14:tracePt t="83301" x="1139825" y="4745038"/>
          <p14:tracePt t="83310" x="1147763" y="4745038"/>
          <p14:tracePt t="83318" x="1155700" y="4745038"/>
          <p14:tracePt t="83330" x="1163638" y="4737100"/>
          <p14:tracePt t="83344" x="1171575" y="4737100"/>
          <p14:tracePt t="83489" x="1179513" y="4729163"/>
          <p14:tracePt t="83501" x="1179513" y="4721225"/>
          <p14:tracePt t="83505" x="1187450" y="4721225"/>
          <p14:tracePt t="83887" x="1195388" y="4721225"/>
          <p14:tracePt t="83907" x="1203325" y="4721225"/>
          <p14:tracePt t="83929" x="1211263" y="4721225"/>
          <p14:tracePt t="83958" x="1220788" y="4721225"/>
          <p14:tracePt t="83968" x="1220788" y="4729163"/>
          <p14:tracePt t="83972" x="1228725" y="4729163"/>
          <p14:tracePt t="83978" x="1236663" y="4729163"/>
          <p14:tracePt t="83988" x="1244600" y="4729163"/>
          <p14:tracePt t="83994" x="1252538" y="4729163"/>
          <p14:tracePt t="84000" x="1260475" y="4729163"/>
          <p14:tracePt t="84006" x="1268413" y="4729163"/>
          <p14:tracePt t="84012" x="1276350" y="4729163"/>
          <p14:tracePt t="84018" x="1284288" y="4729163"/>
          <p14:tracePt t="84022" x="1292225" y="4737100"/>
          <p14:tracePt t="84029" x="1300163" y="4737100"/>
          <p14:tracePt t="84034" x="1308100" y="4737100"/>
          <p14:tracePt t="84042" x="1316038" y="4737100"/>
          <p14:tracePt t="84050" x="1323975" y="4737100"/>
          <p14:tracePt t="84062" x="1331913" y="4737100"/>
          <p14:tracePt t="84078" x="1339850" y="4737100"/>
          <p14:tracePt t="84096" x="1347788" y="4737100"/>
          <p14:tracePt t="84108" x="1355725" y="4737100"/>
          <p14:tracePt t="84116" x="1363663" y="4737100"/>
          <p14:tracePt t="84122" x="1363663" y="4729163"/>
          <p14:tracePt t="84124" x="1371600" y="4729163"/>
          <p14:tracePt t="84140" x="1379538" y="4729163"/>
          <p14:tracePt t="84148" x="1387475" y="4729163"/>
          <p14:tracePt t="84158" x="1395413" y="4729163"/>
          <p14:tracePt t="84166" x="1403350" y="4729163"/>
          <p14:tracePt t="84180" x="1411288" y="4729163"/>
          <p14:tracePt t="84213" x="1419225" y="4729163"/>
          <p14:tracePt t="84224" x="1427163" y="4729163"/>
          <p14:tracePt t="84238" x="1435100" y="4729163"/>
          <p14:tracePt t="84262" x="1443038" y="4729163"/>
          <p14:tracePt t="84268" x="1443038" y="4721225"/>
          <p14:tracePt t="84272" x="1450975" y="4721225"/>
          <p14:tracePt t="84280" x="1458913" y="4721225"/>
          <p14:tracePt t="84291" x="1466850" y="4721225"/>
          <p14:tracePt t="84300" x="1474788" y="4721225"/>
          <p14:tracePt t="84308" x="1482725" y="4713288"/>
          <p14:tracePt t="84314" x="1490663" y="4713288"/>
          <p14:tracePt t="84321" x="1498600" y="4713288"/>
          <p14:tracePt t="84326" x="1506538" y="4713288"/>
          <p14:tracePt t="84334" x="1514475" y="4713288"/>
          <p14:tracePt t="84431" x="1522413" y="4713288"/>
          <p14:tracePt t="84437" x="1522413" y="4705350"/>
          <p14:tracePt t="84448" x="1530350" y="4705350"/>
          <p14:tracePt t="84462" x="1538288" y="4705350"/>
          <p14:tracePt t="84641" x="1530350" y="4705350"/>
          <p14:tracePt t="84644" x="1530350" y="4713288"/>
          <p14:tracePt t="84647" x="1522413" y="4713288"/>
          <p14:tracePt t="84649" x="1514475" y="4713288"/>
          <p14:tracePt t="84650" x="1506538" y="4713288"/>
          <p14:tracePt t="84652" x="1498600" y="4705350"/>
          <p14:tracePt t="84655" x="1490663" y="4705350"/>
          <p14:tracePt t="84657" x="1482725" y="4705350"/>
          <p14:tracePt t="84658" x="1474788" y="4705350"/>
          <p14:tracePt t="84660" x="1466850" y="4705350"/>
          <p14:tracePt t="84662" x="1458913" y="4705350"/>
          <p14:tracePt t="84664" x="1443038" y="4705350"/>
          <p14:tracePt t="84666" x="1435100" y="4697413"/>
          <p14:tracePt t="84668" x="1427163" y="4697413"/>
          <p14:tracePt t="84671" x="1419225" y="4697413"/>
          <p14:tracePt t="84673" x="1411288" y="4697413"/>
          <p14:tracePt t="84675" x="1395413" y="4689475"/>
          <p14:tracePt t="84676" x="1387475" y="4689475"/>
          <p14:tracePt t="84678" x="1379538" y="4689475"/>
          <p14:tracePt t="84680" x="1363663" y="4689475"/>
          <p14:tracePt t="84683" x="1355725" y="4689475"/>
          <p14:tracePt t="84684" x="1339850" y="4681538"/>
          <p14:tracePt t="84688" x="1331913" y="4681538"/>
          <p14:tracePt t="84689" x="1323975" y="4681538"/>
          <p14:tracePt t="84691" x="1308100" y="4673600"/>
          <p14:tracePt t="84692" x="1300163" y="4673600"/>
          <p14:tracePt t="84694" x="1284288" y="4673600"/>
          <p14:tracePt t="84696" x="1276350" y="4665663"/>
          <p14:tracePt t="84698" x="1260475" y="4665663"/>
          <p14:tracePt t="84700" x="1252538" y="4665663"/>
          <p14:tracePt t="84703" x="1236663" y="4657725"/>
          <p14:tracePt t="84706" x="1220788" y="4657725"/>
          <p14:tracePt t="84709" x="1203325" y="4657725"/>
          <p14:tracePt t="84710" x="1195388" y="4657725"/>
          <p14:tracePt t="84712" x="1179513" y="4657725"/>
          <p14:tracePt t="84714" x="1171575" y="4657725"/>
          <p14:tracePt t="84716" x="1163638" y="4657725"/>
          <p14:tracePt t="84718" x="1155700" y="4657725"/>
          <p14:tracePt t="84721" x="1147763" y="4649788"/>
          <p14:tracePt t="84724" x="1139825" y="4649788"/>
          <p14:tracePt t="84725" x="1131888" y="4649788"/>
          <p14:tracePt t="84726" x="1123950" y="4657725"/>
          <p14:tracePt t="84729" x="1116013" y="4657725"/>
          <p14:tracePt t="84730" x="1108075" y="4657725"/>
          <p14:tracePt t="84732" x="1100138" y="4657725"/>
          <p14:tracePt t="84737" x="1092200" y="4657725"/>
          <p14:tracePt t="84740" x="1084263" y="4657725"/>
          <p14:tracePt t="84746" x="1076325" y="4657725"/>
          <p14:tracePt t="84813" x="1068388" y="4657725"/>
          <p14:tracePt t="84815" x="1068388" y="4665663"/>
          <p14:tracePt t="84831" x="1068388" y="4673600"/>
          <p14:tracePt t="84835" x="1060450" y="4673600"/>
          <p14:tracePt t="84891" x="1052513" y="4673600"/>
          <p14:tracePt t="84931" x="1044575" y="4665663"/>
          <p14:tracePt t="84956" x="1036638" y="4665663"/>
          <p14:tracePt t="84970" x="1028700" y="4665663"/>
          <p14:tracePt t="84984" x="1020763" y="4665663"/>
          <p14:tracePt t="85039" x="1028700" y="4665663"/>
          <p14:tracePt t="85114" x="1028700" y="4657725"/>
          <p14:tracePt t="85121" x="1020763" y="4657725"/>
          <p14:tracePt t="85126" x="1012825" y="4657725"/>
          <p14:tracePt t="85140" x="965200" y="4641850"/>
          <p14:tracePt t="85142" x="949325" y="4633913"/>
          <p14:tracePt t="85145" x="933450" y="4633913"/>
          <p14:tracePt t="85147" x="925513" y="4624388"/>
          <p14:tracePt t="85149" x="909638" y="4616450"/>
          <p14:tracePt t="85151" x="893763" y="4616450"/>
          <p14:tracePt t="85155" x="877888" y="4600575"/>
          <p14:tracePt t="85157" x="860425" y="4592638"/>
          <p14:tracePt t="85159" x="836613" y="4584700"/>
          <p14:tracePt t="85161" x="828675" y="4576763"/>
          <p14:tracePt t="85163" x="804863" y="4568825"/>
          <p14:tracePt t="85165" x="796925" y="4560888"/>
          <p14:tracePt t="85168" x="781050" y="4545013"/>
          <p14:tracePt t="85171" x="749300" y="4529138"/>
          <p14:tracePt t="85177" x="709613" y="4497388"/>
          <p14:tracePt t="85179" x="685800" y="4481513"/>
          <p14:tracePt t="85181" x="677863" y="4473575"/>
          <p14:tracePt t="85184" x="654050" y="4449763"/>
          <p14:tracePt t="85187" x="638175" y="4441825"/>
          <p14:tracePt t="85189" x="614363" y="4418013"/>
          <p14:tracePt t="85192" x="598488" y="4410075"/>
          <p14:tracePt t="85195" x="582613" y="4386263"/>
          <p14:tracePt t="85198" x="566738" y="4378325"/>
          <p14:tracePt t="85199" x="542925" y="4354513"/>
          <p14:tracePt t="85201" x="534988" y="4338638"/>
          <p14:tracePt t="85204" x="517525" y="4322763"/>
          <p14:tracePt t="85205" x="509588" y="4314825"/>
          <p14:tracePt t="85207" x="493713" y="4298950"/>
          <p14:tracePt t="85212" x="469900" y="4265613"/>
          <p14:tracePt t="85214" x="454025" y="4249738"/>
          <p14:tracePt t="85216" x="446088" y="4233863"/>
          <p14:tracePt t="85218" x="430213" y="4210050"/>
          <p14:tracePt t="85221" x="422275" y="4202113"/>
          <p14:tracePt t="85223" x="414338" y="4186238"/>
          <p14:tracePt t="85224" x="406400" y="4170363"/>
          <p14:tracePt t="85228" x="390525" y="4154488"/>
          <p14:tracePt t="85232" x="374650" y="4114800"/>
          <p14:tracePt t="85233" x="358775" y="4090988"/>
          <p14:tracePt t="85235" x="350838" y="4083050"/>
          <p14:tracePt t="85238" x="342900" y="4067175"/>
          <p14:tracePt t="85239" x="334963" y="4043363"/>
          <p14:tracePt t="85241" x="327025" y="4027488"/>
          <p14:tracePt t="85246" x="295275" y="3987800"/>
          <p14:tracePt t="85249" x="287338" y="3963988"/>
          <p14:tracePt t="85251" x="279400" y="3948113"/>
          <p14:tracePt t="85253" x="271463" y="3930650"/>
          <p14:tracePt t="85255" x="263525" y="3906838"/>
          <p14:tracePt t="85256" x="255588" y="3890963"/>
          <p14:tracePt t="85262" x="223838" y="3843338"/>
          <p14:tracePt t="85264" x="215900" y="3819525"/>
          <p14:tracePt t="85266" x="207963" y="3803650"/>
          <p14:tracePt t="85267" x="200025" y="3779838"/>
          <p14:tracePt t="85272" x="176213" y="3740150"/>
          <p14:tracePt t="85277" x="150813" y="3684588"/>
          <p14:tracePt t="85281" x="127000" y="3644900"/>
          <p14:tracePt t="85283" x="119063" y="3621088"/>
          <p14:tracePt t="85284" x="103188" y="3595688"/>
          <p14:tracePt t="85287" x="95250" y="3579813"/>
          <p14:tracePt t="85289" x="79375" y="3548063"/>
          <p14:tracePt t="85295" x="47625" y="3500438"/>
          <p14:tracePt t="85297" x="39688" y="3484563"/>
          <p14:tracePt t="85299" x="23813" y="3452813"/>
          <p14:tracePt t="85301" x="15875" y="3436938"/>
          <p14:tracePt t="85304" x="0" y="34051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4422913"/>
            <a:ext cx="11523156" cy="2298562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758305"/>
              </p:ext>
            </p:extLst>
          </p:nvPr>
        </p:nvGraphicFramePr>
        <p:xfrm>
          <a:off x="1826486" y="1452142"/>
          <a:ext cx="876285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337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2046045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  <a:gridCol w="4626473">
                  <a:extLst>
                    <a:ext uri="{9D8B030D-6E8A-4147-A177-3AD203B41FA5}">
                      <a16:colId xmlns:a16="http://schemas.microsoft.com/office/drawing/2014/main" val="360626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 1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aseline="0" dirty="0"/>
                        <a:t>condition 2</a:t>
                      </a:r>
                      <a:endParaRPr lang="nl-BE" sz="2400" dirty="0"/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</a:t>
                      </a:r>
                      <a:r>
                        <a:rPr lang="nl-BE" sz="2400" baseline="0" dirty="0"/>
                        <a:t> 1 </a:t>
                      </a:r>
                      <a:r>
                        <a:rPr lang="nl-BE" sz="2800" baseline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r>
                        <a:rPr lang="nl-BE" sz="2400" baseline="0" dirty="0"/>
                        <a:t> condition 2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63501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390514433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35105" y="3930861"/>
            <a:ext cx="11138648" cy="2790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4678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5AD42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altLang="nl-BE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has_cycle 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has_cycle: 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'He drives to school by bike'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FF0000"/>
                </a:solidFill>
              </a:rPr>
              <a:t>Do not write</a:t>
            </a:r>
            <a:r>
              <a:rPr lang="nl-BE" altLang="nl-BE" dirty="0"/>
              <a:t>:  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==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 and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has_cycle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nl-BE" altLang="nl-BE" sz="7200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ECC9CD5-FA87-4465-9661-C0949E2A8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789"/>
    </mc:Choice>
    <mc:Fallback xmlns="">
      <p:transition spd="slow" advTm="14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00" x="15875" y="2089150"/>
          <p14:tracePt t="23602" x="23813" y="2097088"/>
          <p14:tracePt t="23605" x="47625" y="2097088"/>
          <p14:tracePt t="23608" x="63500" y="2097088"/>
          <p14:tracePt t="23610" x="71438" y="2105025"/>
          <p14:tracePt t="23612" x="87313" y="2105025"/>
          <p14:tracePt t="23616" x="111125" y="2112963"/>
          <p14:tracePt t="23618" x="127000" y="2112963"/>
          <p14:tracePt t="23619" x="134938" y="2112963"/>
          <p14:tracePt t="23621" x="142875" y="2112963"/>
          <p14:tracePt t="23624" x="158750" y="2120900"/>
          <p14:tracePt t="23625" x="166688" y="2120900"/>
          <p14:tracePt t="23627" x="184150" y="2120900"/>
          <p14:tracePt t="23632" x="200025" y="2128838"/>
          <p14:tracePt t="23634" x="215900" y="2128838"/>
          <p14:tracePt t="23635" x="223838" y="2128838"/>
          <p14:tracePt t="23637" x="231775" y="2128838"/>
          <p14:tracePt t="23639" x="239713" y="2128838"/>
          <p14:tracePt t="23641" x="247650" y="2128838"/>
          <p14:tracePt t="23643" x="263525" y="2128838"/>
          <p14:tracePt t="23646" x="271463" y="2136775"/>
          <p14:tracePt t="23649" x="279400" y="2136775"/>
          <p14:tracePt t="23650" x="287338" y="2136775"/>
          <p14:tracePt t="23653" x="303213" y="2144713"/>
          <p14:tracePt t="23654" x="311150" y="2144713"/>
          <p14:tracePt t="23655" x="319088" y="2144713"/>
          <p14:tracePt t="23657" x="327025" y="2144713"/>
          <p14:tracePt t="23659" x="334963" y="2144713"/>
          <p14:tracePt t="23662" x="350838" y="2144713"/>
          <p14:tracePt t="23665" x="358775" y="2144713"/>
          <p14:tracePt t="23667" x="366713" y="2144713"/>
          <p14:tracePt t="23668" x="382588" y="2152650"/>
          <p14:tracePt t="23670" x="390525" y="2152650"/>
          <p14:tracePt t="23671" x="406400" y="2152650"/>
          <p14:tracePt t="23673" x="414338" y="2152650"/>
          <p14:tracePt t="23675" x="422275" y="2152650"/>
          <p14:tracePt t="23678" x="438150" y="2152650"/>
          <p14:tracePt t="23682" x="454025" y="2152650"/>
          <p14:tracePt t="23684" x="469900" y="2152650"/>
          <p14:tracePt t="23686" x="485775" y="2152650"/>
          <p14:tracePt t="23687" x="493713" y="2152650"/>
          <p14:tracePt t="23689" x="509588" y="2152650"/>
          <p14:tracePt t="23691" x="517525" y="2152650"/>
          <p14:tracePt t="23694" x="534988" y="2152650"/>
          <p14:tracePt t="23696" x="550863" y="2152650"/>
          <p14:tracePt t="23699" x="558800" y="2152650"/>
          <p14:tracePt t="23700" x="574675" y="2152650"/>
          <p14:tracePt t="23702" x="590550" y="2152650"/>
          <p14:tracePt t="23703" x="598488" y="2152650"/>
          <p14:tracePt t="23706" x="614363" y="2152650"/>
          <p14:tracePt t="23708" x="622300" y="2152650"/>
          <p14:tracePt t="23709" x="638175" y="2152650"/>
          <p14:tracePt t="23711" x="646113" y="2152650"/>
          <p14:tracePt t="23713" x="661988" y="2152650"/>
          <p14:tracePt t="23715" x="669925" y="2152650"/>
          <p14:tracePt t="23717" x="677863" y="2152650"/>
          <p14:tracePt t="23719" x="693738" y="2152650"/>
          <p14:tracePt t="23723" x="701675" y="2152650"/>
          <p14:tracePt t="23725" x="709613" y="2152650"/>
          <p14:tracePt t="23727" x="717550" y="2152650"/>
          <p14:tracePt t="23730" x="725488" y="2152650"/>
          <p14:tracePt t="23732" x="733425" y="2152650"/>
          <p14:tracePt t="23733" x="741363" y="2152650"/>
          <p14:tracePt t="23735" x="749300" y="2152650"/>
          <p14:tracePt t="23737" x="757238" y="2152650"/>
          <p14:tracePt t="23739" x="765175" y="2152650"/>
          <p14:tracePt t="23743" x="773113" y="2152650"/>
          <p14:tracePt t="23745" x="781050" y="2144713"/>
          <p14:tracePt t="23747" x="788988" y="2144713"/>
          <p14:tracePt t="23749" x="796925" y="2144713"/>
          <p14:tracePt t="23751" x="804863" y="2144713"/>
          <p14:tracePt t="23753" x="812800" y="2144713"/>
          <p14:tracePt t="23757" x="820738" y="2144713"/>
          <p14:tracePt t="23759" x="828675" y="2144713"/>
          <p14:tracePt t="23764" x="836613" y="2136775"/>
          <p14:tracePt t="23765" x="844550" y="2136775"/>
          <p14:tracePt t="23767" x="852488" y="2136775"/>
          <p14:tracePt t="23769" x="860425" y="2136775"/>
          <p14:tracePt t="23771" x="868363" y="2136775"/>
          <p14:tracePt t="23773" x="877888" y="2136775"/>
          <p14:tracePt t="23775" x="885825" y="2136775"/>
          <p14:tracePt t="23777" x="893763" y="2136775"/>
          <p14:tracePt t="23781" x="901700" y="2136775"/>
          <p14:tracePt t="23784" x="909638" y="2128838"/>
          <p14:tracePt t="23785" x="917575" y="2128838"/>
          <p14:tracePt t="23788" x="933450" y="2128838"/>
          <p14:tracePt t="23789" x="941388" y="2128838"/>
          <p14:tracePt t="23791" x="949325" y="2128838"/>
          <p14:tracePt t="23793" x="957263" y="2128838"/>
          <p14:tracePt t="23796" x="965200" y="2128838"/>
          <p14:tracePt t="23798" x="973138" y="2120900"/>
          <p14:tracePt t="23800" x="981075" y="2120900"/>
          <p14:tracePt t="23804" x="1004888" y="2120900"/>
          <p14:tracePt t="23805" x="1020763" y="2120900"/>
          <p14:tracePt t="23807" x="1028700" y="2112963"/>
          <p14:tracePt t="23809" x="1044575" y="2112963"/>
          <p14:tracePt t="23811" x="1052513" y="2112963"/>
          <p14:tracePt t="23814" x="1068388" y="2112963"/>
          <p14:tracePt t="23817" x="1076325" y="2112963"/>
          <p14:tracePt t="23820" x="1108075" y="2105025"/>
          <p14:tracePt t="23822" x="1123950" y="2105025"/>
          <p14:tracePt t="23823" x="1131888" y="2105025"/>
          <p14:tracePt t="23825" x="1147763" y="2105025"/>
          <p14:tracePt t="23827" x="1155700" y="2105025"/>
          <p14:tracePt t="23832" x="1179513" y="2105025"/>
          <p14:tracePt t="23836" x="1203325" y="2105025"/>
          <p14:tracePt t="23837" x="1211263" y="2097088"/>
          <p14:tracePt t="23839" x="1228725" y="2097088"/>
          <p14:tracePt t="23841" x="1236663" y="2097088"/>
          <p14:tracePt t="23843" x="1252538" y="2097088"/>
          <p14:tracePt t="23846" x="1260475" y="2097088"/>
          <p14:tracePt t="23848" x="1268413" y="2097088"/>
          <p14:tracePt t="23852" x="1292225" y="2089150"/>
          <p14:tracePt t="23854" x="1300163" y="2089150"/>
          <p14:tracePt t="23855" x="1316038" y="2089150"/>
          <p14:tracePt t="23858" x="1323975" y="2089150"/>
          <p14:tracePt t="23859" x="1331913" y="2089150"/>
          <p14:tracePt t="23861" x="1347788" y="2089150"/>
          <p14:tracePt t="23864" x="1355725" y="2081213"/>
          <p14:tracePt t="23868" x="1379538" y="2081213"/>
          <p14:tracePt t="23870" x="1387475" y="2081213"/>
          <p14:tracePt t="23871" x="1395413" y="2081213"/>
          <p14:tracePt t="23873" x="1411288" y="2073275"/>
          <p14:tracePt t="23875" x="1419225" y="2073275"/>
          <p14:tracePt t="23877" x="1427163" y="2073275"/>
          <p14:tracePt t="23882" x="1450975" y="2073275"/>
          <p14:tracePt t="23884" x="1458913" y="2073275"/>
          <p14:tracePt t="23885" x="1474788" y="2073275"/>
          <p14:tracePt t="23887" x="1482725" y="2065338"/>
          <p14:tracePt t="23889" x="1498600" y="2065338"/>
          <p14:tracePt t="23891" x="1506538" y="2065338"/>
          <p14:tracePt t="23893" x="1514475" y="2065338"/>
          <p14:tracePt t="23897" x="1530350" y="2057400"/>
          <p14:tracePt t="23900" x="1554163" y="2057400"/>
          <p14:tracePt t="23903" x="1579563" y="2049463"/>
          <p14:tracePt t="23905" x="1595438" y="2049463"/>
          <p14:tracePt t="23907" x="1603375" y="2041525"/>
          <p14:tracePt t="23909" x="1619250" y="2041525"/>
          <p14:tracePt t="23912" x="1627188" y="2041525"/>
          <p14:tracePt t="23915" x="1643063" y="2033588"/>
          <p14:tracePt t="23916" x="1651000" y="2033588"/>
          <p14:tracePt t="23918" x="1666875" y="2033588"/>
          <p14:tracePt t="23919" x="1682750" y="2033588"/>
          <p14:tracePt t="23921" x="1690688" y="2025650"/>
          <p14:tracePt t="23923" x="1706563" y="2025650"/>
          <p14:tracePt t="23925" x="1714500" y="2025650"/>
          <p14:tracePt t="23928" x="1722438" y="2025650"/>
          <p14:tracePt t="23931" x="1746250" y="2025650"/>
          <p14:tracePt t="23935" x="1754188" y="2025650"/>
          <p14:tracePt t="23936" x="1762125" y="2025650"/>
          <p14:tracePt t="23937" x="1770063" y="2025650"/>
          <p14:tracePt t="23940" x="1778000" y="2025650"/>
          <p14:tracePt t="23941" x="1785938" y="2025650"/>
          <p14:tracePt t="23944" x="1793875" y="2025650"/>
          <p14:tracePt t="23946" x="1801813" y="2025650"/>
          <p14:tracePt t="23948" x="1809750" y="2017713"/>
          <p14:tracePt t="23950" x="1817688" y="2017713"/>
          <p14:tracePt t="23951" x="1825625" y="2017713"/>
          <p14:tracePt t="23968" x="1865313" y="2017713"/>
          <p14:tracePt t="23969" x="1873250" y="2017713"/>
          <p14:tracePt t="23974" x="1881188" y="2017713"/>
          <p14:tracePt t="23977" x="1889125" y="2009775"/>
          <p14:tracePt t="23985" x="1897063" y="2009775"/>
          <p14:tracePt t="23998" x="1905000" y="2009775"/>
          <p14:tracePt t="24054" x="1905000" y="2017713"/>
          <p14:tracePt t="24056" x="1912938" y="2017713"/>
          <p14:tracePt t="24061" x="1922463" y="2017713"/>
          <p14:tracePt t="24064" x="1922463" y="2025650"/>
          <p14:tracePt t="24066" x="1930400" y="2025650"/>
          <p14:tracePt t="24069" x="1938338" y="2025650"/>
          <p14:tracePt t="24071" x="1938338" y="2033588"/>
          <p14:tracePt t="24073" x="1946275" y="2033588"/>
          <p14:tracePt t="24077" x="1954213" y="2033588"/>
          <p14:tracePt t="24082" x="1962150" y="2041525"/>
          <p14:tracePt t="24085" x="1970088" y="2041525"/>
          <p14:tracePt t="24089" x="1978025" y="2041525"/>
          <p14:tracePt t="24095" x="1985963" y="2041525"/>
          <p14:tracePt t="24103" x="1993900" y="2041525"/>
          <p14:tracePt t="24105" x="1993900" y="2049463"/>
          <p14:tracePt t="24114" x="2001838" y="2049463"/>
          <p14:tracePt t="24127" x="2009775" y="2049463"/>
          <p14:tracePt t="24143" x="2017713" y="2049463"/>
          <p14:tracePt t="24320" x="2025650" y="2049463"/>
          <p14:tracePt t="24328" x="2025650" y="2057400"/>
          <p14:tracePt t="24334" x="2033588" y="2065338"/>
          <p14:tracePt t="24344" x="2041525" y="2073275"/>
          <p14:tracePt t="24354" x="2049463" y="2081213"/>
          <p14:tracePt t="24364" x="2057400" y="2081213"/>
          <p14:tracePt t="24368" x="2057400" y="2089150"/>
          <p14:tracePt t="24372" x="2065338" y="2089150"/>
          <p14:tracePt t="24382" x="2073275" y="2097088"/>
          <p14:tracePt t="24387" x="2081213" y="2097088"/>
          <p14:tracePt t="24398" x="2089150" y="2097088"/>
          <p14:tracePt t="24405" x="2089150" y="2105025"/>
          <p14:tracePt t="24409" x="2097088" y="2105025"/>
          <p14:tracePt t="24428" x="2105025" y="2105025"/>
          <p14:tracePt t="24850" x="2112963" y="2097088"/>
          <p14:tracePt t="24851" x="2112963" y="2089150"/>
          <p14:tracePt t="24854" x="2112963" y="2081213"/>
          <p14:tracePt t="24856" x="2112963" y="2073275"/>
          <p14:tracePt t="24860" x="2112963" y="2065338"/>
          <p14:tracePt t="24861" x="2120900" y="2057400"/>
          <p14:tracePt t="24864" x="2120900" y="2049463"/>
          <p14:tracePt t="24867" x="2120900" y="2041525"/>
          <p14:tracePt t="24869" x="2120900" y="2033588"/>
          <p14:tracePt t="24871" x="2120900" y="2025650"/>
          <p14:tracePt t="24873" x="2120900" y="2017713"/>
          <p14:tracePt t="24875" x="2120900" y="2009775"/>
          <p14:tracePt t="24882" x="2112963" y="1993900"/>
          <p14:tracePt t="24885" x="2112963" y="1985963"/>
          <p14:tracePt t="24886" x="2112963" y="1978025"/>
          <p14:tracePt t="24887" x="2112963" y="1970088"/>
          <p14:tracePt t="24889" x="2112963" y="1962150"/>
          <p14:tracePt t="24893" x="2105025" y="1954213"/>
          <p14:tracePt t="24896" x="2105025" y="1946275"/>
          <p14:tracePt t="24898" x="2105025" y="1938338"/>
          <p14:tracePt t="24900" x="2105025" y="1930400"/>
          <p14:tracePt t="24901" x="2105025" y="1922463"/>
          <p14:tracePt t="24903" x="2105025" y="1914525"/>
          <p14:tracePt t="24907" x="2105025" y="1906588"/>
          <p14:tracePt t="24911" x="2097088" y="1898650"/>
          <p14:tracePt t="24915" x="2097088" y="1881188"/>
          <p14:tracePt t="24920" x="2097088" y="1873250"/>
          <p14:tracePt t="24921" x="2097088" y="1865313"/>
          <p14:tracePt t="24923" x="2097088" y="1857375"/>
          <p14:tracePt t="24925" x="2097088" y="1849438"/>
          <p14:tracePt t="24928" x="2097088" y="1841500"/>
          <p14:tracePt t="24932" x="2089150" y="1825625"/>
          <p14:tracePt t="24934" x="2089150" y="1817688"/>
          <p14:tracePt t="24935" x="2089150" y="1809750"/>
          <p14:tracePt t="24937" x="2089150" y="1801813"/>
          <p14:tracePt t="24939" x="2089150" y="1793875"/>
          <p14:tracePt t="24941" x="2089150" y="1785938"/>
          <p14:tracePt t="24944" x="2097088" y="1778000"/>
          <p14:tracePt t="24945" x="2097088" y="1770063"/>
          <p14:tracePt t="24948" x="2097088" y="1762125"/>
          <p14:tracePt t="24951" x="2097088" y="1754188"/>
          <p14:tracePt t="24954" x="2097088" y="1738313"/>
          <p14:tracePt t="24957" x="2097088" y="1730375"/>
          <p14:tracePt t="24968" x="2089150" y="1698625"/>
          <p14:tracePt t="24971" x="2089150" y="1690688"/>
          <p14:tracePt t="24974" x="2089150" y="1682750"/>
          <p14:tracePt t="24977" x="2089150" y="1674813"/>
          <p14:tracePt t="24981" x="2089150" y="1666875"/>
          <p14:tracePt t="24984" x="2089150" y="1658938"/>
          <p14:tracePt t="24985" x="2089150" y="1651000"/>
          <p14:tracePt t="24987" x="2089150" y="1643063"/>
          <p14:tracePt t="24991" x="2089150" y="1635125"/>
          <p14:tracePt t="24993" x="2081213" y="1627188"/>
          <p14:tracePt t="24998" x="2081213" y="1619250"/>
          <p14:tracePt t="25001" x="2081213" y="1611313"/>
          <p14:tracePt t="25005" x="2081213" y="1603375"/>
          <p14:tracePt t="25009" x="2081213" y="1595438"/>
          <p14:tracePt t="25014" x="2081213" y="1587500"/>
          <p14:tracePt t="25019" x="2081213" y="1579563"/>
          <p14:tracePt t="25023" x="2081213" y="1571625"/>
          <p14:tracePt t="25032" x="2089150" y="1563688"/>
          <p14:tracePt t="25037" x="2089150" y="1555750"/>
          <p14:tracePt t="25041" x="2089150" y="1547813"/>
          <p14:tracePt t="25046" x="2089150" y="1538288"/>
          <p14:tracePt t="25051" x="2089150" y="1530350"/>
          <p14:tracePt t="25053" x="2089150" y="1522413"/>
          <p14:tracePt t="25059" x="2097088" y="1514475"/>
          <p14:tracePt t="25065" x="2097088" y="1506538"/>
          <p14:tracePt t="25068" x="2097088" y="1498600"/>
          <p14:tracePt t="25073" x="2097088" y="1490663"/>
          <p14:tracePt t="25082" x="2097088" y="1482725"/>
          <p14:tracePt t="25085" x="2097088" y="1474788"/>
          <p14:tracePt t="25091" x="2097088" y="1466850"/>
          <p14:tracePt t="25095" x="2097088" y="1458913"/>
          <p14:tracePt t="25100" x="2105025" y="1450975"/>
          <p14:tracePt t="25103" x="2105025" y="1443038"/>
          <p14:tracePt t="25109" x="2105025" y="1435100"/>
          <p14:tracePt t="25111" x="2112963" y="1435100"/>
          <p14:tracePt t="25114" x="2112963" y="1427163"/>
          <p14:tracePt t="25117" x="2112963" y="1419225"/>
          <p14:tracePt t="25125" x="2112963" y="1411288"/>
          <p14:tracePt t="25127" x="2112963" y="1403350"/>
          <p14:tracePt t="25132" x="2112963" y="1395413"/>
          <p14:tracePt t="25134" x="2112963" y="1387475"/>
          <p14:tracePt t="25139" x="2112963" y="1379538"/>
          <p14:tracePt t="25144" x="2112963" y="1371600"/>
          <p14:tracePt t="25148" x="2112963" y="1363663"/>
          <p14:tracePt t="25150" x="2112963" y="1355725"/>
          <p14:tracePt t="25153" x="2112963" y="1347788"/>
          <p14:tracePt t="25159" x="2112963" y="1339850"/>
          <p14:tracePt t="25165" x="2112963" y="1331913"/>
          <p14:tracePt t="25168" x="2112963" y="1323975"/>
          <p14:tracePt t="25173" x="2105025" y="1316038"/>
          <p14:tracePt t="25330" x="2097088" y="1316038"/>
          <p14:tracePt t="25336" x="2089150" y="1316038"/>
          <p14:tracePt t="25338" x="2081213" y="1316038"/>
          <p14:tracePt t="25341" x="2073275" y="1316038"/>
          <p14:tracePt t="25344" x="2057400" y="1316038"/>
          <p14:tracePt t="25348" x="2049463" y="1316038"/>
          <p14:tracePt t="25352" x="2025650" y="1308100"/>
          <p14:tracePt t="25354" x="2017713" y="1308100"/>
          <p14:tracePt t="25355" x="2009775" y="1308100"/>
          <p14:tracePt t="25357" x="2001838" y="1308100"/>
          <p14:tracePt t="25359" x="1993900" y="1308100"/>
          <p14:tracePt t="25361" x="1985963" y="1308100"/>
          <p14:tracePt t="25368" x="1962150" y="1308100"/>
          <p14:tracePt t="25370" x="1954213" y="1308100"/>
          <p14:tracePt t="25374" x="1946275" y="1308100"/>
          <p14:tracePt t="25376" x="1938338" y="1308100"/>
          <p14:tracePt t="25377" x="1930400" y="1308100"/>
          <p14:tracePt t="25382" x="1922463" y="1308100"/>
          <p14:tracePt t="25384" x="1912938" y="1308100"/>
          <p14:tracePt t="25385" x="1905000" y="1308100"/>
          <p14:tracePt t="25387" x="1897063" y="1308100"/>
          <p14:tracePt t="25391" x="1889125" y="1308100"/>
          <p14:tracePt t="25393" x="1881188" y="1308100"/>
          <p14:tracePt t="25396" x="1873250" y="1308100"/>
          <p14:tracePt t="25400" x="1857375" y="1316038"/>
          <p14:tracePt t="25401" x="1849438" y="1316038"/>
          <p14:tracePt t="25404" x="1841500" y="1316038"/>
          <p14:tracePt t="25406" x="1833563" y="1316038"/>
          <p14:tracePt t="25407" x="1825625" y="1316038"/>
          <p14:tracePt t="25409" x="1817688" y="1316038"/>
          <p14:tracePt t="25412" x="1809750" y="1323975"/>
          <p14:tracePt t="25415" x="1801813" y="1323975"/>
          <p14:tracePt t="25417" x="1793875" y="1323975"/>
          <p14:tracePt t="25419" x="1785938" y="1331913"/>
          <p14:tracePt t="25424" x="1778000" y="1331913"/>
          <p14:tracePt t="25427" x="1770063" y="1331913"/>
          <p14:tracePt t="25431" x="1762125" y="1339850"/>
          <p14:tracePt t="25434" x="1754188" y="1339850"/>
          <p14:tracePt t="25437" x="1746250" y="1347788"/>
          <p14:tracePt t="25441" x="1738313" y="1347788"/>
          <p14:tracePt t="25444" x="1730375" y="1347788"/>
          <p14:tracePt t="25449" x="1722438" y="1355725"/>
          <p14:tracePt t="25451" x="1714500" y="1355725"/>
          <p14:tracePt t="25455" x="1706563" y="1355725"/>
          <p14:tracePt t="25459" x="1698625" y="1355725"/>
          <p14:tracePt t="25461" x="1698625" y="1363663"/>
          <p14:tracePt t="25465" x="1690688" y="1363663"/>
          <p14:tracePt t="25469" x="1682750" y="1363663"/>
          <p14:tracePt t="25479" x="1674813" y="1363663"/>
          <p14:tracePt t="25482" x="1674813" y="1371600"/>
          <p14:tracePt t="25485" x="1666875" y="1371600"/>
          <p14:tracePt t="25494" x="1658938" y="1371600"/>
          <p14:tracePt t="25501" x="1651000" y="1371600"/>
          <p14:tracePt t="25510" x="1643063" y="1371600"/>
          <p14:tracePt t="25511" x="1643063" y="1379538"/>
          <p14:tracePt t="25516" x="1635125" y="1379538"/>
          <p14:tracePt t="25590" x="1635125" y="1387475"/>
          <p14:tracePt t="25595" x="1635125" y="1395413"/>
          <p14:tracePt t="25600" x="1635125" y="1403350"/>
          <p14:tracePt t="25605" x="1635125" y="1411288"/>
          <p14:tracePt t="25607" x="1635125" y="1419225"/>
          <p14:tracePt t="25609" x="1635125" y="1427163"/>
          <p14:tracePt t="25616" x="1635125" y="1443038"/>
          <p14:tracePt t="25618" x="1635125" y="1450975"/>
          <p14:tracePt t="25619" x="1635125" y="1458913"/>
          <p14:tracePt t="25621" x="1627188" y="1458913"/>
          <p14:tracePt t="25624" x="1627188" y="1474788"/>
          <p14:tracePt t="25627" x="1627188" y="1482725"/>
          <p14:tracePt t="25632" x="1627188" y="1498600"/>
          <p14:tracePt t="25634" x="1627188" y="1506538"/>
          <p14:tracePt t="25637" x="1627188" y="1514475"/>
          <p14:tracePt t="25639" x="1627188" y="1522413"/>
          <p14:tracePt t="25641" x="1627188" y="1530350"/>
          <p14:tracePt t="25644" x="1627188" y="1538288"/>
          <p14:tracePt t="25648" x="1627188" y="1555750"/>
          <p14:tracePt t="25651" x="1627188" y="1563688"/>
          <p14:tracePt t="25654" x="1627188" y="1579563"/>
          <p14:tracePt t="25657" x="1627188" y="1587500"/>
          <p14:tracePt t="25659" x="1627188" y="1595438"/>
          <p14:tracePt t="25664" x="1627188" y="1603375"/>
          <p14:tracePt t="25666" x="1627188" y="1611313"/>
          <p14:tracePt t="25667" x="1627188" y="1619250"/>
          <p14:tracePt t="25669" x="1627188" y="1627188"/>
          <p14:tracePt t="25671" x="1627188" y="1635125"/>
          <p14:tracePt t="25674" x="1627188" y="1643063"/>
          <p14:tracePt t="25677" x="1627188" y="1651000"/>
          <p14:tracePt t="25682" x="1627188" y="1658938"/>
          <p14:tracePt t="25684" x="1627188" y="1674813"/>
          <p14:tracePt t="25687" x="1627188" y="1682750"/>
          <p14:tracePt t="25691" x="1627188" y="1690688"/>
          <p14:tracePt t="25694" x="1627188" y="1698625"/>
          <p14:tracePt t="25698" x="1627188" y="1706563"/>
          <p14:tracePt t="25701" x="1627188" y="1714500"/>
          <p14:tracePt t="25704" x="1627188" y="1722438"/>
          <p14:tracePt t="25709" x="1627188" y="1730375"/>
          <p14:tracePt t="25715" x="1627188" y="1738313"/>
          <p14:tracePt t="25716" x="1627188" y="1746250"/>
          <p14:tracePt t="25720" x="1627188" y="1754188"/>
          <p14:tracePt t="25724" x="1627188" y="1762125"/>
          <p14:tracePt t="25727" x="1627188" y="1770063"/>
          <p14:tracePt t="25731" x="1627188" y="1778000"/>
          <p14:tracePt t="25734" x="1627188" y="1785938"/>
          <p14:tracePt t="25737" x="1627188" y="1793875"/>
          <p14:tracePt t="25740" x="1627188" y="1801813"/>
          <p14:tracePt t="25744" x="1627188" y="1809750"/>
          <p14:tracePt t="25746" x="1627188" y="1817688"/>
          <p14:tracePt t="25748" x="1619250" y="1817688"/>
          <p14:tracePt t="25750" x="1619250" y="1825625"/>
          <p14:tracePt t="25751" x="1619250" y="1833563"/>
          <p14:tracePt t="25755" x="1619250" y="1841500"/>
          <p14:tracePt t="25757" x="1619250" y="1849438"/>
          <p14:tracePt t="25759" x="1619250" y="1857375"/>
          <p14:tracePt t="25764" x="1619250" y="1865313"/>
          <p14:tracePt t="25766" x="1619250" y="1873250"/>
          <p14:tracePt t="25767" x="1619250" y="1881188"/>
          <p14:tracePt t="25769" x="1619250" y="1890713"/>
          <p14:tracePt t="25771" x="1611313" y="1898650"/>
          <p14:tracePt t="25774" x="1611313" y="1906588"/>
          <p14:tracePt t="25777" x="1611313" y="1914525"/>
          <p14:tracePt t="25782" x="1611313" y="1930400"/>
          <p14:tracePt t="25785" x="1611313" y="1938338"/>
          <p14:tracePt t="25787" x="1611313" y="1946275"/>
          <p14:tracePt t="25789" x="1611313" y="1954213"/>
          <p14:tracePt t="25793" x="1611313" y="1962150"/>
          <p14:tracePt t="25795" x="1611313" y="1970088"/>
          <p14:tracePt t="25798" x="1603375" y="1970088"/>
          <p14:tracePt t="25800" x="1603375" y="1978025"/>
          <p14:tracePt t="25803" x="1603375" y="1985963"/>
          <p14:tracePt t="25804" x="1603375" y="1993900"/>
          <p14:tracePt t="25807" x="1603375" y="2001838"/>
          <p14:tracePt t="25811" x="1603375" y="2009775"/>
          <p14:tracePt t="25815" x="1603375" y="2017713"/>
          <p14:tracePt t="25817" x="1603375" y="2025650"/>
          <p14:tracePt t="25820" x="1603375" y="2033588"/>
          <p14:tracePt t="25824" x="1595438" y="2041525"/>
          <p14:tracePt t="25826" x="1595438" y="2049463"/>
          <p14:tracePt t="25834" x="1595438" y="2065338"/>
          <p14:tracePt t="25835" x="1595438" y="2073275"/>
          <p14:tracePt t="25839" x="1595438" y="2081213"/>
          <p14:tracePt t="25841" x="1595438" y="2089150"/>
          <p14:tracePt t="25845" x="1595438" y="2097088"/>
          <p14:tracePt t="25851" x="1595438" y="2105025"/>
          <p14:tracePt t="25854" x="1595438" y="2112963"/>
          <p14:tracePt t="25856" x="1595438" y="2120900"/>
          <p14:tracePt t="25860" x="1595438" y="2128838"/>
          <p14:tracePt t="25864" x="1595438" y="2136775"/>
          <p14:tracePt t="25867" x="1595438" y="2144713"/>
          <p14:tracePt t="25869" x="1595438" y="2152650"/>
          <p14:tracePt t="25872" x="1595438" y="2160588"/>
          <p14:tracePt t="25874" x="1595438" y="2168525"/>
          <p14:tracePt t="25881" x="1595438" y="2184400"/>
          <p14:tracePt t="25883" x="1595438" y="2192338"/>
          <p14:tracePt t="25886" x="1595438" y="2200275"/>
          <p14:tracePt t="25888" x="1595438" y="2208213"/>
          <p14:tracePt t="25890" x="1595438" y="2216150"/>
          <p14:tracePt t="25892" x="1595438" y="2224088"/>
          <p14:tracePt t="25899" x="1603375" y="2241550"/>
          <p14:tracePt t="25900" x="1603375" y="2249488"/>
          <p14:tracePt t="25902" x="1603375" y="2257425"/>
          <p14:tracePt t="25906" x="1603375" y="2265363"/>
          <p14:tracePt t="25908" x="1603375" y="2273300"/>
          <p14:tracePt t="25913" x="1603375" y="2281238"/>
          <p14:tracePt t="25915" x="1603375" y="2289175"/>
          <p14:tracePt t="25917" x="1603375" y="2297113"/>
          <p14:tracePt t="25920" x="1603375" y="2305050"/>
          <p14:tracePt t="25923" x="1603375" y="2312988"/>
          <p14:tracePt t="25926" x="1603375" y="2320925"/>
          <p14:tracePt t="25929" x="1611313" y="2328863"/>
          <p14:tracePt t="25932" x="1611313" y="2336800"/>
          <p14:tracePt t="25934" x="1611313" y="2344738"/>
          <p14:tracePt t="25936" x="1611313" y="2352675"/>
          <p14:tracePt t="25938" x="1611313" y="2360613"/>
          <p14:tracePt t="25942" x="1611313" y="2368550"/>
          <p14:tracePt t="25944" x="1611313" y="2376488"/>
          <p14:tracePt t="25949" x="1611313" y="2384425"/>
          <p14:tracePt t="25950" x="1611313" y="2392363"/>
          <p14:tracePt t="25953" x="1611313" y="2400300"/>
          <p14:tracePt t="25968" x="1619250" y="2439988"/>
          <p14:tracePt t="25970" x="1619250" y="2447925"/>
          <p14:tracePt t="25972" x="1619250" y="2455863"/>
          <p14:tracePt t="25974" x="1619250" y="2463800"/>
          <p14:tracePt t="25978" x="1619250" y="2471738"/>
          <p14:tracePt t="25982" x="1619250" y="2479675"/>
          <p14:tracePt t="25984" x="1619250" y="2487613"/>
          <p14:tracePt t="25985" x="1619250" y="2495550"/>
          <p14:tracePt t="25988" x="1619250" y="2503488"/>
          <p14:tracePt t="25991" x="1619250" y="2511425"/>
          <p14:tracePt t="25992" x="1619250" y="2519363"/>
          <p14:tracePt t="25994" x="1619250" y="2527300"/>
          <p14:tracePt t="25998" x="1619250" y="2535238"/>
          <p14:tracePt t="25999" x="1619250" y="2543175"/>
          <p14:tracePt t="26001" x="1619250" y="2551113"/>
          <p14:tracePt t="26002" x="1627188" y="2559050"/>
          <p14:tracePt t="26005" x="1627188" y="2566988"/>
          <p14:tracePt t="26006" x="1627188" y="2576513"/>
          <p14:tracePt t="26008" x="1627188" y="2584450"/>
          <p14:tracePt t="26013" x="1627188" y="2592388"/>
          <p14:tracePt t="26017" x="1627188" y="2608263"/>
          <p14:tracePt t="26018" x="1627188" y="2616200"/>
          <p14:tracePt t="26021" x="1627188" y="2624138"/>
          <p14:tracePt t="26024" x="1627188" y="2632075"/>
          <p14:tracePt t="26026" x="1627188" y="2640013"/>
          <p14:tracePt t="26028" x="1627188" y="2647950"/>
          <p14:tracePt t="26031" x="1635125" y="2647950"/>
          <p14:tracePt t="26033" x="1635125" y="2655888"/>
          <p14:tracePt t="26034" x="1635125" y="2663825"/>
          <p14:tracePt t="26037" x="1635125" y="2671763"/>
          <p14:tracePt t="26038" x="1635125" y="2679700"/>
          <p14:tracePt t="26042" x="1635125" y="2687638"/>
          <p14:tracePt t="26044" x="1635125" y="2695575"/>
          <p14:tracePt t="26048" x="1635125" y="2703513"/>
          <p14:tracePt t="26049" x="1643063" y="2711450"/>
          <p14:tracePt t="26051" x="1643063" y="2719388"/>
          <p14:tracePt t="26053" x="1643063" y="2727325"/>
          <p14:tracePt t="26054" x="1643063" y="2735263"/>
          <p14:tracePt t="26056" x="1643063" y="2743200"/>
          <p14:tracePt t="26058" x="1643063" y="2751138"/>
          <p14:tracePt t="26060" x="1643063" y="2759075"/>
          <p14:tracePt t="26063" x="1643063" y="2767013"/>
          <p14:tracePt t="26067" x="1651000" y="2782888"/>
          <p14:tracePt t="26070" x="1651000" y="2790825"/>
          <p14:tracePt t="26071" x="1651000" y="2798763"/>
          <p14:tracePt t="26072" x="1651000" y="2806700"/>
          <p14:tracePt t="26074" x="1651000" y="2814638"/>
          <p14:tracePt t="26076" x="1651000" y="2830513"/>
          <p14:tracePt t="26078" x="1651000" y="2838450"/>
          <p14:tracePt t="26081" x="1651000" y="2846388"/>
          <p14:tracePt t="26085" x="1651000" y="2862263"/>
          <p14:tracePt t="26087" x="1658938" y="2878138"/>
          <p14:tracePt t="26088" x="1658938" y="2886075"/>
          <p14:tracePt t="26090" x="1658938" y="2894013"/>
          <p14:tracePt t="26092" x="1658938" y="2909888"/>
          <p14:tracePt t="26094" x="1658938" y="2919413"/>
          <p14:tracePt t="26098" x="1658938" y="2927350"/>
          <p14:tracePt t="26102" x="1658938" y="2951163"/>
          <p14:tracePt t="26103" x="1658938" y="2967038"/>
          <p14:tracePt t="26104" x="1658938" y="2974975"/>
          <p14:tracePt t="26106" x="1658938" y="2990850"/>
          <p14:tracePt t="26108" x="1658938" y="2998788"/>
          <p14:tracePt t="26110" x="1658938" y="3014663"/>
          <p14:tracePt t="26113" x="1658938" y="3022600"/>
          <p14:tracePt t="26115" x="1658938" y="3038475"/>
          <p14:tracePt t="26117" x="1666875" y="3046413"/>
          <p14:tracePt t="26118" x="1666875" y="3062288"/>
          <p14:tracePt t="26120" x="1666875" y="3070225"/>
          <p14:tracePt t="26122" x="1666875" y="3086100"/>
          <p14:tracePt t="26124" x="1666875" y="3101975"/>
          <p14:tracePt t="26126" x="1666875" y="3109913"/>
          <p14:tracePt t="26128" x="1658938" y="3125788"/>
          <p14:tracePt t="26132" x="1658938" y="3133725"/>
          <p14:tracePt t="26134" x="1658938" y="3157538"/>
          <p14:tracePt t="26136" x="1658938" y="3173413"/>
          <p14:tracePt t="26138" x="1658938" y="3181350"/>
          <p14:tracePt t="26141" x="1658938" y="3197225"/>
          <p14:tracePt t="26142" x="1658938" y="3205163"/>
          <p14:tracePt t="26144" x="1658938" y="3221038"/>
          <p14:tracePt t="26148" x="1658938" y="3228975"/>
          <p14:tracePt t="26150" x="1651000" y="3252788"/>
          <p14:tracePt t="26152" x="1651000" y="3270250"/>
          <p14:tracePt t="26154" x="1651000" y="3278188"/>
          <p14:tracePt t="26156" x="1651000" y="3286125"/>
          <p14:tracePt t="26158" x="1651000" y="3302000"/>
          <p14:tracePt t="26160" x="1651000" y="3309938"/>
          <p14:tracePt t="26164" x="1651000" y="3317875"/>
          <p14:tracePt t="26167" x="1651000" y="3341688"/>
          <p14:tracePt t="26169" x="1651000" y="3357563"/>
          <p14:tracePt t="26170" x="1651000" y="3365500"/>
          <p14:tracePt t="26172" x="1651000" y="3373438"/>
          <p14:tracePt t="26174" x="1651000" y="3381375"/>
          <p14:tracePt t="26177" x="1651000" y="3389313"/>
          <p14:tracePt t="26178" x="1651000" y="3397250"/>
          <p14:tracePt t="26181" x="1651000" y="3405188"/>
          <p14:tracePt t="26183" x="1651000" y="3413125"/>
          <p14:tracePt t="26184" x="1651000" y="3421063"/>
          <p14:tracePt t="26186" x="1651000" y="3429000"/>
          <p14:tracePt t="26190" x="1651000" y="3436938"/>
          <p14:tracePt t="26193" x="1651000" y="3444875"/>
          <p14:tracePt t="26194" x="1651000" y="3452813"/>
          <p14:tracePt t="26200" x="1651000" y="3460750"/>
          <p14:tracePt t="26202" x="1651000" y="3468688"/>
          <p14:tracePt t="26208" x="1651000" y="3476625"/>
          <p14:tracePt t="26218" x="1651000" y="3484563"/>
          <p14:tracePt t="26275" x="1651000" y="3476625"/>
          <p14:tracePt t="26284" x="1658938" y="3468688"/>
          <p14:tracePt t="26291" x="1666875" y="3460750"/>
          <p14:tracePt t="26295" x="1666875" y="3452813"/>
          <p14:tracePt t="26298" x="1674813" y="3444875"/>
          <p14:tracePt t="26299" x="1674813" y="3436938"/>
          <p14:tracePt t="26302" x="1682750" y="3429000"/>
          <p14:tracePt t="26303" x="1682750" y="3421063"/>
          <p14:tracePt t="26304" x="1690688" y="3413125"/>
          <p14:tracePt t="26306" x="1690688" y="3397250"/>
          <p14:tracePt t="26308" x="1698625" y="3389313"/>
          <p14:tracePt t="26310" x="1706563" y="3373438"/>
          <p14:tracePt t="26313" x="1714500" y="3365500"/>
          <p14:tracePt t="26315" x="1714500" y="3349625"/>
          <p14:tracePt t="26321" x="1738313" y="3302000"/>
          <p14:tracePt t="26322" x="1746250" y="3286125"/>
          <p14:tracePt t="26324" x="1754188" y="3278188"/>
          <p14:tracePt t="26326" x="1762125" y="3262313"/>
          <p14:tracePt t="26328" x="1770063" y="3236913"/>
          <p14:tracePt t="26331" x="1778000" y="3221038"/>
          <p14:tracePt t="26335" x="1793875" y="3189288"/>
          <p14:tracePt t="26339" x="1809750" y="3149600"/>
          <p14:tracePt t="26340" x="1817688" y="3133725"/>
          <p14:tracePt t="26342" x="1825625" y="3117850"/>
          <p14:tracePt t="26344" x="1833563" y="3101975"/>
          <p14:tracePt t="26349" x="1849438" y="3062288"/>
          <p14:tracePt t="26353" x="1865313" y="3038475"/>
          <p14:tracePt t="26355" x="1873250" y="3022600"/>
          <p14:tracePt t="26357" x="1889125" y="3006725"/>
          <p14:tracePt t="26358" x="1897063" y="2990850"/>
          <p14:tracePt t="26360" x="1905000" y="2982913"/>
          <p14:tracePt t="26363" x="1912938" y="2967038"/>
          <p14:tracePt t="26366" x="1930400" y="2943225"/>
          <p14:tracePt t="26369" x="1938338" y="2927350"/>
          <p14:tracePt t="26373" x="1954213" y="2901950"/>
          <p14:tracePt t="26374" x="1962150" y="2894013"/>
          <p14:tracePt t="26376" x="1970088" y="2878138"/>
          <p14:tracePt t="26379" x="1978025" y="2870200"/>
          <p14:tracePt t="26382" x="1978025" y="2862263"/>
          <p14:tracePt t="26383" x="1985963" y="2846388"/>
          <p14:tracePt t="26384" x="1993900" y="2838450"/>
          <p14:tracePt t="26389" x="2009775" y="2814638"/>
          <p14:tracePt t="26390" x="2017713" y="2806700"/>
          <p14:tracePt t="26392" x="2017713" y="2798763"/>
          <p14:tracePt t="26396" x="2025650" y="2790825"/>
          <p14:tracePt t="26399" x="2033588" y="2767013"/>
          <p14:tracePt t="26400" x="2041525" y="2759075"/>
          <p14:tracePt t="26405" x="2057400" y="2735263"/>
          <p14:tracePt t="26406" x="2057400" y="2727325"/>
          <p14:tracePt t="26408" x="2065338" y="2719388"/>
          <p14:tracePt t="26410" x="2073275" y="2711450"/>
          <p14:tracePt t="26413" x="2073275" y="2695575"/>
          <p14:tracePt t="26416" x="2081213" y="2687638"/>
          <p14:tracePt t="26417" x="2081213" y="2679700"/>
          <p14:tracePt t="26418" x="2089150" y="2671763"/>
          <p14:tracePt t="26423" x="2097088" y="2655888"/>
          <p14:tracePt t="26424" x="2097088" y="2647950"/>
          <p14:tracePt t="26427" x="2097088" y="2640013"/>
          <p14:tracePt t="26429" x="2105025" y="2632075"/>
          <p14:tracePt t="26433" x="2105025" y="2624138"/>
          <p14:tracePt t="26437" x="2112963" y="2608263"/>
          <p14:tracePt t="26439" x="2112963" y="2600325"/>
          <p14:tracePt t="26442" x="2112963" y="2592388"/>
          <p14:tracePt t="26445" x="2112963" y="2584450"/>
          <p14:tracePt t="26448" x="2112963" y="2576513"/>
          <p14:tracePt t="26451" x="2112963" y="2566988"/>
          <p14:tracePt t="26454" x="2112963" y="2559050"/>
          <p14:tracePt t="26458" x="2112963" y="2551113"/>
          <p14:tracePt t="26461" x="2112963" y="2543175"/>
          <p14:tracePt t="26465" x="2120900" y="2535238"/>
          <p14:tracePt t="26468" x="2120900" y="2527300"/>
          <p14:tracePt t="26472" x="2120900" y="2519363"/>
          <p14:tracePt t="26476" x="2120900" y="2511425"/>
          <p14:tracePt t="26478" x="2128838" y="2511425"/>
          <p14:tracePt t="26483" x="2128838" y="2503488"/>
          <p14:tracePt t="26486" x="2128838" y="2495550"/>
          <p14:tracePt t="26488" x="2136775" y="2495550"/>
          <p14:tracePt t="26491" x="2136775" y="2487613"/>
          <p14:tracePt t="26494" x="2136775" y="2479675"/>
          <p14:tracePt t="26499" x="2144713" y="2471738"/>
          <p14:tracePt t="26504" x="2144713" y="2463800"/>
          <p14:tracePt t="26508" x="2144713" y="2455863"/>
          <p14:tracePt t="26510" x="2152650" y="2455863"/>
          <p14:tracePt t="26515" x="2152650" y="2447925"/>
          <p14:tracePt t="26520" x="2160588" y="2439988"/>
          <p14:tracePt t="26526" x="2168525" y="2432050"/>
          <p14:tracePt t="26531" x="2168525" y="2424113"/>
          <p14:tracePt t="26532" x="2168525" y="2416175"/>
          <p14:tracePt t="26534" x="2176463" y="2416175"/>
          <p14:tracePt t="26537" x="2176463" y="2408238"/>
          <p14:tracePt t="26538" x="2176463" y="2400300"/>
          <p14:tracePt t="26542" x="2184400" y="2392363"/>
          <p14:tracePt t="26545" x="2184400" y="2384425"/>
          <p14:tracePt t="26548" x="2192338" y="2376488"/>
          <p14:tracePt t="26551" x="2192338" y="2368550"/>
          <p14:tracePt t="26554" x="2192338" y="2360613"/>
          <p14:tracePt t="26559" x="2192338" y="2352675"/>
          <p14:tracePt t="26561" x="2200275" y="2344738"/>
          <p14:tracePt t="26565" x="2200275" y="2336800"/>
          <p14:tracePt t="26568" x="2200275" y="2328863"/>
          <p14:tracePt t="26572" x="2208213" y="2320925"/>
          <p14:tracePt t="26574" x="2208213" y="2312988"/>
          <p14:tracePt t="26578" x="2208213" y="2305050"/>
          <p14:tracePt t="26581" x="2216150" y="2297113"/>
          <p14:tracePt t="26584" x="2216150" y="2289175"/>
          <p14:tracePt t="26586" x="2216150" y="2281238"/>
          <p14:tracePt t="26589" x="2224088" y="2273300"/>
          <p14:tracePt t="26590" x="2224088" y="2265363"/>
          <p14:tracePt t="26594" x="2224088" y="2257425"/>
          <p14:tracePt t="26598" x="2232025" y="2249488"/>
          <p14:tracePt t="26602" x="2232025" y="2233613"/>
          <p14:tracePt t="26603" x="2232025" y="2224088"/>
          <p14:tracePt t="26604" x="2232025" y="2216150"/>
          <p14:tracePt t="26606" x="2239963" y="2208213"/>
          <p14:tracePt t="26610" x="2239963" y="2200275"/>
          <p14:tracePt t="26613" x="2239963" y="2192338"/>
          <p14:tracePt t="26615" x="2247900" y="2184400"/>
          <p14:tracePt t="26617" x="2247900" y="2176463"/>
          <p14:tracePt t="26618" x="2247900" y="2168525"/>
          <p14:tracePt t="26620" x="2247900" y="2160588"/>
          <p14:tracePt t="26622" x="2247900" y="2152650"/>
          <p14:tracePt t="26626" x="2247900" y="2144713"/>
          <p14:tracePt t="26629" x="2247900" y="2136775"/>
          <p14:tracePt t="26632" x="2255838" y="2128838"/>
          <p14:tracePt t="26635" x="2255838" y="2120900"/>
          <p14:tracePt t="26636" x="2255838" y="2112963"/>
          <p14:tracePt t="26640" x="2255838" y="2105025"/>
          <p14:tracePt t="26644" x="2255838" y="2097088"/>
          <p14:tracePt t="26651" x="2255838" y="2089150"/>
          <p14:tracePt t="26656" x="2255838" y="2081213"/>
          <p14:tracePt t="27336" x="2265363" y="2081213"/>
          <p14:tracePt t="27342" x="2273300" y="2081213"/>
          <p14:tracePt t="27345" x="2281238" y="2081213"/>
          <p14:tracePt t="27349" x="2297113" y="2073275"/>
          <p14:tracePt t="27352" x="2305050" y="2073275"/>
          <p14:tracePt t="27353" x="2312988" y="2073275"/>
          <p14:tracePt t="27354" x="2320925" y="2073275"/>
          <p14:tracePt t="27356" x="2328863" y="2073275"/>
          <p14:tracePt t="27358" x="2336800" y="2073275"/>
          <p14:tracePt t="27360" x="2344738" y="2073275"/>
          <p14:tracePt t="27362" x="2352675" y="2065338"/>
          <p14:tracePt t="27365" x="2360613" y="2065338"/>
          <p14:tracePt t="27367" x="2376488" y="2065338"/>
          <p14:tracePt t="27369" x="2384425" y="2065338"/>
          <p14:tracePt t="27370" x="2392363" y="2065338"/>
          <p14:tracePt t="27372" x="2408238" y="2057400"/>
          <p14:tracePt t="27375" x="2424113" y="2057400"/>
          <p14:tracePt t="27377" x="2439988" y="2057400"/>
          <p14:tracePt t="27382" x="2463800" y="2049463"/>
          <p14:tracePt t="27385" x="2479675" y="2049463"/>
          <p14:tracePt t="27386" x="2495550" y="2041525"/>
          <p14:tracePt t="27387" x="2511425" y="2041525"/>
          <p14:tracePt t="27389" x="2527300" y="2041525"/>
          <p14:tracePt t="27392" x="2559050" y="2033588"/>
          <p14:tracePt t="27394" x="2582863" y="2033588"/>
          <p14:tracePt t="27399" x="2624138" y="2025650"/>
          <p14:tracePt t="27402" x="2647950" y="2025650"/>
          <p14:tracePt t="27403" x="2671763" y="2025650"/>
          <p14:tracePt t="27404" x="2687638" y="2017713"/>
          <p14:tracePt t="27406" x="2711450" y="2017713"/>
          <p14:tracePt t="27409" x="2751138" y="2017713"/>
          <p14:tracePt t="27412" x="2774950" y="2009775"/>
          <p14:tracePt t="27415" x="2822575" y="2009775"/>
          <p14:tracePt t="27419" x="2846388" y="2001838"/>
          <p14:tracePt t="27420" x="2870200" y="2001838"/>
          <p14:tracePt t="27421" x="2894013" y="2001838"/>
          <p14:tracePt t="27423" x="2917825" y="2001838"/>
          <p14:tracePt t="27426" x="2957513" y="1993900"/>
          <p14:tracePt t="27428" x="2982913" y="1993900"/>
          <p14:tracePt t="27431" x="3006725" y="1993900"/>
          <p14:tracePt t="27433" x="3030538" y="1993900"/>
          <p14:tracePt t="27435" x="3054350" y="1993900"/>
          <p14:tracePt t="27437" x="3078163" y="1993900"/>
          <p14:tracePt t="27438" x="3094038" y="1985963"/>
          <p14:tracePt t="27440" x="3117850" y="1985963"/>
          <p14:tracePt t="27443" x="3149600" y="1985963"/>
          <p14:tracePt t="27445" x="3173413" y="1985963"/>
          <p14:tracePt t="27449" x="3189288" y="1985963"/>
          <p14:tracePt t="27451" x="3228975" y="1985963"/>
          <p14:tracePt t="27453" x="3244850" y="1985963"/>
          <p14:tracePt t="27455" x="3268663" y="1985963"/>
          <p14:tracePt t="27457" x="3284538" y="1985963"/>
          <p14:tracePt t="27460" x="3308350" y="1978025"/>
          <p14:tracePt t="27462" x="3325813" y="1978025"/>
          <p14:tracePt t="27465" x="3341688" y="1978025"/>
          <p14:tracePt t="27468" x="3357563" y="1978025"/>
          <p14:tracePt t="27469" x="3373438" y="1970088"/>
          <p14:tracePt t="27470" x="3389313" y="1970088"/>
          <p14:tracePt t="27472" x="3405188" y="1970088"/>
          <p14:tracePt t="27475" x="3413125" y="1962150"/>
          <p14:tracePt t="27477" x="3436938" y="1962150"/>
          <p14:tracePt t="27482" x="3460750" y="1954213"/>
          <p14:tracePt t="27485" x="3468688" y="1946275"/>
          <p14:tracePt t="27486" x="3484563" y="1946275"/>
          <p14:tracePt t="27487" x="3492500" y="1938338"/>
          <p14:tracePt t="27490" x="3500438" y="1938338"/>
          <p14:tracePt t="27491" x="3508375" y="1930400"/>
          <p14:tracePt t="27493" x="3516313" y="1930400"/>
          <p14:tracePt t="27495" x="3524250" y="1930400"/>
          <p14:tracePt t="27499" x="3532188" y="1922463"/>
          <p14:tracePt t="27502" x="3540125" y="1914525"/>
          <p14:tracePt t="27503" x="3548063" y="1914525"/>
          <p14:tracePt t="27507" x="3556000" y="1906588"/>
          <p14:tracePt t="27509" x="3563938" y="1906588"/>
          <p14:tracePt t="27511" x="3563938" y="1898650"/>
          <p14:tracePt t="27514" x="3571875" y="1898650"/>
          <p14:tracePt t="27519" x="3579813" y="1890713"/>
          <p14:tracePt t="27523" x="3587750" y="1881188"/>
          <p14:tracePt t="27527" x="3595688" y="1881188"/>
          <p14:tracePt t="27532" x="3603625" y="1873250"/>
          <p14:tracePt t="27537" x="3611563" y="1873250"/>
          <p14:tracePt t="27540" x="3611563" y="1865313"/>
          <p14:tracePt t="27541" x="3619500" y="1865313"/>
          <p14:tracePt t="27545" x="3627438" y="1865313"/>
          <p14:tracePt t="27549" x="3627438" y="1857375"/>
          <p14:tracePt t="27553" x="3635375" y="1857375"/>
          <p14:tracePt t="27563" x="3635375" y="1849438"/>
          <p14:tracePt t="27568" x="3643313" y="1849438"/>
          <p14:tracePt t="27582" x="3651250" y="1841500"/>
          <p14:tracePt t="27587" x="3660775" y="1841500"/>
          <p14:tracePt t="27593" x="3668713" y="1841500"/>
          <p14:tracePt t="27598" x="3676650" y="1841500"/>
          <p14:tracePt t="27601" x="3684588" y="1841500"/>
          <p14:tracePt t="27605" x="3692525" y="1841500"/>
          <p14:tracePt t="27607" x="3700463" y="1841500"/>
          <p14:tracePt t="27612" x="3708400" y="1841500"/>
          <p14:tracePt t="27618" x="3724275" y="1841500"/>
          <p14:tracePt t="27619" x="3732213" y="1841500"/>
          <p14:tracePt t="27623" x="3740150" y="1841500"/>
          <p14:tracePt t="27625" x="3748088" y="1849438"/>
          <p14:tracePt t="27627" x="3756025" y="1849438"/>
          <p14:tracePt t="27631" x="3763963" y="1849438"/>
          <p14:tracePt t="27634" x="3771900" y="1849438"/>
          <p14:tracePt t="27636" x="3779838" y="1849438"/>
          <p14:tracePt t="27638" x="3787775" y="1849438"/>
          <p14:tracePt t="27642" x="3795713" y="1849438"/>
          <p14:tracePt t="27644" x="3803650" y="1849438"/>
          <p14:tracePt t="27650" x="3811588" y="1849438"/>
          <p14:tracePt t="27651" x="3819525" y="1849438"/>
          <p14:tracePt t="27655" x="3827463" y="1849438"/>
          <p14:tracePt t="27657" x="3835400" y="1849438"/>
          <p14:tracePt t="27661" x="3843338" y="1849438"/>
          <p14:tracePt t="27665" x="3851275" y="1849438"/>
          <p14:tracePt t="27668" x="3859213" y="1849438"/>
          <p14:tracePt t="27672" x="3867150" y="1849438"/>
          <p14:tracePt t="27674" x="3875088" y="1849438"/>
          <p14:tracePt t="27678" x="3883025" y="1849438"/>
          <p14:tracePt t="27682" x="3890963" y="1849438"/>
          <p14:tracePt t="27685" x="3898900" y="1849438"/>
          <p14:tracePt t="27687" x="3906838" y="1849438"/>
          <p14:tracePt t="27691" x="3914775" y="1849438"/>
          <p14:tracePt t="27694" x="3914775" y="1857375"/>
          <p14:tracePt t="27695" x="3922713" y="1857375"/>
          <p14:tracePt t="27698" x="3930650" y="1857375"/>
          <p14:tracePt t="27701" x="3938588" y="1857375"/>
          <p14:tracePt t="27704" x="3946525" y="1857375"/>
          <p14:tracePt t="27708" x="3954463" y="1857375"/>
          <p14:tracePt t="27712" x="3962400" y="1857375"/>
          <p14:tracePt t="27717" x="3970338" y="1857375"/>
          <p14:tracePt t="27722" x="3978275" y="1857375"/>
          <p14:tracePt t="27728" x="3986213" y="1849438"/>
          <p14:tracePt t="27734" x="3994150" y="1849438"/>
          <p14:tracePt t="27768" x="3994150" y="1857375"/>
          <p14:tracePt t="27773" x="4002088" y="1857375"/>
          <p14:tracePt t="27783" x="4011613" y="1857375"/>
          <p14:tracePt t="27791" x="4019550" y="1857375"/>
          <p14:tracePt t="27799" x="4027488" y="1857375"/>
          <p14:tracePt t="27803" x="4027488" y="1865313"/>
          <p14:tracePt t="27806" x="4035425" y="1865313"/>
          <p14:tracePt t="27810" x="4043363" y="1865313"/>
          <p14:tracePt t="27818" x="4051300" y="1873250"/>
          <p14:tracePt t="27821" x="4059238" y="1873250"/>
          <p14:tracePt t="27827" x="4067175" y="1873250"/>
          <p14:tracePt t="27832" x="4075113" y="1881188"/>
          <p14:tracePt t="27836" x="4083050" y="1881188"/>
          <p14:tracePt t="27840" x="4083050" y="1890713"/>
          <p14:tracePt t="27842" x="4090988" y="1890713"/>
          <p14:tracePt t="27851" x="4098925" y="1890713"/>
          <p14:tracePt t="27852" x="4098925" y="1898650"/>
          <p14:tracePt t="27854" x="4106863" y="1898650"/>
          <p14:tracePt t="27860" x="4114800" y="1898650"/>
          <p14:tracePt t="27865" x="4114800" y="1906588"/>
          <p14:tracePt t="27867" x="4122738" y="1906588"/>
          <p14:tracePt t="27885" x="4130675" y="1906588"/>
          <p14:tracePt t="27949" x="4130675" y="1914525"/>
          <p14:tracePt t="27953" x="4138613" y="1914525"/>
          <p14:tracePt t="27960" x="4138613" y="1922463"/>
          <p14:tracePt t="27962" x="4146550" y="1922463"/>
          <p14:tracePt t="27966" x="4154488" y="1930400"/>
          <p14:tracePt t="27971" x="4162425" y="1938338"/>
          <p14:tracePt t="27974" x="4162425" y="1946275"/>
          <p14:tracePt t="27977" x="4170363" y="1946275"/>
          <p14:tracePt t="27981" x="4170363" y="1954213"/>
          <p14:tracePt t="27983" x="4178300" y="1954213"/>
          <p14:tracePt t="27985" x="4178300" y="1962150"/>
          <p14:tracePt t="27987" x="4186238" y="1962150"/>
          <p14:tracePt t="27990" x="4186238" y="1970088"/>
          <p14:tracePt t="27991" x="4194175" y="1970088"/>
          <p14:tracePt t="27995" x="4202113" y="1978025"/>
          <p14:tracePt t="28002" x="4210050" y="1985963"/>
          <p14:tracePt t="28005" x="4217988" y="1985963"/>
          <p14:tracePt t="28009" x="4217988" y="1993900"/>
          <p14:tracePt t="28011" x="4225925" y="1993900"/>
          <p14:tracePt t="28018" x="4233863" y="2001838"/>
          <p14:tracePt t="28025" x="4241800" y="2001838"/>
          <p14:tracePt t="28034" x="4241800" y="2009775"/>
          <p14:tracePt t="28124" x="4249738" y="2009775"/>
          <p14:tracePt t="28135" x="4249738" y="2017713"/>
          <p14:tracePt t="28144" x="4249738" y="2025650"/>
          <p14:tracePt t="28148" x="4257675" y="2025650"/>
          <p14:tracePt t="28154" x="4257675" y="2033588"/>
          <p14:tracePt t="28174" x="4265613" y="2033588"/>
          <p14:tracePt t="30206" x="4273550" y="2033588"/>
          <p14:tracePt t="30210" x="4281488" y="2025650"/>
          <p14:tracePt t="30213" x="4289425" y="2025650"/>
          <p14:tracePt t="30215" x="4297363" y="2017713"/>
          <p14:tracePt t="30217" x="4305300" y="2009775"/>
          <p14:tracePt t="30220" x="4321175" y="2009775"/>
          <p14:tracePt t="30221" x="4329113" y="2001838"/>
          <p14:tracePt t="30222" x="4337050" y="1993900"/>
          <p14:tracePt t="30225" x="4352925" y="1993900"/>
          <p14:tracePt t="30226" x="4362450" y="1985963"/>
          <p14:tracePt t="30228" x="4378325" y="1978025"/>
          <p14:tracePt t="30231" x="4394200" y="1970088"/>
          <p14:tracePt t="30232" x="4402138" y="1970088"/>
          <p14:tracePt t="30235" x="4410075" y="1962150"/>
          <p14:tracePt t="30236" x="4425950" y="1954213"/>
          <p14:tracePt t="30238" x="4441825" y="1954213"/>
          <p14:tracePt t="30241" x="4449763" y="1946275"/>
          <p14:tracePt t="30242" x="4465638" y="1938338"/>
          <p14:tracePt t="30244" x="4473575" y="1938338"/>
          <p14:tracePt t="30249" x="4505325" y="1922463"/>
          <p14:tracePt t="30251" x="4521200" y="1922463"/>
          <p14:tracePt t="30253" x="4529138" y="1914525"/>
          <p14:tracePt t="30259" x="4576763" y="1898650"/>
          <p14:tracePt t="30261" x="4584700" y="1898650"/>
          <p14:tracePt t="30263" x="4600575" y="1890713"/>
          <p14:tracePt t="30266" x="4624388" y="1881188"/>
          <p14:tracePt t="30268" x="4640263" y="1881188"/>
          <p14:tracePt t="30271" x="4656138" y="1873250"/>
          <p14:tracePt t="30274" x="4695825" y="1865313"/>
          <p14:tracePt t="30275" x="4713288" y="1857375"/>
          <p14:tracePt t="30277" x="4729163" y="1857375"/>
          <p14:tracePt t="30282" x="4760913" y="1849438"/>
          <p14:tracePt t="30283" x="4784725" y="1841500"/>
          <p14:tracePt t="30286" x="4800600" y="1841500"/>
          <p14:tracePt t="30288" x="4824413" y="1833563"/>
          <p14:tracePt t="30290" x="4840288" y="1833563"/>
          <p14:tracePt t="30291" x="4864100" y="1833563"/>
          <p14:tracePt t="30293" x="4879975" y="1825625"/>
          <p14:tracePt t="30295" x="4903788" y="1825625"/>
          <p14:tracePt t="30299" x="4919663" y="1817688"/>
          <p14:tracePt t="30300" x="4943475" y="1817688"/>
          <p14:tracePt t="30304" x="4983163" y="1809750"/>
          <p14:tracePt t="30306" x="5006975" y="1809750"/>
          <p14:tracePt t="30307" x="5030788" y="1809750"/>
          <p14:tracePt t="30309" x="5056188" y="1801813"/>
          <p14:tracePt t="30311" x="5080000" y="1801813"/>
          <p14:tracePt t="30313" x="5103813" y="1801813"/>
          <p14:tracePt t="30316" x="5143500" y="1801813"/>
          <p14:tracePt t="30318" x="5159375" y="1801813"/>
          <p14:tracePt t="30319" x="5183188" y="1801813"/>
          <p14:tracePt t="30321" x="5207000" y="1801813"/>
          <p14:tracePt t="30323" x="5238750" y="1801813"/>
          <p14:tracePt t="30325" x="5262563" y="1801813"/>
          <p14:tracePt t="30327" x="5294313" y="1793875"/>
          <p14:tracePt t="30330" x="5326063" y="1793875"/>
          <p14:tracePt t="30332" x="5349875" y="1793875"/>
          <p14:tracePt t="30333" x="5389563" y="1793875"/>
          <p14:tracePt t="30335" x="5414963" y="1801813"/>
          <p14:tracePt t="30337" x="5446713" y="1801813"/>
          <p14:tracePt t="30339" x="5478463" y="1801813"/>
          <p14:tracePt t="30341" x="5510213" y="1801813"/>
          <p14:tracePt t="30343" x="5541963" y="1801813"/>
          <p14:tracePt t="30345" x="5573713" y="1809750"/>
          <p14:tracePt t="30347" x="5605463" y="1809750"/>
          <p14:tracePt t="30350" x="5653088" y="1809750"/>
          <p14:tracePt t="30352" x="5684838" y="1817688"/>
          <p14:tracePt t="30354" x="5716588" y="1817688"/>
          <p14:tracePt t="30356" x="5757863" y="1825625"/>
          <p14:tracePt t="30358" x="5789613" y="1825625"/>
          <p14:tracePt t="30360" x="5821363" y="1833563"/>
          <p14:tracePt t="30362" x="5853113" y="1833563"/>
          <p14:tracePt t="30366" x="5924550" y="1841500"/>
          <p14:tracePt t="30368" x="5956300" y="1841500"/>
          <p14:tracePt t="30370" x="5995988" y="1849438"/>
          <p14:tracePt t="30372" x="6027738" y="1849438"/>
          <p14:tracePt t="30374" x="6059488" y="1849438"/>
          <p14:tracePt t="30376" x="6100763" y="1857375"/>
          <p14:tracePt t="30378" x="6132513" y="1857375"/>
          <p14:tracePt t="30380" x="6164263" y="1865313"/>
          <p14:tracePt t="30383" x="6203950" y="1865313"/>
          <p14:tracePt t="30384" x="6235700" y="1873250"/>
          <p14:tracePt t="30386" x="6267450" y="1873250"/>
          <p14:tracePt t="30388" x="6299200" y="1873250"/>
          <p14:tracePt t="30390" x="6330950" y="1881188"/>
          <p14:tracePt t="30392" x="6362700" y="1881188"/>
          <p14:tracePt t="30394" x="6394450" y="1881188"/>
          <p14:tracePt t="30397" x="6426200" y="1881188"/>
          <p14:tracePt t="30399" x="6459538" y="1890713"/>
          <p14:tracePt t="30401" x="6507163" y="1890713"/>
          <p14:tracePt t="30403" x="6530975" y="1890713"/>
          <p14:tracePt t="30405" x="6562725" y="1890713"/>
          <p14:tracePt t="30407" x="6594475" y="1890713"/>
          <p14:tracePt t="30410" x="6618288" y="1890713"/>
          <p14:tracePt t="30412" x="6650038" y="1890713"/>
          <p14:tracePt t="30416" x="6705600" y="1898650"/>
          <p14:tracePt t="30418" x="6745288" y="1898650"/>
          <p14:tracePt t="30420" x="6769100" y="1898650"/>
          <p14:tracePt t="30422" x="6794500" y="1898650"/>
          <p14:tracePt t="30424" x="6818313" y="1906588"/>
          <p14:tracePt t="30426" x="6834188" y="1906588"/>
          <p14:tracePt t="30428" x="6858000" y="1906588"/>
          <p14:tracePt t="30432" x="6881813" y="1906588"/>
          <p14:tracePt t="30435" x="6929438" y="1906588"/>
          <p14:tracePt t="30436" x="6945313" y="1906588"/>
          <p14:tracePt t="30438" x="6961188" y="1906588"/>
          <p14:tracePt t="30440" x="6985000" y="1914525"/>
          <p14:tracePt t="30443" x="7000875" y="1914525"/>
          <p14:tracePt t="30444" x="7016750" y="1906588"/>
          <p14:tracePt t="30449" x="7048500" y="1906588"/>
          <p14:tracePt t="30451" x="7072313" y="1906588"/>
          <p14:tracePt t="30453" x="7088188" y="1914525"/>
          <p14:tracePt t="30454" x="7096125" y="1914525"/>
          <p14:tracePt t="30456" x="7112000" y="1914525"/>
          <p14:tracePt t="30458" x="7127875" y="1914525"/>
          <p14:tracePt t="30460" x="7145338" y="1914525"/>
          <p14:tracePt t="30463" x="7161213" y="1914525"/>
          <p14:tracePt t="30467" x="7192963" y="1914525"/>
          <p14:tracePt t="30469" x="7216775" y="1922463"/>
          <p14:tracePt t="30471" x="7232650" y="1922463"/>
          <p14:tracePt t="30474" x="7240588" y="1922463"/>
          <p14:tracePt t="30476" x="7256463" y="1922463"/>
          <p14:tracePt t="30477" x="7272338" y="1930400"/>
          <p14:tracePt t="30482" x="7296150" y="1930400"/>
          <p14:tracePt t="30484" x="7312025" y="1938338"/>
          <p14:tracePt t="30485" x="7327900" y="1938338"/>
          <p14:tracePt t="30487" x="7335838" y="1938338"/>
          <p14:tracePt t="30489" x="7343775" y="1938338"/>
          <p14:tracePt t="30491" x="7351713" y="1946275"/>
          <p14:tracePt t="30493" x="7367588" y="1946275"/>
          <p14:tracePt t="30495" x="7375525" y="1946275"/>
          <p14:tracePt t="30498" x="7383463" y="1946275"/>
          <p14:tracePt t="30500" x="7399338" y="1954213"/>
          <p14:tracePt t="30502" x="7407275" y="1954213"/>
          <p14:tracePt t="30503" x="7415213" y="1954213"/>
          <p14:tracePt t="30506" x="7423150" y="1962150"/>
          <p14:tracePt t="30507" x="7431088" y="1962150"/>
          <p14:tracePt t="30509" x="7439025" y="1962150"/>
          <p14:tracePt t="30511" x="7446963" y="1970088"/>
          <p14:tracePt t="30514" x="7454900" y="1970088"/>
          <p14:tracePt t="30519" x="7462838" y="1970088"/>
          <p14:tracePt t="30522" x="7478713" y="1978025"/>
          <p14:tracePt t="30525" x="7486650" y="1985963"/>
          <p14:tracePt t="30527" x="7496175" y="1985963"/>
          <p14:tracePt t="30532" x="7504113" y="1985963"/>
          <p14:tracePt t="30534" x="7504113" y="1993900"/>
          <p14:tracePt t="30536" x="7512050" y="1993900"/>
          <p14:tracePt t="30538" x="7519988" y="1993900"/>
          <p14:tracePt t="30540" x="7519988" y="2001838"/>
          <p14:tracePt t="30541" x="7527925" y="2001838"/>
          <p14:tracePt t="30545" x="7535863" y="2001838"/>
          <p14:tracePt t="30548" x="7543800" y="2009775"/>
          <p14:tracePt t="30551" x="7551738" y="2009775"/>
          <p14:tracePt t="30553" x="7559675" y="2017713"/>
          <p14:tracePt t="30557" x="7567613" y="2017713"/>
          <p14:tracePt t="30559" x="7575550" y="2017713"/>
          <p14:tracePt t="30561" x="7583488" y="2025650"/>
          <p14:tracePt t="30565" x="7591425" y="2025650"/>
          <p14:tracePt t="30567" x="7599363" y="2025650"/>
          <p14:tracePt t="30569" x="7607300" y="2025650"/>
          <p14:tracePt t="30573" x="7615238" y="2033588"/>
          <p14:tracePt t="30575" x="7623175" y="2033588"/>
          <p14:tracePt t="30577" x="7631113" y="2033588"/>
          <p14:tracePt t="30580" x="7639050" y="2033588"/>
          <p14:tracePt t="30582" x="7646988" y="2033588"/>
          <p14:tracePt t="30583" x="7654925" y="2033588"/>
          <p14:tracePt t="30585" x="7670800" y="2033588"/>
          <p14:tracePt t="30587" x="7678738" y="2033588"/>
          <p14:tracePt t="30589" x="7694613" y="2041525"/>
          <p14:tracePt t="30591" x="7702550" y="2041525"/>
          <p14:tracePt t="30593" x="7710488" y="2041525"/>
          <p14:tracePt t="30595" x="7726363" y="2041525"/>
          <p14:tracePt t="30598" x="7742238" y="2049463"/>
          <p14:tracePt t="30599" x="7750175" y="2049463"/>
          <p14:tracePt t="30601" x="7766050" y="2049463"/>
          <p14:tracePt t="30603" x="7781925" y="2057400"/>
          <p14:tracePt t="30605" x="7797800" y="2057400"/>
          <p14:tracePt t="30607" x="7813675" y="2057400"/>
          <p14:tracePt t="30609" x="7821613" y="2065338"/>
          <p14:tracePt t="30611" x="7839075" y="2065338"/>
          <p14:tracePt t="30613" x="7854950" y="2065338"/>
          <p14:tracePt t="30615" x="7878763" y="2073275"/>
          <p14:tracePt t="30617" x="7894638" y="2073275"/>
          <p14:tracePt t="30619" x="7910513" y="2073275"/>
          <p14:tracePt t="30622" x="7934325" y="2073275"/>
          <p14:tracePt t="30624" x="7950200" y="2081213"/>
          <p14:tracePt t="30626" x="7974013" y="2081213"/>
          <p14:tracePt t="30628" x="7989888" y="2081213"/>
          <p14:tracePt t="30630" x="8005763" y="2081213"/>
          <p14:tracePt t="30632" x="8021638" y="2081213"/>
          <p14:tracePt t="30634" x="8029575" y="2089150"/>
          <p14:tracePt t="30636" x="8045450" y="2089150"/>
          <p14:tracePt t="30639" x="8069263" y="2089150"/>
          <p14:tracePt t="30641" x="8085138" y="2089150"/>
          <p14:tracePt t="30643" x="8093075" y="2089150"/>
          <p14:tracePt t="30645" x="8108950" y="2097088"/>
          <p14:tracePt t="30647" x="8124825" y="2097088"/>
          <p14:tracePt t="30649" x="8132763" y="2097088"/>
          <p14:tracePt t="30651" x="8148638" y="2097088"/>
          <p14:tracePt t="30653" x="8156575" y="2097088"/>
          <p14:tracePt t="30655" x="8164513" y="2097088"/>
          <p14:tracePt t="30657" x="8172450" y="2097088"/>
          <p14:tracePt t="30659" x="8180388" y="2097088"/>
          <p14:tracePt t="30661" x="8189913" y="2097088"/>
          <p14:tracePt t="30663" x="8197850" y="2089150"/>
          <p14:tracePt t="30665" x="8205788" y="2089150"/>
          <p14:tracePt t="30667" x="8213725" y="2089150"/>
          <p14:tracePt t="30671" x="8221663" y="2089150"/>
          <p14:tracePt t="30675" x="8229600" y="2089150"/>
          <p14:tracePt t="30677" x="8229600" y="2081213"/>
          <p14:tracePt t="30680" x="8237538" y="2081213"/>
          <p14:tracePt t="30685" x="8237538" y="2073275"/>
          <p14:tracePt t="30693" x="8229600" y="2073275"/>
          <p14:tracePt t="30697" x="8229600" y="2065338"/>
          <p14:tracePt t="30740" x="8221663" y="2065338"/>
          <p14:tracePt t="30748" x="8213725" y="2065338"/>
          <p14:tracePt t="30759" x="8205788" y="2065338"/>
          <p14:tracePt t="30769" x="8197850" y="2065338"/>
          <p14:tracePt t="30776" x="8189913" y="2065338"/>
          <p14:tracePt t="30783" x="8180388" y="2065338"/>
          <p14:tracePt t="30790" x="8172450" y="2065338"/>
          <p14:tracePt t="30798" x="8164513" y="2065338"/>
          <p14:tracePt t="30804" x="8156575" y="2065338"/>
          <p14:tracePt t="30809" x="8148638" y="2065338"/>
          <p14:tracePt t="30819" x="8140700" y="2065338"/>
          <p14:tracePt t="30821" x="8132763" y="2065338"/>
          <p14:tracePt t="30825" x="8124825" y="2065338"/>
          <p14:tracePt t="30827" x="8116888" y="2065338"/>
          <p14:tracePt t="30832" x="8108950" y="2057400"/>
          <p14:tracePt t="30834" x="8101013" y="2057400"/>
          <p14:tracePt t="30835" x="8093075" y="2057400"/>
          <p14:tracePt t="30837" x="8085138" y="2057400"/>
          <p14:tracePt t="30839" x="8077200" y="2057400"/>
          <p14:tracePt t="30841" x="8069263" y="2057400"/>
          <p14:tracePt t="30843" x="8061325" y="2057400"/>
          <p14:tracePt t="30845" x="8053388" y="2057400"/>
          <p14:tracePt t="30848" x="8045450" y="2057400"/>
          <p14:tracePt t="30852" x="8029575" y="2057400"/>
          <p14:tracePt t="30853" x="8021638" y="2057400"/>
          <p14:tracePt t="30855" x="8013700" y="2057400"/>
          <p14:tracePt t="30857" x="8005763" y="2057400"/>
          <p14:tracePt t="30860" x="7997825" y="2049463"/>
          <p14:tracePt t="30862" x="7989888" y="2049463"/>
          <p14:tracePt t="30866" x="7981950" y="2049463"/>
          <p14:tracePt t="30867" x="7974013" y="2049463"/>
          <p14:tracePt t="30869" x="7966075" y="2049463"/>
          <p14:tracePt t="30870" x="7958138" y="2049463"/>
          <p14:tracePt t="30872" x="7950200" y="2049463"/>
          <p14:tracePt t="30874" x="7942263" y="2049463"/>
          <p14:tracePt t="30876" x="7934325" y="2049463"/>
          <p14:tracePt t="30881" x="7926388" y="2049463"/>
          <p14:tracePt t="30883" x="7918450" y="2049463"/>
          <p14:tracePt t="30884" x="7910513" y="2049463"/>
          <p14:tracePt t="30888" x="7902575" y="2041525"/>
          <p14:tracePt t="30890" x="7894638" y="2041525"/>
          <p14:tracePt t="30894" x="7886700" y="2041525"/>
          <p14:tracePt t="30899" x="7878763" y="2041525"/>
          <p14:tracePt t="30902" x="7870825" y="2041525"/>
          <p14:tracePt t="30906" x="7862888" y="2041525"/>
          <p14:tracePt t="30911" x="7854950" y="2049463"/>
          <p14:tracePt t="30917" x="7847013" y="2049463"/>
          <p14:tracePt t="30923" x="7839075" y="2049463"/>
          <p14:tracePt t="30932" x="7829550" y="2049463"/>
          <p14:tracePt t="30935" x="7821613" y="2049463"/>
          <p14:tracePt t="30939" x="7813675" y="2049463"/>
          <p14:tracePt t="30946" x="7805738" y="2049463"/>
          <p14:tracePt t="30950" x="7797800" y="2049463"/>
          <p14:tracePt t="30968" x="7781925" y="2049463"/>
          <p14:tracePt t="30970" x="7773988" y="2049463"/>
          <p14:tracePt t="30992" x="7766050" y="2049463"/>
          <p14:tracePt t="31355" x="7758113" y="2049463"/>
          <p14:tracePt t="31375" x="7750175" y="2049463"/>
          <p14:tracePt t="31377" x="7750175" y="2057400"/>
          <p14:tracePt t="31385" x="7742238" y="2065338"/>
          <p14:tracePt t="31390" x="7734300" y="2073275"/>
          <p14:tracePt t="31401" x="7726363" y="2081213"/>
          <p14:tracePt t="31403" x="7726363" y="2089150"/>
          <p14:tracePt t="31405" x="7718425" y="2089150"/>
          <p14:tracePt t="31409" x="7710488" y="2097088"/>
          <p14:tracePt t="31414" x="7710488" y="2105025"/>
          <p14:tracePt t="31416" x="7702550" y="2105025"/>
          <p14:tracePt t="31420" x="7702550" y="2112963"/>
          <p14:tracePt t="31421" x="7694613" y="2112963"/>
          <p14:tracePt t="31423" x="7694613" y="2120900"/>
          <p14:tracePt t="31427" x="7686675" y="2128838"/>
          <p14:tracePt t="31433" x="7678738" y="2136775"/>
          <p14:tracePt t="31437" x="7678738" y="2144713"/>
          <p14:tracePt t="31439" x="7670800" y="2144713"/>
          <p14:tracePt t="31441" x="7670800" y="2152650"/>
          <p14:tracePt t="31444" x="7662863" y="2152650"/>
          <p14:tracePt t="31448" x="7662863" y="2160588"/>
          <p14:tracePt t="31453" x="7662863" y="2168525"/>
          <p14:tracePt t="31454" x="7654925" y="2168525"/>
          <p14:tracePt t="31458" x="7654925" y="2176463"/>
          <p14:tracePt t="31468" x="7654925" y="2184400"/>
          <p14:tracePt t="31469" x="7646988" y="2184400"/>
          <p14:tracePt t="31475" x="7646988" y="2192338"/>
          <p14:tracePt t="31489" x="7646988" y="2200275"/>
          <p14:tracePt t="31500" x="7646988" y="2208213"/>
          <p14:tracePt t="31508" x="7646988" y="2216150"/>
          <p14:tracePt t="31510" x="7639050" y="2216150"/>
          <p14:tracePt t="31515" x="7639050" y="2224088"/>
          <p14:tracePt t="31521" x="7639050" y="2233613"/>
          <p14:tracePt t="31527" x="7639050" y="2241550"/>
          <p14:tracePt t="31532" x="7639050" y="2249488"/>
          <p14:tracePt t="31539" x="7639050" y="2257425"/>
          <p14:tracePt t="31542" x="7639050" y="2265363"/>
          <p14:tracePt t="31549" x="7639050" y="2273300"/>
          <p14:tracePt t="31554" x="7639050" y="2281238"/>
          <p14:tracePt t="31560" x="7639050" y="2289175"/>
          <p14:tracePt t="31566" x="7639050" y="2297113"/>
          <p14:tracePt t="31572" x="7639050" y="2305050"/>
          <p14:tracePt t="31581" x="7639050" y="2312988"/>
          <p14:tracePt t="31587" x="7639050" y="2320925"/>
          <p14:tracePt t="31595" x="7639050" y="2328863"/>
          <p14:tracePt t="31605" x="7639050" y="2336800"/>
          <p14:tracePt t="31623" x="7639050" y="2344738"/>
          <p14:tracePt t="31632" x="7646988" y="2344738"/>
          <p14:tracePt t="31706" x="7646988" y="2352675"/>
          <p14:tracePt t="31723" x="7646988" y="2360613"/>
          <p14:tracePt t="31727" x="7654925" y="2360613"/>
          <p14:tracePt t="31741" x="7654925" y="2368550"/>
          <p14:tracePt t="33664" x="7654925" y="2376488"/>
          <p14:tracePt t="33668" x="7646988" y="2376488"/>
          <p14:tracePt t="33671" x="7639050" y="2376488"/>
          <p14:tracePt t="33672" x="7631113" y="2376488"/>
          <p14:tracePt t="33674" x="7623175" y="2384425"/>
          <p14:tracePt t="33675" x="7615238" y="2384425"/>
          <p14:tracePt t="33677" x="7607300" y="2384425"/>
          <p14:tracePt t="33681" x="7591425" y="2392363"/>
          <p14:tracePt t="33683" x="7583488" y="2392363"/>
          <p14:tracePt t="33685" x="7575550" y="2392363"/>
          <p14:tracePt t="33689" x="7567613" y="2392363"/>
          <p14:tracePt t="33691" x="7551738" y="2400300"/>
          <p14:tracePt t="33694" x="7543800" y="2400300"/>
          <p14:tracePt t="33695" x="7535863" y="2400300"/>
          <p14:tracePt t="33698" x="7527925" y="2400300"/>
          <p14:tracePt t="33700" x="7519988" y="2408238"/>
          <p14:tracePt t="33702" x="7504113" y="2408238"/>
          <p14:tracePt t="33703" x="7496175" y="2408238"/>
          <p14:tracePt t="33705" x="7486650" y="2408238"/>
          <p14:tracePt t="33707" x="7478713" y="2408238"/>
          <p14:tracePt t="33709" x="7462838" y="2416175"/>
          <p14:tracePt t="33711" x="7454900" y="2416175"/>
          <p14:tracePt t="33715" x="7439025" y="2416175"/>
          <p14:tracePt t="33718" x="7431088" y="2424113"/>
          <p14:tracePt t="33719" x="7423150" y="2424113"/>
          <p14:tracePt t="33724" x="7407275" y="2432050"/>
          <p14:tracePt t="33727" x="7399338" y="2432050"/>
          <p14:tracePt t="33728" x="7391400" y="2432050"/>
          <p14:tracePt t="33731" x="7383463" y="2439988"/>
          <p14:tracePt t="33733" x="7375525" y="2439988"/>
          <p14:tracePt t="33735" x="7367588" y="2439988"/>
          <p14:tracePt t="33736" x="7359650" y="2439988"/>
          <p14:tracePt t="33738" x="7351713" y="2447925"/>
          <p14:tracePt t="33741" x="7343775" y="2447925"/>
          <p14:tracePt t="33742" x="7335838" y="2447925"/>
          <p14:tracePt t="33744" x="7327900" y="2447925"/>
          <p14:tracePt t="33749" x="7312025" y="2455863"/>
          <p14:tracePt t="33751" x="7304088" y="2455863"/>
          <p14:tracePt t="33753" x="7296150" y="2455863"/>
          <p14:tracePt t="33755" x="7288213" y="2463800"/>
          <p14:tracePt t="33756" x="7280275" y="2463800"/>
          <p14:tracePt t="33758" x="7272338" y="2463800"/>
          <p14:tracePt t="33760" x="7264400" y="2463800"/>
          <p14:tracePt t="33762" x="7256463" y="2463800"/>
          <p14:tracePt t="33765" x="7248525" y="2471738"/>
          <p14:tracePt t="33767" x="7240588" y="2471738"/>
          <p14:tracePt t="33769" x="7224713" y="2471738"/>
          <p14:tracePt t="33772" x="7216775" y="2471738"/>
          <p14:tracePt t="33774" x="7208838" y="2479675"/>
          <p14:tracePt t="33776" x="7200900" y="2479675"/>
          <p14:tracePt t="33779" x="7192963" y="2479675"/>
          <p14:tracePt t="33782" x="7177088" y="2479675"/>
          <p14:tracePt t="33785" x="7177088" y="2487613"/>
          <p14:tracePt t="33787" x="7169150" y="2487613"/>
          <p14:tracePt t="33789" x="7161213" y="2487613"/>
          <p14:tracePt t="33792" x="7153275" y="2487613"/>
          <p14:tracePt t="33799" x="7145338" y="2495550"/>
          <p14:tracePt t="33802" x="7135813" y="2495550"/>
          <p14:tracePt t="33804" x="7127875" y="2495550"/>
          <p14:tracePt t="33806" x="7119938" y="2495550"/>
          <p14:tracePt t="33810" x="7112000" y="2495550"/>
          <p14:tracePt t="33813" x="7112000" y="2503488"/>
          <p14:tracePt t="33815" x="7104063" y="2503488"/>
          <p14:tracePt t="33818" x="7096125" y="2503488"/>
          <p14:tracePt t="33822" x="7088188" y="2503488"/>
          <p14:tracePt t="33824" x="7080250" y="2511425"/>
          <p14:tracePt t="33832" x="7064375" y="2511425"/>
          <p14:tracePt t="33836" x="7048500" y="2519363"/>
          <p14:tracePt t="33839" x="7040563" y="2519363"/>
          <p14:tracePt t="33841" x="7032625" y="2519363"/>
          <p14:tracePt t="33844" x="7024688" y="2519363"/>
          <p14:tracePt t="33849" x="7008813" y="2527300"/>
          <p14:tracePt t="33852" x="7000875" y="2527300"/>
          <p14:tracePt t="33854" x="6992938" y="2527300"/>
          <p14:tracePt t="33856" x="6985000" y="2527300"/>
          <p14:tracePt t="33859" x="6977063" y="2535238"/>
          <p14:tracePt t="33861" x="6969125" y="2535238"/>
          <p14:tracePt t="33865" x="6961188" y="2535238"/>
          <p14:tracePt t="33867" x="6953250" y="2535238"/>
          <p14:tracePt t="33869" x="6945313" y="2535238"/>
          <p14:tracePt t="33871" x="6945313" y="2543175"/>
          <p14:tracePt t="33873" x="6937375" y="2543175"/>
          <p14:tracePt t="33875" x="6929438" y="2543175"/>
          <p14:tracePt t="33877" x="6921500" y="2543175"/>
          <p14:tracePt t="33882" x="6913563" y="2551113"/>
          <p14:tracePt t="33884" x="6905625" y="2551113"/>
          <p14:tracePt t="33885" x="6897688" y="2551113"/>
          <p14:tracePt t="33889" x="6889750" y="2551113"/>
          <p14:tracePt t="33891" x="6881813" y="2551113"/>
          <p14:tracePt t="33893" x="6873875" y="2559050"/>
          <p14:tracePt t="33895" x="6865938" y="2559050"/>
          <p14:tracePt t="33900" x="6858000" y="2559050"/>
          <p14:tracePt t="33902" x="6850063" y="2559050"/>
          <p14:tracePt t="33904" x="6842125" y="2559050"/>
          <p14:tracePt t="33906" x="6834188" y="2566988"/>
          <p14:tracePt t="33908" x="6826250" y="2566988"/>
          <p14:tracePt t="33910" x="6818313" y="2566988"/>
          <p14:tracePt t="33916" x="6810375" y="2566988"/>
          <p14:tracePt t="33918" x="6802438" y="2566988"/>
          <p14:tracePt t="33919" x="6794500" y="2576513"/>
          <p14:tracePt t="33921" x="6784975" y="2576513"/>
          <p14:tracePt t="33925" x="6777038" y="2576513"/>
          <p14:tracePt t="33928" x="6769100" y="2576513"/>
          <p14:tracePt t="33929" x="6761163" y="2576513"/>
          <p14:tracePt t="33932" x="6753225" y="2584450"/>
          <p14:tracePt t="33934" x="6745288" y="2584450"/>
          <p14:tracePt t="33936" x="6737350" y="2584450"/>
          <p14:tracePt t="33938" x="6729413" y="2584450"/>
          <p14:tracePt t="33942" x="6721475" y="2592388"/>
          <p14:tracePt t="33945" x="6713538" y="2592388"/>
          <p14:tracePt t="33948" x="6705600" y="2592388"/>
          <p14:tracePt t="33950" x="6697663" y="2592388"/>
          <p14:tracePt t="33952" x="6689725" y="2592388"/>
          <p14:tracePt t="33954" x="6681788" y="2592388"/>
          <p14:tracePt t="33968" x="6634163" y="2600325"/>
          <p14:tracePt t="33970" x="6626225" y="2600325"/>
          <p14:tracePt t="33971" x="6618288" y="2600325"/>
          <p14:tracePt t="33973" x="6610350" y="2608263"/>
          <p14:tracePt t="33975" x="6602413" y="2608263"/>
          <p14:tracePt t="33977" x="6594475" y="2608263"/>
          <p14:tracePt t="33980" x="6586538" y="2608263"/>
          <p14:tracePt t="33982" x="6578600" y="2608263"/>
          <p14:tracePt t="33984" x="6562725" y="2608263"/>
          <p14:tracePt t="33986" x="6554788" y="2608263"/>
          <p14:tracePt t="33987" x="6546850" y="2616200"/>
          <p14:tracePt t="33989" x="6538913" y="2616200"/>
          <p14:tracePt t="33991" x="6530975" y="2616200"/>
          <p14:tracePt t="33993" x="6515100" y="2616200"/>
          <p14:tracePt t="33995" x="6507163" y="2616200"/>
          <p14:tracePt t="33998" x="6499225" y="2624138"/>
          <p14:tracePt t="34001" x="6483350" y="2624138"/>
          <p14:tracePt t="34002" x="6475413" y="2624138"/>
          <p14:tracePt t="34003" x="6467475" y="2624138"/>
          <p14:tracePt t="34006" x="6451600" y="2624138"/>
          <p14:tracePt t="34007" x="6442075" y="2632075"/>
          <p14:tracePt t="34009" x="6426200" y="2632075"/>
          <p14:tracePt t="34011" x="6418263" y="2632075"/>
          <p14:tracePt t="34014" x="6402388" y="2632075"/>
          <p14:tracePt t="34016" x="6394450" y="2640013"/>
          <p14:tracePt t="34018" x="6378575" y="2640013"/>
          <p14:tracePt t="34019" x="6370638" y="2640013"/>
          <p14:tracePt t="34021" x="6354763" y="2640013"/>
          <p14:tracePt t="34023" x="6338888" y="2647950"/>
          <p14:tracePt t="34025" x="6330950" y="2647950"/>
          <p14:tracePt t="34027" x="6323013" y="2647950"/>
          <p14:tracePt t="34030" x="6307138" y="2647950"/>
          <p14:tracePt t="34032" x="6299200" y="2647950"/>
          <p14:tracePt t="34034" x="6291263" y="2647950"/>
          <p14:tracePt t="34038" x="6267450" y="2655888"/>
          <p14:tracePt t="34040" x="6251575" y="2655888"/>
          <p14:tracePt t="34041" x="6243638" y="2655888"/>
          <p14:tracePt t="34043" x="6235700" y="2655888"/>
          <p14:tracePt t="34045" x="6219825" y="2655888"/>
          <p14:tracePt t="34048" x="6211888" y="2663825"/>
          <p14:tracePt t="34051" x="6203950" y="2663825"/>
          <p14:tracePt t="34053" x="6188075" y="2663825"/>
          <p14:tracePt t="34054" x="6180138" y="2663825"/>
          <p14:tracePt t="34055" x="6172200" y="2663825"/>
          <p14:tracePt t="34057" x="6164263" y="2663825"/>
          <p14:tracePt t="34059" x="6148388" y="2663825"/>
          <p14:tracePt t="34061" x="6140450" y="2663825"/>
          <p14:tracePt t="34064" x="6132513" y="2663825"/>
          <p14:tracePt t="34068" x="6116638" y="2663825"/>
          <p14:tracePt t="34070" x="6108700" y="2663825"/>
          <p14:tracePt t="34071" x="6100763" y="2663825"/>
          <p14:tracePt t="34073" x="6091238" y="2663825"/>
          <p14:tracePt t="34075" x="6083300" y="2663825"/>
          <p14:tracePt t="34082" x="6067425" y="2663825"/>
          <p14:tracePt t="34084" x="6059488" y="2663825"/>
          <p14:tracePt t="34086" x="6051550" y="2663825"/>
          <p14:tracePt t="34090" x="6043613" y="2663825"/>
          <p14:tracePt t="34094" x="6035675" y="2663825"/>
          <p14:tracePt t="34098" x="6027738" y="2663825"/>
          <p14:tracePt t="34104" x="6019800" y="2663825"/>
          <p14:tracePt t="34110" x="6011863" y="2655888"/>
          <p14:tracePt t="34129" x="6003925" y="2655888"/>
          <p14:tracePt t="34140" x="6003925" y="2663825"/>
          <p14:tracePt t="34149" x="5995988" y="2663825"/>
          <p14:tracePt t="34160" x="5988050" y="2663825"/>
          <p14:tracePt t="34167" x="5980113" y="2663825"/>
          <p14:tracePt t="34179" x="5972175" y="2663825"/>
          <p14:tracePt t="34292" x="5972175" y="2671763"/>
          <p14:tracePt t="34315" x="5964238" y="2671763"/>
          <p14:tracePt t="34321" x="5964238" y="2679700"/>
          <p14:tracePt t="34332" x="5956300" y="2687638"/>
          <p14:tracePt t="34343" x="5956300" y="2695575"/>
          <p14:tracePt t="34344" x="5948363" y="2695575"/>
          <p14:tracePt t="34351" x="5948363" y="2703513"/>
          <p14:tracePt t="34354" x="5940425" y="2703513"/>
          <p14:tracePt t="34361" x="5940425" y="2711450"/>
          <p14:tracePt t="34363" x="5932488" y="2711450"/>
          <p14:tracePt t="34373" x="5924550" y="2719388"/>
          <p14:tracePt t="34734" x="5924550" y="2711450"/>
          <p14:tracePt t="34751" x="5916613" y="2703513"/>
          <p14:tracePt t="34771" x="5916613" y="2695575"/>
          <p14:tracePt t="34803" x="5908675" y="2687638"/>
          <p14:tracePt t="34835" x="5908675" y="2679700"/>
          <p14:tracePt t="34839" x="5900738" y="2679700"/>
          <p14:tracePt t="34852" x="5900738" y="2671763"/>
          <p14:tracePt t="34855" x="5892800" y="2671763"/>
          <p14:tracePt t="34866" x="5892800" y="2663825"/>
          <p14:tracePt t="34870" x="5884863" y="2663825"/>
          <p14:tracePt t="34878" x="5884863" y="2655888"/>
          <p14:tracePt t="34884" x="5876925" y="2655888"/>
          <p14:tracePt t="35033" x="5876925" y="2647950"/>
          <p14:tracePt t="35053" x="5876925" y="2640013"/>
          <p14:tracePt t="35315" x="5868988" y="2640013"/>
          <p14:tracePt t="35331" x="5868988" y="2632075"/>
          <p14:tracePt t="35339" x="5861050" y="2632075"/>
          <p14:tracePt t="35351" x="5861050" y="2624138"/>
          <p14:tracePt t="35358" x="5853113" y="2624138"/>
          <p14:tracePt t="35374" x="5845175" y="2616200"/>
          <p14:tracePt t="35383" x="5837238" y="2616200"/>
          <p14:tracePt t="35388" x="5829300" y="2608263"/>
          <p14:tracePt t="35392" x="5821363" y="2608263"/>
          <p14:tracePt t="35394" x="5821363" y="2600325"/>
          <p14:tracePt t="35399" x="5813425" y="2600325"/>
          <p14:tracePt t="35402" x="5805488" y="2592388"/>
          <p14:tracePt t="35406" x="5797550" y="2592388"/>
          <p14:tracePt t="35408" x="5797550" y="2584450"/>
          <p14:tracePt t="35410" x="5789613" y="2584450"/>
          <p14:tracePt t="35415" x="5781675" y="2584450"/>
          <p14:tracePt t="35418" x="5781675" y="2576513"/>
          <p14:tracePt t="35422" x="5773738" y="2576513"/>
          <p14:tracePt t="35424" x="5773738" y="2566988"/>
          <p14:tracePt t="35432" x="5765800" y="2566988"/>
          <p14:tracePt t="35434" x="5765800" y="2559050"/>
          <p14:tracePt t="35449" x="5757863" y="2559050"/>
          <p14:tracePt t="36006" x="5757863" y="2566988"/>
          <p14:tracePt t="36013" x="5757863" y="2576513"/>
          <p14:tracePt t="36015" x="5757863" y="2584450"/>
          <p14:tracePt t="36018" x="5749925" y="2584450"/>
          <p14:tracePt t="36021" x="5749925" y="2592388"/>
          <p14:tracePt t="36024" x="5749925" y="2600325"/>
          <p14:tracePt t="36028" x="5749925" y="2608263"/>
          <p14:tracePt t="36031" x="5740400" y="2616200"/>
          <p14:tracePt t="36036" x="5740400" y="2624138"/>
          <p14:tracePt t="36040" x="5740400" y="2632075"/>
          <p14:tracePt t="36044" x="5732463" y="2632075"/>
          <p14:tracePt t="36048" x="5732463" y="2640013"/>
          <p14:tracePt t="36051" x="5732463" y="2647950"/>
          <p14:tracePt t="36056" x="5724525" y="2655888"/>
          <p14:tracePt t="36060" x="5724525" y="2663825"/>
          <p14:tracePt t="36065" x="5716588" y="2671763"/>
          <p14:tracePt t="36069" x="5708650" y="2679700"/>
          <p14:tracePt t="36070" x="5708650" y="2687638"/>
          <p14:tracePt t="36074" x="5700713" y="2695575"/>
          <p14:tracePt t="36078" x="5692775" y="2703513"/>
          <p14:tracePt t="36081" x="5684838" y="2711450"/>
          <p14:tracePt t="36085" x="5676900" y="2719388"/>
          <p14:tracePt t="36088" x="5668963" y="2727325"/>
          <p14:tracePt t="36090" x="5661025" y="2727325"/>
          <p14:tracePt t="36092" x="5661025" y="2735263"/>
          <p14:tracePt t="36094" x="5653088" y="2735263"/>
          <p14:tracePt t="36099" x="5637213" y="2743200"/>
          <p14:tracePt t="36103" x="5629275" y="2751138"/>
          <p14:tracePt t="36104" x="5621338" y="2751138"/>
          <p14:tracePt t="36107" x="5621338" y="2759075"/>
          <p14:tracePt t="36109" x="5613400" y="2759075"/>
          <p14:tracePt t="36113" x="5605463" y="2767013"/>
          <p14:tracePt t="36116" x="5597525" y="2767013"/>
          <p14:tracePt t="36120" x="5589588" y="2774950"/>
          <p14:tracePt t="36124" x="5581650" y="2774950"/>
          <p14:tracePt t="36126" x="5573713" y="2782888"/>
          <p14:tracePt t="36132" x="5565775" y="2790825"/>
          <p14:tracePt t="36135" x="5557838" y="2790825"/>
          <p14:tracePt t="36138" x="5549900" y="2798763"/>
          <p14:tracePt t="36142" x="5541963" y="2798763"/>
          <p14:tracePt t="36144" x="5534025" y="2806700"/>
          <p14:tracePt t="36149" x="5526088" y="2806700"/>
          <p14:tracePt t="36151" x="5518150" y="2814638"/>
          <p14:tracePt t="36153" x="5510213" y="2814638"/>
          <p14:tracePt t="36156" x="5502275" y="2822575"/>
          <p14:tracePt t="36161" x="5494338" y="2822575"/>
          <p14:tracePt t="36163" x="5486400" y="2822575"/>
          <p14:tracePt t="36165" x="5486400" y="2830513"/>
          <p14:tracePt t="36166" x="5478463" y="2830513"/>
          <p14:tracePt t="36170" x="5470525" y="2838450"/>
          <p14:tracePt t="36174" x="5462588" y="2838450"/>
          <p14:tracePt t="36177" x="5462588" y="2846388"/>
          <p14:tracePt t="36178" x="5454650" y="2846388"/>
          <p14:tracePt t="36183" x="5446713" y="2846388"/>
          <p14:tracePt t="36185" x="5446713" y="2854325"/>
          <p14:tracePt t="36186" x="5438775" y="2854325"/>
          <p14:tracePt t="36190" x="5430838" y="2854325"/>
          <p14:tracePt t="36192" x="5430838" y="2862263"/>
          <p14:tracePt t="36194" x="5422900" y="2862263"/>
          <p14:tracePt t="36198" x="5414963" y="2862263"/>
          <p14:tracePt t="36202" x="5407025" y="2870200"/>
          <p14:tracePt t="36204" x="5397500" y="2870200"/>
          <p14:tracePt t="36208" x="5389563" y="2870200"/>
          <p14:tracePt t="36212" x="5381625" y="2878138"/>
          <p14:tracePt t="36215" x="5373688" y="2878138"/>
          <p14:tracePt t="36218" x="5365750" y="2878138"/>
          <p14:tracePt t="36220" x="5357813" y="2886075"/>
          <p14:tracePt t="36224" x="5349875" y="2886075"/>
          <p14:tracePt t="36227" x="5341938" y="2886075"/>
          <p14:tracePt t="36232" x="5334000" y="2894013"/>
          <p14:tracePt t="36235" x="5326063" y="2894013"/>
          <p14:tracePt t="36236" x="5318125" y="2894013"/>
          <p14:tracePt t="36240" x="5310188" y="2901950"/>
          <p14:tracePt t="36242" x="5302250" y="2901950"/>
          <p14:tracePt t="36244" x="5294313" y="2901950"/>
          <p14:tracePt t="36248" x="5286375" y="2909888"/>
          <p14:tracePt t="36251" x="5278438" y="2909888"/>
          <p14:tracePt t="36254" x="5270500" y="2919413"/>
          <p14:tracePt t="36261" x="5246688" y="2919413"/>
          <p14:tracePt t="36263" x="5238750" y="2927350"/>
          <p14:tracePt t="36266" x="5230813" y="2935288"/>
          <p14:tracePt t="36269" x="5222875" y="2935288"/>
          <p14:tracePt t="36271" x="5214938" y="2935288"/>
          <p14:tracePt t="36272" x="5207000" y="2943225"/>
          <p14:tracePt t="36274" x="5199063" y="2943225"/>
          <p14:tracePt t="36276" x="5191125" y="2951163"/>
          <p14:tracePt t="36279" x="5183188" y="2951163"/>
          <p14:tracePt t="36283" x="5167313" y="2959100"/>
          <p14:tracePt t="36284" x="5159375" y="2959100"/>
          <p14:tracePt t="36288" x="5151438" y="2967038"/>
          <p14:tracePt t="36290" x="5143500" y="2967038"/>
          <p14:tracePt t="36292" x="5135563" y="2967038"/>
          <p14:tracePt t="36294" x="5127625" y="2967038"/>
          <p14:tracePt t="36299" x="5119688" y="2974975"/>
          <p14:tracePt t="36302" x="5103813" y="2974975"/>
          <p14:tracePt t="36305" x="5095875" y="2982913"/>
          <p14:tracePt t="36306" x="5087938" y="2982913"/>
          <p14:tracePt t="36310" x="5080000" y="2982913"/>
          <p14:tracePt t="36312" x="5072063" y="2982913"/>
          <p14:tracePt t="36315" x="5064125" y="2982913"/>
          <p14:tracePt t="36318" x="5056188" y="2990850"/>
          <p14:tracePt t="36321" x="5046663" y="2990850"/>
          <p14:tracePt t="36324" x="5038725" y="2990850"/>
          <p14:tracePt t="36326" x="5030788" y="2990850"/>
          <p14:tracePt t="36331" x="5022850" y="2990850"/>
          <p14:tracePt t="36335" x="5006975" y="2990850"/>
          <p14:tracePt t="36338" x="4999038" y="2990850"/>
          <p14:tracePt t="36342" x="4991100" y="2990850"/>
          <p14:tracePt t="36349" x="4983163" y="2990850"/>
          <p14:tracePt t="36353" x="4967288" y="2990850"/>
          <p14:tracePt t="36356" x="4959350" y="2990850"/>
          <p14:tracePt t="36360" x="4951413" y="2990850"/>
          <p14:tracePt t="36365" x="4943475" y="2982913"/>
          <p14:tracePt t="36368" x="4935538" y="2982913"/>
          <p14:tracePt t="36372" x="4927600" y="2982913"/>
          <p14:tracePt t="36376" x="4919663" y="2982913"/>
          <p14:tracePt t="36383" x="4911725" y="2982913"/>
          <p14:tracePt t="36384" x="4903788" y="2982913"/>
          <p14:tracePt t="36390" x="4895850" y="2982913"/>
          <p14:tracePt t="36392" x="4887913" y="2982913"/>
          <p14:tracePt t="36399" x="4872038" y="2982913"/>
          <p14:tracePt t="36402" x="4864100" y="2982913"/>
          <p14:tracePt t="36404" x="4856163" y="2982913"/>
          <p14:tracePt t="36406" x="4848225" y="2982913"/>
          <p14:tracePt t="36408" x="4840288" y="2982913"/>
          <p14:tracePt t="36410" x="4832350" y="2982913"/>
          <p14:tracePt t="36413" x="4824413" y="2982913"/>
          <p14:tracePt t="36416" x="4808538" y="2974975"/>
          <p14:tracePt t="36417" x="4800600" y="2974975"/>
          <p14:tracePt t="36418" x="4792663" y="2974975"/>
          <p14:tracePt t="36420" x="4784725" y="2974975"/>
          <p14:tracePt t="36422" x="4776788" y="2974975"/>
          <p14:tracePt t="36424" x="4768850" y="2974975"/>
          <p14:tracePt t="36427" x="4760913" y="2974975"/>
          <p14:tracePt t="36428" x="4752975" y="2974975"/>
          <p14:tracePt t="36431" x="4737100" y="2974975"/>
          <p14:tracePt t="36433" x="4729163" y="2974975"/>
          <p14:tracePt t="36435" x="4721225" y="2967038"/>
          <p14:tracePt t="36436" x="4713288" y="2967038"/>
          <p14:tracePt t="36438" x="4705350" y="2967038"/>
          <p14:tracePt t="36440" x="4695825" y="2967038"/>
          <p14:tracePt t="36443" x="4679950" y="2967038"/>
          <p14:tracePt t="36444" x="4672013" y="2967038"/>
          <p14:tracePt t="36449" x="4648200" y="2974975"/>
          <p14:tracePt t="36451" x="4640263" y="2967038"/>
          <p14:tracePt t="36452" x="4632325" y="2967038"/>
          <p14:tracePt t="36454" x="4616450" y="2967038"/>
          <p14:tracePt t="36456" x="4608513" y="2967038"/>
          <p14:tracePt t="36458" x="4600575" y="2967038"/>
          <p14:tracePt t="36460" x="4584700" y="2967038"/>
          <p14:tracePt t="36462" x="4576763" y="2959100"/>
          <p14:tracePt t="36465" x="4568825" y="2959100"/>
          <p14:tracePt t="36467" x="4552950" y="2959100"/>
          <p14:tracePt t="36469" x="4545013" y="2959100"/>
          <p14:tracePt t="36470" x="4537075" y="2959100"/>
          <p14:tracePt t="36472" x="4529138" y="2951163"/>
          <p14:tracePt t="36474" x="4513263" y="2951163"/>
          <p14:tracePt t="36476" x="4505325" y="2951163"/>
          <p14:tracePt t="36479" x="4497388" y="2951163"/>
          <p14:tracePt t="36482" x="4489450" y="2951163"/>
          <p14:tracePt t="36484" x="4481513" y="2951163"/>
          <p14:tracePt t="36485" x="4465638" y="2943225"/>
          <p14:tracePt t="36487" x="4457700" y="2943225"/>
          <p14:tracePt t="36488" x="4449763" y="2943225"/>
          <p14:tracePt t="36491" x="4441825" y="2943225"/>
          <p14:tracePt t="36492" x="4433888" y="2943225"/>
          <p14:tracePt t="36494" x="4418013" y="2935288"/>
          <p14:tracePt t="36499" x="4402138" y="2935288"/>
          <p14:tracePt t="36501" x="4394200" y="2935288"/>
          <p14:tracePt t="36504" x="4378325" y="2935288"/>
          <p14:tracePt t="36507" x="4378325" y="2927350"/>
          <p14:tracePt t="36508" x="4370388" y="2927350"/>
          <p14:tracePt t="36510" x="4362450" y="2927350"/>
          <p14:tracePt t="36513" x="4352925" y="2927350"/>
          <p14:tracePt t="36515" x="4344988" y="2927350"/>
          <p14:tracePt t="36517" x="4337050" y="2927350"/>
          <p14:tracePt t="36519" x="4329113" y="2927350"/>
          <p14:tracePt t="36521" x="4321175" y="2927350"/>
          <p14:tracePt t="36522" x="4313238" y="2927350"/>
          <p14:tracePt t="36524" x="4305300" y="2927350"/>
          <p14:tracePt t="36528" x="4297363" y="2927350"/>
          <p14:tracePt t="36531" x="4289425" y="2927350"/>
          <p14:tracePt t="36533" x="4281488" y="2927350"/>
          <p14:tracePt t="36534" x="4273550" y="2927350"/>
          <p14:tracePt t="36538" x="4265613" y="2927350"/>
          <p14:tracePt t="36540" x="4257675" y="2927350"/>
          <p14:tracePt t="36544" x="4249738" y="2927350"/>
          <p14:tracePt t="36549" x="4233863" y="2935288"/>
          <p14:tracePt t="36550" x="4225925" y="2935288"/>
          <p14:tracePt t="36554" x="4217988" y="2935288"/>
          <p14:tracePt t="36556" x="4210050" y="2935288"/>
          <p14:tracePt t="36559" x="4202113" y="2935288"/>
          <p14:tracePt t="36560" x="4194175" y="2935288"/>
          <p14:tracePt t="36563" x="4186238" y="2935288"/>
          <p14:tracePt t="36566" x="4178300" y="2943225"/>
          <p14:tracePt t="36568" x="4170363" y="2943225"/>
          <p14:tracePt t="36570" x="4162425" y="2943225"/>
          <p14:tracePt t="36572" x="4154488" y="2943225"/>
          <p14:tracePt t="36574" x="4146550" y="2943225"/>
          <p14:tracePt t="36578" x="4138613" y="2943225"/>
          <p14:tracePt t="36582" x="4130675" y="2943225"/>
          <p14:tracePt t="36585" x="4114800" y="2943225"/>
          <p14:tracePt t="36587" x="4106863" y="2943225"/>
          <p14:tracePt t="36588" x="4098925" y="2943225"/>
          <p14:tracePt t="36592" x="4090988" y="2943225"/>
          <p14:tracePt t="36594" x="4083050" y="2943225"/>
          <p14:tracePt t="36599" x="4067175" y="2943225"/>
          <p14:tracePt t="36602" x="4059238" y="2943225"/>
          <p14:tracePt t="36604" x="4051300" y="2951163"/>
          <p14:tracePt t="36606" x="4043363" y="2951163"/>
          <p14:tracePt t="36608" x="4035425" y="2951163"/>
          <p14:tracePt t="36612" x="4027488" y="2951163"/>
          <p14:tracePt t="36615" x="4019550" y="2951163"/>
          <p14:tracePt t="36618" x="4011613" y="2951163"/>
          <p14:tracePt t="36622" x="4002088" y="2951163"/>
          <p14:tracePt t="36624" x="3994150" y="2951163"/>
          <p14:tracePt t="36628" x="3986213" y="2951163"/>
          <p14:tracePt t="36632" x="3978275" y="2951163"/>
          <p14:tracePt t="36635" x="3970338" y="2951163"/>
          <p14:tracePt t="36639" x="3962400" y="2951163"/>
          <p14:tracePt t="36642" x="3954463" y="2951163"/>
          <p14:tracePt t="36644" x="3946525" y="2951163"/>
          <p14:tracePt t="36649" x="3938588" y="2951163"/>
          <p14:tracePt t="36652" x="3930650" y="2951163"/>
          <p14:tracePt t="36654" x="3922713" y="2951163"/>
          <p14:tracePt t="36658" x="3914775" y="2951163"/>
          <p14:tracePt t="36662" x="3906838" y="2951163"/>
          <p14:tracePt t="36665" x="3898900" y="2951163"/>
          <p14:tracePt t="36668" x="3890963" y="2959100"/>
          <p14:tracePt t="36672" x="3883025" y="2959100"/>
          <p14:tracePt t="36674" x="3875088" y="2959100"/>
          <p14:tracePt t="36678" x="3867150" y="2959100"/>
          <p14:tracePt t="36681" x="3859213" y="2959100"/>
          <p14:tracePt t="36684" x="3851275" y="2959100"/>
          <p14:tracePt t="36686" x="3843338" y="2959100"/>
          <p14:tracePt t="36690" x="3835400" y="2959100"/>
          <p14:tracePt t="36692" x="3827463" y="2959100"/>
          <p14:tracePt t="36699" x="3811588" y="2959100"/>
          <p14:tracePt t="36702" x="3803650" y="2959100"/>
          <p14:tracePt t="36706" x="3795713" y="2967038"/>
          <p14:tracePt t="36710" x="3787775" y="2967038"/>
          <p14:tracePt t="36715" x="3779838" y="2967038"/>
          <p14:tracePt t="36718" x="3771900" y="2967038"/>
          <p14:tracePt t="36722" x="3763963" y="2967038"/>
          <p14:tracePt t="36725" x="3756025" y="2967038"/>
          <p14:tracePt t="36728" x="3756025" y="2974975"/>
          <p14:tracePt t="36733" x="3740150" y="2974975"/>
          <p14:tracePt t="36736" x="3732213" y="2974975"/>
          <p14:tracePt t="36740" x="3724275" y="2982913"/>
          <p14:tracePt t="36744" x="3716338" y="2982913"/>
          <p14:tracePt t="36749" x="3708400" y="2982913"/>
          <p14:tracePt t="36751" x="3700463" y="2982913"/>
          <p14:tracePt t="36752" x="3700463" y="2990850"/>
          <p14:tracePt t="36754" x="3692525" y="2990850"/>
          <p14:tracePt t="36756" x="3684588" y="2990850"/>
          <p14:tracePt t="36760" x="3684588" y="2998788"/>
          <p14:tracePt t="36763" x="3676650" y="2998788"/>
          <p14:tracePt t="36768" x="3668713" y="2998788"/>
          <p14:tracePt t="36769" x="3668713" y="3006725"/>
          <p14:tracePt t="36771" x="3660775" y="3006725"/>
          <p14:tracePt t="36776" x="3651250" y="3014663"/>
          <p14:tracePt t="36783" x="3643313" y="3014663"/>
          <p14:tracePt t="36786" x="3643313" y="3022600"/>
          <p14:tracePt t="36788" x="3635375" y="3022600"/>
          <p14:tracePt t="36798" x="3627438" y="3022600"/>
          <p14:tracePt t="36802" x="3627438" y="3030538"/>
          <p14:tracePt t="36804" x="3619500" y="3030538"/>
          <p14:tracePt t="36816" x="3611563" y="3030538"/>
          <p14:tracePt t="36819" x="3611563" y="3038475"/>
          <p14:tracePt t="36839" x="3603625" y="3038475"/>
          <p14:tracePt t="37063" x="3611563" y="3038475"/>
          <p14:tracePt t="37077" x="3611563" y="3030538"/>
          <p14:tracePt t="37093" x="3619500" y="3030538"/>
          <p14:tracePt t="37095" x="3619500" y="3022600"/>
          <p14:tracePt t="37110" x="3619500" y="3014663"/>
          <p14:tracePt t="37113" x="3627438" y="3014663"/>
          <p14:tracePt t="37120" x="3627438" y="3006725"/>
          <p14:tracePt t="37122" x="3635375" y="3006725"/>
          <p14:tracePt t="37133" x="3635375" y="2998788"/>
          <p14:tracePt t="37135" x="3643313" y="2998788"/>
          <p14:tracePt t="37149" x="3643313" y="2990850"/>
          <p14:tracePt t="37160" x="3651250" y="2990850"/>
          <p14:tracePt t="37215" x="3651250" y="2998788"/>
          <p14:tracePt t="37217" x="3643313" y="2998788"/>
          <p14:tracePt t="37222" x="3643313" y="3006725"/>
          <p14:tracePt t="37225" x="3651250" y="3006725"/>
          <p14:tracePt t="37228" x="3651250" y="3014663"/>
          <p14:tracePt t="37231" x="3651250" y="3022600"/>
          <p14:tracePt t="37234" x="3651250" y="3030538"/>
          <p14:tracePt t="37236" x="3651250" y="3038475"/>
          <p14:tracePt t="37240" x="3651250" y="3046413"/>
          <p14:tracePt t="37242" x="3651250" y="3054350"/>
          <p14:tracePt t="37244" x="3660775" y="3062288"/>
          <p14:tracePt t="37248" x="3660775" y="3078163"/>
          <p14:tracePt t="37251" x="3660775" y="3086100"/>
          <p14:tracePt t="37252" x="3668713" y="3094038"/>
          <p14:tracePt t="37254" x="3668713" y="3101975"/>
          <p14:tracePt t="37256" x="3668713" y="3109913"/>
          <p14:tracePt t="37258" x="3676650" y="3117850"/>
          <p14:tracePt t="37260" x="3676650" y="3125788"/>
          <p14:tracePt t="37262" x="3684588" y="3141663"/>
          <p14:tracePt t="37266" x="3692525" y="3157538"/>
          <p14:tracePt t="37269" x="3692525" y="3165475"/>
          <p14:tracePt t="37271" x="3700463" y="3181350"/>
          <p14:tracePt t="37273" x="3700463" y="3189288"/>
          <p14:tracePt t="37274" x="3700463" y="3197225"/>
          <p14:tracePt t="37277" x="3708400" y="3205163"/>
          <p14:tracePt t="37278" x="3708400" y="3213100"/>
          <p14:tracePt t="37281" x="3708400" y="3221038"/>
          <p14:tracePt t="37282" x="3708400" y="3228975"/>
          <p14:tracePt t="37285" x="3716338" y="3244850"/>
          <p14:tracePt t="37287" x="3716338" y="3252788"/>
          <p14:tracePt t="37288" x="3716338" y="3262313"/>
          <p14:tracePt t="37290" x="3716338" y="3270250"/>
          <p14:tracePt t="37292" x="3716338" y="3278188"/>
          <p14:tracePt t="37294" x="3716338" y="3286125"/>
          <p14:tracePt t="37299" x="3724275" y="3302000"/>
          <p14:tracePt t="37301" x="3724275" y="3309938"/>
          <p14:tracePt t="37303" x="3724275" y="3317875"/>
          <p14:tracePt t="37304" x="3724275" y="3325813"/>
          <p14:tracePt t="37306" x="3724275" y="3333750"/>
          <p14:tracePt t="37308" x="3724275" y="3341688"/>
          <p14:tracePt t="37312" x="3724275" y="3349625"/>
          <p14:tracePt t="37315" x="3724275" y="3357563"/>
          <p14:tracePt t="37317" x="3724275" y="3365500"/>
          <p14:tracePt t="37319" x="3724275" y="3373438"/>
          <p14:tracePt t="37322" x="3724275" y="3381375"/>
          <p14:tracePt t="37324" x="3724275" y="3389313"/>
          <p14:tracePt t="37328" x="3724275" y="3397250"/>
          <p14:tracePt t="37331" x="3724275" y="3405188"/>
          <p14:tracePt t="37334" x="3724275" y="3413125"/>
          <p14:tracePt t="37338" x="3724275" y="3421063"/>
          <p14:tracePt t="37343" x="3724275" y="3429000"/>
          <p14:tracePt t="37348" x="3724275" y="3436938"/>
          <p14:tracePt t="37352" x="3724275" y="3444875"/>
          <p14:tracePt t="37358" x="3724275" y="3452813"/>
          <p14:tracePt t="37365" x="3724275" y="3460750"/>
          <p14:tracePt t="37373" x="3724275" y="3468688"/>
          <p14:tracePt t="37383" x="3724275" y="3476625"/>
          <p14:tracePt t="37394" x="3724275" y="3484563"/>
          <p14:tracePt t="37455" x="3716338" y="3484563"/>
          <p14:tracePt t="37459" x="3716338" y="3492500"/>
          <p14:tracePt t="37469" x="3716338" y="3500438"/>
          <p14:tracePt t="37476" x="3716338" y="3508375"/>
          <p14:tracePt t="37481" x="3708400" y="3508375"/>
          <p14:tracePt t="37485" x="3708400" y="3516313"/>
          <p14:tracePt t="37490" x="3708400" y="3524250"/>
          <p14:tracePt t="37492" x="3700463" y="3524250"/>
          <p14:tracePt t="37499" x="3700463" y="3532188"/>
          <p14:tracePt t="37501" x="3692525" y="3540125"/>
          <p14:tracePt t="37506" x="3692525" y="3548063"/>
          <p14:tracePt t="37509" x="3684588" y="3548063"/>
          <p14:tracePt t="37512" x="3684588" y="3556000"/>
          <p14:tracePt t="37518" x="3676650" y="3556000"/>
          <p14:tracePt t="37522" x="3676650" y="3563938"/>
          <p14:tracePt t="37534" x="3668713" y="3563938"/>
          <p14:tracePt t="37538" x="3668713" y="3571875"/>
          <p14:tracePt t="37779" x="3668713" y="3563938"/>
          <p14:tracePt t="37839" x="3676650" y="3556000"/>
          <p14:tracePt t="37865" x="3676650" y="3548063"/>
          <p14:tracePt t="38233" x="3684588" y="3548063"/>
          <p14:tracePt t="38236" x="3684588" y="3540125"/>
          <p14:tracePt t="38243" x="3692525" y="3540125"/>
          <p14:tracePt t="38249" x="3700463" y="3540125"/>
          <p14:tracePt t="38252" x="3708400" y="3540125"/>
          <p14:tracePt t="38254" x="3716338" y="3532188"/>
          <p14:tracePt t="38258" x="3724275" y="3532188"/>
          <p14:tracePt t="38260" x="3732213" y="3532188"/>
          <p14:tracePt t="38262" x="3740150" y="3532188"/>
          <p14:tracePt t="38265" x="3748088" y="3532188"/>
          <p14:tracePt t="38268" x="3756025" y="3532188"/>
          <p14:tracePt t="38271" x="3763963" y="3524250"/>
          <p14:tracePt t="38272" x="3771900" y="3524250"/>
          <p14:tracePt t="38275" x="3779838" y="3524250"/>
          <p14:tracePt t="38277" x="3787775" y="3524250"/>
          <p14:tracePt t="38282" x="3795713" y="3524250"/>
          <p14:tracePt t="38283" x="3803650" y="3524250"/>
          <p14:tracePt t="38285" x="3811588" y="3516313"/>
          <p14:tracePt t="38287" x="3819525" y="3516313"/>
          <p14:tracePt t="38290" x="3827463" y="3516313"/>
          <p14:tracePt t="38292" x="3835400" y="3516313"/>
          <p14:tracePt t="38294" x="3843338" y="3516313"/>
          <p14:tracePt t="38298" x="3859213" y="3508375"/>
          <p14:tracePt t="38301" x="3867150" y="3508375"/>
          <p14:tracePt t="38303" x="3875088" y="3508375"/>
          <p14:tracePt t="38304" x="3890963" y="3508375"/>
          <p14:tracePt t="38308" x="3898900" y="3500438"/>
          <p14:tracePt t="38310" x="3906838" y="3500438"/>
          <p14:tracePt t="38312" x="3922713" y="3500438"/>
          <p14:tracePt t="38315" x="3930650" y="3500438"/>
          <p14:tracePt t="38318" x="3938588" y="3500438"/>
          <p14:tracePt t="38321" x="3954463" y="3500438"/>
          <p14:tracePt t="38323" x="3962400" y="3500438"/>
          <p14:tracePt t="38324" x="3970338" y="3492500"/>
          <p14:tracePt t="38326" x="3978275" y="3492500"/>
          <p14:tracePt t="38328" x="3986213" y="3492500"/>
          <p14:tracePt t="38331" x="3994150" y="3492500"/>
          <p14:tracePt t="38337" x="4019550" y="3492500"/>
          <p14:tracePt t="38338" x="4027488" y="3492500"/>
          <p14:tracePt t="38340" x="4035425" y="3492500"/>
          <p14:tracePt t="38342" x="4043363" y="3492500"/>
          <p14:tracePt t="38344" x="4051300" y="3484563"/>
          <p14:tracePt t="38349" x="4067175" y="3484563"/>
          <p14:tracePt t="38353" x="4083050" y="3484563"/>
          <p14:tracePt t="38354" x="4090988" y="3484563"/>
          <p14:tracePt t="38356" x="4098925" y="3484563"/>
          <p14:tracePt t="38358" x="4106863" y="3484563"/>
          <p14:tracePt t="38360" x="4114800" y="3484563"/>
          <p14:tracePt t="38362" x="4122738" y="3484563"/>
          <p14:tracePt t="38365" x="4130675" y="3484563"/>
          <p14:tracePt t="38368" x="4138613" y="3484563"/>
          <p14:tracePt t="38370" x="4146550" y="3484563"/>
          <p14:tracePt t="38372" x="4154488" y="3476625"/>
          <p14:tracePt t="38374" x="4162425" y="3476625"/>
          <p14:tracePt t="38378" x="4170363" y="3476625"/>
          <p14:tracePt t="38382" x="4178300" y="3476625"/>
          <p14:tracePt t="38384" x="4186238" y="3476625"/>
          <p14:tracePt t="38388" x="4194175" y="3476625"/>
          <p14:tracePt t="38392" x="4202113" y="3476625"/>
          <p14:tracePt t="38399" x="4210050" y="3476625"/>
          <p14:tracePt t="38404" x="4217988" y="3476625"/>
          <p14:tracePt t="38707" x="4210050" y="3476625"/>
          <p14:tracePt t="38723" x="4202113" y="3476625"/>
          <p14:tracePt t="38725" x="4194175" y="3476625"/>
          <p14:tracePt t="38729" x="4178300" y="3476625"/>
          <p14:tracePt t="38733" x="4162425" y="3476625"/>
          <p14:tracePt t="38735" x="4154488" y="3476625"/>
          <p14:tracePt t="38736" x="4146550" y="3476625"/>
          <p14:tracePt t="38738" x="4138613" y="3484563"/>
          <p14:tracePt t="38741" x="4130675" y="3484563"/>
          <p14:tracePt t="38742" x="4122738" y="3484563"/>
          <p14:tracePt t="38744" x="4114800" y="3484563"/>
          <p14:tracePt t="38749" x="4098925" y="3484563"/>
          <p14:tracePt t="38751" x="4090988" y="3484563"/>
          <p14:tracePt t="38752" x="4083050" y="3484563"/>
          <p14:tracePt t="38755" x="4067175" y="3484563"/>
          <p14:tracePt t="38756" x="4059238" y="3484563"/>
          <p14:tracePt t="38758" x="4051300" y="3484563"/>
          <p14:tracePt t="38760" x="4043363" y="3484563"/>
          <p14:tracePt t="38762" x="4035425" y="3484563"/>
          <p14:tracePt t="38765" x="4027488" y="3484563"/>
          <p14:tracePt t="38767" x="4019550" y="3484563"/>
          <p14:tracePt t="38768" x="4011613" y="3484563"/>
          <p14:tracePt t="38770" x="3994150" y="3484563"/>
          <p14:tracePt t="38772" x="3986213" y="3484563"/>
          <p14:tracePt t="38774" x="3978275" y="3484563"/>
          <p14:tracePt t="38776" x="3970338" y="3484563"/>
          <p14:tracePt t="38778" x="3962400" y="3484563"/>
          <p14:tracePt t="38782" x="3954463" y="3484563"/>
          <p14:tracePt t="38783" x="3946525" y="3484563"/>
          <p14:tracePt t="38784" x="3938588" y="3484563"/>
          <p14:tracePt t="38786" x="3930650" y="3484563"/>
          <p14:tracePt t="38788" x="3922713" y="3484563"/>
          <p14:tracePt t="38790" x="3914775" y="3484563"/>
          <p14:tracePt t="38794" x="3906838" y="3484563"/>
          <p14:tracePt t="38799" x="3890963" y="3484563"/>
          <p14:tracePt t="38801" x="3883025" y="3484563"/>
          <p14:tracePt t="38803" x="3883025" y="3476625"/>
          <p14:tracePt t="38804" x="3875088" y="3476625"/>
          <p14:tracePt t="38806" x="3867150" y="3476625"/>
          <p14:tracePt t="38808" x="3859213" y="3476625"/>
          <p14:tracePt t="38812" x="3851275" y="3476625"/>
          <p14:tracePt t="38815" x="3843338" y="3476625"/>
          <p14:tracePt t="38818" x="3835400" y="3476625"/>
          <p14:tracePt t="38822" x="3827463" y="3476625"/>
          <p14:tracePt t="38826" x="3819525" y="3476625"/>
          <p14:tracePt t="38832" x="3811588" y="3476625"/>
          <p14:tracePt t="38838" x="3803650" y="3476625"/>
          <p14:tracePt t="38851" x="3795713" y="3476625"/>
          <p14:tracePt t="38905" x="3787775" y="3476625"/>
          <p14:tracePt t="39576" x="3795713" y="3476625"/>
          <p14:tracePt t="39586" x="3803650" y="3476625"/>
          <p14:tracePt t="39589" x="3811588" y="3476625"/>
          <p14:tracePt t="39590" x="3819525" y="3468688"/>
          <p14:tracePt t="39592" x="3827463" y="3468688"/>
          <p14:tracePt t="39594" x="3835400" y="3468688"/>
          <p14:tracePt t="39599" x="3851275" y="3468688"/>
          <p14:tracePt t="39602" x="3859213" y="3468688"/>
          <p14:tracePt t="39604" x="3867150" y="3468688"/>
          <p14:tracePt t="39606" x="3875088" y="3468688"/>
          <p14:tracePt t="39608" x="3883025" y="3468688"/>
          <p14:tracePt t="39612" x="3890963" y="3468688"/>
          <p14:tracePt t="39615" x="3898900" y="3468688"/>
          <p14:tracePt t="39617" x="3906838" y="3468688"/>
          <p14:tracePt t="39620" x="3914775" y="3468688"/>
          <p14:tracePt t="39622" x="3922713" y="3468688"/>
          <p14:tracePt t="39624" x="3930650" y="3468688"/>
          <p14:tracePt t="39626" x="3938588" y="3468688"/>
          <p14:tracePt t="39632" x="3946525" y="3468688"/>
          <p14:tracePt t="39633" x="3954463" y="3468688"/>
          <p14:tracePt t="39634" x="3962400" y="3468688"/>
          <p14:tracePt t="39638" x="3970338" y="3468688"/>
          <p14:tracePt t="39640" x="3978275" y="3468688"/>
          <p14:tracePt t="39644" x="3986213" y="3468688"/>
          <p14:tracePt t="39648" x="3994150" y="3468688"/>
          <p14:tracePt t="39650" x="4002088" y="3468688"/>
          <p14:tracePt t="39652" x="4002088" y="3460750"/>
          <p14:tracePt t="39654" x="4011613" y="3460750"/>
          <p14:tracePt t="39658" x="4019550" y="3460750"/>
          <p14:tracePt t="39665" x="4027488" y="3460750"/>
          <p14:tracePt t="39755" x="4027488" y="3452813"/>
          <p14:tracePt t="39761" x="4035425" y="3452813"/>
          <p14:tracePt t="39770" x="4043363" y="3452813"/>
          <p14:tracePt t="39778" x="4051300" y="3452813"/>
          <p14:tracePt t="39783" x="4059238" y="3444875"/>
          <p14:tracePt t="39784" x="4067175" y="3444875"/>
          <p14:tracePt t="39788" x="4075113" y="3444875"/>
          <p14:tracePt t="39792" x="4083050" y="3444875"/>
          <p14:tracePt t="39794" x="4090988" y="3444875"/>
          <p14:tracePt t="39799" x="4098925" y="3436938"/>
          <p14:tracePt t="39801" x="4106863" y="3436938"/>
          <p14:tracePt t="39803" x="4114800" y="3436938"/>
          <p14:tracePt t="39806" x="4122738" y="3429000"/>
          <p14:tracePt t="39808" x="4130675" y="3429000"/>
          <p14:tracePt t="39810" x="4138613" y="3429000"/>
          <p14:tracePt t="39815" x="4146550" y="3429000"/>
          <p14:tracePt t="39819" x="4162425" y="3421063"/>
          <p14:tracePt t="39821" x="4170363" y="3421063"/>
          <p14:tracePt t="39822" x="4178300" y="3421063"/>
          <p14:tracePt t="39824" x="4186238" y="3421063"/>
          <p14:tracePt t="39826" x="4194175" y="3421063"/>
          <p14:tracePt t="39828" x="4202113" y="3421063"/>
          <p14:tracePt t="39832" x="4217988" y="3413125"/>
          <p14:tracePt t="39837" x="4233863" y="3413125"/>
          <p14:tracePt t="39840" x="4241800" y="3405188"/>
          <p14:tracePt t="39842" x="4249738" y="3405188"/>
          <p14:tracePt t="39844" x="4265613" y="3405188"/>
          <p14:tracePt t="39849" x="4273550" y="3405188"/>
          <p14:tracePt t="39853" x="4289425" y="3397250"/>
          <p14:tracePt t="39855" x="4297363" y="3397250"/>
          <p14:tracePt t="39856" x="4305300" y="3397250"/>
          <p14:tracePt t="39858" x="4305300" y="3389313"/>
          <p14:tracePt t="39860" x="4313238" y="3389313"/>
          <p14:tracePt t="39863" x="4321175" y="3389313"/>
          <p14:tracePt t="39865" x="4329113" y="3389313"/>
          <p14:tracePt t="39867" x="4337050" y="3389313"/>
          <p14:tracePt t="39869" x="4344988" y="3389313"/>
          <p14:tracePt t="39870" x="4344988" y="3381375"/>
          <p14:tracePt t="39872" x="4352925" y="3381375"/>
          <p14:tracePt t="39874" x="4362450" y="3381375"/>
          <p14:tracePt t="39876" x="4370388" y="3381375"/>
          <p14:tracePt t="39878" x="4370388" y="3373438"/>
          <p14:tracePt t="39882" x="4378325" y="3373438"/>
          <p14:tracePt t="39884" x="4386263" y="3373438"/>
          <p14:tracePt t="39886" x="4394200" y="3373438"/>
          <p14:tracePt t="39888" x="4394200" y="3365500"/>
          <p14:tracePt t="39890" x="4402138" y="3365500"/>
          <p14:tracePt t="39894" x="4410075" y="3365500"/>
          <p14:tracePt t="39899" x="4418013" y="3365500"/>
          <p14:tracePt t="39902" x="4425950" y="3365500"/>
          <p14:tracePt t="39906" x="4425950" y="3357563"/>
          <p14:tracePt t="39908" x="4433888" y="3357563"/>
          <p14:tracePt t="39913" x="4441825" y="3357563"/>
          <p14:tracePt t="39921" x="4449763" y="3357563"/>
          <p14:tracePt t="39934" x="4457700" y="3357563"/>
          <p14:tracePt t="40015" x="4465638" y="3357563"/>
          <p14:tracePt t="40032" x="4473575" y="3357563"/>
          <p14:tracePt t="40048" x="4481513" y="3357563"/>
          <p14:tracePt t="40074" x="4489450" y="3357563"/>
          <p14:tracePt t="40127" x="4489450" y="3365500"/>
          <p14:tracePt t="40136" x="4497388" y="3365500"/>
          <p14:tracePt t="40144" x="4505325" y="3365500"/>
          <p14:tracePt t="40152" x="4513263" y="3365500"/>
          <p14:tracePt t="40156" x="4521200" y="3373438"/>
          <p14:tracePt t="40160" x="4529138" y="3373438"/>
          <p14:tracePt t="40162" x="4537075" y="3373438"/>
          <p14:tracePt t="40165" x="4545013" y="3373438"/>
          <p14:tracePt t="40168" x="4552950" y="3373438"/>
          <p14:tracePt t="40170" x="4560888" y="3373438"/>
          <p14:tracePt t="40172" x="4568825" y="3381375"/>
          <p14:tracePt t="40174" x="4576763" y="3381375"/>
          <p14:tracePt t="40176" x="4584700" y="3381375"/>
          <p14:tracePt t="40180" x="4592638" y="3381375"/>
          <p14:tracePt t="40183" x="4608513" y="3381375"/>
          <p14:tracePt t="40185" x="4616450" y="3381375"/>
          <p14:tracePt t="40187" x="4624388" y="3381375"/>
          <p14:tracePt t="40188" x="4632325" y="3381375"/>
          <p14:tracePt t="40190" x="4640263" y="3381375"/>
          <p14:tracePt t="40193" x="4648200" y="3389313"/>
          <p14:tracePt t="40194" x="4656138" y="3389313"/>
          <p14:tracePt t="40199" x="4672013" y="3389313"/>
          <p14:tracePt t="40201" x="4687888" y="3389313"/>
          <p14:tracePt t="40203" x="4695825" y="3389313"/>
          <p14:tracePt t="40204" x="4705350" y="3389313"/>
          <p14:tracePt t="40206" x="4713288" y="3389313"/>
          <p14:tracePt t="40208" x="4721225" y="3397250"/>
          <p14:tracePt t="40210" x="4737100" y="3397250"/>
          <p14:tracePt t="40212" x="4745038" y="3397250"/>
          <p14:tracePt t="40215" x="4752975" y="3397250"/>
          <p14:tracePt t="40217" x="4768850" y="3397250"/>
          <p14:tracePt t="40218" x="4776788" y="3405188"/>
          <p14:tracePt t="40220" x="4792663" y="3405188"/>
          <p14:tracePt t="40222" x="4800600" y="3405188"/>
          <p14:tracePt t="40225" x="4816475" y="3405188"/>
          <p14:tracePt t="40226" x="4824413" y="3405188"/>
          <p14:tracePt t="40228" x="4832350" y="3413125"/>
          <p14:tracePt t="40231" x="4848225" y="3413125"/>
          <p14:tracePt t="40233" x="4856163" y="3413125"/>
          <p14:tracePt t="40235" x="4872038" y="3413125"/>
          <p14:tracePt t="40236" x="4879975" y="3413125"/>
          <p14:tracePt t="40238" x="4895850" y="3421063"/>
          <p14:tracePt t="40241" x="4903788" y="3421063"/>
          <p14:tracePt t="40242" x="4919663" y="3421063"/>
          <p14:tracePt t="40244" x="4935538" y="3421063"/>
          <p14:tracePt t="40249" x="4959350" y="3421063"/>
          <p14:tracePt t="40252" x="4967288" y="3421063"/>
          <p14:tracePt t="40255" x="4999038" y="3429000"/>
          <p14:tracePt t="40256" x="5014913" y="3429000"/>
          <p14:tracePt t="40258" x="5022850" y="3429000"/>
          <p14:tracePt t="40260" x="5038725" y="3429000"/>
          <p14:tracePt t="40262" x="5056188" y="3429000"/>
          <p14:tracePt t="40266" x="5080000" y="3429000"/>
          <p14:tracePt t="40268" x="5087938" y="3429000"/>
          <p14:tracePt t="40269" x="5103813" y="3429000"/>
          <p14:tracePt t="40271" x="5119688" y="3429000"/>
          <p14:tracePt t="40272" x="5135563" y="3429000"/>
          <p14:tracePt t="40274" x="5151438" y="3429000"/>
          <p14:tracePt t="40276" x="5167313" y="3429000"/>
          <p14:tracePt t="40278" x="5183188" y="3429000"/>
          <p14:tracePt t="40283" x="5222875" y="3429000"/>
          <p14:tracePt t="40285" x="5238750" y="3429000"/>
          <p14:tracePt t="40287" x="5254625" y="3429000"/>
          <p14:tracePt t="40288" x="5270500" y="3429000"/>
          <p14:tracePt t="40290" x="5286375" y="3429000"/>
          <p14:tracePt t="40292" x="5302250" y="3429000"/>
          <p14:tracePt t="40294" x="5318125" y="3429000"/>
          <p14:tracePt t="40299" x="5349875" y="3421063"/>
          <p14:tracePt t="40301" x="5365750" y="3421063"/>
          <p14:tracePt t="40303" x="5381625" y="3421063"/>
          <p14:tracePt t="40304" x="5407025" y="3413125"/>
          <p14:tracePt t="40306" x="5414963" y="3413125"/>
          <p14:tracePt t="40308" x="5438775" y="3413125"/>
          <p14:tracePt t="40310" x="5454650" y="3405188"/>
          <p14:tracePt t="40312" x="5470525" y="3405188"/>
          <p14:tracePt t="40315" x="5486400" y="3397250"/>
          <p14:tracePt t="40318" x="5502275" y="3397250"/>
          <p14:tracePt t="40321" x="5534025" y="3389313"/>
          <p14:tracePt t="40322" x="5549900" y="3389313"/>
          <p14:tracePt t="40324" x="5573713" y="3381375"/>
          <p14:tracePt t="40326" x="5589588" y="3381375"/>
          <p14:tracePt t="40328" x="5605463" y="3373438"/>
          <p14:tracePt t="40331" x="5621338" y="3373438"/>
          <p14:tracePt t="40334" x="5645150" y="3373438"/>
          <p14:tracePt t="40338" x="5676900" y="3365500"/>
          <p14:tracePt t="40339" x="5700713" y="3357563"/>
          <p14:tracePt t="40340" x="5716588" y="3357563"/>
          <p14:tracePt t="40342" x="5732463" y="3349625"/>
          <p14:tracePt t="40344" x="5757863" y="3349625"/>
          <p14:tracePt t="40349" x="5789613" y="3341688"/>
          <p14:tracePt t="40353" x="5821363" y="3333750"/>
          <p14:tracePt t="40354" x="5845175" y="3333750"/>
          <p14:tracePt t="40356" x="5861050" y="3333750"/>
          <p14:tracePt t="40358" x="5876925" y="3325813"/>
          <p14:tracePt t="40360" x="5892800" y="3325813"/>
          <p14:tracePt t="40362" x="5908675" y="3325813"/>
          <p14:tracePt t="40365" x="5932488" y="3317875"/>
          <p14:tracePt t="40366" x="5940425" y="3317875"/>
          <p14:tracePt t="40369" x="5956300" y="3309938"/>
          <p14:tracePt t="40370" x="5972175" y="3309938"/>
          <p14:tracePt t="40372" x="5980113" y="3309938"/>
          <p14:tracePt t="40374" x="5995988" y="3302000"/>
          <p14:tracePt t="40376" x="6011863" y="3302000"/>
          <p14:tracePt t="40378" x="6027738" y="3294063"/>
          <p14:tracePt t="40382" x="6051550" y="3286125"/>
          <p14:tracePt t="40387" x="6083300" y="3278188"/>
          <p14:tracePt t="40388" x="6091238" y="3270250"/>
          <p14:tracePt t="40390" x="6108700" y="3262313"/>
          <p14:tracePt t="40392" x="6124575" y="3262313"/>
          <p14:tracePt t="40394" x="6132513" y="3252788"/>
          <p14:tracePt t="40399" x="6164263" y="3236913"/>
          <p14:tracePt t="40401" x="6172200" y="3236913"/>
          <p14:tracePt t="40403" x="6188075" y="3228975"/>
          <p14:tracePt t="40404" x="6196013" y="3221038"/>
          <p14:tracePt t="40406" x="6203950" y="3221038"/>
          <p14:tracePt t="40408" x="6219825" y="3213100"/>
          <p14:tracePt t="40410" x="6227763" y="3205163"/>
          <p14:tracePt t="40413" x="6235700" y="3205163"/>
          <p14:tracePt t="40417" x="6259513" y="3189288"/>
          <p14:tracePt t="40418" x="6267450" y="3181350"/>
          <p14:tracePt t="40422" x="6275388" y="3181350"/>
          <p14:tracePt t="40425" x="6291263" y="3165475"/>
          <p14:tracePt t="40427" x="6299200" y="3157538"/>
          <p14:tracePt t="40429" x="6307138" y="3157538"/>
          <p14:tracePt t="40430" x="6315075" y="3149600"/>
          <p14:tracePt t="40433" x="6323013" y="3141663"/>
          <p14:tracePt t="40434" x="6330950" y="3133725"/>
          <p14:tracePt t="40439" x="6346825" y="3117850"/>
          <p14:tracePt t="40440" x="6354763" y="3109913"/>
          <p14:tracePt t="40443" x="6362700" y="3101975"/>
          <p14:tracePt t="40444" x="6370638" y="3094038"/>
          <p14:tracePt t="40449" x="6378575" y="3078163"/>
          <p14:tracePt t="40451" x="6386513" y="3070225"/>
          <p14:tracePt t="40453" x="6394450" y="3062288"/>
          <p14:tracePt t="40456" x="6394450" y="3054350"/>
          <p14:tracePt t="40459" x="6410325" y="3038475"/>
          <p14:tracePt t="40461" x="6418263" y="3038475"/>
          <p14:tracePt t="40462" x="6426200" y="3030538"/>
          <p14:tracePt t="40465" x="6434138" y="3022600"/>
          <p14:tracePt t="40466" x="6434138" y="3014663"/>
          <p14:tracePt t="40470" x="6442075" y="3006725"/>
          <p14:tracePt t="40473" x="6451600" y="2990850"/>
          <p14:tracePt t="40475" x="6459538" y="2990850"/>
          <p14:tracePt t="40477" x="6459538" y="2982913"/>
          <p14:tracePt t="40478" x="6467475" y="2974975"/>
          <p14:tracePt t="40481" x="6475413" y="2967038"/>
          <p14:tracePt t="40484" x="6483350" y="2959100"/>
          <p14:tracePt t="40486" x="6483350" y="2951163"/>
          <p14:tracePt t="40488" x="6491288" y="2943225"/>
          <p14:tracePt t="40492" x="6499225" y="2935288"/>
          <p14:tracePt t="40494" x="6507163" y="2927350"/>
          <p14:tracePt t="40497" x="6507163" y="2919413"/>
          <p14:tracePt t="40498" x="6515100" y="2919413"/>
          <p14:tracePt t="40500" x="6515100" y="2909888"/>
          <p14:tracePt t="40502" x="6523038" y="2901950"/>
          <p14:tracePt t="40504" x="6530975" y="2894013"/>
          <p14:tracePt t="40506" x="6530975" y="2886075"/>
          <p14:tracePt t="40508" x="6538913" y="2886075"/>
          <p14:tracePt t="40510" x="6546850" y="2878138"/>
          <p14:tracePt t="40512" x="6554788" y="2870200"/>
          <p14:tracePt t="40515" x="6562725" y="2862263"/>
          <p14:tracePt t="40517" x="6562725" y="2854325"/>
          <p14:tracePt t="40519" x="6570663" y="2854325"/>
          <p14:tracePt t="40524" x="6586538" y="2838450"/>
          <p14:tracePt t="40526" x="6594475" y="2830513"/>
          <p14:tracePt t="40528" x="6594475" y="2822575"/>
          <p14:tracePt t="40531" x="6602413" y="2822575"/>
          <p14:tracePt t="40533" x="6610350" y="2814638"/>
          <p14:tracePt t="40537" x="6626225" y="2806700"/>
          <p14:tracePt t="40539" x="6626225" y="2798763"/>
          <p14:tracePt t="40540" x="6634163" y="2790825"/>
          <p14:tracePt t="40542" x="6642100" y="2790825"/>
          <p14:tracePt t="40544" x="6650038" y="2782888"/>
          <p14:tracePt t="40548" x="6665913" y="2774950"/>
          <p14:tracePt t="40550" x="6673850" y="2767013"/>
          <p14:tracePt t="40555" x="6689725" y="2759075"/>
          <p14:tracePt t="40557" x="6689725" y="2751138"/>
          <p14:tracePt t="40559" x="6697663" y="2743200"/>
          <p14:tracePt t="40560" x="6705600" y="2743200"/>
          <p14:tracePt t="40562" x="6713538" y="2735263"/>
          <p14:tracePt t="40566" x="6729413" y="2727325"/>
          <p14:tracePt t="40571" x="6745288" y="2719388"/>
          <p14:tracePt t="40574" x="6753225" y="2711450"/>
          <p14:tracePt t="40576" x="6761163" y="2711450"/>
          <p14:tracePt t="40578" x="6769100" y="2703513"/>
          <p14:tracePt t="40581" x="6777038" y="2703513"/>
          <p14:tracePt t="40585" x="6777038" y="2695575"/>
          <p14:tracePt t="40588" x="6794500" y="2687638"/>
          <p14:tracePt t="40589" x="6802438" y="2687638"/>
          <p14:tracePt t="40590" x="6802438" y="2679700"/>
          <p14:tracePt t="40592" x="6810375" y="2679700"/>
          <p14:tracePt t="40594" x="6818313" y="2671763"/>
          <p14:tracePt t="40598" x="6826250" y="2671763"/>
          <p14:tracePt t="40601" x="6834188" y="2671763"/>
          <p14:tracePt t="40605" x="6842125" y="2663825"/>
          <p14:tracePt t="40608" x="6850063" y="2655888"/>
          <p14:tracePt t="40610" x="6858000" y="2655888"/>
          <p14:tracePt t="40615" x="6865938" y="2647950"/>
          <p14:tracePt t="40616" x="6873875" y="2647950"/>
          <p14:tracePt t="40620" x="6881813" y="2647950"/>
          <p14:tracePt t="40622" x="6881813" y="2640013"/>
          <p14:tracePt t="40624" x="6889750" y="2640013"/>
          <p14:tracePt t="40630" x="6897688" y="2640013"/>
          <p14:tracePt t="40633" x="6905625" y="2632075"/>
          <p14:tracePt t="40636" x="6913563" y="2632075"/>
          <p14:tracePt t="40640" x="6921500" y="2632075"/>
          <p14:tracePt t="40642" x="6921500" y="2624138"/>
          <p14:tracePt t="40644" x="6929438" y="2624138"/>
          <p14:tracePt t="40649" x="6937375" y="2624138"/>
          <p14:tracePt t="40652" x="6945313" y="2624138"/>
          <p14:tracePt t="40654" x="6945313" y="2616200"/>
          <p14:tracePt t="40656" x="6953250" y="2616200"/>
          <p14:tracePt t="40660" x="6961188" y="2616200"/>
          <p14:tracePt t="40665" x="6969125" y="2608263"/>
          <p14:tracePt t="40668" x="6977063" y="2608263"/>
          <p14:tracePt t="40674" x="6985000" y="2608263"/>
          <p14:tracePt t="40676" x="6985000" y="2600325"/>
          <p14:tracePt t="40678" x="6992938" y="2600325"/>
          <p14:tracePt t="40684" x="7000875" y="2600325"/>
          <p14:tracePt t="40688" x="7008813" y="2592388"/>
          <p14:tracePt t="40694" x="7016750" y="2592388"/>
          <p14:tracePt t="40699" x="7024688" y="2584450"/>
          <p14:tracePt t="40704" x="7032625" y="2584450"/>
          <p14:tracePt t="40708" x="7040563" y="2584450"/>
          <p14:tracePt t="40711" x="7040563" y="2576513"/>
          <p14:tracePt t="40712" x="7048500" y="2576513"/>
          <p14:tracePt t="40718" x="7056438" y="2576513"/>
          <p14:tracePt t="40722" x="7064375" y="2566988"/>
          <p14:tracePt t="40728" x="7072313" y="2566988"/>
          <p14:tracePt t="40735" x="7080250" y="2559050"/>
          <p14:tracePt t="40742" x="7088188" y="2559050"/>
          <p14:tracePt t="40748" x="7088188" y="2551113"/>
          <p14:tracePt t="40750" x="7096125" y="2551113"/>
          <p14:tracePt t="40756" x="7104063" y="2551113"/>
          <p14:tracePt t="40758" x="7104063" y="2543175"/>
          <p14:tracePt t="40763" x="7112000" y="2543175"/>
          <p14:tracePt t="40768" x="7119938" y="2543175"/>
          <p14:tracePt t="40771" x="7119938" y="2535238"/>
          <p14:tracePt t="40774" x="7127875" y="2535238"/>
          <p14:tracePt t="40781" x="7135813" y="2535238"/>
          <p14:tracePt t="40784" x="7135813" y="2527300"/>
          <p14:tracePt t="40788" x="7145338" y="2527300"/>
          <p14:tracePt t="40794" x="7153275" y="2527300"/>
          <p14:tracePt t="40798" x="7153275" y="2519363"/>
          <p14:tracePt t="40806" x="7161213" y="2519363"/>
          <p14:tracePt t="40824" x="7161213" y="2511425"/>
          <p14:tracePt t="40953" x="7153275" y="2511425"/>
          <p14:tracePt t="40963" x="7145338" y="2511425"/>
          <p14:tracePt t="40968" x="7135813" y="2519363"/>
          <p14:tracePt t="40971" x="7127875" y="2519363"/>
          <p14:tracePt t="40974" x="7119938" y="2519363"/>
          <p14:tracePt t="40978" x="7112000" y="2519363"/>
          <p14:tracePt t="40982" x="7104063" y="2527300"/>
          <p14:tracePt t="40984" x="7096125" y="2527300"/>
          <p14:tracePt t="40988" x="7088188" y="2535238"/>
          <p14:tracePt t="40991" x="7080250" y="2535238"/>
          <p14:tracePt t="40992" x="7080250" y="2543175"/>
          <p14:tracePt t="40994" x="7072313" y="2543175"/>
          <p14:tracePt t="40999" x="7064375" y="2551113"/>
          <p14:tracePt t="41001" x="7056438" y="2551113"/>
          <p14:tracePt t="41002" x="7048500" y="2559050"/>
          <p14:tracePt t="41006" x="7040563" y="2566988"/>
          <p14:tracePt t="41010" x="7032625" y="2576513"/>
          <p14:tracePt t="41012" x="7024688" y="2576513"/>
          <p14:tracePt t="41015" x="7016750" y="2584450"/>
          <p14:tracePt t="41020" x="7008813" y="2592388"/>
          <p14:tracePt t="41022" x="7000875" y="2600325"/>
          <p14:tracePt t="41024" x="6992938" y="2600325"/>
          <p14:tracePt t="41026" x="6992938" y="2608263"/>
          <p14:tracePt t="41028" x="6985000" y="2608263"/>
          <p14:tracePt t="41032" x="6977063" y="2616200"/>
          <p14:tracePt t="41033" x="6977063" y="2624138"/>
          <p14:tracePt t="41036" x="6961188" y="2632075"/>
          <p14:tracePt t="41039" x="6961188" y="2640013"/>
          <p14:tracePt t="41040" x="6953250" y="2647950"/>
          <p14:tracePt t="41042" x="6945313" y="2647950"/>
          <p14:tracePt t="41044" x="6937375" y="2655888"/>
          <p14:tracePt t="41049" x="6929438" y="2671763"/>
          <p14:tracePt t="41050" x="6921500" y="2671763"/>
          <p14:tracePt t="41055" x="6913563" y="2687638"/>
          <p14:tracePt t="41057" x="6913563" y="2695575"/>
          <p14:tracePt t="41058" x="6905625" y="2695575"/>
          <p14:tracePt t="41060" x="6905625" y="2703513"/>
          <p14:tracePt t="41062" x="6897688" y="2711450"/>
          <p14:tracePt t="41067" x="6889750" y="2719388"/>
          <p14:tracePt t="41071" x="6889750" y="2727325"/>
          <p14:tracePt t="41072" x="6881813" y="2735263"/>
          <p14:tracePt t="41074" x="6881813" y="2743200"/>
          <p14:tracePt t="41076" x="6881813" y="2751138"/>
          <p14:tracePt t="41078" x="6873875" y="2751138"/>
          <p14:tracePt t="41082" x="6873875" y="2767013"/>
          <p14:tracePt t="41087" x="6865938" y="2774950"/>
          <p14:tracePt t="41089" x="6858000" y="2782888"/>
          <p14:tracePt t="41092" x="6858000" y="2790825"/>
          <p14:tracePt t="41094" x="6850063" y="2798763"/>
          <p14:tracePt t="41098" x="6850063" y="2806700"/>
          <p14:tracePt t="41103" x="6842125" y="2822575"/>
          <p14:tracePt t="41104" x="6842125" y="2830513"/>
          <p14:tracePt t="41106" x="6834188" y="2838450"/>
          <p14:tracePt t="41110" x="6834188" y="2846388"/>
          <p14:tracePt t="41113" x="6826250" y="2854325"/>
          <p14:tracePt t="41116" x="6826250" y="2870200"/>
          <p14:tracePt t="41117" x="6818313" y="2870200"/>
          <p14:tracePt t="41120" x="6818313" y="2878138"/>
          <p14:tracePt t="41121" x="6818313" y="2886075"/>
          <p14:tracePt t="41122" x="6810375" y="2894013"/>
          <p14:tracePt t="41124" x="6810375" y="2909888"/>
          <p14:tracePt t="41126" x="6810375" y="2919413"/>
          <p14:tracePt t="41128" x="6802438" y="2927350"/>
          <p14:tracePt t="41133" x="6802438" y="2943225"/>
          <p14:tracePt t="41135" x="6794500" y="2951163"/>
          <p14:tracePt t="41137" x="6794500" y="2959100"/>
          <p14:tracePt t="41138" x="6794500" y="2967038"/>
          <p14:tracePt t="41140" x="6794500" y="2974975"/>
          <p14:tracePt t="41142" x="6794500" y="2982913"/>
          <p14:tracePt t="41145" x="6784975" y="2990850"/>
          <p14:tracePt t="41149" x="6784975" y="2998788"/>
          <p14:tracePt t="41152" x="6784975" y="3014663"/>
          <p14:tracePt t="41154" x="6777038" y="3022600"/>
          <p14:tracePt t="41156" x="6777038" y="3030538"/>
          <p14:tracePt t="41162" x="6777038" y="3038475"/>
          <p14:tracePt t="41163" x="6777038" y="3046413"/>
          <p14:tracePt t="41166" x="6777038" y="3054350"/>
          <p14:tracePt t="41168" x="6769100" y="3054350"/>
          <p14:tracePt t="41169" x="6769100" y="3062288"/>
          <p14:tracePt t="41170" x="6769100" y="3070225"/>
          <p14:tracePt t="41172" x="6769100" y="3078163"/>
          <p14:tracePt t="41176" x="6769100" y="3086100"/>
          <p14:tracePt t="41179" x="6769100" y="3094038"/>
          <p14:tracePt t="41182" x="6769100" y="3101975"/>
          <p14:tracePt t="41184" x="6761163" y="3109913"/>
          <p14:tracePt t="41186" x="6761163" y="3117850"/>
          <p14:tracePt t="41188" x="6761163" y="3125788"/>
          <p14:tracePt t="41190" x="6761163" y="3133725"/>
          <p14:tracePt t="41193" x="6761163" y="3141663"/>
          <p14:tracePt t="41194" x="6761163" y="3149600"/>
          <p14:tracePt t="41198" x="6761163" y="3157538"/>
          <p14:tracePt t="41200" x="6753225" y="3165475"/>
          <p14:tracePt t="41203" x="6753225" y="3173413"/>
          <p14:tracePt t="41204" x="6753225" y="3189288"/>
          <p14:tracePt t="41208" x="6753225" y="3197225"/>
          <p14:tracePt t="41211" x="6753225" y="3205163"/>
          <p14:tracePt t="41213" x="6753225" y="3213100"/>
          <p14:tracePt t="41215" x="6753225" y="3221038"/>
          <p14:tracePt t="41217" x="6753225" y="3228975"/>
          <p14:tracePt t="41219" x="6753225" y="3236913"/>
          <p14:tracePt t="41220" x="6753225" y="3244850"/>
          <p14:tracePt t="41222" x="6745288" y="3252788"/>
          <p14:tracePt t="41224" x="6745288" y="3262313"/>
          <p14:tracePt t="41226" x="6745288" y="3270250"/>
          <p14:tracePt t="41228" x="6745288" y="3278188"/>
          <p14:tracePt t="41231" x="6745288" y="3286125"/>
          <p14:tracePt t="41234" x="6745288" y="3294063"/>
          <p14:tracePt t="41235" x="6745288" y="3302000"/>
          <p14:tracePt t="41238" x="6737350" y="3309938"/>
          <p14:tracePt t="41241" x="6737350" y="3317875"/>
          <p14:tracePt t="41242" x="6737350" y="3325813"/>
          <p14:tracePt t="41244" x="6737350" y="3333750"/>
          <p14:tracePt t="41249" x="6737350" y="3349625"/>
          <p14:tracePt t="41250" x="6737350" y="3357563"/>
          <p14:tracePt t="41255" x="6737350" y="3365500"/>
          <p14:tracePt t="41257" x="6737350" y="3373438"/>
          <p14:tracePt t="41258" x="6737350" y="3381375"/>
          <p14:tracePt t="41260" x="6737350" y="3389313"/>
          <p14:tracePt t="41263" x="6737350" y="3397250"/>
          <p14:tracePt t="41265" x="6737350" y="3405188"/>
          <p14:tracePt t="41268" x="6745288" y="3413125"/>
          <p14:tracePt t="41270" x="6745288" y="3421063"/>
          <p14:tracePt t="41272" x="6745288" y="3429000"/>
          <p14:tracePt t="41274" x="6745288" y="3436938"/>
          <p14:tracePt t="41276" x="6745288" y="3444875"/>
          <p14:tracePt t="41278" x="6745288" y="3452813"/>
          <p14:tracePt t="41282" x="6745288" y="3460750"/>
          <p14:tracePt t="41285" x="6753225" y="3476625"/>
          <p14:tracePt t="41290" x="6753225" y="3484563"/>
          <p14:tracePt t="41291" x="6753225" y="3492500"/>
          <p14:tracePt t="41292" x="6753225" y="3500438"/>
          <p14:tracePt t="41294" x="6761163" y="3508375"/>
          <p14:tracePt t="41299" x="6761163" y="3516313"/>
          <p14:tracePt t="41301" x="6761163" y="3524250"/>
          <p14:tracePt t="41304" x="6769100" y="3524250"/>
          <p14:tracePt t="41305" x="6769100" y="3532188"/>
          <p14:tracePt t="41306" x="6769100" y="3540125"/>
          <p14:tracePt t="41308" x="6769100" y="3548063"/>
          <p14:tracePt t="41310" x="6777038" y="3548063"/>
          <p14:tracePt t="41312" x="6777038" y="3556000"/>
          <p14:tracePt t="41317" x="6777038" y="3571875"/>
          <p14:tracePt t="41321" x="6784975" y="3579813"/>
          <p14:tracePt t="41322" x="6784975" y="3587750"/>
          <p14:tracePt t="41326" x="6784975" y="3595688"/>
          <p14:tracePt t="41328" x="6794500" y="3595688"/>
          <p14:tracePt t="41331" x="6794500" y="3605213"/>
          <p14:tracePt t="41335" x="6794500" y="3613150"/>
          <p14:tracePt t="41338" x="6802438" y="3621088"/>
          <p14:tracePt t="41342" x="6802438" y="3629025"/>
          <p14:tracePt t="41349" x="6810375" y="3636963"/>
          <p14:tracePt t="41352" x="6810375" y="3644900"/>
          <p14:tracePt t="41358" x="6818313" y="3652838"/>
          <p14:tracePt t="41365" x="6818313" y="3660775"/>
          <p14:tracePt t="41374" x="6826250" y="3660775"/>
          <p14:tracePt t="41376" x="6826250" y="3668713"/>
          <p14:tracePt t="41473" x="6826250" y="3676650"/>
          <p14:tracePt t="41655" x="6826250" y="3668713"/>
          <p14:tracePt t="41671" x="6826250" y="3660775"/>
          <p14:tracePt t="41673" x="6826250" y="3652838"/>
          <p14:tracePt t="41678" x="6826250" y="3621088"/>
          <p14:tracePt t="41681" x="6826250" y="3605213"/>
          <p14:tracePt t="41683" x="6826250" y="3595688"/>
          <p14:tracePt t="41684" x="6826250" y="3579813"/>
          <p14:tracePt t="41686" x="6826250" y="3563938"/>
          <p14:tracePt t="41688" x="6826250" y="3556000"/>
          <p14:tracePt t="41690" x="6818313" y="3540125"/>
          <p14:tracePt t="41693" x="6818313" y="3524250"/>
          <p14:tracePt t="41694" x="6818313" y="3508375"/>
          <p14:tracePt t="41699" x="6818313" y="3492500"/>
          <p14:tracePt t="41701" x="6818313" y="3476625"/>
          <p14:tracePt t="41702" x="6818313" y="3468688"/>
          <p14:tracePt t="41705" x="6818313" y="3452813"/>
          <p14:tracePt t="41706" x="6818313" y="3444875"/>
          <p14:tracePt t="41709" x="6826250" y="3436938"/>
          <p14:tracePt t="41711" x="6826250" y="3421063"/>
          <p14:tracePt t="41713" x="6826250" y="3413125"/>
          <p14:tracePt t="41715" x="6826250" y="3397250"/>
          <p14:tracePt t="41717" x="6826250" y="3389313"/>
          <p14:tracePt t="41719" x="6826250" y="3381375"/>
          <p14:tracePt t="41720" x="6834188" y="3373438"/>
          <p14:tracePt t="41722" x="6834188" y="3365500"/>
          <p14:tracePt t="41725" x="6834188" y="3349625"/>
          <p14:tracePt t="41726" x="6834188" y="3341688"/>
          <p14:tracePt t="41728" x="6834188" y="3333750"/>
          <p14:tracePt t="41731" x="6842125" y="3325813"/>
          <p14:tracePt t="41733" x="6842125" y="3317875"/>
          <p14:tracePt t="41735" x="6842125" y="3302000"/>
          <p14:tracePt t="41736" x="6842125" y="3294063"/>
          <p14:tracePt t="41738" x="6842125" y="3286125"/>
          <p14:tracePt t="41740" x="6850063" y="3278188"/>
          <p14:tracePt t="41742" x="6850063" y="3262313"/>
          <p14:tracePt t="41744" x="6850063" y="3252788"/>
          <p14:tracePt t="41749" x="6858000" y="3228975"/>
          <p14:tracePt t="41751" x="6858000" y="3221038"/>
          <p14:tracePt t="41753" x="6858000" y="3213100"/>
          <p14:tracePt t="41754" x="6865938" y="3197225"/>
          <p14:tracePt t="41757" x="6865938" y="3189288"/>
          <p14:tracePt t="41758" x="6865938" y="3173413"/>
          <p14:tracePt t="41760" x="6865938" y="3165475"/>
          <p14:tracePt t="41763" x="6865938" y="3149600"/>
          <p14:tracePt t="41765" x="6865938" y="3141663"/>
          <p14:tracePt t="41767" x="6865938" y="3125788"/>
          <p14:tracePt t="41769" x="6865938" y="3117850"/>
          <p14:tracePt t="41771" x="6873875" y="3101975"/>
          <p14:tracePt t="41772" x="6873875" y="3094038"/>
          <p14:tracePt t="41774" x="6873875" y="3078163"/>
          <p14:tracePt t="41776" x="6873875" y="3070225"/>
          <p14:tracePt t="41778" x="6873875" y="3054350"/>
          <p14:tracePt t="41782" x="6873875" y="3046413"/>
          <p14:tracePt t="41784" x="6873875" y="3030538"/>
          <p14:tracePt t="41785" x="6873875" y="3022600"/>
          <p14:tracePt t="41787" x="6873875" y="3006725"/>
          <p14:tracePt t="41788" x="6881813" y="2998788"/>
          <p14:tracePt t="41790" x="6881813" y="2982913"/>
          <p14:tracePt t="41792" x="6881813" y="2974975"/>
          <p14:tracePt t="41794" x="6881813" y="2959100"/>
          <p14:tracePt t="41799" x="6889750" y="2943225"/>
          <p14:tracePt t="41801" x="6889750" y="2927350"/>
          <p14:tracePt t="41803" x="6889750" y="2919413"/>
          <p14:tracePt t="41804" x="6889750" y="2909888"/>
          <p14:tracePt t="41806" x="6897688" y="2901950"/>
          <p14:tracePt t="41808" x="6897688" y="2886075"/>
          <p14:tracePt t="41810" x="6897688" y="2878138"/>
          <p14:tracePt t="41812" x="6905625" y="2870200"/>
          <p14:tracePt t="41815" x="6905625" y="2862263"/>
          <p14:tracePt t="41818" x="6905625" y="2854325"/>
          <p14:tracePt t="41821" x="6913563" y="2838450"/>
          <p14:tracePt t="41822" x="6913563" y="2830513"/>
          <p14:tracePt t="41826" x="6913563" y="2822575"/>
          <p14:tracePt t="41828" x="6921500" y="2814638"/>
          <p14:tracePt t="41833" x="6921500" y="2806700"/>
          <p14:tracePt t="41836" x="6921500" y="2798763"/>
          <p14:tracePt t="41838" x="6929438" y="2790825"/>
          <p14:tracePt t="41842" x="6929438" y="2782888"/>
          <p14:tracePt t="41844" x="6929438" y="2774950"/>
          <p14:tracePt t="41849" x="6937375" y="2767013"/>
          <p14:tracePt t="41852" x="6937375" y="2759075"/>
          <p14:tracePt t="41854" x="6945313" y="2751138"/>
          <p14:tracePt t="41860" x="6945313" y="2743200"/>
          <p14:tracePt t="41862" x="6953250" y="2743200"/>
          <p14:tracePt t="41865" x="6953250" y="2735263"/>
          <p14:tracePt t="41868" x="6961188" y="2735263"/>
          <p14:tracePt t="41870" x="6961188" y="2727325"/>
          <p14:tracePt t="41874" x="6961188" y="2719388"/>
          <p14:tracePt t="41876" x="6969125" y="2719388"/>
          <p14:tracePt t="41884" x="6969125" y="2711450"/>
          <p14:tracePt t="41886" x="6977063" y="2711450"/>
          <p14:tracePt t="41892" x="6977063" y="2703513"/>
          <p14:tracePt t="41894" x="6985000" y="2703513"/>
          <p14:tracePt t="41900" x="6992938" y="2695575"/>
          <p14:tracePt t="41906" x="7000875" y="2687638"/>
          <p14:tracePt t="41913" x="7008813" y="2687638"/>
          <p14:tracePt t="41916" x="7016750" y="2679700"/>
          <p14:tracePt t="41919" x="7016750" y="2671763"/>
          <p14:tracePt t="41920" x="7024688" y="2671763"/>
          <p14:tracePt t="41924" x="7032625" y="2663825"/>
          <p14:tracePt t="41932" x="7040563" y="2655888"/>
          <p14:tracePt t="41935" x="7048500" y="2647950"/>
          <p14:tracePt t="41940" x="7056438" y="2647950"/>
          <p14:tracePt t="41943" x="7056438" y="2640013"/>
          <p14:tracePt t="41952" x="7064375" y="2632075"/>
          <p14:tracePt t="41960" x="7064375" y="2624138"/>
          <p14:tracePt t="41993" x="7064375" y="2616200"/>
          <p14:tracePt t="42049" x="7072313" y="2616200"/>
          <p14:tracePt t="42088" x="7064375" y="2616200"/>
          <p14:tracePt t="42115" x="7064375" y="2624138"/>
          <p14:tracePt t="42119" x="7056438" y="2624138"/>
          <p14:tracePt t="42123" x="7048500" y="2632075"/>
          <p14:tracePt t="42124" x="7040563" y="2632075"/>
          <p14:tracePt t="42126" x="7032625" y="2632075"/>
          <p14:tracePt t="42128" x="7024688" y="2640013"/>
          <p14:tracePt t="42132" x="7016750" y="2640013"/>
          <p14:tracePt t="42133" x="7008813" y="2647950"/>
          <p14:tracePt t="42135" x="7000875" y="2647950"/>
          <p14:tracePt t="42136" x="6992938" y="2647950"/>
          <p14:tracePt t="42138" x="6985000" y="2655888"/>
          <p14:tracePt t="42140" x="6977063" y="2655888"/>
          <p14:tracePt t="42142" x="6969125" y="2663825"/>
          <p14:tracePt t="42144" x="6961188" y="2671763"/>
          <p14:tracePt t="42149" x="6945313" y="2679700"/>
          <p14:tracePt t="42151" x="6937375" y="2679700"/>
          <p14:tracePt t="42154" x="6929438" y="2687638"/>
          <p14:tracePt t="42155" x="6921500" y="2695575"/>
          <p14:tracePt t="42156" x="6913563" y="2695575"/>
          <p14:tracePt t="42158" x="6905625" y="2703513"/>
          <p14:tracePt t="42160" x="6897688" y="2711450"/>
          <p14:tracePt t="42163" x="6889750" y="2719388"/>
          <p14:tracePt t="42166" x="6881813" y="2727325"/>
          <p14:tracePt t="42167" x="6873875" y="2735263"/>
          <p14:tracePt t="42169" x="6865938" y="2743200"/>
          <p14:tracePt t="42173" x="6842125" y="2759075"/>
          <p14:tracePt t="42174" x="6834188" y="2767013"/>
          <p14:tracePt t="42177" x="6826250" y="2774950"/>
          <p14:tracePt t="42178" x="6818313" y="2782888"/>
          <p14:tracePt t="42182" x="6810375" y="2790825"/>
          <p14:tracePt t="42183" x="6802438" y="2798763"/>
          <p14:tracePt t="42184" x="6794500" y="2814638"/>
          <p14:tracePt t="42189" x="6777038" y="2830513"/>
          <p14:tracePt t="42190" x="6769100" y="2838450"/>
          <p14:tracePt t="42192" x="6761163" y="2854325"/>
          <p14:tracePt t="42194" x="6753225" y="2862263"/>
          <p14:tracePt t="42199" x="6745288" y="2886075"/>
          <p14:tracePt t="42200" x="6737350" y="2894013"/>
          <p14:tracePt t="42202" x="6729413" y="2909888"/>
          <p14:tracePt t="42207" x="6721475" y="2935288"/>
          <p14:tracePt t="42210" x="6713538" y="2943225"/>
          <p14:tracePt t="42211" x="6705600" y="2951163"/>
          <p14:tracePt t="42212" x="6705600" y="2967038"/>
          <p14:tracePt t="42215" x="6697663" y="2974975"/>
          <p14:tracePt t="42216" x="6697663" y="2990850"/>
          <p14:tracePt t="42219" x="6697663" y="2998788"/>
          <p14:tracePt t="42223" x="6689725" y="3014663"/>
          <p14:tracePt t="42225" x="6681788" y="3046413"/>
          <p14:tracePt t="42227" x="6681788" y="3054350"/>
          <p14:tracePt t="42228" x="6681788" y="3062288"/>
          <p14:tracePt t="42231" x="6681788" y="3078163"/>
          <p14:tracePt t="42233" x="6673850" y="3086100"/>
          <p14:tracePt t="42237" x="6673850" y="3117850"/>
          <p14:tracePt t="42238" x="6673850" y="3125788"/>
          <p14:tracePt t="42241" x="6673850" y="3141663"/>
          <p14:tracePt t="42242" x="6673850" y="3149600"/>
          <p14:tracePt t="42244" x="6665913" y="3165475"/>
          <p14:tracePt t="42249" x="6665913" y="3189288"/>
          <p14:tracePt t="42251" x="6665913" y="3197225"/>
          <p14:tracePt t="42253" x="6665913" y="3213100"/>
          <p14:tracePt t="42255" x="6665913" y="3221038"/>
          <p14:tracePt t="42256" x="6665913" y="3228975"/>
          <p14:tracePt t="42258" x="6673850" y="3244850"/>
          <p14:tracePt t="42260" x="6673850" y="3252788"/>
          <p14:tracePt t="42262" x="6673850" y="3262313"/>
          <p14:tracePt t="42265" x="6673850" y="3278188"/>
          <p14:tracePt t="42266" x="6673850" y="3286125"/>
          <p14:tracePt t="42268" x="6673850" y="3294063"/>
          <p14:tracePt t="42270" x="6673850" y="3302000"/>
          <p14:tracePt t="42272" x="6673850" y="3309938"/>
          <p14:tracePt t="42274" x="6681788" y="3317875"/>
          <p14:tracePt t="42276" x="6681788" y="3325813"/>
          <p14:tracePt t="42278" x="6681788" y="3333750"/>
          <p14:tracePt t="42283" x="6681788" y="3341688"/>
          <p14:tracePt t="42285" x="6689725" y="3349625"/>
          <p14:tracePt t="42287" x="6689725" y="3357563"/>
          <p14:tracePt t="42288" x="6689725" y="3365500"/>
          <p14:tracePt t="42292" x="6697663" y="3373438"/>
          <p14:tracePt t="42294" x="6697663" y="3381375"/>
          <p14:tracePt t="42298" x="6697663" y="3389313"/>
          <p14:tracePt t="42301" x="6705600" y="3389313"/>
          <p14:tracePt t="42303" x="6705600" y="3397250"/>
          <p14:tracePt t="42304" x="6705600" y="3405188"/>
          <p14:tracePt t="42306" x="6713538" y="3405188"/>
          <p14:tracePt t="42308" x="6713538" y="3413125"/>
          <p14:tracePt t="42312" x="6721475" y="3421063"/>
          <p14:tracePt t="42315" x="6721475" y="3429000"/>
          <p14:tracePt t="42318" x="6721475" y="3436938"/>
          <p14:tracePt t="42321" x="6729413" y="3436938"/>
          <p14:tracePt t="42322" x="6729413" y="3444875"/>
          <p14:tracePt t="42324" x="6729413" y="3452813"/>
          <p14:tracePt t="42326" x="6737350" y="3452813"/>
          <p14:tracePt t="42332" x="6737350" y="3460750"/>
          <p14:tracePt t="42337" x="6745288" y="3468688"/>
          <p14:tracePt t="42338" x="6745288" y="3476625"/>
          <p14:tracePt t="42342" x="6745288" y="3484563"/>
          <p14:tracePt t="42344" x="6753225" y="3484563"/>
          <p14:tracePt t="42348" x="6753225" y="3492500"/>
          <p14:tracePt t="42352" x="6753225" y="3500438"/>
          <p14:tracePt t="42356" x="6761163" y="3508375"/>
          <p14:tracePt t="42360" x="6761163" y="3516313"/>
          <p14:tracePt t="42365" x="6761163" y="3524250"/>
          <p14:tracePt t="42366" x="6769100" y="3524250"/>
          <p14:tracePt t="42369" x="6769100" y="3532188"/>
          <p14:tracePt t="42372" x="6769100" y="3540125"/>
          <p14:tracePt t="42376" x="6769100" y="3548063"/>
          <p14:tracePt t="42378" x="6777038" y="3548063"/>
          <p14:tracePt t="42383" x="6777038" y="3556000"/>
          <p14:tracePt t="42388" x="6777038" y="3563938"/>
          <p14:tracePt t="42395" x="6784975" y="3571875"/>
          <p14:tracePt t="42406" x="6784975" y="3579813"/>
          <p14:tracePt t="44662" x="6784975" y="3587750"/>
          <p14:tracePt t="44666" x="6794500" y="3587750"/>
          <p14:tracePt t="44669" x="6794500" y="3579813"/>
          <p14:tracePt t="44683" x="6784975" y="3571875"/>
          <p14:tracePt t="44685" x="6784975" y="3563938"/>
          <p14:tracePt t="44688" x="6784975" y="3556000"/>
          <p14:tracePt t="44690" x="6777038" y="3548063"/>
          <p14:tracePt t="44692" x="6777038" y="3540125"/>
          <p14:tracePt t="44694" x="6777038" y="3532188"/>
          <p14:tracePt t="44699" x="6761163" y="3508375"/>
          <p14:tracePt t="44702" x="6761163" y="3500438"/>
          <p14:tracePt t="44704" x="6753225" y="3484563"/>
          <p14:tracePt t="44706" x="6753225" y="3476625"/>
          <p14:tracePt t="44708" x="6745288" y="3468688"/>
          <p14:tracePt t="44710" x="6745288" y="3460750"/>
          <p14:tracePt t="44712" x="6737350" y="3452813"/>
          <p14:tracePt t="44715" x="6729413" y="3444875"/>
          <p14:tracePt t="44717" x="6729413" y="3436938"/>
          <p14:tracePt t="44720" x="6721475" y="3429000"/>
          <p14:tracePt t="44721" x="6721475" y="3421063"/>
          <p14:tracePt t="44723" x="6713538" y="3413125"/>
          <p14:tracePt t="44725" x="6713538" y="3405188"/>
          <p14:tracePt t="44726" x="6705600" y="3397250"/>
          <p14:tracePt t="44728" x="6705600" y="3389313"/>
          <p14:tracePt t="44732" x="6705600" y="3381375"/>
          <p14:tracePt t="44733" x="6697663" y="3373438"/>
          <p14:tracePt t="44736" x="6697663" y="3365500"/>
          <p14:tracePt t="44740" x="6697663" y="3357563"/>
          <p14:tracePt t="44742" x="6689725" y="3357563"/>
          <p14:tracePt t="44744" x="6689725" y="3349625"/>
          <p14:tracePt t="44749" x="6689725" y="3341688"/>
          <p14:tracePt t="44751" x="6689725" y="3333750"/>
          <p14:tracePt t="44753" x="6681788" y="3333750"/>
          <p14:tracePt t="44755" x="6681788" y="3325813"/>
          <p14:tracePt t="44758" x="6681788" y="3317875"/>
          <p14:tracePt t="44762" x="6681788" y="3309938"/>
          <p14:tracePt t="44767" x="6681788" y="3302000"/>
          <p14:tracePt t="44769" x="6673850" y="3302000"/>
          <p14:tracePt t="44772" x="6673850" y="3294063"/>
          <p14:tracePt t="44774" x="6673850" y="3286125"/>
          <p14:tracePt t="44776" x="6673850" y="3278188"/>
          <p14:tracePt t="44778" x="6665913" y="3278188"/>
          <p14:tracePt t="44781" x="6665913" y="3270250"/>
          <p14:tracePt t="44783" x="6665913" y="3262313"/>
          <p14:tracePt t="44785" x="6665913" y="3252788"/>
          <p14:tracePt t="44787" x="6665913" y="3244850"/>
          <p14:tracePt t="44788" x="6657975" y="3236913"/>
          <p14:tracePt t="44792" x="6657975" y="3228975"/>
          <p14:tracePt t="44794" x="6650038" y="3221038"/>
          <p14:tracePt t="44799" x="6642100" y="3197225"/>
          <p14:tracePt t="44801" x="6634163" y="3181350"/>
          <p14:tracePt t="44805" x="6626225" y="3165475"/>
          <p14:tracePt t="44806" x="6618288" y="3149600"/>
          <p14:tracePt t="44808" x="6610350" y="3133725"/>
          <p14:tracePt t="44810" x="6610350" y="3117850"/>
          <p14:tracePt t="44812" x="6602413" y="3101975"/>
          <p14:tracePt t="44815" x="6594475" y="3086100"/>
          <p14:tracePt t="44817" x="6586538" y="3062288"/>
          <p14:tracePt t="44822" x="6562725" y="3022600"/>
          <p14:tracePt t="44823" x="6554788" y="3006725"/>
          <p14:tracePt t="44824" x="6538913" y="2982913"/>
          <p14:tracePt t="44826" x="6530975" y="2967038"/>
          <p14:tracePt t="44828" x="6515100" y="2943225"/>
          <p14:tracePt t="44831" x="6507163" y="2927350"/>
          <p14:tracePt t="44835" x="6475413" y="2878138"/>
          <p14:tracePt t="44837" x="6467475" y="2870200"/>
          <p14:tracePt t="44840" x="6459538" y="2854325"/>
          <p14:tracePt t="44841" x="6442075" y="2830513"/>
          <p14:tracePt t="44842" x="6434138" y="2814638"/>
          <p14:tracePt t="44844" x="6426200" y="2798763"/>
          <p14:tracePt t="44849" x="6402388" y="2767013"/>
          <p14:tracePt t="44851" x="6394450" y="2743200"/>
          <p14:tracePt t="44854" x="6386513" y="2727325"/>
          <p14:tracePt t="44857" x="6362700" y="2695575"/>
          <p14:tracePt t="44859" x="6346825" y="2679700"/>
          <p14:tracePt t="44860" x="6338888" y="2663825"/>
          <p14:tracePt t="44862" x="6323013" y="2647950"/>
          <p14:tracePt t="44866" x="6307138" y="2608263"/>
          <p14:tracePt t="44869" x="6283325" y="2584450"/>
          <p14:tracePt t="44873" x="6267450" y="2559050"/>
          <p14:tracePt t="44874" x="6251575" y="2543175"/>
          <p14:tracePt t="44876" x="6243638" y="2527300"/>
          <p14:tracePt t="44878" x="6227763" y="2511425"/>
          <p14:tracePt t="44882" x="6203950" y="2479675"/>
          <p14:tracePt t="44884" x="6196013" y="2463800"/>
          <p14:tracePt t="44889" x="6172200" y="2432050"/>
          <p14:tracePt t="44891" x="6164263" y="2424113"/>
          <p14:tracePt t="44892" x="6148388" y="2408238"/>
          <p14:tracePt t="44894" x="6132513" y="2392363"/>
          <p14:tracePt t="44899" x="6108700" y="2368550"/>
          <p14:tracePt t="44900" x="6100763" y="2360613"/>
          <p14:tracePt t="44905" x="6075363" y="2336800"/>
          <p14:tracePt t="44906" x="6067425" y="2328863"/>
          <p14:tracePt t="44908" x="6051550" y="2312988"/>
          <p14:tracePt t="44910" x="6035675" y="2305050"/>
          <p14:tracePt t="44913" x="6027738" y="2289175"/>
          <p14:tracePt t="44915" x="6011863" y="2281238"/>
          <p14:tracePt t="44916" x="6003925" y="2273300"/>
          <p14:tracePt t="44919" x="5988050" y="2257425"/>
          <p14:tracePt t="44923" x="5964238" y="2233613"/>
          <p14:tracePt t="44924" x="5956300" y="2224088"/>
          <p14:tracePt t="44927" x="5940425" y="2208213"/>
          <p14:tracePt t="44928" x="5924550" y="2200275"/>
          <p14:tracePt t="44931" x="5916613" y="2184400"/>
          <p14:tracePt t="44933" x="5900738" y="2176463"/>
          <p14:tracePt t="44934" x="5884863" y="2168525"/>
          <p14:tracePt t="44939" x="5861050" y="2144713"/>
          <p14:tracePt t="44941" x="5853113" y="2136775"/>
          <p14:tracePt t="44942" x="5837238" y="2128838"/>
          <p14:tracePt t="44945" x="5829300" y="2120900"/>
          <p14:tracePt t="44949" x="5805488" y="2112963"/>
          <p14:tracePt t="44950" x="5797550" y="2105025"/>
          <p14:tracePt t="44953" x="5781675" y="2105025"/>
          <p14:tracePt t="44969" x="5724525" y="2073275"/>
          <p14:tracePt t="44973" x="5716588" y="2073275"/>
          <p14:tracePt t="44975" x="5708650" y="2073275"/>
          <p14:tracePt t="44978" x="5700713" y="2073275"/>
          <p14:tracePt t="44984" x="5700713" y="2065338"/>
          <p14:tracePt t="44985" x="5692775" y="2065338"/>
          <p14:tracePt t="44994" x="5684838" y="2065338"/>
          <p14:tracePt t="45058" x="5676900" y="2065338"/>
          <p14:tracePt t="45061" x="5676900" y="2073275"/>
          <p14:tracePt t="45064" x="5668963" y="2073275"/>
          <p14:tracePt t="45068" x="5661025" y="2073275"/>
          <p14:tracePt t="45070" x="5653088" y="2073275"/>
          <p14:tracePt t="45072" x="5645150" y="2073275"/>
          <p14:tracePt t="45076" x="5637213" y="2073275"/>
          <p14:tracePt t="45078" x="5629275" y="2073275"/>
          <p14:tracePt t="45084" x="5621338" y="2073275"/>
          <p14:tracePt t="45086" x="5613400" y="2073275"/>
          <p14:tracePt t="45088" x="5605463" y="2073275"/>
          <p14:tracePt t="45094" x="5597525" y="2073275"/>
          <p14:tracePt t="45098" x="5597525" y="2081213"/>
          <p14:tracePt t="45102" x="5589588" y="2081213"/>
          <p14:tracePt t="45237" x="5581650" y="2081213"/>
          <p14:tracePt t="45240" x="5581650" y="2073275"/>
          <p14:tracePt t="45243" x="5573713" y="2073275"/>
          <p14:tracePt t="45244" x="5565775" y="2073275"/>
          <p14:tracePt t="45249" x="5549900" y="2073275"/>
          <p14:tracePt t="45251" x="5534025" y="2073275"/>
          <p14:tracePt t="45252" x="5518150" y="2065338"/>
          <p14:tracePt t="45255" x="5502275" y="2065338"/>
          <p14:tracePt t="45256" x="5478463" y="2065338"/>
          <p14:tracePt t="45258" x="5462588" y="2065338"/>
          <p14:tracePt t="45260" x="5446713" y="2057400"/>
          <p14:tracePt t="45262" x="5430838" y="2057400"/>
          <p14:tracePt t="45265" x="5407025" y="2057400"/>
          <p14:tracePt t="45267" x="5389563" y="2049463"/>
          <p14:tracePt t="45268" x="5373688" y="2049463"/>
          <p14:tracePt t="45270" x="5357813" y="2041525"/>
          <p14:tracePt t="45272" x="5341938" y="2041525"/>
          <p14:tracePt t="45274" x="5318125" y="2041525"/>
          <p14:tracePt t="45276" x="5294313" y="2033588"/>
          <p14:tracePt t="45278" x="5286375" y="2033588"/>
          <p14:tracePt t="45281" x="5270500" y="2033588"/>
          <p14:tracePt t="45283" x="5254625" y="2025650"/>
          <p14:tracePt t="45286" x="5238750" y="2025650"/>
          <p14:tracePt t="45289" x="5214938" y="2017713"/>
          <p14:tracePt t="45290" x="5199063" y="2017713"/>
          <p14:tracePt t="45292" x="5183188" y="2017713"/>
          <p14:tracePt t="45294" x="5167313" y="2017713"/>
          <p14:tracePt t="45300" x="5119688" y="2009775"/>
          <p14:tracePt t="45305" x="5095875" y="2001838"/>
          <p14:tracePt t="45306" x="5080000" y="2001838"/>
          <p14:tracePt t="45308" x="5064125" y="2001838"/>
          <p14:tracePt t="45310" x="5046663" y="2001838"/>
          <p14:tracePt t="45312" x="5038725" y="1993900"/>
          <p14:tracePt t="45316" x="5022850" y="1993900"/>
          <p14:tracePt t="45317" x="5014913" y="1993900"/>
          <p14:tracePt t="45321" x="4983163" y="1993900"/>
          <p14:tracePt t="45323" x="4975225" y="1993900"/>
          <p14:tracePt t="45324" x="4959350" y="1985963"/>
          <p14:tracePt t="45326" x="4943475" y="1985963"/>
          <p14:tracePt t="45328" x="4935538" y="1985963"/>
          <p14:tracePt t="45333" x="4911725" y="1985963"/>
          <p14:tracePt t="45337" x="4887913" y="1978025"/>
          <p14:tracePt t="45338" x="4879975" y="1978025"/>
          <p14:tracePt t="45340" x="4864100" y="1978025"/>
          <p14:tracePt t="45342" x="4856163" y="1978025"/>
          <p14:tracePt t="45344" x="4840288" y="1978025"/>
          <p14:tracePt t="45349" x="4824413" y="1970088"/>
          <p14:tracePt t="45353" x="4808538" y="1970088"/>
          <p14:tracePt t="45354" x="4800600" y="1970088"/>
          <p14:tracePt t="45356" x="4784725" y="1970088"/>
          <p14:tracePt t="45358" x="4776788" y="1970088"/>
          <p14:tracePt t="45360" x="4768850" y="1970088"/>
          <p14:tracePt t="45362" x="4760913" y="1962150"/>
          <p14:tracePt t="45365" x="4745038" y="1962150"/>
          <p14:tracePt t="45367" x="4737100" y="1962150"/>
          <p14:tracePt t="45369" x="4729163" y="1962150"/>
          <p14:tracePt t="45370" x="4721225" y="1962150"/>
          <p14:tracePt t="45372" x="4713288" y="1962150"/>
          <p14:tracePt t="45374" x="4705350" y="1962150"/>
          <p14:tracePt t="45376" x="4695825" y="1962150"/>
          <p14:tracePt t="45378" x="4679950" y="1962150"/>
          <p14:tracePt t="45383" x="4664075" y="1962150"/>
          <p14:tracePt t="45384" x="4656138" y="1962150"/>
          <p14:tracePt t="45386" x="4648200" y="1962150"/>
          <p14:tracePt t="45388" x="4632325" y="1962150"/>
          <p14:tracePt t="45390" x="4624388" y="1962150"/>
          <p14:tracePt t="45392" x="4616450" y="1962150"/>
          <p14:tracePt t="45394" x="4600575" y="1962150"/>
          <p14:tracePt t="45399" x="4576763" y="1962150"/>
          <p14:tracePt t="45401" x="4568825" y="1962150"/>
          <p14:tracePt t="45402" x="4552950" y="1954213"/>
          <p14:tracePt t="45405" x="4537075" y="1954213"/>
          <p14:tracePt t="45406" x="4529138" y="1962150"/>
          <p14:tracePt t="45408" x="4513263" y="1962150"/>
          <p14:tracePt t="45410" x="4497388" y="1954213"/>
          <p14:tracePt t="45413" x="4481513" y="1954213"/>
          <p14:tracePt t="45415" x="4473575" y="1954213"/>
          <p14:tracePt t="45417" x="4457700" y="1962150"/>
          <p14:tracePt t="45418" x="4441825" y="1962150"/>
          <p14:tracePt t="45420" x="4433888" y="1962150"/>
          <p14:tracePt t="45422" x="4418013" y="1954213"/>
          <p14:tracePt t="45424" x="4402138" y="1954213"/>
          <p14:tracePt t="45427" x="4386263" y="1962150"/>
          <p14:tracePt t="45428" x="4378325" y="1962150"/>
          <p14:tracePt t="45432" x="4362450" y="1962150"/>
          <p14:tracePt t="45433" x="4344988" y="1962150"/>
          <p14:tracePt t="45434" x="4337050" y="1962150"/>
          <p14:tracePt t="45436" x="4321175" y="1962150"/>
          <p14:tracePt t="45438" x="4305300" y="1962150"/>
          <p14:tracePt t="45440" x="4289425" y="1962150"/>
          <p14:tracePt t="45442" x="4281488" y="1962150"/>
          <p14:tracePt t="45444" x="4265613" y="1962150"/>
          <p14:tracePt t="45449" x="4233863" y="1962150"/>
          <p14:tracePt t="45451" x="4225925" y="1962150"/>
          <p14:tracePt t="45452" x="4210050" y="1970088"/>
          <p14:tracePt t="45454" x="4194175" y="1970088"/>
          <p14:tracePt t="45456" x="4178300" y="1970088"/>
          <p14:tracePt t="45459" x="4170363" y="1970088"/>
          <p14:tracePt t="45460" x="4154488" y="1970088"/>
          <p14:tracePt t="45463" x="4138613" y="1970088"/>
          <p14:tracePt t="45465" x="4122738" y="1970088"/>
          <p14:tracePt t="45467" x="4106863" y="1970088"/>
          <p14:tracePt t="45468" x="4098925" y="1970088"/>
          <p14:tracePt t="45470" x="4083050" y="1970088"/>
          <p14:tracePt t="45472" x="4067175" y="1970088"/>
          <p14:tracePt t="45474" x="4051300" y="1970088"/>
          <p14:tracePt t="45476" x="4043363" y="1970088"/>
          <p14:tracePt t="45478" x="4027488" y="1970088"/>
          <p14:tracePt t="45481" x="4011613" y="1970088"/>
          <p14:tracePt t="45483" x="4002088" y="1970088"/>
          <p14:tracePt t="45484" x="3986213" y="1970088"/>
          <p14:tracePt t="45486" x="3970338" y="1970088"/>
          <p14:tracePt t="45488" x="3962400" y="1970088"/>
          <p14:tracePt t="45491" x="3946525" y="1970088"/>
          <p14:tracePt t="45492" x="3938588" y="1970088"/>
          <p14:tracePt t="45494" x="3922713" y="1970088"/>
          <p14:tracePt t="45499" x="3906838" y="1970088"/>
          <p14:tracePt t="45500" x="3890963" y="1962150"/>
          <p14:tracePt t="45502" x="3883025" y="1962150"/>
          <p14:tracePt t="45504" x="3867150" y="1962150"/>
          <p14:tracePt t="45506" x="3859213" y="1962150"/>
          <p14:tracePt t="45508" x="3851275" y="1962150"/>
          <p14:tracePt t="45510" x="3835400" y="1962150"/>
          <p14:tracePt t="45512" x="3827463" y="1962150"/>
          <p14:tracePt t="45515" x="3811588" y="1962150"/>
          <p14:tracePt t="45517" x="3803650" y="1962150"/>
          <p14:tracePt t="45518" x="3795713" y="1962150"/>
          <p14:tracePt t="45520" x="3787775" y="1962150"/>
          <p14:tracePt t="45522" x="3779838" y="1962150"/>
          <p14:tracePt t="45524" x="3763963" y="1962150"/>
          <p14:tracePt t="45526" x="3756025" y="1962150"/>
          <p14:tracePt t="45528" x="3748088" y="1962150"/>
          <p14:tracePt t="45532" x="3740150" y="1962150"/>
          <p14:tracePt t="45534" x="3724275" y="1962150"/>
          <p14:tracePt t="45535" x="3716338" y="1970088"/>
          <p14:tracePt t="45537" x="3708400" y="1970088"/>
          <p14:tracePt t="45538" x="3700463" y="1970088"/>
          <p14:tracePt t="45540" x="3684588" y="1970088"/>
          <p14:tracePt t="45542" x="3676650" y="1970088"/>
          <p14:tracePt t="45544" x="3668713" y="1978025"/>
          <p14:tracePt t="45549" x="3643313" y="1978025"/>
          <p14:tracePt t="45552" x="3635375" y="1978025"/>
          <p14:tracePt t="45554" x="3619500" y="1978025"/>
          <p14:tracePt t="45556" x="3611563" y="1985963"/>
          <p14:tracePt t="45559" x="3603625" y="1985963"/>
          <p14:tracePt t="45560" x="3595688" y="1985963"/>
          <p14:tracePt t="45562" x="3587750" y="1985963"/>
          <p14:tracePt t="45565" x="3579813" y="1993900"/>
          <p14:tracePt t="45567" x="3571875" y="1993900"/>
          <p14:tracePt t="45570" x="3556000" y="2001838"/>
          <p14:tracePt t="45573" x="3548063" y="2001838"/>
          <p14:tracePt t="45574" x="3532188" y="2009775"/>
          <p14:tracePt t="45576" x="3524250" y="2009775"/>
          <p14:tracePt t="45578" x="3516313" y="2009775"/>
          <p14:tracePt t="45582" x="3508375" y="2017713"/>
          <p14:tracePt t="45587" x="3484563" y="2025650"/>
          <p14:tracePt t="45588" x="3476625" y="2025650"/>
          <p14:tracePt t="45590" x="3468688" y="2025650"/>
          <p14:tracePt t="45594" x="3460750" y="2033588"/>
          <p14:tracePt t="45598" x="3452813" y="2033588"/>
          <p14:tracePt t="45603" x="3436938" y="2033588"/>
          <p14:tracePt t="45606" x="3429000" y="2041525"/>
          <p14:tracePt t="45610" x="3421063" y="2041525"/>
          <p14:tracePt t="45617" x="3413125" y="2041525"/>
          <p14:tracePt t="45751" x="3421063" y="2041525"/>
          <p14:tracePt t="45758" x="3429000" y="2041525"/>
          <p14:tracePt t="45772" x="3436938" y="2041525"/>
          <p14:tracePt t="45775" x="3444875" y="2041525"/>
          <p14:tracePt t="45777" x="3452813" y="2041525"/>
          <p14:tracePt t="45778" x="3460750" y="2041525"/>
          <p14:tracePt t="45782" x="3468688" y="2041525"/>
          <p14:tracePt t="45783" x="3476625" y="2033588"/>
          <p14:tracePt t="45785" x="3484563" y="2033588"/>
          <p14:tracePt t="45787" x="3492500" y="2033588"/>
          <p14:tracePt t="45788" x="3500438" y="2033588"/>
          <p14:tracePt t="45790" x="3508375" y="2033588"/>
          <p14:tracePt t="45792" x="3524250" y="2025650"/>
          <p14:tracePt t="45794" x="3532188" y="2025650"/>
          <p14:tracePt t="45799" x="3563938" y="2025650"/>
          <p14:tracePt t="45801" x="3571875" y="2017713"/>
          <p14:tracePt t="45805" x="3603625" y="2017713"/>
          <p14:tracePt t="45806" x="3611563" y="2017713"/>
          <p14:tracePt t="45808" x="3627438" y="2017713"/>
          <p14:tracePt t="45810" x="3643313" y="2009775"/>
          <p14:tracePt t="45812" x="3651250" y="2009775"/>
          <p14:tracePt t="45815" x="3668713" y="2009775"/>
          <p14:tracePt t="45821" x="3716338" y="2001838"/>
          <p14:tracePt t="45823" x="3724275" y="2001838"/>
          <p14:tracePt t="45824" x="3740150" y="2001838"/>
          <p14:tracePt t="45826" x="3756025" y="1993900"/>
          <p14:tracePt t="45828" x="3771900" y="1993900"/>
          <p14:tracePt t="45832" x="3779838" y="1993900"/>
          <p14:tracePt t="45837" x="3819525" y="1985963"/>
          <p14:tracePt t="45838" x="3835400" y="1985963"/>
          <p14:tracePt t="45840" x="3851275" y="1985963"/>
          <p14:tracePt t="45842" x="3859213" y="1985963"/>
          <p14:tracePt t="45844" x="3875088" y="1978025"/>
          <p14:tracePt t="45849" x="3898900" y="1978025"/>
          <p14:tracePt t="45852" x="3914775" y="1978025"/>
          <p14:tracePt t="45853" x="3922713" y="1978025"/>
          <p14:tracePt t="45854" x="3938588" y="1978025"/>
          <p14:tracePt t="45856" x="3946525" y="1978025"/>
          <p14:tracePt t="45858" x="3962400" y="1978025"/>
          <p14:tracePt t="45860" x="3970338" y="1978025"/>
          <p14:tracePt t="45862" x="3978275" y="1978025"/>
          <p14:tracePt t="45865" x="3994150" y="1978025"/>
          <p14:tracePt t="45867" x="4002088" y="1978025"/>
          <p14:tracePt t="45868" x="4011613" y="1978025"/>
          <p14:tracePt t="45870" x="4019550" y="1978025"/>
          <p14:tracePt t="45872" x="4027488" y="1978025"/>
          <p14:tracePt t="45874" x="4035425" y="1978025"/>
          <p14:tracePt t="45876" x="4043363" y="1978025"/>
          <p14:tracePt t="45878" x="4051300" y="1978025"/>
          <p14:tracePt t="45882" x="4067175" y="1985963"/>
          <p14:tracePt t="45884" x="4075113" y="1985963"/>
          <p14:tracePt t="45888" x="4083050" y="1985963"/>
          <p14:tracePt t="45892" x="4090988" y="1985963"/>
          <p14:tracePt t="45894" x="4098925" y="1985963"/>
          <p14:tracePt t="45901" x="4106863" y="1985963"/>
          <p14:tracePt t="45910" x="4114800" y="1985963"/>
          <p14:tracePt t="45915" x="4114800" y="1993900"/>
          <p14:tracePt t="45969" x="4114800" y="1985963"/>
          <p14:tracePt t="46141" x="4114800" y="1993900"/>
          <p14:tracePt t="46152" x="4114800" y="2001838"/>
          <p14:tracePt t="46157" x="4106863" y="2009775"/>
          <p14:tracePt t="46159" x="4106863" y="2017713"/>
          <p14:tracePt t="46163" x="4106863" y="2033588"/>
          <p14:tracePt t="46165" x="4106863" y="2041525"/>
          <p14:tracePt t="46167" x="4106863" y="2049463"/>
          <p14:tracePt t="46168" x="4106863" y="2057400"/>
          <p14:tracePt t="46170" x="4106863" y="2073275"/>
          <p14:tracePt t="46173" x="4106863" y="2081213"/>
          <p14:tracePt t="46174" x="4106863" y="2097088"/>
          <p14:tracePt t="46177" x="4098925" y="2105025"/>
          <p14:tracePt t="46178" x="4098925" y="2120900"/>
          <p14:tracePt t="46182" x="4098925" y="2152650"/>
          <p14:tracePt t="46184" x="4098925" y="2168525"/>
          <p14:tracePt t="46186" x="4090988" y="2192338"/>
          <p14:tracePt t="46188" x="4090988" y="2208213"/>
          <p14:tracePt t="46190" x="4090988" y="2224088"/>
          <p14:tracePt t="46193" x="4083050" y="2241550"/>
          <p14:tracePt t="46194" x="4083050" y="2265363"/>
          <p14:tracePt t="46199" x="4075113" y="2297113"/>
          <p14:tracePt t="46202" x="4075113" y="2320925"/>
          <p14:tracePt t="46203" x="4075113" y="2336800"/>
          <p14:tracePt t="46204" x="4067175" y="2360613"/>
          <p14:tracePt t="46206" x="4067175" y="2376488"/>
          <p14:tracePt t="46209" x="4059238" y="2392363"/>
          <p14:tracePt t="46210" x="4059238" y="2408238"/>
          <p14:tracePt t="46212" x="4051300" y="2432050"/>
          <p14:tracePt t="46216" x="4043363" y="2463800"/>
          <p14:tracePt t="46221" x="4043363" y="2495550"/>
          <p14:tracePt t="46225" x="4035425" y="2519363"/>
          <p14:tracePt t="46227" x="4035425" y="2535238"/>
          <p14:tracePt t="46228" x="4027488" y="2551113"/>
          <p14:tracePt t="46232" x="4027488" y="2559050"/>
          <p14:tracePt t="46233" x="4027488" y="2566988"/>
          <p14:tracePt t="46237" x="4019550" y="2592388"/>
          <p14:tracePt t="46238" x="4019550" y="2600325"/>
          <p14:tracePt t="46241" x="4019550" y="2608263"/>
          <p14:tracePt t="46242" x="4019550" y="2616200"/>
          <p14:tracePt t="46244" x="4011613" y="2624138"/>
          <p14:tracePt t="46248" x="4011613" y="2632075"/>
          <p14:tracePt t="46252" x="4011613" y="2640013"/>
          <p14:tracePt t="46257" x="4011613" y="2647950"/>
          <p14:tracePt t="46260" x="4002088" y="2647950"/>
          <p14:tracePt t="46263" x="4002088" y="2655888"/>
          <p14:tracePt t="46535" x="4011613" y="2655888"/>
          <p14:tracePt t="46547" x="4011613" y="2647950"/>
          <p14:tracePt t="46552" x="4019550" y="2647950"/>
          <p14:tracePt t="46555" x="4027488" y="2640013"/>
          <p14:tracePt t="46559" x="4035425" y="2624138"/>
          <p14:tracePt t="46561" x="4043363" y="2616200"/>
          <p14:tracePt t="46563" x="4051300" y="2600325"/>
          <p14:tracePt t="46566" x="4059238" y="2584450"/>
          <p14:tracePt t="46570" x="4075113" y="2559050"/>
          <p14:tracePt t="46572" x="4090988" y="2543175"/>
          <p14:tracePt t="46574" x="4098925" y="2535238"/>
          <p14:tracePt t="46576" x="4106863" y="2519363"/>
          <p14:tracePt t="46578" x="4114800" y="2511425"/>
          <p14:tracePt t="46580" x="4130675" y="2503488"/>
          <p14:tracePt t="46583" x="4138613" y="2487613"/>
          <p14:tracePt t="46584" x="4154488" y="2479675"/>
          <p14:tracePt t="46586" x="4162425" y="2463800"/>
          <p14:tracePt t="46588" x="4170363" y="2455863"/>
          <p14:tracePt t="46590" x="4186238" y="2439988"/>
          <p14:tracePt t="46592" x="4194175" y="2432050"/>
          <p14:tracePt t="46594" x="4210050" y="2424113"/>
          <p14:tracePt t="46597" x="4217988" y="2416175"/>
          <p14:tracePt t="46599" x="4233863" y="2400300"/>
          <p14:tracePt t="46601" x="4241800" y="2392363"/>
          <p14:tracePt t="46604" x="4257675" y="2376488"/>
          <p14:tracePt t="46605" x="4265613" y="2376488"/>
          <p14:tracePt t="46606" x="4273550" y="2368550"/>
          <p14:tracePt t="46608" x="4281488" y="2360613"/>
          <p14:tracePt t="46610" x="4289425" y="2352675"/>
          <p14:tracePt t="46612" x="4297363" y="2344738"/>
          <p14:tracePt t="46615" x="4305300" y="2344738"/>
          <p14:tracePt t="46617" x="4313238" y="2336800"/>
          <p14:tracePt t="46618" x="4321175" y="2328863"/>
          <p14:tracePt t="46624" x="4329113" y="2320925"/>
          <p14:tracePt t="46625" x="4337050" y="2312988"/>
          <p14:tracePt t="46628" x="4344988" y="2305050"/>
          <p14:tracePt t="46632" x="4352925" y="2297113"/>
          <p14:tracePt t="46634" x="4362450" y="2297113"/>
          <p14:tracePt t="46638" x="4370388" y="2289175"/>
          <p14:tracePt t="46641" x="4370388" y="2281238"/>
          <p14:tracePt t="46642" x="4378325" y="2281238"/>
          <p14:tracePt t="46644" x="4378325" y="2273300"/>
          <p14:tracePt t="46649" x="4386263" y="2265363"/>
          <p14:tracePt t="46653" x="4394200" y="2257425"/>
          <p14:tracePt t="46656" x="4394200" y="2249488"/>
          <p14:tracePt t="46660" x="4402138" y="2249488"/>
          <p14:tracePt t="46664" x="4402138" y="2241550"/>
          <p14:tracePt t="46670" x="4402138" y="2233613"/>
          <p14:tracePt t="46672" x="4402138" y="2224088"/>
          <p14:tracePt t="46676" x="4410075" y="2224088"/>
          <p14:tracePt t="46678" x="4410075" y="2216150"/>
          <p14:tracePt t="46682" x="4410075" y="2208213"/>
          <p14:tracePt t="46688" x="4410075" y="2200275"/>
          <p14:tracePt t="46690" x="4410075" y="2192338"/>
          <p14:tracePt t="46694" x="4410075" y="2184400"/>
          <p14:tracePt t="46699" x="4410075" y="2168525"/>
          <p14:tracePt t="46700" x="4418013" y="2168525"/>
          <p14:tracePt t="46702" x="4418013" y="2160588"/>
          <p14:tracePt t="46704" x="4418013" y="2152650"/>
          <p14:tracePt t="46706" x="4418013" y="2144713"/>
          <p14:tracePt t="46709" x="4418013" y="2136775"/>
          <p14:tracePt t="46710" x="4418013" y="2128838"/>
          <p14:tracePt t="46712" x="4418013" y="2120900"/>
          <p14:tracePt t="46717" x="4418013" y="2112963"/>
          <p14:tracePt t="46718" x="4418013" y="2105025"/>
          <p14:tracePt t="46720" x="4418013" y="2097088"/>
          <p14:tracePt t="46725" x="4418013" y="2089150"/>
          <p14:tracePt t="46728" x="4418013" y="2081213"/>
          <p14:tracePt t="46733" x="4418013" y="2073275"/>
          <p14:tracePt t="46738" x="4418013" y="2065338"/>
          <p14:tracePt t="46825" x="4418013" y="2057400"/>
          <p14:tracePt t="46832" x="4425950" y="2049463"/>
          <p14:tracePt t="46841" x="4425950" y="2041525"/>
          <p14:tracePt t="46847" x="4425950" y="2033588"/>
          <p14:tracePt t="46851" x="4433888" y="2033588"/>
          <p14:tracePt t="46854" x="4433888" y="2025650"/>
          <p14:tracePt t="46862" x="4441825" y="2017713"/>
          <p14:tracePt t="46870" x="4449763" y="2009775"/>
          <p14:tracePt t="46874" x="4449763" y="2001838"/>
          <p14:tracePt t="46876" x="4457700" y="2001838"/>
          <p14:tracePt t="46883" x="4465638" y="1993900"/>
          <p14:tracePt t="46885" x="4465638" y="1985963"/>
          <p14:tracePt t="46886" x="4473575" y="1985963"/>
          <p14:tracePt t="46890" x="4481513" y="1978025"/>
          <p14:tracePt t="46894" x="4481513" y="1970088"/>
          <p14:tracePt t="46898" x="4489450" y="1970088"/>
          <p14:tracePt t="46902" x="4489450" y="1962150"/>
          <p14:tracePt t="46904" x="4497388" y="1962150"/>
          <p14:tracePt t="46910" x="4497388" y="1954213"/>
          <p14:tracePt t="46915" x="4505325" y="1954213"/>
          <p14:tracePt t="46958" x="4513263" y="1954213"/>
          <p14:tracePt t="46967" x="4521200" y="1954213"/>
          <p14:tracePt t="46969" x="4521200" y="1946275"/>
          <p14:tracePt t="46971" x="4529138" y="1946275"/>
          <p14:tracePt t="46974" x="4537075" y="1946275"/>
          <p14:tracePt t="46977" x="4545013" y="1946275"/>
          <p14:tracePt t="46982" x="4552950" y="1938338"/>
          <p14:tracePt t="46983" x="4560888" y="1938338"/>
          <p14:tracePt t="46986" x="4568825" y="1938338"/>
          <p14:tracePt t="46988" x="4576763" y="1938338"/>
          <p14:tracePt t="46990" x="4584700" y="1930400"/>
          <p14:tracePt t="46992" x="4592638" y="1930400"/>
          <p14:tracePt t="46999" x="4608513" y="1922463"/>
          <p14:tracePt t="47001" x="4616450" y="1922463"/>
          <p14:tracePt t="47002" x="4624388" y="1914525"/>
          <p14:tracePt t="47005" x="4632325" y="1914525"/>
          <p14:tracePt t="47006" x="4640263" y="1914525"/>
          <p14:tracePt t="47008" x="4648200" y="1906588"/>
          <p14:tracePt t="47010" x="4664075" y="1906588"/>
          <p14:tracePt t="47015" x="4672013" y="1898650"/>
          <p14:tracePt t="47016" x="4687888" y="1898650"/>
          <p14:tracePt t="47019" x="4695825" y="1898650"/>
          <p14:tracePt t="47021" x="4705350" y="1890713"/>
          <p14:tracePt t="47022" x="4721225" y="1890713"/>
          <p14:tracePt t="47024" x="4729163" y="1890713"/>
          <p14:tracePt t="47026" x="4745038" y="1881188"/>
          <p14:tracePt t="47028" x="4752975" y="1881188"/>
          <p14:tracePt t="47032" x="4768850" y="1881188"/>
          <p14:tracePt t="47033" x="4776788" y="1881188"/>
          <p14:tracePt t="47037" x="4800600" y="1873250"/>
          <p14:tracePt t="47039" x="4816475" y="1873250"/>
          <p14:tracePt t="47041" x="4832350" y="1873250"/>
          <p14:tracePt t="47042" x="4840288" y="1865313"/>
          <p14:tracePt t="47044" x="4856163" y="1865313"/>
          <p14:tracePt t="47049" x="4879975" y="1857375"/>
          <p14:tracePt t="47051" x="4887913" y="1857375"/>
          <p14:tracePt t="47055" x="4911725" y="1857375"/>
          <p14:tracePt t="47056" x="4927600" y="1849438"/>
          <p14:tracePt t="47058" x="4935538" y="1849438"/>
          <p14:tracePt t="47060" x="4951413" y="1849438"/>
          <p14:tracePt t="47062" x="4967288" y="1849438"/>
          <p14:tracePt t="47065" x="4975225" y="1849438"/>
          <p14:tracePt t="47069" x="4999038" y="1841500"/>
          <p14:tracePt t="47071" x="5014913" y="1841500"/>
          <p14:tracePt t="47072" x="5030788" y="1841500"/>
          <p14:tracePt t="47074" x="5038725" y="1841500"/>
          <p14:tracePt t="47076" x="5056188" y="1841500"/>
          <p14:tracePt t="47078" x="5072063" y="1841500"/>
          <p14:tracePt t="47083" x="5087938" y="1833563"/>
          <p14:tracePt t="47087" x="5111750" y="1833563"/>
          <p14:tracePt t="47088" x="5127625" y="1833563"/>
          <p14:tracePt t="47090" x="5135563" y="1833563"/>
          <p14:tracePt t="47092" x="5151438" y="1833563"/>
          <p14:tracePt t="47094" x="5159375" y="1833563"/>
          <p14:tracePt t="47099" x="5183188" y="1833563"/>
          <p14:tracePt t="47103" x="5207000" y="1833563"/>
          <p14:tracePt t="47104" x="5214938" y="1833563"/>
          <p14:tracePt t="47106" x="5230813" y="1833563"/>
          <p14:tracePt t="47108" x="5238750" y="1833563"/>
          <p14:tracePt t="47110" x="5246688" y="1833563"/>
          <p14:tracePt t="47112" x="5254625" y="1833563"/>
          <p14:tracePt t="47115" x="5262563" y="1833563"/>
          <p14:tracePt t="47117" x="5270500" y="1833563"/>
          <p14:tracePt t="47118" x="5286375" y="1833563"/>
          <p14:tracePt t="47120" x="5294313" y="1833563"/>
          <p14:tracePt t="47122" x="5302250" y="1833563"/>
          <p14:tracePt t="47124" x="5302250" y="1825625"/>
          <p14:tracePt t="47126" x="5310188" y="1825625"/>
          <p14:tracePt t="47128" x="5318125" y="1825625"/>
          <p14:tracePt t="47133" x="5334000" y="1825625"/>
          <p14:tracePt t="47136" x="5341938" y="1825625"/>
          <p14:tracePt t="47138" x="5349875" y="1825625"/>
          <p14:tracePt t="47140" x="5357813" y="1825625"/>
          <p14:tracePt t="47142" x="5365750" y="1825625"/>
          <p14:tracePt t="47148" x="5381625" y="1825625"/>
          <p14:tracePt t="47150" x="5389563" y="1825625"/>
          <p14:tracePt t="47152" x="5397500" y="1825625"/>
          <p14:tracePt t="47154" x="5407025" y="1825625"/>
          <p14:tracePt t="47156" x="5414963" y="1825625"/>
          <p14:tracePt t="47158" x="5422900" y="1825625"/>
          <p14:tracePt t="47160" x="5430838" y="1825625"/>
          <p14:tracePt t="47163" x="5438775" y="1825625"/>
          <p14:tracePt t="47165" x="5446713" y="1825625"/>
          <p14:tracePt t="47167" x="5454650" y="1825625"/>
          <p14:tracePt t="47168" x="5462588" y="1817688"/>
          <p14:tracePt t="47170" x="5470525" y="1817688"/>
          <p14:tracePt t="47172" x="5486400" y="1817688"/>
          <p14:tracePt t="47174" x="5494338" y="1817688"/>
          <p14:tracePt t="47176" x="5502275" y="1817688"/>
          <p14:tracePt t="47178" x="5510213" y="1809750"/>
          <p14:tracePt t="47182" x="5534025" y="1809750"/>
          <p14:tracePt t="47185" x="5541963" y="1809750"/>
          <p14:tracePt t="47186" x="5549900" y="1801813"/>
          <p14:tracePt t="47188" x="5565775" y="1801813"/>
          <p14:tracePt t="47190" x="5573713" y="1801813"/>
          <p14:tracePt t="47193" x="5581650" y="1793875"/>
          <p14:tracePt t="47195" x="5589588" y="1793875"/>
          <p14:tracePt t="47197" x="5597525" y="1793875"/>
          <p14:tracePt t="47200" x="5613400" y="1793875"/>
          <p14:tracePt t="47203" x="5621338" y="1793875"/>
          <p14:tracePt t="47204" x="5629275" y="1785938"/>
          <p14:tracePt t="47206" x="5637213" y="1785938"/>
          <p14:tracePt t="47209" x="5645150" y="1785938"/>
          <p14:tracePt t="47210" x="5653088" y="1785938"/>
          <p14:tracePt t="47212" x="5661025" y="1778000"/>
          <p14:tracePt t="47215" x="5668963" y="1778000"/>
          <p14:tracePt t="47216" x="5676900" y="1778000"/>
          <p14:tracePt t="47219" x="5684838" y="1778000"/>
          <p14:tracePt t="47220" x="5684838" y="1770063"/>
          <p14:tracePt t="47222" x="5692775" y="1770063"/>
          <p14:tracePt t="47225" x="5700713" y="1770063"/>
          <p14:tracePt t="47227" x="5708650" y="1770063"/>
          <p14:tracePt t="47228" x="5716588" y="1770063"/>
          <p14:tracePt t="47232" x="5724525" y="1770063"/>
          <p14:tracePt t="47234" x="5732463" y="1762125"/>
          <p14:tracePt t="47236" x="5740400" y="1762125"/>
          <p14:tracePt t="47238" x="5749925" y="1762125"/>
          <p14:tracePt t="47241" x="5757863" y="1762125"/>
          <p14:tracePt t="47244" x="5765800" y="1762125"/>
          <p14:tracePt t="47247" x="5773738" y="1762125"/>
          <p14:tracePt t="47250" x="5781675" y="1762125"/>
          <p14:tracePt t="47252" x="5789613" y="1762125"/>
          <p14:tracePt t="47256" x="5797550" y="1770063"/>
          <p14:tracePt t="47260" x="5805488" y="1770063"/>
          <p14:tracePt t="47262" x="5813425" y="1770063"/>
          <p14:tracePt t="47267" x="5821363" y="1770063"/>
          <p14:tracePt t="47268" x="5829300" y="1778000"/>
          <p14:tracePt t="47272" x="5837238" y="1778000"/>
          <p14:tracePt t="47274" x="5845175" y="1778000"/>
          <p14:tracePt t="47276" x="5853113" y="1785938"/>
          <p14:tracePt t="47278" x="5861050" y="1785938"/>
          <p14:tracePt t="47282" x="5868988" y="1785938"/>
          <p14:tracePt t="47284" x="5884863" y="1793875"/>
          <p14:tracePt t="47286" x="5892800" y="1793875"/>
          <p14:tracePt t="47288" x="5908675" y="1793875"/>
          <p14:tracePt t="47290" x="5916613" y="1801813"/>
          <p14:tracePt t="47292" x="5924550" y="1801813"/>
          <p14:tracePt t="47294" x="5932488" y="1801813"/>
          <p14:tracePt t="47299" x="5956300" y="1809750"/>
          <p14:tracePt t="47302" x="5964238" y="1809750"/>
          <p14:tracePt t="47307" x="6003925" y="1817688"/>
          <p14:tracePt t="47309" x="6011863" y="1817688"/>
          <p14:tracePt t="47310" x="6019800" y="1825625"/>
          <p14:tracePt t="47312" x="6035675" y="1825625"/>
          <p14:tracePt t="47315" x="6043613" y="1825625"/>
          <p14:tracePt t="47317" x="6059488" y="1825625"/>
          <p14:tracePt t="47320" x="6067425" y="1825625"/>
          <p14:tracePt t="47322" x="6083300" y="1825625"/>
          <p14:tracePt t="47324" x="6091238" y="1825625"/>
          <p14:tracePt t="47326" x="6100763" y="1825625"/>
          <p14:tracePt t="47328" x="6108700" y="1833563"/>
          <p14:tracePt t="47332" x="6116638" y="1833563"/>
          <p14:tracePt t="47337" x="6148388" y="1833563"/>
          <p14:tracePt t="47338" x="6156325" y="1833563"/>
          <p14:tracePt t="47340" x="6164263" y="1833563"/>
          <p14:tracePt t="47342" x="6172200" y="1833563"/>
          <p14:tracePt t="47344" x="6180138" y="1833563"/>
          <p14:tracePt t="47347" x="6188075" y="1833563"/>
          <p14:tracePt t="47351" x="6211888" y="1825625"/>
          <p14:tracePt t="47352" x="6219825" y="1825625"/>
          <p14:tracePt t="47354" x="6227763" y="1825625"/>
          <p14:tracePt t="47356" x="6235700" y="1825625"/>
          <p14:tracePt t="47358" x="6243638" y="1817688"/>
          <p14:tracePt t="47360" x="6251575" y="1817688"/>
          <p14:tracePt t="47362" x="6259513" y="1817688"/>
          <p14:tracePt t="47366" x="6267450" y="1817688"/>
          <p14:tracePt t="47368" x="6275388" y="1809750"/>
          <p14:tracePt t="47369" x="6283325" y="1809750"/>
          <p14:tracePt t="47370" x="6291263" y="1809750"/>
          <p14:tracePt t="47374" x="6299200" y="1801813"/>
          <p14:tracePt t="47376" x="6307138" y="1801813"/>
          <p14:tracePt t="47378" x="6315075" y="1801813"/>
          <p14:tracePt t="47382" x="6323013" y="1801813"/>
          <p14:tracePt t="47383" x="6330950" y="1793875"/>
          <p14:tracePt t="47385" x="6346825" y="1793875"/>
          <p14:tracePt t="47388" x="6354763" y="1793875"/>
          <p14:tracePt t="47390" x="6362700" y="1785938"/>
          <p14:tracePt t="47392" x="6370638" y="1785938"/>
          <p14:tracePt t="47394" x="6378575" y="1785938"/>
          <p14:tracePt t="47400" x="6394450" y="1785938"/>
          <p14:tracePt t="47402" x="6402388" y="1785938"/>
          <p14:tracePt t="47404" x="6410325" y="1785938"/>
          <p14:tracePt t="47407" x="6418263" y="1785938"/>
          <p14:tracePt t="47408" x="6426200" y="1785938"/>
          <p14:tracePt t="47410" x="6434138" y="1785938"/>
          <p14:tracePt t="47415" x="6442075" y="1785938"/>
          <p14:tracePt t="47417" x="6451600" y="1785938"/>
          <p14:tracePt t="47419" x="6459538" y="1785938"/>
          <p14:tracePt t="47422" x="6467475" y="1785938"/>
          <p14:tracePt t="47424" x="6475413" y="1785938"/>
          <p14:tracePt t="47427" x="6483350" y="1785938"/>
          <p14:tracePt t="47428" x="6491288" y="1793875"/>
          <p14:tracePt t="47431" x="6499225" y="1793875"/>
          <p14:tracePt t="47433" x="6507163" y="1793875"/>
          <p14:tracePt t="47436" x="6515100" y="1801813"/>
          <p14:tracePt t="47438" x="6523038" y="1801813"/>
          <p14:tracePt t="47440" x="6530975" y="1801813"/>
          <p14:tracePt t="47442" x="6538913" y="1801813"/>
          <p14:tracePt t="47444" x="6546850" y="1809750"/>
          <p14:tracePt t="47447" x="6554788" y="1809750"/>
          <p14:tracePt t="47451" x="6562725" y="1817688"/>
          <p14:tracePt t="47453" x="6570663" y="1825625"/>
          <p14:tracePt t="47455" x="6578600" y="1825625"/>
          <p14:tracePt t="47456" x="6586538" y="1825625"/>
          <p14:tracePt t="47458" x="6586538" y="1833563"/>
          <p14:tracePt t="47460" x="6594475" y="1833563"/>
          <p14:tracePt t="47462" x="6602413" y="1841500"/>
          <p14:tracePt t="47467" x="6610350" y="1849438"/>
          <p14:tracePt t="47470" x="6618288" y="1849438"/>
          <p14:tracePt t="47472" x="6618288" y="1857375"/>
          <p14:tracePt t="47474" x="6626225" y="1857375"/>
          <p14:tracePt t="47482" x="6626225" y="1865313"/>
          <p14:tracePt t="47483" x="6634163" y="1865313"/>
          <p14:tracePt t="47494" x="6634163" y="1873250"/>
          <p14:tracePt t="47512" x="6642100" y="1873250"/>
          <p14:tracePt t="47517" x="6634163" y="1873250"/>
          <p14:tracePt t="47522" x="6626225" y="1873250"/>
          <p14:tracePt t="47524" x="6626225" y="1881188"/>
          <p14:tracePt t="47526" x="6618288" y="1881188"/>
          <p14:tracePt t="47528" x="6610350" y="1881188"/>
          <p14:tracePt t="47531" x="6602413" y="1890713"/>
          <p14:tracePt t="47533" x="6594475" y="1890713"/>
          <p14:tracePt t="47534" x="6578600" y="1890713"/>
          <p14:tracePt t="47537" x="6570663" y="1898650"/>
          <p14:tracePt t="47538" x="6554788" y="1898650"/>
          <p14:tracePt t="47540" x="6546850" y="1898650"/>
          <p14:tracePt t="47542" x="6538913" y="1906588"/>
          <p14:tracePt t="47544" x="6523038" y="1906588"/>
          <p14:tracePt t="47547" x="6515100" y="1906588"/>
          <p14:tracePt t="47550" x="6499225" y="1914525"/>
          <p14:tracePt t="47551" x="6483350" y="1914525"/>
          <p14:tracePt t="47554" x="6475413" y="1914525"/>
          <p14:tracePt t="47555" x="6451600" y="1922463"/>
          <p14:tracePt t="47557" x="6442075" y="1922463"/>
          <p14:tracePt t="47559" x="6426200" y="1930400"/>
          <p14:tracePt t="47560" x="6410325" y="1930400"/>
          <p14:tracePt t="47562" x="6394450" y="1938338"/>
          <p14:tracePt t="47565" x="6378575" y="1946275"/>
          <p14:tracePt t="47566" x="6362700" y="1954213"/>
          <p14:tracePt t="47571" x="6323013" y="1970088"/>
          <p14:tracePt t="47572" x="6299200" y="1978025"/>
          <p14:tracePt t="47574" x="6275388" y="1985963"/>
          <p14:tracePt t="47576" x="6259513" y="1993900"/>
          <p14:tracePt t="47578" x="6235700" y="2001838"/>
          <p14:tracePt t="47582" x="6211888" y="2009775"/>
          <p14:tracePt t="47585" x="6164263" y="2033588"/>
          <p14:tracePt t="47587" x="6148388" y="2041525"/>
          <p14:tracePt t="47590" x="6108700" y="2057400"/>
          <p14:tracePt t="47591" x="6100763" y="2065338"/>
          <p14:tracePt t="47592" x="6067425" y="2073275"/>
          <p14:tracePt t="47594" x="6043613" y="2089150"/>
          <p14:tracePt t="47597" x="6019800" y="2097088"/>
          <p14:tracePt t="47600" x="5995988" y="2112963"/>
          <p14:tracePt t="47601" x="5964238" y="2120900"/>
          <p14:tracePt t="47602" x="5940425" y="2128838"/>
          <p14:tracePt t="47607" x="5884863" y="2152650"/>
          <p14:tracePt t="47609" x="5861050" y="2160588"/>
          <p14:tracePt t="47611" x="5837238" y="2168525"/>
          <p14:tracePt t="47612" x="5813425" y="2176463"/>
          <p14:tracePt t="47615" x="5781675" y="2184400"/>
          <p14:tracePt t="47616" x="5757863" y="2192338"/>
          <p14:tracePt t="47618" x="5732463" y="2192338"/>
          <p14:tracePt t="47622" x="5708650" y="2200275"/>
          <p14:tracePt t="47626" x="5661025" y="2208213"/>
          <p14:tracePt t="47627" x="5637213" y="2216150"/>
          <p14:tracePt t="47628" x="5613400" y="2216150"/>
          <p14:tracePt t="47632" x="5589588" y="2216150"/>
          <p14:tracePt t="47633" x="5565775" y="2224088"/>
          <p14:tracePt t="47634" x="5541963" y="2224088"/>
          <p14:tracePt t="47639" x="5502275" y="2224088"/>
          <p14:tracePt t="47640" x="5478463" y="2224088"/>
          <p14:tracePt t="47642" x="5454650" y="2233613"/>
          <p14:tracePt t="47644" x="5430838" y="2233613"/>
          <p14:tracePt t="47649" x="5389563" y="2233613"/>
          <p14:tracePt t="47651" x="5373688" y="2233613"/>
          <p14:tracePt t="47654" x="5349875" y="2233613"/>
          <p14:tracePt t="47655" x="5326063" y="2233613"/>
          <p14:tracePt t="47656" x="5302250" y="2241550"/>
          <p14:tracePt t="47658" x="5286375" y="2241550"/>
          <p14:tracePt t="47660" x="5262563" y="2233613"/>
          <p14:tracePt t="47662" x="5238750" y="2233613"/>
          <p14:tracePt t="47666" x="5222875" y="2233613"/>
          <p14:tracePt t="47667" x="5199063" y="2233613"/>
          <p14:tracePt t="47669" x="5175250" y="2233613"/>
          <p14:tracePt t="47670" x="5159375" y="2233613"/>
          <p14:tracePt t="47672" x="5135563" y="2233613"/>
          <p14:tracePt t="47674" x="5119688" y="2233613"/>
          <p14:tracePt t="47677" x="5095875" y="2233613"/>
          <p14:tracePt t="47678" x="5080000" y="2233613"/>
          <p14:tracePt t="47682" x="5064125" y="2233613"/>
          <p14:tracePt t="47684" x="5038725" y="2233613"/>
          <p14:tracePt t="47685" x="5022850" y="2233613"/>
          <p14:tracePt t="47686" x="5006975" y="2224088"/>
          <p14:tracePt t="47688" x="4991100" y="2224088"/>
          <p14:tracePt t="47690" x="4967288" y="2224088"/>
          <p14:tracePt t="47693" x="4951413" y="2224088"/>
          <p14:tracePt t="47694" x="4935538" y="2224088"/>
          <p14:tracePt t="47697" x="4919663" y="2216150"/>
          <p14:tracePt t="47701" x="4895850" y="2216150"/>
          <p14:tracePt t="47703" x="4879975" y="2216150"/>
          <p14:tracePt t="47704" x="4872038" y="2216150"/>
          <p14:tracePt t="47706" x="4856163" y="2208213"/>
          <p14:tracePt t="47709" x="4848225" y="2208213"/>
          <p14:tracePt t="47710" x="4832350" y="2208213"/>
          <p14:tracePt t="47712" x="4824413" y="2208213"/>
          <p14:tracePt t="47715" x="4816475" y="2208213"/>
          <p14:tracePt t="47717" x="4808538" y="2200275"/>
          <p14:tracePt t="47719" x="4792663" y="2200275"/>
          <p14:tracePt t="47720" x="4784725" y="2200275"/>
          <p14:tracePt t="47722" x="4776788" y="2200275"/>
          <p14:tracePt t="47725" x="4768850" y="2200275"/>
          <p14:tracePt t="47726" x="4760913" y="2192338"/>
          <p14:tracePt t="47728" x="4752975" y="2192338"/>
          <p14:tracePt t="47732" x="4745038" y="2192338"/>
          <p14:tracePt t="47734" x="4737100" y="2192338"/>
          <p14:tracePt t="47736" x="4729163" y="2184400"/>
          <p14:tracePt t="47738" x="4721225" y="2184400"/>
          <p14:tracePt t="47742" x="4713288" y="2184400"/>
          <p14:tracePt t="47744" x="4705350" y="2184400"/>
          <p14:tracePt t="47749" x="4695825" y="2176463"/>
          <p14:tracePt t="47751" x="4687888" y="2176463"/>
          <p14:tracePt t="47754" x="4679950" y="2176463"/>
          <p14:tracePt t="47756" x="4672013" y="2176463"/>
          <p14:tracePt t="47758" x="4672013" y="2168525"/>
          <p14:tracePt t="47760" x="4664075" y="2168525"/>
          <p14:tracePt t="47765" x="4656138" y="2168525"/>
          <p14:tracePt t="47768" x="4648200" y="2160588"/>
          <p14:tracePt t="47771" x="4640263" y="2160588"/>
          <p14:tracePt t="47774" x="4632325" y="2160588"/>
          <p14:tracePt t="47776" x="4624388" y="2152650"/>
          <p14:tracePt t="47782" x="4616450" y="2152650"/>
          <p14:tracePt t="47783" x="4608513" y="2152650"/>
          <p14:tracePt t="47785" x="4600575" y="2152650"/>
          <p14:tracePt t="47787" x="4600575" y="2144713"/>
          <p14:tracePt t="47788" x="4592638" y="2144713"/>
          <p14:tracePt t="47790" x="4584700" y="2144713"/>
          <p14:tracePt t="47793" x="4568825" y="2144713"/>
          <p14:tracePt t="47798" x="4552950" y="2136775"/>
          <p14:tracePt t="47801" x="4545013" y="2136775"/>
          <p14:tracePt t="47803" x="4537075" y="2136775"/>
          <p14:tracePt t="47804" x="4521200" y="2136775"/>
          <p14:tracePt t="47806" x="4513263" y="2136775"/>
          <p14:tracePt t="47808" x="4505325" y="2136775"/>
          <p14:tracePt t="47810" x="4497388" y="2136775"/>
          <p14:tracePt t="47812" x="4489450" y="2136775"/>
          <p14:tracePt t="47815" x="4473575" y="2136775"/>
          <p14:tracePt t="47817" x="4465638" y="2136775"/>
          <p14:tracePt t="47820" x="4449763" y="2136775"/>
          <p14:tracePt t="47822" x="4441825" y="2136775"/>
          <p14:tracePt t="47824" x="4433888" y="2136775"/>
          <p14:tracePt t="47827" x="4418013" y="2136775"/>
          <p14:tracePt t="47829" x="4410075" y="2136775"/>
          <p14:tracePt t="47832" x="4402138" y="2136775"/>
          <p14:tracePt t="47835" x="4386263" y="2136775"/>
          <p14:tracePt t="47837" x="4378325" y="2136775"/>
          <p14:tracePt t="47838" x="4370388" y="2136775"/>
          <p14:tracePt t="47840" x="4362450" y="2136775"/>
          <p14:tracePt t="47842" x="4352925" y="2136775"/>
          <p14:tracePt t="47844" x="4344988" y="2136775"/>
          <p14:tracePt t="47847" x="4329113" y="2136775"/>
          <p14:tracePt t="47852" x="4313238" y="2136775"/>
          <p14:tracePt t="47853" x="4305300" y="2136775"/>
          <p14:tracePt t="47854" x="4297363" y="2136775"/>
          <p14:tracePt t="47856" x="4289425" y="2136775"/>
          <p14:tracePt t="47858" x="4281488" y="2136775"/>
          <p14:tracePt t="47861" x="4273550" y="2128838"/>
          <p14:tracePt t="47862" x="4265613" y="2128838"/>
          <p14:tracePt t="47865" x="4257675" y="2128838"/>
          <p14:tracePt t="47867" x="4249738" y="2128838"/>
          <p14:tracePt t="47870" x="4241800" y="2128838"/>
          <p14:tracePt t="47872" x="4233863" y="2128838"/>
          <p14:tracePt t="47874" x="4225925" y="2120900"/>
          <p14:tracePt t="47878" x="4217988" y="2120900"/>
          <p14:tracePt t="47883" x="4210050" y="2120900"/>
          <p14:tracePt t="47886" x="4202113" y="2112963"/>
          <p14:tracePt t="47892" x="4194175" y="2112963"/>
          <p14:tracePt t="47895" x="4194175" y="2105025"/>
          <p14:tracePt t="47901" x="4186238" y="2105025"/>
          <p14:tracePt t="47904" x="4186238" y="2097088"/>
          <p14:tracePt t="47906" x="4178300" y="2097088"/>
          <p14:tracePt t="47910" x="4178300" y="2089150"/>
          <p14:tracePt t="47915" x="4170363" y="2089150"/>
          <p14:tracePt t="47918" x="4170363" y="2081213"/>
          <p14:tracePt t="47920" x="4162425" y="2081213"/>
          <p14:tracePt t="47922" x="4162425" y="2073275"/>
          <p14:tracePt t="47928" x="4154488" y="2065338"/>
          <p14:tracePt t="47933" x="4146550" y="2065338"/>
          <p14:tracePt t="47935" x="4146550" y="2057400"/>
          <p14:tracePt t="47938" x="4138613" y="2057400"/>
          <p14:tracePt t="47942" x="4130675" y="2049463"/>
          <p14:tracePt t="47945" x="4122738" y="2049463"/>
          <p14:tracePt t="47949" x="4114800" y="2041525"/>
          <p14:tracePt t="47952" x="4106863" y="2041525"/>
          <p14:tracePt t="47969" x="4035425" y="2017713"/>
          <p14:tracePt t="47971" x="4027488" y="2017713"/>
          <p14:tracePt t="47973" x="4011613" y="2009775"/>
          <p14:tracePt t="47974" x="4002088" y="2009775"/>
          <p14:tracePt t="47976" x="3994150" y="2009775"/>
          <p14:tracePt t="47978" x="3986213" y="2001838"/>
          <p14:tracePt t="47983" x="3962400" y="2001838"/>
          <p14:tracePt t="47985" x="3954463" y="2001838"/>
          <p14:tracePt t="47986" x="3946525" y="2001838"/>
          <p14:tracePt t="47988" x="3938588" y="2001838"/>
          <p14:tracePt t="47991" x="3930650" y="1993900"/>
          <p14:tracePt t="47992" x="3922713" y="1993900"/>
          <p14:tracePt t="47994" x="3914775" y="1993900"/>
          <p14:tracePt t="47998" x="3898900" y="1993900"/>
          <p14:tracePt t="48001" x="3890963" y="1993900"/>
          <p14:tracePt t="48002" x="3883025" y="1993900"/>
          <p14:tracePt t="48006" x="3875088" y="1993900"/>
          <p14:tracePt t="48008" x="3867150" y="1993900"/>
          <p14:tracePt t="48012" x="3859213" y="1993900"/>
          <p14:tracePt t="48015" x="3851275" y="1993900"/>
          <p14:tracePt t="48018" x="3843338" y="1993900"/>
          <p14:tracePt t="48022" x="3835400" y="1993900"/>
          <p14:tracePt t="48024" x="3827463" y="1993900"/>
          <p14:tracePt t="48028" x="3819525" y="1993900"/>
          <p14:tracePt t="48033" x="3811588" y="1993900"/>
          <p14:tracePt t="48036" x="3803650" y="1993900"/>
          <p14:tracePt t="48040" x="3795713" y="1993900"/>
          <p14:tracePt t="48047" x="3787775" y="2001838"/>
          <p14:tracePt t="48052" x="3779838" y="2001838"/>
          <p14:tracePt t="48392" x="3787775" y="2001838"/>
          <p14:tracePt t="48470" x="3779838" y="2001838"/>
          <p14:tracePt t="48788" x="3787775" y="2001838"/>
          <p14:tracePt t="48790" x="3787775" y="2009775"/>
          <p14:tracePt t="48799" x="3787775" y="2017713"/>
          <p14:tracePt t="48804" x="3787775" y="2025650"/>
          <p14:tracePt t="48805" x="3795713" y="2025650"/>
          <p14:tracePt t="48807" x="3795713" y="2033588"/>
          <p14:tracePt t="48811" x="3795713" y="2041525"/>
          <p14:tracePt t="48816" x="3803650" y="2057400"/>
          <p14:tracePt t="48820" x="3803650" y="2073275"/>
          <p14:tracePt t="48823" x="3811588" y="2081213"/>
          <p14:tracePt t="48825" x="3811588" y="2089150"/>
          <p14:tracePt t="48827" x="3811588" y="2097088"/>
          <p14:tracePt t="48829" x="3811588" y="2105025"/>
          <p14:tracePt t="48832" x="3811588" y="2112963"/>
          <p14:tracePt t="48835" x="3811588" y="2128838"/>
          <p14:tracePt t="48837" x="3811588" y="2136775"/>
          <p14:tracePt t="48839" x="3819525" y="2144713"/>
          <p14:tracePt t="48843" x="3819525" y="2152650"/>
          <p14:tracePt t="48845" x="3819525" y="2160588"/>
          <p14:tracePt t="48848" x="3819525" y="2168525"/>
          <p14:tracePt t="48851" x="3819525" y="2176463"/>
          <p14:tracePt t="48855" x="3819525" y="2184400"/>
          <p14:tracePt t="48859" x="3819525" y="2192338"/>
          <p14:tracePt t="48866" x="3819525" y="2200275"/>
          <p14:tracePt t="48868" x="3819525" y="2208213"/>
          <p14:tracePt t="48871" x="3819525" y="2216150"/>
          <p14:tracePt t="48875" x="3819525" y="2224088"/>
          <p14:tracePt t="48882" x="3819525" y="2233613"/>
          <p14:tracePt t="48885" x="3819525" y="2241550"/>
          <p14:tracePt t="48887" x="3827463" y="2241550"/>
          <p14:tracePt t="48891" x="3827463" y="2249488"/>
          <p14:tracePt t="48900" x="3827463" y="2257425"/>
          <p14:tracePt t="48909" x="3827463" y="2265363"/>
          <p14:tracePt t="48932" x="3827463" y="2273300"/>
          <p14:tracePt t="48951" x="3827463" y="2281238"/>
          <p14:tracePt t="48960" x="3835400" y="2289175"/>
          <p14:tracePt t="48966" x="3835400" y="2297113"/>
          <p14:tracePt t="48971" x="3835400" y="2305050"/>
          <p14:tracePt t="48974" x="3843338" y="2305050"/>
          <p14:tracePt t="48977" x="3843338" y="2312988"/>
          <p14:tracePt t="48984" x="3843338" y="2320925"/>
          <p14:tracePt t="48991" x="3851275" y="2328863"/>
          <p14:tracePt t="49000" x="3851275" y="2336800"/>
          <p14:tracePt t="49007" x="3851275" y="2344738"/>
          <p14:tracePt t="49016" x="3859213" y="2344738"/>
          <p14:tracePt t="49902" x="3859213" y="2352675"/>
          <p14:tracePt t="49914" x="3859213" y="2360613"/>
          <p14:tracePt t="49920" x="3859213" y="2368550"/>
          <p14:tracePt t="49922" x="3859213" y="2376488"/>
          <p14:tracePt t="49925" x="3859213" y="2384425"/>
          <p14:tracePt t="49927" x="3859213" y="2392363"/>
          <p14:tracePt t="49929" x="3859213" y="2400300"/>
          <p14:tracePt t="49932" x="3867150" y="2408238"/>
          <p14:tracePt t="49935" x="3867150" y="2416175"/>
          <p14:tracePt t="49937" x="3867150" y="2424113"/>
          <p14:tracePt t="49939" x="3867150" y="2432050"/>
          <p14:tracePt t="49943" x="3867150" y="2439988"/>
          <p14:tracePt t="49945" x="3867150" y="2447925"/>
          <p14:tracePt t="49949" x="3875088" y="2455863"/>
          <p14:tracePt t="49951" x="3875088" y="2463800"/>
          <p14:tracePt t="49952" x="3875088" y="2471738"/>
          <p14:tracePt t="49968" x="3883025" y="2543175"/>
          <p14:tracePt t="49970" x="3890963" y="2559050"/>
          <p14:tracePt t="49971" x="3890963" y="2566988"/>
          <p14:tracePt t="49973" x="3890963" y="2584450"/>
          <p14:tracePt t="49975" x="3890963" y="2600325"/>
          <p14:tracePt t="49977" x="3890963" y="2608263"/>
          <p14:tracePt t="49980" x="3898900" y="2624138"/>
          <p14:tracePt t="49983" x="3898900" y="2647950"/>
          <p14:tracePt t="49986" x="3898900" y="2663825"/>
          <p14:tracePt t="49989" x="3906838" y="2687638"/>
          <p14:tracePt t="49991" x="3906838" y="2703513"/>
          <p14:tracePt t="49993" x="3906838" y="2719388"/>
          <p14:tracePt t="49995" x="3906838" y="2735263"/>
          <p14:tracePt t="49998" x="3906838" y="2751138"/>
          <p14:tracePt t="50000" x="3906838" y="2767013"/>
          <p14:tracePt t="50002" x="3906838" y="2782888"/>
          <p14:tracePt t="50003" x="3906838" y="2798763"/>
          <p14:tracePt t="50006" x="3906838" y="2814638"/>
          <p14:tracePt t="50007" x="3906838" y="2830513"/>
          <p14:tracePt t="50009" x="3906838" y="2846388"/>
          <p14:tracePt t="50011" x="3906838" y="2862263"/>
          <p14:tracePt t="50016" x="3898900" y="2894013"/>
          <p14:tracePt t="50018" x="3898900" y="2909888"/>
          <p14:tracePt t="50020" x="3898900" y="2927350"/>
          <p14:tracePt t="50021" x="3890963" y="2943225"/>
          <p14:tracePt t="50023" x="3890963" y="2967038"/>
          <p14:tracePt t="50025" x="3890963" y="2982913"/>
          <p14:tracePt t="50027" x="3890963" y="2998788"/>
          <p14:tracePt t="50029" x="3883025" y="3014663"/>
          <p14:tracePt t="50033" x="3883025" y="3030538"/>
          <p14:tracePt t="50036" x="3875088" y="3062288"/>
          <p14:tracePt t="50038" x="3867150" y="3086100"/>
          <p14:tracePt t="50040" x="3867150" y="3101975"/>
          <p14:tracePt t="50041" x="3859213" y="3117850"/>
          <p14:tracePt t="50043" x="3851275" y="3133725"/>
          <p14:tracePt t="50045" x="3843338" y="3149600"/>
          <p14:tracePt t="50048" x="3843338" y="3165475"/>
          <p14:tracePt t="50050" x="3835400" y="3181350"/>
          <p14:tracePt t="50056" x="3811588" y="3221038"/>
          <p14:tracePt t="50057" x="3803650" y="3236913"/>
          <p14:tracePt t="50059" x="3795713" y="3252788"/>
          <p14:tracePt t="50061" x="3779838" y="3270250"/>
          <p14:tracePt t="50066" x="3763963" y="3294063"/>
          <p14:tracePt t="50068" x="3756025" y="3309938"/>
          <p14:tracePt t="50071" x="3740150" y="3325813"/>
          <p14:tracePt t="50073" x="3732213" y="3333750"/>
          <p14:tracePt t="50074" x="3724275" y="3349625"/>
          <p14:tracePt t="50075" x="3708400" y="3365500"/>
          <p14:tracePt t="50077" x="3700463" y="3373438"/>
          <p14:tracePt t="50079" x="3684588" y="3389313"/>
          <p14:tracePt t="50082" x="3676650" y="3397250"/>
          <p14:tracePt t="50084" x="3668713" y="3413125"/>
          <p14:tracePt t="50085" x="3660775" y="3421063"/>
          <p14:tracePt t="50088" x="3643313" y="3429000"/>
          <p14:tracePt t="50092" x="3627438" y="3452813"/>
          <p14:tracePt t="50093" x="3619500" y="3460750"/>
          <p14:tracePt t="50095" x="3619500" y="3468688"/>
          <p14:tracePt t="50098" x="3611563" y="3476625"/>
          <p14:tracePt t="50102" x="3603625" y="3492500"/>
          <p14:tracePt t="50105" x="3603625" y="3500438"/>
          <p14:tracePt t="50107" x="3595688" y="3500438"/>
          <p14:tracePt t="50109" x="3595688" y="3508375"/>
          <p14:tracePt t="50111" x="3587750" y="3508375"/>
          <p14:tracePt t="50116" x="3571875" y="3524250"/>
          <p14:tracePt t="50117" x="3563938" y="3524250"/>
          <p14:tracePt t="50122" x="3556000" y="3532188"/>
          <p14:tracePt t="50123" x="3548063" y="3540125"/>
          <p14:tracePt t="50125" x="3540125" y="3540125"/>
          <p14:tracePt t="50127" x="3532188" y="3548063"/>
          <p14:tracePt t="50130" x="3524250" y="3548063"/>
          <p14:tracePt t="50133" x="3516313" y="3556000"/>
          <p14:tracePt t="50137" x="3508375" y="3563938"/>
          <p14:tracePt t="50139" x="3508375" y="3571875"/>
          <p14:tracePt t="50141" x="3508375" y="3579813"/>
          <p14:tracePt t="50143" x="3508375" y="3587750"/>
          <p14:tracePt t="50146" x="3516313" y="3595688"/>
          <p14:tracePt t="50150" x="3532188" y="3613150"/>
          <p14:tracePt t="50153" x="3556000" y="3636963"/>
          <p14:tracePt t="50356" x="3548063" y="3636963"/>
          <p14:tracePt t="50358" x="3540125" y="3636963"/>
          <p14:tracePt t="50363" x="3532188" y="3636963"/>
          <p14:tracePt t="50367" x="3524250" y="3636963"/>
          <p14:tracePt t="50373" x="3516313" y="3636963"/>
          <p14:tracePt t="50375" x="3516313" y="3644900"/>
          <p14:tracePt t="50380" x="3508375" y="3644900"/>
          <p14:tracePt t="50385" x="3500438" y="3652838"/>
          <p14:tracePt t="50386" x="3492500" y="3660775"/>
          <p14:tracePt t="50387" x="3484563" y="3668713"/>
          <p14:tracePt t="50389" x="3468688" y="3676650"/>
          <p14:tracePt t="50391" x="3460750" y="3684588"/>
          <p14:tracePt t="50393" x="3452813" y="3700463"/>
          <p14:tracePt t="50395" x="3444875" y="3708400"/>
          <p14:tracePt t="50398" x="3436938" y="3716338"/>
          <p14:tracePt t="50400" x="3429000" y="3732213"/>
          <p14:tracePt t="50404" x="3413125" y="3756025"/>
          <p14:tracePt t="50405" x="3405188" y="3763963"/>
          <p14:tracePt t="50407" x="3397250" y="3779838"/>
          <p14:tracePt t="50409" x="3389313" y="3795713"/>
          <p14:tracePt t="50412" x="3381375" y="3803650"/>
          <p14:tracePt t="50415" x="3365500" y="3835400"/>
          <p14:tracePt t="50417" x="3357563" y="3851275"/>
          <p14:tracePt t="50421" x="3349625" y="3867150"/>
          <p14:tracePt t="50424" x="3325813" y="3906838"/>
          <p14:tracePt t="50426" x="3317875" y="3922713"/>
          <p14:tracePt t="50428" x="3308350" y="3938588"/>
          <p14:tracePt t="50429" x="3300413" y="3963988"/>
          <p14:tracePt t="50432" x="3284538" y="3979863"/>
          <p14:tracePt t="50433" x="3276600" y="4003675"/>
          <p14:tracePt t="50435" x="3268663" y="4019550"/>
          <p14:tracePt t="50438" x="3260725" y="4035425"/>
          <p14:tracePt t="50442" x="3236913" y="4075113"/>
          <p14:tracePt t="50446" x="3213100" y="4106863"/>
          <p14:tracePt t="50448" x="3205163" y="4122738"/>
          <p14:tracePt t="50450" x="3189288" y="4130675"/>
          <p14:tracePt t="50451" x="3181350" y="4146550"/>
          <p14:tracePt t="50454" x="3173413" y="4154488"/>
          <p14:tracePt t="50457" x="3165475" y="4170363"/>
          <p14:tracePt t="50462" x="3133725" y="4202113"/>
          <p14:tracePt t="50464" x="3125788" y="4210050"/>
          <p14:tracePt t="50468" x="3109913" y="4225925"/>
          <p14:tracePt t="50469" x="3101975" y="4233863"/>
          <p14:tracePt t="50472" x="3094038" y="4241800"/>
          <p14:tracePt t="50478" x="3070225" y="4257675"/>
          <p14:tracePt t="50480" x="3062288" y="4257675"/>
          <p14:tracePt t="50483" x="3046413" y="4265613"/>
          <p14:tracePt t="50486" x="3038475" y="4273550"/>
          <p14:tracePt t="50490" x="3014663" y="4281488"/>
          <p14:tracePt t="50492" x="3006725" y="4281488"/>
          <p14:tracePt t="50493" x="2998788" y="4291013"/>
          <p14:tracePt t="50495" x="2990850" y="4291013"/>
          <p14:tracePt t="50498" x="2982913" y="4298950"/>
          <p14:tracePt t="50500" x="2967038" y="4298950"/>
          <p14:tracePt t="50504" x="2941638" y="4306888"/>
          <p14:tracePt t="50507" x="2933700" y="4306888"/>
          <p14:tracePt t="50508" x="2917825" y="4314825"/>
          <p14:tracePt t="50509" x="2901950" y="4314825"/>
          <p14:tracePt t="50511" x="2886075" y="4322763"/>
          <p14:tracePt t="50515" x="2862263" y="4322763"/>
          <p14:tracePt t="50518" x="2846388" y="4330700"/>
          <p14:tracePt t="50520" x="2830513" y="4330700"/>
          <p14:tracePt t="50523" x="2814638" y="4330700"/>
          <p14:tracePt t="50524" x="2798763" y="4338638"/>
          <p14:tracePt t="50525" x="2782888" y="4338638"/>
          <p14:tracePt t="50527" x="2767013" y="4346575"/>
          <p14:tracePt t="50529" x="2759075" y="4346575"/>
          <p14:tracePt t="50532" x="2743200" y="4346575"/>
          <p14:tracePt t="50533" x="2727325" y="4346575"/>
          <p14:tracePt t="50536" x="2711450" y="4346575"/>
          <p14:tracePt t="50539" x="2687638" y="4354513"/>
          <p14:tracePt t="50541" x="2671763" y="4354513"/>
          <p14:tracePt t="50543" x="2655888" y="4354513"/>
          <p14:tracePt t="50545" x="2640013" y="4354513"/>
          <p14:tracePt t="50548" x="2632075" y="4346575"/>
          <p14:tracePt t="50550" x="2616200" y="4346575"/>
          <p14:tracePt t="50554" x="2582863" y="4346575"/>
          <p14:tracePt t="50555" x="2566988" y="4346575"/>
          <p14:tracePt t="50557" x="2551113" y="4346575"/>
          <p14:tracePt t="50560" x="2543175" y="4346575"/>
          <p14:tracePt t="50561" x="2527300" y="4338638"/>
          <p14:tracePt t="50566" x="2495550" y="4338638"/>
          <p14:tracePt t="50570" x="2463800" y="4330700"/>
          <p14:tracePt t="50571" x="2447925" y="4322763"/>
          <p14:tracePt t="50573" x="2432050" y="4322763"/>
          <p14:tracePt t="50575" x="2408238" y="4314825"/>
          <p14:tracePt t="50577" x="2392363" y="4314825"/>
          <p14:tracePt t="50580" x="2376488" y="4306888"/>
          <p14:tracePt t="50584" x="2344738" y="4298950"/>
          <p14:tracePt t="50586" x="2328863" y="4291013"/>
          <p14:tracePt t="50589" x="2312988" y="4291013"/>
          <p14:tracePt t="50590" x="2297113" y="4281488"/>
          <p14:tracePt t="50591" x="2281238" y="4273550"/>
          <p14:tracePt t="50593" x="2265363" y="4265613"/>
          <p14:tracePt t="50595" x="2247900" y="4257675"/>
          <p14:tracePt t="50598" x="2232025" y="4249738"/>
          <p14:tracePt t="50602" x="2208213" y="4233863"/>
          <p14:tracePt t="50605" x="2192338" y="4233863"/>
          <p14:tracePt t="50606" x="2184400" y="4225925"/>
          <p14:tracePt t="50607" x="2168525" y="4217988"/>
          <p14:tracePt t="50609" x="2160588" y="4217988"/>
          <p14:tracePt t="50611" x="2144713" y="4210050"/>
          <p14:tracePt t="50617" x="2112963" y="4194175"/>
          <p14:tracePt t="50620" x="2105025" y="4194175"/>
          <p14:tracePt t="50624" x="2097088" y="4186238"/>
          <p14:tracePt t="50625" x="2081213" y="4178300"/>
          <p14:tracePt t="50627" x="2073275" y="4170363"/>
          <p14:tracePt t="50630" x="2065338" y="4162425"/>
          <p14:tracePt t="50640" x="2025650" y="4138613"/>
          <p14:tracePt t="50642" x="2017713" y="4130675"/>
          <p14:tracePt t="50644" x="2009775" y="4130675"/>
          <p14:tracePt t="50650" x="1993900" y="4114800"/>
          <p14:tracePt t="50651" x="1993900" y="4106863"/>
          <p14:tracePt t="50653" x="1985963" y="4106863"/>
          <p14:tracePt t="50655" x="1985963" y="4098925"/>
          <p14:tracePt t="50657" x="1978025" y="4098925"/>
          <p14:tracePt t="50659" x="1978025" y="4090988"/>
          <p14:tracePt t="50661" x="1970088" y="4090988"/>
          <p14:tracePt t="50663" x="1970088" y="4083050"/>
          <p14:tracePt t="50665" x="1962150" y="4083050"/>
          <p14:tracePt t="50667" x="1962150" y="4075113"/>
          <p14:tracePt t="50671" x="1962150" y="4067175"/>
          <p14:tracePt t="50673" x="1954213" y="4067175"/>
          <p14:tracePt t="50675" x="1954213" y="4059238"/>
          <p14:tracePt t="50679" x="1954213" y="4051300"/>
          <p14:tracePt t="50684" x="1946275" y="4051300"/>
          <p14:tracePt t="50686" x="1946275" y="4043363"/>
          <p14:tracePt t="50689" x="1946275" y="4035425"/>
          <p14:tracePt t="50693" x="1946275" y="4027488"/>
          <p14:tracePt t="50698" x="1946275" y="4019550"/>
          <p14:tracePt t="50700" x="1938338" y="4019550"/>
          <p14:tracePt t="50702" x="1938338" y="4011613"/>
          <p14:tracePt t="50705" x="1938338" y="4003675"/>
          <p14:tracePt t="50711" x="1938338" y="3995738"/>
          <p14:tracePt t="50715" x="1938338" y="3987800"/>
          <p14:tracePt t="50719" x="1930400" y="3979863"/>
          <p14:tracePt t="50725" x="1930400" y="3971925"/>
          <p14:tracePt t="50729" x="1930400" y="3963988"/>
          <p14:tracePt t="50734" x="1930400" y="3956050"/>
          <p14:tracePt t="50735" x="1922463" y="3956050"/>
          <p14:tracePt t="50737" x="1922463" y="3948113"/>
          <p14:tracePt t="50740" x="1922463" y="3938588"/>
          <p14:tracePt t="50743" x="1922463" y="3930650"/>
          <p14:tracePt t="50745" x="1912938" y="3930650"/>
          <p14:tracePt t="50748" x="1912938" y="3922713"/>
          <p14:tracePt t="50751" x="1912938" y="3914775"/>
          <p14:tracePt t="50753" x="1905000" y="3914775"/>
          <p14:tracePt t="50757" x="1905000" y="3906838"/>
          <p14:tracePt t="50761" x="1897063" y="3906838"/>
          <p14:tracePt t="50765" x="1897063" y="3898900"/>
          <p14:tracePt t="50771" x="1897063" y="3890963"/>
          <p14:tracePt t="50896" x="1889125" y="3890963"/>
          <p14:tracePt t="51046" x="1889125" y="3883025"/>
          <p14:tracePt t="51052" x="1889125" y="3875088"/>
          <p14:tracePt t="51055" x="1881188" y="3867150"/>
          <p14:tracePt t="51057" x="1873250" y="3859213"/>
          <p14:tracePt t="51059" x="1865313" y="3851275"/>
          <p14:tracePt t="51061" x="1865313" y="3843338"/>
          <p14:tracePt t="51066" x="1849438" y="3819525"/>
          <p14:tracePt t="51070" x="1833563" y="3803650"/>
          <p14:tracePt t="51072" x="1825625" y="3787775"/>
          <p14:tracePt t="51073" x="1817688" y="3779838"/>
          <p14:tracePt t="51075" x="1809750" y="3771900"/>
          <p14:tracePt t="51077" x="1801813" y="3756025"/>
          <p14:tracePt t="51080" x="1785938" y="3748088"/>
          <p14:tracePt t="51082" x="1778000" y="3740150"/>
          <p14:tracePt t="51086" x="1754188" y="3716338"/>
          <p14:tracePt t="51090" x="1730375" y="3700463"/>
          <p14:tracePt t="51091" x="1722438" y="3692525"/>
          <p14:tracePt t="51093" x="1714500" y="3676650"/>
          <p14:tracePt t="51095" x="1698625" y="3668713"/>
          <p14:tracePt t="51098" x="1690688" y="3660775"/>
          <p14:tracePt t="51100" x="1682750" y="3652838"/>
          <p14:tracePt t="51101" x="1674813" y="3644900"/>
          <p14:tracePt t="51103" x="1666875" y="3636963"/>
          <p14:tracePt t="51105" x="1651000" y="3629025"/>
          <p14:tracePt t="51107" x="1643063" y="3621088"/>
          <p14:tracePt t="51109" x="1635125" y="3613150"/>
          <p14:tracePt t="51111" x="1627188" y="3605213"/>
          <p14:tracePt t="51114" x="1619250" y="3595688"/>
          <p14:tracePt t="51115" x="1603375" y="3587750"/>
          <p14:tracePt t="51118" x="1595438" y="3579813"/>
          <p14:tracePt t="51119" x="1579563" y="3571875"/>
          <p14:tracePt t="51121" x="1571625" y="3563938"/>
          <p14:tracePt t="51123" x="1554163" y="3556000"/>
          <p14:tracePt t="51125" x="1538288" y="3548063"/>
          <p14:tracePt t="51127" x="1530350" y="3540125"/>
          <p14:tracePt t="51129" x="1514475" y="3532188"/>
          <p14:tracePt t="51131" x="1498600" y="3524250"/>
          <p14:tracePt t="51133" x="1490663" y="3516313"/>
          <p14:tracePt t="51135" x="1474788" y="3508375"/>
          <p14:tracePt t="51137" x="1458913" y="3492500"/>
          <p14:tracePt t="51139" x="1443038" y="3484563"/>
          <p14:tracePt t="51141" x="1427163" y="3476625"/>
          <p14:tracePt t="51143" x="1411288" y="3468688"/>
          <p14:tracePt t="51145" x="1395413" y="3460750"/>
          <p14:tracePt t="51147" x="1379538" y="3452813"/>
          <p14:tracePt t="51149" x="1363663" y="3444875"/>
          <p14:tracePt t="51152" x="1347788" y="3436938"/>
          <p14:tracePt t="51153" x="1339850" y="3429000"/>
          <p14:tracePt t="51155" x="1323975" y="3421063"/>
          <p14:tracePt t="51157" x="1308100" y="3413125"/>
          <p14:tracePt t="51159" x="1300163" y="3405188"/>
          <p14:tracePt t="51161" x="1284288" y="3397250"/>
          <p14:tracePt t="51164" x="1276350" y="3389313"/>
          <p14:tracePt t="51165" x="1268413" y="3381375"/>
          <p14:tracePt t="51168" x="1260475" y="3373438"/>
          <p14:tracePt t="51169" x="1252538" y="3373438"/>
          <p14:tracePt t="51171" x="1244600" y="3365500"/>
          <p14:tracePt t="51173" x="1236663" y="3365500"/>
          <p14:tracePt t="51175" x="1228725" y="3357563"/>
          <p14:tracePt t="51177" x="1220788" y="3357563"/>
          <p14:tracePt t="51179" x="1211263" y="3349625"/>
          <p14:tracePt t="51184" x="1203325" y="3341688"/>
          <p14:tracePt t="51189" x="1195388" y="3341688"/>
          <p14:tracePt t="51195" x="1187450" y="3333750"/>
          <p14:tracePt t="51258" x="1179513" y="3333750"/>
          <p14:tracePt t="51262" x="1171575" y="3333750"/>
          <p14:tracePt t="51264" x="1171575" y="3341688"/>
          <p14:tracePt t="51267" x="1163638" y="3341688"/>
          <p14:tracePt t="51270" x="1155700" y="3341688"/>
          <p14:tracePt t="51272" x="1147763" y="3349625"/>
          <p14:tracePt t="51273" x="1139825" y="3349625"/>
          <p14:tracePt t="51275" x="1131888" y="3349625"/>
          <p14:tracePt t="51277" x="1123950" y="3357563"/>
          <p14:tracePt t="51280" x="1116013" y="3357563"/>
          <p14:tracePt t="51283" x="1108075" y="3357563"/>
          <p14:tracePt t="51284" x="1108075" y="3365500"/>
          <p14:tracePt t="51288" x="1092200" y="3373438"/>
          <p14:tracePt t="51289" x="1084263" y="3373438"/>
          <p14:tracePt t="51291" x="1076325" y="3381375"/>
          <p14:tracePt t="51293" x="1068388" y="3381375"/>
          <p14:tracePt t="51295" x="1068388" y="3389313"/>
          <p14:tracePt t="51298" x="1060450" y="3397250"/>
          <p14:tracePt t="51299" x="1052513" y="3397250"/>
          <p14:tracePt t="51304" x="1044575" y="3405188"/>
          <p14:tracePt t="51306" x="1036638" y="3413125"/>
          <p14:tracePt t="51307" x="1028700" y="3421063"/>
          <p14:tracePt t="51311" x="1020763" y="3429000"/>
          <p14:tracePt t="51317" x="989013" y="3444875"/>
          <p14:tracePt t="51322" x="973138" y="3460750"/>
          <p14:tracePt t="51324" x="965200" y="3468688"/>
          <p14:tracePt t="51325" x="957263" y="3476625"/>
          <p14:tracePt t="51327" x="949325" y="3476625"/>
          <p14:tracePt t="51329" x="941388" y="3484563"/>
          <p14:tracePt t="51332" x="933450" y="3492500"/>
          <p14:tracePt t="51334" x="925513" y="3492500"/>
          <p14:tracePt t="51338" x="909638" y="3508375"/>
          <p14:tracePt t="51339" x="893763" y="3508375"/>
          <p14:tracePt t="51341" x="885825" y="3516313"/>
          <p14:tracePt t="51343" x="877888" y="3524250"/>
          <p14:tracePt t="51345" x="868363" y="3532188"/>
          <p14:tracePt t="51348" x="860425" y="3532188"/>
          <p14:tracePt t="51351" x="852488" y="3540125"/>
          <p14:tracePt t="51355" x="836613" y="3548063"/>
          <p14:tracePt t="51356" x="828675" y="3556000"/>
          <p14:tracePt t="51357" x="828675" y="3563938"/>
          <p14:tracePt t="51359" x="820738" y="3571875"/>
          <p14:tracePt t="51361" x="812800" y="3571875"/>
          <p14:tracePt t="51366" x="804863" y="3587750"/>
          <p14:tracePt t="51368" x="804863" y="3595688"/>
          <p14:tracePt t="51370" x="804863" y="3613150"/>
          <p14:tracePt t="51372" x="804863" y="3621088"/>
          <p14:tracePt t="51373" x="804863" y="3629025"/>
          <p14:tracePt t="51375" x="804863" y="3636963"/>
          <p14:tracePt t="51377" x="804863" y="3644900"/>
          <p14:tracePt t="51380" x="804863" y="3652838"/>
          <p14:tracePt t="51382" x="812800" y="3668713"/>
          <p14:tracePt t="51383" x="812800" y="3676650"/>
          <p14:tracePt t="51386" x="820738" y="3684588"/>
          <p14:tracePt t="51387" x="828675" y="3700463"/>
          <p14:tracePt t="51389" x="836613" y="3708400"/>
          <p14:tracePt t="51391" x="836613" y="3724275"/>
          <p14:tracePt t="51694" x="836613" y="3716338"/>
          <p14:tracePt t="51696" x="820738" y="3708400"/>
          <p14:tracePt t="51698" x="804863" y="3692525"/>
          <p14:tracePt t="51700" x="796925" y="3684588"/>
          <p14:tracePt t="51702" x="788988" y="3676650"/>
          <p14:tracePt t="51704" x="788988" y="3668713"/>
          <p14:tracePt t="51707" x="781050" y="3668713"/>
          <p14:tracePt t="51711" x="781050" y="3660775"/>
          <p14:tracePt t="51715" x="781050" y="3652838"/>
          <p14:tracePt t="51721" x="781050" y="3644900"/>
          <p14:tracePt t="51727" x="781050" y="3636963"/>
          <p14:tracePt t="51745" x="781050" y="3629025"/>
          <p14:tracePt t="51770" x="781050" y="3621088"/>
          <p14:tracePt t="51804" x="781050" y="3613150"/>
          <p14:tracePt t="51836" x="773113" y="3613150"/>
          <p14:tracePt t="51846" x="773113" y="3605213"/>
          <p14:tracePt t="51927" x="773113" y="3613150"/>
          <p14:tracePt t="51931" x="773113" y="3605213"/>
          <p14:tracePt t="51932" x="773113" y="3595688"/>
          <p14:tracePt t="51936" x="781050" y="3605213"/>
          <p14:tracePt t="51939" x="781050" y="3613150"/>
          <p14:tracePt t="51943" x="781050" y="3621088"/>
          <p14:tracePt t="51944" x="781050" y="3629025"/>
          <p14:tracePt t="51946" x="781050" y="3636963"/>
          <p14:tracePt t="51952" x="788988" y="3660775"/>
          <p14:tracePt t="51954" x="788988" y="3668713"/>
          <p14:tracePt t="51955" x="788988" y="3676650"/>
          <p14:tracePt t="51958" x="788988" y="3692525"/>
          <p14:tracePt t="51959" x="788988" y="3700463"/>
          <p14:tracePt t="51961" x="788988" y="3716338"/>
          <p14:tracePt t="51966" x="788988" y="3740150"/>
          <p14:tracePt t="51968" x="788988" y="3748088"/>
          <p14:tracePt t="51969" x="788988" y="3763963"/>
          <p14:tracePt t="51971" x="788988" y="3771900"/>
          <p14:tracePt t="51974" x="788988" y="3787775"/>
          <p14:tracePt t="51975" x="788988" y="3795713"/>
          <p14:tracePt t="51977" x="788988" y="3811588"/>
          <p14:tracePt t="51979" x="781050" y="3819525"/>
          <p14:tracePt t="51982" x="781050" y="3835400"/>
          <p14:tracePt t="51985" x="781050" y="3843338"/>
          <p14:tracePt t="51986" x="773113" y="3859213"/>
          <p14:tracePt t="51987" x="773113" y="3867150"/>
          <p14:tracePt t="51990" x="765175" y="3883025"/>
          <p14:tracePt t="51991" x="765175" y="3890963"/>
          <p14:tracePt t="51993" x="765175" y="3906838"/>
          <p14:tracePt t="51995" x="757238" y="3922713"/>
          <p14:tracePt t="51999" x="757238" y="3938588"/>
          <p14:tracePt t="52000" x="749300" y="3948113"/>
          <p14:tracePt t="52002" x="749300" y="3963988"/>
          <p14:tracePt t="52003" x="741363" y="3971925"/>
          <p14:tracePt t="52005" x="741363" y="3987800"/>
          <p14:tracePt t="52007" x="733425" y="4003675"/>
          <p14:tracePt t="52009" x="733425" y="4011613"/>
          <p14:tracePt t="52011" x="725488" y="4027488"/>
          <p14:tracePt t="52016" x="717550" y="4051300"/>
          <p14:tracePt t="52017" x="717550" y="4067175"/>
          <p14:tracePt t="52020" x="717550" y="4075113"/>
          <p14:tracePt t="52023" x="709613" y="4090988"/>
          <p14:tracePt t="52024" x="709613" y="4098925"/>
          <p14:tracePt t="52025" x="709613" y="4114800"/>
          <p14:tracePt t="52027" x="709613" y="4122738"/>
          <p14:tracePt t="52029" x="709613" y="4138613"/>
          <p14:tracePt t="52032" x="701675" y="4146550"/>
          <p14:tracePt t="52033" x="701675" y="4162425"/>
          <p14:tracePt t="52036" x="701675" y="4170363"/>
          <p14:tracePt t="52038" x="701675" y="4178300"/>
          <p14:tracePt t="52039" x="701675" y="4194175"/>
          <p14:tracePt t="52041" x="701675" y="4202113"/>
          <p14:tracePt t="52043" x="701675" y="4210050"/>
          <p14:tracePt t="52045" x="701675" y="4225925"/>
          <p14:tracePt t="52048" x="701675" y="4233863"/>
          <p14:tracePt t="52051" x="693738" y="4249738"/>
          <p14:tracePt t="52054" x="693738" y="4257675"/>
          <p14:tracePt t="52055" x="693738" y="4265613"/>
          <p14:tracePt t="52057" x="693738" y="4273550"/>
          <p14:tracePt t="52060" x="693738" y="4281488"/>
          <p14:tracePt t="52066" x="693738" y="4298950"/>
          <p14:tracePt t="52069" x="693738" y="4306888"/>
          <p14:tracePt t="52073" x="693738" y="4314825"/>
          <p14:tracePt t="52077" x="693738" y="4322763"/>
          <p14:tracePt t="52700" x="701675" y="4322763"/>
          <p14:tracePt t="52718" x="701675" y="4314825"/>
          <p14:tracePt t="52724" x="709613" y="4314825"/>
          <p14:tracePt t="52856" x="717550" y="4314825"/>
          <p14:tracePt t="52861" x="717550" y="4306888"/>
          <p14:tracePt t="52866" x="725488" y="4306888"/>
          <p14:tracePt t="52869" x="733425" y="4306888"/>
          <p14:tracePt t="52871" x="733425" y="4298950"/>
          <p14:tracePt t="52873" x="741363" y="4298950"/>
          <p14:tracePt t="52877" x="749300" y="4298950"/>
          <p14:tracePt t="52879" x="749300" y="4291013"/>
          <p14:tracePt t="52884" x="757238" y="4291013"/>
          <p14:tracePt t="52887" x="765175" y="4291013"/>
          <p14:tracePt t="52889" x="765175" y="4281488"/>
          <p14:tracePt t="52893" x="773113" y="4281488"/>
          <p14:tracePt t="52900" x="773113" y="4273550"/>
          <p14:tracePt t="52902" x="781050" y="4273550"/>
          <p14:tracePt t="52909" x="788988" y="4273550"/>
          <p14:tracePt t="52911" x="788988" y="4265613"/>
          <p14:tracePt t="52920" x="796925" y="4265613"/>
          <p14:tracePt t="52933" x="796925" y="4257675"/>
          <p14:tracePt t="53338" x="796925" y="4265613"/>
          <p14:tracePt t="53358" x="796925" y="4273550"/>
          <p14:tracePt t="53368" x="796925" y="4281488"/>
          <p14:tracePt t="53377" x="796925" y="4291013"/>
          <p14:tracePt t="53382" x="788988" y="4291013"/>
          <p14:tracePt t="53394" x="788988" y="4298950"/>
          <p14:tracePt t="53440" x="781050" y="4298950"/>
          <p14:tracePt t="53444" x="781050" y="4306888"/>
          <p14:tracePt t="53467" x="781050" y="4314825"/>
          <p14:tracePt t="53476" x="773113" y="4314825"/>
          <p14:tracePt t="53480" x="773113" y="4322763"/>
          <p14:tracePt t="53530" x="765175" y="4322763"/>
          <p14:tracePt t="53543" x="765175" y="4330700"/>
          <p14:tracePt t="53950" x="773113" y="4322763"/>
          <p14:tracePt t="53954" x="781050" y="4322763"/>
          <p14:tracePt t="53958" x="788988" y="4314825"/>
          <p14:tracePt t="53968" x="812800" y="4306888"/>
          <p14:tracePt t="53970" x="820738" y="4306888"/>
          <p14:tracePt t="53973" x="828675" y="4306888"/>
          <p14:tracePt t="53976" x="836613" y="4306888"/>
          <p14:tracePt t="53979" x="844550" y="4306888"/>
          <p14:tracePt t="53982" x="852488" y="4306888"/>
          <p14:tracePt t="53985" x="860425" y="4306888"/>
          <p14:tracePt t="53987" x="860425" y="4298950"/>
          <p14:tracePt t="53989" x="868363" y="4298950"/>
          <p14:tracePt t="53991" x="877888" y="4298950"/>
          <p14:tracePt t="53995" x="885825" y="4298950"/>
          <p14:tracePt t="54000" x="893763" y="4298950"/>
          <p14:tracePt t="54004" x="901700" y="4298950"/>
          <p14:tracePt t="54009" x="909638" y="4298950"/>
          <p14:tracePt t="54019" x="917575" y="4298950"/>
          <p14:tracePt t="54440" x="925513" y="4298950"/>
          <p14:tracePt t="54448" x="933450" y="4298950"/>
          <p14:tracePt t="54453" x="941388" y="4298950"/>
          <p14:tracePt t="54456" x="949325" y="4306888"/>
          <p14:tracePt t="54459" x="957263" y="4306888"/>
          <p14:tracePt t="54461" x="965200" y="4306888"/>
          <p14:tracePt t="54466" x="981075" y="4306888"/>
          <p14:tracePt t="54468" x="989013" y="4306888"/>
          <p14:tracePt t="54469" x="996950" y="4306888"/>
          <p14:tracePt t="54471" x="1012825" y="4306888"/>
          <p14:tracePt t="54473" x="1020763" y="4306888"/>
          <p14:tracePt t="54475" x="1028700" y="4306888"/>
          <p14:tracePt t="54477" x="1044575" y="4314825"/>
          <p14:tracePt t="54479" x="1052513" y="4314825"/>
          <p14:tracePt t="54483" x="1068388" y="4314825"/>
          <p14:tracePt t="54485" x="1092200" y="4314825"/>
          <p14:tracePt t="54487" x="1100138" y="4314825"/>
          <p14:tracePt t="54490" x="1116013" y="4314825"/>
          <p14:tracePt t="54491" x="1131888" y="4314825"/>
          <p14:tracePt t="54493" x="1139825" y="4314825"/>
          <p14:tracePt t="54495" x="1155700" y="4314825"/>
          <p14:tracePt t="54499" x="1163638" y="4314825"/>
          <p14:tracePt t="54501" x="1179513" y="4314825"/>
          <p14:tracePt t="54502" x="1195388" y="4314825"/>
          <p14:tracePt t="54503" x="1203325" y="4314825"/>
          <p14:tracePt t="54506" x="1220788" y="4314825"/>
          <p14:tracePt t="54508" x="1228725" y="4314825"/>
          <p14:tracePt t="54509" x="1244600" y="4322763"/>
          <p14:tracePt t="54511" x="1252538" y="4322763"/>
          <p14:tracePt t="54516" x="1268413" y="4322763"/>
          <p14:tracePt t="54518" x="1284288" y="4322763"/>
          <p14:tracePt t="54519" x="1292225" y="4330700"/>
          <p14:tracePt t="54522" x="1300163" y="4330700"/>
          <p14:tracePt t="54523" x="1308100" y="4330700"/>
          <p14:tracePt t="54525" x="1316038" y="4330700"/>
          <p14:tracePt t="54527" x="1323975" y="4338638"/>
          <p14:tracePt t="54530" x="1331913" y="4338638"/>
          <p14:tracePt t="54532" x="1339850" y="4338638"/>
          <p14:tracePt t="54534" x="1347788" y="4338638"/>
          <p14:tracePt t="54537" x="1355725" y="4338638"/>
          <p14:tracePt t="54539" x="1363663" y="4338638"/>
          <p14:tracePt t="54541" x="1371600" y="4338638"/>
          <p14:tracePt t="54543" x="1371600" y="4346575"/>
          <p14:tracePt t="54545" x="1379538" y="4346575"/>
          <p14:tracePt t="54548" x="1387475" y="4346575"/>
          <p14:tracePt t="54551" x="1395413" y="4346575"/>
          <p14:tracePt t="54559" x="1403350" y="4346575"/>
          <p14:tracePt t="54566" x="1403350" y="4354513"/>
          <p14:tracePt t="54608" x="1403350" y="4362450"/>
          <p14:tracePt t="54616" x="1403350" y="4370388"/>
          <p14:tracePt t="54621" x="1403350" y="4378325"/>
          <p14:tracePt t="54625" x="1403350" y="4386263"/>
          <p14:tracePt t="54629" x="1395413" y="4386263"/>
          <p14:tracePt t="54633" x="1395413" y="4394200"/>
          <p14:tracePt t="54635" x="1395413" y="4402138"/>
          <p14:tracePt t="54639" x="1395413" y="4410075"/>
          <p14:tracePt t="54641" x="1387475" y="4410075"/>
          <p14:tracePt t="54643" x="1387475" y="4418013"/>
          <p14:tracePt t="54648" x="1387475" y="4425950"/>
          <p14:tracePt t="54651" x="1379538" y="4425950"/>
          <p14:tracePt t="54652" x="1379538" y="4433888"/>
          <p14:tracePt t="54653" x="1379538" y="4441825"/>
          <p14:tracePt t="54655" x="1379538" y="4449763"/>
          <p14:tracePt t="54658" x="1371600" y="4449763"/>
          <p14:tracePt t="54660" x="1371600" y="4457700"/>
          <p14:tracePt t="54661" x="1371600" y="4465638"/>
          <p14:tracePt t="54666" x="1363663" y="4473575"/>
          <p14:tracePt t="54668" x="1363663" y="4481513"/>
          <p14:tracePt t="54669" x="1363663" y="4489450"/>
          <p14:tracePt t="54671" x="1355725" y="4497388"/>
          <p14:tracePt t="54675" x="1347788" y="4505325"/>
          <p14:tracePt t="54677" x="1347788" y="4513263"/>
          <p14:tracePt t="54679" x="1339850" y="4521200"/>
          <p14:tracePt t="54682" x="1339850" y="4529138"/>
          <p14:tracePt t="54683" x="1339850" y="4537075"/>
          <p14:tracePt t="54685" x="1331913" y="4545013"/>
          <p14:tracePt t="54689" x="1323975" y="4552950"/>
          <p14:tracePt t="54691" x="1316038" y="4560888"/>
          <p14:tracePt t="54694" x="1316038" y="4568825"/>
          <p14:tracePt t="54695" x="1308100" y="4576763"/>
          <p14:tracePt t="54698" x="1300163" y="4576763"/>
          <p14:tracePt t="54700" x="1300163" y="4584700"/>
          <p14:tracePt t="54704" x="1284288" y="4600575"/>
          <p14:tracePt t="54707" x="1276350" y="4608513"/>
          <p14:tracePt t="54710" x="1268413" y="4616450"/>
          <p14:tracePt t="54716" x="1252538" y="4633913"/>
          <p14:tracePt t="54717" x="1252538" y="4641850"/>
          <p14:tracePt t="54720" x="1244600" y="4641850"/>
          <p14:tracePt t="54721" x="1236663" y="4649788"/>
          <p14:tracePt t="54723" x="1228725" y="4657725"/>
          <p14:tracePt t="54727" x="1220788" y="4665663"/>
          <p14:tracePt t="54729" x="1211263" y="4665663"/>
          <p14:tracePt t="54732" x="1211263" y="4673600"/>
          <p14:tracePt t="54734" x="1203325" y="4673600"/>
          <p14:tracePt t="54735" x="1195388" y="4681538"/>
          <p14:tracePt t="54739" x="1187450" y="4689475"/>
          <p14:tracePt t="54742" x="1179513" y="4689475"/>
          <p14:tracePt t="54743" x="1179513" y="4697413"/>
          <p14:tracePt t="54745" x="1171575" y="4697413"/>
          <p14:tracePt t="54748" x="1171575" y="4705350"/>
          <p14:tracePt t="54752" x="1163638" y="4713288"/>
          <p14:tracePt t="54755" x="1155700" y="4713288"/>
          <p14:tracePt t="54758" x="1155700" y="4721225"/>
          <p14:tracePt t="54761" x="1147763" y="4721225"/>
          <p14:tracePt t="54765" x="1139825" y="4729163"/>
          <p14:tracePt t="54773" x="1131888" y="4729163"/>
          <p14:tracePt t="54842" x="1123950" y="4729163"/>
          <p14:tracePt t="55167" x="1116013" y="4729163"/>
          <p14:tracePt t="55170" x="1108075" y="4721225"/>
          <p14:tracePt t="55173" x="1100138" y="4721225"/>
          <p14:tracePt t="55176" x="1092200" y="4721225"/>
          <p14:tracePt t="55178" x="1084263" y="4721225"/>
          <p14:tracePt t="55179" x="1084263" y="4713288"/>
          <p14:tracePt t="55182" x="1076325" y="4713288"/>
          <p14:tracePt t="55184" x="1068388" y="4713288"/>
          <p14:tracePt t="55185" x="1060450" y="4713288"/>
          <p14:tracePt t="55187" x="1060450" y="4705350"/>
          <p14:tracePt t="55189" x="1052513" y="4705350"/>
          <p14:tracePt t="55191" x="1044575" y="4705350"/>
          <p14:tracePt t="55195" x="1036638" y="4705350"/>
          <p14:tracePt t="55198" x="1036638" y="4697413"/>
          <p14:tracePt t="55200" x="1028700" y="4697413"/>
          <p14:tracePt t="55201" x="1020763" y="4697413"/>
          <p14:tracePt t="55205" x="1012825" y="4697413"/>
          <p14:tracePt t="55208" x="1012825" y="4689475"/>
          <p14:tracePt t="55211" x="1004888" y="4689475"/>
          <p14:tracePt t="55216" x="996950" y="4689475"/>
          <p14:tracePt t="55219" x="989013" y="4689475"/>
          <p14:tracePt t="55225" x="981075" y="4681538"/>
          <p14:tracePt t="55230" x="973138" y="4681538"/>
          <p14:tracePt t="55235" x="965200" y="4681538"/>
          <p14:tracePt t="55243" x="957263" y="4681538"/>
          <p14:tracePt t="55250" x="957263" y="4673600"/>
          <p14:tracePt t="55512" x="949325" y="4681538"/>
          <p14:tracePt t="55521" x="941388" y="4681538"/>
          <p14:tracePt t="55525" x="933450" y="4681538"/>
          <p14:tracePt t="55530" x="925513" y="4681538"/>
          <p14:tracePt t="55534" x="917575" y="4681538"/>
          <p14:tracePt t="55536" x="909638" y="4681538"/>
          <p14:tracePt t="55537" x="901700" y="4681538"/>
          <p14:tracePt t="55539" x="885825" y="4681538"/>
          <p14:tracePt t="55541" x="877888" y="4681538"/>
          <p14:tracePt t="55543" x="868363" y="4689475"/>
          <p14:tracePt t="55545" x="852488" y="4689475"/>
          <p14:tracePt t="55548" x="844550" y="4689475"/>
          <p14:tracePt t="55552" x="820738" y="4697413"/>
          <p14:tracePt t="55553" x="812800" y="4697413"/>
          <p14:tracePt t="55555" x="796925" y="4697413"/>
          <p14:tracePt t="55557" x="781050" y="4697413"/>
          <p14:tracePt t="55559" x="773113" y="4705350"/>
          <p14:tracePt t="55561" x="757238" y="4705350"/>
          <p14:tracePt t="55566" x="733425" y="4705350"/>
          <p14:tracePt t="55570" x="717550" y="4705350"/>
          <p14:tracePt t="55570" x="709613" y="4705350"/>
          <p14:tracePt t="55571" x="693738" y="4713288"/>
          <p14:tracePt t="55573" x="685800" y="4713288"/>
          <p14:tracePt t="55575" x="669925" y="4713288"/>
          <p14:tracePt t="55577" x="661988" y="4713288"/>
          <p14:tracePt t="55579" x="654050" y="4713288"/>
          <p14:tracePt t="55582" x="646113" y="4721225"/>
          <p14:tracePt t="55586" x="630238" y="4721225"/>
          <p14:tracePt t="55588" x="622300" y="4721225"/>
          <p14:tracePt t="55589" x="614363" y="4721225"/>
          <p14:tracePt t="55591" x="606425" y="4721225"/>
          <p14:tracePt t="55593" x="598488" y="4721225"/>
          <p14:tracePt t="55595" x="598488" y="4729163"/>
          <p14:tracePt t="55598" x="590550" y="4729163"/>
          <p14:tracePt t="55602" x="582613" y="4729163"/>
          <p14:tracePt t="55603" x="574675" y="4729163"/>
          <p14:tracePt t="55611" x="566738" y="4729163"/>
          <p14:tracePt t="55615" x="566738" y="4737100"/>
          <p14:tracePt t="56007" x="566738" y="4729163"/>
          <p14:tracePt t="56016" x="574675" y="4729163"/>
          <p14:tracePt t="56018" x="574675" y="4721225"/>
          <p14:tracePt t="56030" x="574675" y="4713288"/>
          <p14:tracePt t="56032" x="582613" y="4713288"/>
          <p14:tracePt t="56050" x="582613" y="4705350"/>
          <p14:tracePt t="56178" x="590550" y="4705350"/>
          <p14:tracePt t="56190" x="590550" y="4697413"/>
          <p14:tracePt t="56196" x="598488" y="4697413"/>
          <p14:tracePt t="56203" x="598488" y="4689475"/>
          <p14:tracePt t="56209" x="606425" y="4689475"/>
          <p14:tracePt t="56545" x="606425" y="4681538"/>
          <p14:tracePt t="56557" x="614363" y="4681538"/>
          <p14:tracePt t="56561" x="614363" y="4673600"/>
          <p14:tracePt t="56586" x="622300" y="4673600"/>
          <p14:tracePt t="56590" x="622300" y="4665663"/>
          <p14:tracePt t="56596" x="630238" y="4665663"/>
          <p14:tracePt t="56603" x="638175" y="4665663"/>
          <p14:tracePt t="56605" x="638175" y="4657725"/>
          <p14:tracePt t="56607" x="646113" y="4657725"/>
          <p14:tracePt t="56611" x="654050" y="4657725"/>
          <p14:tracePt t="56615" x="661988" y="4657725"/>
          <p14:tracePt t="56618" x="669925" y="4657725"/>
          <p14:tracePt t="56619" x="677863" y="4657725"/>
          <p14:tracePt t="56621" x="685800" y="4649788"/>
          <p14:tracePt t="56623" x="693738" y="4649788"/>
          <p14:tracePt t="56625" x="701675" y="4649788"/>
          <p14:tracePt t="56627" x="709613" y="4649788"/>
          <p14:tracePt t="56630" x="717550" y="4649788"/>
          <p14:tracePt t="56634" x="733425" y="4649788"/>
          <p14:tracePt t="56635" x="741363" y="4641850"/>
          <p14:tracePt t="56637" x="749300" y="4641850"/>
          <p14:tracePt t="56639" x="757238" y="4641850"/>
          <p14:tracePt t="56641" x="773113" y="4641850"/>
          <p14:tracePt t="56643" x="781050" y="4641850"/>
          <p14:tracePt t="56646" x="788988" y="4641850"/>
          <p14:tracePt t="56650" x="812800" y="4633913"/>
          <p14:tracePt t="56651" x="828675" y="4633913"/>
          <p14:tracePt t="56653" x="836613" y="4633913"/>
          <p14:tracePt t="56655" x="852488" y="4624388"/>
          <p14:tracePt t="56657" x="860425" y="4624388"/>
          <p14:tracePt t="56659" x="877888" y="4624388"/>
          <p14:tracePt t="56661" x="885825" y="4624388"/>
          <p14:tracePt t="56666" x="909638" y="4616450"/>
          <p14:tracePt t="56669" x="925513" y="4616450"/>
          <p14:tracePt t="56670" x="933450" y="4608513"/>
          <p14:tracePt t="56671" x="949325" y="4608513"/>
          <p14:tracePt t="56673" x="957263" y="4608513"/>
          <p14:tracePt t="56675" x="973138" y="4600575"/>
          <p14:tracePt t="56677" x="981075" y="4600575"/>
          <p14:tracePt t="56679" x="996950" y="4600575"/>
          <p14:tracePt t="56682" x="1012825" y="4592638"/>
          <p14:tracePt t="56684" x="1028700" y="4592638"/>
          <p14:tracePt t="56687" x="1036638" y="4584700"/>
          <p14:tracePt t="56688" x="1052513" y="4584700"/>
          <p14:tracePt t="56689" x="1068388" y="4576763"/>
          <p14:tracePt t="56691" x="1084263" y="4576763"/>
          <p14:tracePt t="56694" x="1092200" y="4568825"/>
          <p14:tracePt t="56695" x="1108075" y="4568825"/>
          <p14:tracePt t="56698" x="1123950" y="4560888"/>
          <p14:tracePt t="56700" x="1131888" y="4560888"/>
          <p14:tracePt t="56702" x="1147763" y="4552950"/>
          <p14:tracePt t="56705" x="1155700" y="4552950"/>
          <p14:tracePt t="56706" x="1171575" y="4552950"/>
          <p14:tracePt t="56708" x="1179513" y="4545013"/>
          <p14:tracePt t="56709" x="1187450" y="4545013"/>
          <p14:tracePt t="56711" x="1203325" y="4545013"/>
          <p14:tracePt t="56714" x="1211263" y="4537075"/>
          <p14:tracePt t="56715" x="1220788" y="4537075"/>
          <p14:tracePt t="56717" x="1228725" y="4537075"/>
          <p14:tracePt t="56719" x="1244600" y="4537075"/>
          <p14:tracePt t="56721" x="1252538" y="4529138"/>
          <p14:tracePt t="56723" x="1260475" y="4529138"/>
          <p14:tracePt t="56725" x="1268413" y="4529138"/>
          <p14:tracePt t="56727" x="1276350" y="4529138"/>
          <p14:tracePt t="56729" x="1284288" y="4521200"/>
          <p14:tracePt t="56731" x="1300163" y="4521200"/>
          <p14:tracePt t="56733" x="1308100" y="4521200"/>
          <p14:tracePt t="56735" x="1316038" y="4513263"/>
          <p14:tracePt t="56737" x="1323975" y="4513263"/>
          <p14:tracePt t="56739" x="1331913" y="4513263"/>
          <p14:tracePt t="56741" x="1339850" y="4505325"/>
          <p14:tracePt t="56743" x="1347788" y="4505325"/>
          <p14:tracePt t="56745" x="1355725" y="4505325"/>
          <p14:tracePt t="56747" x="1363663" y="4497388"/>
          <p14:tracePt t="56749" x="1371600" y="4497388"/>
          <p14:tracePt t="56751" x="1379538" y="4497388"/>
          <p14:tracePt t="56753" x="1387475" y="4489450"/>
          <p14:tracePt t="56755" x="1395413" y="4489450"/>
          <p14:tracePt t="56757" x="1403350" y="4489450"/>
          <p14:tracePt t="56759" x="1411288" y="4481513"/>
          <p14:tracePt t="56761" x="1419225" y="4481513"/>
          <p14:tracePt t="56764" x="1427163" y="4481513"/>
          <p14:tracePt t="56765" x="1435100" y="4473575"/>
          <p14:tracePt t="56769" x="1443038" y="4473575"/>
          <p14:tracePt t="56771" x="1450975" y="4473575"/>
          <p14:tracePt t="56773" x="1450975" y="4465638"/>
          <p14:tracePt t="56775" x="1458913" y="4465638"/>
          <p14:tracePt t="56779" x="1466850" y="4465638"/>
          <p14:tracePt t="56781" x="1466850" y="4457700"/>
          <p14:tracePt t="56783" x="1474788" y="4457700"/>
          <p14:tracePt t="56787" x="1482725" y="4457700"/>
          <p14:tracePt t="56791" x="1490663" y="4457700"/>
          <p14:tracePt t="56793" x="1490663" y="4449763"/>
          <p14:tracePt t="56797" x="1498600" y="4449763"/>
          <p14:tracePt t="56803" x="1506538" y="4449763"/>
          <p14:tracePt t="56807" x="1506538" y="4441825"/>
          <p14:tracePt t="56809" x="1514475" y="4441825"/>
          <p14:tracePt t="56816" x="1522413" y="4441825"/>
          <p14:tracePt t="56823" x="1530350" y="4433888"/>
          <p14:tracePt t="56829" x="1538288" y="4433888"/>
          <p14:tracePt t="56835" x="1546225" y="4425950"/>
          <p14:tracePt t="56843" x="1554163" y="4425950"/>
          <p14:tracePt t="56849" x="1554163" y="4418013"/>
          <p14:tracePt t="56852" x="1562100" y="4418013"/>
          <p14:tracePt t="56857" x="1562100" y="4410075"/>
          <p14:tracePt t="56859" x="1571625" y="4410075"/>
          <p14:tracePt t="56866" x="1579563" y="4402138"/>
          <p14:tracePt t="56871" x="1579563" y="4394200"/>
          <p14:tracePt t="56873" x="1587500" y="4394200"/>
          <p14:tracePt t="56883" x="1595438" y="4386263"/>
          <p14:tracePt t="56895" x="1603375" y="4378325"/>
          <p14:tracePt t="56988" x="1611313" y="4378325"/>
          <p14:tracePt t="57006" x="1611313" y="4370388"/>
          <p14:tracePt t="57014" x="1619250" y="4370388"/>
          <p14:tracePt t="57019" x="1619250" y="4362450"/>
          <p14:tracePt t="57022" x="1627188" y="4362450"/>
          <p14:tracePt t="57025" x="1635125" y="4354513"/>
          <p14:tracePt t="57032" x="1643063" y="4346575"/>
          <p14:tracePt t="57035" x="1643063" y="4338638"/>
          <p14:tracePt t="57037" x="1651000" y="4338638"/>
          <p14:tracePt t="57039" x="1651000" y="4330700"/>
          <p14:tracePt t="57043" x="1658938" y="4322763"/>
          <p14:tracePt t="57050" x="1666875" y="4314825"/>
          <p14:tracePt t="57053" x="1666875" y="4306888"/>
          <p14:tracePt t="57055" x="1674813" y="4306888"/>
          <p14:tracePt t="57057" x="1674813" y="4298950"/>
          <p14:tracePt t="57061" x="1682750" y="4291013"/>
          <p14:tracePt t="57069" x="1690688" y="4281488"/>
          <p14:tracePt t="57073" x="1690688" y="4273550"/>
          <p14:tracePt t="57077" x="1698625" y="4273550"/>
          <p14:tracePt t="57085" x="1698625" y="4265613"/>
          <p14:tracePt t="57274" x="1706563" y="4265613"/>
          <p14:tracePt t="57280" x="1714500" y="4265613"/>
          <p14:tracePt t="57284" x="1722438" y="4265613"/>
          <p14:tracePt t="57288" x="1738313" y="4257675"/>
          <p14:tracePt t="57291" x="1746250" y="4257675"/>
          <p14:tracePt t="57293" x="1754188" y="4257675"/>
          <p14:tracePt t="57295" x="1762125" y="4257675"/>
          <p14:tracePt t="57300" x="1770063" y="4257675"/>
          <p14:tracePt t="57302" x="1770063" y="4249738"/>
          <p14:tracePt t="57304" x="1778000" y="4249738"/>
          <p14:tracePt t="57305" x="1785938" y="4249738"/>
          <p14:tracePt t="57309" x="1793875" y="4249738"/>
          <p14:tracePt t="57315" x="1801813" y="4249738"/>
          <p14:tracePt t="57318" x="1809750" y="4249738"/>
          <p14:tracePt t="57320" x="1809750" y="4241800"/>
          <p14:tracePt t="57321" x="1817688" y="4241800"/>
          <p14:tracePt t="57326" x="1825625" y="4241800"/>
          <p14:tracePt t="57329" x="1833563" y="4241800"/>
          <p14:tracePt t="57335" x="1841500" y="4241800"/>
          <p14:tracePt t="57339" x="1849438" y="4241800"/>
          <p14:tracePt t="57349" x="1857375" y="4241800"/>
          <p14:tracePt t="57458" x="1865313" y="4241800"/>
          <p14:tracePt t="57464" x="1865313" y="4249738"/>
          <p14:tracePt t="57466" x="1873250" y="4249738"/>
          <p14:tracePt t="57470" x="1881188" y="4249738"/>
          <p14:tracePt t="57471" x="1889125" y="4249738"/>
          <p14:tracePt t="57475" x="1897063" y="4249738"/>
          <p14:tracePt t="57479" x="1905000" y="4249738"/>
          <p14:tracePt t="57482" x="1912938" y="4249738"/>
          <p14:tracePt t="57484" x="1922463" y="4249738"/>
          <p14:tracePt t="57485" x="1930400" y="4249738"/>
          <p14:tracePt t="57487" x="1930400" y="4257675"/>
          <p14:tracePt t="57490" x="1938338" y="4257675"/>
          <p14:tracePt t="57491" x="1946275" y="4257675"/>
          <p14:tracePt t="57493" x="1954213" y="4257675"/>
          <p14:tracePt t="57495" x="1962150" y="4257675"/>
          <p14:tracePt t="57500" x="1970088" y="4257675"/>
          <p14:tracePt t="57501" x="1978025" y="4257675"/>
          <p14:tracePt t="57503" x="1985963" y="4257675"/>
          <p14:tracePt t="57507" x="1993900" y="4257675"/>
          <p14:tracePt t="57509" x="2001838" y="4257675"/>
          <p14:tracePt t="57516" x="2017713" y="4257675"/>
          <p14:tracePt t="57519" x="2025650" y="4257675"/>
          <p14:tracePt t="57523" x="2033588" y="4257675"/>
          <p14:tracePt t="57527" x="2041525" y="4257675"/>
          <p14:tracePt t="57529" x="2049463" y="4257675"/>
          <p14:tracePt t="57533" x="2057400" y="4257675"/>
          <p14:tracePt t="57537" x="2065338" y="4257675"/>
          <p14:tracePt t="57540" x="2073275" y="4257675"/>
          <p14:tracePt t="57543" x="2081213" y="4257675"/>
          <p14:tracePt t="57549" x="2089150" y="4257675"/>
          <p14:tracePt t="57551" x="2097088" y="4257675"/>
          <p14:tracePt t="57553" x="2105025" y="4257675"/>
          <p14:tracePt t="57557" x="2112963" y="4257675"/>
          <p14:tracePt t="57561" x="2120900" y="4249738"/>
          <p14:tracePt t="57566" x="2128838" y="4249738"/>
          <p14:tracePt t="57569" x="2136775" y="4249738"/>
          <p14:tracePt t="57571" x="2144713" y="4249738"/>
          <p14:tracePt t="57575" x="2152650" y="4249738"/>
          <p14:tracePt t="57577" x="2160588" y="4249738"/>
          <p14:tracePt t="57579" x="2168525" y="4249738"/>
          <p14:tracePt t="57582" x="2176463" y="4249738"/>
          <p14:tracePt t="57585" x="2184400" y="4249738"/>
          <p14:tracePt t="57587" x="2192338" y="4249738"/>
          <p14:tracePt t="57589" x="2200275" y="4249738"/>
          <p14:tracePt t="57591" x="2208213" y="4249738"/>
          <p14:tracePt t="57593" x="2216150" y="4249738"/>
          <p14:tracePt t="57595" x="2224088" y="4249738"/>
          <p14:tracePt t="57599" x="2232025" y="4241800"/>
          <p14:tracePt t="57601" x="2239963" y="4241800"/>
          <p14:tracePt t="57603" x="2247900" y="4241800"/>
          <p14:tracePt t="57605" x="2255838" y="4241800"/>
          <p14:tracePt t="57607" x="2265363" y="4241800"/>
          <p14:tracePt t="57609" x="2273300" y="4241800"/>
          <p14:tracePt t="57611" x="2281238" y="4241800"/>
          <p14:tracePt t="57617" x="2305050" y="4233863"/>
          <p14:tracePt t="57619" x="2320925" y="4233863"/>
          <p14:tracePt t="57621" x="2328863" y="4233863"/>
          <p14:tracePt t="57623" x="2336800" y="4225925"/>
          <p14:tracePt t="57625" x="2344738" y="4225925"/>
          <p14:tracePt t="57627" x="2360613" y="4225925"/>
          <p14:tracePt t="57629" x="2368550" y="4225925"/>
          <p14:tracePt t="57632" x="2376488" y="4225925"/>
          <p14:tracePt t="57634" x="2384425" y="4217988"/>
          <p14:tracePt t="57635" x="2400300" y="4217988"/>
          <p14:tracePt t="57637" x="2408238" y="4217988"/>
          <p14:tracePt t="57639" x="2416175" y="4217988"/>
          <p14:tracePt t="57641" x="2424113" y="4217988"/>
          <p14:tracePt t="57643" x="2432050" y="4217988"/>
          <p14:tracePt t="57646" x="2439988" y="4217988"/>
          <p14:tracePt t="57649" x="2447925" y="4210050"/>
          <p14:tracePt t="57650" x="2455863" y="4210050"/>
          <p14:tracePt t="57652" x="2471738" y="4210050"/>
          <p14:tracePt t="57653" x="2479675" y="4210050"/>
          <p14:tracePt t="57655" x="2487613" y="4210050"/>
          <p14:tracePt t="57657" x="2495550" y="4210050"/>
          <p14:tracePt t="57660" x="2503488" y="4210050"/>
          <p14:tracePt t="57662" x="2511425" y="4210050"/>
          <p14:tracePt t="57666" x="2527300" y="4210050"/>
          <p14:tracePt t="57668" x="2535238" y="4210050"/>
          <p14:tracePt t="57670" x="2543175" y="4210050"/>
          <p14:tracePt t="57671" x="2551113" y="4210050"/>
          <p14:tracePt t="57673" x="2559050" y="4210050"/>
          <p14:tracePt t="57675" x="2566988" y="4210050"/>
          <p14:tracePt t="57678" x="2574925" y="4210050"/>
          <p14:tracePt t="57679" x="2582863" y="4210050"/>
          <p14:tracePt t="57682" x="2590800" y="4210050"/>
          <p14:tracePt t="57685" x="2598738" y="4210050"/>
          <p14:tracePt t="57687" x="2606675" y="4210050"/>
          <p14:tracePt t="57689" x="2616200" y="4210050"/>
          <p14:tracePt t="57693" x="2624138" y="4210050"/>
          <p14:tracePt t="57696" x="2632075" y="4210050"/>
          <p14:tracePt t="57700" x="2640013" y="4210050"/>
          <p14:tracePt t="57701" x="2647950" y="4210050"/>
          <p14:tracePt t="57705" x="2655888" y="4210050"/>
          <p14:tracePt t="57708" x="2663825" y="4210050"/>
          <p14:tracePt t="57711" x="2671763" y="4210050"/>
          <p14:tracePt t="57716" x="2679700" y="4217988"/>
          <p14:tracePt t="57717" x="2687638" y="4217988"/>
          <p14:tracePt t="57721" x="2695575" y="4217988"/>
          <p14:tracePt t="57725" x="2703513" y="4217988"/>
          <p14:tracePt t="57730" x="2711450" y="4225925"/>
          <p14:tracePt t="57732" x="2719388" y="4225925"/>
          <p14:tracePt t="57735" x="2727325" y="4225925"/>
          <p14:tracePt t="57739" x="2735263" y="4233863"/>
          <p14:tracePt t="57743" x="2743200" y="4233863"/>
          <p14:tracePt t="57748" x="2751138" y="4241800"/>
          <p14:tracePt t="57751" x="2759075" y="4241800"/>
          <p14:tracePt t="57755" x="2767013" y="4249738"/>
          <p14:tracePt t="57761" x="2774950" y="4249738"/>
          <p14:tracePt t="57766" x="2782888" y="4257675"/>
          <p14:tracePt t="57771" x="2790825" y="4265613"/>
          <p14:tracePt t="57775" x="2798763" y="4265613"/>
          <p14:tracePt t="57780" x="2798763" y="4273550"/>
          <p14:tracePt t="57783" x="2806700" y="4273550"/>
          <p14:tracePt t="57786" x="2806700" y="4281488"/>
          <p14:tracePt t="57788" x="2814638" y="4281488"/>
          <p14:tracePt t="57791" x="2822575" y="4291013"/>
          <p14:tracePt t="57799" x="2830513" y="4298950"/>
          <p14:tracePt t="57805" x="2838450" y="4306888"/>
          <p14:tracePt t="57809" x="2838450" y="4314825"/>
          <p14:tracePt t="57811" x="2846388" y="4314825"/>
          <p14:tracePt t="57815" x="2846388" y="4322763"/>
          <p14:tracePt t="57820" x="2854325" y="4322763"/>
          <p14:tracePt t="57821" x="2862263" y="4330700"/>
          <p14:tracePt t="57825" x="2862263" y="4338638"/>
          <p14:tracePt t="57827" x="2870200" y="4338638"/>
          <p14:tracePt t="57829" x="2870200" y="4346575"/>
          <p14:tracePt t="57832" x="2878138" y="4346575"/>
          <p14:tracePt t="57836" x="2878138" y="4354513"/>
          <p14:tracePt t="57837" x="2886075" y="4362450"/>
          <p14:tracePt t="57843" x="2894013" y="4370388"/>
          <p14:tracePt t="57848" x="2894013" y="4378325"/>
          <p14:tracePt t="57853" x="2901950" y="4386263"/>
          <p14:tracePt t="57855" x="2909888" y="4386263"/>
          <p14:tracePt t="57857" x="2909888" y="4394200"/>
          <p14:tracePt t="57867" x="2917825" y="4402138"/>
          <p14:tracePt t="57873" x="2917825" y="4410075"/>
          <p14:tracePt t="57875" x="2925763" y="4410075"/>
          <p14:tracePt t="57906" x="2933700" y="4410075"/>
          <p14:tracePt t="57950" x="2925763" y="4410075"/>
          <p14:tracePt t="58034" x="2933700" y="4410075"/>
          <p14:tracePt t="58068" x="2933700" y="4418013"/>
          <p14:tracePt t="58085" x="2941638" y="4418013"/>
          <p14:tracePt t="58095" x="2949575" y="4418013"/>
          <p14:tracePt t="58101" x="2957513" y="4418013"/>
          <p14:tracePt t="58104" x="2957513" y="4425950"/>
          <p14:tracePt t="58106" x="2967038" y="4425950"/>
          <p14:tracePt t="58109" x="2974975" y="4425950"/>
          <p14:tracePt t="58118" x="2998788" y="4433888"/>
          <p14:tracePt t="58120" x="3006725" y="4433888"/>
          <p14:tracePt t="58123" x="3014663" y="4433888"/>
          <p14:tracePt t="58125" x="3022600" y="4433888"/>
          <p14:tracePt t="58127" x="3030538" y="4433888"/>
          <p14:tracePt t="58129" x="3038475" y="4441825"/>
          <p14:tracePt t="58132" x="3046413" y="4441825"/>
          <p14:tracePt t="58134" x="3054350" y="4441825"/>
          <p14:tracePt t="58135" x="3062288" y="4441825"/>
          <p14:tracePt t="58137" x="3070225" y="4441825"/>
          <p14:tracePt t="58139" x="3086100" y="4441825"/>
          <p14:tracePt t="58142" x="3094038" y="4441825"/>
          <p14:tracePt t="58143" x="3101975" y="4449763"/>
          <p14:tracePt t="58145" x="3109913" y="4449763"/>
          <p14:tracePt t="58148" x="3117850" y="4449763"/>
          <p14:tracePt t="58150" x="3125788" y="4449763"/>
          <p14:tracePt t="58152" x="3141663" y="4449763"/>
          <p14:tracePt t="58153" x="3149600" y="4449763"/>
          <p14:tracePt t="58156" x="3165475" y="4457700"/>
          <p14:tracePt t="58157" x="3173413" y="4457700"/>
          <p14:tracePt t="58159" x="3181350" y="4457700"/>
          <p14:tracePt t="58162" x="3197225" y="4457700"/>
          <p14:tracePt t="58166" x="3213100" y="4465638"/>
          <p14:tracePt t="58168" x="3228975" y="4465638"/>
          <p14:tracePt t="58170" x="3236913" y="4465638"/>
          <p14:tracePt t="58171" x="3252788" y="4473575"/>
          <p14:tracePt t="58173" x="3260725" y="4473575"/>
          <p14:tracePt t="58175" x="3276600" y="4473575"/>
          <p14:tracePt t="58178" x="3284538" y="4481513"/>
          <p14:tracePt t="58179" x="3300413" y="4481513"/>
          <p14:tracePt t="58182" x="3308350" y="4481513"/>
          <p14:tracePt t="58184" x="3325813" y="4481513"/>
          <p14:tracePt t="58186" x="3333750" y="4489450"/>
          <p14:tracePt t="58187" x="3349625" y="4489450"/>
          <p14:tracePt t="58189" x="3357563" y="4497388"/>
          <p14:tracePt t="58191" x="3365500" y="4497388"/>
          <p14:tracePt t="58193" x="3373438" y="4497388"/>
          <p14:tracePt t="58195" x="3381375" y="4505325"/>
          <p14:tracePt t="58199" x="3397250" y="4505325"/>
          <p14:tracePt t="58200" x="3405188" y="4505325"/>
          <p14:tracePt t="58202" x="3413125" y="4505325"/>
          <p14:tracePt t="58203" x="3421063" y="4513263"/>
          <p14:tracePt t="58205" x="3429000" y="4513263"/>
          <p14:tracePt t="58207" x="3436938" y="4513263"/>
          <p14:tracePt t="58209" x="3444875" y="4521200"/>
          <p14:tracePt t="58211" x="3452813" y="4521200"/>
          <p14:tracePt t="58216" x="3468688" y="4529138"/>
          <p14:tracePt t="58218" x="3476625" y="4529138"/>
          <p14:tracePt t="58220" x="3484563" y="4529138"/>
          <p14:tracePt t="58221" x="3492500" y="4537075"/>
          <p14:tracePt t="58225" x="3500438" y="4537075"/>
          <p14:tracePt t="58229" x="3508375" y="4537075"/>
          <p14:tracePt t="58232" x="3516313" y="4545013"/>
          <p14:tracePt t="58237" x="3524250" y="4545013"/>
          <p14:tracePt t="58245" x="3532188" y="4545013"/>
          <p14:tracePt t="58251" x="3532188" y="4552950"/>
          <p14:tracePt t="58512" x="3524250" y="4552950"/>
          <p14:tracePt t="58524" x="3524250" y="4545013"/>
          <p14:tracePt t="58651" x="3524250" y="4537075"/>
          <p14:tracePt t="58664" x="3524250" y="4529138"/>
          <p14:tracePt t="58669" x="3516313" y="4521200"/>
          <p14:tracePt t="58674" x="3516313" y="4513263"/>
          <p14:tracePt t="58677" x="3516313" y="4505325"/>
          <p14:tracePt t="58683" x="3516313" y="4497388"/>
          <p14:tracePt t="58686" x="3508375" y="4489450"/>
          <p14:tracePt t="58687" x="3508375" y="4481513"/>
          <p14:tracePt t="58691" x="3508375" y="4473575"/>
          <p14:tracePt t="58694" x="3500438" y="4473575"/>
          <p14:tracePt t="58695" x="3500438" y="4465638"/>
          <p14:tracePt t="58700" x="3492500" y="4457700"/>
          <p14:tracePt t="58703" x="3492500" y="4449763"/>
          <p14:tracePt t="58705" x="3484563" y="4449763"/>
          <p14:tracePt t="58708" x="3484563" y="4441825"/>
          <p14:tracePt t="58716" x="3476625" y="4433888"/>
          <p14:tracePt t="58718" x="3468688" y="4433888"/>
          <p14:tracePt t="58721" x="3460750" y="4425950"/>
          <p14:tracePt t="58725" x="3452813" y="4425950"/>
          <p14:tracePt t="58729" x="3444875" y="4418013"/>
          <p14:tracePt t="58732" x="3436938" y="4418013"/>
          <p14:tracePt t="58734" x="3429000" y="4418013"/>
          <p14:tracePt t="58737" x="3421063" y="4418013"/>
          <p14:tracePt t="58740" x="3413125" y="4410075"/>
          <p14:tracePt t="58741" x="3405188" y="4410075"/>
          <p14:tracePt t="58743" x="3397250" y="4410075"/>
          <p14:tracePt t="58745" x="3389313" y="4410075"/>
          <p14:tracePt t="58748" x="3381375" y="4410075"/>
          <p14:tracePt t="58750" x="3373438" y="4410075"/>
          <p14:tracePt t="58752" x="3365500" y="4410075"/>
          <p14:tracePt t="58753" x="3357563" y="4410075"/>
          <p14:tracePt t="58756" x="3349625" y="4410075"/>
          <p14:tracePt t="58757" x="3341688" y="4410075"/>
          <p14:tracePt t="58759" x="3333750" y="4410075"/>
          <p14:tracePt t="58761" x="3325813" y="4410075"/>
          <p14:tracePt t="58766" x="3308350" y="4418013"/>
          <p14:tracePt t="58768" x="3300413" y="4418013"/>
          <p14:tracePt t="58769" x="3292475" y="4418013"/>
          <p14:tracePt t="58772" x="3284538" y="4418013"/>
          <p14:tracePt t="58773" x="3276600" y="4425950"/>
          <p14:tracePt t="58775" x="3268663" y="4425950"/>
          <p14:tracePt t="58777" x="3260725" y="4425950"/>
          <p14:tracePt t="58779" x="3252788" y="4433888"/>
          <p14:tracePt t="58782" x="3244850" y="4433888"/>
          <p14:tracePt t="58784" x="3228975" y="4433888"/>
          <p14:tracePt t="58788" x="3213100" y="4441825"/>
          <p14:tracePt t="58790" x="3205163" y="4449763"/>
          <p14:tracePt t="58791" x="3189288" y="4449763"/>
          <p14:tracePt t="58793" x="3181350" y="4449763"/>
          <p14:tracePt t="58795" x="3173413" y="4457700"/>
          <p14:tracePt t="58798" x="3157538" y="4457700"/>
          <p14:tracePt t="58800" x="3149600" y="4465638"/>
          <p14:tracePt t="58806" x="3117850" y="4481513"/>
          <p14:tracePt t="58807" x="3101975" y="4481513"/>
          <p14:tracePt t="58809" x="3094038" y="4489450"/>
          <p14:tracePt t="58811" x="3086100" y="4497388"/>
          <p14:tracePt t="58814" x="3078163" y="4497388"/>
          <p14:tracePt t="58815" x="3062288" y="4505325"/>
          <p14:tracePt t="58817" x="3054350" y="4513263"/>
          <p14:tracePt t="58819" x="3046413" y="4513263"/>
          <p14:tracePt t="58821" x="3038475" y="4521200"/>
          <p14:tracePt t="58823" x="3030538" y="4529138"/>
          <p14:tracePt t="58825" x="3022600" y="4537075"/>
          <p14:tracePt t="58827" x="3014663" y="4537075"/>
          <p14:tracePt t="58829" x="3006725" y="4545013"/>
          <p14:tracePt t="58831" x="2998788" y="4552950"/>
          <p14:tracePt t="58835" x="2990850" y="4560888"/>
          <p14:tracePt t="58835" x="2982913" y="4560888"/>
          <p14:tracePt t="58837" x="2974975" y="4568825"/>
          <p14:tracePt t="58839" x="2967038" y="4576763"/>
          <p14:tracePt t="58841" x="2957513" y="4576763"/>
          <p14:tracePt t="58843" x="2949575" y="4584700"/>
          <p14:tracePt t="58845" x="2941638" y="4592638"/>
          <p14:tracePt t="58847" x="2933700" y="4592638"/>
          <p14:tracePt t="58849" x="2925763" y="4600575"/>
          <p14:tracePt t="58851" x="2917825" y="4600575"/>
          <p14:tracePt t="58853" x="2909888" y="4608513"/>
          <p14:tracePt t="58857" x="2901950" y="4616450"/>
          <p14:tracePt t="58859" x="2894013" y="4616450"/>
          <p14:tracePt t="58861" x="2894013" y="4624388"/>
          <p14:tracePt t="58864" x="2886075" y="4624388"/>
          <p14:tracePt t="58865" x="2878138" y="4624388"/>
          <p14:tracePt t="58867" x="2878138" y="4633913"/>
          <p14:tracePt t="58869" x="2870200" y="4633913"/>
          <p14:tracePt t="58875" x="2862263" y="4641850"/>
          <p14:tracePt t="58885" x="2854325" y="4641850"/>
          <p14:tracePt t="58887" x="2854325" y="4649788"/>
          <p14:tracePt t="59072" x="2854325" y="4641850"/>
          <p14:tracePt t="59080" x="2862263" y="4641850"/>
          <p14:tracePt t="59084" x="2862263" y="4633913"/>
          <p14:tracePt t="59088" x="2870200" y="4633913"/>
          <p14:tracePt t="59089" x="2870200" y="4624388"/>
          <p14:tracePt t="59093" x="2878138" y="4616450"/>
          <p14:tracePt t="59098" x="2878138" y="4608513"/>
          <p14:tracePt t="59102" x="2886075" y="4608513"/>
          <p14:tracePt t="59103" x="2886075" y="4600575"/>
          <p14:tracePt t="59106" x="2894013" y="4600575"/>
          <p14:tracePt t="59107" x="2894013" y="4592638"/>
          <p14:tracePt t="59109" x="2901950" y="4592638"/>
          <p14:tracePt t="59111" x="2901950" y="4584700"/>
          <p14:tracePt t="59116" x="2909888" y="4576763"/>
          <p14:tracePt t="59118" x="2909888" y="4568825"/>
          <p14:tracePt t="59120" x="2917825" y="4568825"/>
          <p14:tracePt t="59121" x="2925763" y="4560888"/>
          <p14:tracePt t="59123" x="2925763" y="4552950"/>
          <p14:tracePt t="59125" x="2933700" y="4552950"/>
          <p14:tracePt t="59127" x="2933700" y="4545013"/>
          <p14:tracePt t="59130" x="2941638" y="4537075"/>
          <p14:tracePt t="59132" x="2949575" y="4537075"/>
          <p14:tracePt t="59133" x="2949575" y="4529138"/>
          <p14:tracePt t="59136" x="2957513" y="4521200"/>
          <p14:tracePt t="59139" x="2967038" y="4513263"/>
          <p14:tracePt t="59141" x="2974975" y="4513263"/>
          <p14:tracePt t="59143" x="2974975" y="4505325"/>
          <p14:tracePt t="59145" x="2982913" y="4505325"/>
          <p14:tracePt t="59148" x="2982913" y="4497388"/>
          <p14:tracePt t="59150" x="2990850" y="4497388"/>
          <p14:tracePt t="59153" x="2990850" y="4489450"/>
          <p14:tracePt t="59155" x="2998788" y="4489450"/>
          <p14:tracePt t="59157" x="2998788" y="4481513"/>
          <p14:tracePt t="59159" x="3006725" y="4481513"/>
          <p14:tracePt t="59165" x="3014663" y="4473575"/>
          <p14:tracePt t="59168" x="3022600" y="4473575"/>
          <p14:tracePt t="59177" x="3030538" y="4473575"/>
          <p14:tracePt t="59452" x="3038475" y="4473575"/>
          <p14:tracePt t="59461" x="3046413" y="4473575"/>
          <p14:tracePt t="59467" x="3054350" y="4473575"/>
          <p14:tracePt t="59474" x="3062288" y="4465638"/>
          <p14:tracePt t="59477" x="3070225" y="4465638"/>
          <p14:tracePt t="59483" x="3078163" y="4465638"/>
          <p14:tracePt t="59485" x="3086100" y="4465638"/>
          <p14:tracePt t="59487" x="3094038" y="4465638"/>
          <p14:tracePt t="59491" x="3101975" y="4465638"/>
          <p14:tracePt t="59493" x="3109913" y="4465638"/>
          <p14:tracePt t="59498" x="3117850" y="4465638"/>
          <p14:tracePt t="59501" x="3117850" y="4457700"/>
          <p14:tracePt t="59502" x="3125788" y="4457700"/>
          <p14:tracePt t="59505" x="3133725" y="4457700"/>
          <p14:tracePt t="59509" x="3141663" y="4457700"/>
          <p14:tracePt t="59515" x="3149600" y="4457700"/>
          <p14:tracePt t="59523" x="3157538" y="4457700"/>
          <p14:tracePt t="59682" x="3149600" y="4465638"/>
          <p14:tracePt t="59687" x="3141663" y="4465638"/>
          <p14:tracePt t="59690" x="3141663" y="4473575"/>
          <p14:tracePt t="59692" x="3133725" y="4473575"/>
          <p14:tracePt t="59695" x="3125788" y="4481513"/>
          <p14:tracePt t="59700" x="3117850" y="4481513"/>
          <p14:tracePt t="59701" x="3109913" y="4489450"/>
          <p14:tracePt t="59703" x="3101975" y="4489450"/>
          <p14:tracePt t="59705" x="3094038" y="4489450"/>
          <p14:tracePt t="59708" x="3086100" y="4497388"/>
          <p14:tracePt t="59709" x="3070225" y="4497388"/>
          <p14:tracePt t="59712" x="3062288" y="4505325"/>
          <p14:tracePt t="59716" x="3038475" y="4513263"/>
          <p14:tracePt t="59720" x="3014663" y="4521200"/>
          <p14:tracePt t="59721" x="2998788" y="4529138"/>
          <p14:tracePt t="59723" x="2982913" y="4529138"/>
          <p14:tracePt t="59725" x="2967038" y="4537075"/>
          <p14:tracePt t="59727" x="2949575" y="4545013"/>
          <p14:tracePt t="59729" x="2933700" y="4545013"/>
          <p14:tracePt t="59732" x="2917825" y="4552950"/>
          <p14:tracePt t="59734" x="2901950" y="4560888"/>
          <p14:tracePt t="59737" x="2862263" y="4576763"/>
          <p14:tracePt t="59740" x="2846388" y="4576763"/>
          <p14:tracePt t="59741" x="2822575" y="4584700"/>
          <p14:tracePt t="59743" x="2806700" y="4592638"/>
          <p14:tracePt t="59745" x="2790825" y="4600575"/>
          <p14:tracePt t="59748" x="2767013" y="4608513"/>
          <p14:tracePt t="59749" x="2751138" y="4616450"/>
          <p14:tracePt t="59751" x="2727325" y="4616450"/>
          <p14:tracePt t="59753" x="2711450" y="4624388"/>
          <p14:tracePt t="59755" x="2695575" y="4633913"/>
          <p14:tracePt t="59757" x="2671763" y="4641850"/>
          <p14:tracePt t="59759" x="2655888" y="4649788"/>
          <p14:tracePt t="59761" x="2632075" y="4649788"/>
          <p14:tracePt t="59764" x="2616200" y="4657725"/>
          <p14:tracePt t="59765" x="2598738" y="4665663"/>
          <p14:tracePt t="59768" x="2582863" y="4665663"/>
          <p14:tracePt t="59769" x="2566988" y="4673600"/>
          <p14:tracePt t="59771" x="2551113" y="4681538"/>
          <p14:tracePt t="59773" x="2535238" y="4681538"/>
          <p14:tracePt t="59775" x="2519363" y="4689475"/>
          <p14:tracePt t="59777" x="2503488" y="4697413"/>
          <p14:tracePt t="59779" x="2487613" y="4697413"/>
          <p14:tracePt t="59781" x="2471738" y="4705350"/>
          <p14:tracePt t="59783" x="2463800" y="4705350"/>
          <p14:tracePt t="59785" x="2447925" y="4713288"/>
          <p14:tracePt t="59787" x="2439988" y="4713288"/>
          <p14:tracePt t="59789" x="2424113" y="4713288"/>
          <p14:tracePt t="59791" x="2416175" y="4721225"/>
          <p14:tracePt t="59793" x="2408238" y="4721225"/>
          <p14:tracePt t="59795" x="2392363" y="4729163"/>
          <p14:tracePt t="59797" x="2384425" y="4729163"/>
          <p14:tracePt t="59799" x="2376488" y="4729163"/>
          <p14:tracePt t="59801" x="2368550" y="4729163"/>
          <p14:tracePt t="59803" x="2360613" y="4737100"/>
          <p14:tracePt t="59805" x="2352675" y="4737100"/>
          <p14:tracePt t="59807" x="2344738" y="4737100"/>
          <p14:tracePt t="59809" x="2336800" y="4745038"/>
          <p14:tracePt t="59811" x="2328863" y="4745038"/>
          <p14:tracePt t="59813" x="2320925" y="4745038"/>
          <p14:tracePt t="59815" x="2312988" y="4752975"/>
          <p14:tracePt t="59817" x="2305050" y="4752975"/>
          <p14:tracePt t="59819" x="2297113" y="4760913"/>
          <p14:tracePt t="59821" x="2289175" y="4760913"/>
          <p14:tracePt t="59823" x="2281238" y="4760913"/>
          <p14:tracePt t="59827" x="2273300" y="4768850"/>
          <p14:tracePt t="59829" x="2265363" y="4768850"/>
          <p14:tracePt t="59831" x="2255838" y="4768850"/>
          <p14:tracePt t="59833" x="2247900" y="4768850"/>
          <p14:tracePt t="59837" x="2239963" y="4768850"/>
          <p14:tracePt t="59839" x="2232025" y="4776788"/>
          <p14:tracePt t="59843" x="2224088" y="4776788"/>
          <p14:tracePt t="59845" x="2216150" y="4776788"/>
          <p14:tracePt t="59849" x="2208213" y="4776788"/>
          <p14:tracePt t="59853" x="2200275" y="4776788"/>
          <p14:tracePt t="59857" x="2192338" y="4776788"/>
          <p14:tracePt t="59859" x="2184400" y="4776788"/>
          <p14:tracePt t="59863" x="2176463" y="4776788"/>
          <p14:tracePt t="59869" x="2168525" y="4776788"/>
          <p14:tracePt t="59871" x="2168525" y="4784725"/>
          <p14:tracePt t="59873" x="2160588" y="4784725"/>
          <p14:tracePt t="59876" x="2152650" y="4784725"/>
          <p14:tracePt t="59881" x="2144713" y="4784725"/>
          <p14:tracePt t="59887" x="2136775" y="4784725"/>
          <p14:tracePt t="59893" x="2128838" y="4784725"/>
          <p14:tracePt t="59899" x="2120900" y="4784725"/>
          <p14:tracePt t="59905" x="2112963" y="4784725"/>
          <p14:tracePt t="59914" x="2105025" y="4784725"/>
          <p14:tracePt t="59919" x="2097088" y="4784725"/>
          <p14:tracePt t="59923" x="2089150" y="4792663"/>
          <p14:tracePt t="59928" x="2081213" y="4792663"/>
          <p14:tracePt t="59929" x="2073275" y="4792663"/>
          <p14:tracePt t="59932" x="2065338" y="4792663"/>
          <p14:tracePt t="59935" x="2057400" y="4800600"/>
          <p14:tracePt t="59937" x="2049463" y="4800600"/>
          <p14:tracePt t="59939" x="2041525" y="4800600"/>
          <p14:tracePt t="59943" x="2033588" y="4800600"/>
          <p14:tracePt t="59947" x="2017713" y="4808538"/>
          <p14:tracePt t="59950" x="2009775" y="4808538"/>
          <p14:tracePt t="59952" x="2001838" y="4808538"/>
          <p14:tracePt t="59954" x="1993900" y="4808538"/>
          <p14:tracePt t="59970" x="1938338" y="4816475"/>
          <p14:tracePt t="59973" x="1930400" y="4816475"/>
          <p14:tracePt t="59975" x="1922463" y="4816475"/>
          <p14:tracePt t="59977" x="1912938" y="4816475"/>
          <p14:tracePt t="59984" x="1897063" y="4824413"/>
          <p14:tracePt t="59985" x="1889125" y="4824413"/>
          <p14:tracePt t="59987" x="1881188" y="4824413"/>
          <p14:tracePt t="59990" x="1873250" y="4824413"/>
          <p14:tracePt t="59993" x="1865313" y="4824413"/>
          <p14:tracePt t="59995" x="1857375" y="4832350"/>
          <p14:tracePt t="60000" x="1841500" y="4832350"/>
          <p14:tracePt t="60002" x="1833563" y="4832350"/>
          <p14:tracePt t="60003" x="1825625" y="4832350"/>
          <p14:tracePt t="60006" x="1817688" y="4832350"/>
          <p14:tracePt t="60007" x="1809750" y="4840288"/>
          <p14:tracePt t="60009" x="1801813" y="4840288"/>
          <p14:tracePt t="60011" x="1793875" y="4840288"/>
          <p14:tracePt t="60013" x="1785938" y="4840288"/>
          <p14:tracePt t="60016" x="1778000" y="4840288"/>
          <p14:tracePt t="60018" x="1770063" y="4848225"/>
          <p14:tracePt t="60021" x="1754188" y="4848225"/>
          <p14:tracePt t="60023" x="1746250" y="4848225"/>
          <p14:tracePt t="60025" x="1738313" y="4856163"/>
          <p14:tracePt t="60027" x="1722438" y="4856163"/>
          <p14:tracePt t="60030" x="1714500" y="4856163"/>
          <p14:tracePt t="60032" x="1706563" y="4856163"/>
          <p14:tracePt t="60034" x="1698625" y="4864100"/>
          <p14:tracePt t="60038" x="1682750" y="4864100"/>
          <p14:tracePt t="60040" x="1666875" y="4864100"/>
          <p14:tracePt t="60041" x="1658938" y="4864100"/>
          <p14:tracePt t="60043" x="1651000" y="4872038"/>
          <p14:tracePt t="60045" x="1643063" y="4872038"/>
          <p14:tracePt t="60048" x="1627188" y="4872038"/>
          <p14:tracePt t="60050" x="1619250" y="4872038"/>
          <p14:tracePt t="60054" x="1595438" y="4872038"/>
          <p14:tracePt t="60056" x="1587500" y="4879975"/>
          <p14:tracePt t="60057" x="1579563" y="4879975"/>
          <p14:tracePt t="60059" x="1562100" y="4879975"/>
          <p14:tracePt t="60061" x="1554163" y="4879975"/>
          <p14:tracePt t="60065" x="1530350" y="4887913"/>
          <p14:tracePt t="60070" x="1506538" y="4887913"/>
          <p14:tracePt t="60071" x="1498600" y="4887913"/>
          <p14:tracePt t="60073" x="1490663" y="4895850"/>
          <p14:tracePt t="60075" x="1482725" y="4895850"/>
          <p14:tracePt t="60077" x="1474788" y="4895850"/>
          <p14:tracePt t="60080" x="1466850" y="4895850"/>
          <p14:tracePt t="60082" x="1458913" y="4895850"/>
          <p14:tracePt t="60086" x="1443038" y="4895850"/>
          <p14:tracePt t="60088" x="1435100" y="4903788"/>
          <p14:tracePt t="60089" x="1427163" y="4903788"/>
          <p14:tracePt t="60093" x="1419225" y="4903788"/>
          <p14:tracePt t="60095" x="1411288" y="4903788"/>
          <p14:tracePt t="60100" x="1403350" y="4903788"/>
          <p14:tracePt t="60102" x="1395413" y="4903788"/>
          <p14:tracePt t="60105" x="1387475" y="4903788"/>
          <p14:tracePt t="60109" x="1379538" y="4911725"/>
          <p14:tracePt t="60115" x="1371600" y="4911725"/>
          <p14:tracePt t="60118" x="1363663" y="4911725"/>
          <p14:tracePt t="60123" x="1355725" y="4911725"/>
          <p14:tracePt t="60132" x="1347788" y="4911725"/>
          <p14:tracePt t="60252" x="1339850" y="4911725"/>
          <p14:tracePt t="60272" x="1331913" y="4911725"/>
          <p14:tracePt t="60448" x="1323975" y="4911725"/>
          <p14:tracePt t="60484" x="1316038" y="4911725"/>
          <p14:tracePt t="60491" x="1308100" y="4911725"/>
          <p14:tracePt t="60497" x="1300163" y="4911725"/>
          <p14:tracePt t="60501" x="1292225" y="4911725"/>
          <p14:tracePt t="60503" x="1284288" y="4911725"/>
          <p14:tracePt t="60507" x="1276350" y="4911725"/>
          <p14:tracePt t="60509" x="1268413" y="4911725"/>
          <p14:tracePt t="60511" x="1260475" y="4911725"/>
          <p14:tracePt t="60516" x="1252538" y="4903788"/>
          <p14:tracePt t="60517" x="1244600" y="4903788"/>
          <p14:tracePt t="60519" x="1236663" y="4903788"/>
          <p14:tracePt t="60521" x="1228725" y="4903788"/>
          <p14:tracePt t="60523" x="1220788" y="4903788"/>
          <p14:tracePt t="60525" x="1203325" y="4903788"/>
          <p14:tracePt t="60527" x="1195388" y="4903788"/>
          <p14:tracePt t="60529" x="1187450" y="4903788"/>
          <p14:tracePt t="60532" x="1179513" y="4903788"/>
          <p14:tracePt t="60534" x="1171575" y="4903788"/>
          <p14:tracePt t="60535" x="1163638" y="4903788"/>
          <p14:tracePt t="60538" x="1155700" y="4903788"/>
          <p14:tracePt t="60539" x="1147763" y="4903788"/>
          <p14:tracePt t="60541" x="1139825" y="4903788"/>
          <p14:tracePt t="60543" x="1123950" y="4895850"/>
          <p14:tracePt t="60548" x="1108075" y="4895850"/>
          <p14:tracePt t="60550" x="1100138" y="4895850"/>
          <p14:tracePt t="60553" x="1084263" y="4895850"/>
          <p14:tracePt t="60555" x="1076325" y="4895850"/>
          <p14:tracePt t="60557" x="1068388" y="4895850"/>
          <p14:tracePt t="60559" x="1060450" y="4887913"/>
          <p14:tracePt t="60561" x="1052513" y="4887913"/>
          <p14:tracePt t="60566" x="1036638" y="4887913"/>
          <p14:tracePt t="60570" x="1020763" y="4879975"/>
          <p14:tracePt t="60571" x="1012825" y="4879975"/>
          <p14:tracePt t="60573" x="1004888" y="4879975"/>
          <p14:tracePt t="60577" x="996950" y="4879975"/>
          <p14:tracePt t="60579" x="989013" y="4872038"/>
          <p14:tracePt t="60582" x="981075" y="4872038"/>
          <p14:tracePt t="60586" x="973138" y="4872038"/>
          <p14:tracePt t="60587" x="965200" y="4872038"/>
          <p14:tracePt t="60589" x="957263" y="4872038"/>
          <p14:tracePt t="60593" x="949325" y="4872038"/>
          <p14:tracePt t="60599" x="941388" y="4864100"/>
          <p14:tracePt t="60603" x="933450" y="4864100"/>
          <p14:tracePt t="60605" x="925513" y="4864100"/>
          <p14:tracePt t="60609" x="917575" y="4864100"/>
          <p14:tracePt t="60617" x="909638" y="4856163"/>
          <p14:tracePt t="60623" x="901700" y="4856163"/>
          <p14:tracePt t="60635" x="893763" y="4856163"/>
          <p14:tracePt t="60656" x="885825" y="4856163"/>
          <p14:tracePt t="60670" x="877888" y="4856163"/>
          <p14:tracePt t="60677" x="868363" y="4856163"/>
          <p14:tracePt t="60683" x="860425" y="4856163"/>
          <p14:tracePt t="60687" x="852488" y="4864100"/>
          <p14:tracePt t="60689" x="844550" y="4864100"/>
          <p14:tracePt t="60693" x="836613" y="4864100"/>
          <p14:tracePt t="60698" x="828675" y="4864100"/>
          <p14:tracePt t="60701" x="820738" y="4864100"/>
          <p14:tracePt t="60703" x="812800" y="4864100"/>
          <p14:tracePt t="60707" x="804863" y="4864100"/>
          <p14:tracePt t="60711" x="796925" y="4872038"/>
          <p14:tracePt t="60716" x="788988" y="4872038"/>
          <p14:tracePt t="60719" x="781050" y="4872038"/>
          <p14:tracePt t="60723" x="773113" y="4872038"/>
          <p14:tracePt t="60725" x="765175" y="4872038"/>
          <p14:tracePt t="60727" x="765175" y="4879975"/>
          <p14:tracePt t="60729" x="757238" y="4879975"/>
          <p14:tracePt t="60732" x="749300" y="4879975"/>
          <p14:tracePt t="60735" x="741363" y="4879975"/>
          <p14:tracePt t="60737" x="733425" y="4887913"/>
          <p14:tracePt t="60739" x="725488" y="4887913"/>
          <p14:tracePt t="60743" x="717550" y="4887913"/>
          <p14:tracePt t="60745" x="709613" y="4887913"/>
          <p14:tracePt t="60748" x="709613" y="4895850"/>
          <p14:tracePt t="60750" x="701675" y="4895850"/>
          <p14:tracePt t="60752" x="693738" y="4895850"/>
          <p14:tracePt t="60757" x="685800" y="4903788"/>
          <p14:tracePt t="60759" x="677863" y="4903788"/>
          <p14:tracePt t="60761" x="669925" y="4903788"/>
          <p14:tracePt t="60766" x="661988" y="4911725"/>
          <p14:tracePt t="60769" x="654050" y="4919663"/>
          <p14:tracePt t="60773" x="646113" y="4927600"/>
          <p14:tracePt t="60775" x="638175" y="4927600"/>
          <p14:tracePt t="60779" x="638175" y="4935538"/>
          <p14:tracePt t="60782" x="630238" y="4935538"/>
          <p14:tracePt t="60785" x="622300" y="4935538"/>
          <p14:tracePt t="60787" x="622300" y="4943475"/>
          <p14:tracePt t="60791" x="614363" y="4943475"/>
          <p14:tracePt t="60793" x="614363" y="4951413"/>
          <p14:tracePt t="60800" x="606425" y="4951413"/>
          <p14:tracePt t="60803" x="606425" y="4959350"/>
          <p14:tracePt t="60807" x="606425" y="4967288"/>
          <p14:tracePt t="60809" x="598488" y="4967288"/>
          <p14:tracePt t="60815" x="598488" y="4976813"/>
          <p14:tracePt t="60819" x="598488" y="4984750"/>
          <p14:tracePt t="60823" x="590550" y="4992688"/>
          <p14:tracePt t="60827" x="590550" y="5000625"/>
          <p14:tracePt t="60832" x="590550" y="5008563"/>
          <p14:tracePt t="60835" x="590550" y="5016500"/>
          <p14:tracePt t="60841" x="590550" y="5024438"/>
          <p14:tracePt t="60845" x="590550" y="5032375"/>
          <p14:tracePt t="60851" x="590550" y="5040313"/>
          <p14:tracePt t="60857" x="590550" y="5048250"/>
          <p14:tracePt t="60866" x="590550" y="5056188"/>
          <p14:tracePt t="60871" x="590550" y="5064125"/>
          <p14:tracePt t="60877" x="590550" y="5072063"/>
          <p14:tracePt t="60884" x="590550" y="5080000"/>
          <p14:tracePt t="60891" x="590550" y="5087938"/>
          <p14:tracePt t="60899" x="590550" y="5095875"/>
          <p14:tracePt t="60907" x="590550" y="5103813"/>
          <p14:tracePt t="60917" x="582613" y="5111750"/>
          <p14:tracePt t="60927" x="582613" y="5119688"/>
          <p14:tracePt t="60941" x="582613" y="5127625"/>
          <p14:tracePt t="61020" x="582613" y="5135563"/>
          <p14:tracePt t="61043" x="590550" y="5135563"/>
          <p14:tracePt t="61057" x="598488" y="5143500"/>
          <p14:tracePt t="61067" x="606425" y="5143500"/>
          <p14:tracePt t="61073" x="606425" y="5151438"/>
          <p14:tracePt t="61077" x="614363" y="5151438"/>
          <p14:tracePt t="61085" x="622300" y="5151438"/>
          <p14:tracePt t="61093" x="622300" y="5159375"/>
          <p14:tracePt t="61096" x="630238" y="5159375"/>
          <p14:tracePt t="61108" x="638175" y="5159375"/>
          <p14:tracePt t="61117" x="646113" y="5159375"/>
          <p14:tracePt t="61123" x="646113" y="5167313"/>
          <p14:tracePt t="61129" x="654050" y="5167313"/>
          <p14:tracePt t="61137" x="661988" y="5167313"/>
          <p14:tracePt t="61145" x="669925" y="5175250"/>
          <p14:tracePt t="61150" x="677863" y="5175250"/>
          <p14:tracePt t="61155" x="685800" y="5175250"/>
          <p14:tracePt t="61161" x="693738" y="5183188"/>
          <p14:tracePt t="61165" x="701675" y="5183188"/>
          <p14:tracePt t="61168" x="709613" y="5183188"/>
          <p14:tracePt t="61173" x="717550" y="5191125"/>
          <p14:tracePt t="61177" x="725488" y="5191125"/>
          <p14:tracePt t="61182" x="733425" y="5191125"/>
          <p14:tracePt t="61185" x="741363" y="5191125"/>
          <p14:tracePt t="61189" x="749300" y="5191125"/>
          <p14:tracePt t="61191" x="757238" y="5199063"/>
          <p14:tracePt t="61195" x="765175" y="5199063"/>
          <p14:tracePt t="61198" x="773113" y="5199063"/>
          <p14:tracePt t="61201" x="781050" y="5199063"/>
          <p14:tracePt t="61203" x="788988" y="5199063"/>
          <p14:tracePt t="61205" x="796925" y="5207000"/>
          <p14:tracePt t="61207" x="804863" y="5207000"/>
          <p14:tracePt t="61211" x="812800" y="5207000"/>
          <p14:tracePt t="61215" x="820738" y="5207000"/>
          <p14:tracePt t="61218" x="828675" y="5207000"/>
          <p14:tracePt t="61219" x="836613" y="5214938"/>
          <p14:tracePt t="61223" x="844550" y="5214938"/>
          <p14:tracePt t="61227" x="852488" y="5214938"/>
          <p14:tracePt t="61229" x="860425" y="5214938"/>
          <p14:tracePt t="61234" x="868363" y="5214938"/>
          <p14:tracePt t="61236" x="877888" y="5222875"/>
          <p14:tracePt t="61237" x="885825" y="5222875"/>
          <p14:tracePt t="61241" x="893763" y="5222875"/>
          <p14:tracePt t="61243" x="901700" y="5222875"/>
          <p14:tracePt t="61245" x="909638" y="5222875"/>
          <p14:tracePt t="61250" x="925513" y="5222875"/>
          <p14:tracePt t="61252" x="933450" y="5222875"/>
          <p14:tracePt t="61253" x="933450" y="5230813"/>
          <p14:tracePt t="61255" x="941388" y="5230813"/>
          <p14:tracePt t="61257" x="949325" y="5230813"/>
          <p14:tracePt t="61259" x="957263" y="5230813"/>
          <p14:tracePt t="61261" x="965200" y="5230813"/>
          <p14:tracePt t="61263" x="973138" y="5230813"/>
          <p14:tracePt t="61266" x="981075" y="5230813"/>
          <p14:tracePt t="61268" x="989013" y="5230813"/>
          <p14:tracePt t="61270" x="996950" y="5230813"/>
          <p14:tracePt t="61273" x="1004888" y="5230813"/>
          <p14:tracePt t="61275" x="1012825" y="5230813"/>
          <p14:tracePt t="61277" x="1020763" y="5230813"/>
          <p14:tracePt t="61279" x="1020763" y="5222875"/>
          <p14:tracePt t="61282" x="1028700" y="5222875"/>
          <p14:tracePt t="61284" x="1036638" y="5222875"/>
          <p14:tracePt t="61287" x="1044575" y="5222875"/>
          <p14:tracePt t="61291" x="1052513" y="5222875"/>
          <p14:tracePt t="61295" x="1060450" y="5222875"/>
          <p14:tracePt t="61301" x="1068388" y="5214938"/>
          <p14:tracePt t="61307" x="1076325" y="5214938"/>
          <p14:tracePt t="61314" x="1084263" y="5214938"/>
          <p14:tracePt t="61319" x="1092200" y="5207000"/>
          <p14:tracePt t="61325" x="1100138" y="5207000"/>
          <p14:tracePt t="61334" x="1108075" y="5207000"/>
          <p14:tracePt t="61337" x="1116013" y="5199063"/>
          <p14:tracePt t="61341" x="1123950" y="5199063"/>
          <p14:tracePt t="61345" x="1131888" y="5199063"/>
          <p14:tracePt t="61352" x="1139825" y="5199063"/>
          <p14:tracePt t="61353" x="1139825" y="5191125"/>
          <p14:tracePt t="61355" x="1147763" y="5191125"/>
          <p14:tracePt t="61361" x="1155700" y="5191125"/>
          <p14:tracePt t="61371" x="1163638" y="5191125"/>
          <p14:tracePt t="61375" x="1163638" y="5183188"/>
          <p14:tracePt t="61414" x="1171575" y="5183188"/>
          <p14:tracePt t="61418" x="1171575" y="5175250"/>
          <p14:tracePt t="62030" x="1179513" y="5175250"/>
          <p14:tracePt t="62040" x="1187450" y="5167313"/>
          <p14:tracePt t="62044" x="1195388" y="5167313"/>
          <p14:tracePt t="62045" x="1203325" y="5167313"/>
          <p14:tracePt t="62052" x="1220788" y="5159375"/>
          <p14:tracePt t="62054" x="1228725" y="5159375"/>
          <p14:tracePt t="62055" x="1236663" y="5159375"/>
          <p14:tracePt t="62057" x="1244600" y="5159375"/>
          <p14:tracePt t="62059" x="1252538" y="5159375"/>
          <p14:tracePt t="62061" x="1260475" y="5159375"/>
          <p14:tracePt t="62066" x="1276350" y="5151438"/>
          <p14:tracePt t="62069" x="1284288" y="5151438"/>
          <p14:tracePt t="62071" x="1292225" y="5151438"/>
          <p14:tracePt t="62073" x="1300163" y="5151438"/>
          <p14:tracePt t="62075" x="1308100" y="5143500"/>
          <p14:tracePt t="62079" x="1316038" y="5143500"/>
          <p14:tracePt t="62082" x="1323975" y="5143500"/>
          <p14:tracePt t="62085" x="1331913" y="5135563"/>
          <p14:tracePt t="62087" x="1339850" y="5135563"/>
          <p14:tracePt t="62089" x="1347788" y="5135563"/>
          <p14:tracePt t="62093" x="1355725" y="5135563"/>
          <p14:tracePt t="62095" x="1363663" y="5127625"/>
          <p14:tracePt t="62099" x="1371600" y="5127625"/>
          <p14:tracePt t="62102" x="1379538" y="5127625"/>
          <p14:tracePt t="62104" x="1387475" y="5119688"/>
          <p14:tracePt t="62105" x="1395413" y="5119688"/>
          <p14:tracePt t="62109" x="1403350" y="5119688"/>
          <p14:tracePt t="62111" x="1411288" y="5119688"/>
          <p14:tracePt t="62116" x="1419225" y="5111750"/>
          <p14:tracePt t="62119" x="1427163" y="5111750"/>
          <p14:tracePt t="62121" x="1435100" y="5111750"/>
          <p14:tracePt t="62125" x="1443038" y="5111750"/>
          <p14:tracePt t="62127" x="1443038" y="5103813"/>
          <p14:tracePt t="62129" x="1450975" y="5103813"/>
          <p14:tracePt t="62135" x="1458913" y="5103813"/>
          <p14:tracePt t="62225" x="1450975" y="5103813"/>
          <p14:tracePt t="62241" x="1450975" y="5095875"/>
          <p14:tracePt t="62416" x="1458913" y="5095875"/>
          <p14:tracePt t="62423" x="1466850" y="5095875"/>
          <p14:tracePt t="62427" x="1466850" y="5087938"/>
          <p14:tracePt t="62429" x="1474788" y="5087938"/>
          <p14:tracePt t="62434" x="1482725" y="5087938"/>
          <p14:tracePt t="62435" x="1490663" y="5087938"/>
          <p14:tracePt t="62439" x="1498600" y="5087938"/>
          <p14:tracePt t="62443" x="1506538" y="5087938"/>
          <p14:tracePt t="62446" x="1506538" y="5080000"/>
          <p14:tracePt t="62449" x="1514475" y="5080000"/>
          <p14:tracePt t="62453" x="1522413" y="5080000"/>
          <p14:tracePt t="62459" x="1530350" y="5080000"/>
          <p14:tracePt t="62466" x="1530350" y="5072063"/>
          <p14:tracePt t="62469" x="1538288" y="5072063"/>
          <p14:tracePt t="62479" x="1546225" y="5072063"/>
          <p14:tracePt t="62487" x="1554163" y="5072063"/>
          <p14:tracePt t="62495" x="1562100" y="5072063"/>
          <p14:tracePt t="62500" x="1571625" y="5072063"/>
          <p14:tracePt t="62503" x="1579563" y="5064125"/>
          <p14:tracePt t="62507" x="1587500" y="5064125"/>
          <p14:tracePt t="62511" x="1595438" y="5064125"/>
          <p14:tracePt t="62514" x="1603375" y="5064125"/>
          <p14:tracePt t="62518" x="1611313" y="5064125"/>
          <p14:tracePt t="62522" x="1619250" y="5064125"/>
          <p14:tracePt t="62525" x="1627188" y="5064125"/>
          <p14:tracePt t="62529" x="1635125" y="5064125"/>
          <p14:tracePt t="62536" x="1643063" y="5064125"/>
          <p14:tracePt t="62538" x="1643063" y="5056188"/>
          <p14:tracePt t="62543" x="1651000" y="5056188"/>
          <p14:tracePt t="62554" x="1658938" y="5056188"/>
          <p14:tracePt t="62561" x="1666875" y="5056188"/>
          <p14:tracePt t="62566" x="1674813" y="5056188"/>
          <p14:tracePt t="62571" x="1682750" y="5056188"/>
          <p14:tracePt t="62575" x="1690688" y="5056188"/>
          <p14:tracePt t="62579" x="1690688" y="5048250"/>
          <p14:tracePt t="62582" x="1698625" y="5048250"/>
          <p14:tracePt t="62589" x="1706563" y="5048250"/>
          <p14:tracePt t="62601" x="1714500" y="5048250"/>
          <p14:tracePt t="62625" x="1722438" y="5048250"/>
          <p14:tracePt t="62641" x="1730375" y="5048250"/>
          <p14:tracePt t="62650" x="1738313" y="5048250"/>
          <p14:tracePt t="62655" x="1738313" y="5056188"/>
          <p14:tracePt t="62657" x="1746250" y="5056188"/>
          <p14:tracePt t="62664" x="1754188" y="5056188"/>
          <p14:tracePt t="62669" x="1762125" y="5056188"/>
          <p14:tracePt t="62673" x="1770063" y="5056188"/>
          <p14:tracePt t="62675" x="1778000" y="5056188"/>
          <p14:tracePt t="62679" x="1785938" y="5056188"/>
          <p14:tracePt t="62684" x="1793875" y="5056188"/>
          <p14:tracePt t="62687" x="1801813" y="5056188"/>
          <p14:tracePt t="62689" x="1809750" y="5056188"/>
          <p14:tracePt t="62691" x="1817688" y="5056188"/>
          <p14:tracePt t="62695" x="1825625" y="5056188"/>
          <p14:tracePt t="62699" x="1833563" y="5056188"/>
          <p14:tracePt t="62701" x="1841500" y="5056188"/>
          <p14:tracePt t="62703" x="1849438" y="5056188"/>
          <p14:tracePt t="62705" x="1857375" y="5056188"/>
          <p14:tracePt t="62709" x="1865313" y="5056188"/>
          <p14:tracePt t="62711" x="1873250" y="5056188"/>
          <p14:tracePt t="62716" x="1881188" y="5056188"/>
          <p14:tracePt t="62717" x="1889125" y="5056188"/>
          <p14:tracePt t="62721" x="1897063" y="5048250"/>
          <p14:tracePt t="62725" x="1905000" y="5048250"/>
          <p14:tracePt t="62727" x="1912938" y="5048250"/>
          <p14:tracePt t="62732" x="1922463" y="5048250"/>
          <p14:tracePt t="62735" x="1930400" y="5048250"/>
          <p14:tracePt t="62737" x="1938338" y="5048250"/>
          <p14:tracePt t="62741" x="1946275" y="5048250"/>
          <p14:tracePt t="62745" x="1954213" y="5048250"/>
          <p14:tracePt t="62749" x="1962150" y="5048250"/>
          <p14:tracePt t="62751" x="1970088" y="5048250"/>
          <p14:tracePt t="62755" x="1978025" y="5040313"/>
          <p14:tracePt t="62761" x="1985963" y="5040313"/>
          <p14:tracePt t="62769" x="1993900" y="5040313"/>
          <p14:tracePt t="62775" x="1993900" y="5032375"/>
          <p14:tracePt t="62870" x="1985963" y="5032375"/>
          <p14:tracePt t="62882" x="1985963" y="5024438"/>
          <p14:tracePt t="62884" x="1978025" y="5024438"/>
          <p14:tracePt t="62885" x="1970088" y="5024438"/>
          <p14:tracePt t="62890" x="1962150" y="5024438"/>
          <p14:tracePt t="62892" x="1954213" y="5024438"/>
          <p14:tracePt t="62894" x="1946275" y="5024438"/>
          <p14:tracePt t="62896" x="1938338" y="5024438"/>
          <p14:tracePt t="62900" x="1930400" y="5024438"/>
          <p14:tracePt t="62903" x="1922463" y="5024438"/>
          <p14:tracePt t="62905" x="1912938" y="5024438"/>
          <p14:tracePt t="62907" x="1905000" y="5024438"/>
          <p14:tracePt t="62909" x="1905000" y="5032375"/>
          <p14:tracePt t="62912" x="1897063" y="5032375"/>
          <p14:tracePt t="62915" x="1889125" y="5032375"/>
          <p14:tracePt t="62922" x="1881188" y="5032375"/>
          <p14:tracePt t="62925" x="1873250" y="5032375"/>
          <p14:tracePt t="62928" x="1873250" y="5040313"/>
          <p14:tracePt t="62932" x="1865313" y="5040313"/>
          <p14:tracePt t="62939" x="1857375" y="5040313"/>
          <p14:tracePt t="63042" x="1857375" y="5048250"/>
          <p14:tracePt t="63057" x="1865313" y="5040313"/>
          <p14:tracePt t="63065" x="1873250" y="5040313"/>
          <p14:tracePt t="63071" x="1881188" y="5040313"/>
          <p14:tracePt t="63075" x="1889125" y="5040313"/>
          <p14:tracePt t="63079" x="1897063" y="5040313"/>
          <p14:tracePt t="63082" x="1905000" y="5032375"/>
          <p14:tracePt t="63085" x="1912938" y="5032375"/>
          <p14:tracePt t="63087" x="1922463" y="5032375"/>
          <p14:tracePt t="63089" x="1930400" y="5032375"/>
          <p14:tracePt t="63093" x="1938338" y="5024438"/>
          <p14:tracePt t="63095" x="1946275" y="5024438"/>
          <p14:tracePt t="63099" x="1954213" y="5024438"/>
          <p14:tracePt t="63102" x="1970088" y="5024438"/>
          <p14:tracePt t="63104" x="1978025" y="5024438"/>
          <p14:tracePt t="63105" x="1985963" y="5024438"/>
          <p14:tracePt t="63109" x="1993900" y="5024438"/>
          <p14:tracePt t="63111" x="2001838" y="5024438"/>
          <p14:tracePt t="63115" x="2009775" y="5016500"/>
          <p14:tracePt t="63118" x="2017713" y="5016500"/>
          <p14:tracePt t="63119" x="2025650" y="5016500"/>
          <p14:tracePt t="63123" x="2033588" y="5016500"/>
          <p14:tracePt t="63125" x="2041525" y="5016500"/>
          <p14:tracePt t="63129" x="2049463" y="5016500"/>
          <p14:tracePt t="63134" x="2057400" y="5024438"/>
          <p14:tracePt t="63135" x="2065338" y="5024438"/>
          <p14:tracePt t="63137" x="2073275" y="5024438"/>
          <p14:tracePt t="63141" x="2081213" y="5024438"/>
          <p14:tracePt t="63143" x="2089150" y="5024438"/>
          <p14:tracePt t="63145" x="2097088" y="5024438"/>
          <p14:tracePt t="63148" x="2105025" y="5032375"/>
          <p14:tracePt t="63151" x="2112963" y="5032375"/>
          <p14:tracePt t="63153" x="2120900" y="5032375"/>
          <p14:tracePt t="63155" x="2128838" y="5032375"/>
          <p14:tracePt t="63159" x="2136775" y="5032375"/>
          <p14:tracePt t="63161" x="2144713" y="5032375"/>
          <p14:tracePt t="63164" x="2152650" y="5040313"/>
          <p14:tracePt t="63168" x="2160588" y="5040313"/>
          <p14:tracePt t="63169" x="2168525" y="5040313"/>
          <p14:tracePt t="63173" x="2176463" y="5040313"/>
          <p14:tracePt t="63177" x="2184400" y="5040313"/>
          <p14:tracePt t="63182" x="2192338" y="5048250"/>
          <p14:tracePt t="63185" x="2200275" y="5048250"/>
          <p14:tracePt t="63193" x="2208213" y="5048250"/>
          <p14:tracePt t="63200" x="2208213" y="5056188"/>
          <p14:tracePt t="63201" x="2216150" y="5056188"/>
          <p14:tracePt t="63209" x="2224088" y="5056188"/>
          <p14:tracePt t="63218" x="2232025" y="5056188"/>
          <p14:tracePt t="63219" x="2232025" y="5064125"/>
          <p14:tracePt t="63229" x="2239963" y="5064125"/>
          <p14:tracePt t="63235" x="2239963" y="5072063"/>
          <p14:tracePt t="63241" x="2247900" y="5072063"/>
          <p14:tracePt t="63251" x="2255838" y="5072063"/>
          <p14:tracePt t="63253" x="2255838" y="5080000"/>
          <p14:tracePt t="63273" x="2265363" y="5080000"/>
          <p14:tracePt t="63275" x="2265363" y="5072063"/>
          <p14:tracePt t="63291" x="2255838" y="5072063"/>
          <p14:tracePt t="63293" x="2255838" y="5064125"/>
          <p14:tracePt t="63301" x="2255838" y="5056188"/>
          <p14:tracePt t="63309" x="2255838" y="5048250"/>
          <p14:tracePt t="63314" x="2247900" y="5048250"/>
          <p14:tracePt t="63319" x="2247900" y="5040313"/>
          <p14:tracePt t="63321" x="2239963" y="5040313"/>
          <p14:tracePt t="63325" x="2239963" y="5032375"/>
          <p14:tracePt t="63327" x="2232025" y="5032375"/>
          <p14:tracePt t="63332" x="2224088" y="5032375"/>
          <p14:tracePt t="63335" x="2216150" y="5024438"/>
          <p14:tracePt t="63340" x="2208213" y="5024438"/>
          <p14:tracePt t="63343" x="2200275" y="5016500"/>
          <p14:tracePt t="63345" x="2192338" y="5016500"/>
          <p14:tracePt t="63352" x="2184400" y="5016500"/>
          <p14:tracePt t="63353" x="2176463" y="5016500"/>
          <p14:tracePt t="63355" x="2176463" y="5008563"/>
          <p14:tracePt t="63357" x="2168525" y="5008563"/>
          <p14:tracePt t="63362" x="2160588" y="5008563"/>
          <p14:tracePt t="63366" x="2152650" y="5008563"/>
          <p14:tracePt t="63371" x="2144713" y="5008563"/>
          <p14:tracePt t="63377" x="2136775" y="5008563"/>
          <p14:tracePt t="63385" x="2128838" y="5016500"/>
          <p14:tracePt t="63391" x="2120900" y="5016500"/>
          <p14:tracePt t="63399" x="2112963" y="5016500"/>
          <p14:tracePt t="63403" x="2112963" y="5024438"/>
          <p14:tracePt t="63407" x="2105025" y="5024438"/>
          <p14:tracePt t="63469" x="2112963" y="5024438"/>
          <p14:tracePt t="63485" x="2112963" y="5016500"/>
          <p14:tracePt t="63513" x="2112963" y="5008563"/>
          <p14:tracePt t="63541" x="2112963" y="5000625"/>
          <p14:tracePt t="63558" x="2105025" y="5000625"/>
          <p14:tracePt t="63561" x="2105025" y="4992688"/>
          <p14:tracePt t="63575" x="2097088" y="4992688"/>
          <p14:tracePt t="63595" x="2089150" y="4992688"/>
          <p14:tracePt t="63605" x="2081213" y="4984750"/>
          <p14:tracePt t="63616" x="2073275" y="4984750"/>
          <p14:tracePt t="63625" x="2065338" y="4984750"/>
          <p14:tracePt t="63627" x="2065338" y="4976813"/>
          <p14:tracePt t="63643" x="2057400" y="4976813"/>
          <p14:tracePt t="63654" x="2057400" y="4967288"/>
          <p14:tracePt t="63725" x="2049463" y="4967288"/>
          <p14:tracePt t="63761" x="2041525" y="4967288"/>
          <p14:tracePt t="63765" x="2041525" y="4976813"/>
          <p14:tracePt t="63774" x="2033588" y="4976813"/>
          <p14:tracePt t="63779" x="2033588" y="4984750"/>
          <p14:tracePt t="63787" x="2025650" y="4984750"/>
          <p14:tracePt t="63849" x="2025650" y="4992688"/>
          <p14:tracePt t="63866" x="2017713" y="4992688"/>
          <p14:tracePt t="63889" x="2017713" y="5000625"/>
          <p14:tracePt t="63926" x="2017713" y="5008563"/>
          <p14:tracePt t="63936" x="2009775" y="5008563"/>
          <p14:tracePt t="63975" x="2009775" y="5016500"/>
          <p14:tracePt t="63985" x="2017713" y="5016500"/>
          <p14:tracePt t="63991" x="2017713" y="5024438"/>
          <p14:tracePt t="63999" x="2017713" y="5032375"/>
          <p14:tracePt t="64003" x="2017713" y="5040313"/>
          <p14:tracePt t="64007" x="2017713" y="5048250"/>
          <p14:tracePt t="64011" x="2025650" y="5056188"/>
          <p14:tracePt t="64016" x="2025650" y="5064125"/>
          <p14:tracePt t="64021" x="2025650" y="5072063"/>
          <p14:tracePt t="64027" x="2025650" y="5080000"/>
          <p14:tracePt t="64035" x="2033588" y="5087938"/>
          <p14:tracePt t="64045" x="2033588" y="5095875"/>
          <p14:tracePt t="64100" x="2041525" y="5095875"/>
          <p14:tracePt t="64105" x="2049463" y="5095875"/>
          <p14:tracePt t="64109" x="2057400" y="5095875"/>
          <p14:tracePt t="64111" x="2057400" y="5103813"/>
          <p14:tracePt t="64115" x="2065338" y="5103813"/>
          <p14:tracePt t="64119" x="2073275" y="5103813"/>
          <p14:tracePt t="64123" x="2081213" y="5103813"/>
          <p14:tracePt t="64125" x="2081213" y="5111750"/>
          <p14:tracePt t="64127" x="2089150" y="5111750"/>
          <p14:tracePt t="64133" x="2097088" y="5111750"/>
          <p14:tracePt t="64137" x="2105025" y="5111750"/>
          <p14:tracePt t="64139" x="2105025" y="5119688"/>
          <p14:tracePt t="64143" x="2112963" y="5119688"/>
          <p14:tracePt t="64149" x="2120900" y="5119688"/>
          <p14:tracePt t="64154" x="2120900" y="5127625"/>
          <p14:tracePt t="64155" x="2128838" y="5127625"/>
          <p14:tracePt t="64164" x="2136775" y="5127625"/>
          <p14:tracePt t="64171" x="2144713" y="5127625"/>
          <p14:tracePt t="64173" x="2144713" y="5135563"/>
          <p14:tracePt t="64232" x="2152650" y="5135563"/>
          <p14:tracePt t="64249" x="2160588" y="5135563"/>
          <p14:tracePt t="64257" x="2168525" y="5135563"/>
          <p14:tracePt t="64261" x="2176463" y="5135563"/>
          <p14:tracePt t="64266" x="2192338" y="5143500"/>
          <p14:tracePt t="64269" x="2200275" y="5143500"/>
          <p14:tracePt t="64272" x="2208213" y="5143500"/>
          <p14:tracePt t="64273" x="2216150" y="5143500"/>
          <p14:tracePt t="64275" x="2224088" y="5143500"/>
          <p14:tracePt t="64279" x="2232025" y="5151438"/>
          <p14:tracePt t="64282" x="2239963" y="5151438"/>
          <p14:tracePt t="64284" x="2247900" y="5151438"/>
          <p14:tracePt t="64286" x="2255838" y="5151438"/>
          <p14:tracePt t="64289" x="2265363" y="5159375"/>
          <p14:tracePt t="64291" x="2273300" y="5159375"/>
          <p14:tracePt t="64293" x="2281238" y="5159375"/>
          <p14:tracePt t="64299" x="2289175" y="5159375"/>
          <p14:tracePt t="64300" x="2297113" y="5159375"/>
          <p14:tracePt t="64303" x="2305050" y="5159375"/>
          <p14:tracePt t="64305" x="2312988" y="5167313"/>
          <p14:tracePt t="64310" x="2320925" y="5167313"/>
          <p14:tracePt t="64311" x="2328863" y="5167313"/>
          <p14:tracePt t="64316" x="2336800" y="5167313"/>
          <p14:tracePt t="64320" x="2352675" y="5175250"/>
          <p14:tracePt t="64321" x="2360613" y="5175250"/>
          <p14:tracePt t="64323" x="2368550" y="5175250"/>
          <p14:tracePt t="64325" x="2376488" y="5175250"/>
          <p14:tracePt t="64329" x="2384425" y="5175250"/>
          <p14:tracePt t="64332" x="2392363" y="5175250"/>
          <p14:tracePt t="64336" x="2408238" y="5183188"/>
          <p14:tracePt t="64339" x="2416175" y="5183188"/>
          <p14:tracePt t="64342" x="2424113" y="5183188"/>
          <p14:tracePt t="64345" x="2432050" y="5183188"/>
          <p14:tracePt t="64350" x="2439988" y="5183188"/>
          <p14:tracePt t="64353" x="2447925" y="5183188"/>
          <p14:tracePt t="64357" x="2455863" y="5183188"/>
          <p14:tracePt t="64363" x="2463800" y="5183188"/>
          <p14:tracePt t="64369" x="2471738" y="5191125"/>
          <p14:tracePt t="64371" x="2471738" y="5183188"/>
          <p14:tracePt t="64375" x="2479675" y="5183188"/>
          <p14:tracePt t="64442" x="2487613" y="5183188"/>
          <p14:tracePt t="64451" x="2495550" y="5183188"/>
          <p14:tracePt t="64455" x="2503488" y="5183188"/>
          <p14:tracePt t="64460" x="2503488" y="5175250"/>
          <p14:tracePt t="64461" x="2511425" y="5175250"/>
          <p14:tracePt t="64469" x="2519363" y="5167313"/>
          <p14:tracePt t="64475" x="2527300" y="5167313"/>
          <p14:tracePt t="64482" x="2535238" y="5159375"/>
          <p14:tracePt t="64487" x="2543175" y="5151438"/>
          <p14:tracePt t="64491" x="2551113" y="5151438"/>
          <p14:tracePt t="64495" x="2551113" y="5143500"/>
          <p14:tracePt t="64499" x="2559050" y="5143500"/>
          <p14:tracePt t="64502" x="2566988" y="5135563"/>
          <p14:tracePt t="64505" x="2574925" y="5135563"/>
          <p14:tracePt t="64507" x="2574925" y="5127625"/>
          <p14:tracePt t="64511" x="2582863" y="5127625"/>
          <p14:tracePt t="64514" x="2582863" y="5119688"/>
          <p14:tracePt t="64517" x="2590800" y="5119688"/>
          <p14:tracePt t="64521" x="2598738" y="5111750"/>
          <p14:tracePt t="64529" x="2606675" y="5111750"/>
          <p14:tracePt t="64532" x="2606675" y="5103813"/>
          <p14:tracePt t="64544" x="2616200" y="5103813"/>
          <p14:tracePt t="64545" x="2616200" y="5095875"/>
          <p14:tracePt t="64559" x="2624138" y="5087938"/>
          <p14:tracePt t="64572" x="2624138" y="5080000"/>
          <p14:tracePt t="64579" x="2624138" y="5072063"/>
          <p14:tracePt t="64584" x="2632075" y="5072063"/>
          <p14:tracePt t="64587" x="2632075" y="5064125"/>
          <p14:tracePt t="64593" x="2632075" y="5056188"/>
          <p14:tracePt t="64601" x="2632075" y="5048250"/>
          <p14:tracePt t="64603" x="2632075" y="5040313"/>
          <p14:tracePt t="64607" x="2640013" y="5032375"/>
          <p14:tracePt t="64616" x="2640013" y="5024438"/>
          <p14:tracePt t="64618" x="2640013" y="5016500"/>
          <p14:tracePt t="64621" x="2640013" y="5008563"/>
          <p14:tracePt t="64625" x="2640013" y="5000625"/>
          <p14:tracePt t="64630" x="2647950" y="4992688"/>
          <p14:tracePt t="64634" x="2647950" y="4984750"/>
          <p14:tracePt t="64639" x="2647950" y="4976813"/>
          <p14:tracePt t="64649" x="2647950" y="4967288"/>
          <p14:tracePt t="64653" x="2647950" y="4959350"/>
          <p14:tracePt t="64661" x="2647950" y="4951413"/>
          <p14:tracePt t="64685" x="2647950" y="4943475"/>
          <p14:tracePt t="64690" x="2640013" y="4943475"/>
          <p14:tracePt t="64711" x="2632075" y="4943475"/>
          <p14:tracePt t="64716" x="2624138" y="4943475"/>
          <p14:tracePt t="64719" x="2616200" y="4943475"/>
          <p14:tracePt t="64723" x="2606675" y="4943475"/>
          <p14:tracePt t="64727" x="2598738" y="4943475"/>
          <p14:tracePt t="64732" x="2590800" y="4943475"/>
          <p14:tracePt t="64735" x="2582863" y="4943475"/>
          <p14:tracePt t="64739" x="2574925" y="4943475"/>
          <p14:tracePt t="64743" x="2566988" y="4943475"/>
          <p14:tracePt t="64748" x="2559050" y="4935538"/>
          <p14:tracePt t="64750" x="2551113" y="4935538"/>
          <p14:tracePt t="64754" x="2543175" y="4935538"/>
          <p14:tracePt t="64757" x="2535238" y="4935538"/>
          <p14:tracePt t="64759" x="2527300" y="4935538"/>
          <p14:tracePt t="64761" x="2527300" y="4927600"/>
          <p14:tracePt t="64764" x="2519363" y="4927600"/>
          <p14:tracePt t="64766" x="2511425" y="4927600"/>
          <p14:tracePt t="64769" x="2503488" y="4927600"/>
          <p14:tracePt t="64772" x="2495550" y="4919663"/>
          <p14:tracePt t="64775" x="2487613" y="4919663"/>
          <p14:tracePt t="64779" x="2479675" y="4919663"/>
          <p14:tracePt t="64781" x="2471738" y="4911725"/>
          <p14:tracePt t="64785" x="2463800" y="4911725"/>
          <p14:tracePt t="64789" x="2455863" y="4911725"/>
          <p14:tracePt t="64793" x="2447925" y="4903788"/>
          <p14:tracePt t="64799" x="2439988" y="4903788"/>
          <p14:tracePt t="64806" x="2432050" y="4903788"/>
          <p14:tracePt t="64816" x="2424113" y="4903788"/>
          <p14:tracePt t="64825" x="2416175" y="4903788"/>
          <p14:tracePt t="64834" x="2408238" y="4903788"/>
          <p14:tracePt t="64839" x="2400300" y="4903788"/>
          <p14:tracePt t="64841" x="2392363" y="4903788"/>
          <p14:tracePt t="64845" x="2384425" y="4903788"/>
          <p14:tracePt t="64852" x="2368550" y="4903788"/>
          <p14:tracePt t="64853" x="2360613" y="4903788"/>
          <p14:tracePt t="64857" x="2352675" y="4903788"/>
          <p14:tracePt t="64859" x="2344738" y="4903788"/>
          <p14:tracePt t="64861" x="2336800" y="4903788"/>
          <p14:tracePt t="64866" x="2328863" y="4911725"/>
          <p14:tracePt t="64870" x="2320925" y="4911725"/>
          <p14:tracePt t="64873" x="2312988" y="4911725"/>
          <p14:tracePt t="64877" x="2305050" y="4911725"/>
          <p14:tracePt t="64879" x="2297113" y="4911725"/>
          <p14:tracePt t="64884" x="2289175" y="4911725"/>
          <p14:tracePt t="64887" x="2281238" y="4911725"/>
          <p14:tracePt t="64889" x="2273300" y="4911725"/>
          <p14:tracePt t="64893" x="2265363" y="4911725"/>
          <p14:tracePt t="64895" x="2255838" y="4911725"/>
          <p14:tracePt t="64899" x="2247900" y="4911725"/>
          <p14:tracePt t="64901" x="2239963" y="4919663"/>
          <p14:tracePt t="64905" x="2232025" y="4919663"/>
          <p14:tracePt t="64907" x="2224088" y="4919663"/>
          <p14:tracePt t="64911" x="2216150" y="4919663"/>
          <p14:tracePt t="64918" x="2208213" y="4919663"/>
          <p14:tracePt t="65080" x="2200275" y="4919663"/>
          <p14:tracePt t="65092" x="2192338" y="4927600"/>
          <p14:tracePt t="65100" x="2184400" y="4927600"/>
          <p14:tracePt t="65105" x="2176463" y="4927600"/>
          <p14:tracePt t="65109" x="2168525" y="4927600"/>
          <p14:tracePt t="65115" x="2160588" y="4935538"/>
          <p14:tracePt t="65118" x="2152650" y="4935538"/>
          <p14:tracePt t="65122" x="2144713" y="4935538"/>
          <p14:tracePt t="65123" x="2144713" y="4943475"/>
          <p14:tracePt t="65125" x="2136775" y="4943475"/>
          <p14:tracePt t="65131" x="2128838" y="4943475"/>
          <p14:tracePt t="65134" x="2120900" y="4951413"/>
          <p14:tracePt t="65139" x="2112963" y="4951413"/>
          <p14:tracePt t="65143" x="2105025" y="4951413"/>
          <p14:tracePt t="65146" x="2105025" y="4959350"/>
          <p14:tracePt t="65149" x="2097088" y="4959350"/>
          <p14:tracePt t="65152" x="2089150" y="4959350"/>
          <p14:tracePt t="65153" x="2089150" y="4967288"/>
          <p14:tracePt t="65155" x="2081213" y="4967288"/>
          <p14:tracePt t="65159" x="2081213" y="4976813"/>
          <p14:tracePt t="65162" x="2073275" y="4976813"/>
          <p14:tracePt t="65166" x="2065338" y="4984750"/>
          <p14:tracePt t="65169" x="2057400" y="4984750"/>
          <p14:tracePt t="65173" x="2057400" y="4992688"/>
          <p14:tracePt t="65175" x="2049463" y="4992688"/>
          <p14:tracePt t="65182" x="2041525" y="4992688"/>
          <p14:tracePt t="65184" x="2041525" y="5000625"/>
          <p14:tracePt t="65187" x="2033588" y="5000625"/>
          <p14:tracePt t="65193" x="2025650" y="5008563"/>
          <p14:tracePt t="65200" x="2017713" y="5008563"/>
          <p14:tracePt t="65203" x="2017713" y="5016500"/>
          <p14:tracePt t="65205" x="2009775" y="5016500"/>
          <p14:tracePt t="65215" x="2001838" y="5016500"/>
          <p14:tracePt t="65219" x="1993900" y="5016500"/>
          <p14:tracePt t="65225" x="1993900" y="5024438"/>
          <p14:tracePt t="65229" x="1985963" y="5024438"/>
          <p14:tracePt t="65238" x="1978025" y="5024438"/>
          <p14:tracePt t="65245" x="1970088" y="5024438"/>
          <p14:tracePt t="65253" x="1962150" y="5024438"/>
          <p14:tracePt t="65256" x="1962150" y="5032375"/>
          <p14:tracePt t="65259" x="1954213" y="5032375"/>
          <p14:tracePt t="65266" x="1946275" y="5032375"/>
          <p14:tracePt t="65269" x="1938338" y="5032375"/>
          <p14:tracePt t="65273" x="1930400" y="5040313"/>
          <p14:tracePt t="65277" x="1922463" y="5040313"/>
          <p14:tracePt t="65279" x="1912938" y="5040313"/>
          <p14:tracePt t="65284" x="1905000" y="5040313"/>
          <p14:tracePt t="65285" x="1897063" y="5048250"/>
          <p14:tracePt t="65287" x="1889125" y="5048250"/>
          <p14:tracePt t="65291" x="1881188" y="5048250"/>
          <p14:tracePt t="65293" x="1873250" y="5048250"/>
          <p14:tracePt t="65299" x="1865313" y="5048250"/>
          <p14:tracePt t="65302" x="1849438" y="5056188"/>
          <p14:tracePt t="65304" x="1841500" y="5056188"/>
          <p14:tracePt t="65305" x="1833563" y="5056188"/>
          <p14:tracePt t="65307" x="1825625" y="5056188"/>
          <p14:tracePt t="65309" x="1817688" y="5064125"/>
          <p14:tracePt t="65311" x="1809750" y="5064125"/>
          <p14:tracePt t="65316" x="1793875" y="5064125"/>
          <p14:tracePt t="65320" x="1778000" y="5072063"/>
          <p14:tracePt t="65321" x="1770063" y="5072063"/>
          <p14:tracePt t="65323" x="1754188" y="5072063"/>
          <p14:tracePt t="65325" x="1746250" y="5072063"/>
          <p14:tracePt t="65327" x="1738313" y="5072063"/>
          <p14:tracePt t="65329" x="1730375" y="5080000"/>
          <p14:tracePt t="65332" x="1714500" y="5080000"/>
          <p14:tracePt t="65336" x="1698625" y="5080000"/>
          <p14:tracePt t="65338" x="1682750" y="5080000"/>
          <p14:tracePt t="65339" x="1674813" y="5087938"/>
          <p14:tracePt t="65341" x="1666875" y="5087938"/>
          <p14:tracePt t="65343" x="1658938" y="5087938"/>
          <p14:tracePt t="65346" x="1651000" y="5087938"/>
          <p14:tracePt t="65351" x="1627188" y="5087938"/>
          <p14:tracePt t="65353" x="1619250" y="5095875"/>
          <p14:tracePt t="65354" x="1603375" y="5095875"/>
          <p14:tracePt t="65355" x="1595438" y="5095875"/>
          <p14:tracePt t="65357" x="1587500" y="5095875"/>
          <p14:tracePt t="65359" x="1571625" y="5095875"/>
          <p14:tracePt t="65361" x="1562100" y="5095875"/>
          <p14:tracePt t="65366" x="1546225" y="5095875"/>
          <p14:tracePt t="65368" x="1538288" y="5103813"/>
          <p14:tracePt t="65369" x="1530350" y="5103813"/>
          <p14:tracePt t="65371" x="1514475" y="5103813"/>
          <p14:tracePt t="65375" x="1506538" y="5103813"/>
          <p14:tracePt t="65377" x="1498600" y="5103813"/>
          <p14:tracePt t="65379" x="1490663" y="5103813"/>
          <p14:tracePt t="65382" x="1482725" y="5103813"/>
          <p14:tracePt t="65384" x="1474788" y="5103813"/>
          <p14:tracePt t="65385" x="1466850" y="5103813"/>
          <p14:tracePt t="65387" x="1458913" y="5103813"/>
          <p14:tracePt t="65389" x="1450975" y="5103813"/>
          <p14:tracePt t="65391" x="1443038" y="5103813"/>
          <p14:tracePt t="65393" x="1435100" y="5103813"/>
          <p14:tracePt t="65396" x="1427163" y="5103813"/>
          <p14:tracePt t="65399" x="1419225" y="5103813"/>
          <p14:tracePt t="65401" x="1411288" y="5103813"/>
          <p14:tracePt t="65403" x="1403350" y="5103813"/>
          <p14:tracePt t="65405" x="1395413" y="5103813"/>
          <p14:tracePt t="65407" x="1387475" y="5103813"/>
          <p14:tracePt t="65411" x="1379538" y="5103813"/>
          <p14:tracePt t="65414" x="1371600" y="5103813"/>
          <p14:tracePt t="65417" x="1363663" y="5103813"/>
          <p14:tracePt t="65419" x="1355725" y="5111750"/>
          <p14:tracePt t="65421" x="1347788" y="5111750"/>
          <p14:tracePt t="65423" x="1339850" y="5111750"/>
          <p14:tracePt t="65427" x="1331913" y="5111750"/>
          <p14:tracePt t="65429" x="1323975" y="5111750"/>
          <p14:tracePt t="65433" x="1316038" y="5111750"/>
          <p14:tracePt t="65435" x="1308100" y="5111750"/>
          <p14:tracePt t="65437" x="1300163" y="5111750"/>
          <p14:tracePt t="65439" x="1292225" y="5111750"/>
          <p14:tracePt t="65443" x="1284288" y="5111750"/>
          <p14:tracePt t="65449" x="1268413" y="5111750"/>
          <p14:tracePt t="65453" x="1260475" y="5111750"/>
          <p14:tracePt t="65457" x="1252538" y="5111750"/>
          <p14:tracePt t="65460" x="1244600" y="5111750"/>
          <p14:tracePt t="65464" x="1236663" y="5111750"/>
          <p14:tracePt t="65467" x="1228725" y="5111750"/>
          <p14:tracePt t="65469" x="1220788" y="5111750"/>
          <p14:tracePt t="65473" x="1211263" y="5111750"/>
          <p14:tracePt t="65477" x="1203325" y="5111750"/>
          <p14:tracePt t="65479" x="1203325" y="5119688"/>
          <p14:tracePt t="65482" x="1195388" y="5119688"/>
          <p14:tracePt t="65485" x="1187450" y="5119688"/>
          <p14:tracePt t="65489" x="1179513" y="5119688"/>
          <p14:tracePt t="65491" x="1179513" y="5111750"/>
          <p14:tracePt t="65493" x="1171575" y="5111750"/>
          <p14:tracePt t="65499" x="1163638" y="5111750"/>
          <p14:tracePt t="65502" x="1155700" y="5111750"/>
          <p14:tracePt t="65507" x="1147763" y="5111750"/>
          <p14:tracePt t="65514" x="1139825" y="5111750"/>
          <p14:tracePt t="65517" x="1139825" y="5103813"/>
          <p14:tracePt t="65521" x="1131888" y="5103813"/>
          <p14:tracePt t="65706" x="1123950" y="5103813"/>
          <p14:tracePt t="65730" x="1116013" y="5103813"/>
          <p14:tracePt t="65740" x="1108075" y="5111750"/>
          <p14:tracePt t="65748" x="1100138" y="5111750"/>
          <p14:tracePt t="65756" x="1092200" y="5111750"/>
          <p14:tracePt t="65766" x="1084263" y="5111750"/>
          <p14:tracePt t="65920" x="1092200" y="5111750"/>
          <p14:tracePt t="65939" x="1100138" y="5111750"/>
          <p14:tracePt t="65945" x="1108075" y="5111750"/>
          <p14:tracePt t="65950" x="1116013" y="5111750"/>
          <p14:tracePt t="65966" x="1155700" y="5111750"/>
          <p14:tracePt t="65969" x="1163638" y="5111750"/>
          <p14:tracePt t="65970" x="1171575" y="5111750"/>
          <p14:tracePt t="65971" x="1179513" y="5111750"/>
          <p14:tracePt t="65974" x="1187450" y="5119688"/>
          <p14:tracePt t="65975" x="1195388" y="5119688"/>
          <p14:tracePt t="65979" x="1203325" y="5119688"/>
          <p14:tracePt t="65983" x="1211263" y="5119688"/>
          <p14:tracePt t="65984" x="1220788" y="5119688"/>
          <p14:tracePt t="65985" x="1228725" y="5119688"/>
          <p14:tracePt t="65989" x="1236663" y="5119688"/>
          <p14:tracePt t="65992" x="1244600" y="5119688"/>
          <p14:tracePt t="65993" x="1252538" y="5119688"/>
          <p14:tracePt t="65999" x="1260475" y="5119688"/>
          <p14:tracePt t="66001" x="1276350" y="5119688"/>
          <p14:tracePt t="66005" x="1284288" y="5119688"/>
          <p14:tracePt t="66008" x="1292225" y="5119688"/>
          <p14:tracePt t="66009" x="1300163" y="5119688"/>
          <p14:tracePt t="66014" x="1308100" y="5119688"/>
          <p14:tracePt t="66017" x="1316038" y="5111750"/>
          <p14:tracePt t="66019" x="1323975" y="5111750"/>
          <p14:tracePt t="66023" x="1331913" y="5111750"/>
          <p14:tracePt t="66025" x="1339850" y="5111750"/>
          <p14:tracePt t="66029" x="1347788" y="5111750"/>
          <p14:tracePt t="66034" x="1355725" y="5111750"/>
          <p14:tracePt t="66037" x="1363663" y="5111750"/>
          <p14:tracePt t="66041" x="1371600" y="5103813"/>
          <p14:tracePt t="66049" x="1379538" y="5103813"/>
          <p14:tracePt t="66051" x="1387475" y="5103813"/>
          <p14:tracePt t="66057" x="1395413" y="5103813"/>
          <p14:tracePt t="66059" x="1395413" y="5095875"/>
          <p14:tracePt t="66066" x="1403350" y="5095875"/>
          <p14:tracePt t="66075" x="1411288" y="5095875"/>
          <p14:tracePt t="66077" x="1411288" y="5087938"/>
          <p14:tracePt t="66087" x="1419225" y="5087938"/>
          <p14:tracePt t="66103" x="1427163" y="5087938"/>
          <p14:tracePt t="66163" x="1427163" y="5080000"/>
          <p14:tracePt t="66268" x="1427163" y="5087938"/>
          <p14:tracePt t="66318" x="1435100" y="5087938"/>
          <p14:tracePt t="66321" x="1435100" y="5095875"/>
          <p14:tracePt t="66324" x="1443038" y="5095875"/>
          <p14:tracePt t="66327" x="1450975" y="5103813"/>
          <p14:tracePt t="66332" x="1458913" y="5103813"/>
          <p14:tracePt t="66336" x="1466850" y="5111750"/>
          <p14:tracePt t="66339" x="1474788" y="5119688"/>
          <p14:tracePt t="66341" x="1482725" y="5119688"/>
          <p14:tracePt t="66345" x="1490663" y="5127625"/>
          <p14:tracePt t="66349" x="1498600" y="5127625"/>
          <p14:tracePt t="66353" x="1506538" y="5135563"/>
          <p14:tracePt t="66357" x="1514475" y="5135563"/>
          <p14:tracePt t="66359" x="1522413" y="5143500"/>
          <p14:tracePt t="66364" x="1530350" y="5143500"/>
          <p14:tracePt t="66367" x="1538288" y="5151438"/>
          <p14:tracePt t="66370" x="1546225" y="5151438"/>
          <p14:tracePt t="66373" x="1554163" y="5159375"/>
          <p14:tracePt t="66375" x="1562100" y="5159375"/>
          <p14:tracePt t="66379" x="1571625" y="5159375"/>
          <p14:tracePt t="66384" x="1587500" y="5167313"/>
          <p14:tracePt t="66387" x="1595438" y="5175250"/>
          <p14:tracePt t="66389" x="1603375" y="5175250"/>
          <p14:tracePt t="66391" x="1611313" y="5175250"/>
          <p14:tracePt t="66393" x="1619250" y="5175250"/>
          <p14:tracePt t="66395" x="1627188" y="5183188"/>
          <p14:tracePt t="66399" x="1635125" y="5183188"/>
          <p14:tracePt t="66402" x="1643063" y="5191125"/>
          <p14:tracePt t="66403" x="1651000" y="5191125"/>
          <p14:tracePt t="66405" x="1658938" y="5191125"/>
          <p14:tracePt t="66407" x="1666875" y="5199063"/>
          <p14:tracePt t="66409" x="1674813" y="5199063"/>
          <p14:tracePt t="66414" x="1682750" y="5199063"/>
          <p14:tracePt t="66416" x="1690688" y="5207000"/>
          <p14:tracePt t="66418" x="1698625" y="5207000"/>
          <p14:tracePt t="66420" x="1706563" y="5207000"/>
          <p14:tracePt t="66423" x="1714500" y="5214938"/>
          <p14:tracePt t="66425" x="1722438" y="5214938"/>
          <p14:tracePt t="66428" x="1730375" y="5214938"/>
          <p14:tracePt t="66432" x="1738313" y="5222875"/>
          <p14:tracePt t="66434" x="1746250" y="5222875"/>
          <p14:tracePt t="66436" x="1754188" y="5222875"/>
          <p14:tracePt t="66439" x="1762125" y="5222875"/>
          <p14:tracePt t="66441" x="1770063" y="5222875"/>
          <p14:tracePt t="66445" x="1778000" y="5222875"/>
          <p14:tracePt t="66449" x="1778000" y="5230813"/>
          <p14:tracePt t="66451" x="1793875" y="5230813"/>
          <p14:tracePt t="66455" x="1801813" y="5230813"/>
          <p14:tracePt t="66459" x="1809750" y="5230813"/>
          <p14:tracePt t="66464" x="1817688" y="5230813"/>
          <p14:tracePt t="66468" x="1825625" y="5230813"/>
          <p14:tracePt t="66471" x="1833563" y="5230813"/>
          <p14:tracePt t="66475" x="1841500" y="5230813"/>
          <p14:tracePt t="66477" x="1849438" y="5230813"/>
          <p14:tracePt t="66483" x="1857375" y="5230813"/>
          <p14:tracePt t="66485" x="1865313" y="5230813"/>
          <p14:tracePt t="66489" x="1873250" y="5230813"/>
          <p14:tracePt t="66491" x="1881188" y="5230813"/>
          <p14:tracePt t="66493" x="1889125" y="5230813"/>
          <p14:tracePt t="66499" x="1897063" y="5230813"/>
          <p14:tracePt t="66500" x="1905000" y="5230813"/>
          <p14:tracePt t="66502" x="1912938" y="5230813"/>
          <p14:tracePt t="66503" x="1922463" y="5230813"/>
          <p14:tracePt t="66507" x="1930400" y="5222875"/>
          <p14:tracePt t="66509" x="1938338" y="5222875"/>
          <p14:tracePt t="66511" x="1946275" y="5222875"/>
          <p14:tracePt t="66516" x="1954213" y="5222875"/>
          <p14:tracePt t="66518" x="1962150" y="5222875"/>
          <p14:tracePt t="66521" x="1970088" y="5222875"/>
          <p14:tracePt t="66523" x="1978025" y="5214938"/>
          <p14:tracePt t="66525" x="1985963" y="5214938"/>
          <p14:tracePt t="66527" x="1993900" y="5214938"/>
          <p14:tracePt t="66532" x="2001838" y="5214938"/>
          <p14:tracePt t="66535" x="2009775" y="5214938"/>
          <p14:tracePt t="66537" x="2017713" y="5214938"/>
          <p14:tracePt t="66539" x="2017713" y="5207000"/>
          <p14:tracePt t="66541" x="2025650" y="5207000"/>
          <p14:tracePt t="66543" x="2033588" y="5207000"/>
          <p14:tracePt t="66549" x="2041525" y="5207000"/>
          <p14:tracePt t="66551" x="2049463" y="5207000"/>
          <p14:tracePt t="66553" x="2057400" y="5207000"/>
          <p14:tracePt t="66558" x="2065338" y="5207000"/>
          <p14:tracePt t="66561" x="2073275" y="5199063"/>
          <p14:tracePt t="66566" x="2081213" y="5199063"/>
          <p14:tracePt t="66569" x="2089150" y="5199063"/>
          <p14:tracePt t="66575" x="2097088" y="5199063"/>
          <p14:tracePt t="66577" x="2097088" y="5191125"/>
          <p14:tracePt t="66585" x="2105025" y="5191125"/>
          <p14:tracePt t="66595" x="2112963" y="5191125"/>
          <p14:tracePt t="66621" x="2120900" y="5191125"/>
          <p14:tracePt t="66624" x="2120900" y="5183188"/>
          <p14:tracePt t="66632" x="2128838" y="5183188"/>
          <p14:tracePt t="66640" x="2136775" y="5183188"/>
          <p14:tracePt t="66645" x="2144713" y="5175250"/>
          <p14:tracePt t="66651" x="2152650" y="5175250"/>
          <p14:tracePt t="66657" x="2160588" y="5175250"/>
          <p14:tracePt t="66661" x="2168525" y="5175250"/>
          <p14:tracePt t="66667" x="2176463" y="5167313"/>
          <p14:tracePt t="66673" x="2184400" y="5167313"/>
          <p14:tracePt t="66679" x="2192338" y="5167313"/>
          <p14:tracePt t="66689" x="2200275" y="5167313"/>
          <p14:tracePt t="66695" x="2200275" y="5159375"/>
          <p14:tracePt t="66700" x="2208213" y="5159375"/>
          <p14:tracePt t="66717" x="2216150" y="5159375"/>
          <p14:tracePt t="66733" x="2224088" y="5159375"/>
          <p14:tracePt t="66735" x="2224088" y="5151438"/>
          <p14:tracePt t="66750" x="2232025" y="5151438"/>
          <p14:tracePt t="67024" x="2239963" y="5151438"/>
          <p14:tracePt t="67028" x="2247900" y="5159375"/>
          <p14:tracePt t="67033" x="2255838" y="5167313"/>
          <p14:tracePt t="67038" x="2265363" y="5175250"/>
          <p14:tracePt t="67041" x="2273300" y="5183188"/>
          <p14:tracePt t="67043" x="2281238" y="5183188"/>
          <p14:tracePt t="67049" x="2289175" y="5191125"/>
          <p14:tracePt t="67051" x="2297113" y="5191125"/>
          <p14:tracePt t="67053" x="2297113" y="5199063"/>
          <p14:tracePt t="67055" x="2305050" y="5199063"/>
          <p14:tracePt t="67059" x="2312988" y="5207000"/>
          <p14:tracePt t="67063" x="2320925" y="5207000"/>
          <p14:tracePt t="67067" x="2328863" y="5214938"/>
          <p14:tracePt t="67072" x="2336800" y="5222875"/>
          <p14:tracePt t="67073" x="2344738" y="5222875"/>
          <p14:tracePt t="67077" x="2352675" y="5222875"/>
          <p14:tracePt t="67082" x="2360613" y="5230813"/>
          <p14:tracePt t="67086" x="2368550" y="5230813"/>
          <p14:tracePt t="67089" x="2376488" y="5230813"/>
          <p14:tracePt t="67091" x="2384425" y="5238750"/>
          <p14:tracePt t="67095" x="2392363" y="5238750"/>
          <p14:tracePt t="67102" x="2400300" y="5238750"/>
          <p14:tracePt t="67103" x="2408238" y="5238750"/>
          <p14:tracePt t="67105" x="2416175" y="5246688"/>
          <p14:tracePt t="67111" x="2424113" y="5246688"/>
          <p14:tracePt t="67114" x="2432050" y="5246688"/>
          <p14:tracePt t="67118" x="2439988" y="5246688"/>
          <p14:tracePt t="67121" x="2447925" y="5246688"/>
          <p14:tracePt t="67123" x="2455863" y="5246688"/>
          <p14:tracePt t="67127" x="2463800" y="5246688"/>
          <p14:tracePt t="67132" x="2471738" y="5246688"/>
          <p14:tracePt t="67134" x="2479675" y="5246688"/>
          <p14:tracePt t="67137" x="2487613" y="5246688"/>
          <p14:tracePt t="67140" x="2495550" y="5246688"/>
          <p14:tracePt t="67143" x="2503488" y="5246688"/>
          <p14:tracePt t="67149" x="2511425" y="5246688"/>
          <p14:tracePt t="67151" x="2519363" y="5246688"/>
          <p14:tracePt t="67153" x="2527300" y="5246688"/>
          <p14:tracePt t="67157" x="2535238" y="5246688"/>
          <p14:tracePt t="67161" x="2543175" y="5246688"/>
          <p14:tracePt t="67166" x="2551113" y="5246688"/>
          <p14:tracePt t="67168" x="2559050" y="5246688"/>
          <p14:tracePt t="67171" x="2566988" y="5246688"/>
          <p14:tracePt t="67173" x="2574925" y="5246688"/>
          <p14:tracePt t="67177" x="2582863" y="5246688"/>
          <p14:tracePt t="67182" x="2590800" y="5246688"/>
          <p14:tracePt t="67185" x="2598738" y="5238750"/>
          <p14:tracePt t="67187" x="2606675" y="5238750"/>
          <p14:tracePt t="67191" x="2616200" y="5238750"/>
          <p14:tracePt t="67195" x="2624138" y="5238750"/>
          <p14:tracePt t="67200" x="2632075" y="5238750"/>
          <p14:tracePt t="67205" x="2640013" y="5238750"/>
          <p14:tracePt t="67209" x="2647950" y="5238750"/>
          <p14:tracePt t="67212" x="2647950" y="5230813"/>
          <p14:tracePt t="67216" x="2655888" y="5230813"/>
          <p14:tracePt t="67221" x="2663825" y="5230813"/>
          <p14:tracePt t="67225" x="2671763" y="5230813"/>
          <p14:tracePt t="67232" x="2679700" y="5222875"/>
          <p14:tracePt t="67237" x="2687638" y="5222875"/>
          <p14:tracePt t="67241" x="2695575" y="5222875"/>
          <p14:tracePt t="67249" x="2703513" y="5214938"/>
          <p14:tracePt t="67253" x="2711450" y="5214938"/>
          <p14:tracePt t="67259" x="2711450" y="5207000"/>
          <p14:tracePt t="67261" x="2719388" y="5207000"/>
          <p14:tracePt t="67268" x="2727325" y="5207000"/>
          <p14:tracePt t="67269" x="2727325" y="5199063"/>
          <p14:tracePt t="67275" x="2735263" y="5191125"/>
          <p14:tracePt t="67282" x="2743200" y="5191125"/>
          <p14:tracePt t="67284" x="2743200" y="5183188"/>
          <p14:tracePt t="67289" x="2751138" y="5183188"/>
          <p14:tracePt t="67291" x="2751138" y="5175250"/>
          <p14:tracePt t="67299" x="2759075" y="5167313"/>
          <p14:tracePt t="67305" x="2759075" y="5159375"/>
          <p14:tracePt t="67309" x="2767013" y="5159375"/>
          <p14:tracePt t="67313" x="2767013" y="5151438"/>
          <p14:tracePt t="67321" x="2767013" y="5143500"/>
          <p14:tracePt t="67323" x="2774950" y="5143500"/>
          <p14:tracePt t="67327" x="2774950" y="5135563"/>
          <p14:tracePt t="67335" x="2782888" y="5127625"/>
          <p14:tracePt t="67339" x="2782888" y="5119688"/>
          <p14:tracePt t="67343" x="2782888" y="5111750"/>
          <p14:tracePt t="67350" x="2790825" y="5111750"/>
          <p14:tracePt t="67354" x="2790825" y="5103813"/>
          <p14:tracePt t="67366" x="2790825" y="5095875"/>
          <p14:tracePt t="67756" x="2798763" y="5095875"/>
          <p14:tracePt t="67765" x="2798763" y="5103813"/>
          <p14:tracePt t="67773" x="2790825" y="5103813"/>
          <p14:tracePt t="67776" x="2790825" y="5111750"/>
          <p14:tracePt t="67778" x="2782888" y="5111750"/>
          <p14:tracePt t="67779" x="2774950" y="5119688"/>
          <p14:tracePt t="67784" x="2767013" y="5127625"/>
          <p14:tracePt t="67787" x="2759075" y="5135563"/>
          <p14:tracePt t="67788" x="2751138" y="5143500"/>
          <p14:tracePt t="67790" x="2751138" y="5151438"/>
          <p14:tracePt t="67791" x="2743200" y="5151438"/>
          <p14:tracePt t="67793" x="2735263" y="5159375"/>
          <p14:tracePt t="67795" x="2727325" y="5167313"/>
          <p14:tracePt t="67800" x="2711450" y="5183188"/>
          <p14:tracePt t="67802" x="2703513" y="5191125"/>
          <p14:tracePt t="67806" x="2695575" y="5199063"/>
          <p14:tracePt t="67807" x="2687638" y="5207000"/>
          <p14:tracePt t="67809" x="2679700" y="5214938"/>
          <p14:tracePt t="67811" x="2671763" y="5222875"/>
          <p14:tracePt t="67813" x="2671763" y="5230813"/>
          <p14:tracePt t="67815" x="2663825" y="5238750"/>
          <p14:tracePt t="67818" x="2655888" y="5246688"/>
          <p14:tracePt t="67820" x="2647950" y="5254625"/>
          <p14:tracePt t="67821" x="2640013" y="5254625"/>
          <p14:tracePt t="67823" x="2640013" y="5262563"/>
          <p14:tracePt t="67825" x="2632075" y="5270500"/>
          <p14:tracePt t="67827" x="2624138" y="5278438"/>
          <p14:tracePt t="67829" x="2616200" y="5278438"/>
          <p14:tracePt t="67831" x="2606675" y="5286375"/>
          <p14:tracePt t="67833" x="2598738" y="5294313"/>
          <p14:tracePt t="67835" x="2590800" y="5294313"/>
          <p14:tracePt t="67837" x="2590800" y="5302250"/>
          <p14:tracePt t="67839" x="2582863" y="5302250"/>
          <p14:tracePt t="67841" x="2574925" y="5310188"/>
          <p14:tracePt t="67843" x="2566988" y="5310188"/>
          <p14:tracePt t="67845" x="2559050" y="5319713"/>
          <p14:tracePt t="67849" x="2551113" y="5319713"/>
          <p14:tracePt t="67851" x="2543175" y="5327650"/>
          <p14:tracePt t="67855" x="2535238" y="5327650"/>
          <p14:tracePt t="67857" x="2535238" y="5335588"/>
          <p14:tracePt t="67859" x="2527300" y="5335588"/>
          <p14:tracePt t="67865" x="2519363" y="5343525"/>
          <p14:tracePt t="67873" x="2511425" y="5343525"/>
          <p14:tracePt t="67875" x="2511425" y="5351463"/>
          <p14:tracePt t="67883" x="2503488" y="5351463"/>
          <p14:tracePt t="67903" x="2495550" y="5359400"/>
          <p14:tracePt t="67916" x="2487613" y="5359400"/>
          <p14:tracePt t="67919" x="2479675" y="5359400"/>
          <p14:tracePt t="67921" x="2479675" y="5367338"/>
          <p14:tracePt t="67923" x="2471738" y="5367338"/>
          <p14:tracePt t="67927" x="2463800" y="5367338"/>
          <p14:tracePt t="67932" x="2455863" y="5367338"/>
          <p14:tracePt t="67934" x="2447925" y="5375275"/>
          <p14:tracePt t="67937" x="2439988" y="5375275"/>
          <p14:tracePt t="67941" x="2432050" y="5375275"/>
          <p14:tracePt t="67944" x="2424113" y="5375275"/>
          <p14:tracePt t="67949" x="2408238" y="5375275"/>
          <p14:tracePt t="67969" x="2376488" y="5383213"/>
          <p14:tracePt t="67971" x="2368550" y="5383213"/>
          <p14:tracePt t="67995" x="2360613" y="5383213"/>
          <p14:tracePt t="68058" x="2368550" y="5383213"/>
          <p14:tracePt t="68119" x="2368550" y="5375275"/>
          <p14:tracePt t="68133" x="2368550" y="5367338"/>
          <p14:tracePt t="68141" x="2368550" y="5359400"/>
          <p14:tracePt t="68150" x="2368550" y="5351463"/>
          <p14:tracePt t="68159" x="2368550" y="5343525"/>
          <p14:tracePt t="68169" x="2368550" y="5335588"/>
          <p14:tracePt t="68179" x="2368550" y="5327650"/>
          <p14:tracePt t="68195" x="2368550" y="5319713"/>
          <p14:tracePt t="68215" x="2376488" y="5310188"/>
          <p14:tracePt t="68227" x="2376488" y="5302250"/>
          <p14:tracePt t="68237" x="2384425" y="5302250"/>
          <p14:tracePt t="68240" x="2384425" y="5294313"/>
          <p14:tracePt t="68261" x="2384425" y="5286375"/>
          <p14:tracePt t="68264" x="2392363" y="5286375"/>
          <p14:tracePt t="68273" x="2392363" y="5278438"/>
          <p14:tracePt t="68277" x="2400300" y="5278438"/>
          <p14:tracePt t="68284" x="2400300" y="5270500"/>
          <p14:tracePt t="68287" x="2408238" y="5270500"/>
          <p14:tracePt t="68291" x="2408238" y="5262563"/>
          <p14:tracePt t="68295" x="2416175" y="5254625"/>
          <p14:tracePt t="68301" x="2416175" y="5246688"/>
          <p14:tracePt t="68307" x="2424113" y="5238750"/>
          <p14:tracePt t="68316" x="2424113" y="5230813"/>
          <p14:tracePt t="68319" x="2432050" y="5230813"/>
          <p14:tracePt t="68323" x="2432050" y="5222875"/>
          <p14:tracePt t="68332" x="2432050" y="5214938"/>
          <p14:tracePt t="68339" x="2432050" y="5207000"/>
          <p14:tracePt t="68343" x="2439988" y="5207000"/>
          <p14:tracePt t="68350" x="2439988" y="5199063"/>
          <p14:tracePt t="68359" x="2439988" y="5191125"/>
          <p14:tracePt t="68366" x="2432050" y="5191125"/>
          <p14:tracePt t="68375" x="2432050" y="5183188"/>
          <p14:tracePt t="68395" x="2432050" y="5175250"/>
          <p14:tracePt t="68399" x="2424113" y="5175250"/>
          <p14:tracePt t="68416" x="2416175" y="5167313"/>
          <p14:tracePt t="68433" x="2408238" y="5167313"/>
          <p14:tracePt t="68439" x="2408238" y="5159375"/>
          <p14:tracePt t="68441" x="2400300" y="5159375"/>
          <p14:tracePt t="68451" x="2392363" y="5159375"/>
          <p14:tracePt t="68459" x="2384425" y="5159375"/>
          <p14:tracePt t="68469" x="2376488" y="5159375"/>
          <p14:tracePt t="68475" x="2368550" y="5159375"/>
          <p14:tracePt t="68484" x="2360613" y="5159375"/>
          <p14:tracePt t="68485" x="2360613" y="5167313"/>
          <p14:tracePt t="68489" x="2352675" y="5167313"/>
          <p14:tracePt t="68495" x="2344738" y="5167313"/>
          <p14:tracePt t="68500" x="2344738" y="5175250"/>
          <p14:tracePt t="68501" x="2336800" y="5175250"/>
          <p14:tracePt t="68507" x="2328863" y="5175250"/>
          <p14:tracePt t="68511" x="2328863" y="5183188"/>
          <p14:tracePt t="68514" x="2320925" y="5183188"/>
          <p14:tracePt t="68521" x="2312988" y="5191125"/>
          <p14:tracePt t="68527" x="2305050" y="5199063"/>
          <p14:tracePt t="68535" x="2305050" y="5207000"/>
          <p14:tracePt t="68537" x="2297113" y="5207000"/>
          <p14:tracePt t="68541" x="2297113" y="5214938"/>
          <p14:tracePt t="68543" x="2289175" y="5214938"/>
          <p14:tracePt t="68549" x="2289175" y="5222875"/>
          <p14:tracePt t="68553" x="2289175" y="5230813"/>
          <p14:tracePt t="68555" x="2281238" y="5230813"/>
          <p14:tracePt t="68559" x="2281238" y="5238750"/>
          <p14:tracePt t="68563" x="2281238" y="5246688"/>
          <p14:tracePt t="68569" x="2281238" y="5254625"/>
          <p14:tracePt t="68571" x="2273300" y="5262563"/>
          <p14:tracePt t="68573" x="2273300" y="5270500"/>
          <p14:tracePt t="68577" x="2273300" y="5278438"/>
          <p14:tracePt t="68582" x="2273300" y="5286375"/>
          <p14:tracePt t="68585" x="2273300" y="5294313"/>
          <p14:tracePt t="68587" x="2273300" y="5302250"/>
          <p14:tracePt t="68589" x="2273300" y="5310188"/>
          <p14:tracePt t="68593" x="2273300" y="5319713"/>
          <p14:tracePt t="68601" x="2281238" y="5335588"/>
          <p14:tracePt t="68603" x="2281238" y="5343525"/>
          <p14:tracePt t="68605" x="2281238" y="5351463"/>
          <p14:tracePt t="68609" x="2281238" y="5359400"/>
          <p14:tracePt t="68614" x="2281238" y="5367338"/>
          <p14:tracePt t="68618" x="2289175" y="5375275"/>
          <p14:tracePt t="68621" x="2289175" y="5383213"/>
          <p14:tracePt t="68625" x="2289175" y="5391150"/>
          <p14:tracePt t="68630" x="2289175" y="5399088"/>
          <p14:tracePt t="68633" x="2297113" y="5399088"/>
          <p14:tracePt t="68635" x="2297113" y="5407025"/>
          <p14:tracePt t="68639" x="2297113" y="5414963"/>
          <p14:tracePt t="68645" x="2305050" y="5422900"/>
          <p14:tracePt t="68653" x="2305050" y="5430838"/>
          <p14:tracePt t="68667" x="2312988" y="5438775"/>
          <p14:tracePt t="68685" x="2312988" y="5446713"/>
          <p14:tracePt t="68695" x="2320925" y="5446713"/>
          <p14:tracePt t="68703" x="2320925" y="5454650"/>
          <p14:tracePt t="68711" x="2328863" y="5454650"/>
          <p14:tracePt t="68717" x="2328863" y="5462588"/>
          <p14:tracePt t="68728" x="2336800" y="5462588"/>
          <p14:tracePt t="68735" x="2336800" y="5470525"/>
          <p14:tracePt t="68768" x="2344738" y="5470525"/>
          <p14:tracePt t="68968" x="2344738" y="5478463"/>
          <p14:tracePt t="69028" x="2344738" y="5486400"/>
          <p14:tracePt t="69033" x="2344738" y="5494338"/>
          <p14:tracePt t="69038" x="2344738" y="5502275"/>
          <p14:tracePt t="69041" x="2336800" y="5510213"/>
          <p14:tracePt t="69043" x="2336800" y="5518150"/>
          <p14:tracePt t="69049" x="2336800" y="5526088"/>
          <p14:tracePt t="69051" x="2336800" y="5534025"/>
          <p14:tracePt t="69055" x="2336800" y="5541963"/>
          <p14:tracePt t="69057" x="2328863" y="5541963"/>
          <p14:tracePt t="69059" x="2328863" y="5549900"/>
          <p14:tracePt t="69066" x="2328863" y="5557838"/>
          <p14:tracePt t="69111" x="2320925" y="5557838"/>
          <p14:tracePt t="69132" x="2320925" y="5565775"/>
          <p14:tracePt t="69452" x="2320925" y="5573713"/>
          <p14:tracePt t="69464" x="2320925" y="5581650"/>
          <p14:tracePt t="69468" x="2312988" y="5581650"/>
          <p14:tracePt t="69470" x="2312988" y="5589588"/>
          <p14:tracePt t="69474" x="2312988" y="5597525"/>
          <p14:tracePt t="69477" x="2305050" y="5597525"/>
          <p14:tracePt t="69479" x="2305050" y="5605463"/>
          <p14:tracePt t="69483" x="2305050" y="5613400"/>
          <p14:tracePt t="69485" x="2297113" y="5621338"/>
          <p14:tracePt t="69489" x="2297113" y="5629275"/>
          <p14:tracePt t="69492" x="2289175" y="5629275"/>
          <p14:tracePt t="69493" x="2289175" y="5637213"/>
          <p14:tracePt t="69499" x="2281238" y="5645150"/>
          <p14:tracePt t="69502" x="2281238" y="5653088"/>
          <p14:tracePt t="69505" x="2273300" y="5662613"/>
          <p14:tracePt t="69509" x="2273300" y="5670550"/>
          <p14:tracePt t="69511" x="2265363" y="5670550"/>
          <p14:tracePt t="69513" x="2265363" y="5678488"/>
          <p14:tracePt t="69517" x="2265363" y="5686425"/>
          <p14:tracePt t="69519" x="2255838" y="5686425"/>
          <p14:tracePt t="69523" x="2255838" y="5694363"/>
          <p14:tracePt t="69527" x="2247900" y="5702300"/>
          <p14:tracePt t="69535" x="2247900" y="5710238"/>
          <p14:tracePt t="69541" x="2239963" y="5710238"/>
          <p14:tracePt t="69672" x="2239963" y="5718175"/>
          <p14:tracePt t="70021" x="2239963" y="5710238"/>
          <p14:tracePt t="70633" x="2239963" y="5718175"/>
          <p14:tracePt t="70794" x="2239963" y="5710238"/>
          <p14:tracePt t="70798" x="2232025" y="5710238"/>
          <p14:tracePt t="70804" x="2216150" y="5694363"/>
          <p14:tracePt t="70806" x="2208213" y="5678488"/>
          <p14:tracePt t="70808" x="2200275" y="5670550"/>
          <p14:tracePt t="70811" x="2192338" y="5662613"/>
          <p14:tracePt t="70812" x="2184400" y="5653088"/>
          <p14:tracePt t="70815" x="2176463" y="5645150"/>
          <p14:tracePt t="70819" x="2168525" y="5637213"/>
          <p14:tracePt t="70822" x="2144713" y="5613400"/>
          <p14:tracePt t="70823" x="2144713" y="5605463"/>
          <p14:tracePt t="70824" x="2128838" y="5597525"/>
          <p14:tracePt t="70826" x="2120900" y="5581650"/>
          <p14:tracePt t="70828" x="2112963" y="5573713"/>
          <p14:tracePt t="70833" x="2097088" y="5557838"/>
          <p14:tracePt t="70836" x="2089150" y="5541963"/>
          <p14:tracePt t="70837" x="2081213" y="5534025"/>
          <p14:tracePt t="70838" x="2073275" y="5526088"/>
          <p14:tracePt t="70840" x="2065338" y="5518150"/>
          <p14:tracePt t="70844" x="2049463" y="5502275"/>
          <p14:tracePt t="70846" x="2049463" y="5494338"/>
          <p14:tracePt t="70850" x="2041525" y="5486400"/>
          <p14:tracePt t="70851" x="2033588" y="5478463"/>
          <p14:tracePt t="70854" x="2025650" y="5470525"/>
          <p14:tracePt t="70858" x="2017713" y="5462588"/>
          <p14:tracePt t="70860" x="2017713" y="5454650"/>
          <p14:tracePt t="70861" x="2017713" y="5446713"/>
          <p14:tracePt t="70863" x="2009775" y="5446713"/>
          <p14:tracePt t="70866" x="2009775" y="5438775"/>
          <p14:tracePt t="70874" x="2001838" y="5430838"/>
          <p14:tracePt t="70902" x="2001838" y="5422900"/>
          <p14:tracePt t="70912" x="2009775" y="5422900"/>
          <p14:tracePt t="70918" x="2009775" y="5414963"/>
          <p14:tracePt t="70926" x="2009775" y="5407025"/>
          <p14:tracePt t="70933" x="2017713" y="5399088"/>
          <p14:tracePt t="70938" x="2017713" y="5391150"/>
          <p14:tracePt t="70944" x="2025650" y="5383213"/>
          <p14:tracePt t="70951" x="2025650" y="5375275"/>
          <p14:tracePt t="70968" x="2041525" y="5359400"/>
          <p14:tracePt t="70977" x="2049463" y="5351463"/>
          <p14:tracePt t="70987" x="2057400" y="5351463"/>
          <p14:tracePt t="70990" x="2057400" y="5343525"/>
          <p14:tracePt t="70999" x="2065338" y="5343525"/>
          <p14:tracePt t="71001" x="2065338" y="5335588"/>
          <p14:tracePt t="71007" x="2073275" y="5335588"/>
          <p14:tracePt t="71011" x="2073275" y="5327650"/>
          <p14:tracePt t="71017" x="2081213" y="5327650"/>
          <p14:tracePt t="71020" x="2081213" y="5319713"/>
          <p14:tracePt t="71023" x="2089150" y="5319713"/>
          <p14:tracePt t="71025" x="2089150" y="5310188"/>
          <p14:tracePt t="71027" x="2097088" y="5310188"/>
          <p14:tracePt t="71033" x="2105025" y="5302250"/>
          <p14:tracePt t="71037" x="2112963" y="5294313"/>
          <p14:tracePt t="71041" x="2120900" y="5294313"/>
          <p14:tracePt t="71043" x="2120900" y="5286375"/>
          <p14:tracePt t="71046" x="2128838" y="5286375"/>
          <p14:tracePt t="71049" x="2136775" y="5278438"/>
          <p14:tracePt t="71052" x="2144713" y="5278438"/>
          <p14:tracePt t="71054" x="2144713" y="5270500"/>
          <p14:tracePt t="71056" x="2152650" y="5270500"/>
          <p14:tracePt t="71058" x="2160588" y="5262563"/>
          <p14:tracePt t="71061" x="2168525" y="5262563"/>
          <p14:tracePt t="71065" x="2176463" y="5254625"/>
          <p14:tracePt t="71067" x="2184400" y="5254625"/>
          <p14:tracePt t="71071" x="2200275" y="5246688"/>
          <p14:tracePt t="71074" x="2208213" y="5246688"/>
          <p14:tracePt t="71076" x="2216150" y="5238750"/>
          <p14:tracePt t="71078" x="2224088" y="5238750"/>
          <p14:tracePt t="71082" x="2232025" y="5238750"/>
          <p14:tracePt t="71087" x="2247900" y="5230813"/>
          <p14:tracePt t="71088" x="2255838" y="5230813"/>
          <p14:tracePt t="71091" x="2265363" y="5230813"/>
          <p14:tracePt t="71094" x="2265363" y="5222875"/>
          <p14:tracePt t="71096" x="2273300" y="5222875"/>
          <p14:tracePt t="71101" x="2281238" y="5222875"/>
          <p14:tracePt t="71103" x="2289175" y="5222875"/>
          <p14:tracePt t="71104" x="2289175" y="5214938"/>
          <p14:tracePt t="71106" x="2297113" y="5214938"/>
          <p14:tracePt t="71110" x="2305050" y="5214938"/>
          <p14:tracePt t="71116" x="2305050" y="5207000"/>
          <p14:tracePt t="71118" x="2312988" y="5207000"/>
          <p14:tracePt t="71124" x="2320925" y="5207000"/>
          <p14:tracePt t="71128" x="2320925" y="5199063"/>
          <p14:tracePt t="71304" x="2320925" y="5207000"/>
          <p14:tracePt t="71313" x="2328863" y="5207000"/>
          <p14:tracePt t="71319" x="2328863" y="5214938"/>
          <p14:tracePt t="71328" x="2336800" y="5214938"/>
          <p14:tracePt t="71335" x="2336800" y="5222875"/>
          <p14:tracePt t="71406" x="2328863" y="5222875"/>
          <p14:tracePt t="71418" x="2320925" y="5222875"/>
          <p14:tracePt t="71422" x="2320925" y="5230813"/>
          <p14:tracePt t="71426" x="2312988" y="5230813"/>
          <p14:tracePt t="71430" x="2305050" y="5230813"/>
          <p14:tracePt t="71433" x="2305050" y="5238750"/>
          <p14:tracePt t="71435" x="2297113" y="5238750"/>
          <p14:tracePt t="71440" x="2289175" y="5246688"/>
          <p14:tracePt t="71443" x="2281238" y="5246688"/>
          <p14:tracePt t="71445" x="2281238" y="5254625"/>
          <p14:tracePt t="71449" x="2273300" y="5254625"/>
          <p14:tracePt t="71451" x="2273300" y="5262563"/>
          <p14:tracePt t="71453" x="2265363" y="5270500"/>
          <p14:tracePt t="71455" x="2265363" y="5278438"/>
          <p14:tracePt t="71457" x="2255838" y="5278438"/>
          <p14:tracePt t="71459" x="2255838" y="5286375"/>
          <p14:tracePt t="71462" x="2255838" y="5302250"/>
          <p14:tracePt t="71463" x="2247900" y="5310188"/>
          <p14:tracePt t="71466" x="2247900" y="5327650"/>
          <p14:tracePt t="71471" x="2247900" y="5351463"/>
          <p14:tracePt t="71472" x="2239963" y="5359400"/>
          <p14:tracePt t="71475" x="2239963" y="5375275"/>
          <p14:tracePt t="71476" x="2239963" y="5391150"/>
          <p14:tracePt t="71478" x="2239963" y="5399088"/>
          <p14:tracePt t="71483" x="2239963" y="5430838"/>
          <p14:tracePt t="71485" x="2239963" y="5438775"/>
          <p14:tracePt t="71487" x="2247900" y="5454650"/>
          <p14:tracePt t="71488" x="2247900" y="5462588"/>
          <p14:tracePt t="71490" x="2247900" y="5478463"/>
          <p14:tracePt t="71492" x="2255838" y="5486400"/>
          <p14:tracePt t="71494" x="2255838" y="5494338"/>
          <p14:tracePt t="71496" x="2265363" y="5502275"/>
          <p14:tracePt t="71499" x="2265363" y="5510213"/>
          <p14:tracePt t="71501" x="2273300" y="5518150"/>
          <p14:tracePt t="71503" x="2273300" y="5526088"/>
          <p14:tracePt t="71505" x="2281238" y="5534025"/>
          <p14:tracePt t="71506" x="2281238" y="5541963"/>
          <p14:tracePt t="71508" x="2289175" y="5549900"/>
          <p14:tracePt t="71511" x="2297113" y="5557838"/>
          <p14:tracePt t="71516" x="2305050" y="5565775"/>
          <p14:tracePt t="71520" x="2312988" y="5573713"/>
          <p14:tracePt t="71522" x="2320925" y="5581650"/>
          <p14:tracePt t="71526" x="2328863" y="5589588"/>
          <p14:tracePt t="71528" x="2336800" y="5589588"/>
          <p14:tracePt t="71533" x="2344738" y="5597525"/>
          <p14:tracePt t="71536" x="2352675" y="5597525"/>
          <p14:tracePt t="71538" x="2352675" y="5605463"/>
          <p14:tracePt t="71541" x="2360613" y="5605463"/>
          <p14:tracePt t="71545" x="2368550" y="5613400"/>
          <p14:tracePt t="71553" x="2376488" y="5613400"/>
          <p14:tracePt t="71557" x="2384425" y="5613400"/>
          <p14:tracePt t="71728" x="2392363" y="5613400"/>
          <p14:tracePt t="71741" x="2392363" y="5621338"/>
          <p14:tracePt t="71822" x="2384425" y="5621338"/>
          <p14:tracePt t="71828" x="2376488" y="5621338"/>
          <p14:tracePt t="71834" x="2368550" y="5621338"/>
          <p14:tracePt t="71835" x="2360613" y="5629275"/>
          <p14:tracePt t="71837" x="2352675" y="5629275"/>
          <p14:tracePt t="71840" x="2344738" y="5629275"/>
          <p14:tracePt t="71841" x="2336800" y="5629275"/>
          <p14:tracePt t="71843" x="2328863" y="5629275"/>
          <p14:tracePt t="71845" x="2312988" y="5629275"/>
          <p14:tracePt t="71850" x="2297113" y="5637213"/>
          <p14:tracePt t="71852" x="2289175" y="5637213"/>
          <p14:tracePt t="71853" x="2281238" y="5637213"/>
          <p14:tracePt t="71855" x="2265363" y="5637213"/>
          <p14:tracePt t="71857" x="2255838" y="5637213"/>
          <p14:tracePt t="71859" x="2247900" y="5637213"/>
          <p14:tracePt t="71861" x="2239963" y="5637213"/>
          <p14:tracePt t="71864" x="2232025" y="5637213"/>
          <p14:tracePt t="71866" x="2216150" y="5637213"/>
          <p14:tracePt t="71868" x="2208213" y="5645150"/>
          <p14:tracePt t="71869" x="2200275" y="5645150"/>
          <p14:tracePt t="71871" x="2192338" y="5645150"/>
          <p14:tracePt t="71873" x="2184400" y="5645150"/>
          <p14:tracePt t="71875" x="2168525" y="5645150"/>
          <p14:tracePt t="71877" x="2160588" y="5645150"/>
          <p14:tracePt t="71879" x="2152650" y="5645150"/>
          <p14:tracePt t="71882" x="2144713" y="5645150"/>
          <p14:tracePt t="71884" x="2136775" y="5653088"/>
          <p14:tracePt t="71886" x="2128838" y="5653088"/>
          <p14:tracePt t="71888" x="2120900" y="5653088"/>
          <p14:tracePt t="71890" x="2112963" y="5653088"/>
          <p14:tracePt t="71892" x="2105025" y="5653088"/>
          <p14:tracePt t="71896" x="2097088" y="5653088"/>
          <p14:tracePt t="71899" x="2089150" y="5653088"/>
          <p14:tracePt t="71902" x="2081213" y="5653088"/>
          <p14:tracePt t="71903" x="2081213" y="5662613"/>
          <p14:tracePt t="71905" x="2073275" y="5662613"/>
          <p14:tracePt t="71909" x="2065338" y="5662613"/>
          <p14:tracePt t="71918" x="2057400" y="5662613"/>
          <p14:tracePt t="72026" x="2049463" y="5662613"/>
          <p14:tracePt t="72030" x="2049463" y="5653088"/>
          <p14:tracePt t="72034" x="2041525" y="5653088"/>
          <p14:tracePt t="72037" x="2033588" y="5645150"/>
          <p14:tracePt t="72039" x="2025650" y="5637213"/>
          <p14:tracePt t="72040" x="2017713" y="5629275"/>
          <p14:tracePt t="72042" x="2009775" y="5621338"/>
          <p14:tracePt t="72044" x="2001838" y="5613400"/>
          <p14:tracePt t="72046" x="1993900" y="5597525"/>
          <p14:tracePt t="72048" x="1985963" y="5589588"/>
          <p14:tracePt t="72051" x="1978025" y="5573713"/>
          <p14:tracePt t="72053" x="1962150" y="5565775"/>
          <p14:tracePt t="72055" x="1954213" y="5557838"/>
          <p14:tracePt t="72057" x="1946275" y="5549900"/>
          <p14:tracePt t="72059" x="1938338" y="5534025"/>
          <p14:tracePt t="72061" x="1930400" y="5526088"/>
          <p14:tracePt t="72063" x="1922463" y="5518150"/>
          <p14:tracePt t="72065" x="1912938" y="5502275"/>
          <p14:tracePt t="72069" x="1905000" y="5486400"/>
          <p14:tracePt t="72071" x="1897063" y="5478463"/>
          <p14:tracePt t="72072" x="1889125" y="5470525"/>
          <p14:tracePt t="72076" x="1881188" y="5462588"/>
          <p14:tracePt t="72079" x="1881188" y="5454650"/>
          <p14:tracePt t="72081" x="1873250" y="5446713"/>
          <p14:tracePt t="72083" x="1873250" y="5438775"/>
          <p14:tracePt t="72085" x="1865313" y="5422900"/>
          <p14:tracePt t="72087" x="1865313" y="5414963"/>
          <p14:tracePt t="72089" x="1857375" y="5407025"/>
          <p14:tracePt t="72090" x="1857375" y="5399088"/>
          <p14:tracePt t="72092" x="1849438" y="5391150"/>
          <p14:tracePt t="72095" x="1841500" y="5383213"/>
          <p14:tracePt t="72097" x="1841500" y="5375275"/>
          <p14:tracePt t="72099" x="1833563" y="5367338"/>
          <p14:tracePt t="72100" x="1833563" y="5359400"/>
          <p14:tracePt t="72102" x="1825625" y="5343525"/>
          <p14:tracePt t="72104" x="1825625" y="5335588"/>
          <p14:tracePt t="72106" x="1817688" y="5327650"/>
          <p14:tracePt t="72109" x="1817688" y="5319713"/>
          <p14:tracePt t="72111" x="1817688" y="5310188"/>
          <p14:tracePt t="72113" x="1809750" y="5302250"/>
          <p14:tracePt t="72115" x="1809750" y="5294313"/>
          <p14:tracePt t="72117" x="1809750" y="5286375"/>
          <p14:tracePt t="72119" x="1801813" y="5278438"/>
          <p14:tracePt t="72121" x="1801813" y="5270500"/>
          <p14:tracePt t="72123" x="1801813" y="5262563"/>
          <p14:tracePt t="72126" x="1793875" y="5254625"/>
          <p14:tracePt t="72127" x="1793875" y="5246688"/>
          <p14:tracePt t="72131" x="1793875" y="5238750"/>
          <p14:tracePt t="72132" x="1793875" y="5230813"/>
          <p14:tracePt t="72134" x="1793875" y="5222875"/>
          <p14:tracePt t="72135" x="1793875" y="5214938"/>
          <p14:tracePt t="72138" x="1793875" y="5207000"/>
          <p14:tracePt t="72141" x="1785938" y="5191125"/>
          <p14:tracePt t="72143" x="1785938" y="5183188"/>
          <p14:tracePt t="72144" x="1785938" y="5167313"/>
          <p14:tracePt t="72147" x="1785938" y="5159375"/>
          <p14:tracePt t="72149" x="1785938" y="5151438"/>
          <p14:tracePt t="72151" x="1785938" y="5143500"/>
          <p14:tracePt t="72153" x="1778000" y="5127625"/>
          <p14:tracePt t="72156" x="1778000" y="5111750"/>
          <p14:tracePt t="72158" x="1778000" y="5103813"/>
          <p14:tracePt t="72160" x="1778000" y="5087938"/>
          <p14:tracePt t="72162" x="1770063" y="5080000"/>
          <p14:tracePt t="72164" x="1770063" y="5072063"/>
          <p14:tracePt t="72166" x="1770063" y="5056188"/>
          <p14:tracePt t="72168" x="1770063" y="5048250"/>
          <p14:tracePt t="72171" x="1762125" y="5032375"/>
          <p14:tracePt t="72173" x="1762125" y="5024438"/>
          <p14:tracePt t="72175" x="1762125" y="5008563"/>
          <p14:tracePt t="72177" x="1762125" y="5000625"/>
          <p14:tracePt t="72179" x="1754188" y="4992688"/>
          <p14:tracePt t="72181" x="1754188" y="4976813"/>
          <p14:tracePt t="72183" x="1754188" y="4967288"/>
          <p14:tracePt t="72186" x="1754188" y="4951413"/>
          <p14:tracePt t="72188" x="1746250" y="4943475"/>
          <p14:tracePt t="72190" x="1746250" y="4935538"/>
          <p14:tracePt t="72192" x="1746250" y="4919663"/>
          <p14:tracePt t="72193" x="1738313" y="4911725"/>
          <p14:tracePt t="72195" x="1738313" y="4903788"/>
          <p14:tracePt t="72198" x="1738313" y="4895850"/>
          <p14:tracePt t="72201" x="1730375" y="4879975"/>
          <p14:tracePt t="72202" x="1730375" y="4872038"/>
          <p14:tracePt t="72205" x="1730375" y="4864100"/>
          <p14:tracePt t="72207" x="1722438" y="4856163"/>
          <p14:tracePt t="72209" x="1722438" y="4848225"/>
          <p14:tracePt t="72210" x="1714500" y="4840288"/>
          <p14:tracePt t="72212" x="1714500" y="4832350"/>
          <p14:tracePt t="72216" x="1706563" y="4816475"/>
          <p14:tracePt t="72218" x="1706563" y="4808538"/>
          <p14:tracePt t="72222" x="1698625" y="4800600"/>
          <p14:tracePt t="72224" x="1698625" y="4792663"/>
          <p14:tracePt t="72226" x="1690688" y="4784725"/>
          <p14:tracePt t="72228" x="1690688" y="4776788"/>
          <p14:tracePt t="72230" x="1682750" y="4768850"/>
          <p14:tracePt t="72233" x="1682750" y="4760913"/>
          <p14:tracePt t="72234" x="1682750" y="4752975"/>
          <p14:tracePt t="72237" x="1674813" y="4745038"/>
          <p14:tracePt t="72241" x="1674813" y="4737100"/>
          <p14:tracePt t="72242" x="1666875" y="4729163"/>
          <p14:tracePt t="72246" x="1666875" y="4721225"/>
          <p14:tracePt t="72248" x="1658938" y="4713288"/>
          <p14:tracePt t="72250" x="1658938" y="4705350"/>
          <p14:tracePt t="72252" x="1651000" y="4697413"/>
          <p14:tracePt t="72253" x="1651000" y="4689475"/>
          <p14:tracePt t="72255" x="1643063" y="4681538"/>
          <p14:tracePt t="72257" x="1643063" y="4673600"/>
          <p14:tracePt t="72260" x="1635125" y="4665663"/>
          <p14:tracePt t="72262" x="1635125" y="4657725"/>
          <p14:tracePt t="72264" x="1635125" y="4649788"/>
          <p14:tracePt t="72266" x="1627188" y="4641850"/>
          <p14:tracePt t="72268" x="1627188" y="4624388"/>
          <p14:tracePt t="72270" x="1627188" y="4616450"/>
          <p14:tracePt t="72272" x="1619250" y="4608513"/>
          <p14:tracePt t="72274" x="1619250" y="4600575"/>
          <p14:tracePt t="72276" x="1611313" y="4584700"/>
          <p14:tracePt t="72278" x="1611313" y="4576763"/>
          <p14:tracePt t="72282" x="1603375" y="4552950"/>
          <p14:tracePt t="72285" x="1595438" y="4537075"/>
          <p14:tracePt t="72288" x="1587500" y="4521200"/>
          <p14:tracePt t="72291" x="1579563" y="4505325"/>
          <p14:tracePt t="72293" x="1571625" y="4497388"/>
          <p14:tracePt t="72295" x="1571625" y="4489450"/>
          <p14:tracePt t="72299" x="1562100" y="4465638"/>
          <p14:tracePt t="72303" x="1554163" y="4465638"/>
          <p14:tracePt t="72304" x="1546225" y="4457700"/>
          <p14:tracePt t="72306" x="1538288" y="4441825"/>
          <p14:tracePt t="72308" x="1530350" y="4441825"/>
          <p14:tracePt t="72310" x="1530350" y="4433888"/>
          <p14:tracePt t="72312" x="1522413" y="4425950"/>
          <p14:tracePt t="72315" x="1514475" y="4425950"/>
          <p14:tracePt t="72316" x="1514475" y="4418013"/>
          <p14:tracePt t="72321" x="1498600" y="4410075"/>
          <p14:tracePt t="72324" x="1490663" y="4402138"/>
          <p14:tracePt t="72328" x="1482725" y="4402138"/>
          <p14:tracePt t="72333" x="1474788" y="4394200"/>
          <p14:tracePt t="72336" x="1466850" y="4394200"/>
          <p14:tracePt t="72338" x="1466850" y="4386263"/>
          <p14:tracePt t="72342" x="1458913" y="4386263"/>
          <p14:tracePt t="72351" x="1450975" y="4386263"/>
          <p14:tracePt t="72357" x="1450975" y="4378325"/>
          <p14:tracePt t="72382" x="1450975" y="4386263"/>
          <p14:tracePt t="72467" x="1450975" y="4394200"/>
          <p14:tracePt t="72476" x="1443038" y="4394200"/>
          <p14:tracePt t="72487" x="1443038" y="4402138"/>
          <p14:tracePt t="72499" x="1435100" y="4402138"/>
          <p14:tracePt t="72502" x="1435100" y="4410075"/>
          <p14:tracePt t="72511" x="1435100" y="4418013"/>
          <p14:tracePt t="72513" x="1427163" y="4418013"/>
          <p14:tracePt t="72522" x="1427163" y="4425950"/>
          <p14:tracePt t="72524" x="1419225" y="4425950"/>
          <p14:tracePt t="72534" x="1419225" y="4433888"/>
          <p14:tracePt t="72536" x="1411288" y="4433888"/>
          <p14:tracePt t="72547" x="1403350" y="4433888"/>
          <p14:tracePt t="72550" x="1403350" y="4441825"/>
          <p14:tracePt t="72579" x="1403350" y="4449763"/>
          <p14:tracePt t="72617" x="1395413" y="4449763"/>
          <p14:tracePt t="72634" x="1395413" y="4441825"/>
          <p14:tracePt t="72818" x="1395413" y="4449763"/>
          <p14:tracePt t="72831" x="1387475" y="4449763"/>
          <p14:tracePt t="72840" x="1379538" y="4449763"/>
          <p14:tracePt t="72850" x="1371600" y="4449763"/>
          <p14:tracePt t="72853" x="1363663" y="4449763"/>
          <p14:tracePt t="72856" x="1355725" y="4449763"/>
          <p14:tracePt t="72860" x="1347788" y="4457700"/>
          <p14:tracePt t="72862" x="1339850" y="4457700"/>
          <p14:tracePt t="72867" x="1323975" y="4457700"/>
          <p14:tracePt t="72870" x="1316038" y="4457700"/>
          <p14:tracePt t="72872" x="1308100" y="4465638"/>
          <p14:tracePt t="72874" x="1300163" y="4465638"/>
          <p14:tracePt t="72876" x="1292225" y="4465638"/>
          <p14:tracePt t="72878" x="1276350" y="4465638"/>
          <p14:tracePt t="72883" x="1252538" y="4473575"/>
          <p14:tracePt t="72885" x="1236663" y="4473575"/>
          <p14:tracePt t="72886" x="1228725" y="4473575"/>
          <p14:tracePt t="72888" x="1211263" y="4473575"/>
          <p14:tracePt t="72890" x="1195388" y="4473575"/>
          <p14:tracePt t="72892" x="1179513" y="4481513"/>
          <p14:tracePt t="72894" x="1163638" y="4481513"/>
          <p14:tracePt t="72896" x="1147763" y="4481513"/>
          <p14:tracePt t="72899" x="1131888" y="4481513"/>
          <p14:tracePt t="72902" x="1123950" y="4489450"/>
          <p14:tracePt t="72903" x="1108075" y="4489450"/>
          <p14:tracePt t="72904" x="1092200" y="4489450"/>
          <p14:tracePt t="72906" x="1076325" y="4497388"/>
          <p14:tracePt t="72908" x="1060450" y="4497388"/>
          <p14:tracePt t="72910" x="1052513" y="4497388"/>
          <p14:tracePt t="72915" x="1020763" y="4505325"/>
          <p14:tracePt t="72917" x="1004888" y="4505325"/>
          <p14:tracePt t="72919" x="996950" y="4513263"/>
          <p14:tracePt t="72922" x="981075" y="4521200"/>
          <p14:tracePt t="72923" x="965200" y="4529138"/>
          <p14:tracePt t="72924" x="949325" y="4529138"/>
          <p14:tracePt t="72927" x="941388" y="4537075"/>
          <p14:tracePt t="72928" x="925513" y="4545013"/>
          <p14:tracePt t="72932" x="893763" y="4552950"/>
          <p14:tracePt t="72934" x="877888" y="4560888"/>
          <p14:tracePt t="72937" x="860425" y="4568825"/>
          <p14:tracePt t="72938" x="852488" y="4576763"/>
          <p14:tracePt t="72940" x="836613" y="4584700"/>
          <p14:tracePt t="72943" x="820738" y="4592638"/>
          <p14:tracePt t="72944" x="804863" y="4600575"/>
          <p14:tracePt t="72946" x="788988" y="4608513"/>
          <p14:tracePt t="72949" x="773113" y="4616450"/>
          <p14:tracePt t="72951" x="765175" y="4616450"/>
          <p14:tracePt t="72955" x="741363" y="4633913"/>
          <p14:tracePt t="72959" x="717550" y="4649788"/>
          <p14:tracePt t="72961" x="709613" y="4649788"/>
          <p14:tracePt t="72963" x="693738" y="4657725"/>
          <p14:tracePt t="72967" x="677863" y="4665663"/>
          <p14:tracePt t="72968" x="669925" y="4673600"/>
          <p14:tracePt t="72973" x="661988" y="4681538"/>
          <p14:tracePt t="72975" x="654050" y="4681538"/>
          <p14:tracePt t="72976" x="654050" y="4689475"/>
          <p14:tracePt t="72978" x="646113" y="4689475"/>
          <p14:tracePt t="72982" x="638175" y="4697413"/>
          <p14:tracePt t="72989" x="630238" y="4705350"/>
          <p14:tracePt t="73001" x="622300" y="4705350"/>
          <p14:tracePt t="73003" x="622300" y="4713288"/>
          <p14:tracePt t="73012" x="614363" y="4713288"/>
          <p14:tracePt t="73018" x="614363" y="4721225"/>
          <p14:tracePt t="73022" x="606425" y="4721225"/>
          <p14:tracePt t="73099" x="606425" y="4729163"/>
          <p14:tracePt t="73156" x="606425" y="4721225"/>
          <p14:tracePt t="73168" x="614363" y="4721225"/>
          <p14:tracePt t="73176" x="614363" y="4713288"/>
          <p14:tracePt t="73184" x="622300" y="4713288"/>
          <p14:tracePt t="73187" x="622300" y="4705350"/>
          <p14:tracePt t="73192" x="622300" y="4697413"/>
          <p14:tracePt t="73196" x="630238" y="4689475"/>
          <p14:tracePt t="73201" x="630238" y="4681538"/>
          <p14:tracePt t="73204" x="630238" y="4673600"/>
          <p14:tracePt t="73206" x="638175" y="4665663"/>
          <p14:tracePt t="73210" x="638175" y="4657725"/>
          <p14:tracePt t="73215" x="638175" y="4649788"/>
          <p14:tracePt t="73218" x="646113" y="4649788"/>
          <p14:tracePt t="73219" x="646113" y="4641850"/>
          <p14:tracePt t="73222" x="646113" y="4633913"/>
          <p14:tracePt t="73224" x="654050" y="4633913"/>
          <p14:tracePt t="73226" x="654050" y="4624388"/>
          <p14:tracePt t="73228" x="654050" y="4616450"/>
          <p14:tracePt t="73233" x="661988" y="4608513"/>
          <p14:tracePt t="73236" x="661988" y="4600575"/>
          <p14:tracePt t="73237" x="661988" y="4592638"/>
          <p14:tracePt t="73238" x="669925" y="4592638"/>
          <p14:tracePt t="73241" x="669925" y="4584700"/>
          <p14:tracePt t="73242" x="669925" y="4576763"/>
          <p14:tracePt t="73244" x="677863" y="4576763"/>
          <p14:tracePt t="73246" x="677863" y="4568825"/>
          <p14:tracePt t="73251" x="677863" y="4560888"/>
          <p14:tracePt t="73253" x="685800" y="4560888"/>
          <p14:tracePt t="73255" x="685800" y="4552950"/>
          <p14:tracePt t="73258" x="693738" y="4545013"/>
          <p14:tracePt t="73262" x="693738" y="4537075"/>
          <p14:tracePt t="73273" x="701675" y="4529138"/>
          <p14:tracePt t="73287" x="701675" y="4521200"/>
          <p14:tracePt t="73299" x="709613" y="4521200"/>
          <p14:tracePt t="73355" x="709613" y="4513263"/>
          <p14:tracePt t="73357" x="717550" y="4513263"/>
          <p14:tracePt t="73370" x="725488" y="4505325"/>
          <p14:tracePt t="73383" x="733425" y="4497388"/>
          <p14:tracePt t="73390" x="741363" y="4497388"/>
          <p14:tracePt t="73393" x="741363" y="4489450"/>
          <p14:tracePt t="73401" x="749300" y="4489450"/>
          <p14:tracePt t="73406" x="749300" y="4481513"/>
          <p14:tracePt t="73412" x="757238" y="4481513"/>
          <p14:tracePt t="73424" x="757238" y="4473575"/>
          <p14:tracePt t="73430" x="765175" y="4473575"/>
          <p14:tracePt t="73436" x="765175" y="4465638"/>
          <p14:tracePt t="73450" x="765175" y="4457700"/>
          <p14:tracePt t="73460" x="773113" y="4457700"/>
          <p14:tracePt t="73467" x="773113" y="4449763"/>
          <p14:tracePt t="73483" x="773113" y="4441825"/>
          <p14:tracePt t="73510" x="773113" y="4433888"/>
          <p14:tracePt t="73532" x="781050" y="4433888"/>
          <p14:tracePt t="73580" x="781050" y="4425950"/>
          <p14:tracePt t="73601" x="781050" y="4418013"/>
          <p14:tracePt t="73616" x="773113" y="4418013"/>
          <p14:tracePt t="73619" x="773113" y="4410075"/>
          <p14:tracePt t="73639" x="773113" y="4402138"/>
          <p14:tracePt t="74097" x="773113" y="4410075"/>
          <p14:tracePt t="74102" x="773113" y="4418013"/>
          <p14:tracePt t="74106" x="773113" y="4425950"/>
          <p14:tracePt t="74110" x="773113" y="4433888"/>
          <p14:tracePt t="74112" x="765175" y="4441825"/>
          <p14:tracePt t="74117" x="765175" y="4449763"/>
          <p14:tracePt t="74120" x="765175" y="4457700"/>
          <p14:tracePt t="74124" x="765175" y="4465638"/>
          <p14:tracePt t="74128" x="765175" y="4473575"/>
          <p14:tracePt t="74133" x="765175" y="4481513"/>
          <p14:tracePt t="74136" x="765175" y="4489450"/>
          <p14:tracePt t="74138" x="757238" y="4489450"/>
          <p14:tracePt t="74140" x="757238" y="4497388"/>
          <p14:tracePt t="74145" x="757238" y="4505325"/>
          <p14:tracePt t="74149" x="757238" y="4513263"/>
          <p14:tracePt t="74152" x="757238" y="4521200"/>
          <p14:tracePt t="74156" x="757238" y="4529138"/>
          <p14:tracePt t="74160" x="757238" y="4537075"/>
          <p14:tracePt t="74165" x="757238" y="4545013"/>
          <p14:tracePt t="74171" x="757238" y="4552950"/>
          <p14:tracePt t="74176" x="757238" y="4560888"/>
          <p14:tracePt t="74183" x="757238" y="4568825"/>
          <p14:tracePt t="74188" x="757238" y="4576763"/>
          <p14:tracePt t="74194" x="757238" y="4584700"/>
          <p14:tracePt t="74200" x="757238" y="4592638"/>
          <p14:tracePt t="74204" x="757238" y="4600575"/>
          <p14:tracePt t="74209" x="757238" y="4608513"/>
          <p14:tracePt t="74212" x="757238" y="4616450"/>
          <p14:tracePt t="74217" x="757238" y="4624388"/>
          <p14:tracePt t="74222" x="757238" y="4633913"/>
          <p14:tracePt t="74226" x="757238" y="4641850"/>
          <p14:tracePt t="74232" x="757238" y="4649788"/>
          <p14:tracePt t="74236" x="757238" y="4657725"/>
          <p14:tracePt t="74242" x="757238" y="4665663"/>
          <p14:tracePt t="74246" x="757238" y="4673600"/>
          <p14:tracePt t="74253" x="757238" y="4681538"/>
          <p14:tracePt t="74256" x="757238" y="4689475"/>
          <p14:tracePt t="74260" x="757238" y="4697413"/>
          <p14:tracePt t="74266" x="757238" y="4705350"/>
          <p14:tracePt t="74268" x="757238" y="4713288"/>
          <p14:tracePt t="74274" x="757238" y="4721225"/>
          <p14:tracePt t="74281" x="757238" y="4729163"/>
          <p14:tracePt t="74290" x="757238" y="4737100"/>
          <p14:tracePt t="74308" x="757238" y="4745038"/>
          <p14:tracePt t="74322" x="757238" y="4752975"/>
          <p14:tracePt t="74333" x="757238" y="4760913"/>
          <p14:tracePt t="74342" x="757238" y="4768850"/>
          <p14:tracePt t="74352" x="757238" y="4776788"/>
          <p14:tracePt t="74366" x="757238" y="4784725"/>
          <p14:tracePt t="75507" x="757238" y="4792663"/>
          <p14:tracePt t="75520" x="757238" y="4800600"/>
          <p14:tracePt t="75525" x="757238" y="4808538"/>
          <p14:tracePt t="75527" x="749300" y="4816475"/>
          <p14:tracePt t="75528" x="749300" y="4824413"/>
          <p14:tracePt t="75533" x="749300" y="4832350"/>
          <p14:tracePt t="75535" x="749300" y="4840288"/>
          <p14:tracePt t="75537" x="741363" y="4848225"/>
          <p14:tracePt t="75538" x="741363" y="4856163"/>
          <p14:tracePt t="75542" x="741363" y="4864100"/>
          <p14:tracePt t="75544" x="741363" y="4872038"/>
          <p14:tracePt t="75546" x="741363" y="4879975"/>
          <p14:tracePt t="75549" x="733425" y="4887913"/>
          <p14:tracePt t="75552" x="733425" y="4895850"/>
          <p14:tracePt t="75555" x="733425" y="4903788"/>
          <p14:tracePt t="75556" x="725488" y="4911725"/>
          <p14:tracePt t="75559" x="725488" y="4919663"/>
          <p14:tracePt t="75560" x="725488" y="4927600"/>
          <p14:tracePt t="75562" x="725488" y="4935538"/>
          <p14:tracePt t="75566" x="717550" y="4959350"/>
          <p14:tracePt t="75570" x="717550" y="4967288"/>
          <p14:tracePt t="75571" x="717550" y="4976813"/>
          <p14:tracePt t="75572" x="717550" y="4984750"/>
          <p14:tracePt t="75574" x="709613" y="4992688"/>
          <p14:tracePt t="75576" x="709613" y="5000625"/>
          <p14:tracePt t="75578" x="709613" y="5008563"/>
          <p14:tracePt t="75583" x="701675" y="5024438"/>
          <p14:tracePt t="75587" x="693738" y="5040313"/>
          <p14:tracePt t="75589" x="685800" y="5040313"/>
          <p14:tracePt t="75590" x="685800" y="5048250"/>
          <p14:tracePt t="75592" x="685800" y="5056188"/>
          <p14:tracePt t="75594" x="677863" y="5064125"/>
          <p14:tracePt t="75596" x="677863" y="5072063"/>
          <p14:tracePt t="75600" x="677863" y="5080000"/>
          <p14:tracePt t="75603" x="669925" y="5080000"/>
          <p14:tracePt t="75604" x="669925" y="5087938"/>
          <p14:tracePt t="75610" x="669925" y="5095875"/>
          <p14:tracePt t="75616" x="661988" y="5103813"/>
          <p14:tracePt t="75626" x="661988" y="5111750"/>
          <p14:tracePt t="75642" x="654050" y="5111750"/>
          <p14:tracePt t="75739" x="654050" y="5119688"/>
          <p14:tracePt t="75774" x="661988" y="5119688"/>
          <p14:tracePt t="75778" x="661988" y="5127625"/>
          <p14:tracePt t="75796" x="661988" y="5135563"/>
          <p14:tracePt t="75824" x="661988" y="5143500"/>
          <p14:tracePt t="75868" x="661988" y="5151438"/>
          <p14:tracePt t="76084" x="669925" y="5151438"/>
          <p14:tracePt t="76347" x="677863" y="5151438"/>
          <p14:tracePt t="76358" x="677863" y="5159375"/>
          <p14:tracePt t="76361" x="685800" y="5159375"/>
          <p14:tracePt t="76367" x="693738" y="5159375"/>
          <p14:tracePt t="76371" x="701675" y="5167313"/>
          <p14:tracePt t="76374" x="709613" y="5167313"/>
          <p14:tracePt t="76376" x="717550" y="5175250"/>
          <p14:tracePt t="76378" x="725488" y="5175250"/>
          <p14:tracePt t="76381" x="733425" y="5183188"/>
          <p14:tracePt t="76384" x="741363" y="5183188"/>
          <p14:tracePt t="76385" x="749300" y="5191125"/>
          <p14:tracePt t="76387" x="757238" y="5191125"/>
          <p14:tracePt t="76388" x="765175" y="5191125"/>
          <p14:tracePt t="76390" x="773113" y="5199063"/>
          <p14:tracePt t="76392" x="781050" y="5199063"/>
          <p14:tracePt t="76394" x="788988" y="5199063"/>
          <p14:tracePt t="76397" x="796925" y="5207000"/>
          <p14:tracePt t="76399" x="812800" y="5207000"/>
          <p14:tracePt t="76401" x="820738" y="5207000"/>
          <p14:tracePt t="76403" x="828675" y="5214938"/>
          <p14:tracePt t="76405" x="836613" y="5214938"/>
          <p14:tracePt t="76406" x="852488" y="5222875"/>
          <p14:tracePt t="76408" x="860425" y="5222875"/>
          <p14:tracePt t="76410" x="868363" y="5222875"/>
          <p14:tracePt t="76412" x="885825" y="5230813"/>
          <p14:tracePt t="76416" x="893763" y="5230813"/>
          <p14:tracePt t="76417" x="901700" y="5230813"/>
          <p14:tracePt t="76421" x="925513" y="5238750"/>
          <p14:tracePt t="76422" x="933450" y="5238750"/>
          <p14:tracePt t="76424" x="941388" y="5238750"/>
          <p14:tracePt t="76426" x="949325" y="5238750"/>
          <p14:tracePt t="76429" x="957263" y="5246688"/>
          <p14:tracePt t="76433" x="973138" y="5246688"/>
          <p14:tracePt t="76435" x="981075" y="5246688"/>
          <p14:tracePt t="76437" x="989013" y="5254625"/>
          <p14:tracePt t="76438" x="996950" y="5254625"/>
          <p14:tracePt t="76440" x="1004888" y="5254625"/>
          <p14:tracePt t="76443" x="1012825" y="5254625"/>
          <p14:tracePt t="76444" x="1020763" y="5262563"/>
          <p14:tracePt t="76446" x="1028700" y="5262563"/>
          <p14:tracePt t="76449" x="1036638" y="5262563"/>
          <p14:tracePt t="76451" x="1044575" y="5262563"/>
          <p14:tracePt t="76454" x="1052513" y="5270500"/>
          <p14:tracePt t="76456" x="1060450" y="5270500"/>
          <p14:tracePt t="76460" x="1068388" y="5270500"/>
          <p14:tracePt t="76462" x="1076325" y="5270500"/>
          <p14:tracePt t="76467" x="1084263" y="5278438"/>
          <p14:tracePt t="76468" x="1092200" y="5278438"/>
          <p14:tracePt t="76472" x="1100138" y="5278438"/>
          <p14:tracePt t="76476" x="1108075" y="5278438"/>
          <p14:tracePt t="76483" x="1116013" y="5278438"/>
          <p14:tracePt t="76488" x="1116013" y="5286375"/>
          <p14:tracePt t="76491" x="1123950" y="5286375"/>
          <p14:tracePt t="76499" x="1131888" y="5286375"/>
          <p14:tracePt t="76571" x="1139825" y="5286375"/>
          <p14:tracePt t="76588" x="1147763" y="5286375"/>
          <p14:tracePt t="76817" x="1147763" y="5294313"/>
          <p14:tracePt t="76824" x="1155700" y="5294313"/>
          <p14:tracePt t="76844" x="1163638" y="5294313"/>
          <p14:tracePt t="76852" x="1163638" y="5302250"/>
          <p14:tracePt t="76855" x="1171575" y="5302250"/>
          <p14:tracePt t="76860" x="1179513" y="5302250"/>
          <p14:tracePt t="76866" x="1187450" y="5302250"/>
          <p14:tracePt t="76869" x="1187450" y="5310188"/>
          <p14:tracePt t="76872" x="1195388" y="5310188"/>
          <p14:tracePt t="76876" x="1203325" y="5310188"/>
          <p14:tracePt t="76882" x="1211263" y="5310188"/>
          <p14:tracePt t="76886" x="1220788" y="5310188"/>
          <p14:tracePt t="76892" x="1228725" y="5310188"/>
          <p14:tracePt t="76899" x="1236663" y="5310188"/>
          <p14:tracePt t="76905" x="1236663" y="5302250"/>
          <p14:tracePt t="76909" x="1244600" y="5302250"/>
          <p14:tracePt t="76935" x="1244600" y="5294313"/>
          <p14:tracePt t="76937" x="1236663" y="5294313"/>
          <p14:tracePt t="76991" x="1236663" y="5286375"/>
          <p14:tracePt t="76996" x="1228725" y="5286375"/>
          <p14:tracePt t="77010" x="1220788" y="5286375"/>
          <p14:tracePt t="77013" x="1220788" y="5278438"/>
          <p14:tracePt t="77020" x="1211263" y="5278438"/>
          <p14:tracePt t="77026" x="1203325" y="5278438"/>
          <p14:tracePt t="77031" x="1203325" y="5270500"/>
          <p14:tracePt t="77033" x="1195388" y="5270500"/>
          <p14:tracePt t="77036" x="1187450" y="5270500"/>
          <p14:tracePt t="77040" x="1179513" y="5270500"/>
          <p14:tracePt t="77042" x="1171575" y="5262563"/>
          <p14:tracePt t="77046" x="1163638" y="5262563"/>
          <p14:tracePt t="77049" x="1155700" y="5262563"/>
          <p14:tracePt t="77052" x="1147763" y="5262563"/>
          <p14:tracePt t="77055" x="1139825" y="5262563"/>
          <p14:tracePt t="77058" x="1131888" y="5262563"/>
          <p14:tracePt t="77062" x="1123950" y="5262563"/>
          <p14:tracePt t="77068" x="1116013" y="5262563"/>
          <p14:tracePt t="77072" x="1108075" y="5262563"/>
          <p14:tracePt t="77080" x="1100138" y="5262563"/>
          <p14:tracePt t="77088" x="1092200" y="5262563"/>
          <p14:tracePt t="77096" x="1084263" y="5262563"/>
          <p14:tracePt t="77100" x="1084263" y="5270500"/>
          <p14:tracePt t="77104" x="1076325" y="5270500"/>
          <p14:tracePt t="77118" x="1068388" y="5270500"/>
          <p14:tracePt t="77145" x="1060450" y="5270500"/>
          <p14:tracePt t="77154" x="1060450" y="5262563"/>
          <p14:tracePt t="77194" x="1068388" y="5262563"/>
          <p14:tracePt t="77225" x="1068388" y="5254625"/>
          <p14:tracePt t="77288" x="1068388" y="5246688"/>
          <p14:tracePt t="77294" x="1076325" y="5246688"/>
          <p14:tracePt t="77317" x="1084263" y="5246688"/>
          <p14:tracePt t="77326" x="1092200" y="5246688"/>
          <p14:tracePt t="77331" x="1092200" y="5238750"/>
          <p14:tracePt t="77338" x="1100138" y="5238750"/>
          <p14:tracePt t="77352" x="1108075" y="5238750"/>
          <p14:tracePt t="77354" x="1108075" y="5230813"/>
          <p14:tracePt t="77389" x="1108075" y="5222875"/>
          <p14:tracePt t="77399" x="1100138" y="5222875"/>
          <p14:tracePt t="77455" x="1108075" y="5222875"/>
          <p14:tracePt t="77464" x="1108075" y="5214938"/>
          <p14:tracePt t="77470" x="1100138" y="5214938"/>
          <p14:tracePt t="77482" x="1100138" y="5207000"/>
          <p14:tracePt t="77503" x="1100138" y="5199063"/>
          <p14:tracePt t="77532" x="1100138" y="5207000"/>
          <p14:tracePt t="77537" x="1108075" y="5207000"/>
          <p14:tracePt t="77548" x="1116013" y="5207000"/>
          <p14:tracePt t="77554" x="1116013" y="5214938"/>
          <p14:tracePt t="77559" x="1123950" y="5214938"/>
          <p14:tracePt t="77568" x="1131888" y="5214938"/>
          <p14:tracePt t="77581" x="1139825" y="5214938"/>
          <p14:tracePt t="77586" x="1139825" y="5222875"/>
          <p14:tracePt t="77592" x="1147763" y="5222875"/>
          <p14:tracePt t="77604" x="1155700" y="5222875"/>
          <p14:tracePt t="77606" x="1155700" y="5230813"/>
          <p14:tracePt t="77617" x="1163638" y="5230813"/>
          <p14:tracePt t="77624" x="1163638" y="5238750"/>
          <p14:tracePt t="77626" x="1171575" y="5238750"/>
          <p14:tracePt t="77634" x="1179513" y="5238750"/>
          <p14:tracePt t="77640" x="1187450" y="5238750"/>
          <p14:tracePt t="77646" x="1195388" y="5230813"/>
          <p14:tracePt t="77654" x="1203325" y="5230813"/>
          <p14:tracePt t="77662" x="1211263" y="5230813"/>
          <p14:tracePt t="77668" x="1220788" y="5230813"/>
          <p14:tracePt t="77674" x="1228725" y="5230813"/>
          <p14:tracePt t="77677" x="1236663" y="5230813"/>
          <p14:tracePt t="77683" x="1244600" y="5230813"/>
          <p14:tracePt t="77684" x="1252538" y="5230813"/>
          <p14:tracePt t="77686" x="1260475" y="5230813"/>
          <p14:tracePt t="77690" x="1268413" y="5230813"/>
          <p14:tracePt t="77692" x="1276350" y="5230813"/>
          <p14:tracePt t="77696" x="1284288" y="5230813"/>
          <p14:tracePt t="77710" x="1292225" y="5230813"/>
          <p14:tracePt t="77744" x="1300163" y="5230813"/>
          <p14:tracePt t="77756" x="1300163" y="5238750"/>
          <p14:tracePt t="77770" x="1308100" y="5238750"/>
          <p14:tracePt t="77781" x="1316038" y="5238750"/>
          <p14:tracePt t="77788" x="1323975" y="5238750"/>
          <p14:tracePt t="77794" x="1331913" y="5238750"/>
          <p14:tracePt t="77801" x="1339850" y="5246688"/>
          <p14:tracePt t="77804" x="1347788" y="5246688"/>
          <p14:tracePt t="77810" x="1355725" y="5246688"/>
          <p14:tracePt t="77812" x="1363663" y="5246688"/>
          <p14:tracePt t="77818" x="1371600" y="5238750"/>
          <p14:tracePt t="77820" x="1379538" y="5238750"/>
          <p14:tracePt t="77824" x="1387475" y="5238750"/>
          <p14:tracePt t="77826" x="1395413" y="5238750"/>
          <p14:tracePt t="77831" x="1403350" y="5238750"/>
          <p14:tracePt t="77834" x="1411288" y="5238750"/>
          <p14:tracePt t="77837" x="1419225" y="5230813"/>
          <p14:tracePt t="77840" x="1427163" y="5230813"/>
          <p14:tracePt t="77842" x="1435100" y="5230813"/>
          <p14:tracePt t="77846" x="1443038" y="5230813"/>
          <p14:tracePt t="77852" x="1450975" y="5222875"/>
          <p14:tracePt t="77853" x="1458913" y="5222875"/>
          <p14:tracePt t="77856" x="1466850" y="5222875"/>
          <p14:tracePt t="77861" x="1474788" y="5222875"/>
          <p14:tracePt t="77862" x="1474788" y="5214938"/>
          <p14:tracePt t="77865" x="1482725" y="5214938"/>
          <p14:tracePt t="77868" x="1490663" y="5214938"/>
          <p14:tracePt t="77872" x="1498600" y="5214938"/>
          <p14:tracePt t="77876" x="1506538" y="5207000"/>
          <p14:tracePt t="77882" x="1514475" y="5207000"/>
          <p14:tracePt t="77885" x="1522413" y="5207000"/>
          <p14:tracePt t="77888" x="1530350" y="5207000"/>
          <p14:tracePt t="77896" x="1538288" y="5207000"/>
          <p14:tracePt t="77904" x="1546225" y="5207000"/>
          <p14:tracePt t="77912" x="1554163" y="5207000"/>
          <p14:tracePt t="77923" x="1562100" y="5207000"/>
          <p14:tracePt t="77926" x="1562100" y="5199063"/>
          <p14:tracePt t="77931" x="1571625" y="5199063"/>
          <p14:tracePt t="77936" x="1579563" y="5199063"/>
          <p14:tracePt t="77942" x="1587500" y="5199063"/>
          <p14:tracePt t="77949" x="1595438" y="5199063"/>
          <p14:tracePt t="77952" x="1603375" y="5199063"/>
          <p14:tracePt t="77954" x="1611313" y="5199063"/>
          <p14:tracePt t="77969" x="1643063" y="5199063"/>
          <p14:tracePt t="77972" x="1651000" y="5199063"/>
          <p14:tracePt t="77976" x="1658938" y="5199063"/>
          <p14:tracePt t="77981" x="1666875" y="5199063"/>
          <p14:tracePt t="77986" x="1674813" y="5199063"/>
          <p14:tracePt t="77990" x="1682750" y="5199063"/>
          <p14:tracePt t="77996" x="1690688" y="5199063"/>
          <p14:tracePt t="78002" x="1698625" y="5199063"/>
          <p14:tracePt t="78008" x="1706563" y="5199063"/>
          <p14:tracePt t="78016" x="1714500" y="5199063"/>
          <p14:tracePt t="78020" x="1722438" y="5191125"/>
          <p14:tracePt t="78024" x="1730375" y="5191125"/>
          <p14:tracePt t="78031" x="1738313" y="5191125"/>
          <p14:tracePt t="78036" x="1746250" y="5191125"/>
          <p14:tracePt t="78052" x="1754188" y="5191125"/>
          <p14:tracePt t="78113" x="1762125" y="5191125"/>
          <p14:tracePt t="78136" x="1770063" y="5199063"/>
          <p14:tracePt t="78184" x="1762125" y="5199063"/>
          <p14:tracePt t="78195" x="1762125" y="5191125"/>
          <p14:tracePt t="78200" x="1754188" y="5191125"/>
          <p14:tracePt t="78216" x="1746250" y="5191125"/>
          <p14:tracePt t="78226" x="1738313" y="5191125"/>
          <p14:tracePt t="78236" x="1730375" y="5191125"/>
          <p14:tracePt t="78244" x="1730375" y="5199063"/>
          <p14:tracePt t="78246" x="1722438" y="5199063"/>
          <p14:tracePt t="78252" x="1714500" y="5199063"/>
          <p14:tracePt t="78256" x="1706563" y="5199063"/>
          <p14:tracePt t="78260" x="1698625" y="5207000"/>
          <p14:tracePt t="78262" x="1690688" y="5207000"/>
          <p14:tracePt t="78266" x="1682750" y="5207000"/>
          <p14:tracePt t="78268" x="1674813" y="5207000"/>
          <p14:tracePt t="78270" x="1666875" y="5207000"/>
          <p14:tracePt t="78272" x="1658938" y="5214938"/>
          <p14:tracePt t="78274" x="1651000" y="5214938"/>
          <p14:tracePt t="78276" x="1643063" y="5214938"/>
          <p14:tracePt t="78278" x="1635125" y="5214938"/>
          <p14:tracePt t="78283" x="1627188" y="5214938"/>
          <p14:tracePt t="78285" x="1619250" y="5214938"/>
          <p14:tracePt t="78287" x="1611313" y="5222875"/>
          <p14:tracePt t="78289" x="1603375" y="5222875"/>
          <p14:tracePt t="78290" x="1595438" y="5222875"/>
          <p14:tracePt t="78292" x="1587500" y="5222875"/>
          <p14:tracePt t="78294" x="1579563" y="5222875"/>
          <p14:tracePt t="78296" x="1571625" y="5222875"/>
          <p14:tracePt t="78299" x="1562100" y="5222875"/>
          <p14:tracePt t="78301" x="1554163" y="5222875"/>
          <p14:tracePt t="78303" x="1546225" y="5214938"/>
          <p14:tracePt t="78305" x="1538288" y="5222875"/>
          <p14:tracePt t="78306" x="1530350" y="5222875"/>
          <p14:tracePt t="78308" x="1522413" y="5222875"/>
          <p14:tracePt t="78310" x="1514475" y="5222875"/>
          <p14:tracePt t="78312" x="1506538" y="5222875"/>
          <p14:tracePt t="78316" x="1498600" y="5222875"/>
          <p14:tracePt t="78319" x="1482725" y="5222875"/>
          <p14:tracePt t="78321" x="1474788" y="5222875"/>
          <p14:tracePt t="78322" x="1466850" y="5222875"/>
          <p14:tracePt t="78324" x="1458913" y="5222875"/>
          <p14:tracePt t="78326" x="1450975" y="5222875"/>
          <p14:tracePt t="78328" x="1443038" y="5222875"/>
          <p14:tracePt t="78331" x="1435100" y="5222875"/>
          <p14:tracePt t="78333" x="1427163" y="5222875"/>
          <p14:tracePt t="78336" x="1419225" y="5222875"/>
          <p14:tracePt t="78338" x="1411288" y="5222875"/>
          <p14:tracePt t="78340" x="1403350" y="5222875"/>
          <p14:tracePt t="78342" x="1395413" y="5222875"/>
          <p14:tracePt t="78346" x="1387475" y="5222875"/>
          <p14:tracePt t="78350" x="1379538" y="5222875"/>
          <p14:tracePt t="78352" x="1371600" y="5222875"/>
          <p14:tracePt t="78356" x="1363663" y="5222875"/>
          <p14:tracePt t="78363" x="1355725" y="5222875"/>
          <p14:tracePt t="78368" x="1347788" y="5222875"/>
          <p14:tracePt t="78376" x="1339850" y="5222875"/>
          <p14:tracePt t="78378" x="1339850" y="5214938"/>
          <p14:tracePt t="78384" x="1331913" y="5214938"/>
          <p14:tracePt t="78394" x="1323975" y="5214938"/>
          <p14:tracePt t="78404" x="1316038" y="5214938"/>
          <p14:tracePt t="78410" x="1308100" y="5214938"/>
          <p14:tracePt t="78418" x="1300163" y="5214938"/>
          <p14:tracePt t="78424" x="1292225" y="5214938"/>
          <p14:tracePt t="78427" x="1292225" y="5207000"/>
          <p14:tracePt t="78431" x="1284288" y="5207000"/>
          <p14:tracePt t="78436" x="1276350" y="5207000"/>
          <p14:tracePt t="78442" x="1268413" y="5207000"/>
          <p14:tracePt t="78449" x="1260475" y="5207000"/>
          <p14:tracePt t="78456" x="1252538" y="5207000"/>
          <p14:tracePt t="78462" x="1244600" y="5207000"/>
          <p14:tracePt t="78470" x="1236663" y="5199063"/>
          <p14:tracePt t="78480" x="1228725" y="5199063"/>
          <p14:tracePt t="78512" x="1236663" y="5199063"/>
          <p14:tracePt t="78524" x="1244600" y="5199063"/>
          <p14:tracePt t="78533" x="1252538" y="5199063"/>
          <p14:tracePt t="78538" x="1260475" y="5199063"/>
          <p14:tracePt t="78542" x="1268413" y="5199063"/>
          <p14:tracePt t="78546" x="1276350" y="5199063"/>
          <p14:tracePt t="78550" x="1284288" y="5191125"/>
          <p14:tracePt t="78554" x="1292225" y="5191125"/>
          <p14:tracePt t="78559" x="1300163" y="5191125"/>
          <p14:tracePt t="78560" x="1308100" y="5191125"/>
          <p14:tracePt t="78566" x="1323975" y="5191125"/>
          <p14:tracePt t="78569" x="1331913" y="5191125"/>
          <p14:tracePt t="78572" x="1339850" y="5191125"/>
          <p14:tracePt t="78574" x="1347788" y="5183188"/>
          <p14:tracePt t="78576" x="1355725" y="5183188"/>
          <p14:tracePt t="78578" x="1363663" y="5183188"/>
          <p14:tracePt t="78580" x="1371600" y="5183188"/>
          <p14:tracePt t="78583" x="1379538" y="5183188"/>
          <p14:tracePt t="78585" x="1387475" y="5183188"/>
          <p14:tracePt t="78587" x="1395413" y="5183188"/>
          <p14:tracePt t="78588" x="1403350" y="5183188"/>
          <p14:tracePt t="78590" x="1411288" y="5175250"/>
          <p14:tracePt t="78592" x="1419225" y="5175250"/>
          <p14:tracePt t="78594" x="1427163" y="5175250"/>
          <p14:tracePt t="78596" x="1435100" y="5175250"/>
          <p14:tracePt t="78601" x="1450975" y="5167313"/>
          <p14:tracePt t="78603" x="1466850" y="5167313"/>
          <p14:tracePt t="78604" x="1474788" y="5167313"/>
          <p14:tracePt t="78606" x="1482725" y="5167313"/>
          <p14:tracePt t="78608" x="1490663" y="5159375"/>
          <p14:tracePt t="78610" x="1506538" y="5159375"/>
          <p14:tracePt t="78612" x="1514475" y="5159375"/>
          <p14:tracePt t="78617" x="1530350" y="5159375"/>
          <p14:tracePt t="78620" x="1546225" y="5159375"/>
          <p14:tracePt t="78621" x="1554163" y="5159375"/>
          <p14:tracePt t="78622" x="1562100" y="5159375"/>
          <p14:tracePt t="78624" x="1571625" y="5159375"/>
          <p14:tracePt t="78626" x="1579563" y="5159375"/>
          <p14:tracePt t="78628" x="1587500" y="5159375"/>
          <p14:tracePt t="78631" x="1595438" y="5159375"/>
          <p14:tracePt t="78633" x="1603375" y="5159375"/>
          <p14:tracePt t="78635" x="1611313" y="5159375"/>
          <p14:tracePt t="78636" x="1619250" y="5159375"/>
          <p14:tracePt t="78638" x="1627188" y="5159375"/>
          <p14:tracePt t="78640" x="1635125" y="5159375"/>
          <p14:tracePt t="78642" x="1643063" y="5159375"/>
          <p14:tracePt t="78646" x="1651000" y="5167313"/>
          <p14:tracePt t="78649" x="1658938" y="5167313"/>
          <p14:tracePt t="78652" x="1666875" y="5167313"/>
          <p14:tracePt t="78656" x="1674813" y="5167313"/>
          <p14:tracePt t="78660" x="1682750" y="5167313"/>
          <p14:tracePt t="78667" x="1690688" y="5175250"/>
          <p14:tracePt t="78670" x="1698625" y="5175250"/>
          <p14:tracePt t="78684" x="1706563" y="5175250"/>
          <p14:tracePt t="78694" x="1698625" y="5175250"/>
          <p14:tracePt t="78734" x="1698625" y="5183188"/>
          <p14:tracePt t="78740" x="1690688" y="5183188"/>
          <p14:tracePt t="78756" x="1682750" y="5183188"/>
          <p14:tracePt t="78766" x="1674813" y="5183188"/>
          <p14:tracePt t="78778" x="1666875" y="5183188"/>
          <p14:tracePt t="78810" x="1666875" y="5191125"/>
          <p14:tracePt t="78816" x="1658938" y="5191125"/>
          <p14:tracePt t="79100" x="1651000" y="5191125"/>
          <p14:tracePt t="79519" x="1651000" y="5199063"/>
          <p14:tracePt t="79522" x="1643063" y="5199063"/>
          <p14:tracePt t="79526" x="1635125" y="5199063"/>
          <p14:tracePt t="79533" x="1627188" y="5199063"/>
          <p14:tracePt t="79535" x="1619250" y="5199063"/>
          <p14:tracePt t="79538" x="1611313" y="5199063"/>
          <p14:tracePt t="79541" x="1603375" y="5199063"/>
          <p14:tracePt t="79544" x="1595438" y="5199063"/>
          <p14:tracePt t="79546" x="1587500" y="5199063"/>
          <p14:tracePt t="79549" x="1579563" y="5199063"/>
          <p14:tracePt t="79551" x="1571625" y="5199063"/>
          <p14:tracePt t="79554" x="1562100" y="5199063"/>
          <p14:tracePt t="79556" x="1554163" y="5199063"/>
          <p14:tracePt t="79559" x="1546225" y="5199063"/>
          <p14:tracePt t="79560" x="1538288" y="5199063"/>
          <p14:tracePt t="79566" x="1522413" y="5199063"/>
          <p14:tracePt t="79570" x="1514475" y="5199063"/>
          <p14:tracePt t="79576" x="1506538" y="5207000"/>
          <p14:tracePt t="79584" x="1498600" y="5207000"/>
          <p14:tracePt t="79590" x="1490663" y="5207000"/>
          <p14:tracePt t="79604" x="1482725" y="5207000"/>
          <p14:tracePt t="79701" x="1474788" y="5207000"/>
          <p14:tracePt t="79713" x="1474788" y="5214938"/>
          <p14:tracePt t="79731" x="1466850" y="5214938"/>
          <p14:tracePt t="79864" x="1458913" y="5214938"/>
          <p14:tracePt t="79881" x="1450975" y="5214938"/>
          <p14:tracePt t="79885" x="1450975" y="5222875"/>
          <p14:tracePt t="79901" x="1443038" y="5222875"/>
          <p14:tracePt t="79916" x="1435100" y="5222875"/>
          <p14:tracePt t="79928" x="1427163" y="5222875"/>
          <p14:tracePt t="79940" x="1427163" y="5230813"/>
          <p14:tracePt t="79952" x="1419225" y="5230813"/>
          <p14:tracePt t="79962" x="1411288" y="5230813"/>
          <p14:tracePt t="79974" x="1403350" y="5230813"/>
          <p14:tracePt t="79986" x="1395413" y="5230813"/>
          <p14:tracePt t="79988" x="1395413" y="5238750"/>
          <p14:tracePt t="80001" x="1387475" y="5238750"/>
          <p14:tracePt t="80054" x="1387475" y="5246688"/>
          <p14:tracePt t="80074" x="1379538" y="5246688"/>
          <p14:tracePt t="80079" x="1379538" y="5254625"/>
          <p14:tracePt t="80096" x="1379538" y="5262563"/>
          <p14:tracePt t="80106" x="1379538" y="5270500"/>
          <p14:tracePt t="80112" x="1371600" y="5270500"/>
          <p14:tracePt t="80116" x="1371600" y="5278438"/>
          <p14:tracePt t="80121" x="1371600" y="5286375"/>
          <p14:tracePt t="80126" x="1371600" y="5294313"/>
          <p14:tracePt t="80133" x="1371600" y="5302250"/>
          <p14:tracePt t="80134" x="1379538" y="5302250"/>
          <p14:tracePt t="80138" x="1379538" y="5310188"/>
          <p14:tracePt t="80142" x="1379538" y="5319713"/>
          <p14:tracePt t="80146" x="1379538" y="5327650"/>
          <p14:tracePt t="80151" x="1379538" y="5335588"/>
          <p14:tracePt t="80152" x="1387475" y="5335588"/>
          <p14:tracePt t="80154" x="1387475" y="5343525"/>
          <p14:tracePt t="80160" x="1387475" y="5351463"/>
          <p14:tracePt t="80166" x="1387475" y="5359400"/>
          <p14:tracePt t="80170" x="1395413" y="5367338"/>
          <p14:tracePt t="80176" x="1395413" y="5375275"/>
          <p14:tracePt t="80182" x="1395413" y="5383213"/>
          <p14:tracePt t="80188" x="1395413" y="5391150"/>
          <p14:tracePt t="80190" x="1403350" y="5391150"/>
          <p14:tracePt t="80194" x="1403350" y="5399088"/>
          <p14:tracePt t="80201" x="1403350" y="5407025"/>
          <p14:tracePt t="80206" x="1403350" y="5414963"/>
          <p14:tracePt t="80210" x="1411288" y="5414963"/>
          <p14:tracePt t="80217" x="1411288" y="5422900"/>
          <p14:tracePt t="80230" x="1411288" y="5430838"/>
          <p14:tracePt t="80236" x="1419225" y="5430838"/>
          <p14:tracePt t="80266" x="1419225" y="5438775"/>
          <p14:tracePt t="80376" x="1419225" y="5446713"/>
          <p14:tracePt t="80384" x="1427163" y="5446713"/>
          <p14:tracePt t="80472" x="1427163" y="5454650"/>
          <p14:tracePt t="80476" x="1435100" y="5454650"/>
          <p14:tracePt t="80492" x="1435100" y="5462588"/>
          <p14:tracePt t="80494" x="1443038" y="5462588"/>
          <p14:tracePt t="80516" x="1443038" y="5470525"/>
          <p14:tracePt t="80705" x="1450975" y="5470525"/>
          <p14:tracePt t="80826" x="1443038" y="5470525"/>
          <p14:tracePt t="80897" x="1450975" y="5470525"/>
          <p14:tracePt t="81081" x="1443038" y="5470525"/>
          <p14:tracePt t="81657" x="1443038" y="5462588"/>
          <p14:tracePt t="81662" x="1435100" y="5462588"/>
          <p14:tracePt t="81663" x="1435100" y="5454650"/>
          <p14:tracePt t="81667" x="1419225" y="5446713"/>
          <p14:tracePt t="81670" x="1403350" y="5430838"/>
          <p14:tracePt t="81672" x="1395413" y="5414963"/>
          <p14:tracePt t="81674" x="1387475" y="5407025"/>
          <p14:tracePt t="81676" x="1379538" y="5391150"/>
          <p14:tracePt t="81678" x="1371600" y="5383213"/>
          <p14:tracePt t="81680" x="1363663" y="5367338"/>
          <p14:tracePt t="81682" x="1355725" y="5359400"/>
          <p14:tracePt t="81684" x="1347788" y="5343525"/>
          <p14:tracePt t="81686" x="1339850" y="5335588"/>
          <p14:tracePt t="81688" x="1331913" y="5319713"/>
          <p14:tracePt t="81690" x="1323975" y="5310188"/>
          <p14:tracePt t="81692" x="1316038" y="5294313"/>
          <p14:tracePt t="81694" x="1316038" y="5286375"/>
          <p14:tracePt t="81696" x="1308100" y="5278438"/>
          <p14:tracePt t="81698" x="1300163" y="5270500"/>
          <p14:tracePt t="81700" x="1300163" y="5262563"/>
          <p14:tracePt t="81702" x="1292225" y="5254625"/>
          <p14:tracePt t="81704" x="1284288" y="5246688"/>
          <p14:tracePt t="81706" x="1284288" y="5238750"/>
          <p14:tracePt t="81708" x="1276350" y="5230813"/>
          <p14:tracePt t="81710" x="1276350" y="5222875"/>
          <p14:tracePt t="81712" x="1268413" y="5222875"/>
          <p14:tracePt t="81715" x="1268413" y="5214938"/>
          <p14:tracePt t="81716" x="1268413" y="5207000"/>
          <p14:tracePt t="81718" x="1268413" y="5199063"/>
          <p14:tracePt t="81720" x="1260475" y="5191125"/>
          <p14:tracePt t="81724" x="1260475" y="5183188"/>
          <p14:tracePt t="81726" x="1252538" y="5175250"/>
          <p14:tracePt t="81731" x="1252538" y="5167313"/>
          <p14:tracePt t="81734" x="1252538" y="5159375"/>
          <p14:tracePt t="81738" x="1244600" y="5151438"/>
          <p14:tracePt t="81742" x="1244600" y="5143500"/>
          <p14:tracePt t="81746" x="1244600" y="5135563"/>
          <p14:tracePt t="81751" x="1244600" y="5127625"/>
          <p14:tracePt t="81756" x="1236663" y="5119688"/>
          <p14:tracePt t="81760" x="1236663" y="5111750"/>
          <p14:tracePt t="81766" x="1236663" y="5103813"/>
          <p14:tracePt t="81768" x="1236663" y="5095875"/>
          <p14:tracePt t="81772" x="1236663" y="5087938"/>
          <p14:tracePt t="81776" x="1236663" y="5080000"/>
          <p14:tracePt t="81778" x="1236663" y="5072063"/>
          <p14:tracePt t="81784" x="1236663" y="5064125"/>
          <p14:tracePt t="81786" x="1236663" y="5056188"/>
          <p14:tracePt t="81788" x="1236663" y="5048250"/>
          <p14:tracePt t="81790" x="1244600" y="5040313"/>
          <p14:tracePt t="81794" x="1244600" y="5032375"/>
          <p14:tracePt t="81796" x="1244600" y="5024438"/>
          <p14:tracePt t="81799" x="1244600" y="5016500"/>
          <p14:tracePt t="81803" x="1244600" y="5000625"/>
          <p14:tracePt t="81806" x="1244600" y="4992688"/>
          <p14:tracePt t="81808" x="1244600" y="4984750"/>
          <p14:tracePt t="81810" x="1244600" y="4976813"/>
          <p14:tracePt t="81812" x="1244600" y="4967288"/>
          <p14:tracePt t="81817" x="1244600" y="4951413"/>
          <p14:tracePt t="81819" x="1244600" y="4943475"/>
          <p14:tracePt t="81822" x="1244600" y="4935538"/>
          <p14:tracePt t="81824" x="1244600" y="4927600"/>
          <p14:tracePt t="81826" x="1244600" y="4919663"/>
          <p14:tracePt t="81828" x="1252538" y="4911725"/>
          <p14:tracePt t="81833" x="1252538" y="4903788"/>
          <p14:tracePt t="81837" x="1252538" y="4887913"/>
          <p14:tracePt t="81838" x="1252538" y="4879975"/>
          <p14:tracePt t="81840" x="1252538" y="4872038"/>
          <p14:tracePt t="81844" x="1252538" y="4864100"/>
          <p14:tracePt t="81846" x="1260475" y="4856163"/>
          <p14:tracePt t="81850" x="1260475" y="4848225"/>
          <p14:tracePt t="81852" x="1260475" y="4840288"/>
          <p14:tracePt t="81854" x="1268413" y="4832350"/>
          <p14:tracePt t="81858" x="1268413" y="4824413"/>
          <p14:tracePt t="81860" x="1268413" y="4816475"/>
          <p14:tracePt t="81862" x="1276350" y="4808538"/>
          <p14:tracePt t="81866" x="1284288" y="4800600"/>
          <p14:tracePt t="81869" x="1284288" y="4792663"/>
          <p14:tracePt t="81870" x="1292225" y="4784725"/>
          <p14:tracePt t="81872" x="1292225" y="4776788"/>
          <p14:tracePt t="81874" x="1300163" y="4768850"/>
          <p14:tracePt t="81877" x="1300163" y="4760913"/>
          <p14:tracePt t="81878" x="1308100" y="4760913"/>
          <p14:tracePt t="81880" x="1316038" y="4752975"/>
          <p14:tracePt t="81883" x="1316038" y="4745038"/>
          <p14:tracePt t="81884" x="1323975" y="4737100"/>
          <p14:tracePt t="81887" x="1331913" y="4729163"/>
          <p14:tracePt t="81888" x="1331913" y="4721225"/>
          <p14:tracePt t="81890" x="1339850" y="4713288"/>
          <p14:tracePt t="81892" x="1347788" y="4705350"/>
          <p14:tracePt t="81894" x="1355725" y="4697413"/>
          <p14:tracePt t="81896" x="1355725" y="4689475"/>
          <p14:tracePt t="81899" x="1363663" y="4681538"/>
          <p14:tracePt t="81901" x="1371600" y="4673600"/>
          <p14:tracePt t="81904" x="1379538" y="4673600"/>
          <p14:tracePt t="81907" x="1387475" y="4657725"/>
          <p14:tracePt t="81908" x="1395413" y="4649788"/>
          <p14:tracePt t="81910" x="1403350" y="4649788"/>
          <p14:tracePt t="81913" x="1411288" y="4641850"/>
          <p14:tracePt t="81916" x="1427163" y="4624388"/>
          <p14:tracePt t="81918" x="1435100" y="4616450"/>
          <p14:tracePt t="81922" x="1458913" y="4608513"/>
          <p14:tracePt t="81924" x="1466850" y="4600575"/>
          <p14:tracePt t="81927" x="1474788" y="4592638"/>
          <p14:tracePt t="81928" x="1482725" y="4592638"/>
          <p14:tracePt t="81930" x="1498600" y="4584700"/>
          <p14:tracePt t="81934" x="1514475" y="4576763"/>
          <p14:tracePt t="81936" x="1522413" y="4568825"/>
          <p14:tracePt t="81940" x="1546225" y="4560888"/>
          <p14:tracePt t="81943" x="1554163" y="4552950"/>
          <p14:tracePt t="81944" x="1562100" y="4552950"/>
          <p14:tracePt t="81952" x="1587500" y="4537075"/>
          <p14:tracePt t="81955" x="1595438" y="4537075"/>
          <p14:tracePt t="81958" x="1603375" y="4529138"/>
          <p14:tracePt t="81960" x="1611313" y="4529138"/>
          <p14:tracePt t="81966" x="1619250" y="4529138"/>
          <p14:tracePt t="81970" x="1627188" y="4521200"/>
          <p14:tracePt t="81974" x="1635125" y="4521200"/>
          <p14:tracePt t="81985" x="1643063" y="4521200"/>
          <p14:tracePt t="82049" x="1651000" y="4521200"/>
          <p14:tracePt t="82053" x="1651000" y="4513263"/>
          <p14:tracePt t="82058" x="1658938" y="4513263"/>
          <p14:tracePt t="82062" x="1658938" y="4505325"/>
          <p14:tracePt t="82066" x="1666875" y="4505325"/>
          <p14:tracePt t="82072" x="1674813" y="4497388"/>
          <p14:tracePt t="82078" x="1682750" y="4497388"/>
          <p14:tracePt t="82083" x="1682750" y="4489450"/>
          <p14:tracePt t="82084" x="1690688" y="4489450"/>
          <p14:tracePt t="82090" x="1698625" y="4489450"/>
          <p14:tracePt t="82094" x="1698625" y="4481513"/>
          <p14:tracePt t="82096" x="1706563" y="4481513"/>
          <p14:tracePt t="82104" x="1714500" y="4481513"/>
          <p14:tracePt t="82189" x="1722438" y="4473575"/>
          <p14:tracePt t="82196" x="1730375" y="4473575"/>
          <p14:tracePt t="82202" x="1738313" y="4473575"/>
          <p14:tracePt t="82206" x="1746250" y="4473575"/>
          <p14:tracePt t="82210" x="1754188" y="4473575"/>
          <p14:tracePt t="82213" x="1762125" y="4473575"/>
          <p14:tracePt t="82217" x="1770063" y="4473575"/>
          <p14:tracePt t="82220" x="1778000" y="4473575"/>
          <p14:tracePt t="82224" x="1785938" y="4473575"/>
          <p14:tracePt t="82228" x="1793875" y="4473575"/>
          <p14:tracePt t="82233" x="1801813" y="4473575"/>
          <p14:tracePt t="82238" x="1809750" y="4473575"/>
          <p14:tracePt t="82244" x="1817688" y="4473575"/>
          <p14:tracePt t="82251" x="1825625" y="4473575"/>
          <p14:tracePt t="82256" x="1833563" y="4473575"/>
          <p14:tracePt t="82267" x="1841500" y="4473575"/>
          <p14:tracePt t="82279" x="1849438" y="4473575"/>
          <p14:tracePt t="82303" x="1857375" y="4473575"/>
          <p14:tracePt t="82315" x="1865313" y="4473575"/>
          <p14:tracePt t="82324" x="1873250" y="4473575"/>
          <p14:tracePt t="82333" x="1881188" y="4473575"/>
          <p14:tracePt t="82335" x="1881188" y="4465638"/>
          <p14:tracePt t="82346" x="1889125" y="4465638"/>
          <p14:tracePt t="82391" x="1889125" y="4473575"/>
          <p14:tracePt t="82649" x="1889125" y="4481513"/>
          <p14:tracePt t="82654" x="1881188" y="4481513"/>
          <p14:tracePt t="82658" x="1881188" y="4489450"/>
          <p14:tracePt t="82672" x="1881188" y="4497388"/>
          <p14:tracePt t="82693" x="1881188" y="4505325"/>
          <p14:tracePt t="82743" x="1881188" y="4513263"/>
          <p14:tracePt t="83647" x="1881188" y="4521200"/>
          <p14:tracePt t="83656" x="1873250" y="4521200"/>
          <p14:tracePt t="83659" x="1865313" y="4529138"/>
          <p14:tracePt t="83662" x="1857375" y="4529138"/>
          <p14:tracePt t="83667" x="1841500" y="4537075"/>
          <p14:tracePt t="83670" x="1833563" y="4545013"/>
          <p14:tracePt t="83672" x="1825625" y="4545013"/>
          <p14:tracePt t="83674" x="1817688" y="4545013"/>
          <p14:tracePt t="83677" x="1809750" y="4552950"/>
          <p14:tracePt t="83684" x="1793875" y="4560888"/>
          <p14:tracePt t="83687" x="1770063" y="4568825"/>
          <p14:tracePt t="83688" x="1762125" y="4568825"/>
          <p14:tracePt t="83690" x="1754188" y="4576763"/>
          <p14:tracePt t="83692" x="1746250" y="4584700"/>
          <p14:tracePt t="83695" x="1738313" y="4584700"/>
          <p14:tracePt t="83696" x="1722438" y="4592638"/>
          <p14:tracePt t="83700" x="1714500" y="4600575"/>
          <p14:tracePt t="83701" x="1706563" y="4600575"/>
          <p14:tracePt t="83703" x="1698625" y="4608513"/>
          <p14:tracePt t="83706" x="1690688" y="4608513"/>
          <p14:tracePt t="83707" x="1682750" y="4616450"/>
          <p14:tracePt t="83709" x="1674813" y="4616450"/>
          <p14:tracePt t="83710" x="1666875" y="4624388"/>
          <p14:tracePt t="83717" x="1651000" y="4633913"/>
          <p14:tracePt t="83719" x="1643063" y="4633913"/>
          <p14:tracePt t="83723" x="1635125" y="4649788"/>
          <p14:tracePt t="83725" x="1627188" y="4649788"/>
          <p14:tracePt t="83727" x="1619250" y="4657725"/>
          <p14:tracePt t="83728" x="1611313" y="4657725"/>
          <p14:tracePt t="83731" x="1603375" y="4665663"/>
          <p14:tracePt t="83733" x="1595438" y="4665663"/>
          <p14:tracePt t="83734" x="1587500" y="4673600"/>
          <p14:tracePt t="83739" x="1571625" y="4681538"/>
          <p14:tracePt t="83741" x="1562100" y="4681538"/>
          <p14:tracePt t="83743" x="1554163" y="4689475"/>
          <p14:tracePt t="83744" x="1538288" y="4689475"/>
          <p14:tracePt t="83746" x="1530350" y="4697413"/>
          <p14:tracePt t="83749" x="1522413" y="4697413"/>
          <p14:tracePt t="83750" x="1506538" y="4705350"/>
          <p14:tracePt t="83754" x="1490663" y="4713288"/>
          <p14:tracePt t="83757" x="1474788" y="4713288"/>
          <p14:tracePt t="83758" x="1466850" y="4721225"/>
          <p14:tracePt t="83760" x="1458913" y="4721225"/>
          <p14:tracePt t="83762" x="1450975" y="4729163"/>
          <p14:tracePt t="83767" x="1435100" y="4737100"/>
          <p14:tracePt t="83768" x="1427163" y="4737100"/>
          <p14:tracePt t="83774" x="1411288" y="4745038"/>
          <p14:tracePt t="83776" x="1403350" y="4745038"/>
          <p14:tracePt t="83778" x="1403350" y="4752975"/>
          <p14:tracePt t="83780" x="1395413" y="4752975"/>
          <p14:tracePt t="83784" x="1387475" y="4760913"/>
          <p14:tracePt t="83789" x="1379538" y="4760913"/>
          <p14:tracePt t="83790" x="1371600" y="4760913"/>
          <p14:tracePt t="83792" x="1363663" y="4768850"/>
          <p14:tracePt t="83796" x="1355725" y="4768850"/>
          <p14:tracePt t="83801" x="1347788" y="4768850"/>
          <p14:tracePt t="83805" x="1339850" y="4776788"/>
          <p14:tracePt t="83808" x="1331913" y="4776788"/>
          <p14:tracePt t="83816" x="1323975" y="4784725"/>
          <p14:tracePt t="83824" x="1316038" y="4784725"/>
          <p14:tracePt t="83835" x="1316038" y="4792663"/>
          <p14:tracePt t="83892" x="1316038" y="4800600"/>
          <p14:tracePt t="83902" x="1308100" y="4800600"/>
          <p14:tracePt t="83913" x="1308100" y="4808538"/>
          <p14:tracePt t="83922" x="1300163" y="4808538"/>
          <p14:tracePt t="83927" x="1300163" y="4816475"/>
          <p14:tracePt t="83938" x="1300163" y="4824413"/>
          <p14:tracePt t="83942" x="1292225" y="4824413"/>
          <p14:tracePt t="83956" x="1292225" y="4832350"/>
          <p14:tracePt t="84207" x="1300163" y="4832350"/>
          <p14:tracePt t="84211" x="1308100" y="4824413"/>
          <p14:tracePt t="84214" x="1323975" y="4824413"/>
          <p14:tracePt t="84216" x="1331913" y="4824413"/>
          <p14:tracePt t="84219" x="1355725" y="4816475"/>
          <p14:tracePt t="84220" x="1371600" y="4816475"/>
          <p14:tracePt t="84223" x="1387475" y="4808538"/>
          <p14:tracePt t="84225" x="1403350" y="4808538"/>
          <p14:tracePt t="84226" x="1419225" y="4808538"/>
          <p14:tracePt t="84228" x="1435100" y="4800600"/>
          <p14:tracePt t="84231" x="1450975" y="4800600"/>
          <p14:tracePt t="84234" x="1490663" y="4792663"/>
          <p14:tracePt t="84237" x="1514475" y="4792663"/>
          <p14:tracePt t="84238" x="1530350" y="4784725"/>
          <p14:tracePt t="84241" x="1546225" y="4784725"/>
          <p14:tracePt t="84242" x="1579563" y="4776788"/>
          <p14:tracePt t="84244" x="1587500" y="4776788"/>
          <p14:tracePt t="84246" x="1611313" y="4768850"/>
          <p14:tracePt t="84249" x="1627188" y="4768850"/>
          <p14:tracePt t="84251" x="1651000" y="4768850"/>
          <p14:tracePt t="84253" x="1666875" y="4760913"/>
          <p14:tracePt t="84257" x="1714500" y="4752975"/>
          <p14:tracePt t="84259" x="1730375" y="4752975"/>
          <p14:tracePt t="84260" x="1754188" y="4752975"/>
          <p14:tracePt t="84262" x="1778000" y="4745038"/>
          <p14:tracePt t="84266" x="1817688" y="4737100"/>
          <p14:tracePt t="84269" x="1833563" y="4737100"/>
          <p14:tracePt t="84273" x="1881188" y="4729163"/>
          <p14:tracePt t="84275" x="1905000" y="4729163"/>
          <p14:tracePt t="84276" x="1930400" y="4721225"/>
          <p14:tracePt t="84278" x="1946275" y="4721225"/>
          <p14:tracePt t="84280" x="1970088" y="4713288"/>
          <p14:tracePt t="84283" x="1993900" y="4713288"/>
          <p14:tracePt t="84284" x="2009775" y="4713288"/>
          <p14:tracePt t="84290" x="2057400" y="4705350"/>
          <p14:tracePt t="84291" x="2081213" y="4697413"/>
          <p14:tracePt t="84292" x="2097088" y="4697413"/>
          <p14:tracePt t="84294" x="2120900" y="4689475"/>
          <p14:tracePt t="84296" x="2144713" y="4689475"/>
          <p14:tracePt t="84299" x="2168525" y="4681538"/>
          <p14:tracePt t="84305" x="2232025" y="4673600"/>
          <p14:tracePt t="84306" x="2255838" y="4665663"/>
          <p14:tracePt t="84308" x="2281238" y="4665663"/>
          <p14:tracePt t="84310" x="2305050" y="4657725"/>
          <p14:tracePt t="84312" x="2320925" y="4657725"/>
          <p14:tracePt t="84317" x="2360613" y="4649788"/>
          <p14:tracePt t="84321" x="2400300" y="4641850"/>
          <p14:tracePt t="84322" x="2416175" y="4641850"/>
          <p14:tracePt t="84324" x="2432050" y="4633913"/>
          <p14:tracePt t="84326" x="2455863" y="4633913"/>
          <p14:tracePt t="84328" x="2471738" y="4624388"/>
          <p14:tracePt t="84331" x="2487613" y="4624388"/>
          <p14:tracePt t="84334" x="2519363" y="4616450"/>
          <p14:tracePt t="84339" x="2535238" y="4616450"/>
          <p14:tracePt t="84340" x="2559050" y="4616450"/>
          <p14:tracePt t="84342" x="2574925" y="4616450"/>
          <p14:tracePt t="84344" x="2590800" y="4608513"/>
          <p14:tracePt t="84346" x="2606675" y="4608513"/>
          <p14:tracePt t="84350" x="2632075" y="4608513"/>
          <p14:tracePt t="84353" x="2647950" y="4608513"/>
          <p14:tracePt t="84355" x="2655888" y="4608513"/>
          <p14:tracePt t="84356" x="2671763" y="4608513"/>
          <p14:tracePt t="84358" x="2679700" y="4600575"/>
          <p14:tracePt t="84360" x="2695575" y="4600575"/>
          <p14:tracePt t="84362" x="2703513" y="4600575"/>
          <p14:tracePt t="84367" x="2719388" y="4600575"/>
          <p14:tracePt t="84369" x="2727325" y="4600575"/>
          <p14:tracePt t="84371" x="2735263" y="4600575"/>
          <p14:tracePt t="84372" x="2743200" y="4592638"/>
          <p14:tracePt t="84374" x="2751138" y="4592638"/>
          <p14:tracePt t="84376" x="2759075" y="4592638"/>
          <p14:tracePt t="84378" x="2767013" y="4592638"/>
          <p14:tracePt t="84381" x="2774950" y="4592638"/>
          <p14:tracePt t="84384" x="2782888" y="4592638"/>
          <p14:tracePt t="84389" x="2790825" y="4592638"/>
          <p14:tracePt t="84392" x="2798763" y="4584700"/>
          <p14:tracePt t="84400" x="2806700" y="4584700"/>
          <p14:tracePt t="84406" x="2814638" y="4584700"/>
          <p14:tracePt t="84418" x="2822575" y="4576763"/>
          <p14:tracePt t="84433" x="2830513" y="4576763"/>
          <p14:tracePt t="84438" x="2838450" y="4576763"/>
          <p14:tracePt t="84442" x="2846388" y="4576763"/>
          <p14:tracePt t="84444" x="2846388" y="4584700"/>
          <p14:tracePt t="84446" x="2854325" y="4584700"/>
          <p14:tracePt t="84451" x="2862263" y="4584700"/>
          <p14:tracePt t="84454" x="2870200" y="4584700"/>
          <p14:tracePt t="84456" x="2878138" y="4584700"/>
          <p14:tracePt t="84460" x="2886075" y="4584700"/>
          <p14:tracePt t="84463" x="2894013" y="4584700"/>
          <p14:tracePt t="84466" x="2901950" y="4584700"/>
          <p14:tracePt t="84468" x="2909888" y="4592638"/>
          <p14:tracePt t="84472" x="2917825" y="4592638"/>
          <p14:tracePt t="84475" x="2925763" y="4592638"/>
          <p14:tracePt t="84478" x="2933700" y="4592638"/>
          <p14:tracePt t="84481" x="2941638" y="4592638"/>
          <p14:tracePt t="84483" x="2949575" y="4584700"/>
          <p14:tracePt t="84486" x="2957513" y="4584700"/>
          <p14:tracePt t="84488" x="2967038" y="4584700"/>
          <p14:tracePt t="84490" x="2974975" y="4584700"/>
          <p14:tracePt t="84492" x="2982913" y="4584700"/>
          <p14:tracePt t="84496" x="2990850" y="4584700"/>
          <p14:tracePt t="84501" x="3006725" y="4584700"/>
          <p14:tracePt t="84504" x="3014663" y="4584700"/>
          <p14:tracePt t="84507" x="3022600" y="4584700"/>
          <p14:tracePt t="84510" x="3030538" y="4584700"/>
          <p14:tracePt t="84517" x="3046413" y="4584700"/>
          <p14:tracePt t="84520" x="3054350" y="4584700"/>
          <p14:tracePt t="84524" x="3062288" y="4584700"/>
          <p14:tracePt t="84530" x="3070225" y="4584700"/>
          <p14:tracePt t="84535" x="3078163" y="4584700"/>
          <p14:tracePt t="84537" x="3078163" y="4576763"/>
          <p14:tracePt t="84542" x="3086100" y="4576763"/>
          <p14:tracePt t="84551" x="3094038" y="4568825"/>
          <p14:tracePt t="84560" x="3101975" y="4568825"/>
          <p14:tracePt t="84566" x="3101975" y="4560888"/>
          <p14:tracePt t="84570" x="3109913" y="4560888"/>
          <p14:tracePt t="84574" x="3117850" y="4560888"/>
          <p14:tracePt t="84576" x="3117850" y="4552950"/>
          <p14:tracePt t="84586" x="3125788" y="4552950"/>
          <p14:tracePt t="84592" x="3125788" y="4545013"/>
          <p14:tracePt t="84610" x="3125788" y="4537075"/>
          <p14:tracePt t="84618" x="3117850" y="4537075"/>
          <p14:tracePt t="84624" x="3117850" y="4529138"/>
          <p14:tracePt t="84638" x="3109913" y="4529138"/>
          <p14:tracePt t="84656" x="3109913" y="4521200"/>
          <p14:tracePt t="84792" x="3101975" y="4521200"/>
          <p14:tracePt t="84975" x="3101975" y="4529138"/>
          <p14:tracePt t="84996" x="3101975" y="4537075"/>
          <p14:tracePt t="85007" x="3101975" y="4545013"/>
          <p14:tracePt t="85012" x="3101975" y="4552950"/>
          <p14:tracePt t="85018" x="3109913" y="4552950"/>
          <p14:tracePt t="85021" x="3109913" y="4560888"/>
          <p14:tracePt t="85030" x="3109913" y="4568825"/>
          <p14:tracePt t="85040" x="3109913" y="4576763"/>
          <p14:tracePt t="85053" x="3109913" y="4584700"/>
          <p14:tracePt t="85074" x="3109913" y="4592638"/>
          <p14:tracePt t="85381" x="3117850" y="4592638"/>
          <p14:tracePt t="85388" x="3117850" y="4584700"/>
          <p14:tracePt t="85394" x="3125788" y="4584700"/>
          <p14:tracePt t="85406" x="3133725" y="4584700"/>
          <p14:tracePt t="85420" x="3141663" y="4584700"/>
          <p14:tracePt t="85428" x="3149600" y="4584700"/>
          <p14:tracePt t="85430" x="3149600" y="4576763"/>
          <p14:tracePt t="85436" x="3157538" y="4576763"/>
          <p14:tracePt t="85442" x="3165475" y="4576763"/>
          <p14:tracePt t="85451" x="3173413" y="4576763"/>
          <p14:tracePt t="86161" x="3181350" y="4576763"/>
          <p14:tracePt t="86183" x="3173413" y="4584700"/>
          <p14:tracePt t="86188" x="3173413" y="4592638"/>
          <p14:tracePt t="86193" x="3173413" y="4600575"/>
          <p14:tracePt t="86194" x="3173413" y="4608513"/>
          <p14:tracePt t="86196" x="3173413" y="4616450"/>
          <p14:tracePt t="86201" x="3173413" y="4624388"/>
          <p14:tracePt t="86202" x="3173413" y="4633913"/>
          <p14:tracePt t="86204" x="3173413" y="4641850"/>
          <p14:tracePt t="86206" x="3173413" y="4649788"/>
          <p14:tracePt t="86210" x="3173413" y="4657725"/>
          <p14:tracePt t="86212" x="3173413" y="4665663"/>
          <p14:tracePt t="86217" x="3173413" y="4681538"/>
          <p14:tracePt t="86219" x="3173413" y="4689475"/>
          <p14:tracePt t="86222" x="3173413" y="4697413"/>
          <p14:tracePt t="86225" x="3173413" y="4705350"/>
          <p14:tracePt t="86226" x="3173413" y="4721225"/>
          <p14:tracePt t="86230" x="3173413" y="4729163"/>
          <p14:tracePt t="86234" x="3181350" y="4745038"/>
          <p14:tracePt t="86236" x="3181350" y="4752975"/>
          <p14:tracePt t="86240" x="3181350" y="4760913"/>
          <p14:tracePt t="86243" x="3181350" y="4768850"/>
          <p14:tracePt t="86244" x="3181350" y="4776788"/>
          <p14:tracePt t="86246" x="3181350" y="4784725"/>
          <p14:tracePt t="86251" x="3181350" y="4792663"/>
          <p14:tracePt t="86252" x="3181350" y="4800600"/>
          <p14:tracePt t="86254" x="3181350" y="4808538"/>
          <p14:tracePt t="86258" x="3181350" y="4816475"/>
          <p14:tracePt t="86260" x="3181350" y="4824413"/>
          <p14:tracePt t="86262" x="3189288" y="4832350"/>
          <p14:tracePt t="86266" x="3189288" y="4840288"/>
          <p14:tracePt t="86268" x="3189288" y="4848225"/>
          <p14:tracePt t="86270" x="3189288" y="4856163"/>
          <p14:tracePt t="86272" x="3189288" y="4864100"/>
          <p14:tracePt t="86274" x="3189288" y="4872038"/>
          <p14:tracePt t="86278" x="3189288" y="4879975"/>
          <p14:tracePt t="86281" x="3189288" y="4887913"/>
          <p14:tracePt t="86285" x="3189288" y="4903788"/>
          <p14:tracePt t="86286" x="3181350" y="4911725"/>
          <p14:tracePt t="86290" x="3181350" y="4919663"/>
          <p14:tracePt t="86292" x="3181350" y="4927600"/>
          <p14:tracePt t="86294" x="3181350" y="4935538"/>
          <p14:tracePt t="86296" x="3181350" y="4943475"/>
          <p14:tracePt t="86299" x="3173413" y="4959350"/>
          <p14:tracePt t="86303" x="3173413" y="4976813"/>
          <p14:tracePt t="86304" x="3165475" y="4992688"/>
          <p14:tracePt t="86306" x="3165475" y="5008563"/>
          <p14:tracePt t="86308" x="3157538" y="5016500"/>
          <p14:tracePt t="86310" x="3157538" y="5024438"/>
          <p14:tracePt t="86312" x="3149600" y="5040313"/>
          <p14:tracePt t="86317" x="3141663" y="5064125"/>
          <p14:tracePt t="86322" x="3125788" y="5095875"/>
          <p14:tracePt t="86323" x="3125788" y="5111750"/>
          <p14:tracePt t="86324" x="3117850" y="5119688"/>
          <p14:tracePt t="86326" x="3109913" y="5143500"/>
          <p14:tracePt t="86328" x="3101975" y="5151438"/>
          <p14:tracePt t="86330" x="3094038" y="5167313"/>
          <p14:tracePt t="86333" x="3094038" y="5175250"/>
          <p14:tracePt t="86335" x="3086100" y="5191125"/>
          <p14:tracePt t="86336" x="3078163" y="5199063"/>
          <p14:tracePt t="86340" x="3062288" y="5222875"/>
          <p14:tracePt t="86342" x="3054350" y="5238750"/>
          <p14:tracePt t="86344" x="3046413" y="5246688"/>
          <p14:tracePt t="86346" x="3038475" y="5262563"/>
          <p14:tracePt t="86350" x="3022600" y="5278438"/>
          <p14:tracePt t="86352" x="3014663" y="5286375"/>
          <p14:tracePt t="86357" x="2990850" y="5294313"/>
          <p14:tracePt t="86358" x="2982913" y="5302250"/>
          <p14:tracePt t="86360" x="2967038" y="5310188"/>
          <p14:tracePt t="86362" x="2957513" y="5310188"/>
          <p14:tracePt t="86366" x="2941638" y="5327650"/>
          <p14:tracePt t="86368" x="2933700" y="5327650"/>
          <p14:tracePt t="86370" x="2925763" y="5327650"/>
          <p14:tracePt t="86375" x="2901950" y="5335588"/>
          <p14:tracePt t="86376" x="2894013" y="5335588"/>
          <p14:tracePt t="86378" x="2886075" y="5343525"/>
          <p14:tracePt t="86381" x="2878138" y="5343525"/>
          <p14:tracePt t="86384" x="2862263" y="5343525"/>
          <p14:tracePt t="86386" x="2854325" y="5343525"/>
          <p14:tracePt t="86389" x="2846388" y="5351463"/>
          <p14:tracePt t="86390" x="2830513" y="5351463"/>
          <p14:tracePt t="86392" x="2822575" y="5351463"/>
          <p14:tracePt t="86395" x="2814638" y="5351463"/>
          <p14:tracePt t="86401" x="2782888" y="5359400"/>
          <p14:tracePt t="86405" x="2767013" y="5359400"/>
          <p14:tracePt t="86406" x="2751138" y="5359400"/>
          <p14:tracePt t="86409" x="2743200" y="5367338"/>
          <p14:tracePt t="86410" x="2727325" y="5367338"/>
          <p14:tracePt t="86412" x="2719388" y="5367338"/>
          <p14:tracePt t="86417" x="2695575" y="5367338"/>
          <p14:tracePt t="86419" x="2687638" y="5367338"/>
          <p14:tracePt t="86421" x="2671763" y="5367338"/>
          <p14:tracePt t="86422" x="2663825" y="5367338"/>
          <p14:tracePt t="86424" x="2647950" y="5367338"/>
          <p14:tracePt t="86426" x="2632075" y="5359400"/>
          <p14:tracePt t="86428" x="2624138" y="5359400"/>
          <p14:tracePt t="86430" x="2606675" y="5359400"/>
          <p14:tracePt t="86433" x="2598738" y="5359400"/>
          <p14:tracePt t="86435" x="2582863" y="5359400"/>
          <p14:tracePt t="86436" x="2566988" y="5359400"/>
          <p14:tracePt t="86438" x="2551113" y="5359400"/>
          <p14:tracePt t="86440" x="2535238" y="5359400"/>
          <p14:tracePt t="86442" x="2519363" y="5359400"/>
          <p14:tracePt t="86444" x="2503488" y="5359400"/>
          <p14:tracePt t="86446" x="2479675" y="5359400"/>
          <p14:tracePt t="86451" x="2455863" y="5359400"/>
          <p14:tracePt t="86453" x="2439988" y="5351463"/>
          <p14:tracePt t="86454" x="2416175" y="5351463"/>
          <p14:tracePt t="86456" x="2400300" y="5351463"/>
          <p14:tracePt t="86458" x="2384425" y="5351463"/>
          <p14:tracePt t="86460" x="2360613" y="5351463"/>
          <p14:tracePt t="86462" x="2344738" y="5343525"/>
          <p14:tracePt t="86466" x="2305050" y="5343525"/>
          <p14:tracePt t="86469" x="2289175" y="5343525"/>
          <p14:tracePt t="86470" x="2273300" y="5335588"/>
          <p14:tracePt t="86472" x="2255838" y="5335588"/>
          <p14:tracePt t="86475" x="2239963" y="5327650"/>
          <p14:tracePt t="86476" x="2216150" y="5327650"/>
          <p14:tracePt t="86478" x="2200275" y="5327650"/>
          <p14:tracePt t="86480" x="2184400" y="5319713"/>
          <p14:tracePt t="86483" x="2168525" y="5319713"/>
          <p14:tracePt t="86484" x="2144713" y="5319713"/>
          <p14:tracePt t="86488" x="2120900" y="5310188"/>
          <p14:tracePt t="86491" x="2089150" y="5310188"/>
          <p14:tracePt t="86492" x="2073275" y="5302250"/>
          <p14:tracePt t="86494" x="2057400" y="5302250"/>
          <p14:tracePt t="86496" x="2041525" y="5302250"/>
          <p14:tracePt t="86501" x="2001838" y="5294313"/>
          <p14:tracePt t="86504" x="1985963" y="5294313"/>
          <p14:tracePt t="86507" x="1954213" y="5286375"/>
          <p14:tracePt t="86509" x="1946275" y="5286375"/>
          <p14:tracePt t="86510" x="1930400" y="5286375"/>
          <p14:tracePt t="86512" x="1912938" y="5286375"/>
          <p14:tracePt t="86517" x="1881188" y="5278438"/>
          <p14:tracePt t="86520" x="1865313" y="5278438"/>
          <p14:tracePt t="86523" x="1841500" y="5278438"/>
          <p14:tracePt t="86524" x="1833563" y="5278438"/>
          <p14:tracePt t="86526" x="1817688" y="5278438"/>
          <p14:tracePt t="86528" x="1809750" y="5278438"/>
          <p14:tracePt t="86531" x="1793875" y="5278438"/>
          <p14:tracePt t="86534" x="1778000" y="5278438"/>
          <p14:tracePt t="86537" x="1762125" y="5270500"/>
          <p14:tracePt t="86539" x="1754188" y="5270500"/>
          <p14:tracePt t="86540" x="1746250" y="5270500"/>
          <p14:tracePt t="86542" x="1738313" y="5270500"/>
          <p14:tracePt t="86544" x="1730375" y="5270500"/>
          <p14:tracePt t="86546" x="1714500" y="5270500"/>
          <p14:tracePt t="86549" x="1706563" y="5270500"/>
          <p14:tracePt t="86553" x="1690688" y="5270500"/>
          <p14:tracePt t="86555" x="1682750" y="5270500"/>
          <p14:tracePt t="86556" x="1674813" y="5270500"/>
          <p14:tracePt t="86558" x="1666875" y="5262563"/>
          <p14:tracePt t="86560" x="1658938" y="5262563"/>
          <p14:tracePt t="86562" x="1651000" y="5262563"/>
          <p14:tracePt t="86566" x="1643063" y="5262563"/>
          <p14:tracePt t="86569" x="1635125" y="5262563"/>
          <p14:tracePt t="86571" x="1627188" y="5262563"/>
          <p14:tracePt t="86572" x="1627188" y="5254625"/>
          <p14:tracePt t="86574" x="1619250" y="5254625"/>
          <p14:tracePt t="86576" x="1611313" y="5254625"/>
          <p14:tracePt t="86580" x="1603375" y="5254625"/>
          <p14:tracePt t="86584" x="1595438" y="5246688"/>
          <p14:tracePt t="86588" x="1587500" y="5246688"/>
          <p14:tracePt t="86592" x="1587500" y="5238750"/>
          <p14:tracePt t="86594" x="1579563" y="5238750"/>
          <p14:tracePt t="86596" x="1571625" y="5238750"/>
          <p14:tracePt t="86601" x="1562100" y="5230813"/>
          <p14:tracePt t="86604" x="1554163" y="5230813"/>
          <p14:tracePt t="86606" x="1546225" y="5222875"/>
          <p14:tracePt t="86610" x="1538288" y="5222875"/>
          <p14:tracePt t="86612" x="1530350" y="5214938"/>
          <p14:tracePt t="86616" x="1522413" y="5214938"/>
          <p14:tracePt t="86621" x="1514475" y="5207000"/>
          <p14:tracePt t="86622" x="1506538" y="5207000"/>
          <p14:tracePt t="86626" x="1498600" y="5207000"/>
          <p14:tracePt t="86632" x="1490663" y="5207000"/>
          <p14:tracePt t="86635" x="1482725" y="5199063"/>
          <p14:tracePt t="86640" x="1474788" y="5199063"/>
          <p14:tracePt t="86645" x="1466850" y="5199063"/>
          <p14:tracePt t="86651" x="1458913" y="5199063"/>
          <p14:tracePt t="86654" x="1450975" y="5191125"/>
          <p14:tracePt t="86658" x="1443038" y="5191125"/>
          <p14:tracePt t="86666" x="1435100" y="5191125"/>
          <p14:tracePt t="86670" x="1427163" y="5191125"/>
          <p14:tracePt t="86676" x="1419225" y="5191125"/>
          <p14:tracePt t="86678" x="1419225" y="5183188"/>
          <p14:tracePt t="86684" x="1411288" y="5183188"/>
          <p14:tracePt t="87061" x="1403350" y="5183188"/>
          <p14:tracePt t="87175" x="1403350" y="5191125"/>
          <p14:tracePt t="87182" x="1395413" y="5191125"/>
          <p14:tracePt t="87187" x="1387475" y="5191125"/>
          <p14:tracePt t="87198" x="1379538" y="5191125"/>
          <p14:tracePt t="87202" x="1379538" y="5199063"/>
          <p14:tracePt t="87575" x="1387475" y="5191125"/>
          <p14:tracePt t="87616" x="1395413" y="5191125"/>
          <p14:tracePt t="87622" x="1395413" y="5183188"/>
          <p14:tracePt t="87649" x="1395413" y="5175250"/>
          <p14:tracePt t="87656" x="1403350" y="5175250"/>
          <p14:tracePt t="87666" x="1403350" y="5167313"/>
          <p14:tracePt t="88503" x="1403350" y="5175250"/>
          <p14:tracePt t="88508" x="1411288" y="5175250"/>
          <p14:tracePt t="88516" x="1419225" y="5175250"/>
          <p14:tracePt t="88521" x="1427163" y="5183188"/>
          <p14:tracePt t="88523" x="1435100" y="5183188"/>
          <p14:tracePt t="88524" x="1443038" y="5191125"/>
          <p14:tracePt t="88527" x="1450975" y="5191125"/>
          <p14:tracePt t="88531" x="1458913" y="5199063"/>
          <p14:tracePt t="88534" x="1474788" y="5207000"/>
          <p14:tracePt t="88538" x="1490663" y="5207000"/>
          <p14:tracePt t="88540" x="1498600" y="5207000"/>
          <p14:tracePt t="88542" x="1506538" y="5214938"/>
          <p14:tracePt t="88546" x="1514475" y="5214938"/>
          <p14:tracePt t="88549" x="1522413" y="5214938"/>
          <p14:tracePt t="88554" x="1538288" y="5222875"/>
          <p14:tracePt t="88555" x="1546225" y="5230813"/>
          <p14:tracePt t="88556" x="1562100" y="5230813"/>
          <p14:tracePt t="88559" x="1571625" y="5230813"/>
          <p14:tracePt t="88560" x="1579563" y="5230813"/>
          <p14:tracePt t="88562" x="1595438" y="5238750"/>
          <p14:tracePt t="88567" x="1619250" y="5238750"/>
          <p14:tracePt t="88569" x="1627188" y="5238750"/>
          <p14:tracePt t="88572" x="1643063" y="5238750"/>
          <p14:tracePt t="88573" x="1651000" y="5246688"/>
          <p14:tracePt t="88574" x="1666875" y="5246688"/>
          <p14:tracePt t="88576" x="1674813" y="5246688"/>
          <p14:tracePt t="88578" x="1690688" y="5246688"/>
          <p14:tracePt t="88580" x="1698625" y="5246688"/>
          <p14:tracePt t="88583" x="1714500" y="5246688"/>
          <p14:tracePt t="88587" x="1746250" y="5254625"/>
          <p14:tracePt t="88588" x="1754188" y="5254625"/>
          <p14:tracePt t="88590" x="1762125" y="5254625"/>
          <p14:tracePt t="88592" x="1778000" y="5254625"/>
          <p14:tracePt t="88594" x="1793875" y="5254625"/>
          <p14:tracePt t="88596" x="1809750" y="5254625"/>
          <p14:tracePt t="88600" x="1833563" y="5262563"/>
          <p14:tracePt t="88603" x="1849438" y="5262563"/>
          <p14:tracePt t="88604" x="1857375" y="5262563"/>
          <p14:tracePt t="88606" x="1881188" y="5262563"/>
          <p14:tracePt t="88608" x="1889125" y="5262563"/>
          <p14:tracePt t="88610" x="1905000" y="5262563"/>
          <p14:tracePt t="88612" x="1922463" y="5262563"/>
          <p14:tracePt t="88617" x="1954213" y="5262563"/>
          <p14:tracePt t="88619" x="1970088" y="5262563"/>
          <p14:tracePt t="88620" x="1993900" y="5270500"/>
          <p14:tracePt t="88622" x="2009775" y="5270500"/>
          <p14:tracePt t="88624" x="2025650" y="5270500"/>
          <p14:tracePt t="88626" x="2049463" y="5270500"/>
          <p14:tracePt t="88628" x="2057400" y="5270500"/>
          <p14:tracePt t="88631" x="2081213" y="5270500"/>
          <p14:tracePt t="88635" x="2112963" y="5278438"/>
          <p14:tracePt t="88636" x="2128838" y="5278438"/>
          <p14:tracePt t="88638" x="2144713" y="5278438"/>
          <p14:tracePt t="88640" x="2160588" y="5278438"/>
          <p14:tracePt t="88642" x="2176463" y="5278438"/>
          <p14:tracePt t="88644" x="2192338" y="5278438"/>
          <p14:tracePt t="88646" x="2216150" y="5278438"/>
          <p14:tracePt t="88649" x="2224088" y="5278438"/>
          <p14:tracePt t="88652" x="2239963" y="5278438"/>
          <p14:tracePt t="88653" x="2247900" y="5278438"/>
          <p14:tracePt t="88654" x="2265363" y="5278438"/>
          <p14:tracePt t="88656" x="2281238" y="5278438"/>
          <p14:tracePt t="88658" x="2289175" y="5278438"/>
          <p14:tracePt t="88660" x="2305050" y="5278438"/>
          <p14:tracePt t="88663" x="2320925" y="5286375"/>
          <p14:tracePt t="88666" x="2344738" y="5278438"/>
          <p14:tracePt t="88668" x="2352675" y="5286375"/>
          <p14:tracePt t="88670" x="2368550" y="5286375"/>
          <p14:tracePt t="88672" x="2376488" y="5286375"/>
          <p14:tracePt t="88674" x="2384425" y="5278438"/>
          <p14:tracePt t="88677" x="2400300" y="5286375"/>
          <p14:tracePt t="88678" x="2408238" y="5286375"/>
          <p14:tracePt t="88680" x="2416175" y="5286375"/>
          <p14:tracePt t="88683" x="2424113" y="5286375"/>
          <p14:tracePt t="88685" x="2432050" y="5278438"/>
          <p14:tracePt t="88686" x="2447925" y="5278438"/>
          <p14:tracePt t="88688" x="2455863" y="5278438"/>
          <p14:tracePt t="88690" x="2463800" y="5278438"/>
          <p14:tracePt t="88693" x="2471738" y="5278438"/>
          <p14:tracePt t="88694" x="2479675" y="5278438"/>
          <p14:tracePt t="88696" x="2487613" y="5278438"/>
          <p14:tracePt t="88699" x="2495550" y="5278438"/>
          <p14:tracePt t="88701" x="2503488" y="5278438"/>
          <p14:tracePt t="88703" x="2511425" y="5278438"/>
          <p14:tracePt t="88704" x="2519363" y="5278438"/>
          <p14:tracePt t="88706" x="2535238" y="5270500"/>
          <p14:tracePt t="88710" x="2551113" y="5270500"/>
          <p14:tracePt t="88712" x="2559050" y="5270500"/>
          <p14:tracePt t="88717" x="2574925" y="5270500"/>
          <p14:tracePt t="88719" x="2590800" y="5270500"/>
          <p14:tracePt t="88720" x="2598738" y="5270500"/>
          <p14:tracePt t="88722" x="2606675" y="5270500"/>
          <p14:tracePt t="88725" x="2624138" y="5262563"/>
          <p14:tracePt t="88726" x="2640013" y="5262563"/>
          <p14:tracePt t="88728" x="2647950" y="5262563"/>
          <p14:tracePt t="88730" x="2655888" y="5262563"/>
          <p14:tracePt t="88733" x="2671763" y="5262563"/>
          <p14:tracePt t="88735" x="2679700" y="5262563"/>
          <p14:tracePt t="88736" x="2695575" y="5254625"/>
          <p14:tracePt t="88738" x="2711450" y="5254625"/>
          <p14:tracePt t="88740" x="2719388" y="5254625"/>
          <p14:tracePt t="88743" x="2735263" y="5254625"/>
          <p14:tracePt t="88744" x="2751138" y="5254625"/>
          <p14:tracePt t="88746" x="2759075" y="5254625"/>
          <p14:tracePt t="88749" x="2774950" y="5254625"/>
          <p14:tracePt t="88751" x="2790825" y="5254625"/>
          <p14:tracePt t="88752" x="2798763" y="5254625"/>
          <p14:tracePt t="88755" x="2814638" y="5254625"/>
          <p14:tracePt t="88756" x="2822575" y="5254625"/>
          <p14:tracePt t="88758" x="2838450" y="5254625"/>
          <p14:tracePt t="88760" x="2846388" y="5254625"/>
          <p14:tracePt t="88762" x="2862263" y="5254625"/>
          <p14:tracePt t="88767" x="2886075" y="5254625"/>
          <p14:tracePt t="88769" x="2894013" y="5254625"/>
          <p14:tracePt t="88771" x="2901950" y="5254625"/>
          <p14:tracePt t="88772" x="2909888" y="5254625"/>
          <p14:tracePt t="88774" x="2925763" y="5254625"/>
          <p14:tracePt t="88776" x="2933700" y="5254625"/>
          <p14:tracePt t="88778" x="2941638" y="5246688"/>
          <p14:tracePt t="88780" x="2949575" y="5246688"/>
          <p14:tracePt t="88783" x="2957513" y="5246688"/>
          <p14:tracePt t="88785" x="2967038" y="5246688"/>
          <p14:tracePt t="88787" x="2974975" y="5246688"/>
          <p14:tracePt t="88788" x="2974975" y="5238750"/>
          <p14:tracePt t="88790" x="2982913" y="5238750"/>
          <p14:tracePt t="88792" x="2990850" y="5238750"/>
          <p14:tracePt t="88796" x="2998788" y="5230813"/>
          <p14:tracePt t="88801" x="3006725" y="5230813"/>
          <p14:tracePt t="88804" x="3006725" y="5222875"/>
          <p14:tracePt t="88806" x="3014663" y="5222875"/>
          <p14:tracePt t="88808" x="3014663" y="5214938"/>
          <p14:tracePt t="88812" x="3022600" y="5214938"/>
          <p14:tracePt t="88816" x="3022600" y="5207000"/>
          <p14:tracePt t="88820" x="3022600" y="5199063"/>
          <p14:tracePt t="88824" x="3030538" y="5199063"/>
          <p14:tracePt t="88826" x="3030538" y="5191125"/>
          <p14:tracePt t="88836" x="3030538" y="5183188"/>
          <p14:tracePt t="88837" x="3038475" y="5183188"/>
          <p14:tracePt t="88842" x="3038475" y="5175250"/>
          <p14:tracePt t="88844" x="3046413" y="5175250"/>
          <p14:tracePt t="88851" x="3046413" y="5167313"/>
          <p14:tracePt t="88860" x="3046413" y="5159375"/>
          <p14:tracePt t="89201" x="3030538" y="5167313"/>
          <p14:tracePt t="89204" x="3014663" y="5175250"/>
          <p14:tracePt t="89211" x="2982913" y="5183188"/>
          <p14:tracePt t="89212" x="2967038" y="5183188"/>
          <p14:tracePt t="89217" x="2925763" y="5191125"/>
          <p14:tracePt t="89219" x="2909888" y="5199063"/>
          <p14:tracePt t="89220" x="2886075" y="5199063"/>
          <p14:tracePt t="89222" x="2870200" y="5207000"/>
          <p14:tracePt t="89225" x="2846388" y="5207000"/>
          <p14:tracePt t="89226" x="2822575" y="5214938"/>
          <p14:tracePt t="89228" x="2806700" y="5214938"/>
          <p14:tracePt t="89231" x="2782888" y="5222875"/>
          <p14:tracePt t="89233" x="2767013" y="5222875"/>
          <p14:tracePt t="89235" x="2743200" y="5230813"/>
          <p14:tracePt t="89237" x="2719388" y="5230813"/>
          <p14:tracePt t="89240" x="2671763" y="5238750"/>
          <p14:tracePt t="89242" x="2647950" y="5246688"/>
          <p14:tracePt t="89245" x="2616200" y="5254625"/>
          <p14:tracePt t="89246" x="2582863" y="5254625"/>
          <p14:tracePt t="89249" x="2566988" y="5262563"/>
          <p14:tracePt t="89251" x="2543175" y="5262563"/>
          <p14:tracePt t="89254" x="2519363" y="5270500"/>
          <p14:tracePt t="89258" x="2463800" y="5278438"/>
          <p14:tracePt t="89261" x="2439988" y="5278438"/>
          <p14:tracePt t="89262" x="2424113" y="5278438"/>
          <p14:tracePt t="89266" x="2376488" y="5286375"/>
          <p14:tracePt t="89268" x="2360613" y="5286375"/>
          <p14:tracePt t="89274" x="2328863" y="5286375"/>
          <p14:tracePt t="89275" x="2312988" y="5286375"/>
          <p14:tracePt t="89276" x="2297113" y="5286375"/>
          <p14:tracePt t="89278" x="2281238" y="5286375"/>
          <p14:tracePt t="89280" x="2273300" y="5286375"/>
          <p14:tracePt t="89283" x="2255838" y="5286375"/>
          <p14:tracePt t="89284" x="2247900" y="5286375"/>
          <p14:tracePt t="89289" x="2224088" y="5286375"/>
          <p14:tracePt t="89290" x="2216150" y="5286375"/>
          <p14:tracePt t="89292" x="2208213" y="5286375"/>
          <p14:tracePt t="89294" x="2192338" y="5286375"/>
          <p14:tracePt t="89296" x="2184400" y="5286375"/>
          <p14:tracePt t="89301" x="2176463" y="5278438"/>
          <p14:tracePt t="89303" x="2168525" y="5278438"/>
          <p14:tracePt t="89305" x="2160588" y="5278438"/>
          <p14:tracePt t="89308" x="2152650" y="5278438"/>
          <p14:tracePt t="89312" x="2144713" y="5278438"/>
          <p14:tracePt t="89317" x="2136775" y="5278438"/>
          <p14:tracePt t="89326" x="2128838" y="5278438"/>
          <p14:tracePt t="89360" x="2128838" y="5270500"/>
          <p14:tracePt t="89363" x="2120900" y="5270500"/>
          <p14:tracePt t="89368" x="2112963" y="5270500"/>
          <p14:tracePt t="89372" x="2105025" y="5270500"/>
          <p14:tracePt t="89374" x="2097088" y="5270500"/>
          <p14:tracePt t="89377" x="2089150" y="5270500"/>
          <p14:tracePt t="89378" x="2081213" y="5270500"/>
          <p14:tracePt t="89383" x="2073275" y="5262563"/>
          <p14:tracePt t="89385" x="2065338" y="5262563"/>
          <p14:tracePt t="89386" x="2049463" y="5262563"/>
          <p14:tracePt t="89388" x="2041525" y="5262563"/>
          <p14:tracePt t="89390" x="2033588" y="5262563"/>
          <p14:tracePt t="89392" x="2025650" y="5262563"/>
          <p14:tracePt t="89394" x="2017713" y="5262563"/>
          <p14:tracePt t="89397" x="2009775" y="5254625"/>
          <p14:tracePt t="89399" x="1993900" y="5254625"/>
          <p14:tracePt t="89401" x="1985963" y="5254625"/>
          <p14:tracePt t="89402" x="1978025" y="5254625"/>
          <p14:tracePt t="89405" x="1962150" y="5254625"/>
          <p14:tracePt t="89407" x="1954213" y="5246688"/>
          <p14:tracePt t="89409" x="1946275" y="5246688"/>
          <p14:tracePt t="89414" x="1922463" y="5238750"/>
          <p14:tracePt t="89417" x="1905000" y="5238750"/>
          <p14:tracePt t="89418" x="1897063" y="5238750"/>
          <p14:tracePt t="89421" x="1889125" y="5230813"/>
          <p14:tracePt t="89422" x="1881188" y="5230813"/>
          <p14:tracePt t="89424" x="1873250" y="5230813"/>
          <p14:tracePt t="89427" x="1857375" y="5230813"/>
          <p14:tracePt t="89430" x="1849438" y="5222875"/>
          <p14:tracePt t="89433" x="1841500" y="5222875"/>
          <p14:tracePt t="89434" x="1833563" y="5222875"/>
          <p14:tracePt t="89436" x="1825625" y="5222875"/>
          <p14:tracePt t="89438" x="1817688" y="5222875"/>
          <p14:tracePt t="89440" x="1809750" y="5214938"/>
          <p14:tracePt t="89442" x="1801813" y="5214938"/>
          <p14:tracePt t="89444" x="1793875" y="5214938"/>
          <p14:tracePt t="89446" x="1785938" y="5214938"/>
          <p14:tracePt t="89448" x="1778000" y="5214938"/>
          <p14:tracePt t="89450" x="1770063" y="5214938"/>
          <p14:tracePt t="89452" x="1762125" y="5214938"/>
          <p14:tracePt t="89454" x="1754188" y="5214938"/>
          <p14:tracePt t="89458" x="1746250" y="5207000"/>
          <p14:tracePt t="89460" x="1738313" y="5207000"/>
          <p14:tracePt t="89465" x="1730375" y="5207000"/>
          <p14:tracePt t="89470" x="1730375" y="5199063"/>
          <p14:tracePt t="89472" x="1722438" y="5199063"/>
          <p14:tracePt t="89482" x="1714500" y="5199063"/>
          <p14:tracePt t="89484" x="1714500" y="5191125"/>
          <p14:tracePt t="89500" x="1714500" y="5183188"/>
          <p14:tracePt t="89510" x="1714500" y="5175250"/>
          <p14:tracePt t="89520" x="1714500" y="5167313"/>
          <p14:tracePt t="89533" x="1714500" y="5159375"/>
          <p14:tracePt t="89546" x="1714500" y="5151438"/>
          <p14:tracePt t="89551" x="1706563" y="5151438"/>
          <p14:tracePt t="89560" x="1706563" y="5143500"/>
          <p14:tracePt t="89576" x="1706563" y="5135563"/>
          <p14:tracePt t="89586" x="1706563" y="5127625"/>
          <p14:tracePt t="89596" x="1706563" y="5119688"/>
          <p14:tracePt t="89701" x="1714500" y="5119688"/>
          <p14:tracePt t="89718" x="1722438" y="5119688"/>
          <p14:tracePt t="89723" x="1730375" y="5119688"/>
          <p14:tracePt t="89726" x="1738313" y="5127625"/>
          <p14:tracePt t="89728" x="1746250" y="5127625"/>
          <p14:tracePt t="89730" x="1754188" y="5127625"/>
          <p14:tracePt t="89735" x="1762125" y="5127625"/>
          <p14:tracePt t="89736" x="1770063" y="5135563"/>
          <p14:tracePt t="89738" x="1778000" y="5135563"/>
          <p14:tracePt t="89742" x="1785938" y="5135563"/>
          <p14:tracePt t="89744" x="1793875" y="5143500"/>
          <p14:tracePt t="89747" x="1801813" y="5143500"/>
          <p14:tracePt t="89749" x="1809750" y="5143500"/>
          <p14:tracePt t="89751" x="1817688" y="5143500"/>
          <p14:tracePt t="89753" x="1825625" y="5151438"/>
          <p14:tracePt t="89755" x="1833563" y="5151438"/>
          <p14:tracePt t="89756" x="1841500" y="5151438"/>
          <p14:tracePt t="89758" x="1849438" y="5159375"/>
          <p14:tracePt t="89760" x="1857375" y="5159375"/>
          <p14:tracePt t="89762" x="1873250" y="5159375"/>
          <p14:tracePt t="89767" x="1897063" y="5167313"/>
          <p14:tracePt t="89769" x="1905000" y="5175250"/>
          <p14:tracePt t="89771" x="1912938" y="5175250"/>
          <p14:tracePt t="89772" x="1922463" y="5175250"/>
          <p14:tracePt t="89774" x="1938338" y="5183188"/>
          <p14:tracePt t="89776" x="1946275" y="5183188"/>
          <p14:tracePt t="89778" x="1954213" y="5183188"/>
          <p14:tracePt t="89780" x="1970088" y="5183188"/>
          <p14:tracePt t="89783" x="1985963" y="5191125"/>
          <p14:tracePt t="89784" x="1993900" y="5191125"/>
          <p14:tracePt t="89789" x="2025650" y="5191125"/>
          <p14:tracePt t="89790" x="2033588" y="5191125"/>
          <p14:tracePt t="89792" x="2049463" y="5199063"/>
          <p14:tracePt t="89794" x="2065338" y="5199063"/>
          <p14:tracePt t="89796" x="2081213" y="5199063"/>
          <p14:tracePt t="89799" x="2097088" y="5199063"/>
          <p14:tracePt t="89801" x="2112963" y="5199063"/>
          <p14:tracePt t="89805" x="2152650" y="5199063"/>
          <p14:tracePt t="89806" x="2168525" y="5207000"/>
          <p14:tracePt t="89808" x="2184400" y="5207000"/>
          <p14:tracePt t="89810" x="2200275" y="5207000"/>
          <p14:tracePt t="89812" x="2224088" y="5207000"/>
          <p14:tracePt t="89817" x="2255838" y="5207000"/>
          <p14:tracePt t="89821" x="2289175" y="5207000"/>
          <p14:tracePt t="89822" x="2305050" y="5207000"/>
          <p14:tracePt t="89824" x="2320925" y="5207000"/>
          <p14:tracePt t="89826" x="2344738" y="5207000"/>
          <p14:tracePt t="89828" x="2352675" y="5207000"/>
          <p14:tracePt t="89830" x="2368550" y="5207000"/>
          <p14:tracePt t="89833" x="2376488" y="5207000"/>
          <p14:tracePt t="89836" x="2392363" y="5207000"/>
          <p14:tracePt t="89837" x="2408238" y="5214938"/>
          <p14:tracePt t="89838" x="2416175" y="5214938"/>
          <p14:tracePt t="89840" x="2432050" y="5214938"/>
          <p14:tracePt t="89842" x="2447925" y="5214938"/>
          <p14:tracePt t="89844" x="2455863" y="5214938"/>
          <p14:tracePt t="89846" x="2471738" y="5214938"/>
          <p14:tracePt t="89850" x="2479675" y="5214938"/>
          <p14:tracePt t="89851" x="2495550" y="5214938"/>
          <p14:tracePt t="89853" x="2503488" y="5214938"/>
          <p14:tracePt t="89854" x="2519363" y="5214938"/>
          <p14:tracePt t="89856" x="2527300" y="5214938"/>
          <p14:tracePt t="89858" x="2543175" y="5214938"/>
          <p14:tracePt t="89860" x="2551113" y="5222875"/>
          <p14:tracePt t="89862" x="2559050" y="5222875"/>
          <p14:tracePt t="89868" x="2582863" y="5214938"/>
          <p14:tracePt t="89870" x="2590800" y="5214938"/>
          <p14:tracePt t="89872" x="2598738" y="5214938"/>
          <p14:tracePt t="89874" x="2606675" y="5214938"/>
          <p14:tracePt t="89876" x="2616200" y="5214938"/>
          <p14:tracePt t="89878" x="2624138" y="5214938"/>
          <p14:tracePt t="89883" x="2632075" y="5214938"/>
          <p14:tracePt t="89886" x="2640013" y="5214938"/>
          <p14:tracePt t="89890" x="2647950" y="5214938"/>
          <p14:tracePt t="89894" x="2647950" y="5207000"/>
          <p14:tracePt t="89896" x="2655888" y="5207000"/>
          <p14:tracePt t="89902" x="2663825" y="5207000"/>
          <p14:tracePt t="89910" x="2671763" y="5207000"/>
          <p14:tracePt t="89918" x="2679700" y="5199063"/>
          <p14:tracePt t="89926" x="2687638" y="5199063"/>
          <p14:tracePt t="89936" x="2695575" y="5199063"/>
          <p14:tracePt t="89949" x="2703513" y="5191125"/>
          <p14:tracePt t="89950" x="2711450" y="5191125"/>
          <p14:tracePt t="89954" x="2719388" y="5191125"/>
          <p14:tracePt t="89958" x="2727325" y="5191125"/>
          <p14:tracePt t="89962" x="2735263" y="5191125"/>
          <p14:tracePt t="89966" x="2743200" y="5183188"/>
          <p14:tracePt t="89970" x="2751138" y="5183188"/>
          <p14:tracePt t="89972" x="2759075" y="5183188"/>
          <p14:tracePt t="89976" x="2767013" y="5183188"/>
          <p14:tracePt t="89978" x="2774950" y="5183188"/>
          <p14:tracePt t="89982" x="2782888" y="5175250"/>
          <p14:tracePt t="89983" x="2790825" y="5175250"/>
          <p14:tracePt t="89985" x="2798763" y="5175250"/>
          <p14:tracePt t="89989" x="2806700" y="5175250"/>
          <p14:tracePt t="89992" x="2814638" y="5175250"/>
          <p14:tracePt t="89993" x="2822575" y="5175250"/>
          <p14:tracePt t="89995" x="2822575" y="5167313"/>
          <p14:tracePt t="89997" x="2830513" y="5167313"/>
          <p14:tracePt t="89999" x="2838450" y="5167313"/>
          <p14:tracePt t="90004" x="2846388" y="5167313"/>
          <p14:tracePt t="90006" x="2854325" y="5167313"/>
          <p14:tracePt t="90008" x="2862263" y="5167313"/>
          <p14:tracePt t="90010" x="2862263" y="5159375"/>
          <p14:tracePt t="90012" x="2870200" y="5159375"/>
          <p14:tracePt t="90015" x="2878138" y="5159375"/>
          <p14:tracePt t="90016" x="2886075" y="5159375"/>
          <p14:tracePt t="90018" x="2894013" y="5159375"/>
          <p14:tracePt t="90022" x="2901950" y="5159375"/>
          <p14:tracePt t="90024" x="2909888" y="5151438"/>
          <p14:tracePt t="90026" x="2917825" y="5151438"/>
          <p14:tracePt t="90030" x="2925763" y="5151438"/>
          <p14:tracePt t="90032" x="2933700" y="5143500"/>
          <p14:tracePt t="90034" x="2941638" y="5143500"/>
          <p14:tracePt t="90036" x="2949575" y="5143500"/>
          <p14:tracePt t="90038" x="2949575" y="5135563"/>
          <p14:tracePt t="90040" x="2957513" y="5135563"/>
          <p14:tracePt t="90042" x="2967038" y="5135563"/>
          <p14:tracePt t="90046" x="2974975" y="5135563"/>
          <p14:tracePt t="90048" x="2982913" y="5127625"/>
          <p14:tracePt t="90052" x="2990850" y="5127625"/>
          <p14:tracePt t="90058" x="2998788" y="5119688"/>
          <p14:tracePt t="90067" x="3006725" y="5111750"/>
          <p14:tracePt t="90083" x="3006725" y="5103813"/>
          <p14:tracePt t="90087" x="3014663" y="5103813"/>
          <p14:tracePt t="90104" x="3014663" y="5095875"/>
          <p14:tracePt t="90353" x="3006725" y="5103813"/>
          <p14:tracePt t="90360" x="3006725" y="5111750"/>
          <p14:tracePt t="90366" x="2990850" y="5119688"/>
          <p14:tracePt t="90369" x="2990850" y="5127625"/>
          <p14:tracePt t="90371" x="2982913" y="5127625"/>
          <p14:tracePt t="90372" x="2974975" y="5135563"/>
          <p14:tracePt t="90374" x="2974975" y="5143500"/>
          <p14:tracePt t="90376" x="2967038" y="5151438"/>
          <p14:tracePt t="90378" x="2957513" y="5159375"/>
          <p14:tracePt t="90380" x="2957513" y="5167313"/>
          <p14:tracePt t="90383" x="2949575" y="5175250"/>
          <p14:tracePt t="90384" x="2941638" y="5183188"/>
          <p14:tracePt t="90387" x="2925763" y="5199063"/>
          <p14:tracePt t="90388" x="2917825" y="5207000"/>
          <p14:tracePt t="90390" x="2909888" y="5214938"/>
          <p14:tracePt t="90392" x="2901950" y="5222875"/>
          <p14:tracePt t="90394" x="2886075" y="5238750"/>
          <p14:tracePt t="90396" x="2870200" y="5246688"/>
          <p14:tracePt t="90401" x="2838450" y="5270500"/>
          <p14:tracePt t="90402" x="2822575" y="5278438"/>
          <p14:tracePt t="90405" x="2806700" y="5286375"/>
          <p14:tracePt t="90407" x="2782888" y="5302250"/>
          <p14:tracePt t="90409" x="2767013" y="5302250"/>
          <p14:tracePt t="90410" x="2751138" y="5319713"/>
          <p14:tracePt t="90413" x="2727325" y="5327650"/>
          <p14:tracePt t="90417" x="2679700" y="5343525"/>
          <p14:tracePt t="90418" x="2655888" y="5351463"/>
          <p14:tracePt t="90420" x="2632075" y="5359400"/>
          <p14:tracePt t="90425" x="2582863" y="5367338"/>
          <p14:tracePt t="90429" x="2535238" y="5383213"/>
          <p14:tracePt t="90431" x="2511425" y="5383213"/>
          <p14:tracePt t="90434" x="2455863" y="5391150"/>
          <p14:tracePt t="90436" x="2432050" y="5391150"/>
          <p14:tracePt t="90439" x="2408238" y="5391150"/>
          <p14:tracePt t="90443" x="2352675" y="5383213"/>
          <p14:tracePt t="90444" x="2320925" y="5383213"/>
          <p14:tracePt t="90446" x="2281238" y="5383213"/>
          <p14:tracePt t="90449" x="2265363" y="5383213"/>
          <p14:tracePt t="90451" x="2239963" y="5383213"/>
          <p14:tracePt t="90455" x="2184400" y="5383213"/>
          <p14:tracePt t="90458" x="2168525" y="5383213"/>
          <p14:tracePt t="90459" x="2152650" y="5383213"/>
          <p14:tracePt t="90460" x="2144713" y="5383213"/>
          <p14:tracePt t="90462" x="2128838" y="5383213"/>
          <p14:tracePt t="90466" x="2112963" y="5391150"/>
          <p14:tracePt t="90470" x="2105025" y="5391150"/>
          <p14:tracePt t="90474" x="2097088" y="5391150"/>
          <p14:tracePt t="90478" x="2089150" y="5391150"/>
          <p14:tracePt t="90484" x="2081213" y="5399088"/>
          <p14:tracePt t="90488" x="2073275" y="5399088"/>
          <p14:tracePt t="90492" x="2065338" y="5407025"/>
          <p14:tracePt t="90496" x="2057400" y="5407025"/>
          <p14:tracePt t="90505" x="2049463" y="5407025"/>
          <p14:tracePt t="90544" x="2041525" y="5407025"/>
          <p14:tracePt t="90549" x="2033588" y="5407025"/>
          <p14:tracePt t="90554" x="2025650" y="5407025"/>
          <p14:tracePt t="90559" x="2017713" y="5407025"/>
          <p14:tracePt t="90562" x="2009775" y="5407025"/>
          <p14:tracePt t="90566" x="2001838" y="5407025"/>
          <p14:tracePt t="90569" x="1993900" y="5407025"/>
          <p14:tracePt t="90571" x="1985963" y="5407025"/>
          <p14:tracePt t="90574" x="1978025" y="5399088"/>
          <p14:tracePt t="90576" x="1970088" y="5399088"/>
          <p14:tracePt t="90580" x="1962150" y="5399088"/>
          <p14:tracePt t="90582" x="1954213" y="5399088"/>
          <p14:tracePt t="90586" x="1946275" y="5399088"/>
          <p14:tracePt t="90588" x="1938338" y="5391150"/>
          <p14:tracePt t="90592" x="1930400" y="5391150"/>
          <p14:tracePt t="90596" x="1922463" y="5391150"/>
          <p14:tracePt t="90602" x="1912938" y="5383213"/>
          <p14:tracePt t="90606" x="1905000" y="5383213"/>
          <p14:tracePt t="90610" x="1897063" y="5383213"/>
          <p14:tracePt t="90612" x="1897063" y="5375275"/>
          <p14:tracePt t="90617" x="1881188" y="5375275"/>
          <p14:tracePt t="90620" x="1873250" y="5367338"/>
          <p14:tracePt t="90622" x="1865313" y="5367338"/>
          <p14:tracePt t="90626" x="1857375" y="5359400"/>
          <p14:tracePt t="90628" x="1849438" y="5359400"/>
          <p14:tracePt t="90634" x="1841500" y="5351463"/>
          <p14:tracePt t="90636" x="1833563" y="5351463"/>
          <p14:tracePt t="90638" x="1825625" y="5343525"/>
          <p14:tracePt t="90640" x="1817688" y="5343525"/>
          <p14:tracePt t="90644" x="1809750" y="5335588"/>
          <p14:tracePt t="90647" x="1801813" y="5335588"/>
          <p14:tracePt t="90650" x="1793875" y="5327650"/>
          <p14:tracePt t="90654" x="1793875" y="5319713"/>
          <p14:tracePt t="90656" x="1785938" y="5319713"/>
          <p14:tracePt t="90658" x="1785938" y="5310188"/>
          <p14:tracePt t="90662" x="1778000" y="5310188"/>
          <p14:tracePt t="90667" x="1778000" y="5302250"/>
          <p14:tracePt t="90669" x="1770063" y="5294313"/>
          <p14:tracePt t="90674" x="1770063" y="5286375"/>
          <p14:tracePt t="90678" x="1762125" y="5278438"/>
          <p14:tracePt t="90683" x="1762125" y="5270500"/>
          <p14:tracePt t="90686" x="1762125" y="5262563"/>
          <p14:tracePt t="90690" x="1754188" y="5254625"/>
          <p14:tracePt t="90694" x="1754188" y="5246688"/>
          <p14:tracePt t="90699" x="1754188" y="5238750"/>
          <p14:tracePt t="90702" x="1754188" y="5230813"/>
          <p14:tracePt t="90706" x="1762125" y="5222875"/>
          <p14:tracePt t="90712" x="1762125" y="5214938"/>
          <p14:tracePt t="90716" x="1762125" y="5207000"/>
          <p14:tracePt t="90720" x="1762125" y="5199063"/>
          <p14:tracePt t="90726" x="1762125" y="5191125"/>
          <p14:tracePt t="90735" x="1762125" y="5183188"/>
          <p14:tracePt t="90787" x="1754188" y="5183188"/>
          <p14:tracePt t="90806" x="1746250" y="5183188"/>
          <p14:tracePt t="90816" x="1738313" y="5183188"/>
          <p14:tracePt t="90824" x="1730375" y="5183188"/>
          <p14:tracePt t="90830" x="1722438" y="5183188"/>
          <p14:tracePt t="90836" x="1714500" y="5183188"/>
          <p14:tracePt t="90840" x="1706563" y="5183188"/>
          <p14:tracePt t="90844" x="1698625" y="5183188"/>
          <p14:tracePt t="90851" x="1690688" y="5183188"/>
          <p14:tracePt t="90854" x="1690688" y="5191125"/>
          <p14:tracePt t="90856" x="1682750" y="5191125"/>
          <p14:tracePt t="90867" x="1674813" y="5191125"/>
          <p14:tracePt t="90872" x="1666875" y="5199063"/>
          <p14:tracePt t="90883" x="1658938" y="5199063"/>
          <p14:tracePt t="90885" x="1658938" y="5207000"/>
          <p14:tracePt t="90892" x="1651000" y="5207000"/>
          <p14:tracePt t="90894" x="1651000" y="5214938"/>
          <p14:tracePt t="90904" x="1643063" y="5214938"/>
          <p14:tracePt t="90906" x="1643063" y="5222875"/>
          <p14:tracePt t="90916" x="1643063" y="5230813"/>
          <p14:tracePt t="90922" x="1635125" y="5230813"/>
          <p14:tracePt t="90930" x="1635125" y="5238750"/>
          <p14:tracePt t="90936" x="1627188" y="5238750"/>
          <p14:tracePt t="90949" x="1619250" y="5238750"/>
          <p14:tracePt t="90969" x="1603375" y="5238750"/>
          <p14:tracePt t="90974" x="1595438" y="5238750"/>
          <p14:tracePt t="90988" x="1587500" y="5238750"/>
          <p14:tracePt t="90992" x="1587500" y="5230813"/>
          <p14:tracePt t="91020" x="1579563" y="5230813"/>
          <p14:tracePt t="91036" x="1579563" y="5238750"/>
          <p14:tracePt t="91050" x="1571625" y="5238750"/>
          <p14:tracePt t="91058" x="1562100" y="5238750"/>
          <p14:tracePt t="91062" x="1554163" y="5238750"/>
          <p14:tracePt t="91067" x="1546225" y="5238750"/>
          <p14:tracePt t="91069" x="1538288" y="5238750"/>
          <p14:tracePt t="91072" x="1530350" y="5238750"/>
          <p14:tracePt t="91074" x="1522413" y="5238750"/>
          <p14:tracePt t="91076" x="1514475" y="5238750"/>
          <p14:tracePt t="91080" x="1506538" y="5238750"/>
          <p14:tracePt t="91083" x="1498600" y="5238750"/>
          <p14:tracePt t="91085" x="1490663" y="5238750"/>
          <p14:tracePt t="91086" x="1482725" y="5230813"/>
          <p14:tracePt t="91088" x="1474788" y="5230813"/>
          <p14:tracePt t="91090" x="1466850" y="5230813"/>
          <p14:tracePt t="91094" x="1458913" y="5230813"/>
          <p14:tracePt t="91096" x="1450975" y="5230813"/>
          <p14:tracePt t="91101" x="1435100" y="5222875"/>
          <p14:tracePt t="91102" x="1427163" y="5222875"/>
          <p14:tracePt t="91104" x="1419225" y="5222875"/>
          <p14:tracePt t="91106" x="1411288" y="5222875"/>
          <p14:tracePt t="91108" x="1403350" y="5214938"/>
          <p14:tracePt t="91110" x="1395413" y="5214938"/>
          <p14:tracePt t="91112" x="1387475" y="5214938"/>
          <p14:tracePt t="91116" x="1379538" y="5214938"/>
          <p14:tracePt t="91119" x="1371600" y="5214938"/>
          <p14:tracePt t="91122" x="1363663" y="5207000"/>
          <p14:tracePt t="91124" x="1355725" y="5207000"/>
          <p14:tracePt t="91128" x="1347788" y="5207000"/>
          <p14:tracePt t="91133" x="1339850" y="5207000"/>
          <p14:tracePt t="91138" x="1331913" y="5207000"/>
          <p14:tracePt t="91144" x="1323975" y="5207000"/>
          <p14:tracePt t="91152" x="1316038" y="5207000"/>
          <p14:tracePt t="91175" x="1308100" y="5207000"/>
          <p14:tracePt t="91200" x="1308100" y="5214938"/>
          <p14:tracePt t="91210" x="1308100" y="5222875"/>
          <p14:tracePt t="91217" x="1300163" y="5222875"/>
          <p14:tracePt t="91220" x="1300163" y="5230813"/>
          <p14:tracePt t="91228" x="1300163" y="5238750"/>
          <p14:tracePt t="91234" x="1300163" y="5246688"/>
          <p14:tracePt t="91244" x="1300163" y="5254625"/>
          <p14:tracePt t="91257" x="1300163" y="5262563"/>
          <p14:tracePt t="91268" x="1300163" y="5270500"/>
          <p14:tracePt t="91278" x="1300163" y="5278438"/>
          <p14:tracePt t="91287" x="1300163" y="5286375"/>
          <p14:tracePt t="91294" x="1300163" y="5294313"/>
          <p14:tracePt t="91302" x="1308100" y="5302250"/>
          <p14:tracePt t="91310" x="1308100" y="5310188"/>
          <p14:tracePt t="91317" x="1316038" y="5310188"/>
          <p14:tracePt t="91320" x="1316038" y="5319713"/>
          <p14:tracePt t="91326" x="1323975" y="5327650"/>
          <p14:tracePt t="91333" x="1323975" y="5335588"/>
          <p14:tracePt t="91336" x="1331913" y="5335588"/>
          <p14:tracePt t="91338" x="1331913" y="5343525"/>
          <p14:tracePt t="91344" x="1339850" y="5351463"/>
          <p14:tracePt t="91350" x="1339850" y="5359400"/>
          <p14:tracePt t="91352" x="1347788" y="5359400"/>
          <p14:tracePt t="91358" x="1347788" y="5367338"/>
          <p14:tracePt t="91360" x="1355725" y="5367338"/>
          <p14:tracePt t="91367" x="1363663" y="5375275"/>
          <p14:tracePt t="91370" x="1363663" y="5383213"/>
          <p14:tracePt t="91374" x="1371600" y="5383213"/>
          <p14:tracePt t="91379" x="1371600" y="5391150"/>
          <p14:tracePt t="91381" x="1379538" y="5391150"/>
          <p14:tracePt t="91386" x="1387475" y="5391150"/>
          <p14:tracePt t="91388" x="1387475" y="5399088"/>
          <p14:tracePt t="91394" x="1395413" y="5399088"/>
          <p14:tracePt t="91399" x="1395413" y="5407025"/>
          <p14:tracePt t="91400" x="1403350" y="5407025"/>
          <p14:tracePt t="91406" x="1411288" y="5414963"/>
          <p14:tracePt t="91413" x="1419225" y="5414963"/>
          <p14:tracePt t="91417" x="1427163" y="5422900"/>
          <p14:tracePt t="91422" x="1435100" y="5422900"/>
          <p14:tracePt t="91424" x="1435100" y="5430838"/>
          <p14:tracePt t="91428" x="1443038" y="5430838"/>
          <p14:tracePt t="91433" x="1450975" y="5438775"/>
          <p14:tracePt t="91436" x="1458913" y="5438775"/>
          <p14:tracePt t="91440" x="1466850" y="5446713"/>
          <p14:tracePt t="91444" x="1474788" y="5446713"/>
          <p14:tracePt t="91449" x="1482725" y="5446713"/>
          <p14:tracePt t="91450" x="1482725" y="5454650"/>
          <p14:tracePt t="91452" x="1490663" y="5454650"/>
          <p14:tracePt t="91458" x="1498600" y="5462588"/>
          <p14:tracePt t="91466" x="1506538" y="5462588"/>
          <p14:tracePt t="91470" x="1506538" y="5470525"/>
          <p14:tracePt t="91471" x="1514475" y="5470525"/>
          <p14:tracePt t="91474" x="1522413" y="5470525"/>
          <p14:tracePt t="91478" x="1530350" y="5478463"/>
          <p14:tracePt t="91483" x="1538288" y="5478463"/>
          <p14:tracePt t="91486" x="1546225" y="5478463"/>
          <p14:tracePt t="91488" x="1546225" y="5486400"/>
          <p14:tracePt t="91490" x="1554163" y="5486400"/>
          <p14:tracePt t="91494" x="1562100" y="5486400"/>
          <p14:tracePt t="91496" x="1562100" y="5494338"/>
          <p14:tracePt t="91499" x="1571625" y="5494338"/>
          <p14:tracePt t="91503" x="1579563" y="5494338"/>
          <p14:tracePt t="91508" x="1587500" y="5502275"/>
          <p14:tracePt t="91512" x="1595438" y="5502275"/>
          <p14:tracePt t="91517" x="1603375" y="5502275"/>
          <p14:tracePt t="91519" x="1603375" y="5510213"/>
          <p14:tracePt t="91522" x="1611313" y="5510213"/>
          <p14:tracePt t="91526" x="1619250" y="5510213"/>
          <p14:tracePt t="91528" x="1619250" y="5518150"/>
          <p14:tracePt t="91530" x="1627188" y="5518150"/>
          <p14:tracePt t="91536" x="1635125" y="5518150"/>
          <p14:tracePt t="91538" x="1643063" y="5526088"/>
          <p14:tracePt t="91540" x="1651000" y="5526088"/>
          <p14:tracePt t="91544" x="1658938" y="5526088"/>
          <p14:tracePt t="91549" x="1666875" y="5534025"/>
          <p14:tracePt t="91552" x="1674813" y="5534025"/>
          <p14:tracePt t="91554" x="1682750" y="5534025"/>
          <p14:tracePt t="91559" x="1690688" y="5534025"/>
          <p14:tracePt t="91560" x="1698625" y="5534025"/>
          <p14:tracePt t="91562" x="1706563" y="5534025"/>
          <p14:tracePt t="91566" x="1714500" y="5541963"/>
          <p14:tracePt t="91570" x="1722438" y="5541963"/>
          <p14:tracePt t="91572" x="1730375" y="5541963"/>
          <p14:tracePt t="91574" x="1738313" y="5541963"/>
          <p14:tracePt t="91578" x="1746250" y="5541963"/>
          <p14:tracePt t="91580" x="1754188" y="5541963"/>
          <p14:tracePt t="91586" x="1770063" y="5541963"/>
          <p14:tracePt t="91588" x="1770063" y="5549900"/>
          <p14:tracePt t="91590" x="1778000" y="5549900"/>
          <p14:tracePt t="91592" x="1785938" y="5549900"/>
          <p14:tracePt t="91596" x="1793875" y="5549900"/>
          <p14:tracePt t="91600" x="1809750" y="5549900"/>
          <p14:tracePt t="91602" x="1817688" y="5549900"/>
          <p14:tracePt t="91606" x="1825625" y="5549900"/>
          <p14:tracePt t="91608" x="1833563" y="5549900"/>
          <p14:tracePt t="91610" x="1841500" y="5549900"/>
          <p14:tracePt t="91612" x="1849438" y="5549900"/>
          <p14:tracePt t="91617" x="1865313" y="5541963"/>
          <p14:tracePt t="91620" x="1881188" y="5541963"/>
          <p14:tracePt t="91624" x="1889125" y="5541963"/>
          <p14:tracePt t="91626" x="1897063" y="5541963"/>
          <p14:tracePt t="91628" x="1905000" y="5541963"/>
          <p14:tracePt t="91631" x="1912938" y="5541963"/>
          <p14:tracePt t="91635" x="1930400" y="5541963"/>
          <p14:tracePt t="91636" x="1938338" y="5541963"/>
          <p14:tracePt t="91638" x="1946275" y="5541963"/>
          <p14:tracePt t="91642" x="1954213" y="5541963"/>
          <p14:tracePt t="91644" x="1962150" y="5541963"/>
          <p14:tracePt t="91646" x="1970088" y="5549900"/>
          <p14:tracePt t="91649" x="1978025" y="5549900"/>
          <p14:tracePt t="91652" x="1985963" y="5541963"/>
          <p14:tracePt t="91653" x="1993900" y="5541963"/>
          <p14:tracePt t="91654" x="2009775" y="5541963"/>
          <p14:tracePt t="91656" x="2017713" y="5541963"/>
          <p14:tracePt t="91658" x="2025650" y="5541963"/>
          <p14:tracePt t="91660" x="2033588" y="5541963"/>
          <p14:tracePt t="91663" x="2041525" y="5541963"/>
          <p14:tracePt t="91667" x="2057400" y="5541963"/>
          <p14:tracePt t="91670" x="2065338" y="5541963"/>
          <p14:tracePt t="91672" x="2073275" y="5541963"/>
          <p14:tracePt t="91674" x="2081213" y="5541963"/>
          <p14:tracePt t="91677" x="2089150" y="5541963"/>
          <p14:tracePt t="91678" x="2097088" y="5541963"/>
          <p14:tracePt t="91683" x="2105025" y="5541963"/>
          <p14:tracePt t="91685" x="2112963" y="5541963"/>
          <p14:tracePt t="91686" x="2120900" y="5534025"/>
          <p14:tracePt t="91688" x="2128838" y="5534025"/>
          <p14:tracePt t="91692" x="2136775" y="5534025"/>
          <p14:tracePt t="91696" x="2144713" y="5534025"/>
          <p14:tracePt t="91699" x="2152650" y="5526088"/>
          <p14:tracePt t="91702" x="2160588" y="5526088"/>
          <p14:tracePt t="91704" x="2168525" y="5526088"/>
          <p14:tracePt t="91708" x="2176463" y="5526088"/>
          <p14:tracePt t="91711" x="2184400" y="5518150"/>
          <p14:tracePt t="91716" x="2192338" y="5518150"/>
          <p14:tracePt t="91719" x="2200275" y="5518150"/>
          <p14:tracePt t="91720" x="2208213" y="5518150"/>
          <p14:tracePt t="91722" x="2208213" y="5510213"/>
          <p14:tracePt t="91724" x="2216150" y="5510213"/>
          <p14:tracePt t="91726" x="2224088" y="5510213"/>
          <p14:tracePt t="91730" x="2232025" y="5510213"/>
          <p14:tracePt t="91733" x="2232025" y="5502275"/>
          <p14:tracePt t="91735" x="2239963" y="5502275"/>
          <p14:tracePt t="91738" x="2247900" y="5502275"/>
          <p14:tracePt t="91742" x="2255838" y="5502275"/>
          <p14:tracePt t="91744" x="2265363" y="5494338"/>
          <p14:tracePt t="91749" x="2273300" y="5494338"/>
          <p14:tracePt t="91752" x="2281238" y="5494338"/>
          <p14:tracePt t="91755" x="2289175" y="5486400"/>
          <p14:tracePt t="91758" x="2297113" y="5486400"/>
          <p14:tracePt t="91762" x="2305050" y="5486400"/>
          <p14:tracePt t="91766" x="2312988" y="5478463"/>
          <p14:tracePt t="91770" x="2320925" y="5478463"/>
          <p14:tracePt t="91774" x="2328863" y="5470525"/>
          <p14:tracePt t="91778" x="2336800" y="5470525"/>
          <p14:tracePt t="91785" x="2344738" y="5462588"/>
          <p14:tracePt t="91788" x="2352675" y="5462588"/>
          <p14:tracePt t="91792" x="2352675" y="5454650"/>
          <p14:tracePt t="91794" x="2360613" y="5454650"/>
          <p14:tracePt t="91800" x="2368550" y="5446713"/>
          <p14:tracePt t="91805" x="2376488" y="5446713"/>
          <p14:tracePt t="91808" x="2376488" y="5438775"/>
          <p14:tracePt t="91810" x="2384425" y="5438775"/>
          <p14:tracePt t="91817" x="2384425" y="5430838"/>
          <p14:tracePt t="91820" x="2392363" y="5430838"/>
          <p14:tracePt t="91822" x="2392363" y="5422900"/>
          <p14:tracePt t="91830" x="2392363" y="5414963"/>
          <p14:tracePt t="91833" x="2400300" y="5414963"/>
          <p14:tracePt t="91840" x="2400300" y="5407025"/>
          <p14:tracePt t="91850" x="2400300" y="5399088"/>
          <p14:tracePt t="91858" x="2400300" y="5391150"/>
          <p14:tracePt t="91867" x="2400300" y="5383213"/>
          <p14:tracePt t="91872" x="2400300" y="5375275"/>
          <p14:tracePt t="91878" x="2400300" y="5367338"/>
          <p14:tracePt t="91884" x="2400300" y="5359400"/>
          <p14:tracePt t="91890" x="2400300" y="5351463"/>
          <p14:tracePt t="91895" x="2400300" y="5343525"/>
          <p14:tracePt t="91897" x="2392363" y="5343525"/>
          <p14:tracePt t="91901" x="2392363" y="5335588"/>
          <p14:tracePt t="91904" x="2392363" y="5327650"/>
          <p14:tracePt t="91908" x="2384425" y="5319713"/>
          <p14:tracePt t="91912" x="2384425" y="5310188"/>
          <p14:tracePt t="91916" x="2376488" y="5302250"/>
          <p14:tracePt t="91920" x="2376488" y="5294313"/>
          <p14:tracePt t="91922" x="2368550" y="5294313"/>
          <p14:tracePt t="91924" x="2368550" y="5286375"/>
          <p14:tracePt t="91927" x="2360613" y="5278438"/>
          <p14:tracePt t="91930" x="2352675" y="5270500"/>
          <p14:tracePt t="91936" x="2344738" y="5262563"/>
          <p14:tracePt t="91940" x="2336800" y="5262563"/>
          <p14:tracePt t="91943" x="2336800" y="5254625"/>
          <p14:tracePt t="91946" x="2328863" y="5254625"/>
          <p14:tracePt t="91953" x="2320925" y="5246688"/>
          <p14:tracePt t="91958" x="2312988" y="5246688"/>
          <p14:tracePt t="91961" x="2312988" y="5238750"/>
          <p14:tracePt t="91967" x="2305050" y="5230813"/>
          <p14:tracePt t="91969" x="2297113" y="5230813"/>
          <p14:tracePt t="91972" x="2289175" y="5222875"/>
          <p14:tracePt t="91976" x="2281238" y="5222875"/>
          <p14:tracePt t="91978" x="2281238" y="5214938"/>
          <p14:tracePt t="91980" x="2273300" y="5214938"/>
          <p14:tracePt t="91983" x="2273300" y="5207000"/>
          <p14:tracePt t="91985" x="2265363" y="5207000"/>
          <p14:tracePt t="91988" x="2255838" y="5199063"/>
          <p14:tracePt t="91990" x="2247900" y="5199063"/>
          <p14:tracePt t="91994" x="2239963" y="5191125"/>
          <p14:tracePt t="91998" x="2232025" y="5191125"/>
          <p14:tracePt t="92002" x="2224088" y="5183188"/>
          <p14:tracePt t="92004" x="2216150" y="5183188"/>
          <p14:tracePt t="92008" x="2208213" y="5175250"/>
          <p14:tracePt t="92012" x="2200275" y="5175250"/>
          <p14:tracePt t="92015" x="2192338" y="5175250"/>
          <p14:tracePt t="92016" x="2184400" y="5167313"/>
          <p14:tracePt t="92018" x="2176463" y="5167313"/>
          <p14:tracePt t="92022" x="2168525" y="5159375"/>
          <p14:tracePt t="92024" x="2160588" y="5159375"/>
          <p14:tracePt t="92026" x="2152650" y="5159375"/>
          <p14:tracePt t="92028" x="2136775" y="5151438"/>
          <p14:tracePt t="92032" x="2128838" y="5151438"/>
          <p14:tracePt t="92034" x="2120900" y="5143500"/>
          <p14:tracePt t="92036" x="2105025" y="5143500"/>
          <p14:tracePt t="92038" x="2097088" y="5143500"/>
          <p14:tracePt t="92040" x="2089150" y="5135563"/>
          <p14:tracePt t="92042" x="2081213" y="5135563"/>
          <p14:tracePt t="92044" x="2073275" y="5135563"/>
          <p14:tracePt t="92046" x="2065338" y="5127625"/>
          <p14:tracePt t="92048" x="2057400" y="5127625"/>
          <p14:tracePt t="92050" x="2049463" y="5127625"/>
          <p14:tracePt t="92051" x="2041525" y="5127625"/>
          <p14:tracePt t="92054" x="2033588" y="5119688"/>
          <p14:tracePt t="92055" x="2025650" y="5119688"/>
          <p14:tracePt t="92057" x="2017713" y="5119688"/>
          <p14:tracePt t="92059" x="2009775" y="5119688"/>
          <p14:tracePt t="92062" x="2001838" y="5119688"/>
          <p14:tracePt t="92066" x="1993900" y="5111750"/>
          <p14:tracePt t="92070" x="1985963" y="5111750"/>
          <p14:tracePt t="92074" x="1978025" y="5111750"/>
          <p14:tracePt t="92077" x="1970088" y="5111750"/>
          <p14:tracePt t="92082" x="1962150" y="5111750"/>
          <p14:tracePt t="92085" x="1954213" y="5111750"/>
          <p14:tracePt t="92087" x="1946275" y="5111750"/>
          <p14:tracePt t="92092" x="1938338" y="5111750"/>
          <p14:tracePt t="92095" x="1930400" y="5111750"/>
          <p14:tracePt t="92097" x="1922463" y="5111750"/>
          <p14:tracePt t="92101" x="1912938" y="5111750"/>
          <p14:tracePt t="92103" x="1905000" y="5111750"/>
          <p14:tracePt t="92106" x="1897063" y="5111750"/>
          <p14:tracePt t="92110" x="1889125" y="5111750"/>
          <p14:tracePt t="92111" x="1881188" y="5111750"/>
          <p14:tracePt t="92114" x="1873250" y="5119688"/>
          <p14:tracePt t="92118" x="1865313" y="5119688"/>
          <p14:tracePt t="92120" x="1857375" y="5119688"/>
          <p14:tracePt t="92123" x="1849438" y="5119688"/>
          <p14:tracePt t="92125" x="1841500" y="5119688"/>
          <p14:tracePt t="92128" x="1833563" y="5119688"/>
          <p14:tracePt t="92130" x="1825625" y="5127625"/>
          <p14:tracePt t="92134" x="1817688" y="5127625"/>
          <p14:tracePt t="92137" x="1809750" y="5127625"/>
          <p14:tracePt t="92141" x="1801813" y="5127625"/>
          <p14:tracePt t="92143" x="1793875" y="5127625"/>
          <p14:tracePt t="92145" x="1793875" y="5135563"/>
          <p14:tracePt t="92148" x="1785938" y="5135563"/>
          <p14:tracePt t="92149" x="1778000" y="5135563"/>
          <p14:tracePt t="92152" x="1770063" y="5135563"/>
          <p14:tracePt t="92155" x="1762125" y="5135563"/>
          <p14:tracePt t="92157" x="1754188" y="5135563"/>
          <p14:tracePt t="92159" x="1746250" y="5143500"/>
          <p14:tracePt t="92164" x="1738313" y="5143500"/>
          <p14:tracePt t="92166" x="1730375" y="5143500"/>
          <p14:tracePt t="92167" x="1722438" y="5143500"/>
          <p14:tracePt t="92171" x="1714500" y="5143500"/>
          <p14:tracePt t="92176" x="1706563" y="5143500"/>
          <p14:tracePt t="92178" x="1698625" y="5143500"/>
          <p14:tracePt t="92181" x="1690688" y="5151438"/>
          <p14:tracePt t="92183" x="1682750" y="5151438"/>
          <p14:tracePt t="92187" x="1674813" y="5151438"/>
          <p14:tracePt t="92192" x="1666875" y="5151438"/>
          <p14:tracePt t="92193" x="1658938" y="5151438"/>
          <p14:tracePt t="92198" x="1651000" y="5151438"/>
          <p14:tracePt t="92199" x="1643063" y="5151438"/>
          <p14:tracePt t="92204" x="1635125" y="5151438"/>
          <p14:tracePt t="92206" x="1627188" y="5159375"/>
          <p14:tracePt t="92210" x="1619250" y="5159375"/>
          <p14:tracePt t="92212" x="1611313" y="5159375"/>
          <p14:tracePt t="92215" x="1603375" y="5159375"/>
          <p14:tracePt t="92216" x="1595438" y="5159375"/>
          <p14:tracePt t="92218" x="1587500" y="5167313"/>
          <p14:tracePt t="92222" x="1579563" y="5167313"/>
          <p14:tracePt t="92224" x="1571625" y="5167313"/>
          <p14:tracePt t="92226" x="1562100" y="5167313"/>
          <p14:tracePt t="92228" x="1554163" y="5167313"/>
          <p14:tracePt t="92230" x="1546225" y="5175250"/>
          <p14:tracePt t="92232" x="1538288" y="5175250"/>
          <p14:tracePt t="92234" x="1530350" y="5175250"/>
          <p14:tracePt t="92236" x="1522413" y="5175250"/>
          <p14:tracePt t="92238" x="1514475" y="5175250"/>
          <p14:tracePt t="92240" x="1506538" y="5183188"/>
          <p14:tracePt t="92242" x="1498600" y="5183188"/>
          <p14:tracePt t="92244" x="1490663" y="5183188"/>
          <p14:tracePt t="92246" x="1482725" y="5183188"/>
          <p14:tracePt t="92248" x="1474788" y="5183188"/>
          <p14:tracePt t="92250" x="1466850" y="5191125"/>
          <p14:tracePt t="92252" x="1458913" y="5191125"/>
          <p14:tracePt t="92254" x="1450975" y="5191125"/>
          <p14:tracePt t="92258" x="1443038" y="5191125"/>
          <p14:tracePt t="92260" x="1435100" y="5191125"/>
          <p14:tracePt t="92267" x="1427163" y="5191125"/>
          <p14:tracePt t="92269" x="1419225" y="5191125"/>
          <p14:tracePt t="92271" x="1411288" y="5199063"/>
          <p14:tracePt t="92274" x="1403350" y="5199063"/>
          <p14:tracePt t="92278" x="1395413" y="5199063"/>
          <p14:tracePt t="92285" x="1387475" y="5199063"/>
          <p14:tracePt t="92292" x="1379538" y="5199063"/>
          <p14:tracePt t="92382" x="1379538" y="5207000"/>
          <p14:tracePt t="92459" x="1379538" y="5199063"/>
          <p14:tracePt t="92462" x="1371600" y="5199063"/>
          <p14:tracePt t="92468" x="1363663" y="5199063"/>
          <p14:tracePt t="92472" x="1355725" y="5191125"/>
          <p14:tracePt t="92476" x="1347788" y="5191125"/>
          <p14:tracePt t="92478" x="1339850" y="5183188"/>
          <p14:tracePt t="92483" x="1331913" y="5183188"/>
          <p14:tracePt t="92485" x="1323975" y="5183188"/>
          <p14:tracePt t="92487" x="1316038" y="5175250"/>
          <p14:tracePt t="92488" x="1308100" y="5175250"/>
          <p14:tracePt t="92491" x="1300163" y="5175250"/>
          <p14:tracePt t="92492" x="1300163" y="5167313"/>
          <p14:tracePt t="92494" x="1292225" y="5167313"/>
          <p14:tracePt t="92496" x="1284288" y="5167313"/>
          <p14:tracePt t="92499" x="1276350" y="5167313"/>
          <p14:tracePt t="92500" x="1268413" y="5159375"/>
          <p14:tracePt t="92503" x="1260475" y="5159375"/>
          <p14:tracePt t="92505" x="1244600" y="5159375"/>
          <p14:tracePt t="92507" x="1244600" y="5151438"/>
          <p14:tracePt t="92508" x="1236663" y="5151438"/>
          <p14:tracePt t="92510" x="1228725" y="5151438"/>
          <p14:tracePt t="92512" x="1211263" y="5151438"/>
          <p14:tracePt t="92516" x="1195388" y="5143500"/>
          <p14:tracePt t="92520" x="1187450" y="5143500"/>
          <p14:tracePt t="92522" x="1171575" y="5143500"/>
          <p14:tracePt t="92524" x="1163638" y="5135563"/>
          <p14:tracePt t="92526" x="1155700" y="5135563"/>
          <p14:tracePt t="92528" x="1147763" y="5135563"/>
          <p14:tracePt t="92530" x="1139825" y="5135563"/>
          <p14:tracePt t="92533" x="1131888" y="5127625"/>
          <p14:tracePt t="92535" x="1123950" y="5127625"/>
          <p14:tracePt t="92538" x="1116013" y="5127625"/>
          <p14:tracePt t="92540" x="1100138" y="5127625"/>
          <p14:tracePt t="92542" x="1092200" y="5127625"/>
          <p14:tracePt t="92544" x="1084263" y="5127625"/>
          <p14:tracePt t="92546" x="1076325" y="5127625"/>
          <p14:tracePt t="92549" x="1068388" y="5127625"/>
          <p14:tracePt t="92553" x="1052513" y="5127625"/>
          <p14:tracePt t="92555" x="1044575" y="5127625"/>
          <p14:tracePt t="92556" x="1044575" y="5119688"/>
          <p14:tracePt t="92558" x="1036638" y="5119688"/>
          <p14:tracePt t="92560" x="1028700" y="5119688"/>
          <p14:tracePt t="92562" x="1020763" y="5119688"/>
          <p14:tracePt t="92565" x="1012825" y="5119688"/>
          <p14:tracePt t="92568" x="1004888" y="5119688"/>
          <p14:tracePt t="92570" x="996950" y="5119688"/>
          <p14:tracePt t="92573" x="989013" y="5119688"/>
          <p14:tracePt t="92576" x="981075" y="5119688"/>
          <p14:tracePt t="92583" x="973138" y="5119688"/>
          <p14:tracePt t="92586" x="965200" y="5119688"/>
          <p14:tracePt t="92588" x="965200" y="5111750"/>
          <p14:tracePt t="92596" x="957263" y="5111750"/>
          <p14:tracePt t="92675" x="949325" y="5111750"/>
          <p14:tracePt t="92688" x="941388" y="5111750"/>
          <p14:tracePt t="92700" x="933450" y="5111750"/>
          <p14:tracePt t="92713" x="925513" y="5111750"/>
          <p14:tracePt t="92782" x="933450" y="5111750"/>
          <p14:tracePt t="92808" x="941388" y="5111750"/>
          <p14:tracePt t="92830" x="949325" y="5111750"/>
          <p14:tracePt t="92838" x="949325" y="5119688"/>
          <p14:tracePt t="92850" x="957263" y="5119688"/>
          <p14:tracePt t="92862" x="965200" y="5119688"/>
          <p14:tracePt t="92872" x="973138" y="5119688"/>
          <p14:tracePt t="92880" x="981075" y="5119688"/>
          <p14:tracePt t="92888" x="989013" y="5119688"/>
          <p14:tracePt t="92892" x="996950" y="5119688"/>
          <p14:tracePt t="92896" x="1004888" y="5119688"/>
          <p14:tracePt t="92900" x="1012825" y="5119688"/>
          <p14:tracePt t="92904" x="1020763" y="5119688"/>
          <p14:tracePt t="92908" x="1028700" y="5119688"/>
          <p14:tracePt t="92910" x="1036638" y="5119688"/>
          <p14:tracePt t="92916" x="1044575" y="5119688"/>
          <p14:tracePt t="92919" x="1052513" y="5119688"/>
          <p14:tracePt t="92922" x="1060450" y="5127625"/>
          <p14:tracePt t="92926" x="1068388" y="5127625"/>
          <p14:tracePt t="92933" x="1076325" y="5127625"/>
          <p14:tracePt t="92938" x="1084263" y="5127625"/>
          <p14:tracePt t="92942" x="1092200" y="5127625"/>
          <p14:tracePt t="92947" x="1100138" y="5127625"/>
          <p14:tracePt t="92952" x="1108075" y="5127625"/>
          <p14:tracePt t="92958" x="1116013" y="5127625"/>
          <p14:tracePt t="92969" x="1139825" y="5135563"/>
          <p14:tracePt t="92974" x="1147763" y="5135563"/>
          <p14:tracePt t="92976" x="1155700" y="5135563"/>
          <p14:tracePt t="92980" x="1163638" y="5135563"/>
          <p14:tracePt t="92985" x="1171575" y="5135563"/>
          <p14:tracePt t="92986" x="1179513" y="5135563"/>
          <p14:tracePt t="92990" x="1187450" y="5135563"/>
          <p14:tracePt t="92993" x="1195388" y="5135563"/>
          <p14:tracePt t="92996" x="1203325" y="5135563"/>
          <p14:tracePt t="93001" x="1211263" y="5135563"/>
          <p14:tracePt t="93002" x="1220788" y="5135563"/>
          <p14:tracePt t="93006" x="1228725" y="5143500"/>
          <p14:tracePt t="93008" x="1236663" y="5143500"/>
          <p14:tracePt t="93012" x="1244600" y="5143500"/>
          <p14:tracePt t="93016" x="1252538" y="5143500"/>
          <p14:tracePt t="93019" x="1260475" y="5143500"/>
          <p14:tracePt t="93022" x="1268413" y="5143500"/>
          <p14:tracePt t="93024" x="1276350" y="5143500"/>
          <p14:tracePt t="93028" x="1284288" y="5143500"/>
          <p14:tracePt t="93030" x="1292225" y="5151438"/>
          <p14:tracePt t="93035" x="1300163" y="5151438"/>
          <p14:tracePt t="93037" x="1308100" y="5151438"/>
          <p14:tracePt t="93038" x="1316038" y="5151438"/>
          <p14:tracePt t="93042" x="1323975" y="5151438"/>
          <p14:tracePt t="93044" x="1331913" y="5151438"/>
          <p14:tracePt t="93046" x="1339850" y="5151438"/>
          <p14:tracePt t="93050" x="1347788" y="5151438"/>
          <p14:tracePt t="93053" x="1355725" y="5151438"/>
          <p14:tracePt t="93054" x="1363663" y="5151438"/>
          <p14:tracePt t="93056" x="1371600" y="5159375"/>
          <p14:tracePt t="93058" x="1379538" y="5159375"/>
          <p14:tracePt t="93060" x="1387475" y="5159375"/>
          <p14:tracePt t="93062" x="1395413" y="5159375"/>
          <p14:tracePt t="93067" x="1411288" y="5159375"/>
          <p14:tracePt t="93070" x="1427163" y="5159375"/>
          <p14:tracePt t="93072" x="1435100" y="5159375"/>
          <p14:tracePt t="93074" x="1443038" y="5159375"/>
          <p14:tracePt t="93076" x="1450975" y="5159375"/>
          <p14:tracePt t="93078" x="1458913" y="5159375"/>
          <p14:tracePt t="93080" x="1466850" y="5159375"/>
          <p14:tracePt t="93084" x="1482725" y="5159375"/>
          <p14:tracePt t="93086" x="1490663" y="5159375"/>
          <p14:tracePt t="93088" x="1498600" y="5159375"/>
          <p14:tracePt t="93089" x="1514475" y="5159375"/>
          <p14:tracePt t="93091" x="1522413" y="5159375"/>
          <p14:tracePt t="93093" x="1530350" y="5159375"/>
          <p14:tracePt t="93095" x="1538288" y="5159375"/>
          <p14:tracePt t="93097" x="1546225" y="5159375"/>
          <p14:tracePt t="93102" x="1571625" y="5167313"/>
          <p14:tracePt t="93103" x="1579563" y="5167313"/>
          <p14:tracePt t="93105" x="1587500" y="5167313"/>
          <p14:tracePt t="93107" x="1595438" y="5167313"/>
          <p14:tracePt t="93109" x="1611313" y="5167313"/>
          <p14:tracePt t="93111" x="1619250" y="5175250"/>
          <p14:tracePt t="93113" x="1627188" y="5175250"/>
          <p14:tracePt t="93117" x="1643063" y="5175250"/>
          <p14:tracePt t="93119" x="1651000" y="5175250"/>
          <p14:tracePt t="93121" x="1658938" y="5175250"/>
          <p14:tracePt t="93123" x="1666875" y="5175250"/>
          <p14:tracePt t="93125" x="1674813" y="5175250"/>
          <p14:tracePt t="93127" x="1682750" y="5183188"/>
          <p14:tracePt t="93129" x="1690688" y="5183188"/>
          <p14:tracePt t="93134" x="1706563" y="5183188"/>
          <p14:tracePt t="93137" x="1714500" y="5183188"/>
          <p14:tracePt t="93139" x="1722438" y="5183188"/>
          <p14:tracePt t="93141" x="1730375" y="5183188"/>
          <p14:tracePt t="93145" x="1738313" y="5183188"/>
          <p14:tracePt t="93149" x="1746250" y="5183188"/>
          <p14:tracePt t="93151" x="1754188" y="5183188"/>
          <p14:tracePt t="93154" x="1762125" y="5191125"/>
          <p14:tracePt t="93155" x="1770063" y="5191125"/>
          <p14:tracePt t="93157" x="1778000" y="5191125"/>
          <p14:tracePt t="93159" x="1785938" y="5191125"/>
          <p14:tracePt t="93162" x="1793875" y="5191125"/>
          <p14:tracePt t="93166" x="1801813" y="5191125"/>
          <p14:tracePt t="93168" x="1809750" y="5199063"/>
          <p14:tracePt t="93169" x="1817688" y="5199063"/>
          <p14:tracePt t="93171" x="1825625" y="5199063"/>
          <p14:tracePt t="93173" x="1833563" y="5199063"/>
          <p14:tracePt t="93175" x="1841500" y="5199063"/>
          <p14:tracePt t="93178" x="1849438" y="5199063"/>
          <p14:tracePt t="93183" x="1865313" y="5199063"/>
          <p14:tracePt t="93185" x="1873250" y="5199063"/>
          <p14:tracePt t="93189" x="1881188" y="5199063"/>
          <p14:tracePt t="93191" x="1889125" y="5199063"/>
          <p14:tracePt t="93193" x="1897063" y="5199063"/>
          <p14:tracePt t="93195" x="1905000" y="5207000"/>
          <p14:tracePt t="93197" x="1912938" y="5207000"/>
          <p14:tracePt t="93202" x="1922463" y="5207000"/>
          <p14:tracePt t="93203" x="1930400" y="5207000"/>
          <p14:tracePt t="93205" x="1938338" y="5207000"/>
          <p14:tracePt t="93208" x="1946275" y="5207000"/>
          <p14:tracePt t="93210" x="1962150" y="5207000"/>
          <p14:tracePt t="93211" x="1970088" y="5207000"/>
          <p14:tracePt t="93214" x="1978025" y="5214938"/>
          <p14:tracePt t="93216" x="1985963" y="5214938"/>
          <p14:tracePt t="93218" x="1993900" y="5214938"/>
          <p14:tracePt t="93220" x="2001838" y="5214938"/>
          <p14:tracePt t="93221" x="2009775" y="5214938"/>
          <p14:tracePt t="93224" x="2017713" y="5214938"/>
          <p14:tracePt t="93225" x="2025650" y="5214938"/>
          <p14:tracePt t="93227" x="2033588" y="5214938"/>
          <p14:tracePt t="93229" x="2041525" y="5214938"/>
          <p14:tracePt t="93234" x="2065338" y="5214938"/>
          <p14:tracePt t="93235" x="2073275" y="5214938"/>
          <p14:tracePt t="93237" x="2081213" y="5214938"/>
          <p14:tracePt t="93239" x="2097088" y="5214938"/>
          <p14:tracePt t="93241" x="2105025" y="5214938"/>
          <p14:tracePt t="93243" x="2112963" y="5214938"/>
          <p14:tracePt t="93245" x="2120900" y="5214938"/>
          <p14:tracePt t="93250" x="2144713" y="5222875"/>
          <p14:tracePt t="93251" x="2152650" y="5222875"/>
          <p14:tracePt t="93253" x="2160588" y="5222875"/>
          <p14:tracePt t="93256" x="2168525" y="5222875"/>
          <p14:tracePt t="93257" x="2176463" y="5222875"/>
          <p14:tracePt t="93259" x="2184400" y="5222875"/>
          <p14:tracePt t="93261" x="2192338" y="5222875"/>
          <p14:tracePt t="93263" x="2200275" y="5222875"/>
          <p14:tracePt t="93266" x="2208213" y="5222875"/>
          <p14:tracePt t="93268" x="2216150" y="5222875"/>
          <p14:tracePt t="93269" x="2232025" y="5222875"/>
          <p14:tracePt t="93271" x="2239963" y="5222875"/>
          <p14:tracePt t="93273" x="2247900" y="5222875"/>
          <p14:tracePt t="93275" x="2255838" y="5222875"/>
          <p14:tracePt t="93277" x="2265363" y="5222875"/>
          <p14:tracePt t="93279" x="2273300" y="5222875"/>
          <p14:tracePt t="93283" x="2281238" y="5222875"/>
          <p14:tracePt t="93284" x="2289175" y="5222875"/>
          <p14:tracePt t="93286" x="2297113" y="5222875"/>
          <p14:tracePt t="93288" x="2305050" y="5222875"/>
          <p14:tracePt t="93289" x="2312988" y="5222875"/>
          <p14:tracePt t="93291" x="2320925" y="5222875"/>
          <p14:tracePt t="93295" x="2328863" y="5222875"/>
          <p14:tracePt t="93300" x="2344738" y="5230813"/>
          <p14:tracePt t="93302" x="2352675" y="5230813"/>
          <p14:tracePt t="93305" x="2360613" y="5230813"/>
          <p14:tracePt t="93307" x="2368550" y="5230813"/>
          <p14:tracePt t="93309" x="2376488" y="5230813"/>
          <p14:tracePt t="93311" x="2384425" y="5230813"/>
          <p14:tracePt t="93313" x="2392363" y="5230813"/>
          <p14:tracePt t="93320" x="2408238" y="5230813"/>
          <p14:tracePt t="93321" x="2416175" y="5230813"/>
          <p14:tracePt t="93323" x="2424113" y="5238750"/>
          <p14:tracePt t="93325" x="2432050" y="5238750"/>
          <p14:tracePt t="93329" x="2439988" y="5238750"/>
          <p14:tracePt t="93333" x="2447925" y="5238750"/>
          <p14:tracePt t="93336" x="2455863" y="5238750"/>
          <p14:tracePt t="93337" x="2463800" y="5238750"/>
          <p14:tracePt t="93339" x="2471738" y="5238750"/>
          <p14:tracePt t="93341" x="2479675" y="5238750"/>
          <p14:tracePt t="93343" x="2479675" y="5246688"/>
          <p14:tracePt t="93345" x="2487613" y="5246688"/>
          <p14:tracePt t="93350" x="2503488" y="5246688"/>
          <p14:tracePt t="93353" x="2511425" y="5246688"/>
          <p14:tracePt t="93355" x="2519363" y="5246688"/>
          <p14:tracePt t="93359" x="2527300" y="5246688"/>
          <p14:tracePt t="93361" x="2535238" y="5246688"/>
          <p14:tracePt t="93363" x="2535238" y="5254625"/>
          <p14:tracePt t="93368" x="2551113" y="5254625"/>
          <p14:tracePt t="93370" x="2559050" y="5254625"/>
          <p14:tracePt t="93373" x="2566988" y="5254625"/>
          <p14:tracePt t="93375" x="2574925" y="5254625"/>
          <p14:tracePt t="93379" x="2582863" y="5254625"/>
          <p14:tracePt t="93384" x="2590800" y="5254625"/>
          <p14:tracePt t="93385" x="2598738" y="5254625"/>
          <p14:tracePt t="93387" x="2598738" y="5246688"/>
          <p14:tracePt t="93389" x="2606675" y="5246688"/>
          <p14:tracePt t="93393" x="2616200" y="5246688"/>
          <p14:tracePt t="93400" x="2632075" y="5246688"/>
          <p14:tracePt t="93403" x="2640013" y="5246688"/>
          <p14:tracePt t="93407" x="2647950" y="5246688"/>
          <p14:tracePt t="93409" x="2655888" y="5238750"/>
          <p14:tracePt t="93413" x="2663825" y="5246688"/>
          <p14:tracePt t="93416" x="2671763" y="5246688"/>
          <p14:tracePt t="93418" x="2679700" y="5246688"/>
          <p14:tracePt t="93422" x="2687638" y="5246688"/>
          <p14:tracePt t="93424" x="2695575" y="5246688"/>
          <p14:tracePt t="93426" x="2703513" y="5246688"/>
          <p14:tracePt t="93430" x="2711450" y="5246688"/>
          <p14:tracePt t="93434" x="2727325" y="5246688"/>
          <p14:tracePt t="93435" x="2735263" y="5246688"/>
          <p14:tracePt t="93437" x="2743200" y="5246688"/>
          <p14:tracePt t="93439" x="2751138" y="5246688"/>
          <p14:tracePt t="93441" x="2759075" y="5246688"/>
          <p14:tracePt t="93443" x="2759075" y="5254625"/>
          <p14:tracePt t="93445" x="2767013" y="5254625"/>
          <p14:tracePt t="93450" x="2782888" y="5254625"/>
          <p14:tracePt t="93453" x="2790825" y="5254625"/>
          <p14:tracePt t="93455" x="2798763" y="5254625"/>
          <p14:tracePt t="93459" x="2806700" y="5254625"/>
          <p14:tracePt t="93461" x="2814638" y="5254625"/>
          <p14:tracePt t="93466" x="2822575" y="5254625"/>
          <p14:tracePt t="93468" x="2830513" y="5254625"/>
          <p14:tracePt t="93471" x="2838450" y="5254625"/>
          <p14:tracePt t="93475" x="2846388" y="5254625"/>
          <p14:tracePt t="93477" x="2854325" y="5254625"/>
          <p14:tracePt t="93483" x="2862263" y="5254625"/>
          <p14:tracePt t="93485" x="2870200" y="5254625"/>
          <p14:tracePt t="93487" x="2878138" y="5254625"/>
          <p14:tracePt t="93490" x="2886075" y="5254625"/>
          <p14:tracePt t="93491" x="2894013" y="5254625"/>
          <p14:tracePt t="93493" x="2894013" y="5246688"/>
          <p14:tracePt t="93495" x="2901950" y="5246688"/>
          <p14:tracePt t="93500" x="2917825" y="5246688"/>
          <p14:tracePt t="93502" x="2925763" y="5246688"/>
          <p14:tracePt t="93503" x="2933700" y="5246688"/>
          <p14:tracePt t="93506" x="2941638" y="5246688"/>
          <p14:tracePt t="93507" x="2949575" y="5246688"/>
          <p14:tracePt t="93509" x="2957513" y="5246688"/>
          <p14:tracePt t="93513" x="2967038" y="5246688"/>
          <p14:tracePt t="93517" x="2974975" y="5246688"/>
          <p14:tracePt t="93518" x="2982913" y="5246688"/>
          <p14:tracePt t="93519" x="2990850" y="5238750"/>
          <p14:tracePt t="93521" x="2998788" y="5238750"/>
          <p14:tracePt t="93525" x="3006725" y="5238750"/>
          <p14:tracePt t="93527" x="3014663" y="5238750"/>
          <p14:tracePt t="93529" x="3022600" y="5238750"/>
          <p14:tracePt t="93533" x="3030538" y="5238750"/>
          <p14:tracePt t="93535" x="3038475" y="5238750"/>
          <p14:tracePt t="93538" x="3046413" y="5238750"/>
          <p14:tracePt t="93539" x="3054350" y="5246688"/>
          <p14:tracePt t="93541" x="3062288" y="5246688"/>
          <p14:tracePt t="93543" x="3070225" y="5246688"/>
          <p14:tracePt t="93545" x="3078163" y="5246688"/>
          <p14:tracePt t="93550" x="3094038" y="5246688"/>
          <p14:tracePt t="93553" x="3101975" y="5246688"/>
          <p14:tracePt t="93554" x="3109913" y="5246688"/>
          <p14:tracePt t="93555" x="3117850" y="5246688"/>
          <p14:tracePt t="93557" x="3125788" y="5246688"/>
          <p14:tracePt t="93559" x="3133725" y="5246688"/>
          <p14:tracePt t="93561" x="3141663" y="5246688"/>
          <p14:tracePt t="93563" x="3149600" y="5246688"/>
          <p14:tracePt t="93566" x="3157538" y="5246688"/>
          <p14:tracePt t="93570" x="3173413" y="5254625"/>
          <p14:tracePt t="93573" x="3181350" y="5254625"/>
          <p14:tracePt t="93575" x="3189288" y="5254625"/>
          <p14:tracePt t="93577" x="3197225" y="5254625"/>
          <p14:tracePt t="93579" x="3205163" y="5254625"/>
          <p14:tracePt t="93583" x="3221038" y="5254625"/>
          <p14:tracePt t="93586" x="3228975" y="5254625"/>
          <p14:tracePt t="93588" x="3236913" y="5254625"/>
          <p14:tracePt t="93589" x="3244850" y="5254625"/>
          <p14:tracePt t="93591" x="3260725" y="5254625"/>
          <p14:tracePt t="93593" x="3268663" y="5254625"/>
          <p14:tracePt t="93595" x="3276600" y="5254625"/>
          <p14:tracePt t="93597" x="3284538" y="5254625"/>
          <p14:tracePt t="93600" x="3292475" y="5254625"/>
          <p14:tracePt t="93602" x="3300413" y="5254625"/>
          <p14:tracePt t="93603" x="3308350" y="5254625"/>
          <p14:tracePt t="93605" x="3317875" y="5254625"/>
          <p14:tracePt t="93607" x="3325813" y="5254625"/>
          <p14:tracePt t="93609" x="3333750" y="5254625"/>
          <p14:tracePt t="93611" x="3333750" y="5262563"/>
          <p14:tracePt t="93613" x="3341688" y="5262563"/>
          <p14:tracePt t="93616" x="3349625" y="5262563"/>
          <p14:tracePt t="93618" x="3357563" y="5262563"/>
          <p14:tracePt t="93619" x="3365500" y="5262563"/>
          <p14:tracePt t="93621" x="3373438" y="5262563"/>
          <p14:tracePt t="93623" x="3381375" y="5262563"/>
          <p14:tracePt t="93625" x="3389313" y="5262563"/>
          <p14:tracePt t="93627" x="3389313" y="5270500"/>
          <p14:tracePt t="93629" x="3397250" y="5270500"/>
          <p14:tracePt t="93633" x="3413125" y="5270500"/>
          <p14:tracePt t="93635" x="3421063" y="5270500"/>
          <p14:tracePt t="93637" x="3429000" y="5270500"/>
          <p14:tracePt t="93639" x="3436938" y="5270500"/>
          <p14:tracePt t="93641" x="3444875" y="5270500"/>
          <p14:tracePt t="93643" x="3452813" y="5270500"/>
          <p14:tracePt t="93645" x="3460750" y="5270500"/>
          <p14:tracePt t="93647" x="3468688" y="5270500"/>
          <p14:tracePt t="93650" x="3476625" y="5278438"/>
          <p14:tracePt t="93651" x="3484563" y="5278438"/>
          <p14:tracePt t="93653" x="3492500" y="5278438"/>
          <p14:tracePt t="93657" x="3500438" y="5278438"/>
          <p14:tracePt t="93659" x="3508375" y="5278438"/>
          <p14:tracePt t="93662" x="3516313" y="5278438"/>
          <p14:tracePt t="93666" x="3524250" y="5270500"/>
          <p14:tracePt t="93668" x="3532188" y="5270500"/>
          <p14:tracePt t="93671" x="3540125" y="5270500"/>
          <p14:tracePt t="93673" x="3548063" y="5270500"/>
          <p14:tracePt t="93677" x="3556000" y="5270500"/>
          <p14:tracePt t="93679" x="3563938" y="5270500"/>
          <p14:tracePt t="93684" x="3571875" y="5270500"/>
          <p14:tracePt t="93685" x="3579813" y="5270500"/>
          <p14:tracePt t="93689" x="3587750" y="5270500"/>
          <p14:tracePt t="93691" x="3595688" y="5270500"/>
          <p14:tracePt t="93693" x="3603625" y="5270500"/>
          <p14:tracePt t="93698" x="3611563" y="5270500"/>
          <p14:tracePt t="93700" x="3619500" y="5270500"/>
          <p14:tracePt t="93702" x="3627438" y="5270500"/>
          <p14:tracePt t="93705" x="3635375" y="5270500"/>
          <p14:tracePt t="93707" x="3643313" y="5270500"/>
          <p14:tracePt t="93709" x="3651250" y="5270500"/>
          <p14:tracePt t="93713" x="3660775" y="5270500"/>
          <p14:tracePt t="93716" x="3668713" y="5270500"/>
          <p14:tracePt t="93719" x="3676650" y="5270500"/>
          <p14:tracePt t="93721" x="3684588" y="5270500"/>
          <p14:tracePt t="93724" x="3692525" y="5270500"/>
          <p14:tracePt t="93727" x="3700463" y="5270500"/>
          <p14:tracePt t="93733" x="3708400" y="5270500"/>
          <p14:tracePt t="93734" x="3716338" y="5270500"/>
          <p14:tracePt t="93737" x="3724275" y="5270500"/>
          <p14:tracePt t="93741" x="3732213" y="5262563"/>
          <p14:tracePt t="93747" x="3740150" y="5262563"/>
          <p14:tracePt t="93752" x="3748088" y="5262563"/>
          <p14:tracePt t="93755" x="3756025" y="5262563"/>
          <p14:tracePt t="93759" x="3763963" y="5262563"/>
          <p14:tracePt t="93764" x="3771900" y="5254625"/>
          <p14:tracePt t="93768" x="3779838" y="5254625"/>
          <p14:tracePt t="93771" x="3787775" y="5254625"/>
          <p14:tracePt t="93777" x="3795713" y="5254625"/>
          <p14:tracePt t="93783" x="3803650" y="5254625"/>
          <p14:tracePt t="93787" x="3811588" y="5254625"/>
          <p14:tracePt t="93791" x="3811588" y="5246688"/>
          <p14:tracePt t="93797" x="3819525" y="5246688"/>
          <p14:tracePt t="93811" x="3827463" y="5246688"/>
          <p14:tracePt t="93821" x="3827463" y="5238750"/>
          <p14:tracePt t="93829" x="3835400" y="5238750"/>
          <p14:tracePt t="93859" x="3843338" y="5238750"/>
          <p14:tracePt t="93864" x="3835400" y="5238750"/>
          <p14:tracePt t="94293" x="3843338" y="5238750"/>
          <p14:tracePt t="94309" x="3843338" y="5230813"/>
          <p14:tracePt t="94313" x="3851275" y="5230813"/>
          <p14:tracePt t="94319" x="3859213" y="5230813"/>
          <p14:tracePt t="94323" x="3867150" y="5222875"/>
          <p14:tracePt t="94327" x="3875088" y="5222875"/>
          <p14:tracePt t="94329" x="3883025" y="5214938"/>
          <p14:tracePt t="94333" x="3890963" y="5214938"/>
          <p14:tracePt t="94336" x="3898900" y="5214938"/>
          <p14:tracePt t="94337" x="3906838" y="5207000"/>
          <p14:tracePt t="94339" x="3914775" y="5207000"/>
          <p14:tracePt t="94341" x="3930650" y="5207000"/>
          <p14:tracePt t="94343" x="3938588" y="5199063"/>
          <p14:tracePt t="94345" x="3946525" y="5199063"/>
          <p14:tracePt t="94347" x="3962400" y="5191125"/>
          <p14:tracePt t="94351" x="3970338" y="5191125"/>
          <p14:tracePt t="94352" x="3986213" y="5183188"/>
          <p14:tracePt t="94354" x="4002088" y="5183188"/>
          <p14:tracePt t="94355" x="4019550" y="5175250"/>
          <p14:tracePt t="94357" x="4035425" y="5167313"/>
          <p14:tracePt t="94359" x="4051300" y="5167313"/>
          <p14:tracePt t="94361" x="4075113" y="5159375"/>
          <p14:tracePt t="94363" x="4090988" y="5151438"/>
          <p14:tracePt t="94368" x="4130675" y="5135563"/>
          <p14:tracePt t="94369" x="4154488" y="5127625"/>
          <p14:tracePt t="94372" x="4178300" y="5119688"/>
          <p14:tracePt t="94373" x="4194175" y="5111750"/>
          <p14:tracePt t="94375" x="4217988" y="5103813"/>
          <p14:tracePt t="94377" x="4241800" y="5087938"/>
          <p14:tracePt t="94379" x="4265613" y="5080000"/>
          <p14:tracePt t="94384" x="4313238" y="5048250"/>
          <p14:tracePt t="94385" x="4337050" y="5040313"/>
          <p14:tracePt t="94388" x="4362450" y="5024438"/>
          <p14:tracePt t="94392" x="4418013" y="4992688"/>
          <p14:tracePt t="94393" x="4441825" y="4976813"/>
          <p14:tracePt t="94396" x="4465638" y="4959350"/>
          <p14:tracePt t="94401" x="4513263" y="4927600"/>
          <p14:tracePt t="94402" x="4537075" y="4911725"/>
          <p14:tracePt t="94403" x="4568825" y="4903788"/>
          <p14:tracePt t="94405" x="4592638" y="4887913"/>
          <p14:tracePt t="94410" x="4616450" y="4864100"/>
          <p14:tracePt t="94412" x="4656138" y="4832350"/>
          <p14:tracePt t="94414" x="4679950" y="4816475"/>
          <p14:tracePt t="94417" x="4721225" y="4784725"/>
          <p14:tracePt t="94419" x="4745038" y="4768850"/>
          <p14:tracePt t="94421" x="4760913" y="4752975"/>
          <p14:tracePt t="94423" x="4776788" y="4729163"/>
          <p14:tracePt t="94425" x="4792663" y="4713288"/>
          <p14:tracePt t="94427" x="4808538" y="4697413"/>
          <p14:tracePt t="94429" x="4824413" y="4681538"/>
          <p14:tracePt t="94432" x="4840288" y="4657725"/>
          <p14:tracePt t="94433" x="4848225" y="4641850"/>
          <p14:tracePt t="94435" x="4864100" y="4624388"/>
          <p14:tracePt t="94437" x="4872038" y="4608513"/>
          <p14:tracePt t="94439" x="4879975" y="4584700"/>
          <p14:tracePt t="94441" x="4887913" y="4568825"/>
          <p14:tracePt t="94443" x="4895850" y="4552950"/>
          <p14:tracePt t="94445" x="4903788" y="4529138"/>
          <p14:tracePt t="94447" x="4903788" y="4513263"/>
          <p14:tracePt t="94449" x="4911725" y="4497388"/>
          <p14:tracePt t="94450" x="4911725" y="4481513"/>
          <p14:tracePt t="94452" x="4911725" y="4465638"/>
          <p14:tracePt t="94454" x="4911725" y="4441825"/>
          <p14:tracePt t="94457" x="4911725" y="4425950"/>
          <p14:tracePt t="94458" x="4911725" y="4410075"/>
          <p14:tracePt t="94460" x="4903788" y="4394200"/>
          <p14:tracePt t="94463" x="4903788" y="4378325"/>
          <p14:tracePt t="94464" x="4895850" y="4362450"/>
          <p14:tracePt t="94466" x="4887913" y="4346575"/>
          <p14:tracePt t="94469" x="4887913" y="4330700"/>
          <p14:tracePt t="94470" x="4879975" y="4314825"/>
          <p14:tracePt t="94473" x="4872038" y="4298950"/>
          <p14:tracePt t="94475" x="4864100" y="4281488"/>
          <p14:tracePt t="94477" x="4856163" y="4257675"/>
          <p14:tracePt t="94479" x="4840288" y="4241800"/>
          <p14:tracePt t="94481" x="4832350" y="4225925"/>
          <p14:tracePt t="94482" x="4824413" y="4210050"/>
          <p14:tracePt t="94484" x="4808538" y="4194175"/>
          <p14:tracePt t="94486" x="4792663" y="4178300"/>
          <p14:tracePt t="94489" x="4776788" y="4162425"/>
          <p14:tracePt t="94490" x="4768850" y="4146550"/>
          <p14:tracePt t="94492" x="4752975" y="4130675"/>
          <p14:tracePt t="94494" x="4737100" y="4114800"/>
          <p14:tracePt t="94496" x="4721225" y="4098925"/>
          <p14:tracePt t="94499" x="4705350" y="4090988"/>
          <p14:tracePt t="94501" x="4687888" y="4075113"/>
          <p14:tracePt t="94503" x="4672013" y="4059238"/>
          <p14:tracePt t="94505" x="4656138" y="4051300"/>
          <p14:tracePt t="94506" x="4640263" y="4035425"/>
          <p14:tracePt t="94508" x="4624388" y="4019550"/>
          <p14:tracePt t="94510" x="4616450" y="4011613"/>
          <p14:tracePt t="94513" x="4600575" y="4003675"/>
          <p14:tracePt t="94515" x="4584700" y="3987800"/>
          <p14:tracePt t="94517" x="4568825" y="3979863"/>
          <p14:tracePt t="94519" x="4552950" y="3963988"/>
          <p14:tracePt t="94521" x="4545013" y="3956050"/>
          <p14:tracePt t="94523" x="4529138" y="3948113"/>
          <p14:tracePt t="94525" x="4513263" y="3930650"/>
          <p14:tracePt t="94527" x="4505325" y="3922713"/>
          <p14:tracePt t="94529" x="4489450" y="3906838"/>
          <p14:tracePt t="94531" x="4473575" y="3898900"/>
          <p14:tracePt t="94533" x="4465638" y="3890963"/>
          <p14:tracePt t="94535" x="4449763" y="3883025"/>
          <p14:tracePt t="94537" x="4441825" y="3875088"/>
          <p14:tracePt t="94539" x="4425950" y="3867150"/>
          <p14:tracePt t="94541" x="4418013" y="3859213"/>
          <p14:tracePt t="94543" x="4402138" y="3851275"/>
          <p14:tracePt t="94545" x="4394200" y="3843338"/>
          <p14:tracePt t="94547" x="4386263" y="3835400"/>
          <p14:tracePt t="94549" x="4378325" y="3827463"/>
          <p14:tracePt t="94552" x="4370388" y="3819525"/>
          <p14:tracePt t="94554" x="4352925" y="3811588"/>
          <p14:tracePt t="94555" x="4344988" y="3803650"/>
          <p14:tracePt t="94557" x="4337050" y="3795713"/>
          <p14:tracePt t="94559" x="4329113" y="3787775"/>
          <p14:tracePt t="94561" x="4313238" y="3779838"/>
          <p14:tracePt t="94563" x="4305300" y="3771900"/>
          <p14:tracePt t="94565" x="4297363" y="3763963"/>
          <p14:tracePt t="94567" x="4281488" y="3756025"/>
          <p14:tracePt t="94569" x="4273550" y="3748088"/>
          <p14:tracePt t="94571" x="4265613" y="3740150"/>
          <p14:tracePt t="94573" x="4257675" y="3732213"/>
          <p14:tracePt t="94575" x="4241800" y="3724275"/>
          <p14:tracePt t="94577" x="4233863" y="3716338"/>
          <p14:tracePt t="94579" x="4225925" y="3708400"/>
          <p14:tracePt t="94581" x="4217988" y="3700463"/>
          <p14:tracePt t="94583" x="4202113" y="3692525"/>
          <p14:tracePt t="94586" x="4194175" y="3684588"/>
          <p14:tracePt t="94587" x="4186238" y="3676650"/>
          <p14:tracePt t="94589" x="4170363" y="3668713"/>
          <p14:tracePt t="94591" x="4162425" y="3660775"/>
          <p14:tracePt t="94593" x="4146550" y="3652838"/>
          <p14:tracePt t="94595" x="4138613" y="3644900"/>
          <p14:tracePt t="94597" x="4122738" y="3636963"/>
          <p14:tracePt t="94599" x="4106863" y="3629025"/>
          <p14:tracePt t="94601" x="4098925" y="3621088"/>
          <p14:tracePt t="94604" x="4083050" y="3613150"/>
          <p14:tracePt t="94608" x="4059238" y="3595688"/>
          <p14:tracePt t="94610" x="4043363" y="3587750"/>
          <p14:tracePt t="94611" x="4027488" y="3579813"/>
          <p14:tracePt t="94613" x="4011613" y="3571875"/>
          <p14:tracePt t="94616" x="4002088" y="3563938"/>
          <p14:tracePt t="94618" x="3986213" y="3556000"/>
          <p14:tracePt t="94619" x="3970338" y="3548063"/>
          <p14:tracePt t="94624" x="3938588" y="3532188"/>
          <p14:tracePt t="94626" x="3922713" y="3524250"/>
          <p14:tracePt t="94628" x="3906838" y="3516313"/>
          <p14:tracePt t="94629" x="3898900" y="3508375"/>
          <p14:tracePt t="94633" x="3867150" y="3500438"/>
          <p14:tracePt t="94635" x="3859213" y="3492500"/>
          <p14:tracePt t="94640" x="3835400" y="3484563"/>
          <p14:tracePt t="94642" x="3827463" y="3484563"/>
          <p14:tracePt t="94644" x="3811588" y="3476625"/>
          <p14:tracePt t="94645" x="3803650" y="3468688"/>
          <p14:tracePt t="94648" x="3795713" y="3468688"/>
          <p14:tracePt t="94651" x="3779838" y="3460750"/>
          <p14:tracePt t="94653" x="3771900" y="3460750"/>
          <p14:tracePt t="94658" x="3748088" y="3452813"/>
          <p14:tracePt t="94659" x="3740150" y="3444875"/>
          <p14:tracePt t="94662" x="3732213" y="3436938"/>
          <p14:tracePt t="94664" x="3724275" y="3436938"/>
          <p14:tracePt t="94666" x="3716338" y="3429000"/>
          <p14:tracePt t="94668" x="3708400" y="3421063"/>
          <p14:tracePt t="94672" x="3692525" y="3413125"/>
          <p14:tracePt t="94673" x="3684588" y="3405188"/>
          <p14:tracePt t="94675" x="3676650" y="3397250"/>
          <p14:tracePt t="94677" x="3668713" y="3389313"/>
          <p14:tracePt t="94684" x="3660775" y="3373438"/>
          <p14:tracePt t="94685" x="3651250" y="3373438"/>
          <p14:tracePt t="94690" x="3643313" y="3357563"/>
          <p14:tracePt t="94693" x="3635375" y="3349625"/>
          <p14:tracePt t="94697" x="3635375" y="3341688"/>
          <p14:tracePt t="94700" x="3627438" y="3333750"/>
          <p14:tracePt t="94705" x="3627438" y="3325813"/>
          <p14:tracePt t="94707" x="3619500" y="3317875"/>
          <p14:tracePt t="94709" x="3619500" y="3309938"/>
          <p14:tracePt t="94711" x="3611563" y="3302000"/>
          <p14:tracePt t="94713" x="3611563" y="3294063"/>
          <p14:tracePt t="94716" x="3611563" y="3286125"/>
          <p14:tracePt t="94717" x="3611563" y="3270250"/>
          <p14:tracePt t="94720" x="3603625" y="3262313"/>
          <p14:tracePt t="94721" x="3603625" y="3252788"/>
          <p14:tracePt t="94724" x="3595688" y="3244850"/>
          <p14:tracePt t="94726" x="3595688" y="3228975"/>
          <p14:tracePt t="94727" x="3587750" y="3221038"/>
          <p14:tracePt t="94729" x="3587750" y="3205163"/>
          <p14:tracePt t="94733" x="3579813" y="3189288"/>
          <p14:tracePt t="94737" x="3571875" y="3173413"/>
          <p14:tracePt t="94738" x="3571875" y="3165475"/>
          <p14:tracePt t="94740" x="3563938" y="3149600"/>
          <p14:tracePt t="94742" x="3556000" y="3141663"/>
          <p14:tracePt t="94743" x="3556000" y="3125788"/>
          <p14:tracePt t="94745" x="3548063" y="3117850"/>
          <p14:tracePt t="94747" x="3540125" y="3109913"/>
          <p14:tracePt t="94751" x="3532188" y="3094038"/>
          <p14:tracePt t="94752" x="3532188" y="3086100"/>
          <p14:tracePt t="94755" x="3524250" y="3078163"/>
          <p14:tracePt t="94759" x="3508375" y="3054350"/>
          <p14:tracePt t="94760" x="3508375" y="3046413"/>
          <p14:tracePt t="94761" x="3500438" y="3030538"/>
          <p14:tracePt t="94763" x="3492500" y="3022600"/>
          <p14:tracePt t="94766" x="3484563" y="3014663"/>
          <p14:tracePt t="94768" x="3484563" y="3006725"/>
          <p14:tracePt t="94770" x="3476625" y="2998788"/>
          <p14:tracePt t="94776" x="3460750" y="2967038"/>
          <p14:tracePt t="94777" x="3460750" y="2959100"/>
          <p14:tracePt t="94779" x="3452813" y="2951163"/>
          <p14:tracePt t="94784" x="3444875" y="2935288"/>
          <p14:tracePt t="94785" x="3444875" y="2927350"/>
          <p14:tracePt t="94791" x="3429000" y="2909888"/>
          <p14:tracePt t="94793" x="3429000" y="2901950"/>
          <p14:tracePt t="94795" x="3421063" y="2894013"/>
          <p14:tracePt t="94797" x="3421063" y="2886075"/>
          <p14:tracePt t="94800" x="3413125" y="2878138"/>
          <p14:tracePt t="94804" x="3405188" y="2870200"/>
          <p14:tracePt t="94807" x="3397250" y="2862263"/>
          <p14:tracePt t="94809" x="3397250" y="2854325"/>
          <p14:tracePt t="94811" x="3389313" y="2846388"/>
          <p14:tracePt t="94816" x="3381375" y="2838450"/>
          <p14:tracePt t="94821" x="3381375" y="2830513"/>
          <p14:tracePt t="94822" x="3373438" y="2822575"/>
          <p14:tracePt t="94823" x="3373438" y="2814638"/>
          <p14:tracePt t="94825" x="3365500" y="2814638"/>
          <p14:tracePt t="94827" x="3365500" y="2806700"/>
          <p14:tracePt t="94829" x="3357563" y="2806700"/>
          <p14:tracePt t="94833" x="3349625" y="2798763"/>
          <p14:tracePt t="94838" x="3349625" y="2790825"/>
          <p14:tracePt t="94839" x="3341688" y="2782888"/>
          <p14:tracePt t="94843" x="3333750" y="2774950"/>
          <p14:tracePt t="94847" x="3325813" y="2767013"/>
          <p14:tracePt t="94851" x="3317875" y="2759075"/>
          <p14:tracePt t="94854" x="3308350" y="2759075"/>
          <p14:tracePt t="94856" x="3308350" y="2751138"/>
          <p14:tracePt t="94857" x="3300413" y="2751138"/>
          <p14:tracePt t="94859" x="3292475" y="2743200"/>
          <p14:tracePt t="94863" x="3284538" y="2743200"/>
          <p14:tracePt t="94867" x="3276600" y="2735263"/>
          <p14:tracePt t="94868" x="3268663" y="2735263"/>
          <p14:tracePt t="94869" x="3260725" y="2727325"/>
          <p14:tracePt t="94873" x="3252788" y="2727325"/>
          <p14:tracePt t="94875" x="3244850" y="2727325"/>
          <p14:tracePt t="94877" x="3236913" y="2719388"/>
          <p14:tracePt t="94879" x="3228975" y="2719388"/>
          <p14:tracePt t="94884" x="3205163" y="2711450"/>
          <p14:tracePt t="94885" x="3197225" y="2711450"/>
          <p14:tracePt t="94888" x="3189288" y="2711450"/>
          <p14:tracePt t="94890" x="3181350" y="2703513"/>
          <p14:tracePt t="94891" x="3173413" y="2703513"/>
          <p14:tracePt t="94893" x="3157538" y="2703513"/>
          <p14:tracePt t="94895" x="3149600" y="2695575"/>
          <p14:tracePt t="94897" x="3141663" y="2695575"/>
          <p14:tracePt t="94900" x="3125788" y="2695575"/>
          <p14:tracePt t="94901" x="3117850" y="2695575"/>
          <p14:tracePt t="94903" x="3109913" y="2695575"/>
          <p14:tracePt t="94905" x="3101975" y="2695575"/>
          <p14:tracePt t="94907" x="3094038" y="2687638"/>
          <p14:tracePt t="94909" x="3086100" y="2687638"/>
          <p14:tracePt t="94911" x="3078163" y="2687638"/>
          <p14:tracePt t="94913" x="3070225" y="2687638"/>
          <p14:tracePt t="94918" x="3062288" y="2679700"/>
          <p14:tracePt t="94920" x="3054350" y="2679700"/>
          <p14:tracePt t="94921" x="3046413" y="2679700"/>
          <p14:tracePt t="94925" x="3038475" y="2679700"/>
          <p14:tracePt t="94929" x="3030538" y="2679700"/>
          <p14:tracePt t="94933" x="3022600" y="2671763"/>
          <p14:tracePt t="94939" x="3014663" y="2671763"/>
          <p14:tracePt t="94945" x="3006725" y="2671763"/>
          <p14:tracePt t="95048" x="3014663" y="2671763"/>
          <p14:tracePt t="95053" x="3022600" y="2679700"/>
          <p14:tracePt t="95056" x="3030538" y="2679700"/>
          <p14:tracePt t="95058" x="3038475" y="2679700"/>
          <p14:tracePt t="95059" x="3046413" y="2687638"/>
          <p14:tracePt t="95061" x="3054350" y="2687638"/>
          <p14:tracePt t="95063" x="3062288" y="2687638"/>
          <p14:tracePt t="95067" x="3078163" y="2687638"/>
          <p14:tracePt t="95070" x="3094038" y="2687638"/>
          <p14:tracePt t="95072" x="3101975" y="2695575"/>
          <p14:tracePt t="95073" x="3117850" y="2695575"/>
          <p14:tracePt t="95075" x="3125788" y="2695575"/>
          <p14:tracePt t="95077" x="3141663" y="2703513"/>
          <p14:tracePt t="95079" x="3149600" y="2703513"/>
          <p14:tracePt t="95083" x="3181350" y="2703513"/>
          <p14:tracePt t="95087" x="3205163" y="2711450"/>
          <p14:tracePt t="95089" x="3221038" y="2711450"/>
          <p14:tracePt t="95091" x="3236913" y="2711450"/>
          <p14:tracePt t="95093" x="3252788" y="2719388"/>
          <p14:tracePt t="95095" x="3268663" y="2719388"/>
          <p14:tracePt t="95097" x="3284538" y="2719388"/>
          <p14:tracePt t="95101" x="3300413" y="2727325"/>
          <p14:tracePt t="95102" x="3317875" y="2727325"/>
          <p14:tracePt t="95105" x="3349625" y="2727325"/>
          <p14:tracePt t="95107" x="3365500" y="2727325"/>
          <p14:tracePt t="95109" x="3381375" y="2735263"/>
          <p14:tracePt t="95111" x="3405188" y="2735263"/>
          <p14:tracePt t="95113" x="3421063" y="2735263"/>
          <p14:tracePt t="95116" x="3436938" y="2735263"/>
          <p14:tracePt t="95118" x="3452813" y="2735263"/>
          <p14:tracePt t="95119" x="3468688" y="2743200"/>
          <p14:tracePt t="95121" x="3484563" y="2743200"/>
          <p14:tracePt t="95123" x="3500438" y="2743200"/>
          <p14:tracePt t="95125" x="3516313" y="2751138"/>
          <p14:tracePt t="95127" x="3532188" y="2751138"/>
          <p14:tracePt t="95129" x="3548063" y="2759075"/>
          <p14:tracePt t="95132" x="3571875" y="2759075"/>
          <p14:tracePt t="95133" x="3587750" y="2759075"/>
          <p14:tracePt t="95135" x="3603625" y="2759075"/>
          <p14:tracePt t="95137" x="3619500" y="2767013"/>
          <p14:tracePt t="95139" x="3643313" y="2767013"/>
          <p14:tracePt t="95141" x="3660775" y="2767013"/>
          <p14:tracePt t="95143" x="3676650" y="2774950"/>
          <p14:tracePt t="95145" x="3692525" y="2774950"/>
          <p14:tracePt t="95147" x="3708400" y="2774950"/>
          <p14:tracePt t="95149" x="3724275" y="2774950"/>
          <p14:tracePt t="95152" x="3740150" y="2782888"/>
          <p14:tracePt t="95153" x="3748088" y="2782888"/>
          <p14:tracePt t="95155" x="3763963" y="2782888"/>
          <p14:tracePt t="95157" x="3779838" y="2782888"/>
          <p14:tracePt t="95159" x="3787775" y="2782888"/>
          <p14:tracePt t="95161" x="3803650" y="2790825"/>
          <p14:tracePt t="95163" x="3811588" y="2790825"/>
          <p14:tracePt t="95165" x="3827463" y="2790825"/>
          <p14:tracePt t="95167" x="3835400" y="2790825"/>
          <p14:tracePt t="95169" x="3851275" y="2790825"/>
          <p14:tracePt t="95171" x="3859213" y="2790825"/>
          <p14:tracePt t="95173" x="3867150" y="2790825"/>
          <p14:tracePt t="95175" x="3883025" y="2790825"/>
          <p14:tracePt t="95177" x="3890963" y="2798763"/>
          <p14:tracePt t="95179" x="3898900" y="2798763"/>
          <p14:tracePt t="95182" x="3906838" y="2790825"/>
          <p14:tracePt t="95184" x="3914775" y="2790825"/>
          <p14:tracePt t="95185" x="3922713" y="2790825"/>
          <p14:tracePt t="95187" x="3930650" y="2790825"/>
          <p14:tracePt t="95189" x="3938588" y="2790825"/>
          <p14:tracePt t="95191" x="3946525" y="2790825"/>
          <p14:tracePt t="95195" x="3954463" y="2790825"/>
          <p14:tracePt t="95199" x="3962400" y="2790825"/>
          <p14:tracePt t="95201" x="3970338" y="2790825"/>
          <p14:tracePt t="95205" x="3978275" y="2790825"/>
          <p14:tracePt t="95212" x="3986213" y="2790825"/>
          <p14:tracePt t="95217" x="3994150" y="2790825"/>
          <p14:tracePt t="95265" x="4002088" y="2790825"/>
          <p14:tracePt t="95305" x="3994150" y="2790825"/>
          <p14:tracePt t="95364" x="3994150" y="2782888"/>
          <p14:tracePt t="95383" x="3994150" y="2774950"/>
          <p14:tracePt t="95390" x="3994150" y="2767013"/>
          <p14:tracePt t="95393" x="3986213" y="2759075"/>
          <p14:tracePt t="95396" x="3986213" y="2751138"/>
          <p14:tracePt t="95400" x="3978275" y="2743200"/>
          <p14:tracePt t="95402" x="3978275" y="2735263"/>
          <p14:tracePt t="95403" x="3970338" y="2735263"/>
          <p14:tracePt t="95405" x="3970338" y="2727325"/>
          <p14:tracePt t="95407" x="3970338" y="2719388"/>
          <p14:tracePt t="95409" x="3962400" y="2719388"/>
          <p14:tracePt t="95412" x="3962400" y="2711450"/>
          <p14:tracePt t="95413" x="3954463" y="2711450"/>
          <p14:tracePt t="95418" x="3946525" y="2695575"/>
          <p14:tracePt t="95421" x="3938588" y="2687638"/>
          <p14:tracePt t="95425" x="3930650" y="2679700"/>
          <p14:tracePt t="95430" x="3922713" y="2671763"/>
          <p14:tracePt t="95434" x="3914775" y="2671763"/>
          <p14:tracePt t="95438" x="3898900" y="2663825"/>
          <p14:tracePt t="95439" x="3898900" y="2655888"/>
          <p14:tracePt t="95441" x="3890963" y="2655888"/>
          <p14:tracePt t="95443" x="3883025" y="2647950"/>
          <p14:tracePt t="95447" x="3875088" y="2640013"/>
          <p14:tracePt t="95450" x="3867150" y="2640013"/>
          <p14:tracePt t="95451" x="3851275" y="2632075"/>
          <p14:tracePt t="95454" x="3843338" y="2632075"/>
          <p14:tracePt t="95455" x="3835400" y="2624138"/>
          <p14:tracePt t="95457" x="3827463" y="2616200"/>
          <p14:tracePt t="95459" x="3819525" y="2616200"/>
          <p14:tracePt t="95461" x="3803650" y="2608263"/>
          <p14:tracePt t="95463" x="3795713" y="2600325"/>
          <p14:tracePt t="95466" x="3779838" y="2600325"/>
          <p14:tracePt t="95468" x="3771900" y="2592388"/>
          <p14:tracePt t="95470" x="3756025" y="2592388"/>
          <p14:tracePt t="95473" x="3732213" y="2576513"/>
          <p14:tracePt t="95476" x="3716338" y="2576513"/>
          <p14:tracePt t="95477" x="3700463" y="2566988"/>
          <p14:tracePt t="95479" x="3684588" y="2566988"/>
          <p14:tracePt t="95484" x="3660775" y="2559050"/>
          <p14:tracePt t="95486" x="3643313" y="2559050"/>
          <p14:tracePt t="95489" x="3627438" y="2559050"/>
          <p14:tracePt t="95492" x="3595688" y="2551113"/>
          <p14:tracePt t="95493" x="3571875" y="2551113"/>
          <p14:tracePt t="95495" x="3556000" y="2543175"/>
          <p14:tracePt t="95498" x="3540125" y="2543175"/>
          <p14:tracePt t="95500" x="3524250" y="2543175"/>
          <p14:tracePt t="95502" x="3500438" y="2543175"/>
          <p14:tracePt t="95505" x="3460750" y="2543175"/>
          <p14:tracePt t="95508" x="3444875" y="2535238"/>
          <p14:tracePt t="95509" x="3429000" y="2535238"/>
          <p14:tracePt t="95511" x="3405188" y="2535238"/>
          <p14:tracePt t="95513" x="3389313" y="2535238"/>
          <p14:tracePt t="95516" x="3365500" y="2535238"/>
          <p14:tracePt t="95518" x="3349625" y="2535238"/>
          <p14:tracePt t="95520" x="3325813" y="2535238"/>
          <p14:tracePt t="95522" x="3308350" y="2535238"/>
          <p14:tracePt t="95523" x="3284538" y="2535238"/>
          <p14:tracePt t="95525" x="3260725" y="2535238"/>
          <p14:tracePt t="95527" x="3244850" y="2535238"/>
          <p14:tracePt t="95529" x="3221038" y="2543175"/>
          <p14:tracePt t="95534" x="3181350" y="2543175"/>
          <p14:tracePt t="95535" x="3157538" y="2543175"/>
          <p14:tracePt t="95537" x="3141663" y="2543175"/>
          <p14:tracePt t="95539" x="3117850" y="2543175"/>
          <p14:tracePt t="95541" x="3101975" y="2543175"/>
          <p14:tracePt t="95543" x="3078163" y="2543175"/>
          <p14:tracePt t="95545" x="3062288" y="2543175"/>
          <p14:tracePt t="95548" x="3038475" y="2543175"/>
          <p14:tracePt t="95550" x="3022600" y="2543175"/>
          <p14:tracePt t="95554" x="2982913" y="2543175"/>
          <p14:tracePt t="95555" x="2967038" y="2543175"/>
          <p14:tracePt t="95557" x="2949575" y="2551113"/>
          <p14:tracePt t="95560" x="2933700" y="2551113"/>
          <p14:tracePt t="95561" x="2917825" y="2551113"/>
          <p14:tracePt t="95563" x="2901950" y="2551113"/>
          <p14:tracePt t="95566" x="2886075" y="2551113"/>
          <p14:tracePt t="95570" x="2854325" y="2559050"/>
          <p14:tracePt t="95571" x="2838450" y="2559050"/>
          <p14:tracePt t="95573" x="2822575" y="2559050"/>
          <p14:tracePt t="95575" x="2806700" y="2559050"/>
          <p14:tracePt t="95577" x="2790825" y="2559050"/>
          <p14:tracePt t="95579" x="2774950" y="2559050"/>
          <p14:tracePt t="95583" x="2735263" y="2566988"/>
          <p14:tracePt t="95587" x="2719388" y="2566988"/>
          <p14:tracePt t="95588" x="2703513" y="2566988"/>
          <p14:tracePt t="95589" x="2687638" y="2566988"/>
          <p14:tracePt t="95591" x="2671763" y="2566988"/>
          <p14:tracePt t="95593" x="2655888" y="2576513"/>
          <p14:tracePt t="95595" x="2640013" y="2576513"/>
          <p14:tracePt t="95597" x="2624138" y="2576513"/>
          <p14:tracePt t="95599" x="2606675" y="2576513"/>
          <p14:tracePt t="95601" x="2590800" y="2584450"/>
          <p14:tracePt t="95603" x="2582863" y="2584450"/>
          <p14:tracePt t="95605" x="2566988" y="2584450"/>
          <p14:tracePt t="95607" x="2551113" y="2592388"/>
          <p14:tracePt t="95609" x="2535238" y="2592388"/>
          <p14:tracePt t="95611" x="2519363" y="2592388"/>
          <p14:tracePt t="95613" x="2503488" y="2592388"/>
          <p14:tracePt t="95615" x="2487613" y="2592388"/>
          <p14:tracePt t="95617" x="2471738" y="2600325"/>
          <p14:tracePt t="95619" x="2463800" y="2600325"/>
          <p14:tracePt t="95621" x="2447925" y="2600325"/>
          <p14:tracePt t="95623" x="2439988" y="2600325"/>
          <p14:tracePt t="95625" x="2424113" y="2600325"/>
          <p14:tracePt t="95627" x="2416175" y="2600325"/>
          <p14:tracePt t="95629" x="2408238" y="2600325"/>
          <p14:tracePt t="95632" x="2400300" y="2600325"/>
          <p14:tracePt t="95633" x="2392363" y="2600325"/>
          <p14:tracePt t="95635" x="2384425" y="2600325"/>
          <p14:tracePt t="95637" x="2376488" y="2600325"/>
          <p14:tracePt t="95639" x="2368550" y="2600325"/>
          <p14:tracePt t="95641" x="2360613" y="2608263"/>
          <p14:tracePt t="95643" x="2352675" y="2608263"/>
          <p14:tracePt t="95645" x="2344738" y="2608263"/>
          <p14:tracePt t="95647" x="2336800" y="2608263"/>
          <p14:tracePt t="95649" x="2328863" y="2608263"/>
          <p14:tracePt t="95651" x="2320925" y="2608263"/>
          <p14:tracePt t="95655" x="2312988" y="2608263"/>
          <p14:tracePt t="95657" x="2305050" y="2608263"/>
          <p14:tracePt t="95661" x="2297113" y="2608263"/>
          <p14:tracePt t="95664" x="2289175" y="2608263"/>
          <p14:tracePt t="95668" x="2281238" y="2608263"/>
          <p14:tracePt t="95671" x="2273300" y="2608263"/>
          <p14:tracePt t="95673" x="2273300" y="2616200"/>
          <p14:tracePt t="95675" x="2265363" y="2616200"/>
          <p14:tracePt t="95683" x="2255838" y="2616200"/>
          <p14:tracePt t="95689" x="2247900" y="2616200"/>
          <p14:tracePt t="95748" x="2239963" y="2616200"/>
          <p14:tracePt t="95931" x="2239963" y="2624138"/>
          <p14:tracePt t="95936" x="2232025" y="2624138"/>
          <p14:tracePt t="95939" x="2232025" y="2632075"/>
          <p14:tracePt t="95948" x="2224088" y="2632075"/>
          <p14:tracePt t="95950" x="2224088" y="2640013"/>
          <p14:tracePt t="95969" x="2208213" y="2671763"/>
          <p14:tracePt t="95971" x="2208213" y="2679700"/>
          <p14:tracePt t="95974" x="2200275" y="2679700"/>
          <p14:tracePt t="95977" x="2200275" y="2695575"/>
          <p14:tracePt t="95979" x="2192338" y="2703513"/>
          <p14:tracePt t="95983" x="2192338" y="2711450"/>
          <p14:tracePt t="95986" x="2192338" y="2719388"/>
          <p14:tracePt t="95987" x="2192338" y="2727325"/>
          <p14:tracePt t="95990" x="2192338" y="2735263"/>
          <p14:tracePt t="95991" x="2184400" y="2735263"/>
          <p14:tracePt t="95993" x="2184400" y="2743200"/>
          <p14:tracePt t="95995" x="2184400" y="2751138"/>
          <p14:tracePt t="95997" x="2184400" y="2759075"/>
          <p14:tracePt t="96001" x="2176463" y="2774950"/>
          <p14:tracePt t="96004" x="2176463" y="2782888"/>
          <p14:tracePt t="96006" x="2176463" y="2790825"/>
          <p14:tracePt t="96008" x="2168525" y="2790825"/>
          <p14:tracePt t="96009" x="2168525" y="2798763"/>
          <p14:tracePt t="96011" x="2168525" y="2806700"/>
          <p14:tracePt t="96013" x="2160588" y="2814638"/>
          <p14:tracePt t="96016" x="2160588" y="2822575"/>
          <p14:tracePt t="96017" x="2160588" y="2830513"/>
          <p14:tracePt t="96019" x="2160588" y="2838450"/>
          <p14:tracePt t="96022" x="2152650" y="2846388"/>
          <p14:tracePt t="96023" x="2152650" y="2854325"/>
          <p14:tracePt t="96025" x="2152650" y="2862263"/>
          <p14:tracePt t="96027" x="2144713" y="2870200"/>
          <p14:tracePt t="96029" x="2144713" y="2886075"/>
          <p14:tracePt t="96034" x="2144713" y="2901950"/>
          <p14:tracePt t="96039" x="2144713" y="2919413"/>
          <p14:tracePt t="96040" x="2136775" y="2935288"/>
          <p14:tracePt t="96041" x="2136775" y="2943225"/>
          <p14:tracePt t="96043" x="2136775" y="2951163"/>
          <p14:tracePt t="96045" x="2136775" y="2959100"/>
          <p14:tracePt t="96047" x="2136775" y="2974975"/>
          <p14:tracePt t="96050" x="2136775" y="2982913"/>
          <p14:tracePt t="96054" x="2136775" y="2998788"/>
          <p14:tracePt t="96056" x="2136775" y="3014663"/>
          <p14:tracePt t="96057" x="2136775" y="3022600"/>
          <p14:tracePt t="96059" x="2136775" y="3030538"/>
          <p14:tracePt t="96061" x="2136775" y="3046413"/>
          <p14:tracePt t="96063" x="2136775" y="3054350"/>
          <p14:tracePt t="96066" x="2136775" y="3070225"/>
          <p14:tracePt t="96070" x="2136775" y="3086100"/>
          <p14:tracePt t="96071" x="2136775" y="3094038"/>
          <p14:tracePt t="96073" x="2136775" y="3109913"/>
          <p14:tracePt t="96075" x="2136775" y="3117850"/>
          <p14:tracePt t="96077" x="2144713" y="3125788"/>
          <p14:tracePt t="96079" x="2144713" y="3133725"/>
          <p14:tracePt t="96084" x="2144713" y="3141663"/>
          <p14:tracePt t="96086" x="2144713" y="3149600"/>
          <p14:tracePt t="96088" x="2144713" y="3157538"/>
          <p14:tracePt t="96089" x="2144713" y="3165475"/>
          <p14:tracePt t="96091" x="2144713" y="3173413"/>
          <p14:tracePt t="96093" x="2144713" y="3181350"/>
          <p14:tracePt t="96095" x="2144713" y="3189288"/>
          <p14:tracePt t="96097" x="2144713" y="3197225"/>
          <p14:tracePt t="96100" x="2152650" y="3205163"/>
          <p14:tracePt t="96102" x="2152650" y="3213100"/>
          <p14:tracePt t="96105" x="2152650" y="3221038"/>
          <p14:tracePt t="96107" x="2152650" y="3228975"/>
          <p14:tracePt t="96109" x="2152650" y="3236913"/>
          <p14:tracePt t="96111" x="2152650" y="3244850"/>
          <p14:tracePt t="96113" x="2152650" y="3252788"/>
          <p14:tracePt t="96118" x="2160588" y="3262313"/>
          <p14:tracePt t="96119" x="2160588" y="3270250"/>
          <p14:tracePt t="96123" x="2160588" y="3278188"/>
          <p14:tracePt t="96125" x="2160588" y="3286125"/>
          <p14:tracePt t="96127" x="2168525" y="3286125"/>
          <p14:tracePt t="96129" x="2168525" y="3294063"/>
          <p14:tracePt t="96134" x="2168525" y="3302000"/>
          <p14:tracePt t="96137" x="2168525" y="3309938"/>
          <p14:tracePt t="96141" x="2168525" y="3317875"/>
          <p14:tracePt t="96143" x="2176463" y="3317875"/>
          <p14:tracePt t="96147" x="2176463" y="3325813"/>
          <p14:tracePt t="96153" x="2176463" y="3333750"/>
          <p14:tracePt t="96161" x="2176463" y="3341688"/>
          <p14:tracePt t="96169" x="2176463" y="3349625"/>
          <p14:tracePt t="96175" x="2176463" y="3357563"/>
          <p14:tracePt t="96183" x="2176463" y="3365500"/>
          <p14:tracePt t="96193" x="2184400" y="3365500"/>
          <p14:tracePt t="96196" x="2184400" y="3373438"/>
          <p14:tracePt t="96287" x="2184400" y="3365500"/>
          <p14:tracePt t="96293" x="2184400" y="3357563"/>
          <p14:tracePt t="96298" x="2184400" y="3349625"/>
          <p14:tracePt t="96302" x="2184400" y="3341688"/>
          <p14:tracePt t="96304" x="2184400" y="3333750"/>
          <p14:tracePt t="96305" x="2184400" y="3325813"/>
          <p14:tracePt t="96307" x="2184400" y="3317875"/>
          <p14:tracePt t="96311" x="2184400" y="3309938"/>
          <p14:tracePt t="96313" x="2184400" y="3302000"/>
          <p14:tracePt t="96317" x="2184400" y="3294063"/>
          <p14:tracePt t="96320" x="2192338" y="3278188"/>
          <p14:tracePt t="96321" x="2192338" y="3270250"/>
          <p14:tracePt t="96323" x="2192338" y="3262313"/>
          <p14:tracePt t="96325" x="2192338" y="3252788"/>
          <p14:tracePt t="96327" x="2192338" y="3244850"/>
          <p14:tracePt t="96329" x="2192338" y="3236913"/>
          <p14:tracePt t="96334" x="2192338" y="3221038"/>
          <p14:tracePt t="96336" x="2192338" y="3213100"/>
          <p14:tracePt t="96338" x="2192338" y="3205163"/>
          <p14:tracePt t="96339" x="2192338" y="3197225"/>
          <p14:tracePt t="96341" x="2200275" y="3189288"/>
          <p14:tracePt t="96343" x="2200275" y="3181350"/>
          <p14:tracePt t="96345" x="2200275" y="3173413"/>
          <p14:tracePt t="96348" x="2200275" y="3165475"/>
          <p14:tracePt t="96350" x="2200275" y="3157538"/>
          <p14:tracePt t="96353" x="2200275" y="3149600"/>
          <p14:tracePt t="96354" x="2200275" y="3141663"/>
          <p14:tracePt t="96355" x="2200275" y="3133725"/>
          <p14:tracePt t="96357" x="2200275" y="3125788"/>
          <p14:tracePt t="96359" x="2200275" y="3117850"/>
          <p14:tracePt t="96361" x="2200275" y="3109913"/>
          <p14:tracePt t="96363" x="2208213" y="3101975"/>
          <p14:tracePt t="96366" x="2208213" y="3094038"/>
          <p14:tracePt t="96369" x="2208213" y="3086100"/>
          <p14:tracePt t="96370" x="2208213" y="3078163"/>
          <p14:tracePt t="96371" x="2208213" y="3070225"/>
          <p14:tracePt t="96373" x="2208213" y="3062288"/>
          <p14:tracePt t="96375" x="2208213" y="3054350"/>
          <p14:tracePt t="96377" x="2208213" y="3046413"/>
          <p14:tracePt t="96379" x="2208213" y="3038475"/>
          <p14:tracePt t="96384" x="2216150" y="3022600"/>
          <p14:tracePt t="96387" x="2216150" y="3014663"/>
          <p14:tracePt t="96389" x="2216150" y="3006725"/>
          <p14:tracePt t="96393" x="2216150" y="2998788"/>
          <p14:tracePt t="96395" x="2216150" y="2990850"/>
          <p14:tracePt t="96398" x="2216150" y="2982913"/>
          <p14:tracePt t="96400" x="2216150" y="2974975"/>
          <p14:tracePt t="96403" x="2224088" y="2967038"/>
          <p14:tracePt t="96405" x="2224088" y="2959100"/>
          <p14:tracePt t="96407" x="2224088" y="2951163"/>
          <p14:tracePt t="96409" x="2224088" y="2943225"/>
          <p14:tracePt t="96413" x="2224088" y="2935288"/>
          <p14:tracePt t="96416" x="2224088" y="2927350"/>
          <p14:tracePt t="96418" x="2224088" y="2919413"/>
          <p14:tracePt t="96421" x="2224088" y="2909888"/>
          <p14:tracePt t="96423" x="2224088" y="2901950"/>
          <p14:tracePt t="96427" x="2224088" y="2894013"/>
          <p14:tracePt t="96430" x="2224088" y="2886075"/>
          <p14:tracePt t="96434" x="2224088" y="2878138"/>
          <p14:tracePt t="96438" x="2224088" y="2870200"/>
          <p14:tracePt t="96442" x="2224088" y="2862263"/>
          <p14:tracePt t="96445" x="2224088" y="2854325"/>
          <p14:tracePt t="96450" x="2224088" y="2846388"/>
          <p14:tracePt t="96455" x="2224088" y="2838450"/>
          <p14:tracePt t="96459" x="2224088" y="2830513"/>
          <p14:tracePt t="96466" x="2224088" y="2822575"/>
          <p14:tracePt t="96471" x="2224088" y="2814638"/>
          <p14:tracePt t="96477" x="2224088" y="2806700"/>
          <p14:tracePt t="96483" x="2224088" y="2798763"/>
          <p14:tracePt t="96485" x="2216150" y="2798763"/>
          <p14:tracePt t="96491" x="2216150" y="2790825"/>
          <p14:tracePt t="96497" x="2216150" y="2782888"/>
          <p14:tracePt t="96504" x="2216150" y="2774950"/>
          <p14:tracePt t="96509" x="2216150" y="2767013"/>
          <p14:tracePt t="96518" x="2216150" y="2759075"/>
          <p14:tracePt t="96527" x="2216150" y="2751138"/>
          <p14:tracePt t="96682" x="2216150" y="2759075"/>
          <p14:tracePt t="96687" x="2216150" y="2767013"/>
          <p14:tracePt t="96691" x="2216150" y="2774950"/>
          <p14:tracePt t="96693" x="2208213" y="2774950"/>
          <p14:tracePt t="96695" x="2208213" y="2782888"/>
          <p14:tracePt t="96697" x="2208213" y="2790825"/>
          <p14:tracePt t="96702" x="2208213" y="2798763"/>
          <p14:tracePt t="96705" x="2208213" y="2806700"/>
          <p14:tracePt t="96707" x="2208213" y="2814638"/>
          <p14:tracePt t="96710" x="2200275" y="2814638"/>
          <p14:tracePt t="96711" x="2200275" y="2822575"/>
          <p14:tracePt t="96713" x="2200275" y="2830513"/>
          <p14:tracePt t="96716" x="2200275" y="2838450"/>
          <p14:tracePt t="96719" x="2192338" y="2846388"/>
          <p14:tracePt t="96722" x="2192338" y="2854325"/>
          <p14:tracePt t="96724" x="2192338" y="2862263"/>
          <p14:tracePt t="96727" x="2184400" y="2870200"/>
          <p14:tracePt t="96729" x="2184400" y="2878138"/>
          <p14:tracePt t="96733" x="2184400" y="2894013"/>
          <p14:tracePt t="96736" x="2176463" y="2901950"/>
          <p14:tracePt t="96737" x="2176463" y="2909888"/>
          <p14:tracePt t="96740" x="2168525" y="2919413"/>
          <p14:tracePt t="96741" x="2168525" y="2927350"/>
          <p14:tracePt t="96743" x="2168525" y="2935288"/>
          <p14:tracePt t="96745" x="2160588" y="2943225"/>
          <p14:tracePt t="96747" x="2160588" y="2951163"/>
          <p14:tracePt t="96750" x="2160588" y="2959100"/>
          <p14:tracePt t="96751" x="2152650" y="2967038"/>
          <p14:tracePt t="96754" x="2152650" y="2974975"/>
          <p14:tracePt t="96756" x="2152650" y="2982913"/>
          <p14:tracePt t="96757" x="2144713" y="2990850"/>
          <p14:tracePt t="96759" x="2144713" y="2998788"/>
          <p14:tracePt t="96761" x="2144713" y="3006725"/>
          <p14:tracePt t="96763" x="2136775" y="3022600"/>
          <p14:tracePt t="96766" x="2136775" y="3030538"/>
          <p14:tracePt t="96767" x="2136775" y="3038475"/>
          <p14:tracePt t="96769" x="2136775" y="3046413"/>
          <p14:tracePt t="96773" x="2128838" y="3054350"/>
          <p14:tracePt t="96775" x="2128838" y="3062288"/>
          <p14:tracePt t="96778" x="2128838" y="3070225"/>
          <p14:tracePt t="96783" x="2128838" y="3078163"/>
          <p14:tracePt t="96786" x="2128838" y="3086100"/>
          <p14:tracePt t="96789" x="2120900" y="3094038"/>
          <p14:tracePt t="96795" x="2120900" y="3101975"/>
          <p14:tracePt t="96800" x="2120900" y="3109913"/>
          <p14:tracePt t="96805" x="2120900" y="3117850"/>
          <p14:tracePt t="96811" x="2120900" y="3125788"/>
          <p14:tracePt t="96819" x="2120900" y="3133725"/>
          <p14:tracePt t="96823" x="2120900" y="3141663"/>
          <p14:tracePt t="96829" x="2120900" y="3149600"/>
          <p14:tracePt t="96835" x="2120900" y="3157538"/>
          <p14:tracePt t="96841" x="2120900" y="3165475"/>
          <p14:tracePt t="96845" x="2120900" y="3173413"/>
          <p14:tracePt t="96851" x="2120900" y="3181350"/>
          <p14:tracePt t="96855" x="2120900" y="3189288"/>
          <p14:tracePt t="96859" x="2120900" y="3197225"/>
          <p14:tracePt t="96867" x="2120900" y="3205163"/>
          <p14:tracePt t="96871" x="2120900" y="3213100"/>
          <p14:tracePt t="96877" x="2120900" y="3221038"/>
          <p14:tracePt t="96883" x="2120900" y="3228975"/>
          <p14:tracePt t="96887" x="2120900" y="3236913"/>
          <p14:tracePt t="96891" x="2120900" y="3244850"/>
          <p14:tracePt t="96895" x="2120900" y="3252788"/>
          <p14:tracePt t="96900" x="2120900" y="3262313"/>
          <p14:tracePt t="96903" x="2120900" y="3270250"/>
          <p14:tracePt t="96907" x="2120900" y="3278188"/>
          <p14:tracePt t="96917" x="2120900" y="3286125"/>
          <p14:tracePt t="96929" x="2120900" y="3294063"/>
          <p14:tracePt t="96933" x="2128838" y="3294063"/>
          <p14:tracePt t="97090" x="2136775" y="3294063"/>
          <p14:tracePt t="97094" x="2144713" y="3294063"/>
          <p14:tracePt t="97096" x="2152650" y="3294063"/>
          <p14:tracePt t="97101" x="2168525" y="3286125"/>
          <p14:tracePt t="97102" x="2176463" y="3286125"/>
          <p14:tracePt t="97103" x="2192338" y="3286125"/>
          <p14:tracePt t="97105" x="2216150" y="3286125"/>
          <p14:tracePt t="97107" x="2232025" y="3278188"/>
          <p14:tracePt t="97109" x="2247900" y="3278188"/>
          <p14:tracePt t="97111" x="2273300" y="3278188"/>
          <p14:tracePt t="97113" x="2297113" y="3270250"/>
          <p14:tracePt t="97116" x="2320925" y="3270250"/>
          <p14:tracePt t="97118" x="2344738" y="3270250"/>
          <p14:tracePt t="97120" x="2368550" y="3270250"/>
          <p14:tracePt t="97121" x="2392363" y="3262313"/>
          <p14:tracePt t="97123" x="2424113" y="3262313"/>
          <p14:tracePt t="97126" x="2447925" y="3252788"/>
          <p14:tracePt t="97127" x="2479675" y="3252788"/>
          <p14:tracePt t="97130" x="2511425" y="3244850"/>
          <p14:tracePt t="97134" x="2566988" y="3236913"/>
          <p14:tracePt t="97135" x="2598738" y="3228975"/>
          <p14:tracePt t="97138" x="2632075" y="3228975"/>
          <p14:tracePt t="97139" x="2671763" y="3221038"/>
          <p14:tracePt t="97141" x="2703513" y="3221038"/>
          <p14:tracePt t="97143" x="2735263" y="3221038"/>
          <p14:tracePt t="97145" x="2767013" y="3213100"/>
          <p14:tracePt t="97147" x="2806700" y="3213100"/>
          <p14:tracePt t="97151" x="2838450" y="3213100"/>
          <p14:tracePt t="97152" x="2870200" y="3213100"/>
          <p14:tracePt t="97155" x="2949575" y="3213100"/>
          <p14:tracePt t="97157" x="2982913" y="3213100"/>
          <p14:tracePt t="97159" x="3022600" y="3213100"/>
          <p14:tracePt t="97161" x="3062288" y="3205163"/>
          <p14:tracePt t="97163" x="3101975" y="3205163"/>
          <p14:tracePt t="97166" x="3141663" y="3197225"/>
          <p14:tracePt t="97167" x="3181350" y="3197225"/>
          <p14:tracePt t="97170" x="3221038" y="3189288"/>
          <p14:tracePt t="97172" x="3260725" y="3189288"/>
          <p14:tracePt t="97173" x="3300413" y="3189288"/>
          <p14:tracePt t="97175" x="3341688" y="3181350"/>
          <p14:tracePt t="97177" x="3381375" y="3181350"/>
          <p14:tracePt t="97179" x="3421063" y="3181350"/>
          <p14:tracePt t="97183" x="3508375" y="3173413"/>
          <p14:tracePt t="97187" x="3548063" y="3173413"/>
          <p14:tracePt t="97188" x="3587750" y="3173413"/>
          <p14:tracePt t="97189" x="3619500" y="3173413"/>
          <p14:tracePt t="97191" x="3660775" y="3173413"/>
          <p14:tracePt t="97193" x="3708400" y="3165475"/>
          <p14:tracePt t="97195" x="3748088" y="3165475"/>
          <p14:tracePt t="97197" x="3787775" y="3165475"/>
          <p14:tracePt t="97200" x="3819525" y="3165475"/>
          <p14:tracePt t="97202" x="3859213" y="3165475"/>
          <p14:tracePt t="97204" x="3898900" y="3165475"/>
          <p14:tracePt t="97205" x="3938588" y="3157538"/>
          <p14:tracePt t="97207" x="3978275" y="3157538"/>
          <p14:tracePt t="97210" x="4011613" y="3157538"/>
          <p14:tracePt t="97211" x="4051300" y="3157538"/>
          <p14:tracePt t="97213" x="4083050" y="3157538"/>
          <p14:tracePt t="97216" x="4114800" y="3157538"/>
          <p14:tracePt t="97218" x="4154488" y="3149600"/>
          <p14:tracePt t="97220" x="4186238" y="3149600"/>
          <p14:tracePt t="97221" x="4217988" y="3149600"/>
          <p14:tracePt t="97224" x="4249738" y="3141663"/>
          <p14:tracePt t="97225" x="4281488" y="3141663"/>
          <p14:tracePt t="97227" x="4313238" y="3141663"/>
          <p14:tracePt t="97229" x="4337050" y="3133725"/>
          <p14:tracePt t="97234" x="4402138" y="3133725"/>
          <p14:tracePt t="97237" x="4425950" y="3133725"/>
          <p14:tracePt t="97238" x="4449763" y="3125788"/>
          <p14:tracePt t="97240" x="4473575" y="3125788"/>
          <p14:tracePt t="97241" x="4497388" y="3125788"/>
          <p14:tracePt t="97243" x="4521200" y="3117850"/>
          <p14:tracePt t="97245" x="4545013" y="3117850"/>
          <p14:tracePt t="97247" x="4568825" y="3117850"/>
          <p14:tracePt t="97251" x="4608513" y="3109913"/>
          <p14:tracePt t="97254" x="4624388" y="3109913"/>
          <p14:tracePt t="97256" x="4648200" y="3109913"/>
          <p14:tracePt t="97258" x="4664075" y="3109913"/>
          <p14:tracePt t="97259" x="4687888" y="3101975"/>
          <p14:tracePt t="97261" x="4705350" y="3101975"/>
          <p14:tracePt t="97263" x="4729163" y="3101975"/>
          <p14:tracePt t="97266" x="4745038" y="3094038"/>
          <p14:tracePt t="97268" x="4768850" y="3094038"/>
          <p14:tracePt t="97270" x="4784725" y="3094038"/>
          <p14:tracePt t="97272" x="4808538" y="3086100"/>
          <p14:tracePt t="97273" x="4824413" y="3086100"/>
          <p14:tracePt t="97275" x="4840288" y="3086100"/>
          <p14:tracePt t="97277" x="4864100" y="3078163"/>
          <p14:tracePt t="97279" x="4879975" y="3078163"/>
          <p14:tracePt t="97283" x="4919663" y="3070225"/>
          <p14:tracePt t="97286" x="4935538" y="3070225"/>
          <p14:tracePt t="97289" x="4975225" y="3062288"/>
          <p14:tracePt t="97291" x="4991100" y="3062288"/>
          <p14:tracePt t="97293" x="5006975" y="3054350"/>
          <p14:tracePt t="97295" x="5030788" y="3054350"/>
          <p14:tracePt t="97297" x="5046663" y="3046413"/>
          <p14:tracePt t="97300" x="5064125" y="3038475"/>
          <p14:tracePt t="97302" x="5087938" y="3038475"/>
          <p14:tracePt t="97306" x="5119688" y="3030538"/>
          <p14:tracePt t="97307" x="5143500" y="3022600"/>
          <p14:tracePt t="97309" x="5159375" y="3014663"/>
          <p14:tracePt t="97311" x="5175250" y="3014663"/>
          <p14:tracePt t="97313" x="5199063" y="3006725"/>
          <p14:tracePt t="97316" x="5214938" y="3006725"/>
          <p14:tracePt t="97318" x="5238750" y="2998788"/>
          <p14:tracePt t="97322" x="5278438" y="2990850"/>
          <p14:tracePt t="97324" x="5294313" y="2982913"/>
          <p14:tracePt t="97325" x="5310188" y="2982913"/>
          <p14:tracePt t="97327" x="5334000" y="2974975"/>
          <p14:tracePt t="97329" x="5357813" y="2967038"/>
          <p14:tracePt t="97334" x="5397500" y="2959100"/>
          <p14:tracePt t="97336" x="5414963" y="2951163"/>
          <p14:tracePt t="97339" x="5430838" y="2951163"/>
          <p14:tracePt t="97342" x="5470525" y="2943225"/>
          <p14:tracePt t="97343" x="5486400" y="2935288"/>
          <p14:tracePt t="97345" x="5510213" y="2935288"/>
          <p14:tracePt t="97347" x="5526088" y="2935288"/>
          <p14:tracePt t="97350" x="5541963" y="2927350"/>
          <p14:tracePt t="97351" x="5565775" y="2927350"/>
          <p14:tracePt t="97355" x="5581650" y="2927350"/>
          <p14:tracePt t="97357" x="5621338" y="2919413"/>
          <p14:tracePt t="97359" x="5637213" y="2919413"/>
          <p14:tracePt t="97361" x="5661025" y="2909888"/>
          <p14:tracePt t="97363" x="5676900" y="2909888"/>
          <p14:tracePt t="97366" x="5692775" y="2909888"/>
          <p14:tracePt t="97368" x="5716588" y="2909888"/>
          <p14:tracePt t="97371" x="5749925" y="2901950"/>
          <p14:tracePt t="97373" x="5765800" y="2901950"/>
          <p14:tracePt t="97375" x="5781675" y="2901950"/>
          <p14:tracePt t="97377" x="5797550" y="2901950"/>
          <p14:tracePt t="97379" x="5813425" y="2901950"/>
          <p14:tracePt t="97384" x="5845175" y="2901950"/>
          <p14:tracePt t="97387" x="5868988" y="2901950"/>
          <p14:tracePt t="97389" x="5884863" y="2909888"/>
          <p14:tracePt t="97391" x="5900738" y="2909888"/>
          <p14:tracePt t="97393" x="5908675" y="2901950"/>
          <p14:tracePt t="97395" x="5924550" y="2901950"/>
          <p14:tracePt t="97397" x="5940425" y="2901950"/>
          <p14:tracePt t="97400" x="5948363" y="2901950"/>
          <p14:tracePt t="97402" x="5964238" y="2901950"/>
          <p14:tracePt t="97403" x="5980113" y="2901950"/>
          <p14:tracePt t="97405" x="5995988" y="2894013"/>
          <p14:tracePt t="97407" x="6011863" y="2894013"/>
          <p14:tracePt t="97409" x="6027738" y="2894013"/>
          <p14:tracePt t="97412" x="6043613" y="2894013"/>
          <p14:tracePt t="97413" x="6051550" y="2894013"/>
          <p14:tracePt t="97416" x="6067425" y="2894013"/>
          <p14:tracePt t="97418" x="6083300" y="2894013"/>
          <p14:tracePt t="97420" x="6100763" y="2894013"/>
          <p14:tracePt t="97421" x="6116638" y="2894013"/>
          <p14:tracePt t="97423" x="6132513" y="2894013"/>
          <p14:tracePt t="97425" x="6140450" y="2886075"/>
          <p14:tracePt t="97428" x="6156325" y="2886075"/>
          <p14:tracePt t="97429" x="6172200" y="2886075"/>
          <p14:tracePt t="97433" x="6196013" y="2878138"/>
          <p14:tracePt t="97436" x="6211888" y="2878138"/>
          <p14:tracePt t="97437" x="6219825" y="2878138"/>
          <p14:tracePt t="97439" x="6235700" y="2878138"/>
          <p14:tracePt t="97442" x="6243638" y="2870200"/>
          <p14:tracePt t="97446" x="6267450" y="2862263"/>
          <p14:tracePt t="97448" x="6275388" y="2862263"/>
          <p14:tracePt t="97451" x="6299200" y="2862263"/>
          <p14:tracePt t="97454" x="6307138" y="2854325"/>
          <p14:tracePt t="97456" x="6315075" y="2854325"/>
          <p14:tracePt t="97458" x="6330950" y="2854325"/>
          <p14:tracePt t="97459" x="6338888" y="2846388"/>
          <p14:tracePt t="97461" x="6346825" y="2846388"/>
          <p14:tracePt t="97463" x="6354763" y="2846388"/>
          <p14:tracePt t="97466" x="6362700" y="2838450"/>
          <p14:tracePt t="97468" x="6370638" y="2838450"/>
          <p14:tracePt t="97470" x="6378575" y="2838450"/>
          <p14:tracePt t="97471" x="6386513" y="2830513"/>
          <p14:tracePt t="97473" x="6394450" y="2830513"/>
          <p14:tracePt t="97475" x="6402388" y="2830513"/>
          <p14:tracePt t="97477" x="6410325" y="2830513"/>
          <p14:tracePt t="97479" x="6418263" y="2822575"/>
          <p14:tracePt t="97484" x="6434138" y="2822575"/>
          <p14:tracePt t="97486" x="6442075" y="2822575"/>
          <p14:tracePt t="97488" x="6451600" y="2822575"/>
          <p14:tracePt t="97490" x="6459538" y="2814638"/>
          <p14:tracePt t="97492" x="6467475" y="2814638"/>
          <p14:tracePt t="97493" x="6475413" y="2814638"/>
          <p14:tracePt t="97495" x="6483350" y="2814638"/>
          <p14:tracePt t="97498" x="6491288" y="2806700"/>
          <p14:tracePt t="97501" x="6507163" y="2806700"/>
          <p14:tracePt t="97506" x="6515100" y="2806700"/>
          <p14:tracePt t="97507" x="6523038" y="2798763"/>
          <p14:tracePt t="97509" x="6530975" y="2798763"/>
          <p14:tracePt t="97511" x="6538913" y="2798763"/>
          <p14:tracePt t="97513" x="6546850" y="2798763"/>
          <p14:tracePt t="97517" x="6554788" y="2798763"/>
          <p14:tracePt t="97519" x="6562725" y="2790825"/>
          <p14:tracePt t="97522" x="6570663" y="2790825"/>
          <p14:tracePt t="97524" x="6578600" y="2790825"/>
          <p14:tracePt t="97525" x="6586538" y="2790825"/>
          <p14:tracePt t="97529" x="6594475" y="2782888"/>
          <p14:tracePt t="97534" x="6610350" y="2782888"/>
          <p14:tracePt t="97537" x="6618288" y="2782888"/>
          <p14:tracePt t="97540" x="6634163" y="2782888"/>
          <p14:tracePt t="97541" x="6642100" y="2782888"/>
          <p14:tracePt t="97543" x="6650038" y="2774950"/>
          <p14:tracePt t="97548" x="6657975" y="2774950"/>
          <p14:tracePt t="97551" x="6681788" y="2774950"/>
          <p14:tracePt t="97553" x="6689725" y="2774950"/>
          <p14:tracePt t="97556" x="6697663" y="2767013"/>
          <p14:tracePt t="97557" x="6705600" y="2767013"/>
          <p14:tracePt t="97560" x="6713538" y="2767013"/>
          <p14:tracePt t="97561" x="6721475" y="2759075"/>
          <p14:tracePt t="97563" x="6729413" y="2759075"/>
          <p14:tracePt t="97566" x="6737350" y="2759075"/>
          <p14:tracePt t="97570" x="6761163" y="2751138"/>
          <p14:tracePt t="97572" x="6769100" y="2751138"/>
          <p14:tracePt t="97573" x="6777038" y="2751138"/>
          <p14:tracePt t="97575" x="6794500" y="2751138"/>
          <p14:tracePt t="97577" x="6802438" y="2751138"/>
          <p14:tracePt t="97579" x="6818313" y="2751138"/>
          <p14:tracePt t="97583" x="6842125" y="2751138"/>
          <p14:tracePt t="97587" x="6865938" y="2743200"/>
          <p14:tracePt t="97589" x="6881813" y="2743200"/>
          <p14:tracePt t="97591" x="6889750" y="2743200"/>
          <p14:tracePt t="97593" x="6905625" y="2743200"/>
          <p14:tracePt t="97595" x="6921500" y="2743200"/>
          <p14:tracePt t="97600" x="6953250" y="2743200"/>
          <p14:tracePt t="97602" x="6969125" y="2743200"/>
          <p14:tracePt t="97604" x="6985000" y="2743200"/>
          <p14:tracePt t="97605" x="7000875" y="2743200"/>
          <p14:tracePt t="97607" x="7016750" y="2743200"/>
          <p14:tracePt t="97609" x="7032625" y="2735263"/>
          <p14:tracePt t="97611" x="7048500" y="2735263"/>
          <p14:tracePt t="97613" x="7064375" y="2735263"/>
          <p14:tracePt t="97618" x="7096125" y="2735263"/>
          <p14:tracePt t="97620" x="7112000" y="2735263"/>
          <p14:tracePt t="97621" x="7127875" y="2735263"/>
          <p14:tracePt t="97623" x="7135813" y="2727325"/>
          <p14:tracePt t="97625" x="7153275" y="2735263"/>
          <p14:tracePt t="97627" x="7169150" y="2735263"/>
          <p14:tracePt t="97629" x="7185025" y="2727325"/>
          <p14:tracePt t="97634" x="7216775" y="2727325"/>
          <p14:tracePt t="97636" x="7232650" y="2727325"/>
          <p14:tracePt t="97638" x="7248525" y="2727325"/>
          <p14:tracePt t="97639" x="7264400" y="2727325"/>
          <p14:tracePt t="97641" x="7280275" y="2727325"/>
          <p14:tracePt t="97643" x="7296150" y="2727325"/>
          <p14:tracePt t="97645" x="7312025" y="2727325"/>
          <p14:tracePt t="97648" x="7319963" y="2719388"/>
          <p14:tracePt t="97651" x="7335838" y="2719388"/>
          <p14:tracePt t="97653" x="7367588" y="2719388"/>
          <p14:tracePt t="97655" x="7383463" y="2719388"/>
          <p14:tracePt t="97657" x="7391400" y="2719388"/>
          <p14:tracePt t="97659" x="7407275" y="2719388"/>
          <p14:tracePt t="97662" x="7423150" y="2711450"/>
          <p14:tracePt t="97663" x="7431088" y="2711450"/>
          <p14:tracePt t="97666" x="7446963" y="2711450"/>
          <p14:tracePt t="97668" x="7454900" y="2711450"/>
          <p14:tracePt t="97669" x="7470775" y="2711450"/>
          <p14:tracePt t="97671" x="7478713" y="2711450"/>
          <p14:tracePt t="97673" x="7486650" y="2711450"/>
          <p14:tracePt t="97675" x="7496175" y="2711450"/>
          <p14:tracePt t="97678" x="7504113" y="2711450"/>
          <p14:tracePt t="97679" x="7504113" y="2703513"/>
          <p14:tracePt t="97683" x="7519988" y="2703513"/>
          <p14:tracePt t="97687" x="7527925" y="2703513"/>
          <p14:tracePt t="97693" x="7527925" y="2695575"/>
          <p14:tracePt t="97697" x="7535863" y="2695575"/>
          <p14:tracePt t="97860" x="7535863" y="2703513"/>
          <p14:tracePt t="97867" x="7527925" y="2711450"/>
          <p14:tracePt t="97870" x="7527925" y="2719388"/>
          <p14:tracePt t="97872" x="7527925" y="2727325"/>
          <p14:tracePt t="97874" x="7519988" y="2743200"/>
          <p14:tracePt t="97876" x="7519988" y="2751138"/>
          <p14:tracePt t="97877" x="7519988" y="2767013"/>
          <p14:tracePt t="97879" x="7519988" y="2774950"/>
          <p14:tracePt t="97884" x="7512050" y="2806700"/>
          <p14:tracePt t="97886" x="7512050" y="2814638"/>
          <p14:tracePt t="97887" x="7512050" y="2830513"/>
          <p14:tracePt t="97889" x="7512050" y="2846388"/>
          <p14:tracePt t="97891" x="7512050" y="2854325"/>
          <p14:tracePt t="97893" x="7504113" y="2870200"/>
          <p14:tracePt t="97896" x="7504113" y="2878138"/>
          <p14:tracePt t="97898" x="7504113" y="2894013"/>
          <p14:tracePt t="97900" x="7504113" y="2909888"/>
          <p14:tracePt t="97903" x="7504113" y="2919413"/>
          <p14:tracePt t="97904" x="7504113" y="2935288"/>
          <p14:tracePt t="97905" x="7504113" y="2943225"/>
          <p14:tracePt t="97907" x="7504113" y="2959100"/>
          <p14:tracePt t="97909" x="7504113" y="2967038"/>
          <p14:tracePt t="97912" x="7504113" y="2982913"/>
          <p14:tracePt t="97913" x="7504113" y="2998788"/>
          <p14:tracePt t="97916" x="7504113" y="3006725"/>
          <p14:tracePt t="97918" x="7504113" y="3022600"/>
          <p14:tracePt t="97919" x="7504113" y="3030538"/>
          <p14:tracePt t="97921" x="7504113" y="3046413"/>
          <p14:tracePt t="97923" x="7504113" y="3062288"/>
          <p14:tracePt t="97925" x="7504113" y="3070225"/>
          <p14:tracePt t="97928" x="7504113" y="3086100"/>
          <p14:tracePt t="97930" x="7504113" y="3094038"/>
          <p14:tracePt t="97934" x="7504113" y="3117850"/>
          <p14:tracePt t="97935" x="7504113" y="3125788"/>
          <p14:tracePt t="97937" x="7504113" y="3133725"/>
          <p14:tracePt t="97939" x="7504113" y="3149600"/>
          <p14:tracePt t="97941" x="7504113" y="3157538"/>
          <p14:tracePt t="97943" x="7496175" y="3165475"/>
          <p14:tracePt t="97945" x="7496175" y="3181350"/>
          <p14:tracePt t="97947" x="7496175" y="3189288"/>
          <p14:tracePt t="97951" x="7496175" y="3213100"/>
          <p14:tracePt t="97953" x="7496175" y="3221038"/>
          <p14:tracePt t="97970" x="7496175" y="3294063"/>
          <p14:tracePt t="97971" x="7486650" y="3302000"/>
          <p14:tracePt t="97973" x="7486650" y="3309938"/>
          <p14:tracePt t="97975" x="7486650" y="3317875"/>
          <p14:tracePt t="97977" x="7486650" y="3325813"/>
          <p14:tracePt t="97979" x="7486650" y="3333750"/>
          <p14:tracePt t="97984" x="7486650" y="3341688"/>
          <p14:tracePt t="97985" x="7486650" y="3349625"/>
          <p14:tracePt t="97989" x="7478713" y="3357563"/>
          <p14:tracePt t="97993" x="7478713" y="3365500"/>
          <p14:tracePt t="98000" x="7478713" y="3373438"/>
          <p14:tracePt t="98007" x="7478713" y="3381375"/>
          <p14:tracePt t="98021" x="7478713" y="3389313"/>
          <p14:tracePt t="98035" x="7478713" y="3397250"/>
          <p14:tracePt t="98045" x="7478713" y="3405188"/>
          <p14:tracePt t="98051" x="7478713" y="3413125"/>
          <p14:tracePt t="98055" x="7478713" y="3421063"/>
          <p14:tracePt t="98059" x="7478713" y="3429000"/>
          <p14:tracePt t="98063" x="7478713" y="3436938"/>
          <p14:tracePt t="98068" x="7478713" y="3444875"/>
          <p14:tracePt t="98070" x="7478713" y="3452813"/>
          <p14:tracePt t="98073" x="7478713" y="3460750"/>
          <p14:tracePt t="98075" x="7478713" y="3468688"/>
          <p14:tracePt t="98079" x="7478713" y="3476625"/>
          <p14:tracePt t="98084" x="7478713" y="3492500"/>
          <p14:tracePt t="98086" x="7478713" y="3500438"/>
          <p14:tracePt t="98087" x="7478713" y="3508375"/>
          <p14:tracePt t="98091" x="7478713" y="3516313"/>
          <p14:tracePt t="98093" x="7478713" y="3524250"/>
          <p14:tracePt t="98095" x="7478713" y="3532188"/>
          <p14:tracePt t="98097" x="7478713" y="3540125"/>
          <p14:tracePt t="98101" x="7478713" y="3548063"/>
          <p14:tracePt t="98103" x="7478713" y="3556000"/>
          <p14:tracePt t="98105" x="7478713" y="3563938"/>
          <p14:tracePt t="98109" x="7478713" y="3571875"/>
          <p14:tracePt t="98115" x="7478713" y="3579813"/>
          <p14:tracePt t="98119" x="7478713" y="3587750"/>
          <p14:tracePt t="98127" x="7478713" y="3595688"/>
          <p14:tracePt t="99266" x="7486650" y="3595688"/>
          <p14:tracePt t="99303" x="7486650" y="3605213"/>
          <p14:tracePt t="99309" x="7478713" y="3605213"/>
          <p14:tracePt t="99312" x="7470775" y="3605213"/>
          <p14:tracePt t="99314" x="7462838" y="3605213"/>
          <p14:tracePt t="99316" x="7454900" y="3605213"/>
          <p14:tracePt t="99319" x="7431088" y="3613150"/>
          <p14:tracePt t="99321" x="7415213" y="3613150"/>
          <p14:tracePt t="99323" x="7399338" y="3613150"/>
          <p14:tracePt t="99325" x="7383463" y="3613150"/>
          <p14:tracePt t="99327" x="7367588" y="3621088"/>
          <p14:tracePt t="99329" x="7343775" y="3621088"/>
          <p14:tracePt t="99334" x="7296150" y="3621088"/>
          <p14:tracePt t="99336" x="7272338" y="3621088"/>
          <p14:tracePt t="99338" x="7248525" y="3621088"/>
          <p14:tracePt t="99339" x="7216775" y="3621088"/>
          <p14:tracePt t="99341" x="7192963" y="3629025"/>
          <p14:tracePt t="99343" x="7169150" y="3629025"/>
          <p14:tracePt t="99345" x="7135813" y="3629025"/>
          <p14:tracePt t="99347" x="7112000" y="3629025"/>
          <p14:tracePt t="99350" x="7080250" y="3636963"/>
          <p14:tracePt t="99351" x="7048500" y="3636963"/>
          <p14:tracePt t="99353" x="7016750" y="3636963"/>
          <p14:tracePt t="99355" x="6985000" y="3644900"/>
          <p14:tracePt t="99357" x="6953250" y="3644900"/>
          <p14:tracePt t="99359" x="6921500" y="3644900"/>
          <p14:tracePt t="99361" x="6889750" y="3652838"/>
          <p14:tracePt t="99363" x="6858000" y="3652838"/>
          <p14:tracePt t="99368" x="6784975" y="3660775"/>
          <p14:tracePt t="99370" x="6753225" y="3660775"/>
          <p14:tracePt t="99371" x="6721475" y="3668713"/>
          <p14:tracePt t="99373" x="6689725" y="3668713"/>
          <p14:tracePt t="99375" x="6657975" y="3676650"/>
          <p14:tracePt t="99377" x="6626225" y="3676650"/>
          <p14:tracePt t="99379" x="6594475" y="3676650"/>
          <p14:tracePt t="99383" x="6538913" y="3684588"/>
          <p14:tracePt t="99386" x="6507163" y="3692525"/>
          <p14:tracePt t="99388" x="6483350" y="3692525"/>
          <p14:tracePt t="99389" x="6451600" y="3700463"/>
          <p14:tracePt t="99391" x="6426200" y="3708400"/>
          <p14:tracePt t="99393" x="6402388" y="3708400"/>
          <p14:tracePt t="99396" x="6378575" y="3716338"/>
          <p14:tracePt t="99397" x="6354763" y="3724275"/>
          <p14:tracePt t="99400" x="6338888" y="3724275"/>
          <p14:tracePt t="99402" x="6315075" y="3732213"/>
          <p14:tracePt t="99406" x="6283325" y="3748088"/>
          <p14:tracePt t="99407" x="6267450" y="3756025"/>
          <p14:tracePt t="99409" x="6251575" y="3756025"/>
          <p14:tracePt t="99412" x="6235700" y="3763963"/>
          <p14:tracePt t="99413" x="6227763" y="3771900"/>
          <p14:tracePt t="99416" x="6219825" y="3779838"/>
          <p14:tracePt t="99418" x="6203950" y="3787775"/>
          <p14:tracePt t="99420" x="6203950" y="3795713"/>
          <p14:tracePt t="99424" x="6188075" y="3811588"/>
          <p14:tracePt t="99425" x="6188075" y="3819525"/>
          <p14:tracePt t="99428" x="6180138" y="3835400"/>
          <p14:tracePt t="99429" x="6180138" y="3843338"/>
          <p14:tracePt t="99434" x="6180138" y="3859213"/>
          <p14:tracePt t="99435" x="6180138" y="3867150"/>
          <p14:tracePt t="99440" x="6180138" y="3883025"/>
          <p14:tracePt t="99442" x="6180138" y="3890963"/>
          <p14:tracePt t="99444" x="6180138" y="3898900"/>
          <p14:tracePt t="99446" x="6188075" y="3906838"/>
          <p14:tracePt t="99451" x="6180138" y="3930650"/>
          <p14:tracePt t="99454" x="6180138" y="3938588"/>
          <p14:tracePt t="99457" x="6180138" y="3948113"/>
          <p14:tracePt t="99460" x="6172200" y="3956050"/>
          <p14:tracePt t="99461" x="6172200" y="3963988"/>
          <p14:tracePt t="99466" x="6164263" y="3971925"/>
          <p14:tracePt t="99468" x="6164263" y="3979863"/>
          <p14:tracePt t="99470" x="6156325" y="3987800"/>
          <p14:tracePt t="99471" x="6148388" y="3995738"/>
          <p14:tracePt t="99474" x="6140450" y="4003675"/>
          <p14:tracePt t="99475" x="6132513" y="4003675"/>
          <p14:tracePt t="99511" x="6124575" y="4003675"/>
          <p14:tracePt t="99522" x="6100763" y="4003675"/>
          <p14:tracePt t="99525" x="6067425" y="4011613"/>
          <p14:tracePt t="99526" x="6035675" y="4011613"/>
          <p14:tracePt t="99527" x="6003925" y="4019550"/>
          <p14:tracePt t="99529" x="5980113" y="4027488"/>
          <p14:tracePt t="99534" x="5924550" y="4043363"/>
          <p14:tracePt t="99536" x="5892800" y="4043363"/>
          <p14:tracePt t="99539" x="5868988" y="4051300"/>
          <p14:tracePt t="99540" x="5845175" y="4059238"/>
          <p14:tracePt t="99541" x="5821363" y="4059238"/>
          <p14:tracePt t="99543" x="5797550" y="4067175"/>
          <p14:tracePt t="99545" x="5773738" y="4075113"/>
          <p14:tracePt t="99547" x="5749925" y="4075113"/>
          <p14:tracePt t="99551" x="5716588" y="4083050"/>
          <p14:tracePt t="99558" x="5661025" y="4098925"/>
          <p14:tracePt t="99559" x="5645150" y="4098925"/>
          <p14:tracePt t="99561" x="5629275" y="4106863"/>
          <p14:tracePt t="99563" x="5621338" y="4106863"/>
          <p14:tracePt t="99566" x="5605463" y="4114800"/>
          <p14:tracePt t="99571" x="5581650" y="4114800"/>
          <p14:tracePt t="99572" x="5565775" y="4122738"/>
          <p14:tracePt t="99573" x="5549900" y="4122738"/>
          <p14:tracePt t="99575" x="5541963" y="4130675"/>
          <p14:tracePt t="99577" x="5526088" y="4130675"/>
          <p14:tracePt t="99579" x="5518150" y="4138613"/>
          <p14:tracePt t="99584" x="5494338" y="4146550"/>
          <p14:tracePt t="99587" x="5486400" y="4154488"/>
          <p14:tracePt t="99590" x="5470525" y="4162425"/>
          <p14:tracePt t="99591" x="5462588" y="4170363"/>
          <p14:tracePt t="99593" x="5446713" y="4170363"/>
          <p14:tracePt t="99595" x="5438775" y="4178300"/>
          <p14:tracePt t="99597" x="5430838" y="4186238"/>
          <p14:tracePt t="99600" x="5422900" y="4186238"/>
          <p14:tracePt t="99601" x="5407025" y="4194175"/>
          <p14:tracePt t="99603" x="5397500" y="4202113"/>
          <p14:tracePt t="99608" x="5373688" y="4217988"/>
          <p14:tracePt t="99610" x="5373688" y="4233863"/>
          <p14:tracePt t="99611" x="5365750" y="4241800"/>
          <p14:tracePt t="99613" x="5365750" y="4249738"/>
          <p14:tracePt t="99618" x="5349875" y="4265613"/>
          <p14:tracePt t="99619" x="5341938" y="4273550"/>
          <p14:tracePt t="99623" x="5341938" y="4281488"/>
          <p14:tracePt t="99624" x="5334000" y="4291013"/>
          <p14:tracePt t="99625" x="5326063" y="4298950"/>
          <p14:tracePt t="99627" x="5318125" y="4306888"/>
          <p14:tracePt t="99629" x="5310188" y="4314825"/>
          <p14:tracePt t="99634" x="5302250" y="4330700"/>
          <p14:tracePt t="99635" x="5294313" y="4338638"/>
          <p14:tracePt t="99640" x="5278438" y="4362450"/>
          <p14:tracePt t="99641" x="5262563" y="4370388"/>
          <p14:tracePt t="99643" x="5254625" y="4378325"/>
          <p14:tracePt t="99646" x="5246688" y="4386263"/>
          <p14:tracePt t="99647" x="5230813" y="4394200"/>
          <p14:tracePt t="99650" x="5222875" y="4402138"/>
          <p14:tracePt t="99651" x="5207000" y="4410075"/>
          <p14:tracePt t="99653" x="5199063" y="4418013"/>
          <p14:tracePt t="99655" x="5183188" y="4425950"/>
          <p14:tracePt t="99660" x="5159375" y="4441825"/>
          <p14:tracePt t="99662" x="5151438" y="4449763"/>
          <p14:tracePt t="99664" x="5135563" y="4457700"/>
          <p14:tracePt t="99667" x="5119688" y="4457700"/>
          <p14:tracePt t="99668" x="5111750" y="4465638"/>
          <p14:tracePt t="99669" x="5095875" y="4473575"/>
          <p14:tracePt t="99672" x="5087938" y="4473575"/>
          <p14:tracePt t="99673" x="5080000" y="4473575"/>
          <p14:tracePt t="99675" x="5064125" y="4481513"/>
          <p14:tracePt t="99677" x="5056188" y="4481513"/>
          <p14:tracePt t="99679" x="5046663" y="4481513"/>
          <p14:tracePt t="99682" x="5030788" y="4489450"/>
          <p14:tracePt t="99683" x="5022850" y="4489450"/>
          <p14:tracePt t="99685" x="5014913" y="4489450"/>
          <p14:tracePt t="99687" x="5006975" y="4489450"/>
          <p14:tracePt t="99689" x="4999038" y="4489450"/>
          <p14:tracePt t="99691" x="4991100" y="4497388"/>
          <p14:tracePt t="99693" x="4983163" y="4497388"/>
          <p14:tracePt t="99695" x="4975225" y="4497388"/>
          <p14:tracePt t="99697" x="4967288" y="4497388"/>
          <p14:tracePt t="99699" x="4959350" y="4497388"/>
          <p14:tracePt t="99703" x="4951413" y="4497388"/>
          <p14:tracePt t="99705" x="4943475" y="4497388"/>
          <p14:tracePt t="99707" x="4935538" y="4497388"/>
          <p14:tracePt t="99711" x="4927600" y="4505325"/>
          <p14:tracePt t="99713" x="4919663" y="4505325"/>
          <p14:tracePt t="99717" x="4911725" y="4505325"/>
          <p14:tracePt t="99719" x="4903788" y="4505325"/>
          <p14:tracePt t="99721" x="4895850" y="4505325"/>
          <p14:tracePt t="99724" x="4887913" y="4505325"/>
          <p14:tracePt t="99726" x="4879975" y="4505325"/>
          <p14:tracePt t="99727" x="4879975" y="4513263"/>
          <p14:tracePt t="99729" x="4872038" y="4513263"/>
          <p14:tracePt t="99734" x="4856163" y="4513263"/>
          <p14:tracePt t="99737" x="4848225" y="4513263"/>
          <p14:tracePt t="99740" x="4840288" y="4513263"/>
          <p14:tracePt t="99741" x="4832350" y="4521200"/>
          <p14:tracePt t="99745" x="4824413" y="4521200"/>
          <p14:tracePt t="99747" x="4816475" y="4521200"/>
          <p14:tracePt t="99751" x="4808538" y="4529138"/>
          <p14:tracePt t="99754" x="4800600" y="4529138"/>
          <p14:tracePt t="99756" x="4792663" y="4529138"/>
          <p14:tracePt t="99757" x="4784725" y="4537075"/>
          <p14:tracePt t="99759" x="4776788" y="4537075"/>
          <p14:tracePt t="99763" x="4768850" y="4537075"/>
          <p14:tracePt t="99766" x="4760913" y="4537075"/>
          <p14:tracePt t="99768" x="4752975" y="4545013"/>
          <p14:tracePt t="99771" x="4745038" y="4545013"/>
          <p14:tracePt t="99773" x="4737100" y="4552950"/>
          <p14:tracePt t="99777" x="4729163" y="4552950"/>
          <p14:tracePt t="99779" x="4721225" y="4560888"/>
          <p14:tracePt t="99783" x="4713288" y="4560888"/>
          <p14:tracePt t="99786" x="4705350" y="4568825"/>
          <p14:tracePt t="99789" x="4695825" y="4568825"/>
          <p14:tracePt t="99793" x="4687888" y="4576763"/>
          <p14:tracePt t="99797" x="4679950" y="4576763"/>
          <p14:tracePt t="99800" x="4679950" y="4584700"/>
          <p14:tracePt t="99804" x="4672013" y="4584700"/>
          <p14:tracePt t="99807" x="4664075" y="4592638"/>
          <p14:tracePt t="99820" x="4656138" y="4600575"/>
          <p14:tracePt t="100050" x="4648200" y="4600575"/>
          <p14:tracePt t="100796" x="4648200" y="4608513"/>
          <p14:tracePt t="100800" x="4640263" y="4608513"/>
          <p14:tracePt t="100802" x="4640263" y="4616450"/>
          <p14:tracePt t="100807" x="4632325" y="4624388"/>
          <p14:tracePt t="100809" x="4632325" y="4633913"/>
          <p14:tracePt t="100813" x="4624388" y="4641850"/>
          <p14:tracePt t="100816" x="4624388" y="4649788"/>
          <p14:tracePt t="100820" x="4616450" y="4665663"/>
          <p14:tracePt t="100823" x="4616450" y="4673600"/>
          <p14:tracePt t="100825" x="4608513" y="4689475"/>
          <p14:tracePt t="100827" x="4608513" y="4697413"/>
          <p14:tracePt t="100829" x="4600575" y="4705350"/>
          <p14:tracePt t="100833" x="4592638" y="4721225"/>
          <p14:tracePt t="100838" x="4584700" y="4745038"/>
          <p14:tracePt t="100839" x="4576763" y="4752975"/>
          <p14:tracePt t="100841" x="4568825" y="4768850"/>
          <p14:tracePt t="100843" x="4568825" y="4776788"/>
          <p14:tracePt t="100845" x="4560888" y="4784725"/>
          <p14:tracePt t="100847" x="4552950" y="4800600"/>
          <p14:tracePt t="100850" x="4545013" y="4808538"/>
          <p14:tracePt t="100851" x="4545013" y="4824413"/>
          <p14:tracePt t="100855" x="4537075" y="4832350"/>
          <p14:tracePt t="100858" x="4521200" y="4856163"/>
          <p14:tracePt t="100859" x="4513263" y="4864100"/>
          <p14:tracePt t="100861" x="4513263" y="4879975"/>
          <p14:tracePt t="100863" x="4505325" y="4887913"/>
          <p14:tracePt t="100868" x="4489450" y="4911725"/>
          <p14:tracePt t="100869" x="4481513" y="4919663"/>
          <p14:tracePt t="100874" x="4465638" y="4943475"/>
          <p14:tracePt t="100875" x="4457700" y="4951413"/>
          <p14:tracePt t="100877" x="4449763" y="4967288"/>
          <p14:tracePt t="100879" x="4441825" y="4976813"/>
          <p14:tracePt t="100884" x="4425950" y="5000625"/>
          <p14:tracePt t="100886" x="4418013" y="5008563"/>
          <p14:tracePt t="100887" x="4402138" y="5024438"/>
          <p14:tracePt t="100892" x="4386263" y="5048250"/>
          <p14:tracePt t="100894" x="4378325" y="5056188"/>
          <p14:tracePt t="100896" x="4370388" y="5072063"/>
          <p14:tracePt t="100897" x="4362450" y="5087938"/>
          <p14:tracePt t="100901" x="4337050" y="5111750"/>
          <p14:tracePt t="100903" x="4329113" y="5127625"/>
          <p14:tracePt t="100908" x="4305300" y="5159375"/>
          <p14:tracePt t="100909" x="4289425" y="5175250"/>
          <p14:tracePt t="100911" x="4281488" y="5191125"/>
          <p14:tracePt t="100913" x="4265613" y="5207000"/>
          <p14:tracePt t="100916" x="4257675" y="5222875"/>
          <p14:tracePt t="100917" x="4241800" y="5246688"/>
          <p14:tracePt t="100919" x="4233863" y="5262563"/>
          <p14:tracePt t="100924" x="4202113" y="5294313"/>
          <p14:tracePt t="100925" x="4194175" y="5310188"/>
          <p14:tracePt t="100928" x="4178300" y="5327650"/>
          <p14:tracePt t="100929" x="4162425" y="5343525"/>
          <p14:tracePt t="100933" x="4138613" y="5367338"/>
          <p14:tracePt t="100935" x="4122738" y="5383213"/>
          <p14:tracePt t="100937" x="4114800" y="5399088"/>
          <p14:tracePt t="100940" x="4098925" y="5414963"/>
          <p14:tracePt t="100946" x="4059238" y="5462588"/>
          <p14:tracePt t="100949" x="4035425" y="5486400"/>
          <p14:tracePt t="100952" x="4019550" y="5502275"/>
          <p14:tracePt t="100956" x="3994150" y="5526088"/>
          <p14:tracePt t="100958" x="3978275" y="5541963"/>
          <p14:tracePt t="100962" x="3954463" y="5565775"/>
          <p14:tracePt t="100964" x="3946525" y="5573713"/>
          <p14:tracePt t="100967" x="3930650" y="5581650"/>
          <p14:tracePt t="100968" x="3922713" y="5597525"/>
          <p14:tracePt t="100969" x="3914775" y="5605463"/>
          <p14:tracePt t="100973" x="3906838" y="5613400"/>
          <p14:tracePt t="100976" x="3883025" y="5629275"/>
          <p14:tracePt t="100977" x="3875088" y="5637213"/>
          <p14:tracePt t="100979" x="3867150" y="5645150"/>
          <p14:tracePt t="100983" x="3859213" y="5653088"/>
          <p14:tracePt t="100985" x="3851275" y="5662613"/>
          <p14:tracePt t="100989" x="3843338" y="5670550"/>
          <p14:tracePt t="100992" x="3835400" y="5678488"/>
          <p14:tracePt t="100994" x="3827463" y="5678488"/>
          <p14:tracePt t="100995" x="3827463" y="5686425"/>
          <p14:tracePt t="100997" x="3819525" y="5686425"/>
          <p14:tracePt t="101000" x="3819525" y="5694363"/>
          <p14:tracePt t="101005" x="3811588" y="5702300"/>
          <p14:tracePt t="101009" x="3803650" y="5710238"/>
          <p14:tracePt t="101021" x="3795713" y="5710238"/>
          <p14:tracePt t="101120" x="3795713" y="5718175"/>
          <p14:tracePt t="101137" x="3795713" y="5726113"/>
          <p14:tracePt t="101145" x="3795713" y="5734050"/>
          <p14:tracePt t="101242" x="3795713" y="5741988"/>
          <p14:tracePt t="101254" x="3795713" y="5749925"/>
          <p14:tracePt t="101266" x="3795713" y="5757863"/>
          <p14:tracePt t="101270" x="3787775" y="5757863"/>
          <p14:tracePt t="101275" x="3787775" y="5765800"/>
          <p14:tracePt t="101283" x="3787775" y="5773738"/>
          <p14:tracePt t="101285" x="3779838" y="5773738"/>
          <p14:tracePt t="101289" x="3779838" y="5781675"/>
          <p14:tracePt t="101295" x="3771900" y="5789613"/>
          <p14:tracePt t="101303" x="3763963" y="5797550"/>
          <p14:tracePt t="101307" x="3756025" y="5805488"/>
          <p14:tracePt t="101313" x="3756025" y="5813425"/>
          <p14:tracePt t="101316" x="3748088" y="5813425"/>
          <p14:tracePt t="101321" x="3748088" y="5821363"/>
          <p14:tracePt t="101325" x="3740150" y="5821363"/>
          <p14:tracePt t="101336" x="3740150" y="5829300"/>
          <p14:tracePt t="101620" x="3732213" y="5829300"/>
          <p14:tracePt t="101635" x="3724275" y="5829300"/>
          <p14:tracePt t="101647" x="3716338" y="5829300"/>
          <p14:tracePt t="101657" x="3716338" y="5837238"/>
          <p14:tracePt t="101663" x="3708400" y="5837238"/>
          <p14:tracePt t="101972" x="3708400" y="5829300"/>
          <p14:tracePt t="101976" x="3700463" y="5829300"/>
          <p14:tracePt t="101985" x="3692525" y="5829300"/>
          <p14:tracePt t="101989" x="3692525" y="5821363"/>
          <p14:tracePt t="101993" x="3684588" y="5821363"/>
          <p14:tracePt t="102000" x="3676650" y="5821363"/>
          <p14:tracePt t="102003" x="3676650" y="5813425"/>
          <p14:tracePt t="102006" x="3668713" y="5813425"/>
          <p14:tracePt t="102011" x="3660775" y="5805488"/>
          <p14:tracePt t="102018" x="3651250" y="5805488"/>
          <p14:tracePt t="102023" x="3643313" y="5797550"/>
          <p14:tracePt t="102029" x="3635375" y="5797550"/>
          <p14:tracePt t="102034" x="3635375" y="5789613"/>
          <p14:tracePt t="102036" x="3627438" y="5789613"/>
          <p14:tracePt t="102041" x="3619500" y="5789613"/>
          <p14:tracePt t="102045" x="3611563" y="5781675"/>
          <p14:tracePt t="102052" x="3603625" y="5781675"/>
          <p14:tracePt t="102056" x="3595688" y="5781675"/>
          <p14:tracePt t="102057" x="3595688" y="5773738"/>
          <p14:tracePt t="102059" x="3587750" y="5773738"/>
          <p14:tracePt t="102063" x="3579813" y="5773738"/>
          <p14:tracePt t="102070" x="3563938" y="5773738"/>
          <p14:tracePt t="102073" x="3556000" y="5773738"/>
          <p14:tracePt t="102075" x="3548063" y="5773738"/>
          <p14:tracePt t="102079" x="3540125" y="5773738"/>
          <p14:tracePt t="102084" x="3524250" y="5773738"/>
          <p14:tracePt t="102087" x="3516313" y="5773738"/>
          <p14:tracePt t="102089" x="3508375" y="5773738"/>
          <p14:tracePt t="102091" x="3500438" y="5773738"/>
          <p14:tracePt t="102095" x="3492500" y="5773738"/>
          <p14:tracePt t="102098" x="3484563" y="5781675"/>
          <p14:tracePt t="102101" x="3476625" y="5781675"/>
          <p14:tracePt t="102103" x="3468688" y="5781675"/>
          <p14:tracePt t="102105" x="3460750" y="5781675"/>
          <p14:tracePt t="102109" x="3452813" y="5781675"/>
          <p14:tracePt t="102111" x="3444875" y="5781675"/>
          <p14:tracePt t="102117" x="3436938" y="5781675"/>
          <p14:tracePt t="102119" x="3429000" y="5781675"/>
          <p14:tracePt t="102123" x="3421063" y="5781675"/>
          <p14:tracePt t="102127" x="3413125" y="5781675"/>
          <p14:tracePt t="102134" x="3405188" y="5781675"/>
          <p14:tracePt t="102135" x="3397250" y="5781675"/>
          <p14:tracePt t="102139" x="3389313" y="5781675"/>
          <p14:tracePt t="102143" x="3389313" y="5789613"/>
          <p14:tracePt t="102146" x="3381375" y="5789613"/>
          <p14:tracePt t="102150" x="3373438" y="5789613"/>
          <p14:tracePt t="102153" x="3365500" y="5789613"/>
          <p14:tracePt t="102157" x="3357563" y="5789613"/>
          <p14:tracePt t="102161" x="3349625" y="5789613"/>
          <p14:tracePt t="102166" x="3341688" y="5789613"/>
          <p14:tracePt t="102169" x="3333750" y="5797550"/>
          <p14:tracePt t="102175" x="3325813" y="5797550"/>
          <p14:tracePt t="102179" x="3317875" y="5797550"/>
          <p14:tracePt t="102184" x="3308350" y="5797550"/>
          <p14:tracePt t="102185" x="3308350" y="5805488"/>
          <p14:tracePt t="102189" x="3300413" y="5805488"/>
          <p14:tracePt t="102199" x="3292475" y="5805488"/>
          <p14:tracePt t="102204" x="3292475" y="5813425"/>
          <p14:tracePt t="102205" x="3284538" y="5813425"/>
          <p14:tracePt t="102213" x="3276600" y="5813425"/>
          <p14:tracePt t="102221" x="3268663" y="5813425"/>
          <p14:tracePt t="102225" x="3268663" y="5821363"/>
          <p14:tracePt t="102233" x="3260725" y="5821363"/>
          <p14:tracePt t="102241" x="3252788" y="5829300"/>
          <p14:tracePt t="102250" x="3244850" y="5829300"/>
          <p14:tracePt t="102257" x="3236913" y="5829300"/>
          <p14:tracePt t="102261" x="3236913" y="5837238"/>
          <p14:tracePt t="102269" x="3228975" y="5837238"/>
          <p14:tracePt t="102283" x="3221038" y="5837238"/>
          <p14:tracePt t="102289" x="3221038" y="5845175"/>
          <p14:tracePt t="102295" x="3213100" y="5845175"/>
          <p14:tracePt t="102311" x="3205163" y="5845175"/>
          <p14:tracePt t="102360" x="3197225" y="5845175"/>
          <p14:tracePt t="102381" x="3189288" y="5845175"/>
          <p14:tracePt t="102403" x="3181350" y="5837238"/>
          <p14:tracePt t="115289" x="3173413" y="5837238"/>
          <p14:tracePt t="115293" x="3165475" y="5829300"/>
          <p14:tracePt t="115299" x="3141663" y="5813425"/>
          <p14:tracePt t="115305" x="3125788" y="5805488"/>
          <p14:tracePt t="115306" x="3117850" y="5797550"/>
          <p14:tracePt t="115308" x="3101975" y="5789613"/>
          <p14:tracePt t="115309" x="3094038" y="5781675"/>
          <p14:tracePt t="115311" x="3086100" y="5781675"/>
          <p14:tracePt t="115313" x="3070225" y="5773738"/>
          <p14:tracePt t="115318" x="3046413" y="5757863"/>
          <p14:tracePt t="115323" x="3014663" y="5734050"/>
          <p14:tracePt t="115325" x="3006725" y="5734050"/>
          <p14:tracePt t="115328" x="2990850" y="5726113"/>
          <p14:tracePt t="115329" x="2990850" y="5718175"/>
          <p14:tracePt t="115331" x="2974975" y="5718175"/>
          <p14:tracePt t="115334" x="2974975" y="5710238"/>
          <p14:tracePt t="115336" x="2967038" y="5710238"/>
          <p14:tracePt t="115337" x="2957513" y="5702300"/>
          <p14:tracePt t="115340" x="2949575" y="5702300"/>
          <p14:tracePt t="115343" x="2941638" y="5702300"/>
          <p14:tracePt t="115345" x="2933700" y="5702300"/>
          <p14:tracePt t="115353" x="2925763" y="5710238"/>
          <p14:tracePt t="115363" x="2917825" y="5718175"/>
          <p14:tracePt t="115373" x="2917825" y="5726113"/>
          <p14:tracePt t="115386" x="2925763" y="5726113"/>
          <p14:tracePt t="115617" x="2917825" y="5726113"/>
          <p14:tracePt t="115619" x="2917825" y="5734050"/>
          <p14:tracePt t="115654" x="2909888" y="5741988"/>
          <p14:tracePt t="115676" x="2901950" y="5741988"/>
          <p14:tracePt t="115680" x="2901950" y="5749925"/>
          <p14:tracePt t="115692" x="2894013" y="5749925"/>
          <p14:tracePt t="115696" x="2894013" y="5757863"/>
          <p14:tracePt t="115753" x="2886075" y="5757863"/>
          <p14:tracePt t="115767" x="2878138" y="5757863"/>
          <p14:tracePt t="115773" x="2870200" y="5749925"/>
          <p14:tracePt t="115775" x="2862263" y="5749925"/>
          <p14:tracePt t="115778" x="2854325" y="5749925"/>
          <p14:tracePt t="115780" x="2846388" y="5749925"/>
          <p14:tracePt t="115783" x="2838450" y="5749925"/>
          <p14:tracePt t="115785" x="2830513" y="5741988"/>
          <p14:tracePt t="115788" x="2822575" y="5741988"/>
          <p14:tracePt t="115790" x="2814638" y="5741988"/>
          <p14:tracePt t="115792" x="2806700" y="5734050"/>
          <p14:tracePt t="115794" x="2798763" y="5734050"/>
          <p14:tracePt t="115796" x="2790825" y="5734050"/>
          <p14:tracePt t="115801" x="2782888" y="5726113"/>
          <p14:tracePt t="115805" x="2774950" y="5718175"/>
          <p14:tracePt t="115806" x="2767013" y="5718175"/>
          <p14:tracePt t="115808" x="2759075" y="5718175"/>
          <p14:tracePt t="115810" x="2759075" y="5710238"/>
          <p14:tracePt t="115812" x="2751138" y="5710238"/>
          <p14:tracePt t="115814" x="2751138" y="5702300"/>
          <p14:tracePt t="115817" x="2743200" y="5702300"/>
          <p14:tracePt t="115821" x="2735263" y="5694363"/>
          <p14:tracePt t="115822" x="2735263" y="5686425"/>
          <p14:tracePt t="115824" x="2727325" y="5686425"/>
          <p14:tracePt t="115826" x="2727325" y="5678488"/>
          <p14:tracePt t="115828" x="2719388" y="5678488"/>
          <p14:tracePt t="115830" x="2719388" y="5670550"/>
          <p14:tracePt t="115833" x="2711450" y="5670550"/>
          <p14:tracePt t="115837" x="2703513" y="5653088"/>
          <p14:tracePt t="115840" x="2703513" y="5645150"/>
          <p14:tracePt t="115841" x="2695575" y="5645150"/>
          <p14:tracePt t="115842" x="2695575" y="5637213"/>
          <p14:tracePt t="115844" x="2687638" y="5629275"/>
          <p14:tracePt t="115846" x="2687638" y="5621338"/>
          <p14:tracePt t="115850" x="2679700" y="5613400"/>
          <p14:tracePt t="115853" x="2671763" y="5605463"/>
          <p14:tracePt t="115856" x="2663825" y="5597525"/>
          <p14:tracePt t="115858" x="2655888" y="5589588"/>
          <p14:tracePt t="115862" x="2647950" y="5581650"/>
          <p14:tracePt t="115867" x="2640013" y="5573713"/>
          <p14:tracePt t="115868" x="2632075" y="5565775"/>
          <p14:tracePt t="115872" x="2624138" y="5557838"/>
          <p14:tracePt t="115876" x="2616200" y="5549900"/>
          <p14:tracePt t="115878" x="2606675" y="5549900"/>
          <p14:tracePt t="115881" x="2606675" y="5541963"/>
          <p14:tracePt t="115883" x="2598738" y="5541963"/>
          <p14:tracePt t="115885" x="2590800" y="5534025"/>
          <p14:tracePt t="115886" x="2582863" y="5534025"/>
          <p14:tracePt t="115888" x="2582863" y="5526088"/>
          <p14:tracePt t="115891" x="2574925" y="5518150"/>
          <p14:tracePt t="115893" x="2566988" y="5518150"/>
          <p14:tracePt t="115894" x="2559050" y="5510213"/>
          <p14:tracePt t="115896" x="2551113" y="5510213"/>
          <p14:tracePt t="115901" x="2535238" y="5502275"/>
          <p14:tracePt t="115902" x="2535238" y="5494338"/>
          <p14:tracePt t="115906" x="2519363" y="5486400"/>
          <p14:tracePt t="115908" x="2511425" y="5486400"/>
          <p14:tracePt t="115910" x="2503488" y="5478463"/>
          <p14:tracePt t="115913" x="2495550" y="5478463"/>
          <p14:tracePt t="115914" x="2487613" y="5470525"/>
          <p14:tracePt t="115917" x="2479675" y="5470525"/>
          <p14:tracePt t="115918" x="2479675" y="5462588"/>
          <p14:tracePt t="115923" x="2463800" y="5454650"/>
          <p14:tracePt t="115924" x="2455863" y="5454650"/>
          <p14:tracePt t="115927" x="2447925" y="5446713"/>
          <p14:tracePt t="115930" x="2439988" y="5438775"/>
          <p14:tracePt t="115933" x="2432050" y="5438775"/>
          <p14:tracePt t="115935" x="2432050" y="5430838"/>
          <p14:tracePt t="115939" x="2424113" y="5422900"/>
          <p14:tracePt t="115940" x="2416175" y="5422900"/>
          <p14:tracePt t="115943" x="2408238" y="5414963"/>
          <p14:tracePt t="115946" x="2400300" y="5407025"/>
          <p14:tracePt t="115950" x="2392363" y="5399088"/>
          <p14:tracePt t="115957" x="2376488" y="5391150"/>
          <p14:tracePt t="115959" x="2368550" y="5383213"/>
          <p14:tracePt t="115962" x="2360613" y="5375275"/>
          <p14:tracePt t="115964" x="2352675" y="5375275"/>
          <p14:tracePt t="115967" x="2352675" y="5367338"/>
          <p14:tracePt t="115968" x="2344738" y="5367338"/>
          <p14:tracePt t="115970" x="2336800" y="5359400"/>
          <p14:tracePt t="115973" x="2328863" y="5351463"/>
          <p14:tracePt t="115976" x="2320925" y="5343525"/>
          <p14:tracePt t="115978" x="2312988" y="5343525"/>
          <p14:tracePt t="115980" x="2305050" y="5335588"/>
          <p14:tracePt t="115983" x="2297113" y="5327650"/>
          <p14:tracePt t="115984" x="2289175" y="5319713"/>
          <p14:tracePt t="115989" x="2273300" y="5310188"/>
          <p14:tracePt t="115992" x="2255838" y="5294313"/>
          <p14:tracePt t="115994" x="2247900" y="5294313"/>
          <p14:tracePt t="115996" x="2239963" y="5286375"/>
          <p14:tracePt t="116001" x="2224088" y="5278438"/>
          <p14:tracePt t="116002" x="2208213" y="5270500"/>
          <p14:tracePt t="116006" x="2200275" y="5262563"/>
          <p14:tracePt t="116009" x="2184400" y="5254625"/>
          <p14:tracePt t="116010" x="2168525" y="5246688"/>
          <p14:tracePt t="116012" x="2160588" y="5238750"/>
          <p14:tracePt t="116014" x="2152650" y="5238750"/>
          <p14:tracePt t="116018" x="2136775" y="5230813"/>
          <p14:tracePt t="116019" x="2128838" y="5222875"/>
          <p14:tracePt t="116025" x="2097088" y="5199063"/>
          <p14:tracePt t="116027" x="2081213" y="5199063"/>
          <p14:tracePt t="116028" x="2073275" y="5191125"/>
          <p14:tracePt t="116030" x="2057400" y="5183188"/>
          <p14:tracePt t="116033" x="2049463" y="5175250"/>
          <p14:tracePt t="116034" x="2033588" y="5175250"/>
          <p14:tracePt t="116036" x="2025650" y="5167313"/>
          <p14:tracePt t="116040" x="2001838" y="5159375"/>
          <p14:tracePt t="116042" x="1993900" y="5151438"/>
          <p14:tracePt t="116044" x="1978025" y="5151438"/>
          <p14:tracePt t="116046" x="1970088" y="5143500"/>
          <p14:tracePt t="116050" x="1946275" y="5135563"/>
          <p14:tracePt t="116053" x="1938338" y="5135563"/>
          <p14:tracePt t="116054" x="1930400" y="5127625"/>
          <p14:tracePt t="116059" x="1905000" y="5119688"/>
          <p14:tracePt t="116061" x="1897063" y="5119688"/>
          <p14:tracePt t="116062" x="1881188" y="5111750"/>
          <p14:tracePt t="116065" x="1873250" y="5111750"/>
          <p14:tracePt t="116067" x="1865313" y="5103813"/>
          <p14:tracePt t="116070" x="1857375" y="5103813"/>
          <p14:tracePt t="116073" x="1833563" y="5095875"/>
          <p14:tracePt t="116075" x="1825625" y="5087938"/>
          <p14:tracePt t="116076" x="1809750" y="5087938"/>
          <p14:tracePt t="116078" x="1801813" y="5080000"/>
          <p14:tracePt t="116080" x="1793875" y="5080000"/>
          <p14:tracePt t="116085" x="1770063" y="5072063"/>
          <p14:tracePt t="116090" x="1746250" y="5064125"/>
          <p14:tracePt t="116091" x="1738313" y="5064125"/>
          <p14:tracePt t="116092" x="1722438" y="5056188"/>
          <p14:tracePt t="116094" x="1714500" y="5056188"/>
          <p14:tracePt t="116096" x="1698625" y="5048250"/>
          <p14:tracePt t="116100" x="1674813" y="5048250"/>
          <p14:tracePt t="116102" x="1666875" y="5040313"/>
          <p14:tracePt t="116105" x="1658938" y="5032375"/>
          <p14:tracePt t="116106" x="1643063" y="5032375"/>
          <p14:tracePt t="116108" x="1635125" y="5032375"/>
          <p14:tracePt t="116110" x="1627188" y="5024438"/>
          <p14:tracePt t="116112" x="1619250" y="5024438"/>
          <p14:tracePt t="116115" x="1603375" y="5016500"/>
          <p14:tracePt t="116119" x="1587500" y="5016500"/>
          <p14:tracePt t="116121" x="1571625" y="5008563"/>
          <p14:tracePt t="116123" x="1562100" y="5008563"/>
          <p14:tracePt t="116124" x="1546225" y="5000625"/>
          <p14:tracePt t="116126" x="1538288" y="5000625"/>
          <p14:tracePt t="116128" x="1530350" y="4992688"/>
          <p14:tracePt t="116131" x="1522413" y="4992688"/>
          <p14:tracePt t="116133" x="1506538" y="4984750"/>
          <p14:tracePt t="116135" x="1498600" y="4984750"/>
          <p14:tracePt t="116139" x="1482725" y="4976813"/>
          <p14:tracePt t="116140" x="1466850" y="4967288"/>
          <p14:tracePt t="116142" x="1458913" y="4967288"/>
          <p14:tracePt t="116144" x="1450975" y="4967288"/>
          <p14:tracePt t="116147" x="1443038" y="4959350"/>
          <p14:tracePt t="116150" x="1427163" y="4951413"/>
          <p14:tracePt t="116153" x="1411288" y="4951413"/>
          <p14:tracePt t="116156" x="1403350" y="4951413"/>
          <p14:tracePt t="116157" x="1395413" y="4943475"/>
          <p14:tracePt t="116158" x="1387475" y="4943475"/>
          <p14:tracePt t="116160" x="1379538" y="4943475"/>
          <p14:tracePt t="116163" x="1371600" y="4943475"/>
          <p14:tracePt t="116165" x="1363663" y="4935538"/>
          <p14:tracePt t="116168" x="1347788" y="4935538"/>
          <p14:tracePt t="116173" x="1339850" y="4927600"/>
          <p14:tracePt t="116174" x="1331913" y="4927600"/>
          <p14:tracePt t="116178" x="1323975" y="4927600"/>
          <p14:tracePt t="116183" x="1316038" y="4927600"/>
          <p14:tracePt t="116186" x="1308100" y="4927600"/>
          <p14:tracePt t="116198" x="1300163" y="4927600"/>
          <p14:tracePt t="116254" x="1308100" y="4927600"/>
          <p14:tracePt t="116259" x="1308100" y="4935538"/>
          <p14:tracePt t="116265" x="1308100" y="4943475"/>
          <p14:tracePt t="116270" x="1316038" y="4951413"/>
          <p14:tracePt t="116274" x="1316038" y="4959350"/>
          <p14:tracePt t="116278" x="1323975" y="4967288"/>
          <p14:tracePt t="116283" x="1323975" y="4976813"/>
          <p14:tracePt t="116285" x="1331913" y="4976813"/>
          <p14:tracePt t="116288" x="1339850" y="4984750"/>
          <p14:tracePt t="116292" x="1347788" y="4992688"/>
          <p14:tracePt t="116296" x="1355725" y="5000625"/>
          <p14:tracePt t="116300" x="1363663" y="5008563"/>
          <p14:tracePt t="116305" x="1371600" y="5016500"/>
          <p14:tracePt t="116308" x="1379538" y="5024438"/>
          <p14:tracePt t="116312" x="1387475" y="5032375"/>
          <p14:tracePt t="116319" x="1395413" y="5048250"/>
          <p14:tracePt t="116323" x="1403350" y="5056188"/>
          <p14:tracePt t="116325" x="1411288" y="5056188"/>
          <p14:tracePt t="116326" x="1411288" y="5064125"/>
          <p14:tracePt t="116328" x="1419225" y="5064125"/>
          <p14:tracePt t="116330" x="1419225" y="5072063"/>
          <p14:tracePt t="116334" x="1427163" y="5080000"/>
          <p14:tracePt t="116337" x="1435100" y="5087938"/>
          <p14:tracePt t="116339" x="1435100" y="5095875"/>
          <p14:tracePt t="116341" x="1443038" y="5095875"/>
          <p14:tracePt t="116342" x="1443038" y="5103813"/>
          <p14:tracePt t="116344" x="1450975" y="5111750"/>
          <p14:tracePt t="116346" x="1450975" y="5119688"/>
          <p14:tracePt t="116351" x="1458913" y="5127625"/>
          <p14:tracePt t="116352" x="1466850" y="5135563"/>
          <p14:tracePt t="116355" x="1466850" y="5143500"/>
          <p14:tracePt t="116357" x="1474788" y="5151438"/>
          <p14:tracePt t="116359" x="1474788" y="5159375"/>
          <p14:tracePt t="116360" x="1482725" y="5167313"/>
          <p14:tracePt t="116362" x="1482725" y="5175250"/>
          <p14:tracePt t="116365" x="1490663" y="5183188"/>
          <p14:tracePt t="116369" x="1498600" y="5199063"/>
          <p14:tracePt t="116373" x="1498600" y="5207000"/>
          <p14:tracePt t="116375" x="1506538" y="5222875"/>
          <p14:tracePt t="116376" x="1506538" y="5230813"/>
          <p14:tracePt t="116378" x="1514475" y="5238750"/>
          <p14:tracePt t="116380" x="1514475" y="5246688"/>
          <p14:tracePt t="116382" x="1522413" y="5254625"/>
          <p14:tracePt t="116384" x="1522413" y="5262563"/>
          <p14:tracePt t="116386" x="1530350" y="5278438"/>
          <p14:tracePt t="116388" x="1538288" y="5286375"/>
          <p14:tracePt t="116390" x="1538288" y="5294313"/>
          <p14:tracePt t="116392" x="1546225" y="5302250"/>
          <p14:tracePt t="116394" x="1546225" y="5310188"/>
          <p14:tracePt t="116396" x="1554163" y="5327650"/>
          <p14:tracePt t="116399" x="1562100" y="5335588"/>
          <p14:tracePt t="116400" x="1562100" y="5343525"/>
          <p14:tracePt t="116402" x="1571625" y="5359400"/>
          <p14:tracePt t="116404" x="1579563" y="5367338"/>
          <p14:tracePt t="116406" x="1579563" y="5375275"/>
          <p14:tracePt t="116408" x="1587500" y="5383213"/>
          <p14:tracePt t="116410" x="1595438" y="5391150"/>
          <p14:tracePt t="116412" x="1603375" y="5407025"/>
          <p14:tracePt t="116414" x="1611313" y="5414963"/>
          <p14:tracePt t="116416" x="1611313" y="5422900"/>
          <p14:tracePt t="116418" x="1619250" y="5438775"/>
          <p14:tracePt t="116421" x="1627188" y="5446713"/>
          <p14:tracePt t="116422" x="1635125" y="5454650"/>
          <p14:tracePt t="116424" x="1643063" y="5470525"/>
          <p14:tracePt t="116426" x="1651000" y="5478463"/>
          <p14:tracePt t="116428" x="1658938" y="5486400"/>
          <p14:tracePt t="116430" x="1666875" y="5494338"/>
          <p14:tracePt t="116432" x="1674813" y="5502275"/>
          <p14:tracePt t="116434" x="1682750" y="5518150"/>
          <p14:tracePt t="116436" x="1698625" y="5526088"/>
          <p14:tracePt t="116438" x="1706563" y="5534025"/>
          <p14:tracePt t="116440" x="1714500" y="5541963"/>
          <p14:tracePt t="116442" x="1722438" y="5549900"/>
          <p14:tracePt t="116445" x="1738313" y="5557838"/>
          <p14:tracePt t="116446" x="1746250" y="5565775"/>
          <p14:tracePt t="116451" x="1770063" y="5589588"/>
          <p14:tracePt t="116452" x="1778000" y="5597525"/>
          <p14:tracePt t="116454" x="1785938" y="5605463"/>
          <p14:tracePt t="116459" x="1809750" y="5621338"/>
          <p14:tracePt t="116462" x="1817688" y="5629275"/>
          <p14:tracePt t="116463" x="1825625" y="5637213"/>
          <p14:tracePt t="116465" x="1841500" y="5645150"/>
          <p14:tracePt t="116469" x="1857375" y="5662613"/>
          <p14:tracePt t="116470" x="1865313" y="5662613"/>
          <p14:tracePt t="116473" x="1881188" y="5670550"/>
          <p14:tracePt t="116475" x="1889125" y="5678488"/>
          <p14:tracePt t="116477" x="1897063" y="5686425"/>
          <p14:tracePt t="116482" x="1912938" y="5694363"/>
          <p14:tracePt t="116487" x="1946275" y="5710238"/>
          <p14:tracePt t="116490" x="1962150" y="5726113"/>
          <p14:tracePt t="116493" x="1970088" y="5726113"/>
          <p14:tracePt t="116495" x="1985963" y="5734050"/>
          <p14:tracePt t="116497" x="1993900" y="5734050"/>
          <p14:tracePt t="116501" x="2009775" y="5749925"/>
          <p14:tracePt t="116503" x="2017713" y="5749925"/>
          <p14:tracePt t="116504" x="2025650" y="5757863"/>
          <p14:tracePt t="116506" x="2041525" y="5757863"/>
          <p14:tracePt t="116508" x="2049463" y="5765800"/>
          <p14:tracePt t="116510" x="2057400" y="5765800"/>
          <p14:tracePt t="116512" x="2065338" y="5765800"/>
          <p14:tracePt t="116514" x="2073275" y="5773738"/>
          <p14:tracePt t="116516" x="2081213" y="5773738"/>
          <p14:tracePt t="116518" x="2089150" y="5781675"/>
          <p14:tracePt t="116520" x="2097088" y="5781675"/>
          <p14:tracePt t="116522" x="2105025" y="5781675"/>
          <p14:tracePt t="116524" x="2112963" y="5789613"/>
          <p14:tracePt t="116526" x="2120900" y="5789613"/>
          <p14:tracePt t="116528" x="2128838" y="5797550"/>
          <p14:tracePt t="116532" x="2136775" y="5797550"/>
          <p14:tracePt t="116533" x="2144713" y="5805488"/>
          <p14:tracePt t="116535" x="2152650" y="5805488"/>
          <p14:tracePt t="116537" x="2160588" y="5805488"/>
          <p14:tracePt t="116539" x="2168525" y="5805488"/>
          <p14:tracePt t="116541" x="2176463" y="5813425"/>
          <p14:tracePt t="116543" x="2184400" y="5813425"/>
          <p14:tracePt t="116545" x="2192338" y="5813425"/>
          <p14:tracePt t="116548" x="2200275" y="5821363"/>
          <p14:tracePt t="116551" x="2208213" y="5821363"/>
          <p14:tracePt t="116553" x="2216150" y="5821363"/>
          <p14:tracePt t="116555" x="2224088" y="5829300"/>
          <p14:tracePt t="116557" x="2232025" y="5829300"/>
          <p14:tracePt t="116559" x="2239963" y="5829300"/>
          <p14:tracePt t="116563" x="2247900" y="5829300"/>
          <p14:tracePt t="116565" x="2255838" y="5829300"/>
          <p14:tracePt t="116567" x="2265363" y="5829300"/>
          <p14:tracePt t="116569" x="2265363" y="5837238"/>
          <p14:tracePt t="116571" x="2273300" y="5837238"/>
          <p14:tracePt t="116575" x="2281238" y="5837238"/>
          <p14:tracePt t="116577" x="2289175" y="5837238"/>
          <p14:tracePt t="116579" x="2289175" y="5845175"/>
          <p14:tracePt t="116581" x="2297113" y="5845175"/>
          <p14:tracePt t="116585" x="2305050" y="5845175"/>
          <p14:tracePt t="116589" x="2312988" y="5853113"/>
          <p14:tracePt t="116594" x="2320925" y="5853113"/>
          <p14:tracePt t="116601" x="2328863" y="5861050"/>
          <p14:tracePt t="116606" x="2336800" y="5861050"/>
          <p14:tracePt t="116608" x="2336800" y="5868988"/>
          <p14:tracePt t="116616" x="2344738" y="5868988"/>
          <p14:tracePt t="116618" x="2344738" y="5876925"/>
          <p14:tracePt t="116624" x="2352675" y="5884863"/>
          <p14:tracePt t="116630" x="2352675" y="5892800"/>
          <p14:tracePt t="116632" x="2360613" y="5892800"/>
          <p14:tracePt t="116634" x="2360613" y="5900738"/>
          <p14:tracePt t="116638" x="2368550" y="5908675"/>
          <p14:tracePt t="116642" x="2376488" y="5916613"/>
          <p14:tracePt t="116646" x="2384425" y="5924550"/>
          <p14:tracePt t="116651" x="2392363" y="5932488"/>
          <p14:tracePt t="116652" x="2400300" y="5940425"/>
          <p14:tracePt t="116656" x="2408238" y="5948363"/>
          <p14:tracePt t="116660" x="2416175" y="5956300"/>
          <p14:tracePt t="116662" x="2424113" y="5964238"/>
          <p14:tracePt t="116666" x="2432050" y="5972175"/>
          <p14:tracePt t="116668" x="2439988" y="5972175"/>
          <p14:tracePt t="116670" x="2439988" y="5980113"/>
          <p14:tracePt t="116672" x="2447925" y="5988050"/>
          <p14:tracePt t="116674" x="2455863" y="5988050"/>
          <p14:tracePt t="116676" x="2455863" y="5995988"/>
          <p14:tracePt t="116678" x="2463800" y="5995988"/>
          <p14:tracePt t="116680" x="2463800" y="6005513"/>
          <p14:tracePt t="116682" x="2471738" y="6005513"/>
          <p14:tracePt t="116686" x="2479675" y="6013450"/>
          <p14:tracePt t="116690" x="2487613" y="6021388"/>
          <p14:tracePt t="116694" x="2487613" y="6029325"/>
          <p14:tracePt t="116696" x="2495550" y="6029325"/>
          <p14:tracePt t="116699" x="2495550" y="6037263"/>
          <p14:tracePt t="116700" x="2503488" y="6045200"/>
          <p14:tracePt t="116704" x="2511425" y="6053138"/>
          <p14:tracePt t="116708" x="2519363" y="6061075"/>
          <p14:tracePt t="116712" x="2527300" y="6069013"/>
          <p14:tracePt t="116716" x="2535238" y="6076950"/>
          <p14:tracePt t="116718" x="2543175" y="6084888"/>
          <p14:tracePt t="116723" x="2551113" y="6092825"/>
          <p14:tracePt t="116724" x="2551113" y="6100763"/>
          <p14:tracePt t="116726" x="2559050" y="6100763"/>
          <p14:tracePt t="116728" x="2566988" y="6108700"/>
          <p14:tracePt t="116732" x="2574925" y="6108700"/>
          <p14:tracePt t="116734" x="2574925" y="6116638"/>
          <p14:tracePt t="116736" x="2582863" y="6116638"/>
          <p14:tracePt t="116738" x="2582863" y="6124575"/>
          <p14:tracePt t="116742" x="2590800" y="6124575"/>
          <p14:tracePt t="116744" x="2590800" y="6132513"/>
          <p14:tracePt t="116746" x="2598738" y="6132513"/>
          <p14:tracePt t="116749" x="2598738" y="6140450"/>
          <p14:tracePt t="116752" x="2606675" y="6140450"/>
          <p14:tracePt t="116754" x="2606675" y="6148388"/>
          <p14:tracePt t="116758" x="2616200" y="6148388"/>
          <p14:tracePt t="116760" x="2616200" y="6156325"/>
          <p14:tracePt t="116766" x="2624138" y="6156325"/>
          <p14:tracePt t="116770" x="2624138" y="6164263"/>
          <p14:tracePt t="116782" x="2632075" y="6164263"/>
          <p14:tracePt t="116784" x="2632075" y="6172200"/>
          <p14:tracePt t="116804" x="2624138" y="6172200"/>
          <p14:tracePt t="116806" x="2624138" y="6180138"/>
          <p14:tracePt t="116824" x="2616200" y="6188075"/>
          <p14:tracePt t="116836" x="2606675" y="6188075"/>
          <p14:tracePt t="116837" x="2606675" y="6196013"/>
          <p14:tracePt t="116844" x="2606675" y="6203950"/>
          <p14:tracePt t="116846" x="2598738" y="6203950"/>
          <p14:tracePt t="116856" x="2598738" y="6211888"/>
          <p14:tracePt t="116860" x="2590800" y="6211888"/>
          <p14:tracePt t="116869" x="2590800" y="6219825"/>
          <p14:tracePt t="116870" x="2582863" y="6219825"/>
          <p14:tracePt t="116892" x="2574925" y="6219825"/>
          <p14:tracePt t="116896" x="2574925" y="6227763"/>
          <p14:tracePt t="116985" x="2574925" y="6219825"/>
          <p14:tracePt t="117032" x="2582863" y="6219825"/>
          <p14:tracePt t="117046" x="2590800" y="6219825"/>
          <p14:tracePt t="117054" x="2598738" y="6219825"/>
          <p14:tracePt t="117060" x="2606675" y="6219825"/>
          <p14:tracePt t="117062" x="2606675" y="6211888"/>
          <p14:tracePt t="117064" x="2616200" y="6211888"/>
          <p14:tracePt t="117067" x="2624138" y="6211888"/>
          <p14:tracePt t="117070" x="2632075" y="6211888"/>
          <p14:tracePt t="117072" x="2640013" y="6211888"/>
          <p14:tracePt t="117074" x="2647950" y="6211888"/>
          <p14:tracePt t="117076" x="2655888" y="6211888"/>
          <p14:tracePt t="117080" x="2663825" y="6211888"/>
          <p14:tracePt t="117085" x="2679700" y="6211888"/>
          <p14:tracePt t="117086" x="2687638" y="6203950"/>
          <p14:tracePt t="117088" x="2695575" y="6203950"/>
          <p14:tracePt t="117090" x="2703513" y="6203950"/>
          <p14:tracePt t="117094" x="2711450" y="6203950"/>
          <p14:tracePt t="117096" x="2719388" y="6203950"/>
          <p14:tracePt t="117101" x="2735263" y="6203950"/>
          <p14:tracePt t="117103" x="2743200" y="6196013"/>
          <p14:tracePt t="117105" x="2751138" y="6196013"/>
          <p14:tracePt t="117107" x="2759075" y="6196013"/>
          <p14:tracePt t="117109" x="2767013" y="6196013"/>
          <p14:tracePt t="117111" x="2774950" y="6196013"/>
          <p14:tracePt t="117112" x="2782888" y="6196013"/>
          <p14:tracePt t="117115" x="2790825" y="6196013"/>
          <p14:tracePt t="117119" x="2806700" y="6196013"/>
          <p14:tracePt t="117121" x="2814638" y="6196013"/>
          <p14:tracePt t="117123" x="2822575" y="6196013"/>
          <p14:tracePt t="117125" x="2830513" y="6196013"/>
          <p14:tracePt t="117126" x="2838450" y="6196013"/>
          <p14:tracePt t="117129" x="2846388" y="6196013"/>
          <p14:tracePt t="117130" x="2854325" y="6196013"/>
          <p14:tracePt t="117134" x="2862263" y="6196013"/>
          <p14:tracePt t="117136" x="2870200" y="6196013"/>
          <p14:tracePt t="117138" x="2878138" y="6196013"/>
          <p14:tracePt t="117142" x="2886075" y="6196013"/>
          <p14:tracePt t="117146" x="2894013" y="6188075"/>
          <p14:tracePt t="117149" x="2901950" y="6188075"/>
          <p14:tracePt t="117152" x="2909888" y="6188075"/>
          <p14:tracePt t="117158" x="2917825" y="6188075"/>
          <p14:tracePt t="117162" x="2925763" y="6188075"/>
          <p14:tracePt t="117168" x="2933700" y="6180138"/>
          <p14:tracePt t="117174" x="2941638" y="6180138"/>
          <p14:tracePt t="117180" x="2949575" y="6180138"/>
          <p14:tracePt t="117186" x="2957513" y="6172200"/>
          <p14:tracePt t="117190" x="2967038" y="6172200"/>
          <p14:tracePt t="117196" x="2974975" y="6172200"/>
          <p14:tracePt t="117200" x="2982913" y="6172200"/>
          <p14:tracePt t="117204" x="2990850" y="6172200"/>
          <p14:tracePt t="117208" x="2998788" y="6172200"/>
          <p14:tracePt t="117212" x="3006725" y="6172200"/>
          <p14:tracePt t="117216" x="3014663" y="6172200"/>
          <p14:tracePt t="117220" x="3022600" y="6164263"/>
          <p14:tracePt t="117224" x="3030538" y="6164263"/>
          <p14:tracePt t="117228" x="3038475" y="6164263"/>
          <p14:tracePt t="117232" x="3046413" y="6164263"/>
          <p14:tracePt t="117236" x="3054350" y="6156325"/>
          <p14:tracePt t="117240" x="3062288" y="6156325"/>
          <p14:tracePt t="117244" x="3070225" y="6156325"/>
          <p14:tracePt t="117249" x="3078163" y="6156325"/>
          <p14:tracePt t="117252" x="3086100" y="6148388"/>
          <p14:tracePt t="117256" x="3094038" y="6148388"/>
          <p14:tracePt t="117260" x="3101975" y="6148388"/>
          <p14:tracePt t="117264" x="3109913" y="6148388"/>
          <p14:tracePt t="117268" x="3117850" y="6148388"/>
          <p14:tracePt t="117272" x="3125788" y="6148388"/>
          <p14:tracePt t="117274" x="3133725" y="6148388"/>
          <p14:tracePt t="117278" x="3141663" y="6148388"/>
          <p14:tracePt t="117280" x="3149600" y="6140450"/>
          <p14:tracePt t="117284" x="3157538" y="6140450"/>
          <p14:tracePt t="117287" x="3165475" y="6140450"/>
          <p14:tracePt t="117289" x="3173413" y="6140450"/>
          <p14:tracePt t="117290" x="3181350" y="6140450"/>
          <p14:tracePt t="117294" x="3189288" y="6140450"/>
          <p14:tracePt t="117296" x="3197225" y="6140450"/>
          <p14:tracePt t="117300" x="3213100" y="6132513"/>
          <p14:tracePt t="117304" x="3221038" y="6132513"/>
          <p14:tracePt t="117306" x="3228975" y="6132513"/>
          <p14:tracePt t="117308" x="3236913" y="6132513"/>
          <p14:tracePt t="117310" x="3244850" y="6132513"/>
          <p14:tracePt t="117312" x="3252788" y="6132513"/>
          <p14:tracePt t="117314" x="3260725" y="6132513"/>
          <p14:tracePt t="117319" x="3268663" y="6132513"/>
          <p14:tracePt t="117320" x="3276600" y="6132513"/>
          <p14:tracePt t="117322" x="3284538" y="6132513"/>
          <p14:tracePt t="117324" x="3292475" y="6132513"/>
          <p14:tracePt t="117326" x="3300413" y="6132513"/>
          <p14:tracePt t="117328" x="3308350" y="6132513"/>
          <p14:tracePt t="117330" x="3317875" y="6132513"/>
          <p14:tracePt t="117333" x="3325813" y="6132513"/>
          <p14:tracePt t="117337" x="3341688" y="6132513"/>
          <p14:tracePt t="117338" x="3349625" y="6132513"/>
          <p14:tracePt t="117342" x="3357563" y="6132513"/>
          <p14:tracePt t="117344" x="3365500" y="6132513"/>
          <p14:tracePt t="117346" x="3373438" y="6132513"/>
          <p14:tracePt t="117351" x="3389313" y="6132513"/>
          <p14:tracePt t="117353" x="3397250" y="6140450"/>
          <p14:tracePt t="117354" x="3405188" y="6140450"/>
          <p14:tracePt t="117356" x="3421063" y="6140450"/>
          <p14:tracePt t="117358" x="3429000" y="6140450"/>
          <p14:tracePt t="117360" x="3436938" y="6140450"/>
          <p14:tracePt t="117362" x="3444875" y="6140450"/>
          <p14:tracePt t="117364" x="3452813" y="6140450"/>
          <p14:tracePt t="117367" x="3468688" y="6140450"/>
          <p14:tracePt t="117369" x="3476625" y="6140450"/>
          <p14:tracePt t="117370" x="3484563" y="6140450"/>
          <p14:tracePt t="117372" x="3500438" y="6140450"/>
          <p14:tracePt t="117375" x="3508375" y="6140450"/>
          <p14:tracePt t="117376" x="3524250" y="6148388"/>
          <p14:tracePt t="117378" x="3532188" y="6148388"/>
          <p14:tracePt t="117381" x="3548063" y="6148388"/>
          <p14:tracePt t="117383" x="3556000" y="6148388"/>
          <p14:tracePt t="117385" x="3571875" y="6148388"/>
          <p14:tracePt t="117387" x="3579813" y="6156325"/>
          <p14:tracePt t="117388" x="3595688" y="6156325"/>
          <p14:tracePt t="117390" x="3603625" y="6156325"/>
          <p14:tracePt t="117392" x="3619500" y="6164263"/>
          <p14:tracePt t="117394" x="3627438" y="6164263"/>
          <p14:tracePt t="117397" x="3643313" y="6164263"/>
          <p14:tracePt t="117400" x="3668713" y="6172200"/>
          <p14:tracePt t="117403" x="3684588" y="6172200"/>
          <p14:tracePt t="117404" x="3692525" y="6180138"/>
          <p14:tracePt t="117406" x="3708400" y="6180138"/>
          <p14:tracePt t="117408" x="3724275" y="6180138"/>
          <p14:tracePt t="117410" x="3732213" y="6180138"/>
          <p14:tracePt t="117412" x="3748088" y="6180138"/>
          <p14:tracePt t="117414" x="3756025" y="6188075"/>
          <p14:tracePt t="117417" x="3771900" y="6188075"/>
          <p14:tracePt t="117418" x="3787775" y="6188075"/>
          <p14:tracePt t="117421" x="3795713" y="6188075"/>
          <p14:tracePt t="117422" x="3811588" y="6196013"/>
          <p14:tracePt t="117424" x="3827463" y="6196013"/>
          <p14:tracePt t="117427" x="3835400" y="6196013"/>
          <p14:tracePt t="117428" x="3851275" y="6196013"/>
          <p14:tracePt t="117430" x="3859213" y="6196013"/>
          <p14:tracePt t="117433" x="3875088" y="6203950"/>
          <p14:tracePt t="117435" x="3883025" y="6203950"/>
          <p14:tracePt t="117437" x="3898900" y="6203950"/>
          <p14:tracePt t="117438" x="3906838" y="6203950"/>
          <p14:tracePt t="117440" x="3922713" y="6203950"/>
          <p14:tracePt t="117442" x="3930650" y="6211888"/>
          <p14:tracePt t="117444" x="3946525" y="6211888"/>
          <p14:tracePt t="117446" x="3954463" y="6211888"/>
          <p14:tracePt t="117450" x="3978275" y="6219825"/>
          <p14:tracePt t="117452" x="3986213" y="6219825"/>
          <p14:tracePt t="117454" x="4002088" y="6219825"/>
          <p14:tracePt t="117456" x="4011613" y="6219825"/>
          <p14:tracePt t="117459" x="4027488" y="6219825"/>
          <p14:tracePt t="117460" x="4035425" y="6219825"/>
          <p14:tracePt t="117462" x="4043363" y="6219825"/>
          <p14:tracePt t="117464" x="4051300" y="6227763"/>
          <p14:tracePt t="117467" x="4059238" y="6227763"/>
          <p14:tracePt t="117468" x="4075113" y="6227763"/>
          <p14:tracePt t="117470" x="4083050" y="6227763"/>
          <p14:tracePt t="117472" x="4090988" y="6227763"/>
          <p14:tracePt t="117475" x="4098925" y="6227763"/>
          <p14:tracePt t="117476" x="4106863" y="6227763"/>
          <p14:tracePt t="117478" x="4114800" y="6227763"/>
          <p14:tracePt t="117480" x="4122738" y="6227763"/>
          <p14:tracePt t="117483" x="4130675" y="6235700"/>
          <p14:tracePt t="117485" x="4138613" y="6235700"/>
          <p14:tracePt t="117487" x="4146550" y="6235700"/>
          <p14:tracePt t="117488" x="4154488" y="6235700"/>
          <p14:tracePt t="117493" x="4170363" y="6235700"/>
          <p14:tracePt t="117496" x="4186238" y="6235700"/>
          <p14:tracePt t="117501" x="4202113" y="6235700"/>
          <p14:tracePt t="117503" x="4210050" y="6235700"/>
          <p14:tracePt t="117504" x="4217988" y="6235700"/>
          <p14:tracePt t="117506" x="4225925" y="6243638"/>
          <p14:tracePt t="117508" x="4233863" y="6243638"/>
          <p14:tracePt t="117510" x="4241800" y="6243638"/>
          <p14:tracePt t="117512" x="4249738" y="6243638"/>
          <p14:tracePt t="117514" x="4257675" y="6243638"/>
          <p14:tracePt t="117517" x="4265613" y="6243638"/>
          <p14:tracePt t="117519" x="4281488" y="6243638"/>
          <p14:tracePt t="117521" x="4289425" y="6243638"/>
          <p14:tracePt t="117523" x="4297363" y="6243638"/>
          <p14:tracePt t="117524" x="4305300" y="6243638"/>
          <p14:tracePt t="117526" x="4313238" y="6243638"/>
          <p14:tracePt t="117528" x="4321175" y="6243638"/>
          <p14:tracePt t="117533" x="4329113" y="6243638"/>
          <p14:tracePt t="117535" x="4344988" y="6243638"/>
          <p14:tracePt t="117537" x="4352925" y="6243638"/>
          <p14:tracePt t="117538" x="4362450" y="6243638"/>
          <p14:tracePt t="117540" x="4370388" y="6243638"/>
          <p14:tracePt t="117542" x="4378325" y="6243638"/>
          <p14:tracePt t="117544" x="4386263" y="6243638"/>
          <p14:tracePt t="117546" x="4394200" y="6243638"/>
          <p14:tracePt t="117551" x="4402138" y="6243638"/>
          <p14:tracePt t="117553" x="4410075" y="6243638"/>
          <p14:tracePt t="117555" x="4418013" y="6243638"/>
          <p14:tracePt t="117556" x="4425950" y="6243638"/>
          <p14:tracePt t="117559" x="4433888" y="6243638"/>
          <p14:tracePt t="117560" x="4441825" y="6243638"/>
          <p14:tracePt t="117564" x="4449763" y="6243638"/>
          <p14:tracePt t="117567" x="4457700" y="6243638"/>
          <p14:tracePt t="117570" x="4465638" y="6243638"/>
          <p14:tracePt t="117572" x="4473575" y="6243638"/>
          <p14:tracePt t="117574" x="4481513" y="6243638"/>
          <p14:tracePt t="117576" x="4489450" y="6243638"/>
          <p14:tracePt t="117580" x="4497388" y="6243638"/>
          <p14:tracePt t="117583" x="4505325" y="6243638"/>
          <p14:tracePt t="117586" x="4513263" y="6251575"/>
          <p14:tracePt t="117588" x="4521200" y="6251575"/>
          <p14:tracePt t="117590" x="4529138" y="6251575"/>
          <p14:tracePt t="117592" x="4537075" y="6251575"/>
          <p14:tracePt t="117596" x="4545013" y="6251575"/>
          <p14:tracePt t="117600" x="4560888" y="6251575"/>
          <p14:tracePt t="117604" x="4568825" y="6251575"/>
          <p14:tracePt t="117606" x="4576763" y="6251575"/>
          <p14:tracePt t="117610" x="4584700" y="6251575"/>
          <p14:tracePt t="117612" x="4592638" y="6251575"/>
          <p14:tracePt t="117617" x="4600575" y="6251575"/>
          <p14:tracePt t="117619" x="4608513" y="6251575"/>
          <p14:tracePt t="117620" x="4616450" y="6251575"/>
          <p14:tracePt t="117622" x="4616450" y="6259513"/>
          <p14:tracePt t="117624" x="4624388" y="6259513"/>
          <p14:tracePt t="117626" x="4632325" y="6259513"/>
          <p14:tracePt t="117628" x="4640263" y="6259513"/>
          <p14:tracePt t="117634" x="4648200" y="6259513"/>
          <p14:tracePt t="117635" x="4656138" y="6259513"/>
          <p14:tracePt t="117638" x="4664075" y="6259513"/>
          <p14:tracePt t="117640" x="4672013" y="6259513"/>
          <p14:tracePt t="117644" x="4679950" y="6259513"/>
          <p14:tracePt t="117647" x="4687888" y="6259513"/>
          <p14:tracePt t="117650" x="4695825" y="6259513"/>
          <p14:tracePt t="117652" x="4705350" y="6259513"/>
          <p14:tracePt t="117656" x="4713288" y="6259513"/>
          <p14:tracePt t="117660" x="4721225" y="6259513"/>
          <p14:tracePt t="117664" x="4729163" y="6259513"/>
          <p14:tracePt t="117668" x="4737100" y="6259513"/>
          <p14:tracePt t="117672" x="4745038" y="6259513"/>
          <p14:tracePt t="117676" x="4752975" y="6251575"/>
          <p14:tracePt t="117683" x="4760913" y="6251575"/>
          <p14:tracePt t="117688" x="4768850" y="6251575"/>
          <p14:tracePt t="117694" x="4776788" y="6251575"/>
          <p14:tracePt t="117701" x="4784725" y="6243638"/>
          <p14:tracePt t="117704" x="4792663" y="6243638"/>
          <p14:tracePt t="117708" x="4800600" y="6243638"/>
          <p14:tracePt t="117712" x="4808538" y="6243638"/>
          <p14:tracePt t="117717" x="4816475" y="6243638"/>
          <p14:tracePt t="117719" x="4824413" y="6243638"/>
          <p14:tracePt t="117722" x="4832350" y="6243638"/>
          <p14:tracePt t="117725" x="4840288" y="6243638"/>
          <p14:tracePt t="117728" x="4848225" y="6243638"/>
          <p14:tracePt t="117730" x="4856163" y="6243638"/>
          <p14:tracePt t="117735" x="4864100" y="6235700"/>
          <p14:tracePt t="117736" x="4872038" y="6235700"/>
          <p14:tracePt t="117740" x="4879975" y="6235700"/>
          <p14:tracePt t="117744" x="4887913" y="6235700"/>
          <p14:tracePt t="117746" x="4895850" y="6235700"/>
          <p14:tracePt t="117751" x="4903788" y="6235700"/>
          <p14:tracePt t="117754" x="4911725" y="6235700"/>
          <p14:tracePt t="117758" x="4919663" y="6235700"/>
          <p14:tracePt t="117764" x="4927600" y="6235700"/>
          <p14:tracePt t="117770" x="4935538" y="6235700"/>
          <p14:tracePt t="117772" x="4935538" y="6227763"/>
          <p14:tracePt t="117780" x="4943475" y="6227763"/>
          <p14:tracePt t="117814" x="4935538" y="6227763"/>
          <p14:tracePt t="117840" x="4927600" y="6227763"/>
          <p14:tracePt t="117856" x="4919663" y="6227763"/>
          <p14:tracePt t="117867" x="4911725" y="6227763"/>
          <p14:tracePt t="117882" x="4903788" y="6227763"/>
          <p14:tracePt t="117900" x="4895850" y="6227763"/>
          <p14:tracePt t="117908" x="4887913" y="6227763"/>
          <p14:tracePt t="117912" x="4879975" y="6219825"/>
          <p14:tracePt t="117917" x="4872038" y="6219825"/>
          <p14:tracePt t="117920" x="4864100" y="6219825"/>
          <p14:tracePt t="117924" x="4856163" y="6219825"/>
          <p14:tracePt t="117927" x="4848225" y="6211888"/>
          <p14:tracePt t="117930" x="4840288" y="6211888"/>
          <p14:tracePt t="117933" x="4832350" y="6211888"/>
          <p14:tracePt t="117936" x="4824413" y="6211888"/>
          <p14:tracePt t="117938" x="4816475" y="6211888"/>
          <p14:tracePt t="117943" x="4808538" y="6211888"/>
          <p14:tracePt t="117946" x="4800600" y="6211888"/>
          <p14:tracePt t="117951" x="4792663" y="6203950"/>
          <p14:tracePt t="117969" x="4768850" y="6203950"/>
          <p14:tracePt t="117973" x="4760913" y="6196013"/>
          <p14:tracePt t="117986" x="4752975" y="6196013"/>
          <p14:tracePt t="118000" x="4745038" y="6188075"/>
          <p14:tracePt t="118016" x="4745038" y="6180138"/>
          <p14:tracePt t="118018" x="4737100" y="6180138"/>
          <p14:tracePt t="118021" x="4729163" y="6180138"/>
          <p14:tracePt t="118023" x="4729163" y="6172200"/>
          <p14:tracePt t="118025" x="4721225" y="6172200"/>
          <p14:tracePt t="118028" x="4713288" y="6164263"/>
          <p14:tracePt t="118030" x="4705350" y="6164263"/>
          <p14:tracePt t="118034" x="4695825" y="6156325"/>
          <p14:tracePt t="118037" x="4687888" y="6156325"/>
          <p14:tracePt t="118040" x="4672013" y="6148388"/>
          <p14:tracePt t="118041" x="4664075" y="6148388"/>
          <p14:tracePt t="118043" x="4656138" y="6140450"/>
          <p14:tracePt t="118045" x="4648200" y="6140450"/>
          <p14:tracePt t="118050" x="4624388" y="6124575"/>
          <p14:tracePt t="118054" x="4608513" y="6124575"/>
          <p14:tracePt t="118056" x="4600575" y="6116638"/>
          <p14:tracePt t="118057" x="4584700" y="6108700"/>
          <p14:tracePt t="118059" x="4576763" y="6108700"/>
          <p14:tracePt t="118061" x="4568825" y="6100763"/>
          <p14:tracePt t="118063" x="4552950" y="6100763"/>
          <p14:tracePt t="118067" x="4545013" y="6092825"/>
          <p14:tracePt t="118069" x="4529138" y="6084888"/>
          <p14:tracePt t="118072" x="4513263" y="6084888"/>
          <p14:tracePt t="118073" x="4497388" y="6076950"/>
          <p14:tracePt t="118075" x="4481513" y="6069013"/>
          <p14:tracePt t="118077" x="4465638" y="6069013"/>
          <p14:tracePt t="118079" x="4457700" y="6069013"/>
          <p14:tracePt t="118081" x="4441825" y="6061075"/>
          <p14:tracePt t="118084" x="4433888" y="6061075"/>
          <p14:tracePt t="118085" x="4418013" y="6061075"/>
          <p14:tracePt t="118089" x="4402138" y="6053138"/>
          <p14:tracePt t="118092" x="4386263" y="6053138"/>
          <p14:tracePt t="118093" x="4362450" y="6045200"/>
          <p14:tracePt t="118095" x="4352925" y="6045200"/>
          <p14:tracePt t="118097" x="4329113" y="6045200"/>
          <p14:tracePt t="118100" x="4321175" y="6037263"/>
          <p14:tracePt t="118101" x="4305300" y="6037263"/>
          <p14:tracePt t="118104" x="4289425" y="6037263"/>
          <p14:tracePt t="118106" x="4273550" y="6029325"/>
          <p14:tracePt t="118108" x="4257675" y="6029325"/>
          <p14:tracePt t="118110" x="4241800" y="6029325"/>
          <p14:tracePt t="118113" x="4217988" y="6021388"/>
          <p14:tracePt t="118117" x="4202113" y="6021388"/>
          <p14:tracePt t="118119" x="4178300" y="6021388"/>
          <p14:tracePt t="118121" x="4162425" y="6021388"/>
          <p14:tracePt t="118123" x="4138613" y="6021388"/>
          <p14:tracePt t="118125" x="4130675" y="6013450"/>
          <p14:tracePt t="118129" x="4106863" y="6013450"/>
          <p14:tracePt t="118131" x="4090988" y="6013450"/>
          <p14:tracePt t="118134" x="4067175" y="6013450"/>
          <p14:tracePt t="118136" x="4059238" y="6013450"/>
          <p14:tracePt t="118138" x="4035425" y="6013450"/>
          <p14:tracePt t="118140" x="4027488" y="6013450"/>
          <p14:tracePt t="118143" x="4002088" y="6013450"/>
          <p14:tracePt t="118146" x="3994150" y="6013450"/>
          <p14:tracePt t="118150" x="3962400" y="6013450"/>
          <p14:tracePt t="118153" x="3946525" y="6013450"/>
          <p14:tracePt t="118155" x="3938588" y="6021388"/>
          <p14:tracePt t="118158" x="3922713" y="6021388"/>
          <p14:tracePt t="118160" x="3914775" y="6021388"/>
          <p14:tracePt t="118163" x="3898900" y="6021388"/>
          <p14:tracePt t="118167" x="3890963" y="6029325"/>
          <p14:tracePt t="118169" x="3883025" y="6029325"/>
          <p14:tracePt t="118170" x="3875088" y="6029325"/>
          <p14:tracePt t="118173" x="3867150" y="6037263"/>
          <p14:tracePt t="118175" x="3859213" y="6037263"/>
          <p14:tracePt t="118178" x="3851275" y="6037263"/>
          <p14:tracePt t="118180" x="3843338" y="6045200"/>
          <p14:tracePt t="118184" x="3835400" y="6045200"/>
          <p14:tracePt t="118187" x="3827463" y="6053138"/>
          <p14:tracePt t="118190" x="3819525" y="6053138"/>
          <p14:tracePt t="118193" x="3819525" y="6061075"/>
          <p14:tracePt t="118195" x="3811588" y="6061075"/>
          <p14:tracePt t="118200" x="3803650" y="6061075"/>
          <p14:tracePt t="118201" x="3803650" y="6069013"/>
          <p14:tracePt t="118205" x="3795713" y="6076950"/>
          <p14:tracePt t="118214" x="3795713" y="6084888"/>
          <p14:tracePt t="118217" x="3787775" y="6084888"/>
          <p14:tracePt t="118219" x="3787775" y="6092825"/>
          <p14:tracePt t="118224" x="3787775" y="6100763"/>
          <p14:tracePt t="118228" x="3787775" y="6108700"/>
          <p14:tracePt t="118233" x="3779838" y="6108700"/>
          <p14:tracePt t="118235" x="3779838" y="6116638"/>
          <p14:tracePt t="118244" x="3779838" y="6124575"/>
          <p14:tracePt t="118250" x="3771900" y="6124575"/>
          <p14:tracePt t="118253" x="3771900" y="6132513"/>
          <p14:tracePt t="118264" x="3771900" y="6140450"/>
          <p14:tracePt t="118278" x="3763963" y="6148388"/>
          <p14:tracePt t="118291" x="3763963" y="6156325"/>
          <p14:tracePt t="118304" x="3763963" y="6164263"/>
          <p14:tracePt t="118320" x="3763963" y="6172200"/>
          <p14:tracePt t="118333" x="3763963" y="6180138"/>
          <p14:tracePt t="118343" x="3763963" y="6188075"/>
          <p14:tracePt t="118351" x="3771900" y="6196013"/>
          <p14:tracePt t="118357" x="3771900" y="6203950"/>
          <p14:tracePt t="118367" x="3771900" y="6211888"/>
          <p14:tracePt t="118373" x="3771900" y="6219825"/>
          <p14:tracePt t="118382" x="3779838" y="6219825"/>
          <p14:tracePt t="118385" x="3779838" y="6227763"/>
          <p14:tracePt t="118393" x="3787775" y="6235700"/>
          <p14:tracePt t="118400" x="3795713" y="6235700"/>
          <p14:tracePt t="118402" x="3803650" y="6235700"/>
          <p14:tracePt t="118408" x="3811588" y="6235700"/>
          <p14:tracePt t="118410" x="3819525" y="6243638"/>
          <p14:tracePt t="118417" x="3827463" y="6243638"/>
          <p14:tracePt t="118419" x="3835400" y="6243638"/>
          <p14:tracePt t="118420" x="3843338" y="6243638"/>
          <p14:tracePt t="118423" x="3851275" y="6243638"/>
          <p14:tracePt t="118425" x="3859213" y="6243638"/>
          <p14:tracePt t="118428" x="3867150" y="6243638"/>
          <p14:tracePt t="118430" x="3875088" y="6251575"/>
          <p14:tracePt t="118433" x="3890963" y="6251575"/>
          <p14:tracePt t="118437" x="3906838" y="6251575"/>
          <p14:tracePt t="118441" x="3914775" y="6251575"/>
          <p14:tracePt t="118444" x="3930650" y="6251575"/>
          <p14:tracePt t="118451" x="3954463" y="6251575"/>
          <p14:tracePt t="118453" x="3970338" y="6251575"/>
          <p14:tracePt t="118455" x="3978275" y="6251575"/>
          <p14:tracePt t="118458" x="3994150" y="6251575"/>
          <p14:tracePt t="118460" x="4002088" y="6251575"/>
          <p14:tracePt t="118463" x="4019550" y="6251575"/>
          <p14:tracePt t="118467" x="4027488" y="6251575"/>
          <p14:tracePt t="118468" x="4043363" y="6251575"/>
          <p14:tracePt t="118470" x="4051300" y="6251575"/>
          <p14:tracePt t="118473" x="4067175" y="6251575"/>
          <p14:tracePt t="118475" x="4083050" y="6251575"/>
          <p14:tracePt t="118478" x="4098925" y="6251575"/>
          <p14:tracePt t="118480" x="4106863" y="6251575"/>
          <p14:tracePt t="118484" x="4122738" y="6251575"/>
          <p14:tracePt t="118485" x="4130675" y="6251575"/>
          <p14:tracePt t="118488" x="4146550" y="6251575"/>
          <p14:tracePt t="118491" x="4154488" y="6251575"/>
          <p14:tracePt t="118493" x="4170363" y="6251575"/>
          <p14:tracePt t="118495" x="4178300" y="6243638"/>
          <p14:tracePt t="118501" x="4202113" y="6243638"/>
          <p14:tracePt t="118503" x="4210050" y="6243638"/>
          <p14:tracePt t="118506" x="4225925" y="6243638"/>
          <p14:tracePt t="118508" x="4233863" y="6235700"/>
          <p14:tracePt t="118510" x="4249738" y="6235700"/>
          <p14:tracePt t="118513" x="4257675" y="6235700"/>
          <p14:tracePt t="118516" x="4265613" y="6227763"/>
          <p14:tracePt t="118519" x="4281488" y="6227763"/>
          <p14:tracePt t="118521" x="4289425" y="6219825"/>
          <p14:tracePt t="118523" x="4305300" y="6219825"/>
          <p14:tracePt t="118525" x="4313238" y="6219825"/>
          <p14:tracePt t="118528" x="4321175" y="6211888"/>
          <p14:tracePt t="118530" x="4329113" y="6211888"/>
          <p14:tracePt t="118534" x="4344988" y="6211888"/>
          <p14:tracePt t="118537" x="4352925" y="6203950"/>
          <p14:tracePt t="118539" x="4362450" y="6203950"/>
          <p14:tracePt t="118540" x="4370388" y="6203950"/>
          <p14:tracePt t="118544" x="4378325" y="6196013"/>
          <p14:tracePt t="118545" x="4386263" y="6196013"/>
          <p14:tracePt t="118550" x="4402138" y="6196013"/>
          <p14:tracePt t="118554" x="4410075" y="6188075"/>
          <p14:tracePt t="118559" x="4418013" y="6188075"/>
          <p14:tracePt t="118560" x="4425950" y="6180138"/>
          <p14:tracePt t="118563" x="4433888" y="6180138"/>
          <p14:tracePt t="118567" x="4441825" y="6180138"/>
          <p14:tracePt t="118571" x="4449763" y="6172200"/>
          <p14:tracePt t="118573" x="4457700" y="6172200"/>
          <p14:tracePt t="118577" x="4465638" y="6164263"/>
          <p14:tracePt t="118582" x="4473575" y="6164263"/>
          <p14:tracePt t="118588" x="4481513" y="6164263"/>
          <p14:tracePt t="118597" x="4489450" y="6156325"/>
          <p14:tracePt t="118648" x="4481513" y="6148388"/>
          <p14:tracePt t="118715" x="4489450" y="6148388"/>
          <p14:tracePt t="118725" x="4497388" y="6148388"/>
          <p14:tracePt t="118733" x="4505325" y="6148388"/>
          <p14:tracePt t="118736" x="4513263" y="6148388"/>
          <p14:tracePt t="118740" x="4521200" y="6148388"/>
          <p14:tracePt t="118743" x="4529138" y="6148388"/>
          <p14:tracePt t="118745" x="4537075" y="6148388"/>
          <p14:tracePt t="118750" x="4545013" y="6148388"/>
          <p14:tracePt t="118752" x="4552950" y="6148388"/>
          <p14:tracePt t="118753" x="4560888" y="6148388"/>
          <p14:tracePt t="118758" x="4568825" y="6148388"/>
          <p14:tracePt t="118760" x="4576763" y="6148388"/>
          <p14:tracePt t="118763" x="4584700" y="6148388"/>
          <p14:tracePt t="118767" x="4592638" y="6148388"/>
          <p14:tracePt t="118768" x="4600575" y="6148388"/>
          <p14:tracePt t="118771" x="4608513" y="6148388"/>
          <p14:tracePt t="118774" x="4616450" y="6148388"/>
          <p14:tracePt t="118778" x="4624388" y="6148388"/>
          <p14:tracePt t="118780" x="4632325" y="6148388"/>
          <p14:tracePt t="118785" x="4640263" y="6148388"/>
          <p14:tracePt t="118788" x="4648200" y="6148388"/>
          <p14:tracePt t="118793" x="4656138" y="6148388"/>
          <p14:tracePt t="118797" x="4664075" y="6148388"/>
          <p14:tracePt t="118802" x="4672013" y="6148388"/>
          <p14:tracePt t="118808" x="4679950" y="6148388"/>
          <p14:tracePt t="118833" x="4672013" y="6148388"/>
          <p14:tracePt t="118840" x="4664075" y="6148388"/>
          <p14:tracePt t="118850" x="4656138" y="6148388"/>
          <p14:tracePt t="118852" x="4648200" y="6148388"/>
          <p14:tracePt t="118856" x="4640263" y="6148388"/>
          <p14:tracePt t="118860" x="4632325" y="6148388"/>
          <p14:tracePt t="118863" x="4624388" y="6148388"/>
          <p14:tracePt t="118868" x="4608513" y="6148388"/>
          <p14:tracePt t="118870" x="4608513" y="6156325"/>
          <p14:tracePt t="118872" x="4600575" y="6156325"/>
          <p14:tracePt t="118874" x="4592638" y="6156325"/>
          <p14:tracePt t="118878" x="4584700" y="6156325"/>
          <p14:tracePt t="118881" x="4576763" y="6156325"/>
          <p14:tracePt t="118884" x="4568825" y="6156325"/>
          <p14:tracePt t="118886" x="4568825" y="6164263"/>
          <p14:tracePt t="118888" x="4560888" y="6164263"/>
          <p14:tracePt t="118890" x="4552950" y="6164263"/>
          <p14:tracePt t="118893" x="4545013" y="6164263"/>
          <p14:tracePt t="118900" x="4537075" y="6172200"/>
          <p14:tracePt t="118985" x="4545013" y="6172200"/>
          <p14:tracePt t="119001" x="4552950" y="6164263"/>
          <p14:tracePt t="119010" x="4560888" y="6164263"/>
          <p14:tracePt t="119016" x="4568825" y="6164263"/>
          <p14:tracePt t="119019" x="4576763" y="6164263"/>
          <p14:tracePt t="119021" x="4584700" y="6164263"/>
          <p14:tracePt t="119023" x="4584700" y="6156325"/>
          <p14:tracePt t="119025" x="4592638" y="6156325"/>
          <p14:tracePt t="119028" x="4600575" y="6156325"/>
          <p14:tracePt t="119030" x="4608513" y="6156325"/>
          <p14:tracePt t="119034" x="4616450" y="6156325"/>
          <p14:tracePt t="119035" x="4624388" y="6156325"/>
          <p14:tracePt t="119038" x="4632325" y="6156325"/>
          <p14:tracePt t="119040" x="4640263" y="6156325"/>
          <p14:tracePt t="119042" x="4648200" y="6156325"/>
          <p14:tracePt t="119044" x="4656138" y="6148388"/>
          <p14:tracePt t="119051" x="4679950" y="6148388"/>
          <p14:tracePt t="119054" x="4695825" y="6148388"/>
          <p14:tracePt t="119056" x="4705350" y="6148388"/>
          <p14:tracePt t="119058" x="4713288" y="6148388"/>
          <p14:tracePt t="119060" x="4721225" y="6148388"/>
          <p14:tracePt t="119063" x="4729163" y="6148388"/>
          <p14:tracePt t="119068" x="4745038" y="6148388"/>
          <p14:tracePt t="119070" x="4752975" y="6148388"/>
          <p14:tracePt t="119072" x="4768850" y="6148388"/>
          <p14:tracePt t="119073" x="4776788" y="6148388"/>
          <p14:tracePt t="119075" x="4792663" y="6148388"/>
          <p14:tracePt t="119078" x="4808538" y="6148388"/>
          <p14:tracePt t="119080" x="4824413" y="6148388"/>
          <p14:tracePt t="119086" x="4848225" y="6156325"/>
          <p14:tracePt t="119087" x="4864100" y="6156325"/>
          <p14:tracePt t="119089" x="4872038" y="6156325"/>
          <p14:tracePt t="119091" x="4887913" y="6156325"/>
          <p14:tracePt t="119093" x="4903788" y="6164263"/>
          <p14:tracePt t="119095" x="4911725" y="6164263"/>
          <p14:tracePt t="119101" x="4951413" y="6164263"/>
          <p14:tracePt t="119103" x="4967288" y="6164263"/>
          <p14:tracePt t="119105" x="4983163" y="6172200"/>
          <p14:tracePt t="119107" x="4999038" y="6172200"/>
          <p14:tracePt t="119109" x="5006975" y="6172200"/>
          <p14:tracePt t="119111" x="5014913" y="6172200"/>
          <p14:tracePt t="119113" x="5030788" y="6180138"/>
          <p14:tracePt t="119117" x="5046663" y="6180138"/>
          <p14:tracePt t="119120" x="5072063" y="6180138"/>
          <p14:tracePt t="119121" x="5080000" y="6180138"/>
          <p14:tracePt t="119123" x="5103813" y="6180138"/>
          <p14:tracePt t="119125" x="5111750" y="6180138"/>
          <p14:tracePt t="119128" x="5135563" y="6180138"/>
          <p14:tracePt t="119131" x="5143500" y="6188075"/>
          <p14:tracePt t="119134" x="5167313" y="6188075"/>
          <p14:tracePt t="119137" x="5175250" y="6188075"/>
          <p14:tracePt t="119138" x="5199063" y="6188075"/>
          <p14:tracePt t="119140" x="5207000" y="6188075"/>
          <p14:tracePt t="119142" x="5222875" y="6188075"/>
          <p14:tracePt t="119144" x="5230813" y="6188075"/>
          <p14:tracePt t="119147" x="5246688" y="6188075"/>
          <p14:tracePt t="119150" x="5270500" y="6188075"/>
          <p14:tracePt t="119153" x="5286375" y="6188075"/>
          <p14:tracePt t="119155" x="5294313" y="6188075"/>
          <p14:tracePt t="119157" x="5310188" y="6188075"/>
          <p14:tracePt t="119159" x="5318125" y="6188075"/>
          <p14:tracePt t="119162" x="5326063" y="6188075"/>
          <p14:tracePt t="119163" x="5334000" y="6188075"/>
          <p14:tracePt t="119167" x="5341938" y="6188075"/>
          <p14:tracePt t="119168" x="5357813" y="6188075"/>
          <p14:tracePt t="119170" x="5365750" y="6188075"/>
          <p14:tracePt t="119172" x="5381625" y="6188075"/>
          <p14:tracePt t="119174" x="5389563" y="6188075"/>
          <p14:tracePt t="119177" x="5397500" y="6188075"/>
          <p14:tracePt t="119178" x="5407025" y="6188075"/>
          <p14:tracePt t="119180" x="5414963" y="6180138"/>
          <p14:tracePt t="119184" x="5430838" y="6180138"/>
          <p14:tracePt t="119186" x="5438775" y="6180138"/>
          <p14:tracePt t="119187" x="5446713" y="6180138"/>
          <p14:tracePt t="119189" x="5454650" y="6180138"/>
          <p14:tracePt t="119193" x="5462588" y="6180138"/>
          <p14:tracePt t="119196" x="5470525" y="6180138"/>
          <p14:tracePt t="119200" x="5486400" y="6172200"/>
          <p14:tracePt t="119204" x="5494338" y="6172200"/>
          <p14:tracePt t="119208" x="5502275" y="6172200"/>
          <p14:tracePt t="119210" x="5510213" y="6164263"/>
          <p14:tracePt t="119217" x="5518150" y="6164263"/>
          <p14:tracePt t="119219" x="5526088" y="6164263"/>
          <p14:tracePt t="119223" x="5534025" y="6164263"/>
          <p14:tracePt t="119227" x="5534025" y="6156325"/>
          <p14:tracePt t="119230" x="5541963" y="6156325"/>
          <p14:tracePt t="119236" x="5549900" y="6156325"/>
          <p14:tracePt t="119246" x="5557838" y="6156325"/>
          <p14:tracePt t="119264" x="5565775" y="6156325"/>
          <p14:tracePt t="119281" x="5573713" y="6156325"/>
          <p14:tracePt t="119289" x="5581650" y="6156325"/>
          <p14:tracePt t="119297" x="5589588" y="6156325"/>
          <p14:tracePt t="119305" x="5597525" y="6156325"/>
          <p14:tracePt t="119311" x="5605463" y="6156325"/>
          <p14:tracePt t="119313" x="5605463" y="6164263"/>
          <p14:tracePt t="119317" x="5613400" y="6164263"/>
          <p14:tracePt t="119321" x="5621338" y="6164263"/>
          <p14:tracePt t="119325" x="5629275" y="6164263"/>
          <p14:tracePt t="119329" x="5637213" y="6164263"/>
          <p14:tracePt t="119334" x="5645150" y="6164263"/>
          <p14:tracePt t="119336" x="5653088" y="6164263"/>
          <p14:tracePt t="119338" x="5661025" y="6172200"/>
          <p14:tracePt t="119342" x="5668963" y="6172200"/>
          <p14:tracePt t="119344" x="5676900" y="6172200"/>
          <p14:tracePt t="119352" x="5692775" y="6172200"/>
          <p14:tracePt t="119353" x="5700713" y="6172200"/>
          <p14:tracePt t="119356" x="5708650" y="6172200"/>
          <p14:tracePt t="119358" x="5716588" y="6172200"/>
          <p14:tracePt t="119362" x="5724525" y="6172200"/>
          <p14:tracePt t="119364" x="5732463" y="6172200"/>
          <p14:tracePt t="119369" x="5740400" y="6172200"/>
          <p14:tracePt t="119370" x="5749925" y="6172200"/>
          <p14:tracePt t="119375" x="5757863" y="6180138"/>
          <p14:tracePt t="119378" x="5765800" y="6180138"/>
          <p14:tracePt t="119382" x="5773738" y="6180138"/>
          <p14:tracePt t="119384" x="5781675" y="6180138"/>
          <p14:tracePt t="119390" x="5789613" y="6180138"/>
          <p14:tracePt t="119394" x="5797550" y="6180138"/>
          <p14:tracePt t="119399" x="5805488" y="6180138"/>
          <p14:tracePt t="119400" x="5805488" y="6188075"/>
          <p14:tracePt t="119402" x="5813425" y="6188075"/>
          <p14:tracePt t="119406" x="5821363" y="6188075"/>
          <p14:tracePt t="119413" x="5829300" y="6188075"/>
          <p14:tracePt t="119418" x="5837238" y="6188075"/>
          <p14:tracePt t="119420" x="5837238" y="6196013"/>
          <p14:tracePt t="119424" x="5845175" y="6196013"/>
          <p14:tracePt t="119433" x="5853113" y="6196013"/>
          <p14:tracePt t="119442" x="5861050" y="6196013"/>
          <p14:tracePt t="119452" x="5861050" y="6203950"/>
          <p14:tracePt t="119456" x="5868988" y="6203950"/>
          <p14:tracePt t="119552" x="5868988" y="6196013"/>
          <p14:tracePt t="119573" x="5861050" y="6196013"/>
          <p14:tracePt t="119575" x="5861050" y="6188075"/>
          <p14:tracePt t="119579" x="5837238" y="6188075"/>
          <p14:tracePt t="119580" x="5829300" y="6188075"/>
          <p14:tracePt t="119584" x="5813425" y="6180138"/>
          <p14:tracePt t="119585" x="5797550" y="6180138"/>
          <p14:tracePt t="119587" x="5781675" y="6172200"/>
          <p14:tracePt t="119588" x="5765800" y="6172200"/>
          <p14:tracePt t="119590" x="5749925" y="6164263"/>
          <p14:tracePt t="119592" x="5732463" y="6164263"/>
          <p14:tracePt t="119594" x="5708650" y="6156325"/>
          <p14:tracePt t="119596" x="5692775" y="6148388"/>
          <p14:tracePt t="119601" x="5645150" y="6140450"/>
          <p14:tracePt t="119603" x="5621338" y="6140450"/>
          <p14:tracePt t="119605" x="5597525" y="6132513"/>
          <p14:tracePt t="119606" x="5573713" y="6132513"/>
          <p14:tracePt t="119608" x="5549900" y="6124575"/>
          <p14:tracePt t="119610" x="5526088" y="6116638"/>
          <p14:tracePt t="119612" x="5502275" y="6116638"/>
          <p14:tracePt t="119614" x="5478463" y="6108700"/>
          <p14:tracePt t="119617" x="5446713" y="6100763"/>
          <p14:tracePt t="119618" x="5422900" y="6100763"/>
          <p14:tracePt t="119622" x="5389563" y="6092825"/>
          <p14:tracePt t="119625" x="5334000" y="6076950"/>
          <p14:tracePt t="119626" x="5310188" y="6076950"/>
          <p14:tracePt t="119628" x="5278438" y="6069013"/>
          <p14:tracePt t="119631" x="5246688" y="6061075"/>
          <p14:tracePt t="119633" x="5214938" y="6053138"/>
          <p14:tracePt t="119635" x="5183188" y="6053138"/>
          <p14:tracePt t="119636" x="5151438" y="6045200"/>
          <p14:tracePt t="119641" x="5087938" y="6029325"/>
          <p14:tracePt t="119642" x="5056188" y="6029325"/>
          <p14:tracePt t="119644" x="5022850" y="6021388"/>
          <p14:tracePt t="119646" x="4999038" y="6013450"/>
          <p14:tracePt t="119650" x="4935538" y="6005513"/>
          <p14:tracePt t="119652" x="4903788" y="5995988"/>
          <p14:tracePt t="119656" x="4840288" y="5988050"/>
          <p14:tracePt t="119658" x="4808538" y="5980113"/>
          <p14:tracePt t="119660" x="4776788" y="5980113"/>
          <p14:tracePt t="119663" x="4745038" y="5972175"/>
          <p14:tracePt t="119665" x="4713288" y="5964238"/>
          <p14:tracePt t="119667" x="4679950" y="5964238"/>
          <p14:tracePt t="119668" x="4656138" y="5956300"/>
          <p14:tracePt t="119671" x="4624388" y="5948363"/>
          <p14:tracePt t="119675" x="4560888" y="5940425"/>
          <p14:tracePt t="119677" x="4537075" y="5932488"/>
          <p14:tracePt t="119678" x="4505325" y="5932488"/>
          <p14:tracePt t="119680" x="4473575" y="5924550"/>
          <p14:tracePt t="119683" x="4449763" y="5924550"/>
          <p14:tracePt t="119685" x="4418013" y="5916613"/>
          <p14:tracePt t="119686" x="4386263" y="5908675"/>
          <p14:tracePt t="119689" x="4337050" y="5900738"/>
          <p14:tracePt t="119691" x="4313238" y="5900738"/>
          <p14:tracePt t="119694" x="4281488" y="5892800"/>
          <p14:tracePt t="119695" x="4249738" y="5884863"/>
          <p14:tracePt t="119697" x="4217988" y="5884863"/>
          <p14:tracePt t="119700" x="4186238" y="5876925"/>
          <p14:tracePt t="119701" x="4154488" y="5876925"/>
          <p14:tracePt t="119703" x="4122738" y="5868988"/>
          <p14:tracePt t="119706" x="4090988" y="5868988"/>
          <p14:tracePt t="119709" x="4059238" y="5861050"/>
          <p14:tracePt t="119710" x="4027488" y="5861050"/>
          <p14:tracePt t="119711" x="4002088" y="5853113"/>
          <p14:tracePt t="119713" x="3970338" y="5853113"/>
          <p14:tracePt t="119717" x="3914775" y="5845175"/>
          <p14:tracePt t="119720" x="3890963" y="5837238"/>
          <p14:tracePt t="119723" x="3859213" y="5837238"/>
          <p14:tracePt t="119726" x="3811588" y="5829300"/>
          <p14:tracePt t="119727" x="3787775" y="5829300"/>
          <p14:tracePt t="119729" x="3763963" y="5829300"/>
          <p14:tracePt t="119731" x="3740150" y="5821363"/>
          <p14:tracePt t="119735" x="3700463" y="5821363"/>
          <p14:tracePt t="119738" x="3676650" y="5813425"/>
          <p14:tracePt t="119743" x="3627438" y="5813425"/>
          <p14:tracePt t="119744" x="3611563" y="5813425"/>
          <p14:tracePt t="119746" x="3595688" y="5813425"/>
          <p14:tracePt t="119751" x="3563938" y="5813425"/>
          <p14:tracePt t="119752" x="3548063" y="5805488"/>
          <p14:tracePt t="119757" x="3524250" y="5805488"/>
          <p14:tracePt t="119758" x="3508375" y="5805488"/>
          <p14:tracePt t="119760" x="3500438" y="5805488"/>
          <p14:tracePt t="119762" x="3484563" y="5805488"/>
          <p14:tracePt t="119764" x="3476625" y="5805488"/>
          <p14:tracePt t="119767" x="3460750" y="5805488"/>
          <p14:tracePt t="119769" x="3452813" y="5805488"/>
          <p14:tracePt t="119771" x="3444875" y="5805488"/>
          <p14:tracePt t="119773" x="3436938" y="5805488"/>
          <p14:tracePt t="119774" x="3429000" y="5805488"/>
          <p14:tracePt t="119776" x="3421063" y="5805488"/>
          <p14:tracePt t="119778" x="3413125" y="5805488"/>
          <p14:tracePt t="119780" x="3405188" y="5805488"/>
          <p14:tracePt t="119783" x="3397250" y="5805488"/>
          <p14:tracePt t="119786" x="3389313" y="5805488"/>
          <p14:tracePt t="119789" x="3381375" y="5805488"/>
          <p14:tracePt t="119792" x="3373438" y="5805488"/>
          <p14:tracePt t="119796" x="3365500" y="5805488"/>
          <p14:tracePt t="119802" x="3357563" y="5813425"/>
          <p14:tracePt t="119806" x="3349625" y="5813425"/>
          <p14:tracePt t="119810" x="3341688" y="5813425"/>
          <p14:tracePt t="119814" x="3333750" y="5813425"/>
          <p14:tracePt t="119819" x="3325813" y="5813425"/>
          <p14:tracePt t="119821" x="3317875" y="5813425"/>
          <p14:tracePt t="119822" x="3317875" y="5821363"/>
          <p14:tracePt t="119825" x="3300413" y="5821363"/>
          <p14:tracePt t="119829" x="3292475" y="5821363"/>
          <p14:tracePt t="119831" x="3276600" y="5821363"/>
          <p14:tracePt t="119834" x="3268663" y="5821363"/>
          <p14:tracePt t="119836" x="3260725" y="5821363"/>
          <p14:tracePt t="119837" x="3252788" y="5829300"/>
          <p14:tracePt t="119839" x="3244850" y="5829300"/>
          <p14:tracePt t="119841" x="3228975" y="5829300"/>
          <p14:tracePt t="119843" x="3221038" y="5829300"/>
          <p14:tracePt t="119845" x="3213100" y="5837238"/>
          <p14:tracePt t="119847" x="3205163" y="5837238"/>
          <p14:tracePt t="119850" x="3189288" y="5837238"/>
          <p14:tracePt t="119852" x="3181350" y="5845175"/>
          <p14:tracePt t="119854" x="3165475" y="5845175"/>
          <p14:tracePt t="119855" x="3157538" y="5845175"/>
          <p14:tracePt t="119857" x="3141663" y="5845175"/>
          <p14:tracePt t="119859" x="3133725" y="5853113"/>
          <p14:tracePt t="119861" x="3125788" y="5853113"/>
          <p14:tracePt t="119863" x="3109913" y="5861050"/>
          <p14:tracePt t="119868" x="3086100" y="5861050"/>
          <p14:tracePt t="119870" x="3078163" y="5868988"/>
          <p14:tracePt t="119872" x="3070225" y="5868988"/>
          <p14:tracePt t="119873" x="3054350" y="5868988"/>
          <p14:tracePt t="119875" x="3046413" y="5876925"/>
          <p14:tracePt t="119877" x="3038475" y="5876925"/>
          <p14:tracePt t="119879" x="3022600" y="5884863"/>
          <p14:tracePt t="119881" x="3014663" y="5884863"/>
          <p14:tracePt t="119885" x="2998788" y="5892800"/>
          <p14:tracePt t="119888" x="2990850" y="5892800"/>
          <p14:tracePt t="119892" x="2967038" y="5900738"/>
          <p14:tracePt t="119894" x="2957513" y="5900738"/>
          <p14:tracePt t="119895" x="2949575" y="5908675"/>
          <p14:tracePt t="119897" x="2941638" y="5908675"/>
          <p14:tracePt t="119900" x="2925763" y="5908675"/>
          <p14:tracePt t="119901" x="2917825" y="5908675"/>
          <p14:tracePt t="119903" x="2909888" y="5916613"/>
          <p14:tracePt t="119905" x="2901950" y="5916613"/>
          <p14:tracePt t="119907" x="2894013" y="5916613"/>
          <p14:tracePt t="119910" x="2878138" y="5924550"/>
          <p14:tracePt t="119912" x="2870200" y="5924550"/>
          <p14:tracePt t="119914" x="2862263" y="5924550"/>
          <p14:tracePt t="119917" x="2854325" y="5932488"/>
          <p14:tracePt t="119918" x="2838450" y="5932488"/>
          <p14:tracePt t="119921" x="2830513" y="5932488"/>
          <p14:tracePt t="119922" x="2822575" y="5940425"/>
          <p14:tracePt t="119924" x="2814638" y="5940425"/>
          <p14:tracePt t="119929" x="2798763" y="5940425"/>
          <p14:tracePt t="119930" x="2790825" y="5948363"/>
          <p14:tracePt t="119931" x="2774950" y="5948363"/>
          <p14:tracePt t="119934" x="2767013" y="5948363"/>
          <p14:tracePt t="119936" x="2759075" y="5948363"/>
          <p14:tracePt t="119938" x="2751138" y="5956300"/>
          <p14:tracePt t="119939" x="2735263" y="5956300"/>
          <p14:tracePt t="119941" x="2727325" y="5956300"/>
          <p14:tracePt t="119944" x="2719388" y="5964238"/>
          <p14:tracePt t="119945" x="2711450" y="5964238"/>
          <p14:tracePt t="119947" x="2703513" y="5964238"/>
          <p14:tracePt t="119951" x="2687638" y="5964238"/>
          <p14:tracePt t="119952" x="2679700" y="5964238"/>
          <p14:tracePt t="119970" x="2606675" y="5972175"/>
          <p14:tracePt t="119973" x="2598738" y="5972175"/>
          <p14:tracePt t="119975" x="2582863" y="5972175"/>
          <p14:tracePt t="119978" x="2566988" y="5980113"/>
          <p14:tracePt t="119980" x="2559050" y="5980113"/>
          <p14:tracePt t="119985" x="2543175" y="5980113"/>
          <p14:tracePt t="119986" x="2535238" y="5980113"/>
          <p14:tracePt t="119989" x="2527300" y="5980113"/>
          <p14:tracePt t="119991" x="2519363" y="5980113"/>
          <p14:tracePt t="119992" x="2511425" y="5988050"/>
          <p14:tracePt t="119994" x="2503488" y="5988050"/>
          <p14:tracePt t="119996" x="2495550" y="5988050"/>
          <p14:tracePt t="120000" x="2487613" y="5988050"/>
          <p14:tracePt t="120003" x="2479675" y="5988050"/>
          <p14:tracePt t="120005" x="2471738" y="5988050"/>
          <p14:tracePt t="120006" x="2463800" y="5995988"/>
          <p14:tracePt t="120008" x="2455863" y="5995988"/>
          <p14:tracePt t="120010" x="2447925" y="5995988"/>
          <p14:tracePt t="120012" x="2439988" y="5995988"/>
          <p14:tracePt t="120014" x="2432050" y="5995988"/>
          <p14:tracePt t="120018" x="2424113" y="5995988"/>
          <p14:tracePt t="120020" x="2416175" y="5995988"/>
          <p14:tracePt t="120022" x="2408238" y="5995988"/>
          <p14:tracePt t="120024" x="2400300" y="5995988"/>
          <p14:tracePt t="120026" x="2392363" y="5995988"/>
          <p14:tracePt t="120030" x="2384425" y="5995988"/>
          <p14:tracePt t="120032" x="2376488" y="5995988"/>
          <p14:tracePt t="120034" x="2368550" y="5995988"/>
          <p14:tracePt t="120038" x="2360613" y="5995988"/>
          <p14:tracePt t="120040" x="2352675" y="5995988"/>
          <p14:tracePt t="120044" x="2344738" y="5995988"/>
          <p14:tracePt t="120046" x="2336800" y="5995988"/>
          <p14:tracePt t="120050" x="2328863" y="5995988"/>
          <p14:tracePt t="120052" x="2320925" y="5995988"/>
          <p14:tracePt t="120056" x="2312988" y="5995988"/>
          <p14:tracePt t="120060" x="2305050" y="5995988"/>
          <p14:tracePt t="120063" x="2297113" y="5995988"/>
          <p14:tracePt t="120067" x="2289175" y="5995988"/>
          <p14:tracePt t="120070" x="2281238" y="5995988"/>
          <p14:tracePt t="120076" x="2273300" y="5995988"/>
          <p14:tracePt t="120079" x="2265363" y="5995988"/>
          <p14:tracePt t="120084" x="2255838" y="5995988"/>
          <p14:tracePt t="120089" x="2247900" y="5995988"/>
          <p14:tracePt t="120093" x="2239963" y="5995988"/>
          <p14:tracePt t="120098" x="2232025" y="5995988"/>
          <p14:tracePt t="120104" x="2224088" y="5995988"/>
          <p14:tracePt t="120108" x="2216150" y="5988050"/>
          <p14:tracePt t="120117" x="2208213" y="5988050"/>
          <p14:tracePt t="120122" x="2200275" y="5988050"/>
          <p14:tracePt t="120128" x="2192338" y="5988050"/>
          <p14:tracePt t="120134" x="2184400" y="5988050"/>
          <p14:tracePt t="120137" x="2176463" y="5988050"/>
          <p14:tracePt t="120142" x="2168525" y="5988050"/>
          <p14:tracePt t="120145" x="2160588" y="5988050"/>
          <p14:tracePt t="120147" x="2152650" y="5988050"/>
          <p14:tracePt t="120152" x="2144713" y="5988050"/>
          <p14:tracePt t="120155" x="2136775" y="5988050"/>
          <p14:tracePt t="120157" x="2128838" y="5995988"/>
          <p14:tracePt t="120159" x="2120900" y="5995988"/>
          <p14:tracePt t="120163" x="2112963" y="5995988"/>
          <p14:tracePt t="120167" x="2105025" y="5988050"/>
          <p14:tracePt t="120169" x="2097088" y="5988050"/>
          <p14:tracePt t="120171" x="2089150" y="5988050"/>
          <p14:tracePt t="120177" x="2081213" y="5988050"/>
          <p14:tracePt t="120184" x="2073275" y="5988050"/>
          <p14:tracePt t="120191" x="2065338" y="5988050"/>
          <p14:tracePt t="120246" x="2057400" y="5988050"/>
          <p14:tracePt t="120251" x="2049463" y="5988050"/>
          <p14:tracePt t="120257" x="2041525" y="5988050"/>
          <p14:tracePt t="120263" x="2033588" y="5988050"/>
          <p14:tracePt t="120267" x="2025650" y="5988050"/>
          <p14:tracePt t="120269" x="2017713" y="5988050"/>
          <p14:tracePt t="120273" x="2009775" y="5980113"/>
          <p14:tracePt t="120275" x="2001838" y="5980113"/>
          <p14:tracePt t="120279" x="1993900" y="5980113"/>
          <p14:tracePt t="120281" x="1985963" y="5980113"/>
          <p14:tracePt t="120284" x="1978025" y="5980113"/>
          <p14:tracePt t="120288" x="1970088" y="5972175"/>
          <p14:tracePt t="120292" x="1962150" y="5972175"/>
          <p14:tracePt t="120296" x="1954213" y="5972175"/>
          <p14:tracePt t="120304" x="1946275" y="5972175"/>
          <p14:tracePt t="120306" x="1938338" y="5972175"/>
          <p14:tracePt t="120307" x="1938338" y="5964238"/>
          <p14:tracePt t="120309" x="1930400" y="5964238"/>
          <p14:tracePt t="120313" x="1922463" y="5964238"/>
          <p14:tracePt t="120317" x="1912938" y="5964238"/>
          <p14:tracePt t="120323" x="1905000" y="5964238"/>
          <p14:tracePt t="120325" x="1905000" y="5956300"/>
          <p14:tracePt t="120327" x="1897063" y="5956300"/>
          <p14:tracePt t="120331" x="1889125" y="5956300"/>
          <p14:tracePt t="120336" x="1881188" y="5956300"/>
          <p14:tracePt t="120339" x="1873250" y="5948363"/>
          <p14:tracePt t="120343" x="1865313" y="5948363"/>
          <p14:tracePt t="120347" x="1857375" y="5948363"/>
          <p14:tracePt t="120352" x="1849438" y="5940425"/>
          <p14:tracePt t="120355" x="1841500" y="5940425"/>
          <p14:tracePt t="120359" x="1833563" y="5940425"/>
          <p14:tracePt t="120363" x="1825625" y="5940425"/>
          <p14:tracePt t="120367" x="1825625" y="5932488"/>
          <p14:tracePt t="120368" x="1817688" y="5932488"/>
          <p14:tracePt t="120371" x="1809750" y="5932488"/>
          <p14:tracePt t="120375" x="1801813" y="5924550"/>
          <p14:tracePt t="120377" x="1793875" y="5924550"/>
          <p14:tracePt t="120381" x="1785938" y="5924550"/>
          <p14:tracePt t="120386" x="1778000" y="5924550"/>
          <p14:tracePt t="120388" x="1770063" y="5916613"/>
          <p14:tracePt t="120391" x="1762125" y="5916613"/>
          <p14:tracePt t="120395" x="1754188" y="5916613"/>
          <p14:tracePt t="120398" x="1746250" y="5908675"/>
          <p14:tracePt t="120401" x="1738313" y="5908675"/>
          <p14:tracePt t="120405" x="1730375" y="5908675"/>
          <p14:tracePt t="120409" x="1722438" y="5908675"/>
          <p14:tracePt t="120411" x="1722438" y="5900738"/>
          <p14:tracePt t="120417" x="1714500" y="5900738"/>
          <p14:tracePt t="120419" x="1706563" y="5900738"/>
          <p14:tracePt t="120434" x="1698625" y="5900738"/>
          <p14:tracePt t="120538" x="1698625" y="5892800"/>
          <p14:tracePt t="120545" x="1690688" y="5892800"/>
          <p14:tracePt t="120553" x="1682750" y="5884863"/>
          <p14:tracePt t="120559" x="1674813" y="5884863"/>
          <p14:tracePt t="120560" x="1674813" y="5876925"/>
          <p14:tracePt t="120562" x="1666875" y="5876925"/>
          <p14:tracePt t="120564" x="1658938" y="5868988"/>
          <p14:tracePt t="120567" x="1651000" y="5868988"/>
          <p14:tracePt t="120571" x="1643063" y="5861050"/>
          <p14:tracePt t="120573" x="1627188" y="5853113"/>
          <p14:tracePt t="120575" x="1619250" y="5853113"/>
          <p14:tracePt t="120577" x="1611313" y="5845175"/>
          <p14:tracePt t="120579" x="1603375" y="5845175"/>
          <p14:tracePt t="120581" x="1595438" y="5837238"/>
          <p14:tracePt t="120584" x="1587500" y="5837238"/>
          <p14:tracePt t="120586" x="1579563" y="5829300"/>
          <p14:tracePt t="120589" x="1571625" y="5821363"/>
          <p14:tracePt t="120590" x="1554163" y="5813425"/>
          <p14:tracePt t="120592" x="1546225" y="5813425"/>
          <p14:tracePt t="120594" x="1530350" y="5805488"/>
          <p14:tracePt t="120596" x="1522413" y="5797550"/>
          <p14:tracePt t="120601" x="1498600" y="5789613"/>
          <p14:tracePt t="120602" x="1482725" y="5789613"/>
          <p14:tracePt t="120606" x="1474788" y="5781675"/>
          <p14:tracePt t="120608" x="1458913" y="5773738"/>
          <p14:tracePt t="120609" x="1443038" y="5773738"/>
          <p14:tracePt t="120611" x="1435100" y="5765800"/>
          <p14:tracePt t="120613" x="1419225" y="5757863"/>
          <p14:tracePt t="120618" x="1395413" y="5749925"/>
          <p14:tracePt t="120619" x="1387475" y="5741988"/>
          <p14:tracePt t="120623" x="1371600" y="5741988"/>
          <p14:tracePt t="120625" x="1355725" y="5734050"/>
          <p14:tracePt t="120627" x="1339850" y="5726113"/>
          <p14:tracePt t="120629" x="1331913" y="5726113"/>
          <p14:tracePt t="120631" x="1323975" y="5718175"/>
          <p14:tracePt t="120634" x="1323975" y="5710238"/>
          <p14:tracePt t="120635" x="1316038" y="5710238"/>
          <p14:tracePt t="120639" x="1308100" y="5710238"/>
          <p14:tracePt t="120642" x="1292225" y="5702300"/>
          <p14:tracePt t="120644" x="1292225" y="5694363"/>
          <p14:tracePt t="120646" x="1284288" y="5694363"/>
          <p14:tracePt t="120647" x="1276350" y="5686425"/>
          <p14:tracePt t="120650" x="1276350" y="5678488"/>
          <p14:tracePt t="120652" x="1268413" y="5678488"/>
          <p14:tracePt t="120656" x="1260475" y="5670550"/>
          <p14:tracePt t="120658" x="1252538" y="5662613"/>
          <p14:tracePt t="120662" x="1244600" y="5653088"/>
          <p14:tracePt t="120665" x="1244600" y="5645150"/>
          <p14:tracePt t="120668" x="1228725" y="5637213"/>
          <p14:tracePt t="120672" x="1228725" y="5629275"/>
          <p14:tracePt t="120673" x="1220788" y="5621338"/>
          <p14:tracePt t="120675" x="1211263" y="5613400"/>
          <p14:tracePt t="120677" x="1211263" y="5605463"/>
          <p14:tracePt t="120679" x="1203325" y="5597525"/>
          <p14:tracePt t="120684" x="1195388" y="5589588"/>
          <p14:tracePt t="120685" x="1195388" y="5581650"/>
          <p14:tracePt t="120689" x="1187450" y="5573713"/>
          <p14:tracePt t="120690" x="1187450" y="5565775"/>
          <p14:tracePt t="120692" x="1187450" y="5557838"/>
          <p14:tracePt t="120696" x="1179513" y="5549900"/>
          <p14:tracePt t="120700" x="1179513" y="5541963"/>
          <p14:tracePt t="120703" x="1179513" y="5534025"/>
          <p14:tracePt t="120705" x="1179513" y="5526088"/>
          <p14:tracePt t="120708" x="1179513" y="5518150"/>
          <p14:tracePt t="120712" x="1179513" y="5510213"/>
          <p14:tracePt t="120717" x="1179513" y="5502275"/>
          <p14:tracePt t="120720" x="1179513" y="5494338"/>
          <p14:tracePt t="120724" x="1179513" y="5486400"/>
          <p14:tracePt t="120728" x="1179513" y="5478463"/>
          <p14:tracePt t="120733" x="1187450" y="5470525"/>
          <p14:tracePt t="120736" x="1187450" y="5462588"/>
          <p14:tracePt t="120740" x="1187450" y="5454650"/>
          <p14:tracePt t="120744" x="1187450" y="5446713"/>
          <p14:tracePt t="120751" x="1195388" y="5438775"/>
          <p14:tracePt t="120753" x="1195388" y="5430838"/>
          <p14:tracePt t="120755" x="1195388" y="5422900"/>
          <p14:tracePt t="120758" x="1195388" y="5414963"/>
          <p14:tracePt t="120764" x="1203325" y="5407025"/>
          <p14:tracePt t="120769" x="1203325" y="5399088"/>
          <p14:tracePt t="120772" x="1203325" y="5391150"/>
          <p14:tracePt t="120774" x="1203325" y="5383213"/>
          <p14:tracePt t="120776" x="1211263" y="5383213"/>
          <p14:tracePt t="120778" x="1211263" y="5375275"/>
          <p14:tracePt t="120783" x="1211263" y="5367338"/>
          <p14:tracePt t="120786" x="1220788" y="5359400"/>
          <p14:tracePt t="120788" x="1220788" y="5351463"/>
          <p14:tracePt t="120792" x="1220788" y="5343525"/>
          <p14:tracePt t="120794" x="1228725" y="5335588"/>
          <p14:tracePt t="120800" x="1236663" y="5319713"/>
          <p14:tracePt t="120804" x="1236663" y="5310188"/>
          <p14:tracePt t="120806" x="1244600" y="5302250"/>
          <p14:tracePt t="120810" x="1244600" y="5294313"/>
          <p14:tracePt t="120812" x="1252538" y="5286375"/>
          <p14:tracePt t="120817" x="1252538" y="5278438"/>
          <p14:tracePt t="120821" x="1260475" y="5262563"/>
          <p14:tracePt t="120823" x="1268413" y="5254625"/>
          <p14:tracePt t="120824" x="1268413" y="5246688"/>
          <p14:tracePt t="120826" x="1268413" y="5238750"/>
          <p14:tracePt t="120828" x="1276350" y="5230813"/>
          <p14:tracePt t="120834" x="1284288" y="5214938"/>
          <p14:tracePt t="120836" x="1292225" y="5207000"/>
          <p14:tracePt t="120839" x="1292225" y="5199063"/>
          <p14:tracePt t="120840" x="1300163" y="5199063"/>
          <p14:tracePt t="120842" x="1300163" y="5191125"/>
          <p14:tracePt t="120846" x="1308100" y="5183188"/>
          <p14:tracePt t="120850" x="1308100" y="5175250"/>
          <p14:tracePt t="120854" x="1308100" y="5167313"/>
          <p14:tracePt t="120855" x="1316038" y="5167313"/>
          <p14:tracePt t="120858" x="1316038" y="5159375"/>
          <p14:tracePt t="120862" x="1316038" y="5151438"/>
          <p14:tracePt t="120865" x="1323975" y="5151438"/>
          <p14:tracePt t="120869" x="1323975" y="5143500"/>
          <p14:tracePt t="120874" x="1323975" y="5135563"/>
          <p14:tracePt t="120876" x="1331913" y="5135563"/>
          <p14:tracePt t="120880" x="1331913" y="5127625"/>
          <p14:tracePt t="120888" x="1331913" y="5119688"/>
          <p14:tracePt t="120890" x="1339850" y="5119688"/>
          <p14:tracePt t="120896" x="1339850" y="5111750"/>
          <p14:tracePt t="120902" x="1339850" y="5103813"/>
          <p14:tracePt t="120908" x="1347788" y="5095875"/>
          <p14:tracePt t="120914" x="1347788" y="5087938"/>
          <p14:tracePt t="120920" x="1347788" y="5080000"/>
          <p14:tracePt t="120922" x="1355725" y="5080000"/>
          <p14:tracePt t="120926" x="1355725" y="5072063"/>
          <p14:tracePt t="120930" x="1355725" y="5064125"/>
          <p14:tracePt t="120932" x="1363663" y="5064125"/>
          <p14:tracePt t="120936" x="1363663" y="5056188"/>
          <p14:tracePt t="120940" x="1363663" y="5048250"/>
          <p14:tracePt t="120942" x="1371600" y="5048250"/>
          <p14:tracePt t="120944" x="1371600" y="5040313"/>
          <p14:tracePt t="120947" x="1371600" y="5032375"/>
          <p14:tracePt t="120952" x="1379538" y="5032375"/>
          <p14:tracePt t="120953" x="1379538" y="5024438"/>
          <p14:tracePt t="120957" x="1379538" y="5016500"/>
          <p14:tracePt t="120960" x="1387475" y="5016500"/>
          <p14:tracePt t="120970" x="1395413" y="5000625"/>
          <p14:tracePt t="120974" x="1403350" y="5000625"/>
          <p14:tracePt t="120977" x="1403350" y="4992688"/>
          <p14:tracePt t="120980" x="1411288" y="4984750"/>
          <p14:tracePt t="120986" x="1411288" y="4976813"/>
          <p14:tracePt t="120988" x="1419225" y="4976813"/>
          <p14:tracePt t="120992" x="1419225" y="4967288"/>
          <p14:tracePt t="120994" x="1427163" y="4967288"/>
          <p14:tracePt t="121001" x="1435100" y="4959350"/>
          <p14:tracePt t="121006" x="1435100" y="4951413"/>
          <p14:tracePt t="121009" x="1443038" y="4951413"/>
          <p14:tracePt t="121017" x="1450975" y="4943475"/>
          <p14:tracePt t="121143" x="1443038" y="4943475"/>
          <p14:tracePt t="121147" x="1443038" y="4951413"/>
          <p14:tracePt t="121152" x="1435100" y="4959350"/>
          <p14:tracePt t="121156" x="1427163" y="4967288"/>
          <p14:tracePt t="121159" x="1427163" y="4976813"/>
          <p14:tracePt t="121161" x="1419225" y="4976813"/>
          <p14:tracePt t="121163" x="1419225" y="4984750"/>
          <p14:tracePt t="121167" x="1411288" y="4984750"/>
          <p14:tracePt t="121168" x="1411288" y="4992688"/>
          <p14:tracePt t="121172" x="1403350" y="5000625"/>
          <p14:tracePt t="121176" x="1403350" y="5008563"/>
          <p14:tracePt t="121178" x="1395413" y="5008563"/>
          <p14:tracePt t="121179" x="1395413" y="5016500"/>
          <p14:tracePt t="121182" x="1387475" y="5016500"/>
          <p14:tracePt t="121185" x="1387475" y="5024438"/>
          <p14:tracePt t="121189" x="1379538" y="5032375"/>
          <p14:tracePt t="121197" x="1371600" y="5040313"/>
          <p14:tracePt t="121203" x="1363663" y="5048250"/>
          <p14:tracePt t="121208" x="1363663" y="5056188"/>
          <p14:tracePt t="121214" x="1355725" y="5056188"/>
          <p14:tracePt t="121216" x="1355725" y="5064125"/>
          <p14:tracePt t="121224" x="1355725" y="5072063"/>
          <p14:tracePt t="121389" x="1355725" y="5080000"/>
          <p14:tracePt t="121391" x="1347788" y="5080000"/>
          <p14:tracePt t="121406" x="1347788" y="5087938"/>
          <p14:tracePt t="121414" x="1339850" y="5095875"/>
          <p14:tracePt t="121423" x="1339850" y="5103813"/>
          <p14:tracePt t="121432" x="1331913" y="5103813"/>
          <p14:tracePt t="121435" x="1331913" y="5111750"/>
          <p14:tracePt t="121547" x="1331913" y="5119688"/>
          <p14:tracePt t="121565" x="1331913" y="5127625"/>
          <p14:tracePt t="121579" x="1323975" y="5127625"/>
          <p14:tracePt t="121583" x="1323975" y="5135563"/>
          <p14:tracePt t="121607" x="1323975" y="5143500"/>
          <p14:tracePt t="121678" x="1331913" y="5143500"/>
          <p14:tracePt t="121694" x="1339850" y="5143500"/>
          <p14:tracePt t="121700" x="1339850" y="5151438"/>
          <p14:tracePt t="121703" x="1347788" y="5151438"/>
          <p14:tracePt t="121713" x="1355725" y="5151438"/>
          <p14:tracePt t="121718" x="1355725" y="5159375"/>
          <p14:tracePt t="121739" x="1363663" y="5159375"/>
          <p14:tracePt t="121743" x="1363663" y="5167313"/>
          <p14:tracePt t="121750" x="1371600" y="5167313"/>
          <p14:tracePt t="121756" x="1371600" y="5175250"/>
          <p14:tracePt t="121760" x="1379538" y="5175250"/>
          <p14:tracePt t="121766" x="1387475" y="5175250"/>
          <p14:tracePt t="121772" x="1395413" y="5183188"/>
          <p14:tracePt t="121778" x="1403350" y="5183188"/>
          <p14:tracePt t="121786" x="1411288" y="5183188"/>
          <p14:tracePt t="121794" x="1419225" y="5183188"/>
          <p14:tracePt t="121800" x="1419225" y="5191125"/>
          <p14:tracePt t="121802" x="1427163" y="5191125"/>
          <p14:tracePt t="121807" x="1435100" y="5191125"/>
          <p14:tracePt t="121813" x="1443038" y="5191125"/>
          <p14:tracePt t="121819" x="1450975" y="5191125"/>
          <p14:tracePt t="121821" x="1450975" y="5199063"/>
          <p14:tracePt t="121827" x="1458913" y="5199063"/>
          <p14:tracePt t="121834" x="1466850" y="5199063"/>
          <p14:tracePt t="121839" x="1474788" y="5207000"/>
          <p14:tracePt t="121850" x="1482725" y="5207000"/>
          <p14:tracePt t="121853" x="1490663" y="5207000"/>
          <p14:tracePt t="121861" x="1490663" y="5214938"/>
          <p14:tracePt t="121862" x="1498600" y="5214938"/>
          <p14:tracePt t="121871" x="1506538" y="5214938"/>
          <p14:tracePt t="121879" x="1514475" y="5214938"/>
          <p14:tracePt t="121887" x="1522413" y="5214938"/>
          <p14:tracePt t="121893" x="1530350" y="5214938"/>
          <p14:tracePt t="121902" x="1538288" y="5214938"/>
          <p14:tracePt t="121909" x="1546225" y="5214938"/>
          <p14:tracePt t="121926" x="1554163" y="5214938"/>
          <p14:tracePt t="121964" x="1562100" y="5214938"/>
          <p14:tracePt t="121972" x="1571625" y="5214938"/>
          <p14:tracePt t="121976" x="1579563" y="5214938"/>
          <p14:tracePt t="121983" x="1587500" y="5214938"/>
          <p14:tracePt t="121986" x="1595438" y="5214938"/>
          <p14:tracePt t="121990" x="1603375" y="5214938"/>
          <p14:tracePt t="121994" x="1611313" y="5214938"/>
          <p14:tracePt t="122001" x="1619250" y="5214938"/>
          <p14:tracePt t="122004" x="1627188" y="5214938"/>
          <p14:tracePt t="122009" x="1635125" y="5214938"/>
          <p14:tracePt t="122012" x="1643063" y="5214938"/>
          <p14:tracePt t="122016" x="1651000" y="5214938"/>
          <p14:tracePt t="122018" x="1651000" y="5207000"/>
          <p14:tracePt t="122020" x="1658938" y="5207000"/>
          <p14:tracePt t="122022" x="1666875" y="5207000"/>
          <p14:tracePt t="122026" x="1674813" y="5207000"/>
          <p14:tracePt t="122028" x="1682750" y="5207000"/>
          <p14:tracePt t="122030" x="1682750" y="5199063"/>
          <p14:tracePt t="122032" x="1690688" y="5199063"/>
          <p14:tracePt t="122034" x="1698625" y="5199063"/>
          <p14:tracePt t="122038" x="1706563" y="5199063"/>
          <p14:tracePt t="122040" x="1714500" y="5199063"/>
          <p14:tracePt t="122044" x="1722438" y="5191125"/>
          <p14:tracePt t="122046" x="1730375" y="5191125"/>
          <p14:tracePt t="122052" x="1738313" y="5191125"/>
          <p14:tracePt t="122056" x="1746250" y="5191125"/>
          <p14:tracePt t="122060" x="1754188" y="5191125"/>
          <p14:tracePt t="122067" x="1762125" y="5191125"/>
          <p14:tracePt t="122073" x="1770063" y="5191125"/>
          <p14:tracePt t="122079" x="1778000" y="5191125"/>
          <p14:tracePt t="122086" x="1785938" y="5183188"/>
          <p14:tracePt t="122094" x="1793875" y="5183188"/>
          <p14:tracePt t="122103" x="1801813" y="5183188"/>
          <p14:tracePt t="122107" x="1809750" y="5183188"/>
          <p14:tracePt t="122117" x="1817688" y="5183188"/>
          <p14:tracePt t="122123" x="1825625" y="5183188"/>
          <p14:tracePt t="122127" x="1825625" y="5175250"/>
          <p14:tracePt t="122131" x="1833563" y="5175250"/>
          <p14:tracePt t="122137" x="1841500" y="5175250"/>
          <p14:tracePt t="122143" x="1849438" y="5175250"/>
          <p14:tracePt t="122147" x="1849438" y="5167313"/>
          <p14:tracePt t="122150" x="1857375" y="5167313"/>
          <p14:tracePt t="122154" x="1865313" y="5167313"/>
          <p14:tracePt t="122160" x="1873250" y="5167313"/>
          <p14:tracePt t="122163" x="1873250" y="5159375"/>
          <p14:tracePt t="122167" x="1881188" y="5159375"/>
          <p14:tracePt t="122170" x="1889125" y="5159375"/>
          <p14:tracePt t="122174" x="1889125" y="5151438"/>
          <p14:tracePt t="122177" x="1897063" y="5151438"/>
          <p14:tracePt t="122180" x="1905000" y="5151438"/>
          <p14:tracePt t="122185" x="1905000" y="5143500"/>
          <p14:tracePt t="122186" x="1912938" y="5143500"/>
          <p14:tracePt t="122190" x="1922463" y="5143500"/>
          <p14:tracePt t="122193" x="1922463" y="5135563"/>
          <p14:tracePt t="122196" x="1930400" y="5135563"/>
          <p14:tracePt t="122200" x="1938338" y="5135563"/>
          <p14:tracePt t="122203" x="1938338" y="5127625"/>
          <p14:tracePt t="122206" x="1946275" y="5127625"/>
          <p14:tracePt t="122210" x="1946275" y="5119688"/>
          <p14:tracePt t="122212" x="1954213" y="5119688"/>
          <p14:tracePt t="122219" x="1962150" y="5111750"/>
          <p14:tracePt t="122224" x="1970088" y="5103813"/>
          <p14:tracePt t="122230" x="1978025" y="5103813"/>
          <p14:tracePt t="122234" x="1978025" y="5095875"/>
          <p14:tracePt t="122239" x="1985963" y="5095875"/>
          <p14:tracePt t="122242" x="1985963" y="5087938"/>
          <p14:tracePt t="122250" x="1985963" y="5080000"/>
          <p14:tracePt t="122253" x="1993900" y="5080000"/>
          <p14:tracePt t="122259" x="1993900" y="5072063"/>
          <p14:tracePt t="122270" x="2001838" y="5064125"/>
          <p14:tracePt t="122279" x="2001838" y="5056188"/>
          <p14:tracePt t="122287" x="2001838" y="5048250"/>
          <p14:tracePt t="122300" x="2001838" y="5040313"/>
          <p14:tracePt t="122306" x="2001838" y="5032375"/>
          <p14:tracePt t="122314" x="2001838" y="5024438"/>
          <p14:tracePt t="122320" x="2001838" y="5016500"/>
          <p14:tracePt t="122324" x="2001838" y="5008563"/>
          <p14:tracePt t="122330" x="2001838" y="5000625"/>
          <p14:tracePt t="122335" x="2001838" y="4992688"/>
          <p14:tracePt t="122338" x="2001838" y="4984750"/>
          <p14:tracePt t="122340" x="1993900" y="4984750"/>
          <p14:tracePt t="122344" x="1993900" y="4976813"/>
          <p14:tracePt t="122350" x="1993900" y="4967288"/>
          <p14:tracePt t="122356" x="1993900" y="4959350"/>
          <p14:tracePt t="122362" x="1993900" y="4951413"/>
          <p14:tracePt t="122369" x="1985963" y="4943475"/>
          <p14:tracePt t="122375" x="1985963" y="4935538"/>
          <p14:tracePt t="122384" x="1978025" y="4927600"/>
          <p14:tracePt t="122389" x="1978025" y="4919663"/>
          <p14:tracePt t="122395" x="1970088" y="4911725"/>
          <p14:tracePt t="122402" x="1970088" y="4903788"/>
          <p14:tracePt t="122405" x="1962150" y="4903788"/>
          <p14:tracePt t="122407" x="1962150" y="4895850"/>
          <p14:tracePt t="122413" x="1954213" y="4887913"/>
          <p14:tracePt t="122420" x="1954213" y="4879975"/>
          <p14:tracePt t="122421" x="1946275" y="4879975"/>
          <p14:tracePt t="122426" x="1946275" y="4872038"/>
          <p14:tracePt t="122434" x="1938338" y="4872038"/>
          <p14:tracePt t="122435" x="1938338" y="4864100"/>
          <p14:tracePt t="122443" x="1930400" y="4864100"/>
          <p14:tracePt t="122444" x="1930400" y="4856163"/>
          <p14:tracePt t="122454" x="1922463" y="4856163"/>
          <p14:tracePt t="122456" x="1922463" y="4848225"/>
          <p14:tracePt t="122462" x="1912938" y="4848225"/>
          <p14:tracePt t="122468" x="1912938" y="4840288"/>
          <p14:tracePt t="122470" x="1905000" y="4840288"/>
          <p14:tracePt t="122476" x="1897063" y="4840288"/>
          <p14:tracePt t="122485" x="1889125" y="4840288"/>
          <p14:tracePt t="122490" x="1881188" y="4840288"/>
          <p14:tracePt t="122500" x="1873250" y="4840288"/>
          <p14:tracePt t="122506" x="1865313" y="4840288"/>
          <p14:tracePt t="122513" x="1857375" y="4840288"/>
          <p14:tracePt t="122521" x="1849438" y="4840288"/>
          <p14:tracePt t="122528" x="1841500" y="4840288"/>
          <p14:tracePt t="122534" x="1833563" y="4848225"/>
          <p14:tracePt t="122536" x="1825625" y="4848225"/>
          <p14:tracePt t="122540" x="1817688" y="4848225"/>
          <p14:tracePt t="122545" x="1809750" y="4848225"/>
          <p14:tracePt t="122547" x="1801813" y="4848225"/>
          <p14:tracePt t="122552" x="1793875" y="4848225"/>
          <p14:tracePt t="122554" x="1785938" y="4856163"/>
          <p14:tracePt t="122557" x="1778000" y="4856163"/>
          <p14:tracePt t="122560" x="1770063" y="4856163"/>
          <p14:tracePt t="122564" x="1762125" y="4856163"/>
          <p14:tracePt t="122567" x="1754188" y="4856163"/>
          <p14:tracePt t="122571" x="1746250" y="4856163"/>
          <p14:tracePt t="122573" x="1738313" y="4856163"/>
          <p14:tracePt t="122577" x="1730375" y="4856163"/>
          <p14:tracePt t="122582" x="1722438" y="4856163"/>
          <p14:tracePt t="122587" x="1714500" y="4856163"/>
          <p14:tracePt t="122591" x="1706563" y="4856163"/>
          <p14:tracePt t="122596" x="1698625" y="4856163"/>
          <p14:tracePt t="122602" x="1690688" y="4856163"/>
          <p14:tracePt t="122608" x="1682750" y="4856163"/>
          <p14:tracePt t="122617" x="1674813" y="4856163"/>
          <p14:tracePt t="122626" x="1666875" y="4856163"/>
          <p14:tracePt t="122634" x="1658938" y="4848225"/>
          <p14:tracePt t="122641" x="1651000" y="4848225"/>
          <p14:tracePt t="122644" x="1643063" y="4848225"/>
          <p14:tracePt t="122651" x="1635125" y="4848225"/>
          <p14:tracePt t="122654" x="1627188" y="4848225"/>
          <p14:tracePt t="122658" x="1619250" y="4848225"/>
          <p14:tracePt t="122664" x="1611313" y="4848225"/>
          <p14:tracePt t="122669" x="1603375" y="4848225"/>
          <p14:tracePt t="122674" x="1595438" y="4848225"/>
          <p14:tracePt t="122676" x="1595438" y="4840288"/>
          <p14:tracePt t="122678" x="1587500" y="4840288"/>
          <p14:tracePt t="122684" x="1579563" y="4840288"/>
          <p14:tracePt t="122687" x="1571625" y="4840288"/>
          <p14:tracePt t="122691" x="1562100" y="4840288"/>
          <p14:tracePt t="122695" x="1554163" y="4840288"/>
          <p14:tracePt t="122701" x="1546225" y="4840288"/>
          <p14:tracePt t="122704" x="1538288" y="4840288"/>
          <p14:tracePt t="122710" x="1530350" y="4840288"/>
          <p14:tracePt t="122714" x="1522413" y="4840288"/>
          <p14:tracePt t="122720" x="1514475" y="4840288"/>
          <p14:tracePt t="122726" x="1506538" y="4840288"/>
          <p14:tracePt t="122734" x="1498600" y="4840288"/>
          <p14:tracePt t="122744" x="1490663" y="4840288"/>
          <p14:tracePt t="122761" x="1482725" y="4840288"/>
          <p14:tracePt t="122775" x="1474788" y="4840288"/>
          <p14:tracePt t="122785" x="1474788" y="4848225"/>
          <p14:tracePt t="122791" x="1466850" y="4848225"/>
          <p14:tracePt t="122802" x="1458913" y="4848225"/>
          <p14:tracePt t="122809" x="1450975" y="4848225"/>
          <p14:tracePt t="122818" x="1443038" y="4848225"/>
          <p14:tracePt t="122823" x="1435100" y="4848225"/>
          <p14:tracePt t="122829" x="1427163" y="4856163"/>
          <p14:tracePt t="122836" x="1419225" y="4856163"/>
          <p14:tracePt t="122844" x="1411288" y="4856163"/>
          <p14:tracePt t="122852" x="1403350" y="4856163"/>
          <p14:tracePt t="122855" x="1403350" y="4864100"/>
          <p14:tracePt t="122857" x="1395413" y="4864100"/>
          <p14:tracePt t="122863" x="1387475" y="4864100"/>
          <p14:tracePt t="122870" x="1379538" y="4864100"/>
          <p14:tracePt t="122878" x="1371600" y="4864100"/>
          <p14:tracePt t="122886" x="1363663" y="4864100"/>
          <p14:tracePt t="122894" x="1355725" y="4864100"/>
          <p14:tracePt t="122904" x="1355725" y="4872038"/>
          <p14:tracePt t="122906" x="1347788" y="4872038"/>
          <p14:tracePt t="122919" x="1339850" y="4872038"/>
          <p14:tracePt t="122935" x="1331913" y="4872038"/>
          <p14:tracePt t="122953" x="1331913" y="4879975"/>
          <p14:tracePt t="122957" x="1323975" y="4879975"/>
          <p14:tracePt t="122970" x="1323975" y="4887913"/>
          <p14:tracePt t="122979" x="1316038" y="4887913"/>
          <p14:tracePt t="122981" x="1316038" y="4895850"/>
          <p14:tracePt t="122990" x="1316038" y="4903788"/>
          <p14:tracePt t="122992" x="1308100" y="4903788"/>
          <p14:tracePt t="123000" x="1308100" y="4911725"/>
          <p14:tracePt t="123009" x="1300163" y="4911725"/>
          <p14:tracePt t="123011" x="1300163" y="4919663"/>
          <p14:tracePt t="123037" x="1300163" y="4927600"/>
          <p14:tracePt t="123097" x="1300163" y="4935538"/>
          <p14:tracePt t="123111" x="1292225" y="4943475"/>
          <p14:tracePt t="123121" x="1292225" y="4951413"/>
          <p14:tracePt t="123129" x="1292225" y="4959350"/>
          <p14:tracePt t="123135" x="1292225" y="4967288"/>
          <p14:tracePt t="123142" x="1284288" y="4967288"/>
          <p14:tracePt t="123144" x="1284288" y="4976813"/>
          <p14:tracePt t="123152" x="1284288" y="4984750"/>
          <p14:tracePt t="123162" x="1284288" y="4992688"/>
          <p14:tracePt t="123176" x="1284288" y="5000625"/>
          <p14:tracePt t="123199" x="1284288" y="5008563"/>
          <p14:tracePt t="123227" x="1284288" y="5016500"/>
          <p14:tracePt t="123241" x="1284288" y="5024438"/>
          <p14:tracePt t="123255" x="1284288" y="5032375"/>
          <p14:tracePt t="123263" x="1284288" y="5040313"/>
          <p14:tracePt t="123273" x="1284288" y="5048250"/>
          <p14:tracePt t="123286" x="1284288" y="5056188"/>
          <p14:tracePt t="123307" x="1284288" y="5064125"/>
          <p14:tracePt t="123363" x="1292225" y="5064125"/>
          <p14:tracePt t="123379" x="1292225" y="5072063"/>
          <p14:tracePt t="123385" x="1300163" y="5072063"/>
          <p14:tracePt t="123389" x="1300163" y="5080000"/>
          <p14:tracePt t="123400" x="1300163" y="5087938"/>
          <p14:tracePt t="123403" x="1308100" y="5087938"/>
          <p14:tracePt t="123407" x="1308100" y="5095875"/>
          <p14:tracePt t="123417" x="1316038" y="5103813"/>
          <p14:tracePt t="123425" x="1316038" y="5111750"/>
          <p14:tracePt t="123434" x="1323975" y="5111750"/>
          <p14:tracePt t="123436" x="1323975" y="5119688"/>
          <p14:tracePt t="123456" x="1323975" y="5127625"/>
          <p14:tracePt t="123468" x="1331913" y="5127625"/>
          <p14:tracePt t="123480" x="1331913" y="5135563"/>
          <p14:tracePt t="123492" x="1339850" y="5135563"/>
          <p14:tracePt t="123496" x="1339850" y="5143500"/>
          <p14:tracePt t="123508" x="1347788" y="5143500"/>
          <p14:tracePt t="123514" x="1347788" y="5151438"/>
          <p14:tracePt t="123520" x="1355725" y="5151438"/>
          <p14:tracePt t="123528" x="1355725" y="5159375"/>
          <p14:tracePt t="123534" x="1363663" y="5159375"/>
          <p14:tracePt t="123547" x="1371600" y="5159375"/>
          <p14:tracePt t="123550" x="1371600" y="5167313"/>
          <p14:tracePt t="123567" x="1379538" y="5167313"/>
          <p14:tracePt t="123576" x="1379538" y="5175250"/>
          <p14:tracePt t="123590" x="1387475" y="5175250"/>
          <p14:tracePt t="123612" x="1395413" y="5175250"/>
          <p14:tracePt t="123614" x="1395413" y="5183188"/>
          <p14:tracePt t="123622" x="1403350" y="5183188"/>
          <p14:tracePt t="123626" x="1411288" y="5183188"/>
          <p14:tracePt t="123630" x="1419225" y="5183188"/>
          <p14:tracePt t="123636" x="1427163" y="5183188"/>
          <p14:tracePt t="123640" x="1435100" y="5183188"/>
          <p14:tracePt t="123644" x="1443038" y="5183188"/>
          <p14:tracePt t="123651" x="1450975" y="5183188"/>
          <p14:tracePt t="123653" x="1458913" y="5183188"/>
          <p14:tracePt t="123654" x="1466850" y="5183188"/>
          <p14:tracePt t="123658" x="1474788" y="5183188"/>
          <p14:tracePt t="123660" x="1482725" y="5183188"/>
          <p14:tracePt t="123663" x="1490663" y="5183188"/>
          <p14:tracePt t="123664" x="1490663" y="5175250"/>
          <p14:tracePt t="123667" x="1498600" y="5175250"/>
          <p14:tracePt t="123668" x="1506538" y="5175250"/>
          <p14:tracePt t="123670" x="1514475" y="5175250"/>
          <p14:tracePt t="123672" x="1522413" y="5175250"/>
          <p14:tracePt t="123674" x="1530350" y="5175250"/>
          <p14:tracePt t="123678" x="1538288" y="5175250"/>
          <p14:tracePt t="123681" x="1546225" y="5175250"/>
          <p14:tracePt t="123683" x="1554163" y="5175250"/>
          <p14:tracePt t="123686" x="1562100" y="5175250"/>
          <p14:tracePt t="123688" x="1571625" y="5175250"/>
          <p14:tracePt t="123692" x="1579563" y="5175250"/>
          <p14:tracePt t="123694" x="1587500" y="5175250"/>
          <p14:tracePt t="123700" x="1595438" y="5175250"/>
          <p14:tracePt t="123702" x="1603375" y="5175250"/>
          <p14:tracePt t="123708" x="1611313" y="5175250"/>
          <p14:tracePt t="123712" x="1619250" y="5175250"/>
          <p14:tracePt t="123718" x="1627188" y="5175250"/>
          <p14:tracePt t="123726" x="1635125" y="5175250"/>
          <p14:tracePt t="123735" x="1643063" y="5175250"/>
          <p14:tracePt t="123743" x="1651000" y="5175250"/>
          <p14:tracePt t="123751" x="1658938" y="5175250"/>
          <p14:tracePt t="123756" x="1666875" y="5175250"/>
          <p14:tracePt t="123760" x="1666875" y="5167313"/>
          <p14:tracePt t="123764" x="1674813" y="5167313"/>
          <p14:tracePt t="123770" x="1682750" y="5167313"/>
          <p14:tracePt t="123776" x="1690688" y="5167313"/>
          <p14:tracePt t="123785" x="1698625" y="5167313"/>
          <p14:tracePt t="123790" x="1706563" y="5167313"/>
          <p14:tracePt t="123794" x="1714500" y="5167313"/>
          <p14:tracePt t="123801" x="1722438" y="5167313"/>
          <p14:tracePt t="123806" x="1730375" y="5167313"/>
          <p14:tracePt t="123810" x="1738313" y="5167313"/>
          <p14:tracePt t="123818" x="1746250" y="5167313"/>
          <p14:tracePt t="123824" x="1754188" y="5167313"/>
          <p14:tracePt t="123834" x="1762125" y="5167313"/>
          <p14:tracePt t="123842" x="1770063" y="5167313"/>
          <p14:tracePt t="123852" x="1778000" y="5167313"/>
          <p14:tracePt t="123860" x="1785938" y="5167313"/>
          <p14:tracePt t="123868" x="1793875" y="5167313"/>
          <p14:tracePt t="123876" x="1801813" y="5167313"/>
          <p14:tracePt t="123886" x="1809750" y="5167313"/>
          <p14:tracePt t="123896" x="1817688" y="5175250"/>
          <p14:tracePt t="123904" x="1825625" y="5175250"/>
          <p14:tracePt t="123912" x="1833563" y="5175250"/>
          <p14:tracePt t="123922" x="1841500" y="5175250"/>
          <p14:tracePt t="123926" x="1841500" y="5183188"/>
          <p14:tracePt t="123973" x="1849438" y="5183188"/>
          <p14:tracePt t="123994" x="1857375" y="5183188"/>
          <p14:tracePt t="123997" x="1857375" y="5175250"/>
          <p14:tracePt t="124008" x="1865313" y="5175250"/>
          <p14:tracePt t="124022" x="1873250" y="5175250"/>
          <p14:tracePt t="124147" x="1881188" y="5175250"/>
          <p14:tracePt t="124154" x="1881188" y="5167313"/>
          <p14:tracePt t="124184" x="1881188" y="5159375"/>
          <p14:tracePt t="124521" x="1889125" y="5159375"/>
          <p14:tracePt t="125331" x="1881188" y="5159375"/>
          <p14:tracePt t="125340" x="1881188" y="5151438"/>
          <p14:tracePt t="125358" x="1881188" y="5143500"/>
          <p14:tracePt t="125374" x="1881188" y="5135563"/>
          <p14:tracePt t="125386" x="1881188" y="5127625"/>
          <p14:tracePt t="125400" x="1881188" y="5119688"/>
          <p14:tracePt t="125422" x="1881188" y="5111750"/>
          <p14:tracePt t="125428" x="1873250" y="5111750"/>
          <p14:tracePt t="125459" x="1873250" y="5103813"/>
          <p14:tracePt t="125461" x="1865313" y="5103813"/>
          <p14:tracePt t="125482" x="1857375" y="5103813"/>
          <p14:tracePt t="125488" x="1857375" y="5095875"/>
          <p14:tracePt t="125494" x="1849438" y="5095875"/>
          <p14:tracePt t="125502" x="1841500" y="5087938"/>
          <p14:tracePt t="125513" x="1833563" y="5080000"/>
          <p14:tracePt t="125518" x="1825625" y="5080000"/>
          <p14:tracePt t="125522" x="1825625" y="5072063"/>
          <p14:tracePt t="125524" x="1817688" y="5072063"/>
          <p14:tracePt t="125533" x="1809750" y="5072063"/>
          <p14:tracePt t="125535" x="1809750" y="5064125"/>
          <p14:tracePt t="125538" x="1801813" y="5064125"/>
          <p14:tracePt t="125542" x="1801813" y="5056188"/>
          <p14:tracePt t="125544" x="1793875" y="5056188"/>
          <p14:tracePt t="125551" x="1778000" y="5048250"/>
          <p14:tracePt t="125554" x="1770063" y="5048250"/>
          <p14:tracePt t="125556" x="1762125" y="5048250"/>
          <p14:tracePt t="125558" x="1754188" y="5048250"/>
          <p14:tracePt t="125560" x="1754188" y="5040313"/>
          <p14:tracePt t="125562" x="1746250" y="5040313"/>
          <p14:tracePt t="125564" x="1738313" y="5040313"/>
          <p14:tracePt t="125571" x="1722438" y="5040313"/>
          <p14:tracePt t="125572" x="1722438" y="5032375"/>
          <p14:tracePt t="125574" x="1714500" y="5032375"/>
          <p14:tracePt t="125576" x="1706563" y="5032375"/>
          <p14:tracePt t="125580" x="1698625" y="5032375"/>
          <p14:tracePt t="125585" x="1690688" y="5032375"/>
          <p14:tracePt t="125587" x="1682750" y="5032375"/>
          <p14:tracePt t="125588" x="1674813" y="5032375"/>
          <p14:tracePt t="125592" x="1666875" y="5032375"/>
          <p14:tracePt t="125594" x="1658938" y="5040313"/>
          <p14:tracePt t="125596" x="1651000" y="5040313"/>
          <p14:tracePt t="125601" x="1635125" y="5040313"/>
          <p14:tracePt t="125604" x="1627188" y="5040313"/>
          <p14:tracePt t="125606" x="1619250" y="5040313"/>
          <p14:tracePt t="125608" x="1603375" y="5040313"/>
          <p14:tracePt t="125612" x="1595438" y="5040313"/>
          <p14:tracePt t="125615" x="1587500" y="5040313"/>
          <p14:tracePt t="125617" x="1579563" y="5040313"/>
          <p14:tracePt t="125620" x="1571625" y="5040313"/>
          <p14:tracePt t="125624" x="1562100" y="5040313"/>
          <p14:tracePt t="125628" x="1554163" y="5040313"/>
          <p14:tracePt t="125633" x="1546225" y="5040313"/>
          <p14:tracePt t="125638" x="1538288" y="5040313"/>
          <p14:tracePt t="125642" x="1530350" y="5040313"/>
          <p14:tracePt t="125650" x="1522413" y="5032375"/>
          <p14:tracePt t="125654" x="1514475" y="5032375"/>
          <p14:tracePt t="125662" x="1506538" y="5032375"/>
          <p14:tracePt t="125671" x="1498600" y="5032375"/>
          <p14:tracePt t="125690" x="1490663" y="5032375"/>
          <p14:tracePt t="125692" x="1490663" y="5024438"/>
          <p14:tracePt t="125724" x="1482725" y="5032375"/>
          <p14:tracePt t="125730" x="1474788" y="5032375"/>
          <p14:tracePt t="125735" x="1466850" y="5032375"/>
          <p14:tracePt t="125740" x="1458913" y="5032375"/>
          <p14:tracePt t="125743" x="1450975" y="5040313"/>
          <p14:tracePt t="125746" x="1443038" y="5040313"/>
          <p14:tracePt t="125751" x="1435100" y="5040313"/>
          <p14:tracePt t="125752" x="1435100" y="5048250"/>
          <p14:tracePt t="125755" x="1427163" y="5048250"/>
          <p14:tracePt t="125758" x="1419225" y="5048250"/>
          <p14:tracePt t="125762" x="1411288" y="5056188"/>
          <p14:tracePt t="125768" x="1395413" y="5064125"/>
          <p14:tracePt t="125772" x="1387475" y="5064125"/>
          <p14:tracePt t="125774" x="1379538" y="5064125"/>
          <p14:tracePt t="125776" x="1379538" y="5072063"/>
          <p14:tracePt t="125778" x="1371600" y="5072063"/>
          <p14:tracePt t="125780" x="1363663" y="5072063"/>
          <p14:tracePt t="125783" x="1363663" y="5080000"/>
          <p14:tracePt t="125785" x="1355725" y="5080000"/>
          <p14:tracePt t="125789" x="1339850" y="5087938"/>
          <p14:tracePt t="125792" x="1331913" y="5087938"/>
          <p14:tracePt t="125796" x="1323975" y="5095875"/>
          <p14:tracePt t="125800" x="1316038" y="5095875"/>
          <p14:tracePt t="125805" x="1300163" y="5103813"/>
          <p14:tracePt t="125808" x="1292225" y="5103813"/>
          <p14:tracePt t="125812" x="1284288" y="5111750"/>
          <p14:tracePt t="125817" x="1276350" y="5111750"/>
          <p14:tracePt t="125821" x="1276350" y="5119688"/>
          <p14:tracePt t="125822" x="1268413" y="5119688"/>
          <p14:tracePt t="125826" x="1260475" y="5119688"/>
          <p14:tracePt t="125828" x="1260475" y="5127625"/>
          <p14:tracePt t="125830" x="1252538" y="5127625"/>
          <p14:tracePt t="125836" x="1244600" y="5127625"/>
          <p14:tracePt t="125838" x="1244600" y="5135563"/>
          <p14:tracePt t="125840" x="1236663" y="5135563"/>
          <p14:tracePt t="125846" x="1228725" y="5143500"/>
          <p14:tracePt t="125853" x="1220788" y="5143500"/>
          <p14:tracePt t="125854" x="1220788" y="5151438"/>
          <p14:tracePt t="125856" x="1211263" y="5151438"/>
          <p14:tracePt t="125862" x="1203325" y="5159375"/>
          <p14:tracePt t="125867" x="1195388" y="5159375"/>
          <p14:tracePt t="125870" x="1187450" y="5167313"/>
          <p14:tracePt t="125874" x="1179513" y="5167313"/>
          <p14:tracePt t="125876" x="1179513" y="5175250"/>
          <p14:tracePt t="125878" x="1171575" y="5175250"/>
          <p14:tracePt t="125883" x="1163638" y="5175250"/>
          <p14:tracePt t="125885" x="1163638" y="5183188"/>
          <p14:tracePt t="125887" x="1155700" y="5183188"/>
          <p14:tracePt t="125888" x="1147763" y="5183188"/>
          <p14:tracePt t="125890" x="1139825" y="5191125"/>
          <p14:tracePt t="125894" x="1131888" y="5191125"/>
          <p14:tracePt t="125897" x="1123950" y="5199063"/>
          <p14:tracePt t="125901" x="1108075" y="5207000"/>
          <p14:tracePt t="125903" x="1100138" y="5207000"/>
          <p14:tracePt t="125905" x="1092200" y="5214938"/>
          <p14:tracePt t="125906" x="1084263" y="5214938"/>
          <p14:tracePt t="125908" x="1076325" y="5222875"/>
          <p14:tracePt t="125910" x="1068388" y="5222875"/>
          <p14:tracePt t="125913" x="1060450" y="5230813"/>
          <p14:tracePt t="125914" x="1052513" y="5230813"/>
          <p14:tracePt t="125917" x="1036638" y="5238750"/>
          <p14:tracePt t="125918" x="1028700" y="5238750"/>
          <p14:tracePt t="125921" x="1020763" y="5238750"/>
          <p14:tracePt t="125923" x="1012825" y="5246688"/>
          <p14:tracePt t="125924" x="1004888" y="5246688"/>
          <p14:tracePt t="125927" x="996950" y="5254625"/>
          <p14:tracePt t="125928" x="981075" y="5262563"/>
          <p14:tracePt t="125933" x="965200" y="5262563"/>
          <p14:tracePt t="125935" x="957263" y="5270500"/>
          <p14:tracePt t="125936" x="949325" y="5270500"/>
          <p14:tracePt t="125939" x="941388" y="5278438"/>
          <p14:tracePt t="125940" x="933450" y="5278438"/>
          <p14:tracePt t="125942" x="925513" y="5286375"/>
          <p14:tracePt t="125944" x="917575" y="5286375"/>
          <p14:tracePt t="125946" x="909638" y="5294313"/>
          <p14:tracePt t="125954" x="877888" y="5310188"/>
          <p14:tracePt t="125955" x="868363" y="5310188"/>
          <p14:tracePt t="125958" x="852488" y="5319713"/>
          <p14:tracePt t="125961" x="844550" y="5327650"/>
          <p14:tracePt t="125962" x="828675" y="5327650"/>
          <p14:tracePt t="125964" x="820738" y="5335588"/>
          <p14:tracePt t="125967" x="812800" y="5343525"/>
          <p14:tracePt t="125968" x="804863" y="5343525"/>
          <p14:tracePt t="125972" x="788988" y="5351463"/>
          <p14:tracePt t="125975" x="781050" y="5359400"/>
          <p14:tracePt t="125977" x="773113" y="5359400"/>
          <p14:tracePt t="125978" x="773113" y="5367338"/>
          <p14:tracePt t="125980" x="765175" y="5367338"/>
          <p14:tracePt t="125983" x="757238" y="5367338"/>
          <p14:tracePt t="125985" x="749300" y="5375275"/>
          <p14:tracePt t="125988" x="741363" y="5383213"/>
          <p14:tracePt t="125992" x="733425" y="5383213"/>
          <p14:tracePt t="125996" x="733425" y="5391150"/>
          <p14:tracePt t="125998" x="725488" y="5391150"/>
          <p14:tracePt t="126002" x="717550" y="5391150"/>
          <p14:tracePt t="126006" x="717550" y="5399088"/>
          <p14:tracePt t="126014" x="709613" y="5399088"/>
          <p14:tracePt t="126639" x="709613" y="5391150"/>
          <p14:tracePt t="126649" x="709613" y="5383213"/>
          <p14:tracePt t="126658" x="709613" y="5375275"/>
          <p14:tracePt t="126667" x="709613" y="5367338"/>
          <p14:tracePt t="126671" x="717550" y="5367338"/>
          <p14:tracePt t="126674" x="717550" y="5359400"/>
          <p14:tracePt t="126680" x="717550" y="5351463"/>
          <p14:tracePt t="126685" x="717550" y="5343525"/>
          <p14:tracePt t="126688" x="717550" y="5335588"/>
          <p14:tracePt t="126694" x="717550" y="5327650"/>
          <p14:tracePt t="126696" x="725488" y="5327650"/>
          <p14:tracePt t="126698" x="725488" y="5319713"/>
          <p14:tracePt t="126702" x="725488" y="5310188"/>
          <p14:tracePt t="126706" x="725488" y="5302250"/>
          <p14:tracePt t="126710" x="733425" y="5294313"/>
          <p14:tracePt t="126714" x="733425" y="5286375"/>
          <p14:tracePt t="126719" x="733425" y="5278438"/>
          <p14:tracePt t="126720" x="733425" y="5270500"/>
          <p14:tracePt t="126722" x="741363" y="5270500"/>
          <p14:tracePt t="126726" x="741363" y="5262563"/>
          <p14:tracePt t="126727" x="741363" y="5254625"/>
          <p14:tracePt t="126728" x="749300" y="5246688"/>
          <p14:tracePt t="126733" x="749300" y="5238750"/>
          <p14:tracePt t="126736" x="757238" y="5230813"/>
          <p14:tracePt t="126738" x="757238" y="5222875"/>
          <p14:tracePt t="126742" x="765175" y="5214938"/>
          <p14:tracePt t="126744" x="765175" y="5207000"/>
          <p14:tracePt t="126749" x="773113" y="5199063"/>
          <p14:tracePt t="126751" x="773113" y="5191125"/>
          <p14:tracePt t="126756" x="781050" y="5183188"/>
          <p14:tracePt t="126759" x="781050" y="5175250"/>
          <p14:tracePt t="126762" x="781050" y="5167313"/>
          <p14:tracePt t="126764" x="788988" y="5167313"/>
          <p14:tracePt t="126767" x="788988" y="5159375"/>
          <p14:tracePt t="126772" x="796925" y="5151438"/>
          <p14:tracePt t="126776" x="796925" y="5143500"/>
          <p14:tracePt t="126780" x="804863" y="5143500"/>
          <p14:tracePt t="126783" x="804863" y="5135563"/>
          <p14:tracePt t="126788" x="812800" y="5127625"/>
          <p14:tracePt t="126792" x="812800" y="5119688"/>
          <p14:tracePt t="126796" x="820738" y="5111750"/>
          <p14:tracePt t="126802" x="828675" y="5103813"/>
          <p14:tracePt t="126804" x="828675" y="5095875"/>
          <p14:tracePt t="126806" x="836613" y="5095875"/>
          <p14:tracePt t="126808" x="836613" y="5087938"/>
          <p14:tracePt t="126810" x="844550" y="5087938"/>
          <p14:tracePt t="126812" x="844550" y="5080000"/>
          <p14:tracePt t="126817" x="852488" y="5072063"/>
          <p14:tracePt t="126820" x="852488" y="5064125"/>
          <p14:tracePt t="126822" x="860425" y="5064125"/>
          <p14:tracePt t="126824" x="860425" y="5056188"/>
          <p14:tracePt t="126826" x="868363" y="5056188"/>
          <p14:tracePt t="126828" x="868363" y="5048250"/>
          <p14:tracePt t="126834" x="877888" y="5040313"/>
          <p14:tracePt t="126839" x="885825" y="5032375"/>
          <p14:tracePt t="126840" x="885825" y="5024438"/>
          <p14:tracePt t="126842" x="893763" y="5024438"/>
          <p14:tracePt t="126844" x="893763" y="5016500"/>
          <p14:tracePt t="126850" x="901700" y="5016500"/>
          <p14:tracePt t="126853" x="901700" y="5008563"/>
          <p14:tracePt t="126854" x="909638" y="5008563"/>
          <p14:tracePt t="126857" x="909638" y="5000625"/>
          <p14:tracePt t="126860" x="917575" y="5000625"/>
          <p14:tracePt t="126864" x="917575" y="4992688"/>
          <p14:tracePt t="126874" x="925513" y="4992688"/>
          <p14:tracePt t="126973" x="925513" y="4984750"/>
          <p14:tracePt t="126988" x="925513" y="4976813"/>
          <p14:tracePt t="126998" x="925513" y="4967288"/>
          <p14:tracePt t="127021" x="925513" y="4959350"/>
          <p14:tracePt t="127023" x="933450" y="4959350"/>
          <p14:tracePt t="127034" x="925513" y="4959350"/>
          <p14:tracePt t="127037" x="925513" y="4951413"/>
          <p14:tracePt t="127115" x="925513" y="4943475"/>
          <p14:tracePt t="127119" x="917575" y="4943475"/>
          <p14:tracePt t="127128" x="917575" y="4935538"/>
          <p14:tracePt t="127133" x="909638" y="4935538"/>
          <p14:tracePt t="127142" x="901700" y="4927600"/>
          <p14:tracePt t="127190" x="901700" y="4935538"/>
          <p14:tracePt t="127195" x="893763" y="4935538"/>
          <p14:tracePt t="127199" x="885825" y="4935538"/>
          <p14:tracePt t="127202" x="885825" y="4943475"/>
          <p14:tracePt t="127203" x="877888" y="4943475"/>
          <p14:tracePt t="127206" x="868363" y="4951413"/>
          <p14:tracePt t="127210" x="860425" y="4959350"/>
          <p14:tracePt t="127214" x="852488" y="4967288"/>
          <p14:tracePt t="127219" x="844550" y="4976813"/>
          <p14:tracePt t="127221" x="836613" y="4976813"/>
          <p14:tracePt t="127224" x="828675" y="4984750"/>
          <p14:tracePt t="127228" x="820738" y="4992688"/>
          <p14:tracePt t="127233" x="812800" y="4992688"/>
          <p14:tracePt t="127237" x="804863" y="5000625"/>
          <p14:tracePt t="127240" x="796925" y="5000625"/>
          <p14:tracePt t="127242" x="796925" y="5008563"/>
          <p14:tracePt t="127246" x="788988" y="5008563"/>
          <p14:tracePt t="127254" x="788988" y="5016500"/>
          <p14:tracePt t="127256" x="781050" y="5016500"/>
          <p14:tracePt t="127262" x="773113" y="5016500"/>
          <p14:tracePt t="127267" x="773113" y="5024438"/>
          <p14:tracePt t="127340" x="773113" y="5032375"/>
          <p14:tracePt t="127349" x="765175" y="5032375"/>
          <p14:tracePt t="127351" x="765175" y="5040313"/>
          <p14:tracePt t="127356" x="765175" y="5048250"/>
          <p14:tracePt t="127360" x="765175" y="5056188"/>
          <p14:tracePt t="127362" x="757238" y="5056188"/>
          <p14:tracePt t="127365" x="757238" y="5064125"/>
          <p14:tracePt t="127369" x="757238" y="5072063"/>
          <p14:tracePt t="127370" x="749300" y="5072063"/>
          <p14:tracePt t="127372" x="749300" y="5080000"/>
          <p14:tracePt t="127376" x="749300" y="5087938"/>
          <p14:tracePt t="127378" x="749300" y="5095875"/>
          <p14:tracePt t="127380" x="741363" y="5095875"/>
          <p14:tracePt t="127384" x="741363" y="5103813"/>
          <p14:tracePt t="127386" x="733425" y="5111750"/>
          <p14:tracePt t="127392" x="733425" y="5119688"/>
          <p14:tracePt t="127397" x="725488" y="5127625"/>
          <p14:tracePt t="127401" x="725488" y="5135563"/>
          <p14:tracePt t="127404" x="717550" y="5143500"/>
          <p14:tracePt t="127408" x="717550" y="5151438"/>
          <p14:tracePt t="127412" x="709613" y="5151438"/>
          <p14:tracePt t="127414" x="709613" y="5159375"/>
          <p14:tracePt t="127419" x="701675" y="5159375"/>
          <p14:tracePt t="127422" x="701675" y="5167313"/>
          <p14:tracePt t="127429" x="693738" y="5167313"/>
          <p14:tracePt t="127431" x="693738" y="5175250"/>
          <p14:tracePt t="127444" x="693738" y="5183188"/>
          <p14:tracePt t="127496" x="693738" y="5191125"/>
          <p14:tracePt t="127508" x="693738" y="5199063"/>
          <p14:tracePt t="127512" x="685800" y="5199063"/>
          <p14:tracePt t="127520" x="685800" y="5207000"/>
          <p14:tracePt t="127535" x="685800" y="5214938"/>
          <p14:tracePt t="127552" x="693738" y="5214938"/>
          <p14:tracePt t="127556" x="693738" y="5222875"/>
          <p14:tracePt t="127570" x="693738" y="5230813"/>
          <p14:tracePt t="127578" x="693738" y="5238750"/>
          <p14:tracePt t="127588" x="693738" y="5246688"/>
          <p14:tracePt t="127604" x="693738" y="5254625"/>
          <p14:tracePt t="127795" x="693738" y="5246688"/>
          <p14:tracePt t="127808" x="701675" y="5238750"/>
          <p14:tracePt t="127824" x="701675" y="5230813"/>
          <p14:tracePt t="127842" x="709613" y="5230813"/>
          <p14:tracePt t="127846" x="709613" y="5222875"/>
          <p14:tracePt t="128049" x="717550" y="5222875"/>
          <p14:tracePt t="128054" x="725488" y="5222875"/>
          <p14:tracePt t="128058" x="733425" y="5222875"/>
          <p14:tracePt t="128062" x="741363" y="5222875"/>
          <p14:tracePt t="128064" x="749300" y="5214938"/>
          <p14:tracePt t="128071" x="765175" y="5214938"/>
          <p14:tracePt t="128074" x="773113" y="5214938"/>
          <p14:tracePt t="128076" x="781050" y="5214938"/>
          <p14:tracePt t="128080" x="788988" y="5214938"/>
          <p14:tracePt t="128085" x="804863" y="5214938"/>
          <p14:tracePt t="128087" x="812800" y="5214938"/>
          <p14:tracePt t="128088" x="820738" y="5214938"/>
          <p14:tracePt t="128092" x="828675" y="5207000"/>
          <p14:tracePt t="128094" x="836613" y="5207000"/>
          <p14:tracePt t="128096" x="844550" y="5207000"/>
          <p14:tracePt t="128101" x="852488" y="5207000"/>
          <p14:tracePt t="128103" x="860425" y="5207000"/>
          <p14:tracePt t="128106" x="868363" y="5207000"/>
          <p14:tracePt t="128108" x="877888" y="5207000"/>
          <p14:tracePt t="128114" x="885825" y="5207000"/>
          <p14:tracePt t="128118" x="893763" y="5207000"/>
          <p14:tracePt t="128122" x="901700" y="5207000"/>
          <p14:tracePt t="128126" x="909638" y="5207000"/>
          <p14:tracePt t="128130" x="917575" y="5207000"/>
          <p14:tracePt t="128138" x="925513" y="5207000"/>
          <p14:tracePt t="128146" x="933450" y="5207000"/>
          <p14:tracePt t="128162" x="941388" y="5207000"/>
          <p14:tracePt t="128270" x="941388" y="5214938"/>
          <p14:tracePt t="128278" x="949325" y="5214938"/>
          <p14:tracePt t="128281" x="949325" y="5222875"/>
          <p14:tracePt t="128293" x="949325" y="5230813"/>
          <p14:tracePt t="128294" x="957263" y="5230813"/>
          <p14:tracePt t="128414" x="957263" y="5238750"/>
          <p14:tracePt t="128420" x="957263" y="5246688"/>
          <p14:tracePt t="128424" x="957263" y="5254625"/>
          <p14:tracePt t="128428" x="957263" y="5262563"/>
          <p14:tracePt t="128434" x="957263" y="5270500"/>
          <p14:tracePt t="128436" x="957263" y="5278438"/>
          <p14:tracePt t="128452" x="957263" y="5286375"/>
          <p14:tracePt t="128919" x="957263" y="5294313"/>
          <p14:tracePt t="128921" x="949325" y="5294313"/>
          <p14:tracePt t="128925" x="949325" y="5302250"/>
          <p14:tracePt t="128928" x="941388" y="5302250"/>
          <p14:tracePt t="128930" x="941388" y="5310188"/>
          <p14:tracePt t="128938" x="933450" y="5319713"/>
          <p14:tracePt t="128953" x="925513" y="5327650"/>
          <p14:tracePt t="129946" x="925513" y="5319713"/>
          <p14:tracePt t="129949" x="933450" y="5319713"/>
          <p14:tracePt t="129967" x="933450" y="5310188"/>
          <p14:tracePt t="130053" x="941388" y="5310188"/>
          <p14:tracePt t="130062" x="941388" y="5302250"/>
          <p14:tracePt t="130070" x="941388" y="5294313"/>
          <p14:tracePt t="130080" x="949325" y="5294313"/>
          <p14:tracePt t="130085" x="949325" y="5286375"/>
          <p14:tracePt t="131007" x="949325" y="5278438"/>
          <p14:tracePt t="131011" x="949325" y="5270500"/>
          <p14:tracePt t="131019" x="949325" y="5262563"/>
          <p14:tracePt t="131026" x="957263" y="5262563"/>
          <p14:tracePt t="131028" x="957263" y="5254625"/>
          <p14:tracePt t="131042" x="957263" y="5246688"/>
          <p14:tracePt t="131044" x="965200" y="5246688"/>
          <p14:tracePt t="131050" x="965200" y="5238750"/>
          <p14:tracePt t="131053" x="973138" y="5238750"/>
          <p14:tracePt t="131058" x="981075" y="5238750"/>
          <p14:tracePt t="131060" x="981075" y="5230813"/>
          <p14:tracePt t="131062" x="989013" y="5230813"/>
          <p14:tracePt t="131070" x="996950" y="5222875"/>
          <p14:tracePt t="131076" x="1004888" y="5222875"/>
          <p14:tracePt t="131088" x="1012825" y="5222875"/>
          <p14:tracePt t="131094" x="1012825" y="5214938"/>
          <p14:tracePt t="131102" x="1020763" y="5214938"/>
          <p14:tracePt t="131110" x="1028700" y="5214938"/>
          <p14:tracePt t="131119" x="1036638" y="5214938"/>
          <p14:tracePt t="131120" x="1036638" y="5207000"/>
          <p14:tracePt t="131126" x="1044575" y="5207000"/>
          <p14:tracePt t="131134" x="1052513" y="5199063"/>
          <p14:tracePt t="131138" x="1060450" y="5199063"/>
          <p14:tracePt t="131140" x="1060450" y="5191125"/>
          <p14:tracePt t="131144" x="1068388" y="5191125"/>
          <p14:tracePt t="131149" x="1076325" y="5183188"/>
          <p14:tracePt t="131154" x="1084263" y="5183188"/>
          <p14:tracePt t="131156" x="1084263" y="5175250"/>
          <p14:tracePt t="131160" x="1092200" y="5175250"/>
          <p14:tracePt t="131162" x="1092200" y="5167313"/>
          <p14:tracePt t="131164" x="1100138" y="5167313"/>
          <p14:tracePt t="131169" x="1100138" y="5159375"/>
          <p14:tracePt t="131171" x="1108075" y="5159375"/>
          <p14:tracePt t="131172" x="1108075" y="5151438"/>
          <p14:tracePt t="131174" x="1116013" y="5151438"/>
          <p14:tracePt t="131178" x="1123950" y="5143500"/>
          <p14:tracePt t="131180" x="1131888" y="5143500"/>
          <p14:tracePt t="131185" x="1139825" y="5135563"/>
          <p14:tracePt t="131188" x="1139825" y="5127625"/>
          <p14:tracePt t="131189" x="1147763" y="5127625"/>
          <p14:tracePt t="131193" x="1155700" y="5119688"/>
          <p14:tracePt t="131195" x="1163638" y="5119688"/>
          <p14:tracePt t="131198" x="1171575" y="5111750"/>
          <p14:tracePt t="131202" x="1179513" y="5111750"/>
          <p14:tracePt t="131205" x="1179513" y="5103813"/>
          <p14:tracePt t="131206" x="1187450" y="5103813"/>
          <p14:tracePt t="131210" x="1187450" y="5095875"/>
          <p14:tracePt t="131212" x="1195388" y="5095875"/>
          <p14:tracePt t="131219" x="1203325" y="5087938"/>
          <p14:tracePt t="131224" x="1211263" y="5087938"/>
          <p14:tracePt t="131228" x="1211263" y="5080000"/>
          <p14:tracePt t="131230" x="1220788" y="5080000"/>
          <p14:tracePt t="131238" x="1228725" y="5080000"/>
          <p14:tracePt t="131240" x="1228725" y="5072063"/>
          <p14:tracePt t="131244" x="1236663" y="5072063"/>
          <p14:tracePt t="131249" x="1236663" y="5064125"/>
          <p14:tracePt t="131251" x="1244600" y="5064125"/>
          <p14:tracePt t="131254" x="1244600" y="5056188"/>
          <p14:tracePt t="131257" x="1252538" y="5056188"/>
          <p14:tracePt t="131260" x="1260475" y="5056188"/>
          <p14:tracePt t="131262" x="1260475" y="5048250"/>
          <p14:tracePt t="131264" x="1268413" y="5048250"/>
          <p14:tracePt t="131269" x="1268413" y="5040313"/>
          <p14:tracePt t="131272" x="1276350" y="5040313"/>
          <p14:tracePt t="131274" x="1276350" y="5032375"/>
          <p14:tracePt t="131276" x="1284288" y="5032375"/>
          <p14:tracePt t="131283" x="1292225" y="5032375"/>
          <p14:tracePt t="131285" x="1292225" y="5024438"/>
          <p14:tracePt t="131528" x="1292225" y="5032375"/>
          <p14:tracePt t="131534" x="1284288" y="5032375"/>
          <p14:tracePt t="131542" x="1276350" y="5032375"/>
          <p14:tracePt t="131546" x="1268413" y="5032375"/>
          <p14:tracePt t="131548" x="1268413" y="5040313"/>
          <p14:tracePt t="131552" x="1260475" y="5040313"/>
          <p14:tracePt t="131560" x="1252538" y="5040313"/>
          <p14:tracePt t="131570" x="1252538" y="5048250"/>
          <p14:tracePt t="131578" x="1244600" y="5048250"/>
          <p14:tracePt t="131594" x="1236663" y="5048250"/>
          <p14:tracePt t="131596" x="1236663" y="5056188"/>
          <p14:tracePt t="131604" x="1228725" y="5056188"/>
          <p14:tracePt t="131610" x="1228725" y="5064125"/>
          <p14:tracePt t="131612" x="1220788" y="5064125"/>
          <p14:tracePt t="131620" x="1211263" y="5064125"/>
          <p14:tracePt t="131626" x="1211263" y="5072063"/>
          <p14:tracePt t="131628" x="1203325" y="5072063"/>
          <p14:tracePt t="132139" x="1203325" y="5080000"/>
          <p14:tracePt t="132146" x="1195388" y="5087938"/>
          <p14:tracePt t="132154" x="1195388" y="5095875"/>
          <p14:tracePt t="132162" x="1187450" y="5095875"/>
          <p14:tracePt t="132164" x="1187450" y="5103813"/>
          <p14:tracePt t="132178" x="1187450" y="5111750"/>
          <p14:tracePt t="132333" x="1195388" y="5111750"/>
          <p14:tracePt t="132344" x="1195388" y="5103813"/>
          <p14:tracePt t="132354" x="1203325" y="5103813"/>
          <p14:tracePt t="132383" x="1211263" y="5103813"/>
          <p14:tracePt t="132513" x="1220788" y="5103813"/>
          <p14:tracePt t="132527" x="1228725" y="5103813"/>
          <p14:tracePt t="132537" x="1236663" y="5103813"/>
          <p14:tracePt t="132541" x="1244600" y="5103813"/>
          <p14:tracePt t="132544" x="1252538" y="5103813"/>
          <p14:tracePt t="132546" x="1260475" y="5103813"/>
          <p14:tracePt t="132551" x="1268413" y="5103813"/>
          <p14:tracePt t="132554" x="1276350" y="5103813"/>
          <p14:tracePt t="132555" x="1284288" y="5103813"/>
          <p14:tracePt t="132556" x="1292225" y="5103813"/>
          <p14:tracePt t="132558" x="1300163" y="5111750"/>
          <p14:tracePt t="132560" x="1308100" y="5111750"/>
          <p14:tracePt t="132562" x="1316038" y="5111750"/>
          <p14:tracePt t="132564" x="1323975" y="5111750"/>
          <p14:tracePt t="132568" x="1331913" y="5111750"/>
          <p14:tracePt t="132572" x="1363663" y="5111750"/>
          <p14:tracePt t="132574" x="1371600" y="5119688"/>
          <p14:tracePt t="132576" x="1387475" y="5119688"/>
          <p14:tracePt t="132578" x="1395413" y="5119688"/>
          <p14:tracePt t="132580" x="1411288" y="5119688"/>
          <p14:tracePt t="132584" x="1435100" y="5127625"/>
          <p14:tracePt t="132586" x="1450975" y="5127625"/>
          <p14:tracePt t="132588" x="1466850" y="5127625"/>
          <p14:tracePt t="132590" x="1482725" y="5127625"/>
          <p14:tracePt t="132592" x="1498600" y="5127625"/>
          <p14:tracePt t="132594" x="1514475" y="5135563"/>
          <p14:tracePt t="132596" x="1522413" y="5135563"/>
          <p14:tracePt t="132598" x="1538288" y="5135563"/>
          <p14:tracePt t="132601" x="1554163" y="5135563"/>
          <p14:tracePt t="132603" x="1571625" y="5135563"/>
          <p14:tracePt t="132605" x="1587500" y="5143500"/>
          <p14:tracePt t="132606" x="1603375" y="5143500"/>
          <p14:tracePt t="132608" x="1619250" y="5143500"/>
          <p14:tracePt t="132610" x="1635125" y="5151438"/>
          <p14:tracePt t="132612" x="1651000" y="5151438"/>
          <p14:tracePt t="132615" x="1666875" y="5151438"/>
          <p14:tracePt t="132618" x="1698625" y="5159375"/>
          <p14:tracePt t="132621" x="1714500" y="5159375"/>
          <p14:tracePt t="132622" x="1722438" y="5159375"/>
          <p14:tracePt t="132624" x="1738313" y="5159375"/>
          <p14:tracePt t="132626" x="1762125" y="5167313"/>
          <p14:tracePt t="132628" x="1770063" y="5167313"/>
          <p14:tracePt t="132630" x="1778000" y="5167313"/>
          <p14:tracePt t="132634" x="1809750" y="5167313"/>
          <p14:tracePt t="132637" x="1817688" y="5167313"/>
          <p14:tracePt t="132638" x="1833563" y="5167313"/>
          <p14:tracePt t="132640" x="1849438" y="5167313"/>
          <p14:tracePt t="132642" x="1857375" y="5167313"/>
          <p14:tracePt t="132645" x="1865313" y="5175250"/>
          <p14:tracePt t="132647" x="1881188" y="5175250"/>
          <p14:tracePt t="132648" x="1889125" y="5175250"/>
          <p14:tracePt t="132651" x="1905000" y="5175250"/>
          <p14:tracePt t="132653" x="1912938" y="5175250"/>
          <p14:tracePt t="132654" x="1922463" y="5175250"/>
          <p14:tracePt t="132656" x="1930400" y="5175250"/>
          <p14:tracePt t="132658" x="1946275" y="5175250"/>
          <p14:tracePt t="132660" x="1954213" y="5175250"/>
          <p14:tracePt t="132663" x="1962150" y="5175250"/>
          <p14:tracePt t="132664" x="1970088" y="5175250"/>
          <p14:tracePt t="132667" x="1978025" y="5175250"/>
          <p14:tracePt t="132669" x="1985963" y="5175250"/>
          <p14:tracePt t="132670" x="1993900" y="5175250"/>
          <p14:tracePt t="132672" x="2001838" y="5175250"/>
          <p14:tracePt t="132674" x="2009775" y="5175250"/>
          <p14:tracePt t="132677" x="2017713" y="5175250"/>
          <p14:tracePt t="132680" x="2025650" y="5175250"/>
          <p14:tracePt t="132684" x="2033588" y="5175250"/>
          <p14:tracePt t="132686" x="2033588" y="5167313"/>
          <p14:tracePt t="132690" x="2041525" y="5167313"/>
          <p14:tracePt t="132694" x="2049463" y="5167313"/>
          <p14:tracePt t="132713" x="2049463" y="5159375"/>
          <p14:tracePt t="132776" x="2057400" y="5159375"/>
          <p14:tracePt t="132784" x="2065338" y="5159375"/>
          <p14:tracePt t="132790" x="2073275" y="5159375"/>
          <p14:tracePt t="132794" x="2081213" y="5159375"/>
          <p14:tracePt t="132796" x="2089150" y="5159375"/>
          <p14:tracePt t="132801" x="2097088" y="5159375"/>
          <p14:tracePt t="132804" x="2105025" y="5159375"/>
          <p14:tracePt t="132806" x="2112963" y="5159375"/>
          <p14:tracePt t="132808" x="2120900" y="5159375"/>
          <p14:tracePt t="132810" x="2128838" y="5151438"/>
          <p14:tracePt t="132812" x="2136775" y="5151438"/>
          <p14:tracePt t="132814" x="2144713" y="5151438"/>
          <p14:tracePt t="132821" x="2160588" y="5151438"/>
          <p14:tracePt t="132822" x="2168525" y="5151438"/>
          <p14:tracePt t="132824" x="2176463" y="5151438"/>
          <p14:tracePt t="132826" x="2184400" y="5151438"/>
          <p14:tracePt t="132828" x="2192338" y="5151438"/>
          <p14:tracePt t="132830" x="2208213" y="5151438"/>
          <p14:tracePt t="132835" x="2216150" y="5143500"/>
          <p14:tracePt t="132836" x="2224088" y="5143500"/>
          <p14:tracePt t="132838" x="2232025" y="5143500"/>
          <p14:tracePt t="132840" x="2239963" y="5143500"/>
          <p14:tracePt t="132842" x="2247900" y="5143500"/>
          <p14:tracePt t="132844" x="2255838" y="5143500"/>
          <p14:tracePt t="132846" x="2265363" y="5143500"/>
          <p14:tracePt t="132848" x="2273300" y="5143500"/>
          <p14:tracePt t="132853" x="2289175" y="5143500"/>
          <p14:tracePt t="132855" x="2297113" y="5143500"/>
          <p14:tracePt t="132856" x="2305050" y="5135563"/>
          <p14:tracePt t="132860" x="2312988" y="5135563"/>
          <p14:tracePt t="132862" x="2320925" y="5135563"/>
          <p14:tracePt t="132867" x="2328863" y="5135563"/>
          <p14:tracePt t="132870" x="2336800" y="5135563"/>
          <p14:tracePt t="132874" x="2344738" y="5135563"/>
          <p14:tracePt t="132885" x="2352675" y="5135563"/>
          <p14:tracePt t="133101" x="2360613" y="5135563"/>
          <p14:tracePt t="133106" x="2368550" y="5135563"/>
          <p14:tracePt t="133110" x="2376488" y="5135563"/>
          <p14:tracePt t="133112" x="2384425" y="5127625"/>
          <p14:tracePt t="133114" x="2392363" y="5127625"/>
          <p14:tracePt t="133119" x="2400300" y="5127625"/>
          <p14:tracePt t="133120" x="2408238" y="5127625"/>
          <p14:tracePt t="133122" x="2416175" y="5127625"/>
          <p14:tracePt t="133124" x="2424113" y="5127625"/>
          <p14:tracePt t="133126" x="2432050" y="5127625"/>
          <p14:tracePt t="133128" x="2439988" y="5127625"/>
          <p14:tracePt t="133130" x="2447925" y="5127625"/>
          <p14:tracePt t="133135" x="2455863" y="5119688"/>
          <p14:tracePt t="133136" x="2471738" y="5119688"/>
          <p14:tracePt t="133140" x="2479675" y="5119688"/>
          <p14:tracePt t="133142" x="2487613" y="5119688"/>
          <p14:tracePt t="133144" x="2495550" y="5119688"/>
          <p14:tracePt t="133147" x="2503488" y="5119688"/>
          <p14:tracePt t="133148" x="2511425" y="5119688"/>
          <p14:tracePt t="133152" x="2527300" y="5119688"/>
          <p14:tracePt t="133154" x="2535238" y="5111750"/>
          <p14:tracePt t="133156" x="2543175" y="5111750"/>
          <p14:tracePt t="133158" x="2551113" y="5111750"/>
          <p14:tracePt t="133161" x="2559050" y="5111750"/>
          <p14:tracePt t="133164" x="2566988" y="5111750"/>
          <p14:tracePt t="133167" x="2574925" y="5111750"/>
          <p14:tracePt t="133169" x="2582863" y="5111750"/>
          <p14:tracePt t="133171" x="2590800" y="5111750"/>
          <p14:tracePt t="133172" x="2598738" y="5111750"/>
          <p14:tracePt t="133176" x="2606675" y="5111750"/>
          <p14:tracePt t="133179" x="2616200" y="5111750"/>
          <p14:tracePt t="133184" x="2624138" y="5111750"/>
          <p14:tracePt t="133186" x="2632075" y="5111750"/>
          <p14:tracePt t="133190" x="2640013" y="5111750"/>
          <p14:tracePt t="133198" x="2647950" y="5111750"/>
          <p14:tracePt t="133295" x="2655888" y="5111750"/>
          <p14:tracePt t="133302" x="2663825" y="5111750"/>
          <p14:tracePt t="133308" x="2671763" y="5111750"/>
          <p14:tracePt t="133312" x="2679700" y="5111750"/>
          <p14:tracePt t="133314" x="2687638" y="5111750"/>
          <p14:tracePt t="133321" x="2703513" y="5111750"/>
          <p14:tracePt t="133322" x="2711450" y="5111750"/>
          <p14:tracePt t="133324" x="2719388" y="5111750"/>
          <p14:tracePt t="133326" x="2727325" y="5111750"/>
          <p14:tracePt t="133328" x="2735263" y="5111750"/>
          <p14:tracePt t="133330" x="2743200" y="5111750"/>
          <p14:tracePt t="133333" x="2751138" y="5111750"/>
          <p14:tracePt t="133334" x="2767013" y="5111750"/>
          <p14:tracePt t="133336" x="2774950" y="5103813"/>
          <p14:tracePt t="133338" x="2782888" y="5103813"/>
          <p14:tracePt t="133340" x="2798763" y="5103813"/>
          <p14:tracePt t="133342" x="2806700" y="5103813"/>
          <p14:tracePt t="133344" x="2814638" y="5103813"/>
          <p14:tracePt t="133346" x="2822575" y="5103813"/>
          <p14:tracePt t="133348" x="2830513" y="5103813"/>
          <p14:tracePt t="133350" x="2838450" y="5103813"/>
          <p14:tracePt t="133352" x="2854325" y="5103813"/>
          <p14:tracePt t="133354" x="2862263" y="5103813"/>
          <p14:tracePt t="133356" x="2870200" y="5103813"/>
          <p14:tracePt t="133358" x="2878138" y="5103813"/>
          <p14:tracePt t="133360" x="2894013" y="5103813"/>
          <p14:tracePt t="133362" x="2901950" y="5095875"/>
          <p14:tracePt t="133364" x="2909888" y="5095875"/>
          <p14:tracePt t="133367" x="2917825" y="5095875"/>
          <p14:tracePt t="133369" x="2925763" y="5095875"/>
          <p14:tracePt t="133370" x="2933700" y="5095875"/>
          <p14:tracePt t="133372" x="2941638" y="5095875"/>
          <p14:tracePt t="133374" x="2949575" y="5095875"/>
          <p14:tracePt t="133376" x="2949575" y="5087938"/>
          <p14:tracePt t="133378" x="2957513" y="5087938"/>
          <p14:tracePt t="133381" x="2967038" y="5087938"/>
          <p14:tracePt t="133384" x="2974975" y="5087938"/>
          <p14:tracePt t="133390" x="2982913" y="5087938"/>
          <p14:tracePt t="133396" x="2990850" y="5087938"/>
          <p14:tracePt t="133402" x="2998788" y="5080000"/>
          <p14:tracePt t="133460" x="3006725" y="5080000"/>
          <p14:tracePt t="133466" x="3014663" y="5080000"/>
          <p14:tracePt t="133471" x="3022600" y="5080000"/>
          <p14:tracePt t="133475" x="3030538" y="5080000"/>
          <p14:tracePt t="133478" x="3038475" y="5080000"/>
          <p14:tracePt t="133484" x="3046413" y="5080000"/>
          <p14:tracePt t="133486" x="3054350" y="5080000"/>
          <p14:tracePt t="133490" x="3062288" y="5080000"/>
          <p14:tracePt t="133496" x="3070225" y="5080000"/>
          <p14:tracePt t="133502" x="3078163" y="5080000"/>
          <p14:tracePt t="133508" x="3086100" y="5080000"/>
          <p14:tracePt t="133514" x="3094038" y="5080000"/>
          <p14:tracePt t="133524" x="3101975" y="5080000"/>
          <p14:tracePt t="133535" x="3109913" y="5080000"/>
          <p14:tracePt t="133975" x="3101975" y="5080000"/>
          <p14:tracePt t="133985" x="3094038" y="5080000"/>
          <p14:tracePt t="133990" x="3086100" y="5087938"/>
          <p14:tracePt t="133993" x="3078163" y="5087938"/>
          <p14:tracePt t="133996" x="3070225" y="5087938"/>
          <p14:tracePt t="133999" x="3062288" y="5087938"/>
          <p14:tracePt t="134003" x="3046413" y="5087938"/>
          <p14:tracePt t="134006" x="3030538" y="5087938"/>
          <p14:tracePt t="134008" x="3022600" y="5087938"/>
          <p14:tracePt t="134010" x="3014663" y="5087938"/>
          <p14:tracePt t="134012" x="3006725" y="5087938"/>
          <p14:tracePt t="134014" x="2998788" y="5087938"/>
          <p14:tracePt t="134017" x="2982913" y="5087938"/>
          <p14:tracePt t="134018" x="2974975" y="5087938"/>
          <p14:tracePt t="134021" x="2957513" y="5087938"/>
          <p14:tracePt t="134024" x="2941638" y="5087938"/>
          <p14:tracePt t="134026" x="2933700" y="5087938"/>
          <p14:tracePt t="134028" x="2925763" y="5087938"/>
          <p14:tracePt t="134030" x="2909888" y="5087938"/>
          <p14:tracePt t="134035" x="2886075" y="5095875"/>
          <p14:tracePt t="134037" x="2878138" y="5095875"/>
          <p14:tracePt t="134039" x="2862263" y="5095875"/>
          <p14:tracePt t="134040" x="2846388" y="5095875"/>
          <p14:tracePt t="134042" x="2838450" y="5095875"/>
          <p14:tracePt t="134044" x="2822575" y="5095875"/>
          <p14:tracePt t="134046" x="2806700" y="5095875"/>
          <p14:tracePt t="134048" x="2790825" y="5095875"/>
          <p14:tracePt t="134052" x="2767013" y="5095875"/>
          <p14:tracePt t="134055" x="2743200" y="5095875"/>
          <p14:tracePt t="134056" x="2735263" y="5095875"/>
          <p14:tracePt t="134058" x="2727325" y="5095875"/>
          <p14:tracePt t="134060" x="2711450" y="5095875"/>
          <p14:tracePt t="134062" x="2703513" y="5095875"/>
          <p14:tracePt t="134064" x="2687638" y="5095875"/>
          <p14:tracePt t="134067" x="2679700" y="5087938"/>
          <p14:tracePt t="134071" x="2655888" y="5087938"/>
          <p14:tracePt t="134072" x="2647950" y="5087938"/>
          <p14:tracePt t="134074" x="2632075" y="5087938"/>
          <p14:tracePt t="134076" x="2624138" y="5087938"/>
          <p14:tracePt t="134078" x="2616200" y="5087938"/>
          <p14:tracePt t="134080" x="2606675" y="5087938"/>
          <p14:tracePt t="134084" x="2590800" y="5087938"/>
          <p14:tracePt t="134086" x="2582863" y="5087938"/>
          <p14:tracePt t="134088" x="2574925" y="5087938"/>
          <p14:tracePt t="134090" x="2566988" y="5087938"/>
          <p14:tracePt t="134094" x="2559050" y="5087938"/>
          <p14:tracePt t="134096" x="2551113" y="5087938"/>
          <p14:tracePt t="134098" x="2543175" y="5087938"/>
          <p14:tracePt t="134101" x="2535238" y="5087938"/>
          <p14:tracePt t="134103" x="2527300" y="5087938"/>
          <p14:tracePt t="134104" x="2519363" y="5087938"/>
          <p14:tracePt t="134108" x="2511425" y="5087938"/>
          <p14:tracePt t="134110" x="2503488" y="5087938"/>
          <p14:tracePt t="134112" x="2495550" y="5087938"/>
          <p14:tracePt t="134114" x="2487613" y="5087938"/>
          <p14:tracePt t="134117" x="2479675" y="5087938"/>
          <p14:tracePt t="134119" x="2471738" y="5087938"/>
          <p14:tracePt t="134120" x="2463800" y="5087938"/>
          <p14:tracePt t="134122" x="2455863" y="5087938"/>
          <p14:tracePt t="134126" x="2447925" y="5087938"/>
          <p14:tracePt t="134128" x="2439988" y="5087938"/>
          <p14:tracePt t="134130" x="2432050" y="5087938"/>
          <p14:tracePt t="134135" x="2424113" y="5087938"/>
          <p14:tracePt t="134136" x="2416175" y="5087938"/>
          <p14:tracePt t="134140" x="2408238" y="5080000"/>
          <p14:tracePt t="134142" x="2400300" y="5080000"/>
          <p14:tracePt t="134144" x="2400300" y="5087938"/>
          <p14:tracePt t="134147" x="2392363" y="5087938"/>
          <p14:tracePt t="134148" x="2384425" y="5087938"/>
          <p14:tracePt t="134151" x="2376488" y="5087938"/>
          <p14:tracePt t="134152" x="2368550" y="5087938"/>
          <p14:tracePt t="134156" x="2352675" y="5087938"/>
          <p14:tracePt t="134160" x="2344738" y="5087938"/>
          <p14:tracePt t="134162" x="2336800" y="5087938"/>
          <p14:tracePt t="134164" x="2328863" y="5087938"/>
          <p14:tracePt t="134167" x="2320925" y="5095875"/>
          <p14:tracePt t="134168" x="2305050" y="5095875"/>
          <p14:tracePt t="134170" x="2297113" y="5095875"/>
          <p14:tracePt t="134172" x="2289175" y="5095875"/>
          <p14:tracePt t="134174" x="2281238" y="5095875"/>
          <p14:tracePt t="134177" x="2265363" y="5095875"/>
          <p14:tracePt t="134178" x="2255838" y="5103813"/>
          <p14:tracePt t="134180" x="2247900" y="5103813"/>
          <p14:tracePt t="134184" x="2232025" y="5103813"/>
          <p14:tracePt t="134185" x="2224088" y="5103813"/>
          <p14:tracePt t="134187" x="2216150" y="5103813"/>
          <p14:tracePt t="134188" x="2200275" y="5103813"/>
          <p14:tracePt t="134190" x="2192338" y="5103813"/>
          <p14:tracePt t="134193" x="2184400" y="5103813"/>
          <p14:tracePt t="134194" x="2176463" y="5111750"/>
          <p14:tracePt t="134196" x="2160588" y="5111750"/>
          <p14:tracePt t="134198" x="2152650" y="5111750"/>
          <p14:tracePt t="134201" x="2144713" y="5111750"/>
          <p14:tracePt t="134202" x="2136775" y="5111750"/>
          <p14:tracePt t="134204" x="2120900" y="5111750"/>
          <p14:tracePt t="134206" x="2112963" y="5111750"/>
          <p14:tracePt t="134209" x="2105025" y="5111750"/>
          <p14:tracePt t="134210" x="2089150" y="5111750"/>
          <p14:tracePt t="134212" x="2081213" y="5103813"/>
          <p14:tracePt t="134214" x="2073275" y="5103813"/>
          <p14:tracePt t="134217" x="2057400" y="5103813"/>
          <p14:tracePt t="134219" x="2049463" y="5103813"/>
          <p14:tracePt t="134220" x="2033588" y="5103813"/>
          <p14:tracePt t="134222" x="2025650" y="5103813"/>
          <p14:tracePt t="134224" x="2009775" y="5103813"/>
          <p14:tracePt t="134226" x="2001838" y="5103813"/>
          <p14:tracePt t="134228" x="1993900" y="5103813"/>
          <p14:tracePt t="134230" x="1978025" y="5103813"/>
          <p14:tracePt t="134234" x="1962150" y="5103813"/>
          <p14:tracePt t="134236" x="1954213" y="5103813"/>
          <p14:tracePt t="134238" x="1938338" y="5103813"/>
          <p14:tracePt t="134241" x="1930400" y="5103813"/>
          <p14:tracePt t="134242" x="1922463" y="5103813"/>
          <p14:tracePt t="134244" x="1912938" y="5103813"/>
          <p14:tracePt t="134246" x="1905000" y="5103813"/>
          <p14:tracePt t="134248" x="1897063" y="5103813"/>
          <p14:tracePt t="134251" x="1889125" y="5103813"/>
          <p14:tracePt t="134253" x="1881188" y="5103813"/>
          <p14:tracePt t="134255" x="1873250" y="5103813"/>
          <p14:tracePt t="134256" x="1865313" y="5103813"/>
          <p14:tracePt t="134258" x="1857375" y="5103813"/>
          <p14:tracePt t="134262" x="1849438" y="5103813"/>
          <p14:tracePt t="134264" x="1841500" y="5103813"/>
          <p14:tracePt t="134268" x="1833563" y="5103813"/>
          <p14:tracePt t="134270" x="1825625" y="5103813"/>
          <p14:tracePt t="134272" x="1817688" y="5103813"/>
          <p14:tracePt t="134276" x="1809750" y="5103813"/>
          <p14:tracePt t="134278" x="1801813" y="5103813"/>
          <p14:tracePt t="134284" x="1793875" y="5103813"/>
          <p14:tracePt t="134286" x="1785938" y="5103813"/>
          <p14:tracePt t="134290" x="1778000" y="5111750"/>
          <p14:tracePt t="134294" x="1770063" y="5111750"/>
          <p14:tracePt t="134298" x="1762125" y="5111750"/>
          <p14:tracePt t="134304" x="1754188" y="5111750"/>
          <p14:tracePt t="134308" x="1746250" y="5111750"/>
          <p14:tracePt t="134314" x="1738313" y="5111750"/>
          <p14:tracePt t="134317" x="1738313" y="5119688"/>
          <p14:tracePt t="134322" x="1730375" y="5119688"/>
          <p14:tracePt t="134517" x="1738313" y="5119688"/>
          <p14:tracePt t="134522" x="1746250" y="5119688"/>
          <p14:tracePt t="134526" x="1746250" y="5111750"/>
          <p14:tracePt t="134528" x="1754188" y="5111750"/>
          <p14:tracePt t="134530" x="1762125" y="5111750"/>
          <p14:tracePt t="134538" x="1770063" y="5111750"/>
          <p14:tracePt t="134540" x="1778000" y="5111750"/>
          <p14:tracePt t="134544" x="1785938" y="5103813"/>
          <p14:tracePt t="134549" x="1793875" y="5103813"/>
          <p14:tracePt t="134554" x="1801813" y="5103813"/>
          <p14:tracePt t="134556" x="1809750" y="5103813"/>
          <p14:tracePt t="134559" x="1809750" y="5095875"/>
          <p14:tracePt t="134560" x="1817688" y="5095875"/>
          <p14:tracePt t="134564" x="1825625" y="5095875"/>
          <p14:tracePt t="134568" x="1833563" y="5095875"/>
          <p14:tracePt t="134572" x="1841500" y="5095875"/>
          <p14:tracePt t="134574" x="1841500" y="5087938"/>
          <p14:tracePt t="134576" x="1849438" y="5087938"/>
          <p14:tracePt t="134583" x="1857375" y="5087938"/>
          <p14:tracePt t="134594" x="1865313" y="5087938"/>
          <p14:tracePt t="134598" x="1865313" y="5080000"/>
          <p14:tracePt t="134608" x="1873250" y="5080000"/>
          <p14:tracePt t="134634" x="1881188" y="5080000"/>
          <p14:tracePt t="134668" x="1889125" y="5080000"/>
          <p14:tracePt t="134685" x="1897063" y="5080000"/>
          <p14:tracePt t="134732" x="1905000" y="5080000"/>
          <p14:tracePt t="134750" x="1912938" y="5080000"/>
          <p14:tracePt t="134938" x="1912938" y="5072063"/>
          <p14:tracePt t="134943" x="1922463" y="5072063"/>
          <p14:tracePt t="134949" x="1930400" y="5072063"/>
          <p14:tracePt t="134967" x="1962150" y="5080000"/>
          <p14:tracePt t="134971" x="1970088" y="5080000"/>
          <p14:tracePt t="134976" x="1978025" y="5080000"/>
          <p14:tracePt t="134980" x="1985963" y="5080000"/>
          <p14:tracePt t="134985" x="1993900" y="5080000"/>
          <p14:tracePt t="134990" x="2001838" y="5072063"/>
          <p14:tracePt t="134996" x="2009775" y="5072063"/>
          <p14:tracePt t="135001" x="2017713" y="5072063"/>
          <p14:tracePt t="135006" x="2025650" y="5072063"/>
          <p14:tracePt t="135014" x="2033588" y="5072063"/>
          <p14:tracePt t="135104" x="2041525" y="5072063"/>
          <p14:tracePt t="135126" x="2041525" y="5064125"/>
          <p14:tracePt t="135132" x="2049463" y="5064125"/>
          <p14:tracePt t="135140" x="2057400" y="5064125"/>
          <p14:tracePt t="135150" x="2065338" y="5064125"/>
          <p14:tracePt t="135158" x="2073275" y="5064125"/>
          <p14:tracePt t="135176" x="2081213" y="5064125"/>
          <p14:tracePt t="135224" x="2089150" y="5064125"/>
          <p14:tracePt t="135257" x="2081213" y="5064125"/>
          <p14:tracePt t="135340" x="2073275" y="5064125"/>
          <p14:tracePt t="135350" x="2065338" y="5064125"/>
          <p14:tracePt t="135354" x="2057400" y="5064125"/>
          <p14:tracePt t="135360" x="2049463" y="5064125"/>
          <p14:tracePt t="135362" x="2049463" y="5072063"/>
          <p14:tracePt t="135365" x="2041525" y="5072063"/>
          <p14:tracePt t="135372" x="2033588" y="5072063"/>
          <p14:tracePt t="135380" x="2025650" y="5072063"/>
          <p14:tracePt t="135392" x="2017713" y="5072063"/>
          <p14:tracePt t="135659" x="2017713" y="5080000"/>
          <p14:tracePt t="135668" x="2009775" y="5080000"/>
          <p14:tracePt t="135671" x="2009775" y="5087938"/>
          <p14:tracePt t="135680" x="2001838" y="5095875"/>
          <p14:tracePt t="135690" x="2001838" y="5103813"/>
          <p14:tracePt t="135692" x="1993900" y="5103813"/>
          <p14:tracePt t="135698" x="1993900" y="5111750"/>
          <p14:tracePt t="135704" x="1985963" y="5119688"/>
          <p14:tracePt t="135710" x="1978025" y="5127625"/>
          <p14:tracePt t="135715" x="1978025" y="5135563"/>
          <p14:tracePt t="135719" x="1970088" y="5135563"/>
          <p14:tracePt t="135721" x="1970088" y="5143500"/>
          <p14:tracePt t="135722" x="1970088" y="5151438"/>
          <p14:tracePt t="135725" x="1962150" y="5151438"/>
          <p14:tracePt t="135726" x="1962150" y="5159375"/>
          <p14:tracePt t="135730" x="1954213" y="5167313"/>
          <p14:tracePt t="135735" x="1954213" y="5175250"/>
          <p14:tracePt t="135736" x="1954213" y="5183188"/>
          <p14:tracePt t="135739" x="1946275" y="5183188"/>
          <p14:tracePt t="135741" x="1946275" y="5191125"/>
          <p14:tracePt t="135742" x="1946275" y="5199063"/>
          <p14:tracePt t="135744" x="1946275" y="5207000"/>
          <p14:tracePt t="135746" x="1938338" y="5207000"/>
          <p14:tracePt t="135748" x="1938338" y="5214938"/>
          <p14:tracePt t="135751" x="1938338" y="5222875"/>
          <p14:tracePt t="135754" x="1938338" y="5230813"/>
          <p14:tracePt t="135756" x="1938338" y="5238750"/>
          <p14:tracePt t="135758" x="1938338" y="5246688"/>
          <p14:tracePt t="135760" x="1930400" y="5246688"/>
          <p14:tracePt t="135762" x="1930400" y="5254625"/>
          <p14:tracePt t="135764" x="1930400" y="5262563"/>
          <p14:tracePt t="135768" x="1930400" y="5270500"/>
          <p14:tracePt t="135772" x="1930400" y="5286375"/>
          <p14:tracePt t="135773" x="1930400" y="5294313"/>
          <p14:tracePt t="135775" x="1930400" y="5302250"/>
          <p14:tracePt t="135776" x="1930400" y="5310188"/>
          <p14:tracePt t="135778" x="1938338" y="5319713"/>
          <p14:tracePt t="135780" x="1938338" y="5327650"/>
          <p14:tracePt t="135785" x="1938338" y="5343525"/>
          <p14:tracePt t="135787" x="1938338" y="5351463"/>
          <p14:tracePt t="135788" x="1946275" y="5367338"/>
          <p14:tracePt t="135792" x="1946275" y="5375275"/>
          <p14:tracePt t="135794" x="1946275" y="5383213"/>
          <p14:tracePt t="135796" x="1946275" y="5399088"/>
          <p14:tracePt t="135798" x="1954213" y="5407025"/>
          <p14:tracePt t="135802" x="1954213" y="5422900"/>
          <p14:tracePt t="135806" x="1962150" y="5438775"/>
          <p14:tracePt t="135808" x="1962150" y="5454650"/>
          <p14:tracePt t="135810" x="1962150" y="5462588"/>
          <p14:tracePt t="135812" x="1970088" y="5470525"/>
          <p14:tracePt t="135814" x="1970088" y="5478463"/>
          <p14:tracePt t="135817" x="1970088" y="5486400"/>
          <p14:tracePt t="135821" x="1978025" y="5502275"/>
          <p14:tracePt t="135823" x="1978025" y="5518150"/>
          <p14:tracePt t="135824" x="1978025" y="5526088"/>
          <p14:tracePt t="135826" x="1985963" y="5534025"/>
          <p14:tracePt t="135828" x="1985963" y="5541963"/>
          <p14:tracePt t="135830" x="1993900" y="5549900"/>
          <p14:tracePt t="135834" x="1993900" y="5573713"/>
          <p14:tracePt t="135838" x="2001838" y="5581650"/>
          <p14:tracePt t="135839" x="2001838" y="5589588"/>
          <p14:tracePt t="135840" x="2001838" y="5597525"/>
          <p14:tracePt t="135842" x="2009775" y="5605463"/>
          <p14:tracePt t="135844" x="2009775" y="5613400"/>
          <p14:tracePt t="135846" x="2009775" y="5621338"/>
          <p14:tracePt t="135848" x="2017713" y="5629275"/>
          <p14:tracePt t="135851" x="2017713" y="5637213"/>
          <p14:tracePt t="135852" x="2017713" y="5645150"/>
          <p14:tracePt t="135856" x="2025650" y="5670550"/>
          <p14:tracePt t="135860" x="2025650" y="5678488"/>
          <p14:tracePt t="135862" x="2025650" y="5686425"/>
          <p14:tracePt t="135864" x="2033588" y="5694363"/>
          <p14:tracePt t="135867" x="2033588" y="5702300"/>
          <p14:tracePt t="135869" x="2033588" y="5710238"/>
          <p14:tracePt t="135871" x="2033588" y="5718175"/>
          <p14:tracePt t="135872" x="2033588" y="5726113"/>
          <p14:tracePt t="135874" x="2041525" y="5734050"/>
          <p14:tracePt t="135876" x="2041525" y="5741988"/>
          <p14:tracePt t="135878" x="2041525" y="5749925"/>
          <p14:tracePt t="135881" x="2049463" y="5765800"/>
          <p14:tracePt t="135884" x="2049463" y="5781675"/>
          <p14:tracePt t="135887" x="2057400" y="5789613"/>
          <p14:tracePt t="135889" x="2057400" y="5797550"/>
          <p14:tracePt t="135890" x="2057400" y="5805488"/>
          <p14:tracePt t="135892" x="2065338" y="5813425"/>
          <p14:tracePt t="135894" x="2065338" y="5821363"/>
          <p14:tracePt t="135896" x="2065338" y="5837238"/>
          <p14:tracePt t="135898" x="2073275" y="5845175"/>
          <p14:tracePt t="135901" x="2073275" y="5853113"/>
          <p14:tracePt t="135903" x="2081213" y="5861050"/>
          <p14:tracePt t="135905" x="2081213" y="5868988"/>
          <p14:tracePt t="135907" x="2089150" y="5884863"/>
          <p14:tracePt t="135908" x="2089150" y="5892800"/>
          <p14:tracePt t="135910" x="2097088" y="5900738"/>
          <p14:tracePt t="135912" x="2097088" y="5908675"/>
          <p14:tracePt t="135914" x="2105025" y="5924550"/>
          <p14:tracePt t="135917" x="2112963" y="5932488"/>
          <p14:tracePt t="135918" x="2112963" y="5940425"/>
          <p14:tracePt t="135921" x="2120900" y="5948363"/>
          <p14:tracePt t="135922" x="2120900" y="5964238"/>
          <p14:tracePt t="135924" x="2128838" y="5972175"/>
          <p14:tracePt t="135927" x="2128838" y="5980113"/>
          <p14:tracePt t="135928" x="2136775" y="5995988"/>
          <p14:tracePt t="135930" x="2136775" y="6005513"/>
          <p14:tracePt t="135934" x="2152650" y="6029325"/>
          <p14:tracePt t="135936" x="2152650" y="6037263"/>
          <p14:tracePt t="135940" x="2168525" y="6061075"/>
          <p14:tracePt t="135943" x="2168525" y="6069013"/>
          <p14:tracePt t="135944" x="2176463" y="6084888"/>
          <p14:tracePt t="135946" x="2184400" y="6092825"/>
          <p14:tracePt t="135949" x="2184400" y="6100763"/>
          <p14:tracePt t="135951" x="2192338" y="6116638"/>
          <p14:tracePt t="135952" x="2192338" y="6124575"/>
          <p14:tracePt t="135955" x="2200275" y="6132513"/>
          <p14:tracePt t="135958" x="2208213" y="6156325"/>
          <p14:tracePt t="135961" x="2216150" y="6156325"/>
          <p14:tracePt t="135962" x="2216150" y="6172200"/>
          <p14:tracePt t="135969" x="2232025" y="6196013"/>
          <p14:tracePt t="135971" x="2232025" y="6203950"/>
          <p14:tracePt t="135975" x="2239963" y="6219825"/>
          <p14:tracePt t="135977" x="2247900" y="6219825"/>
          <p14:tracePt t="135979" x="2255838" y="6227763"/>
          <p14:tracePt t="135980" x="2255838" y="6235700"/>
          <p14:tracePt t="135985" x="2265363" y="6251575"/>
          <p14:tracePt t="135987" x="2273300" y="6251575"/>
          <p14:tracePt t="135991" x="2281238" y="6267450"/>
          <p14:tracePt t="135993" x="2289175" y="6275388"/>
          <p14:tracePt t="135999" x="2297113" y="6283325"/>
          <p14:tracePt t="136002" x="2305050" y="6291263"/>
          <p14:tracePt t="136008" x="2312988" y="6299200"/>
          <p14:tracePt t="136014" x="2312988" y="6307138"/>
          <p14:tracePt t="136017" x="2320925" y="6307138"/>
          <p14:tracePt t="136026" x="2320925" y="6315075"/>
          <p14:tracePt t="136064" x="2328863" y="6315075"/>
          <p14:tracePt t="136121" x="2320925" y="6315075"/>
          <p14:tracePt t="136295" x="2312988" y="6315075"/>
          <p14:tracePt t="136298" x="2312988" y="6307138"/>
          <p14:tracePt t="136304" x="2305050" y="6307138"/>
          <p14:tracePt t="136308" x="2297113" y="6307138"/>
          <p14:tracePt t="136312" x="2289175" y="6307138"/>
          <p14:tracePt t="136317" x="2281238" y="6307138"/>
          <p14:tracePt t="136320" x="2281238" y="6299200"/>
          <p14:tracePt t="136322" x="2273300" y="6299200"/>
          <p14:tracePt t="136334" x="2265363" y="6299200"/>
          <p14:tracePt t="136594" x="2265363" y="6291263"/>
          <p14:tracePt t="136599" x="2265363" y="6299200"/>
          <p14:tracePt t="136603" x="2265363" y="6291263"/>
          <p14:tracePt t="136608" x="2265363" y="6283325"/>
          <p14:tracePt t="136612" x="2265363" y="6275388"/>
          <p14:tracePt t="136615" x="2265363" y="6267450"/>
          <p14:tracePt t="136617" x="2265363" y="6251575"/>
          <p14:tracePt t="136619" x="2265363" y="6243638"/>
          <p14:tracePt t="136620" x="2265363" y="6235700"/>
          <p14:tracePt t="136622" x="2265363" y="6227763"/>
          <p14:tracePt t="136624" x="2265363" y="6211888"/>
          <p14:tracePt t="136626" x="2265363" y="6203950"/>
          <p14:tracePt t="136628" x="2265363" y="6196013"/>
          <p14:tracePt t="136631" x="2255838" y="6188075"/>
          <p14:tracePt t="136634" x="2255838" y="6164263"/>
          <p14:tracePt t="136637" x="2255838" y="6156325"/>
          <p14:tracePt t="136638" x="2247900" y="6148388"/>
          <p14:tracePt t="136640" x="2247900" y="6140450"/>
          <p14:tracePt t="136642" x="2239963" y="6124575"/>
          <p14:tracePt t="136644" x="2239963" y="6116638"/>
          <p14:tracePt t="136647" x="2239963" y="6108700"/>
          <p14:tracePt t="136648" x="2232025" y="6092825"/>
          <p14:tracePt t="136652" x="2224088" y="6076950"/>
          <p14:tracePt t="136655" x="2224088" y="6061075"/>
          <p14:tracePt t="136656" x="2224088" y="6053138"/>
          <p14:tracePt t="136658" x="2216150" y="6037263"/>
          <p14:tracePt t="136660" x="2216150" y="6029325"/>
          <p14:tracePt t="136663" x="2208213" y="6021388"/>
          <p14:tracePt t="136664" x="2208213" y="6005513"/>
          <p14:tracePt t="136667" x="2200275" y="5995988"/>
          <p14:tracePt t="136668" x="2200275" y="5980113"/>
          <p14:tracePt t="136672" x="2192338" y="5956300"/>
          <p14:tracePt t="136674" x="2192338" y="5948363"/>
          <p14:tracePt t="136676" x="2184400" y="5940425"/>
          <p14:tracePt t="136679" x="2184400" y="5932488"/>
          <p14:tracePt t="136680" x="2176463" y="5924550"/>
          <p14:tracePt t="136685" x="2168525" y="5908675"/>
          <p14:tracePt t="136686" x="2168525" y="5900738"/>
          <p14:tracePt t="136689" x="2160588" y="5892800"/>
          <p14:tracePt t="136690" x="2160588" y="5884863"/>
          <p14:tracePt t="136693" x="2152650" y="5876925"/>
          <p14:tracePt t="136694" x="2152650" y="5868988"/>
          <p14:tracePt t="136698" x="2144713" y="5861050"/>
          <p14:tracePt t="136701" x="2144713" y="5853113"/>
          <p14:tracePt t="136702" x="2136775" y="5845175"/>
          <p14:tracePt t="136706" x="2136775" y="5837238"/>
          <p14:tracePt t="136708" x="2128838" y="5829300"/>
          <p14:tracePt t="136711" x="2120900" y="5821363"/>
          <p14:tracePt t="136712" x="2112963" y="5813425"/>
          <p14:tracePt t="136714" x="2105025" y="5805488"/>
          <p14:tracePt t="136717" x="2097088" y="5797550"/>
          <p14:tracePt t="136718" x="2097088" y="5789613"/>
          <p14:tracePt t="136722" x="2089150" y="5789613"/>
          <p14:tracePt t="136726" x="2073275" y="5765800"/>
          <p14:tracePt t="136729" x="2065338" y="5765800"/>
          <p14:tracePt t="136730" x="2065338" y="5757863"/>
          <p14:tracePt t="136734" x="2057400" y="5749925"/>
          <p14:tracePt t="136736" x="2049463" y="5741988"/>
          <p14:tracePt t="136739" x="2049463" y="5734050"/>
          <p14:tracePt t="136741" x="2041525" y="5734050"/>
          <p14:tracePt t="136743" x="2041525" y="5726113"/>
          <p14:tracePt t="136746" x="2041525" y="5718175"/>
          <p14:tracePt t="136749" x="2033588" y="5718175"/>
          <p14:tracePt t="136752" x="2033588" y="5710238"/>
          <p14:tracePt t="136756" x="2025650" y="5710238"/>
          <p14:tracePt t="136758" x="2025650" y="5702300"/>
          <p14:tracePt t="136770" x="2025650" y="5694363"/>
          <p14:tracePt t="136780" x="2017713" y="5694363"/>
          <p14:tracePt t="136855" x="2017713" y="5686425"/>
          <p14:tracePt t="136859" x="2009775" y="5686425"/>
          <p14:tracePt t="136862" x="2001838" y="5678488"/>
          <p14:tracePt t="136867" x="2001838" y="5670550"/>
          <p14:tracePt t="136868" x="1993900" y="5670550"/>
          <p14:tracePt t="136873" x="1985963" y="5662613"/>
          <p14:tracePt t="136877" x="1978025" y="5653088"/>
          <p14:tracePt t="136880" x="1970088" y="5653088"/>
          <p14:tracePt t="136885" x="1962150" y="5645150"/>
          <p14:tracePt t="136887" x="1954213" y="5645150"/>
          <p14:tracePt t="136889" x="1954213" y="5637213"/>
          <p14:tracePt t="136890" x="1946275" y="5637213"/>
          <p14:tracePt t="136892" x="1938338" y="5637213"/>
          <p14:tracePt t="136894" x="1938338" y="5629275"/>
          <p14:tracePt t="136896" x="1930400" y="5629275"/>
          <p14:tracePt t="136898" x="1922463" y="5621338"/>
          <p14:tracePt t="136901" x="1912938" y="5621338"/>
          <p14:tracePt t="136905" x="1905000" y="5613400"/>
          <p14:tracePt t="136906" x="1897063" y="5613400"/>
          <p14:tracePt t="136909" x="1889125" y="5613400"/>
          <p14:tracePt t="136911" x="1881188" y="5605463"/>
          <p14:tracePt t="136914" x="1873250" y="5605463"/>
          <p14:tracePt t="136917" x="1865313" y="5605463"/>
          <p14:tracePt t="136918" x="1865313" y="5597525"/>
          <p14:tracePt t="136921" x="1857375" y="5597525"/>
          <p14:tracePt t="136923" x="1849438" y="5597525"/>
          <p14:tracePt t="136924" x="1841500" y="5589588"/>
          <p14:tracePt t="136928" x="1833563" y="5589588"/>
          <p14:tracePt t="136930" x="1825625" y="5581650"/>
          <p14:tracePt t="136934" x="1817688" y="5581650"/>
          <p14:tracePt t="136938" x="1801813" y="5573713"/>
          <p14:tracePt t="136940" x="1793875" y="5573713"/>
          <p14:tracePt t="136955" x="1754188" y="5557838"/>
          <p14:tracePt t="136959" x="1746250" y="5549900"/>
          <p14:tracePt t="136960" x="1738313" y="5549900"/>
          <p14:tracePt t="136964" x="1730375" y="5549900"/>
          <p14:tracePt t="136967" x="1730375" y="5541963"/>
          <p14:tracePt t="136969" x="1722438" y="5541963"/>
          <p14:tracePt t="136972" x="1714500" y="5541963"/>
          <p14:tracePt t="136975" x="1714500" y="5534025"/>
          <p14:tracePt t="136976" x="1706563" y="5534025"/>
          <p14:tracePt t="136984" x="1698625" y="5534025"/>
          <p14:tracePt t="136987" x="1698625" y="5526088"/>
          <p14:tracePt t="137032" x="1690688" y="5526088"/>
          <p14:tracePt t="137050" x="1690688" y="5518150"/>
          <p14:tracePt t="137058" x="1682750" y="5518150"/>
          <p14:tracePt t="137062" x="1682750" y="5510213"/>
          <p14:tracePt t="137067" x="1674813" y="5510213"/>
          <p14:tracePt t="137070" x="1674813" y="5502275"/>
          <p14:tracePt t="137072" x="1666875" y="5502275"/>
          <p14:tracePt t="137076" x="1658938" y="5502275"/>
          <p14:tracePt t="137078" x="1658938" y="5494338"/>
          <p14:tracePt t="137080" x="1651000" y="5494338"/>
          <p14:tracePt t="137085" x="1643063" y="5486400"/>
          <p14:tracePt t="137087" x="1635125" y="5486400"/>
          <p14:tracePt t="137088" x="1627188" y="5486400"/>
          <p14:tracePt t="137090" x="1627188" y="5478463"/>
          <p14:tracePt t="137092" x="1619250" y="5478463"/>
          <p14:tracePt t="137094" x="1611313" y="5478463"/>
          <p14:tracePt t="137096" x="1611313" y="5470525"/>
          <p14:tracePt t="137098" x="1603375" y="5470525"/>
          <p14:tracePt t="137102" x="1587500" y="5462588"/>
          <p14:tracePt t="137106" x="1579563" y="5462588"/>
          <p14:tracePt t="137108" x="1571625" y="5462588"/>
          <p14:tracePt t="137110" x="1571625" y="5454650"/>
          <p14:tracePt t="137112" x="1562100" y="5454650"/>
          <p14:tracePt t="137117" x="1554163" y="5454650"/>
          <p14:tracePt t="137119" x="1546225" y="5446713"/>
          <p14:tracePt t="137122" x="1538288" y="5446713"/>
          <p14:tracePt t="137126" x="1530350" y="5446713"/>
          <p14:tracePt t="137130" x="1522413" y="5438775"/>
          <p14:tracePt t="137134" x="1514475" y="5438775"/>
          <p14:tracePt t="137138" x="1498600" y="5438775"/>
          <p14:tracePt t="137140" x="1490663" y="5438775"/>
          <p14:tracePt t="137142" x="1490663" y="5430838"/>
          <p14:tracePt t="137144" x="1482725" y="5430838"/>
          <p14:tracePt t="137148" x="1474788" y="5430838"/>
          <p14:tracePt t="137153" x="1466850" y="5422900"/>
          <p14:tracePt t="137156" x="1458913" y="5422900"/>
          <p14:tracePt t="137160" x="1450975" y="5414963"/>
          <p14:tracePt t="137164" x="1443038" y="5414963"/>
          <p14:tracePt t="137170" x="1435100" y="5407025"/>
          <p14:tracePt t="137176" x="1427163" y="5407025"/>
          <p14:tracePt t="137180" x="1427163" y="5399088"/>
          <p14:tracePt t="137186" x="1419225" y="5399088"/>
          <p14:tracePt t="137194" x="1419225" y="5391150"/>
          <p14:tracePt t="137201" x="1411288" y="5391150"/>
          <p14:tracePt t="137208" x="1411288" y="5383213"/>
          <p14:tracePt t="137219" x="1403350" y="5383213"/>
          <p14:tracePt t="137221" x="1403350" y="5375275"/>
          <p14:tracePt t="137235" x="1403350" y="5367338"/>
          <p14:tracePt t="137246" x="1395413" y="5367338"/>
          <p14:tracePt t="137254" x="1395413" y="5359400"/>
          <p14:tracePt t="137267" x="1395413" y="5351463"/>
          <p14:tracePt t="137272" x="1395413" y="5343525"/>
          <p14:tracePt t="137278" x="1387475" y="5343525"/>
          <p14:tracePt t="137280" x="1387475" y="5335588"/>
          <p14:tracePt t="137286" x="1387475" y="5327650"/>
          <p14:tracePt t="137292" x="1387475" y="5319713"/>
          <p14:tracePt t="137298" x="1387475" y="5310188"/>
          <p14:tracePt t="137304" x="1387475" y="5302250"/>
          <p14:tracePt t="137306" x="1387475" y="5294313"/>
          <p14:tracePt t="137310" x="1387475" y="5286375"/>
          <p14:tracePt t="137314" x="1387475" y="5278438"/>
          <p14:tracePt t="137319" x="1387475" y="5270500"/>
          <p14:tracePt t="137322" x="1379538" y="5262563"/>
          <p14:tracePt t="137326" x="1379538" y="5254625"/>
          <p14:tracePt t="137334" x="1379538" y="5246688"/>
          <p14:tracePt t="137339" x="1379538" y="5238750"/>
          <p14:tracePt t="137346" x="1379538" y="5230813"/>
          <p14:tracePt t="137351" x="1371600" y="5230813"/>
          <p14:tracePt t="137353" x="1371600" y="5222875"/>
          <p14:tracePt t="137359" x="1371600" y="5214938"/>
          <p14:tracePt t="137362" x="1371600" y="5207000"/>
          <p14:tracePt t="137364" x="1363663" y="5207000"/>
          <p14:tracePt t="137370" x="1363663" y="5199063"/>
          <p14:tracePt t="137371" x="1355725" y="5199063"/>
          <p14:tracePt t="137372" x="1355725" y="5191125"/>
          <p14:tracePt t="137376" x="1355725" y="5183188"/>
          <p14:tracePt t="137379" x="1347788" y="5183188"/>
          <p14:tracePt t="137384" x="1339850" y="5175250"/>
          <p14:tracePt t="137389" x="1339850" y="5167313"/>
          <p14:tracePt t="137392" x="1331913" y="5167313"/>
          <p14:tracePt t="137400" x="1331913" y="5159375"/>
          <p14:tracePt t="137408" x="1323975" y="5159375"/>
          <p14:tracePt t="137470" x="1331913" y="5159375"/>
          <p14:tracePt t="137742" x="1323975" y="5159375"/>
          <p14:tracePt t="138059" x="1323975" y="5151438"/>
          <p14:tracePt t="138079" x="1323975" y="5143500"/>
          <p14:tracePt t="138100" x="1323975" y="5135563"/>
          <p14:tracePt t="138107" x="1323975" y="5127625"/>
          <p14:tracePt t="138113" x="1323975" y="5119688"/>
          <p14:tracePt t="138118" x="1323975" y="5111750"/>
          <p14:tracePt t="138121" x="1323975" y="5103813"/>
          <p14:tracePt t="138125" x="1323975" y="5095875"/>
          <p14:tracePt t="138131" x="1316038" y="5087938"/>
          <p14:tracePt t="138134" x="1316038" y="5080000"/>
          <p14:tracePt t="138137" x="1316038" y="5072063"/>
          <p14:tracePt t="138141" x="1316038" y="5064125"/>
          <p14:tracePt t="138143" x="1316038" y="5056188"/>
          <p14:tracePt t="138147" x="1316038" y="5048250"/>
          <p14:tracePt t="138152" x="1316038" y="5040313"/>
          <p14:tracePt t="138153" x="1316038" y="5032375"/>
          <p14:tracePt t="138157" x="1316038" y="5024438"/>
          <p14:tracePt t="138159" x="1316038" y="5016500"/>
          <p14:tracePt t="138163" x="1316038" y="5008563"/>
          <p14:tracePt t="138167" x="1316038" y="5000625"/>
          <p14:tracePt t="138169" x="1316038" y="4992688"/>
          <p14:tracePt t="138173" x="1316038" y="4984750"/>
          <p14:tracePt t="138175" x="1316038" y="4976813"/>
          <p14:tracePt t="138179" x="1316038" y="4967288"/>
          <p14:tracePt t="138181" x="1316038" y="4959350"/>
          <p14:tracePt t="138186" x="1316038" y="4951413"/>
          <p14:tracePt t="138189" x="1316038" y="4943475"/>
          <p14:tracePt t="138193" x="1316038" y="4935538"/>
          <p14:tracePt t="138195" x="1316038" y="4927600"/>
          <p14:tracePt t="138200" x="1316038" y="4919663"/>
          <p14:tracePt t="138203" x="1316038" y="4911725"/>
          <p14:tracePt t="138205" x="1316038" y="4903788"/>
          <p14:tracePt t="138207" x="1323975" y="4903788"/>
          <p14:tracePt t="138210" x="1323975" y="4895850"/>
          <p14:tracePt t="138213" x="1323975" y="4887913"/>
          <p14:tracePt t="138217" x="1323975" y="4879975"/>
          <p14:tracePt t="138219" x="1331913" y="4872038"/>
          <p14:tracePt t="138223" x="1331913" y="4864100"/>
          <p14:tracePt t="138227" x="1331913" y="4856163"/>
          <p14:tracePt t="138231" x="1331913" y="4848225"/>
          <p14:tracePt t="138236" x="1331913" y="4840288"/>
          <p14:tracePt t="138237" x="1339850" y="4840288"/>
          <p14:tracePt t="138240" x="1339850" y="4832350"/>
          <p14:tracePt t="138243" x="1339850" y="4824413"/>
          <p14:tracePt t="138250" x="1339850" y="4816475"/>
          <p14:tracePt t="138255" x="1339850" y="4808538"/>
          <p14:tracePt t="138261" x="1339850" y="4800600"/>
          <p14:tracePt t="138268" x="1339850" y="4792663"/>
          <p14:tracePt t="138273" x="1339850" y="4784725"/>
          <p14:tracePt t="138277" x="1347788" y="4784725"/>
          <p14:tracePt t="138279" x="1347788" y="4776788"/>
          <p14:tracePt t="138284" x="1347788" y="4768850"/>
          <p14:tracePt t="138287" x="1347788" y="4760913"/>
          <p14:tracePt t="138291" x="1347788" y="4752975"/>
          <p14:tracePt t="138295" x="1347788" y="4745038"/>
          <p14:tracePt t="138300" x="1347788" y="4737100"/>
          <p14:tracePt t="138303" x="1347788" y="4729163"/>
          <p14:tracePt t="138305" x="1347788" y="4721225"/>
          <p14:tracePt t="138309" x="1347788" y="4713288"/>
          <p14:tracePt t="138313" x="1347788" y="4705350"/>
          <p14:tracePt t="138318" x="1347788" y="4697413"/>
          <p14:tracePt t="138320" x="1339850" y="4697413"/>
          <p14:tracePt t="138322" x="1339850" y="4689475"/>
          <p14:tracePt t="138325" x="1339850" y="4681538"/>
          <p14:tracePt t="138327" x="1339850" y="4673600"/>
          <p14:tracePt t="138329" x="1339850" y="4665663"/>
          <p14:tracePt t="138334" x="1339850" y="4657725"/>
          <p14:tracePt t="138336" x="1339850" y="4649788"/>
          <p14:tracePt t="138337" x="1331913" y="4641850"/>
          <p14:tracePt t="138341" x="1331913" y="4633913"/>
          <p14:tracePt t="138343" x="1331913" y="4624388"/>
          <p14:tracePt t="138345" x="1323975" y="4624388"/>
          <p14:tracePt t="138347" x="1323975" y="4616450"/>
          <p14:tracePt t="138351" x="1316038" y="4608513"/>
          <p14:tracePt t="138353" x="1316038" y="4600575"/>
          <p14:tracePt t="138357" x="1308100" y="4592638"/>
          <p14:tracePt t="138359" x="1308100" y="4584700"/>
          <p14:tracePt t="138361" x="1300163" y="4584700"/>
          <p14:tracePt t="138363" x="1300163" y="4576763"/>
          <p14:tracePt t="138367" x="1292225" y="4568825"/>
          <p14:tracePt t="138370" x="1292225" y="4560888"/>
          <p14:tracePt t="138373" x="1284288" y="4552950"/>
          <p14:tracePt t="138377" x="1284288" y="4545013"/>
          <p14:tracePt t="138381" x="1276350" y="4545013"/>
          <p14:tracePt t="138384" x="1276350" y="4537075"/>
          <p14:tracePt t="138393" x="1276350" y="4529138"/>
          <p14:tracePt t="138400" x="1268413" y="4529138"/>
          <p14:tracePt t="138480" x="1268413" y="4521200"/>
          <p14:tracePt t="138485" x="1260475" y="4521200"/>
          <p14:tracePt t="138489" x="1260475" y="4513263"/>
          <p14:tracePt t="138491" x="1252538" y="4513263"/>
          <p14:tracePt t="138495" x="1244600" y="4505325"/>
          <p14:tracePt t="138502" x="1236663" y="4505325"/>
          <p14:tracePt t="138503" x="1236663" y="4497388"/>
          <p14:tracePt t="138506" x="1228725" y="4497388"/>
          <p14:tracePt t="138511" x="1220788" y="4489450"/>
          <p14:tracePt t="138517" x="1211263" y="4489450"/>
          <p14:tracePt t="138521" x="1203325" y="4481513"/>
          <p14:tracePt t="138525" x="1195388" y="4481513"/>
          <p14:tracePt t="138529" x="1187450" y="4481513"/>
          <p14:tracePt t="138531" x="1187450" y="4473575"/>
          <p14:tracePt t="138534" x="1179513" y="4473575"/>
          <p14:tracePt t="138537" x="1171575" y="4473575"/>
          <p14:tracePt t="138541" x="1163638" y="4465638"/>
          <p14:tracePt t="138547" x="1155700" y="4465638"/>
          <p14:tracePt t="138551" x="1147763" y="4457700"/>
          <p14:tracePt t="138557" x="1139825" y="4457700"/>
          <p14:tracePt t="138561" x="1139825" y="4449763"/>
          <p14:tracePt t="138565" x="1131888" y="4449763"/>
          <p14:tracePt t="138573" x="1131888" y="4441825"/>
          <p14:tracePt t="138575" x="1123950" y="4441825"/>
          <p14:tracePt t="138587" x="1123950" y="4433888"/>
          <p14:tracePt t="138591" x="1116013" y="4433888"/>
          <p14:tracePt t="138601" x="1116013" y="4425950"/>
          <p14:tracePt t="138607" x="1108075" y="4425950"/>
          <p14:tracePt t="138611" x="1108075" y="4418013"/>
          <p14:tracePt t="138621" x="1100138" y="4410075"/>
          <p14:tracePt t="138629" x="1100138" y="4402138"/>
          <p14:tracePt t="138631" x="1092200" y="4402138"/>
          <p14:tracePt t="138637" x="1084263" y="4394200"/>
          <p14:tracePt t="138645" x="1076325" y="4386263"/>
          <p14:tracePt t="138650" x="1068388" y="4386263"/>
          <p14:tracePt t="138652" x="1068388" y="4378325"/>
          <p14:tracePt t="138655" x="1060450" y="4378325"/>
          <p14:tracePt t="138657" x="1060450" y="4370388"/>
          <p14:tracePt t="138659" x="1052513" y="4370388"/>
          <p14:tracePt t="138663" x="1044575" y="4370388"/>
          <p14:tracePt t="138665" x="1044575" y="4362450"/>
          <p14:tracePt t="138668" x="1036638" y="4362450"/>
          <p14:tracePt t="138671" x="1028700" y="4362450"/>
          <p14:tracePt t="138673" x="1028700" y="4354513"/>
          <p14:tracePt t="138677" x="1020763" y="4354513"/>
          <p14:tracePt t="138681" x="1012825" y="4354513"/>
          <p14:tracePt t="138686" x="1012825" y="4346575"/>
          <p14:tracePt t="138688" x="1004888" y="4346575"/>
          <p14:tracePt t="138691" x="996950" y="4346575"/>
          <p14:tracePt t="138695" x="989013" y="4346575"/>
          <p14:tracePt t="138700" x="981075" y="4346575"/>
          <p14:tracePt t="138703" x="973138" y="4338638"/>
          <p14:tracePt t="138705" x="965200" y="4338638"/>
          <p14:tracePt t="138707" x="957263" y="4338638"/>
          <p14:tracePt t="138711" x="949325" y="4338638"/>
          <p14:tracePt t="138717" x="933450" y="4338638"/>
          <p14:tracePt t="138720" x="933450" y="4330700"/>
          <p14:tracePt t="138721" x="925513" y="4330700"/>
          <p14:tracePt t="138724" x="917575" y="4330700"/>
          <p14:tracePt t="138727" x="909638" y="4330700"/>
          <p14:tracePt t="138731" x="901700" y="4330700"/>
          <p14:tracePt t="138735" x="893763" y="4330700"/>
          <p14:tracePt t="138743" x="885825" y="4330700"/>
          <p14:tracePt t="138774" x="877888" y="4330700"/>
          <p14:tracePt t="138825" x="877888" y="4322763"/>
          <p14:tracePt t="138841" x="868363" y="4322763"/>
          <p14:tracePt t="138859" x="860425" y="4322763"/>
          <p14:tracePt t="138871" x="852488" y="4322763"/>
          <p14:tracePt t="138881" x="844550" y="4322763"/>
          <p14:tracePt t="138887" x="844550" y="4314825"/>
          <p14:tracePt t="138890" x="836613" y="4314825"/>
          <p14:tracePt t="138901" x="828675" y="4314825"/>
          <p14:tracePt t="138907" x="820738" y="4314825"/>
          <p14:tracePt t="138918" x="812800" y="4314825"/>
          <p14:tracePt t="138923" x="804863" y="4314825"/>
          <p14:tracePt t="138929" x="796925" y="4314825"/>
          <p14:tracePt t="138937" x="788988" y="4314825"/>
          <p14:tracePt t="138943" x="781050" y="4314825"/>
          <p14:tracePt t="138947" x="781050" y="4306888"/>
          <p14:tracePt t="138951" x="773113" y="4306888"/>
          <p14:tracePt t="138970" x="765175" y="4306888"/>
          <p14:tracePt t="139016" x="765175" y="4314825"/>
          <p14:tracePt t="139029" x="757238" y="4314825"/>
          <p14:tracePt t="139037" x="757238" y="4322763"/>
          <p14:tracePt t="139041" x="749300" y="4322763"/>
          <p14:tracePt t="139045" x="741363" y="4322763"/>
          <p14:tracePt t="139050" x="741363" y="4330700"/>
          <p14:tracePt t="139053" x="733425" y="4330700"/>
          <p14:tracePt t="139059" x="725488" y="4330700"/>
          <p14:tracePt t="139061" x="725488" y="4338638"/>
          <p14:tracePt t="139068" x="717550" y="4338638"/>
          <p14:tracePt t="139071" x="717550" y="4346575"/>
          <p14:tracePt t="139077" x="709613" y="4346575"/>
          <p14:tracePt t="139079" x="709613" y="4354513"/>
          <p14:tracePt t="139087" x="701675" y="4354513"/>
          <p14:tracePt t="139089" x="701675" y="4362450"/>
          <p14:tracePt t="139097" x="693738" y="4370388"/>
          <p14:tracePt t="139105" x="685800" y="4378325"/>
          <p14:tracePt t="139111" x="685800" y="4386263"/>
          <p14:tracePt t="139113" x="677863" y="4386263"/>
          <p14:tracePt t="139120" x="677863" y="4394200"/>
          <p14:tracePt t="139121" x="669925" y="4394200"/>
          <p14:tracePt t="139125" x="669925" y="4402138"/>
          <p14:tracePt t="139129" x="661988" y="4402138"/>
          <p14:tracePt t="139133" x="661988" y="4410075"/>
          <p14:tracePt t="139137" x="654050" y="4410075"/>
          <p14:tracePt t="139139" x="654050" y="4418013"/>
          <p14:tracePt t="139143" x="646113" y="4418013"/>
          <p14:tracePt t="139145" x="646113" y="4425950"/>
          <p14:tracePt t="139149" x="638175" y="4433888"/>
          <p14:tracePt t="139155" x="638175" y="4441825"/>
          <p14:tracePt t="139161" x="630238" y="4441825"/>
          <p14:tracePt t="139164" x="630238" y="4449763"/>
          <p14:tracePt t="139171" x="630238" y="4457700"/>
          <p14:tracePt t="139173" x="622300" y="4457700"/>
          <p14:tracePt t="139181" x="622300" y="4465638"/>
          <p14:tracePt t="139195" x="622300" y="4473575"/>
          <p14:tracePt t="139207" x="622300" y="4481513"/>
          <p14:tracePt t="139210" x="614363" y="4481513"/>
          <p14:tracePt t="139218" x="614363" y="4489450"/>
          <p14:tracePt t="139225" x="614363" y="4497388"/>
          <p14:tracePt t="139231" x="614363" y="4505325"/>
          <p14:tracePt t="139237" x="614363" y="4513263"/>
          <p14:tracePt t="139243" x="614363" y="4521200"/>
          <p14:tracePt t="139251" x="614363" y="4529138"/>
          <p14:tracePt t="139253" x="606425" y="4529138"/>
          <p14:tracePt t="139259" x="606425" y="4537075"/>
          <p14:tracePt t="139268" x="606425" y="4545013"/>
          <p14:tracePt t="139276" x="606425" y="4552950"/>
          <p14:tracePt t="139285" x="606425" y="4560888"/>
          <p14:tracePt t="139291" x="606425" y="4568825"/>
          <p14:tracePt t="139301" x="606425" y="4576763"/>
          <p14:tracePt t="139303" x="606425" y="4584700"/>
          <p14:tracePt t="139309" x="606425" y="4592638"/>
          <p14:tracePt t="139313" x="606425" y="4600575"/>
          <p14:tracePt t="139318" x="606425" y="4608513"/>
          <p14:tracePt t="139323" x="606425" y="4616450"/>
          <p14:tracePt t="139329" x="614363" y="4624388"/>
          <p14:tracePt t="139336" x="614363" y="4633913"/>
          <p14:tracePt t="139341" x="614363" y="4641850"/>
          <p14:tracePt t="139347" x="614363" y="4649788"/>
          <p14:tracePt t="139355" x="614363" y="4657725"/>
          <p14:tracePt t="139361" x="614363" y="4665663"/>
          <p14:tracePt t="139368" x="614363" y="4673600"/>
          <p14:tracePt t="139375" x="614363" y="4681538"/>
          <p14:tracePt t="139387" x="614363" y="4689475"/>
          <p14:tracePt t="139402" x="614363" y="4697413"/>
          <p14:tracePt t="139409" x="614363" y="4705350"/>
          <p14:tracePt t="139413" x="622300" y="4705350"/>
          <p14:tracePt t="139416" x="622300" y="4713288"/>
          <p14:tracePt t="139421" x="622300" y="4721225"/>
          <p14:tracePt t="139425" x="622300" y="4729163"/>
          <p14:tracePt t="139431" x="622300" y="4737100"/>
          <p14:tracePt t="139434" x="630238" y="4737100"/>
          <p14:tracePt t="139437" x="630238" y="4745038"/>
          <p14:tracePt t="139443" x="630238" y="4752975"/>
          <p14:tracePt t="139452" x="630238" y="4760913"/>
          <p14:tracePt t="139453" x="638175" y="4760913"/>
          <p14:tracePt t="139459" x="638175" y="4768850"/>
          <p14:tracePt t="139468" x="638175" y="4776788"/>
          <p14:tracePt t="139477" x="646113" y="4784725"/>
          <p14:tracePt t="139497" x="646113" y="4792663"/>
          <p14:tracePt t="139546" x="646113" y="4800600"/>
          <p14:tracePt t="139550" x="654050" y="4800600"/>
          <p14:tracePt t="139552" x="654050" y="4808538"/>
          <p14:tracePt t="139560" x="654050" y="4816475"/>
          <p14:tracePt t="139566" x="661988" y="4816475"/>
          <p14:tracePt t="139569" x="661988" y="4824413"/>
          <p14:tracePt t="139579" x="661988" y="4832350"/>
          <p14:tracePt t="139585" x="669925" y="4832350"/>
          <p14:tracePt t="139595" x="669925" y="4840288"/>
          <p14:tracePt t="139744" x="677863" y="4840288"/>
          <p14:tracePt t="139751" x="677863" y="4848225"/>
          <p14:tracePt t="139763" x="685800" y="4848225"/>
          <p14:tracePt t="139768" x="693738" y="4856163"/>
          <p14:tracePt t="139772" x="701675" y="4856163"/>
          <p14:tracePt t="139773" x="709613" y="4856163"/>
          <p14:tracePt t="139775" x="709613" y="4864100"/>
          <p14:tracePt t="139777" x="717550" y="4864100"/>
          <p14:tracePt t="139779" x="725488" y="4864100"/>
          <p14:tracePt t="139784" x="733425" y="4864100"/>
          <p14:tracePt t="139787" x="741363" y="4872038"/>
          <p14:tracePt t="139789" x="749300" y="4872038"/>
          <p14:tracePt t="139793" x="757238" y="4872038"/>
          <p14:tracePt t="139797" x="765175" y="4872038"/>
          <p14:tracePt t="139800" x="773113" y="4872038"/>
          <p14:tracePt t="139804" x="781050" y="4879975"/>
          <p14:tracePt t="139807" x="788988" y="4879975"/>
          <p14:tracePt t="139809" x="796925" y="4879975"/>
          <p14:tracePt t="139816" x="804863" y="4879975"/>
          <p14:tracePt t="140116" x="804863" y="4887913"/>
          <p14:tracePt t="140192" x="804863" y="4879975"/>
          <p14:tracePt t="140200" x="804863" y="4872038"/>
          <p14:tracePt t="140204" x="796925" y="4864100"/>
          <p14:tracePt t="140207" x="796925" y="4856163"/>
          <p14:tracePt t="140210" x="796925" y="4848225"/>
          <p14:tracePt t="140214" x="796925" y="4840288"/>
          <p14:tracePt t="140217" x="796925" y="4832350"/>
          <p14:tracePt t="140219" x="788988" y="4832350"/>
          <p14:tracePt t="140222" x="788988" y="4824413"/>
          <p14:tracePt t="140226" x="788988" y="4816475"/>
          <p14:tracePt t="140235" x="788988" y="4808538"/>
          <p14:tracePt t="140238" x="788988" y="4800600"/>
          <p14:tracePt t="140243" x="788988" y="4792663"/>
          <p14:tracePt t="140247" x="788988" y="4784725"/>
          <p14:tracePt t="140251" x="781050" y="4784725"/>
          <p14:tracePt t="140255" x="781050" y="4776788"/>
          <p14:tracePt t="140260" x="781050" y="4768850"/>
          <p14:tracePt t="140262" x="781050" y="4760913"/>
          <p14:tracePt t="140269" x="781050" y="4752975"/>
          <p14:tracePt t="140272" x="781050" y="4745038"/>
          <p14:tracePt t="140279" x="781050" y="4737100"/>
          <p14:tracePt t="140285" x="781050" y="4729163"/>
          <p14:tracePt t="140291" x="781050" y="4721225"/>
          <p14:tracePt t="140299" x="773113" y="4713288"/>
          <p14:tracePt t="140304" x="773113" y="4705350"/>
          <p14:tracePt t="140306" x="773113" y="4697413"/>
          <p14:tracePt t="140311" x="773113" y="4689475"/>
          <p14:tracePt t="140316" x="773113" y="4681538"/>
          <p14:tracePt t="140318" x="773113" y="4673600"/>
          <p14:tracePt t="140321" x="773113" y="4665663"/>
          <p14:tracePt t="140325" x="773113" y="4657725"/>
          <p14:tracePt t="140330" x="773113" y="4649788"/>
          <p14:tracePt t="140335" x="773113" y="4641850"/>
          <p14:tracePt t="140340" x="773113" y="4633913"/>
          <p14:tracePt t="140345" x="773113" y="4624388"/>
          <p14:tracePt t="140353" x="773113" y="4616450"/>
          <p14:tracePt t="140359" x="781050" y="4608513"/>
          <p14:tracePt t="140368" x="781050" y="4600575"/>
          <p14:tracePt t="140374" x="781050" y="4592638"/>
          <p14:tracePt t="140379" x="781050" y="4584700"/>
          <p14:tracePt t="140385" x="781050" y="4576763"/>
          <p14:tracePt t="140393" x="781050" y="4568825"/>
          <p14:tracePt t="140401" x="781050" y="4560888"/>
          <p14:tracePt t="140406" x="781050" y="4552950"/>
          <p14:tracePt t="140413" x="781050" y="4545013"/>
          <p14:tracePt t="140418" x="781050" y="4537075"/>
          <p14:tracePt t="140421" x="781050" y="4529138"/>
          <p14:tracePt t="140427" x="781050" y="4521200"/>
          <p14:tracePt t="140431" x="781050" y="4513263"/>
          <p14:tracePt t="140436" x="781050" y="4505325"/>
          <p14:tracePt t="140439" x="781050" y="4497388"/>
          <p14:tracePt t="140443" x="781050" y="4489450"/>
          <p14:tracePt t="140447" x="781050" y="4481513"/>
          <p14:tracePt t="140451" x="781050" y="4473575"/>
          <p14:tracePt t="140455" x="781050" y="4465638"/>
          <p14:tracePt t="140462" x="781050" y="4457700"/>
          <p14:tracePt t="140468" x="781050" y="4449763"/>
          <p14:tracePt t="140471" x="781050" y="4441825"/>
          <p14:tracePt t="140477" x="781050" y="4433888"/>
          <p14:tracePt t="140484" x="781050" y="4425950"/>
          <p14:tracePt t="140491" x="781050" y="4418013"/>
          <p14:tracePt t="140502" x="781050" y="4410075"/>
          <p14:tracePt t="140524" x="781050" y="4402138"/>
          <p14:tracePt t="140547" x="781050" y="4394200"/>
          <p14:tracePt t="140555" x="788988" y="4394200"/>
          <p14:tracePt t="140570" x="788988" y="4386263"/>
          <p14:tracePt t="140578" x="796925" y="4386263"/>
          <p14:tracePt t="140587" x="796925" y="4378325"/>
          <p14:tracePt t="140775" x="796925" y="4386263"/>
          <p14:tracePt t="140779" x="788988" y="4386263"/>
          <p14:tracePt t="140782" x="788988" y="4394200"/>
          <p14:tracePt t="140787" x="781050" y="4402138"/>
          <p14:tracePt t="140793" x="781050" y="4410075"/>
          <p14:tracePt t="140795" x="773113" y="4410075"/>
          <p14:tracePt t="140803" x="773113" y="4418013"/>
          <p14:tracePt t="140805" x="765175" y="4418013"/>
          <p14:tracePt t="140808" x="765175" y="4425950"/>
          <p14:tracePt t="140817" x="757238" y="4425950"/>
          <p14:tracePt t="140821" x="757238" y="4433888"/>
          <p14:tracePt t="140827" x="757238" y="4441825"/>
          <p14:tracePt t="140831" x="749300" y="4441825"/>
          <p14:tracePt t="140838" x="749300" y="4449763"/>
          <p14:tracePt t="140844" x="741363" y="4449763"/>
          <p14:tracePt t="140846" x="741363" y="4457700"/>
          <p14:tracePt t="140855" x="733425" y="4465638"/>
          <p14:tracePt t="140863" x="733425" y="4473575"/>
          <p14:tracePt t="140869" x="725488" y="4481513"/>
          <p14:tracePt t="140876" x="725488" y="4489450"/>
          <p14:tracePt t="140880" x="717550" y="4489450"/>
          <p14:tracePt t="140884" x="717550" y="4497388"/>
          <p14:tracePt t="140892" x="709613" y="4505325"/>
          <p14:tracePt t="140898" x="709613" y="4513263"/>
          <p14:tracePt t="140903" x="701675" y="4513263"/>
          <p14:tracePt t="140906" x="701675" y="4521200"/>
          <p14:tracePt t="140912" x="701675" y="4529138"/>
          <p14:tracePt t="140914" x="693738" y="4529138"/>
          <p14:tracePt t="140920" x="693738" y="4537075"/>
          <p14:tracePt t="140927" x="685800" y="4545013"/>
          <p14:tracePt t="140936" x="685800" y="4552950"/>
          <p14:tracePt t="140942" x="677863" y="4552950"/>
          <p14:tracePt t="140954" x="677863" y="4568825"/>
          <p14:tracePt t="140960" x="669925" y="4568825"/>
          <p14:tracePt t="140964" x="669925" y="4576763"/>
          <p14:tracePt t="140970" x="669925" y="4584700"/>
          <p14:tracePt t="140976" x="669925" y="4592638"/>
          <p14:tracePt t="140984" x="669925" y="4600575"/>
          <p14:tracePt t="140988" x="669925" y="4608513"/>
          <p14:tracePt t="140993" x="669925" y="4616450"/>
          <p14:tracePt t="141001" x="669925" y="4624388"/>
          <p14:tracePt t="141005" x="669925" y="4633913"/>
          <p14:tracePt t="141010" x="669925" y="4641850"/>
          <p14:tracePt t="141019" x="669925" y="4649788"/>
          <p14:tracePt t="141025" x="677863" y="4657725"/>
          <p14:tracePt t="141031" x="677863" y="4665663"/>
          <p14:tracePt t="141037" x="677863" y="4673600"/>
          <p14:tracePt t="141044" x="677863" y="4681538"/>
          <p14:tracePt t="141051" x="677863" y="4689475"/>
          <p14:tracePt t="141054" x="685800" y="4689475"/>
          <p14:tracePt t="141056" x="685800" y="4697413"/>
          <p14:tracePt t="141063" x="685800" y="4705350"/>
          <p14:tracePt t="141071" x="685800" y="4713288"/>
          <p14:tracePt t="141078" x="685800" y="4721225"/>
          <p14:tracePt t="141240" x="685800" y="4729163"/>
          <p14:tracePt t="141246" x="693738" y="4729163"/>
          <p14:tracePt t="141249" x="693738" y="4737100"/>
          <p14:tracePt t="141256" x="693738" y="4745038"/>
          <p14:tracePt t="141266" x="693738" y="4752975"/>
          <p14:tracePt t="141271" x="701675" y="4752975"/>
          <p14:tracePt t="141277" x="701675" y="4760913"/>
          <p14:tracePt t="141827" x="701675" y="4768850"/>
          <p14:tracePt t="142407" x="709613" y="4768850"/>
          <p14:tracePt t="142414" x="709613" y="4776788"/>
          <p14:tracePt t="142421" x="709613" y="4784725"/>
          <p14:tracePt t="142424" x="701675" y="4784725"/>
          <p14:tracePt t="142425" x="701675" y="4792663"/>
          <p14:tracePt t="142429" x="701675" y="4800600"/>
          <p14:tracePt t="142431" x="701675" y="4808538"/>
          <p14:tracePt t="142440" x="701675" y="4816475"/>
          <p14:tracePt t="142446" x="701675" y="4824413"/>
          <p14:tracePt t="142451" x="709613" y="4832350"/>
          <p14:tracePt t="142456" x="709613" y="4840288"/>
          <p14:tracePt t="142460" x="709613" y="4848225"/>
          <p14:tracePt t="142464" x="709613" y="4856163"/>
          <p14:tracePt t="142470" x="709613" y="4864100"/>
          <p14:tracePt t="142476" x="709613" y="4872038"/>
          <p14:tracePt t="142484" x="709613" y="4879975"/>
          <p14:tracePt t="142489" x="709613" y="4887913"/>
          <p14:tracePt t="142499" x="709613" y="4895850"/>
          <p14:tracePt t="142509" x="717550" y="4895850"/>
          <p14:tracePt t="142512" x="717550" y="4903788"/>
          <p14:tracePt t="142530" x="717550" y="4911725"/>
          <p14:tracePt t="142534" x="709613" y="4911725"/>
          <p14:tracePt t="142548" x="709613" y="4919663"/>
          <p14:tracePt t="142597" x="709613" y="4911725"/>
          <p14:tracePt t="142620" x="709613" y="4919663"/>
          <p14:tracePt t="142678" x="709613" y="4911725"/>
          <p14:tracePt t="143253" x="709613" y="4919663"/>
          <p14:tracePt t="144256" x="717550" y="4919663"/>
          <p14:tracePt t="144257" x="717550" y="4927600"/>
          <p14:tracePt t="144262" x="717550" y="4935538"/>
          <p14:tracePt t="144265" x="725488" y="4935538"/>
          <p14:tracePt t="144269" x="733425" y="4943475"/>
          <p14:tracePt t="144272" x="741363" y="4951413"/>
          <p14:tracePt t="144276" x="749300" y="4959350"/>
          <p14:tracePt t="144280" x="757238" y="4967288"/>
          <p14:tracePt t="144284" x="765175" y="4976813"/>
          <p14:tracePt t="144289" x="781050" y="4976813"/>
          <p14:tracePt t="144290" x="781050" y="4984750"/>
          <p14:tracePt t="144292" x="788988" y="4984750"/>
          <p14:tracePt t="144294" x="796925" y="4992688"/>
          <p14:tracePt t="144296" x="804863" y="4992688"/>
          <p14:tracePt t="144298" x="812800" y="5000625"/>
          <p14:tracePt t="144303" x="820738" y="5008563"/>
          <p14:tracePt t="144306" x="828675" y="5008563"/>
          <p14:tracePt t="144307" x="836613" y="5016500"/>
          <p14:tracePt t="144309" x="844550" y="5024438"/>
          <p14:tracePt t="144311" x="852488" y="5024438"/>
          <p14:tracePt t="144313" x="860425" y="5032375"/>
          <p14:tracePt t="144315" x="868363" y="5032375"/>
          <p14:tracePt t="144318" x="877888" y="5040313"/>
          <p14:tracePt t="144324" x="893763" y="5048250"/>
          <p14:tracePt t="144325" x="901700" y="5048250"/>
          <p14:tracePt t="144329" x="909638" y="5056188"/>
          <p14:tracePt t="144334" x="917575" y="5056188"/>
          <p14:tracePt t="144335" x="917575" y="5064125"/>
          <p14:tracePt t="144338" x="925513" y="5064125"/>
          <p14:tracePt t="144341" x="933450" y="5064125"/>
          <p14:tracePt t="144343" x="933450" y="5072063"/>
          <p14:tracePt t="144347" x="941388" y="5072063"/>
          <p14:tracePt t="144354" x="949325" y="5080000"/>
          <p14:tracePt t="144426" x="957263" y="5080000"/>
          <p14:tracePt t="144444" x="957263" y="5087938"/>
          <p14:tracePt t="144459" x="957263" y="5095875"/>
          <p14:tracePt t="144465" x="957263" y="5103813"/>
          <p14:tracePt t="144470" x="957263" y="5111750"/>
          <p14:tracePt t="144476" x="965200" y="5119688"/>
          <p14:tracePt t="144484" x="965200" y="5127625"/>
          <p14:tracePt t="144492" x="965200" y="5135563"/>
          <p14:tracePt t="144506" x="965200" y="5143500"/>
          <p14:tracePt t="144529" x="965200" y="5151438"/>
          <p14:tracePt t="144558" x="965200" y="5159375"/>
          <p14:tracePt t="144568" x="957263" y="5167313"/>
          <p14:tracePt t="144574" x="957263" y="5175250"/>
          <p14:tracePt t="144580" x="957263" y="5183188"/>
          <p14:tracePt t="144586" x="957263" y="5191125"/>
          <p14:tracePt t="144590" x="957263" y="5199063"/>
          <p14:tracePt t="144596" x="957263" y="5207000"/>
          <p14:tracePt t="144601" x="949325" y="5207000"/>
          <p14:tracePt t="144603" x="949325" y="5214938"/>
          <p14:tracePt t="144606" x="949325" y="5222875"/>
          <p14:tracePt t="144613" x="949325" y="5230813"/>
          <p14:tracePt t="144619" x="949325" y="5238750"/>
          <p14:tracePt t="144625" x="949325" y="5246688"/>
          <p14:tracePt t="144635" x="949325" y="5254625"/>
          <p14:tracePt t="144703" x="957263" y="5254625"/>
          <p14:tracePt t="144711" x="965200" y="5254625"/>
          <p14:tracePt t="144718" x="973138" y="5262563"/>
          <p14:tracePt t="144722" x="981075" y="5262563"/>
          <p14:tracePt t="144726" x="989013" y="5262563"/>
          <p14:tracePt t="144729" x="996950" y="5262563"/>
          <p14:tracePt t="144734" x="1004888" y="5262563"/>
          <p14:tracePt t="144736" x="1012825" y="5262563"/>
          <p14:tracePt t="144739" x="1020763" y="5262563"/>
          <p14:tracePt t="144741" x="1028700" y="5262563"/>
          <p14:tracePt t="144745" x="1036638" y="5254625"/>
          <p14:tracePt t="144747" x="1044575" y="5254625"/>
          <p14:tracePt t="144750" x="1052513" y="5254625"/>
          <p14:tracePt t="144753" x="1060450" y="5254625"/>
          <p14:tracePt t="144755" x="1068388" y="5254625"/>
          <p14:tracePt t="144759" x="1076325" y="5254625"/>
          <p14:tracePt t="144761" x="1084263" y="5254625"/>
          <p14:tracePt t="144765" x="1092200" y="5254625"/>
          <p14:tracePt t="144769" x="1100138" y="5254625"/>
          <p14:tracePt t="144772" x="1108075" y="5246688"/>
          <p14:tracePt t="144774" x="1116013" y="5246688"/>
          <p14:tracePt t="144777" x="1123950" y="5246688"/>
          <p14:tracePt t="144779" x="1131888" y="5246688"/>
          <p14:tracePt t="144781" x="1139825" y="5246688"/>
          <p14:tracePt t="144786" x="1147763" y="5246688"/>
          <p14:tracePt t="144788" x="1147763" y="5238750"/>
          <p14:tracePt t="144789" x="1155700" y="5238750"/>
          <p14:tracePt t="144791" x="1163638" y="5238750"/>
          <p14:tracePt t="144795" x="1171575" y="5238750"/>
          <p14:tracePt t="144801" x="1179513" y="5238750"/>
          <p14:tracePt t="144804" x="1187450" y="5238750"/>
          <p14:tracePt t="144808" x="1195388" y="5238750"/>
          <p14:tracePt t="144810" x="1195388" y="5230813"/>
          <p14:tracePt t="144812" x="1203325" y="5230813"/>
          <p14:tracePt t="144818" x="1211263" y="5230813"/>
          <p14:tracePt t="144822" x="1220788" y="5230813"/>
          <p14:tracePt t="144826" x="1228725" y="5230813"/>
          <p14:tracePt t="144834" x="1236663" y="5230813"/>
          <p14:tracePt t="144836" x="1244600" y="5230813"/>
          <p14:tracePt t="144842" x="1252538" y="5230813"/>
          <p14:tracePt t="144851" x="1260475" y="5230813"/>
          <p14:tracePt t="144860" x="1268413" y="5222875"/>
          <p14:tracePt t="144876" x="1276350" y="5222875"/>
          <p14:tracePt t="145059" x="1276350" y="5214938"/>
          <p14:tracePt t="145064" x="1284288" y="5214938"/>
          <p14:tracePt t="145330" x="1276350" y="5222875"/>
          <p14:tracePt t="145365" x="1268413" y="5222875"/>
          <p14:tracePt t="145391" x="1268413" y="5230813"/>
          <p14:tracePt t="146023" x="1260475" y="5230813"/>
          <p14:tracePt t="146027" x="1260475" y="5222875"/>
          <p14:tracePt t="146040" x="1252538" y="5222875"/>
          <p14:tracePt t="146046" x="1252538" y="5214938"/>
          <p14:tracePt t="146054" x="1244600" y="5214938"/>
          <p14:tracePt t="146070" x="1244600" y="5207000"/>
          <p14:tracePt t="146074" x="1236663" y="5207000"/>
          <p14:tracePt t="147096" x="1236663" y="5214938"/>
          <p14:tracePt t="147123" x="1236663" y="5222875"/>
          <p14:tracePt t="147200" x="1236663" y="5230813"/>
          <p14:tracePt t="147203" x="1228725" y="5230813"/>
          <p14:tracePt t="147209" x="1228725" y="5238750"/>
          <p14:tracePt t="147216" x="1228725" y="5246688"/>
          <p14:tracePt t="147227" x="1228725" y="5254625"/>
          <p14:tracePt t="147331" x="1228725" y="5246688"/>
          <p14:tracePt t="147336" x="1220788" y="5246688"/>
          <p14:tracePt t="147355" x="1220788" y="5238750"/>
          <p14:tracePt t="147361" x="1211263" y="5238750"/>
          <p14:tracePt t="147366" x="1211263" y="5230813"/>
          <p14:tracePt t="147369" x="1203325" y="5230813"/>
          <p14:tracePt t="147371" x="1203325" y="5222875"/>
          <p14:tracePt t="147373" x="1187450" y="5214938"/>
          <p14:tracePt t="147375" x="1179513" y="5207000"/>
          <p14:tracePt t="147377" x="1171575" y="5199063"/>
          <p14:tracePt t="147379" x="1163638" y="5183188"/>
          <p14:tracePt t="147381" x="1147763" y="5167313"/>
          <p14:tracePt t="147384" x="1139825" y="5151438"/>
          <p14:tracePt t="147385" x="1123950" y="5135563"/>
          <p14:tracePt t="147389" x="1092200" y="5103813"/>
          <p14:tracePt t="147391" x="1076325" y="5080000"/>
          <p14:tracePt t="147393" x="1060450" y="5056188"/>
          <p14:tracePt t="147395" x="1044575" y="5040313"/>
          <p14:tracePt t="147397" x="1028700" y="5016500"/>
          <p14:tracePt t="147401" x="996950" y="4967288"/>
          <p14:tracePt t="147403" x="981075" y="4943475"/>
          <p14:tracePt t="147408" x="949325" y="4895850"/>
          <p14:tracePt t="147409" x="933450" y="4872038"/>
          <p14:tracePt t="147412" x="909638" y="4840288"/>
          <p14:tracePt t="147413" x="893763" y="4816475"/>
          <p14:tracePt t="147418" x="860425" y="4760913"/>
          <p14:tracePt t="147419" x="844550" y="4729163"/>
          <p14:tracePt t="147422" x="820738" y="4697413"/>
          <p14:tracePt t="147426" x="788988" y="4641850"/>
          <p14:tracePt t="147429" x="749300" y="4568825"/>
          <p14:tracePt t="147431" x="741363" y="4537075"/>
          <p14:tracePt t="147434" x="725488" y="4505325"/>
          <p14:tracePt t="147435" x="709613" y="4465638"/>
          <p14:tracePt t="147437" x="693738" y="4433888"/>
          <p14:tracePt t="147442" x="661988" y="4362450"/>
          <p14:tracePt t="147444" x="646113" y="4330700"/>
          <p14:tracePt t="147446" x="630238" y="4281488"/>
          <p14:tracePt t="147447" x="614363" y="4241800"/>
          <p14:tracePt t="147451" x="590550" y="4170363"/>
          <p14:tracePt t="147453" x="574675" y="4130675"/>
          <p14:tracePt t="147457" x="550863" y="4051300"/>
          <p14:tracePt t="147460" x="542925" y="4003675"/>
          <p14:tracePt t="147462" x="527050" y="3971925"/>
          <p14:tracePt t="147463" x="517525" y="3930650"/>
          <p14:tracePt t="147465" x="509588" y="3890963"/>
          <p14:tracePt t="147469" x="485775" y="3795713"/>
          <p14:tracePt t="147471" x="477838" y="3756025"/>
          <p14:tracePt t="147476" x="461963" y="3652838"/>
          <p14:tracePt t="147479" x="446088" y="3548063"/>
          <p14:tracePt t="147481" x="438150" y="3492500"/>
          <p14:tracePt t="147484" x="430213" y="3436938"/>
          <p14:tracePt t="147485" x="422275" y="3389313"/>
          <p14:tracePt t="147490" x="414338" y="3270250"/>
          <p14:tracePt t="147494" x="398463" y="3165475"/>
          <p14:tracePt t="147496" x="390525" y="3109913"/>
          <p14:tracePt t="147497" x="382588" y="3062288"/>
          <p14:tracePt t="147501" x="374650" y="2951163"/>
          <p14:tracePt t="147504" x="366713" y="2901950"/>
          <p14:tracePt t="147510" x="342900" y="2743200"/>
          <p14:tracePt t="147511" x="334963" y="2687638"/>
          <p14:tracePt t="147513" x="319088" y="2632075"/>
          <p14:tracePt t="147515" x="311150" y="2584450"/>
          <p14:tracePt t="147518" x="295275" y="2535238"/>
          <p14:tracePt t="147520" x="279400" y="2471738"/>
          <p14:tracePt t="147522" x="263525" y="2432050"/>
          <p14:tracePt t="147526" x="231775" y="2336800"/>
          <p14:tracePt t="147527" x="215900" y="2281238"/>
          <p14:tracePt t="147529" x="200025" y="2233613"/>
          <p14:tracePt t="147531" x="184150" y="2184400"/>
          <p14:tracePt t="147534" x="166688" y="2144713"/>
          <p14:tracePt t="147535" x="150813" y="2097088"/>
          <p14:tracePt t="147538" x="134938" y="2049463"/>
          <p14:tracePt t="147542" x="119063" y="2009775"/>
          <p14:tracePt t="147544" x="79375" y="1922463"/>
          <p14:tracePt t="147545" x="63500" y="1881188"/>
          <p14:tracePt t="147547" x="47625" y="1841500"/>
          <p14:tracePt t="147551" x="15875" y="1754188"/>
          <p14:tracePt t="147554" x="0" y="1714500"/>
        </p14:tracePtLst>
      </p14:laserTraceLst>
    </p:ext>
  </p:extLst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1278</Words>
  <Application>Microsoft Office PowerPoint</Application>
  <PresentationFormat>Breedbeeld</PresentationFormat>
  <Paragraphs>274</Paragraphs>
  <Slides>23</Slides>
  <Notes>0</Notes>
  <HiddenSlides>0</HiddenSlides>
  <MMClips>21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Courier New</vt:lpstr>
      <vt:lpstr>Kantoorthema</vt:lpstr>
      <vt:lpstr>Chapter 2</vt:lpstr>
      <vt:lpstr>Content</vt:lpstr>
      <vt:lpstr>Control structures</vt:lpstr>
      <vt:lpstr>Control structures</vt:lpstr>
      <vt:lpstr>Conditional statement</vt:lpstr>
      <vt:lpstr>Boolean expression</vt:lpstr>
      <vt:lpstr>Comparison operators</vt:lpstr>
      <vt:lpstr>Logical operators: not</vt:lpstr>
      <vt:lpstr>Logical operators: and</vt:lpstr>
      <vt:lpstr>Logical operators: and</vt:lpstr>
      <vt:lpstr>Logical operators: or</vt:lpstr>
      <vt:lpstr>Logical operators: or</vt:lpstr>
      <vt:lpstr>Logical operators</vt:lpstr>
      <vt:lpstr>Conditional statement with alternative</vt:lpstr>
      <vt:lpstr>if else examples</vt:lpstr>
      <vt:lpstr>if else examples</vt:lpstr>
      <vt:lpstr>Nested conditions</vt:lpstr>
      <vt:lpstr>Nested conditions</vt:lpstr>
      <vt:lpstr>Nested conditions</vt:lpstr>
      <vt:lpstr>Nested conditions</vt:lpstr>
      <vt:lpstr>Python syntax rules</vt:lpstr>
      <vt:lpstr>Python syntax rules</vt:lpstr>
      <vt:lpstr>Multiple selection in Python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Christel Maes</cp:lastModifiedBy>
  <cp:revision>137</cp:revision>
  <dcterms:created xsi:type="dcterms:W3CDTF">2018-02-21T07:41:18Z</dcterms:created>
  <dcterms:modified xsi:type="dcterms:W3CDTF">2020-09-29T06:08:40Z</dcterms:modified>
</cp:coreProperties>
</file>